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79" autoAdjust="0"/>
  </p:normalViewPr>
  <p:slideViewPr>
    <p:cSldViewPr snapToGrid="0">
      <p:cViewPr varScale="1">
        <p:scale>
          <a:sx n="75" d="100"/>
          <a:sy n="75"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ha\Desktop\cars_data_%20HOMEWORK_in%20progre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ha\Desktop\cars_data_%20HOMEWORK_in%20progress.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raha\Desktop\cars_data_%20HOMEWORK_in%20progress.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aha\Desktop\cars_data_%20HOMEWORK_in%20progress.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raha\Desktop\cars_data_%20HOMEWORK_in%20progre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[cars_data_ HOMEWORK_in progress.xlsx]in_depth_analysis_&amp;_answers!PivotTable5</c:name>
    <c:fmtId val="12"/>
  </c:pivotSource>
  <c:chart>
    <c:autoTitleDeleted val="1"/>
    <c:pivotFmts>
      <c:pivotFmt>
        <c:idx val="0"/>
        <c:spPr>
          <a:solidFill>
            <a:schemeClr val="accent3">
              <a:lumMod val="40000"/>
              <a:lumOff val="60000"/>
            </a:schemeClr>
          </a:solidFill>
          <a:ln w="25400" cap="flat" cmpd="sng" algn="ctr">
            <a:solidFill>
              <a:schemeClr val="accent3"/>
            </a:solidFill>
            <a:prstDash val="solid"/>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15875" cap="rnd" cmpd="sng" algn="ctr">
            <a:solidFill>
              <a:schemeClr val="accent1"/>
            </a:solidFill>
            <a:round/>
          </a:ln>
          <a:effectLst>
            <a:outerShdw blurRad="40000" dist="20000" dir="5400000" rotWithShape="0">
              <a:srgbClr val="000000">
                <a:alpha val="38000"/>
              </a:srgbClr>
            </a:outerShdw>
          </a:effectLst>
        </c:spPr>
        <c:marker>
          <c:symbol val="circle"/>
          <c:size val="5"/>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marker>
        <c:dLbl>
          <c:idx val="0"/>
          <c:spPr>
            <a:solidFill>
              <a:schemeClr val="lt1"/>
            </a:solidFill>
            <a:ln w="25400" cap="flat" cmpd="sng" algn="ctr">
              <a:solidFill>
                <a:schemeClr val="accent2"/>
              </a:solid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cs-CZ"/>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3">
              <a:lumMod val="40000"/>
              <a:lumOff val="60000"/>
            </a:schemeClr>
          </a:solidFill>
          <a:ln w="25400" cap="flat" cmpd="sng" algn="ctr">
            <a:solidFill>
              <a:schemeClr val="accent3"/>
            </a:solidFill>
            <a:prstDash val="solid"/>
            <a:round/>
          </a:ln>
          <a:effectLst/>
        </c:spPr>
        <c:dLbl>
          <c:idx val="0"/>
          <c:layout>
            <c:manualLayout>
              <c:x val="2.3180343069075723E-3"/>
              <c:y val="-4.133784291619693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3">
              <a:lumMod val="40000"/>
              <a:lumOff val="60000"/>
            </a:schemeClr>
          </a:solidFill>
          <a:ln w="25400" cap="flat" cmpd="sng" algn="ctr">
            <a:solidFill>
              <a:schemeClr val="accent3"/>
            </a:solidFill>
            <a:prstDash val="solid"/>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3">
              <a:lumMod val="40000"/>
              <a:lumOff val="60000"/>
            </a:schemeClr>
          </a:solidFill>
          <a:ln w="25400" cap="flat" cmpd="sng" algn="ctr">
            <a:solidFill>
              <a:schemeClr val="accent3"/>
            </a:solidFill>
            <a:prstDash val="solid"/>
            <a:round/>
          </a:ln>
          <a:effectLst/>
        </c:spPr>
        <c:dLbl>
          <c:idx val="0"/>
          <c:layout>
            <c:manualLayout>
              <c:x val="2.3180343069075723E-3"/>
              <c:y val="-4.133784291619693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15875" cap="rnd" cmpd="sng" algn="ctr">
            <a:solidFill>
              <a:schemeClr val="accent1"/>
            </a:solidFill>
            <a:round/>
          </a:ln>
          <a:effectLst>
            <a:outerShdw blurRad="40000" dist="20000" dir="5400000" rotWithShape="0">
              <a:srgbClr val="000000">
                <a:alpha val="38000"/>
              </a:srgbClr>
            </a:outerShdw>
          </a:effectLst>
        </c:spPr>
        <c:marker>
          <c:symbol val="circle"/>
          <c:size val="5"/>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marker>
        <c:dLbl>
          <c:idx val="0"/>
          <c:spPr>
            <a:solidFill>
              <a:schemeClr val="lt1"/>
            </a:solidFill>
            <a:ln w="25400" cap="flat" cmpd="sng" algn="ctr">
              <a:solidFill>
                <a:schemeClr val="accent2"/>
              </a:solid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cs-CZ"/>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lumMod val="40000"/>
              <a:lumOff val="60000"/>
            </a:schemeClr>
          </a:solidFill>
          <a:ln w="25400" cap="flat" cmpd="sng" algn="ctr">
            <a:solidFill>
              <a:schemeClr val="accent3"/>
            </a:solidFill>
            <a:prstDash val="solid"/>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3">
              <a:lumMod val="40000"/>
              <a:lumOff val="60000"/>
            </a:schemeClr>
          </a:solidFill>
          <a:ln w="25400" cap="flat" cmpd="sng" algn="ctr">
            <a:solidFill>
              <a:schemeClr val="accent3"/>
            </a:solidFill>
            <a:prstDash val="solid"/>
            <a:round/>
          </a:ln>
          <a:effectLst/>
        </c:spPr>
        <c:dLbl>
          <c:idx val="0"/>
          <c:layout>
            <c:manualLayout>
              <c:x val="2.3180343069075723E-3"/>
              <c:y val="-4.133784291619693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15875" cap="rnd" cmpd="sng" algn="ctr">
            <a:solidFill>
              <a:schemeClr val="accent1"/>
            </a:solidFill>
            <a:round/>
          </a:ln>
          <a:effectLst>
            <a:outerShdw blurRad="40000" dist="20000" dir="5400000" rotWithShape="0">
              <a:srgbClr val="000000">
                <a:alpha val="38000"/>
              </a:srgbClr>
            </a:outerShdw>
          </a:effectLst>
        </c:spPr>
        <c:marker>
          <c:symbol val="circle"/>
          <c:size val="5"/>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marker>
        <c:dLbl>
          <c:idx val="0"/>
          <c:spPr>
            <a:solidFill>
              <a:schemeClr val="lt1"/>
            </a:solidFill>
            <a:ln w="25400" cap="flat" cmpd="sng" algn="ctr">
              <a:solidFill>
                <a:schemeClr val="accent2"/>
              </a:solid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cs-CZ"/>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'in_depth_analysis_&amp;_answers'!$H$19</c:f>
              <c:strCache>
                <c:ptCount val="1"/>
                <c:pt idx="0">
                  <c:v>Count of displacement</c:v>
                </c:pt>
              </c:strCache>
            </c:strRef>
          </c:tx>
          <c:spPr>
            <a:solidFill>
              <a:schemeClr val="accent3">
                <a:lumMod val="40000"/>
                <a:lumOff val="60000"/>
              </a:schemeClr>
            </a:solidFill>
            <a:ln w="25400" cap="flat" cmpd="sng" algn="ctr">
              <a:solidFill>
                <a:schemeClr val="accent3"/>
              </a:solidFill>
              <a:prstDash val="solid"/>
              <a:round/>
            </a:ln>
            <a:effectLst/>
          </c:spPr>
          <c:invertIfNegative val="0"/>
          <c:dPt>
            <c:idx val="2"/>
            <c:invertIfNegative val="0"/>
            <c:bubble3D val="0"/>
            <c:spPr>
              <a:solidFill>
                <a:schemeClr val="accent3">
                  <a:lumMod val="40000"/>
                  <a:lumOff val="60000"/>
                </a:schemeClr>
              </a:solidFill>
              <a:ln w="25400" cap="flat" cmpd="sng" algn="ctr">
                <a:solidFill>
                  <a:schemeClr val="accent3"/>
                </a:solidFill>
                <a:prstDash val="solid"/>
                <a:round/>
              </a:ln>
              <a:effectLst/>
            </c:spPr>
            <c:extLst>
              <c:ext xmlns:c16="http://schemas.microsoft.com/office/drawing/2014/chart" uri="{C3380CC4-5D6E-409C-BE32-E72D297353CC}">
                <c16:uniqueId val="{00000001-6E74-4CB0-A6D4-3EFF015E187E}"/>
              </c:ext>
            </c:extLst>
          </c:dPt>
          <c:dLbls>
            <c:dLbl>
              <c:idx val="2"/>
              <c:layout>
                <c:manualLayout>
                  <c:x val="2.3180343069075723E-3"/>
                  <c:y val="-4.13378429161969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74-4CB0-A6D4-3EFF015E187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cs-CZ"/>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'in_depth_analysis_&amp;_answers'!$G$20:$G$34</c:f>
              <c:strCache>
                <c:ptCount val="14"/>
                <c:pt idx="0">
                  <c:v>V12</c:v>
                </c:pt>
                <c:pt idx="1">
                  <c:v>W12</c:v>
                </c:pt>
                <c:pt idx="2">
                  <c:v>V8</c:v>
                </c:pt>
                <c:pt idx="3">
                  <c:v>V10</c:v>
                </c:pt>
                <c:pt idx="4">
                  <c:v>W8</c:v>
                </c:pt>
                <c:pt idx="5">
                  <c:v>V6</c:v>
                </c:pt>
                <c:pt idx="6">
                  <c:v>I6</c:v>
                </c:pt>
                <c:pt idx="7">
                  <c:v>Undefined</c:v>
                </c:pt>
                <c:pt idx="8">
                  <c:v>l6</c:v>
                </c:pt>
                <c:pt idx="9">
                  <c:v>l5</c:v>
                </c:pt>
                <c:pt idx="10">
                  <c:v>Flat</c:v>
                </c:pt>
                <c:pt idx="11">
                  <c:v>l4</c:v>
                </c:pt>
                <c:pt idx="12">
                  <c:v>l3</c:v>
                </c:pt>
                <c:pt idx="13">
                  <c:v>Electric</c:v>
                </c:pt>
              </c:strCache>
            </c:strRef>
          </c:cat>
          <c:val>
            <c:numRef>
              <c:f>'in_depth_analysis_&amp;_answers'!$H$20:$H$34</c:f>
              <c:numCache>
                <c:formatCode>General</c:formatCode>
                <c:ptCount val="14"/>
                <c:pt idx="0">
                  <c:v>208</c:v>
                </c:pt>
                <c:pt idx="1">
                  <c:v>65</c:v>
                </c:pt>
                <c:pt idx="2">
                  <c:v>8611</c:v>
                </c:pt>
                <c:pt idx="3">
                  <c:v>41</c:v>
                </c:pt>
                <c:pt idx="4">
                  <c:v>8</c:v>
                </c:pt>
                <c:pt idx="5">
                  <c:v>8596</c:v>
                </c:pt>
                <c:pt idx="6">
                  <c:v>554</c:v>
                </c:pt>
                <c:pt idx="7">
                  <c:v>1969</c:v>
                </c:pt>
                <c:pt idx="8">
                  <c:v>263</c:v>
                </c:pt>
                <c:pt idx="9">
                  <c:v>530</c:v>
                </c:pt>
                <c:pt idx="10">
                  <c:v>1206</c:v>
                </c:pt>
                <c:pt idx="11">
                  <c:v>9973</c:v>
                </c:pt>
                <c:pt idx="12">
                  <c:v>112</c:v>
                </c:pt>
                <c:pt idx="13">
                  <c:v>180</c:v>
                </c:pt>
              </c:numCache>
            </c:numRef>
          </c:val>
          <c:extLst>
            <c:ext xmlns:c16="http://schemas.microsoft.com/office/drawing/2014/chart" uri="{C3380CC4-5D6E-409C-BE32-E72D297353CC}">
              <c16:uniqueId val="{00000002-6E74-4CB0-A6D4-3EFF015E187E}"/>
            </c:ext>
          </c:extLst>
        </c:ser>
        <c:dLbls>
          <c:dLblPos val="ctr"/>
          <c:showLegendKey val="0"/>
          <c:showVal val="1"/>
          <c:showCatName val="0"/>
          <c:showSerName val="0"/>
          <c:showPercent val="0"/>
          <c:showBubbleSize val="0"/>
        </c:dLbls>
        <c:gapWidth val="219"/>
        <c:axId val="1449054784"/>
        <c:axId val="424446064"/>
      </c:barChart>
      <c:lineChart>
        <c:grouping val="standard"/>
        <c:varyColors val="0"/>
        <c:ser>
          <c:idx val="1"/>
          <c:order val="1"/>
          <c:tx>
            <c:strRef>
              <c:f>'in_depth_analysis_&amp;_answers'!$I$19</c:f>
              <c:strCache>
                <c:ptCount val="1"/>
                <c:pt idx="0">
                  <c:v>Average of displacement</c:v>
                </c:pt>
              </c:strCache>
            </c:strRef>
          </c:tx>
          <c:spPr>
            <a:ln w="15875" cap="rnd">
              <a:solidFill>
                <a:schemeClr val="accent2"/>
              </a:solidFill>
              <a:round/>
            </a:ln>
            <a:effectLst>
              <a:outerShdw blurRad="40000" dist="20000" dir="5400000" rotWithShape="0">
                <a:srgbClr val="000000">
                  <a:alpha val="38000"/>
                </a:srgbClr>
              </a:outerShdw>
            </a:effectLst>
          </c:spPr>
          <c:marker>
            <c:symbol val="circle"/>
            <c:size val="5"/>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marker>
          <c:dLbls>
            <c:spPr>
              <a:solidFill>
                <a:schemeClr val="lt1"/>
              </a:solidFill>
              <a:ln w="25400" cap="flat" cmpd="sng" algn="ctr">
                <a:solidFill>
                  <a:schemeClr val="accent2"/>
                </a:solid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cs-CZ"/>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'in_depth_analysis_&amp;_answers'!$G$20:$G$34</c:f>
              <c:strCache>
                <c:ptCount val="14"/>
                <c:pt idx="0">
                  <c:v>V12</c:v>
                </c:pt>
                <c:pt idx="1">
                  <c:v>W12</c:v>
                </c:pt>
                <c:pt idx="2">
                  <c:v>V8</c:v>
                </c:pt>
                <c:pt idx="3">
                  <c:v>V10</c:v>
                </c:pt>
                <c:pt idx="4">
                  <c:v>W8</c:v>
                </c:pt>
                <c:pt idx="5">
                  <c:v>V6</c:v>
                </c:pt>
                <c:pt idx="6">
                  <c:v>I6</c:v>
                </c:pt>
                <c:pt idx="7">
                  <c:v>Undefined</c:v>
                </c:pt>
                <c:pt idx="8">
                  <c:v>l6</c:v>
                </c:pt>
                <c:pt idx="9">
                  <c:v>l5</c:v>
                </c:pt>
                <c:pt idx="10">
                  <c:v>Flat</c:v>
                </c:pt>
                <c:pt idx="11">
                  <c:v>l4</c:v>
                </c:pt>
                <c:pt idx="12">
                  <c:v>l3</c:v>
                </c:pt>
                <c:pt idx="13">
                  <c:v>Electric</c:v>
                </c:pt>
              </c:strCache>
            </c:strRef>
          </c:cat>
          <c:val>
            <c:numRef>
              <c:f>'in_depth_analysis_&amp;_answers'!$I$20:$I$34</c:f>
              <c:numCache>
                <c:formatCode>0.00</c:formatCode>
                <c:ptCount val="14"/>
                <c:pt idx="0">
                  <c:v>6.1935096153846043</c:v>
                </c:pt>
                <c:pt idx="1">
                  <c:v>6.023076923076923</c:v>
                </c:pt>
                <c:pt idx="2">
                  <c:v>5.3692039157289679</c:v>
                </c:pt>
                <c:pt idx="3">
                  <c:v>5.3658536585365812</c:v>
                </c:pt>
                <c:pt idx="4">
                  <c:v>4</c:v>
                </c:pt>
                <c:pt idx="5">
                  <c:v>3.5278966961377027</c:v>
                </c:pt>
                <c:pt idx="6">
                  <c:v>3.290252707581236</c:v>
                </c:pt>
                <c:pt idx="7">
                  <c:v>3.1458375619444898</c:v>
                </c:pt>
                <c:pt idx="8">
                  <c:v>3.0228136882129331</c:v>
                </c:pt>
                <c:pt idx="9">
                  <c:v>2.8201886792452862</c:v>
                </c:pt>
                <c:pt idx="10">
                  <c:v>2.7916252072968271</c:v>
                </c:pt>
                <c:pt idx="11">
                  <c:v>2.0845482803569499</c:v>
                </c:pt>
                <c:pt idx="12">
                  <c:v>1.1669642857142863</c:v>
                </c:pt>
                <c:pt idx="13">
                  <c:v>2.5277777777777777E-2</c:v>
                </c:pt>
              </c:numCache>
            </c:numRef>
          </c:val>
          <c:smooth val="0"/>
          <c:extLst>
            <c:ext xmlns:c16="http://schemas.microsoft.com/office/drawing/2014/chart" uri="{C3380CC4-5D6E-409C-BE32-E72D297353CC}">
              <c16:uniqueId val="{00000003-6E74-4CB0-A6D4-3EFF015E187E}"/>
            </c:ext>
          </c:extLst>
        </c:ser>
        <c:dLbls>
          <c:dLblPos val="ctr"/>
          <c:showLegendKey val="0"/>
          <c:showVal val="1"/>
          <c:showCatName val="0"/>
          <c:showSerName val="0"/>
          <c:showPercent val="0"/>
          <c:showBubbleSize val="0"/>
        </c:dLbls>
        <c:dropLines>
          <c:spPr>
            <a:ln w="9525">
              <a:solidFill>
                <a:schemeClr val="tx1">
                  <a:lumMod val="75000"/>
                  <a:lumOff val="25000"/>
                </a:schemeClr>
              </a:solidFill>
            </a:ln>
            <a:effectLst/>
          </c:spPr>
        </c:dropLines>
        <c:marker val="1"/>
        <c:smooth val="0"/>
        <c:axId val="552054288"/>
        <c:axId val="427636704"/>
      </c:lineChart>
      <c:catAx>
        <c:axId val="144905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cs-CZ"/>
          </a:p>
        </c:txPr>
        <c:crossAx val="424446064"/>
        <c:crosses val="autoZero"/>
        <c:auto val="1"/>
        <c:lblAlgn val="ctr"/>
        <c:lblOffset val="100"/>
        <c:noMultiLvlLbl val="0"/>
      </c:catAx>
      <c:valAx>
        <c:axId val="424446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cs-CZ"/>
          </a:p>
        </c:txPr>
        <c:crossAx val="1449054784"/>
        <c:crosses val="autoZero"/>
        <c:crossBetween val="between"/>
      </c:valAx>
      <c:valAx>
        <c:axId val="427636704"/>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cs-CZ"/>
          </a:p>
        </c:txPr>
        <c:crossAx val="552054288"/>
        <c:crosses val="max"/>
        <c:crossBetween val="between"/>
      </c:valAx>
      <c:catAx>
        <c:axId val="552054288"/>
        <c:scaling>
          <c:orientation val="minMax"/>
        </c:scaling>
        <c:delete val="1"/>
        <c:axPos val="b"/>
        <c:numFmt formatCode="General" sourceLinked="1"/>
        <c:majorTickMark val="none"/>
        <c:minorTickMark val="none"/>
        <c:tickLblPos val="nextTo"/>
        <c:crossAx val="4276367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a:t>Correlation model</a:t>
            </a:r>
            <a:r>
              <a:rPr lang="cs-CZ" baseline="0"/>
              <a:t> year vz. displacement </a:t>
            </a:r>
            <a:endParaRPr lang="en-US"/>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manualLayout>
          <c:layoutTarget val="inner"/>
          <c:xMode val="edge"/>
          <c:yMode val="edge"/>
          <c:x val="3.1645250692869741E-2"/>
          <c:y val="0.11299921308719092"/>
          <c:w val="0.94930713025951119"/>
          <c:h val="0.77960136267882729"/>
        </c:manualLayout>
      </c:layout>
      <c:scatterChart>
        <c:scatterStyle val="lineMarker"/>
        <c:varyColors val="0"/>
        <c:ser>
          <c:idx val="0"/>
          <c:order val="0"/>
          <c:spPr>
            <a:ln w="25400" cap="rnd">
              <a:noFill/>
              <a:round/>
            </a:ln>
            <a:effectLst>
              <a:outerShdw blurRad="40000" dist="20000" dir="5400000" rotWithShape="0">
                <a:srgbClr val="000000">
                  <a:alpha val="38000"/>
                </a:srgbClr>
              </a:outerShdw>
            </a:effectLst>
          </c:spPr>
          <c:marker>
            <c:symbol val="circle"/>
            <c:size val="5"/>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marker>
          <c:trendline>
            <c:spPr>
              <a:ln w="38100" cap="flat" cmpd="sng" algn="ctr">
                <a:solidFill>
                  <a:schemeClr val="accent2"/>
                </a:solidFill>
                <a:prstDash val="solid"/>
              </a:ln>
              <a:effectLst>
                <a:outerShdw blurRad="40000" dist="23000" dir="5400000" rotWithShape="0">
                  <a:srgbClr val="000000">
                    <a:alpha val="35000"/>
                  </a:srgbClr>
                </a:outerShdw>
              </a:effectLst>
            </c:spPr>
            <c:trendlineType val="linear"/>
            <c:dispRSqr val="1"/>
            <c:dispEq val="1"/>
            <c:trendlineLbl>
              <c:layout>
                <c:manualLayout>
                  <c:x val="0.12305890188127681"/>
                  <c:y val="8.331073199183435E-2"/>
                </c:manualLayout>
              </c:layout>
              <c:numFmt formatCode="General" sourceLinked="0"/>
              <c:spPr>
                <a:solidFill>
                  <a:schemeClr val="lt1"/>
                </a:solidFill>
                <a:ln w="25400" cap="flat" cmpd="sng" algn="ctr">
                  <a:solidFill>
                    <a:schemeClr val="accent2"/>
                  </a:solidFill>
                  <a:prstDash val="solid"/>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cs-CZ"/>
                </a:p>
              </c:txPr>
            </c:trendlineLbl>
          </c:trendline>
          <c:xVal>
            <c:numRef>
              <c:f>'cars_data'!$E$2:$E$32317</c:f>
              <c:numCache>
                <c:formatCode>General</c:formatCode>
                <c:ptCount val="32316"/>
                <c:pt idx="0">
                  <c:v>2019</c:v>
                </c:pt>
                <c:pt idx="1">
                  <c:v>2019</c:v>
                </c:pt>
                <c:pt idx="2">
                  <c:v>2019</c:v>
                </c:pt>
                <c:pt idx="3">
                  <c:v>2019</c:v>
                </c:pt>
                <c:pt idx="4">
                  <c:v>2019</c:v>
                </c:pt>
                <c:pt idx="5">
                  <c:v>2019</c:v>
                </c:pt>
                <c:pt idx="6">
                  <c:v>2019</c:v>
                </c:pt>
                <c:pt idx="7">
                  <c:v>2018</c:v>
                </c:pt>
                <c:pt idx="8">
                  <c:v>2018</c:v>
                </c:pt>
                <c:pt idx="9">
                  <c:v>2018</c:v>
                </c:pt>
                <c:pt idx="10">
                  <c:v>2018</c:v>
                </c:pt>
                <c:pt idx="11">
                  <c:v>2018</c:v>
                </c:pt>
                <c:pt idx="12">
                  <c:v>2018</c:v>
                </c:pt>
                <c:pt idx="13">
                  <c:v>2018</c:v>
                </c:pt>
                <c:pt idx="14">
                  <c:v>2018</c:v>
                </c:pt>
                <c:pt idx="15">
                  <c:v>2018</c:v>
                </c:pt>
                <c:pt idx="16">
                  <c:v>2018</c:v>
                </c:pt>
                <c:pt idx="17">
                  <c:v>2016</c:v>
                </c:pt>
                <c:pt idx="18">
                  <c:v>2016</c:v>
                </c:pt>
                <c:pt idx="19">
                  <c:v>2016</c:v>
                </c:pt>
                <c:pt idx="20">
                  <c:v>2016</c:v>
                </c:pt>
                <c:pt idx="21">
                  <c:v>2016</c:v>
                </c:pt>
                <c:pt idx="22">
                  <c:v>2016</c:v>
                </c:pt>
                <c:pt idx="23">
                  <c:v>2016</c:v>
                </c:pt>
                <c:pt idx="24">
                  <c:v>2016</c:v>
                </c:pt>
                <c:pt idx="25">
                  <c:v>2016</c:v>
                </c:pt>
                <c:pt idx="26">
                  <c:v>2016</c:v>
                </c:pt>
                <c:pt idx="27">
                  <c:v>2015</c:v>
                </c:pt>
                <c:pt idx="28">
                  <c:v>2015</c:v>
                </c:pt>
                <c:pt idx="29">
                  <c:v>2015</c:v>
                </c:pt>
                <c:pt idx="30">
                  <c:v>2015</c:v>
                </c:pt>
                <c:pt idx="31">
                  <c:v>2014</c:v>
                </c:pt>
                <c:pt idx="32">
                  <c:v>2014</c:v>
                </c:pt>
                <c:pt idx="33">
                  <c:v>2014</c:v>
                </c:pt>
                <c:pt idx="34">
                  <c:v>2014</c:v>
                </c:pt>
                <c:pt idx="35">
                  <c:v>2013</c:v>
                </c:pt>
                <c:pt idx="36">
                  <c:v>2013</c:v>
                </c:pt>
                <c:pt idx="37">
                  <c:v>2013</c:v>
                </c:pt>
                <c:pt idx="38">
                  <c:v>2013</c:v>
                </c:pt>
                <c:pt idx="39">
                  <c:v>2012</c:v>
                </c:pt>
                <c:pt idx="40">
                  <c:v>2012</c:v>
                </c:pt>
                <c:pt idx="41">
                  <c:v>2012</c:v>
                </c:pt>
                <c:pt idx="42">
                  <c:v>2012</c:v>
                </c:pt>
                <c:pt idx="43">
                  <c:v>2011</c:v>
                </c:pt>
                <c:pt idx="44">
                  <c:v>2011</c:v>
                </c:pt>
                <c:pt idx="45">
                  <c:v>2011</c:v>
                </c:pt>
                <c:pt idx="46">
                  <c:v>2011</c:v>
                </c:pt>
                <c:pt idx="47">
                  <c:v>2010</c:v>
                </c:pt>
                <c:pt idx="48">
                  <c:v>2010</c:v>
                </c:pt>
                <c:pt idx="49">
                  <c:v>2010</c:v>
                </c:pt>
                <c:pt idx="50">
                  <c:v>2010</c:v>
                </c:pt>
                <c:pt idx="51">
                  <c:v>2009</c:v>
                </c:pt>
                <c:pt idx="52">
                  <c:v>2009</c:v>
                </c:pt>
                <c:pt idx="53">
                  <c:v>2008</c:v>
                </c:pt>
                <c:pt idx="54">
                  <c:v>2008</c:v>
                </c:pt>
                <c:pt idx="55">
                  <c:v>2007</c:v>
                </c:pt>
                <c:pt idx="56">
                  <c:v>2007</c:v>
                </c:pt>
                <c:pt idx="57">
                  <c:v>2019</c:v>
                </c:pt>
                <c:pt idx="58">
                  <c:v>2019</c:v>
                </c:pt>
                <c:pt idx="59">
                  <c:v>2019</c:v>
                </c:pt>
                <c:pt idx="60">
                  <c:v>2019</c:v>
                </c:pt>
                <c:pt idx="61">
                  <c:v>2019</c:v>
                </c:pt>
                <c:pt idx="62">
                  <c:v>2019</c:v>
                </c:pt>
                <c:pt idx="63">
                  <c:v>2019</c:v>
                </c:pt>
                <c:pt idx="64">
                  <c:v>2019</c:v>
                </c:pt>
                <c:pt idx="65">
                  <c:v>2019</c:v>
                </c:pt>
                <c:pt idx="66">
                  <c:v>2019</c:v>
                </c:pt>
                <c:pt idx="67">
                  <c:v>2019</c:v>
                </c:pt>
                <c:pt idx="68">
                  <c:v>2019</c:v>
                </c:pt>
                <c:pt idx="69">
                  <c:v>2019</c:v>
                </c:pt>
                <c:pt idx="70">
                  <c:v>2018</c:v>
                </c:pt>
                <c:pt idx="71">
                  <c:v>2018</c:v>
                </c:pt>
                <c:pt idx="72">
                  <c:v>2018</c:v>
                </c:pt>
                <c:pt idx="73">
                  <c:v>2018</c:v>
                </c:pt>
                <c:pt idx="74">
                  <c:v>2018</c:v>
                </c:pt>
                <c:pt idx="75">
                  <c:v>2018</c:v>
                </c:pt>
                <c:pt idx="76">
                  <c:v>2018</c:v>
                </c:pt>
                <c:pt idx="77">
                  <c:v>2018</c:v>
                </c:pt>
                <c:pt idx="78">
                  <c:v>2018</c:v>
                </c:pt>
                <c:pt idx="79">
                  <c:v>2018</c:v>
                </c:pt>
                <c:pt idx="80">
                  <c:v>2018</c:v>
                </c:pt>
                <c:pt idx="81">
                  <c:v>2018</c:v>
                </c:pt>
                <c:pt idx="82">
                  <c:v>2016</c:v>
                </c:pt>
                <c:pt idx="83">
                  <c:v>2016</c:v>
                </c:pt>
                <c:pt idx="84">
                  <c:v>2016</c:v>
                </c:pt>
                <c:pt idx="85">
                  <c:v>2016</c:v>
                </c:pt>
                <c:pt idx="86">
                  <c:v>2016</c:v>
                </c:pt>
                <c:pt idx="87">
                  <c:v>2016</c:v>
                </c:pt>
                <c:pt idx="88">
                  <c:v>2016</c:v>
                </c:pt>
                <c:pt idx="89">
                  <c:v>2016</c:v>
                </c:pt>
                <c:pt idx="90">
                  <c:v>2016</c:v>
                </c:pt>
                <c:pt idx="91">
                  <c:v>2016</c:v>
                </c:pt>
                <c:pt idx="92">
                  <c:v>2016</c:v>
                </c:pt>
                <c:pt idx="93">
                  <c:v>2016</c:v>
                </c:pt>
                <c:pt idx="94">
                  <c:v>2016</c:v>
                </c:pt>
                <c:pt idx="95">
                  <c:v>2016</c:v>
                </c:pt>
                <c:pt idx="96">
                  <c:v>2016</c:v>
                </c:pt>
                <c:pt idx="97">
                  <c:v>2016</c:v>
                </c:pt>
                <c:pt idx="98">
                  <c:v>2015</c:v>
                </c:pt>
                <c:pt idx="99">
                  <c:v>2015</c:v>
                </c:pt>
                <c:pt idx="100">
                  <c:v>2015</c:v>
                </c:pt>
                <c:pt idx="101">
                  <c:v>2015</c:v>
                </c:pt>
                <c:pt idx="102">
                  <c:v>2015</c:v>
                </c:pt>
                <c:pt idx="103">
                  <c:v>2015</c:v>
                </c:pt>
                <c:pt idx="104">
                  <c:v>2015</c:v>
                </c:pt>
                <c:pt idx="105">
                  <c:v>2015</c:v>
                </c:pt>
                <c:pt idx="106">
                  <c:v>2014</c:v>
                </c:pt>
                <c:pt idx="107">
                  <c:v>2014</c:v>
                </c:pt>
                <c:pt idx="108">
                  <c:v>2014</c:v>
                </c:pt>
                <c:pt idx="109">
                  <c:v>2014</c:v>
                </c:pt>
                <c:pt idx="110">
                  <c:v>2014</c:v>
                </c:pt>
                <c:pt idx="111">
                  <c:v>2014</c:v>
                </c:pt>
                <c:pt idx="112">
                  <c:v>2014</c:v>
                </c:pt>
                <c:pt idx="113">
                  <c:v>2014</c:v>
                </c:pt>
                <c:pt idx="114">
                  <c:v>2013</c:v>
                </c:pt>
                <c:pt idx="115">
                  <c:v>2013</c:v>
                </c:pt>
                <c:pt idx="116">
                  <c:v>2013</c:v>
                </c:pt>
                <c:pt idx="117">
                  <c:v>2013</c:v>
                </c:pt>
                <c:pt idx="118">
                  <c:v>2013</c:v>
                </c:pt>
                <c:pt idx="119">
                  <c:v>2012</c:v>
                </c:pt>
                <c:pt idx="120">
                  <c:v>2012</c:v>
                </c:pt>
                <c:pt idx="121">
                  <c:v>2012</c:v>
                </c:pt>
                <c:pt idx="122">
                  <c:v>2012</c:v>
                </c:pt>
                <c:pt idx="123">
                  <c:v>2012</c:v>
                </c:pt>
                <c:pt idx="124">
                  <c:v>2011</c:v>
                </c:pt>
                <c:pt idx="125">
                  <c:v>2011</c:v>
                </c:pt>
                <c:pt idx="126">
                  <c:v>2011</c:v>
                </c:pt>
                <c:pt idx="127">
                  <c:v>2011</c:v>
                </c:pt>
                <c:pt idx="128">
                  <c:v>2011</c:v>
                </c:pt>
                <c:pt idx="129">
                  <c:v>2010</c:v>
                </c:pt>
                <c:pt idx="130">
                  <c:v>2010</c:v>
                </c:pt>
                <c:pt idx="131">
                  <c:v>2010</c:v>
                </c:pt>
                <c:pt idx="132">
                  <c:v>2010</c:v>
                </c:pt>
                <c:pt idx="133">
                  <c:v>2010</c:v>
                </c:pt>
                <c:pt idx="134">
                  <c:v>2009</c:v>
                </c:pt>
                <c:pt idx="135">
                  <c:v>2009</c:v>
                </c:pt>
                <c:pt idx="136">
                  <c:v>2009</c:v>
                </c:pt>
                <c:pt idx="137">
                  <c:v>2009</c:v>
                </c:pt>
                <c:pt idx="138">
                  <c:v>2009</c:v>
                </c:pt>
                <c:pt idx="139">
                  <c:v>2008</c:v>
                </c:pt>
                <c:pt idx="140">
                  <c:v>2008</c:v>
                </c:pt>
                <c:pt idx="141">
                  <c:v>2008</c:v>
                </c:pt>
                <c:pt idx="142">
                  <c:v>2008</c:v>
                </c:pt>
                <c:pt idx="143">
                  <c:v>2008</c:v>
                </c:pt>
                <c:pt idx="144">
                  <c:v>2008</c:v>
                </c:pt>
                <c:pt idx="145">
                  <c:v>2008</c:v>
                </c:pt>
                <c:pt idx="146">
                  <c:v>2007</c:v>
                </c:pt>
                <c:pt idx="147">
                  <c:v>2007</c:v>
                </c:pt>
                <c:pt idx="148">
                  <c:v>2007</c:v>
                </c:pt>
                <c:pt idx="149">
                  <c:v>2007</c:v>
                </c:pt>
                <c:pt idx="150">
                  <c:v>2007</c:v>
                </c:pt>
                <c:pt idx="151">
                  <c:v>2006</c:v>
                </c:pt>
                <c:pt idx="152">
                  <c:v>2006</c:v>
                </c:pt>
                <c:pt idx="153">
                  <c:v>2006</c:v>
                </c:pt>
                <c:pt idx="154">
                  <c:v>2006</c:v>
                </c:pt>
                <c:pt idx="155">
                  <c:v>2006</c:v>
                </c:pt>
                <c:pt idx="156">
                  <c:v>2005</c:v>
                </c:pt>
                <c:pt idx="157">
                  <c:v>2005</c:v>
                </c:pt>
                <c:pt idx="158">
                  <c:v>2005</c:v>
                </c:pt>
                <c:pt idx="159">
                  <c:v>2005</c:v>
                </c:pt>
                <c:pt idx="160">
                  <c:v>2005</c:v>
                </c:pt>
                <c:pt idx="161">
                  <c:v>2004</c:v>
                </c:pt>
                <c:pt idx="162">
                  <c:v>2004</c:v>
                </c:pt>
                <c:pt idx="163">
                  <c:v>2004</c:v>
                </c:pt>
                <c:pt idx="164">
                  <c:v>2004</c:v>
                </c:pt>
                <c:pt idx="165">
                  <c:v>2004</c:v>
                </c:pt>
                <c:pt idx="166">
                  <c:v>2003</c:v>
                </c:pt>
                <c:pt idx="167">
                  <c:v>2003</c:v>
                </c:pt>
                <c:pt idx="168">
                  <c:v>2003</c:v>
                </c:pt>
                <c:pt idx="169">
                  <c:v>2003</c:v>
                </c:pt>
                <c:pt idx="170">
                  <c:v>2003</c:v>
                </c:pt>
                <c:pt idx="171">
                  <c:v>2002</c:v>
                </c:pt>
                <c:pt idx="172">
                  <c:v>2002</c:v>
                </c:pt>
                <c:pt idx="173">
                  <c:v>2002</c:v>
                </c:pt>
                <c:pt idx="174">
                  <c:v>2002</c:v>
                </c:pt>
                <c:pt idx="175">
                  <c:v>2001</c:v>
                </c:pt>
                <c:pt idx="176">
                  <c:v>2001</c:v>
                </c:pt>
                <c:pt idx="177">
                  <c:v>2001</c:v>
                </c:pt>
                <c:pt idx="178">
                  <c:v>2001</c:v>
                </c:pt>
                <c:pt idx="179">
                  <c:v>2019</c:v>
                </c:pt>
                <c:pt idx="180">
                  <c:v>2019</c:v>
                </c:pt>
                <c:pt idx="181">
                  <c:v>2019</c:v>
                </c:pt>
                <c:pt idx="182">
                  <c:v>2019</c:v>
                </c:pt>
                <c:pt idx="183">
                  <c:v>2019</c:v>
                </c:pt>
                <c:pt idx="184">
                  <c:v>2019</c:v>
                </c:pt>
                <c:pt idx="185">
                  <c:v>2019</c:v>
                </c:pt>
                <c:pt idx="186">
                  <c:v>2019</c:v>
                </c:pt>
                <c:pt idx="187">
                  <c:v>2019</c:v>
                </c:pt>
                <c:pt idx="188">
                  <c:v>2019</c:v>
                </c:pt>
                <c:pt idx="189">
                  <c:v>2019</c:v>
                </c:pt>
                <c:pt idx="190">
                  <c:v>2019</c:v>
                </c:pt>
                <c:pt idx="191">
                  <c:v>2019</c:v>
                </c:pt>
                <c:pt idx="192">
                  <c:v>2019</c:v>
                </c:pt>
                <c:pt idx="193">
                  <c:v>2018</c:v>
                </c:pt>
                <c:pt idx="194">
                  <c:v>2018</c:v>
                </c:pt>
                <c:pt idx="195">
                  <c:v>2018</c:v>
                </c:pt>
                <c:pt idx="196">
                  <c:v>2018</c:v>
                </c:pt>
                <c:pt idx="197">
                  <c:v>2018</c:v>
                </c:pt>
                <c:pt idx="198">
                  <c:v>2018</c:v>
                </c:pt>
                <c:pt idx="199">
                  <c:v>2018</c:v>
                </c:pt>
                <c:pt idx="200">
                  <c:v>2018</c:v>
                </c:pt>
                <c:pt idx="201">
                  <c:v>2018</c:v>
                </c:pt>
                <c:pt idx="202">
                  <c:v>2018</c:v>
                </c:pt>
                <c:pt idx="203">
                  <c:v>2018</c:v>
                </c:pt>
                <c:pt idx="204">
                  <c:v>2018</c:v>
                </c:pt>
                <c:pt idx="205">
                  <c:v>2016</c:v>
                </c:pt>
                <c:pt idx="206">
                  <c:v>2016</c:v>
                </c:pt>
                <c:pt idx="207">
                  <c:v>2016</c:v>
                </c:pt>
                <c:pt idx="208">
                  <c:v>2016</c:v>
                </c:pt>
                <c:pt idx="209">
                  <c:v>2016</c:v>
                </c:pt>
                <c:pt idx="210">
                  <c:v>2016</c:v>
                </c:pt>
                <c:pt idx="211">
                  <c:v>2016</c:v>
                </c:pt>
                <c:pt idx="212">
                  <c:v>2015</c:v>
                </c:pt>
                <c:pt idx="213">
                  <c:v>2015</c:v>
                </c:pt>
                <c:pt idx="214">
                  <c:v>2015</c:v>
                </c:pt>
                <c:pt idx="215">
                  <c:v>2015</c:v>
                </c:pt>
                <c:pt idx="216">
                  <c:v>2015</c:v>
                </c:pt>
                <c:pt idx="217">
                  <c:v>2015</c:v>
                </c:pt>
                <c:pt idx="218">
                  <c:v>2015</c:v>
                </c:pt>
                <c:pt idx="219">
                  <c:v>2019</c:v>
                </c:pt>
                <c:pt idx="220">
                  <c:v>2019</c:v>
                </c:pt>
                <c:pt idx="221">
                  <c:v>2019</c:v>
                </c:pt>
                <c:pt idx="222">
                  <c:v>2019</c:v>
                </c:pt>
                <c:pt idx="223">
                  <c:v>2019</c:v>
                </c:pt>
                <c:pt idx="224">
                  <c:v>2018</c:v>
                </c:pt>
                <c:pt idx="225">
                  <c:v>2018</c:v>
                </c:pt>
                <c:pt idx="226">
                  <c:v>2018</c:v>
                </c:pt>
                <c:pt idx="227">
                  <c:v>2018</c:v>
                </c:pt>
                <c:pt idx="228">
                  <c:v>2018</c:v>
                </c:pt>
                <c:pt idx="229">
                  <c:v>2018</c:v>
                </c:pt>
                <c:pt idx="230">
                  <c:v>2018</c:v>
                </c:pt>
                <c:pt idx="231">
                  <c:v>2016</c:v>
                </c:pt>
                <c:pt idx="232">
                  <c:v>2016</c:v>
                </c:pt>
                <c:pt idx="233">
                  <c:v>2016</c:v>
                </c:pt>
                <c:pt idx="234">
                  <c:v>2016</c:v>
                </c:pt>
                <c:pt idx="235">
                  <c:v>2016</c:v>
                </c:pt>
                <c:pt idx="236">
                  <c:v>2016</c:v>
                </c:pt>
                <c:pt idx="237">
                  <c:v>2015</c:v>
                </c:pt>
                <c:pt idx="238">
                  <c:v>2015</c:v>
                </c:pt>
                <c:pt idx="239">
                  <c:v>2015</c:v>
                </c:pt>
                <c:pt idx="240">
                  <c:v>2015</c:v>
                </c:pt>
                <c:pt idx="241">
                  <c:v>2014</c:v>
                </c:pt>
                <c:pt idx="242">
                  <c:v>2014</c:v>
                </c:pt>
                <c:pt idx="243">
                  <c:v>2014</c:v>
                </c:pt>
                <c:pt idx="244">
                  <c:v>2014</c:v>
                </c:pt>
                <c:pt idx="245">
                  <c:v>2014</c:v>
                </c:pt>
                <c:pt idx="246">
                  <c:v>2014</c:v>
                </c:pt>
                <c:pt idx="247">
                  <c:v>2013</c:v>
                </c:pt>
                <c:pt idx="248">
                  <c:v>2013</c:v>
                </c:pt>
                <c:pt idx="249">
                  <c:v>2013</c:v>
                </c:pt>
                <c:pt idx="250">
                  <c:v>2013</c:v>
                </c:pt>
                <c:pt idx="251">
                  <c:v>2013</c:v>
                </c:pt>
                <c:pt idx="252">
                  <c:v>2013</c:v>
                </c:pt>
                <c:pt idx="253">
                  <c:v>2019</c:v>
                </c:pt>
                <c:pt idx="254">
                  <c:v>2018</c:v>
                </c:pt>
                <c:pt idx="255">
                  <c:v>2005</c:v>
                </c:pt>
                <c:pt idx="256">
                  <c:v>2005</c:v>
                </c:pt>
                <c:pt idx="257">
                  <c:v>2004</c:v>
                </c:pt>
                <c:pt idx="258">
                  <c:v>2004</c:v>
                </c:pt>
                <c:pt idx="259">
                  <c:v>2003</c:v>
                </c:pt>
                <c:pt idx="260">
                  <c:v>2003</c:v>
                </c:pt>
                <c:pt idx="261">
                  <c:v>2002</c:v>
                </c:pt>
                <c:pt idx="262">
                  <c:v>2002</c:v>
                </c:pt>
                <c:pt idx="263">
                  <c:v>2001</c:v>
                </c:pt>
                <c:pt idx="264">
                  <c:v>2001</c:v>
                </c:pt>
                <c:pt idx="265">
                  <c:v>2001</c:v>
                </c:pt>
                <c:pt idx="266">
                  <c:v>2001</c:v>
                </c:pt>
                <c:pt idx="267">
                  <c:v>2000</c:v>
                </c:pt>
                <c:pt idx="268">
                  <c:v>2000</c:v>
                </c:pt>
                <c:pt idx="269">
                  <c:v>2000</c:v>
                </c:pt>
                <c:pt idx="270">
                  <c:v>2000</c:v>
                </c:pt>
                <c:pt idx="271">
                  <c:v>1999</c:v>
                </c:pt>
                <c:pt idx="272">
                  <c:v>1999</c:v>
                </c:pt>
                <c:pt idx="273">
                  <c:v>1999</c:v>
                </c:pt>
                <c:pt idx="274">
                  <c:v>1999</c:v>
                </c:pt>
                <c:pt idx="275">
                  <c:v>1998</c:v>
                </c:pt>
                <c:pt idx="276">
                  <c:v>1998</c:v>
                </c:pt>
                <c:pt idx="277">
                  <c:v>1998</c:v>
                </c:pt>
                <c:pt idx="278">
                  <c:v>1998</c:v>
                </c:pt>
                <c:pt idx="279">
                  <c:v>1997</c:v>
                </c:pt>
                <c:pt idx="280">
                  <c:v>1997</c:v>
                </c:pt>
                <c:pt idx="281">
                  <c:v>1997</c:v>
                </c:pt>
                <c:pt idx="282">
                  <c:v>1997</c:v>
                </c:pt>
                <c:pt idx="283">
                  <c:v>1996</c:v>
                </c:pt>
                <c:pt idx="284">
                  <c:v>1996</c:v>
                </c:pt>
                <c:pt idx="285">
                  <c:v>1996</c:v>
                </c:pt>
                <c:pt idx="286">
                  <c:v>1996</c:v>
                </c:pt>
                <c:pt idx="287">
                  <c:v>1995</c:v>
                </c:pt>
                <c:pt idx="288">
                  <c:v>1995</c:v>
                </c:pt>
                <c:pt idx="289">
                  <c:v>1994</c:v>
                </c:pt>
                <c:pt idx="290">
                  <c:v>1994</c:v>
                </c:pt>
                <c:pt idx="291">
                  <c:v>1993</c:v>
                </c:pt>
                <c:pt idx="292">
                  <c:v>1993</c:v>
                </c:pt>
                <c:pt idx="293">
                  <c:v>1992</c:v>
                </c:pt>
                <c:pt idx="294">
                  <c:v>1992</c:v>
                </c:pt>
                <c:pt idx="295">
                  <c:v>1991</c:v>
                </c:pt>
                <c:pt idx="296">
                  <c:v>1991</c:v>
                </c:pt>
                <c:pt idx="297">
                  <c:v>2019</c:v>
                </c:pt>
                <c:pt idx="298">
                  <c:v>2019</c:v>
                </c:pt>
                <c:pt idx="299">
                  <c:v>2018</c:v>
                </c:pt>
                <c:pt idx="300">
                  <c:v>2018</c:v>
                </c:pt>
                <c:pt idx="301">
                  <c:v>2016</c:v>
                </c:pt>
                <c:pt idx="302">
                  <c:v>2016</c:v>
                </c:pt>
                <c:pt idx="303">
                  <c:v>2016</c:v>
                </c:pt>
                <c:pt idx="304">
                  <c:v>2016</c:v>
                </c:pt>
                <c:pt idx="305">
                  <c:v>2016</c:v>
                </c:pt>
                <c:pt idx="306">
                  <c:v>2015</c:v>
                </c:pt>
                <c:pt idx="307">
                  <c:v>2015</c:v>
                </c:pt>
                <c:pt idx="308">
                  <c:v>2015</c:v>
                </c:pt>
                <c:pt idx="309">
                  <c:v>2015</c:v>
                </c:pt>
                <c:pt idx="310">
                  <c:v>2015</c:v>
                </c:pt>
                <c:pt idx="311">
                  <c:v>2014</c:v>
                </c:pt>
                <c:pt idx="312">
                  <c:v>2014</c:v>
                </c:pt>
                <c:pt idx="313">
                  <c:v>2014</c:v>
                </c:pt>
                <c:pt idx="314">
                  <c:v>2014</c:v>
                </c:pt>
                <c:pt idx="315">
                  <c:v>2014</c:v>
                </c:pt>
                <c:pt idx="316">
                  <c:v>2014</c:v>
                </c:pt>
                <c:pt idx="317">
                  <c:v>2014</c:v>
                </c:pt>
                <c:pt idx="318">
                  <c:v>2018</c:v>
                </c:pt>
                <c:pt idx="319">
                  <c:v>2016</c:v>
                </c:pt>
                <c:pt idx="320">
                  <c:v>2016</c:v>
                </c:pt>
                <c:pt idx="321">
                  <c:v>2015</c:v>
                </c:pt>
                <c:pt idx="322">
                  <c:v>2015</c:v>
                </c:pt>
                <c:pt idx="323">
                  <c:v>2015</c:v>
                </c:pt>
                <c:pt idx="324">
                  <c:v>2019</c:v>
                </c:pt>
                <c:pt idx="325">
                  <c:v>2019</c:v>
                </c:pt>
                <c:pt idx="326">
                  <c:v>2019</c:v>
                </c:pt>
                <c:pt idx="327">
                  <c:v>2019</c:v>
                </c:pt>
                <c:pt idx="328">
                  <c:v>2019</c:v>
                </c:pt>
                <c:pt idx="329">
                  <c:v>2019</c:v>
                </c:pt>
                <c:pt idx="330">
                  <c:v>2019</c:v>
                </c:pt>
                <c:pt idx="331">
                  <c:v>2019</c:v>
                </c:pt>
                <c:pt idx="332">
                  <c:v>2019</c:v>
                </c:pt>
                <c:pt idx="333">
                  <c:v>2019</c:v>
                </c:pt>
                <c:pt idx="334">
                  <c:v>2019</c:v>
                </c:pt>
                <c:pt idx="335">
                  <c:v>2019</c:v>
                </c:pt>
                <c:pt idx="336">
                  <c:v>2019</c:v>
                </c:pt>
                <c:pt idx="337">
                  <c:v>2018</c:v>
                </c:pt>
                <c:pt idx="338">
                  <c:v>2018</c:v>
                </c:pt>
                <c:pt idx="339">
                  <c:v>2018</c:v>
                </c:pt>
                <c:pt idx="340">
                  <c:v>2018</c:v>
                </c:pt>
                <c:pt idx="341">
                  <c:v>2018</c:v>
                </c:pt>
                <c:pt idx="342">
                  <c:v>2018</c:v>
                </c:pt>
                <c:pt idx="343">
                  <c:v>2018</c:v>
                </c:pt>
                <c:pt idx="344">
                  <c:v>2018</c:v>
                </c:pt>
                <c:pt idx="345">
                  <c:v>2018</c:v>
                </c:pt>
                <c:pt idx="346">
                  <c:v>2018</c:v>
                </c:pt>
                <c:pt idx="347">
                  <c:v>2018</c:v>
                </c:pt>
                <c:pt idx="348">
                  <c:v>2019</c:v>
                </c:pt>
                <c:pt idx="349">
                  <c:v>2019</c:v>
                </c:pt>
                <c:pt idx="350">
                  <c:v>2019</c:v>
                </c:pt>
                <c:pt idx="351">
                  <c:v>2019</c:v>
                </c:pt>
                <c:pt idx="352">
                  <c:v>2019</c:v>
                </c:pt>
                <c:pt idx="353">
                  <c:v>2019</c:v>
                </c:pt>
                <c:pt idx="354">
                  <c:v>2019</c:v>
                </c:pt>
                <c:pt idx="355">
                  <c:v>2019</c:v>
                </c:pt>
                <c:pt idx="356">
                  <c:v>2018</c:v>
                </c:pt>
                <c:pt idx="357">
                  <c:v>2018</c:v>
                </c:pt>
                <c:pt idx="358">
                  <c:v>2018</c:v>
                </c:pt>
                <c:pt idx="359">
                  <c:v>2018</c:v>
                </c:pt>
                <c:pt idx="360">
                  <c:v>2018</c:v>
                </c:pt>
                <c:pt idx="361">
                  <c:v>2019</c:v>
                </c:pt>
                <c:pt idx="362">
                  <c:v>2018</c:v>
                </c:pt>
                <c:pt idx="363">
                  <c:v>2019</c:v>
                </c:pt>
                <c:pt idx="364">
                  <c:v>2019</c:v>
                </c:pt>
                <c:pt idx="365">
                  <c:v>2019</c:v>
                </c:pt>
                <c:pt idx="366">
                  <c:v>2019</c:v>
                </c:pt>
                <c:pt idx="367">
                  <c:v>2018</c:v>
                </c:pt>
                <c:pt idx="368">
                  <c:v>2018</c:v>
                </c:pt>
                <c:pt idx="369">
                  <c:v>2018</c:v>
                </c:pt>
                <c:pt idx="370">
                  <c:v>2019</c:v>
                </c:pt>
                <c:pt idx="371">
                  <c:v>2018</c:v>
                </c:pt>
                <c:pt idx="372">
                  <c:v>2010</c:v>
                </c:pt>
                <c:pt idx="373">
                  <c:v>2010</c:v>
                </c:pt>
                <c:pt idx="374">
                  <c:v>2010</c:v>
                </c:pt>
                <c:pt idx="375">
                  <c:v>2010</c:v>
                </c:pt>
                <c:pt idx="376">
                  <c:v>2009</c:v>
                </c:pt>
                <c:pt idx="377">
                  <c:v>2009</c:v>
                </c:pt>
                <c:pt idx="378">
                  <c:v>2009</c:v>
                </c:pt>
                <c:pt idx="379">
                  <c:v>2009</c:v>
                </c:pt>
                <c:pt idx="380">
                  <c:v>2008</c:v>
                </c:pt>
                <c:pt idx="381">
                  <c:v>2008</c:v>
                </c:pt>
                <c:pt idx="382">
                  <c:v>2008</c:v>
                </c:pt>
                <c:pt idx="383">
                  <c:v>2008</c:v>
                </c:pt>
                <c:pt idx="384">
                  <c:v>2007</c:v>
                </c:pt>
                <c:pt idx="385">
                  <c:v>2007</c:v>
                </c:pt>
                <c:pt idx="386">
                  <c:v>2007</c:v>
                </c:pt>
                <c:pt idx="387">
                  <c:v>2007</c:v>
                </c:pt>
                <c:pt idx="388">
                  <c:v>2006</c:v>
                </c:pt>
                <c:pt idx="389">
                  <c:v>2019</c:v>
                </c:pt>
                <c:pt idx="390">
                  <c:v>2019</c:v>
                </c:pt>
                <c:pt idx="391">
                  <c:v>2018</c:v>
                </c:pt>
                <c:pt idx="392">
                  <c:v>2018</c:v>
                </c:pt>
                <c:pt idx="393">
                  <c:v>2016</c:v>
                </c:pt>
                <c:pt idx="394">
                  <c:v>2016</c:v>
                </c:pt>
                <c:pt idx="395">
                  <c:v>2016</c:v>
                </c:pt>
                <c:pt idx="396">
                  <c:v>2016</c:v>
                </c:pt>
                <c:pt idx="397">
                  <c:v>2015</c:v>
                </c:pt>
                <c:pt idx="398">
                  <c:v>2015</c:v>
                </c:pt>
                <c:pt idx="399">
                  <c:v>2014</c:v>
                </c:pt>
                <c:pt idx="400">
                  <c:v>2014</c:v>
                </c:pt>
                <c:pt idx="401">
                  <c:v>2006</c:v>
                </c:pt>
                <c:pt idx="402">
                  <c:v>2005</c:v>
                </c:pt>
                <c:pt idx="403">
                  <c:v>2004</c:v>
                </c:pt>
                <c:pt idx="404">
                  <c:v>2003</c:v>
                </c:pt>
                <c:pt idx="405">
                  <c:v>2002</c:v>
                </c:pt>
                <c:pt idx="406">
                  <c:v>2012</c:v>
                </c:pt>
                <c:pt idx="407">
                  <c:v>2012</c:v>
                </c:pt>
                <c:pt idx="408">
                  <c:v>2012</c:v>
                </c:pt>
                <c:pt idx="409">
                  <c:v>2012</c:v>
                </c:pt>
                <c:pt idx="410">
                  <c:v>2011</c:v>
                </c:pt>
                <c:pt idx="411">
                  <c:v>2011</c:v>
                </c:pt>
                <c:pt idx="412">
                  <c:v>2010</c:v>
                </c:pt>
                <c:pt idx="413">
                  <c:v>2010</c:v>
                </c:pt>
                <c:pt idx="414">
                  <c:v>2009</c:v>
                </c:pt>
                <c:pt idx="415">
                  <c:v>2008</c:v>
                </c:pt>
                <c:pt idx="416">
                  <c:v>2019</c:v>
                </c:pt>
                <c:pt idx="417">
                  <c:v>2019</c:v>
                </c:pt>
                <c:pt idx="418">
                  <c:v>2019</c:v>
                </c:pt>
                <c:pt idx="419">
                  <c:v>2018</c:v>
                </c:pt>
                <c:pt idx="420">
                  <c:v>2018</c:v>
                </c:pt>
                <c:pt idx="421">
                  <c:v>2018</c:v>
                </c:pt>
                <c:pt idx="422">
                  <c:v>2018</c:v>
                </c:pt>
                <c:pt idx="423">
                  <c:v>2018</c:v>
                </c:pt>
                <c:pt idx="424">
                  <c:v>2018</c:v>
                </c:pt>
                <c:pt idx="425">
                  <c:v>2018</c:v>
                </c:pt>
                <c:pt idx="426">
                  <c:v>2018</c:v>
                </c:pt>
                <c:pt idx="427">
                  <c:v>2018</c:v>
                </c:pt>
                <c:pt idx="428">
                  <c:v>2018</c:v>
                </c:pt>
                <c:pt idx="429">
                  <c:v>2016</c:v>
                </c:pt>
                <c:pt idx="430">
                  <c:v>2016</c:v>
                </c:pt>
                <c:pt idx="431">
                  <c:v>2016</c:v>
                </c:pt>
                <c:pt idx="432">
                  <c:v>2016</c:v>
                </c:pt>
                <c:pt idx="433">
                  <c:v>2016</c:v>
                </c:pt>
                <c:pt idx="434">
                  <c:v>2016</c:v>
                </c:pt>
                <c:pt idx="435">
                  <c:v>2016</c:v>
                </c:pt>
                <c:pt idx="436">
                  <c:v>2016</c:v>
                </c:pt>
                <c:pt idx="437">
                  <c:v>2015</c:v>
                </c:pt>
                <c:pt idx="438">
                  <c:v>2015</c:v>
                </c:pt>
                <c:pt idx="439">
                  <c:v>2015</c:v>
                </c:pt>
                <c:pt idx="440">
                  <c:v>2015</c:v>
                </c:pt>
                <c:pt idx="441">
                  <c:v>2015</c:v>
                </c:pt>
                <c:pt idx="442">
                  <c:v>2015</c:v>
                </c:pt>
                <c:pt idx="443">
                  <c:v>2015</c:v>
                </c:pt>
                <c:pt idx="444">
                  <c:v>2015</c:v>
                </c:pt>
                <c:pt idx="445">
                  <c:v>2014</c:v>
                </c:pt>
                <c:pt idx="446">
                  <c:v>2014</c:v>
                </c:pt>
                <c:pt idx="447">
                  <c:v>2014</c:v>
                </c:pt>
                <c:pt idx="448">
                  <c:v>2014</c:v>
                </c:pt>
                <c:pt idx="449">
                  <c:v>2014</c:v>
                </c:pt>
                <c:pt idx="450">
                  <c:v>2014</c:v>
                </c:pt>
                <c:pt idx="451">
                  <c:v>2014</c:v>
                </c:pt>
                <c:pt idx="452">
                  <c:v>2014</c:v>
                </c:pt>
                <c:pt idx="453">
                  <c:v>2013</c:v>
                </c:pt>
                <c:pt idx="454">
                  <c:v>2013</c:v>
                </c:pt>
                <c:pt idx="455">
                  <c:v>2013</c:v>
                </c:pt>
                <c:pt idx="456">
                  <c:v>2013</c:v>
                </c:pt>
                <c:pt idx="457">
                  <c:v>2013</c:v>
                </c:pt>
                <c:pt idx="458">
                  <c:v>2013</c:v>
                </c:pt>
                <c:pt idx="459">
                  <c:v>2013</c:v>
                </c:pt>
                <c:pt idx="460">
                  <c:v>2012</c:v>
                </c:pt>
                <c:pt idx="461">
                  <c:v>2012</c:v>
                </c:pt>
                <c:pt idx="462">
                  <c:v>2012</c:v>
                </c:pt>
                <c:pt idx="463">
                  <c:v>2012</c:v>
                </c:pt>
                <c:pt idx="464">
                  <c:v>2012</c:v>
                </c:pt>
                <c:pt idx="465">
                  <c:v>2011</c:v>
                </c:pt>
                <c:pt idx="466">
                  <c:v>2011</c:v>
                </c:pt>
                <c:pt idx="467">
                  <c:v>2011</c:v>
                </c:pt>
                <c:pt idx="468">
                  <c:v>2011</c:v>
                </c:pt>
                <c:pt idx="469">
                  <c:v>2011</c:v>
                </c:pt>
                <c:pt idx="470">
                  <c:v>2011</c:v>
                </c:pt>
                <c:pt idx="471">
                  <c:v>2011</c:v>
                </c:pt>
                <c:pt idx="472">
                  <c:v>2011</c:v>
                </c:pt>
                <c:pt idx="473">
                  <c:v>2011</c:v>
                </c:pt>
                <c:pt idx="474">
                  <c:v>2010</c:v>
                </c:pt>
                <c:pt idx="475">
                  <c:v>2010</c:v>
                </c:pt>
                <c:pt idx="476">
                  <c:v>2010</c:v>
                </c:pt>
                <c:pt idx="477">
                  <c:v>2010</c:v>
                </c:pt>
                <c:pt idx="478">
                  <c:v>2010</c:v>
                </c:pt>
                <c:pt idx="479">
                  <c:v>2010</c:v>
                </c:pt>
                <c:pt idx="480">
                  <c:v>2010</c:v>
                </c:pt>
                <c:pt idx="481">
                  <c:v>2010</c:v>
                </c:pt>
                <c:pt idx="482">
                  <c:v>2010</c:v>
                </c:pt>
                <c:pt idx="483">
                  <c:v>2009</c:v>
                </c:pt>
                <c:pt idx="484">
                  <c:v>2009</c:v>
                </c:pt>
                <c:pt idx="485">
                  <c:v>2009</c:v>
                </c:pt>
                <c:pt idx="486">
                  <c:v>2009</c:v>
                </c:pt>
                <c:pt idx="487">
                  <c:v>2009</c:v>
                </c:pt>
                <c:pt idx="488">
                  <c:v>2009</c:v>
                </c:pt>
                <c:pt idx="489">
                  <c:v>2009</c:v>
                </c:pt>
                <c:pt idx="490">
                  <c:v>2009</c:v>
                </c:pt>
                <c:pt idx="491">
                  <c:v>2009</c:v>
                </c:pt>
                <c:pt idx="492">
                  <c:v>2008</c:v>
                </c:pt>
                <c:pt idx="493">
                  <c:v>2008</c:v>
                </c:pt>
                <c:pt idx="494">
                  <c:v>2008</c:v>
                </c:pt>
                <c:pt idx="495">
                  <c:v>2008</c:v>
                </c:pt>
                <c:pt idx="496">
                  <c:v>2007</c:v>
                </c:pt>
                <c:pt idx="497">
                  <c:v>2007</c:v>
                </c:pt>
                <c:pt idx="498">
                  <c:v>2007</c:v>
                </c:pt>
                <c:pt idx="499">
                  <c:v>2007</c:v>
                </c:pt>
                <c:pt idx="500">
                  <c:v>2006</c:v>
                </c:pt>
                <c:pt idx="501">
                  <c:v>2006</c:v>
                </c:pt>
                <c:pt idx="502">
                  <c:v>2006</c:v>
                </c:pt>
                <c:pt idx="503">
                  <c:v>2006</c:v>
                </c:pt>
                <c:pt idx="504">
                  <c:v>2005</c:v>
                </c:pt>
                <c:pt idx="505">
                  <c:v>2005</c:v>
                </c:pt>
                <c:pt idx="506">
                  <c:v>2004</c:v>
                </c:pt>
                <c:pt idx="507">
                  <c:v>2004</c:v>
                </c:pt>
                <c:pt idx="508">
                  <c:v>2004</c:v>
                </c:pt>
                <c:pt idx="509">
                  <c:v>2004</c:v>
                </c:pt>
                <c:pt idx="510">
                  <c:v>2004</c:v>
                </c:pt>
                <c:pt idx="511">
                  <c:v>2004</c:v>
                </c:pt>
                <c:pt idx="512">
                  <c:v>2004</c:v>
                </c:pt>
                <c:pt idx="513">
                  <c:v>2003</c:v>
                </c:pt>
                <c:pt idx="514">
                  <c:v>2003</c:v>
                </c:pt>
                <c:pt idx="515">
                  <c:v>2003</c:v>
                </c:pt>
                <c:pt idx="516">
                  <c:v>2003</c:v>
                </c:pt>
                <c:pt idx="517">
                  <c:v>2003</c:v>
                </c:pt>
                <c:pt idx="518">
                  <c:v>2003</c:v>
                </c:pt>
                <c:pt idx="519">
                  <c:v>2002</c:v>
                </c:pt>
                <c:pt idx="520">
                  <c:v>2002</c:v>
                </c:pt>
                <c:pt idx="521">
                  <c:v>2002</c:v>
                </c:pt>
                <c:pt idx="522">
                  <c:v>2002</c:v>
                </c:pt>
                <c:pt idx="523">
                  <c:v>2002</c:v>
                </c:pt>
                <c:pt idx="524">
                  <c:v>2002</c:v>
                </c:pt>
                <c:pt idx="525">
                  <c:v>2001</c:v>
                </c:pt>
                <c:pt idx="526">
                  <c:v>2001</c:v>
                </c:pt>
                <c:pt idx="527">
                  <c:v>2001</c:v>
                </c:pt>
                <c:pt idx="528">
                  <c:v>2001</c:v>
                </c:pt>
                <c:pt idx="529">
                  <c:v>2001</c:v>
                </c:pt>
                <c:pt idx="530">
                  <c:v>2001</c:v>
                </c:pt>
                <c:pt idx="531">
                  <c:v>2001</c:v>
                </c:pt>
                <c:pt idx="532">
                  <c:v>2001</c:v>
                </c:pt>
                <c:pt idx="533">
                  <c:v>2001</c:v>
                </c:pt>
                <c:pt idx="534">
                  <c:v>2000</c:v>
                </c:pt>
                <c:pt idx="535">
                  <c:v>2000</c:v>
                </c:pt>
                <c:pt idx="536">
                  <c:v>2000</c:v>
                </c:pt>
                <c:pt idx="537">
                  <c:v>2000</c:v>
                </c:pt>
                <c:pt idx="538">
                  <c:v>2000</c:v>
                </c:pt>
                <c:pt idx="539">
                  <c:v>2000</c:v>
                </c:pt>
                <c:pt idx="540">
                  <c:v>2000</c:v>
                </c:pt>
                <c:pt idx="541">
                  <c:v>2000</c:v>
                </c:pt>
                <c:pt idx="542">
                  <c:v>2000</c:v>
                </c:pt>
                <c:pt idx="543">
                  <c:v>2000</c:v>
                </c:pt>
                <c:pt idx="544">
                  <c:v>2000</c:v>
                </c:pt>
                <c:pt idx="545">
                  <c:v>1999</c:v>
                </c:pt>
                <c:pt idx="546">
                  <c:v>1999</c:v>
                </c:pt>
                <c:pt idx="547">
                  <c:v>1999</c:v>
                </c:pt>
                <c:pt idx="548">
                  <c:v>1998</c:v>
                </c:pt>
                <c:pt idx="549">
                  <c:v>1998</c:v>
                </c:pt>
                <c:pt idx="550">
                  <c:v>1998</c:v>
                </c:pt>
                <c:pt idx="551">
                  <c:v>1997</c:v>
                </c:pt>
                <c:pt idx="552">
                  <c:v>1997</c:v>
                </c:pt>
                <c:pt idx="553">
                  <c:v>1997</c:v>
                </c:pt>
                <c:pt idx="554">
                  <c:v>1997</c:v>
                </c:pt>
                <c:pt idx="555">
                  <c:v>1996</c:v>
                </c:pt>
                <c:pt idx="556">
                  <c:v>1996</c:v>
                </c:pt>
                <c:pt idx="557">
                  <c:v>1996</c:v>
                </c:pt>
                <c:pt idx="558">
                  <c:v>1996</c:v>
                </c:pt>
                <c:pt idx="559">
                  <c:v>1995</c:v>
                </c:pt>
                <c:pt idx="560">
                  <c:v>1995</c:v>
                </c:pt>
                <c:pt idx="561">
                  <c:v>1995</c:v>
                </c:pt>
                <c:pt idx="562">
                  <c:v>1995</c:v>
                </c:pt>
                <c:pt idx="563">
                  <c:v>1995</c:v>
                </c:pt>
                <c:pt idx="564">
                  <c:v>1995</c:v>
                </c:pt>
                <c:pt idx="565">
                  <c:v>2019</c:v>
                </c:pt>
                <c:pt idx="566">
                  <c:v>2019</c:v>
                </c:pt>
                <c:pt idx="567">
                  <c:v>2019</c:v>
                </c:pt>
                <c:pt idx="568">
                  <c:v>2018</c:v>
                </c:pt>
                <c:pt idx="569">
                  <c:v>2018</c:v>
                </c:pt>
                <c:pt idx="570">
                  <c:v>2016</c:v>
                </c:pt>
                <c:pt idx="571">
                  <c:v>2016</c:v>
                </c:pt>
                <c:pt idx="572">
                  <c:v>2016</c:v>
                </c:pt>
                <c:pt idx="573">
                  <c:v>2016</c:v>
                </c:pt>
                <c:pt idx="574">
                  <c:v>2015</c:v>
                </c:pt>
                <c:pt idx="575">
                  <c:v>2015</c:v>
                </c:pt>
                <c:pt idx="576">
                  <c:v>2015</c:v>
                </c:pt>
                <c:pt idx="577">
                  <c:v>2015</c:v>
                </c:pt>
                <c:pt idx="578">
                  <c:v>2014</c:v>
                </c:pt>
                <c:pt idx="579">
                  <c:v>2014</c:v>
                </c:pt>
                <c:pt idx="580">
                  <c:v>2014</c:v>
                </c:pt>
                <c:pt idx="581">
                  <c:v>2014</c:v>
                </c:pt>
                <c:pt idx="582">
                  <c:v>2013</c:v>
                </c:pt>
                <c:pt idx="583">
                  <c:v>2013</c:v>
                </c:pt>
                <c:pt idx="584">
                  <c:v>2013</c:v>
                </c:pt>
                <c:pt idx="585">
                  <c:v>2012</c:v>
                </c:pt>
                <c:pt idx="586">
                  <c:v>2012</c:v>
                </c:pt>
                <c:pt idx="587">
                  <c:v>2012</c:v>
                </c:pt>
                <c:pt idx="588">
                  <c:v>2019</c:v>
                </c:pt>
                <c:pt idx="589">
                  <c:v>2019</c:v>
                </c:pt>
                <c:pt idx="590">
                  <c:v>2018</c:v>
                </c:pt>
                <c:pt idx="591">
                  <c:v>2018</c:v>
                </c:pt>
                <c:pt idx="592">
                  <c:v>2018</c:v>
                </c:pt>
                <c:pt idx="593">
                  <c:v>2018</c:v>
                </c:pt>
                <c:pt idx="594">
                  <c:v>2018</c:v>
                </c:pt>
                <c:pt idx="595">
                  <c:v>2018</c:v>
                </c:pt>
                <c:pt idx="596">
                  <c:v>2018</c:v>
                </c:pt>
                <c:pt idx="597">
                  <c:v>2018</c:v>
                </c:pt>
                <c:pt idx="598">
                  <c:v>2016</c:v>
                </c:pt>
                <c:pt idx="599">
                  <c:v>2016</c:v>
                </c:pt>
                <c:pt idx="600">
                  <c:v>2016</c:v>
                </c:pt>
                <c:pt idx="601">
                  <c:v>2016</c:v>
                </c:pt>
                <c:pt idx="602">
                  <c:v>2015</c:v>
                </c:pt>
                <c:pt idx="603">
                  <c:v>2015</c:v>
                </c:pt>
                <c:pt idx="604">
                  <c:v>2015</c:v>
                </c:pt>
                <c:pt idx="605">
                  <c:v>2015</c:v>
                </c:pt>
                <c:pt idx="606">
                  <c:v>2019</c:v>
                </c:pt>
                <c:pt idx="607">
                  <c:v>2019</c:v>
                </c:pt>
                <c:pt idx="608">
                  <c:v>2019</c:v>
                </c:pt>
                <c:pt idx="609">
                  <c:v>2019</c:v>
                </c:pt>
                <c:pt idx="610">
                  <c:v>2019</c:v>
                </c:pt>
                <c:pt idx="611">
                  <c:v>2018</c:v>
                </c:pt>
                <c:pt idx="612">
                  <c:v>2018</c:v>
                </c:pt>
                <c:pt idx="613">
                  <c:v>2018</c:v>
                </c:pt>
                <c:pt idx="614">
                  <c:v>2018</c:v>
                </c:pt>
                <c:pt idx="615">
                  <c:v>2016</c:v>
                </c:pt>
                <c:pt idx="616">
                  <c:v>2016</c:v>
                </c:pt>
                <c:pt idx="617">
                  <c:v>2015</c:v>
                </c:pt>
                <c:pt idx="618">
                  <c:v>2015</c:v>
                </c:pt>
                <c:pt idx="619">
                  <c:v>2019</c:v>
                </c:pt>
                <c:pt idx="620">
                  <c:v>2019</c:v>
                </c:pt>
                <c:pt idx="621">
                  <c:v>2019</c:v>
                </c:pt>
                <c:pt idx="622">
                  <c:v>2018</c:v>
                </c:pt>
                <c:pt idx="623">
                  <c:v>2018</c:v>
                </c:pt>
                <c:pt idx="624">
                  <c:v>2018</c:v>
                </c:pt>
                <c:pt idx="625">
                  <c:v>2018</c:v>
                </c:pt>
                <c:pt idx="626">
                  <c:v>2018</c:v>
                </c:pt>
                <c:pt idx="627">
                  <c:v>2018</c:v>
                </c:pt>
                <c:pt idx="628">
                  <c:v>2016</c:v>
                </c:pt>
                <c:pt idx="629">
                  <c:v>2016</c:v>
                </c:pt>
                <c:pt idx="630">
                  <c:v>2016</c:v>
                </c:pt>
                <c:pt idx="631">
                  <c:v>2016</c:v>
                </c:pt>
                <c:pt idx="632">
                  <c:v>2016</c:v>
                </c:pt>
                <c:pt idx="633">
                  <c:v>2016</c:v>
                </c:pt>
                <c:pt idx="634">
                  <c:v>2016</c:v>
                </c:pt>
                <c:pt idx="635">
                  <c:v>2015</c:v>
                </c:pt>
                <c:pt idx="636">
                  <c:v>2015</c:v>
                </c:pt>
                <c:pt idx="637">
                  <c:v>2015</c:v>
                </c:pt>
                <c:pt idx="638">
                  <c:v>2015</c:v>
                </c:pt>
                <c:pt idx="639">
                  <c:v>2015</c:v>
                </c:pt>
                <c:pt idx="640">
                  <c:v>2015</c:v>
                </c:pt>
                <c:pt idx="641">
                  <c:v>2015</c:v>
                </c:pt>
                <c:pt idx="642">
                  <c:v>2014</c:v>
                </c:pt>
                <c:pt idx="643">
                  <c:v>2014</c:v>
                </c:pt>
                <c:pt idx="644">
                  <c:v>2014</c:v>
                </c:pt>
                <c:pt idx="645">
                  <c:v>2014</c:v>
                </c:pt>
                <c:pt idx="646">
                  <c:v>2014</c:v>
                </c:pt>
                <c:pt idx="647">
                  <c:v>2014</c:v>
                </c:pt>
                <c:pt idx="648">
                  <c:v>2014</c:v>
                </c:pt>
                <c:pt idx="649">
                  <c:v>2013</c:v>
                </c:pt>
                <c:pt idx="650">
                  <c:v>2013</c:v>
                </c:pt>
                <c:pt idx="651">
                  <c:v>2013</c:v>
                </c:pt>
                <c:pt idx="652">
                  <c:v>2013</c:v>
                </c:pt>
                <c:pt idx="653">
                  <c:v>2013</c:v>
                </c:pt>
                <c:pt idx="654">
                  <c:v>2012</c:v>
                </c:pt>
                <c:pt idx="655">
                  <c:v>2012</c:v>
                </c:pt>
                <c:pt idx="656">
                  <c:v>2012</c:v>
                </c:pt>
                <c:pt idx="657">
                  <c:v>2012</c:v>
                </c:pt>
                <c:pt idx="658">
                  <c:v>2011</c:v>
                </c:pt>
                <c:pt idx="659">
                  <c:v>2011</c:v>
                </c:pt>
                <c:pt idx="660">
                  <c:v>2011</c:v>
                </c:pt>
                <c:pt idx="661">
                  <c:v>2011</c:v>
                </c:pt>
                <c:pt idx="662">
                  <c:v>2010</c:v>
                </c:pt>
                <c:pt idx="663">
                  <c:v>2010</c:v>
                </c:pt>
                <c:pt idx="664">
                  <c:v>2010</c:v>
                </c:pt>
                <c:pt idx="665">
                  <c:v>2009</c:v>
                </c:pt>
                <c:pt idx="666">
                  <c:v>2009</c:v>
                </c:pt>
                <c:pt idx="667">
                  <c:v>2009</c:v>
                </c:pt>
                <c:pt idx="668">
                  <c:v>2018</c:v>
                </c:pt>
                <c:pt idx="669">
                  <c:v>2018</c:v>
                </c:pt>
                <c:pt idx="670">
                  <c:v>2016</c:v>
                </c:pt>
                <c:pt idx="671">
                  <c:v>2015</c:v>
                </c:pt>
                <c:pt idx="672">
                  <c:v>2014</c:v>
                </c:pt>
                <c:pt idx="673">
                  <c:v>2013</c:v>
                </c:pt>
                <c:pt idx="674">
                  <c:v>2019</c:v>
                </c:pt>
                <c:pt idx="675">
                  <c:v>2019</c:v>
                </c:pt>
                <c:pt idx="676">
                  <c:v>2019</c:v>
                </c:pt>
                <c:pt idx="677">
                  <c:v>2018</c:v>
                </c:pt>
                <c:pt idx="678">
                  <c:v>2018</c:v>
                </c:pt>
                <c:pt idx="679">
                  <c:v>2016</c:v>
                </c:pt>
                <c:pt idx="680">
                  <c:v>2016</c:v>
                </c:pt>
                <c:pt idx="681">
                  <c:v>2016</c:v>
                </c:pt>
                <c:pt idx="682">
                  <c:v>2016</c:v>
                </c:pt>
                <c:pt idx="683">
                  <c:v>2015</c:v>
                </c:pt>
                <c:pt idx="684">
                  <c:v>2015</c:v>
                </c:pt>
                <c:pt idx="685">
                  <c:v>2015</c:v>
                </c:pt>
                <c:pt idx="686">
                  <c:v>2015</c:v>
                </c:pt>
                <c:pt idx="687">
                  <c:v>2014</c:v>
                </c:pt>
                <c:pt idx="688">
                  <c:v>2014</c:v>
                </c:pt>
                <c:pt idx="689">
                  <c:v>2014</c:v>
                </c:pt>
                <c:pt idx="690">
                  <c:v>2014</c:v>
                </c:pt>
                <c:pt idx="691">
                  <c:v>2013</c:v>
                </c:pt>
                <c:pt idx="692">
                  <c:v>2013</c:v>
                </c:pt>
                <c:pt idx="693">
                  <c:v>2013</c:v>
                </c:pt>
                <c:pt idx="694">
                  <c:v>2013</c:v>
                </c:pt>
                <c:pt idx="695">
                  <c:v>2012</c:v>
                </c:pt>
                <c:pt idx="696">
                  <c:v>2012</c:v>
                </c:pt>
                <c:pt idx="697">
                  <c:v>2012</c:v>
                </c:pt>
                <c:pt idx="698">
                  <c:v>2012</c:v>
                </c:pt>
                <c:pt idx="699">
                  <c:v>2011</c:v>
                </c:pt>
                <c:pt idx="700">
                  <c:v>2011</c:v>
                </c:pt>
                <c:pt idx="701">
                  <c:v>2011</c:v>
                </c:pt>
                <c:pt idx="702">
                  <c:v>2011</c:v>
                </c:pt>
                <c:pt idx="703">
                  <c:v>2010</c:v>
                </c:pt>
                <c:pt idx="704">
                  <c:v>2010</c:v>
                </c:pt>
                <c:pt idx="705">
                  <c:v>2010</c:v>
                </c:pt>
                <c:pt idx="706">
                  <c:v>2010</c:v>
                </c:pt>
                <c:pt idx="707">
                  <c:v>2009</c:v>
                </c:pt>
                <c:pt idx="708">
                  <c:v>2009</c:v>
                </c:pt>
                <c:pt idx="709">
                  <c:v>2008</c:v>
                </c:pt>
                <c:pt idx="710">
                  <c:v>2008</c:v>
                </c:pt>
                <c:pt idx="711">
                  <c:v>2008</c:v>
                </c:pt>
                <c:pt idx="712">
                  <c:v>2008</c:v>
                </c:pt>
                <c:pt idx="713">
                  <c:v>2008</c:v>
                </c:pt>
                <c:pt idx="714">
                  <c:v>2008</c:v>
                </c:pt>
                <c:pt idx="715">
                  <c:v>2007</c:v>
                </c:pt>
                <c:pt idx="716">
                  <c:v>2007</c:v>
                </c:pt>
                <c:pt idx="717">
                  <c:v>2007</c:v>
                </c:pt>
                <c:pt idx="718">
                  <c:v>2007</c:v>
                </c:pt>
                <c:pt idx="719">
                  <c:v>2007</c:v>
                </c:pt>
                <c:pt idx="720">
                  <c:v>2007</c:v>
                </c:pt>
                <c:pt idx="721">
                  <c:v>2007</c:v>
                </c:pt>
                <c:pt idx="722">
                  <c:v>2007</c:v>
                </c:pt>
                <c:pt idx="723">
                  <c:v>2007</c:v>
                </c:pt>
                <c:pt idx="724">
                  <c:v>2007</c:v>
                </c:pt>
                <c:pt idx="725">
                  <c:v>2006</c:v>
                </c:pt>
                <c:pt idx="726">
                  <c:v>2006</c:v>
                </c:pt>
                <c:pt idx="727">
                  <c:v>2006</c:v>
                </c:pt>
                <c:pt idx="728">
                  <c:v>2006</c:v>
                </c:pt>
                <c:pt idx="729">
                  <c:v>2006</c:v>
                </c:pt>
                <c:pt idx="730">
                  <c:v>2006</c:v>
                </c:pt>
                <c:pt idx="731">
                  <c:v>2006</c:v>
                </c:pt>
                <c:pt idx="732">
                  <c:v>2005</c:v>
                </c:pt>
                <c:pt idx="733">
                  <c:v>2005</c:v>
                </c:pt>
                <c:pt idx="734">
                  <c:v>2005</c:v>
                </c:pt>
                <c:pt idx="735">
                  <c:v>2005</c:v>
                </c:pt>
                <c:pt idx="736">
                  <c:v>2005</c:v>
                </c:pt>
                <c:pt idx="737">
                  <c:v>2005</c:v>
                </c:pt>
                <c:pt idx="738">
                  <c:v>2005</c:v>
                </c:pt>
                <c:pt idx="739">
                  <c:v>2005</c:v>
                </c:pt>
                <c:pt idx="740">
                  <c:v>2005</c:v>
                </c:pt>
                <c:pt idx="741">
                  <c:v>2005</c:v>
                </c:pt>
                <c:pt idx="742">
                  <c:v>2004</c:v>
                </c:pt>
                <c:pt idx="743">
                  <c:v>2004</c:v>
                </c:pt>
                <c:pt idx="744">
                  <c:v>2004</c:v>
                </c:pt>
                <c:pt idx="745">
                  <c:v>2004</c:v>
                </c:pt>
                <c:pt idx="746">
                  <c:v>2004</c:v>
                </c:pt>
                <c:pt idx="747">
                  <c:v>2004</c:v>
                </c:pt>
                <c:pt idx="748">
                  <c:v>2002</c:v>
                </c:pt>
                <c:pt idx="749">
                  <c:v>2002</c:v>
                </c:pt>
                <c:pt idx="750">
                  <c:v>2002</c:v>
                </c:pt>
                <c:pt idx="751">
                  <c:v>2002</c:v>
                </c:pt>
                <c:pt idx="752">
                  <c:v>2001</c:v>
                </c:pt>
                <c:pt idx="753">
                  <c:v>2001</c:v>
                </c:pt>
                <c:pt idx="754">
                  <c:v>2001</c:v>
                </c:pt>
                <c:pt idx="755">
                  <c:v>2001</c:v>
                </c:pt>
                <c:pt idx="756">
                  <c:v>2000</c:v>
                </c:pt>
                <c:pt idx="757">
                  <c:v>2000</c:v>
                </c:pt>
                <c:pt idx="758">
                  <c:v>1994</c:v>
                </c:pt>
                <c:pt idx="759">
                  <c:v>1993</c:v>
                </c:pt>
                <c:pt idx="760">
                  <c:v>1992</c:v>
                </c:pt>
                <c:pt idx="761">
                  <c:v>2019</c:v>
                </c:pt>
                <c:pt idx="762">
                  <c:v>2019</c:v>
                </c:pt>
                <c:pt idx="763">
                  <c:v>2019</c:v>
                </c:pt>
                <c:pt idx="764">
                  <c:v>2019</c:v>
                </c:pt>
                <c:pt idx="765">
                  <c:v>2019</c:v>
                </c:pt>
                <c:pt idx="766">
                  <c:v>2018</c:v>
                </c:pt>
                <c:pt idx="767">
                  <c:v>2018</c:v>
                </c:pt>
                <c:pt idx="768">
                  <c:v>2018</c:v>
                </c:pt>
                <c:pt idx="769">
                  <c:v>2018</c:v>
                </c:pt>
                <c:pt idx="770">
                  <c:v>2018</c:v>
                </c:pt>
                <c:pt idx="771">
                  <c:v>2015</c:v>
                </c:pt>
                <c:pt idx="772">
                  <c:v>2015</c:v>
                </c:pt>
                <c:pt idx="773">
                  <c:v>2015</c:v>
                </c:pt>
                <c:pt idx="774">
                  <c:v>2015</c:v>
                </c:pt>
                <c:pt idx="775">
                  <c:v>2015</c:v>
                </c:pt>
                <c:pt idx="776">
                  <c:v>2015</c:v>
                </c:pt>
                <c:pt idx="777">
                  <c:v>2014</c:v>
                </c:pt>
                <c:pt idx="778">
                  <c:v>2014</c:v>
                </c:pt>
                <c:pt idx="779">
                  <c:v>2014</c:v>
                </c:pt>
                <c:pt idx="780">
                  <c:v>2014</c:v>
                </c:pt>
                <c:pt idx="781">
                  <c:v>2014</c:v>
                </c:pt>
                <c:pt idx="782">
                  <c:v>2014</c:v>
                </c:pt>
                <c:pt idx="783">
                  <c:v>2013</c:v>
                </c:pt>
                <c:pt idx="784">
                  <c:v>2013</c:v>
                </c:pt>
                <c:pt idx="785">
                  <c:v>2013</c:v>
                </c:pt>
                <c:pt idx="786">
                  <c:v>2013</c:v>
                </c:pt>
                <c:pt idx="787">
                  <c:v>2013</c:v>
                </c:pt>
                <c:pt idx="788">
                  <c:v>2013</c:v>
                </c:pt>
                <c:pt idx="789">
                  <c:v>2012</c:v>
                </c:pt>
                <c:pt idx="790">
                  <c:v>2012</c:v>
                </c:pt>
                <c:pt idx="791">
                  <c:v>2012</c:v>
                </c:pt>
                <c:pt idx="792">
                  <c:v>2012</c:v>
                </c:pt>
                <c:pt idx="793">
                  <c:v>2012</c:v>
                </c:pt>
                <c:pt idx="794">
                  <c:v>2012</c:v>
                </c:pt>
                <c:pt idx="795">
                  <c:v>2011</c:v>
                </c:pt>
                <c:pt idx="796">
                  <c:v>2011</c:v>
                </c:pt>
                <c:pt idx="797">
                  <c:v>2011</c:v>
                </c:pt>
                <c:pt idx="798">
                  <c:v>2011</c:v>
                </c:pt>
                <c:pt idx="799">
                  <c:v>2011</c:v>
                </c:pt>
                <c:pt idx="800">
                  <c:v>2011</c:v>
                </c:pt>
                <c:pt idx="801">
                  <c:v>2010</c:v>
                </c:pt>
                <c:pt idx="802">
                  <c:v>2010</c:v>
                </c:pt>
                <c:pt idx="803">
                  <c:v>2010</c:v>
                </c:pt>
                <c:pt idx="804">
                  <c:v>2010</c:v>
                </c:pt>
                <c:pt idx="805">
                  <c:v>2010</c:v>
                </c:pt>
                <c:pt idx="806">
                  <c:v>2010</c:v>
                </c:pt>
                <c:pt idx="807">
                  <c:v>2010</c:v>
                </c:pt>
                <c:pt idx="808">
                  <c:v>2009</c:v>
                </c:pt>
                <c:pt idx="809">
                  <c:v>2009</c:v>
                </c:pt>
                <c:pt idx="810">
                  <c:v>2009</c:v>
                </c:pt>
                <c:pt idx="811">
                  <c:v>2009</c:v>
                </c:pt>
                <c:pt idx="812">
                  <c:v>2009</c:v>
                </c:pt>
                <c:pt idx="813">
                  <c:v>2009</c:v>
                </c:pt>
                <c:pt idx="814">
                  <c:v>2009</c:v>
                </c:pt>
                <c:pt idx="815">
                  <c:v>2009</c:v>
                </c:pt>
                <c:pt idx="816">
                  <c:v>2008</c:v>
                </c:pt>
                <c:pt idx="817">
                  <c:v>2008</c:v>
                </c:pt>
                <c:pt idx="818">
                  <c:v>2008</c:v>
                </c:pt>
                <c:pt idx="819">
                  <c:v>2007</c:v>
                </c:pt>
                <c:pt idx="820">
                  <c:v>2007</c:v>
                </c:pt>
                <c:pt idx="821">
                  <c:v>2007</c:v>
                </c:pt>
                <c:pt idx="822">
                  <c:v>2007</c:v>
                </c:pt>
                <c:pt idx="823">
                  <c:v>2019</c:v>
                </c:pt>
                <c:pt idx="824">
                  <c:v>2019</c:v>
                </c:pt>
                <c:pt idx="825">
                  <c:v>2019</c:v>
                </c:pt>
                <c:pt idx="826">
                  <c:v>2019</c:v>
                </c:pt>
                <c:pt idx="827">
                  <c:v>2019</c:v>
                </c:pt>
                <c:pt idx="828">
                  <c:v>2019</c:v>
                </c:pt>
                <c:pt idx="829">
                  <c:v>2019</c:v>
                </c:pt>
                <c:pt idx="830">
                  <c:v>2018</c:v>
                </c:pt>
                <c:pt idx="831">
                  <c:v>2018</c:v>
                </c:pt>
                <c:pt idx="832">
                  <c:v>2018</c:v>
                </c:pt>
                <c:pt idx="833">
                  <c:v>2018</c:v>
                </c:pt>
                <c:pt idx="834">
                  <c:v>2018</c:v>
                </c:pt>
                <c:pt idx="835">
                  <c:v>2018</c:v>
                </c:pt>
                <c:pt idx="836">
                  <c:v>2018</c:v>
                </c:pt>
                <c:pt idx="837">
                  <c:v>2018</c:v>
                </c:pt>
                <c:pt idx="838">
                  <c:v>2018</c:v>
                </c:pt>
                <c:pt idx="839">
                  <c:v>2018</c:v>
                </c:pt>
                <c:pt idx="840">
                  <c:v>2018</c:v>
                </c:pt>
                <c:pt idx="841">
                  <c:v>2018</c:v>
                </c:pt>
                <c:pt idx="842">
                  <c:v>2018</c:v>
                </c:pt>
                <c:pt idx="843">
                  <c:v>2018</c:v>
                </c:pt>
                <c:pt idx="844">
                  <c:v>2018</c:v>
                </c:pt>
                <c:pt idx="845">
                  <c:v>2016</c:v>
                </c:pt>
                <c:pt idx="846">
                  <c:v>2016</c:v>
                </c:pt>
                <c:pt idx="847">
                  <c:v>2016</c:v>
                </c:pt>
                <c:pt idx="848">
                  <c:v>2016</c:v>
                </c:pt>
                <c:pt idx="849">
                  <c:v>2016</c:v>
                </c:pt>
                <c:pt idx="850">
                  <c:v>2016</c:v>
                </c:pt>
                <c:pt idx="851">
                  <c:v>2015</c:v>
                </c:pt>
                <c:pt idx="852">
                  <c:v>2015</c:v>
                </c:pt>
                <c:pt idx="853">
                  <c:v>2015</c:v>
                </c:pt>
                <c:pt idx="854">
                  <c:v>2015</c:v>
                </c:pt>
                <c:pt idx="855">
                  <c:v>2015</c:v>
                </c:pt>
                <c:pt idx="856">
                  <c:v>2015</c:v>
                </c:pt>
                <c:pt idx="857">
                  <c:v>2015</c:v>
                </c:pt>
                <c:pt idx="858">
                  <c:v>2015</c:v>
                </c:pt>
                <c:pt idx="859">
                  <c:v>2015</c:v>
                </c:pt>
                <c:pt idx="860">
                  <c:v>2014</c:v>
                </c:pt>
                <c:pt idx="861">
                  <c:v>2014</c:v>
                </c:pt>
                <c:pt idx="862">
                  <c:v>2014</c:v>
                </c:pt>
                <c:pt idx="863">
                  <c:v>2014</c:v>
                </c:pt>
                <c:pt idx="864">
                  <c:v>2014</c:v>
                </c:pt>
                <c:pt idx="865">
                  <c:v>2014</c:v>
                </c:pt>
                <c:pt idx="866">
                  <c:v>2014</c:v>
                </c:pt>
                <c:pt idx="867">
                  <c:v>2014</c:v>
                </c:pt>
                <c:pt idx="868">
                  <c:v>2014</c:v>
                </c:pt>
                <c:pt idx="869">
                  <c:v>2013</c:v>
                </c:pt>
                <c:pt idx="870">
                  <c:v>2013</c:v>
                </c:pt>
                <c:pt idx="871">
                  <c:v>2013</c:v>
                </c:pt>
                <c:pt idx="872">
                  <c:v>2013</c:v>
                </c:pt>
                <c:pt idx="873">
                  <c:v>2013</c:v>
                </c:pt>
                <c:pt idx="874">
                  <c:v>2013</c:v>
                </c:pt>
                <c:pt idx="875">
                  <c:v>2013</c:v>
                </c:pt>
                <c:pt idx="876">
                  <c:v>2013</c:v>
                </c:pt>
                <c:pt idx="877">
                  <c:v>2013</c:v>
                </c:pt>
                <c:pt idx="878">
                  <c:v>2012</c:v>
                </c:pt>
                <c:pt idx="879">
                  <c:v>2012</c:v>
                </c:pt>
                <c:pt idx="880">
                  <c:v>2012</c:v>
                </c:pt>
                <c:pt idx="881">
                  <c:v>2012</c:v>
                </c:pt>
                <c:pt idx="882">
                  <c:v>2012</c:v>
                </c:pt>
                <c:pt idx="883">
                  <c:v>2012</c:v>
                </c:pt>
                <c:pt idx="884">
                  <c:v>2012</c:v>
                </c:pt>
                <c:pt idx="885">
                  <c:v>2012</c:v>
                </c:pt>
                <c:pt idx="886">
                  <c:v>2012</c:v>
                </c:pt>
                <c:pt idx="887">
                  <c:v>2012</c:v>
                </c:pt>
                <c:pt idx="888">
                  <c:v>2012</c:v>
                </c:pt>
                <c:pt idx="889">
                  <c:v>2012</c:v>
                </c:pt>
                <c:pt idx="890">
                  <c:v>2011</c:v>
                </c:pt>
                <c:pt idx="891">
                  <c:v>2011</c:v>
                </c:pt>
                <c:pt idx="892">
                  <c:v>2011</c:v>
                </c:pt>
                <c:pt idx="893">
                  <c:v>2011</c:v>
                </c:pt>
                <c:pt idx="894">
                  <c:v>2011</c:v>
                </c:pt>
                <c:pt idx="895">
                  <c:v>2011</c:v>
                </c:pt>
                <c:pt idx="896">
                  <c:v>2011</c:v>
                </c:pt>
                <c:pt idx="897">
                  <c:v>2011</c:v>
                </c:pt>
                <c:pt idx="898">
                  <c:v>2011</c:v>
                </c:pt>
                <c:pt idx="899">
                  <c:v>2011</c:v>
                </c:pt>
                <c:pt idx="900">
                  <c:v>2011</c:v>
                </c:pt>
                <c:pt idx="901">
                  <c:v>2010</c:v>
                </c:pt>
                <c:pt idx="902">
                  <c:v>2010</c:v>
                </c:pt>
                <c:pt idx="903">
                  <c:v>2010</c:v>
                </c:pt>
                <c:pt idx="904">
                  <c:v>2010</c:v>
                </c:pt>
                <c:pt idx="905">
                  <c:v>2010</c:v>
                </c:pt>
                <c:pt idx="906">
                  <c:v>2010</c:v>
                </c:pt>
                <c:pt idx="907">
                  <c:v>2010</c:v>
                </c:pt>
                <c:pt idx="908">
                  <c:v>2010</c:v>
                </c:pt>
                <c:pt idx="909">
                  <c:v>2010</c:v>
                </c:pt>
                <c:pt idx="910">
                  <c:v>2010</c:v>
                </c:pt>
                <c:pt idx="911">
                  <c:v>2010</c:v>
                </c:pt>
                <c:pt idx="912">
                  <c:v>2009</c:v>
                </c:pt>
                <c:pt idx="913">
                  <c:v>2009</c:v>
                </c:pt>
                <c:pt idx="914">
                  <c:v>2009</c:v>
                </c:pt>
                <c:pt idx="915">
                  <c:v>2009</c:v>
                </c:pt>
                <c:pt idx="916">
                  <c:v>2009</c:v>
                </c:pt>
                <c:pt idx="917">
                  <c:v>2009</c:v>
                </c:pt>
                <c:pt idx="918">
                  <c:v>2009</c:v>
                </c:pt>
                <c:pt idx="919">
                  <c:v>2009</c:v>
                </c:pt>
                <c:pt idx="920">
                  <c:v>2009</c:v>
                </c:pt>
                <c:pt idx="921">
                  <c:v>2009</c:v>
                </c:pt>
                <c:pt idx="922">
                  <c:v>2009</c:v>
                </c:pt>
                <c:pt idx="923">
                  <c:v>2009</c:v>
                </c:pt>
                <c:pt idx="924">
                  <c:v>2009</c:v>
                </c:pt>
                <c:pt idx="925">
                  <c:v>2009</c:v>
                </c:pt>
                <c:pt idx="926">
                  <c:v>2009</c:v>
                </c:pt>
                <c:pt idx="927">
                  <c:v>2009</c:v>
                </c:pt>
                <c:pt idx="928">
                  <c:v>2009</c:v>
                </c:pt>
                <c:pt idx="929">
                  <c:v>2009</c:v>
                </c:pt>
                <c:pt idx="930">
                  <c:v>2009</c:v>
                </c:pt>
                <c:pt idx="931">
                  <c:v>2009</c:v>
                </c:pt>
                <c:pt idx="932">
                  <c:v>2008</c:v>
                </c:pt>
                <c:pt idx="933">
                  <c:v>2008</c:v>
                </c:pt>
                <c:pt idx="934">
                  <c:v>2008</c:v>
                </c:pt>
                <c:pt idx="935">
                  <c:v>2008</c:v>
                </c:pt>
                <c:pt idx="936">
                  <c:v>2008</c:v>
                </c:pt>
                <c:pt idx="937">
                  <c:v>2008</c:v>
                </c:pt>
                <c:pt idx="938">
                  <c:v>2008</c:v>
                </c:pt>
                <c:pt idx="939">
                  <c:v>2008</c:v>
                </c:pt>
                <c:pt idx="940">
                  <c:v>2008</c:v>
                </c:pt>
                <c:pt idx="941">
                  <c:v>2008</c:v>
                </c:pt>
                <c:pt idx="942">
                  <c:v>2008</c:v>
                </c:pt>
                <c:pt idx="943">
                  <c:v>2008</c:v>
                </c:pt>
                <c:pt idx="944">
                  <c:v>2008</c:v>
                </c:pt>
                <c:pt idx="945">
                  <c:v>2008</c:v>
                </c:pt>
                <c:pt idx="946">
                  <c:v>2008</c:v>
                </c:pt>
                <c:pt idx="947">
                  <c:v>2008</c:v>
                </c:pt>
                <c:pt idx="948">
                  <c:v>2008</c:v>
                </c:pt>
                <c:pt idx="949">
                  <c:v>2008</c:v>
                </c:pt>
                <c:pt idx="950">
                  <c:v>2008</c:v>
                </c:pt>
                <c:pt idx="951">
                  <c:v>2008</c:v>
                </c:pt>
                <c:pt idx="952">
                  <c:v>2007</c:v>
                </c:pt>
                <c:pt idx="953">
                  <c:v>2007</c:v>
                </c:pt>
                <c:pt idx="954">
                  <c:v>2007</c:v>
                </c:pt>
                <c:pt idx="955">
                  <c:v>2007</c:v>
                </c:pt>
                <c:pt idx="956">
                  <c:v>2007</c:v>
                </c:pt>
                <c:pt idx="957">
                  <c:v>2007</c:v>
                </c:pt>
                <c:pt idx="958">
                  <c:v>2007</c:v>
                </c:pt>
                <c:pt idx="959">
                  <c:v>2007</c:v>
                </c:pt>
                <c:pt idx="960">
                  <c:v>2007</c:v>
                </c:pt>
                <c:pt idx="961">
                  <c:v>2007</c:v>
                </c:pt>
                <c:pt idx="962">
                  <c:v>2007</c:v>
                </c:pt>
                <c:pt idx="963">
                  <c:v>2007</c:v>
                </c:pt>
                <c:pt idx="964">
                  <c:v>2007</c:v>
                </c:pt>
                <c:pt idx="965">
                  <c:v>2007</c:v>
                </c:pt>
                <c:pt idx="966">
                  <c:v>2007</c:v>
                </c:pt>
                <c:pt idx="967">
                  <c:v>2007</c:v>
                </c:pt>
                <c:pt idx="968">
                  <c:v>2007</c:v>
                </c:pt>
                <c:pt idx="969">
                  <c:v>2007</c:v>
                </c:pt>
                <c:pt idx="970">
                  <c:v>2007</c:v>
                </c:pt>
                <c:pt idx="971">
                  <c:v>2007</c:v>
                </c:pt>
                <c:pt idx="972">
                  <c:v>2007</c:v>
                </c:pt>
                <c:pt idx="973">
                  <c:v>2007</c:v>
                </c:pt>
                <c:pt idx="974">
                  <c:v>2007</c:v>
                </c:pt>
                <c:pt idx="975">
                  <c:v>2007</c:v>
                </c:pt>
                <c:pt idx="976">
                  <c:v>2007</c:v>
                </c:pt>
                <c:pt idx="977">
                  <c:v>2006</c:v>
                </c:pt>
                <c:pt idx="978">
                  <c:v>2006</c:v>
                </c:pt>
                <c:pt idx="979">
                  <c:v>2006</c:v>
                </c:pt>
                <c:pt idx="980">
                  <c:v>2006</c:v>
                </c:pt>
                <c:pt idx="981">
                  <c:v>2006</c:v>
                </c:pt>
                <c:pt idx="982">
                  <c:v>2006</c:v>
                </c:pt>
                <c:pt idx="983">
                  <c:v>2006</c:v>
                </c:pt>
                <c:pt idx="984">
                  <c:v>2006</c:v>
                </c:pt>
                <c:pt idx="985">
                  <c:v>2006</c:v>
                </c:pt>
                <c:pt idx="986">
                  <c:v>2006</c:v>
                </c:pt>
                <c:pt idx="987">
                  <c:v>2006</c:v>
                </c:pt>
                <c:pt idx="988">
                  <c:v>2006</c:v>
                </c:pt>
                <c:pt idx="989">
                  <c:v>2006</c:v>
                </c:pt>
                <c:pt idx="990">
                  <c:v>2005</c:v>
                </c:pt>
                <c:pt idx="991">
                  <c:v>2005</c:v>
                </c:pt>
                <c:pt idx="992">
                  <c:v>2005</c:v>
                </c:pt>
                <c:pt idx="993">
                  <c:v>2005</c:v>
                </c:pt>
                <c:pt idx="994">
                  <c:v>2005</c:v>
                </c:pt>
                <c:pt idx="995">
                  <c:v>2005</c:v>
                </c:pt>
                <c:pt idx="996">
                  <c:v>2005</c:v>
                </c:pt>
                <c:pt idx="997">
                  <c:v>2005</c:v>
                </c:pt>
                <c:pt idx="998">
                  <c:v>2005</c:v>
                </c:pt>
                <c:pt idx="999">
                  <c:v>2005</c:v>
                </c:pt>
                <c:pt idx="1000">
                  <c:v>2005</c:v>
                </c:pt>
                <c:pt idx="1001">
                  <c:v>2005</c:v>
                </c:pt>
                <c:pt idx="1002">
                  <c:v>2005</c:v>
                </c:pt>
                <c:pt idx="1003">
                  <c:v>2005</c:v>
                </c:pt>
                <c:pt idx="1004">
                  <c:v>2005</c:v>
                </c:pt>
                <c:pt idx="1005">
                  <c:v>2005</c:v>
                </c:pt>
                <c:pt idx="1006">
                  <c:v>2005</c:v>
                </c:pt>
                <c:pt idx="1007">
                  <c:v>2005</c:v>
                </c:pt>
                <c:pt idx="1008">
                  <c:v>2005</c:v>
                </c:pt>
                <c:pt idx="1009">
                  <c:v>2005</c:v>
                </c:pt>
                <c:pt idx="1010">
                  <c:v>2005</c:v>
                </c:pt>
                <c:pt idx="1011">
                  <c:v>2005</c:v>
                </c:pt>
                <c:pt idx="1012">
                  <c:v>2005</c:v>
                </c:pt>
                <c:pt idx="1013">
                  <c:v>2005</c:v>
                </c:pt>
                <c:pt idx="1014">
                  <c:v>2005</c:v>
                </c:pt>
                <c:pt idx="1015">
                  <c:v>2005</c:v>
                </c:pt>
                <c:pt idx="1016">
                  <c:v>2005</c:v>
                </c:pt>
                <c:pt idx="1017">
                  <c:v>2005</c:v>
                </c:pt>
                <c:pt idx="1018">
                  <c:v>2005</c:v>
                </c:pt>
                <c:pt idx="1019">
                  <c:v>2005</c:v>
                </c:pt>
                <c:pt idx="1020">
                  <c:v>2005</c:v>
                </c:pt>
                <c:pt idx="1021">
                  <c:v>2005</c:v>
                </c:pt>
                <c:pt idx="1022">
                  <c:v>2005</c:v>
                </c:pt>
                <c:pt idx="1023">
                  <c:v>2004</c:v>
                </c:pt>
                <c:pt idx="1024">
                  <c:v>2004</c:v>
                </c:pt>
                <c:pt idx="1025">
                  <c:v>2004</c:v>
                </c:pt>
                <c:pt idx="1026">
                  <c:v>2004</c:v>
                </c:pt>
                <c:pt idx="1027">
                  <c:v>2004</c:v>
                </c:pt>
                <c:pt idx="1028">
                  <c:v>2004</c:v>
                </c:pt>
                <c:pt idx="1029">
                  <c:v>2004</c:v>
                </c:pt>
                <c:pt idx="1030">
                  <c:v>2004</c:v>
                </c:pt>
                <c:pt idx="1031">
                  <c:v>2004</c:v>
                </c:pt>
                <c:pt idx="1032">
                  <c:v>2004</c:v>
                </c:pt>
                <c:pt idx="1033">
                  <c:v>2004</c:v>
                </c:pt>
                <c:pt idx="1034">
                  <c:v>2004</c:v>
                </c:pt>
                <c:pt idx="1035">
                  <c:v>2004</c:v>
                </c:pt>
                <c:pt idx="1036">
                  <c:v>2004</c:v>
                </c:pt>
                <c:pt idx="1037">
                  <c:v>2004</c:v>
                </c:pt>
                <c:pt idx="1038">
                  <c:v>2004</c:v>
                </c:pt>
                <c:pt idx="1039">
                  <c:v>2004</c:v>
                </c:pt>
                <c:pt idx="1040">
                  <c:v>2004</c:v>
                </c:pt>
                <c:pt idx="1041">
                  <c:v>2004</c:v>
                </c:pt>
                <c:pt idx="1042">
                  <c:v>2004</c:v>
                </c:pt>
                <c:pt idx="1043">
                  <c:v>2004</c:v>
                </c:pt>
                <c:pt idx="1044">
                  <c:v>2004</c:v>
                </c:pt>
                <c:pt idx="1045">
                  <c:v>2004</c:v>
                </c:pt>
                <c:pt idx="1046">
                  <c:v>2004</c:v>
                </c:pt>
                <c:pt idx="1047">
                  <c:v>2004</c:v>
                </c:pt>
                <c:pt idx="1048">
                  <c:v>2003</c:v>
                </c:pt>
                <c:pt idx="1049">
                  <c:v>2003</c:v>
                </c:pt>
                <c:pt idx="1050">
                  <c:v>2003</c:v>
                </c:pt>
                <c:pt idx="1051">
                  <c:v>2003</c:v>
                </c:pt>
                <c:pt idx="1052">
                  <c:v>2003</c:v>
                </c:pt>
                <c:pt idx="1053">
                  <c:v>2003</c:v>
                </c:pt>
                <c:pt idx="1054">
                  <c:v>2003</c:v>
                </c:pt>
                <c:pt idx="1055">
                  <c:v>2003</c:v>
                </c:pt>
                <c:pt idx="1056">
                  <c:v>2003</c:v>
                </c:pt>
                <c:pt idx="1057">
                  <c:v>2003</c:v>
                </c:pt>
                <c:pt idx="1058">
                  <c:v>2003</c:v>
                </c:pt>
                <c:pt idx="1059">
                  <c:v>2003</c:v>
                </c:pt>
                <c:pt idx="1060">
                  <c:v>2003</c:v>
                </c:pt>
                <c:pt idx="1061">
                  <c:v>2002</c:v>
                </c:pt>
                <c:pt idx="1062">
                  <c:v>2002</c:v>
                </c:pt>
                <c:pt idx="1063">
                  <c:v>2002</c:v>
                </c:pt>
                <c:pt idx="1064">
                  <c:v>2002</c:v>
                </c:pt>
                <c:pt idx="1065">
                  <c:v>2002</c:v>
                </c:pt>
                <c:pt idx="1066">
                  <c:v>2002</c:v>
                </c:pt>
                <c:pt idx="1067">
                  <c:v>2002</c:v>
                </c:pt>
                <c:pt idx="1068">
                  <c:v>2002</c:v>
                </c:pt>
                <c:pt idx="1069">
                  <c:v>2002</c:v>
                </c:pt>
                <c:pt idx="1070">
                  <c:v>2002</c:v>
                </c:pt>
                <c:pt idx="1071">
                  <c:v>2002</c:v>
                </c:pt>
                <c:pt idx="1072">
                  <c:v>2001</c:v>
                </c:pt>
                <c:pt idx="1073">
                  <c:v>2001</c:v>
                </c:pt>
                <c:pt idx="1074">
                  <c:v>2001</c:v>
                </c:pt>
                <c:pt idx="1075">
                  <c:v>2001</c:v>
                </c:pt>
                <c:pt idx="1076">
                  <c:v>2001</c:v>
                </c:pt>
                <c:pt idx="1077">
                  <c:v>2001</c:v>
                </c:pt>
                <c:pt idx="1078">
                  <c:v>2001</c:v>
                </c:pt>
                <c:pt idx="1079">
                  <c:v>2001</c:v>
                </c:pt>
                <c:pt idx="1080">
                  <c:v>2001</c:v>
                </c:pt>
                <c:pt idx="1081">
                  <c:v>2001</c:v>
                </c:pt>
                <c:pt idx="1082">
                  <c:v>2001</c:v>
                </c:pt>
                <c:pt idx="1083">
                  <c:v>2000</c:v>
                </c:pt>
                <c:pt idx="1084">
                  <c:v>2000</c:v>
                </c:pt>
                <c:pt idx="1085">
                  <c:v>2000</c:v>
                </c:pt>
                <c:pt idx="1086">
                  <c:v>2000</c:v>
                </c:pt>
                <c:pt idx="1087">
                  <c:v>2000</c:v>
                </c:pt>
                <c:pt idx="1088">
                  <c:v>2000</c:v>
                </c:pt>
                <c:pt idx="1089">
                  <c:v>2000</c:v>
                </c:pt>
                <c:pt idx="1090">
                  <c:v>2000</c:v>
                </c:pt>
                <c:pt idx="1091">
                  <c:v>2000</c:v>
                </c:pt>
                <c:pt idx="1092">
                  <c:v>2000</c:v>
                </c:pt>
                <c:pt idx="1093">
                  <c:v>2000</c:v>
                </c:pt>
                <c:pt idx="1094">
                  <c:v>2000</c:v>
                </c:pt>
                <c:pt idx="1095">
                  <c:v>1999</c:v>
                </c:pt>
                <c:pt idx="1096">
                  <c:v>1999</c:v>
                </c:pt>
                <c:pt idx="1097">
                  <c:v>1999</c:v>
                </c:pt>
                <c:pt idx="1098">
                  <c:v>1999</c:v>
                </c:pt>
                <c:pt idx="1099">
                  <c:v>1999</c:v>
                </c:pt>
                <c:pt idx="1100">
                  <c:v>1999</c:v>
                </c:pt>
                <c:pt idx="1101">
                  <c:v>1999</c:v>
                </c:pt>
                <c:pt idx="1102">
                  <c:v>1999</c:v>
                </c:pt>
                <c:pt idx="1103">
                  <c:v>1999</c:v>
                </c:pt>
                <c:pt idx="1104">
                  <c:v>1999</c:v>
                </c:pt>
                <c:pt idx="1105">
                  <c:v>1999</c:v>
                </c:pt>
                <c:pt idx="1106">
                  <c:v>1999</c:v>
                </c:pt>
                <c:pt idx="1107">
                  <c:v>1998</c:v>
                </c:pt>
                <c:pt idx="1108">
                  <c:v>1998</c:v>
                </c:pt>
                <c:pt idx="1109">
                  <c:v>1998</c:v>
                </c:pt>
                <c:pt idx="1110">
                  <c:v>1998</c:v>
                </c:pt>
                <c:pt idx="1111">
                  <c:v>1998</c:v>
                </c:pt>
                <c:pt idx="1112">
                  <c:v>1998</c:v>
                </c:pt>
                <c:pt idx="1113">
                  <c:v>1998</c:v>
                </c:pt>
                <c:pt idx="1114">
                  <c:v>1998</c:v>
                </c:pt>
                <c:pt idx="1115">
                  <c:v>1998</c:v>
                </c:pt>
                <c:pt idx="1116">
                  <c:v>1998</c:v>
                </c:pt>
                <c:pt idx="1117">
                  <c:v>1998</c:v>
                </c:pt>
                <c:pt idx="1118">
                  <c:v>1997</c:v>
                </c:pt>
                <c:pt idx="1119">
                  <c:v>1997</c:v>
                </c:pt>
                <c:pt idx="1120">
                  <c:v>1997</c:v>
                </c:pt>
                <c:pt idx="1121">
                  <c:v>1997</c:v>
                </c:pt>
                <c:pt idx="1122">
                  <c:v>1997</c:v>
                </c:pt>
                <c:pt idx="1123">
                  <c:v>1997</c:v>
                </c:pt>
                <c:pt idx="1124">
                  <c:v>1997</c:v>
                </c:pt>
                <c:pt idx="1125">
                  <c:v>1997</c:v>
                </c:pt>
                <c:pt idx="1126">
                  <c:v>1996</c:v>
                </c:pt>
                <c:pt idx="1127">
                  <c:v>1996</c:v>
                </c:pt>
                <c:pt idx="1128">
                  <c:v>1996</c:v>
                </c:pt>
                <c:pt idx="1129">
                  <c:v>1996</c:v>
                </c:pt>
                <c:pt idx="1130">
                  <c:v>2018</c:v>
                </c:pt>
                <c:pt idx="1131">
                  <c:v>2018</c:v>
                </c:pt>
                <c:pt idx="1132">
                  <c:v>2016</c:v>
                </c:pt>
                <c:pt idx="1133">
                  <c:v>2016</c:v>
                </c:pt>
                <c:pt idx="1134">
                  <c:v>2015</c:v>
                </c:pt>
                <c:pt idx="1135">
                  <c:v>2014</c:v>
                </c:pt>
                <c:pt idx="1136">
                  <c:v>2013</c:v>
                </c:pt>
                <c:pt idx="1137">
                  <c:v>2011</c:v>
                </c:pt>
                <c:pt idx="1138">
                  <c:v>2010</c:v>
                </c:pt>
                <c:pt idx="1139">
                  <c:v>2009</c:v>
                </c:pt>
                <c:pt idx="1140">
                  <c:v>2008</c:v>
                </c:pt>
                <c:pt idx="1141">
                  <c:v>2007</c:v>
                </c:pt>
                <c:pt idx="1142">
                  <c:v>2003</c:v>
                </c:pt>
                <c:pt idx="1143">
                  <c:v>2002</c:v>
                </c:pt>
                <c:pt idx="1144">
                  <c:v>1995</c:v>
                </c:pt>
                <c:pt idx="1145">
                  <c:v>1995</c:v>
                </c:pt>
                <c:pt idx="1146">
                  <c:v>2019</c:v>
                </c:pt>
                <c:pt idx="1147">
                  <c:v>2019</c:v>
                </c:pt>
                <c:pt idx="1148">
                  <c:v>2019</c:v>
                </c:pt>
                <c:pt idx="1149">
                  <c:v>2018</c:v>
                </c:pt>
                <c:pt idx="1150">
                  <c:v>2018</c:v>
                </c:pt>
                <c:pt idx="1151">
                  <c:v>2018</c:v>
                </c:pt>
                <c:pt idx="1152">
                  <c:v>2018</c:v>
                </c:pt>
                <c:pt idx="1153">
                  <c:v>2018</c:v>
                </c:pt>
                <c:pt idx="1154">
                  <c:v>2018</c:v>
                </c:pt>
                <c:pt idx="1155">
                  <c:v>2018</c:v>
                </c:pt>
                <c:pt idx="1156">
                  <c:v>2018</c:v>
                </c:pt>
                <c:pt idx="1157">
                  <c:v>2018</c:v>
                </c:pt>
                <c:pt idx="1158">
                  <c:v>2016</c:v>
                </c:pt>
                <c:pt idx="1159">
                  <c:v>2016</c:v>
                </c:pt>
                <c:pt idx="1160">
                  <c:v>2016</c:v>
                </c:pt>
                <c:pt idx="1161">
                  <c:v>2016</c:v>
                </c:pt>
                <c:pt idx="1162">
                  <c:v>2016</c:v>
                </c:pt>
                <c:pt idx="1163">
                  <c:v>2016</c:v>
                </c:pt>
                <c:pt idx="1164">
                  <c:v>2015</c:v>
                </c:pt>
                <c:pt idx="1165">
                  <c:v>2015</c:v>
                </c:pt>
                <c:pt idx="1166">
                  <c:v>2015</c:v>
                </c:pt>
                <c:pt idx="1167">
                  <c:v>2015</c:v>
                </c:pt>
                <c:pt idx="1168">
                  <c:v>2015</c:v>
                </c:pt>
                <c:pt idx="1169">
                  <c:v>2015</c:v>
                </c:pt>
                <c:pt idx="1170">
                  <c:v>2015</c:v>
                </c:pt>
                <c:pt idx="1171">
                  <c:v>2015</c:v>
                </c:pt>
                <c:pt idx="1172">
                  <c:v>2015</c:v>
                </c:pt>
                <c:pt idx="1173">
                  <c:v>2014</c:v>
                </c:pt>
                <c:pt idx="1174">
                  <c:v>2014</c:v>
                </c:pt>
                <c:pt idx="1175">
                  <c:v>2014</c:v>
                </c:pt>
                <c:pt idx="1176">
                  <c:v>2014</c:v>
                </c:pt>
                <c:pt idx="1177">
                  <c:v>2014</c:v>
                </c:pt>
                <c:pt idx="1178">
                  <c:v>2014</c:v>
                </c:pt>
                <c:pt idx="1179">
                  <c:v>2014</c:v>
                </c:pt>
                <c:pt idx="1180">
                  <c:v>2014</c:v>
                </c:pt>
                <c:pt idx="1181">
                  <c:v>2014</c:v>
                </c:pt>
                <c:pt idx="1182">
                  <c:v>2014</c:v>
                </c:pt>
                <c:pt idx="1183">
                  <c:v>2014</c:v>
                </c:pt>
                <c:pt idx="1184">
                  <c:v>2014</c:v>
                </c:pt>
                <c:pt idx="1185">
                  <c:v>2013</c:v>
                </c:pt>
                <c:pt idx="1186">
                  <c:v>2013</c:v>
                </c:pt>
                <c:pt idx="1187">
                  <c:v>2013</c:v>
                </c:pt>
                <c:pt idx="1188">
                  <c:v>2013</c:v>
                </c:pt>
                <c:pt idx="1189">
                  <c:v>2013</c:v>
                </c:pt>
                <c:pt idx="1190">
                  <c:v>2013</c:v>
                </c:pt>
                <c:pt idx="1191">
                  <c:v>2013</c:v>
                </c:pt>
                <c:pt idx="1192">
                  <c:v>2013</c:v>
                </c:pt>
                <c:pt idx="1193">
                  <c:v>2013</c:v>
                </c:pt>
                <c:pt idx="1194">
                  <c:v>2013</c:v>
                </c:pt>
                <c:pt idx="1195">
                  <c:v>2013</c:v>
                </c:pt>
                <c:pt idx="1196">
                  <c:v>2013</c:v>
                </c:pt>
                <c:pt idx="1197">
                  <c:v>2012</c:v>
                </c:pt>
                <c:pt idx="1198">
                  <c:v>2012</c:v>
                </c:pt>
                <c:pt idx="1199">
                  <c:v>2012</c:v>
                </c:pt>
                <c:pt idx="1200">
                  <c:v>2012</c:v>
                </c:pt>
                <c:pt idx="1201">
                  <c:v>2012</c:v>
                </c:pt>
                <c:pt idx="1202">
                  <c:v>2012</c:v>
                </c:pt>
                <c:pt idx="1203">
                  <c:v>2012</c:v>
                </c:pt>
                <c:pt idx="1204">
                  <c:v>2012</c:v>
                </c:pt>
                <c:pt idx="1205">
                  <c:v>2012</c:v>
                </c:pt>
                <c:pt idx="1206">
                  <c:v>2012</c:v>
                </c:pt>
                <c:pt idx="1207">
                  <c:v>2012</c:v>
                </c:pt>
                <c:pt idx="1208">
                  <c:v>2012</c:v>
                </c:pt>
                <c:pt idx="1209">
                  <c:v>2011</c:v>
                </c:pt>
                <c:pt idx="1210">
                  <c:v>2011</c:v>
                </c:pt>
                <c:pt idx="1211">
                  <c:v>2011</c:v>
                </c:pt>
                <c:pt idx="1212">
                  <c:v>2011</c:v>
                </c:pt>
                <c:pt idx="1213">
                  <c:v>2011</c:v>
                </c:pt>
                <c:pt idx="1214">
                  <c:v>2011</c:v>
                </c:pt>
                <c:pt idx="1215">
                  <c:v>2011</c:v>
                </c:pt>
                <c:pt idx="1216">
                  <c:v>2011</c:v>
                </c:pt>
                <c:pt idx="1217">
                  <c:v>2011</c:v>
                </c:pt>
                <c:pt idx="1218">
                  <c:v>2011</c:v>
                </c:pt>
                <c:pt idx="1219">
                  <c:v>2011</c:v>
                </c:pt>
                <c:pt idx="1220">
                  <c:v>2011</c:v>
                </c:pt>
                <c:pt idx="1221">
                  <c:v>2010</c:v>
                </c:pt>
                <c:pt idx="1222">
                  <c:v>2010</c:v>
                </c:pt>
                <c:pt idx="1223">
                  <c:v>2010</c:v>
                </c:pt>
                <c:pt idx="1224">
                  <c:v>2010</c:v>
                </c:pt>
                <c:pt idx="1225">
                  <c:v>2010</c:v>
                </c:pt>
                <c:pt idx="1226">
                  <c:v>2010</c:v>
                </c:pt>
                <c:pt idx="1227">
                  <c:v>2010</c:v>
                </c:pt>
                <c:pt idx="1228">
                  <c:v>2010</c:v>
                </c:pt>
                <c:pt idx="1229">
                  <c:v>2010</c:v>
                </c:pt>
                <c:pt idx="1230">
                  <c:v>2010</c:v>
                </c:pt>
                <c:pt idx="1231">
                  <c:v>2010</c:v>
                </c:pt>
                <c:pt idx="1232">
                  <c:v>2010</c:v>
                </c:pt>
                <c:pt idx="1233">
                  <c:v>2010</c:v>
                </c:pt>
                <c:pt idx="1234">
                  <c:v>2010</c:v>
                </c:pt>
                <c:pt idx="1235">
                  <c:v>2009</c:v>
                </c:pt>
                <c:pt idx="1236">
                  <c:v>2009</c:v>
                </c:pt>
                <c:pt idx="1237">
                  <c:v>2008</c:v>
                </c:pt>
                <c:pt idx="1238">
                  <c:v>2008</c:v>
                </c:pt>
                <c:pt idx="1239">
                  <c:v>2014</c:v>
                </c:pt>
                <c:pt idx="1240">
                  <c:v>2014</c:v>
                </c:pt>
                <c:pt idx="1241">
                  <c:v>2013</c:v>
                </c:pt>
                <c:pt idx="1242">
                  <c:v>2013</c:v>
                </c:pt>
                <c:pt idx="1243">
                  <c:v>2016</c:v>
                </c:pt>
                <c:pt idx="1244">
                  <c:v>2016</c:v>
                </c:pt>
                <c:pt idx="1245">
                  <c:v>2016</c:v>
                </c:pt>
                <c:pt idx="1246">
                  <c:v>2016</c:v>
                </c:pt>
                <c:pt idx="1247">
                  <c:v>2016</c:v>
                </c:pt>
                <c:pt idx="1248">
                  <c:v>2016</c:v>
                </c:pt>
                <c:pt idx="1249">
                  <c:v>2016</c:v>
                </c:pt>
                <c:pt idx="1250">
                  <c:v>2016</c:v>
                </c:pt>
                <c:pt idx="1251">
                  <c:v>2016</c:v>
                </c:pt>
                <c:pt idx="1252">
                  <c:v>2016</c:v>
                </c:pt>
                <c:pt idx="1253">
                  <c:v>2016</c:v>
                </c:pt>
                <c:pt idx="1254">
                  <c:v>2016</c:v>
                </c:pt>
                <c:pt idx="1255">
                  <c:v>2016</c:v>
                </c:pt>
                <c:pt idx="1256">
                  <c:v>2016</c:v>
                </c:pt>
                <c:pt idx="1257">
                  <c:v>2016</c:v>
                </c:pt>
                <c:pt idx="1258">
                  <c:v>2015</c:v>
                </c:pt>
                <c:pt idx="1259">
                  <c:v>2015</c:v>
                </c:pt>
                <c:pt idx="1260">
                  <c:v>2015</c:v>
                </c:pt>
                <c:pt idx="1261">
                  <c:v>2015</c:v>
                </c:pt>
                <c:pt idx="1262">
                  <c:v>2015</c:v>
                </c:pt>
                <c:pt idx="1263">
                  <c:v>2015</c:v>
                </c:pt>
                <c:pt idx="1264">
                  <c:v>2015</c:v>
                </c:pt>
                <c:pt idx="1265">
                  <c:v>2015</c:v>
                </c:pt>
                <c:pt idx="1266">
                  <c:v>2015</c:v>
                </c:pt>
                <c:pt idx="1267">
                  <c:v>2015</c:v>
                </c:pt>
                <c:pt idx="1268">
                  <c:v>2015</c:v>
                </c:pt>
                <c:pt idx="1269">
                  <c:v>2015</c:v>
                </c:pt>
                <c:pt idx="1270">
                  <c:v>2015</c:v>
                </c:pt>
                <c:pt idx="1271">
                  <c:v>2015</c:v>
                </c:pt>
                <c:pt idx="1272">
                  <c:v>2015</c:v>
                </c:pt>
                <c:pt idx="1273">
                  <c:v>2013</c:v>
                </c:pt>
                <c:pt idx="1274">
                  <c:v>2013</c:v>
                </c:pt>
                <c:pt idx="1275">
                  <c:v>2013</c:v>
                </c:pt>
                <c:pt idx="1276">
                  <c:v>2013</c:v>
                </c:pt>
                <c:pt idx="1277">
                  <c:v>2013</c:v>
                </c:pt>
                <c:pt idx="1278">
                  <c:v>2013</c:v>
                </c:pt>
                <c:pt idx="1279">
                  <c:v>2013</c:v>
                </c:pt>
                <c:pt idx="1280">
                  <c:v>2013</c:v>
                </c:pt>
                <c:pt idx="1281">
                  <c:v>2012</c:v>
                </c:pt>
                <c:pt idx="1282">
                  <c:v>2012</c:v>
                </c:pt>
                <c:pt idx="1283">
                  <c:v>2012</c:v>
                </c:pt>
                <c:pt idx="1284">
                  <c:v>2012</c:v>
                </c:pt>
                <c:pt idx="1285">
                  <c:v>2012</c:v>
                </c:pt>
                <c:pt idx="1286">
                  <c:v>2012</c:v>
                </c:pt>
                <c:pt idx="1287">
                  <c:v>2012</c:v>
                </c:pt>
                <c:pt idx="1288">
                  <c:v>2012</c:v>
                </c:pt>
                <c:pt idx="1289">
                  <c:v>2012</c:v>
                </c:pt>
                <c:pt idx="1290">
                  <c:v>2012</c:v>
                </c:pt>
                <c:pt idx="1291">
                  <c:v>2012</c:v>
                </c:pt>
                <c:pt idx="1292">
                  <c:v>2012</c:v>
                </c:pt>
                <c:pt idx="1293">
                  <c:v>2011</c:v>
                </c:pt>
                <c:pt idx="1294">
                  <c:v>2011</c:v>
                </c:pt>
                <c:pt idx="1295">
                  <c:v>2011</c:v>
                </c:pt>
                <c:pt idx="1296">
                  <c:v>2011</c:v>
                </c:pt>
                <c:pt idx="1297">
                  <c:v>2011</c:v>
                </c:pt>
                <c:pt idx="1298">
                  <c:v>2011</c:v>
                </c:pt>
                <c:pt idx="1299">
                  <c:v>2011</c:v>
                </c:pt>
                <c:pt idx="1300">
                  <c:v>2011</c:v>
                </c:pt>
                <c:pt idx="1301">
                  <c:v>2011</c:v>
                </c:pt>
                <c:pt idx="1302">
                  <c:v>2011</c:v>
                </c:pt>
                <c:pt idx="1303">
                  <c:v>2011</c:v>
                </c:pt>
                <c:pt idx="1304">
                  <c:v>2011</c:v>
                </c:pt>
                <c:pt idx="1305">
                  <c:v>2010</c:v>
                </c:pt>
                <c:pt idx="1306">
                  <c:v>2010</c:v>
                </c:pt>
                <c:pt idx="1307">
                  <c:v>2010</c:v>
                </c:pt>
                <c:pt idx="1308">
                  <c:v>2010</c:v>
                </c:pt>
                <c:pt idx="1309">
                  <c:v>2010</c:v>
                </c:pt>
                <c:pt idx="1310">
                  <c:v>2010</c:v>
                </c:pt>
                <c:pt idx="1311">
                  <c:v>2010</c:v>
                </c:pt>
                <c:pt idx="1312">
                  <c:v>2010</c:v>
                </c:pt>
                <c:pt idx="1313">
                  <c:v>2010</c:v>
                </c:pt>
                <c:pt idx="1314">
                  <c:v>2010</c:v>
                </c:pt>
                <c:pt idx="1315">
                  <c:v>2010</c:v>
                </c:pt>
                <c:pt idx="1316">
                  <c:v>2010</c:v>
                </c:pt>
                <c:pt idx="1317">
                  <c:v>2009</c:v>
                </c:pt>
                <c:pt idx="1318">
                  <c:v>2009</c:v>
                </c:pt>
                <c:pt idx="1319">
                  <c:v>2009</c:v>
                </c:pt>
                <c:pt idx="1320">
                  <c:v>2009</c:v>
                </c:pt>
                <c:pt idx="1321">
                  <c:v>2009</c:v>
                </c:pt>
                <c:pt idx="1322">
                  <c:v>2009</c:v>
                </c:pt>
                <c:pt idx="1323">
                  <c:v>2009</c:v>
                </c:pt>
                <c:pt idx="1324">
                  <c:v>2009</c:v>
                </c:pt>
                <c:pt idx="1325">
                  <c:v>2009</c:v>
                </c:pt>
                <c:pt idx="1326">
                  <c:v>2009</c:v>
                </c:pt>
                <c:pt idx="1327">
                  <c:v>2009</c:v>
                </c:pt>
                <c:pt idx="1328">
                  <c:v>2009</c:v>
                </c:pt>
                <c:pt idx="1329">
                  <c:v>2009</c:v>
                </c:pt>
                <c:pt idx="1330">
                  <c:v>2009</c:v>
                </c:pt>
                <c:pt idx="1331">
                  <c:v>2009</c:v>
                </c:pt>
                <c:pt idx="1332">
                  <c:v>2009</c:v>
                </c:pt>
                <c:pt idx="1333">
                  <c:v>2008</c:v>
                </c:pt>
                <c:pt idx="1334">
                  <c:v>2008</c:v>
                </c:pt>
                <c:pt idx="1335">
                  <c:v>2008</c:v>
                </c:pt>
                <c:pt idx="1336">
                  <c:v>2008</c:v>
                </c:pt>
                <c:pt idx="1337">
                  <c:v>2008</c:v>
                </c:pt>
                <c:pt idx="1338">
                  <c:v>2008</c:v>
                </c:pt>
                <c:pt idx="1339">
                  <c:v>2007</c:v>
                </c:pt>
                <c:pt idx="1340">
                  <c:v>2007</c:v>
                </c:pt>
                <c:pt idx="1341">
                  <c:v>2007</c:v>
                </c:pt>
                <c:pt idx="1342">
                  <c:v>2006</c:v>
                </c:pt>
                <c:pt idx="1343">
                  <c:v>2006</c:v>
                </c:pt>
                <c:pt idx="1344">
                  <c:v>2006</c:v>
                </c:pt>
                <c:pt idx="1345">
                  <c:v>2006</c:v>
                </c:pt>
                <c:pt idx="1346">
                  <c:v>2006</c:v>
                </c:pt>
                <c:pt idx="1347">
                  <c:v>2006</c:v>
                </c:pt>
                <c:pt idx="1348">
                  <c:v>2006</c:v>
                </c:pt>
                <c:pt idx="1349">
                  <c:v>2019</c:v>
                </c:pt>
                <c:pt idx="1350">
                  <c:v>2019</c:v>
                </c:pt>
                <c:pt idx="1351">
                  <c:v>2019</c:v>
                </c:pt>
                <c:pt idx="1352">
                  <c:v>2018</c:v>
                </c:pt>
                <c:pt idx="1353">
                  <c:v>2018</c:v>
                </c:pt>
                <c:pt idx="1354">
                  <c:v>2018</c:v>
                </c:pt>
                <c:pt idx="1355">
                  <c:v>2019</c:v>
                </c:pt>
                <c:pt idx="1356">
                  <c:v>2019</c:v>
                </c:pt>
                <c:pt idx="1357">
                  <c:v>2019</c:v>
                </c:pt>
                <c:pt idx="1358">
                  <c:v>2018</c:v>
                </c:pt>
                <c:pt idx="1359">
                  <c:v>2018</c:v>
                </c:pt>
                <c:pt idx="1360">
                  <c:v>2016</c:v>
                </c:pt>
                <c:pt idx="1361">
                  <c:v>2016</c:v>
                </c:pt>
                <c:pt idx="1362">
                  <c:v>2015</c:v>
                </c:pt>
                <c:pt idx="1363">
                  <c:v>2015</c:v>
                </c:pt>
                <c:pt idx="1364">
                  <c:v>2014</c:v>
                </c:pt>
                <c:pt idx="1365">
                  <c:v>2014</c:v>
                </c:pt>
                <c:pt idx="1366">
                  <c:v>2019</c:v>
                </c:pt>
                <c:pt idx="1367">
                  <c:v>2018</c:v>
                </c:pt>
                <c:pt idx="1368">
                  <c:v>2019</c:v>
                </c:pt>
                <c:pt idx="1369">
                  <c:v>2019</c:v>
                </c:pt>
                <c:pt idx="1370">
                  <c:v>2019</c:v>
                </c:pt>
                <c:pt idx="1371">
                  <c:v>2018</c:v>
                </c:pt>
                <c:pt idx="1372">
                  <c:v>2018</c:v>
                </c:pt>
                <c:pt idx="1373">
                  <c:v>2019</c:v>
                </c:pt>
                <c:pt idx="1374">
                  <c:v>2019</c:v>
                </c:pt>
                <c:pt idx="1375">
                  <c:v>2019</c:v>
                </c:pt>
                <c:pt idx="1376">
                  <c:v>2019</c:v>
                </c:pt>
                <c:pt idx="1377">
                  <c:v>2019</c:v>
                </c:pt>
                <c:pt idx="1378">
                  <c:v>2019</c:v>
                </c:pt>
                <c:pt idx="1379">
                  <c:v>2019</c:v>
                </c:pt>
                <c:pt idx="1380">
                  <c:v>2018</c:v>
                </c:pt>
                <c:pt idx="1381">
                  <c:v>2018</c:v>
                </c:pt>
                <c:pt idx="1382">
                  <c:v>2018</c:v>
                </c:pt>
                <c:pt idx="1383">
                  <c:v>2018</c:v>
                </c:pt>
                <c:pt idx="1384">
                  <c:v>2018</c:v>
                </c:pt>
                <c:pt idx="1385">
                  <c:v>2018</c:v>
                </c:pt>
                <c:pt idx="1386">
                  <c:v>2018</c:v>
                </c:pt>
                <c:pt idx="1387">
                  <c:v>2018</c:v>
                </c:pt>
                <c:pt idx="1388">
                  <c:v>2018</c:v>
                </c:pt>
                <c:pt idx="1389">
                  <c:v>2018</c:v>
                </c:pt>
                <c:pt idx="1390">
                  <c:v>2019</c:v>
                </c:pt>
                <c:pt idx="1391">
                  <c:v>2019</c:v>
                </c:pt>
                <c:pt idx="1392">
                  <c:v>2019</c:v>
                </c:pt>
                <c:pt idx="1393">
                  <c:v>2018</c:v>
                </c:pt>
                <c:pt idx="1394">
                  <c:v>2018</c:v>
                </c:pt>
                <c:pt idx="1395">
                  <c:v>2019</c:v>
                </c:pt>
                <c:pt idx="1396">
                  <c:v>2019</c:v>
                </c:pt>
                <c:pt idx="1397">
                  <c:v>2019</c:v>
                </c:pt>
                <c:pt idx="1398">
                  <c:v>2018</c:v>
                </c:pt>
                <c:pt idx="1399">
                  <c:v>2018</c:v>
                </c:pt>
                <c:pt idx="1400">
                  <c:v>2018</c:v>
                </c:pt>
                <c:pt idx="1401">
                  <c:v>2018</c:v>
                </c:pt>
                <c:pt idx="1402">
                  <c:v>2018</c:v>
                </c:pt>
                <c:pt idx="1403">
                  <c:v>2018</c:v>
                </c:pt>
                <c:pt idx="1404">
                  <c:v>2018</c:v>
                </c:pt>
                <c:pt idx="1405">
                  <c:v>2018</c:v>
                </c:pt>
                <c:pt idx="1406">
                  <c:v>2018</c:v>
                </c:pt>
                <c:pt idx="1407">
                  <c:v>2018</c:v>
                </c:pt>
                <c:pt idx="1408">
                  <c:v>2018</c:v>
                </c:pt>
                <c:pt idx="1409">
                  <c:v>2019</c:v>
                </c:pt>
                <c:pt idx="1410">
                  <c:v>2019</c:v>
                </c:pt>
                <c:pt idx="1411">
                  <c:v>2019</c:v>
                </c:pt>
                <c:pt idx="1412">
                  <c:v>2019</c:v>
                </c:pt>
                <c:pt idx="1413">
                  <c:v>2019</c:v>
                </c:pt>
                <c:pt idx="1414">
                  <c:v>2019</c:v>
                </c:pt>
                <c:pt idx="1415">
                  <c:v>2018</c:v>
                </c:pt>
                <c:pt idx="1416">
                  <c:v>2018</c:v>
                </c:pt>
                <c:pt idx="1417">
                  <c:v>2018</c:v>
                </c:pt>
                <c:pt idx="1418">
                  <c:v>2018</c:v>
                </c:pt>
                <c:pt idx="1419">
                  <c:v>2018</c:v>
                </c:pt>
                <c:pt idx="1420">
                  <c:v>2018</c:v>
                </c:pt>
                <c:pt idx="1421">
                  <c:v>2018</c:v>
                </c:pt>
                <c:pt idx="1422">
                  <c:v>2018</c:v>
                </c:pt>
                <c:pt idx="1423">
                  <c:v>2018</c:v>
                </c:pt>
                <c:pt idx="1424">
                  <c:v>2018</c:v>
                </c:pt>
                <c:pt idx="1425">
                  <c:v>2019</c:v>
                </c:pt>
                <c:pt idx="1426">
                  <c:v>2019</c:v>
                </c:pt>
                <c:pt idx="1427">
                  <c:v>2018</c:v>
                </c:pt>
                <c:pt idx="1428">
                  <c:v>2018</c:v>
                </c:pt>
                <c:pt idx="1429">
                  <c:v>2018</c:v>
                </c:pt>
                <c:pt idx="1430">
                  <c:v>2018</c:v>
                </c:pt>
                <c:pt idx="1431">
                  <c:v>2016</c:v>
                </c:pt>
                <c:pt idx="1432">
                  <c:v>2016</c:v>
                </c:pt>
                <c:pt idx="1433">
                  <c:v>2015</c:v>
                </c:pt>
                <c:pt idx="1434">
                  <c:v>2014</c:v>
                </c:pt>
                <c:pt idx="1435">
                  <c:v>2019</c:v>
                </c:pt>
                <c:pt idx="1436">
                  <c:v>2018</c:v>
                </c:pt>
                <c:pt idx="1437">
                  <c:v>2016</c:v>
                </c:pt>
                <c:pt idx="1438">
                  <c:v>2016</c:v>
                </c:pt>
                <c:pt idx="1439">
                  <c:v>2015</c:v>
                </c:pt>
                <c:pt idx="1440">
                  <c:v>2015</c:v>
                </c:pt>
                <c:pt idx="1441">
                  <c:v>2014</c:v>
                </c:pt>
                <c:pt idx="1442">
                  <c:v>2014</c:v>
                </c:pt>
                <c:pt idx="1443">
                  <c:v>2013</c:v>
                </c:pt>
                <c:pt idx="1444">
                  <c:v>2013</c:v>
                </c:pt>
                <c:pt idx="1445">
                  <c:v>2013</c:v>
                </c:pt>
                <c:pt idx="1446">
                  <c:v>2013</c:v>
                </c:pt>
                <c:pt idx="1447">
                  <c:v>2013</c:v>
                </c:pt>
                <c:pt idx="1448">
                  <c:v>2012</c:v>
                </c:pt>
                <c:pt idx="1449">
                  <c:v>2012</c:v>
                </c:pt>
                <c:pt idx="1450">
                  <c:v>2012</c:v>
                </c:pt>
                <c:pt idx="1451">
                  <c:v>2012</c:v>
                </c:pt>
                <c:pt idx="1452">
                  <c:v>2012</c:v>
                </c:pt>
                <c:pt idx="1453">
                  <c:v>2011</c:v>
                </c:pt>
                <c:pt idx="1454">
                  <c:v>2011</c:v>
                </c:pt>
                <c:pt idx="1455">
                  <c:v>2011</c:v>
                </c:pt>
                <c:pt idx="1456">
                  <c:v>2011</c:v>
                </c:pt>
                <c:pt idx="1457">
                  <c:v>2010</c:v>
                </c:pt>
                <c:pt idx="1458">
                  <c:v>2010</c:v>
                </c:pt>
                <c:pt idx="1459">
                  <c:v>2010</c:v>
                </c:pt>
                <c:pt idx="1460">
                  <c:v>2010</c:v>
                </c:pt>
                <c:pt idx="1461">
                  <c:v>2010</c:v>
                </c:pt>
                <c:pt idx="1462">
                  <c:v>2010</c:v>
                </c:pt>
                <c:pt idx="1463">
                  <c:v>2009</c:v>
                </c:pt>
                <c:pt idx="1464">
                  <c:v>2009</c:v>
                </c:pt>
                <c:pt idx="1465">
                  <c:v>2009</c:v>
                </c:pt>
                <c:pt idx="1466">
                  <c:v>2009</c:v>
                </c:pt>
                <c:pt idx="1467">
                  <c:v>2009</c:v>
                </c:pt>
                <c:pt idx="1468">
                  <c:v>2009</c:v>
                </c:pt>
                <c:pt idx="1469">
                  <c:v>2009</c:v>
                </c:pt>
                <c:pt idx="1470">
                  <c:v>2009</c:v>
                </c:pt>
                <c:pt idx="1471">
                  <c:v>2009</c:v>
                </c:pt>
                <c:pt idx="1472">
                  <c:v>2009</c:v>
                </c:pt>
                <c:pt idx="1473">
                  <c:v>2009</c:v>
                </c:pt>
                <c:pt idx="1474">
                  <c:v>2009</c:v>
                </c:pt>
                <c:pt idx="1475">
                  <c:v>2009</c:v>
                </c:pt>
                <c:pt idx="1476">
                  <c:v>2009</c:v>
                </c:pt>
                <c:pt idx="1477">
                  <c:v>2009</c:v>
                </c:pt>
                <c:pt idx="1478">
                  <c:v>2009</c:v>
                </c:pt>
                <c:pt idx="1479">
                  <c:v>2009</c:v>
                </c:pt>
                <c:pt idx="1480">
                  <c:v>2009</c:v>
                </c:pt>
                <c:pt idx="1481">
                  <c:v>2009</c:v>
                </c:pt>
                <c:pt idx="1482">
                  <c:v>2009</c:v>
                </c:pt>
                <c:pt idx="1483">
                  <c:v>2008</c:v>
                </c:pt>
                <c:pt idx="1484">
                  <c:v>2008</c:v>
                </c:pt>
                <c:pt idx="1485">
                  <c:v>2008</c:v>
                </c:pt>
                <c:pt idx="1486">
                  <c:v>2008</c:v>
                </c:pt>
                <c:pt idx="1487">
                  <c:v>2008</c:v>
                </c:pt>
                <c:pt idx="1488">
                  <c:v>2008</c:v>
                </c:pt>
                <c:pt idx="1489">
                  <c:v>2006</c:v>
                </c:pt>
                <c:pt idx="1490">
                  <c:v>2006</c:v>
                </c:pt>
                <c:pt idx="1491">
                  <c:v>2006</c:v>
                </c:pt>
                <c:pt idx="1492">
                  <c:v>2006</c:v>
                </c:pt>
                <c:pt idx="1493">
                  <c:v>2006</c:v>
                </c:pt>
                <c:pt idx="1494">
                  <c:v>2006</c:v>
                </c:pt>
                <c:pt idx="1495">
                  <c:v>2006</c:v>
                </c:pt>
                <c:pt idx="1496">
                  <c:v>2006</c:v>
                </c:pt>
                <c:pt idx="1497">
                  <c:v>2005</c:v>
                </c:pt>
                <c:pt idx="1498">
                  <c:v>2005</c:v>
                </c:pt>
                <c:pt idx="1499">
                  <c:v>2005</c:v>
                </c:pt>
                <c:pt idx="1500">
                  <c:v>2005</c:v>
                </c:pt>
                <c:pt idx="1501">
                  <c:v>2005</c:v>
                </c:pt>
                <c:pt idx="1502">
                  <c:v>2005</c:v>
                </c:pt>
                <c:pt idx="1503">
                  <c:v>2004</c:v>
                </c:pt>
                <c:pt idx="1504">
                  <c:v>2004</c:v>
                </c:pt>
                <c:pt idx="1505">
                  <c:v>2004</c:v>
                </c:pt>
                <c:pt idx="1506">
                  <c:v>2004</c:v>
                </c:pt>
                <c:pt idx="1507">
                  <c:v>2004</c:v>
                </c:pt>
                <c:pt idx="1508">
                  <c:v>2004</c:v>
                </c:pt>
                <c:pt idx="1509">
                  <c:v>2003</c:v>
                </c:pt>
                <c:pt idx="1510">
                  <c:v>2003</c:v>
                </c:pt>
                <c:pt idx="1511">
                  <c:v>2003</c:v>
                </c:pt>
                <c:pt idx="1512">
                  <c:v>2003</c:v>
                </c:pt>
                <c:pt idx="1513">
                  <c:v>2002</c:v>
                </c:pt>
                <c:pt idx="1514">
                  <c:v>2002</c:v>
                </c:pt>
                <c:pt idx="1515">
                  <c:v>2002</c:v>
                </c:pt>
                <c:pt idx="1516">
                  <c:v>2002</c:v>
                </c:pt>
                <c:pt idx="1517">
                  <c:v>2002</c:v>
                </c:pt>
                <c:pt idx="1518">
                  <c:v>2002</c:v>
                </c:pt>
                <c:pt idx="1519">
                  <c:v>2001</c:v>
                </c:pt>
                <c:pt idx="1520">
                  <c:v>2001</c:v>
                </c:pt>
                <c:pt idx="1521">
                  <c:v>2001</c:v>
                </c:pt>
                <c:pt idx="1522">
                  <c:v>2001</c:v>
                </c:pt>
                <c:pt idx="1523">
                  <c:v>2001</c:v>
                </c:pt>
                <c:pt idx="1524">
                  <c:v>2001</c:v>
                </c:pt>
                <c:pt idx="1525">
                  <c:v>2001</c:v>
                </c:pt>
                <c:pt idx="1526">
                  <c:v>2001</c:v>
                </c:pt>
                <c:pt idx="1527">
                  <c:v>2000</c:v>
                </c:pt>
                <c:pt idx="1528">
                  <c:v>2000</c:v>
                </c:pt>
                <c:pt idx="1529">
                  <c:v>2019</c:v>
                </c:pt>
                <c:pt idx="1530">
                  <c:v>2018</c:v>
                </c:pt>
                <c:pt idx="1531">
                  <c:v>2018</c:v>
                </c:pt>
                <c:pt idx="1532">
                  <c:v>2016</c:v>
                </c:pt>
                <c:pt idx="1533">
                  <c:v>2016</c:v>
                </c:pt>
                <c:pt idx="1534">
                  <c:v>2016</c:v>
                </c:pt>
                <c:pt idx="1535">
                  <c:v>2016</c:v>
                </c:pt>
                <c:pt idx="1536">
                  <c:v>2015</c:v>
                </c:pt>
                <c:pt idx="1537">
                  <c:v>2015</c:v>
                </c:pt>
                <c:pt idx="1538">
                  <c:v>2015</c:v>
                </c:pt>
                <c:pt idx="1539">
                  <c:v>2015</c:v>
                </c:pt>
                <c:pt idx="1540">
                  <c:v>2014</c:v>
                </c:pt>
                <c:pt idx="1541">
                  <c:v>2014</c:v>
                </c:pt>
                <c:pt idx="1542">
                  <c:v>2014</c:v>
                </c:pt>
                <c:pt idx="1543">
                  <c:v>2014</c:v>
                </c:pt>
                <c:pt idx="1544">
                  <c:v>2013</c:v>
                </c:pt>
                <c:pt idx="1545">
                  <c:v>2013</c:v>
                </c:pt>
                <c:pt idx="1546">
                  <c:v>2013</c:v>
                </c:pt>
                <c:pt idx="1547">
                  <c:v>2012</c:v>
                </c:pt>
                <c:pt idx="1548">
                  <c:v>2012</c:v>
                </c:pt>
                <c:pt idx="1549">
                  <c:v>2011</c:v>
                </c:pt>
                <c:pt idx="1550">
                  <c:v>2010</c:v>
                </c:pt>
                <c:pt idx="1551">
                  <c:v>2009</c:v>
                </c:pt>
                <c:pt idx="1552">
                  <c:v>2009</c:v>
                </c:pt>
                <c:pt idx="1553">
                  <c:v>2008</c:v>
                </c:pt>
                <c:pt idx="1554">
                  <c:v>2008</c:v>
                </c:pt>
                <c:pt idx="1555">
                  <c:v>2007</c:v>
                </c:pt>
                <c:pt idx="1556">
                  <c:v>2007</c:v>
                </c:pt>
                <c:pt idx="1557">
                  <c:v>2006</c:v>
                </c:pt>
                <c:pt idx="1558">
                  <c:v>2006</c:v>
                </c:pt>
                <c:pt idx="1559">
                  <c:v>2005</c:v>
                </c:pt>
                <c:pt idx="1560">
                  <c:v>2005</c:v>
                </c:pt>
                <c:pt idx="1561">
                  <c:v>2004</c:v>
                </c:pt>
                <c:pt idx="1562">
                  <c:v>2018</c:v>
                </c:pt>
                <c:pt idx="1563">
                  <c:v>2019</c:v>
                </c:pt>
                <c:pt idx="1564">
                  <c:v>2018</c:v>
                </c:pt>
                <c:pt idx="1565">
                  <c:v>2019</c:v>
                </c:pt>
                <c:pt idx="1566">
                  <c:v>2018</c:v>
                </c:pt>
                <c:pt idx="1567">
                  <c:v>2019</c:v>
                </c:pt>
                <c:pt idx="1568">
                  <c:v>2018</c:v>
                </c:pt>
                <c:pt idx="1569">
                  <c:v>2016</c:v>
                </c:pt>
                <c:pt idx="1570">
                  <c:v>2015</c:v>
                </c:pt>
                <c:pt idx="1571">
                  <c:v>2015</c:v>
                </c:pt>
                <c:pt idx="1572">
                  <c:v>2014</c:v>
                </c:pt>
                <c:pt idx="1573">
                  <c:v>2014</c:v>
                </c:pt>
                <c:pt idx="1574">
                  <c:v>2013</c:v>
                </c:pt>
                <c:pt idx="1575">
                  <c:v>2013</c:v>
                </c:pt>
                <c:pt idx="1576">
                  <c:v>2013</c:v>
                </c:pt>
                <c:pt idx="1577">
                  <c:v>2013</c:v>
                </c:pt>
                <c:pt idx="1578">
                  <c:v>2012</c:v>
                </c:pt>
                <c:pt idx="1579">
                  <c:v>2012</c:v>
                </c:pt>
                <c:pt idx="1580">
                  <c:v>2012</c:v>
                </c:pt>
                <c:pt idx="1581">
                  <c:v>2012</c:v>
                </c:pt>
                <c:pt idx="1582">
                  <c:v>2011</c:v>
                </c:pt>
                <c:pt idx="1583">
                  <c:v>2011</c:v>
                </c:pt>
                <c:pt idx="1584">
                  <c:v>2011</c:v>
                </c:pt>
                <c:pt idx="1585">
                  <c:v>2011</c:v>
                </c:pt>
                <c:pt idx="1586">
                  <c:v>2010</c:v>
                </c:pt>
                <c:pt idx="1587">
                  <c:v>2010</c:v>
                </c:pt>
                <c:pt idx="1588">
                  <c:v>2010</c:v>
                </c:pt>
                <c:pt idx="1589">
                  <c:v>2010</c:v>
                </c:pt>
                <c:pt idx="1590">
                  <c:v>2009</c:v>
                </c:pt>
                <c:pt idx="1591">
                  <c:v>2009</c:v>
                </c:pt>
                <c:pt idx="1592">
                  <c:v>2009</c:v>
                </c:pt>
                <c:pt idx="1593">
                  <c:v>2009</c:v>
                </c:pt>
                <c:pt idx="1594">
                  <c:v>2009</c:v>
                </c:pt>
                <c:pt idx="1595">
                  <c:v>2009</c:v>
                </c:pt>
                <c:pt idx="1596">
                  <c:v>2019</c:v>
                </c:pt>
                <c:pt idx="1597">
                  <c:v>2019</c:v>
                </c:pt>
                <c:pt idx="1598">
                  <c:v>2018</c:v>
                </c:pt>
                <c:pt idx="1599">
                  <c:v>2019</c:v>
                </c:pt>
                <c:pt idx="1600">
                  <c:v>2019</c:v>
                </c:pt>
                <c:pt idx="1601">
                  <c:v>2019</c:v>
                </c:pt>
                <c:pt idx="1602">
                  <c:v>2019</c:v>
                </c:pt>
                <c:pt idx="1603">
                  <c:v>2018</c:v>
                </c:pt>
                <c:pt idx="1604">
                  <c:v>2018</c:v>
                </c:pt>
                <c:pt idx="1605">
                  <c:v>2018</c:v>
                </c:pt>
                <c:pt idx="1606">
                  <c:v>2018</c:v>
                </c:pt>
                <c:pt idx="1607">
                  <c:v>2018</c:v>
                </c:pt>
                <c:pt idx="1608">
                  <c:v>2019</c:v>
                </c:pt>
                <c:pt idx="1609">
                  <c:v>2019</c:v>
                </c:pt>
                <c:pt idx="1610">
                  <c:v>2018</c:v>
                </c:pt>
                <c:pt idx="1611">
                  <c:v>2018</c:v>
                </c:pt>
                <c:pt idx="1612">
                  <c:v>2018</c:v>
                </c:pt>
                <c:pt idx="1613">
                  <c:v>2018</c:v>
                </c:pt>
                <c:pt idx="1614">
                  <c:v>2018</c:v>
                </c:pt>
                <c:pt idx="1615">
                  <c:v>2016</c:v>
                </c:pt>
                <c:pt idx="1616">
                  <c:v>2016</c:v>
                </c:pt>
                <c:pt idx="1617">
                  <c:v>2016</c:v>
                </c:pt>
                <c:pt idx="1618">
                  <c:v>2016</c:v>
                </c:pt>
                <c:pt idx="1619">
                  <c:v>2016</c:v>
                </c:pt>
                <c:pt idx="1620">
                  <c:v>2016</c:v>
                </c:pt>
                <c:pt idx="1621">
                  <c:v>2016</c:v>
                </c:pt>
                <c:pt idx="1622">
                  <c:v>2016</c:v>
                </c:pt>
                <c:pt idx="1623">
                  <c:v>2015</c:v>
                </c:pt>
                <c:pt idx="1624">
                  <c:v>2015</c:v>
                </c:pt>
                <c:pt idx="1625">
                  <c:v>2014</c:v>
                </c:pt>
                <c:pt idx="1626">
                  <c:v>2014</c:v>
                </c:pt>
                <c:pt idx="1627">
                  <c:v>2013</c:v>
                </c:pt>
                <c:pt idx="1628">
                  <c:v>2013</c:v>
                </c:pt>
                <c:pt idx="1629">
                  <c:v>2013</c:v>
                </c:pt>
                <c:pt idx="1630">
                  <c:v>2012</c:v>
                </c:pt>
                <c:pt idx="1631">
                  <c:v>2012</c:v>
                </c:pt>
                <c:pt idx="1632">
                  <c:v>2012</c:v>
                </c:pt>
                <c:pt idx="1633">
                  <c:v>2012</c:v>
                </c:pt>
                <c:pt idx="1634">
                  <c:v>2012</c:v>
                </c:pt>
                <c:pt idx="1635">
                  <c:v>2011</c:v>
                </c:pt>
                <c:pt idx="1636">
                  <c:v>2011</c:v>
                </c:pt>
                <c:pt idx="1637">
                  <c:v>2011</c:v>
                </c:pt>
                <c:pt idx="1638">
                  <c:v>2011</c:v>
                </c:pt>
                <c:pt idx="1639">
                  <c:v>2010</c:v>
                </c:pt>
                <c:pt idx="1640">
                  <c:v>2010</c:v>
                </c:pt>
                <c:pt idx="1641">
                  <c:v>2010</c:v>
                </c:pt>
                <c:pt idx="1642">
                  <c:v>2010</c:v>
                </c:pt>
                <c:pt idx="1643">
                  <c:v>2010</c:v>
                </c:pt>
                <c:pt idx="1644">
                  <c:v>2009</c:v>
                </c:pt>
                <c:pt idx="1645">
                  <c:v>2009</c:v>
                </c:pt>
                <c:pt idx="1646">
                  <c:v>2009</c:v>
                </c:pt>
                <c:pt idx="1647">
                  <c:v>2009</c:v>
                </c:pt>
                <c:pt idx="1648">
                  <c:v>2008</c:v>
                </c:pt>
                <c:pt idx="1649">
                  <c:v>2008</c:v>
                </c:pt>
                <c:pt idx="1650">
                  <c:v>2008</c:v>
                </c:pt>
                <c:pt idx="1651">
                  <c:v>2007</c:v>
                </c:pt>
                <c:pt idx="1652">
                  <c:v>2007</c:v>
                </c:pt>
                <c:pt idx="1653">
                  <c:v>2006</c:v>
                </c:pt>
                <c:pt idx="1654">
                  <c:v>2006</c:v>
                </c:pt>
                <c:pt idx="1655">
                  <c:v>2005</c:v>
                </c:pt>
                <c:pt idx="1656">
                  <c:v>2004</c:v>
                </c:pt>
                <c:pt idx="1657">
                  <c:v>2003</c:v>
                </c:pt>
                <c:pt idx="1658">
                  <c:v>2003</c:v>
                </c:pt>
                <c:pt idx="1659">
                  <c:v>2003</c:v>
                </c:pt>
                <c:pt idx="1660">
                  <c:v>2002</c:v>
                </c:pt>
                <c:pt idx="1661">
                  <c:v>2002</c:v>
                </c:pt>
                <c:pt idx="1662">
                  <c:v>2018</c:v>
                </c:pt>
                <c:pt idx="1663">
                  <c:v>2018</c:v>
                </c:pt>
                <c:pt idx="1664">
                  <c:v>2018</c:v>
                </c:pt>
                <c:pt idx="1665">
                  <c:v>2018</c:v>
                </c:pt>
                <c:pt idx="1666">
                  <c:v>2016</c:v>
                </c:pt>
                <c:pt idx="1667">
                  <c:v>2016</c:v>
                </c:pt>
                <c:pt idx="1668">
                  <c:v>2015</c:v>
                </c:pt>
                <c:pt idx="1669">
                  <c:v>2015</c:v>
                </c:pt>
                <c:pt idx="1670">
                  <c:v>2019</c:v>
                </c:pt>
                <c:pt idx="1671">
                  <c:v>2019</c:v>
                </c:pt>
                <c:pt idx="1672">
                  <c:v>2019</c:v>
                </c:pt>
                <c:pt idx="1673">
                  <c:v>2018</c:v>
                </c:pt>
                <c:pt idx="1674">
                  <c:v>2018</c:v>
                </c:pt>
                <c:pt idx="1675">
                  <c:v>2016</c:v>
                </c:pt>
                <c:pt idx="1676">
                  <c:v>2016</c:v>
                </c:pt>
                <c:pt idx="1677">
                  <c:v>2015</c:v>
                </c:pt>
                <c:pt idx="1678">
                  <c:v>2014</c:v>
                </c:pt>
                <c:pt idx="1679">
                  <c:v>2013</c:v>
                </c:pt>
                <c:pt idx="1680">
                  <c:v>2012</c:v>
                </c:pt>
                <c:pt idx="1681">
                  <c:v>2011</c:v>
                </c:pt>
                <c:pt idx="1682">
                  <c:v>2019</c:v>
                </c:pt>
                <c:pt idx="1683">
                  <c:v>2019</c:v>
                </c:pt>
                <c:pt idx="1684">
                  <c:v>2019</c:v>
                </c:pt>
                <c:pt idx="1685">
                  <c:v>2019</c:v>
                </c:pt>
                <c:pt idx="1686">
                  <c:v>2019</c:v>
                </c:pt>
                <c:pt idx="1687">
                  <c:v>2018</c:v>
                </c:pt>
                <c:pt idx="1688">
                  <c:v>2018</c:v>
                </c:pt>
                <c:pt idx="1689">
                  <c:v>2018</c:v>
                </c:pt>
                <c:pt idx="1690">
                  <c:v>2018</c:v>
                </c:pt>
                <c:pt idx="1691">
                  <c:v>2018</c:v>
                </c:pt>
                <c:pt idx="1692">
                  <c:v>2018</c:v>
                </c:pt>
                <c:pt idx="1693">
                  <c:v>2018</c:v>
                </c:pt>
                <c:pt idx="1694">
                  <c:v>2018</c:v>
                </c:pt>
                <c:pt idx="1695">
                  <c:v>2018</c:v>
                </c:pt>
                <c:pt idx="1696">
                  <c:v>2018</c:v>
                </c:pt>
                <c:pt idx="1697">
                  <c:v>2018</c:v>
                </c:pt>
                <c:pt idx="1698">
                  <c:v>2018</c:v>
                </c:pt>
                <c:pt idx="1699">
                  <c:v>2018</c:v>
                </c:pt>
                <c:pt idx="1700">
                  <c:v>2018</c:v>
                </c:pt>
                <c:pt idx="1701">
                  <c:v>2018</c:v>
                </c:pt>
                <c:pt idx="1702">
                  <c:v>2018</c:v>
                </c:pt>
                <c:pt idx="1703">
                  <c:v>2018</c:v>
                </c:pt>
                <c:pt idx="1704">
                  <c:v>2018</c:v>
                </c:pt>
                <c:pt idx="1705">
                  <c:v>2018</c:v>
                </c:pt>
                <c:pt idx="1706">
                  <c:v>2016</c:v>
                </c:pt>
                <c:pt idx="1707">
                  <c:v>2016</c:v>
                </c:pt>
                <c:pt idx="1708">
                  <c:v>2016</c:v>
                </c:pt>
                <c:pt idx="1709">
                  <c:v>2016</c:v>
                </c:pt>
                <c:pt idx="1710">
                  <c:v>2016</c:v>
                </c:pt>
                <c:pt idx="1711">
                  <c:v>2016</c:v>
                </c:pt>
                <c:pt idx="1712">
                  <c:v>2016</c:v>
                </c:pt>
                <c:pt idx="1713">
                  <c:v>2016</c:v>
                </c:pt>
                <c:pt idx="1714">
                  <c:v>2016</c:v>
                </c:pt>
                <c:pt idx="1715">
                  <c:v>2016</c:v>
                </c:pt>
                <c:pt idx="1716">
                  <c:v>2016</c:v>
                </c:pt>
                <c:pt idx="1717">
                  <c:v>2016</c:v>
                </c:pt>
                <c:pt idx="1718">
                  <c:v>2016</c:v>
                </c:pt>
                <c:pt idx="1719">
                  <c:v>2016</c:v>
                </c:pt>
                <c:pt idx="1720">
                  <c:v>2016</c:v>
                </c:pt>
                <c:pt idx="1721">
                  <c:v>2016</c:v>
                </c:pt>
                <c:pt idx="1722">
                  <c:v>2016</c:v>
                </c:pt>
                <c:pt idx="1723">
                  <c:v>2016</c:v>
                </c:pt>
                <c:pt idx="1724">
                  <c:v>2016</c:v>
                </c:pt>
                <c:pt idx="1725">
                  <c:v>2016</c:v>
                </c:pt>
                <c:pt idx="1726">
                  <c:v>2015</c:v>
                </c:pt>
                <c:pt idx="1727">
                  <c:v>2015</c:v>
                </c:pt>
                <c:pt idx="1728">
                  <c:v>2015</c:v>
                </c:pt>
                <c:pt idx="1729">
                  <c:v>2015</c:v>
                </c:pt>
                <c:pt idx="1730">
                  <c:v>2015</c:v>
                </c:pt>
                <c:pt idx="1731">
                  <c:v>2015</c:v>
                </c:pt>
                <c:pt idx="1732">
                  <c:v>2015</c:v>
                </c:pt>
                <c:pt idx="1733">
                  <c:v>2015</c:v>
                </c:pt>
                <c:pt idx="1734">
                  <c:v>2015</c:v>
                </c:pt>
                <c:pt idx="1735">
                  <c:v>2015</c:v>
                </c:pt>
                <c:pt idx="1736">
                  <c:v>2015</c:v>
                </c:pt>
                <c:pt idx="1737">
                  <c:v>2015</c:v>
                </c:pt>
                <c:pt idx="1738">
                  <c:v>2015</c:v>
                </c:pt>
                <c:pt idx="1739">
                  <c:v>2015</c:v>
                </c:pt>
                <c:pt idx="1740">
                  <c:v>2015</c:v>
                </c:pt>
                <c:pt idx="1741">
                  <c:v>2015</c:v>
                </c:pt>
                <c:pt idx="1742">
                  <c:v>2015</c:v>
                </c:pt>
                <c:pt idx="1743">
                  <c:v>2015</c:v>
                </c:pt>
                <c:pt idx="1744">
                  <c:v>2015</c:v>
                </c:pt>
                <c:pt idx="1745">
                  <c:v>2015</c:v>
                </c:pt>
                <c:pt idx="1746">
                  <c:v>2015</c:v>
                </c:pt>
                <c:pt idx="1747">
                  <c:v>2015</c:v>
                </c:pt>
                <c:pt idx="1748">
                  <c:v>2015</c:v>
                </c:pt>
                <c:pt idx="1749">
                  <c:v>2014</c:v>
                </c:pt>
                <c:pt idx="1750">
                  <c:v>2014</c:v>
                </c:pt>
                <c:pt idx="1751">
                  <c:v>2014</c:v>
                </c:pt>
                <c:pt idx="1752">
                  <c:v>2014</c:v>
                </c:pt>
                <c:pt idx="1753">
                  <c:v>2014</c:v>
                </c:pt>
                <c:pt idx="1754">
                  <c:v>2014</c:v>
                </c:pt>
                <c:pt idx="1755">
                  <c:v>2014</c:v>
                </c:pt>
                <c:pt idx="1756">
                  <c:v>2014</c:v>
                </c:pt>
                <c:pt idx="1757">
                  <c:v>2014</c:v>
                </c:pt>
                <c:pt idx="1758">
                  <c:v>2014</c:v>
                </c:pt>
                <c:pt idx="1759">
                  <c:v>2014</c:v>
                </c:pt>
                <c:pt idx="1760">
                  <c:v>2014</c:v>
                </c:pt>
                <c:pt idx="1761">
                  <c:v>2014</c:v>
                </c:pt>
                <c:pt idx="1762">
                  <c:v>2014</c:v>
                </c:pt>
                <c:pt idx="1763">
                  <c:v>2014</c:v>
                </c:pt>
                <c:pt idx="1764">
                  <c:v>2014</c:v>
                </c:pt>
                <c:pt idx="1765">
                  <c:v>2014</c:v>
                </c:pt>
                <c:pt idx="1766">
                  <c:v>2014</c:v>
                </c:pt>
                <c:pt idx="1767">
                  <c:v>2014</c:v>
                </c:pt>
                <c:pt idx="1768">
                  <c:v>2014</c:v>
                </c:pt>
                <c:pt idx="1769">
                  <c:v>2014</c:v>
                </c:pt>
                <c:pt idx="1770">
                  <c:v>2014</c:v>
                </c:pt>
                <c:pt idx="1771">
                  <c:v>2013</c:v>
                </c:pt>
                <c:pt idx="1772">
                  <c:v>2013</c:v>
                </c:pt>
                <c:pt idx="1773">
                  <c:v>2013</c:v>
                </c:pt>
                <c:pt idx="1774">
                  <c:v>2013</c:v>
                </c:pt>
                <c:pt idx="1775">
                  <c:v>2013</c:v>
                </c:pt>
                <c:pt idx="1776">
                  <c:v>2013</c:v>
                </c:pt>
                <c:pt idx="1777">
                  <c:v>2013</c:v>
                </c:pt>
                <c:pt idx="1778">
                  <c:v>2013</c:v>
                </c:pt>
                <c:pt idx="1779">
                  <c:v>2013</c:v>
                </c:pt>
                <c:pt idx="1780">
                  <c:v>2013</c:v>
                </c:pt>
                <c:pt idx="1781">
                  <c:v>2013</c:v>
                </c:pt>
                <c:pt idx="1782">
                  <c:v>2013</c:v>
                </c:pt>
                <c:pt idx="1783">
                  <c:v>2013</c:v>
                </c:pt>
                <c:pt idx="1784">
                  <c:v>2013</c:v>
                </c:pt>
                <c:pt idx="1785">
                  <c:v>2013</c:v>
                </c:pt>
                <c:pt idx="1786">
                  <c:v>2013</c:v>
                </c:pt>
                <c:pt idx="1787">
                  <c:v>2013</c:v>
                </c:pt>
                <c:pt idx="1788">
                  <c:v>2013</c:v>
                </c:pt>
                <c:pt idx="1789">
                  <c:v>2013</c:v>
                </c:pt>
                <c:pt idx="1790">
                  <c:v>2013</c:v>
                </c:pt>
                <c:pt idx="1791">
                  <c:v>2013</c:v>
                </c:pt>
                <c:pt idx="1792">
                  <c:v>2013</c:v>
                </c:pt>
                <c:pt idx="1793">
                  <c:v>2013</c:v>
                </c:pt>
                <c:pt idx="1794">
                  <c:v>2013</c:v>
                </c:pt>
                <c:pt idx="1795">
                  <c:v>2013</c:v>
                </c:pt>
                <c:pt idx="1796">
                  <c:v>2013</c:v>
                </c:pt>
                <c:pt idx="1797">
                  <c:v>2013</c:v>
                </c:pt>
                <c:pt idx="1798">
                  <c:v>2012</c:v>
                </c:pt>
                <c:pt idx="1799">
                  <c:v>2012</c:v>
                </c:pt>
                <c:pt idx="1800">
                  <c:v>2012</c:v>
                </c:pt>
                <c:pt idx="1801">
                  <c:v>2012</c:v>
                </c:pt>
                <c:pt idx="1802">
                  <c:v>2012</c:v>
                </c:pt>
                <c:pt idx="1803">
                  <c:v>2012</c:v>
                </c:pt>
                <c:pt idx="1804">
                  <c:v>2012</c:v>
                </c:pt>
                <c:pt idx="1805">
                  <c:v>2012</c:v>
                </c:pt>
                <c:pt idx="1806">
                  <c:v>2012</c:v>
                </c:pt>
                <c:pt idx="1807">
                  <c:v>2012</c:v>
                </c:pt>
                <c:pt idx="1808">
                  <c:v>2012</c:v>
                </c:pt>
                <c:pt idx="1809">
                  <c:v>2012</c:v>
                </c:pt>
                <c:pt idx="1810">
                  <c:v>2012</c:v>
                </c:pt>
                <c:pt idx="1811">
                  <c:v>2012</c:v>
                </c:pt>
                <c:pt idx="1812">
                  <c:v>2012</c:v>
                </c:pt>
                <c:pt idx="1813">
                  <c:v>2012</c:v>
                </c:pt>
                <c:pt idx="1814">
                  <c:v>2012</c:v>
                </c:pt>
                <c:pt idx="1815">
                  <c:v>2012</c:v>
                </c:pt>
                <c:pt idx="1816">
                  <c:v>2011</c:v>
                </c:pt>
                <c:pt idx="1817">
                  <c:v>2011</c:v>
                </c:pt>
                <c:pt idx="1818">
                  <c:v>2011</c:v>
                </c:pt>
                <c:pt idx="1819">
                  <c:v>2011</c:v>
                </c:pt>
                <c:pt idx="1820">
                  <c:v>2011</c:v>
                </c:pt>
                <c:pt idx="1821">
                  <c:v>2011</c:v>
                </c:pt>
                <c:pt idx="1822">
                  <c:v>2011</c:v>
                </c:pt>
                <c:pt idx="1823">
                  <c:v>2011</c:v>
                </c:pt>
                <c:pt idx="1824">
                  <c:v>2011</c:v>
                </c:pt>
                <c:pt idx="1825">
                  <c:v>2011</c:v>
                </c:pt>
                <c:pt idx="1826">
                  <c:v>2011</c:v>
                </c:pt>
                <c:pt idx="1827">
                  <c:v>2011</c:v>
                </c:pt>
                <c:pt idx="1828">
                  <c:v>2011</c:v>
                </c:pt>
                <c:pt idx="1829">
                  <c:v>2011</c:v>
                </c:pt>
                <c:pt idx="1830">
                  <c:v>2011</c:v>
                </c:pt>
                <c:pt idx="1831">
                  <c:v>2011</c:v>
                </c:pt>
                <c:pt idx="1832">
                  <c:v>2011</c:v>
                </c:pt>
                <c:pt idx="1833">
                  <c:v>2011</c:v>
                </c:pt>
                <c:pt idx="1834">
                  <c:v>2011</c:v>
                </c:pt>
                <c:pt idx="1835">
                  <c:v>2011</c:v>
                </c:pt>
                <c:pt idx="1836">
                  <c:v>2011</c:v>
                </c:pt>
                <c:pt idx="1837">
                  <c:v>2011</c:v>
                </c:pt>
                <c:pt idx="1838">
                  <c:v>2011</c:v>
                </c:pt>
                <c:pt idx="1839">
                  <c:v>2011</c:v>
                </c:pt>
                <c:pt idx="1840">
                  <c:v>2011</c:v>
                </c:pt>
                <c:pt idx="1841">
                  <c:v>2011</c:v>
                </c:pt>
                <c:pt idx="1842">
                  <c:v>2010</c:v>
                </c:pt>
                <c:pt idx="1843">
                  <c:v>2010</c:v>
                </c:pt>
                <c:pt idx="1844">
                  <c:v>2010</c:v>
                </c:pt>
                <c:pt idx="1845">
                  <c:v>2010</c:v>
                </c:pt>
                <c:pt idx="1846">
                  <c:v>2010</c:v>
                </c:pt>
                <c:pt idx="1847">
                  <c:v>2010</c:v>
                </c:pt>
                <c:pt idx="1848">
                  <c:v>2010</c:v>
                </c:pt>
                <c:pt idx="1849">
                  <c:v>2010</c:v>
                </c:pt>
                <c:pt idx="1850">
                  <c:v>2010</c:v>
                </c:pt>
                <c:pt idx="1851">
                  <c:v>2010</c:v>
                </c:pt>
                <c:pt idx="1852">
                  <c:v>2010</c:v>
                </c:pt>
                <c:pt idx="1853">
                  <c:v>2010</c:v>
                </c:pt>
                <c:pt idx="1854">
                  <c:v>2010</c:v>
                </c:pt>
                <c:pt idx="1855">
                  <c:v>2010</c:v>
                </c:pt>
                <c:pt idx="1856">
                  <c:v>2010</c:v>
                </c:pt>
                <c:pt idx="1857">
                  <c:v>2010</c:v>
                </c:pt>
                <c:pt idx="1858">
                  <c:v>2010</c:v>
                </c:pt>
                <c:pt idx="1859">
                  <c:v>2010</c:v>
                </c:pt>
                <c:pt idx="1860">
                  <c:v>2010</c:v>
                </c:pt>
                <c:pt idx="1861">
                  <c:v>2010</c:v>
                </c:pt>
                <c:pt idx="1862">
                  <c:v>2010</c:v>
                </c:pt>
                <c:pt idx="1863">
                  <c:v>2009</c:v>
                </c:pt>
                <c:pt idx="1864">
                  <c:v>2009</c:v>
                </c:pt>
                <c:pt idx="1865">
                  <c:v>2009</c:v>
                </c:pt>
                <c:pt idx="1866">
                  <c:v>2009</c:v>
                </c:pt>
                <c:pt idx="1867">
                  <c:v>2009</c:v>
                </c:pt>
                <c:pt idx="1868">
                  <c:v>2009</c:v>
                </c:pt>
                <c:pt idx="1869">
                  <c:v>2009</c:v>
                </c:pt>
                <c:pt idx="1870">
                  <c:v>2009</c:v>
                </c:pt>
                <c:pt idx="1871">
                  <c:v>2009</c:v>
                </c:pt>
                <c:pt idx="1872">
                  <c:v>2009</c:v>
                </c:pt>
                <c:pt idx="1873">
                  <c:v>2009</c:v>
                </c:pt>
                <c:pt idx="1874">
                  <c:v>2009</c:v>
                </c:pt>
                <c:pt idx="1875">
                  <c:v>2009</c:v>
                </c:pt>
                <c:pt idx="1876">
                  <c:v>2009</c:v>
                </c:pt>
                <c:pt idx="1877">
                  <c:v>2009</c:v>
                </c:pt>
                <c:pt idx="1878">
                  <c:v>2009</c:v>
                </c:pt>
                <c:pt idx="1879">
                  <c:v>2009</c:v>
                </c:pt>
                <c:pt idx="1880">
                  <c:v>2009</c:v>
                </c:pt>
                <c:pt idx="1881">
                  <c:v>2009</c:v>
                </c:pt>
                <c:pt idx="1882">
                  <c:v>2009</c:v>
                </c:pt>
                <c:pt idx="1883">
                  <c:v>2009</c:v>
                </c:pt>
                <c:pt idx="1884">
                  <c:v>2008</c:v>
                </c:pt>
                <c:pt idx="1885">
                  <c:v>2008</c:v>
                </c:pt>
                <c:pt idx="1886">
                  <c:v>2008</c:v>
                </c:pt>
                <c:pt idx="1887">
                  <c:v>2008</c:v>
                </c:pt>
                <c:pt idx="1888">
                  <c:v>2008</c:v>
                </c:pt>
                <c:pt idx="1889">
                  <c:v>2008</c:v>
                </c:pt>
                <c:pt idx="1890">
                  <c:v>2008</c:v>
                </c:pt>
                <c:pt idx="1891">
                  <c:v>2008</c:v>
                </c:pt>
                <c:pt idx="1892">
                  <c:v>2008</c:v>
                </c:pt>
                <c:pt idx="1893">
                  <c:v>2008</c:v>
                </c:pt>
                <c:pt idx="1894">
                  <c:v>2008</c:v>
                </c:pt>
                <c:pt idx="1895">
                  <c:v>2008</c:v>
                </c:pt>
                <c:pt idx="1896">
                  <c:v>2008</c:v>
                </c:pt>
                <c:pt idx="1897">
                  <c:v>2008</c:v>
                </c:pt>
                <c:pt idx="1898">
                  <c:v>2008</c:v>
                </c:pt>
                <c:pt idx="1899">
                  <c:v>2008</c:v>
                </c:pt>
                <c:pt idx="1900">
                  <c:v>2008</c:v>
                </c:pt>
                <c:pt idx="1901">
                  <c:v>2008</c:v>
                </c:pt>
                <c:pt idx="1902">
                  <c:v>2008</c:v>
                </c:pt>
                <c:pt idx="1903">
                  <c:v>2008</c:v>
                </c:pt>
                <c:pt idx="1904">
                  <c:v>2008</c:v>
                </c:pt>
                <c:pt idx="1905">
                  <c:v>2008</c:v>
                </c:pt>
                <c:pt idx="1906">
                  <c:v>2008</c:v>
                </c:pt>
                <c:pt idx="1907">
                  <c:v>2007</c:v>
                </c:pt>
                <c:pt idx="1908">
                  <c:v>2007</c:v>
                </c:pt>
                <c:pt idx="1909">
                  <c:v>2007</c:v>
                </c:pt>
                <c:pt idx="1910">
                  <c:v>2007</c:v>
                </c:pt>
                <c:pt idx="1911">
                  <c:v>2007</c:v>
                </c:pt>
                <c:pt idx="1912">
                  <c:v>2007</c:v>
                </c:pt>
                <c:pt idx="1913">
                  <c:v>2007</c:v>
                </c:pt>
                <c:pt idx="1914">
                  <c:v>2007</c:v>
                </c:pt>
                <c:pt idx="1915">
                  <c:v>2007</c:v>
                </c:pt>
                <c:pt idx="1916">
                  <c:v>2007</c:v>
                </c:pt>
                <c:pt idx="1917">
                  <c:v>2007</c:v>
                </c:pt>
                <c:pt idx="1918">
                  <c:v>2007</c:v>
                </c:pt>
                <c:pt idx="1919">
                  <c:v>2007</c:v>
                </c:pt>
                <c:pt idx="1920">
                  <c:v>2007</c:v>
                </c:pt>
                <c:pt idx="1921">
                  <c:v>2007</c:v>
                </c:pt>
                <c:pt idx="1922">
                  <c:v>2007</c:v>
                </c:pt>
                <c:pt idx="1923">
                  <c:v>2007</c:v>
                </c:pt>
                <c:pt idx="1924">
                  <c:v>2006</c:v>
                </c:pt>
                <c:pt idx="1925">
                  <c:v>2006</c:v>
                </c:pt>
                <c:pt idx="1926">
                  <c:v>2006</c:v>
                </c:pt>
                <c:pt idx="1927">
                  <c:v>2006</c:v>
                </c:pt>
                <c:pt idx="1928">
                  <c:v>2006</c:v>
                </c:pt>
                <c:pt idx="1929">
                  <c:v>2006</c:v>
                </c:pt>
                <c:pt idx="1930">
                  <c:v>2006</c:v>
                </c:pt>
                <c:pt idx="1931">
                  <c:v>2006</c:v>
                </c:pt>
                <c:pt idx="1932">
                  <c:v>2006</c:v>
                </c:pt>
                <c:pt idx="1933">
                  <c:v>2006</c:v>
                </c:pt>
                <c:pt idx="1934">
                  <c:v>2006</c:v>
                </c:pt>
                <c:pt idx="1935">
                  <c:v>2006</c:v>
                </c:pt>
                <c:pt idx="1936">
                  <c:v>2006</c:v>
                </c:pt>
                <c:pt idx="1937">
                  <c:v>2005</c:v>
                </c:pt>
                <c:pt idx="1938">
                  <c:v>2005</c:v>
                </c:pt>
                <c:pt idx="1939">
                  <c:v>2005</c:v>
                </c:pt>
                <c:pt idx="1940">
                  <c:v>2005</c:v>
                </c:pt>
                <c:pt idx="1941">
                  <c:v>2005</c:v>
                </c:pt>
                <c:pt idx="1942">
                  <c:v>2005</c:v>
                </c:pt>
                <c:pt idx="1943">
                  <c:v>2005</c:v>
                </c:pt>
                <c:pt idx="1944">
                  <c:v>2005</c:v>
                </c:pt>
                <c:pt idx="1945">
                  <c:v>2005</c:v>
                </c:pt>
                <c:pt idx="1946">
                  <c:v>2005</c:v>
                </c:pt>
                <c:pt idx="1947">
                  <c:v>2005</c:v>
                </c:pt>
                <c:pt idx="1948">
                  <c:v>2005</c:v>
                </c:pt>
                <c:pt idx="1949">
                  <c:v>2005</c:v>
                </c:pt>
                <c:pt idx="1950">
                  <c:v>2005</c:v>
                </c:pt>
                <c:pt idx="1951">
                  <c:v>2005</c:v>
                </c:pt>
                <c:pt idx="1952">
                  <c:v>2005</c:v>
                </c:pt>
                <c:pt idx="1953">
                  <c:v>2004</c:v>
                </c:pt>
                <c:pt idx="1954">
                  <c:v>2004</c:v>
                </c:pt>
                <c:pt idx="1955">
                  <c:v>2004</c:v>
                </c:pt>
                <c:pt idx="1956">
                  <c:v>2004</c:v>
                </c:pt>
                <c:pt idx="1957">
                  <c:v>2004</c:v>
                </c:pt>
                <c:pt idx="1958">
                  <c:v>2004</c:v>
                </c:pt>
                <c:pt idx="1959">
                  <c:v>2004</c:v>
                </c:pt>
                <c:pt idx="1960">
                  <c:v>2004</c:v>
                </c:pt>
                <c:pt idx="1961">
                  <c:v>2004</c:v>
                </c:pt>
                <c:pt idx="1962">
                  <c:v>2004</c:v>
                </c:pt>
                <c:pt idx="1963">
                  <c:v>2004</c:v>
                </c:pt>
                <c:pt idx="1964">
                  <c:v>2004</c:v>
                </c:pt>
                <c:pt idx="1965">
                  <c:v>2004</c:v>
                </c:pt>
                <c:pt idx="1966">
                  <c:v>2004</c:v>
                </c:pt>
                <c:pt idx="1967">
                  <c:v>2004</c:v>
                </c:pt>
                <c:pt idx="1968">
                  <c:v>2004</c:v>
                </c:pt>
                <c:pt idx="1969">
                  <c:v>2003</c:v>
                </c:pt>
                <c:pt idx="1970">
                  <c:v>2003</c:v>
                </c:pt>
                <c:pt idx="1971">
                  <c:v>2003</c:v>
                </c:pt>
                <c:pt idx="1972">
                  <c:v>2003</c:v>
                </c:pt>
                <c:pt idx="1973">
                  <c:v>2003</c:v>
                </c:pt>
                <c:pt idx="1974">
                  <c:v>2003</c:v>
                </c:pt>
                <c:pt idx="1975">
                  <c:v>2003</c:v>
                </c:pt>
                <c:pt idx="1976">
                  <c:v>2003</c:v>
                </c:pt>
                <c:pt idx="1977">
                  <c:v>2003</c:v>
                </c:pt>
                <c:pt idx="1978">
                  <c:v>2003</c:v>
                </c:pt>
                <c:pt idx="1979">
                  <c:v>2003</c:v>
                </c:pt>
                <c:pt idx="1980">
                  <c:v>2003</c:v>
                </c:pt>
                <c:pt idx="1981">
                  <c:v>2003</c:v>
                </c:pt>
                <c:pt idx="1982">
                  <c:v>2003</c:v>
                </c:pt>
                <c:pt idx="1983">
                  <c:v>2003</c:v>
                </c:pt>
                <c:pt idx="1984">
                  <c:v>2003</c:v>
                </c:pt>
                <c:pt idx="1985">
                  <c:v>2002</c:v>
                </c:pt>
                <c:pt idx="1986">
                  <c:v>2002</c:v>
                </c:pt>
                <c:pt idx="1987">
                  <c:v>2002</c:v>
                </c:pt>
                <c:pt idx="1988">
                  <c:v>2002</c:v>
                </c:pt>
                <c:pt idx="1989">
                  <c:v>2002</c:v>
                </c:pt>
                <c:pt idx="1990">
                  <c:v>2002</c:v>
                </c:pt>
                <c:pt idx="1991">
                  <c:v>2002</c:v>
                </c:pt>
                <c:pt idx="1992">
                  <c:v>2002</c:v>
                </c:pt>
                <c:pt idx="1993">
                  <c:v>2002</c:v>
                </c:pt>
                <c:pt idx="1994">
                  <c:v>2002</c:v>
                </c:pt>
                <c:pt idx="1995">
                  <c:v>2002</c:v>
                </c:pt>
                <c:pt idx="1996">
                  <c:v>2002</c:v>
                </c:pt>
                <c:pt idx="1997">
                  <c:v>2001</c:v>
                </c:pt>
                <c:pt idx="1998">
                  <c:v>2001</c:v>
                </c:pt>
                <c:pt idx="1999">
                  <c:v>2001</c:v>
                </c:pt>
                <c:pt idx="2000">
                  <c:v>2001</c:v>
                </c:pt>
                <c:pt idx="2001">
                  <c:v>2001</c:v>
                </c:pt>
                <c:pt idx="2002">
                  <c:v>2001</c:v>
                </c:pt>
                <c:pt idx="2003">
                  <c:v>2001</c:v>
                </c:pt>
                <c:pt idx="2004">
                  <c:v>2001</c:v>
                </c:pt>
                <c:pt idx="2005">
                  <c:v>2001</c:v>
                </c:pt>
                <c:pt idx="2006">
                  <c:v>2000</c:v>
                </c:pt>
                <c:pt idx="2007">
                  <c:v>2000</c:v>
                </c:pt>
                <c:pt idx="2008">
                  <c:v>2000</c:v>
                </c:pt>
                <c:pt idx="2009">
                  <c:v>2000</c:v>
                </c:pt>
                <c:pt idx="2010">
                  <c:v>2000</c:v>
                </c:pt>
                <c:pt idx="2011">
                  <c:v>2000</c:v>
                </c:pt>
                <c:pt idx="2012">
                  <c:v>1999</c:v>
                </c:pt>
                <c:pt idx="2013">
                  <c:v>1999</c:v>
                </c:pt>
                <c:pt idx="2014">
                  <c:v>1999</c:v>
                </c:pt>
                <c:pt idx="2015">
                  <c:v>1999</c:v>
                </c:pt>
                <c:pt idx="2016">
                  <c:v>1999</c:v>
                </c:pt>
                <c:pt idx="2017">
                  <c:v>1999</c:v>
                </c:pt>
                <c:pt idx="2018">
                  <c:v>1999</c:v>
                </c:pt>
                <c:pt idx="2019">
                  <c:v>1999</c:v>
                </c:pt>
                <c:pt idx="2020">
                  <c:v>1999</c:v>
                </c:pt>
                <c:pt idx="2021">
                  <c:v>1999</c:v>
                </c:pt>
                <c:pt idx="2022">
                  <c:v>1999</c:v>
                </c:pt>
                <c:pt idx="2023">
                  <c:v>1999</c:v>
                </c:pt>
                <c:pt idx="2024">
                  <c:v>1999</c:v>
                </c:pt>
                <c:pt idx="2025">
                  <c:v>1999</c:v>
                </c:pt>
                <c:pt idx="2026">
                  <c:v>1999</c:v>
                </c:pt>
                <c:pt idx="2027">
                  <c:v>1998</c:v>
                </c:pt>
                <c:pt idx="2028">
                  <c:v>1998</c:v>
                </c:pt>
                <c:pt idx="2029">
                  <c:v>1998</c:v>
                </c:pt>
                <c:pt idx="2030">
                  <c:v>1998</c:v>
                </c:pt>
                <c:pt idx="2031">
                  <c:v>1998</c:v>
                </c:pt>
                <c:pt idx="2032">
                  <c:v>1998</c:v>
                </c:pt>
                <c:pt idx="2033">
                  <c:v>1998</c:v>
                </c:pt>
                <c:pt idx="2034">
                  <c:v>1998</c:v>
                </c:pt>
                <c:pt idx="2035">
                  <c:v>1998</c:v>
                </c:pt>
                <c:pt idx="2036">
                  <c:v>1998</c:v>
                </c:pt>
                <c:pt idx="2037">
                  <c:v>1998</c:v>
                </c:pt>
                <c:pt idx="2038">
                  <c:v>1998</c:v>
                </c:pt>
                <c:pt idx="2039">
                  <c:v>1998</c:v>
                </c:pt>
                <c:pt idx="2040">
                  <c:v>1998</c:v>
                </c:pt>
                <c:pt idx="2041">
                  <c:v>1998</c:v>
                </c:pt>
                <c:pt idx="2042">
                  <c:v>1998</c:v>
                </c:pt>
                <c:pt idx="2043">
                  <c:v>1998</c:v>
                </c:pt>
                <c:pt idx="2044">
                  <c:v>1998</c:v>
                </c:pt>
                <c:pt idx="2045">
                  <c:v>1998</c:v>
                </c:pt>
                <c:pt idx="2046">
                  <c:v>1998</c:v>
                </c:pt>
                <c:pt idx="2047">
                  <c:v>1998</c:v>
                </c:pt>
                <c:pt idx="2048">
                  <c:v>1998</c:v>
                </c:pt>
                <c:pt idx="2049">
                  <c:v>1997</c:v>
                </c:pt>
                <c:pt idx="2050">
                  <c:v>1997</c:v>
                </c:pt>
                <c:pt idx="2051">
                  <c:v>1997</c:v>
                </c:pt>
                <c:pt idx="2052">
                  <c:v>1997</c:v>
                </c:pt>
                <c:pt idx="2053">
                  <c:v>1997</c:v>
                </c:pt>
                <c:pt idx="2054">
                  <c:v>1997</c:v>
                </c:pt>
                <c:pt idx="2055">
                  <c:v>1997</c:v>
                </c:pt>
                <c:pt idx="2056">
                  <c:v>1997</c:v>
                </c:pt>
                <c:pt idx="2057">
                  <c:v>1997</c:v>
                </c:pt>
                <c:pt idx="2058">
                  <c:v>1997</c:v>
                </c:pt>
                <c:pt idx="2059">
                  <c:v>1997</c:v>
                </c:pt>
                <c:pt idx="2060">
                  <c:v>1997</c:v>
                </c:pt>
                <c:pt idx="2061">
                  <c:v>1997</c:v>
                </c:pt>
                <c:pt idx="2062">
                  <c:v>1997</c:v>
                </c:pt>
                <c:pt idx="2063">
                  <c:v>1997</c:v>
                </c:pt>
                <c:pt idx="2064">
                  <c:v>1997</c:v>
                </c:pt>
                <c:pt idx="2065">
                  <c:v>1997</c:v>
                </c:pt>
                <c:pt idx="2066">
                  <c:v>1997</c:v>
                </c:pt>
                <c:pt idx="2067">
                  <c:v>1997</c:v>
                </c:pt>
                <c:pt idx="2068">
                  <c:v>1996</c:v>
                </c:pt>
                <c:pt idx="2069">
                  <c:v>1996</c:v>
                </c:pt>
                <c:pt idx="2070">
                  <c:v>1996</c:v>
                </c:pt>
                <c:pt idx="2071">
                  <c:v>1996</c:v>
                </c:pt>
                <c:pt idx="2072">
                  <c:v>1996</c:v>
                </c:pt>
                <c:pt idx="2073">
                  <c:v>1996</c:v>
                </c:pt>
                <c:pt idx="2074">
                  <c:v>1996</c:v>
                </c:pt>
                <c:pt idx="2075">
                  <c:v>1996</c:v>
                </c:pt>
                <c:pt idx="2076">
                  <c:v>1996</c:v>
                </c:pt>
                <c:pt idx="2077">
                  <c:v>1995</c:v>
                </c:pt>
                <c:pt idx="2078">
                  <c:v>1995</c:v>
                </c:pt>
                <c:pt idx="2079">
                  <c:v>1995</c:v>
                </c:pt>
                <c:pt idx="2080">
                  <c:v>1995</c:v>
                </c:pt>
                <c:pt idx="2081">
                  <c:v>1995</c:v>
                </c:pt>
                <c:pt idx="2082">
                  <c:v>1995</c:v>
                </c:pt>
                <c:pt idx="2083">
                  <c:v>1995</c:v>
                </c:pt>
                <c:pt idx="2084">
                  <c:v>1995</c:v>
                </c:pt>
                <c:pt idx="2085">
                  <c:v>1994</c:v>
                </c:pt>
                <c:pt idx="2086">
                  <c:v>1994</c:v>
                </c:pt>
                <c:pt idx="2087">
                  <c:v>1994</c:v>
                </c:pt>
                <c:pt idx="2088">
                  <c:v>1994</c:v>
                </c:pt>
                <c:pt idx="2089">
                  <c:v>1994</c:v>
                </c:pt>
                <c:pt idx="2090">
                  <c:v>1994</c:v>
                </c:pt>
                <c:pt idx="2091">
                  <c:v>1993</c:v>
                </c:pt>
                <c:pt idx="2092">
                  <c:v>1993</c:v>
                </c:pt>
                <c:pt idx="2093">
                  <c:v>1993</c:v>
                </c:pt>
                <c:pt idx="2094">
                  <c:v>1993</c:v>
                </c:pt>
                <c:pt idx="2095">
                  <c:v>1993</c:v>
                </c:pt>
                <c:pt idx="2096">
                  <c:v>1992</c:v>
                </c:pt>
                <c:pt idx="2097">
                  <c:v>1992</c:v>
                </c:pt>
                <c:pt idx="2098">
                  <c:v>1992</c:v>
                </c:pt>
                <c:pt idx="2099">
                  <c:v>1992</c:v>
                </c:pt>
                <c:pt idx="2100">
                  <c:v>1992</c:v>
                </c:pt>
                <c:pt idx="2101">
                  <c:v>1992</c:v>
                </c:pt>
                <c:pt idx="2102">
                  <c:v>1991</c:v>
                </c:pt>
                <c:pt idx="2103">
                  <c:v>1991</c:v>
                </c:pt>
                <c:pt idx="2104">
                  <c:v>1991</c:v>
                </c:pt>
                <c:pt idx="2105">
                  <c:v>1991</c:v>
                </c:pt>
                <c:pt idx="2106">
                  <c:v>1991</c:v>
                </c:pt>
                <c:pt idx="2107">
                  <c:v>1991</c:v>
                </c:pt>
                <c:pt idx="2108">
                  <c:v>1991</c:v>
                </c:pt>
                <c:pt idx="2109">
                  <c:v>1991</c:v>
                </c:pt>
                <c:pt idx="2110">
                  <c:v>1991</c:v>
                </c:pt>
                <c:pt idx="2111">
                  <c:v>1990</c:v>
                </c:pt>
                <c:pt idx="2112">
                  <c:v>1990</c:v>
                </c:pt>
                <c:pt idx="2113">
                  <c:v>1990</c:v>
                </c:pt>
                <c:pt idx="2114">
                  <c:v>1990</c:v>
                </c:pt>
                <c:pt idx="2115">
                  <c:v>1990</c:v>
                </c:pt>
                <c:pt idx="2116">
                  <c:v>1990</c:v>
                </c:pt>
                <c:pt idx="2117">
                  <c:v>1990</c:v>
                </c:pt>
                <c:pt idx="2118">
                  <c:v>1990</c:v>
                </c:pt>
                <c:pt idx="2119">
                  <c:v>1990</c:v>
                </c:pt>
                <c:pt idx="2120">
                  <c:v>2019</c:v>
                </c:pt>
                <c:pt idx="2121">
                  <c:v>2019</c:v>
                </c:pt>
                <c:pt idx="2122">
                  <c:v>2018</c:v>
                </c:pt>
                <c:pt idx="2123">
                  <c:v>2018</c:v>
                </c:pt>
                <c:pt idx="2124">
                  <c:v>2018</c:v>
                </c:pt>
                <c:pt idx="2125">
                  <c:v>2018</c:v>
                </c:pt>
                <c:pt idx="2126">
                  <c:v>2018</c:v>
                </c:pt>
                <c:pt idx="2127">
                  <c:v>2018</c:v>
                </c:pt>
                <c:pt idx="2128">
                  <c:v>2016</c:v>
                </c:pt>
                <c:pt idx="2129">
                  <c:v>2016</c:v>
                </c:pt>
                <c:pt idx="2130">
                  <c:v>2016</c:v>
                </c:pt>
                <c:pt idx="2131">
                  <c:v>2016</c:v>
                </c:pt>
                <c:pt idx="2132">
                  <c:v>2016</c:v>
                </c:pt>
                <c:pt idx="2133">
                  <c:v>2016</c:v>
                </c:pt>
                <c:pt idx="2134">
                  <c:v>2015</c:v>
                </c:pt>
                <c:pt idx="2135">
                  <c:v>2015</c:v>
                </c:pt>
                <c:pt idx="2136">
                  <c:v>2015</c:v>
                </c:pt>
                <c:pt idx="2137">
                  <c:v>2015</c:v>
                </c:pt>
                <c:pt idx="2138">
                  <c:v>2014</c:v>
                </c:pt>
                <c:pt idx="2139">
                  <c:v>2014</c:v>
                </c:pt>
                <c:pt idx="2140">
                  <c:v>2014</c:v>
                </c:pt>
                <c:pt idx="2141">
                  <c:v>2014</c:v>
                </c:pt>
                <c:pt idx="2142">
                  <c:v>2013</c:v>
                </c:pt>
                <c:pt idx="2143">
                  <c:v>2013</c:v>
                </c:pt>
                <c:pt idx="2144">
                  <c:v>2013</c:v>
                </c:pt>
                <c:pt idx="2145">
                  <c:v>2013</c:v>
                </c:pt>
                <c:pt idx="2146">
                  <c:v>2013</c:v>
                </c:pt>
                <c:pt idx="2147">
                  <c:v>2013</c:v>
                </c:pt>
                <c:pt idx="2148">
                  <c:v>2012</c:v>
                </c:pt>
                <c:pt idx="2149">
                  <c:v>2012</c:v>
                </c:pt>
                <c:pt idx="2150">
                  <c:v>2012</c:v>
                </c:pt>
                <c:pt idx="2151">
                  <c:v>2012</c:v>
                </c:pt>
                <c:pt idx="2152">
                  <c:v>2012</c:v>
                </c:pt>
                <c:pt idx="2153">
                  <c:v>2012</c:v>
                </c:pt>
                <c:pt idx="2154">
                  <c:v>2011</c:v>
                </c:pt>
                <c:pt idx="2155">
                  <c:v>2011</c:v>
                </c:pt>
                <c:pt idx="2156">
                  <c:v>2011</c:v>
                </c:pt>
                <c:pt idx="2157">
                  <c:v>2011</c:v>
                </c:pt>
                <c:pt idx="2158">
                  <c:v>2011</c:v>
                </c:pt>
                <c:pt idx="2159">
                  <c:v>2010</c:v>
                </c:pt>
                <c:pt idx="2160">
                  <c:v>2010</c:v>
                </c:pt>
                <c:pt idx="2161">
                  <c:v>2010</c:v>
                </c:pt>
                <c:pt idx="2162">
                  <c:v>2010</c:v>
                </c:pt>
                <c:pt idx="2163">
                  <c:v>2009</c:v>
                </c:pt>
                <c:pt idx="2164">
                  <c:v>2009</c:v>
                </c:pt>
                <c:pt idx="2165">
                  <c:v>2009</c:v>
                </c:pt>
                <c:pt idx="2166">
                  <c:v>2008</c:v>
                </c:pt>
                <c:pt idx="2167">
                  <c:v>2008</c:v>
                </c:pt>
                <c:pt idx="2168">
                  <c:v>2007</c:v>
                </c:pt>
                <c:pt idx="2169">
                  <c:v>2007</c:v>
                </c:pt>
                <c:pt idx="2170">
                  <c:v>2006</c:v>
                </c:pt>
                <c:pt idx="2171">
                  <c:v>2006</c:v>
                </c:pt>
                <c:pt idx="2172">
                  <c:v>2006</c:v>
                </c:pt>
                <c:pt idx="2173">
                  <c:v>2005</c:v>
                </c:pt>
                <c:pt idx="2174">
                  <c:v>2005</c:v>
                </c:pt>
                <c:pt idx="2175">
                  <c:v>2005</c:v>
                </c:pt>
                <c:pt idx="2176">
                  <c:v>2004</c:v>
                </c:pt>
                <c:pt idx="2177">
                  <c:v>2004</c:v>
                </c:pt>
                <c:pt idx="2178">
                  <c:v>2004</c:v>
                </c:pt>
                <c:pt idx="2179">
                  <c:v>2003</c:v>
                </c:pt>
                <c:pt idx="2180">
                  <c:v>2003</c:v>
                </c:pt>
                <c:pt idx="2181">
                  <c:v>2003</c:v>
                </c:pt>
                <c:pt idx="2182">
                  <c:v>2002</c:v>
                </c:pt>
                <c:pt idx="2183">
                  <c:v>2002</c:v>
                </c:pt>
                <c:pt idx="2184">
                  <c:v>2002</c:v>
                </c:pt>
                <c:pt idx="2185">
                  <c:v>2001</c:v>
                </c:pt>
                <c:pt idx="2186">
                  <c:v>2001</c:v>
                </c:pt>
                <c:pt idx="2187">
                  <c:v>2000</c:v>
                </c:pt>
                <c:pt idx="2188">
                  <c:v>2019</c:v>
                </c:pt>
                <c:pt idx="2189">
                  <c:v>2019</c:v>
                </c:pt>
                <c:pt idx="2190">
                  <c:v>2019</c:v>
                </c:pt>
                <c:pt idx="2191">
                  <c:v>2018</c:v>
                </c:pt>
                <c:pt idx="2192">
                  <c:v>2018</c:v>
                </c:pt>
                <c:pt idx="2193">
                  <c:v>2016</c:v>
                </c:pt>
                <c:pt idx="2194">
                  <c:v>2016</c:v>
                </c:pt>
                <c:pt idx="2195">
                  <c:v>2016</c:v>
                </c:pt>
                <c:pt idx="2196">
                  <c:v>2016</c:v>
                </c:pt>
                <c:pt idx="2197">
                  <c:v>2015</c:v>
                </c:pt>
                <c:pt idx="2198">
                  <c:v>2015</c:v>
                </c:pt>
                <c:pt idx="2199">
                  <c:v>2015</c:v>
                </c:pt>
                <c:pt idx="2200">
                  <c:v>2015</c:v>
                </c:pt>
                <c:pt idx="2201">
                  <c:v>2014</c:v>
                </c:pt>
                <c:pt idx="2202">
                  <c:v>2014</c:v>
                </c:pt>
                <c:pt idx="2203">
                  <c:v>2013</c:v>
                </c:pt>
                <c:pt idx="2204">
                  <c:v>2013</c:v>
                </c:pt>
                <c:pt idx="2205">
                  <c:v>2012</c:v>
                </c:pt>
                <c:pt idx="2206">
                  <c:v>2012</c:v>
                </c:pt>
                <c:pt idx="2207">
                  <c:v>2011</c:v>
                </c:pt>
                <c:pt idx="2208">
                  <c:v>2011</c:v>
                </c:pt>
                <c:pt idx="2209">
                  <c:v>2010</c:v>
                </c:pt>
                <c:pt idx="2210">
                  <c:v>2009</c:v>
                </c:pt>
                <c:pt idx="2211">
                  <c:v>2008</c:v>
                </c:pt>
                <c:pt idx="2212">
                  <c:v>2007</c:v>
                </c:pt>
                <c:pt idx="2213">
                  <c:v>2006</c:v>
                </c:pt>
                <c:pt idx="2214">
                  <c:v>2005</c:v>
                </c:pt>
                <c:pt idx="2215">
                  <c:v>2005</c:v>
                </c:pt>
                <c:pt idx="2216">
                  <c:v>2004</c:v>
                </c:pt>
                <c:pt idx="2217">
                  <c:v>2004</c:v>
                </c:pt>
                <c:pt idx="2218">
                  <c:v>2019</c:v>
                </c:pt>
                <c:pt idx="2219">
                  <c:v>2019</c:v>
                </c:pt>
                <c:pt idx="2220">
                  <c:v>2016</c:v>
                </c:pt>
                <c:pt idx="2221">
                  <c:v>2015</c:v>
                </c:pt>
                <c:pt idx="2222">
                  <c:v>2014</c:v>
                </c:pt>
                <c:pt idx="2223">
                  <c:v>2019</c:v>
                </c:pt>
                <c:pt idx="2224">
                  <c:v>2019</c:v>
                </c:pt>
                <c:pt idx="2225">
                  <c:v>1996</c:v>
                </c:pt>
                <c:pt idx="2226">
                  <c:v>1996</c:v>
                </c:pt>
                <c:pt idx="2227">
                  <c:v>1995</c:v>
                </c:pt>
                <c:pt idx="2228">
                  <c:v>1995</c:v>
                </c:pt>
                <c:pt idx="2229">
                  <c:v>1995</c:v>
                </c:pt>
                <c:pt idx="2230">
                  <c:v>1994</c:v>
                </c:pt>
                <c:pt idx="2231">
                  <c:v>1994</c:v>
                </c:pt>
                <c:pt idx="2232">
                  <c:v>1994</c:v>
                </c:pt>
                <c:pt idx="2233">
                  <c:v>1993</c:v>
                </c:pt>
                <c:pt idx="2234">
                  <c:v>1992</c:v>
                </c:pt>
                <c:pt idx="2235">
                  <c:v>1991</c:v>
                </c:pt>
                <c:pt idx="2236">
                  <c:v>2018</c:v>
                </c:pt>
                <c:pt idx="2237">
                  <c:v>2018</c:v>
                </c:pt>
                <c:pt idx="2238">
                  <c:v>2016</c:v>
                </c:pt>
                <c:pt idx="2239">
                  <c:v>2015</c:v>
                </c:pt>
                <c:pt idx="2240">
                  <c:v>2013</c:v>
                </c:pt>
                <c:pt idx="2241">
                  <c:v>2013</c:v>
                </c:pt>
                <c:pt idx="2242">
                  <c:v>2012</c:v>
                </c:pt>
                <c:pt idx="2243">
                  <c:v>2012</c:v>
                </c:pt>
                <c:pt idx="2244">
                  <c:v>2011</c:v>
                </c:pt>
                <c:pt idx="2245">
                  <c:v>2011</c:v>
                </c:pt>
                <c:pt idx="2246">
                  <c:v>2011</c:v>
                </c:pt>
                <c:pt idx="2247">
                  <c:v>2010</c:v>
                </c:pt>
                <c:pt idx="2248">
                  <c:v>2010</c:v>
                </c:pt>
                <c:pt idx="2249">
                  <c:v>2010</c:v>
                </c:pt>
                <c:pt idx="2250">
                  <c:v>2009</c:v>
                </c:pt>
                <c:pt idx="2251">
                  <c:v>2009</c:v>
                </c:pt>
                <c:pt idx="2252">
                  <c:v>2009</c:v>
                </c:pt>
                <c:pt idx="2253">
                  <c:v>2019</c:v>
                </c:pt>
                <c:pt idx="2254">
                  <c:v>2019</c:v>
                </c:pt>
                <c:pt idx="2255">
                  <c:v>2019</c:v>
                </c:pt>
                <c:pt idx="2256">
                  <c:v>2019</c:v>
                </c:pt>
                <c:pt idx="2257">
                  <c:v>2019</c:v>
                </c:pt>
                <c:pt idx="2258">
                  <c:v>2019</c:v>
                </c:pt>
                <c:pt idx="2259">
                  <c:v>2019</c:v>
                </c:pt>
                <c:pt idx="2260">
                  <c:v>2019</c:v>
                </c:pt>
                <c:pt idx="2261">
                  <c:v>2019</c:v>
                </c:pt>
                <c:pt idx="2262">
                  <c:v>2019</c:v>
                </c:pt>
                <c:pt idx="2263">
                  <c:v>2018</c:v>
                </c:pt>
                <c:pt idx="2264">
                  <c:v>2018</c:v>
                </c:pt>
                <c:pt idx="2265">
                  <c:v>2018</c:v>
                </c:pt>
                <c:pt idx="2266">
                  <c:v>2018</c:v>
                </c:pt>
                <c:pt idx="2267">
                  <c:v>2018</c:v>
                </c:pt>
                <c:pt idx="2268">
                  <c:v>2018</c:v>
                </c:pt>
                <c:pt idx="2269">
                  <c:v>2018</c:v>
                </c:pt>
                <c:pt idx="2270">
                  <c:v>2018</c:v>
                </c:pt>
                <c:pt idx="2271">
                  <c:v>2016</c:v>
                </c:pt>
                <c:pt idx="2272">
                  <c:v>2016</c:v>
                </c:pt>
                <c:pt idx="2273">
                  <c:v>2016</c:v>
                </c:pt>
                <c:pt idx="2274">
                  <c:v>2016</c:v>
                </c:pt>
                <c:pt idx="2275">
                  <c:v>2016</c:v>
                </c:pt>
                <c:pt idx="2276">
                  <c:v>2016</c:v>
                </c:pt>
                <c:pt idx="2277">
                  <c:v>2016</c:v>
                </c:pt>
                <c:pt idx="2278">
                  <c:v>2016</c:v>
                </c:pt>
                <c:pt idx="2279">
                  <c:v>2016</c:v>
                </c:pt>
                <c:pt idx="2280">
                  <c:v>2016</c:v>
                </c:pt>
                <c:pt idx="2281">
                  <c:v>2016</c:v>
                </c:pt>
                <c:pt idx="2282">
                  <c:v>2016</c:v>
                </c:pt>
                <c:pt idx="2283">
                  <c:v>2015</c:v>
                </c:pt>
                <c:pt idx="2284">
                  <c:v>2015</c:v>
                </c:pt>
                <c:pt idx="2285">
                  <c:v>2015</c:v>
                </c:pt>
                <c:pt idx="2286">
                  <c:v>2015</c:v>
                </c:pt>
                <c:pt idx="2287">
                  <c:v>2015</c:v>
                </c:pt>
                <c:pt idx="2288">
                  <c:v>2015</c:v>
                </c:pt>
                <c:pt idx="2289">
                  <c:v>2015</c:v>
                </c:pt>
                <c:pt idx="2290">
                  <c:v>2015</c:v>
                </c:pt>
                <c:pt idx="2291">
                  <c:v>2015</c:v>
                </c:pt>
                <c:pt idx="2292">
                  <c:v>2015</c:v>
                </c:pt>
                <c:pt idx="2293">
                  <c:v>2015</c:v>
                </c:pt>
                <c:pt idx="2294">
                  <c:v>2015</c:v>
                </c:pt>
                <c:pt idx="2295">
                  <c:v>2014</c:v>
                </c:pt>
                <c:pt idx="2296">
                  <c:v>2014</c:v>
                </c:pt>
                <c:pt idx="2297">
                  <c:v>2014</c:v>
                </c:pt>
                <c:pt idx="2298">
                  <c:v>2014</c:v>
                </c:pt>
                <c:pt idx="2299">
                  <c:v>2014</c:v>
                </c:pt>
                <c:pt idx="2300">
                  <c:v>2014</c:v>
                </c:pt>
                <c:pt idx="2301">
                  <c:v>2014</c:v>
                </c:pt>
                <c:pt idx="2302">
                  <c:v>2014</c:v>
                </c:pt>
                <c:pt idx="2303">
                  <c:v>2014</c:v>
                </c:pt>
                <c:pt idx="2304">
                  <c:v>2014</c:v>
                </c:pt>
                <c:pt idx="2305">
                  <c:v>2014</c:v>
                </c:pt>
                <c:pt idx="2306">
                  <c:v>2014</c:v>
                </c:pt>
                <c:pt idx="2307">
                  <c:v>2013</c:v>
                </c:pt>
                <c:pt idx="2308">
                  <c:v>2013</c:v>
                </c:pt>
                <c:pt idx="2309">
                  <c:v>2013</c:v>
                </c:pt>
                <c:pt idx="2310">
                  <c:v>2013</c:v>
                </c:pt>
                <c:pt idx="2311">
                  <c:v>2013</c:v>
                </c:pt>
                <c:pt idx="2312">
                  <c:v>2013</c:v>
                </c:pt>
                <c:pt idx="2313">
                  <c:v>2013</c:v>
                </c:pt>
                <c:pt idx="2314">
                  <c:v>2013</c:v>
                </c:pt>
                <c:pt idx="2315">
                  <c:v>2013</c:v>
                </c:pt>
                <c:pt idx="2316">
                  <c:v>2013</c:v>
                </c:pt>
                <c:pt idx="2317">
                  <c:v>2013</c:v>
                </c:pt>
                <c:pt idx="2318">
                  <c:v>2012</c:v>
                </c:pt>
                <c:pt idx="2319">
                  <c:v>2012</c:v>
                </c:pt>
                <c:pt idx="2320">
                  <c:v>2012</c:v>
                </c:pt>
                <c:pt idx="2321">
                  <c:v>2012</c:v>
                </c:pt>
                <c:pt idx="2322">
                  <c:v>2012</c:v>
                </c:pt>
                <c:pt idx="2323">
                  <c:v>2012</c:v>
                </c:pt>
                <c:pt idx="2324">
                  <c:v>2012</c:v>
                </c:pt>
                <c:pt idx="2325">
                  <c:v>2012</c:v>
                </c:pt>
                <c:pt idx="2326">
                  <c:v>2012</c:v>
                </c:pt>
                <c:pt idx="2327">
                  <c:v>2012</c:v>
                </c:pt>
                <c:pt idx="2328">
                  <c:v>2012</c:v>
                </c:pt>
                <c:pt idx="2329">
                  <c:v>2011</c:v>
                </c:pt>
                <c:pt idx="2330">
                  <c:v>2011</c:v>
                </c:pt>
                <c:pt idx="2331">
                  <c:v>2011</c:v>
                </c:pt>
                <c:pt idx="2332">
                  <c:v>2011</c:v>
                </c:pt>
                <c:pt idx="2333">
                  <c:v>2011</c:v>
                </c:pt>
                <c:pt idx="2334">
                  <c:v>2011</c:v>
                </c:pt>
                <c:pt idx="2335">
                  <c:v>2011</c:v>
                </c:pt>
                <c:pt idx="2336">
                  <c:v>2011</c:v>
                </c:pt>
                <c:pt idx="2337">
                  <c:v>2011</c:v>
                </c:pt>
                <c:pt idx="2338">
                  <c:v>2010</c:v>
                </c:pt>
                <c:pt idx="2339">
                  <c:v>2010</c:v>
                </c:pt>
                <c:pt idx="2340">
                  <c:v>2010</c:v>
                </c:pt>
                <c:pt idx="2341">
                  <c:v>2010</c:v>
                </c:pt>
                <c:pt idx="2342">
                  <c:v>2010</c:v>
                </c:pt>
                <c:pt idx="2343">
                  <c:v>2010</c:v>
                </c:pt>
                <c:pt idx="2344">
                  <c:v>2010</c:v>
                </c:pt>
                <c:pt idx="2345">
                  <c:v>2009</c:v>
                </c:pt>
                <c:pt idx="2346">
                  <c:v>2009</c:v>
                </c:pt>
                <c:pt idx="2347">
                  <c:v>2009</c:v>
                </c:pt>
                <c:pt idx="2348">
                  <c:v>2009</c:v>
                </c:pt>
                <c:pt idx="2349">
                  <c:v>2009</c:v>
                </c:pt>
                <c:pt idx="2350">
                  <c:v>2009</c:v>
                </c:pt>
                <c:pt idx="2351">
                  <c:v>2008</c:v>
                </c:pt>
                <c:pt idx="2352">
                  <c:v>2008</c:v>
                </c:pt>
                <c:pt idx="2353">
                  <c:v>2008</c:v>
                </c:pt>
                <c:pt idx="2354">
                  <c:v>2008</c:v>
                </c:pt>
                <c:pt idx="2355">
                  <c:v>2008</c:v>
                </c:pt>
                <c:pt idx="2356">
                  <c:v>2008</c:v>
                </c:pt>
                <c:pt idx="2357">
                  <c:v>2008</c:v>
                </c:pt>
                <c:pt idx="2358">
                  <c:v>2007</c:v>
                </c:pt>
                <c:pt idx="2359">
                  <c:v>2007</c:v>
                </c:pt>
                <c:pt idx="2360">
                  <c:v>2007</c:v>
                </c:pt>
                <c:pt idx="2361">
                  <c:v>2007</c:v>
                </c:pt>
                <c:pt idx="2362">
                  <c:v>2007</c:v>
                </c:pt>
                <c:pt idx="2363">
                  <c:v>2007</c:v>
                </c:pt>
                <c:pt idx="2364">
                  <c:v>2007</c:v>
                </c:pt>
                <c:pt idx="2365">
                  <c:v>2006</c:v>
                </c:pt>
                <c:pt idx="2366">
                  <c:v>2006</c:v>
                </c:pt>
                <c:pt idx="2367">
                  <c:v>2006</c:v>
                </c:pt>
                <c:pt idx="2368">
                  <c:v>2006</c:v>
                </c:pt>
                <c:pt idx="2369">
                  <c:v>2006</c:v>
                </c:pt>
                <c:pt idx="2370">
                  <c:v>2006</c:v>
                </c:pt>
                <c:pt idx="2371">
                  <c:v>2006</c:v>
                </c:pt>
                <c:pt idx="2372">
                  <c:v>2005</c:v>
                </c:pt>
                <c:pt idx="2373">
                  <c:v>2005</c:v>
                </c:pt>
                <c:pt idx="2374">
                  <c:v>2005</c:v>
                </c:pt>
                <c:pt idx="2375">
                  <c:v>2004</c:v>
                </c:pt>
                <c:pt idx="2376">
                  <c:v>2004</c:v>
                </c:pt>
                <c:pt idx="2377">
                  <c:v>2004</c:v>
                </c:pt>
                <c:pt idx="2378">
                  <c:v>2004</c:v>
                </c:pt>
                <c:pt idx="2379">
                  <c:v>2003</c:v>
                </c:pt>
                <c:pt idx="2380">
                  <c:v>2003</c:v>
                </c:pt>
                <c:pt idx="2381">
                  <c:v>2003</c:v>
                </c:pt>
                <c:pt idx="2382">
                  <c:v>2003</c:v>
                </c:pt>
                <c:pt idx="2383">
                  <c:v>2003</c:v>
                </c:pt>
                <c:pt idx="2384">
                  <c:v>2003</c:v>
                </c:pt>
                <c:pt idx="2385">
                  <c:v>2003</c:v>
                </c:pt>
                <c:pt idx="2386">
                  <c:v>2003</c:v>
                </c:pt>
                <c:pt idx="2387">
                  <c:v>2003</c:v>
                </c:pt>
                <c:pt idx="2388">
                  <c:v>2003</c:v>
                </c:pt>
                <c:pt idx="2389">
                  <c:v>2002</c:v>
                </c:pt>
                <c:pt idx="2390">
                  <c:v>2002</c:v>
                </c:pt>
                <c:pt idx="2391">
                  <c:v>2002</c:v>
                </c:pt>
                <c:pt idx="2392">
                  <c:v>2002</c:v>
                </c:pt>
                <c:pt idx="2393">
                  <c:v>2002</c:v>
                </c:pt>
                <c:pt idx="2394">
                  <c:v>2002</c:v>
                </c:pt>
                <c:pt idx="2395">
                  <c:v>2002</c:v>
                </c:pt>
                <c:pt idx="2396">
                  <c:v>2002</c:v>
                </c:pt>
                <c:pt idx="2397">
                  <c:v>2002</c:v>
                </c:pt>
                <c:pt idx="2398">
                  <c:v>2002</c:v>
                </c:pt>
                <c:pt idx="2399">
                  <c:v>2001</c:v>
                </c:pt>
                <c:pt idx="2400">
                  <c:v>2001</c:v>
                </c:pt>
                <c:pt idx="2401">
                  <c:v>2001</c:v>
                </c:pt>
                <c:pt idx="2402">
                  <c:v>2001</c:v>
                </c:pt>
                <c:pt idx="2403">
                  <c:v>2001</c:v>
                </c:pt>
                <c:pt idx="2404">
                  <c:v>2001</c:v>
                </c:pt>
                <c:pt idx="2405">
                  <c:v>2001</c:v>
                </c:pt>
                <c:pt idx="2406">
                  <c:v>2001</c:v>
                </c:pt>
                <c:pt idx="2407">
                  <c:v>2001</c:v>
                </c:pt>
                <c:pt idx="2408">
                  <c:v>2001</c:v>
                </c:pt>
                <c:pt idx="2409">
                  <c:v>2000</c:v>
                </c:pt>
                <c:pt idx="2410">
                  <c:v>2000</c:v>
                </c:pt>
                <c:pt idx="2411">
                  <c:v>2000</c:v>
                </c:pt>
                <c:pt idx="2412">
                  <c:v>2000</c:v>
                </c:pt>
                <c:pt idx="2413">
                  <c:v>2000</c:v>
                </c:pt>
                <c:pt idx="2414">
                  <c:v>2000</c:v>
                </c:pt>
                <c:pt idx="2415">
                  <c:v>2000</c:v>
                </c:pt>
                <c:pt idx="2416">
                  <c:v>2000</c:v>
                </c:pt>
                <c:pt idx="2417">
                  <c:v>1999</c:v>
                </c:pt>
                <c:pt idx="2418">
                  <c:v>1999</c:v>
                </c:pt>
                <c:pt idx="2419">
                  <c:v>1999</c:v>
                </c:pt>
                <c:pt idx="2420">
                  <c:v>1999</c:v>
                </c:pt>
                <c:pt idx="2421">
                  <c:v>1999</c:v>
                </c:pt>
                <c:pt idx="2422">
                  <c:v>1999</c:v>
                </c:pt>
                <c:pt idx="2423">
                  <c:v>1999</c:v>
                </c:pt>
                <c:pt idx="2424">
                  <c:v>1998</c:v>
                </c:pt>
                <c:pt idx="2425">
                  <c:v>1998</c:v>
                </c:pt>
                <c:pt idx="2426">
                  <c:v>1998</c:v>
                </c:pt>
                <c:pt idx="2427">
                  <c:v>1998</c:v>
                </c:pt>
                <c:pt idx="2428">
                  <c:v>1998</c:v>
                </c:pt>
                <c:pt idx="2429">
                  <c:v>1997</c:v>
                </c:pt>
                <c:pt idx="2430">
                  <c:v>1997</c:v>
                </c:pt>
                <c:pt idx="2431">
                  <c:v>1997</c:v>
                </c:pt>
                <c:pt idx="2432">
                  <c:v>1997</c:v>
                </c:pt>
                <c:pt idx="2433">
                  <c:v>1995</c:v>
                </c:pt>
                <c:pt idx="2434">
                  <c:v>1995</c:v>
                </c:pt>
                <c:pt idx="2435">
                  <c:v>1995</c:v>
                </c:pt>
                <c:pt idx="2436">
                  <c:v>1995</c:v>
                </c:pt>
                <c:pt idx="2437">
                  <c:v>1995</c:v>
                </c:pt>
                <c:pt idx="2438">
                  <c:v>1995</c:v>
                </c:pt>
                <c:pt idx="2439">
                  <c:v>1994</c:v>
                </c:pt>
                <c:pt idx="2440">
                  <c:v>1994</c:v>
                </c:pt>
                <c:pt idx="2441">
                  <c:v>1994</c:v>
                </c:pt>
                <c:pt idx="2442">
                  <c:v>1994</c:v>
                </c:pt>
                <c:pt idx="2443">
                  <c:v>1994</c:v>
                </c:pt>
                <c:pt idx="2444">
                  <c:v>1994</c:v>
                </c:pt>
                <c:pt idx="2445">
                  <c:v>1993</c:v>
                </c:pt>
                <c:pt idx="2446">
                  <c:v>1993</c:v>
                </c:pt>
                <c:pt idx="2447">
                  <c:v>1993</c:v>
                </c:pt>
                <c:pt idx="2448">
                  <c:v>1993</c:v>
                </c:pt>
                <c:pt idx="2449">
                  <c:v>1992</c:v>
                </c:pt>
                <c:pt idx="2450">
                  <c:v>1992</c:v>
                </c:pt>
                <c:pt idx="2451">
                  <c:v>1992</c:v>
                </c:pt>
                <c:pt idx="2452">
                  <c:v>1992</c:v>
                </c:pt>
                <c:pt idx="2453">
                  <c:v>1991</c:v>
                </c:pt>
                <c:pt idx="2454">
                  <c:v>1991</c:v>
                </c:pt>
                <c:pt idx="2455">
                  <c:v>1991</c:v>
                </c:pt>
                <c:pt idx="2456">
                  <c:v>1990</c:v>
                </c:pt>
                <c:pt idx="2457">
                  <c:v>1990</c:v>
                </c:pt>
                <c:pt idx="2458">
                  <c:v>1990</c:v>
                </c:pt>
                <c:pt idx="2459">
                  <c:v>2019</c:v>
                </c:pt>
                <c:pt idx="2460">
                  <c:v>2019</c:v>
                </c:pt>
                <c:pt idx="2461">
                  <c:v>2018</c:v>
                </c:pt>
                <c:pt idx="2462">
                  <c:v>2018</c:v>
                </c:pt>
                <c:pt idx="2463">
                  <c:v>2018</c:v>
                </c:pt>
                <c:pt idx="2464">
                  <c:v>2016</c:v>
                </c:pt>
                <c:pt idx="2465">
                  <c:v>2016</c:v>
                </c:pt>
                <c:pt idx="2466">
                  <c:v>2015</c:v>
                </c:pt>
                <c:pt idx="2467">
                  <c:v>2015</c:v>
                </c:pt>
                <c:pt idx="2468">
                  <c:v>2015</c:v>
                </c:pt>
                <c:pt idx="2469">
                  <c:v>2014</c:v>
                </c:pt>
                <c:pt idx="2470">
                  <c:v>2014</c:v>
                </c:pt>
                <c:pt idx="2471">
                  <c:v>2014</c:v>
                </c:pt>
                <c:pt idx="2472">
                  <c:v>2013</c:v>
                </c:pt>
                <c:pt idx="2473">
                  <c:v>2013</c:v>
                </c:pt>
                <c:pt idx="2474">
                  <c:v>2013</c:v>
                </c:pt>
                <c:pt idx="2475">
                  <c:v>2019</c:v>
                </c:pt>
                <c:pt idx="2476">
                  <c:v>2019</c:v>
                </c:pt>
                <c:pt idx="2477">
                  <c:v>2019</c:v>
                </c:pt>
                <c:pt idx="2478">
                  <c:v>2019</c:v>
                </c:pt>
                <c:pt idx="2479">
                  <c:v>2019</c:v>
                </c:pt>
                <c:pt idx="2480">
                  <c:v>2019</c:v>
                </c:pt>
                <c:pt idx="2481">
                  <c:v>2019</c:v>
                </c:pt>
                <c:pt idx="2482">
                  <c:v>2019</c:v>
                </c:pt>
                <c:pt idx="2483">
                  <c:v>2019</c:v>
                </c:pt>
                <c:pt idx="2484">
                  <c:v>2019</c:v>
                </c:pt>
                <c:pt idx="2485">
                  <c:v>2019</c:v>
                </c:pt>
                <c:pt idx="2486">
                  <c:v>2019</c:v>
                </c:pt>
                <c:pt idx="2487">
                  <c:v>2018</c:v>
                </c:pt>
                <c:pt idx="2488">
                  <c:v>2018</c:v>
                </c:pt>
                <c:pt idx="2489">
                  <c:v>2018</c:v>
                </c:pt>
                <c:pt idx="2490">
                  <c:v>2018</c:v>
                </c:pt>
                <c:pt idx="2491">
                  <c:v>2018</c:v>
                </c:pt>
                <c:pt idx="2492">
                  <c:v>2018</c:v>
                </c:pt>
                <c:pt idx="2493">
                  <c:v>2018</c:v>
                </c:pt>
                <c:pt idx="2494">
                  <c:v>2018</c:v>
                </c:pt>
                <c:pt idx="2495">
                  <c:v>2018</c:v>
                </c:pt>
                <c:pt idx="2496">
                  <c:v>2018</c:v>
                </c:pt>
                <c:pt idx="2497">
                  <c:v>2018</c:v>
                </c:pt>
                <c:pt idx="2498">
                  <c:v>2018</c:v>
                </c:pt>
                <c:pt idx="2499">
                  <c:v>2016</c:v>
                </c:pt>
                <c:pt idx="2500">
                  <c:v>2016</c:v>
                </c:pt>
                <c:pt idx="2501">
                  <c:v>2016</c:v>
                </c:pt>
                <c:pt idx="2502">
                  <c:v>2016</c:v>
                </c:pt>
                <c:pt idx="2503">
                  <c:v>2016</c:v>
                </c:pt>
                <c:pt idx="2504">
                  <c:v>2016</c:v>
                </c:pt>
                <c:pt idx="2505">
                  <c:v>2016</c:v>
                </c:pt>
                <c:pt idx="2506">
                  <c:v>2016</c:v>
                </c:pt>
                <c:pt idx="2507">
                  <c:v>2016</c:v>
                </c:pt>
                <c:pt idx="2508">
                  <c:v>2016</c:v>
                </c:pt>
                <c:pt idx="2509">
                  <c:v>2016</c:v>
                </c:pt>
                <c:pt idx="2510">
                  <c:v>2016</c:v>
                </c:pt>
                <c:pt idx="2511">
                  <c:v>2016</c:v>
                </c:pt>
                <c:pt idx="2512">
                  <c:v>2015</c:v>
                </c:pt>
                <c:pt idx="2513">
                  <c:v>2015</c:v>
                </c:pt>
                <c:pt idx="2514">
                  <c:v>2015</c:v>
                </c:pt>
                <c:pt idx="2515">
                  <c:v>2015</c:v>
                </c:pt>
                <c:pt idx="2516">
                  <c:v>2015</c:v>
                </c:pt>
                <c:pt idx="2517">
                  <c:v>2015</c:v>
                </c:pt>
                <c:pt idx="2518">
                  <c:v>2015</c:v>
                </c:pt>
                <c:pt idx="2519">
                  <c:v>2015</c:v>
                </c:pt>
                <c:pt idx="2520">
                  <c:v>2015</c:v>
                </c:pt>
                <c:pt idx="2521">
                  <c:v>2015</c:v>
                </c:pt>
                <c:pt idx="2522">
                  <c:v>2015</c:v>
                </c:pt>
                <c:pt idx="2523">
                  <c:v>2015</c:v>
                </c:pt>
                <c:pt idx="2524">
                  <c:v>2015</c:v>
                </c:pt>
                <c:pt idx="2525">
                  <c:v>2015</c:v>
                </c:pt>
                <c:pt idx="2526">
                  <c:v>2015</c:v>
                </c:pt>
                <c:pt idx="2527">
                  <c:v>2015</c:v>
                </c:pt>
                <c:pt idx="2528">
                  <c:v>2015</c:v>
                </c:pt>
                <c:pt idx="2529">
                  <c:v>2015</c:v>
                </c:pt>
                <c:pt idx="2530">
                  <c:v>2014</c:v>
                </c:pt>
                <c:pt idx="2531">
                  <c:v>2014</c:v>
                </c:pt>
                <c:pt idx="2532">
                  <c:v>2014</c:v>
                </c:pt>
                <c:pt idx="2533">
                  <c:v>2014</c:v>
                </c:pt>
                <c:pt idx="2534">
                  <c:v>2014</c:v>
                </c:pt>
                <c:pt idx="2535">
                  <c:v>2014</c:v>
                </c:pt>
                <c:pt idx="2536">
                  <c:v>2014</c:v>
                </c:pt>
                <c:pt idx="2537">
                  <c:v>2014</c:v>
                </c:pt>
                <c:pt idx="2538">
                  <c:v>2014</c:v>
                </c:pt>
                <c:pt idx="2539">
                  <c:v>2014</c:v>
                </c:pt>
                <c:pt idx="2540">
                  <c:v>2014</c:v>
                </c:pt>
                <c:pt idx="2541">
                  <c:v>2019</c:v>
                </c:pt>
                <c:pt idx="2542">
                  <c:v>2019</c:v>
                </c:pt>
                <c:pt idx="2543">
                  <c:v>2018</c:v>
                </c:pt>
                <c:pt idx="2544">
                  <c:v>2018</c:v>
                </c:pt>
                <c:pt idx="2545">
                  <c:v>2016</c:v>
                </c:pt>
                <c:pt idx="2546">
                  <c:v>2016</c:v>
                </c:pt>
                <c:pt idx="2547">
                  <c:v>2016</c:v>
                </c:pt>
                <c:pt idx="2548">
                  <c:v>2015</c:v>
                </c:pt>
                <c:pt idx="2549">
                  <c:v>2015</c:v>
                </c:pt>
                <c:pt idx="2550">
                  <c:v>2019</c:v>
                </c:pt>
                <c:pt idx="2551">
                  <c:v>2015</c:v>
                </c:pt>
                <c:pt idx="2552">
                  <c:v>2015</c:v>
                </c:pt>
                <c:pt idx="2553">
                  <c:v>2015</c:v>
                </c:pt>
                <c:pt idx="2554">
                  <c:v>2014</c:v>
                </c:pt>
                <c:pt idx="2555">
                  <c:v>2014</c:v>
                </c:pt>
                <c:pt idx="2556">
                  <c:v>2014</c:v>
                </c:pt>
                <c:pt idx="2557">
                  <c:v>2013</c:v>
                </c:pt>
                <c:pt idx="2558">
                  <c:v>2013</c:v>
                </c:pt>
                <c:pt idx="2559">
                  <c:v>2013</c:v>
                </c:pt>
                <c:pt idx="2560">
                  <c:v>2012</c:v>
                </c:pt>
                <c:pt idx="2561">
                  <c:v>2012</c:v>
                </c:pt>
                <c:pt idx="2562">
                  <c:v>2012</c:v>
                </c:pt>
                <c:pt idx="2563">
                  <c:v>2011</c:v>
                </c:pt>
                <c:pt idx="2564">
                  <c:v>2011</c:v>
                </c:pt>
                <c:pt idx="2565">
                  <c:v>2011</c:v>
                </c:pt>
                <c:pt idx="2566">
                  <c:v>2010</c:v>
                </c:pt>
                <c:pt idx="2567">
                  <c:v>2010</c:v>
                </c:pt>
                <c:pt idx="2568">
                  <c:v>2009</c:v>
                </c:pt>
                <c:pt idx="2569">
                  <c:v>2009</c:v>
                </c:pt>
                <c:pt idx="2570">
                  <c:v>2008</c:v>
                </c:pt>
                <c:pt idx="2571">
                  <c:v>2008</c:v>
                </c:pt>
                <c:pt idx="2572">
                  <c:v>2008</c:v>
                </c:pt>
                <c:pt idx="2573">
                  <c:v>2008</c:v>
                </c:pt>
                <c:pt idx="2574">
                  <c:v>2008</c:v>
                </c:pt>
                <c:pt idx="2575">
                  <c:v>2007</c:v>
                </c:pt>
                <c:pt idx="2576">
                  <c:v>2007</c:v>
                </c:pt>
                <c:pt idx="2577">
                  <c:v>2007</c:v>
                </c:pt>
                <c:pt idx="2578">
                  <c:v>2007</c:v>
                </c:pt>
                <c:pt idx="2579">
                  <c:v>2007</c:v>
                </c:pt>
                <c:pt idx="2580">
                  <c:v>2006</c:v>
                </c:pt>
                <c:pt idx="2581">
                  <c:v>2006</c:v>
                </c:pt>
                <c:pt idx="2582">
                  <c:v>2006</c:v>
                </c:pt>
                <c:pt idx="2583">
                  <c:v>2006</c:v>
                </c:pt>
                <c:pt idx="2584">
                  <c:v>2006</c:v>
                </c:pt>
                <c:pt idx="2585">
                  <c:v>2005</c:v>
                </c:pt>
                <c:pt idx="2586">
                  <c:v>2005</c:v>
                </c:pt>
                <c:pt idx="2587">
                  <c:v>2004</c:v>
                </c:pt>
                <c:pt idx="2588">
                  <c:v>2004</c:v>
                </c:pt>
                <c:pt idx="2589">
                  <c:v>2003</c:v>
                </c:pt>
                <c:pt idx="2590">
                  <c:v>2003</c:v>
                </c:pt>
                <c:pt idx="2591">
                  <c:v>2019</c:v>
                </c:pt>
                <c:pt idx="2592">
                  <c:v>2019</c:v>
                </c:pt>
                <c:pt idx="2593">
                  <c:v>2019</c:v>
                </c:pt>
                <c:pt idx="2594">
                  <c:v>2018</c:v>
                </c:pt>
                <c:pt idx="2595">
                  <c:v>2018</c:v>
                </c:pt>
                <c:pt idx="2596">
                  <c:v>2016</c:v>
                </c:pt>
                <c:pt idx="2597">
                  <c:v>2016</c:v>
                </c:pt>
                <c:pt idx="2598">
                  <c:v>2016</c:v>
                </c:pt>
                <c:pt idx="2599">
                  <c:v>2015</c:v>
                </c:pt>
                <c:pt idx="2600">
                  <c:v>2015</c:v>
                </c:pt>
                <c:pt idx="2601">
                  <c:v>2019</c:v>
                </c:pt>
                <c:pt idx="2602">
                  <c:v>2018</c:v>
                </c:pt>
                <c:pt idx="2603">
                  <c:v>2016</c:v>
                </c:pt>
                <c:pt idx="2604">
                  <c:v>2019</c:v>
                </c:pt>
                <c:pt idx="2605">
                  <c:v>2019</c:v>
                </c:pt>
                <c:pt idx="2606">
                  <c:v>2019</c:v>
                </c:pt>
                <c:pt idx="2607">
                  <c:v>2019</c:v>
                </c:pt>
                <c:pt idx="2608">
                  <c:v>2018</c:v>
                </c:pt>
                <c:pt idx="2609">
                  <c:v>2018</c:v>
                </c:pt>
                <c:pt idx="2610">
                  <c:v>2018</c:v>
                </c:pt>
                <c:pt idx="2611">
                  <c:v>2018</c:v>
                </c:pt>
                <c:pt idx="2612">
                  <c:v>2016</c:v>
                </c:pt>
                <c:pt idx="2613">
                  <c:v>2016</c:v>
                </c:pt>
                <c:pt idx="2614">
                  <c:v>2016</c:v>
                </c:pt>
                <c:pt idx="2615">
                  <c:v>2016</c:v>
                </c:pt>
                <c:pt idx="2616">
                  <c:v>2015</c:v>
                </c:pt>
                <c:pt idx="2617">
                  <c:v>2015</c:v>
                </c:pt>
                <c:pt idx="2618">
                  <c:v>2015</c:v>
                </c:pt>
                <c:pt idx="2619">
                  <c:v>2014</c:v>
                </c:pt>
                <c:pt idx="2620">
                  <c:v>2014</c:v>
                </c:pt>
                <c:pt idx="2621">
                  <c:v>2014</c:v>
                </c:pt>
                <c:pt idx="2622">
                  <c:v>2013</c:v>
                </c:pt>
                <c:pt idx="2623">
                  <c:v>2013</c:v>
                </c:pt>
                <c:pt idx="2624">
                  <c:v>2013</c:v>
                </c:pt>
                <c:pt idx="2625">
                  <c:v>2012</c:v>
                </c:pt>
                <c:pt idx="2626">
                  <c:v>2012</c:v>
                </c:pt>
                <c:pt idx="2627">
                  <c:v>2012</c:v>
                </c:pt>
                <c:pt idx="2628">
                  <c:v>2011</c:v>
                </c:pt>
                <c:pt idx="2629">
                  <c:v>2011</c:v>
                </c:pt>
                <c:pt idx="2630">
                  <c:v>2011</c:v>
                </c:pt>
                <c:pt idx="2631">
                  <c:v>2011</c:v>
                </c:pt>
                <c:pt idx="2632">
                  <c:v>2010</c:v>
                </c:pt>
                <c:pt idx="2633">
                  <c:v>2010</c:v>
                </c:pt>
                <c:pt idx="2634">
                  <c:v>2010</c:v>
                </c:pt>
                <c:pt idx="2635">
                  <c:v>2010</c:v>
                </c:pt>
                <c:pt idx="2636">
                  <c:v>2009</c:v>
                </c:pt>
                <c:pt idx="2637">
                  <c:v>2009</c:v>
                </c:pt>
                <c:pt idx="2638">
                  <c:v>2008</c:v>
                </c:pt>
                <c:pt idx="2639">
                  <c:v>2008</c:v>
                </c:pt>
                <c:pt idx="2640">
                  <c:v>2019</c:v>
                </c:pt>
                <c:pt idx="2641">
                  <c:v>2019</c:v>
                </c:pt>
                <c:pt idx="2642">
                  <c:v>2019</c:v>
                </c:pt>
                <c:pt idx="2643">
                  <c:v>2019</c:v>
                </c:pt>
                <c:pt idx="2644">
                  <c:v>2018</c:v>
                </c:pt>
                <c:pt idx="2645">
                  <c:v>2018</c:v>
                </c:pt>
                <c:pt idx="2646">
                  <c:v>2018</c:v>
                </c:pt>
                <c:pt idx="2647">
                  <c:v>2018</c:v>
                </c:pt>
                <c:pt idx="2648">
                  <c:v>2016</c:v>
                </c:pt>
                <c:pt idx="2649">
                  <c:v>2016</c:v>
                </c:pt>
                <c:pt idx="2650">
                  <c:v>2015</c:v>
                </c:pt>
                <c:pt idx="2651">
                  <c:v>2015</c:v>
                </c:pt>
                <c:pt idx="2652">
                  <c:v>2014</c:v>
                </c:pt>
                <c:pt idx="2653">
                  <c:v>2014</c:v>
                </c:pt>
                <c:pt idx="2654">
                  <c:v>2019</c:v>
                </c:pt>
                <c:pt idx="2655">
                  <c:v>2019</c:v>
                </c:pt>
                <c:pt idx="2656">
                  <c:v>2019</c:v>
                </c:pt>
                <c:pt idx="2657">
                  <c:v>2019</c:v>
                </c:pt>
                <c:pt idx="2658">
                  <c:v>2019</c:v>
                </c:pt>
                <c:pt idx="2659">
                  <c:v>2019</c:v>
                </c:pt>
                <c:pt idx="2660">
                  <c:v>2019</c:v>
                </c:pt>
                <c:pt idx="2661">
                  <c:v>2018</c:v>
                </c:pt>
                <c:pt idx="2662">
                  <c:v>2018</c:v>
                </c:pt>
                <c:pt idx="2663">
                  <c:v>2018</c:v>
                </c:pt>
                <c:pt idx="2664">
                  <c:v>2018</c:v>
                </c:pt>
                <c:pt idx="2665">
                  <c:v>2018</c:v>
                </c:pt>
                <c:pt idx="2666">
                  <c:v>2018</c:v>
                </c:pt>
                <c:pt idx="2667">
                  <c:v>2018</c:v>
                </c:pt>
                <c:pt idx="2668">
                  <c:v>2016</c:v>
                </c:pt>
                <c:pt idx="2669">
                  <c:v>2016</c:v>
                </c:pt>
                <c:pt idx="2670">
                  <c:v>2016</c:v>
                </c:pt>
                <c:pt idx="2671">
                  <c:v>2015</c:v>
                </c:pt>
                <c:pt idx="2672">
                  <c:v>2015</c:v>
                </c:pt>
                <c:pt idx="2673">
                  <c:v>2015</c:v>
                </c:pt>
                <c:pt idx="2674">
                  <c:v>2015</c:v>
                </c:pt>
                <c:pt idx="2675">
                  <c:v>2015</c:v>
                </c:pt>
                <c:pt idx="2676">
                  <c:v>2015</c:v>
                </c:pt>
                <c:pt idx="2677">
                  <c:v>2015</c:v>
                </c:pt>
                <c:pt idx="2678">
                  <c:v>2015</c:v>
                </c:pt>
                <c:pt idx="2679">
                  <c:v>2015</c:v>
                </c:pt>
                <c:pt idx="2680">
                  <c:v>2015</c:v>
                </c:pt>
                <c:pt idx="2681">
                  <c:v>2015</c:v>
                </c:pt>
                <c:pt idx="2682">
                  <c:v>2015</c:v>
                </c:pt>
                <c:pt idx="2683">
                  <c:v>2015</c:v>
                </c:pt>
                <c:pt idx="2684">
                  <c:v>2015</c:v>
                </c:pt>
                <c:pt idx="2685">
                  <c:v>2014</c:v>
                </c:pt>
                <c:pt idx="2686">
                  <c:v>2014</c:v>
                </c:pt>
                <c:pt idx="2687">
                  <c:v>2014</c:v>
                </c:pt>
                <c:pt idx="2688">
                  <c:v>2014</c:v>
                </c:pt>
                <c:pt idx="2689">
                  <c:v>2014</c:v>
                </c:pt>
                <c:pt idx="2690">
                  <c:v>2014</c:v>
                </c:pt>
                <c:pt idx="2691">
                  <c:v>2014</c:v>
                </c:pt>
                <c:pt idx="2692">
                  <c:v>2014</c:v>
                </c:pt>
                <c:pt idx="2693">
                  <c:v>2014</c:v>
                </c:pt>
                <c:pt idx="2694">
                  <c:v>2014</c:v>
                </c:pt>
                <c:pt idx="2695">
                  <c:v>2014</c:v>
                </c:pt>
                <c:pt idx="2696">
                  <c:v>2014</c:v>
                </c:pt>
                <c:pt idx="2697">
                  <c:v>2014</c:v>
                </c:pt>
                <c:pt idx="2698">
                  <c:v>2013</c:v>
                </c:pt>
                <c:pt idx="2699">
                  <c:v>2013</c:v>
                </c:pt>
                <c:pt idx="2700">
                  <c:v>2013</c:v>
                </c:pt>
                <c:pt idx="2701">
                  <c:v>2013</c:v>
                </c:pt>
                <c:pt idx="2702">
                  <c:v>2013</c:v>
                </c:pt>
                <c:pt idx="2703">
                  <c:v>2013</c:v>
                </c:pt>
                <c:pt idx="2704">
                  <c:v>2013</c:v>
                </c:pt>
                <c:pt idx="2705">
                  <c:v>2013</c:v>
                </c:pt>
                <c:pt idx="2706">
                  <c:v>2013</c:v>
                </c:pt>
                <c:pt idx="2707">
                  <c:v>2013</c:v>
                </c:pt>
                <c:pt idx="2708">
                  <c:v>2013</c:v>
                </c:pt>
                <c:pt idx="2709">
                  <c:v>2013</c:v>
                </c:pt>
                <c:pt idx="2710">
                  <c:v>2013</c:v>
                </c:pt>
                <c:pt idx="2711">
                  <c:v>2012</c:v>
                </c:pt>
                <c:pt idx="2712">
                  <c:v>2012</c:v>
                </c:pt>
                <c:pt idx="2713">
                  <c:v>2012</c:v>
                </c:pt>
                <c:pt idx="2714">
                  <c:v>2012</c:v>
                </c:pt>
                <c:pt idx="2715">
                  <c:v>2012</c:v>
                </c:pt>
                <c:pt idx="2716">
                  <c:v>2012</c:v>
                </c:pt>
                <c:pt idx="2717">
                  <c:v>2012</c:v>
                </c:pt>
                <c:pt idx="2718">
                  <c:v>2012</c:v>
                </c:pt>
                <c:pt idx="2719">
                  <c:v>2012</c:v>
                </c:pt>
                <c:pt idx="2720">
                  <c:v>2012</c:v>
                </c:pt>
                <c:pt idx="2721">
                  <c:v>2012</c:v>
                </c:pt>
                <c:pt idx="2722">
                  <c:v>2012</c:v>
                </c:pt>
                <c:pt idx="2723">
                  <c:v>2012</c:v>
                </c:pt>
                <c:pt idx="2724">
                  <c:v>2011</c:v>
                </c:pt>
                <c:pt idx="2725">
                  <c:v>2011</c:v>
                </c:pt>
                <c:pt idx="2726">
                  <c:v>2011</c:v>
                </c:pt>
                <c:pt idx="2727">
                  <c:v>2011</c:v>
                </c:pt>
                <c:pt idx="2728">
                  <c:v>2011</c:v>
                </c:pt>
                <c:pt idx="2729">
                  <c:v>2011</c:v>
                </c:pt>
                <c:pt idx="2730">
                  <c:v>2011</c:v>
                </c:pt>
                <c:pt idx="2731">
                  <c:v>2011</c:v>
                </c:pt>
                <c:pt idx="2732">
                  <c:v>2011</c:v>
                </c:pt>
                <c:pt idx="2733">
                  <c:v>2011</c:v>
                </c:pt>
                <c:pt idx="2734">
                  <c:v>2011</c:v>
                </c:pt>
                <c:pt idx="2735">
                  <c:v>2011</c:v>
                </c:pt>
                <c:pt idx="2736">
                  <c:v>2011</c:v>
                </c:pt>
                <c:pt idx="2737">
                  <c:v>2010</c:v>
                </c:pt>
                <c:pt idx="2738">
                  <c:v>2010</c:v>
                </c:pt>
                <c:pt idx="2739">
                  <c:v>2010</c:v>
                </c:pt>
                <c:pt idx="2740">
                  <c:v>2010</c:v>
                </c:pt>
                <c:pt idx="2741">
                  <c:v>2010</c:v>
                </c:pt>
                <c:pt idx="2742">
                  <c:v>2009</c:v>
                </c:pt>
                <c:pt idx="2743">
                  <c:v>2009</c:v>
                </c:pt>
                <c:pt idx="2744">
                  <c:v>2008</c:v>
                </c:pt>
                <c:pt idx="2745">
                  <c:v>2008</c:v>
                </c:pt>
                <c:pt idx="2746">
                  <c:v>2008</c:v>
                </c:pt>
                <c:pt idx="2747">
                  <c:v>2008</c:v>
                </c:pt>
                <c:pt idx="2748">
                  <c:v>2007</c:v>
                </c:pt>
                <c:pt idx="2749">
                  <c:v>2007</c:v>
                </c:pt>
                <c:pt idx="2750">
                  <c:v>2007</c:v>
                </c:pt>
                <c:pt idx="2751">
                  <c:v>2007</c:v>
                </c:pt>
                <c:pt idx="2752">
                  <c:v>2006</c:v>
                </c:pt>
                <c:pt idx="2753">
                  <c:v>2006</c:v>
                </c:pt>
                <c:pt idx="2754">
                  <c:v>2006</c:v>
                </c:pt>
                <c:pt idx="2755">
                  <c:v>2006</c:v>
                </c:pt>
                <c:pt idx="2756">
                  <c:v>2005</c:v>
                </c:pt>
                <c:pt idx="2757">
                  <c:v>2005</c:v>
                </c:pt>
                <c:pt idx="2758">
                  <c:v>2005</c:v>
                </c:pt>
                <c:pt idx="2759">
                  <c:v>2005</c:v>
                </c:pt>
                <c:pt idx="2760">
                  <c:v>2004</c:v>
                </c:pt>
                <c:pt idx="2761">
                  <c:v>2004</c:v>
                </c:pt>
                <c:pt idx="2762">
                  <c:v>2004</c:v>
                </c:pt>
                <c:pt idx="2763">
                  <c:v>2004</c:v>
                </c:pt>
                <c:pt idx="2764">
                  <c:v>2003</c:v>
                </c:pt>
                <c:pt idx="2765">
                  <c:v>2003</c:v>
                </c:pt>
                <c:pt idx="2766">
                  <c:v>2003</c:v>
                </c:pt>
                <c:pt idx="2767">
                  <c:v>2002</c:v>
                </c:pt>
                <c:pt idx="2768">
                  <c:v>2002</c:v>
                </c:pt>
                <c:pt idx="2769">
                  <c:v>2001</c:v>
                </c:pt>
                <c:pt idx="2770">
                  <c:v>2001</c:v>
                </c:pt>
                <c:pt idx="2771">
                  <c:v>2001</c:v>
                </c:pt>
                <c:pt idx="2772">
                  <c:v>2001</c:v>
                </c:pt>
                <c:pt idx="2773">
                  <c:v>2001</c:v>
                </c:pt>
                <c:pt idx="2774">
                  <c:v>2000</c:v>
                </c:pt>
                <c:pt idx="2775">
                  <c:v>2000</c:v>
                </c:pt>
                <c:pt idx="2776">
                  <c:v>2000</c:v>
                </c:pt>
                <c:pt idx="2777">
                  <c:v>2000</c:v>
                </c:pt>
                <c:pt idx="2778">
                  <c:v>2000</c:v>
                </c:pt>
                <c:pt idx="2779">
                  <c:v>1999</c:v>
                </c:pt>
                <c:pt idx="2780">
                  <c:v>1999</c:v>
                </c:pt>
                <c:pt idx="2781">
                  <c:v>1999</c:v>
                </c:pt>
                <c:pt idx="2782">
                  <c:v>1998</c:v>
                </c:pt>
                <c:pt idx="2783">
                  <c:v>1998</c:v>
                </c:pt>
                <c:pt idx="2784">
                  <c:v>1998</c:v>
                </c:pt>
                <c:pt idx="2785">
                  <c:v>1997</c:v>
                </c:pt>
                <c:pt idx="2786">
                  <c:v>1997</c:v>
                </c:pt>
                <c:pt idx="2787">
                  <c:v>1997</c:v>
                </c:pt>
                <c:pt idx="2788">
                  <c:v>1996</c:v>
                </c:pt>
                <c:pt idx="2789">
                  <c:v>1996</c:v>
                </c:pt>
                <c:pt idx="2790">
                  <c:v>1995</c:v>
                </c:pt>
                <c:pt idx="2791">
                  <c:v>1995</c:v>
                </c:pt>
                <c:pt idx="2792">
                  <c:v>1995</c:v>
                </c:pt>
                <c:pt idx="2793">
                  <c:v>1994</c:v>
                </c:pt>
                <c:pt idx="2794">
                  <c:v>1994</c:v>
                </c:pt>
                <c:pt idx="2795">
                  <c:v>1994</c:v>
                </c:pt>
                <c:pt idx="2796">
                  <c:v>1993</c:v>
                </c:pt>
                <c:pt idx="2797">
                  <c:v>1993</c:v>
                </c:pt>
                <c:pt idx="2798">
                  <c:v>1993</c:v>
                </c:pt>
                <c:pt idx="2799">
                  <c:v>1992</c:v>
                </c:pt>
                <c:pt idx="2800">
                  <c:v>1992</c:v>
                </c:pt>
                <c:pt idx="2801">
                  <c:v>1992</c:v>
                </c:pt>
                <c:pt idx="2802">
                  <c:v>1991</c:v>
                </c:pt>
                <c:pt idx="2803">
                  <c:v>1991</c:v>
                </c:pt>
                <c:pt idx="2804">
                  <c:v>1991</c:v>
                </c:pt>
                <c:pt idx="2805">
                  <c:v>1990</c:v>
                </c:pt>
                <c:pt idx="2806">
                  <c:v>1990</c:v>
                </c:pt>
                <c:pt idx="2807">
                  <c:v>1990</c:v>
                </c:pt>
                <c:pt idx="2808">
                  <c:v>2019</c:v>
                </c:pt>
                <c:pt idx="2809">
                  <c:v>2019</c:v>
                </c:pt>
                <c:pt idx="2810">
                  <c:v>2019</c:v>
                </c:pt>
                <c:pt idx="2811">
                  <c:v>2019</c:v>
                </c:pt>
                <c:pt idx="2812">
                  <c:v>2019</c:v>
                </c:pt>
                <c:pt idx="2813">
                  <c:v>2019</c:v>
                </c:pt>
                <c:pt idx="2814">
                  <c:v>2018</c:v>
                </c:pt>
                <c:pt idx="2815">
                  <c:v>2018</c:v>
                </c:pt>
                <c:pt idx="2816">
                  <c:v>2018</c:v>
                </c:pt>
                <c:pt idx="2817">
                  <c:v>2018</c:v>
                </c:pt>
                <c:pt idx="2818">
                  <c:v>2018</c:v>
                </c:pt>
                <c:pt idx="2819">
                  <c:v>2018</c:v>
                </c:pt>
                <c:pt idx="2820">
                  <c:v>2018</c:v>
                </c:pt>
                <c:pt idx="2821">
                  <c:v>2018</c:v>
                </c:pt>
                <c:pt idx="2822">
                  <c:v>2018</c:v>
                </c:pt>
                <c:pt idx="2823">
                  <c:v>2018</c:v>
                </c:pt>
                <c:pt idx="2824">
                  <c:v>2016</c:v>
                </c:pt>
                <c:pt idx="2825">
                  <c:v>2016</c:v>
                </c:pt>
                <c:pt idx="2826">
                  <c:v>2016</c:v>
                </c:pt>
                <c:pt idx="2827">
                  <c:v>2016</c:v>
                </c:pt>
                <c:pt idx="2828">
                  <c:v>2016</c:v>
                </c:pt>
                <c:pt idx="2829">
                  <c:v>2016</c:v>
                </c:pt>
                <c:pt idx="2830">
                  <c:v>2016</c:v>
                </c:pt>
                <c:pt idx="2831">
                  <c:v>2016</c:v>
                </c:pt>
                <c:pt idx="2832">
                  <c:v>2016</c:v>
                </c:pt>
                <c:pt idx="2833">
                  <c:v>2016</c:v>
                </c:pt>
                <c:pt idx="2834">
                  <c:v>2016</c:v>
                </c:pt>
                <c:pt idx="2835">
                  <c:v>2016</c:v>
                </c:pt>
                <c:pt idx="2836">
                  <c:v>2016</c:v>
                </c:pt>
                <c:pt idx="2837">
                  <c:v>2015</c:v>
                </c:pt>
                <c:pt idx="2838">
                  <c:v>2015</c:v>
                </c:pt>
                <c:pt idx="2839">
                  <c:v>2015</c:v>
                </c:pt>
                <c:pt idx="2840">
                  <c:v>2015</c:v>
                </c:pt>
                <c:pt idx="2841">
                  <c:v>2015</c:v>
                </c:pt>
                <c:pt idx="2842">
                  <c:v>2015</c:v>
                </c:pt>
                <c:pt idx="2843">
                  <c:v>2015</c:v>
                </c:pt>
                <c:pt idx="2844">
                  <c:v>2015</c:v>
                </c:pt>
                <c:pt idx="2845">
                  <c:v>2015</c:v>
                </c:pt>
                <c:pt idx="2846">
                  <c:v>2015</c:v>
                </c:pt>
                <c:pt idx="2847">
                  <c:v>2015</c:v>
                </c:pt>
                <c:pt idx="2848">
                  <c:v>2015</c:v>
                </c:pt>
                <c:pt idx="2849">
                  <c:v>2015</c:v>
                </c:pt>
                <c:pt idx="2850">
                  <c:v>2014</c:v>
                </c:pt>
                <c:pt idx="2851">
                  <c:v>2014</c:v>
                </c:pt>
                <c:pt idx="2852">
                  <c:v>2014</c:v>
                </c:pt>
                <c:pt idx="2853">
                  <c:v>2014</c:v>
                </c:pt>
                <c:pt idx="2854">
                  <c:v>2014</c:v>
                </c:pt>
                <c:pt idx="2855">
                  <c:v>2014</c:v>
                </c:pt>
                <c:pt idx="2856">
                  <c:v>2014</c:v>
                </c:pt>
                <c:pt idx="2857">
                  <c:v>2014</c:v>
                </c:pt>
                <c:pt idx="2858">
                  <c:v>2014</c:v>
                </c:pt>
                <c:pt idx="2859">
                  <c:v>2014</c:v>
                </c:pt>
                <c:pt idx="2860">
                  <c:v>2014</c:v>
                </c:pt>
                <c:pt idx="2861">
                  <c:v>2014</c:v>
                </c:pt>
                <c:pt idx="2862">
                  <c:v>2013</c:v>
                </c:pt>
                <c:pt idx="2863">
                  <c:v>2013</c:v>
                </c:pt>
                <c:pt idx="2864">
                  <c:v>2013</c:v>
                </c:pt>
                <c:pt idx="2865">
                  <c:v>2013</c:v>
                </c:pt>
                <c:pt idx="2866">
                  <c:v>2013</c:v>
                </c:pt>
                <c:pt idx="2867">
                  <c:v>2013</c:v>
                </c:pt>
                <c:pt idx="2868">
                  <c:v>2013</c:v>
                </c:pt>
                <c:pt idx="2869">
                  <c:v>2013</c:v>
                </c:pt>
                <c:pt idx="2870">
                  <c:v>2013</c:v>
                </c:pt>
                <c:pt idx="2871">
                  <c:v>2012</c:v>
                </c:pt>
                <c:pt idx="2872">
                  <c:v>2012</c:v>
                </c:pt>
                <c:pt idx="2873">
                  <c:v>2012</c:v>
                </c:pt>
                <c:pt idx="2874">
                  <c:v>2012</c:v>
                </c:pt>
                <c:pt idx="2875">
                  <c:v>2012</c:v>
                </c:pt>
                <c:pt idx="2876">
                  <c:v>2012</c:v>
                </c:pt>
                <c:pt idx="2877">
                  <c:v>2010</c:v>
                </c:pt>
                <c:pt idx="2878">
                  <c:v>2010</c:v>
                </c:pt>
                <c:pt idx="2879">
                  <c:v>2009</c:v>
                </c:pt>
                <c:pt idx="2880">
                  <c:v>2009</c:v>
                </c:pt>
                <c:pt idx="2881">
                  <c:v>2008</c:v>
                </c:pt>
                <c:pt idx="2882">
                  <c:v>2008</c:v>
                </c:pt>
                <c:pt idx="2883">
                  <c:v>2008</c:v>
                </c:pt>
                <c:pt idx="2884">
                  <c:v>2008</c:v>
                </c:pt>
                <c:pt idx="2885">
                  <c:v>2007</c:v>
                </c:pt>
                <c:pt idx="2886">
                  <c:v>2007</c:v>
                </c:pt>
                <c:pt idx="2887">
                  <c:v>2007</c:v>
                </c:pt>
                <c:pt idx="2888">
                  <c:v>2007</c:v>
                </c:pt>
                <c:pt idx="2889">
                  <c:v>2006</c:v>
                </c:pt>
                <c:pt idx="2890">
                  <c:v>2006</c:v>
                </c:pt>
                <c:pt idx="2891">
                  <c:v>2006</c:v>
                </c:pt>
                <c:pt idx="2892">
                  <c:v>2005</c:v>
                </c:pt>
                <c:pt idx="2893">
                  <c:v>2005</c:v>
                </c:pt>
                <c:pt idx="2894">
                  <c:v>2004</c:v>
                </c:pt>
                <c:pt idx="2895">
                  <c:v>2004</c:v>
                </c:pt>
                <c:pt idx="2896">
                  <c:v>2019</c:v>
                </c:pt>
                <c:pt idx="2897">
                  <c:v>2019</c:v>
                </c:pt>
                <c:pt idx="2898">
                  <c:v>2019</c:v>
                </c:pt>
                <c:pt idx="2899">
                  <c:v>2019</c:v>
                </c:pt>
                <c:pt idx="2900">
                  <c:v>2019</c:v>
                </c:pt>
                <c:pt idx="2901">
                  <c:v>2019</c:v>
                </c:pt>
                <c:pt idx="2902">
                  <c:v>2019</c:v>
                </c:pt>
                <c:pt idx="2903">
                  <c:v>2019</c:v>
                </c:pt>
                <c:pt idx="2904">
                  <c:v>2018</c:v>
                </c:pt>
                <c:pt idx="2905">
                  <c:v>2018</c:v>
                </c:pt>
                <c:pt idx="2906">
                  <c:v>2018</c:v>
                </c:pt>
                <c:pt idx="2907">
                  <c:v>2018</c:v>
                </c:pt>
                <c:pt idx="2908">
                  <c:v>2018</c:v>
                </c:pt>
                <c:pt idx="2909">
                  <c:v>2018</c:v>
                </c:pt>
                <c:pt idx="2910">
                  <c:v>2018</c:v>
                </c:pt>
                <c:pt idx="2911">
                  <c:v>2018</c:v>
                </c:pt>
                <c:pt idx="2912">
                  <c:v>2016</c:v>
                </c:pt>
                <c:pt idx="2913">
                  <c:v>2016</c:v>
                </c:pt>
                <c:pt idx="2914">
                  <c:v>2016</c:v>
                </c:pt>
                <c:pt idx="2915">
                  <c:v>2016</c:v>
                </c:pt>
                <c:pt idx="2916">
                  <c:v>2016</c:v>
                </c:pt>
                <c:pt idx="2917">
                  <c:v>2016</c:v>
                </c:pt>
                <c:pt idx="2918">
                  <c:v>2016</c:v>
                </c:pt>
                <c:pt idx="2919">
                  <c:v>2016</c:v>
                </c:pt>
                <c:pt idx="2920">
                  <c:v>2016</c:v>
                </c:pt>
                <c:pt idx="2921">
                  <c:v>2015</c:v>
                </c:pt>
                <c:pt idx="2922">
                  <c:v>2015</c:v>
                </c:pt>
                <c:pt idx="2923">
                  <c:v>2015</c:v>
                </c:pt>
                <c:pt idx="2924">
                  <c:v>2015</c:v>
                </c:pt>
                <c:pt idx="2925">
                  <c:v>2015</c:v>
                </c:pt>
                <c:pt idx="2926">
                  <c:v>2015</c:v>
                </c:pt>
                <c:pt idx="2927">
                  <c:v>2015</c:v>
                </c:pt>
                <c:pt idx="2928">
                  <c:v>2015</c:v>
                </c:pt>
                <c:pt idx="2929">
                  <c:v>2015</c:v>
                </c:pt>
                <c:pt idx="2930">
                  <c:v>2014</c:v>
                </c:pt>
                <c:pt idx="2931">
                  <c:v>2014</c:v>
                </c:pt>
                <c:pt idx="2932">
                  <c:v>2019</c:v>
                </c:pt>
                <c:pt idx="2933">
                  <c:v>2019</c:v>
                </c:pt>
                <c:pt idx="2934">
                  <c:v>2018</c:v>
                </c:pt>
                <c:pt idx="2935">
                  <c:v>2016</c:v>
                </c:pt>
                <c:pt idx="2936">
                  <c:v>2015</c:v>
                </c:pt>
                <c:pt idx="2937">
                  <c:v>2014</c:v>
                </c:pt>
                <c:pt idx="2938">
                  <c:v>2013</c:v>
                </c:pt>
                <c:pt idx="2939">
                  <c:v>2010</c:v>
                </c:pt>
                <c:pt idx="2940">
                  <c:v>2009</c:v>
                </c:pt>
                <c:pt idx="2941">
                  <c:v>2019</c:v>
                </c:pt>
                <c:pt idx="2942">
                  <c:v>2018</c:v>
                </c:pt>
                <c:pt idx="2943">
                  <c:v>2018</c:v>
                </c:pt>
                <c:pt idx="2944">
                  <c:v>2016</c:v>
                </c:pt>
                <c:pt idx="2945">
                  <c:v>2016</c:v>
                </c:pt>
                <c:pt idx="2946">
                  <c:v>2016</c:v>
                </c:pt>
                <c:pt idx="2947">
                  <c:v>2015</c:v>
                </c:pt>
                <c:pt idx="2948">
                  <c:v>2015</c:v>
                </c:pt>
                <c:pt idx="2949">
                  <c:v>2015</c:v>
                </c:pt>
                <c:pt idx="2950">
                  <c:v>2014</c:v>
                </c:pt>
                <c:pt idx="2951">
                  <c:v>2014</c:v>
                </c:pt>
                <c:pt idx="2952">
                  <c:v>2014</c:v>
                </c:pt>
                <c:pt idx="2953">
                  <c:v>2013</c:v>
                </c:pt>
                <c:pt idx="2954">
                  <c:v>2013</c:v>
                </c:pt>
                <c:pt idx="2955">
                  <c:v>2012</c:v>
                </c:pt>
                <c:pt idx="2956">
                  <c:v>2010</c:v>
                </c:pt>
                <c:pt idx="2957">
                  <c:v>2010</c:v>
                </c:pt>
                <c:pt idx="2958">
                  <c:v>2009</c:v>
                </c:pt>
                <c:pt idx="2959">
                  <c:v>2009</c:v>
                </c:pt>
                <c:pt idx="2960">
                  <c:v>2019</c:v>
                </c:pt>
                <c:pt idx="2961">
                  <c:v>2019</c:v>
                </c:pt>
                <c:pt idx="2962">
                  <c:v>2019</c:v>
                </c:pt>
                <c:pt idx="2963">
                  <c:v>2018</c:v>
                </c:pt>
                <c:pt idx="2964">
                  <c:v>2018</c:v>
                </c:pt>
                <c:pt idx="2965">
                  <c:v>2019</c:v>
                </c:pt>
                <c:pt idx="2966">
                  <c:v>2019</c:v>
                </c:pt>
                <c:pt idx="2967">
                  <c:v>2019</c:v>
                </c:pt>
                <c:pt idx="2968">
                  <c:v>2019</c:v>
                </c:pt>
                <c:pt idx="2969">
                  <c:v>2019</c:v>
                </c:pt>
                <c:pt idx="2970">
                  <c:v>2019</c:v>
                </c:pt>
                <c:pt idx="2971">
                  <c:v>2019</c:v>
                </c:pt>
                <c:pt idx="2972">
                  <c:v>2018</c:v>
                </c:pt>
                <c:pt idx="2973">
                  <c:v>2018</c:v>
                </c:pt>
                <c:pt idx="2974">
                  <c:v>2018</c:v>
                </c:pt>
                <c:pt idx="2975">
                  <c:v>2018</c:v>
                </c:pt>
                <c:pt idx="2976">
                  <c:v>2018</c:v>
                </c:pt>
                <c:pt idx="2977">
                  <c:v>2018</c:v>
                </c:pt>
                <c:pt idx="2978">
                  <c:v>2018</c:v>
                </c:pt>
                <c:pt idx="2979">
                  <c:v>2018</c:v>
                </c:pt>
                <c:pt idx="2980">
                  <c:v>2018</c:v>
                </c:pt>
                <c:pt idx="2981">
                  <c:v>2018</c:v>
                </c:pt>
                <c:pt idx="2982">
                  <c:v>2018</c:v>
                </c:pt>
                <c:pt idx="2983">
                  <c:v>2016</c:v>
                </c:pt>
                <c:pt idx="2984">
                  <c:v>2016</c:v>
                </c:pt>
                <c:pt idx="2985">
                  <c:v>2016</c:v>
                </c:pt>
                <c:pt idx="2986">
                  <c:v>2016</c:v>
                </c:pt>
                <c:pt idx="2987">
                  <c:v>2016</c:v>
                </c:pt>
                <c:pt idx="2988">
                  <c:v>2016</c:v>
                </c:pt>
                <c:pt idx="2989">
                  <c:v>2016</c:v>
                </c:pt>
                <c:pt idx="2990">
                  <c:v>2016</c:v>
                </c:pt>
                <c:pt idx="2991">
                  <c:v>2016</c:v>
                </c:pt>
                <c:pt idx="2992">
                  <c:v>2016</c:v>
                </c:pt>
                <c:pt idx="2993">
                  <c:v>2015</c:v>
                </c:pt>
                <c:pt idx="2994">
                  <c:v>2015</c:v>
                </c:pt>
                <c:pt idx="2995">
                  <c:v>2015</c:v>
                </c:pt>
                <c:pt idx="2996">
                  <c:v>2015</c:v>
                </c:pt>
                <c:pt idx="2997">
                  <c:v>2015</c:v>
                </c:pt>
                <c:pt idx="2998">
                  <c:v>2015</c:v>
                </c:pt>
                <c:pt idx="2999">
                  <c:v>2015</c:v>
                </c:pt>
                <c:pt idx="3000">
                  <c:v>2015</c:v>
                </c:pt>
                <c:pt idx="3001">
                  <c:v>2014</c:v>
                </c:pt>
                <c:pt idx="3002">
                  <c:v>2014</c:v>
                </c:pt>
                <c:pt idx="3003">
                  <c:v>2014</c:v>
                </c:pt>
                <c:pt idx="3004">
                  <c:v>2014</c:v>
                </c:pt>
                <c:pt idx="3005">
                  <c:v>2014</c:v>
                </c:pt>
                <c:pt idx="3006">
                  <c:v>2014</c:v>
                </c:pt>
                <c:pt idx="3007">
                  <c:v>2014</c:v>
                </c:pt>
                <c:pt idx="3008">
                  <c:v>2014</c:v>
                </c:pt>
                <c:pt idx="3009">
                  <c:v>2013</c:v>
                </c:pt>
                <c:pt idx="3010">
                  <c:v>2013</c:v>
                </c:pt>
                <c:pt idx="3011">
                  <c:v>2013</c:v>
                </c:pt>
                <c:pt idx="3012">
                  <c:v>2013</c:v>
                </c:pt>
                <c:pt idx="3013">
                  <c:v>2013</c:v>
                </c:pt>
                <c:pt idx="3014">
                  <c:v>2013</c:v>
                </c:pt>
                <c:pt idx="3015">
                  <c:v>2013</c:v>
                </c:pt>
                <c:pt idx="3016">
                  <c:v>2013</c:v>
                </c:pt>
                <c:pt idx="3017">
                  <c:v>2018</c:v>
                </c:pt>
                <c:pt idx="3018">
                  <c:v>2018</c:v>
                </c:pt>
                <c:pt idx="3019">
                  <c:v>2018</c:v>
                </c:pt>
                <c:pt idx="3020">
                  <c:v>2018</c:v>
                </c:pt>
                <c:pt idx="3021">
                  <c:v>2018</c:v>
                </c:pt>
                <c:pt idx="3022">
                  <c:v>2018</c:v>
                </c:pt>
                <c:pt idx="3023">
                  <c:v>2018</c:v>
                </c:pt>
                <c:pt idx="3024">
                  <c:v>2016</c:v>
                </c:pt>
                <c:pt idx="3025">
                  <c:v>2016</c:v>
                </c:pt>
                <c:pt idx="3026">
                  <c:v>2016</c:v>
                </c:pt>
                <c:pt idx="3027">
                  <c:v>2016</c:v>
                </c:pt>
                <c:pt idx="3028">
                  <c:v>2016</c:v>
                </c:pt>
                <c:pt idx="3029">
                  <c:v>2015</c:v>
                </c:pt>
                <c:pt idx="3030">
                  <c:v>2015</c:v>
                </c:pt>
                <c:pt idx="3031">
                  <c:v>2015</c:v>
                </c:pt>
                <c:pt idx="3032">
                  <c:v>2015</c:v>
                </c:pt>
                <c:pt idx="3033">
                  <c:v>2015</c:v>
                </c:pt>
                <c:pt idx="3034">
                  <c:v>2014</c:v>
                </c:pt>
                <c:pt idx="3035">
                  <c:v>2014</c:v>
                </c:pt>
                <c:pt idx="3036">
                  <c:v>2014</c:v>
                </c:pt>
                <c:pt idx="3037">
                  <c:v>2014</c:v>
                </c:pt>
                <c:pt idx="3038">
                  <c:v>2014</c:v>
                </c:pt>
                <c:pt idx="3039">
                  <c:v>2014</c:v>
                </c:pt>
                <c:pt idx="3040">
                  <c:v>2013</c:v>
                </c:pt>
                <c:pt idx="3041">
                  <c:v>2013</c:v>
                </c:pt>
                <c:pt idx="3042">
                  <c:v>2013</c:v>
                </c:pt>
                <c:pt idx="3043">
                  <c:v>2013</c:v>
                </c:pt>
                <c:pt idx="3044">
                  <c:v>2013</c:v>
                </c:pt>
                <c:pt idx="3045">
                  <c:v>2013</c:v>
                </c:pt>
                <c:pt idx="3046">
                  <c:v>2012</c:v>
                </c:pt>
                <c:pt idx="3047">
                  <c:v>2012</c:v>
                </c:pt>
                <c:pt idx="3048">
                  <c:v>2012</c:v>
                </c:pt>
                <c:pt idx="3049">
                  <c:v>2012</c:v>
                </c:pt>
                <c:pt idx="3050">
                  <c:v>2012</c:v>
                </c:pt>
                <c:pt idx="3051">
                  <c:v>2012</c:v>
                </c:pt>
                <c:pt idx="3052">
                  <c:v>2012</c:v>
                </c:pt>
                <c:pt idx="3053">
                  <c:v>2012</c:v>
                </c:pt>
                <c:pt idx="3054">
                  <c:v>2011</c:v>
                </c:pt>
                <c:pt idx="3055">
                  <c:v>2011</c:v>
                </c:pt>
                <c:pt idx="3056">
                  <c:v>2011</c:v>
                </c:pt>
                <c:pt idx="3057">
                  <c:v>2011</c:v>
                </c:pt>
                <c:pt idx="3058">
                  <c:v>2011</c:v>
                </c:pt>
                <c:pt idx="3059">
                  <c:v>2011</c:v>
                </c:pt>
                <c:pt idx="3060">
                  <c:v>2010</c:v>
                </c:pt>
                <c:pt idx="3061">
                  <c:v>2010</c:v>
                </c:pt>
                <c:pt idx="3062">
                  <c:v>2010</c:v>
                </c:pt>
                <c:pt idx="3063">
                  <c:v>2010</c:v>
                </c:pt>
                <c:pt idx="3064">
                  <c:v>2010</c:v>
                </c:pt>
                <c:pt idx="3065">
                  <c:v>2010</c:v>
                </c:pt>
                <c:pt idx="3066">
                  <c:v>2009</c:v>
                </c:pt>
                <c:pt idx="3067">
                  <c:v>2009</c:v>
                </c:pt>
                <c:pt idx="3068">
                  <c:v>2009</c:v>
                </c:pt>
                <c:pt idx="3069">
                  <c:v>2009</c:v>
                </c:pt>
                <c:pt idx="3070">
                  <c:v>2008</c:v>
                </c:pt>
                <c:pt idx="3071">
                  <c:v>2008</c:v>
                </c:pt>
                <c:pt idx="3072">
                  <c:v>2008</c:v>
                </c:pt>
                <c:pt idx="3073">
                  <c:v>2008</c:v>
                </c:pt>
                <c:pt idx="3074">
                  <c:v>2019</c:v>
                </c:pt>
                <c:pt idx="3075">
                  <c:v>2019</c:v>
                </c:pt>
                <c:pt idx="3076">
                  <c:v>2019</c:v>
                </c:pt>
                <c:pt idx="3077">
                  <c:v>2019</c:v>
                </c:pt>
                <c:pt idx="3078">
                  <c:v>2019</c:v>
                </c:pt>
                <c:pt idx="3079">
                  <c:v>2019</c:v>
                </c:pt>
                <c:pt idx="3080">
                  <c:v>2019</c:v>
                </c:pt>
                <c:pt idx="3081">
                  <c:v>2019</c:v>
                </c:pt>
                <c:pt idx="3082">
                  <c:v>2019</c:v>
                </c:pt>
                <c:pt idx="3083">
                  <c:v>2018</c:v>
                </c:pt>
                <c:pt idx="3084">
                  <c:v>2018</c:v>
                </c:pt>
                <c:pt idx="3085">
                  <c:v>2018</c:v>
                </c:pt>
                <c:pt idx="3086">
                  <c:v>2018</c:v>
                </c:pt>
                <c:pt idx="3087">
                  <c:v>2018</c:v>
                </c:pt>
                <c:pt idx="3088">
                  <c:v>2018</c:v>
                </c:pt>
                <c:pt idx="3089">
                  <c:v>2018</c:v>
                </c:pt>
                <c:pt idx="3090">
                  <c:v>2018</c:v>
                </c:pt>
                <c:pt idx="3091">
                  <c:v>2016</c:v>
                </c:pt>
                <c:pt idx="3092">
                  <c:v>2016</c:v>
                </c:pt>
                <c:pt idx="3093">
                  <c:v>2016</c:v>
                </c:pt>
                <c:pt idx="3094">
                  <c:v>2016</c:v>
                </c:pt>
                <c:pt idx="3095">
                  <c:v>2016</c:v>
                </c:pt>
                <c:pt idx="3096">
                  <c:v>2016</c:v>
                </c:pt>
                <c:pt idx="3097">
                  <c:v>2016</c:v>
                </c:pt>
                <c:pt idx="3098">
                  <c:v>2016</c:v>
                </c:pt>
                <c:pt idx="3099">
                  <c:v>2015</c:v>
                </c:pt>
                <c:pt idx="3100">
                  <c:v>2015</c:v>
                </c:pt>
                <c:pt idx="3101">
                  <c:v>2015</c:v>
                </c:pt>
                <c:pt idx="3102">
                  <c:v>2015</c:v>
                </c:pt>
                <c:pt idx="3103">
                  <c:v>2015</c:v>
                </c:pt>
                <c:pt idx="3104">
                  <c:v>2015</c:v>
                </c:pt>
                <c:pt idx="3105">
                  <c:v>2015</c:v>
                </c:pt>
                <c:pt idx="3106">
                  <c:v>2014</c:v>
                </c:pt>
                <c:pt idx="3107">
                  <c:v>2014</c:v>
                </c:pt>
                <c:pt idx="3108">
                  <c:v>2014</c:v>
                </c:pt>
                <c:pt idx="3109">
                  <c:v>2014</c:v>
                </c:pt>
                <c:pt idx="3110">
                  <c:v>2014</c:v>
                </c:pt>
                <c:pt idx="3111">
                  <c:v>2014</c:v>
                </c:pt>
                <c:pt idx="3112">
                  <c:v>2013</c:v>
                </c:pt>
                <c:pt idx="3113">
                  <c:v>2013</c:v>
                </c:pt>
                <c:pt idx="3114">
                  <c:v>2013</c:v>
                </c:pt>
                <c:pt idx="3115">
                  <c:v>2013</c:v>
                </c:pt>
                <c:pt idx="3116">
                  <c:v>2013</c:v>
                </c:pt>
                <c:pt idx="3117">
                  <c:v>2013</c:v>
                </c:pt>
                <c:pt idx="3118">
                  <c:v>2013</c:v>
                </c:pt>
                <c:pt idx="3119">
                  <c:v>2012</c:v>
                </c:pt>
                <c:pt idx="3120">
                  <c:v>2012</c:v>
                </c:pt>
                <c:pt idx="3121">
                  <c:v>2012</c:v>
                </c:pt>
                <c:pt idx="3122">
                  <c:v>2012</c:v>
                </c:pt>
                <c:pt idx="3123">
                  <c:v>2012</c:v>
                </c:pt>
                <c:pt idx="3124">
                  <c:v>2012</c:v>
                </c:pt>
                <c:pt idx="3125">
                  <c:v>2012</c:v>
                </c:pt>
                <c:pt idx="3126">
                  <c:v>2012</c:v>
                </c:pt>
                <c:pt idx="3127">
                  <c:v>2012</c:v>
                </c:pt>
                <c:pt idx="3128">
                  <c:v>2012</c:v>
                </c:pt>
                <c:pt idx="3129">
                  <c:v>2011</c:v>
                </c:pt>
                <c:pt idx="3130">
                  <c:v>2011</c:v>
                </c:pt>
                <c:pt idx="3131">
                  <c:v>2011</c:v>
                </c:pt>
                <c:pt idx="3132">
                  <c:v>2011</c:v>
                </c:pt>
                <c:pt idx="3133">
                  <c:v>2010</c:v>
                </c:pt>
                <c:pt idx="3134">
                  <c:v>2010</c:v>
                </c:pt>
                <c:pt idx="3135">
                  <c:v>2010</c:v>
                </c:pt>
                <c:pt idx="3136">
                  <c:v>2010</c:v>
                </c:pt>
                <c:pt idx="3137">
                  <c:v>2010</c:v>
                </c:pt>
                <c:pt idx="3138">
                  <c:v>2009</c:v>
                </c:pt>
                <c:pt idx="3139">
                  <c:v>2009</c:v>
                </c:pt>
                <c:pt idx="3140">
                  <c:v>2009</c:v>
                </c:pt>
                <c:pt idx="3141">
                  <c:v>2008</c:v>
                </c:pt>
                <c:pt idx="3142">
                  <c:v>2008</c:v>
                </c:pt>
                <c:pt idx="3143">
                  <c:v>2008</c:v>
                </c:pt>
                <c:pt idx="3144">
                  <c:v>2008</c:v>
                </c:pt>
                <c:pt idx="3145">
                  <c:v>2007</c:v>
                </c:pt>
                <c:pt idx="3146">
                  <c:v>2007</c:v>
                </c:pt>
                <c:pt idx="3147">
                  <c:v>2007</c:v>
                </c:pt>
                <c:pt idx="3148">
                  <c:v>2006</c:v>
                </c:pt>
                <c:pt idx="3149">
                  <c:v>2006</c:v>
                </c:pt>
                <c:pt idx="3150">
                  <c:v>2006</c:v>
                </c:pt>
                <c:pt idx="3151">
                  <c:v>2005</c:v>
                </c:pt>
                <c:pt idx="3152">
                  <c:v>2005</c:v>
                </c:pt>
                <c:pt idx="3153">
                  <c:v>2005</c:v>
                </c:pt>
                <c:pt idx="3154">
                  <c:v>2016</c:v>
                </c:pt>
                <c:pt idx="3155">
                  <c:v>2016</c:v>
                </c:pt>
                <c:pt idx="3156">
                  <c:v>2016</c:v>
                </c:pt>
                <c:pt idx="3157">
                  <c:v>2016</c:v>
                </c:pt>
                <c:pt idx="3158">
                  <c:v>2016</c:v>
                </c:pt>
                <c:pt idx="3159">
                  <c:v>2016</c:v>
                </c:pt>
                <c:pt idx="3160">
                  <c:v>2016</c:v>
                </c:pt>
                <c:pt idx="3161">
                  <c:v>2015</c:v>
                </c:pt>
                <c:pt idx="3162">
                  <c:v>2015</c:v>
                </c:pt>
                <c:pt idx="3163">
                  <c:v>2015</c:v>
                </c:pt>
                <c:pt idx="3164">
                  <c:v>2015</c:v>
                </c:pt>
                <c:pt idx="3165">
                  <c:v>2015</c:v>
                </c:pt>
                <c:pt idx="3166">
                  <c:v>2015</c:v>
                </c:pt>
                <c:pt idx="3167">
                  <c:v>2015</c:v>
                </c:pt>
                <c:pt idx="3168">
                  <c:v>2015</c:v>
                </c:pt>
                <c:pt idx="3169">
                  <c:v>2014</c:v>
                </c:pt>
                <c:pt idx="3170">
                  <c:v>2014</c:v>
                </c:pt>
                <c:pt idx="3171">
                  <c:v>2014</c:v>
                </c:pt>
                <c:pt idx="3172">
                  <c:v>2014</c:v>
                </c:pt>
                <c:pt idx="3173">
                  <c:v>2014</c:v>
                </c:pt>
                <c:pt idx="3174">
                  <c:v>2014</c:v>
                </c:pt>
                <c:pt idx="3175">
                  <c:v>2014</c:v>
                </c:pt>
                <c:pt idx="3176">
                  <c:v>2014</c:v>
                </c:pt>
                <c:pt idx="3177">
                  <c:v>2013</c:v>
                </c:pt>
                <c:pt idx="3178">
                  <c:v>2013</c:v>
                </c:pt>
                <c:pt idx="3179">
                  <c:v>2013</c:v>
                </c:pt>
                <c:pt idx="3180">
                  <c:v>2013</c:v>
                </c:pt>
                <c:pt idx="3181">
                  <c:v>2013</c:v>
                </c:pt>
                <c:pt idx="3182">
                  <c:v>2013</c:v>
                </c:pt>
                <c:pt idx="3183">
                  <c:v>2013</c:v>
                </c:pt>
                <c:pt idx="3184">
                  <c:v>2012</c:v>
                </c:pt>
                <c:pt idx="3185">
                  <c:v>2012</c:v>
                </c:pt>
                <c:pt idx="3186">
                  <c:v>2012</c:v>
                </c:pt>
                <c:pt idx="3187">
                  <c:v>2012</c:v>
                </c:pt>
                <c:pt idx="3188">
                  <c:v>2012</c:v>
                </c:pt>
                <c:pt idx="3189">
                  <c:v>2012</c:v>
                </c:pt>
                <c:pt idx="3190">
                  <c:v>2012</c:v>
                </c:pt>
                <c:pt idx="3191">
                  <c:v>2011</c:v>
                </c:pt>
                <c:pt idx="3192">
                  <c:v>2011</c:v>
                </c:pt>
                <c:pt idx="3193">
                  <c:v>2011</c:v>
                </c:pt>
                <c:pt idx="3194">
                  <c:v>2011</c:v>
                </c:pt>
                <c:pt idx="3195">
                  <c:v>2011</c:v>
                </c:pt>
                <c:pt idx="3196">
                  <c:v>2011</c:v>
                </c:pt>
                <c:pt idx="3197">
                  <c:v>2011</c:v>
                </c:pt>
                <c:pt idx="3198">
                  <c:v>2011</c:v>
                </c:pt>
                <c:pt idx="3199">
                  <c:v>2011</c:v>
                </c:pt>
                <c:pt idx="3200">
                  <c:v>2011</c:v>
                </c:pt>
                <c:pt idx="3201">
                  <c:v>2011</c:v>
                </c:pt>
                <c:pt idx="3202">
                  <c:v>2011</c:v>
                </c:pt>
                <c:pt idx="3203">
                  <c:v>2011</c:v>
                </c:pt>
                <c:pt idx="3204">
                  <c:v>2004</c:v>
                </c:pt>
                <c:pt idx="3205">
                  <c:v>2004</c:v>
                </c:pt>
                <c:pt idx="3206">
                  <c:v>2003</c:v>
                </c:pt>
                <c:pt idx="3207">
                  <c:v>2003</c:v>
                </c:pt>
                <c:pt idx="3208">
                  <c:v>2002</c:v>
                </c:pt>
                <c:pt idx="3209">
                  <c:v>2002</c:v>
                </c:pt>
                <c:pt idx="3210">
                  <c:v>2001</c:v>
                </c:pt>
                <c:pt idx="3211">
                  <c:v>2001</c:v>
                </c:pt>
                <c:pt idx="3212">
                  <c:v>2000</c:v>
                </c:pt>
                <c:pt idx="3213">
                  <c:v>2000</c:v>
                </c:pt>
                <c:pt idx="3214">
                  <c:v>1999</c:v>
                </c:pt>
                <c:pt idx="3215">
                  <c:v>1999</c:v>
                </c:pt>
                <c:pt idx="3216">
                  <c:v>1999</c:v>
                </c:pt>
                <c:pt idx="3217">
                  <c:v>1999</c:v>
                </c:pt>
                <c:pt idx="3218">
                  <c:v>1998</c:v>
                </c:pt>
                <c:pt idx="3219">
                  <c:v>1998</c:v>
                </c:pt>
                <c:pt idx="3220">
                  <c:v>1998</c:v>
                </c:pt>
                <c:pt idx="3221">
                  <c:v>1997</c:v>
                </c:pt>
                <c:pt idx="3222">
                  <c:v>1997</c:v>
                </c:pt>
                <c:pt idx="3223">
                  <c:v>1996</c:v>
                </c:pt>
                <c:pt idx="3224">
                  <c:v>1996</c:v>
                </c:pt>
                <c:pt idx="3225">
                  <c:v>1996</c:v>
                </c:pt>
                <c:pt idx="3226">
                  <c:v>1996</c:v>
                </c:pt>
                <c:pt idx="3227">
                  <c:v>1996</c:v>
                </c:pt>
                <c:pt idx="3228">
                  <c:v>1996</c:v>
                </c:pt>
                <c:pt idx="3229">
                  <c:v>1996</c:v>
                </c:pt>
                <c:pt idx="3230">
                  <c:v>1996</c:v>
                </c:pt>
                <c:pt idx="3231">
                  <c:v>1996</c:v>
                </c:pt>
                <c:pt idx="3232">
                  <c:v>1996</c:v>
                </c:pt>
                <c:pt idx="3233">
                  <c:v>1996</c:v>
                </c:pt>
                <c:pt idx="3234">
                  <c:v>1996</c:v>
                </c:pt>
                <c:pt idx="3235">
                  <c:v>1996</c:v>
                </c:pt>
                <c:pt idx="3236">
                  <c:v>1996</c:v>
                </c:pt>
                <c:pt idx="3237">
                  <c:v>1996</c:v>
                </c:pt>
                <c:pt idx="3238">
                  <c:v>1996</c:v>
                </c:pt>
                <c:pt idx="3239">
                  <c:v>1996</c:v>
                </c:pt>
                <c:pt idx="3240">
                  <c:v>1995</c:v>
                </c:pt>
                <c:pt idx="3241">
                  <c:v>1995</c:v>
                </c:pt>
                <c:pt idx="3242">
                  <c:v>1995</c:v>
                </c:pt>
                <c:pt idx="3243">
                  <c:v>1995</c:v>
                </c:pt>
                <c:pt idx="3244">
                  <c:v>1995</c:v>
                </c:pt>
                <c:pt idx="3245">
                  <c:v>1995</c:v>
                </c:pt>
                <c:pt idx="3246">
                  <c:v>1995</c:v>
                </c:pt>
                <c:pt idx="3247">
                  <c:v>1995</c:v>
                </c:pt>
                <c:pt idx="3248">
                  <c:v>1995</c:v>
                </c:pt>
                <c:pt idx="3249">
                  <c:v>1995</c:v>
                </c:pt>
                <c:pt idx="3250">
                  <c:v>1994</c:v>
                </c:pt>
                <c:pt idx="3251">
                  <c:v>1994</c:v>
                </c:pt>
                <c:pt idx="3252">
                  <c:v>1994</c:v>
                </c:pt>
                <c:pt idx="3253">
                  <c:v>1994</c:v>
                </c:pt>
                <c:pt idx="3254">
                  <c:v>1994</c:v>
                </c:pt>
                <c:pt idx="3255">
                  <c:v>1994</c:v>
                </c:pt>
                <c:pt idx="3256">
                  <c:v>1994</c:v>
                </c:pt>
                <c:pt idx="3257">
                  <c:v>1994</c:v>
                </c:pt>
                <c:pt idx="3258">
                  <c:v>1993</c:v>
                </c:pt>
                <c:pt idx="3259">
                  <c:v>1993</c:v>
                </c:pt>
                <c:pt idx="3260">
                  <c:v>1993</c:v>
                </c:pt>
                <c:pt idx="3261">
                  <c:v>1993</c:v>
                </c:pt>
                <c:pt idx="3262">
                  <c:v>1993</c:v>
                </c:pt>
                <c:pt idx="3263">
                  <c:v>1993</c:v>
                </c:pt>
                <c:pt idx="3264">
                  <c:v>1992</c:v>
                </c:pt>
                <c:pt idx="3265">
                  <c:v>1992</c:v>
                </c:pt>
                <c:pt idx="3266">
                  <c:v>1992</c:v>
                </c:pt>
                <c:pt idx="3267">
                  <c:v>1992</c:v>
                </c:pt>
                <c:pt idx="3268">
                  <c:v>1992</c:v>
                </c:pt>
                <c:pt idx="3269">
                  <c:v>1992</c:v>
                </c:pt>
                <c:pt idx="3270">
                  <c:v>1991</c:v>
                </c:pt>
                <c:pt idx="3271">
                  <c:v>1991</c:v>
                </c:pt>
                <c:pt idx="3272">
                  <c:v>1991</c:v>
                </c:pt>
                <c:pt idx="3273">
                  <c:v>1991</c:v>
                </c:pt>
                <c:pt idx="3274">
                  <c:v>1991</c:v>
                </c:pt>
                <c:pt idx="3275">
                  <c:v>1991</c:v>
                </c:pt>
                <c:pt idx="3276">
                  <c:v>1990</c:v>
                </c:pt>
                <c:pt idx="3277">
                  <c:v>1990</c:v>
                </c:pt>
                <c:pt idx="3278">
                  <c:v>1990</c:v>
                </c:pt>
                <c:pt idx="3279">
                  <c:v>2019</c:v>
                </c:pt>
                <c:pt idx="3280">
                  <c:v>2019</c:v>
                </c:pt>
                <c:pt idx="3281">
                  <c:v>2019</c:v>
                </c:pt>
                <c:pt idx="3282">
                  <c:v>2018</c:v>
                </c:pt>
                <c:pt idx="3283">
                  <c:v>2018</c:v>
                </c:pt>
                <c:pt idx="3284">
                  <c:v>2018</c:v>
                </c:pt>
                <c:pt idx="3285">
                  <c:v>2016</c:v>
                </c:pt>
                <c:pt idx="3286">
                  <c:v>2016</c:v>
                </c:pt>
                <c:pt idx="3287">
                  <c:v>2019</c:v>
                </c:pt>
                <c:pt idx="3288">
                  <c:v>2019</c:v>
                </c:pt>
                <c:pt idx="3289">
                  <c:v>2019</c:v>
                </c:pt>
                <c:pt idx="3290">
                  <c:v>2019</c:v>
                </c:pt>
                <c:pt idx="3291">
                  <c:v>2019</c:v>
                </c:pt>
                <c:pt idx="3292">
                  <c:v>2019</c:v>
                </c:pt>
                <c:pt idx="3293">
                  <c:v>2019</c:v>
                </c:pt>
                <c:pt idx="3294">
                  <c:v>2018</c:v>
                </c:pt>
                <c:pt idx="3295">
                  <c:v>2018</c:v>
                </c:pt>
                <c:pt idx="3296">
                  <c:v>2018</c:v>
                </c:pt>
                <c:pt idx="3297">
                  <c:v>2018</c:v>
                </c:pt>
                <c:pt idx="3298">
                  <c:v>2018</c:v>
                </c:pt>
                <c:pt idx="3299">
                  <c:v>2018</c:v>
                </c:pt>
                <c:pt idx="3300">
                  <c:v>2018</c:v>
                </c:pt>
                <c:pt idx="3301">
                  <c:v>2016</c:v>
                </c:pt>
                <c:pt idx="3302">
                  <c:v>2016</c:v>
                </c:pt>
                <c:pt idx="3303">
                  <c:v>2019</c:v>
                </c:pt>
                <c:pt idx="3304">
                  <c:v>2019</c:v>
                </c:pt>
                <c:pt idx="3305">
                  <c:v>2019</c:v>
                </c:pt>
                <c:pt idx="3306">
                  <c:v>2018</c:v>
                </c:pt>
                <c:pt idx="3307">
                  <c:v>2018</c:v>
                </c:pt>
                <c:pt idx="3308">
                  <c:v>2018</c:v>
                </c:pt>
                <c:pt idx="3309">
                  <c:v>2019</c:v>
                </c:pt>
                <c:pt idx="3310">
                  <c:v>2019</c:v>
                </c:pt>
                <c:pt idx="3311">
                  <c:v>2019</c:v>
                </c:pt>
                <c:pt idx="3312">
                  <c:v>2019</c:v>
                </c:pt>
                <c:pt idx="3313">
                  <c:v>2019</c:v>
                </c:pt>
                <c:pt idx="3314">
                  <c:v>2019</c:v>
                </c:pt>
                <c:pt idx="3315">
                  <c:v>2019</c:v>
                </c:pt>
                <c:pt idx="3316">
                  <c:v>2019</c:v>
                </c:pt>
                <c:pt idx="3317">
                  <c:v>2018</c:v>
                </c:pt>
                <c:pt idx="3318">
                  <c:v>2018</c:v>
                </c:pt>
                <c:pt idx="3319">
                  <c:v>2018</c:v>
                </c:pt>
                <c:pt idx="3320">
                  <c:v>2018</c:v>
                </c:pt>
                <c:pt idx="3321">
                  <c:v>2018</c:v>
                </c:pt>
                <c:pt idx="3322">
                  <c:v>2018</c:v>
                </c:pt>
                <c:pt idx="3323">
                  <c:v>2018</c:v>
                </c:pt>
                <c:pt idx="3324">
                  <c:v>2019</c:v>
                </c:pt>
                <c:pt idx="3325">
                  <c:v>2019</c:v>
                </c:pt>
                <c:pt idx="3326">
                  <c:v>2019</c:v>
                </c:pt>
                <c:pt idx="3327">
                  <c:v>2019</c:v>
                </c:pt>
                <c:pt idx="3328">
                  <c:v>2019</c:v>
                </c:pt>
                <c:pt idx="3329">
                  <c:v>2019</c:v>
                </c:pt>
                <c:pt idx="3330">
                  <c:v>2019</c:v>
                </c:pt>
                <c:pt idx="3331">
                  <c:v>2019</c:v>
                </c:pt>
                <c:pt idx="3332">
                  <c:v>2019</c:v>
                </c:pt>
                <c:pt idx="3333">
                  <c:v>2019</c:v>
                </c:pt>
                <c:pt idx="3334">
                  <c:v>2019</c:v>
                </c:pt>
                <c:pt idx="3335">
                  <c:v>2019</c:v>
                </c:pt>
                <c:pt idx="3336">
                  <c:v>2019</c:v>
                </c:pt>
                <c:pt idx="3337">
                  <c:v>2019</c:v>
                </c:pt>
                <c:pt idx="3338">
                  <c:v>2018</c:v>
                </c:pt>
                <c:pt idx="3339">
                  <c:v>2018</c:v>
                </c:pt>
                <c:pt idx="3340">
                  <c:v>2018</c:v>
                </c:pt>
                <c:pt idx="3341">
                  <c:v>2018</c:v>
                </c:pt>
                <c:pt idx="3342">
                  <c:v>2018</c:v>
                </c:pt>
                <c:pt idx="3343">
                  <c:v>2018</c:v>
                </c:pt>
                <c:pt idx="3344">
                  <c:v>2018</c:v>
                </c:pt>
                <c:pt idx="3345">
                  <c:v>2018</c:v>
                </c:pt>
                <c:pt idx="3346">
                  <c:v>2016</c:v>
                </c:pt>
                <c:pt idx="3347">
                  <c:v>2016</c:v>
                </c:pt>
                <c:pt idx="3348">
                  <c:v>2016</c:v>
                </c:pt>
                <c:pt idx="3349">
                  <c:v>2016</c:v>
                </c:pt>
                <c:pt idx="3350">
                  <c:v>2016</c:v>
                </c:pt>
                <c:pt idx="3351">
                  <c:v>2016</c:v>
                </c:pt>
                <c:pt idx="3352">
                  <c:v>2016</c:v>
                </c:pt>
                <c:pt idx="3353">
                  <c:v>2016</c:v>
                </c:pt>
                <c:pt idx="3354">
                  <c:v>2015</c:v>
                </c:pt>
                <c:pt idx="3355">
                  <c:v>2015</c:v>
                </c:pt>
                <c:pt idx="3356">
                  <c:v>2015</c:v>
                </c:pt>
                <c:pt idx="3357">
                  <c:v>2015</c:v>
                </c:pt>
                <c:pt idx="3358">
                  <c:v>2015</c:v>
                </c:pt>
                <c:pt idx="3359">
                  <c:v>2015</c:v>
                </c:pt>
                <c:pt idx="3360">
                  <c:v>2015</c:v>
                </c:pt>
                <c:pt idx="3361">
                  <c:v>2015</c:v>
                </c:pt>
                <c:pt idx="3362">
                  <c:v>2014</c:v>
                </c:pt>
                <c:pt idx="3363">
                  <c:v>2014</c:v>
                </c:pt>
                <c:pt idx="3364">
                  <c:v>2014</c:v>
                </c:pt>
                <c:pt idx="3365">
                  <c:v>2014</c:v>
                </c:pt>
                <c:pt idx="3366">
                  <c:v>2014</c:v>
                </c:pt>
                <c:pt idx="3367">
                  <c:v>2014</c:v>
                </c:pt>
                <c:pt idx="3368">
                  <c:v>2014</c:v>
                </c:pt>
                <c:pt idx="3369">
                  <c:v>2014</c:v>
                </c:pt>
                <c:pt idx="3370">
                  <c:v>2013</c:v>
                </c:pt>
                <c:pt idx="3371">
                  <c:v>2013</c:v>
                </c:pt>
                <c:pt idx="3372">
                  <c:v>2013</c:v>
                </c:pt>
                <c:pt idx="3373">
                  <c:v>2013</c:v>
                </c:pt>
                <c:pt idx="3374">
                  <c:v>2013</c:v>
                </c:pt>
                <c:pt idx="3375">
                  <c:v>2013</c:v>
                </c:pt>
                <c:pt idx="3376">
                  <c:v>2013</c:v>
                </c:pt>
                <c:pt idx="3377">
                  <c:v>2013</c:v>
                </c:pt>
                <c:pt idx="3378">
                  <c:v>2012</c:v>
                </c:pt>
                <c:pt idx="3379">
                  <c:v>2012</c:v>
                </c:pt>
                <c:pt idx="3380">
                  <c:v>2012</c:v>
                </c:pt>
                <c:pt idx="3381">
                  <c:v>2012</c:v>
                </c:pt>
                <c:pt idx="3382">
                  <c:v>2012</c:v>
                </c:pt>
                <c:pt idx="3383">
                  <c:v>2012</c:v>
                </c:pt>
                <c:pt idx="3384">
                  <c:v>2012</c:v>
                </c:pt>
                <c:pt idx="3385">
                  <c:v>2012</c:v>
                </c:pt>
                <c:pt idx="3386">
                  <c:v>2011</c:v>
                </c:pt>
                <c:pt idx="3387">
                  <c:v>2011</c:v>
                </c:pt>
                <c:pt idx="3388">
                  <c:v>2011</c:v>
                </c:pt>
                <c:pt idx="3389">
                  <c:v>2011</c:v>
                </c:pt>
                <c:pt idx="3390">
                  <c:v>2011</c:v>
                </c:pt>
                <c:pt idx="3391">
                  <c:v>2011</c:v>
                </c:pt>
                <c:pt idx="3392">
                  <c:v>2011</c:v>
                </c:pt>
                <c:pt idx="3393">
                  <c:v>2011</c:v>
                </c:pt>
                <c:pt idx="3394">
                  <c:v>2010</c:v>
                </c:pt>
                <c:pt idx="3395">
                  <c:v>2010</c:v>
                </c:pt>
                <c:pt idx="3396">
                  <c:v>2010</c:v>
                </c:pt>
                <c:pt idx="3397">
                  <c:v>2010</c:v>
                </c:pt>
                <c:pt idx="3398">
                  <c:v>2010</c:v>
                </c:pt>
                <c:pt idx="3399">
                  <c:v>2010</c:v>
                </c:pt>
                <c:pt idx="3400">
                  <c:v>2010</c:v>
                </c:pt>
                <c:pt idx="3401">
                  <c:v>2010</c:v>
                </c:pt>
                <c:pt idx="3402">
                  <c:v>2009</c:v>
                </c:pt>
                <c:pt idx="3403">
                  <c:v>2009</c:v>
                </c:pt>
                <c:pt idx="3404">
                  <c:v>2009</c:v>
                </c:pt>
                <c:pt idx="3405">
                  <c:v>2009</c:v>
                </c:pt>
                <c:pt idx="3406">
                  <c:v>2008</c:v>
                </c:pt>
                <c:pt idx="3407">
                  <c:v>2008</c:v>
                </c:pt>
                <c:pt idx="3408">
                  <c:v>2007</c:v>
                </c:pt>
                <c:pt idx="3409">
                  <c:v>2007</c:v>
                </c:pt>
                <c:pt idx="3410">
                  <c:v>2006</c:v>
                </c:pt>
                <c:pt idx="3411">
                  <c:v>2006</c:v>
                </c:pt>
                <c:pt idx="3412">
                  <c:v>2005</c:v>
                </c:pt>
                <c:pt idx="3413">
                  <c:v>2005</c:v>
                </c:pt>
                <c:pt idx="3414">
                  <c:v>2004</c:v>
                </c:pt>
                <c:pt idx="3415">
                  <c:v>2004</c:v>
                </c:pt>
                <c:pt idx="3416">
                  <c:v>2003</c:v>
                </c:pt>
                <c:pt idx="3417">
                  <c:v>2003</c:v>
                </c:pt>
                <c:pt idx="3418">
                  <c:v>2002</c:v>
                </c:pt>
                <c:pt idx="3419">
                  <c:v>2002</c:v>
                </c:pt>
                <c:pt idx="3420">
                  <c:v>2000</c:v>
                </c:pt>
                <c:pt idx="3421">
                  <c:v>1999</c:v>
                </c:pt>
                <c:pt idx="3422">
                  <c:v>2014</c:v>
                </c:pt>
                <c:pt idx="3423">
                  <c:v>2014</c:v>
                </c:pt>
                <c:pt idx="3424">
                  <c:v>2014</c:v>
                </c:pt>
                <c:pt idx="3425">
                  <c:v>2014</c:v>
                </c:pt>
                <c:pt idx="3426">
                  <c:v>2014</c:v>
                </c:pt>
                <c:pt idx="3427">
                  <c:v>2014</c:v>
                </c:pt>
                <c:pt idx="3428">
                  <c:v>2014</c:v>
                </c:pt>
                <c:pt idx="3429">
                  <c:v>2014</c:v>
                </c:pt>
                <c:pt idx="3430">
                  <c:v>2014</c:v>
                </c:pt>
                <c:pt idx="3431">
                  <c:v>2014</c:v>
                </c:pt>
                <c:pt idx="3432">
                  <c:v>2014</c:v>
                </c:pt>
                <c:pt idx="3433">
                  <c:v>2014</c:v>
                </c:pt>
                <c:pt idx="3434">
                  <c:v>2014</c:v>
                </c:pt>
                <c:pt idx="3435">
                  <c:v>2014</c:v>
                </c:pt>
                <c:pt idx="3436">
                  <c:v>2014</c:v>
                </c:pt>
                <c:pt idx="3437">
                  <c:v>2014</c:v>
                </c:pt>
                <c:pt idx="3438">
                  <c:v>2013</c:v>
                </c:pt>
                <c:pt idx="3439">
                  <c:v>2013</c:v>
                </c:pt>
                <c:pt idx="3440">
                  <c:v>2013</c:v>
                </c:pt>
                <c:pt idx="3441">
                  <c:v>2013</c:v>
                </c:pt>
                <c:pt idx="3442">
                  <c:v>2013</c:v>
                </c:pt>
                <c:pt idx="3443">
                  <c:v>2013</c:v>
                </c:pt>
                <c:pt idx="3444">
                  <c:v>2013</c:v>
                </c:pt>
                <c:pt idx="3445">
                  <c:v>2013</c:v>
                </c:pt>
                <c:pt idx="3446">
                  <c:v>2013</c:v>
                </c:pt>
                <c:pt idx="3447">
                  <c:v>2013</c:v>
                </c:pt>
                <c:pt idx="3448">
                  <c:v>2013</c:v>
                </c:pt>
                <c:pt idx="3449">
                  <c:v>2013</c:v>
                </c:pt>
                <c:pt idx="3450">
                  <c:v>2013</c:v>
                </c:pt>
                <c:pt idx="3451">
                  <c:v>2013</c:v>
                </c:pt>
                <c:pt idx="3452">
                  <c:v>2013</c:v>
                </c:pt>
                <c:pt idx="3453">
                  <c:v>2013</c:v>
                </c:pt>
                <c:pt idx="3454">
                  <c:v>2019</c:v>
                </c:pt>
                <c:pt idx="3455">
                  <c:v>2019</c:v>
                </c:pt>
                <c:pt idx="3456">
                  <c:v>2019</c:v>
                </c:pt>
                <c:pt idx="3457">
                  <c:v>2019</c:v>
                </c:pt>
                <c:pt idx="3458">
                  <c:v>2019</c:v>
                </c:pt>
                <c:pt idx="3459">
                  <c:v>2019</c:v>
                </c:pt>
                <c:pt idx="3460">
                  <c:v>2019</c:v>
                </c:pt>
                <c:pt idx="3461">
                  <c:v>2019</c:v>
                </c:pt>
                <c:pt idx="3462">
                  <c:v>2019</c:v>
                </c:pt>
                <c:pt idx="3463">
                  <c:v>2019</c:v>
                </c:pt>
                <c:pt idx="3464">
                  <c:v>2019</c:v>
                </c:pt>
                <c:pt idx="3465">
                  <c:v>2019</c:v>
                </c:pt>
                <c:pt idx="3466">
                  <c:v>2019</c:v>
                </c:pt>
                <c:pt idx="3467">
                  <c:v>2018</c:v>
                </c:pt>
                <c:pt idx="3468">
                  <c:v>2018</c:v>
                </c:pt>
                <c:pt idx="3469">
                  <c:v>2018</c:v>
                </c:pt>
                <c:pt idx="3470">
                  <c:v>2018</c:v>
                </c:pt>
                <c:pt idx="3471">
                  <c:v>2018</c:v>
                </c:pt>
                <c:pt idx="3472">
                  <c:v>2018</c:v>
                </c:pt>
                <c:pt idx="3473">
                  <c:v>2018</c:v>
                </c:pt>
                <c:pt idx="3474">
                  <c:v>2016</c:v>
                </c:pt>
                <c:pt idx="3475">
                  <c:v>2016</c:v>
                </c:pt>
                <c:pt idx="3476">
                  <c:v>2016</c:v>
                </c:pt>
                <c:pt idx="3477">
                  <c:v>2016</c:v>
                </c:pt>
                <c:pt idx="3478">
                  <c:v>2016</c:v>
                </c:pt>
                <c:pt idx="3479">
                  <c:v>2016</c:v>
                </c:pt>
                <c:pt idx="3480">
                  <c:v>2019</c:v>
                </c:pt>
                <c:pt idx="3481">
                  <c:v>2019</c:v>
                </c:pt>
                <c:pt idx="3482">
                  <c:v>2019</c:v>
                </c:pt>
                <c:pt idx="3483">
                  <c:v>2019</c:v>
                </c:pt>
                <c:pt idx="3484">
                  <c:v>2019</c:v>
                </c:pt>
                <c:pt idx="3485">
                  <c:v>2019</c:v>
                </c:pt>
                <c:pt idx="3486">
                  <c:v>2019</c:v>
                </c:pt>
                <c:pt idx="3487">
                  <c:v>2019</c:v>
                </c:pt>
                <c:pt idx="3488">
                  <c:v>2019</c:v>
                </c:pt>
                <c:pt idx="3489">
                  <c:v>2019</c:v>
                </c:pt>
                <c:pt idx="3490">
                  <c:v>2019</c:v>
                </c:pt>
                <c:pt idx="3491">
                  <c:v>2019</c:v>
                </c:pt>
                <c:pt idx="3492">
                  <c:v>2019</c:v>
                </c:pt>
                <c:pt idx="3493">
                  <c:v>2018</c:v>
                </c:pt>
                <c:pt idx="3494">
                  <c:v>2018</c:v>
                </c:pt>
                <c:pt idx="3495">
                  <c:v>2018</c:v>
                </c:pt>
                <c:pt idx="3496">
                  <c:v>2018</c:v>
                </c:pt>
                <c:pt idx="3497">
                  <c:v>2018</c:v>
                </c:pt>
                <c:pt idx="3498">
                  <c:v>2018</c:v>
                </c:pt>
                <c:pt idx="3499">
                  <c:v>2018</c:v>
                </c:pt>
                <c:pt idx="3500">
                  <c:v>2018</c:v>
                </c:pt>
                <c:pt idx="3501">
                  <c:v>2018</c:v>
                </c:pt>
                <c:pt idx="3502">
                  <c:v>2018</c:v>
                </c:pt>
                <c:pt idx="3503">
                  <c:v>2018</c:v>
                </c:pt>
                <c:pt idx="3504">
                  <c:v>2018</c:v>
                </c:pt>
                <c:pt idx="3505">
                  <c:v>2018</c:v>
                </c:pt>
                <c:pt idx="3506">
                  <c:v>2016</c:v>
                </c:pt>
                <c:pt idx="3507">
                  <c:v>2016</c:v>
                </c:pt>
                <c:pt idx="3508">
                  <c:v>2016</c:v>
                </c:pt>
                <c:pt idx="3509">
                  <c:v>2016</c:v>
                </c:pt>
                <c:pt idx="3510">
                  <c:v>2016</c:v>
                </c:pt>
                <c:pt idx="3511">
                  <c:v>2016</c:v>
                </c:pt>
                <c:pt idx="3512">
                  <c:v>2016</c:v>
                </c:pt>
                <c:pt idx="3513">
                  <c:v>2016</c:v>
                </c:pt>
                <c:pt idx="3514">
                  <c:v>2016</c:v>
                </c:pt>
                <c:pt idx="3515">
                  <c:v>2016</c:v>
                </c:pt>
                <c:pt idx="3516">
                  <c:v>2016</c:v>
                </c:pt>
                <c:pt idx="3517">
                  <c:v>2016</c:v>
                </c:pt>
                <c:pt idx="3518">
                  <c:v>2016</c:v>
                </c:pt>
                <c:pt idx="3519">
                  <c:v>2016</c:v>
                </c:pt>
                <c:pt idx="3520">
                  <c:v>2015</c:v>
                </c:pt>
                <c:pt idx="3521">
                  <c:v>2015</c:v>
                </c:pt>
                <c:pt idx="3522">
                  <c:v>2015</c:v>
                </c:pt>
                <c:pt idx="3523">
                  <c:v>2015</c:v>
                </c:pt>
                <c:pt idx="3524">
                  <c:v>2015</c:v>
                </c:pt>
                <c:pt idx="3525">
                  <c:v>2015</c:v>
                </c:pt>
                <c:pt idx="3526">
                  <c:v>2015</c:v>
                </c:pt>
                <c:pt idx="3527">
                  <c:v>2015</c:v>
                </c:pt>
                <c:pt idx="3528">
                  <c:v>2015</c:v>
                </c:pt>
                <c:pt idx="3529">
                  <c:v>2015</c:v>
                </c:pt>
                <c:pt idx="3530">
                  <c:v>2015</c:v>
                </c:pt>
                <c:pt idx="3531">
                  <c:v>2015</c:v>
                </c:pt>
                <c:pt idx="3532">
                  <c:v>2014</c:v>
                </c:pt>
                <c:pt idx="3533">
                  <c:v>2014</c:v>
                </c:pt>
                <c:pt idx="3534">
                  <c:v>2014</c:v>
                </c:pt>
                <c:pt idx="3535">
                  <c:v>2014</c:v>
                </c:pt>
                <c:pt idx="3536">
                  <c:v>2014</c:v>
                </c:pt>
                <c:pt idx="3537">
                  <c:v>2014</c:v>
                </c:pt>
                <c:pt idx="3538">
                  <c:v>2014</c:v>
                </c:pt>
                <c:pt idx="3539">
                  <c:v>2014</c:v>
                </c:pt>
                <c:pt idx="3540">
                  <c:v>2014</c:v>
                </c:pt>
                <c:pt idx="3541">
                  <c:v>2014</c:v>
                </c:pt>
                <c:pt idx="3542">
                  <c:v>2014</c:v>
                </c:pt>
                <c:pt idx="3543">
                  <c:v>2014</c:v>
                </c:pt>
                <c:pt idx="3544">
                  <c:v>2013</c:v>
                </c:pt>
                <c:pt idx="3545">
                  <c:v>2013</c:v>
                </c:pt>
                <c:pt idx="3546">
                  <c:v>2013</c:v>
                </c:pt>
                <c:pt idx="3547">
                  <c:v>2013</c:v>
                </c:pt>
                <c:pt idx="3548">
                  <c:v>2013</c:v>
                </c:pt>
                <c:pt idx="3549">
                  <c:v>2013</c:v>
                </c:pt>
                <c:pt idx="3550">
                  <c:v>2013</c:v>
                </c:pt>
                <c:pt idx="3551">
                  <c:v>2013</c:v>
                </c:pt>
                <c:pt idx="3552">
                  <c:v>2013</c:v>
                </c:pt>
                <c:pt idx="3553">
                  <c:v>2013</c:v>
                </c:pt>
                <c:pt idx="3554">
                  <c:v>2013</c:v>
                </c:pt>
                <c:pt idx="3555">
                  <c:v>2013</c:v>
                </c:pt>
                <c:pt idx="3556">
                  <c:v>2019</c:v>
                </c:pt>
                <c:pt idx="3557">
                  <c:v>2019</c:v>
                </c:pt>
                <c:pt idx="3558">
                  <c:v>2019</c:v>
                </c:pt>
                <c:pt idx="3559">
                  <c:v>2019</c:v>
                </c:pt>
                <c:pt idx="3560">
                  <c:v>2019</c:v>
                </c:pt>
                <c:pt idx="3561">
                  <c:v>2019</c:v>
                </c:pt>
                <c:pt idx="3562">
                  <c:v>2019</c:v>
                </c:pt>
                <c:pt idx="3563">
                  <c:v>2019</c:v>
                </c:pt>
                <c:pt idx="3564">
                  <c:v>2018</c:v>
                </c:pt>
                <c:pt idx="3565">
                  <c:v>2018</c:v>
                </c:pt>
                <c:pt idx="3566">
                  <c:v>2018</c:v>
                </c:pt>
                <c:pt idx="3567">
                  <c:v>2018</c:v>
                </c:pt>
                <c:pt idx="3568">
                  <c:v>2018</c:v>
                </c:pt>
                <c:pt idx="3569">
                  <c:v>2018</c:v>
                </c:pt>
                <c:pt idx="3570">
                  <c:v>2018</c:v>
                </c:pt>
                <c:pt idx="3571">
                  <c:v>2018</c:v>
                </c:pt>
                <c:pt idx="3572">
                  <c:v>2016</c:v>
                </c:pt>
                <c:pt idx="3573">
                  <c:v>2016</c:v>
                </c:pt>
                <c:pt idx="3574">
                  <c:v>2016</c:v>
                </c:pt>
                <c:pt idx="3575">
                  <c:v>2016</c:v>
                </c:pt>
                <c:pt idx="3576">
                  <c:v>2016</c:v>
                </c:pt>
                <c:pt idx="3577">
                  <c:v>2016</c:v>
                </c:pt>
                <c:pt idx="3578">
                  <c:v>2016</c:v>
                </c:pt>
                <c:pt idx="3579">
                  <c:v>2016</c:v>
                </c:pt>
                <c:pt idx="3580">
                  <c:v>2016</c:v>
                </c:pt>
                <c:pt idx="3581">
                  <c:v>2016</c:v>
                </c:pt>
                <c:pt idx="3582">
                  <c:v>2015</c:v>
                </c:pt>
                <c:pt idx="3583">
                  <c:v>2015</c:v>
                </c:pt>
                <c:pt idx="3584">
                  <c:v>2015</c:v>
                </c:pt>
                <c:pt idx="3585">
                  <c:v>2015</c:v>
                </c:pt>
                <c:pt idx="3586">
                  <c:v>2015</c:v>
                </c:pt>
                <c:pt idx="3587">
                  <c:v>2015</c:v>
                </c:pt>
                <c:pt idx="3588">
                  <c:v>2015</c:v>
                </c:pt>
                <c:pt idx="3589">
                  <c:v>2015</c:v>
                </c:pt>
                <c:pt idx="3590">
                  <c:v>2015</c:v>
                </c:pt>
                <c:pt idx="3591">
                  <c:v>2015</c:v>
                </c:pt>
                <c:pt idx="3592">
                  <c:v>2014</c:v>
                </c:pt>
                <c:pt idx="3593">
                  <c:v>2014</c:v>
                </c:pt>
                <c:pt idx="3594">
                  <c:v>2014</c:v>
                </c:pt>
                <c:pt idx="3595">
                  <c:v>2014</c:v>
                </c:pt>
                <c:pt idx="3596">
                  <c:v>2014</c:v>
                </c:pt>
                <c:pt idx="3597">
                  <c:v>2014</c:v>
                </c:pt>
                <c:pt idx="3598">
                  <c:v>2014</c:v>
                </c:pt>
                <c:pt idx="3599">
                  <c:v>2014</c:v>
                </c:pt>
                <c:pt idx="3600">
                  <c:v>2014</c:v>
                </c:pt>
                <c:pt idx="3601">
                  <c:v>2014</c:v>
                </c:pt>
                <c:pt idx="3602">
                  <c:v>2014</c:v>
                </c:pt>
                <c:pt idx="3603">
                  <c:v>2014</c:v>
                </c:pt>
                <c:pt idx="3604">
                  <c:v>2014</c:v>
                </c:pt>
                <c:pt idx="3605">
                  <c:v>2014</c:v>
                </c:pt>
                <c:pt idx="3606">
                  <c:v>2014</c:v>
                </c:pt>
                <c:pt idx="3607">
                  <c:v>2014</c:v>
                </c:pt>
                <c:pt idx="3608">
                  <c:v>2014</c:v>
                </c:pt>
                <c:pt idx="3609">
                  <c:v>2014</c:v>
                </c:pt>
                <c:pt idx="3610">
                  <c:v>2014</c:v>
                </c:pt>
                <c:pt idx="3611">
                  <c:v>2014</c:v>
                </c:pt>
                <c:pt idx="3612">
                  <c:v>2014</c:v>
                </c:pt>
                <c:pt idx="3613">
                  <c:v>2014</c:v>
                </c:pt>
                <c:pt idx="3614">
                  <c:v>2013</c:v>
                </c:pt>
                <c:pt idx="3615">
                  <c:v>2013</c:v>
                </c:pt>
                <c:pt idx="3616">
                  <c:v>2013</c:v>
                </c:pt>
                <c:pt idx="3617">
                  <c:v>2013</c:v>
                </c:pt>
                <c:pt idx="3618">
                  <c:v>2013</c:v>
                </c:pt>
                <c:pt idx="3619">
                  <c:v>2013</c:v>
                </c:pt>
                <c:pt idx="3620">
                  <c:v>2013</c:v>
                </c:pt>
                <c:pt idx="3621">
                  <c:v>2013</c:v>
                </c:pt>
                <c:pt idx="3622">
                  <c:v>2013</c:v>
                </c:pt>
                <c:pt idx="3623">
                  <c:v>2013</c:v>
                </c:pt>
                <c:pt idx="3624">
                  <c:v>2013</c:v>
                </c:pt>
                <c:pt idx="3625">
                  <c:v>2013</c:v>
                </c:pt>
                <c:pt idx="3626">
                  <c:v>2013</c:v>
                </c:pt>
                <c:pt idx="3627">
                  <c:v>2013</c:v>
                </c:pt>
                <c:pt idx="3628">
                  <c:v>2013</c:v>
                </c:pt>
                <c:pt idx="3629">
                  <c:v>2013</c:v>
                </c:pt>
                <c:pt idx="3630">
                  <c:v>2013</c:v>
                </c:pt>
                <c:pt idx="3631">
                  <c:v>2013</c:v>
                </c:pt>
                <c:pt idx="3632">
                  <c:v>2013</c:v>
                </c:pt>
                <c:pt idx="3633">
                  <c:v>2013</c:v>
                </c:pt>
                <c:pt idx="3634">
                  <c:v>2012</c:v>
                </c:pt>
                <c:pt idx="3635">
                  <c:v>2012</c:v>
                </c:pt>
                <c:pt idx="3636">
                  <c:v>2012</c:v>
                </c:pt>
                <c:pt idx="3637">
                  <c:v>2012</c:v>
                </c:pt>
                <c:pt idx="3638">
                  <c:v>2012</c:v>
                </c:pt>
                <c:pt idx="3639">
                  <c:v>2012</c:v>
                </c:pt>
                <c:pt idx="3640">
                  <c:v>2012</c:v>
                </c:pt>
                <c:pt idx="3641">
                  <c:v>2012</c:v>
                </c:pt>
                <c:pt idx="3642">
                  <c:v>2012</c:v>
                </c:pt>
                <c:pt idx="3643">
                  <c:v>2012</c:v>
                </c:pt>
                <c:pt idx="3644">
                  <c:v>2012</c:v>
                </c:pt>
                <c:pt idx="3645">
                  <c:v>2012</c:v>
                </c:pt>
                <c:pt idx="3646">
                  <c:v>2012</c:v>
                </c:pt>
                <c:pt idx="3647">
                  <c:v>2012</c:v>
                </c:pt>
                <c:pt idx="3648">
                  <c:v>2012</c:v>
                </c:pt>
                <c:pt idx="3649">
                  <c:v>2012</c:v>
                </c:pt>
                <c:pt idx="3650">
                  <c:v>2012</c:v>
                </c:pt>
                <c:pt idx="3651">
                  <c:v>2012</c:v>
                </c:pt>
                <c:pt idx="3652">
                  <c:v>2012</c:v>
                </c:pt>
                <c:pt idx="3653">
                  <c:v>2012</c:v>
                </c:pt>
                <c:pt idx="3654">
                  <c:v>2012</c:v>
                </c:pt>
                <c:pt idx="3655">
                  <c:v>2012</c:v>
                </c:pt>
                <c:pt idx="3656">
                  <c:v>2011</c:v>
                </c:pt>
                <c:pt idx="3657">
                  <c:v>2011</c:v>
                </c:pt>
                <c:pt idx="3658">
                  <c:v>2011</c:v>
                </c:pt>
                <c:pt idx="3659">
                  <c:v>2011</c:v>
                </c:pt>
                <c:pt idx="3660">
                  <c:v>2011</c:v>
                </c:pt>
                <c:pt idx="3661">
                  <c:v>2011</c:v>
                </c:pt>
                <c:pt idx="3662">
                  <c:v>2011</c:v>
                </c:pt>
                <c:pt idx="3663">
                  <c:v>2011</c:v>
                </c:pt>
                <c:pt idx="3664">
                  <c:v>2011</c:v>
                </c:pt>
                <c:pt idx="3665">
                  <c:v>2011</c:v>
                </c:pt>
                <c:pt idx="3666">
                  <c:v>2011</c:v>
                </c:pt>
                <c:pt idx="3667">
                  <c:v>2011</c:v>
                </c:pt>
                <c:pt idx="3668">
                  <c:v>2011</c:v>
                </c:pt>
                <c:pt idx="3669">
                  <c:v>2011</c:v>
                </c:pt>
                <c:pt idx="3670">
                  <c:v>2011</c:v>
                </c:pt>
                <c:pt idx="3671">
                  <c:v>2011</c:v>
                </c:pt>
                <c:pt idx="3672">
                  <c:v>2011</c:v>
                </c:pt>
                <c:pt idx="3673">
                  <c:v>2011</c:v>
                </c:pt>
                <c:pt idx="3674">
                  <c:v>2011</c:v>
                </c:pt>
                <c:pt idx="3675">
                  <c:v>2011</c:v>
                </c:pt>
                <c:pt idx="3676">
                  <c:v>2011</c:v>
                </c:pt>
                <c:pt idx="3677">
                  <c:v>2011</c:v>
                </c:pt>
                <c:pt idx="3678">
                  <c:v>2011</c:v>
                </c:pt>
                <c:pt idx="3679">
                  <c:v>2011</c:v>
                </c:pt>
                <c:pt idx="3680">
                  <c:v>2011</c:v>
                </c:pt>
                <c:pt idx="3681">
                  <c:v>2011</c:v>
                </c:pt>
                <c:pt idx="3682">
                  <c:v>2010</c:v>
                </c:pt>
                <c:pt idx="3683">
                  <c:v>2010</c:v>
                </c:pt>
                <c:pt idx="3684">
                  <c:v>2010</c:v>
                </c:pt>
                <c:pt idx="3685">
                  <c:v>2010</c:v>
                </c:pt>
                <c:pt idx="3686">
                  <c:v>2010</c:v>
                </c:pt>
                <c:pt idx="3687">
                  <c:v>2010</c:v>
                </c:pt>
                <c:pt idx="3688">
                  <c:v>2010</c:v>
                </c:pt>
                <c:pt idx="3689">
                  <c:v>2010</c:v>
                </c:pt>
                <c:pt idx="3690">
                  <c:v>2010</c:v>
                </c:pt>
                <c:pt idx="3691">
                  <c:v>2010</c:v>
                </c:pt>
                <c:pt idx="3692">
                  <c:v>2009</c:v>
                </c:pt>
                <c:pt idx="3693">
                  <c:v>2009</c:v>
                </c:pt>
                <c:pt idx="3694">
                  <c:v>2009</c:v>
                </c:pt>
                <c:pt idx="3695">
                  <c:v>2009</c:v>
                </c:pt>
                <c:pt idx="3696">
                  <c:v>2008</c:v>
                </c:pt>
                <c:pt idx="3697">
                  <c:v>2008</c:v>
                </c:pt>
                <c:pt idx="3698">
                  <c:v>2008</c:v>
                </c:pt>
                <c:pt idx="3699">
                  <c:v>2008</c:v>
                </c:pt>
                <c:pt idx="3700">
                  <c:v>2007</c:v>
                </c:pt>
                <c:pt idx="3701">
                  <c:v>2007</c:v>
                </c:pt>
                <c:pt idx="3702">
                  <c:v>2006</c:v>
                </c:pt>
                <c:pt idx="3703">
                  <c:v>2006</c:v>
                </c:pt>
                <c:pt idx="3704">
                  <c:v>2005</c:v>
                </c:pt>
                <c:pt idx="3705">
                  <c:v>2005</c:v>
                </c:pt>
                <c:pt idx="3706">
                  <c:v>2004</c:v>
                </c:pt>
                <c:pt idx="3707">
                  <c:v>2003</c:v>
                </c:pt>
                <c:pt idx="3708">
                  <c:v>2019</c:v>
                </c:pt>
                <c:pt idx="3709">
                  <c:v>2018</c:v>
                </c:pt>
                <c:pt idx="3710">
                  <c:v>2016</c:v>
                </c:pt>
                <c:pt idx="3711">
                  <c:v>2015</c:v>
                </c:pt>
                <c:pt idx="3712">
                  <c:v>2014</c:v>
                </c:pt>
                <c:pt idx="3713">
                  <c:v>2014</c:v>
                </c:pt>
                <c:pt idx="3714">
                  <c:v>2014</c:v>
                </c:pt>
                <c:pt idx="3715">
                  <c:v>2013</c:v>
                </c:pt>
                <c:pt idx="3716">
                  <c:v>2013</c:v>
                </c:pt>
                <c:pt idx="3717">
                  <c:v>2013</c:v>
                </c:pt>
                <c:pt idx="3718">
                  <c:v>2012</c:v>
                </c:pt>
                <c:pt idx="3719">
                  <c:v>2012</c:v>
                </c:pt>
                <c:pt idx="3720">
                  <c:v>2012</c:v>
                </c:pt>
                <c:pt idx="3721">
                  <c:v>2011</c:v>
                </c:pt>
                <c:pt idx="3722">
                  <c:v>2011</c:v>
                </c:pt>
                <c:pt idx="3723">
                  <c:v>2011</c:v>
                </c:pt>
                <c:pt idx="3724">
                  <c:v>2010</c:v>
                </c:pt>
                <c:pt idx="3725">
                  <c:v>2009</c:v>
                </c:pt>
                <c:pt idx="3726">
                  <c:v>2007</c:v>
                </c:pt>
                <c:pt idx="3727">
                  <c:v>2006</c:v>
                </c:pt>
                <c:pt idx="3728">
                  <c:v>2005</c:v>
                </c:pt>
                <c:pt idx="3729">
                  <c:v>2004</c:v>
                </c:pt>
                <c:pt idx="3730">
                  <c:v>2019</c:v>
                </c:pt>
                <c:pt idx="3731">
                  <c:v>2019</c:v>
                </c:pt>
                <c:pt idx="3732">
                  <c:v>2019</c:v>
                </c:pt>
                <c:pt idx="3733">
                  <c:v>2019</c:v>
                </c:pt>
                <c:pt idx="3734">
                  <c:v>2019</c:v>
                </c:pt>
                <c:pt idx="3735">
                  <c:v>2019</c:v>
                </c:pt>
                <c:pt idx="3736">
                  <c:v>2019</c:v>
                </c:pt>
                <c:pt idx="3737">
                  <c:v>2019</c:v>
                </c:pt>
                <c:pt idx="3738">
                  <c:v>2018</c:v>
                </c:pt>
                <c:pt idx="3739">
                  <c:v>2018</c:v>
                </c:pt>
                <c:pt idx="3740">
                  <c:v>2018</c:v>
                </c:pt>
                <c:pt idx="3741">
                  <c:v>2018</c:v>
                </c:pt>
                <c:pt idx="3742">
                  <c:v>2018</c:v>
                </c:pt>
                <c:pt idx="3743">
                  <c:v>2018</c:v>
                </c:pt>
                <c:pt idx="3744">
                  <c:v>2018</c:v>
                </c:pt>
                <c:pt idx="3745">
                  <c:v>2018</c:v>
                </c:pt>
                <c:pt idx="3746">
                  <c:v>2016</c:v>
                </c:pt>
                <c:pt idx="3747">
                  <c:v>2016</c:v>
                </c:pt>
                <c:pt idx="3748">
                  <c:v>2016</c:v>
                </c:pt>
                <c:pt idx="3749">
                  <c:v>2016</c:v>
                </c:pt>
                <c:pt idx="3750">
                  <c:v>2016</c:v>
                </c:pt>
                <c:pt idx="3751">
                  <c:v>2016</c:v>
                </c:pt>
                <c:pt idx="3752">
                  <c:v>2016</c:v>
                </c:pt>
                <c:pt idx="3753">
                  <c:v>2016</c:v>
                </c:pt>
                <c:pt idx="3754">
                  <c:v>2015</c:v>
                </c:pt>
                <c:pt idx="3755">
                  <c:v>2015</c:v>
                </c:pt>
                <c:pt idx="3756">
                  <c:v>2015</c:v>
                </c:pt>
                <c:pt idx="3757">
                  <c:v>2015</c:v>
                </c:pt>
                <c:pt idx="3758">
                  <c:v>2015</c:v>
                </c:pt>
                <c:pt idx="3759">
                  <c:v>2015</c:v>
                </c:pt>
                <c:pt idx="3760">
                  <c:v>2015</c:v>
                </c:pt>
                <c:pt idx="3761">
                  <c:v>2015</c:v>
                </c:pt>
                <c:pt idx="3762">
                  <c:v>2014</c:v>
                </c:pt>
                <c:pt idx="3763">
                  <c:v>2014</c:v>
                </c:pt>
                <c:pt idx="3764">
                  <c:v>2014</c:v>
                </c:pt>
                <c:pt idx="3765">
                  <c:v>2014</c:v>
                </c:pt>
                <c:pt idx="3766">
                  <c:v>2014</c:v>
                </c:pt>
                <c:pt idx="3767">
                  <c:v>2014</c:v>
                </c:pt>
                <c:pt idx="3768">
                  <c:v>2014</c:v>
                </c:pt>
                <c:pt idx="3769">
                  <c:v>2014</c:v>
                </c:pt>
                <c:pt idx="3770">
                  <c:v>2013</c:v>
                </c:pt>
                <c:pt idx="3771">
                  <c:v>2013</c:v>
                </c:pt>
                <c:pt idx="3772">
                  <c:v>2013</c:v>
                </c:pt>
                <c:pt idx="3773">
                  <c:v>2013</c:v>
                </c:pt>
                <c:pt idx="3774">
                  <c:v>2013</c:v>
                </c:pt>
                <c:pt idx="3775">
                  <c:v>2013</c:v>
                </c:pt>
                <c:pt idx="3776">
                  <c:v>2013</c:v>
                </c:pt>
                <c:pt idx="3777">
                  <c:v>2013</c:v>
                </c:pt>
                <c:pt idx="3778">
                  <c:v>2012</c:v>
                </c:pt>
                <c:pt idx="3779">
                  <c:v>2012</c:v>
                </c:pt>
                <c:pt idx="3780">
                  <c:v>2012</c:v>
                </c:pt>
                <c:pt idx="3781">
                  <c:v>2012</c:v>
                </c:pt>
                <c:pt idx="3782">
                  <c:v>2012</c:v>
                </c:pt>
                <c:pt idx="3783">
                  <c:v>2012</c:v>
                </c:pt>
                <c:pt idx="3784">
                  <c:v>2012</c:v>
                </c:pt>
                <c:pt idx="3785">
                  <c:v>2012</c:v>
                </c:pt>
                <c:pt idx="3786">
                  <c:v>2011</c:v>
                </c:pt>
                <c:pt idx="3787">
                  <c:v>2011</c:v>
                </c:pt>
                <c:pt idx="3788">
                  <c:v>2011</c:v>
                </c:pt>
                <c:pt idx="3789">
                  <c:v>2011</c:v>
                </c:pt>
                <c:pt idx="3790">
                  <c:v>2011</c:v>
                </c:pt>
                <c:pt idx="3791">
                  <c:v>2011</c:v>
                </c:pt>
                <c:pt idx="3792">
                  <c:v>2011</c:v>
                </c:pt>
                <c:pt idx="3793">
                  <c:v>2011</c:v>
                </c:pt>
                <c:pt idx="3794">
                  <c:v>2010</c:v>
                </c:pt>
                <c:pt idx="3795">
                  <c:v>2010</c:v>
                </c:pt>
                <c:pt idx="3796">
                  <c:v>2010</c:v>
                </c:pt>
                <c:pt idx="3797">
                  <c:v>2010</c:v>
                </c:pt>
                <c:pt idx="3798">
                  <c:v>2010</c:v>
                </c:pt>
                <c:pt idx="3799">
                  <c:v>2010</c:v>
                </c:pt>
                <c:pt idx="3800">
                  <c:v>2010</c:v>
                </c:pt>
                <c:pt idx="3801">
                  <c:v>2010</c:v>
                </c:pt>
                <c:pt idx="3802">
                  <c:v>2009</c:v>
                </c:pt>
                <c:pt idx="3803">
                  <c:v>2009</c:v>
                </c:pt>
                <c:pt idx="3804">
                  <c:v>2009</c:v>
                </c:pt>
                <c:pt idx="3805">
                  <c:v>2009</c:v>
                </c:pt>
                <c:pt idx="3806">
                  <c:v>2008</c:v>
                </c:pt>
                <c:pt idx="3807">
                  <c:v>2008</c:v>
                </c:pt>
                <c:pt idx="3808">
                  <c:v>2007</c:v>
                </c:pt>
                <c:pt idx="3809">
                  <c:v>2006</c:v>
                </c:pt>
                <c:pt idx="3810">
                  <c:v>2006</c:v>
                </c:pt>
                <c:pt idx="3811">
                  <c:v>2005</c:v>
                </c:pt>
                <c:pt idx="3812">
                  <c:v>2005</c:v>
                </c:pt>
                <c:pt idx="3813">
                  <c:v>2004</c:v>
                </c:pt>
                <c:pt idx="3814">
                  <c:v>2004</c:v>
                </c:pt>
                <c:pt idx="3815">
                  <c:v>2003</c:v>
                </c:pt>
                <c:pt idx="3816">
                  <c:v>2018</c:v>
                </c:pt>
                <c:pt idx="3817">
                  <c:v>2018</c:v>
                </c:pt>
                <c:pt idx="3818">
                  <c:v>2018</c:v>
                </c:pt>
                <c:pt idx="3819">
                  <c:v>2018</c:v>
                </c:pt>
                <c:pt idx="3820">
                  <c:v>2018</c:v>
                </c:pt>
                <c:pt idx="3821">
                  <c:v>2018</c:v>
                </c:pt>
                <c:pt idx="3822">
                  <c:v>2018</c:v>
                </c:pt>
                <c:pt idx="3823">
                  <c:v>2019</c:v>
                </c:pt>
                <c:pt idx="3824">
                  <c:v>2019</c:v>
                </c:pt>
                <c:pt idx="3825">
                  <c:v>2019</c:v>
                </c:pt>
                <c:pt idx="3826">
                  <c:v>2019</c:v>
                </c:pt>
                <c:pt idx="3827">
                  <c:v>2019</c:v>
                </c:pt>
                <c:pt idx="3828">
                  <c:v>2019</c:v>
                </c:pt>
                <c:pt idx="3829">
                  <c:v>2019</c:v>
                </c:pt>
                <c:pt idx="3830">
                  <c:v>2018</c:v>
                </c:pt>
                <c:pt idx="3831">
                  <c:v>2018</c:v>
                </c:pt>
                <c:pt idx="3832">
                  <c:v>2018</c:v>
                </c:pt>
                <c:pt idx="3833">
                  <c:v>2018</c:v>
                </c:pt>
                <c:pt idx="3834">
                  <c:v>2018</c:v>
                </c:pt>
                <c:pt idx="3835">
                  <c:v>2018</c:v>
                </c:pt>
                <c:pt idx="3836">
                  <c:v>2018</c:v>
                </c:pt>
                <c:pt idx="3837">
                  <c:v>2016</c:v>
                </c:pt>
                <c:pt idx="3838">
                  <c:v>2016</c:v>
                </c:pt>
                <c:pt idx="3839">
                  <c:v>2016</c:v>
                </c:pt>
                <c:pt idx="3840">
                  <c:v>2016</c:v>
                </c:pt>
                <c:pt idx="3841">
                  <c:v>2016</c:v>
                </c:pt>
                <c:pt idx="3842">
                  <c:v>2016</c:v>
                </c:pt>
                <c:pt idx="3843">
                  <c:v>2016</c:v>
                </c:pt>
                <c:pt idx="3844">
                  <c:v>2016</c:v>
                </c:pt>
                <c:pt idx="3845">
                  <c:v>2015</c:v>
                </c:pt>
                <c:pt idx="3846">
                  <c:v>2015</c:v>
                </c:pt>
                <c:pt idx="3847">
                  <c:v>2015</c:v>
                </c:pt>
                <c:pt idx="3848">
                  <c:v>2015</c:v>
                </c:pt>
                <c:pt idx="3849">
                  <c:v>2015</c:v>
                </c:pt>
                <c:pt idx="3850">
                  <c:v>2015</c:v>
                </c:pt>
                <c:pt idx="3851">
                  <c:v>2015</c:v>
                </c:pt>
                <c:pt idx="3852">
                  <c:v>2015</c:v>
                </c:pt>
                <c:pt idx="3853">
                  <c:v>2018</c:v>
                </c:pt>
                <c:pt idx="3854">
                  <c:v>2018</c:v>
                </c:pt>
                <c:pt idx="3855">
                  <c:v>2018</c:v>
                </c:pt>
                <c:pt idx="3856">
                  <c:v>2018</c:v>
                </c:pt>
                <c:pt idx="3857">
                  <c:v>2018</c:v>
                </c:pt>
                <c:pt idx="3858">
                  <c:v>2018</c:v>
                </c:pt>
                <c:pt idx="3859">
                  <c:v>2018</c:v>
                </c:pt>
                <c:pt idx="3860">
                  <c:v>2016</c:v>
                </c:pt>
                <c:pt idx="3861">
                  <c:v>2016</c:v>
                </c:pt>
                <c:pt idx="3862">
                  <c:v>2016</c:v>
                </c:pt>
                <c:pt idx="3863">
                  <c:v>2016</c:v>
                </c:pt>
                <c:pt idx="3864">
                  <c:v>2016</c:v>
                </c:pt>
                <c:pt idx="3865">
                  <c:v>2016</c:v>
                </c:pt>
                <c:pt idx="3866">
                  <c:v>2016</c:v>
                </c:pt>
                <c:pt idx="3867">
                  <c:v>2016</c:v>
                </c:pt>
                <c:pt idx="3868">
                  <c:v>2015</c:v>
                </c:pt>
                <c:pt idx="3869">
                  <c:v>2015</c:v>
                </c:pt>
                <c:pt idx="3870">
                  <c:v>2015</c:v>
                </c:pt>
                <c:pt idx="3871">
                  <c:v>2015</c:v>
                </c:pt>
                <c:pt idx="3872">
                  <c:v>2015</c:v>
                </c:pt>
                <c:pt idx="3873">
                  <c:v>2015</c:v>
                </c:pt>
                <c:pt idx="3874">
                  <c:v>2015</c:v>
                </c:pt>
                <c:pt idx="3875">
                  <c:v>2015</c:v>
                </c:pt>
                <c:pt idx="3876">
                  <c:v>2019</c:v>
                </c:pt>
                <c:pt idx="3877">
                  <c:v>2018</c:v>
                </c:pt>
                <c:pt idx="3878">
                  <c:v>2016</c:v>
                </c:pt>
                <c:pt idx="3879">
                  <c:v>2018</c:v>
                </c:pt>
                <c:pt idx="3880">
                  <c:v>2016</c:v>
                </c:pt>
                <c:pt idx="3881">
                  <c:v>2019</c:v>
                </c:pt>
                <c:pt idx="3882">
                  <c:v>2019</c:v>
                </c:pt>
                <c:pt idx="3883">
                  <c:v>2019</c:v>
                </c:pt>
                <c:pt idx="3884">
                  <c:v>2019</c:v>
                </c:pt>
                <c:pt idx="3885">
                  <c:v>2019</c:v>
                </c:pt>
                <c:pt idx="3886">
                  <c:v>2019</c:v>
                </c:pt>
                <c:pt idx="3887">
                  <c:v>2019</c:v>
                </c:pt>
                <c:pt idx="3888">
                  <c:v>2019</c:v>
                </c:pt>
                <c:pt idx="3889">
                  <c:v>2019</c:v>
                </c:pt>
                <c:pt idx="3890">
                  <c:v>2019</c:v>
                </c:pt>
                <c:pt idx="3891">
                  <c:v>2019</c:v>
                </c:pt>
                <c:pt idx="3892">
                  <c:v>2019</c:v>
                </c:pt>
                <c:pt idx="3893">
                  <c:v>2019</c:v>
                </c:pt>
                <c:pt idx="3894">
                  <c:v>2019</c:v>
                </c:pt>
                <c:pt idx="3895">
                  <c:v>2019</c:v>
                </c:pt>
                <c:pt idx="3896">
                  <c:v>2019</c:v>
                </c:pt>
                <c:pt idx="3897">
                  <c:v>2019</c:v>
                </c:pt>
                <c:pt idx="3898">
                  <c:v>2019</c:v>
                </c:pt>
                <c:pt idx="3899">
                  <c:v>2019</c:v>
                </c:pt>
                <c:pt idx="3900">
                  <c:v>2019</c:v>
                </c:pt>
                <c:pt idx="3901">
                  <c:v>2019</c:v>
                </c:pt>
                <c:pt idx="3902">
                  <c:v>2019</c:v>
                </c:pt>
                <c:pt idx="3903">
                  <c:v>2019</c:v>
                </c:pt>
                <c:pt idx="3904">
                  <c:v>2019</c:v>
                </c:pt>
                <c:pt idx="3905">
                  <c:v>2019</c:v>
                </c:pt>
                <c:pt idx="3906">
                  <c:v>2019</c:v>
                </c:pt>
                <c:pt idx="3907">
                  <c:v>2019</c:v>
                </c:pt>
                <c:pt idx="3908">
                  <c:v>2019</c:v>
                </c:pt>
                <c:pt idx="3909">
                  <c:v>2019</c:v>
                </c:pt>
                <c:pt idx="3910">
                  <c:v>2019</c:v>
                </c:pt>
                <c:pt idx="3911">
                  <c:v>2019</c:v>
                </c:pt>
                <c:pt idx="3912">
                  <c:v>2019</c:v>
                </c:pt>
                <c:pt idx="3913">
                  <c:v>2019</c:v>
                </c:pt>
                <c:pt idx="3914">
                  <c:v>2019</c:v>
                </c:pt>
                <c:pt idx="3915">
                  <c:v>2019</c:v>
                </c:pt>
                <c:pt idx="3916">
                  <c:v>2019</c:v>
                </c:pt>
                <c:pt idx="3917">
                  <c:v>2019</c:v>
                </c:pt>
                <c:pt idx="3918">
                  <c:v>2019</c:v>
                </c:pt>
                <c:pt idx="3919">
                  <c:v>2019</c:v>
                </c:pt>
                <c:pt idx="3920">
                  <c:v>2019</c:v>
                </c:pt>
                <c:pt idx="3921">
                  <c:v>2019</c:v>
                </c:pt>
                <c:pt idx="3922">
                  <c:v>2019</c:v>
                </c:pt>
                <c:pt idx="3923">
                  <c:v>2019</c:v>
                </c:pt>
                <c:pt idx="3924">
                  <c:v>2018</c:v>
                </c:pt>
                <c:pt idx="3925">
                  <c:v>2018</c:v>
                </c:pt>
                <c:pt idx="3926">
                  <c:v>2018</c:v>
                </c:pt>
                <c:pt idx="3927">
                  <c:v>2018</c:v>
                </c:pt>
                <c:pt idx="3928">
                  <c:v>2018</c:v>
                </c:pt>
                <c:pt idx="3929">
                  <c:v>2018</c:v>
                </c:pt>
                <c:pt idx="3930">
                  <c:v>2018</c:v>
                </c:pt>
                <c:pt idx="3931">
                  <c:v>2018</c:v>
                </c:pt>
                <c:pt idx="3932">
                  <c:v>2018</c:v>
                </c:pt>
                <c:pt idx="3933">
                  <c:v>2018</c:v>
                </c:pt>
                <c:pt idx="3934">
                  <c:v>2018</c:v>
                </c:pt>
                <c:pt idx="3935">
                  <c:v>2018</c:v>
                </c:pt>
                <c:pt idx="3936">
                  <c:v>2018</c:v>
                </c:pt>
                <c:pt idx="3937">
                  <c:v>2018</c:v>
                </c:pt>
                <c:pt idx="3938">
                  <c:v>2018</c:v>
                </c:pt>
                <c:pt idx="3939">
                  <c:v>2018</c:v>
                </c:pt>
                <c:pt idx="3940">
                  <c:v>2018</c:v>
                </c:pt>
                <c:pt idx="3941">
                  <c:v>2018</c:v>
                </c:pt>
                <c:pt idx="3942">
                  <c:v>2018</c:v>
                </c:pt>
                <c:pt idx="3943">
                  <c:v>2018</c:v>
                </c:pt>
                <c:pt idx="3944">
                  <c:v>2018</c:v>
                </c:pt>
                <c:pt idx="3945">
                  <c:v>2018</c:v>
                </c:pt>
                <c:pt idx="3946">
                  <c:v>2018</c:v>
                </c:pt>
                <c:pt idx="3947">
                  <c:v>2018</c:v>
                </c:pt>
                <c:pt idx="3948">
                  <c:v>2018</c:v>
                </c:pt>
                <c:pt idx="3949">
                  <c:v>2018</c:v>
                </c:pt>
                <c:pt idx="3950">
                  <c:v>2018</c:v>
                </c:pt>
                <c:pt idx="3951">
                  <c:v>2018</c:v>
                </c:pt>
                <c:pt idx="3952">
                  <c:v>2018</c:v>
                </c:pt>
                <c:pt idx="3953">
                  <c:v>2018</c:v>
                </c:pt>
                <c:pt idx="3954">
                  <c:v>2018</c:v>
                </c:pt>
                <c:pt idx="3955">
                  <c:v>2018</c:v>
                </c:pt>
                <c:pt idx="3956">
                  <c:v>2018</c:v>
                </c:pt>
                <c:pt idx="3957">
                  <c:v>2018</c:v>
                </c:pt>
                <c:pt idx="3958">
                  <c:v>2018</c:v>
                </c:pt>
                <c:pt idx="3959">
                  <c:v>2018</c:v>
                </c:pt>
                <c:pt idx="3960">
                  <c:v>2018</c:v>
                </c:pt>
                <c:pt idx="3961">
                  <c:v>2018</c:v>
                </c:pt>
                <c:pt idx="3962">
                  <c:v>2018</c:v>
                </c:pt>
                <c:pt idx="3963">
                  <c:v>2018</c:v>
                </c:pt>
                <c:pt idx="3964">
                  <c:v>2018</c:v>
                </c:pt>
                <c:pt idx="3965">
                  <c:v>2018</c:v>
                </c:pt>
                <c:pt idx="3966">
                  <c:v>2018</c:v>
                </c:pt>
                <c:pt idx="3967">
                  <c:v>2018</c:v>
                </c:pt>
                <c:pt idx="3968">
                  <c:v>2018</c:v>
                </c:pt>
                <c:pt idx="3969">
                  <c:v>2018</c:v>
                </c:pt>
                <c:pt idx="3970">
                  <c:v>2016</c:v>
                </c:pt>
                <c:pt idx="3971">
                  <c:v>2016</c:v>
                </c:pt>
                <c:pt idx="3972">
                  <c:v>2016</c:v>
                </c:pt>
                <c:pt idx="3973">
                  <c:v>2016</c:v>
                </c:pt>
                <c:pt idx="3974">
                  <c:v>2016</c:v>
                </c:pt>
                <c:pt idx="3975">
                  <c:v>2016</c:v>
                </c:pt>
                <c:pt idx="3976">
                  <c:v>2016</c:v>
                </c:pt>
                <c:pt idx="3977">
                  <c:v>2016</c:v>
                </c:pt>
                <c:pt idx="3978">
                  <c:v>2016</c:v>
                </c:pt>
                <c:pt idx="3979">
                  <c:v>2016</c:v>
                </c:pt>
                <c:pt idx="3980">
                  <c:v>2016</c:v>
                </c:pt>
                <c:pt idx="3981">
                  <c:v>2016</c:v>
                </c:pt>
                <c:pt idx="3982">
                  <c:v>2016</c:v>
                </c:pt>
                <c:pt idx="3983">
                  <c:v>2016</c:v>
                </c:pt>
                <c:pt idx="3984">
                  <c:v>2016</c:v>
                </c:pt>
                <c:pt idx="3985">
                  <c:v>2016</c:v>
                </c:pt>
                <c:pt idx="3986">
                  <c:v>2016</c:v>
                </c:pt>
                <c:pt idx="3987">
                  <c:v>2016</c:v>
                </c:pt>
                <c:pt idx="3988">
                  <c:v>2016</c:v>
                </c:pt>
                <c:pt idx="3989">
                  <c:v>2016</c:v>
                </c:pt>
                <c:pt idx="3990">
                  <c:v>2016</c:v>
                </c:pt>
                <c:pt idx="3991">
                  <c:v>2016</c:v>
                </c:pt>
                <c:pt idx="3992">
                  <c:v>2016</c:v>
                </c:pt>
                <c:pt idx="3993">
                  <c:v>2016</c:v>
                </c:pt>
                <c:pt idx="3994">
                  <c:v>2016</c:v>
                </c:pt>
                <c:pt idx="3995">
                  <c:v>2016</c:v>
                </c:pt>
                <c:pt idx="3996">
                  <c:v>2016</c:v>
                </c:pt>
                <c:pt idx="3997">
                  <c:v>2016</c:v>
                </c:pt>
                <c:pt idx="3998">
                  <c:v>2016</c:v>
                </c:pt>
                <c:pt idx="3999">
                  <c:v>2016</c:v>
                </c:pt>
                <c:pt idx="4000">
                  <c:v>2016</c:v>
                </c:pt>
                <c:pt idx="4001">
                  <c:v>2016</c:v>
                </c:pt>
                <c:pt idx="4002">
                  <c:v>2016</c:v>
                </c:pt>
                <c:pt idx="4003">
                  <c:v>2016</c:v>
                </c:pt>
                <c:pt idx="4004">
                  <c:v>2016</c:v>
                </c:pt>
                <c:pt idx="4005">
                  <c:v>2016</c:v>
                </c:pt>
                <c:pt idx="4006">
                  <c:v>2016</c:v>
                </c:pt>
                <c:pt idx="4007">
                  <c:v>2016</c:v>
                </c:pt>
                <c:pt idx="4008">
                  <c:v>2016</c:v>
                </c:pt>
                <c:pt idx="4009">
                  <c:v>2016</c:v>
                </c:pt>
                <c:pt idx="4010">
                  <c:v>2016</c:v>
                </c:pt>
                <c:pt idx="4011">
                  <c:v>2016</c:v>
                </c:pt>
                <c:pt idx="4012">
                  <c:v>2016</c:v>
                </c:pt>
                <c:pt idx="4013">
                  <c:v>2016</c:v>
                </c:pt>
                <c:pt idx="4014">
                  <c:v>2016</c:v>
                </c:pt>
                <c:pt idx="4015">
                  <c:v>2016</c:v>
                </c:pt>
                <c:pt idx="4016">
                  <c:v>2015</c:v>
                </c:pt>
                <c:pt idx="4017">
                  <c:v>2015</c:v>
                </c:pt>
                <c:pt idx="4018">
                  <c:v>2015</c:v>
                </c:pt>
                <c:pt idx="4019">
                  <c:v>2015</c:v>
                </c:pt>
                <c:pt idx="4020">
                  <c:v>2015</c:v>
                </c:pt>
                <c:pt idx="4021">
                  <c:v>2015</c:v>
                </c:pt>
                <c:pt idx="4022">
                  <c:v>2015</c:v>
                </c:pt>
                <c:pt idx="4023">
                  <c:v>2015</c:v>
                </c:pt>
                <c:pt idx="4024">
                  <c:v>2015</c:v>
                </c:pt>
                <c:pt idx="4025">
                  <c:v>2015</c:v>
                </c:pt>
                <c:pt idx="4026">
                  <c:v>2015</c:v>
                </c:pt>
                <c:pt idx="4027">
                  <c:v>2015</c:v>
                </c:pt>
                <c:pt idx="4028">
                  <c:v>2015</c:v>
                </c:pt>
                <c:pt idx="4029">
                  <c:v>2015</c:v>
                </c:pt>
                <c:pt idx="4030">
                  <c:v>2015</c:v>
                </c:pt>
                <c:pt idx="4031">
                  <c:v>2015</c:v>
                </c:pt>
                <c:pt idx="4032">
                  <c:v>2015</c:v>
                </c:pt>
                <c:pt idx="4033">
                  <c:v>2015</c:v>
                </c:pt>
                <c:pt idx="4034">
                  <c:v>2015</c:v>
                </c:pt>
                <c:pt idx="4035">
                  <c:v>2015</c:v>
                </c:pt>
                <c:pt idx="4036">
                  <c:v>2015</c:v>
                </c:pt>
                <c:pt idx="4037">
                  <c:v>2015</c:v>
                </c:pt>
                <c:pt idx="4038">
                  <c:v>2015</c:v>
                </c:pt>
                <c:pt idx="4039">
                  <c:v>2015</c:v>
                </c:pt>
                <c:pt idx="4040">
                  <c:v>2015</c:v>
                </c:pt>
                <c:pt idx="4041">
                  <c:v>2015</c:v>
                </c:pt>
                <c:pt idx="4042">
                  <c:v>2015</c:v>
                </c:pt>
                <c:pt idx="4043">
                  <c:v>2015</c:v>
                </c:pt>
                <c:pt idx="4044">
                  <c:v>2015</c:v>
                </c:pt>
                <c:pt idx="4045">
                  <c:v>2015</c:v>
                </c:pt>
                <c:pt idx="4046">
                  <c:v>2015</c:v>
                </c:pt>
                <c:pt idx="4047">
                  <c:v>2015</c:v>
                </c:pt>
                <c:pt idx="4048">
                  <c:v>2015</c:v>
                </c:pt>
                <c:pt idx="4049">
                  <c:v>2015</c:v>
                </c:pt>
                <c:pt idx="4050">
                  <c:v>2015</c:v>
                </c:pt>
                <c:pt idx="4051">
                  <c:v>2015</c:v>
                </c:pt>
                <c:pt idx="4052">
                  <c:v>2015</c:v>
                </c:pt>
                <c:pt idx="4053">
                  <c:v>2015</c:v>
                </c:pt>
                <c:pt idx="4054">
                  <c:v>2015</c:v>
                </c:pt>
                <c:pt idx="4055">
                  <c:v>2015</c:v>
                </c:pt>
                <c:pt idx="4056">
                  <c:v>2014</c:v>
                </c:pt>
                <c:pt idx="4057">
                  <c:v>2014</c:v>
                </c:pt>
                <c:pt idx="4058">
                  <c:v>2014</c:v>
                </c:pt>
                <c:pt idx="4059">
                  <c:v>2014</c:v>
                </c:pt>
                <c:pt idx="4060">
                  <c:v>2014</c:v>
                </c:pt>
                <c:pt idx="4061">
                  <c:v>2014</c:v>
                </c:pt>
                <c:pt idx="4062">
                  <c:v>2014</c:v>
                </c:pt>
                <c:pt idx="4063">
                  <c:v>2014</c:v>
                </c:pt>
                <c:pt idx="4064">
                  <c:v>2014</c:v>
                </c:pt>
                <c:pt idx="4065">
                  <c:v>2014</c:v>
                </c:pt>
                <c:pt idx="4066">
                  <c:v>2014</c:v>
                </c:pt>
                <c:pt idx="4067">
                  <c:v>2014</c:v>
                </c:pt>
                <c:pt idx="4068">
                  <c:v>2014</c:v>
                </c:pt>
                <c:pt idx="4069">
                  <c:v>2014</c:v>
                </c:pt>
                <c:pt idx="4070">
                  <c:v>2014</c:v>
                </c:pt>
                <c:pt idx="4071">
                  <c:v>2014</c:v>
                </c:pt>
                <c:pt idx="4072">
                  <c:v>2014</c:v>
                </c:pt>
                <c:pt idx="4073">
                  <c:v>2014</c:v>
                </c:pt>
                <c:pt idx="4074">
                  <c:v>2014</c:v>
                </c:pt>
                <c:pt idx="4075">
                  <c:v>2014</c:v>
                </c:pt>
                <c:pt idx="4076">
                  <c:v>2014</c:v>
                </c:pt>
                <c:pt idx="4077">
                  <c:v>2014</c:v>
                </c:pt>
                <c:pt idx="4078">
                  <c:v>2014</c:v>
                </c:pt>
                <c:pt idx="4079">
                  <c:v>2014</c:v>
                </c:pt>
                <c:pt idx="4080">
                  <c:v>2014</c:v>
                </c:pt>
                <c:pt idx="4081">
                  <c:v>2014</c:v>
                </c:pt>
                <c:pt idx="4082">
                  <c:v>2014</c:v>
                </c:pt>
                <c:pt idx="4083">
                  <c:v>2014</c:v>
                </c:pt>
                <c:pt idx="4084">
                  <c:v>2014</c:v>
                </c:pt>
                <c:pt idx="4085">
                  <c:v>2014</c:v>
                </c:pt>
                <c:pt idx="4086">
                  <c:v>2013</c:v>
                </c:pt>
                <c:pt idx="4087">
                  <c:v>2013</c:v>
                </c:pt>
                <c:pt idx="4088">
                  <c:v>2013</c:v>
                </c:pt>
                <c:pt idx="4089">
                  <c:v>2013</c:v>
                </c:pt>
                <c:pt idx="4090">
                  <c:v>2013</c:v>
                </c:pt>
                <c:pt idx="4091">
                  <c:v>2013</c:v>
                </c:pt>
                <c:pt idx="4092">
                  <c:v>2013</c:v>
                </c:pt>
                <c:pt idx="4093">
                  <c:v>2013</c:v>
                </c:pt>
                <c:pt idx="4094">
                  <c:v>2013</c:v>
                </c:pt>
                <c:pt idx="4095">
                  <c:v>2013</c:v>
                </c:pt>
                <c:pt idx="4096">
                  <c:v>2013</c:v>
                </c:pt>
                <c:pt idx="4097">
                  <c:v>2013</c:v>
                </c:pt>
                <c:pt idx="4098">
                  <c:v>2013</c:v>
                </c:pt>
                <c:pt idx="4099">
                  <c:v>2013</c:v>
                </c:pt>
                <c:pt idx="4100">
                  <c:v>2013</c:v>
                </c:pt>
                <c:pt idx="4101">
                  <c:v>2013</c:v>
                </c:pt>
                <c:pt idx="4102">
                  <c:v>2013</c:v>
                </c:pt>
                <c:pt idx="4103">
                  <c:v>2013</c:v>
                </c:pt>
                <c:pt idx="4104">
                  <c:v>2013</c:v>
                </c:pt>
                <c:pt idx="4105">
                  <c:v>2013</c:v>
                </c:pt>
                <c:pt idx="4106">
                  <c:v>2013</c:v>
                </c:pt>
                <c:pt idx="4107">
                  <c:v>2013</c:v>
                </c:pt>
                <c:pt idx="4108">
                  <c:v>2013</c:v>
                </c:pt>
                <c:pt idx="4109">
                  <c:v>2013</c:v>
                </c:pt>
                <c:pt idx="4110">
                  <c:v>2013</c:v>
                </c:pt>
                <c:pt idx="4111">
                  <c:v>2013</c:v>
                </c:pt>
                <c:pt idx="4112">
                  <c:v>2013</c:v>
                </c:pt>
                <c:pt idx="4113">
                  <c:v>2013</c:v>
                </c:pt>
                <c:pt idx="4114">
                  <c:v>2013</c:v>
                </c:pt>
                <c:pt idx="4115">
                  <c:v>2013</c:v>
                </c:pt>
                <c:pt idx="4116">
                  <c:v>2013</c:v>
                </c:pt>
                <c:pt idx="4117">
                  <c:v>2012</c:v>
                </c:pt>
                <c:pt idx="4118">
                  <c:v>2012</c:v>
                </c:pt>
                <c:pt idx="4119">
                  <c:v>2012</c:v>
                </c:pt>
                <c:pt idx="4120">
                  <c:v>2012</c:v>
                </c:pt>
                <c:pt idx="4121">
                  <c:v>2012</c:v>
                </c:pt>
                <c:pt idx="4122">
                  <c:v>2012</c:v>
                </c:pt>
                <c:pt idx="4123">
                  <c:v>2012</c:v>
                </c:pt>
                <c:pt idx="4124">
                  <c:v>2012</c:v>
                </c:pt>
                <c:pt idx="4125">
                  <c:v>2012</c:v>
                </c:pt>
                <c:pt idx="4126">
                  <c:v>2012</c:v>
                </c:pt>
                <c:pt idx="4127">
                  <c:v>2012</c:v>
                </c:pt>
                <c:pt idx="4128">
                  <c:v>2012</c:v>
                </c:pt>
                <c:pt idx="4129">
                  <c:v>2012</c:v>
                </c:pt>
                <c:pt idx="4130">
                  <c:v>2012</c:v>
                </c:pt>
                <c:pt idx="4131">
                  <c:v>2012</c:v>
                </c:pt>
                <c:pt idx="4132">
                  <c:v>2012</c:v>
                </c:pt>
                <c:pt idx="4133">
                  <c:v>2012</c:v>
                </c:pt>
                <c:pt idx="4134">
                  <c:v>2012</c:v>
                </c:pt>
                <c:pt idx="4135">
                  <c:v>2012</c:v>
                </c:pt>
                <c:pt idx="4136">
                  <c:v>2012</c:v>
                </c:pt>
                <c:pt idx="4137">
                  <c:v>2012</c:v>
                </c:pt>
                <c:pt idx="4138">
                  <c:v>2012</c:v>
                </c:pt>
                <c:pt idx="4139">
                  <c:v>2012</c:v>
                </c:pt>
                <c:pt idx="4140">
                  <c:v>2012</c:v>
                </c:pt>
                <c:pt idx="4141">
                  <c:v>2012</c:v>
                </c:pt>
                <c:pt idx="4142">
                  <c:v>2012</c:v>
                </c:pt>
                <c:pt idx="4143">
                  <c:v>2012</c:v>
                </c:pt>
                <c:pt idx="4144">
                  <c:v>2012</c:v>
                </c:pt>
                <c:pt idx="4145">
                  <c:v>2012</c:v>
                </c:pt>
                <c:pt idx="4146">
                  <c:v>2012</c:v>
                </c:pt>
                <c:pt idx="4147">
                  <c:v>2012</c:v>
                </c:pt>
                <c:pt idx="4148">
                  <c:v>2011</c:v>
                </c:pt>
                <c:pt idx="4149">
                  <c:v>2011</c:v>
                </c:pt>
                <c:pt idx="4150">
                  <c:v>2011</c:v>
                </c:pt>
                <c:pt idx="4151">
                  <c:v>2011</c:v>
                </c:pt>
                <c:pt idx="4152">
                  <c:v>2011</c:v>
                </c:pt>
                <c:pt idx="4153">
                  <c:v>2011</c:v>
                </c:pt>
                <c:pt idx="4154">
                  <c:v>2011</c:v>
                </c:pt>
                <c:pt idx="4155">
                  <c:v>2011</c:v>
                </c:pt>
                <c:pt idx="4156">
                  <c:v>2011</c:v>
                </c:pt>
                <c:pt idx="4157">
                  <c:v>2011</c:v>
                </c:pt>
                <c:pt idx="4158">
                  <c:v>2011</c:v>
                </c:pt>
                <c:pt idx="4159">
                  <c:v>2011</c:v>
                </c:pt>
                <c:pt idx="4160">
                  <c:v>2011</c:v>
                </c:pt>
                <c:pt idx="4161">
                  <c:v>2011</c:v>
                </c:pt>
                <c:pt idx="4162">
                  <c:v>2011</c:v>
                </c:pt>
                <c:pt idx="4163">
                  <c:v>2011</c:v>
                </c:pt>
                <c:pt idx="4164">
                  <c:v>2011</c:v>
                </c:pt>
                <c:pt idx="4165">
                  <c:v>2011</c:v>
                </c:pt>
                <c:pt idx="4166">
                  <c:v>2011</c:v>
                </c:pt>
                <c:pt idx="4167">
                  <c:v>2011</c:v>
                </c:pt>
                <c:pt idx="4168">
                  <c:v>2011</c:v>
                </c:pt>
                <c:pt idx="4169">
                  <c:v>2011</c:v>
                </c:pt>
                <c:pt idx="4170">
                  <c:v>2011</c:v>
                </c:pt>
                <c:pt idx="4171">
                  <c:v>2011</c:v>
                </c:pt>
                <c:pt idx="4172">
                  <c:v>2011</c:v>
                </c:pt>
                <c:pt idx="4173">
                  <c:v>2011</c:v>
                </c:pt>
                <c:pt idx="4174">
                  <c:v>2011</c:v>
                </c:pt>
                <c:pt idx="4175">
                  <c:v>2011</c:v>
                </c:pt>
                <c:pt idx="4176">
                  <c:v>2011</c:v>
                </c:pt>
                <c:pt idx="4177">
                  <c:v>2011</c:v>
                </c:pt>
                <c:pt idx="4178">
                  <c:v>2011</c:v>
                </c:pt>
                <c:pt idx="4179">
                  <c:v>2010</c:v>
                </c:pt>
                <c:pt idx="4180">
                  <c:v>2010</c:v>
                </c:pt>
                <c:pt idx="4181">
                  <c:v>2010</c:v>
                </c:pt>
                <c:pt idx="4182">
                  <c:v>2010</c:v>
                </c:pt>
                <c:pt idx="4183">
                  <c:v>2010</c:v>
                </c:pt>
                <c:pt idx="4184">
                  <c:v>2010</c:v>
                </c:pt>
                <c:pt idx="4185">
                  <c:v>2010</c:v>
                </c:pt>
                <c:pt idx="4186">
                  <c:v>2010</c:v>
                </c:pt>
                <c:pt idx="4187">
                  <c:v>2010</c:v>
                </c:pt>
                <c:pt idx="4188">
                  <c:v>2010</c:v>
                </c:pt>
                <c:pt idx="4189">
                  <c:v>2010</c:v>
                </c:pt>
                <c:pt idx="4190">
                  <c:v>2010</c:v>
                </c:pt>
                <c:pt idx="4191">
                  <c:v>2010</c:v>
                </c:pt>
                <c:pt idx="4192">
                  <c:v>2010</c:v>
                </c:pt>
                <c:pt idx="4193">
                  <c:v>2010</c:v>
                </c:pt>
                <c:pt idx="4194">
                  <c:v>2010</c:v>
                </c:pt>
                <c:pt idx="4195">
                  <c:v>2010</c:v>
                </c:pt>
                <c:pt idx="4196">
                  <c:v>2010</c:v>
                </c:pt>
                <c:pt idx="4197">
                  <c:v>2010</c:v>
                </c:pt>
                <c:pt idx="4198">
                  <c:v>2010</c:v>
                </c:pt>
                <c:pt idx="4199">
                  <c:v>2010</c:v>
                </c:pt>
                <c:pt idx="4200">
                  <c:v>2010</c:v>
                </c:pt>
                <c:pt idx="4201">
                  <c:v>2010</c:v>
                </c:pt>
                <c:pt idx="4202">
                  <c:v>2010</c:v>
                </c:pt>
                <c:pt idx="4203">
                  <c:v>2010</c:v>
                </c:pt>
                <c:pt idx="4204">
                  <c:v>2010</c:v>
                </c:pt>
                <c:pt idx="4205">
                  <c:v>2010</c:v>
                </c:pt>
                <c:pt idx="4206">
                  <c:v>2010</c:v>
                </c:pt>
                <c:pt idx="4207">
                  <c:v>2010</c:v>
                </c:pt>
                <c:pt idx="4208">
                  <c:v>2010</c:v>
                </c:pt>
                <c:pt idx="4209">
                  <c:v>2010</c:v>
                </c:pt>
                <c:pt idx="4210">
                  <c:v>2009</c:v>
                </c:pt>
                <c:pt idx="4211">
                  <c:v>2009</c:v>
                </c:pt>
                <c:pt idx="4212">
                  <c:v>2009</c:v>
                </c:pt>
                <c:pt idx="4213">
                  <c:v>2009</c:v>
                </c:pt>
                <c:pt idx="4214">
                  <c:v>2009</c:v>
                </c:pt>
                <c:pt idx="4215">
                  <c:v>2009</c:v>
                </c:pt>
                <c:pt idx="4216">
                  <c:v>2009</c:v>
                </c:pt>
                <c:pt idx="4217">
                  <c:v>2009</c:v>
                </c:pt>
                <c:pt idx="4218">
                  <c:v>2009</c:v>
                </c:pt>
                <c:pt idx="4219">
                  <c:v>2009</c:v>
                </c:pt>
                <c:pt idx="4220">
                  <c:v>2009</c:v>
                </c:pt>
                <c:pt idx="4221">
                  <c:v>2009</c:v>
                </c:pt>
                <c:pt idx="4222">
                  <c:v>2009</c:v>
                </c:pt>
                <c:pt idx="4223">
                  <c:v>2009</c:v>
                </c:pt>
                <c:pt idx="4224">
                  <c:v>2009</c:v>
                </c:pt>
                <c:pt idx="4225">
                  <c:v>2009</c:v>
                </c:pt>
                <c:pt idx="4226">
                  <c:v>2009</c:v>
                </c:pt>
                <c:pt idx="4227">
                  <c:v>2009</c:v>
                </c:pt>
                <c:pt idx="4228">
                  <c:v>2009</c:v>
                </c:pt>
                <c:pt idx="4229">
                  <c:v>2009</c:v>
                </c:pt>
                <c:pt idx="4230">
                  <c:v>2009</c:v>
                </c:pt>
                <c:pt idx="4231">
                  <c:v>2009</c:v>
                </c:pt>
                <c:pt idx="4232">
                  <c:v>2009</c:v>
                </c:pt>
                <c:pt idx="4233">
                  <c:v>2009</c:v>
                </c:pt>
                <c:pt idx="4234">
                  <c:v>2009</c:v>
                </c:pt>
                <c:pt idx="4235">
                  <c:v>2009</c:v>
                </c:pt>
                <c:pt idx="4236">
                  <c:v>2009</c:v>
                </c:pt>
                <c:pt idx="4237">
                  <c:v>2009</c:v>
                </c:pt>
                <c:pt idx="4238">
                  <c:v>2009</c:v>
                </c:pt>
                <c:pt idx="4239">
                  <c:v>2009</c:v>
                </c:pt>
                <c:pt idx="4240">
                  <c:v>2009</c:v>
                </c:pt>
                <c:pt idx="4241">
                  <c:v>2009</c:v>
                </c:pt>
                <c:pt idx="4242">
                  <c:v>2009</c:v>
                </c:pt>
                <c:pt idx="4243">
                  <c:v>2009</c:v>
                </c:pt>
                <c:pt idx="4244">
                  <c:v>2009</c:v>
                </c:pt>
                <c:pt idx="4245">
                  <c:v>2009</c:v>
                </c:pt>
                <c:pt idx="4246">
                  <c:v>2009</c:v>
                </c:pt>
                <c:pt idx="4247">
                  <c:v>2008</c:v>
                </c:pt>
                <c:pt idx="4248">
                  <c:v>2008</c:v>
                </c:pt>
                <c:pt idx="4249">
                  <c:v>2008</c:v>
                </c:pt>
                <c:pt idx="4250">
                  <c:v>2008</c:v>
                </c:pt>
                <c:pt idx="4251">
                  <c:v>2008</c:v>
                </c:pt>
                <c:pt idx="4252">
                  <c:v>2008</c:v>
                </c:pt>
                <c:pt idx="4253">
                  <c:v>2008</c:v>
                </c:pt>
                <c:pt idx="4254">
                  <c:v>2008</c:v>
                </c:pt>
                <c:pt idx="4255">
                  <c:v>2008</c:v>
                </c:pt>
                <c:pt idx="4256">
                  <c:v>2008</c:v>
                </c:pt>
                <c:pt idx="4257">
                  <c:v>2008</c:v>
                </c:pt>
                <c:pt idx="4258">
                  <c:v>2008</c:v>
                </c:pt>
                <c:pt idx="4259">
                  <c:v>2008</c:v>
                </c:pt>
                <c:pt idx="4260">
                  <c:v>2008</c:v>
                </c:pt>
                <c:pt idx="4261">
                  <c:v>2008</c:v>
                </c:pt>
                <c:pt idx="4262">
                  <c:v>2008</c:v>
                </c:pt>
                <c:pt idx="4263">
                  <c:v>2008</c:v>
                </c:pt>
                <c:pt idx="4264">
                  <c:v>2008</c:v>
                </c:pt>
                <c:pt idx="4265">
                  <c:v>2008</c:v>
                </c:pt>
                <c:pt idx="4266">
                  <c:v>2008</c:v>
                </c:pt>
                <c:pt idx="4267">
                  <c:v>2008</c:v>
                </c:pt>
                <c:pt idx="4268">
                  <c:v>2008</c:v>
                </c:pt>
                <c:pt idx="4269">
                  <c:v>2008</c:v>
                </c:pt>
                <c:pt idx="4270">
                  <c:v>2008</c:v>
                </c:pt>
                <c:pt idx="4271">
                  <c:v>2008</c:v>
                </c:pt>
                <c:pt idx="4272">
                  <c:v>2008</c:v>
                </c:pt>
                <c:pt idx="4273">
                  <c:v>2008</c:v>
                </c:pt>
                <c:pt idx="4274">
                  <c:v>2008</c:v>
                </c:pt>
                <c:pt idx="4275">
                  <c:v>2008</c:v>
                </c:pt>
                <c:pt idx="4276">
                  <c:v>2008</c:v>
                </c:pt>
                <c:pt idx="4277">
                  <c:v>2008</c:v>
                </c:pt>
                <c:pt idx="4278">
                  <c:v>2008</c:v>
                </c:pt>
                <c:pt idx="4279">
                  <c:v>2008</c:v>
                </c:pt>
                <c:pt idx="4280">
                  <c:v>2008</c:v>
                </c:pt>
                <c:pt idx="4281">
                  <c:v>2008</c:v>
                </c:pt>
                <c:pt idx="4282">
                  <c:v>2008</c:v>
                </c:pt>
                <c:pt idx="4283">
                  <c:v>2008</c:v>
                </c:pt>
                <c:pt idx="4284">
                  <c:v>2008</c:v>
                </c:pt>
                <c:pt idx="4285">
                  <c:v>2008</c:v>
                </c:pt>
                <c:pt idx="4286">
                  <c:v>2008</c:v>
                </c:pt>
                <c:pt idx="4287">
                  <c:v>2008</c:v>
                </c:pt>
                <c:pt idx="4288">
                  <c:v>2008</c:v>
                </c:pt>
                <c:pt idx="4289">
                  <c:v>2008</c:v>
                </c:pt>
                <c:pt idx="4290">
                  <c:v>2008</c:v>
                </c:pt>
                <c:pt idx="4291">
                  <c:v>2007</c:v>
                </c:pt>
                <c:pt idx="4292">
                  <c:v>2007</c:v>
                </c:pt>
                <c:pt idx="4293">
                  <c:v>2007</c:v>
                </c:pt>
                <c:pt idx="4294">
                  <c:v>2007</c:v>
                </c:pt>
                <c:pt idx="4295">
                  <c:v>2007</c:v>
                </c:pt>
                <c:pt idx="4296">
                  <c:v>2007</c:v>
                </c:pt>
                <c:pt idx="4297">
                  <c:v>2007</c:v>
                </c:pt>
                <c:pt idx="4298">
                  <c:v>2007</c:v>
                </c:pt>
                <c:pt idx="4299">
                  <c:v>2007</c:v>
                </c:pt>
                <c:pt idx="4300">
                  <c:v>2007</c:v>
                </c:pt>
                <c:pt idx="4301">
                  <c:v>2007</c:v>
                </c:pt>
                <c:pt idx="4302">
                  <c:v>2007</c:v>
                </c:pt>
                <c:pt idx="4303">
                  <c:v>2007</c:v>
                </c:pt>
                <c:pt idx="4304">
                  <c:v>2007</c:v>
                </c:pt>
                <c:pt idx="4305">
                  <c:v>2007</c:v>
                </c:pt>
                <c:pt idx="4306">
                  <c:v>2007</c:v>
                </c:pt>
                <c:pt idx="4307">
                  <c:v>2007</c:v>
                </c:pt>
                <c:pt idx="4308">
                  <c:v>2007</c:v>
                </c:pt>
                <c:pt idx="4309">
                  <c:v>2007</c:v>
                </c:pt>
                <c:pt idx="4310">
                  <c:v>2007</c:v>
                </c:pt>
                <c:pt idx="4311">
                  <c:v>2007</c:v>
                </c:pt>
                <c:pt idx="4312">
                  <c:v>2007</c:v>
                </c:pt>
                <c:pt idx="4313">
                  <c:v>2007</c:v>
                </c:pt>
                <c:pt idx="4314">
                  <c:v>2007</c:v>
                </c:pt>
                <c:pt idx="4315">
                  <c:v>2007</c:v>
                </c:pt>
                <c:pt idx="4316">
                  <c:v>2007</c:v>
                </c:pt>
                <c:pt idx="4317">
                  <c:v>2007</c:v>
                </c:pt>
                <c:pt idx="4318">
                  <c:v>2007</c:v>
                </c:pt>
                <c:pt idx="4319">
                  <c:v>2007</c:v>
                </c:pt>
                <c:pt idx="4320">
                  <c:v>2007</c:v>
                </c:pt>
                <c:pt idx="4321">
                  <c:v>2007</c:v>
                </c:pt>
                <c:pt idx="4322">
                  <c:v>2007</c:v>
                </c:pt>
                <c:pt idx="4323">
                  <c:v>2007</c:v>
                </c:pt>
                <c:pt idx="4324">
                  <c:v>2007</c:v>
                </c:pt>
                <c:pt idx="4325">
                  <c:v>2007</c:v>
                </c:pt>
                <c:pt idx="4326">
                  <c:v>2007</c:v>
                </c:pt>
                <c:pt idx="4327">
                  <c:v>2007</c:v>
                </c:pt>
                <c:pt idx="4328">
                  <c:v>2007</c:v>
                </c:pt>
                <c:pt idx="4329">
                  <c:v>2007</c:v>
                </c:pt>
                <c:pt idx="4330">
                  <c:v>2007</c:v>
                </c:pt>
                <c:pt idx="4331">
                  <c:v>2007</c:v>
                </c:pt>
                <c:pt idx="4332">
                  <c:v>2007</c:v>
                </c:pt>
                <c:pt idx="4333">
                  <c:v>2006</c:v>
                </c:pt>
                <c:pt idx="4334">
                  <c:v>2006</c:v>
                </c:pt>
                <c:pt idx="4335">
                  <c:v>2006</c:v>
                </c:pt>
                <c:pt idx="4336">
                  <c:v>2006</c:v>
                </c:pt>
                <c:pt idx="4337">
                  <c:v>2006</c:v>
                </c:pt>
                <c:pt idx="4338">
                  <c:v>2006</c:v>
                </c:pt>
                <c:pt idx="4339">
                  <c:v>2006</c:v>
                </c:pt>
                <c:pt idx="4340">
                  <c:v>2006</c:v>
                </c:pt>
                <c:pt idx="4341">
                  <c:v>2006</c:v>
                </c:pt>
                <c:pt idx="4342">
                  <c:v>2006</c:v>
                </c:pt>
                <c:pt idx="4343">
                  <c:v>2006</c:v>
                </c:pt>
                <c:pt idx="4344">
                  <c:v>2006</c:v>
                </c:pt>
                <c:pt idx="4345">
                  <c:v>2006</c:v>
                </c:pt>
                <c:pt idx="4346">
                  <c:v>2006</c:v>
                </c:pt>
                <c:pt idx="4347">
                  <c:v>2006</c:v>
                </c:pt>
                <c:pt idx="4348">
                  <c:v>2006</c:v>
                </c:pt>
                <c:pt idx="4349">
                  <c:v>2006</c:v>
                </c:pt>
                <c:pt idx="4350">
                  <c:v>2006</c:v>
                </c:pt>
                <c:pt idx="4351">
                  <c:v>2006</c:v>
                </c:pt>
                <c:pt idx="4352">
                  <c:v>2006</c:v>
                </c:pt>
                <c:pt idx="4353">
                  <c:v>2006</c:v>
                </c:pt>
                <c:pt idx="4354">
                  <c:v>2006</c:v>
                </c:pt>
                <c:pt idx="4355">
                  <c:v>2006</c:v>
                </c:pt>
                <c:pt idx="4356">
                  <c:v>2006</c:v>
                </c:pt>
                <c:pt idx="4357">
                  <c:v>2006</c:v>
                </c:pt>
                <c:pt idx="4358">
                  <c:v>2006</c:v>
                </c:pt>
                <c:pt idx="4359">
                  <c:v>2006</c:v>
                </c:pt>
                <c:pt idx="4360">
                  <c:v>2006</c:v>
                </c:pt>
                <c:pt idx="4361">
                  <c:v>2006</c:v>
                </c:pt>
                <c:pt idx="4362">
                  <c:v>2006</c:v>
                </c:pt>
                <c:pt idx="4363">
                  <c:v>2006</c:v>
                </c:pt>
                <c:pt idx="4364">
                  <c:v>2006</c:v>
                </c:pt>
                <c:pt idx="4365">
                  <c:v>2006</c:v>
                </c:pt>
                <c:pt idx="4366">
                  <c:v>2006</c:v>
                </c:pt>
                <c:pt idx="4367">
                  <c:v>2006</c:v>
                </c:pt>
                <c:pt idx="4368">
                  <c:v>2006</c:v>
                </c:pt>
                <c:pt idx="4369">
                  <c:v>2006</c:v>
                </c:pt>
                <c:pt idx="4370">
                  <c:v>2006</c:v>
                </c:pt>
                <c:pt idx="4371">
                  <c:v>2006</c:v>
                </c:pt>
                <c:pt idx="4372">
                  <c:v>2006</c:v>
                </c:pt>
                <c:pt idx="4373">
                  <c:v>2006</c:v>
                </c:pt>
                <c:pt idx="4374">
                  <c:v>2006</c:v>
                </c:pt>
                <c:pt idx="4375">
                  <c:v>2006</c:v>
                </c:pt>
                <c:pt idx="4376">
                  <c:v>2006</c:v>
                </c:pt>
                <c:pt idx="4377">
                  <c:v>2006</c:v>
                </c:pt>
                <c:pt idx="4378">
                  <c:v>2006</c:v>
                </c:pt>
                <c:pt idx="4379">
                  <c:v>2005</c:v>
                </c:pt>
                <c:pt idx="4380">
                  <c:v>2005</c:v>
                </c:pt>
                <c:pt idx="4381">
                  <c:v>2005</c:v>
                </c:pt>
                <c:pt idx="4382">
                  <c:v>2005</c:v>
                </c:pt>
                <c:pt idx="4383">
                  <c:v>2005</c:v>
                </c:pt>
                <c:pt idx="4384">
                  <c:v>2005</c:v>
                </c:pt>
                <c:pt idx="4385">
                  <c:v>2005</c:v>
                </c:pt>
                <c:pt idx="4386">
                  <c:v>2005</c:v>
                </c:pt>
                <c:pt idx="4387">
                  <c:v>2005</c:v>
                </c:pt>
                <c:pt idx="4388">
                  <c:v>2005</c:v>
                </c:pt>
                <c:pt idx="4389">
                  <c:v>2005</c:v>
                </c:pt>
                <c:pt idx="4390">
                  <c:v>2005</c:v>
                </c:pt>
                <c:pt idx="4391">
                  <c:v>2005</c:v>
                </c:pt>
                <c:pt idx="4392">
                  <c:v>2005</c:v>
                </c:pt>
                <c:pt idx="4393">
                  <c:v>2005</c:v>
                </c:pt>
                <c:pt idx="4394">
                  <c:v>2005</c:v>
                </c:pt>
                <c:pt idx="4395">
                  <c:v>2005</c:v>
                </c:pt>
                <c:pt idx="4396">
                  <c:v>2005</c:v>
                </c:pt>
                <c:pt idx="4397">
                  <c:v>2005</c:v>
                </c:pt>
                <c:pt idx="4398">
                  <c:v>2005</c:v>
                </c:pt>
                <c:pt idx="4399">
                  <c:v>2005</c:v>
                </c:pt>
                <c:pt idx="4400">
                  <c:v>2005</c:v>
                </c:pt>
                <c:pt idx="4401">
                  <c:v>2005</c:v>
                </c:pt>
                <c:pt idx="4402">
                  <c:v>2005</c:v>
                </c:pt>
                <c:pt idx="4403">
                  <c:v>2005</c:v>
                </c:pt>
                <c:pt idx="4404">
                  <c:v>2005</c:v>
                </c:pt>
                <c:pt idx="4405">
                  <c:v>2005</c:v>
                </c:pt>
                <c:pt idx="4406">
                  <c:v>2005</c:v>
                </c:pt>
                <c:pt idx="4407">
                  <c:v>2005</c:v>
                </c:pt>
                <c:pt idx="4408">
                  <c:v>2005</c:v>
                </c:pt>
                <c:pt idx="4409">
                  <c:v>2005</c:v>
                </c:pt>
                <c:pt idx="4410">
                  <c:v>2005</c:v>
                </c:pt>
                <c:pt idx="4411">
                  <c:v>2005</c:v>
                </c:pt>
                <c:pt idx="4412">
                  <c:v>2005</c:v>
                </c:pt>
                <c:pt idx="4413">
                  <c:v>2005</c:v>
                </c:pt>
                <c:pt idx="4414">
                  <c:v>2005</c:v>
                </c:pt>
                <c:pt idx="4415">
                  <c:v>2005</c:v>
                </c:pt>
                <c:pt idx="4416">
                  <c:v>2004</c:v>
                </c:pt>
                <c:pt idx="4417">
                  <c:v>2004</c:v>
                </c:pt>
                <c:pt idx="4418">
                  <c:v>2004</c:v>
                </c:pt>
                <c:pt idx="4419">
                  <c:v>2004</c:v>
                </c:pt>
                <c:pt idx="4420">
                  <c:v>2004</c:v>
                </c:pt>
                <c:pt idx="4421">
                  <c:v>2004</c:v>
                </c:pt>
                <c:pt idx="4422">
                  <c:v>2004</c:v>
                </c:pt>
                <c:pt idx="4423">
                  <c:v>2004</c:v>
                </c:pt>
                <c:pt idx="4424">
                  <c:v>2004</c:v>
                </c:pt>
                <c:pt idx="4425">
                  <c:v>2004</c:v>
                </c:pt>
                <c:pt idx="4426">
                  <c:v>2004</c:v>
                </c:pt>
                <c:pt idx="4427">
                  <c:v>2004</c:v>
                </c:pt>
                <c:pt idx="4428">
                  <c:v>2004</c:v>
                </c:pt>
                <c:pt idx="4429">
                  <c:v>2004</c:v>
                </c:pt>
                <c:pt idx="4430">
                  <c:v>2004</c:v>
                </c:pt>
                <c:pt idx="4431">
                  <c:v>2004</c:v>
                </c:pt>
                <c:pt idx="4432">
                  <c:v>2004</c:v>
                </c:pt>
                <c:pt idx="4433">
                  <c:v>2004</c:v>
                </c:pt>
                <c:pt idx="4434">
                  <c:v>2004</c:v>
                </c:pt>
                <c:pt idx="4435">
                  <c:v>2004</c:v>
                </c:pt>
                <c:pt idx="4436">
                  <c:v>2004</c:v>
                </c:pt>
                <c:pt idx="4437">
                  <c:v>2004</c:v>
                </c:pt>
                <c:pt idx="4438">
                  <c:v>2004</c:v>
                </c:pt>
                <c:pt idx="4439">
                  <c:v>2004</c:v>
                </c:pt>
                <c:pt idx="4440">
                  <c:v>2004</c:v>
                </c:pt>
                <c:pt idx="4441">
                  <c:v>2004</c:v>
                </c:pt>
                <c:pt idx="4442">
                  <c:v>2004</c:v>
                </c:pt>
                <c:pt idx="4443">
                  <c:v>2004</c:v>
                </c:pt>
                <c:pt idx="4444">
                  <c:v>2004</c:v>
                </c:pt>
                <c:pt idx="4445">
                  <c:v>2004</c:v>
                </c:pt>
                <c:pt idx="4446">
                  <c:v>2004</c:v>
                </c:pt>
                <c:pt idx="4447">
                  <c:v>2004</c:v>
                </c:pt>
                <c:pt idx="4448">
                  <c:v>2003</c:v>
                </c:pt>
                <c:pt idx="4449">
                  <c:v>2003</c:v>
                </c:pt>
                <c:pt idx="4450">
                  <c:v>2003</c:v>
                </c:pt>
                <c:pt idx="4451">
                  <c:v>2003</c:v>
                </c:pt>
                <c:pt idx="4452">
                  <c:v>2003</c:v>
                </c:pt>
                <c:pt idx="4453">
                  <c:v>2003</c:v>
                </c:pt>
                <c:pt idx="4454">
                  <c:v>2003</c:v>
                </c:pt>
                <c:pt idx="4455">
                  <c:v>2003</c:v>
                </c:pt>
                <c:pt idx="4456">
                  <c:v>2003</c:v>
                </c:pt>
                <c:pt idx="4457">
                  <c:v>2003</c:v>
                </c:pt>
                <c:pt idx="4458">
                  <c:v>2003</c:v>
                </c:pt>
                <c:pt idx="4459">
                  <c:v>2003</c:v>
                </c:pt>
                <c:pt idx="4460">
                  <c:v>2003</c:v>
                </c:pt>
                <c:pt idx="4461">
                  <c:v>2003</c:v>
                </c:pt>
                <c:pt idx="4462">
                  <c:v>2003</c:v>
                </c:pt>
                <c:pt idx="4463">
                  <c:v>2003</c:v>
                </c:pt>
                <c:pt idx="4464">
                  <c:v>2003</c:v>
                </c:pt>
                <c:pt idx="4465">
                  <c:v>2003</c:v>
                </c:pt>
                <c:pt idx="4466">
                  <c:v>2003</c:v>
                </c:pt>
                <c:pt idx="4467">
                  <c:v>2003</c:v>
                </c:pt>
                <c:pt idx="4468">
                  <c:v>2003</c:v>
                </c:pt>
                <c:pt idx="4469">
                  <c:v>2003</c:v>
                </c:pt>
                <c:pt idx="4470">
                  <c:v>2003</c:v>
                </c:pt>
                <c:pt idx="4471">
                  <c:v>2002</c:v>
                </c:pt>
                <c:pt idx="4472">
                  <c:v>2002</c:v>
                </c:pt>
                <c:pt idx="4473">
                  <c:v>2002</c:v>
                </c:pt>
                <c:pt idx="4474">
                  <c:v>2002</c:v>
                </c:pt>
                <c:pt idx="4475">
                  <c:v>2002</c:v>
                </c:pt>
                <c:pt idx="4476">
                  <c:v>2002</c:v>
                </c:pt>
                <c:pt idx="4477">
                  <c:v>2002</c:v>
                </c:pt>
                <c:pt idx="4478">
                  <c:v>2002</c:v>
                </c:pt>
                <c:pt idx="4479">
                  <c:v>2002</c:v>
                </c:pt>
                <c:pt idx="4480">
                  <c:v>2002</c:v>
                </c:pt>
                <c:pt idx="4481">
                  <c:v>2002</c:v>
                </c:pt>
                <c:pt idx="4482">
                  <c:v>2002</c:v>
                </c:pt>
                <c:pt idx="4483">
                  <c:v>2002</c:v>
                </c:pt>
                <c:pt idx="4484">
                  <c:v>2002</c:v>
                </c:pt>
                <c:pt idx="4485">
                  <c:v>2002</c:v>
                </c:pt>
                <c:pt idx="4486">
                  <c:v>2002</c:v>
                </c:pt>
                <c:pt idx="4487">
                  <c:v>2002</c:v>
                </c:pt>
                <c:pt idx="4488">
                  <c:v>2002</c:v>
                </c:pt>
                <c:pt idx="4489">
                  <c:v>2002</c:v>
                </c:pt>
                <c:pt idx="4490">
                  <c:v>2002</c:v>
                </c:pt>
                <c:pt idx="4491">
                  <c:v>2002</c:v>
                </c:pt>
                <c:pt idx="4492">
                  <c:v>2002</c:v>
                </c:pt>
                <c:pt idx="4493">
                  <c:v>2001</c:v>
                </c:pt>
                <c:pt idx="4494">
                  <c:v>2001</c:v>
                </c:pt>
                <c:pt idx="4495">
                  <c:v>2001</c:v>
                </c:pt>
                <c:pt idx="4496">
                  <c:v>2001</c:v>
                </c:pt>
                <c:pt idx="4497">
                  <c:v>2001</c:v>
                </c:pt>
                <c:pt idx="4498">
                  <c:v>2001</c:v>
                </c:pt>
                <c:pt idx="4499">
                  <c:v>2001</c:v>
                </c:pt>
                <c:pt idx="4500">
                  <c:v>2001</c:v>
                </c:pt>
                <c:pt idx="4501">
                  <c:v>2001</c:v>
                </c:pt>
                <c:pt idx="4502">
                  <c:v>2001</c:v>
                </c:pt>
                <c:pt idx="4503">
                  <c:v>2001</c:v>
                </c:pt>
                <c:pt idx="4504">
                  <c:v>2001</c:v>
                </c:pt>
                <c:pt idx="4505">
                  <c:v>2001</c:v>
                </c:pt>
                <c:pt idx="4506">
                  <c:v>2001</c:v>
                </c:pt>
                <c:pt idx="4507">
                  <c:v>2001</c:v>
                </c:pt>
                <c:pt idx="4508">
                  <c:v>2001</c:v>
                </c:pt>
                <c:pt idx="4509">
                  <c:v>2001</c:v>
                </c:pt>
                <c:pt idx="4510">
                  <c:v>2001</c:v>
                </c:pt>
                <c:pt idx="4511">
                  <c:v>2001</c:v>
                </c:pt>
                <c:pt idx="4512">
                  <c:v>2001</c:v>
                </c:pt>
                <c:pt idx="4513">
                  <c:v>2000</c:v>
                </c:pt>
                <c:pt idx="4514">
                  <c:v>2000</c:v>
                </c:pt>
                <c:pt idx="4515">
                  <c:v>2000</c:v>
                </c:pt>
                <c:pt idx="4516">
                  <c:v>2000</c:v>
                </c:pt>
                <c:pt idx="4517">
                  <c:v>2000</c:v>
                </c:pt>
                <c:pt idx="4518">
                  <c:v>2000</c:v>
                </c:pt>
                <c:pt idx="4519">
                  <c:v>2000</c:v>
                </c:pt>
                <c:pt idx="4520">
                  <c:v>2000</c:v>
                </c:pt>
                <c:pt idx="4521">
                  <c:v>2000</c:v>
                </c:pt>
                <c:pt idx="4522">
                  <c:v>2000</c:v>
                </c:pt>
                <c:pt idx="4523">
                  <c:v>2000</c:v>
                </c:pt>
                <c:pt idx="4524">
                  <c:v>2000</c:v>
                </c:pt>
                <c:pt idx="4525">
                  <c:v>2000</c:v>
                </c:pt>
                <c:pt idx="4526">
                  <c:v>2000</c:v>
                </c:pt>
                <c:pt idx="4527">
                  <c:v>2000</c:v>
                </c:pt>
                <c:pt idx="4528">
                  <c:v>2000</c:v>
                </c:pt>
                <c:pt idx="4529">
                  <c:v>2000</c:v>
                </c:pt>
                <c:pt idx="4530">
                  <c:v>2000</c:v>
                </c:pt>
                <c:pt idx="4531">
                  <c:v>2000</c:v>
                </c:pt>
                <c:pt idx="4532">
                  <c:v>2000</c:v>
                </c:pt>
                <c:pt idx="4533">
                  <c:v>2000</c:v>
                </c:pt>
                <c:pt idx="4534">
                  <c:v>2000</c:v>
                </c:pt>
                <c:pt idx="4535">
                  <c:v>2000</c:v>
                </c:pt>
                <c:pt idx="4536">
                  <c:v>2000</c:v>
                </c:pt>
                <c:pt idx="4537">
                  <c:v>2000</c:v>
                </c:pt>
                <c:pt idx="4538">
                  <c:v>2000</c:v>
                </c:pt>
                <c:pt idx="4539">
                  <c:v>2000</c:v>
                </c:pt>
                <c:pt idx="4540">
                  <c:v>2000</c:v>
                </c:pt>
                <c:pt idx="4541">
                  <c:v>2000</c:v>
                </c:pt>
                <c:pt idx="4542">
                  <c:v>2000</c:v>
                </c:pt>
                <c:pt idx="4543">
                  <c:v>2000</c:v>
                </c:pt>
                <c:pt idx="4544">
                  <c:v>2000</c:v>
                </c:pt>
                <c:pt idx="4545">
                  <c:v>1999</c:v>
                </c:pt>
                <c:pt idx="4546">
                  <c:v>1999</c:v>
                </c:pt>
                <c:pt idx="4547">
                  <c:v>1999</c:v>
                </c:pt>
                <c:pt idx="4548">
                  <c:v>1999</c:v>
                </c:pt>
                <c:pt idx="4549">
                  <c:v>1999</c:v>
                </c:pt>
                <c:pt idx="4550">
                  <c:v>1999</c:v>
                </c:pt>
                <c:pt idx="4551">
                  <c:v>1999</c:v>
                </c:pt>
                <c:pt idx="4552">
                  <c:v>1999</c:v>
                </c:pt>
                <c:pt idx="4553">
                  <c:v>1999</c:v>
                </c:pt>
                <c:pt idx="4554">
                  <c:v>1999</c:v>
                </c:pt>
                <c:pt idx="4555">
                  <c:v>1999</c:v>
                </c:pt>
                <c:pt idx="4556">
                  <c:v>1999</c:v>
                </c:pt>
                <c:pt idx="4557">
                  <c:v>1999</c:v>
                </c:pt>
                <c:pt idx="4558">
                  <c:v>1999</c:v>
                </c:pt>
                <c:pt idx="4559">
                  <c:v>1999</c:v>
                </c:pt>
                <c:pt idx="4560">
                  <c:v>1999</c:v>
                </c:pt>
                <c:pt idx="4561">
                  <c:v>1999</c:v>
                </c:pt>
                <c:pt idx="4562">
                  <c:v>1999</c:v>
                </c:pt>
                <c:pt idx="4563">
                  <c:v>1999</c:v>
                </c:pt>
                <c:pt idx="4564">
                  <c:v>1999</c:v>
                </c:pt>
                <c:pt idx="4565">
                  <c:v>2019</c:v>
                </c:pt>
                <c:pt idx="4566">
                  <c:v>2019</c:v>
                </c:pt>
                <c:pt idx="4567">
                  <c:v>2019</c:v>
                </c:pt>
                <c:pt idx="4568">
                  <c:v>2019</c:v>
                </c:pt>
                <c:pt idx="4569">
                  <c:v>2019</c:v>
                </c:pt>
                <c:pt idx="4570">
                  <c:v>2019</c:v>
                </c:pt>
                <c:pt idx="4571">
                  <c:v>2019</c:v>
                </c:pt>
                <c:pt idx="4572">
                  <c:v>2004</c:v>
                </c:pt>
                <c:pt idx="4573">
                  <c:v>2004</c:v>
                </c:pt>
                <c:pt idx="4574">
                  <c:v>2004</c:v>
                </c:pt>
                <c:pt idx="4575">
                  <c:v>2004</c:v>
                </c:pt>
                <c:pt idx="4576">
                  <c:v>2004</c:v>
                </c:pt>
                <c:pt idx="4577">
                  <c:v>2003</c:v>
                </c:pt>
                <c:pt idx="4578">
                  <c:v>2003</c:v>
                </c:pt>
                <c:pt idx="4579">
                  <c:v>2003</c:v>
                </c:pt>
                <c:pt idx="4580">
                  <c:v>2003</c:v>
                </c:pt>
                <c:pt idx="4581">
                  <c:v>2003</c:v>
                </c:pt>
                <c:pt idx="4582">
                  <c:v>2002</c:v>
                </c:pt>
                <c:pt idx="4583">
                  <c:v>2002</c:v>
                </c:pt>
                <c:pt idx="4584">
                  <c:v>2002</c:v>
                </c:pt>
                <c:pt idx="4585">
                  <c:v>2002</c:v>
                </c:pt>
                <c:pt idx="4586">
                  <c:v>2002</c:v>
                </c:pt>
                <c:pt idx="4587">
                  <c:v>2001</c:v>
                </c:pt>
                <c:pt idx="4588">
                  <c:v>2001</c:v>
                </c:pt>
                <c:pt idx="4589">
                  <c:v>2001</c:v>
                </c:pt>
                <c:pt idx="4590">
                  <c:v>2001</c:v>
                </c:pt>
                <c:pt idx="4591">
                  <c:v>2001</c:v>
                </c:pt>
                <c:pt idx="4592">
                  <c:v>2001</c:v>
                </c:pt>
                <c:pt idx="4593">
                  <c:v>2001</c:v>
                </c:pt>
                <c:pt idx="4594">
                  <c:v>2001</c:v>
                </c:pt>
                <c:pt idx="4595">
                  <c:v>2001</c:v>
                </c:pt>
                <c:pt idx="4596">
                  <c:v>2000</c:v>
                </c:pt>
                <c:pt idx="4597">
                  <c:v>2000</c:v>
                </c:pt>
                <c:pt idx="4598">
                  <c:v>2000</c:v>
                </c:pt>
                <c:pt idx="4599">
                  <c:v>2000</c:v>
                </c:pt>
                <c:pt idx="4600">
                  <c:v>2000</c:v>
                </c:pt>
                <c:pt idx="4601">
                  <c:v>2000</c:v>
                </c:pt>
                <c:pt idx="4602">
                  <c:v>2000</c:v>
                </c:pt>
                <c:pt idx="4603">
                  <c:v>2000</c:v>
                </c:pt>
                <c:pt idx="4604">
                  <c:v>1999</c:v>
                </c:pt>
                <c:pt idx="4605">
                  <c:v>1999</c:v>
                </c:pt>
                <c:pt idx="4606">
                  <c:v>1999</c:v>
                </c:pt>
                <c:pt idx="4607">
                  <c:v>1999</c:v>
                </c:pt>
                <c:pt idx="4608">
                  <c:v>1999</c:v>
                </c:pt>
                <c:pt idx="4609">
                  <c:v>1999</c:v>
                </c:pt>
                <c:pt idx="4610">
                  <c:v>1999</c:v>
                </c:pt>
                <c:pt idx="4611">
                  <c:v>1999</c:v>
                </c:pt>
                <c:pt idx="4612">
                  <c:v>1999</c:v>
                </c:pt>
                <c:pt idx="4613">
                  <c:v>1999</c:v>
                </c:pt>
                <c:pt idx="4614">
                  <c:v>1999</c:v>
                </c:pt>
                <c:pt idx="4615">
                  <c:v>1999</c:v>
                </c:pt>
                <c:pt idx="4616">
                  <c:v>1998</c:v>
                </c:pt>
                <c:pt idx="4617">
                  <c:v>1998</c:v>
                </c:pt>
                <c:pt idx="4618">
                  <c:v>1998</c:v>
                </c:pt>
                <c:pt idx="4619">
                  <c:v>1998</c:v>
                </c:pt>
                <c:pt idx="4620">
                  <c:v>1998</c:v>
                </c:pt>
                <c:pt idx="4621">
                  <c:v>1998</c:v>
                </c:pt>
                <c:pt idx="4622">
                  <c:v>1998</c:v>
                </c:pt>
                <c:pt idx="4623">
                  <c:v>1998</c:v>
                </c:pt>
                <c:pt idx="4624">
                  <c:v>1998</c:v>
                </c:pt>
                <c:pt idx="4625">
                  <c:v>1998</c:v>
                </c:pt>
                <c:pt idx="4626">
                  <c:v>1998</c:v>
                </c:pt>
                <c:pt idx="4627">
                  <c:v>1998</c:v>
                </c:pt>
                <c:pt idx="4628">
                  <c:v>1997</c:v>
                </c:pt>
                <c:pt idx="4629">
                  <c:v>1997</c:v>
                </c:pt>
                <c:pt idx="4630">
                  <c:v>1997</c:v>
                </c:pt>
                <c:pt idx="4631">
                  <c:v>1997</c:v>
                </c:pt>
                <c:pt idx="4632">
                  <c:v>1997</c:v>
                </c:pt>
                <c:pt idx="4633">
                  <c:v>1997</c:v>
                </c:pt>
                <c:pt idx="4634">
                  <c:v>1997</c:v>
                </c:pt>
                <c:pt idx="4635">
                  <c:v>1997</c:v>
                </c:pt>
                <c:pt idx="4636">
                  <c:v>1997</c:v>
                </c:pt>
                <c:pt idx="4637">
                  <c:v>1997</c:v>
                </c:pt>
                <c:pt idx="4638">
                  <c:v>1996</c:v>
                </c:pt>
                <c:pt idx="4639">
                  <c:v>1996</c:v>
                </c:pt>
                <c:pt idx="4640">
                  <c:v>1996</c:v>
                </c:pt>
                <c:pt idx="4641">
                  <c:v>1996</c:v>
                </c:pt>
                <c:pt idx="4642">
                  <c:v>1996</c:v>
                </c:pt>
                <c:pt idx="4643">
                  <c:v>1996</c:v>
                </c:pt>
                <c:pt idx="4644">
                  <c:v>1996</c:v>
                </c:pt>
                <c:pt idx="4645">
                  <c:v>1996</c:v>
                </c:pt>
                <c:pt idx="4646">
                  <c:v>1996</c:v>
                </c:pt>
                <c:pt idx="4647">
                  <c:v>1996</c:v>
                </c:pt>
                <c:pt idx="4648">
                  <c:v>1995</c:v>
                </c:pt>
                <c:pt idx="4649">
                  <c:v>1995</c:v>
                </c:pt>
                <c:pt idx="4650">
                  <c:v>1995</c:v>
                </c:pt>
                <c:pt idx="4651">
                  <c:v>1995</c:v>
                </c:pt>
                <c:pt idx="4652">
                  <c:v>1995</c:v>
                </c:pt>
                <c:pt idx="4653">
                  <c:v>1995</c:v>
                </c:pt>
                <c:pt idx="4654">
                  <c:v>1995</c:v>
                </c:pt>
                <c:pt idx="4655">
                  <c:v>1995</c:v>
                </c:pt>
                <c:pt idx="4656">
                  <c:v>1995</c:v>
                </c:pt>
                <c:pt idx="4657">
                  <c:v>1995</c:v>
                </c:pt>
                <c:pt idx="4658">
                  <c:v>1990</c:v>
                </c:pt>
                <c:pt idx="4659">
                  <c:v>1990</c:v>
                </c:pt>
                <c:pt idx="4660">
                  <c:v>2019</c:v>
                </c:pt>
                <c:pt idx="4661">
                  <c:v>2019</c:v>
                </c:pt>
                <c:pt idx="4662">
                  <c:v>2019</c:v>
                </c:pt>
                <c:pt idx="4663">
                  <c:v>2019</c:v>
                </c:pt>
                <c:pt idx="4664">
                  <c:v>2019</c:v>
                </c:pt>
                <c:pt idx="4665">
                  <c:v>2019</c:v>
                </c:pt>
                <c:pt idx="4666">
                  <c:v>2019</c:v>
                </c:pt>
                <c:pt idx="4667">
                  <c:v>2019</c:v>
                </c:pt>
                <c:pt idx="4668">
                  <c:v>2019</c:v>
                </c:pt>
                <c:pt idx="4669">
                  <c:v>2019</c:v>
                </c:pt>
                <c:pt idx="4670">
                  <c:v>2019</c:v>
                </c:pt>
                <c:pt idx="4671">
                  <c:v>2019</c:v>
                </c:pt>
                <c:pt idx="4672">
                  <c:v>2019</c:v>
                </c:pt>
                <c:pt idx="4673">
                  <c:v>2019</c:v>
                </c:pt>
                <c:pt idx="4674">
                  <c:v>2019</c:v>
                </c:pt>
                <c:pt idx="4675">
                  <c:v>2019</c:v>
                </c:pt>
                <c:pt idx="4676">
                  <c:v>2019</c:v>
                </c:pt>
                <c:pt idx="4677">
                  <c:v>2019</c:v>
                </c:pt>
                <c:pt idx="4678">
                  <c:v>2019</c:v>
                </c:pt>
                <c:pt idx="4679">
                  <c:v>2019</c:v>
                </c:pt>
                <c:pt idx="4680">
                  <c:v>2019</c:v>
                </c:pt>
                <c:pt idx="4681">
                  <c:v>2019</c:v>
                </c:pt>
                <c:pt idx="4682">
                  <c:v>2019</c:v>
                </c:pt>
                <c:pt idx="4683">
                  <c:v>2019</c:v>
                </c:pt>
                <c:pt idx="4684">
                  <c:v>2019</c:v>
                </c:pt>
                <c:pt idx="4685">
                  <c:v>2019</c:v>
                </c:pt>
                <c:pt idx="4686">
                  <c:v>2019</c:v>
                </c:pt>
                <c:pt idx="4687">
                  <c:v>2019</c:v>
                </c:pt>
                <c:pt idx="4688">
                  <c:v>2018</c:v>
                </c:pt>
                <c:pt idx="4689">
                  <c:v>2018</c:v>
                </c:pt>
                <c:pt idx="4690">
                  <c:v>2018</c:v>
                </c:pt>
                <c:pt idx="4691">
                  <c:v>2018</c:v>
                </c:pt>
                <c:pt idx="4692">
                  <c:v>2018</c:v>
                </c:pt>
                <c:pt idx="4693">
                  <c:v>2018</c:v>
                </c:pt>
                <c:pt idx="4694">
                  <c:v>2018</c:v>
                </c:pt>
                <c:pt idx="4695">
                  <c:v>2018</c:v>
                </c:pt>
                <c:pt idx="4696">
                  <c:v>2018</c:v>
                </c:pt>
                <c:pt idx="4697">
                  <c:v>2018</c:v>
                </c:pt>
                <c:pt idx="4698">
                  <c:v>2018</c:v>
                </c:pt>
                <c:pt idx="4699">
                  <c:v>2018</c:v>
                </c:pt>
                <c:pt idx="4700">
                  <c:v>2018</c:v>
                </c:pt>
                <c:pt idx="4701">
                  <c:v>2018</c:v>
                </c:pt>
                <c:pt idx="4702">
                  <c:v>2018</c:v>
                </c:pt>
                <c:pt idx="4703">
                  <c:v>2018</c:v>
                </c:pt>
                <c:pt idx="4704">
                  <c:v>2018</c:v>
                </c:pt>
                <c:pt idx="4705">
                  <c:v>2018</c:v>
                </c:pt>
                <c:pt idx="4706">
                  <c:v>2018</c:v>
                </c:pt>
                <c:pt idx="4707">
                  <c:v>2018</c:v>
                </c:pt>
                <c:pt idx="4708">
                  <c:v>2018</c:v>
                </c:pt>
                <c:pt idx="4709">
                  <c:v>2018</c:v>
                </c:pt>
                <c:pt idx="4710">
                  <c:v>2018</c:v>
                </c:pt>
                <c:pt idx="4711">
                  <c:v>2018</c:v>
                </c:pt>
                <c:pt idx="4712">
                  <c:v>2016</c:v>
                </c:pt>
                <c:pt idx="4713">
                  <c:v>2016</c:v>
                </c:pt>
                <c:pt idx="4714">
                  <c:v>2016</c:v>
                </c:pt>
                <c:pt idx="4715">
                  <c:v>2016</c:v>
                </c:pt>
                <c:pt idx="4716">
                  <c:v>2016</c:v>
                </c:pt>
                <c:pt idx="4717">
                  <c:v>2016</c:v>
                </c:pt>
                <c:pt idx="4718">
                  <c:v>2016</c:v>
                </c:pt>
                <c:pt idx="4719">
                  <c:v>2016</c:v>
                </c:pt>
                <c:pt idx="4720">
                  <c:v>2016</c:v>
                </c:pt>
                <c:pt idx="4721">
                  <c:v>2016</c:v>
                </c:pt>
                <c:pt idx="4722">
                  <c:v>2016</c:v>
                </c:pt>
                <c:pt idx="4723">
                  <c:v>2016</c:v>
                </c:pt>
                <c:pt idx="4724">
                  <c:v>2016</c:v>
                </c:pt>
                <c:pt idx="4725">
                  <c:v>2016</c:v>
                </c:pt>
                <c:pt idx="4726">
                  <c:v>2016</c:v>
                </c:pt>
                <c:pt idx="4727">
                  <c:v>2016</c:v>
                </c:pt>
                <c:pt idx="4728">
                  <c:v>2016</c:v>
                </c:pt>
                <c:pt idx="4729">
                  <c:v>2016</c:v>
                </c:pt>
                <c:pt idx="4730">
                  <c:v>2015</c:v>
                </c:pt>
                <c:pt idx="4731">
                  <c:v>2015</c:v>
                </c:pt>
                <c:pt idx="4732">
                  <c:v>2015</c:v>
                </c:pt>
                <c:pt idx="4733">
                  <c:v>2015</c:v>
                </c:pt>
                <c:pt idx="4734">
                  <c:v>2015</c:v>
                </c:pt>
                <c:pt idx="4735">
                  <c:v>2015</c:v>
                </c:pt>
                <c:pt idx="4736">
                  <c:v>2015</c:v>
                </c:pt>
                <c:pt idx="4737">
                  <c:v>2015</c:v>
                </c:pt>
                <c:pt idx="4738">
                  <c:v>2015</c:v>
                </c:pt>
                <c:pt idx="4739">
                  <c:v>2015</c:v>
                </c:pt>
                <c:pt idx="4740">
                  <c:v>2015</c:v>
                </c:pt>
                <c:pt idx="4741">
                  <c:v>2015</c:v>
                </c:pt>
                <c:pt idx="4742">
                  <c:v>2015</c:v>
                </c:pt>
                <c:pt idx="4743">
                  <c:v>2015</c:v>
                </c:pt>
                <c:pt idx="4744">
                  <c:v>2015</c:v>
                </c:pt>
                <c:pt idx="4745">
                  <c:v>2015</c:v>
                </c:pt>
                <c:pt idx="4746">
                  <c:v>2015</c:v>
                </c:pt>
                <c:pt idx="4747">
                  <c:v>2015</c:v>
                </c:pt>
                <c:pt idx="4748">
                  <c:v>2014</c:v>
                </c:pt>
                <c:pt idx="4749">
                  <c:v>2014</c:v>
                </c:pt>
                <c:pt idx="4750">
                  <c:v>2014</c:v>
                </c:pt>
                <c:pt idx="4751">
                  <c:v>2014</c:v>
                </c:pt>
                <c:pt idx="4752">
                  <c:v>2014</c:v>
                </c:pt>
                <c:pt idx="4753">
                  <c:v>2014</c:v>
                </c:pt>
                <c:pt idx="4754">
                  <c:v>2014</c:v>
                </c:pt>
                <c:pt idx="4755">
                  <c:v>2014</c:v>
                </c:pt>
                <c:pt idx="4756">
                  <c:v>2014</c:v>
                </c:pt>
                <c:pt idx="4757">
                  <c:v>2014</c:v>
                </c:pt>
                <c:pt idx="4758">
                  <c:v>2014</c:v>
                </c:pt>
                <c:pt idx="4759">
                  <c:v>2014</c:v>
                </c:pt>
                <c:pt idx="4760">
                  <c:v>2013</c:v>
                </c:pt>
                <c:pt idx="4761">
                  <c:v>2013</c:v>
                </c:pt>
                <c:pt idx="4762">
                  <c:v>2013</c:v>
                </c:pt>
                <c:pt idx="4763">
                  <c:v>2013</c:v>
                </c:pt>
                <c:pt idx="4764">
                  <c:v>2013</c:v>
                </c:pt>
                <c:pt idx="4765">
                  <c:v>2013</c:v>
                </c:pt>
                <c:pt idx="4766">
                  <c:v>2013</c:v>
                </c:pt>
                <c:pt idx="4767">
                  <c:v>2013</c:v>
                </c:pt>
                <c:pt idx="4768">
                  <c:v>2013</c:v>
                </c:pt>
                <c:pt idx="4769">
                  <c:v>2013</c:v>
                </c:pt>
                <c:pt idx="4770">
                  <c:v>2013</c:v>
                </c:pt>
                <c:pt idx="4771">
                  <c:v>2013</c:v>
                </c:pt>
                <c:pt idx="4772">
                  <c:v>2013</c:v>
                </c:pt>
                <c:pt idx="4773">
                  <c:v>2013</c:v>
                </c:pt>
                <c:pt idx="4774">
                  <c:v>2013</c:v>
                </c:pt>
                <c:pt idx="4775">
                  <c:v>2013</c:v>
                </c:pt>
                <c:pt idx="4776">
                  <c:v>2013</c:v>
                </c:pt>
                <c:pt idx="4777">
                  <c:v>2013</c:v>
                </c:pt>
                <c:pt idx="4778">
                  <c:v>2013</c:v>
                </c:pt>
                <c:pt idx="4779">
                  <c:v>2013</c:v>
                </c:pt>
                <c:pt idx="4780">
                  <c:v>2013</c:v>
                </c:pt>
                <c:pt idx="4781">
                  <c:v>2013</c:v>
                </c:pt>
                <c:pt idx="4782">
                  <c:v>2013</c:v>
                </c:pt>
                <c:pt idx="4783">
                  <c:v>2013</c:v>
                </c:pt>
                <c:pt idx="4784">
                  <c:v>2012</c:v>
                </c:pt>
                <c:pt idx="4785">
                  <c:v>2012</c:v>
                </c:pt>
                <c:pt idx="4786">
                  <c:v>2012</c:v>
                </c:pt>
                <c:pt idx="4787">
                  <c:v>2012</c:v>
                </c:pt>
                <c:pt idx="4788">
                  <c:v>2012</c:v>
                </c:pt>
                <c:pt idx="4789">
                  <c:v>2012</c:v>
                </c:pt>
                <c:pt idx="4790">
                  <c:v>2012</c:v>
                </c:pt>
                <c:pt idx="4791">
                  <c:v>2012</c:v>
                </c:pt>
                <c:pt idx="4792">
                  <c:v>2012</c:v>
                </c:pt>
                <c:pt idx="4793">
                  <c:v>2012</c:v>
                </c:pt>
                <c:pt idx="4794">
                  <c:v>2012</c:v>
                </c:pt>
                <c:pt idx="4795">
                  <c:v>2012</c:v>
                </c:pt>
                <c:pt idx="4796">
                  <c:v>2012</c:v>
                </c:pt>
                <c:pt idx="4797">
                  <c:v>2012</c:v>
                </c:pt>
                <c:pt idx="4798">
                  <c:v>2012</c:v>
                </c:pt>
                <c:pt idx="4799">
                  <c:v>2012</c:v>
                </c:pt>
                <c:pt idx="4800">
                  <c:v>2012</c:v>
                </c:pt>
                <c:pt idx="4801">
                  <c:v>2012</c:v>
                </c:pt>
                <c:pt idx="4802">
                  <c:v>2012</c:v>
                </c:pt>
                <c:pt idx="4803">
                  <c:v>2012</c:v>
                </c:pt>
                <c:pt idx="4804">
                  <c:v>2012</c:v>
                </c:pt>
                <c:pt idx="4805">
                  <c:v>2011</c:v>
                </c:pt>
                <c:pt idx="4806">
                  <c:v>2011</c:v>
                </c:pt>
                <c:pt idx="4807">
                  <c:v>2011</c:v>
                </c:pt>
                <c:pt idx="4808">
                  <c:v>2011</c:v>
                </c:pt>
                <c:pt idx="4809">
                  <c:v>2011</c:v>
                </c:pt>
                <c:pt idx="4810">
                  <c:v>2011</c:v>
                </c:pt>
                <c:pt idx="4811">
                  <c:v>2011</c:v>
                </c:pt>
                <c:pt idx="4812">
                  <c:v>2011</c:v>
                </c:pt>
                <c:pt idx="4813">
                  <c:v>2011</c:v>
                </c:pt>
                <c:pt idx="4814">
                  <c:v>2011</c:v>
                </c:pt>
                <c:pt idx="4815">
                  <c:v>2011</c:v>
                </c:pt>
                <c:pt idx="4816">
                  <c:v>2011</c:v>
                </c:pt>
                <c:pt idx="4817">
                  <c:v>2011</c:v>
                </c:pt>
                <c:pt idx="4818">
                  <c:v>2011</c:v>
                </c:pt>
                <c:pt idx="4819">
                  <c:v>2011</c:v>
                </c:pt>
                <c:pt idx="4820">
                  <c:v>2011</c:v>
                </c:pt>
                <c:pt idx="4821">
                  <c:v>2011</c:v>
                </c:pt>
                <c:pt idx="4822">
                  <c:v>2011</c:v>
                </c:pt>
                <c:pt idx="4823">
                  <c:v>2011</c:v>
                </c:pt>
                <c:pt idx="4824">
                  <c:v>2011</c:v>
                </c:pt>
                <c:pt idx="4825">
                  <c:v>2011</c:v>
                </c:pt>
                <c:pt idx="4826">
                  <c:v>2010</c:v>
                </c:pt>
                <c:pt idx="4827">
                  <c:v>2010</c:v>
                </c:pt>
                <c:pt idx="4828">
                  <c:v>2010</c:v>
                </c:pt>
                <c:pt idx="4829">
                  <c:v>2010</c:v>
                </c:pt>
                <c:pt idx="4830">
                  <c:v>2010</c:v>
                </c:pt>
                <c:pt idx="4831">
                  <c:v>2010</c:v>
                </c:pt>
                <c:pt idx="4832">
                  <c:v>2010</c:v>
                </c:pt>
                <c:pt idx="4833">
                  <c:v>2010</c:v>
                </c:pt>
                <c:pt idx="4834">
                  <c:v>2010</c:v>
                </c:pt>
                <c:pt idx="4835">
                  <c:v>2010</c:v>
                </c:pt>
                <c:pt idx="4836">
                  <c:v>2010</c:v>
                </c:pt>
                <c:pt idx="4837">
                  <c:v>2010</c:v>
                </c:pt>
                <c:pt idx="4838">
                  <c:v>2010</c:v>
                </c:pt>
                <c:pt idx="4839">
                  <c:v>2010</c:v>
                </c:pt>
                <c:pt idx="4840">
                  <c:v>2010</c:v>
                </c:pt>
                <c:pt idx="4841">
                  <c:v>2010</c:v>
                </c:pt>
                <c:pt idx="4842">
                  <c:v>2010</c:v>
                </c:pt>
                <c:pt idx="4843">
                  <c:v>2010</c:v>
                </c:pt>
                <c:pt idx="4844">
                  <c:v>2010</c:v>
                </c:pt>
                <c:pt idx="4845">
                  <c:v>2010</c:v>
                </c:pt>
                <c:pt idx="4846">
                  <c:v>2010</c:v>
                </c:pt>
                <c:pt idx="4847">
                  <c:v>2009</c:v>
                </c:pt>
                <c:pt idx="4848">
                  <c:v>2009</c:v>
                </c:pt>
                <c:pt idx="4849">
                  <c:v>2009</c:v>
                </c:pt>
                <c:pt idx="4850">
                  <c:v>2009</c:v>
                </c:pt>
                <c:pt idx="4851">
                  <c:v>2009</c:v>
                </c:pt>
                <c:pt idx="4852">
                  <c:v>2009</c:v>
                </c:pt>
                <c:pt idx="4853">
                  <c:v>2009</c:v>
                </c:pt>
                <c:pt idx="4854">
                  <c:v>2009</c:v>
                </c:pt>
                <c:pt idx="4855">
                  <c:v>2009</c:v>
                </c:pt>
                <c:pt idx="4856">
                  <c:v>2009</c:v>
                </c:pt>
                <c:pt idx="4857">
                  <c:v>2009</c:v>
                </c:pt>
                <c:pt idx="4858">
                  <c:v>2009</c:v>
                </c:pt>
                <c:pt idx="4859">
                  <c:v>2009</c:v>
                </c:pt>
                <c:pt idx="4860">
                  <c:v>2008</c:v>
                </c:pt>
                <c:pt idx="4861">
                  <c:v>2008</c:v>
                </c:pt>
                <c:pt idx="4862">
                  <c:v>2008</c:v>
                </c:pt>
                <c:pt idx="4863">
                  <c:v>2007</c:v>
                </c:pt>
                <c:pt idx="4864">
                  <c:v>2007</c:v>
                </c:pt>
                <c:pt idx="4865">
                  <c:v>2007</c:v>
                </c:pt>
                <c:pt idx="4866">
                  <c:v>2006</c:v>
                </c:pt>
                <c:pt idx="4867">
                  <c:v>2006</c:v>
                </c:pt>
                <c:pt idx="4868">
                  <c:v>2006</c:v>
                </c:pt>
                <c:pt idx="4869">
                  <c:v>2005</c:v>
                </c:pt>
                <c:pt idx="4870">
                  <c:v>2005</c:v>
                </c:pt>
                <c:pt idx="4871">
                  <c:v>2004</c:v>
                </c:pt>
                <c:pt idx="4872">
                  <c:v>2004</c:v>
                </c:pt>
                <c:pt idx="4873">
                  <c:v>2004</c:v>
                </c:pt>
                <c:pt idx="4874">
                  <c:v>2003</c:v>
                </c:pt>
                <c:pt idx="4875">
                  <c:v>2003</c:v>
                </c:pt>
                <c:pt idx="4876">
                  <c:v>2003</c:v>
                </c:pt>
                <c:pt idx="4877">
                  <c:v>2002</c:v>
                </c:pt>
                <c:pt idx="4878">
                  <c:v>2002</c:v>
                </c:pt>
                <c:pt idx="4879">
                  <c:v>2002</c:v>
                </c:pt>
                <c:pt idx="4880">
                  <c:v>2001</c:v>
                </c:pt>
                <c:pt idx="4881">
                  <c:v>2001</c:v>
                </c:pt>
                <c:pt idx="4882">
                  <c:v>2001</c:v>
                </c:pt>
                <c:pt idx="4883">
                  <c:v>2000</c:v>
                </c:pt>
                <c:pt idx="4884">
                  <c:v>2000</c:v>
                </c:pt>
                <c:pt idx="4885">
                  <c:v>2000</c:v>
                </c:pt>
                <c:pt idx="4886">
                  <c:v>1999</c:v>
                </c:pt>
                <c:pt idx="4887">
                  <c:v>1999</c:v>
                </c:pt>
                <c:pt idx="4888">
                  <c:v>1999</c:v>
                </c:pt>
                <c:pt idx="4889">
                  <c:v>1998</c:v>
                </c:pt>
                <c:pt idx="4890">
                  <c:v>1998</c:v>
                </c:pt>
                <c:pt idx="4891">
                  <c:v>1997</c:v>
                </c:pt>
                <c:pt idx="4892">
                  <c:v>1996</c:v>
                </c:pt>
                <c:pt idx="4893">
                  <c:v>1996</c:v>
                </c:pt>
                <c:pt idx="4894">
                  <c:v>1995</c:v>
                </c:pt>
                <c:pt idx="4895">
                  <c:v>1995</c:v>
                </c:pt>
                <c:pt idx="4896">
                  <c:v>1994</c:v>
                </c:pt>
                <c:pt idx="4897">
                  <c:v>1994</c:v>
                </c:pt>
                <c:pt idx="4898">
                  <c:v>1993</c:v>
                </c:pt>
                <c:pt idx="4899">
                  <c:v>1993</c:v>
                </c:pt>
                <c:pt idx="4900">
                  <c:v>1992</c:v>
                </c:pt>
                <c:pt idx="4901">
                  <c:v>1992</c:v>
                </c:pt>
                <c:pt idx="4902">
                  <c:v>1991</c:v>
                </c:pt>
                <c:pt idx="4903">
                  <c:v>1991</c:v>
                </c:pt>
                <c:pt idx="4904">
                  <c:v>1990</c:v>
                </c:pt>
                <c:pt idx="4905">
                  <c:v>1990</c:v>
                </c:pt>
                <c:pt idx="4906">
                  <c:v>2019</c:v>
                </c:pt>
                <c:pt idx="4907">
                  <c:v>2019</c:v>
                </c:pt>
                <c:pt idx="4908">
                  <c:v>2019</c:v>
                </c:pt>
                <c:pt idx="4909">
                  <c:v>2019</c:v>
                </c:pt>
                <c:pt idx="4910">
                  <c:v>2019</c:v>
                </c:pt>
                <c:pt idx="4911">
                  <c:v>2019</c:v>
                </c:pt>
                <c:pt idx="4912">
                  <c:v>2019</c:v>
                </c:pt>
                <c:pt idx="4913">
                  <c:v>2018</c:v>
                </c:pt>
                <c:pt idx="4914">
                  <c:v>2018</c:v>
                </c:pt>
                <c:pt idx="4915">
                  <c:v>2018</c:v>
                </c:pt>
                <c:pt idx="4916">
                  <c:v>2018</c:v>
                </c:pt>
                <c:pt idx="4917">
                  <c:v>2018</c:v>
                </c:pt>
                <c:pt idx="4918">
                  <c:v>2018</c:v>
                </c:pt>
                <c:pt idx="4919">
                  <c:v>2018</c:v>
                </c:pt>
                <c:pt idx="4920">
                  <c:v>2018</c:v>
                </c:pt>
                <c:pt idx="4921">
                  <c:v>2016</c:v>
                </c:pt>
                <c:pt idx="4922">
                  <c:v>2016</c:v>
                </c:pt>
                <c:pt idx="4923">
                  <c:v>2016</c:v>
                </c:pt>
                <c:pt idx="4924">
                  <c:v>2016</c:v>
                </c:pt>
                <c:pt idx="4925">
                  <c:v>2015</c:v>
                </c:pt>
                <c:pt idx="4926">
                  <c:v>2015</c:v>
                </c:pt>
                <c:pt idx="4927">
                  <c:v>2015</c:v>
                </c:pt>
                <c:pt idx="4928">
                  <c:v>2015</c:v>
                </c:pt>
                <c:pt idx="4929">
                  <c:v>2015</c:v>
                </c:pt>
                <c:pt idx="4930">
                  <c:v>2015</c:v>
                </c:pt>
                <c:pt idx="4931">
                  <c:v>2015</c:v>
                </c:pt>
                <c:pt idx="4932">
                  <c:v>2015</c:v>
                </c:pt>
                <c:pt idx="4933">
                  <c:v>2014</c:v>
                </c:pt>
                <c:pt idx="4934">
                  <c:v>2014</c:v>
                </c:pt>
                <c:pt idx="4935">
                  <c:v>2014</c:v>
                </c:pt>
                <c:pt idx="4936">
                  <c:v>2014</c:v>
                </c:pt>
                <c:pt idx="4937">
                  <c:v>2014</c:v>
                </c:pt>
                <c:pt idx="4938">
                  <c:v>2014</c:v>
                </c:pt>
                <c:pt idx="4939">
                  <c:v>2014</c:v>
                </c:pt>
                <c:pt idx="4940">
                  <c:v>2014</c:v>
                </c:pt>
                <c:pt idx="4941">
                  <c:v>2013</c:v>
                </c:pt>
                <c:pt idx="4942">
                  <c:v>2013</c:v>
                </c:pt>
                <c:pt idx="4943">
                  <c:v>2013</c:v>
                </c:pt>
                <c:pt idx="4944">
                  <c:v>2013</c:v>
                </c:pt>
                <c:pt idx="4945">
                  <c:v>2013</c:v>
                </c:pt>
                <c:pt idx="4946">
                  <c:v>2013</c:v>
                </c:pt>
                <c:pt idx="4947">
                  <c:v>2013</c:v>
                </c:pt>
                <c:pt idx="4948">
                  <c:v>2012</c:v>
                </c:pt>
                <c:pt idx="4949">
                  <c:v>2012</c:v>
                </c:pt>
                <c:pt idx="4950">
                  <c:v>2012</c:v>
                </c:pt>
                <c:pt idx="4951">
                  <c:v>2012</c:v>
                </c:pt>
                <c:pt idx="4952">
                  <c:v>2012</c:v>
                </c:pt>
                <c:pt idx="4953">
                  <c:v>2012</c:v>
                </c:pt>
                <c:pt idx="4954">
                  <c:v>2012</c:v>
                </c:pt>
                <c:pt idx="4955">
                  <c:v>2012</c:v>
                </c:pt>
                <c:pt idx="4956">
                  <c:v>2012</c:v>
                </c:pt>
                <c:pt idx="4957">
                  <c:v>2012</c:v>
                </c:pt>
                <c:pt idx="4958">
                  <c:v>2012</c:v>
                </c:pt>
                <c:pt idx="4959">
                  <c:v>2011</c:v>
                </c:pt>
                <c:pt idx="4960">
                  <c:v>2011</c:v>
                </c:pt>
                <c:pt idx="4961">
                  <c:v>2011</c:v>
                </c:pt>
                <c:pt idx="4962">
                  <c:v>2011</c:v>
                </c:pt>
                <c:pt idx="4963">
                  <c:v>2011</c:v>
                </c:pt>
                <c:pt idx="4964">
                  <c:v>2011</c:v>
                </c:pt>
                <c:pt idx="4965">
                  <c:v>2011</c:v>
                </c:pt>
                <c:pt idx="4966">
                  <c:v>2011</c:v>
                </c:pt>
                <c:pt idx="4967">
                  <c:v>2011</c:v>
                </c:pt>
                <c:pt idx="4968">
                  <c:v>2011</c:v>
                </c:pt>
                <c:pt idx="4969">
                  <c:v>2010</c:v>
                </c:pt>
                <c:pt idx="4970">
                  <c:v>2010</c:v>
                </c:pt>
                <c:pt idx="4971">
                  <c:v>2010</c:v>
                </c:pt>
                <c:pt idx="4972">
                  <c:v>2010</c:v>
                </c:pt>
                <c:pt idx="4973">
                  <c:v>2010</c:v>
                </c:pt>
                <c:pt idx="4974">
                  <c:v>2002</c:v>
                </c:pt>
                <c:pt idx="4975">
                  <c:v>2002</c:v>
                </c:pt>
                <c:pt idx="4976">
                  <c:v>2002</c:v>
                </c:pt>
                <c:pt idx="4977">
                  <c:v>2002</c:v>
                </c:pt>
                <c:pt idx="4978">
                  <c:v>2001</c:v>
                </c:pt>
                <c:pt idx="4979">
                  <c:v>2001</c:v>
                </c:pt>
                <c:pt idx="4980">
                  <c:v>2001</c:v>
                </c:pt>
                <c:pt idx="4981">
                  <c:v>2001</c:v>
                </c:pt>
                <c:pt idx="4982">
                  <c:v>2000</c:v>
                </c:pt>
                <c:pt idx="4983">
                  <c:v>2000</c:v>
                </c:pt>
                <c:pt idx="4984">
                  <c:v>2000</c:v>
                </c:pt>
                <c:pt idx="4985">
                  <c:v>2000</c:v>
                </c:pt>
                <c:pt idx="4986">
                  <c:v>1999</c:v>
                </c:pt>
                <c:pt idx="4987">
                  <c:v>1999</c:v>
                </c:pt>
                <c:pt idx="4988">
                  <c:v>1999</c:v>
                </c:pt>
                <c:pt idx="4989">
                  <c:v>1999</c:v>
                </c:pt>
                <c:pt idx="4990">
                  <c:v>1998</c:v>
                </c:pt>
                <c:pt idx="4991">
                  <c:v>1998</c:v>
                </c:pt>
                <c:pt idx="4992">
                  <c:v>1998</c:v>
                </c:pt>
                <c:pt idx="4993">
                  <c:v>1998</c:v>
                </c:pt>
                <c:pt idx="4994">
                  <c:v>1997</c:v>
                </c:pt>
                <c:pt idx="4995">
                  <c:v>1997</c:v>
                </c:pt>
                <c:pt idx="4996">
                  <c:v>1997</c:v>
                </c:pt>
                <c:pt idx="4997">
                  <c:v>1997</c:v>
                </c:pt>
                <c:pt idx="4998">
                  <c:v>1997</c:v>
                </c:pt>
                <c:pt idx="4999">
                  <c:v>1997</c:v>
                </c:pt>
                <c:pt idx="5000">
                  <c:v>1997</c:v>
                </c:pt>
                <c:pt idx="5001">
                  <c:v>1997</c:v>
                </c:pt>
                <c:pt idx="5002">
                  <c:v>1997</c:v>
                </c:pt>
                <c:pt idx="5003">
                  <c:v>1996</c:v>
                </c:pt>
                <c:pt idx="5004">
                  <c:v>1996</c:v>
                </c:pt>
                <c:pt idx="5005">
                  <c:v>1996</c:v>
                </c:pt>
                <c:pt idx="5006">
                  <c:v>1996</c:v>
                </c:pt>
                <c:pt idx="5007">
                  <c:v>1996</c:v>
                </c:pt>
                <c:pt idx="5008">
                  <c:v>1996</c:v>
                </c:pt>
                <c:pt idx="5009">
                  <c:v>1996</c:v>
                </c:pt>
                <c:pt idx="5010">
                  <c:v>1996</c:v>
                </c:pt>
                <c:pt idx="5011">
                  <c:v>1995</c:v>
                </c:pt>
                <c:pt idx="5012">
                  <c:v>1995</c:v>
                </c:pt>
                <c:pt idx="5013">
                  <c:v>1995</c:v>
                </c:pt>
                <c:pt idx="5014">
                  <c:v>1995</c:v>
                </c:pt>
                <c:pt idx="5015">
                  <c:v>1994</c:v>
                </c:pt>
                <c:pt idx="5016">
                  <c:v>1994</c:v>
                </c:pt>
                <c:pt idx="5017">
                  <c:v>1994</c:v>
                </c:pt>
                <c:pt idx="5018">
                  <c:v>1994</c:v>
                </c:pt>
                <c:pt idx="5019">
                  <c:v>1993</c:v>
                </c:pt>
                <c:pt idx="5020">
                  <c:v>1993</c:v>
                </c:pt>
                <c:pt idx="5021">
                  <c:v>1992</c:v>
                </c:pt>
                <c:pt idx="5022">
                  <c:v>1992</c:v>
                </c:pt>
                <c:pt idx="5023">
                  <c:v>1992</c:v>
                </c:pt>
                <c:pt idx="5024">
                  <c:v>1992</c:v>
                </c:pt>
                <c:pt idx="5025">
                  <c:v>1991</c:v>
                </c:pt>
                <c:pt idx="5026">
                  <c:v>1991</c:v>
                </c:pt>
                <c:pt idx="5027">
                  <c:v>1991</c:v>
                </c:pt>
                <c:pt idx="5028">
                  <c:v>1991</c:v>
                </c:pt>
                <c:pt idx="5029">
                  <c:v>1990</c:v>
                </c:pt>
                <c:pt idx="5030">
                  <c:v>1990</c:v>
                </c:pt>
                <c:pt idx="5031">
                  <c:v>1990</c:v>
                </c:pt>
                <c:pt idx="5032">
                  <c:v>1990</c:v>
                </c:pt>
                <c:pt idx="5033">
                  <c:v>2019</c:v>
                </c:pt>
                <c:pt idx="5034">
                  <c:v>2019</c:v>
                </c:pt>
                <c:pt idx="5035">
                  <c:v>2019</c:v>
                </c:pt>
                <c:pt idx="5036">
                  <c:v>2019</c:v>
                </c:pt>
                <c:pt idx="5037">
                  <c:v>2019</c:v>
                </c:pt>
                <c:pt idx="5038">
                  <c:v>2019</c:v>
                </c:pt>
                <c:pt idx="5039">
                  <c:v>2019</c:v>
                </c:pt>
                <c:pt idx="5040">
                  <c:v>2019</c:v>
                </c:pt>
                <c:pt idx="5041">
                  <c:v>2019</c:v>
                </c:pt>
                <c:pt idx="5042">
                  <c:v>2019</c:v>
                </c:pt>
                <c:pt idx="5043">
                  <c:v>2019</c:v>
                </c:pt>
                <c:pt idx="5044">
                  <c:v>2019</c:v>
                </c:pt>
                <c:pt idx="5045">
                  <c:v>2019</c:v>
                </c:pt>
                <c:pt idx="5046">
                  <c:v>2019</c:v>
                </c:pt>
                <c:pt idx="5047">
                  <c:v>2019</c:v>
                </c:pt>
                <c:pt idx="5048">
                  <c:v>2019</c:v>
                </c:pt>
                <c:pt idx="5049">
                  <c:v>2019</c:v>
                </c:pt>
                <c:pt idx="5050">
                  <c:v>2019</c:v>
                </c:pt>
                <c:pt idx="5051">
                  <c:v>2019</c:v>
                </c:pt>
                <c:pt idx="5052">
                  <c:v>2019</c:v>
                </c:pt>
                <c:pt idx="5053">
                  <c:v>2019</c:v>
                </c:pt>
                <c:pt idx="5054">
                  <c:v>2018</c:v>
                </c:pt>
                <c:pt idx="5055">
                  <c:v>2018</c:v>
                </c:pt>
                <c:pt idx="5056">
                  <c:v>2018</c:v>
                </c:pt>
                <c:pt idx="5057">
                  <c:v>2018</c:v>
                </c:pt>
                <c:pt idx="5058">
                  <c:v>2018</c:v>
                </c:pt>
                <c:pt idx="5059">
                  <c:v>2018</c:v>
                </c:pt>
                <c:pt idx="5060">
                  <c:v>2018</c:v>
                </c:pt>
                <c:pt idx="5061">
                  <c:v>2018</c:v>
                </c:pt>
                <c:pt idx="5062">
                  <c:v>2018</c:v>
                </c:pt>
                <c:pt idx="5063">
                  <c:v>2018</c:v>
                </c:pt>
                <c:pt idx="5064">
                  <c:v>2018</c:v>
                </c:pt>
                <c:pt idx="5065">
                  <c:v>2018</c:v>
                </c:pt>
                <c:pt idx="5066">
                  <c:v>2018</c:v>
                </c:pt>
                <c:pt idx="5067">
                  <c:v>2018</c:v>
                </c:pt>
                <c:pt idx="5068">
                  <c:v>2018</c:v>
                </c:pt>
                <c:pt idx="5069">
                  <c:v>2018</c:v>
                </c:pt>
                <c:pt idx="5070">
                  <c:v>2018</c:v>
                </c:pt>
                <c:pt idx="5071">
                  <c:v>2018</c:v>
                </c:pt>
                <c:pt idx="5072">
                  <c:v>2018</c:v>
                </c:pt>
                <c:pt idx="5073">
                  <c:v>2018</c:v>
                </c:pt>
                <c:pt idx="5074">
                  <c:v>2018</c:v>
                </c:pt>
                <c:pt idx="5075">
                  <c:v>2016</c:v>
                </c:pt>
                <c:pt idx="5076">
                  <c:v>2016</c:v>
                </c:pt>
                <c:pt idx="5077">
                  <c:v>2016</c:v>
                </c:pt>
                <c:pt idx="5078">
                  <c:v>2016</c:v>
                </c:pt>
                <c:pt idx="5079">
                  <c:v>2016</c:v>
                </c:pt>
                <c:pt idx="5080">
                  <c:v>2016</c:v>
                </c:pt>
                <c:pt idx="5081">
                  <c:v>2016</c:v>
                </c:pt>
                <c:pt idx="5082">
                  <c:v>2016</c:v>
                </c:pt>
                <c:pt idx="5083">
                  <c:v>2016</c:v>
                </c:pt>
                <c:pt idx="5084">
                  <c:v>2016</c:v>
                </c:pt>
                <c:pt idx="5085">
                  <c:v>2016</c:v>
                </c:pt>
                <c:pt idx="5086">
                  <c:v>2016</c:v>
                </c:pt>
                <c:pt idx="5087">
                  <c:v>2016</c:v>
                </c:pt>
                <c:pt idx="5088">
                  <c:v>2016</c:v>
                </c:pt>
                <c:pt idx="5089">
                  <c:v>2016</c:v>
                </c:pt>
                <c:pt idx="5090">
                  <c:v>2016</c:v>
                </c:pt>
                <c:pt idx="5091">
                  <c:v>2016</c:v>
                </c:pt>
                <c:pt idx="5092">
                  <c:v>2016</c:v>
                </c:pt>
                <c:pt idx="5093">
                  <c:v>2016</c:v>
                </c:pt>
                <c:pt idx="5094">
                  <c:v>2015</c:v>
                </c:pt>
                <c:pt idx="5095">
                  <c:v>2015</c:v>
                </c:pt>
                <c:pt idx="5096">
                  <c:v>2015</c:v>
                </c:pt>
                <c:pt idx="5097">
                  <c:v>2015</c:v>
                </c:pt>
                <c:pt idx="5098">
                  <c:v>2015</c:v>
                </c:pt>
                <c:pt idx="5099">
                  <c:v>2015</c:v>
                </c:pt>
                <c:pt idx="5100">
                  <c:v>2015</c:v>
                </c:pt>
                <c:pt idx="5101">
                  <c:v>2015</c:v>
                </c:pt>
                <c:pt idx="5102">
                  <c:v>2015</c:v>
                </c:pt>
                <c:pt idx="5103">
                  <c:v>2015</c:v>
                </c:pt>
                <c:pt idx="5104">
                  <c:v>2015</c:v>
                </c:pt>
                <c:pt idx="5105">
                  <c:v>2015</c:v>
                </c:pt>
                <c:pt idx="5106">
                  <c:v>2015</c:v>
                </c:pt>
                <c:pt idx="5107">
                  <c:v>2015</c:v>
                </c:pt>
                <c:pt idx="5108">
                  <c:v>2015</c:v>
                </c:pt>
                <c:pt idx="5109">
                  <c:v>2015</c:v>
                </c:pt>
                <c:pt idx="5110">
                  <c:v>2015</c:v>
                </c:pt>
                <c:pt idx="5111">
                  <c:v>2015</c:v>
                </c:pt>
                <c:pt idx="5112">
                  <c:v>2015</c:v>
                </c:pt>
                <c:pt idx="5113">
                  <c:v>2012</c:v>
                </c:pt>
                <c:pt idx="5114">
                  <c:v>2012</c:v>
                </c:pt>
                <c:pt idx="5115">
                  <c:v>2012</c:v>
                </c:pt>
                <c:pt idx="5116">
                  <c:v>2012</c:v>
                </c:pt>
                <c:pt idx="5117">
                  <c:v>2012</c:v>
                </c:pt>
                <c:pt idx="5118">
                  <c:v>2012</c:v>
                </c:pt>
                <c:pt idx="5119">
                  <c:v>2012</c:v>
                </c:pt>
                <c:pt idx="5120">
                  <c:v>2012</c:v>
                </c:pt>
                <c:pt idx="5121">
                  <c:v>2012</c:v>
                </c:pt>
                <c:pt idx="5122">
                  <c:v>2012</c:v>
                </c:pt>
                <c:pt idx="5123">
                  <c:v>2012</c:v>
                </c:pt>
                <c:pt idx="5124">
                  <c:v>2012</c:v>
                </c:pt>
                <c:pt idx="5125">
                  <c:v>2012</c:v>
                </c:pt>
                <c:pt idx="5126">
                  <c:v>2012</c:v>
                </c:pt>
                <c:pt idx="5127">
                  <c:v>2012</c:v>
                </c:pt>
                <c:pt idx="5128">
                  <c:v>2012</c:v>
                </c:pt>
                <c:pt idx="5129">
                  <c:v>2012</c:v>
                </c:pt>
                <c:pt idx="5130">
                  <c:v>2012</c:v>
                </c:pt>
                <c:pt idx="5131">
                  <c:v>2011</c:v>
                </c:pt>
                <c:pt idx="5132">
                  <c:v>2011</c:v>
                </c:pt>
                <c:pt idx="5133">
                  <c:v>2011</c:v>
                </c:pt>
                <c:pt idx="5134">
                  <c:v>2011</c:v>
                </c:pt>
                <c:pt idx="5135">
                  <c:v>2011</c:v>
                </c:pt>
                <c:pt idx="5136">
                  <c:v>2011</c:v>
                </c:pt>
                <c:pt idx="5137">
                  <c:v>2011</c:v>
                </c:pt>
                <c:pt idx="5138">
                  <c:v>2011</c:v>
                </c:pt>
                <c:pt idx="5139">
                  <c:v>2011</c:v>
                </c:pt>
                <c:pt idx="5140">
                  <c:v>2011</c:v>
                </c:pt>
                <c:pt idx="5141">
                  <c:v>2011</c:v>
                </c:pt>
                <c:pt idx="5142">
                  <c:v>2011</c:v>
                </c:pt>
                <c:pt idx="5143">
                  <c:v>2011</c:v>
                </c:pt>
                <c:pt idx="5144">
                  <c:v>2011</c:v>
                </c:pt>
                <c:pt idx="5145">
                  <c:v>2011</c:v>
                </c:pt>
                <c:pt idx="5146">
                  <c:v>2011</c:v>
                </c:pt>
                <c:pt idx="5147">
                  <c:v>2011</c:v>
                </c:pt>
                <c:pt idx="5148">
                  <c:v>2011</c:v>
                </c:pt>
                <c:pt idx="5149">
                  <c:v>2010</c:v>
                </c:pt>
                <c:pt idx="5150">
                  <c:v>2010</c:v>
                </c:pt>
                <c:pt idx="5151">
                  <c:v>2010</c:v>
                </c:pt>
                <c:pt idx="5152">
                  <c:v>2010</c:v>
                </c:pt>
                <c:pt idx="5153">
                  <c:v>2010</c:v>
                </c:pt>
                <c:pt idx="5154">
                  <c:v>2010</c:v>
                </c:pt>
                <c:pt idx="5155">
                  <c:v>2010</c:v>
                </c:pt>
                <c:pt idx="5156">
                  <c:v>2010</c:v>
                </c:pt>
                <c:pt idx="5157">
                  <c:v>2010</c:v>
                </c:pt>
                <c:pt idx="5158">
                  <c:v>2010</c:v>
                </c:pt>
                <c:pt idx="5159">
                  <c:v>2010</c:v>
                </c:pt>
                <c:pt idx="5160">
                  <c:v>2010</c:v>
                </c:pt>
                <c:pt idx="5161">
                  <c:v>2010</c:v>
                </c:pt>
                <c:pt idx="5162">
                  <c:v>2010</c:v>
                </c:pt>
                <c:pt idx="5163">
                  <c:v>2010</c:v>
                </c:pt>
                <c:pt idx="5164">
                  <c:v>2010</c:v>
                </c:pt>
                <c:pt idx="5165">
                  <c:v>2010</c:v>
                </c:pt>
                <c:pt idx="5166">
                  <c:v>2010</c:v>
                </c:pt>
                <c:pt idx="5167">
                  <c:v>2009</c:v>
                </c:pt>
                <c:pt idx="5168">
                  <c:v>2009</c:v>
                </c:pt>
                <c:pt idx="5169">
                  <c:v>2009</c:v>
                </c:pt>
                <c:pt idx="5170">
                  <c:v>2009</c:v>
                </c:pt>
                <c:pt idx="5171">
                  <c:v>2009</c:v>
                </c:pt>
                <c:pt idx="5172">
                  <c:v>2009</c:v>
                </c:pt>
                <c:pt idx="5173">
                  <c:v>2009</c:v>
                </c:pt>
                <c:pt idx="5174">
                  <c:v>2009</c:v>
                </c:pt>
                <c:pt idx="5175">
                  <c:v>2009</c:v>
                </c:pt>
                <c:pt idx="5176">
                  <c:v>2009</c:v>
                </c:pt>
                <c:pt idx="5177">
                  <c:v>2009</c:v>
                </c:pt>
                <c:pt idx="5178">
                  <c:v>2009</c:v>
                </c:pt>
                <c:pt idx="5179">
                  <c:v>2009</c:v>
                </c:pt>
                <c:pt idx="5180">
                  <c:v>2009</c:v>
                </c:pt>
                <c:pt idx="5181">
                  <c:v>2009</c:v>
                </c:pt>
                <c:pt idx="5182">
                  <c:v>2009</c:v>
                </c:pt>
                <c:pt idx="5183">
                  <c:v>2009</c:v>
                </c:pt>
                <c:pt idx="5184">
                  <c:v>2009</c:v>
                </c:pt>
                <c:pt idx="5185">
                  <c:v>2009</c:v>
                </c:pt>
                <c:pt idx="5186">
                  <c:v>2009</c:v>
                </c:pt>
                <c:pt idx="5187">
                  <c:v>2008</c:v>
                </c:pt>
                <c:pt idx="5188">
                  <c:v>2008</c:v>
                </c:pt>
                <c:pt idx="5189">
                  <c:v>2008</c:v>
                </c:pt>
                <c:pt idx="5190">
                  <c:v>2008</c:v>
                </c:pt>
                <c:pt idx="5191">
                  <c:v>2008</c:v>
                </c:pt>
                <c:pt idx="5192">
                  <c:v>2008</c:v>
                </c:pt>
                <c:pt idx="5193">
                  <c:v>2008</c:v>
                </c:pt>
                <c:pt idx="5194">
                  <c:v>2008</c:v>
                </c:pt>
                <c:pt idx="5195">
                  <c:v>2008</c:v>
                </c:pt>
                <c:pt idx="5196">
                  <c:v>2008</c:v>
                </c:pt>
                <c:pt idx="5197">
                  <c:v>2008</c:v>
                </c:pt>
                <c:pt idx="5198">
                  <c:v>2008</c:v>
                </c:pt>
                <c:pt idx="5199">
                  <c:v>2008</c:v>
                </c:pt>
                <c:pt idx="5200">
                  <c:v>2008</c:v>
                </c:pt>
                <c:pt idx="5201">
                  <c:v>2008</c:v>
                </c:pt>
                <c:pt idx="5202">
                  <c:v>2008</c:v>
                </c:pt>
                <c:pt idx="5203">
                  <c:v>2008</c:v>
                </c:pt>
                <c:pt idx="5204">
                  <c:v>2008</c:v>
                </c:pt>
                <c:pt idx="5205">
                  <c:v>2008</c:v>
                </c:pt>
                <c:pt idx="5206">
                  <c:v>2008</c:v>
                </c:pt>
                <c:pt idx="5207">
                  <c:v>2008</c:v>
                </c:pt>
                <c:pt idx="5208">
                  <c:v>2008</c:v>
                </c:pt>
                <c:pt idx="5209">
                  <c:v>2008</c:v>
                </c:pt>
                <c:pt idx="5210">
                  <c:v>2007</c:v>
                </c:pt>
                <c:pt idx="5211">
                  <c:v>2007</c:v>
                </c:pt>
                <c:pt idx="5212">
                  <c:v>2007</c:v>
                </c:pt>
                <c:pt idx="5213">
                  <c:v>2007</c:v>
                </c:pt>
                <c:pt idx="5214">
                  <c:v>2007</c:v>
                </c:pt>
                <c:pt idx="5215">
                  <c:v>2007</c:v>
                </c:pt>
                <c:pt idx="5216">
                  <c:v>2007</c:v>
                </c:pt>
                <c:pt idx="5217">
                  <c:v>2007</c:v>
                </c:pt>
                <c:pt idx="5218">
                  <c:v>2007</c:v>
                </c:pt>
                <c:pt idx="5219">
                  <c:v>2007</c:v>
                </c:pt>
                <c:pt idx="5220">
                  <c:v>2007</c:v>
                </c:pt>
                <c:pt idx="5221">
                  <c:v>2007</c:v>
                </c:pt>
                <c:pt idx="5222">
                  <c:v>2007</c:v>
                </c:pt>
                <c:pt idx="5223">
                  <c:v>2007</c:v>
                </c:pt>
                <c:pt idx="5224">
                  <c:v>2007</c:v>
                </c:pt>
                <c:pt idx="5225">
                  <c:v>2007</c:v>
                </c:pt>
                <c:pt idx="5226">
                  <c:v>2007</c:v>
                </c:pt>
                <c:pt idx="5227">
                  <c:v>2007</c:v>
                </c:pt>
                <c:pt idx="5228">
                  <c:v>2007</c:v>
                </c:pt>
                <c:pt idx="5229">
                  <c:v>2007</c:v>
                </c:pt>
                <c:pt idx="5230">
                  <c:v>2007</c:v>
                </c:pt>
                <c:pt idx="5231">
                  <c:v>2007</c:v>
                </c:pt>
                <c:pt idx="5232">
                  <c:v>2007</c:v>
                </c:pt>
                <c:pt idx="5233">
                  <c:v>2007</c:v>
                </c:pt>
                <c:pt idx="5234">
                  <c:v>2007</c:v>
                </c:pt>
                <c:pt idx="5235">
                  <c:v>2007</c:v>
                </c:pt>
                <c:pt idx="5236">
                  <c:v>2007</c:v>
                </c:pt>
                <c:pt idx="5237">
                  <c:v>2007</c:v>
                </c:pt>
                <c:pt idx="5238">
                  <c:v>2007</c:v>
                </c:pt>
                <c:pt idx="5239">
                  <c:v>2007</c:v>
                </c:pt>
                <c:pt idx="5240">
                  <c:v>2006</c:v>
                </c:pt>
                <c:pt idx="5241">
                  <c:v>2006</c:v>
                </c:pt>
                <c:pt idx="5242">
                  <c:v>2006</c:v>
                </c:pt>
                <c:pt idx="5243">
                  <c:v>2006</c:v>
                </c:pt>
                <c:pt idx="5244">
                  <c:v>2006</c:v>
                </c:pt>
                <c:pt idx="5245">
                  <c:v>2006</c:v>
                </c:pt>
                <c:pt idx="5246">
                  <c:v>2006</c:v>
                </c:pt>
                <c:pt idx="5247">
                  <c:v>2006</c:v>
                </c:pt>
                <c:pt idx="5248">
                  <c:v>2006</c:v>
                </c:pt>
                <c:pt idx="5249">
                  <c:v>2006</c:v>
                </c:pt>
                <c:pt idx="5250">
                  <c:v>2006</c:v>
                </c:pt>
                <c:pt idx="5251">
                  <c:v>2006</c:v>
                </c:pt>
                <c:pt idx="5252">
                  <c:v>2006</c:v>
                </c:pt>
                <c:pt idx="5253">
                  <c:v>2006</c:v>
                </c:pt>
                <c:pt idx="5254">
                  <c:v>2006</c:v>
                </c:pt>
                <c:pt idx="5255">
                  <c:v>2006</c:v>
                </c:pt>
                <c:pt idx="5256">
                  <c:v>2006</c:v>
                </c:pt>
                <c:pt idx="5257">
                  <c:v>2006</c:v>
                </c:pt>
                <c:pt idx="5258">
                  <c:v>2006</c:v>
                </c:pt>
                <c:pt idx="5259">
                  <c:v>2006</c:v>
                </c:pt>
                <c:pt idx="5260">
                  <c:v>2006</c:v>
                </c:pt>
                <c:pt idx="5261">
                  <c:v>2006</c:v>
                </c:pt>
                <c:pt idx="5262">
                  <c:v>2006</c:v>
                </c:pt>
                <c:pt idx="5263">
                  <c:v>2006</c:v>
                </c:pt>
                <c:pt idx="5264">
                  <c:v>2006</c:v>
                </c:pt>
                <c:pt idx="5265">
                  <c:v>2006</c:v>
                </c:pt>
                <c:pt idx="5266">
                  <c:v>2006</c:v>
                </c:pt>
                <c:pt idx="5267">
                  <c:v>2005</c:v>
                </c:pt>
                <c:pt idx="5268">
                  <c:v>2005</c:v>
                </c:pt>
                <c:pt idx="5269">
                  <c:v>2005</c:v>
                </c:pt>
                <c:pt idx="5270">
                  <c:v>2005</c:v>
                </c:pt>
                <c:pt idx="5271">
                  <c:v>2005</c:v>
                </c:pt>
                <c:pt idx="5272">
                  <c:v>2005</c:v>
                </c:pt>
                <c:pt idx="5273">
                  <c:v>2005</c:v>
                </c:pt>
                <c:pt idx="5274">
                  <c:v>2005</c:v>
                </c:pt>
                <c:pt idx="5275">
                  <c:v>2005</c:v>
                </c:pt>
                <c:pt idx="5276">
                  <c:v>2005</c:v>
                </c:pt>
                <c:pt idx="5277">
                  <c:v>2005</c:v>
                </c:pt>
                <c:pt idx="5278">
                  <c:v>2005</c:v>
                </c:pt>
                <c:pt idx="5279">
                  <c:v>2005</c:v>
                </c:pt>
                <c:pt idx="5280">
                  <c:v>2005</c:v>
                </c:pt>
                <c:pt idx="5281">
                  <c:v>2005</c:v>
                </c:pt>
                <c:pt idx="5282">
                  <c:v>2005</c:v>
                </c:pt>
                <c:pt idx="5283">
                  <c:v>2005</c:v>
                </c:pt>
                <c:pt idx="5284">
                  <c:v>2005</c:v>
                </c:pt>
                <c:pt idx="5285">
                  <c:v>2005</c:v>
                </c:pt>
                <c:pt idx="5286">
                  <c:v>2005</c:v>
                </c:pt>
                <c:pt idx="5287">
                  <c:v>2005</c:v>
                </c:pt>
                <c:pt idx="5288">
                  <c:v>2005</c:v>
                </c:pt>
                <c:pt idx="5289">
                  <c:v>2005</c:v>
                </c:pt>
                <c:pt idx="5290">
                  <c:v>2005</c:v>
                </c:pt>
                <c:pt idx="5291">
                  <c:v>2005</c:v>
                </c:pt>
                <c:pt idx="5292">
                  <c:v>2005</c:v>
                </c:pt>
                <c:pt idx="5293">
                  <c:v>2005</c:v>
                </c:pt>
                <c:pt idx="5294">
                  <c:v>2005</c:v>
                </c:pt>
                <c:pt idx="5295">
                  <c:v>2005</c:v>
                </c:pt>
                <c:pt idx="5296">
                  <c:v>2005</c:v>
                </c:pt>
                <c:pt idx="5297">
                  <c:v>2005</c:v>
                </c:pt>
                <c:pt idx="5298">
                  <c:v>2005</c:v>
                </c:pt>
                <c:pt idx="5299">
                  <c:v>2004</c:v>
                </c:pt>
                <c:pt idx="5300">
                  <c:v>2004</c:v>
                </c:pt>
                <c:pt idx="5301">
                  <c:v>2004</c:v>
                </c:pt>
                <c:pt idx="5302">
                  <c:v>2004</c:v>
                </c:pt>
                <c:pt idx="5303">
                  <c:v>2004</c:v>
                </c:pt>
                <c:pt idx="5304">
                  <c:v>2004</c:v>
                </c:pt>
                <c:pt idx="5305">
                  <c:v>2004</c:v>
                </c:pt>
                <c:pt idx="5306">
                  <c:v>2004</c:v>
                </c:pt>
                <c:pt idx="5307">
                  <c:v>2004</c:v>
                </c:pt>
                <c:pt idx="5308">
                  <c:v>2004</c:v>
                </c:pt>
                <c:pt idx="5309">
                  <c:v>2004</c:v>
                </c:pt>
                <c:pt idx="5310">
                  <c:v>2004</c:v>
                </c:pt>
                <c:pt idx="5311">
                  <c:v>2004</c:v>
                </c:pt>
                <c:pt idx="5312">
                  <c:v>2004</c:v>
                </c:pt>
                <c:pt idx="5313">
                  <c:v>2004</c:v>
                </c:pt>
                <c:pt idx="5314">
                  <c:v>2004</c:v>
                </c:pt>
                <c:pt idx="5315">
                  <c:v>2004</c:v>
                </c:pt>
                <c:pt idx="5316">
                  <c:v>2004</c:v>
                </c:pt>
                <c:pt idx="5317">
                  <c:v>2004</c:v>
                </c:pt>
                <c:pt idx="5318">
                  <c:v>2004</c:v>
                </c:pt>
                <c:pt idx="5319">
                  <c:v>2004</c:v>
                </c:pt>
                <c:pt idx="5320">
                  <c:v>2004</c:v>
                </c:pt>
                <c:pt idx="5321">
                  <c:v>2004</c:v>
                </c:pt>
                <c:pt idx="5322">
                  <c:v>2004</c:v>
                </c:pt>
                <c:pt idx="5323">
                  <c:v>2004</c:v>
                </c:pt>
                <c:pt idx="5324">
                  <c:v>2004</c:v>
                </c:pt>
                <c:pt idx="5325">
                  <c:v>2004</c:v>
                </c:pt>
                <c:pt idx="5326">
                  <c:v>2004</c:v>
                </c:pt>
                <c:pt idx="5327">
                  <c:v>2004</c:v>
                </c:pt>
                <c:pt idx="5328">
                  <c:v>2004</c:v>
                </c:pt>
                <c:pt idx="5329">
                  <c:v>2004</c:v>
                </c:pt>
                <c:pt idx="5330">
                  <c:v>2019</c:v>
                </c:pt>
                <c:pt idx="5331">
                  <c:v>2019</c:v>
                </c:pt>
                <c:pt idx="5332">
                  <c:v>2018</c:v>
                </c:pt>
                <c:pt idx="5333">
                  <c:v>2018</c:v>
                </c:pt>
                <c:pt idx="5334">
                  <c:v>2016</c:v>
                </c:pt>
                <c:pt idx="5335">
                  <c:v>2016</c:v>
                </c:pt>
                <c:pt idx="5336">
                  <c:v>2015</c:v>
                </c:pt>
                <c:pt idx="5337">
                  <c:v>2014</c:v>
                </c:pt>
                <c:pt idx="5338">
                  <c:v>2013</c:v>
                </c:pt>
                <c:pt idx="5339">
                  <c:v>2012</c:v>
                </c:pt>
                <c:pt idx="5340">
                  <c:v>2011</c:v>
                </c:pt>
                <c:pt idx="5341">
                  <c:v>2019</c:v>
                </c:pt>
                <c:pt idx="5342">
                  <c:v>2019</c:v>
                </c:pt>
                <c:pt idx="5343">
                  <c:v>2019</c:v>
                </c:pt>
                <c:pt idx="5344">
                  <c:v>2019</c:v>
                </c:pt>
                <c:pt idx="5345">
                  <c:v>2019</c:v>
                </c:pt>
                <c:pt idx="5346">
                  <c:v>2019</c:v>
                </c:pt>
                <c:pt idx="5347">
                  <c:v>2019</c:v>
                </c:pt>
                <c:pt idx="5348">
                  <c:v>2018</c:v>
                </c:pt>
                <c:pt idx="5349">
                  <c:v>2018</c:v>
                </c:pt>
                <c:pt idx="5350">
                  <c:v>2018</c:v>
                </c:pt>
                <c:pt idx="5351">
                  <c:v>2018</c:v>
                </c:pt>
                <c:pt idx="5352">
                  <c:v>2018</c:v>
                </c:pt>
                <c:pt idx="5353">
                  <c:v>2018</c:v>
                </c:pt>
                <c:pt idx="5354">
                  <c:v>2018</c:v>
                </c:pt>
                <c:pt idx="5355">
                  <c:v>2016</c:v>
                </c:pt>
                <c:pt idx="5356">
                  <c:v>2016</c:v>
                </c:pt>
                <c:pt idx="5357">
                  <c:v>2016</c:v>
                </c:pt>
                <c:pt idx="5358">
                  <c:v>2016</c:v>
                </c:pt>
                <c:pt idx="5359">
                  <c:v>2016</c:v>
                </c:pt>
                <c:pt idx="5360">
                  <c:v>2016</c:v>
                </c:pt>
                <c:pt idx="5361">
                  <c:v>2016</c:v>
                </c:pt>
                <c:pt idx="5362">
                  <c:v>2015</c:v>
                </c:pt>
                <c:pt idx="5363">
                  <c:v>2015</c:v>
                </c:pt>
                <c:pt idx="5364">
                  <c:v>2015</c:v>
                </c:pt>
                <c:pt idx="5365">
                  <c:v>2015</c:v>
                </c:pt>
                <c:pt idx="5366">
                  <c:v>2015</c:v>
                </c:pt>
                <c:pt idx="5367">
                  <c:v>2015</c:v>
                </c:pt>
                <c:pt idx="5368">
                  <c:v>2015</c:v>
                </c:pt>
                <c:pt idx="5369">
                  <c:v>2014</c:v>
                </c:pt>
                <c:pt idx="5370">
                  <c:v>2014</c:v>
                </c:pt>
                <c:pt idx="5371">
                  <c:v>2014</c:v>
                </c:pt>
                <c:pt idx="5372">
                  <c:v>2014</c:v>
                </c:pt>
                <c:pt idx="5373">
                  <c:v>2014</c:v>
                </c:pt>
                <c:pt idx="5374">
                  <c:v>2014</c:v>
                </c:pt>
                <c:pt idx="5375">
                  <c:v>2013</c:v>
                </c:pt>
                <c:pt idx="5376">
                  <c:v>2013</c:v>
                </c:pt>
                <c:pt idx="5377">
                  <c:v>2013</c:v>
                </c:pt>
                <c:pt idx="5378">
                  <c:v>2013</c:v>
                </c:pt>
                <c:pt idx="5379">
                  <c:v>2013</c:v>
                </c:pt>
                <c:pt idx="5380">
                  <c:v>2013</c:v>
                </c:pt>
                <c:pt idx="5381">
                  <c:v>2012</c:v>
                </c:pt>
                <c:pt idx="5382">
                  <c:v>2012</c:v>
                </c:pt>
                <c:pt idx="5383">
                  <c:v>2012</c:v>
                </c:pt>
                <c:pt idx="5384">
                  <c:v>2012</c:v>
                </c:pt>
                <c:pt idx="5385">
                  <c:v>2012</c:v>
                </c:pt>
                <c:pt idx="5386">
                  <c:v>2012</c:v>
                </c:pt>
                <c:pt idx="5387">
                  <c:v>2012</c:v>
                </c:pt>
                <c:pt idx="5388">
                  <c:v>2012</c:v>
                </c:pt>
                <c:pt idx="5389">
                  <c:v>2011</c:v>
                </c:pt>
                <c:pt idx="5390">
                  <c:v>2011</c:v>
                </c:pt>
                <c:pt idx="5391">
                  <c:v>2011</c:v>
                </c:pt>
                <c:pt idx="5392">
                  <c:v>2011</c:v>
                </c:pt>
                <c:pt idx="5393">
                  <c:v>2011</c:v>
                </c:pt>
                <c:pt idx="5394">
                  <c:v>2011</c:v>
                </c:pt>
                <c:pt idx="5395">
                  <c:v>2011</c:v>
                </c:pt>
                <c:pt idx="5396">
                  <c:v>2011</c:v>
                </c:pt>
                <c:pt idx="5397">
                  <c:v>2010</c:v>
                </c:pt>
                <c:pt idx="5398">
                  <c:v>2010</c:v>
                </c:pt>
                <c:pt idx="5399">
                  <c:v>2010</c:v>
                </c:pt>
                <c:pt idx="5400">
                  <c:v>2010</c:v>
                </c:pt>
                <c:pt idx="5401">
                  <c:v>2010</c:v>
                </c:pt>
                <c:pt idx="5402">
                  <c:v>2010</c:v>
                </c:pt>
                <c:pt idx="5403">
                  <c:v>2010</c:v>
                </c:pt>
                <c:pt idx="5404">
                  <c:v>2010</c:v>
                </c:pt>
                <c:pt idx="5405">
                  <c:v>2009</c:v>
                </c:pt>
                <c:pt idx="5406">
                  <c:v>2009</c:v>
                </c:pt>
                <c:pt idx="5407">
                  <c:v>2009</c:v>
                </c:pt>
                <c:pt idx="5408">
                  <c:v>2009</c:v>
                </c:pt>
                <c:pt idx="5409">
                  <c:v>2009</c:v>
                </c:pt>
                <c:pt idx="5410">
                  <c:v>2009</c:v>
                </c:pt>
                <c:pt idx="5411">
                  <c:v>2009</c:v>
                </c:pt>
                <c:pt idx="5412">
                  <c:v>2009</c:v>
                </c:pt>
                <c:pt idx="5413">
                  <c:v>2009</c:v>
                </c:pt>
                <c:pt idx="5414">
                  <c:v>2009</c:v>
                </c:pt>
                <c:pt idx="5415">
                  <c:v>2008</c:v>
                </c:pt>
                <c:pt idx="5416">
                  <c:v>2008</c:v>
                </c:pt>
                <c:pt idx="5417">
                  <c:v>2008</c:v>
                </c:pt>
                <c:pt idx="5418">
                  <c:v>2008</c:v>
                </c:pt>
                <c:pt idx="5419">
                  <c:v>2008</c:v>
                </c:pt>
                <c:pt idx="5420">
                  <c:v>2008</c:v>
                </c:pt>
                <c:pt idx="5421">
                  <c:v>2008</c:v>
                </c:pt>
                <c:pt idx="5422">
                  <c:v>2008</c:v>
                </c:pt>
                <c:pt idx="5423">
                  <c:v>2007</c:v>
                </c:pt>
                <c:pt idx="5424">
                  <c:v>2007</c:v>
                </c:pt>
                <c:pt idx="5425">
                  <c:v>2007</c:v>
                </c:pt>
                <c:pt idx="5426">
                  <c:v>2007</c:v>
                </c:pt>
                <c:pt idx="5427">
                  <c:v>2006</c:v>
                </c:pt>
                <c:pt idx="5428">
                  <c:v>2006</c:v>
                </c:pt>
                <c:pt idx="5429">
                  <c:v>2006</c:v>
                </c:pt>
                <c:pt idx="5430">
                  <c:v>2006</c:v>
                </c:pt>
                <c:pt idx="5431">
                  <c:v>2005</c:v>
                </c:pt>
                <c:pt idx="5432">
                  <c:v>2005</c:v>
                </c:pt>
                <c:pt idx="5433">
                  <c:v>2005</c:v>
                </c:pt>
                <c:pt idx="5434">
                  <c:v>2005</c:v>
                </c:pt>
                <c:pt idx="5435">
                  <c:v>2019</c:v>
                </c:pt>
                <c:pt idx="5436">
                  <c:v>2019</c:v>
                </c:pt>
                <c:pt idx="5437">
                  <c:v>2019</c:v>
                </c:pt>
                <c:pt idx="5438">
                  <c:v>2019</c:v>
                </c:pt>
                <c:pt idx="5439">
                  <c:v>2019</c:v>
                </c:pt>
                <c:pt idx="5440">
                  <c:v>2019</c:v>
                </c:pt>
                <c:pt idx="5441">
                  <c:v>2019</c:v>
                </c:pt>
                <c:pt idx="5442">
                  <c:v>2019</c:v>
                </c:pt>
                <c:pt idx="5443">
                  <c:v>2019</c:v>
                </c:pt>
                <c:pt idx="5444">
                  <c:v>2019</c:v>
                </c:pt>
                <c:pt idx="5445">
                  <c:v>2019</c:v>
                </c:pt>
                <c:pt idx="5446">
                  <c:v>2019</c:v>
                </c:pt>
                <c:pt idx="5447">
                  <c:v>2018</c:v>
                </c:pt>
                <c:pt idx="5448">
                  <c:v>2018</c:v>
                </c:pt>
                <c:pt idx="5449">
                  <c:v>2018</c:v>
                </c:pt>
                <c:pt idx="5450">
                  <c:v>2018</c:v>
                </c:pt>
                <c:pt idx="5451">
                  <c:v>2018</c:v>
                </c:pt>
                <c:pt idx="5452">
                  <c:v>2018</c:v>
                </c:pt>
                <c:pt idx="5453">
                  <c:v>2018</c:v>
                </c:pt>
                <c:pt idx="5454">
                  <c:v>2018</c:v>
                </c:pt>
                <c:pt idx="5455">
                  <c:v>2018</c:v>
                </c:pt>
                <c:pt idx="5456">
                  <c:v>2018</c:v>
                </c:pt>
                <c:pt idx="5457">
                  <c:v>2018</c:v>
                </c:pt>
                <c:pt idx="5458">
                  <c:v>2016</c:v>
                </c:pt>
                <c:pt idx="5459">
                  <c:v>2016</c:v>
                </c:pt>
                <c:pt idx="5460">
                  <c:v>2016</c:v>
                </c:pt>
                <c:pt idx="5461">
                  <c:v>2016</c:v>
                </c:pt>
                <c:pt idx="5462">
                  <c:v>2016</c:v>
                </c:pt>
                <c:pt idx="5463">
                  <c:v>2016</c:v>
                </c:pt>
                <c:pt idx="5464">
                  <c:v>2015</c:v>
                </c:pt>
                <c:pt idx="5465">
                  <c:v>2015</c:v>
                </c:pt>
                <c:pt idx="5466">
                  <c:v>2015</c:v>
                </c:pt>
                <c:pt idx="5467">
                  <c:v>2015</c:v>
                </c:pt>
                <c:pt idx="5468">
                  <c:v>2015</c:v>
                </c:pt>
                <c:pt idx="5469">
                  <c:v>2015</c:v>
                </c:pt>
                <c:pt idx="5470">
                  <c:v>2014</c:v>
                </c:pt>
                <c:pt idx="5471">
                  <c:v>2014</c:v>
                </c:pt>
                <c:pt idx="5472">
                  <c:v>2014</c:v>
                </c:pt>
                <c:pt idx="5473">
                  <c:v>2014</c:v>
                </c:pt>
                <c:pt idx="5474">
                  <c:v>2014</c:v>
                </c:pt>
                <c:pt idx="5475">
                  <c:v>2014</c:v>
                </c:pt>
                <c:pt idx="5476">
                  <c:v>2013</c:v>
                </c:pt>
                <c:pt idx="5477">
                  <c:v>2013</c:v>
                </c:pt>
                <c:pt idx="5478">
                  <c:v>2013</c:v>
                </c:pt>
                <c:pt idx="5479">
                  <c:v>2013</c:v>
                </c:pt>
                <c:pt idx="5480">
                  <c:v>2013</c:v>
                </c:pt>
                <c:pt idx="5481">
                  <c:v>2013</c:v>
                </c:pt>
                <c:pt idx="5482">
                  <c:v>2012</c:v>
                </c:pt>
                <c:pt idx="5483">
                  <c:v>2012</c:v>
                </c:pt>
                <c:pt idx="5484">
                  <c:v>2012</c:v>
                </c:pt>
                <c:pt idx="5485">
                  <c:v>2012</c:v>
                </c:pt>
                <c:pt idx="5486">
                  <c:v>2012</c:v>
                </c:pt>
                <c:pt idx="5487">
                  <c:v>2012</c:v>
                </c:pt>
                <c:pt idx="5488">
                  <c:v>2012</c:v>
                </c:pt>
                <c:pt idx="5489">
                  <c:v>2012</c:v>
                </c:pt>
                <c:pt idx="5490">
                  <c:v>2011</c:v>
                </c:pt>
                <c:pt idx="5491">
                  <c:v>2011</c:v>
                </c:pt>
                <c:pt idx="5492">
                  <c:v>2011</c:v>
                </c:pt>
                <c:pt idx="5493">
                  <c:v>2011</c:v>
                </c:pt>
                <c:pt idx="5494">
                  <c:v>2011</c:v>
                </c:pt>
                <c:pt idx="5495">
                  <c:v>2011</c:v>
                </c:pt>
                <c:pt idx="5496">
                  <c:v>2011</c:v>
                </c:pt>
                <c:pt idx="5497">
                  <c:v>2011</c:v>
                </c:pt>
                <c:pt idx="5498">
                  <c:v>2010</c:v>
                </c:pt>
                <c:pt idx="5499">
                  <c:v>2010</c:v>
                </c:pt>
                <c:pt idx="5500">
                  <c:v>2010</c:v>
                </c:pt>
                <c:pt idx="5501">
                  <c:v>2010</c:v>
                </c:pt>
                <c:pt idx="5502">
                  <c:v>2010</c:v>
                </c:pt>
                <c:pt idx="5503">
                  <c:v>2010</c:v>
                </c:pt>
                <c:pt idx="5504">
                  <c:v>2010</c:v>
                </c:pt>
                <c:pt idx="5505">
                  <c:v>2010</c:v>
                </c:pt>
                <c:pt idx="5506">
                  <c:v>2009</c:v>
                </c:pt>
                <c:pt idx="5507">
                  <c:v>2009</c:v>
                </c:pt>
                <c:pt idx="5508">
                  <c:v>2009</c:v>
                </c:pt>
                <c:pt idx="5509">
                  <c:v>2009</c:v>
                </c:pt>
                <c:pt idx="5510">
                  <c:v>2009</c:v>
                </c:pt>
                <c:pt idx="5511">
                  <c:v>2009</c:v>
                </c:pt>
                <c:pt idx="5512">
                  <c:v>2009</c:v>
                </c:pt>
                <c:pt idx="5513">
                  <c:v>2009</c:v>
                </c:pt>
                <c:pt idx="5514">
                  <c:v>2019</c:v>
                </c:pt>
                <c:pt idx="5515">
                  <c:v>2019</c:v>
                </c:pt>
                <c:pt idx="5516">
                  <c:v>2019</c:v>
                </c:pt>
                <c:pt idx="5517">
                  <c:v>2019</c:v>
                </c:pt>
                <c:pt idx="5518">
                  <c:v>2019</c:v>
                </c:pt>
                <c:pt idx="5519">
                  <c:v>2019</c:v>
                </c:pt>
                <c:pt idx="5520">
                  <c:v>2018</c:v>
                </c:pt>
                <c:pt idx="5521">
                  <c:v>2018</c:v>
                </c:pt>
                <c:pt idx="5522">
                  <c:v>2018</c:v>
                </c:pt>
                <c:pt idx="5523">
                  <c:v>2018</c:v>
                </c:pt>
                <c:pt idx="5524">
                  <c:v>2018</c:v>
                </c:pt>
                <c:pt idx="5525">
                  <c:v>2016</c:v>
                </c:pt>
                <c:pt idx="5526">
                  <c:v>2016</c:v>
                </c:pt>
                <c:pt idx="5527">
                  <c:v>2016</c:v>
                </c:pt>
                <c:pt idx="5528">
                  <c:v>2016</c:v>
                </c:pt>
                <c:pt idx="5529">
                  <c:v>2016</c:v>
                </c:pt>
                <c:pt idx="5530">
                  <c:v>2015</c:v>
                </c:pt>
                <c:pt idx="5531">
                  <c:v>2015</c:v>
                </c:pt>
                <c:pt idx="5532">
                  <c:v>2015</c:v>
                </c:pt>
                <c:pt idx="5533">
                  <c:v>2014</c:v>
                </c:pt>
                <c:pt idx="5534">
                  <c:v>2014</c:v>
                </c:pt>
                <c:pt idx="5535">
                  <c:v>2014</c:v>
                </c:pt>
                <c:pt idx="5536">
                  <c:v>2014</c:v>
                </c:pt>
                <c:pt idx="5537">
                  <c:v>2013</c:v>
                </c:pt>
                <c:pt idx="5538">
                  <c:v>2013</c:v>
                </c:pt>
                <c:pt idx="5539">
                  <c:v>2013</c:v>
                </c:pt>
                <c:pt idx="5540">
                  <c:v>2013</c:v>
                </c:pt>
                <c:pt idx="5541">
                  <c:v>2012</c:v>
                </c:pt>
                <c:pt idx="5542">
                  <c:v>2012</c:v>
                </c:pt>
                <c:pt idx="5543">
                  <c:v>2012</c:v>
                </c:pt>
                <c:pt idx="5544">
                  <c:v>2012</c:v>
                </c:pt>
                <c:pt idx="5545">
                  <c:v>2012</c:v>
                </c:pt>
                <c:pt idx="5546">
                  <c:v>2012</c:v>
                </c:pt>
                <c:pt idx="5547">
                  <c:v>2011</c:v>
                </c:pt>
                <c:pt idx="5548">
                  <c:v>2011</c:v>
                </c:pt>
                <c:pt idx="5549">
                  <c:v>2011</c:v>
                </c:pt>
                <c:pt idx="5550">
                  <c:v>2011</c:v>
                </c:pt>
                <c:pt idx="5551">
                  <c:v>2010</c:v>
                </c:pt>
                <c:pt idx="5552">
                  <c:v>2010</c:v>
                </c:pt>
                <c:pt idx="5553">
                  <c:v>2010</c:v>
                </c:pt>
                <c:pt idx="5554">
                  <c:v>2010</c:v>
                </c:pt>
                <c:pt idx="5555">
                  <c:v>2009</c:v>
                </c:pt>
                <c:pt idx="5556">
                  <c:v>2009</c:v>
                </c:pt>
                <c:pt idx="5557">
                  <c:v>2009</c:v>
                </c:pt>
                <c:pt idx="5558">
                  <c:v>2009</c:v>
                </c:pt>
                <c:pt idx="5559">
                  <c:v>2009</c:v>
                </c:pt>
                <c:pt idx="5560">
                  <c:v>2008</c:v>
                </c:pt>
                <c:pt idx="5561">
                  <c:v>2008</c:v>
                </c:pt>
                <c:pt idx="5562">
                  <c:v>2008</c:v>
                </c:pt>
                <c:pt idx="5563">
                  <c:v>2008</c:v>
                </c:pt>
                <c:pt idx="5564">
                  <c:v>2008</c:v>
                </c:pt>
                <c:pt idx="5565">
                  <c:v>2007</c:v>
                </c:pt>
                <c:pt idx="5566">
                  <c:v>2007</c:v>
                </c:pt>
                <c:pt idx="5567">
                  <c:v>2007</c:v>
                </c:pt>
                <c:pt idx="5568">
                  <c:v>2007</c:v>
                </c:pt>
                <c:pt idx="5569">
                  <c:v>2007</c:v>
                </c:pt>
                <c:pt idx="5570">
                  <c:v>2006</c:v>
                </c:pt>
                <c:pt idx="5571">
                  <c:v>2006</c:v>
                </c:pt>
                <c:pt idx="5572">
                  <c:v>2006</c:v>
                </c:pt>
                <c:pt idx="5573">
                  <c:v>2006</c:v>
                </c:pt>
                <c:pt idx="5574">
                  <c:v>2006</c:v>
                </c:pt>
                <c:pt idx="5575">
                  <c:v>2006</c:v>
                </c:pt>
                <c:pt idx="5576">
                  <c:v>2005</c:v>
                </c:pt>
                <c:pt idx="5577">
                  <c:v>2005</c:v>
                </c:pt>
                <c:pt idx="5578">
                  <c:v>2005</c:v>
                </c:pt>
                <c:pt idx="5579">
                  <c:v>2004</c:v>
                </c:pt>
                <c:pt idx="5580">
                  <c:v>2004</c:v>
                </c:pt>
                <c:pt idx="5581">
                  <c:v>2004</c:v>
                </c:pt>
                <c:pt idx="5582">
                  <c:v>2003</c:v>
                </c:pt>
                <c:pt idx="5583">
                  <c:v>2003</c:v>
                </c:pt>
                <c:pt idx="5584">
                  <c:v>2002</c:v>
                </c:pt>
                <c:pt idx="5585">
                  <c:v>2002</c:v>
                </c:pt>
                <c:pt idx="5586">
                  <c:v>2001</c:v>
                </c:pt>
                <c:pt idx="5587">
                  <c:v>2001</c:v>
                </c:pt>
                <c:pt idx="5588">
                  <c:v>2000</c:v>
                </c:pt>
                <c:pt idx="5589">
                  <c:v>2000</c:v>
                </c:pt>
                <c:pt idx="5590">
                  <c:v>1999</c:v>
                </c:pt>
                <c:pt idx="5591">
                  <c:v>1999</c:v>
                </c:pt>
                <c:pt idx="5592">
                  <c:v>1998</c:v>
                </c:pt>
                <c:pt idx="5593">
                  <c:v>1998</c:v>
                </c:pt>
                <c:pt idx="5594">
                  <c:v>1997</c:v>
                </c:pt>
                <c:pt idx="5595">
                  <c:v>1997</c:v>
                </c:pt>
                <c:pt idx="5596">
                  <c:v>2019</c:v>
                </c:pt>
                <c:pt idx="5597">
                  <c:v>2019</c:v>
                </c:pt>
                <c:pt idx="5598">
                  <c:v>2019</c:v>
                </c:pt>
                <c:pt idx="5599">
                  <c:v>2019</c:v>
                </c:pt>
                <c:pt idx="5600">
                  <c:v>2019</c:v>
                </c:pt>
                <c:pt idx="5601">
                  <c:v>2019</c:v>
                </c:pt>
                <c:pt idx="5602">
                  <c:v>2019</c:v>
                </c:pt>
                <c:pt idx="5603">
                  <c:v>2019</c:v>
                </c:pt>
                <c:pt idx="5604">
                  <c:v>2019</c:v>
                </c:pt>
                <c:pt idx="5605">
                  <c:v>2018</c:v>
                </c:pt>
                <c:pt idx="5606">
                  <c:v>2018</c:v>
                </c:pt>
                <c:pt idx="5607">
                  <c:v>2018</c:v>
                </c:pt>
                <c:pt idx="5608">
                  <c:v>2018</c:v>
                </c:pt>
                <c:pt idx="5609">
                  <c:v>2018</c:v>
                </c:pt>
                <c:pt idx="5610">
                  <c:v>2018</c:v>
                </c:pt>
                <c:pt idx="5611">
                  <c:v>2016</c:v>
                </c:pt>
                <c:pt idx="5612">
                  <c:v>2016</c:v>
                </c:pt>
                <c:pt idx="5613">
                  <c:v>2016</c:v>
                </c:pt>
                <c:pt idx="5614">
                  <c:v>2016</c:v>
                </c:pt>
                <c:pt idx="5615">
                  <c:v>2015</c:v>
                </c:pt>
                <c:pt idx="5616">
                  <c:v>2015</c:v>
                </c:pt>
                <c:pt idx="5617">
                  <c:v>2015</c:v>
                </c:pt>
                <c:pt idx="5618">
                  <c:v>2015</c:v>
                </c:pt>
                <c:pt idx="5619">
                  <c:v>2015</c:v>
                </c:pt>
                <c:pt idx="5620">
                  <c:v>2015</c:v>
                </c:pt>
                <c:pt idx="5621">
                  <c:v>2014</c:v>
                </c:pt>
                <c:pt idx="5622">
                  <c:v>2014</c:v>
                </c:pt>
                <c:pt idx="5623">
                  <c:v>2014</c:v>
                </c:pt>
                <c:pt idx="5624">
                  <c:v>2014</c:v>
                </c:pt>
                <c:pt idx="5625">
                  <c:v>2014</c:v>
                </c:pt>
                <c:pt idx="5626">
                  <c:v>2014</c:v>
                </c:pt>
                <c:pt idx="5627">
                  <c:v>2013</c:v>
                </c:pt>
                <c:pt idx="5628">
                  <c:v>2013</c:v>
                </c:pt>
                <c:pt idx="5629">
                  <c:v>2013</c:v>
                </c:pt>
                <c:pt idx="5630">
                  <c:v>2013</c:v>
                </c:pt>
                <c:pt idx="5631">
                  <c:v>2013</c:v>
                </c:pt>
                <c:pt idx="5632">
                  <c:v>2012</c:v>
                </c:pt>
                <c:pt idx="5633">
                  <c:v>2012</c:v>
                </c:pt>
                <c:pt idx="5634">
                  <c:v>2012</c:v>
                </c:pt>
                <c:pt idx="5635">
                  <c:v>2012</c:v>
                </c:pt>
                <c:pt idx="5636">
                  <c:v>2012</c:v>
                </c:pt>
                <c:pt idx="5637">
                  <c:v>2011</c:v>
                </c:pt>
                <c:pt idx="5638">
                  <c:v>2011</c:v>
                </c:pt>
                <c:pt idx="5639">
                  <c:v>2011</c:v>
                </c:pt>
                <c:pt idx="5640">
                  <c:v>2011</c:v>
                </c:pt>
                <c:pt idx="5641">
                  <c:v>2011</c:v>
                </c:pt>
                <c:pt idx="5642">
                  <c:v>2019</c:v>
                </c:pt>
                <c:pt idx="5643">
                  <c:v>2019</c:v>
                </c:pt>
                <c:pt idx="5644">
                  <c:v>2019</c:v>
                </c:pt>
                <c:pt idx="5645">
                  <c:v>2018</c:v>
                </c:pt>
                <c:pt idx="5646">
                  <c:v>2018</c:v>
                </c:pt>
                <c:pt idx="5647">
                  <c:v>2018</c:v>
                </c:pt>
                <c:pt idx="5648">
                  <c:v>2016</c:v>
                </c:pt>
                <c:pt idx="5649">
                  <c:v>2016</c:v>
                </c:pt>
                <c:pt idx="5650">
                  <c:v>2015</c:v>
                </c:pt>
                <c:pt idx="5651">
                  <c:v>2015</c:v>
                </c:pt>
                <c:pt idx="5652">
                  <c:v>2014</c:v>
                </c:pt>
                <c:pt idx="5653">
                  <c:v>2014</c:v>
                </c:pt>
                <c:pt idx="5654">
                  <c:v>2013</c:v>
                </c:pt>
                <c:pt idx="5655">
                  <c:v>2013</c:v>
                </c:pt>
                <c:pt idx="5656">
                  <c:v>2019</c:v>
                </c:pt>
                <c:pt idx="5657">
                  <c:v>2019</c:v>
                </c:pt>
                <c:pt idx="5658">
                  <c:v>2019</c:v>
                </c:pt>
                <c:pt idx="5659">
                  <c:v>2019</c:v>
                </c:pt>
                <c:pt idx="5660">
                  <c:v>2019</c:v>
                </c:pt>
                <c:pt idx="5661">
                  <c:v>2019</c:v>
                </c:pt>
                <c:pt idx="5662">
                  <c:v>2018</c:v>
                </c:pt>
                <c:pt idx="5663">
                  <c:v>2018</c:v>
                </c:pt>
                <c:pt idx="5664">
                  <c:v>2018</c:v>
                </c:pt>
                <c:pt idx="5665">
                  <c:v>2018</c:v>
                </c:pt>
                <c:pt idx="5666">
                  <c:v>2018</c:v>
                </c:pt>
                <c:pt idx="5667">
                  <c:v>2018</c:v>
                </c:pt>
                <c:pt idx="5668">
                  <c:v>2016</c:v>
                </c:pt>
                <c:pt idx="5669">
                  <c:v>2016</c:v>
                </c:pt>
                <c:pt idx="5670">
                  <c:v>2016</c:v>
                </c:pt>
                <c:pt idx="5671">
                  <c:v>2016</c:v>
                </c:pt>
                <c:pt idx="5672">
                  <c:v>2016</c:v>
                </c:pt>
                <c:pt idx="5673">
                  <c:v>2016</c:v>
                </c:pt>
                <c:pt idx="5674">
                  <c:v>2015</c:v>
                </c:pt>
                <c:pt idx="5675">
                  <c:v>2015</c:v>
                </c:pt>
                <c:pt idx="5676">
                  <c:v>2015</c:v>
                </c:pt>
                <c:pt idx="5677">
                  <c:v>2015</c:v>
                </c:pt>
                <c:pt idx="5678">
                  <c:v>2015</c:v>
                </c:pt>
                <c:pt idx="5679">
                  <c:v>2015</c:v>
                </c:pt>
                <c:pt idx="5680">
                  <c:v>2014</c:v>
                </c:pt>
                <c:pt idx="5681">
                  <c:v>2014</c:v>
                </c:pt>
                <c:pt idx="5682">
                  <c:v>2014</c:v>
                </c:pt>
                <c:pt idx="5683">
                  <c:v>2014</c:v>
                </c:pt>
                <c:pt idx="5684">
                  <c:v>2014</c:v>
                </c:pt>
                <c:pt idx="5685">
                  <c:v>2014</c:v>
                </c:pt>
                <c:pt idx="5686">
                  <c:v>2013</c:v>
                </c:pt>
                <c:pt idx="5687">
                  <c:v>2013</c:v>
                </c:pt>
                <c:pt idx="5688">
                  <c:v>2013</c:v>
                </c:pt>
                <c:pt idx="5689">
                  <c:v>2013</c:v>
                </c:pt>
                <c:pt idx="5690">
                  <c:v>2013</c:v>
                </c:pt>
                <c:pt idx="5691">
                  <c:v>2013</c:v>
                </c:pt>
                <c:pt idx="5692">
                  <c:v>2013</c:v>
                </c:pt>
                <c:pt idx="5693">
                  <c:v>2013</c:v>
                </c:pt>
                <c:pt idx="5694">
                  <c:v>2012</c:v>
                </c:pt>
                <c:pt idx="5695">
                  <c:v>2012</c:v>
                </c:pt>
                <c:pt idx="5696">
                  <c:v>2012</c:v>
                </c:pt>
                <c:pt idx="5697">
                  <c:v>2012</c:v>
                </c:pt>
                <c:pt idx="5698">
                  <c:v>2012</c:v>
                </c:pt>
                <c:pt idx="5699">
                  <c:v>2012</c:v>
                </c:pt>
                <c:pt idx="5700">
                  <c:v>2012</c:v>
                </c:pt>
                <c:pt idx="5701">
                  <c:v>2012</c:v>
                </c:pt>
                <c:pt idx="5702">
                  <c:v>2011</c:v>
                </c:pt>
                <c:pt idx="5703">
                  <c:v>2011</c:v>
                </c:pt>
                <c:pt idx="5704">
                  <c:v>2011</c:v>
                </c:pt>
                <c:pt idx="5705">
                  <c:v>2011</c:v>
                </c:pt>
                <c:pt idx="5706">
                  <c:v>2011</c:v>
                </c:pt>
                <c:pt idx="5707">
                  <c:v>2011</c:v>
                </c:pt>
                <c:pt idx="5708">
                  <c:v>2011</c:v>
                </c:pt>
                <c:pt idx="5709">
                  <c:v>2011</c:v>
                </c:pt>
                <c:pt idx="5710">
                  <c:v>2010</c:v>
                </c:pt>
                <c:pt idx="5711">
                  <c:v>2010</c:v>
                </c:pt>
                <c:pt idx="5712">
                  <c:v>2010</c:v>
                </c:pt>
                <c:pt idx="5713">
                  <c:v>2010</c:v>
                </c:pt>
                <c:pt idx="5714">
                  <c:v>2010</c:v>
                </c:pt>
                <c:pt idx="5715">
                  <c:v>2010</c:v>
                </c:pt>
                <c:pt idx="5716">
                  <c:v>2010</c:v>
                </c:pt>
                <c:pt idx="5717">
                  <c:v>2010</c:v>
                </c:pt>
                <c:pt idx="5718">
                  <c:v>2009</c:v>
                </c:pt>
                <c:pt idx="5719">
                  <c:v>2009</c:v>
                </c:pt>
                <c:pt idx="5720">
                  <c:v>2009</c:v>
                </c:pt>
                <c:pt idx="5721">
                  <c:v>2009</c:v>
                </c:pt>
                <c:pt idx="5722">
                  <c:v>2009</c:v>
                </c:pt>
                <c:pt idx="5723">
                  <c:v>2009</c:v>
                </c:pt>
                <c:pt idx="5724">
                  <c:v>2009</c:v>
                </c:pt>
                <c:pt idx="5725">
                  <c:v>2009</c:v>
                </c:pt>
                <c:pt idx="5726">
                  <c:v>2009</c:v>
                </c:pt>
                <c:pt idx="5727">
                  <c:v>2009</c:v>
                </c:pt>
                <c:pt idx="5728">
                  <c:v>2008</c:v>
                </c:pt>
                <c:pt idx="5729">
                  <c:v>2008</c:v>
                </c:pt>
                <c:pt idx="5730">
                  <c:v>2008</c:v>
                </c:pt>
                <c:pt idx="5731">
                  <c:v>2008</c:v>
                </c:pt>
                <c:pt idx="5732">
                  <c:v>2008</c:v>
                </c:pt>
                <c:pt idx="5733">
                  <c:v>2008</c:v>
                </c:pt>
                <c:pt idx="5734">
                  <c:v>2008</c:v>
                </c:pt>
                <c:pt idx="5735">
                  <c:v>2008</c:v>
                </c:pt>
                <c:pt idx="5736">
                  <c:v>2008</c:v>
                </c:pt>
                <c:pt idx="5737">
                  <c:v>2008</c:v>
                </c:pt>
                <c:pt idx="5738">
                  <c:v>2008</c:v>
                </c:pt>
                <c:pt idx="5739">
                  <c:v>2008</c:v>
                </c:pt>
                <c:pt idx="5740">
                  <c:v>2007</c:v>
                </c:pt>
                <c:pt idx="5741">
                  <c:v>2007</c:v>
                </c:pt>
                <c:pt idx="5742">
                  <c:v>2007</c:v>
                </c:pt>
                <c:pt idx="5743">
                  <c:v>2007</c:v>
                </c:pt>
                <c:pt idx="5744">
                  <c:v>2007</c:v>
                </c:pt>
                <c:pt idx="5745">
                  <c:v>2007</c:v>
                </c:pt>
                <c:pt idx="5746">
                  <c:v>2006</c:v>
                </c:pt>
                <c:pt idx="5747">
                  <c:v>2006</c:v>
                </c:pt>
                <c:pt idx="5748">
                  <c:v>2006</c:v>
                </c:pt>
                <c:pt idx="5749">
                  <c:v>2006</c:v>
                </c:pt>
                <c:pt idx="5750">
                  <c:v>2006</c:v>
                </c:pt>
                <c:pt idx="5751">
                  <c:v>2006</c:v>
                </c:pt>
                <c:pt idx="5752">
                  <c:v>2006</c:v>
                </c:pt>
                <c:pt idx="5753">
                  <c:v>2006</c:v>
                </c:pt>
                <c:pt idx="5754">
                  <c:v>2005</c:v>
                </c:pt>
                <c:pt idx="5755">
                  <c:v>2005</c:v>
                </c:pt>
                <c:pt idx="5756">
                  <c:v>2005</c:v>
                </c:pt>
                <c:pt idx="5757">
                  <c:v>2005</c:v>
                </c:pt>
                <c:pt idx="5758">
                  <c:v>2005</c:v>
                </c:pt>
                <c:pt idx="5759">
                  <c:v>2005</c:v>
                </c:pt>
                <c:pt idx="5760">
                  <c:v>2004</c:v>
                </c:pt>
                <c:pt idx="5761">
                  <c:v>2004</c:v>
                </c:pt>
                <c:pt idx="5762">
                  <c:v>2004</c:v>
                </c:pt>
                <c:pt idx="5763">
                  <c:v>2004</c:v>
                </c:pt>
                <c:pt idx="5764">
                  <c:v>2004</c:v>
                </c:pt>
                <c:pt idx="5765">
                  <c:v>2003</c:v>
                </c:pt>
                <c:pt idx="5766">
                  <c:v>2003</c:v>
                </c:pt>
                <c:pt idx="5767">
                  <c:v>2003</c:v>
                </c:pt>
                <c:pt idx="5768">
                  <c:v>2003</c:v>
                </c:pt>
                <c:pt idx="5769">
                  <c:v>2003</c:v>
                </c:pt>
                <c:pt idx="5770">
                  <c:v>2002</c:v>
                </c:pt>
                <c:pt idx="5771">
                  <c:v>2002</c:v>
                </c:pt>
                <c:pt idx="5772">
                  <c:v>2002</c:v>
                </c:pt>
                <c:pt idx="5773">
                  <c:v>2002</c:v>
                </c:pt>
                <c:pt idx="5774">
                  <c:v>2002</c:v>
                </c:pt>
                <c:pt idx="5775">
                  <c:v>2001</c:v>
                </c:pt>
                <c:pt idx="5776">
                  <c:v>2001</c:v>
                </c:pt>
                <c:pt idx="5777">
                  <c:v>2001</c:v>
                </c:pt>
                <c:pt idx="5778">
                  <c:v>2001</c:v>
                </c:pt>
                <c:pt idx="5779">
                  <c:v>2001</c:v>
                </c:pt>
                <c:pt idx="5780">
                  <c:v>2001</c:v>
                </c:pt>
                <c:pt idx="5781">
                  <c:v>2000</c:v>
                </c:pt>
                <c:pt idx="5782">
                  <c:v>2000</c:v>
                </c:pt>
                <c:pt idx="5783">
                  <c:v>2000</c:v>
                </c:pt>
                <c:pt idx="5784">
                  <c:v>2000</c:v>
                </c:pt>
                <c:pt idx="5785">
                  <c:v>2000</c:v>
                </c:pt>
                <c:pt idx="5786">
                  <c:v>2000</c:v>
                </c:pt>
                <c:pt idx="5787">
                  <c:v>2000</c:v>
                </c:pt>
                <c:pt idx="5788">
                  <c:v>2000</c:v>
                </c:pt>
                <c:pt idx="5789">
                  <c:v>1999</c:v>
                </c:pt>
                <c:pt idx="5790">
                  <c:v>1999</c:v>
                </c:pt>
                <c:pt idx="5791">
                  <c:v>1999</c:v>
                </c:pt>
                <c:pt idx="5792">
                  <c:v>1999</c:v>
                </c:pt>
                <c:pt idx="5793">
                  <c:v>1999</c:v>
                </c:pt>
                <c:pt idx="5794">
                  <c:v>1999</c:v>
                </c:pt>
                <c:pt idx="5795">
                  <c:v>1998</c:v>
                </c:pt>
                <c:pt idx="5796">
                  <c:v>1998</c:v>
                </c:pt>
                <c:pt idx="5797">
                  <c:v>1998</c:v>
                </c:pt>
                <c:pt idx="5798">
                  <c:v>1998</c:v>
                </c:pt>
                <c:pt idx="5799">
                  <c:v>1997</c:v>
                </c:pt>
                <c:pt idx="5800">
                  <c:v>1997</c:v>
                </c:pt>
                <c:pt idx="5801">
                  <c:v>1997</c:v>
                </c:pt>
                <c:pt idx="5802">
                  <c:v>1997</c:v>
                </c:pt>
                <c:pt idx="5803">
                  <c:v>1996</c:v>
                </c:pt>
                <c:pt idx="5804">
                  <c:v>1996</c:v>
                </c:pt>
                <c:pt idx="5805">
                  <c:v>1996</c:v>
                </c:pt>
                <c:pt idx="5806">
                  <c:v>1996</c:v>
                </c:pt>
                <c:pt idx="5807">
                  <c:v>1995</c:v>
                </c:pt>
                <c:pt idx="5808">
                  <c:v>1995</c:v>
                </c:pt>
                <c:pt idx="5809">
                  <c:v>1995</c:v>
                </c:pt>
                <c:pt idx="5810">
                  <c:v>2019</c:v>
                </c:pt>
                <c:pt idx="5811">
                  <c:v>2019</c:v>
                </c:pt>
                <c:pt idx="5812">
                  <c:v>2019</c:v>
                </c:pt>
                <c:pt idx="5813">
                  <c:v>2019</c:v>
                </c:pt>
                <c:pt idx="5814">
                  <c:v>2019</c:v>
                </c:pt>
                <c:pt idx="5815">
                  <c:v>2019</c:v>
                </c:pt>
                <c:pt idx="5816">
                  <c:v>2018</c:v>
                </c:pt>
                <c:pt idx="5817">
                  <c:v>2018</c:v>
                </c:pt>
                <c:pt idx="5818">
                  <c:v>2018</c:v>
                </c:pt>
                <c:pt idx="5819">
                  <c:v>2018</c:v>
                </c:pt>
                <c:pt idx="5820">
                  <c:v>2018</c:v>
                </c:pt>
                <c:pt idx="5821">
                  <c:v>2018</c:v>
                </c:pt>
                <c:pt idx="5822">
                  <c:v>2016</c:v>
                </c:pt>
                <c:pt idx="5823">
                  <c:v>2016</c:v>
                </c:pt>
                <c:pt idx="5824">
                  <c:v>2016</c:v>
                </c:pt>
                <c:pt idx="5825">
                  <c:v>2016</c:v>
                </c:pt>
                <c:pt idx="5826">
                  <c:v>2016</c:v>
                </c:pt>
                <c:pt idx="5827">
                  <c:v>2016</c:v>
                </c:pt>
                <c:pt idx="5828">
                  <c:v>2015</c:v>
                </c:pt>
                <c:pt idx="5829">
                  <c:v>2015</c:v>
                </c:pt>
                <c:pt idx="5830">
                  <c:v>2015</c:v>
                </c:pt>
                <c:pt idx="5831">
                  <c:v>2015</c:v>
                </c:pt>
                <c:pt idx="5832">
                  <c:v>2015</c:v>
                </c:pt>
                <c:pt idx="5833">
                  <c:v>2015</c:v>
                </c:pt>
                <c:pt idx="5834">
                  <c:v>2014</c:v>
                </c:pt>
                <c:pt idx="5835">
                  <c:v>2014</c:v>
                </c:pt>
                <c:pt idx="5836">
                  <c:v>2014</c:v>
                </c:pt>
                <c:pt idx="5837">
                  <c:v>2014</c:v>
                </c:pt>
                <c:pt idx="5838">
                  <c:v>2014</c:v>
                </c:pt>
                <c:pt idx="5839">
                  <c:v>2014</c:v>
                </c:pt>
                <c:pt idx="5840">
                  <c:v>2013</c:v>
                </c:pt>
                <c:pt idx="5841">
                  <c:v>2013</c:v>
                </c:pt>
                <c:pt idx="5842">
                  <c:v>2013</c:v>
                </c:pt>
                <c:pt idx="5843">
                  <c:v>2013</c:v>
                </c:pt>
                <c:pt idx="5844">
                  <c:v>2013</c:v>
                </c:pt>
                <c:pt idx="5845">
                  <c:v>2013</c:v>
                </c:pt>
                <c:pt idx="5846">
                  <c:v>2013</c:v>
                </c:pt>
                <c:pt idx="5847">
                  <c:v>2013</c:v>
                </c:pt>
                <c:pt idx="5848">
                  <c:v>2013</c:v>
                </c:pt>
                <c:pt idx="5849">
                  <c:v>2013</c:v>
                </c:pt>
                <c:pt idx="5850">
                  <c:v>2012</c:v>
                </c:pt>
                <c:pt idx="5851">
                  <c:v>2012</c:v>
                </c:pt>
                <c:pt idx="5852">
                  <c:v>2012</c:v>
                </c:pt>
                <c:pt idx="5853">
                  <c:v>2012</c:v>
                </c:pt>
                <c:pt idx="5854">
                  <c:v>2012</c:v>
                </c:pt>
                <c:pt idx="5855">
                  <c:v>2012</c:v>
                </c:pt>
                <c:pt idx="5856">
                  <c:v>2012</c:v>
                </c:pt>
                <c:pt idx="5857">
                  <c:v>2012</c:v>
                </c:pt>
                <c:pt idx="5858">
                  <c:v>2012</c:v>
                </c:pt>
                <c:pt idx="5859">
                  <c:v>2012</c:v>
                </c:pt>
                <c:pt idx="5860">
                  <c:v>2011</c:v>
                </c:pt>
                <c:pt idx="5861">
                  <c:v>2011</c:v>
                </c:pt>
                <c:pt idx="5862">
                  <c:v>2011</c:v>
                </c:pt>
                <c:pt idx="5863">
                  <c:v>2011</c:v>
                </c:pt>
                <c:pt idx="5864">
                  <c:v>2011</c:v>
                </c:pt>
                <c:pt idx="5865">
                  <c:v>2011</c:v>
                </c:pt>
                <c:pt idx="5866">
                  <c:v>2011</c:v>
                </c:pt>
                <c:pt idx="5867">
                  <c:v>2011</c:v>
                </c:pt>
                <c:pt idx="5868">
                  <c:v>2011</c:v>
                </c:pt>
                <c:pt idx="5869">
                  <c:v>2011</c:v>
                </c:pt>
                <c:pt idx="5870">
                  <c:v>2010</c:v>
                </c:pt>
                <c:pt idx="5871">
                  <c:v>2010</c:v>
                </c:pt>
                <c:pt idx="5872">
                  <c:v>2010</c:v>
                </c:pt>
                <c:pt idx="5873">
                  <c:v>2010</c:v>
                </c:pt>
                <c:pt idx="5874">
                  <c:v>2010</c:v>
                </c:pt>
                <c:pt idx="5875">
                  <c:v>2010</c:v>
                </c:pt>
                <c:pt idx="5876">
                  <c:v>2010</c:v>
                </c:pt>
                <c:pt idx="5877">
                  <c:v>2010</c:v>
                </c:pt>
                <c:pt idx="5878">
                  <c:v>2010</c:v>
                </c:pt>
                <c:pt idx="5879">
                  <c:v>2010</c:v>
                </c:pt>
                <c:pt idx="5880">
                  <c:v>2009</c:v>
                </c:pt>
                <c:pt idx="5881">
                  <c:v>2009</c:v>
                </c:pt>
                <c:pt idx="5882">
                  <c:v>2009</c:v>
                </c:pt>
                <c:pt idx="5883">
                  <c:v>2009</c:v>
                </c:pt>
                <c:pt idx="5884">
                  <c:v>2009</c:v>
                </c:pt>
                <c:pt idx="5885">
                  <c:v>2009</c:v>
                </c:pt>
                <c:pt idx="5886">
                  <c:v>2009</c:v>
                </c:pt>
                <c:pt idx="5887">
                  <c:v>2009</c:v>
                </c:pt>
                <c:pt idx="5888">
                  <c:v>2009</c:v>
                </c:pt>
                <c:pt idx="5889">
                  <c:v>2009</c:v>
                </c:pt>
                <c:pt idx="5890">
                  <c:v>2009</c:v>
                </c:pt>
                <c:pt idx="5891">
                  <c:v>2009</c:v>
                </c:pt>
                <c:pt idx="5892">
                  <c:v>2009</c:v>
                </c:pt>
                <c:pt idx="5893">
                  <c:v>2009</c:v>
                </c:pt>
                <c:pt idx="5894">
                  <c:v>2008</c:v>
                </c:pt>
                <c:pt idx="5895">
                  <c:v>2008</c:v>
                </c:pt>
                <c:pt idx="5896">
                  <c:v>2008</c:v>
                </c:pt>
                <c:pt idx="5897">
                  <c:v>2008</c:v>
                </c:pt>
                <c:pt idx="5898">
                  <c:v>2008</c:v>
                </c:pt>
                <c:pt idx="5899">
                  <c:v>2008</c:v>
                </c:pt>
                <c:pt idx="5900">
                  <c:v>2008</c:v>
                </c:pt>
                <c:pt idx="5901">
                  <c:v>2008</c:v>
                </c:pt>
                <c:pt idx="5902">
                  <c:v>2008</c:v>
                </c:pt>
                <c:pt idx="5903">
                  <c:v>2008</c:v>
                </c:pt>
                <c:pt idx="5904">
                  <c:v>2008</c:v>
                </c:pt>
                <c:pt idx="5905">
                  <c:v>2008</c:v>
                </c:pt>
                <c:pt idx="5906">
                  <c:v>2008</c:v>
                </c:pt>
                <c:pt idx="5907">
                  <c:v>2008</c:v>
                </c:pt>
                <c:pt idx="5908">
                  <c:v>2008</c:v>
                </c:pt>
                <c:pt idx="5909">
                  <c:v>2008</c:v>
                </c:pt>
                <c:pt idx="5910">
                  <c:v>2008</c:v>
                </c:pt>
                <c:pt idx="5911">
                  <c:v>2008</c:v>
                </c:pt>
                <c:pt idx="5912">
                  <c:v>2007</c:v>
                </c:pt>
                <c:pt idx="5913">
                  <c:v>2007</c:v>
                </c:pt>
                <c:pt idx="5914">
                  <c:v>2007</c:v>
                </c:pt>
                <c:pt idx="5915">
                  <c:v>2007</c:v>
                </c:pt>
                <c:pt idx="5916">
                  <c:v>2007</c:v>
                </c:pt>
                <c:pt idx="5917">
                  <c:v>2007</c:v>
                </c:pt>
                <c:pt idx="5918">
                  <c:v>2007</c:v>
                </c:pt>
                <c:pt idx="5919">
                  <c:v>2007</c:v>
                </c:pt>
                <c:pt idx="5920">
                  <c:v>2007</c:v>
                </c:pt>
                <c:pt idx="5921">
                  <c:v>2007</c:v>
                </c:pt>
                <c:pt idx="5922">
                  <c:v>2006</c:v>
                </c:pt>
                <c:pt idx="5923">
                  <c:v>2006</c:v>
                </c:pt>
                <c:pt idx="5924">
                  <c:v>2006</c:v>
                </c:pt>
                <c:pt idx="5925">
                  <c:v>2006</c:v>
                </c:pt>
                <c:pt idx="5926">
                  <c:v>2006</c:v>
                </c:pt>
                <c:pt idx="5927">
                  <c:v>2006</c:v>
                </c:pt>
                <c:pt idx="5928">
                  <c:v>2006</c:v>
                </c:pt>
                <c:pt idx="5929">
                  <c:v>2006</c:v>
                </c:pt>
                <c:pt idx="5930">
                  <c:v>2006</c:v>
                </c:pt>
                <c:pt idx="5931">
                  <c:v>2006</c:v>
                </c:pt>
                <c:pt idx="5932">
                  <c:v>2006</c:v>
                </c:pt>
                <c:pt idx="5933">
                  <c:v>2006</c:v>
                </c:pt>
                <c:pt idx="5934">
                  <c:v>2006</c:v>
                </c:pt>
                <c:pt idx="5935">
                  <c:v>2005</c:v>
                </c:pt>
                <c:pt idx="5936">
                  <c:v>2005</c:v>
                </c:pt>
                <c:pt idx="5937">
                  <c:v>2005</c:v>
                </c:pt>
                <c:pt idx="5938">
                  <c:v>2005</c:v>
                </c:pt>
                <c:pt idx="5939">
                  <c:v>2005</c:v>
                </c:pt>
                <c:pt idx="5940">
                  <c:v>2005</c:v>
                </c:pt>
                <c:pt idx="5941">
                  <c:v>2005</c:v>
                </c:pt>
                <c:pt idx="5942">
                  <c:v>2005</c:v>
                </c:pt>
                <c:pt idx="5943">
                  <c:v>2005</c:v>
                </c:pt>
                <c:pt idx="5944">
                  <c:v>2005</c:v>
                </c:pt>
                <c:pt idx="5945">
                  <c:v>2004</c:v>
                </c:pt>
                <c:pt idx="5946">
                  <c:v>2004</c:v>
                </c:pt>
                <c:pt idx="5947">
                  <c:v>2004</c:v>
                </c:pt>
                <c:pt idx="5948">
                  <c:v>2004</c:v>
                </c:pt>
                <c:pt idx="5949">
                  <c:v>2004</c:v>
                </c:pt>
                <c:pt idx="5950">
                  <c:v>2004</c:v>
                </c:pt>
                <c:pt idx="5951">
                  <c:v>2004</c:v>
                </c:pt>
                <c:pt idx="5952">
                  <c:v>2004</c:v>
                </c:pt>
                <c:pt idx="5953">
                  <c:v>2004</c:v>
                </c:pt>
                <c:pt idx="5954">
                  <c:v>2003</c:v>
                </c:pt>
                <c:pt idx="5955">
                  <c:v>2003</c:v>
                </c:pt>
                <c:pt idx="5956">
                  <c:v>2003</c:v>
                </c:pt>
                <c:pt idx="5957">
                  <c:v>2003</c:v>
                </c:pt>
                <c:pt idx="5958">
                  <c:v>2003</c:v>
                </c:pt>
                <c:pt idx="5959">
                  <c:v>2003</c:v>
                </c:pt>
                <c:pt idx="5960">
                  <c:v>2003</c:v>
                </c:pt>
                <c:pt idx="5961">
                  <c:v>2003</c:v>
                </c:pt>
                <c:pt idx="5962">
                  <c:v>2003</c:v>
                </c:pt>
                <c:pt idx="5963">
                  <c:v>2002</c:v>
                </c:pt>
                <c:pt idx="5964">
                  <c:v>2002</c:v>
                </c:pt>
                <c:pt idx="5965">
                  <c:v>2002</c:v>
                </c:pt>
                <c:pt idx="5966">
                  <c:v>2002</c:v>
                </c:pt>
                <c:pt idx="5967">
                  <c:v>2002</c:v>
                </c:pt>
                <c:pt idx="5968">
                  <c:v>2002</c:v>
                </c:pt>
                <c:pt idx="5969">
                  <c:v>2002</c:v>
                </c:pt>
                <c:pt idx="5970">
                  <c:v>2002</c:v>
                </c:pt>
                <c:pt idx="5971">
                  <c:v>2002</c:v>
                </c:pt>
                <c:pt idx="5972">
                  <c:v>2001</c:v>
                </c:pt>
                <c:pt idx="5973">
                  <c:v>2001</c:v>
                </c:pt>
                <c:pt idx="5974">
                  <c:v>2001</c:v>
                </c:pt>
                <c:pt idx="5975">
                  <c:v>2001</c:v>
                </c:pt>
                <c:pt idx="5976">
                  <c:v>2001</c:v>
                </c:pt>
                <c:pt idx="5977">
                  <c:v>2001</c:v>
                </c:pt>
                <c:pt idx="5978">
                  <c:v>2001</c:v>
                </c:pt>
                <c:pt idx="5979">
                  <c:v>2001</c:v>
                </c:pt>
                <c:pt idx="5980">
                  <c:v>2001</c:v>
                </c:pt>
                <c:pt idx="5981">
                  <c:v>2001</c:v>
                </c:pt>
                <c:pt idx="5982">
                  <c:v>2001</c:v>
                </c:pt>
                <c:pt idx="5983">
                  <c:v>2001</c:v>
                </c:pt>
                <c:pt idx="5984">
                  <c:v>2000</c:v>
                </c:pt>
                <c:pt idx="5985">
                  <c:v>2000</c:v>
                </c:pt>
                <c:pt idx="5986">
                  <c:v>2000</c:v>
                </c:pt>
                <c:pt idx="5987">
                  <c:v>2000</c:v>
                </c:pt>
                <c:pt idx="5988">
                  <c:v>2000</c:v>
                </c:pt>
                <c:pt idx="5989">
                  <c:v>2000</c:v>
                </c:pt>
                <c:pt idx="5990">
                  <c:v>2000</c:v>
                </c:pt>
                <c:pt idx="5991">
                  <c:v>2000</c:v>
                </c:pt>
                <c:pt idx="5992">
                  <c:v>2000</c:v>
                </c:pt>
                <c:pt idx="5993">
                  <c:v>2000</c:v>
                </c:pt>
                <c:pt idx="5994">
                  <c:v>2000</c:v>
                </c:pt>
                <c:pt idx="5995">
                  <c:v>2000</c:v>
                </c:pt>
                <c:pt idx="5996">
                  <c:v>1999</c:v>
                </c:pt>
                <c:pt idx="5997">
                  <c:v>1999</c:v>
                </c:pt>
                <c:pt idx="5998">
                  <c:v>1999</c:v>
                </c:pt>
                <c:pt idx="5999">
                  <c:v>1999</c:v>
                </c:pt>
                <c:pt idx="6000">
                  <c:v>1998</c:v>
                </c:pt>
                <c:pt idx="6001">
                  <c:v>1998</c:v>
                </c:pt>
                <c:pt idx="6002">
                  <c:v>1998</c:v>
                </c:pt>
                <c:pt idx="6003">
                  <c:v>1998</c:v>
                </c:pt>
                <c:pt idx="6004">
                  <c:v>1997</c:v>
                </c:pt>
                <c:pt idx="6005">
                  <c:v>1997</c:v>
                </c:pt>
                <c:pt idx="6006">
                  <c:v>1997</c:v>
                </c:pt>
                <c:pt idx="6007">
                  <c:v>1997</c:v>
                </c:pt>
                <c:pt idx="6008">
                  <c:v>1996</c:v>
                </c:pt>
                <c:pt idx="6009">
                  <c:v>1996</c:v>
                </c:pt>
                <c:pt idx="6010">
                  <c:v>1996</c:v>
                </c:pt>
                <c:pt idx="6011">
                  <c:v>1996</c:v>
                </c:pt>
                <c:pt idx="6012">
                  <c:v>1995</c:v>
                </c:pt>
                <c:pt idx="6013">
                  <c:v>1995</c:v>
                </c:pt>
                <c:pt idx="6014">
                  <c:v>1995</c:v>
                </c:pt>
                <c:pt idx="6015">
                  <c:v>1995</c:v>
                </c:pt>
                <c:pt idx="6016">
                  <c:v>1994</c:v>
                </c:pt>
                <c:pt idx="6017">
                  <c:v>1994</c:v>
                </c:pt>
                <c:pt idx="6018">
                  <c:v>1994</c:v>
                </c:pt>
                <c:pt idx="6019">
                  <c:v>1994</c:v>
                </c:pt>
                <c:pt idx="6020">
                  <c:v>1993</c:v>
                </c:pt>
                <c:pt idx="6021">
                  <c:v>1993</c:v>
                </c:pt>
                <c:pt idx="6022">
                  <c:v>1993</c:v>
                </c:pt>
                <c:pt idx="6023">
                  <c:v>1993</c:v>
                </c:pt>
                <c:pt idx="6024">
                  <c:v>1992</c:v>
                </c:pt>
                <c:pt idx="6025">
                  <c:v>1992</c:v>
                </c:pt>
                <c:pt idx="6026">
                  <c:v>1992</c:v>
                </c:pt>
                <c:pt idx="6027">
                  <c:v>1992</c:v>
                </c:pt>
                <c:pt idx="6028">
                  <c:v>1991</c:v>
                </c:pt>
                <c:pt idx="6029">
                  <c:v>1991</c:v>
                </c:pt>
                <c:pt idx="6030">
                  <c:v>1991</c:v>
                </c:pt>
                <c:pt idx="6031">
                  <c:v>1991</c:v>
                </c:pt>
                <c:pt idx="6032">
                  <c:v>1991</c:v>
                </c:pt>
                <c:pt idx="6033">
                  <c:v>1991</c:v>
                </c:pt>
                <c:pt idx="6034">
                  <c:v>1991</c:v>
                </c:pt>
                <c:pt idx="6035">
                  <c:v>1991</c:v>
                </c:pt>
                <c:pt idx="6036">
                  <c:v>1991</c:v>
                </c:pt>
                <c:pt idx="6037">
                  <c:v>1991</c:v>
                </c:pt>
                <c:pt idx="6038">
                  <c:v>1991</c:v>
                </c:pt>
                <c:pt idx="6039">
                  <c:v>1991</c:v>
                </c:pt>
                <c:pt idx="6040">
                  <c:v>1991</c:v>
                </c:pt>
                <c:pt idx="6041">
                  <c:v>1991</c:v>
                </c:pt>
                <c:pt idx="6042">
                  <c:v>1991</c:v>
                </c:pt>
                <c:pt idx="6043">
                  <c:v>1991</c:v>
                </c:pt>
                <c:pt idx="6044">
                  <c:v>1990</c:v>
                </c:pt>
                <c:pt idx="6045">
                  <c:v>1990</c:v>
                </c:pt>
                <c:pt idx="6046">
                  <c:v>1990</c:v>
                </c:pt>
                <c:pt idx="6047">
                  <c:v>1990</c:v>
                </c:pt>
                <c:pt idx="6048">
                  <c:v>1990</c:v>
                </c:pt>
                <c:pt idx="6049">
                  <c:v>1990</c:v>
                </c:pt>
                <c:pt idx="6050">
                  <c:v>1990</c:v>
                </c:pt>
                <c:pt idx="6051">
                  <c:v>1990</c:v>
                </c:pt>
                <c:pt idx="6052">
                  <c:v>1990</c:v>
                </c:pt>
                <c:pt idx="6053">
                  <c:v>1990</c:v>
                </c:pt>
                <c:pt idx="6054">
                  <c:v>1990</c:v>
                </c:pt>
                <c:pt idx="6055">
                  <c:v>1990</c:v>
                </c:pt>
                <c:pt idx="6056">
                  <c:v>1990</c:v>
                </c:pt>
                <c:pt idx="6057">
                  <c:v>1990</c:v>
                </c:pt>
                <c:pt idx="6058">
                  <c:v>1990</c:v>
                </c:pt>
                <c:pt idx="6059">
                  <c:v>1990</c:v>
                </c:pt>
                <c:pt idx="6060">
                  <c:v>2019</c:v>
                </c:pt>
                <c:pt idx="6061">
                  <c:v>2019</c:v>
                </c:pt>
                <c:pt idx="6062">
                  <c:v>2018</c:v>
                </c:pt>
                <c:pt idx="6063">
                  <c:v>2018</c:v>
                </c:pt>
                <c:pt idx="6064">
                  <c:v>2019</c:v>
                </c:pt>
                <c:pt idx="6065">
                  <c:v>2019</c:v>
                </c:pt>
                <c:pt idx="6066">
                  <c:v>2019</c:v>
                </c:pt>
                <c:pt idx="6067">
                  <c:v>2018</c:v>
                </c:pt>
                <c:pt idx="6068">
                  <c:v>2018</c:v>
                </c:pt>
                <c:pt idx="6069">
                  <c:v>2018</c:v>
                </c:pt>
                <c:pt idx="6070">
                  <c:v>2016</c:v>
                </c:pt>
                <c:pt idx="6071">
                  <c:v>2016</c:v>
                </c:pt>
                <c:pt idx="6072">
                  <c:v>2016</c:v>
                </c:pt>
                <c:pt idx="6073">
                  <c:v>2015</c:v>
                </c:pt>
                <c:pt idx="6074">
                  <c:v>2015</c:v>
                </c:pt>
                <c:pt idx="6075">
                  <c:v>2015</c:v>
                </c:pt>
                <c:pt idx="6076">
                  <c:v>2014</c:v>
                </c:pt>
                <c:pt idx="6077">
                  <c:v>2014</c:v>
                </c:pt>
                <c:pt idx="6078">
                  <c:v>2014</c:v>
                </c:pt>
                <c:pt idx="6079">
                  <c:v>2014</c:v>
                </c:pt>
                <c:pt idx="6080">
                  <c:v>2014</c:v>
                </c:pt>
                <c:pt idx="6081">
                  <c:v>2013</c:v>
                </c:pt>
                <c:pt idx="6082">
                  <c:v>2013</c:v>
                </c:pt>
                <c:pt idx="6083">
                  <c:v>2013</c:v>
                </c:pt>
                <c:pt idx="6084">
                  <c:v>2012</c:v>
                </c:pt>
                <c:pt idx="6085">
                  <c:v>2012</c:v>
                </c:pt>
                <c:pt idx="6086">
                  <c:v>2012</c:v>
                </c:pt>
                <c:pt idx="6087">
                  <c:v>2011</c:v>
                </c:pt>
                <c:pt idx="6088">
                  <c:v>2011</c:v>
                </c:pt>
                <c:pt idx="6089">
                  <c:v>2011</c:v>
                </c:pt>
                <c:pt idx="6090">
                  <c:v>2010</c:v>
                </c:pt>
                <c:pt idx="6091">
                  <c:v>2010</c:v>
                </c:pt>
                <c:pt idx="6092">
                  <c:v>2010</c:v>
                </c:pt>
                <c:pt idx="6093">
                  <c:v>2009</c:v>
                </c:pt>
                <c:pt idx="6094">
                  <c:v>2009</c:v>
                </c:pt>
                <c:pt idx="6095">
                  <c:v>2009</c:v>
                </c:pt>
                <c:pt idx="6096">
                  <c:v>2009</c:v>
                </c:pt>
                <c:pt idx="6097">
                  <c:v>2009</c:v>
                </c:pt>
                <c:pt idx="6098">
                  <c:v>2008</c:v>
                </c:pt>
                <c:pt idx="6099">
                  <c:v>2008</c:v>
                </c:pt>
                <c:pt idx="6100">
                  <c:v>2008</c:v>
                </c:pt>
                <c:pt idx="6101">
                  <c:v>2008</c:v>
                </c:pt>
                <c:pt idx="6102">
                  <c:v>2008</c:v>
                </c:pt>
                <c:pt idx="6103">
                  <c:v>2008</c:v>
                </c:pt>
                <c:pt idx="6104">
                  <c:v>2007</c:v>
                </c:pt>
                <c:pt idx="6105">
                  <c:v>2007</c:v>
                </c:pt>
                <c:pt idx="6106">
                  <c:v>2007</c:v>
                </c:pt>
                <c:pt idx="6107">
                  <c:v>2007</c:v>
                </c:pt>
                <c:pt idx="6108">
                  <c:v>2007</c:v>
                </c:pt>
                <c:pt idx="6109">
                  <c:v>2006</c:v>
                </c:pt>
                <c:pt idx="6110">
                  <c:v>2006</c:v>
                </c:pt>
                <c:pt idx="6111">
                  <c:v>2006</c:v>
                </c:pt>
                <c:pt idx="6112">
                  <c:v>2006</c:v>
                </c:pt>
                <c:pt idx="6113">
                  <c:v>2006</c:v>
                </c:pt>
                <c:pt idx="6114">
                  <c:v>2005</c:v>
                </c:pt>
                <c:pt idx="6115">
                  <c:v>2005</c:v>
                </c:pt>
                <c:pt idx="6116">
                  <c:v>2005</c:v>
                </c:pt>
                <c:pt idx="6117">
                  <c:v>2004</c:v>
                </c:pt>
                <c:pt idx="6118">
                  <c:v>2004</c:v>
                </c:pt>
                <c:pt idx="6119">
                  <c:v>2004</c:v>
                </c:pt>
                <c:pt idx="6120">
                  <c:v>2003</c:v>
                </c:pt>
                <c:pt idx="6121">
                  <c:v>2003</c:v>
                </c:pt>
                <c:pt idx="6122">
                  <c:v>2002</c:v>
                </c:pt>
                <c:pt idx="6123">
                  <c:v>2002</c:v>
                </c:pt>
                <c:pt idx="6124">
                  <c:v>2001</c:v>
                </c:pt>
                <c:pt idx="6125">
                  <c:v>2001</c:v>
                </c:pt>
                <c:pt idx="6126">
                  <c:v>2000</c:v>
                </c:pt>
                <c:pt idx="6127">
                  <c:v>2000</c:v>
                </c:pt>
                <c:pt idx="6128">
                  <c:v>1996</c:v>
                </c:pt>
                <c:pt idx="6129">
                  <c:v>1995</c:v>
                </c:pt>
                <c:pt idx="6130">
                  <c:v>1994</c:v>
                </c:pt>
                <c:pt idx="6131">
                  <c:v>2019</c:v>
                </c:pt>
                <c:pt idx="6132">
                  <c:v>2019</c:v>
                </c:pt>
                <c:pt idx="6133">
                  <c:v>2019</c:v>
                </c:pt>
                <c:pt idx="6134">
                  <c:v>2019</c:v>
                </c:pt>
                <c:pt idx="6135">
                  <c:v>2019</c:v>
                </c:pt>
                <c:pt idx="6136">
                  <c:v>2019</c:v>
                </c:pt>
                <c:pt idx="6137">
                  <c:v>2018</c:v>
                </c:pt>
                <c:pt idx="6138">
                  <c:v>2018</c:v>
                </c:pt>
                <c:pt idx="6139">
                  <c:v>2018</c:v>
                </c:pt>
                <c:pt idx="6140">
                  <c:v>2018</c:v>
                </c:pt>
                <c:pt idx="6141">
                  <c:v>2018</c:v>
                </c:pt>
                <c:pt idx="6142">
                  <c:v>2018</c:v>
                </c:pt>
                <c:pt idx="6143">
                  <c:v>2016</c:v>
                </c:pt>
                <c:pt idx="6144">
                  <c:v>2016</c:v>
                </c:pt>
                <c:pt idx="6145">
                  <c:v>2016</c:v>
                </c:pt>
                <c:pt idx="6146">
                  <c:v>2016</c:v>
                </c:pt>
                <c:pt idx="6147">
                  <c:v>2016</c:v>
                </c:pt>
                <c:pt idx="6148">
                  <c:v>2016</c:v>
                </c:pt>
                <c:pt idx="6149">
                  <c:v>2015</c:v>
                </c:pt>
                <c:pt idx="6150">
                  <c:v>2015</c:v>
                </c:pt>
                <c:pt idx="6151">
                  <c:v>2015</c:v>
                </c:pt>
                <c:pt idx="6152">
                  <c:v>2015</c:v>
                </c:pt>
                <c:pt idx="6153">
                  <c:v>2015</c:v>
                </c:pt>
                <c:pt idx="6154">
                  <c:v>2015</c:v>
                </c:pt>
                <c:pt idx="6155">
                  <c:v>2018</c:v>
                </c:pt>
                <c:pt idx="6156">
                  <c:v>2018</c:v>
                </c:pt>
                <c:pt idx="6157">
                  <c:v>2018</c:v>
                </c:pt>
                <c:pt idx="6158">
                  <c:v>2018</c:v>
                </c:pt>
                <c:pt idx="6159">
                  <c:v>2018</c:v>
                </c:pt>
                <c:pt idx="6160">
                  <c:v>2018</c:v>
                </c:pt>
                <c:pt idx="6161">
                  <c:v>2018</c:v>
                </c:pt>
                <c:pt idx="6162">
                  <c:v>2018</c:v>
                </c:pt>
                <c:pt idx="6163">
                  <c:v>2018</c:v>
                </c:pt>
                <c:pt idx="6164">
                  <c:v>2018</c:v>
                </c:pt>
                <c:pt idx="6165">
                  <c:v>2018</c:v>
                </c:pt>
                <c:pt idx="6166">
                  <c:v>2018</c:v>
                </c:pt>
                <c:pt idx="6167">
                  <c:v>2018</c:v>
                </c:pt>
                <c:pt idx="6168">
                  <c:v>2018</c:v>
                </c:pt>
                <c:pt idx="6169">
                  <c:v>2018</c:v>
                </c:pt>
                <c:pt idx="6170">
                  <c:v>2018</c:v>
                </c:pt>
                <c:pt idx="6171">
                  <c:v>2018</c:v>
                </c:pt>
                <c:pt idx="6172">
                  <c:v>2018</c:v>
                </c:pt>
                <c:pt idx="6173">
                  <c:v>2018</c:v>
                </c:pt>
                <c:pt idx="6174">
                  <c:v>2018</c:v>
                </c:pt>
                <c:pt idx="6175">
                  <c:v>2018</c:v>
                </c:pt>
                <c:pt idx="6176">
                  <c:v>2018</c:v>
                </c:pt>
                <c:pt idx="6177">
                  <c:v>2018</c:v>
                </c:pt>
                <c:pt idx="6178">
                  <c:v>2018</c:v>
                </c:pt>
                <c:pt idx="6179">
                  <c:v>2018</c:v>
                </c:pt>
                <c:pt idx="6180">
                  <c:v>2018</c:v>
                </c:pt>
                <c:pt idx="6181">
                  <c:v>2018</c:v>
                </c:pt>
                <c:pt idx="6182">
                  <c:v>2018</c:v>
                </c:pt>
                <c:pt idx="6183">
                  <c:v>2018</c:v>
                </c:pt>
                <c:pt idx="6184">
                  <c:v>2018</c:v>
                </c:pt>
                <c:pt idx="6185">
                  <c:v>2018</c:v>
                </c:pt>
                <c:pt idx="6186">
                  <c:v>2018</c:v>
                </c:pt>
                <c:pt idx="6187">
                  <c:v>2016</c:v>
                </c:pt>
                <c:pt idx="6188">
                  <c:v>2016</c:v>
                </c:pt>
                <c:pt idx="6189">
                  <c:v>2016</c:v>
                </c:pt>
                <c:pt idx="6190">
                  <c:v>2016</c:v>
                </c:pt>
                <c:pt idx="6191">
                  <c:v>2016</c:v>
                </c:pt>
                <c:pt idx="6192">
                  <c:v>2016</c:v>
                </c:pt>
                <c:pt idx="6193">
                  <c:v>2016</c:v>
                </c:pt>
                <c:pt idx="6194">
                  <c:v>2016</c:v>
                </c:pt>
                <c:pt idx="6195">
                  <c:v>2016</c:v>
                </c:pt>
                <c:pt idx="6196">
                  <c:v>2016</c:v>
                </c:pt>
                <c:pt idx="6197">
                  <c:v>2016</c:v>
                </c:pt>
                <c:pt idx="6198">
                  <c:v>2016</c:v>
                </c:pt>
                <c:pt idx="6199">
                  <c:v>2016</c:v>
                </c:pt>
                <c:pt idx="6200">
                  <c:v>2016</c:v>
                </c:pt>
                <c:pt idx="6201">
                  <c:v>2016</c:v>
                </c:pt>
                <c:pt idx="6202">
                  <c:v>2016</c:v>
                </c:pt>
                <c:pt idx="6203">
                  <c:v>2016</c:v>
                </c:pt>
                <c:pt idx="6204">
                  <c:v>2016</c:v>
                </c:pt>
                <c:pt idx="6205">
                  <c:v>2016</c:v>
                </c:pt>
                <c:pt idx="6206">
                  <c:v>2016</c:v>
                </c:pt>
                <c:pt idx="6207">
                  <c:v>2016</c:v>
                </c:pt>
                <c:pt idx="6208">
                  <c:v>2016</c:v>
                </c:pt>
                <c:pt idx="6209">
                  <c:v>2016</c:v>
                </c:pt>
                <c:pt idx="6210">
                  <c:v>2016</c:v>
                </c:pt>
                <c:pt idx="6211">
                  <c:v>2016</c:v>
                </c:pt>
                <c:pt idx="6212">
                  <c:v>2016</c:v>
                </c:pt>
                <c:pt idx="6213">
                  <c:v>2016</c:v>
                </c:pt>
                <c:pt idx="6214">
                  <c:v>2016</c:v>
                </c:pt>
                <c:pt idx="6215">
                  <c:v>2016</c:v>
                </c:pt>
                <c:pt idx="6216">
                  <c:v>2016</c:v>
                </c:pt>
                <c:pt idx="6217">
                  <c:v>2016</c:v>
                </c:pt>
                <c:pt idx="6218">
                  <c:v>2016</c:v>
                </c:pt>
                <c:pt idx="6219">
                  <c:v>2015</c:v>
                </c:pt>
                <c:pt idx="6220">
                  <c:v>2015</c:v>
                </c:pt>
                <c:pt idx="6221">
                  <c:v>2015</c:v>
                </c:pt>
                <c:pt idx="6222">
                  <c:v>2015</c:v>
                </c:pt>
                <c:pt idx="6223">
                  <c:v>2015</c:v>
                </c:pt>
                <c:pt idx="6224">
                  <c:v>2015</c:v>
                </c:pt>
                <c:pt idx="6225">
                  <c:v>2015</c:v>
                </c:pt>
                <c:pt idx="6226">
                  <c:v>2015</c:v>
                </c:pt>
                <c:pt idx="6227">
                  <c:v>2015</c:v>
                </c:pt>
                <c:pt idx="6228">
                  <c:v>2015</c:v>
                </c:pt>
                <c:pt idx="6229">
                  <c:v>2015</c:v>
                </c:pt>
                <c:pt idx="6230">
                  <c:v>2015</c:v>
                </c:pt>
                <c:pt idx="6231">
                  <c:v>2015</c:v>
                </c:pt>
                <c:pt idx="6232">
                  <c:v>2015</c:v>
                </c:pt>
                <c:pt idx="6233">
                  <c:v>2015</c:v>
                </c:pt>
                <c:pt idx="6234">
                  <c:v>2015</c:v>
                </c:pt>
                <c:pt idx="6235">
                  <c:v>2015</c:v>
                </c:pt>
                <c:pt idx="6236">
                  <c:v>2015</c:v>
                </c:pt>
                <c:pt idx="6237">
                  <c:v>2015</c:v>
                </c:pt>
                <c:pt idx="6238">
                  <c:v>2015</c:v>
                </c:pt>
                <c:pt idx="6239">
                  <c:v>2015</c:v>
                </c:pt>
                <c:pt idx="6240">
                  <c:v>2015</c:v>
                </c:pt>
                <c:pt idx="6241">
                  <c:v>2015</c:v>
                </c:pt>
                <c:pt idx="6242">
                  <c:v>2015</c:v>
                </c:pt>
                <c:pt idx="6243">
                  <c:v>2015</c:v>
                </c:pt>
                <c:pt idx="6244">
                  <c:v>2015</c:v>
                </c:pt>
                <c:pt idx="6245">
                  <c:v>2015</c:v>
                </c:pt>
                <c:pt idx="6246">
                  <c:v>2015</c:v>
                </c:pt>
                <c:pt idx="6247">
                  <c:v>2015</c:v>
                </c:pt>
                <c:pt idx="6248">
                  <c:v>2015</c:v>
                </c:pt>
                <c:pt idx="6249">
                  <c:v>2014</c:v>
                </c:pt>
                <c:pt idx="6250">
                  <c:v>2014</c:v>
                </c:pt>
                <c:pt idx="6251">
                  <c:v>2014</c:v>
                </c:pt>
                <c:pt idx="6252">
                  <c:v>2014</c:v>
                </c:pt>
                <c:pt idx="6253">
                  <c:v>2014</c:v>
                </c:pt>
                <c:pt idx="6254">
                  <c:v>2014</c:v>
                </c:pt>
                <c:pt idx="6255">
                  <c:v>2014</c:v>
                </c:pt>
                <c:pt idx="6256">
                  <c:v>2014</c:v>
                </c:pt>
                <c:pt idx="6257">
                  <c:v>2014</c:v>
                </c:pt>
                <c:pt idx="6258">
                  <c:v>2014</c:v>
                </c:pt>
                <c:pt idx="6259">
                  <c:v>2014</c:v>
                </c:pt>
                <c:pt idx="6260">
                  <c:v>2014</c:v>
                </c:pt>
                <c:pt idx="6261">
                  <c:v>2014</c:v>
                </c:pt>
                <c:pt idx="6262">
                  <c:v>2014</c:v>
                </c:pt>
                <c:pt idx="6263">
                  <c:v>2014</c:v>
                </c:pt>
                <c:pt idx="6264">
                  <c:v>2014</c:v>
                </c:pt>
                <c:pt idx="6265">
                  <c:v>2013</c:v>
                </c:pt>
                <c:pt idx="6266">
                  <c:v>2013</c:v>
                </c:pt>
                <c:pt idx="6267">
                  <c:v>2013</c:v>
                </c:pt>
                <c:pt idx="6268">
                  <c:v>2013</c:v>
                </c:pt>
                <c:pt idx="6269">
                  <c:v>2013</c:v>
                </c:pt>
                <c:pt idx="6270">
                  <c:v>2013</c:v>
                </c:pt>
                <c:pt idx="6271">
                  <c:v>2013</c:v>
                </c:pt>
                <c:pt idx="6272">
                  <c:v>2013</c:v>
                </c:pt>
                <c:pt idx="6273">
                  <c:v>2013</c:v>
                </c:pt>
                <c:pt idx="6274">
                  <c:v>2013</c:v>
                </c:pt>
                <c:pt idx="6275">
                  <c:v>2013</c:v>
                </c:pt>
                <c:pt idx="6276">
                  <c:v>2013</c:v>
                </c:pt>
                <c:pt idx="6277">
                  <c:v>2013</c:v>
                </c:pt>
                <c:pt idx="6278">
                  <c:v>2013</c:v>
                </c:pt>
                <c:pt idx="6279">
                  <c:v>2013</c:v>
                </c:pt>
                <c:pt idx="6280">
                  <c:v>2013</c:v>
                </c:pt>
                <c:pt idx="6281">
                  <c:v>2013</c:v>
                </c:pt>
                <c:pt idx="6282">
                  <c:v>2013</c:v>
                </c:pt>
                <c:pt idx="6283">
                  <c:v>2013</c:v>
                </c:pt>
                <c:pt idx="6284">
                  <c:v>2013</c:v>
                </c:pt>
                <c:pt idx="6285">
                  <c:v>2013</c:v>
                </c:pt>
                <c:pt idx="6286">
                  <c:v>2013</c:v>
                </c:pt>
                <c:pt idx="6287">
                  <c:v>2013</c:v>
                </c:pt>
                <c:pt idx="6288">
                  <c:v>2013</c:v>
                </c:pt>
                <c:pt idx="6289">
                  <c:v>2013</c:v>
                </c:pt>
                <c:pt idx="6290">
                  <c:v>2013</c:v>
                </c:pt>
                <c:pt idx="6291">
                  <c:v>2013</c:v>
                </c:pt>
                <c:pt idx="6292">
                  <c:v>2013</c:v>
                </c:pt>
                <c:pt idx="6293">
                  <c:v>2012</c:v>
                </c:pt>
                <c:pt idx="6294">
                  <c:v>2012</c:v>
                </c:pt>
                <c:pt idx="6295">
                  <c:v>2012</c:v>
                </c:pt>
                <c:pt idx="6296">
                  <c:v>2012</c:v>
                </c:pt>
                <c:pt idx="6297">
                  <c:v>2012</c:v>
                </c:pt>
                <c:pt idx="6298">
                  <c:v>2012</c:v>
                </c:pt>
                <c:pt idx="6299">
                  <c:v>2012</c:v>
                </c:pt>
                <c:pt idx="6300">
                  <c:v>2012</c:v>
                </c:pt>
                <c:pt idx="6301">
                  <c:v>2012</c:v>
                </c:pt>
                <c:pt idx="6302">
                  <c:v>2012</c:v>
                </c:pt>
                <c:pt idx="6303">
                  <c:v>2012</c:v>
                </c:pt>
                <c:pt idx="6304">
                  <c:v>2012</c:v>
                </c:pt>
                <c:pt idx="6305">
                  <c:v>2012</c:v>
                </c:pt>
                <c:pt idx="6306">
                  <c:v>2012</c:v>
                </c:pt>
                <c:pt idx="6307">
                  <c:v>2012</c:v>
                </c:pt>
                <c:pt idx="6308">
                  <c:v>2012</c:v>
                </c:pt>
                <c:pt idx="6309">
                  <c:v>2012</c:v>
                </c:pt>
                <c:pt idx="6310">
                  <c:v>2012</c:v>
                </c:pt>
                <c:pt idx="6311">
                  <c:v>2012</c:v>
                </c:pt>
                <c:pt idx="6312">
                  <c:v>2012</c:v>
                </c:pt>
                <c:pt idx="6313">
                  <c:v>2012</c:v>
                </c:pt>
                <c:pt idx="6314">
                  <c:v>2012</c:v>
                </c:pt>
                <c:pt idx="6315">
                  <c:v>2012</c:v>
                </c:pt>
                <c:pt idx="6316">
                  <c:v>2012</c:v>
                </c:pt>
                <c:pt idx="6317">
                  <c:v>2012</c:v>
                </c:pt>
                <c:pt idx="6318">
                  <c:v>2012</c:v>
                </c:pt>
                <c:pt idx="6319">
                  <c:v>2012</c:v>
                </c:pt>
                <c:pt idx="6320">
                  <c:v>2012</c:v>
                </c:pt>
                <c:pt idx="6321">
                  <c:v>2011</c:v>
                </c:pt>
                <c:pt idx="6322">
                  <c:v>2011</c:v>
                </c:pt>
                <c:pt idx="6323">
                  <c:v>2011</c:v>
                </c:pt>
                <c:pt idx="6324">
                  <c:v>2011</c:v>
                </c:pt>
                <c:pt idx="6325">
                  <c:v>2011</c:v>
                </c:pt>
                <c:pt idx="6326">
                  <c:v>2011</c:v>
                </c:pt>
                <c:pt idx="6327">
                  <c:v>2011</c:v>
                </c:pt>
                <c:pt idx="6328">
                  <c:v>2011</c:v>
                </c:pt>
                <c:pt idx="6329">
                  <c:v>2011</c:v>
                </c:pt>
                <c:pt idx="6330">
                  <c:v>2011</c:v>
                </c:pt>
                <c:pt idx="6331">
                  <c:v>2011</c:v>
                </c:pt>
                <c:pt idx="6332">
                  <c:v>2011</c:v>
                </c:pt>
                <c:pt idx="6333">
                  <c:v>2011</c:v>
                </c:pt>
                <c:pt idx="6334">
                  <c:v>2011</c:v>
                </c:pt>
                <c:pt idx="6335">
                  <c:v>2011</c:v>
                </c:pt>
                <c:pt idx="6336">
                  <c:v>2011</c:v>
                </c:pt>
                <c:pt idx="6337">
                  <c:v>2011</c:v>
                </c:pt>
                <c:pt idx="6338">
                  <c:v>2011</c:v>
                </c:pt>
                <c:pt idx="6339">
                  <c:v>2011</c:v>
                </c:pt>
                <c:pt idx="6340">
                  <c:v>2011</c:v>
                </c:pt>
                <c:pt idx="6341">
                  <c:v>2011</c:v>
                </c:pt>
                <c:pt idx="6342">
                  <c:v>2011</c:v>
                </c:pt>
                <c:pt idx="6343">
                  <c:v>2011</c:v>
                </c:pt>
                <c:pt idx="6344">
                  <c:v>2011</c:v>
                </c:pt>
                <c:pt idx="6345">
                  <c:v>2011</c:v>
                </c:pt>
                <c:pt idx="6346">
                  <c:v>2011</c:v>
                </c:pt>
                <c:pt idx="6347">
                  <c:v>2011</c:v>
                </c:pt>
                <c:pt idx="6348">
                  <c:v>2011</c:v>
                </c:pt>
                <c:pt idx="6349">
                  <c:v>2010</c:v>
                </c:pt>
                <c:pt idx="6350">
                  <c:v>2010</c:v>
                </c:pt>
                <c:pt idx="6351">
                  <c:v>2010</c:v>
                </c:pt>
                <c:pt idx="6352">
                  <c:v>2010</c:v>
                </c:pt>
                <c:pt idx="6353">
                  <c:v>2010</c:v>
                </c:pt>
                <c:pt idx="6354">
                  <c:v>2010</c:v>
                </c:pt>
                <c:pt idx="6355">
                  <c:v>2010</c:v>
                </c:pt>
                <c:pt idx="6356">
                  <c:v>2010</c:v>
                </c:pt>
                <c:pt idx="6357">
                  <c:v>2010</c:v>
                </c:pt>
                <c:pt idx="6358">
                  <c:v>2010</c:v>
                </c:pt>
                <c:pt idx="6359">
                  <c:v>2010</c:v>
                </c:pt>
                <c:pt idx="6360">
                  <c:v>2010</c:v>
                </c:pt>
                <c:pt idx="6361">
                  <c:v>2010</c:v>
                </c:pt>
                <c:pt idx="6362">
                  <c:v>2010</c:v>
                </c:pt>
                <c:pt idx="6363">
                  <c:v>2010</c:v>
                </c:pt>
                <c:pt idx="6364">
                  <c:v>2010</c:v>
                </c:pt>
                <c:pt idx="6365">
                  <c:v>2010</c:v>
                </c:pt>
                <c:pt idx="6366">
                  <c:v>2010</c:v>
                </c:pt>
                <c:pt idx="6367">
                  <c:v>2010</c:v>
                </c:pt>
                <c:pt idx="6368">
                  <c:v>2010</c:v>
                </c:pt>
                <c:pt idx="6369">
                  <c:v>2010</c:v>
                </c:pt>
                <c:pt idx="6370">
                  <c:v>2010</c:v>
                </c:pt>
                <c:pt idx="6371">
                  <c:v>2010</c:v>
                </c:pt>
                <c:pt idx="6372">
                  <c:v>2010</c:v>
                </c:pt>
                <c:pt idx="6373">
                  <c:v>2010</c:v>
                </c:pt>
                <c:pt idx="6374">
                  <c:v>2010</c:v>
                </c:pt>
                <c:pt idx="6375">
                  <c:v>2010</c:v>
                </c:pt>
                <c:pt idx="6376">
                  <c:v>2010</c:v>
                </c:pt>
                <c:pt idx="6377">
                  <c:v>2009</c:v>
                </c:pt>
                <c:pt idx="6378">
                  <c:v>2009</c:v>
                </c:pt>
                <c:pt idx="6379">
                  <c:v>2009</c:v>
                </c:pt>
                <c:pt idx="6380">
                  <c:v>2009</c:v>
                </c:pt>
                <c:pt idx="6381">
                  <c:v>2009</c:v>
                </c:pt>
                <c:pt idx="6382">
                  <c:v>2009</c:v>
                </c:pt>
                <c:pt idx="6383">
                  <c:v>2009</c:v>
                </c:pt>
                <c:pt idx="6384">
                  <c:v>2009</c:v>
                </c:pt>
                <c:pt idx="6385">
                  <c:v>2009</c:v>
                </c:pt>
                <c:pt idx="6386">
                  <c:v>2009</c:v>
                </c:pt>
                <c:pt idx="6387">
                  <c:v>2009</c:v>
                </c:pt>
                <c:pt idx="6388">
                  <c:v>2009</c:v>
                </c:pt>
                <c:pt idx="6389">
                  <c:v>2009</c:v>
                </c:pt>
                <c:pt idx="6390">
                  <c:v>2009</c:v>
                </c:pt>
                <c:pt idx="6391">
                  <c:v>2009</c:v>
                </c:pt>
                <c:pt idx="6392">
                  <c:v>2009</c:v>
                </c:pt>
                <c:pt idx="6393">
                  <c:v>2009</c:v>
                </c:pt>
                <c:pt idx="6394">
                  <c:v>2009</c:v>
                </c:pt>
                <c:pt idx="6395">
                  <c:v>2009</c:v>
                </c:pt>
                <c:pt idx="6396">
                  <c:v>2009</c:v>
                </c:pt>
                <c:pt idx="6397">
                  <c:v>2009</c:v>
                </c:pt>
                <c:pt idx="6398">
                  <c:v>2009</c:v>
                </c:pt>
                <c:pt idx="6399">
                  <c:v>2009</c:v>
                </c:pt>
                <c:pt idx="6400">
                  <c:v>2009</c:v>
                </c:pt>
                <c:pt idx="6401">
                  <c:v>2009</c:v>
                </c:pt>
                <c:pt idx="6402">
                  <c:v>2009</c:v>
                </c:pt>
                <c:pt idx="6403">
                  <c:v>2009</c:v>
                </c:pt>
                <c:pt idx="6404">
                  <c:v>2009</c:v>
                </c:pt>
                <c:pt idx="6405">
                  <c:v>2008</c:v>
                </c:pt>
                <c:pt idx="6406">
                  <c:v>2008</c:v>
                </c:pt>
                <c:pt idx="6407">
                  <c:v>2008</c:v>
                </c:pt>
                <c:pt idx="6408">
                  <c:v>2008</c:v>
                </c:pt>
                <c:pt idx="6409">
                  <c:v>2008</c:v>
                </c:pt>
                <c:pt idx="6410">
                  <c:v>2008</c:v>
                </c:pt>
                <c:pt idx="6411">
                  <c:v>2008</c:v>
                </c:pt>
                <c:pt idx="6412">
                  <c:v>2008</c:v>
                </c:pt>
                <c:pt idx="6413">
                  <c:v>2008</c:v>
                </c:pt>
                <c:pt idx="6414">
                  <c:v>2008</c:v>
                </c:pt>
                <c:pt idx="6415">
                  <c:v>2008</c:v>
                </c:pt>
                <c:pt idx="6416">
                  <c:v>2008</c:v>
                </c:pt>
                <c:pt idx="6417">
                  <c:v>2008</c:v>
                </c:pt>
                <c:pt idx="6418">
                  <c:v>2008</c:v>
                </c:pt>
                <c:pt idx="6419">
                  <c:v>2008</c:v>
                </c:pt>
                <c:pt idx="6420">
                  <c:v>2008</c:v>
                </c:pt>
                <c:pt idx="6421">
                  <c:v>2008</c:v>
                </c:pt>
                <c:pt idx="6422">
                  <c:v>2008</c:v>
                </c:pt>
                <c:pt idx="6423">
                  <c:v>2008</c:v>
                </c:pt>
                <c:pt idx="6424">
                  <c:v>2008</c:v>
                </c:pt>
                <c:pt idx="6425">
                  <c:v>2008</c:v>
                </c:pt>
                <c:pt idx="6426">
                  <c:v>2008</c:v>
                </c:pt>
                <c:pt idx="6427">
                  <c:v>2008</c:v>
                </c:pt>
                <c:pt idx="6428">
                  <c:v>2008</c:v>
                </c:pt>
                <c:pt idx="6429">
                  <c:v>2008</c:v>
                </c:pt>
                <c:pt idx="6430">
                  <c:v>2008</c:v>
                </c:pt>
                <c:pt idx="6431">
                  <c:v>2008</c:v>
                </c:pt>
                <c:pt idx="6432">
                  <c:v>2008</c:v>
                </c:pt>
                <c:pt idx="6433">
                  <c:v>2008</c:v>
                </c:pt>
                <c:pt idx="6434">
                  <c:v>2008</c:v>
                </c:pt>
                <c:pt idx="6435">
                  <c:v>2008</c:v>
                </c:pt>
                <c:pt idx="6436">
                  <c:v>2008</c:v>
                </c:pt>
                <c:pt idx="6437">
                  <c:v>2008</c:v>
                </c:pt>
                <c:pt idx="6438">
                  <c:v>2008</c:v>
                </c:pt>
                <c:pt idx="6439">
                  <c:v>2008</c:v>
                </c:pt>
                <c:pt idx="6440">
                  <c:v>2008</c:v>
                </c:pt>
                <c:pt idx="6441">
                  <c:v>2007</c:v>
                </c:pt>
                <c:pt idx="6442">
                  <c:v>2007</c:v>
                </c:pt>
                <c:pt idx="6443">
                  <c:v>2007</c:v>
                </c:pt>
                <c:pt idx="6444">
                  <c:v>2007</c:v>
                </c:pt>
                <c:pt idx="6445">
                  <c:v>2007</c:v>
                </c:pt>
                <c:pt idx="6446">
                  <c:v>2007</c:v>
                </c:pt>
                <c:pt idx="6447">
                  <c:v>2007</c:v>
                </c:pt>
                <c:pt idx="6448">
                  <c:v>2007</c:v>
                </c:pt>
                <c:pt idx="6449">
                  <c:v>2007</c:v>
                </c:pt>
                <c:pt idx="6450">
                  <c:v>2007</c:v>
                </c:pt>
                <c:pt idx="6451">
                  <c:v>2007</c:v>
                </c:pt>
                <c:pt idx="6452">
                  <c:v>2007</c:v>
                </c:pt>
                <c:pt idx="6453">
                  <c:v>2007</c:v>
                </c:pt>
                <c:pt idx="6454">
                  <c:v>2007</c:v>
                </c:pt>
                <c:pt idx="6455">
                  <c:v>2007</c:v>
                </c:pt>
                <c:pt idx="6456">
                  <c:v>2007</c:v>
                </c:pt>
                <c:pt idx="6457">
                  <c:v>2007</c:v>
                </c:pt>
                <c:pt idx="6458">
                  <c:v>2007</c:v>
                </c:pt>
                <c:pt idx="6459">
                  <c:v>2007</c:v>
                </c:pt>
                <c:pt idx="6460">
                  <c:v>2007</c:v>
                </c:pt>
                <c:pt idx="6461">
                  <c:v>2007</c:v>
                </c:pt>
                <c:pt idx="6462">
                  <c:v>2007</c:v>
                </c:pt>
                <c:pt idx="6463">
                  <c:v>2007</c:v>
                </c:pt>
                <c:pt idx="6464">
                  <c:v>2007</c:v>
                </c:pt>
                <c:pt idx="6465">
                  <c:v>2007</c:v>
                </c:pt>
                <c:pt idx="6466">
                  <c:v>2007</c:v>
                </c:pt>
                <c:pt idx="6467">
                  <c:v>2007</c:v>
                </c:pt>
                <c:pt idx="6468">
                  <c:v>2007</c:v>
                </c:pt>
                <c:pt idx="6469">
                  <c:v>2007</c:v>
                </c:pt>
                <c:pt idx="6470">
                  <c:v>2007</c:v>
                </c:pt>
                <c:pt idx="6471">
                  <c:v>2007</c:v>
                </c:pt>
                <c:pt idx="6472">
                  <c:v>2007</c:v>
                </c:pt>
                <c:pt idx="6473">
                  <c:v>2007</c:v>
                </c:pt>
                <c:pt idx="6474">
                  <c:v>2007</c:v>
                </c:pt>
                <c:pt idx="6475">
                  <c:v>2007</c:v>
                </c:pt>
                <c:pt idx="6476">
                  <c:v>2007</c:v>
                </c:pt>
                <c:pt idx="6477">
                  <c:v>2006</c:v>
                </c:pt>
                <c:pt idx="6478">
                  <c:v>2006</c:v>
                </c:pt>
                <c:pt idx="6479">
                  <c:v>2006</c:v>
                </c:pt>
                <c:pt idx="6480">
                  <c:v>2006</c:v>
                </c:pt>
                <c:pt idx="6481">
                  <c:v>2006</c:v>
                </c:pt>
                <c:pt idx="6482">
                  <c:v>2006</c:v>
                </c:pt>
                <c:pt idx="6483">
                  <c:v>2006</c:v>
                </c:pt>
                <c:pt idx="6484">
                  <c:v>2006</c:v>
                </c:pt>
                <c:pt idx="6485">
                  <c:v>2006</c:v>
                </c:pt>
                <c:pt idx="6486">
                  <c:v>2006</c:v>
                </c:pt>
                <c:pt idx="6487">
                  <c:v>2006</c:v>
                </c:pt>
                <c:pt idx="6488">
                  <c:v>2006</c:v>
                </c:pt>
                <c:pt idx="6489">
                  <c:v>2006</c:v>
                </c:pt>
                <c:pt idx="6490">
                  <c:v>2006</c:v>
                </c:pt>
                <c:pt idx="6491">
                  <c:v>2006</c:v>
                </c:pt>
                <c:pt idx="6492">
                  <c:v>2006</c:v>
                </c:pt>
                <c:pt idx="6493">
                  <c:v>2006</c:v>
                </c:pt>
                <c:pt idx="6494">
                  <c:v>2006</c:v>
                </c:pt>
                <c:pt idx="6495">
                  <c:v>2006</c:v>
                </c:pt>
                <c:pt idx="6496">
                  <c:v>2006</c:v>
                </c:pt>
                <c:pt idx="6497">
                  <c:v>2006</c:v>
                </c:pt>
                <c:pt idx="6498">
                  <c:v>2006</c:v>
                </c:pt>
                <c:pt idx="6499">
                  <c:v>2006</c:v>
                </c:pt>
                <c:pt idx="6500">
                  <c:v>2006</c:v>
                </c:pt>
                <c:pt idx="6501">
                  <c:v>2006</c:v>
                </c:pt>
                <c:pt idx="6502">
                  <c:v>2006</c:v>
                </c:pt>
                <c:pt idx="6503">
                  <c:v>2006</c:v>
                </c:pt>
                <c:pt idx="6504">
                  <c:v>2006</c:v>
                </c:pt>
                <c:pt idx="6505">
                  <c:v>2006</c:v>
                </c:pt>
                <c:pt idx="6506">
                  <c:v>2006</c:v>
                </c:pt>
                <c:pt idx="6507">
                  <c:v>2006</c:v>
                </c:pt>
                <c:pt idx="6508">
                  <c:v>2006</c:v>
                </c:pt>
                <c:pt idx="6509">
                  <c:v>2006</c:v>
                </c:pt>
                <c:pt idx="6510">
                  <c:v>2006</c:v>
                </c:pt>
                <c:pt idx="6511">
                  <c:v>2006</c:v>
                </c:pt>
                <c:pt idx="6512">
                  <c:v>2006</c:v>
                </c:pt>
                <c:pt idx="6513">
                  <c:v>2006</c:v>
                </c:pt>
                <c:pt idx="6514">
                  <c:v>2006</c:v>
                </c:pt>
                <c:pt idx="6515">
                  <c:v>2006</c:v>
                </c:pt>
                <c:pt idx="6516">
                  <c:v>2006</c:v>
                </c:pt>
                <c:pt idx="6517">
                  <c:v>2006</c:v>
                </c:pt>
                <c:pt idx="6518">
                  <c:v>2006</c:v>
                </c:pt>
                <c:pt idx="6519">
                  <c:v>2006</c:v>
                </c:pt>
                <c:pt idx="6520">
                  <c:v>2006</c:v>
                </c:pt>
                <c:pt idx="6521">
                  <c:v>2006</c:v>
                </c:pt>
                <c:pt idx="6522">
                  <c:v>2006</c:v>
                </c:pt>
                <c:pt idx="6523">
                  <c:v>2005</c:v>
                </c:pt>
                <c:pt idx="6524">
                  <c:v>2005</c:v>
                </c:pt>
                <c:pt idx="6525">
                  <c:v>2005</c:v>
                </c:pt>
                <c:pt idx="6526">
                  <c:v>2005</c:v>
                </c:pt>
                <c:pt idx="6527">
                  <c:v>2005</c:v>
                </c:pt>
                <c:pt idx="6528">
                  <c:v>2005</c:v>
                </c:pt>
                <c:pt idx="6529">
                  <c:v>2005</c:v>
                </c:pt>
                <c:pt idx="6530">
                  <c:v>2005</c:v>
                </c:pt>
                <c:pt idx="6531">
                  <c:v>2005</c:v>
                </c:pt>
                <c:pt idx="6532">
                  <c:v>2005</c:v>
                </c:pt>
                <c:pt idx="6533">
                  <c:v>2005</c:v>
                </c:pt>
                <c:pt idx="6534">
                  <c:v>2005</c:v>
                </c:pt>
                <c:pt idx="6535">
                  <c:v>2005</c:v>
                </c:pt>
                <c:pt idx="6536">
                  <c:v>2005</c:v>
                </c:pt>
                <c:pt idx="6537">
                  <c:v>2005</c:v>
                </c:pt>
                <c:pt idx="6538">
                  <c:v>2005</c:v>
                </c:pt>
                <c:pt idx="6539">
                  <c:v>2005</c:v>
                </c:pt>
                <c:pt idx="6540">
                  <c:v>2005</c:v>
                </c:pt>
                <c:pt idx="6541">
                  <c:v>2005</c:v>
                </c:pt>
                <c:pt idx="6542">
                  <c:v>2005</c:v>
                </c:pt>
                <c:pt idx="6543">
                  <c:v>2005</c:v>
                </c:pt>
                <c:pt idx="6544">
                  <c:v>2005</c:v>
                </c:pt>
                <c:pt idx="6545">
                  <c:v>2005</c:v>
                </c:pt>
                <c:pt idx="6546">
                  <c:v>2005</c:v>
                </c:pt>
                <c:pt idx="6547">
                  <c:v>2005</c:v>
                </c:pt>
                <c:pt idx="6548">
                  <c:v>2005</c:v>
                </c:pt>
                <c:pt idx="6549">
                  <c:v>2005</c:v>
                </c:pt>
                <c:pt idx="6550">
                  <c:v>2005</c:v>
                </c:pt>
                <c:pt idx="6551">
                  <c:v>2005</c:v>
                </c:pt>
                <c:pt idx="6552">
                  <c:v>2005</c:v>
                </c:pt>
                <c:pt idx="6553">
                  <c:v>2005</c:v>
                </c:pt>
                <c:pt idx="6554">
                  <c:v>2005</c:v>
                </c:pt>
                <c:pt idx="6555">
                  <c:v>2005</c:v>
                </c:pt>
                <c:pt idx="6556">
                  <c:v>2005</c:v>
                </c:pt>
                <c:pt idx="6557">
                  <c:v>2005</c:v>
                </c:pt>
                <c:pt idx="6558">
                  <c:v>2005</c:v>
                </c:pt>
                <c:pt idx="6559">
                  <c:v>2005</c:v>
                </c:pt>
                <c:pt idx="6560">
                  <c:v>2005</c:v>
                </c:pt>
                <c:pt idx="6561">
                  <c:v>2004</c:v>
                </c:pt>
                <c:pt idx="6562">
                  <c:v>2004</c:v>
                </c:pt>
                <c:pt idx="6563">
                  <c:v>2004</c:v>
                </c:pt>
                <c:pt idx="6564">
                  <c:v>2004</c:v>
                </c:pt>
                <c:pt idx="6565">
                  <c:v>2004</c:v>
                </c:pt>
                <c:pt idx="6566">
                  <c:v>2004</c:v>
                </c:pt>
                <c:pt idx="6567">
                  <c:v>2004</c:v>
                </c:pt>
                <c:pt idx="6568">
                  <c:v>2004</c:v>
                </c:pt>
                <c:pt idx="6569">
                  <c:v>2004</c:v>
                </c:pt>
                <c:pt idx="6570">
                  <c:v>2004</c:v>
                </c:pt>
                <c:pt idx="6571">
                  <c:v>2004</c:v>
                </c:pt>
                <c:pt idx="6572">
                  <c:v>2004</c:v>
                </c:pt>
                <c:pt idx="6573">
                  <c:v>2004</c:v>
                </c:pt>
                <c:pt idx="6574">
                  <c:v>2004</c:v>
                </c:pt>
                <c:pt idx="6575">
                  <c:v>2004</c:v>
                </c:pt>
                <c:pt idx="6576">
                  <c:v>2004</c:v>
                </c:pt>
                <c:pt idx="6577">
                  <c:v>2004</c:v>
                </c:pt>
                <c:pt idx="6578">
                  <c:v>2004</c:v>
                </c:pt>
                <c:pt idx="6579">
                  <c:v>2004</c:v>
                </c:pt>
                <c:pt idx="6580">
                  <c:v>2004</c:v>
                </c:pt>
                <c:pt idx="6581">
                  <c:v>2004</c:v>
                </c:pt>
                <c:pt idx="6582">
                  <c:v>2004</c:v>
                </c:pt>
                <c:pt idx="6583">
                  <c:v>2004</c:v>
                </c:pt>
                <c:pt idx="6584">
                  <c:v>2004</c:v>
                </c:pt>
                <c:pt idx="6585">
                  <c:v>2004</c:v>
                </c:pt>
                <c:pt idx="6586">
                  <c:v>2004</c:v>
                </c:pt>
                <c:pt idx="6587">
                  <c:v>2004</c:v>
                </c:pt>
                <c:pt idx="6588">
                  <c:v>2004</c:v>
                </c:pt>
                <c:pt idx="6589">
                  <c:v>2004</c:v>
                </c:pt>
                <c:pt idx="6590">
                  <c:v>2004</c:v>
                </c:pt>
                <c:pt idx="6591">
                  <c:v>2004</c:v>
                </c:pt>
                <c:pt idx="6592">
                  <c:v>2004</c:v>
                </c:pt>
                <c:pt idx="6593">
                  <c:v>2004</c:v>
                </c:pt>
                <c:pt idx="6594">
                  <c:v>2004</c:v>
                </c:pt>
                <c:pt idx="6595">
                  <c:v>2004</c:v>
                </c:pt>
                <c:pt idx="6596">
                  <c:v>2004</c:v>
                </c:pt>
                <c:pt idx="6597">
                  <c:v>2004</c:v>
                </c:pt>
                <c:pt idx="6598">
                  <c:v>2004</c:v>
                </c:pt>
                <c:pt idx="6599">
                  <c:v>2003</c:v>
                </c:pt>
                <c:pt idx="6600">
                  <c:v>2003</c:v>
                </c:pt>
                <c:pt idx="6601">
                  <c:v>2003</c:v>
                </c:pt>
                <c:pt idx="6602">
                  <c:v>2003</c:v>
                </c:pt>
                <c:pt idx="6603">
                  <c:v>2003</c:v>
                </c:pt>
                <c:pt idx="6604">
                  <c:v>2003</c:v>
                </c:pt>
                <c:pt idx="6605">
                  <c:v>2003</c:v>
                </c:pt>
                <c:pt idx="6606">
                  <c:v>2003</c:v>
                </c:pt>
                <c:pt idx="6607">
                  <c:v>2003</c:v>
                </c:pt>
                <c:pt idx="6608">
                  <c:v>2003</c:v>
                </c:pt>
                <c:pt idx="6609">
                  <c:v>2003</c:v>
                </c:pt>
                <c:pt idx="6610">
                  <c:v>2003</c:v>
                </c:pt>
                <c:pt idx="6611">
                  <c:v>2003</c:v>
                </c:pt>
                <c:pt idx="6612">
                  <c:v>2003</c:v>
                </c:pt>
                <c:pt idx="6613">
                  <c:v>2003</c:v>
                </c:pt>
                <c:pt idx="6614">
                  <c:v>2003</c:v>
                </c:pt>
                <c:pt idx="6615">
                  <c:v>2003</c:v>
                </c:pt>
                <c:pt idx="6616">
                  <c:v>2003</c:v>
                </c:pt>
                <c:pt idx="6617">
                  <c:v>2003</c:v>
                </c:pt>
                <c:pt idx="6618">
                  <c:v>2003</c:v>
                </c:pt>
                <c:pt idx="6619">
                  <c:v>2003</c:v>
                </c:pt>
                <c:pt idx="6620">
                  <c:v>2003</c:v>
                </c:pt>
                <c:pt idx="6621">
                  <c:v>2003</c:v>
                </c:pt>
                <c:pt idx="6622">
                  <c:v>2003</c:v>
                </c:pt>
                <c:pt idx="6623">
                  <c:v>2003</c:v>
                </c:pt>
                <c:pt idx="6624">
                  <c:v>2003</c:v>
                </c:pt>
                <c:pt idx="6625">
                  <c:v>2003</c:v>
                </c:pt>
                <c:pt idx="6626">
                  <c:v>2003</c:v>
                </c:pt>
                <c:pt idx="6627">
                  <c:v>2003</c:v>
                </c:pt>
                <c:pt idx="6628">
                  <c:v>2003</c:v>
                </c:pt>
                <c:pt idx="6629">
                  <c:v>2002</c:v>
                </c:pt>
                <c:pt idx="6630">
                  <c:v>2002</c:v>
                </c:pt>
                <c:pt idx="6631">
                  <c:v>2002</c:v>
                </c:pt>
                <c:pt idx="6632">
                  <c:v>2002</c:v>
                </c:pt>
                <c:pt idx="6633">
                  <c:v>2002</c:v>
                </c:pt>
                <c:pt idx="6634">
                  <c:v>2002</c:v>
                </c:pt>
                <c:pt idx="6635">
                  <c:v>2002</c:v>
                </c:pt>
                <c:pt idx="6636">
                  <c:v>2002</c:v>
                </c:pt>
                <c:pt idx="6637">
                  <c:v>2002</c:v>
                </c:pt>
                <c:pt idx="6638">
                  <c:v>2002</c:v>
                </c:pt>
                <c:pt idx="6639">
                  <c:v>2002</c:v>
                </c:pt>
                <c:pt idx="6640">
                  <c:v>2002</c:v>
                </c:pt>
                <c:pt idx="6641">
                  <c:v>2002</c:v>
                </c:pt>
                <c:pt idx="6642">
                  <c:v>2002</c:v>
                </c:pt>
                <c:pt idx="6643">
                  <c:v>2002</c:v>
                </c:pt>
                <c:pt idx="6644">
                  <c:v>2002</c:v>
                </c:pt>
                <c:pt idx="6645">
                  <c:v>2002</c:v>
                </c:pt>
                <c:pt idx="6646">
                  <c:v>2002</c:v>
                </c:pt>
                <c:pt idx="6647">
                  <c:v>2002</c:v>
                </c:pt>
                <c:pt idx="6648">
                  <c:v>2002</c:v>
                </c:pt>
                <c:pt idx="6649">
                  <c:v>2002</c:v>
                </c:pt>
                <c:pt idx="6650">
                  <c:v>2002</c:v>
                </c:pt>
                <c:pt idx="6651">
                  <c:v>2002</c:v>
                </c:pt>
                <c:pt idx="6652">
                  <c:v>2002</c:v>
                </c:pt>
                <c:pt idx="6653">
                  <c:v>2002</c:v>
                </c:pt>
                <c:pt idx="6654">
                  <c:v>2002</c:v>
                </c:pt>
                <c:pt idx="6655">
                  <c:v>2002</c:v>
                </c:pt>
                <c:pt idx="6656">
                  <c:v>2002</c:v>
                </c:pt>
                <c:pt idx="6657">
                  <c:v>2001</c:v>
                </c:pt>
                <c:pt idx="6658">
                  <c:v>2001</c:v>
                </c:pt>
                <c:pt idx="6659">
                  <c:v>2001</c:v>
                </c:pt>
                <c:pt idx="6660">
                  <c:v>2001</c:v>
                </c:pt>
                <c:pt idx="6661">
                  <c:v>2001</c:v>
                </c:pt>
                <c:pt idx="6662">
                  <c:v>2001</c:v>
                </c:pt>
                <c:pt idx="6663">
                  <c:v>2001</c:v>
                </c:pt>
                <c:pt idx="6664">
                  <c:v>2001</c:v>
                </c:pt>
                <c:pt idx="6665">
                  <c:v>2001</c:v>
                </c:pt>
                <c:pt idx="6666">
                  <c:v>2001</c:v>
                </c:pt>
                <c:pt idx="6667">
                  <c:v>2001</c:v>
                </c:pt>
                <c:pt idx="6668">
                  <c:v>2001</c:v>
                </c:pt>
                <c:pt idx="6669">
                  <c:v>2001</c:v>
                </c:pt>
                <c:pt idx="6670">
                  <c:v>2001</c:v>
                </c:pt>
                <c:pt idx="6671">
                  <c:v>2001</c:v>
                </c:pt>
                <c:pt idx="6672">
                  <c:v>2001</c:v>
                </c:pt>
                <c:pt idx="6673">
                  <c:v>2001</c:v>
                </c:pt>
                <c:pt idx="6674">
                  <c:v>2001</c:v>
                </c:pt>
                <c:pt idx="6675">
                  <c:v>2001</c:v>
                </c:pt>
                <c:pt idx="6676">
                  <c:v>2001</c:v>
                </c:pt>
                <c:pt idx="6677">
                  <c:v>2001</c:v>
                </c:pt>
                <c:pt idx="6678">
                  <c:v>2001</c:v>
                </c:pt>
                <c:pt idx="6679">
                  <c:v>2001</c:v>
                </c:pt>
                <c:pt idx="6680">
                  <c:v>2001</c:v>
                </c:pt>
                <c:pt idx="6681">
                  <c:v>2001</c:v>
                </c:pt>
                <c:pt idx="6682">
                  <c:v>2001</c:v>
                </c:pt>
                <c:pt idx="6683">
                  <c:v>2001</c:v>
                </c:pt>
                <c:pt idx="6684">
                  <c:v>2001</c:v>
                </c:pt>
                <c:pt idx="6685">
                  <c:v>2019</c:v>
                </c:pt>
                <c:pt idx="6686">
                  <c:v>2019</c:v>
                </c:pt>
                <c:pt idx="6687">
                  <c:v>2019</c:v>
                </c:pt>
                <c:pt idx="6688">
                  <c:v>2019</c:v>
                </c:pt>
                <c:pt idx="6689">
                  <c:v>2019</c:v>
                </c:pt>
                <c:pt idx="6690">
                  <c:v>2018</c:v>
                </c:pt>
                <c:pt idx="6691">
                  <c:v>2018</c:v>
                </c:pt>
                <c:pt idx="6692">
                  <c:v>2018</c:v>
                </c:pt>
                <c:pt idx="6693">
                  <c:v>2018</c:v>
                </c:pt>
                <c:pt idx="6694">
                  <c:v>2018</c:v>
                </c:pt>
                <c:pt idx="6695">
                  <c:v>2016</c:v>
                </c:pt>
                <c:pt idx="6696">
                  <c:v>2016</c:v>
                </c:pt>
                <c:pt idx="6697">
                  <c:v>2016</c:v>
                </c:pt>
                <c:pt idx="6698">
                  <c:v>2016</c:v>
                </c:pt>
                <c:pt idx="6699">
                  <c:v>2016</c:v>
                </c:pt>
                <c:pt idx="6700">
                  <c:v>2016</c:v>
                </c:pt>
                <c:pt idx="6701">
                  <c:v>2016</c:v>
                </c:pt>
                <c:pt idx="6702">
                  <c:v>2016</c:v>
                </c:pt>
                <c:pt idx="6703">
                  <c:v>2015</c:v>
                </c:pt>
                <c:pt idx="6704">
                  <c:v>2015</c:v>
                </c:pt>
                <c:pt idx="6705">
                  <c:v>2015</c:v>
                </c:pt>
                <c:pt idx="6706">
                  <c:v>2015</c:v>
                </c:pt>
                <c:pt idx="6707">
                  <c:v>2015</c:v>
                </c:pt>
                <c:pt idx="6708">
                  <c:v>2015</c:v>
                </c:pt>
                <c:pt idx="6709">
                  <c:v>2015</c:v>
                </c:pt>
                <c:pt idx="6710">
                  <c:v>2015</c:v>
                </c:pt>
                <c:pt idx="6711">
                  <c:v>2014</c:v>
                </c:pt>
                <c:pt idx="6712">
                  <c:v>2014</c:v>
                </c:pt>
                <c:pt idx="6713">
                  <c:v>2014</c:v>
                </c:pt>
                <c:pt idx="6714">
                  <c:v>2014</c:v>
                </c:pt>
                <c:pt idx="6715">
                  <c:v>2014</c:v>
                </c:pt>
                <c:pt idx="6716">
                  <c:v>2014</c:v>
                </c:pt>
                <c:pt idx="6717">
                  <c:v>2014</c:v>
                </c:pt>
                <c:pt idx="6718">
                  <c:v>2014</c:v>
                </c:pt>
                <c:pt idx="6719">
                  <c:v>2013</c:v>
                </c:pt>
                <c:pt idx="6720">
                  <c:v>2013</c:v>
                </c:pt>
                <c:pt idx="6721">
                  <c:v>2013</c:v>
                </c:pt>
                <c:pt idx="6722">
                  <c:v>2013</c:v>
                </c:pt>
                <c:pt idx="6723">
                  <c:v>2013</c:v>
                </c:pt>
                <c:pt idx="6724">
                  <c:v>2013</c:v>
                </c:pt>
                <c:pt idx="6725">
                  <c:v>2013</c:v>
                </c:pt>
                <c:pt idx="6726">
                  <c:v>2012</c:v>
                </c:pt>
                <c:pt idx="6727">
                  <c:v>2012</c:v>
                </c:pt>
                <c:pt idx="6728">
                  <c:v>2012</c:v>
                </c:pt>
                <c:pt idx="6729">
                  <c:v>2012</c:v>
                </c:pt>
                <c:pt idx="6730">
                  <c:v>2012</c:v>
                </c:pt>
                <c:pt idx="6731">
                  <c:v>2012</c:v>
                </c:pt>
                <c:pt idx="6732">
                  <c:v>2019</c:v>
                </c:pt>
                <c:pt idx="6733">
                  <c:v>2019</c:v>
                </c:pt>
                <c:pt idx="6734">
                  <c:v>2019</c:v>
                </c:pt>
                <c:pt idx="6735">
                  <c:v>2019</c:v>
                </c:pt>
                <c:pt idx="6736">
                  <c:v>2019</c:v>
                </c:pt>
                <c:pt idx="6737">
                  <c:v>2019</c:v>
                </c:pt>
                <c:pt idx="6738">
                  <c:v>2019</c:v>
                </c:pt>
                <c:pt idx="6739">
                  <c:v>2019</c:v>
                </c:pt>
                <c:pt idx="6740">
                  <c:v>2019</c:v>
                </c:pt>
                <c:pt idx="6741">
                  <c:v>2019</c:v>
                </c:pt>
                <c:pt idx="6742">
                  <c:v>2019</c:v>
                </c:pt>
                <c:pt idx="6743">
                  <c:v>2019</c:v>
                </c:pt>
                <c:pt idx="6744">
                  <c:v>2018</c:v>
                </c:pt>
                <c:pt idx="6745">
                  <c:v>2018</c:v>
                </c:pt>
                <c:pt idx="6746">
                  <c:v>2018</c:v>
                </c:pt>
                <c:pt idx="6747">
                  <c:v>2018</c:v>
                </c:pt>
                <c:pt idx="6748">
                  <c:v>2018</c:v>
                </c:pt>
                <c:pt idx="6749">
                  <c:v>2018</c:v>
                </c:pt>
                <c:pt idx="6750">
                  <c:v>2016</c:v>
                </c:pt>
                <c:pt idx="6751">
                  <c:v>2016</c:v>
                </c:pt>
                <c:pt idx="6752">
                  <c:v>2016</c:v>
                </c:pt>
                <c:pt idx="6753">
                  <c:v>2016</c:v>
                </c:pt>
                <c:pt idx="6754">
                  <c:v>2016</c:v>
                </c:pt>
                <c:pt idx="6755">
                  <c:v>2016</c:v>
                </c:pt>
                <c:pt idx="6756">
                  <c:v>2015</c:v>
                </c:pt>
                <c:pt idx="6757">
                  <c:v>2015</c:v>
                </c:pt>
                <c:pt idx="6758">
                  <c:v>2015</c:v>
                </c:pt>
                <c:pt idx="6759">
                  <c:v>2015</c:v>
                </c:pt>
                <c:pt idx="6760">
                  <c:v>2015</c:v>
                </c:pt>
                <c:pt idx="6761">
                  <c:v>2015</c:v>
                </c:pt>
                <c:pt idx="6762">
                  <c:v>2014</c:v>
                </c:pt>
                <c:pt idx="6763">
                  <c:v>2014</c:v>
                </c:pt>
                <c:pt idx="6764">
                  <c:v>2014</c:v>
                </c:pt>
                <c:pt idx="6765">
                  <c:v>2014</c:v>
                </c:pt>
                <c:pt idx="6766">
                  <c:v>2014</c:v>
                </c:pt>
                <c:pt idx="6767">
                  <c:v>2014</c:v>
                </c:pt>
                <c:pt idx="6768">
                  <c:v>2014</c:v>
                </c:pt>
                <c:pt idx="6769">
                  <c:v>2014</c:v>
                </c:pt>
                <c:pt idx="6770">
                  <c:v>2014</c:v>
                </c:pt>
                <c:pt idx="6771">
                  <c:v>2014</c:v>
                </c:pt>
                <c:pt idx="6772">
                  <c:v>2013</c:v>
                </c:pt>
                <c:pt idx="6773">
                  <c:v>2013</c:v>
                </c:pt>
                <c:pt idx="6774">
                  <c:v>2013</c:v>
                </c:pt>
                <c:pt idx="6775">
                  <c:v>2013</c:v>
                </c:pt>
                <c:pt idx="6776">
                  <c:v>2013</c:v>
                </c:pt>
                <c:pt idx="6777">
                  <c:v>2013</c:v>
                </c:pt>
                <c:pt idx="6778">
                  <c:v>2013</c:v>
                </c:pt>
                <c:pt idx="6779">
                  <c:v>2013</c:v>
                </c:pt>
                <c:pt idx="6780">
                  <c:v>2013</c:v>
                </c:pt>
                <c:pt idx="6781">
                  <c:v>2013</c:v>
                </c:pt>
                <c:pt idx="6782">
                  <c:v>2012</c:v>
                </c:pt>
                <c:pt idx="6783">
                  <c:v>2012</c:v>
                </c:pt>
                <c:pt idx="6784">
                  <c:v>2012</c:v>
                </c:pt>
                <c:pt idx="6785">
                  <c:v>2012</c:v>
                </c:pt>
                <c:pt idx="6786">
                  <c:v>2012</c:v>
                </c:pt>
                <c:pt idx="6787">
                  <c:v>2012</c:v>
                </c:pt>
                <c:pt idx="6788">
                  <c:v>2012</c:v>
                </c:pt>
                <c:pt idx="6789">
                  <c:v>2012</c:v>
                </c:pt>
                <c:pt idx="6790">
                  <c:v>2012</c:v>
                </c:pt>
                <c:pt idx="6791">
                  <c:v>2012</c:v>
                </c:pt>
                <c:pt idx="6792">
                  <c:v>2012</c:v>
                </c:pt>
                <c:pt idx="6793">
                  <c:v>2012</c:v>
                </c:pt>
                <c:pt idx="6794">
                  <c:v>2012</c:v>
                </c:pt>
                <c:pt idx="6795">
                  <c:v>2012</c:v>
                </c:pt>
                <c:pt idx="6796">
                  <c:v>2011</c:v>
                </c:pt>
                <c:pt idx="6797">
                  <c:v>2011</c:v>
                </c:pt>
                <c:pt idx="6798">
                  <c:v>2011</c:v>
                </c:pt>
                <c:pt idx="6799">
                  <c:v>2011</c:v>
                </c:pt>
                <c:pt idx="6800">
                  <c:v>2011</c:v>
                </c:pt>
                <c:pt idx="6801">
                  <c:v>2011</c:v>
                </c:pt>
                <c:pt idx="6802">
                  <c:v>2011</c:v>
                </c:pt>
                <c:pt idx="6803">
                  <c:v>2011</c:v>
                </c:pt>
                <c:pt idx="6804">
                  <c:v>2011</c:v>
                </c:pt>
                <c:pt idx="6805">
                  <c:v>2011</c:v>
                </c:pt>
                <c:pt idx="6806">
                  <c:v>2011</c:v>
                </c:pt>
                <c:pt idx="6807">
                  <c:v>2011</c:v>
                </c:pt>
                <c:pt idx="6808">
                  <c:v>2011</c:v>
                </c:pt>
                <c:pt idx="6809">
                  <c:v>2011</c:v>
                </c:pt>
                <c:pt idx="6810">
                  <c:v>2010</c:v>
                </c:pt>
                <c:pt idx="6811">
                  <c:v>2010</c:v>
                </c:pt>
                <c:pt idx="6812">
                  <c:v>2010</c:v>
                </c:pt>
                <c:pt idx="6813">
                  <c:v>2010</c:v>
                </c:pt>
                <c:pt idx="6814">
                  <c:v>2010</c:v>
                </c:pt>
                <c:pt idx="6815">
                  <c:v>2010</c:v>
                </c:pt>
                <c:pt idx="6816">
                  <c:v>2010</c:v>
                </c:pt>
                <c:pt idx="6817">
                  <c:v>2010</c:v>
                </c:pt>
                <c:pt idx="6818">
                  <c:v>2010</c:v>
                </c:pt>
                <c:pt idx="6819">
                  <c:v>2010</c:v>
                </c:pt>
                <c:pt idx="6820">
                  <c:v>2009</c:v>
                </c:pt>
                <c:pt idx="6821">
                  <c:v>2009</c:v>
                </c:pt>
                <c:pt idx="6822">
                  <c:v>2009</c:v>
                </c:pt>
                <c:pt idx="6823">
                  <c:v>2009</c:v>
                </c:pt>
                <c:pt idx="6824">
                  <c:v>2009</c:v>
                </c:pt>
                <c:pt idx="6825">
                  <c:v>2008</c:v>
                </c:pt>
                <c:pt idx="6826">
                  <c:v>2008</c:v>
                </c:pt>
                <c:pt idx="6827">
                  <c:v>2008</c:v>
                </c:pt>
                <c:pt idx="6828">
                  <c:v>2008</c:v>
                </c:pt>
                <c:pt idx="6829">
                  <c:v>2008</c:v>
                </c:pt>
                <c:pt idx="6830">
                  <c:v>2007</c:v>
                </c:pt>
                <c:pt idx="6831">
                  <c:v>2007</c:v>
                </c:pt>
                <c:pt idx="6832">
                  <c:v>2007</c:v>
                </c:pt>
                <c:pt idx="6833">
                  <c:v>2007</c:v>
                </c:pt>
                <c:pt idx="6834">
                  <c:v>2006</c:v>
                </c:pt>
                <c:pt idx="6835">
                  <c:v>2006</c:v>
                </c:pt>
                <c:pt idx="6836">
                  <c:v>2006</c:v>
                </c:pt>
                <c:pt idx="6837">
                  <c:v>2006</c:v>
                </c:pt>
                <c:pt idx="6838">
                  <c:v>2005</c:v>
                </c:pt>
                <c:pt idx="6839">
                  <c:v>2005</c:v>
                </c:pt>
                <c:pt idx="6840">
                  <c:v>2005</c:v>
                </c:pt>
                <c:pt idx="6841">
                  <c:v>2005</c:v>
                </c:pt>
                <c:pt idx="6842">
                  <c:v>2004</c:v>
                </c:pt>
                <c:pt idx="6843">
                  <c:v>2004</c:v>
                </c:pt>
                <c:pt idx="6844">
                  <c:v>2004</c:v>
                </c:pt>
                <c:pt idx="6845">
                  <c:v>2004</c:v>
                </c:pt>
                <c:pt idx="6846">
                  <c:v>2004</c:v>
                </c:pt>
                <c:pt idx="6847">
                  <c:v>2003</c:v>
                </c:pt>
                <c:pt idx="6848">
                  <c:v>2003</c:v>
                </c:pt>
                <c:pt idx="6849">
                  <c:v>2003</c:v>
                </c:pt>
                <c:pt idx="6850">
                  <c:v>2003</c:v>
                </c:pt>
                <c:pt idx="6851">
                  <c:v>2003</c:v>
                </c:pt>
                <c:pt idx="6852">
                  <c:v>2003</c:v>
                </c:pt>
                <c:pt idx="6853">
                  <c:v>2018</c:v>
                </c:pt>
                <c:pt idx="6854">
                  <c:v>2018</c:v>
                </c:pt>
                <c:pt idx="6855">
                  <c:v>2016</c:v>
                </c:pt>
                <c:pt idx="6856">
                  <c:v>2016</c:v>
                </c:pt>
                <c:pt idx="6857">
                  <c:v>2015</c:v>
                </c:pt>
                <c:pt idx="6858">
                  <c:v>2015</c:v>
                </c:pt>
                <c:pt idx="6859">
                  <c:v>2019</c:v>
                </c:pt>
                <c:pt idx="6860">
                  <c:v>2019</c:v>
                </c:pt>
                <c:pt idx="6861">
                  <c:v>2019</c:v>
                </c:pt>
                <c:pt idx="6862">
                  <c:v>2019</c:v>
                </c:pt>
                <c:pt idx="6863">
                  <c:v>2019</c:v>
                </c:pt>
                <c:pt idx="6864">
                  <c:v>2019</c:v>
                </c:pt>
                <c:pt idx="6865">
                  <c:v>2019</c:v>
                </c:pt>
                <c:pt idx="6866">
                  <c:v>2019</c:v>
                </c:pt>
                <c:pt idx="6867">
                  <c:v>2019</c:v>
                </c:pt>
                <c:pt idx="6868">
                  <c:v>2018</c:v>
                </c:pt>
                <c:pt idx="6869">
                  <c:v>2018</c:v>
                </c:pt>
                <c:pt idx="6870">
                  <c:v>2018</c:v>
                </c:pt>
                <c:pt idx="6871">
                  <c:v>2018</c:v>
                </c:pt>
                <c:pt idx="6872">
                  <c:v>2018</c:v>
                </c:pt>
                <c:pt idx="6873">
                  <c:v>2018</c:v>
                </c:pt>
                <c:pt idx="6874">
                  <c:v>2008</c:v>
                </c:pt>
                <c:pt idx="6875">
                  <c:v>2008</c:v>
                </c:pt>
                <c:pt idx="6876">
                  <c:v>2008</c:v>
                </c:pt>
                <c:pt idx="6877">
                  <c:v>2008</c:v>
                </c:pt>
                <c:pt idx="6878">
                  <c:v>2008</c:v>
                </c:pt>
                <c:pt idx="6879">
                  <c:v>2008</c:v>
                </c:pt>
                <c:pt idx="6880">
                  <c:v>2007</c:v>
                </c:pt>
                <c:pt idx="6881">
                  <c:v>2007</c:v>
                </c:pt>
                <c:pt idx="6882">
                  <c:v>2007</c:v>
                </c:pt>
                <c:pt idx="6883">
                  <c:v>2007</c:v>
                </c:pt>
                <c:pt idx="6884">
                  <c:v>2007</c:v>
                </c:pt>
                <c:pt idx="6885">
                  <c:v>2007</c:v>
                </c:pt>
                <c:pt idx="6886">
                  <c:v>2006</c:v>
                </c:pt>
                <c:pt idx="6887">
                  <c:v>2006</c:v>
                </c:pt>
                <c:pt idx="6888">
                  <c:v>2006</c:v>
                </c:pt>
                <c:pt idx="6889">
                  <c:v>2006</c:v>
                </c:pt>
                <c:pt idx="6890">
                  <c:v>2006</c:v>
                </c:pt>
                <c:pt idx="6891">
                  <c:v>2006</c:v>
                </c:pt>
                <c:pt idx="6892">
                  <c:v>2005</c:v>
                </c:pt>
                <c:pt idx="6893">
                  <c:v>2005</c:v>
                </c:pt>
                <c:pt idx="6894">
                  <c:v>2005</c:v>
                </c:pt>
                <c:pt idx="6895">
                  <c:v>2005</c:v>
                </c:pt>
                <c:pt idx="6896">
                  <c:v>2005</c:v>
                </c:pt>
                <c:pt idx="6897">
                  <c:v>2004</c:v>
                </c:pt>
                <c:pt idx="6898">
                  <c:v>2004</c:v>
                </c:pt>
                <c:pt idx="6899">
                  <c:v>2004</c:v>
                </c:pt>
                <c:pt idx="6900">
                  <c:v>2004</c:v>
                </c:pt>
                <c:pt idx="6901">
                  <c:v>2018</c:v>
                </c:pt>
                <c:pt idx="6902">
                  <c:v>2018</c:v>
                </c:pt>
                <c:pt idx="6903">
                  <c:v>2018</c:v>
                </c:pt>
                <c:pt idx="6904">
                  <c:v>2019</c:v>
                </c:pt>
                <c:pt idx="6905">
                  <c:v>2019</c:v>
                </c:pt>
                <c:pt idx="6906">
                  <c:v>2019</c:v>
                </c:pt>
                <c:pt idx="6907">
                  <c:v>2019</c:v>
                </c:pt>
                <c:pt idx="6908">
                  <c:v>2019</c:v>
                </c:pt>
                <c:pt idx="6909">
                  <c:v>2019</c:v>
                </c:pt>
                <c:pt idx="6910">
                  <c:v>2019</c:v>
                </c:pt>
                <c:pt idx="6911">
                  <c:v>2019</c:v>
                </c:pt>
                <c:pt idx="6912">
                  <c:v>2019</c:v>
                </c:pt>
                <c:pt idx="6913">
                  <c:v>2018</c:v>
                </c:pt>
                <c:pt idx="6914">
                  <c:v>2018</c:v>
                </c:pt>
                <c:pt idx="6915">
                  <c:v>2018</c:v>
                </c:pt>
                <c:pt idx="6916">
                  <c:v>2018</c:v>
                </c:pt>
                <c:pt idx="6917">
                  <c:v>2018</c:v>
                </c:pt>
                <c:pt idx="6918">
                  <c:v>2018</c:v>
                </c:pt>
                <c:pt idx="6919">
                  <c:v>2018</c:v>
                </c:pt>
                <c:pt idx="6920">
                  <c:v>2018</c:v>
                </c:pt>
                <c:pt idx="6921">
                  <c:v>2018</c:v>
                </c:pt>
                <c:pt idx="6922">
                  <c:v>2016</c:v>
                </c:pt>
                <c:pt idx="6923">
                  <c:v>2016</c:v>
                </c:pt>
                <c:pt idx="6924">
                  <c:v>2016</c:v>
                </c:pt>
                <c:pt idx="6925">
                  <c:v>2016</c:v>
                </c:pt>
                <c:pt idx="6926">
                  <c:v>2016</c:v>
                </c:pt>
                <c:pt idx="6927">
                  <c:v>2016</c:v>
                </c:pt>
                <c:pt idx="6928">
                  <c:v>2016</c:v>
                </c:pt>
                <c:pt idx="6929">
                  <c:v>2016</c:v>
                </c:pt>
                <c:pt idx="6930">
                  <c:v>2016</c:v>
                </c:pt>
                <c:pt idx="6931">
                  <c:v>2016</c:v>
                </c:pt>
                <c:pt idx="6932">
                  <c:v>2016</c:v>
                </c:pt>
                <c:pt idx="6933">
                  <c:v>2016</c:v>
                </c:pt>
                <c:pt idx="6934">
                  <c:v>2015</c:v>
                </c:pt>
                <c:pt idx="6935">
                  <c:v>2015</c:v>
                </c:pt>
                <c:pt idx="6936">
                  <c:v>2015</c:v>
                </c:pt>
                <c:pt idx="6937">
                  <c:v>2015</c:v>
                </c:pt>
                <c:pt idx="6938">
                  <c:v>2015</c:v>
                </c:pt>
                <c:pt idx="6939">
                  <c:v>2015</c:v>
                </c:pt>
                <c:pt idx="6940">
                  <c:v>2015</c:v>
                </c:pt>
                <c:pt idx="6941">
                  <c:v>2015</c:v>
                </c:pt>
                <c:pt idx="6942">
                  <c:v>2014</c:v>
                </c:pt>
                <c:pt idx="6943">
                  <c:v>2014</c:v>
                </c:pt>
                <c:pt idx="6944">
                  <c:v>2014</c:v>
                </c:pt>
                <c:pt idx="6945">
                  <c:v>2014</c:v>
                </c:pt>
                <c:pt idx="6946">
                  <c:v>2014</c:v>
                </c:pt>
                <c:pt idx="6947">
                  <c:v>2014</c:v>
                </c:pt>
                <c:pt idx="6948">
                  <c:v>2014</c:v>
                </c:pt>
                <c:pt idx="6949">
                  <c:v>2014</c:v>
                </c:pt>
                <c:pt idx="6950">
                  <c:v>2014</c:v>
                </c:pt>
                <c:pt idx="6951">
                  <c:v>2014</c:v>
                </c:pt>
                <c:pt idx="6952">
                  <c:v>2014</c:v>
                </c:pt>
                <c:pt idx="6953">
                  <c:v>2014</c:v>
                </c:pt>
                <c:pt idx="6954">
                  <c:v>2014</c:v>
                </c:pt>
                <c:pt idx="6955">
                  <c:v>2014</c:v>
                </c:pt>
                <c:pt idx="6956">
                  <c:v>2013</c:v>
                </c:pt>
                <c:pt idx="6957">
                  <c:v>2013</c:v>
                </c:pt>
                <c:pt idx="6958">
                  <c:v>2013</c:v>
                </c:pt>
                <c:pt idx="6959">
                  <c:v>2013</c:v>
                </c:pt>
                <c:pt idx="6960">
                  <c:v>2013</c:v>
                </c:pt>
                <c:pt idx="6961">
                  <c:v>2013</c:v>
                </c:pt>
                <c:pt idx="6962">
                  <c:v>2013</c:v>
                </c:pt>
                <c:pt idx="6963">
                  <c:v>2013</c:v>
                </c:pt>
                <c:pt idx="6964">
                  <c:v>2013</c:v>
                </c:pt>
                <c:pt idx="6965">
                  <c:v>2013</c:v>
                </c:pt>
                <c:pt idx="6966">
                  <c:v>2013</c:v>
                </c:pt>
                <c:pt idx="6967">
                  <c:v>2013</c:v>
                </c:pt>
                <c:pt idx="6968">
                  <c:v>2013</c:v>
                </c:pt>
                <c:pt idx="6969">
                  <c:v>2013</c:v>
                </c:pt>
                <c:pt idx="6970">
                  <c:v>2013</c:v>
                </c:pt>
                <c:pt idx="6971">
                  <c:v>2012</c:v>
                </c:pt>
                <c:pt idx="6972">
                  <c:v>2012</c:v>
                </c:pt>
                <c:pt idx="6973">
                  <c:v>2012</c:v>
                </c:pt>
                <c:pt idx="6974">
                  <c:v>2012</c:v>
                </c:pt>
                <c:pt idx="6975">
                  <c:v>2012</c:v>
                </c:pt>
                <c:pt idx="6976">
                  <c:v>2012</c:v>
                </c:pt>
                <c:pt idx="6977">
                  <c:v>2012</c:v>
                </c:pt>
                <c:pt idx="6978">
                  <c:v>2012</c:v>
                </c:pt>
                <c:pt idx="6979">
                  <c:v>2012</c:v>
                </c:pt>
                <c:pt idx="6980">
                  <c:v>2012</c:v>
                </c:pt>
                <c:pt idx="6981">
                  <c:v>2012</c:v>
                </c:pt>
                <c:pt idx="6982">
                  <c:v>2012</c:v>
                </c:pt>
                <c:pt idx="6983">
                  <c:v>2012</c:v>
                </c:pt>
                <c:pt idx="6984">
                  <c:v>2011</c:v>
                </c:pt>
                <c:pt idx="6985">
                  <c:v>2011</c:v>
                </c:pt>
                <c:pt idx="6986">
                  <c:v>2011</c:v>
                </c:pt>
                <c:pt idx="6987">
                  <c:v>2011</c:v>
                </c:pt>
                <c:pt idx="6988">
                  <c:v>2010</c:v>
                </c:pt>
                <c:pt idx="6989">
                  <c:v>2010</c:v>
                </c:pt>
                <c:pt idx="6990">
                  <c:v>2010</c:v>
                </c:pt>
                <c:pt idx="6991">
                  <c:v>2010</c:v>
                </c:pt>
                <c:pt idx="6992">
                  <c:v>2010</c:v>
                </c:pt>
                <c:pt idx="6993">
                  <c:v>2010</c:v>
                </c:pt>
                <c:pt idx="6994">
                  <c:v>2010</c:v>
                </c:pt>
                <c:pt idx="6995">
                  <c:v>2010</c:v>
                </c:pt>
                <c:pt idx="6996">
                  <c:v>2010</c:v>
                </c:pt>
                <c:pt idx="6997">
                  <c:v>2010</c:v>
                </c:pt>
                <c:pt idx="6998">
                  <c:v>2010</c:v>
                </c:pt>
                <c:pt idx="6999">
                  <c:v>2010</c:v>
                </c:pt>
                <c:pt idx="7000">
                  <c:v>2010</c:v>
                </c:pt>
                <c:pt idx="7001">
                  <c:v>2009</c:v>
                </c:pt>
                <c:pt idx="7002">
                  <c:v>2009</c:v>
                </c:pt>
                <c:pt idx="7003">
                  <c:v>2009</c:v>
                </c:pt>
                <c:pt idx="7004">
                  <c:v>2009</c:v>
                </c:pt>
                <c:pt idx="7005">
                  <c:v>2009</c:v>
                </c:pt>
                <c:pt idx="7006">
                  <c:v>2009</c:v>
                </c:pt>
                <c:pt idx="7007">
                  <c:v>2009</c:v>
                </c:pt>
                <c:pt idx="7008">
                  <c:v>2009</c:v>
                </c:pt>
                <c:pt idx="7009">
                  <c:v>2009</c:v>
                </c:pt>
                <c:pt idx="7010">
                  <c:v>2009</c:v>
                </c:pt>
                <c:pt idx="7011">
                  <c:v>2009</c:v>
                </c:pt>
                <c:pt idx="7012">
                  <c:v>2009</c:v>
                </c:pt>
                <c:pt idx="7013">
                  <c:v>2009</c:v>
                </c:pt>
                <c:pt idx="7014">
                  <c:v>2008</c:v>
                </c:pt>
                <c:pt idx="7015">
                  <c:v>2008</c:v>
                </c:pt>
                <c:pt idx="7016">
                  <c:v>2008</c:v>
                </c:pt>
                <c:pt idx="7017">
                  <c:v>2008</c:v>
                </c:pt>
                <c:pt idx="7018">
                  <c:v>2008</c:v>
                </c:pt>
                <c:pt idx="7019">
                  <c:v>2008</c:v>
                </c:pt>
                <c:pt idx="7020">
                  <c:v>2008</c:v>
                </c:pt>
                <c:pt idx="7021">
                  <c:v>2008</c:v>
                </c:pt>
                <c:pt idx="7022">
                  <c:v>2007</c:v>
                </c:pt>
                <c:pt idx="7023">
                  <c:v>2007</c:v>
                </c:pt>
                <c:pt idx="7024">
                  <c:v>2007</c:v>
                </c:pt>
                <c:pt idx="7025">
                  <c:v>2007</c:v>
                </c:pt>
                <c:pt idx="7026">
                  <c:v>2007</c:v>
                </c:pt>
                <c:pt idx="7027">
                  <c:v>2007</c:v>
                </c:pt>
                <c:pt idx="7028">
                  <c:v>2007</c:v>
                </c:pt>
                <c:pt idx="7029">
                  <c:v>2007</c:v>
                </c:pt>
                <c:pt idx="7030">
                  <c:v>2007</c:v>
                </c:pt>
                <c:pt idx="7031">
                  <c:v>2007</c:v>
                </c:pt>
                <c:pt idx="7032">
                  <c:v>2006</c:v>
                </c:pt>
                <c:pt idx="7033">
                  <c:v>2006</c:v>
                </c:pt>
                <c:pt idx="7034">
                  <c:v>2006</c:v>
                </c:pt>
                <c:pt idx="7035">
                  <c:v>2006</c:v>
                </c:pt>
                <c:pt idx="7036">
                  <c:v>2005</c:v>
                </c:pt>
                <c:pt idx="7037">
                  <c:v>2005</c:v>
                </c:pt>
                <c:pt idx="7038">
                  <c:v>2005</c:v>
                </c:pt>
                <c:pt idx="7039">
                  <c:v>2005</c:v>
                </c:pt>
                <c:pt idx="7040">
                  <c:v>2005</c:v>
                </c:pt>
                <c:pt idx="7041">
                  <c:v>2005</c:v>
                </c:pt>
                <c:pt idx="7042">
                  <c:v>2019</c:v>
                </c:pt>
                <c:pt idx="7043">
                  <c:v>2019</c:v>
                </c:pt>
                <c:pt idx="7044">
                  <c:v>2019</c:v>
                </c:pt>
                <c:pt idx="7045">
                  <c:v>2019</c:v>
                </c:pt>
                <c:pt idx="7046">
                  <c:v>2019</c:v>
                </c:pt>
                <c:pt idx="7047">
                  <c:v>2019</c:v>
                </c:pt>
                <c:pt idx="7048">
                  <c:v>2019</c:v>
                </c:pt>
                <c:pt idx="7049">
                  <c:v>2019</c:v>
                </c:pt>
                <c:pt idx="7050">
                  <c:v>2019</c:v>
                </c:pt>
                <c:pt idx="7051">
                  <c:v>2019</c:v>
                </c:pt>
                <c:pt idx="7052">
                  <c:v>2019</c:v>
                </c:pt>
                <c:pt idx="7053">
                  <c:v>2018</c:v>
                </c:pt>
                <c:pt idx="7054">
                  <c:v>2018</c:v>
                </c:pt>
                <c:pt idx="7055">
                  <c:v>2018</c:v>
                </c:pt>
                <c:pt idx="7056">
                  <c:v>2018</c:v>
                </c:pt>
                <c:pt idx="7057">
                  <c:v>2018</c:v>
                </c:pt>
                <c:pt idx="7058">
                  <c:v>2018</c:v>
                </c:pt>
                <c:pt idx="7059">
                  <c:v>2018</c:v>
                </c:pt>
                <c:pt idx="7060">
                  <c:v>2018</c:v>
                </c:pt>
                <c:pt idx="7061">
                  <c:v>2018</c:v>
                </c:pt>
                <c:pt idx="7062">
                  <c:v>2018</c:v>
                </c:pt>
                <c:pt idx="7063">
                  <c:v>2018</c:v>
                </c:pt>
                <c:pt idx="7064">
                  <c:v>2018</c:v>
                </c:pt>
                <c:pt idx="7065">
                  <c:v>2018</c:v>
                </c:pt>
                <c:pt idx="7066">
                  <c:v>2018</c:v>
                </c:pt>
                <c:pt idx="7067">
                  <c:v>2018</c:v>
                </c:pt>
                <c:pt idx="7068">
                  <c:v>2018</c:v>
                </c:pt>
                <c:pt idx="7069">
                  <c:v>2016</c:v>
                </c:pt>
                <c:pt idx="7070">
                  <c:v>2016</c:v>
                </c:pt>
                <c:pt idx="7071">
                  <c:v>2016</c:v>
                </c:pt>
                <c:pt idx="7072">
                  <c:v>2016</c:v>
                </c:pt>
                <c:pt idx="7073">
                  <c:v>2016</c:v>
                </c:pt>
                <c:pt idx="7074">
                  <c:v>2016</c:v>
                </c:pt>
                <c:pt idx="7075">
                  <c:v>2016</c:v>
                </c:pt>
                <c:pt idx="7076">
                  <c:v>2016</c:v>
                </c:pt>
                <c:pt idx="7077">
                  <c:v>2016</c:v>
                </c:pt>
                <c:pt idx="7078">
                  <c:v>2016</c:v>
                </c:pt>
                <c:pt idx="7079">
                  <c:v>2015</c:v>
                </c:pt>
                <c:pt idx="7080">
                  <c:v>2015</c:v>
                </c:pt>
                <c:pt idx="7081">
                  <c:v>2015</c:v>
                </c:pt>
                <c:pt idx="7082">
                  <c:v>2015</c:v>
                </c:pt>
                <c:pt idx="7083">
                  <c:v>2015</c:v>
                </c:pt>
                <c:pt idx="7084">
                  <c:v>2015</c:v>
                </c:pt>
                <c:pt idx="7085">
                  <c:v>2015</c:v>
                </c:pt>
                <c:pt idx="7086">
                  <c:v>2015</c:v>
                </c:pt>
                <c:pt idx="7087">
                  <c:v>2015</c:v>
                </c:pt>
                <c:pt idx="7088">
                  <c:v>2015</c:v>
                </c:pt>
                <c:pt idx="7089">
                  <c:v>2014</c:v>
                </c:pt>
                <c:pt idx="7090">
                  <c:v>2014</c:v>
                </c:pt>
                <c:pt idx="7091">
                  <c:v>2014</c:v>
                </c:pt>
                <c:pt idx="7092">
                  <c:v>2014</c:v>
                </c:pt>
                <c:pt idx="7093">
                  <c:v>2014</c:v>
                </c:pt>
                <c:pt idx="7094">
                  <c:v>2014</c:v>
                </c:pt>
                <c:pt idx="7095">
                  <c:v>2014</c:v>
                </c:pt>
                <c:pt idx="7096">
                  <c:v>2014</c:v>
                </c:pt>
                <c:pt idx="7097">
                  <c:v>2014</c:v>
                </c:pt>
                <c:pt idx="7098">
                  <c:v>2014</c:v>
                </c:pt>
                <c:pt idx="7099">
                  <c:v>2014</c:v>
                </c:pt>
                <c:pt idx="7100">
                  <c:v>2013</c:v>
                </c:pt>
                <c:pt idx="7101">
                  <c:v>2013</c:v>
                </c:pt>
                <c:pt idx="7102">
                  <c:v>2013</c:v>
                </c:pt>
                <c:pt idx="7103">
                  <c:v>2013</c:v>
                </c:pt>
                <c:pt idx="7104">
                  <c:v>2013</c:v>
                </c:pt>
                <c:pt idx="7105">
                  <c:v>2013</c:v>
                </c:pt>
                <c:pt idx="7106">
                  <c:v>2013</c:v>
                </c:pt>
                <c:pt idx="7107">
                  <c:v>2013</c:v>
                </c:pt>
                <c:pt idx="7108">
                  <c:v>2012</c:v>
                </c:pt>
                <c:pt idx="7109">
                  <c:v>2012</c:v>
                </c:pt>
                <c:pt idx="7110">
                  <c:v>2012</c:v>
                </c:pt>
                <c:pt idx="7111">
                  <c:v>2012</c:v>
                </c:pt>
                <c:pt idx="7112">
                  <c:v>2012</c:v>
                </c:pt>
                <c:pt idx="7113">
                  <c:v>2012</c:v>
                </c:pt>
                <c:pt idx="7114">
                  <c:v>2012</c:v>
                </c:pt>
                <c:pt idx="7115">
                  <c:v>2012</c:v>
                </c:pt>
                <c:pt idx="7116">
                  <c:v>2011</c:v>
                </c:pt>
                <c:pt idx="7117">
                  <c:v>2011</c:v>
                </c:pt>
                <c:pt idx="7118">
                  <c:v>2011</c:v>
                </c:pt>
                <c:pt idx="7119">
                  <c:v>2011</c:v>
                </c:pt>
                <c:pt idx="7120">
                  <c:v>2010</c:v>
                </c:pt>
                <c:pt idx="7121">
                  <c:v>2010</c:v>
                </c:pt>
                <c:pt idx="7122">
                  <c:v>2010</c:v>
                </c:pt>
                <c:pt idx="7123">
                  <c:v>2010</c:v>
                </c:pt>
                <c:pt idx="7124">
                  <c:v>2009</c:v>
                </c:pt>
                <c:pt idx="7125">
                  <c:v>2009</c:v>
                </c:pt>
                <c:pt idx="7126">
                  <c:v>2009</c:v>
                </c:pt>
                <c:pt idx="7127">
                  <c:v>2008</c:v>
                </c:pt>
                <c:pt idx="7128">
                  <c:v>2019</c:v>
                </c:pt>
                <c:pt idx="7129">
                  <c:v>2019</c:v>
                </c:pt>
                <c:pt idx="7130">
                  <c:v>2019</c:v>
                </c:pt>
                <c:pt idx="7131">
                  <c:v>2019</c:v>
                </c:pt>
                <c:pt idx="7132">
                  <c:v>2019</c:v>
                </c:pt>
                <c:pt idx="7133">
                  <c:v>2019</c:v>
                </c:pt>
                <c:pt idx="7134">
                  <c:v>2019</c:v>
                </c:pt>
                <c:pt idx="7135">
                  <c:v>2019</c:v>
                </c:pt>
                <c:pt idx="7136">
                  <c:v>2019</c:v>
                </c:pt>
                <c:pt idx="7137">
                  <c:v>2019</c:v>
                </c:pt>
                <c:pt idx="7138">
                  <c:v>2019</c:v>
                </c:pt>
                <c:pt idx="7139">
                  <c:v>2019</c:v>
                </c:pt>
                <c:pt idx="7140">
                  <c:v>2019</c:v>
                </c:pt>
                <c:pt idx="7141">
                  <c:v>2019</c:v>
                </c:pt>
                <c:pt idx="7142">
                  <c:v>2019</c:v>
                </c:pt>
                <c:pt idx="7143">
                  <c:v>2018</c:v>
                </c:pt>
                <c:pt idx="7144">
                  <c:v>2018</c:v>
                </c:pt>
                <c:pt idx="7145">
                  <c:v>2018</c:v>
                </c:pt>
                <c:pt idx="7146">
                  <c:v>2018</c:v>
                </c:pt>
                <c:pt idx="7147">
                  <c:v>2018</c:v>
                </c:pt>
                <c:pt idx="7148">
                  <c:v>2018</c:v>
                </c:pt>
                <c:pt idx="7149">
                  <c:v>2018</c:v>
                </c:pt>
                <c:pt idx="7150">
                  <c:v>2018</c:v>
                </c:pt>
                <c:pt idx="7151">
                  <c:v>2018</c:v>
                </c:pt>
                <c:pt idx="7152">
                  <c:v>2018</c:v>
                </c:pt>
                <c:pt idx="7153">
                  <c:v>2018</c:v>
                </c:pt>
                <c:pt idx="7154">
                  <c:v>2016</c:v>
                </c:pt>
                <c:pt idx="7155">
                  <c:v>2016</c:v>
                </c:pt>
                <c:pt idx="7156">
                  <c:v>2016</c:v>
                </c:pt>
                <c:pt idx="7157">
                  <c:v>2016</c:v>
                </c:pt>
                <c:pt idx="7158">
                  <c:v>2016</c:v>
                </c:pt>
                <c:pt idx="7159">
                  <c:v>2016</c:v>
                </c:pt>
                <c:pt idx="7160">
                  <c:v>2016</c:v>
                </c:pt>
                <c:pt idx="7161">
                  <c:v>2016</c:v>
                </c:pt>
                <c:pt idx="7162">
                  <c:v>2016</c:v>
                </c:pt>
                <c:pt idx="7163">
                  <c:v>2016</c:v>
                </c:pt>
                <c:pt idx="7164">
                  <c:v>2015</c:v>
                </c:pt>
                <c:pt idx="7165">
                  <c:v>2015</c:v>
                </c:pt>
                <c:pt idx="7166">
                  <c:v>2015</c:v>
                </c:pt>
                <c:pt idx="7167">
                  <c:v>2015</c:v>
                </c:pt>
                <c:pt idx="7168">
                  <c:v>2015</c:v>
                </c:pt>
                <c:pt idx="7169">
                  <c:v>2015</c:v>
                </c:pt>
                <c:pt idx="7170">
                  <c:v>2015</c:v>
                </c:pt>
                <c:pt idx="7171">
                  <c:v>2015</c:v>
                </c:pt>
                <c:pt idx="7172">
                  <c:v>2014</c:v>
                </c:pt>
                <c:pt idx="7173">
                  <c:v>2014</c:v>
                </c:pt>
                <c:pt idx="7174">
                  <c:v>2014</c:v>
                </c:pt>
                <c:pt idx="7175">
                  <c:v>2014</c:v>
                </c:pt>
                <c:pt idx="7176">
                  <c:v>2014</c:v>
                </c:pt>
                <c:pt idx="7177">
                  <c:v>2014</c:v>
                </c:pt>
                <c:pt idx="7178">
                  <c:v>2014</c:v>
                </c:pt>
                <c:pt idx="7179">
                  <c:v>2014</c:v>
                </c:pt>
                <c:pt idx="7180">
                  <c:v>2013</c:v>
                </c:pt>
                <c:pt idx="7181">
                  <c:v>2013</c:v>
                </c:pt>
                <c:pt idx="7182">
                  <c:v>2013</c:v>
                </c:pt>
                <c:pt idx="7183">
                  <c:v>2013</c:v>
                </c:pt>
                <c:pt idx="7184">
                  <c:v>2013</c:v>
                </c:pt>
                <c:pt idx="7185">
                  <c:v>2013</c:v>
                </c:pt>
                <c:pt idx="7186">
                  <c:v>2013</c:v>
                </c:pt>
                <c:pt idx="7187">
                  <c:v>2013</c:v>
                </c:pt>
                <c:pt idx="7188">
                  <c:v>2012</c:v>
                </c:pt>
                <c:pt idx="7189">
                  <c:v>2012</c:v>
                </c:pt>
                <c:pt idx="7190">
                  <c:v>2012</c:v>
                </c:pt>
                <c:pt idx="7191">
                  <c:v>2012</c:v>
                </c:pt>
                <c:pt idx="7192">
                  <c:v>2012</c:v>
                </c:pt>
                <c:pt idx="7193">
                  <c:v>2012</c:v>
                </c:pt>
                <c:pt idx="7194">
                  <c:v>2012</c:v>
                </c:pt>
                <c:pt idx="7195">
                  <c:v>2012</c:v>
                </c:pt>
                <c:pt idx="7196">
                  <c:v>2012</c:v>
                </c:pt>
                <c:pt idx="7197">
                  <c:v>2012</c:v>
                </c:pt>
                <c:pt idx="7198">
                  <c:v>2011</c:v>
                </c:pt>
                <c:pt idx="7199">
                  <c:v>2011</c:v>
                </c:pt>
                <c:pt idx="7200">
                  <c:v>2011</c:v>
                </c:pt>
                <c:pt idx="7201">
                  <c:v>2011</c:v>
                </c:pt>
                <c:pt idx="7202">
                  <c:v>2011</c:v>
                </c:pt>
                <c:pt idx="7203">
                  <c:v>2011</c:v>
                </c:pt>
                <c:pt idx="7204">
                  <c:v>2011</c:v>
                </c:pt>
                <c:pt idx="7205">
                  <c:v>2011</c:v>
                </c:pt>
                <c:pt idx="7206">
                  <c:v>2011</c:v>
                </c:pt>
                <c:pt idx="7207">
                  <c:v>2011</c:v>
                </c:pt>
                <c:pt idx="7208">
                  <c:v>2009</c:v>
                </c:pt>
                <c:pt idx="7209">
                  <c:v>2009</c:v>
                </c:pt>
                <c:pt idx="7210">
                  <c:v>2009</c:v>
                </c:pt>
                <c:pt idx="7211">
                  <c:v>2009</c:v>
                </c:pt>
                <c:pt idx="7212">
                  <c:v>2009</c:v>
                </c:pt>
                <c:pt idx="7213">
                  <c:v>2009</c:v>
                </c:pt>
                <c:pt idx="7214">
                  <c:v>2009</c:v>
                </c:pt>
                <c:pt idx="7215">
                  <c:v>2008</c:v>
                </c:pt>
                <c:pt idx="7216">
                  <c:v>2008</c:v>
                </c:pt>
                <c:pt idx="7217">
                  <c:v>2008</c:v>
                </c:pt>
                <c:pt idx="7218">
                  <c:v>2008</c:v>
                </c:pt>
                <c:pt idx="7219">
                  <c:v>2008</c:v>
                </c:pt>
                <c:pt idx="7220">
                  <c:v>2008</c:v>
                </c:pt>
                <c:pt idx="7221">
                  <c:v>2008</c:v>
                </c:pt>
                <c:pt idx="7222">
                  <c:v>2008</c:v>
                </c:pt>
                <c:pt idx="7223">
                  <c:v>2007</c:v>
                </c:pt>
                <c:pt idx="7224">
                  <c:v>2007</c:v>
                </c:pt>
                <c:pt idx="7225">
                  <c:v>2007</c:v>
                </c:pt>
                <c:pt idx="7226">
                  <c:v>2007</c:v>
                </c:pt>
                <c:pt idx="7227">
                  <c:v>2007</c:v>
                </c:pt>
                <c:pt idx="7228">
                  <c:v>2007</c:v>
                </c:pt>
                <c:pt idx="7229">
                  <c:v>2006</c:v>
                </c:pt>
                <c:pt idx="7230">
                  <c:v>2006</c:v>
                </c:pt>
                <c:pt idx="7231">
                  <c:v>2006</c:v>
                </c:pt>
                <c:pt idx="7232">
                  <c:v>2006</c:v>
                </c:pt>
                <c:pt idx="7233">
                  <c:v>2006</c:v>
                </c:pt>
                <c:pt idx="7234">
                  <c:v>2006</c:v>
                </c:pt>
                <c:pt idx="7235">
                  <c:v>2005</c:v>
                </c:pt>
                <c:pt idx="7236">
                  <c:v>2005</c:v>
                </c:pt>
                <c:pt idx="7237">
                  <c:v>2005</c:v>
                </c:pt>
                <c:pt idx="7238">
                  <c:v>2005</c:v>
                </c:pt>
                <c:pt idx="7239">
                  <c:v>2005</c:v>
                </c:pt>
                <c:pt idx="7240">
                  <c:v>2005</c:v>
                </c:pt>
                <c:pt idx="7241">
                  <c:v>2004</c:v>
                </c:pt>
                <c:pt idx="7242">
                  <c:v>2004</c:v>
                </c:pt>
                <c:pt idx="7243">
                  <c:v>2004</c:v>
                </c:pt>
                <c:pt idx="7244">
                  <c:v>2004</c:v>
                </c:pt>
                <c:pt idx="7245">
                  <c:v>2004</c:v>
                </c:pt>
                <c:pt idx="7246">
                  <c:v>2004</c:v>
                </c:pt>
                <c:pt idx="7247">
                  <c:v>2003</c:v>
                </c:pt>
                <c:pt idx="7248">
                  <c:v>2003</c:v>
                </c:pt>
                <c:pt idx="7249">
                  <c:v>2003</c:v>
                </c:pt>
                <c:pt idx="7250">
                  <c:v>2003</c:v>
                </c:pt>
                <c:pt idx="7251">
                  <c:v>2003</c:v>
                </c:pt>
                <c:pt idx="7252">
                  <c:v>2003</c:v>
                </c:pt>
                <c:pt idx="7253">
                  <c:v>2003</c:v>
                </c:pt>
                <c:pt idx="7254">
                  <c:v>2002</c:v>
                </c:pt>
                <c:pt idx="7255">
                  <c:v>2002</c:v>
                </c:pt>
                <c:pt idx="7256">
                  <c:v>2002</c:v>
                </c:pt>
                <c:pt idx="7257">
                  <c:v>2002</c:v>
                </c:pt>
                <c:pt idx="7258">
                  <c:v>2002</c:v>
                </c:pt>
                <c:pt idx="7259">
                  <c:v>2002</c:v>
                </c:pt>
                <c:pt idx="7260">
                  <c:v>2002</c:v>
                </c:pt>
                <c:pt idx="7261">
                  <c:v>2001</c:v>
                </c:pt>
                <c:pt idx="7262">
                  <c:v>2001</c:v>
                </c:pt>
                <c:pt idx="7263">
                  <c:v>2001</c:v>
                </c:pt>
                <c:pt idx="7264">
                  <c:v>2000</c:v>
                </c:pt>
                <c:pt idx="7265">
                  <c:v>2000</c:v>
                </c:pt>
                <c:pt idx="7266">
                  <c:v>1999</c:v>
                </c:pt>
                <c:pt idx="7267">
                  <c:v>1999</c:v>
                </c:pt>
                <c:pt idx="7268">
                  <c:v>1998</c:v>
                </c:pt>
                <c:pt idx="7269">
                  <c:v>2019</c:v>
                </c:pt>
                <c:pt idx="7270">
                  <c:v>2019</c:v>
                </c:pt>
                <c:pt idx="7271">
                  <c:v>2019</c:v>
                </c:pt>
                <c:pt idx="7272">
                  <c:v>2019</c:v>
                </c:pt>
                <c:pt idx="7273">
                  <c:v>2019</c:v>
                </c:pt>
                <c:pt idx="7274">
                  <c:v>2019</c:v>
                </c:pt>
                <c:pt idx="7275">
                  <c:v>2018</c:v>
                </c:pt>
                <c:pt idx="7276">
                  <c:v>2018</c:v>
                </c:pt>
                <c:pt idx="7277">
                  <c:v>2018</c:v>
                </c:pt>
                <c:pt idx="7278">
                  <c:v>2018</c:v>
                </c:pt>
                <c:pt idx="7279">
                  <c:v>2018</c:v>
                </c:pt>
                <c:pt idx="7280">
                  <c:v>2018</c:v>
                </c:pt>
                <c:pt idx="7281">
                  <c:v>2018</c:v>
                </c:pt>
                <c:pt idx="7282">
                  <c:v>2018</c:v>
                </c:pt>
                <c:pt idx="7283">
                  <c:v>2018</c:v>
                </c:pt>
                <c:pt idx="7284">
                  <c:v>2016</c:v>
                </c:pt>
                <c:pt idx="7285">
                  <c:v>2016</c:v>
                </c:pt>
                <c:pt idx="7286">
                  <c:v>2016</c:v>
                </c:pt>
                <c:pt idx="7287">
                  <c:v>2016</c:v>
                </c:pt>
                <c:pt idx="7288">
                  <c:v>2016</c:v>
                </c:pt>
                <c:pt idx="7289">
                  <c:v>2016</c:v>
                </c:pt>
                <c:pt idx="7290">
                  <c:v>2016</c:v>
                </c:pt>
                <c:pt idx="7291">
                  <c:v>2016</c:v>
                </c:pt>
                <c:pt idx="7292">
                  <c:v>2016</c:v>
                </c:pt>
                <c:pt idx="7293">
                  <c:v>2015</c:v>
                </c:pt>
                <c:pt idx="7294">
                  <c:v>2015</c:v>
                </c:pt>
                <c:pt idx="7295">
                  <c:v>2015</c:v>
                </c:pt>
                <c:pt idx="7296">
                  <c:v>2015</c:v>
                </c:pt>
                <c:pt idx="7297">
                  <c:v>2015</c:v>
                </c:pt>
                <c:pt idx="7298">
                  <c:v>2015</c:v>
                </c:pt>
                <c:pt idx="7299">
                  <c:v>2015</c:v>
                </c:pt>
                <c:pt idx="7300">
                  <c:v>2015</c:v>
                </c:pt>
                <c:pt idx="7301">
                  <c:v>2015</c:v>
                </c:pt>
                <c:pt idx="7302">
                  <c:v>2014</c:v>
                </c:pt>
                <c:pt idx="7303">
                  <c:v>2014</c:v>
                </c:pt>
                <c:pt idx="7304">
                  <c:v>2014</c:v>
                </c:pt>
                <c:pt idx="7305">
                  <c:v>2014</c:v>
                </c:pt>
                <c:pt idx="7306">
                  <c:v>2014</c:v>
                </c:pt>
                <c:pt idx="7307">
                  <c:v>2014</c:v>
                </c:pt>
                <c:pt idx="7308">
                  <c:v>2014</c:v>
                </c:pt>
                <c:pt idx="7309">
                  <c:v>2014</c:v>
                </c:pt>
                <c:pt idx="7310">
                  <c:v>2014</c:v>
                </c:pt>
                <c:pt idx="7311">
                  <c:v>2014</c:v>
                </c:pt>
                <c:pt idx="7312">
                  <c:v>2014</c:v>
                </c:pt>
                <c:pt idx="7313">
                  <c:v>2014</c:v>
                </c:pt>
                <c:pt idx="7314">
                  <c:v>2014</c:v>
                </c:pt>
                <c:pt idx="7315">
                  <c:v>2014</c:v>
                </c:pt>
                <c:pt idx="7316">
                  <c:v>2014</c:v>
                </c:pt>
                <c:pt idx="7317">
                  <c:v>2014</c:v>
                </c:pt>
                <c:pt idx="7318">
                  <c:v>2013</c:v>
                </c:pt>
                <c:pt idx="7319">
                  <c:v>2013</c:v>
                </c:pt>
                <c:pt idx="7320">
                  <c:v>2013</c:v>
                </c:pt>
                <c:pt idx="7321">
                  <c:v>2013</c:v>
                </c:pt>
                <c:pt idx="7322">
                  <c:v>2013</c:v>
                </c:pt>
                <c:pt idx="7323">
                  <c:v>2013</c:v>
                </c:pt>
                <c:pt idx="7324">
                  <c:v>2013</c:v>
                </c:pt>
                <c:pt idx="7325">
                  <c:v>2013</c:v>
                </c:pt>
                <c:pt idx="7326">
                  <c:v>2013</c:v>
                </c:pt>
                <c:pt idx="7327">
                  <c:v>2013</c:v>
                </c:pt>
                <c:pt idx="7328">
                  <c:v>2013</c:v>
                </c:pt>
                <c:pt idx="7329">
                  <c:v>2013</c:v>
                </c:pt>
                <c:pt idx="7330">
                  <c:v>2013</c:v>
                </c:pt>
                <c:pt idx="7331">
                  <c:v>2013</c:v>
                </c:pt>
                <c:pt idx="7332">
                  <c:v>2012</c:v>
                </c:pt>
                <c:pt idx="7333">
                  <c:v>2012</c:v>
                </c:pt>
                <c:pt idx="7334">
                  <c:v>2012</c:v>
                </c:pt>
                <c:pt idx="7335">
                  <c:v>2012</c:v>
                </c:pt>
                <c:pt idx="7336">
                  <c:v>2012</c:v>
                </c:pt>
                <c:pt idx="7337">
                  <c:v>2012</c:v>
                </c:pt>
                <c:pt idx="7338">
                  <c:v>2012</c:v>
                </c:pt>
                <c:pt idx="7339">
                  <c:v>2012</c:v>
                </c:pt>
                <c:pt idx="7340">
                  <c:v>2012</c:v>
                </c:pt>
                <c:pt idx="7341">
                  <c:v>2012</c:v>
                </c:pt>
                <c:pt idx="7342">
                  <c:v>2012</c:v>
                </c:pt>
                <c:pt idx="7343">
                  <c:v>2012</c:v>
                </c:pt>
                <c:pt idx="7344">
                  <c:v>2012</c:v>
                </c:pt>
                <c:pt idx="7345">
                  <c:v>2012</c:v>
                </c:pt>
                <c:pt idx="7346">
                  <c:v>2011</c:v>
                </c:pt>
                <c:pt idx="7347">
                  <c:v>2011</c:v>
                </c:pt>
                <c:pt idx="7348">
                  <c:v>2011</c:v>
                </c:pt>
                <c:pt idx="7349">
                  <c:v>2011</c:v>
                </c:pt>
                <c:pt idx="7350">
                  <c:v>2011</c:v>
                </c:pt>
                <c:pt idx="7351">
                  <c:v>2011</c:v>
                </c:pt>
                <c:pt idx="7352">
                  <c:v>2011</c:v>
                </c:pt>
                <c:pt idx="7353">
                  <c:v>2011</c:v>
                </c:pt>
                <c:pt idx="7354">
                  <c:v>2011</c:v>
                </c:pt>
                <c:pt idx="7355">
                  <c:v>2011</c:v>
                </c:pt>
                <c:pt idx="7356">
                  <c:v>2011</c:v>
                </c:pt>
                <c:pt idx="7357">
                  <c:v>2010</c:v>
                </c:pt>
                <c:pt idx="7358">
                  <c:v>2010</c:v>
                </c:pt>
                <c:pt idx="7359">
                  <c:v>2010</c:v>
                </c:pt>
                <c:pt idx="7360">
                  <c:v>2010</c:v>
                </c:pt>
                <c:pt idx="7361">
                  <c:v>2010</c:v>
                </c:pt>
                <c:pt idx="7362">
                  <c:v>2010</c:v>
                </c:pt>
                <c:pt idx="7363">
                  <c:v>2010</c:v>
                </c:pt>
                <c:pt idx="7364">
                  <c:v>2010</c:v>
                </c:pt>
                <c:pt idx="7365">
                  <c:v>2010</c:v>
                </c:pt>
                <c:pt idx="7366">
                  <c:v>2010</c:v>
                </c:pt>
                <c:pt idx="7367">
                  <c:v>2010</c:v>
                </c:pt>
                <c:pt idx="7368">
                  <c:v>2009</c:v>
                </c:pt>
                <c:pt idx="7369">
                  <c:v>2009</c:v>
                </c:pt>
                <c:pt idx="7370">
                  <c:v>2009</c:v>
                </c:pt>
                <c:pt idx="7371">
                  <c:v>2009</c:v>
                </c:pt>
                <c:pt idx="7372">
                  <c:v>2009</c:v>
                </c:pt>
                <c:pt idx="7373">
                  <c:v>2009</c:v>
                </c:pt>
                <c:pt idx="7374">
                  <c:v>2008</c:v>
                </c:pt>
                <c:pt idx="7375">
                  <c:v>2008</c:v>
                </c:pt>
                <c:pt idx="7376">
                  <c:v>2008</c:v>
                </c:pt>
                <c:pt idx="7377">
                  <c:v>2008</c:v>
                </c:pt>
                <c:pt idx="7378">
                  <c:v>2008</c:v>
                </c:pt>
                <c:pt idx="7379">
                  <c:v>2008</c:v>
                </c:pt>
                <c:pt idx="7380">
                  <c:v>2007</c:v>
                </c:pt>
                <c:pt idx="7381">
                  <c:v>2007</c:v>
                </c:pt>
                <c:pt idx="7382">
                  <c:v>2007</c:v>
                </c:pt>
                <c:pt idx="7383">
                  <c:v>2007</c:v>
                </c:pt>
                <c:pt idx="7384">
                  <c:v>2007</c:v>
                </c:pt>
                <c:pt idx="7385">
                  <c:v>2007</c:v>
                </c:pt>
                <c:pt idx="7386">
                  <c:v>2006</c:v>
                </c:pt>
                <c:pt idx="7387">
                  <c:v>2006</c:v>
                </c:pt>
                <c:pt idx="7388">
                  <c:v>2006</c:v>
                </c:pt>
                <c:pt idx="7389">
                  <c:v>2019</c:v>
                </c:pt>
                <c:pt idx="7390">
                  <c:v>2019</c:v>
                </c:pt>
                <c:pt idx="7391">
                  <c:v>2019</c:v>
                </c:pt>
                <c:pt idx="7392">
                  <c:v>2019</c:v>
                </c:pt>
                <c:pt idx="7393">
                  <c:v>2019</c:v>
                </c:pt>
                <c:pt idx="7394">
                  <c:v>2019</c:v>
                </c:pt>
                <c:pt idx="7395">
                  <c:v>2019</c:v>
                </c:pt>
                <c:pt idx="7396">
                  <c:v>2018</c:v>
                </c:pt>
                <c:pt idx="7397">
                  <c:v>2018</c:v>
                </c:pt>
                <c:pt idx="7398">
                  <c:v>2018</c:v>
                </c:pt>
                <c:pt idx="7399">
                  <c:v>2018</c:v>
                </c:pt>
                <c:pt idx="7400">
                  <c:v>2018</c:v>
                </c:pt>
                <c:pt idx="7401">
                  <c:v>2018</c:v>
                </c:pt>
                <c:pt idx="7402">
                  <c:v>2018</c:v>
                </c:pt>
                <c:pt idx="7403">
                  <c:v>2018</c:v>
                </c:pt>
                <c:pt idx="7404">
                  <c:v>2016</c:v>
                </c:pt>
                <c:pt idx="7405">
                  <c:v>2016</c:v>
                </c:pt>
                <c:pt idx="7406">
                  <c:v>2016</c:v>
                </c:pt>
                <c:pt idx="7407">
                  <c:v>2016</c:v>
                </c:pt>
                <c:pt idx="7408">
                  <c:v>2016</c:v>
                </c:pt>
                <c:pt idx="7409">
                  <c:v>2016</c:v>
                </c:pt>
                <c:pt idx="7410">
                  <c:v>2016</c:v>
                </c:pt>
                <c:pt idx="7411">
                  <c:v>2016</c:v>
                </c:pt>
                <c:pt idx="7412">
                  <c:v>2016</c:v>
                </c:pt>
                <c:pt idx="7413">
                  <c:v>2016</c:v>
                </c:pt>
                <c:pt idx="7414">
                  <c:v>2015</c:v>
                </c:pt>
                <c:pt idx="7415">
                  <c:v>2015</c:v>
                </c:pt>
                <c:pt idx="7416">
                  <c:v>2015</c:v>
                </c:pt>
                <c:pt idx="7417">
                  <c:v>2015</c:v>
                </c:pt>
                <c:pt idx="7418">
                  <c:v>2015</c:v>
                </c:pt>
                <c:pt idx="7419">
                  <c:v>2015</c:v>
                </c:pt>
                <c:pt idx="7420">
                  <c:v>2015</c:v>
                </c:pt>
                <c:pt idx="7421">
                  <c:v>2015</c:v>
                </c:pt>
                <c:pt idx="7422">
                  <c:v>2015</c:v>
                </c:pt>
                <c:pt idx="7423">
                  <c:v>2015</c:v>
                </c:pt>
                <c:pt idx="7424">
                  <c:v>2015</c:v>
                </c:pt>
                <c:pt idx="7425">
                  <c:v>2014</c:v>
                </c:pt>
                <c:pt idx="7426">
                  <c:v>2014</c:v>
                </c:pt>
                <c:pt idx="7427">
                  <c:v>2014</c:v>
                </c:pt>
                <c:pt idx="7428">
                  <c:v>2014</c:v>
                </c:pt>
                <c:pt idx="7429">
                  <c:v>2014</c:v>
                </c:pt>
                <c:pt idx="7430">
                  <c:v>2014</c:v>
                </c:pt>
                <c:pt idx="7431">
                  <c:v>2014</c:v>
                </c:pt>
                <c:pt idx="7432">
                  <c:v>2014</c:v>
                </c:pt>
                <c:pt idx="7433">
                  <c:v>2014</c:v>
                </c:pt>
                <c:pt idx="7434">
                  <c:v>2014</c:v>
                </c:pt>
                <c:pt idx="7435">
                  <c:v>2014</c:v>
                </c:pt>
                <c:pt idx="7436">
                  <c:v>2013</c:v>
                </c:pt>
                <c:pt idx="7437">
                  <c:v>2013</c:v>
                </c:pt>
                <c:pt idx="7438">
                  <c:v>2013</c:v>
                </c:pt>
                <c:pt idx="7439">
                  <c:v>2013</c:v>
                </c:pt>
                <c:pt idx="7440">
                  <c:v>2013</c:v>
                </c:pt>
                <c:pt idx="7441">
                  <c:v>2013</c:v>
                </c:pt>
                <c:pt idx="7442">
                  <c:v>2013</c:v>
                </c:pt>
                <c:pt idx="7443">
                  <c:v>2013</c:v>
                </c:pt>
                <c:pt idx="7444">
                  <c:v>2012</c:v>
                </c:pt>
                <c:pt idx="7445">
                  <c:v>2012</c:v>
                </c:pt>
                <c:pt idx="7446">
                  <c:v>2012</c:v>
                </c:pt>
                <c:pt idx="7447">
                  <c:v>2012</c:v>
                </c:pt>
                <c:pt idx="7448">
                  <c:v>2012</c:v>
                </c:pt>
                <c:pt idx="7449">
                  <c:v>2012</c:v>
                </c:pt>
                <c:pt idx="7450">
                  <c:v>2012</c:v>
                </c:pt>
                <c:pt idx="7451">
                  <c:v>2012</c:v>
                </c:pt>
                <c:pt idx="7452">
                  <c:v>2011</c:v>
                </c:pt>
                <c:pt idx="7453">
                  <c:v>2011</c:v>
                </c:pt>
                <c:pt idx="7454">
                  <c:v>2011</c:v>
                </c:pt>
                <c:pt idx="7455">
                  <c:v>2011</c:v>
                </c:pt>
                <c:pt idx="7456">
                  <c:v>2011</c:v>
                </c:pt>
                <c:pt idx="7457">
                  <c:v>2011</c:v>
                </c:pt>
                <c:pt idx="7458">
                  <c:v>2011</c:v>
                </c:pt>
                <c:pt idx="7459">
                  <c:v>2011</c:v>
                </c:pt>
                <c:pt idx="7460">
                  <c:v>2011</c:v>
                </c:pt>
                <c:pt idx="7461">
                  <c:v>2010</c:v>
                </c:pt>
                <c:pt idx="7462">
                  <c:v>2010</c:v>
                </c:pt>
                <c:pt idx="7463">
                  <c:v>2010</c:v>
                </c:pt>
                <c:pt idx="7464">
                  <c:v>2010</c:v>
                </c:pt>
                <c:pt idx="7465">
                  <c:v>2010</c:v>
                </c:pt>
                <c:pt idx="7466">
                  <c:v>2009</c:v>
                </c:pt>
                <c:pt idx="7467">
                  <c:v>2009</c:v>
                </c:pt>
                <c:pt idx="7468">
                  <c:v>2009</c:v>
                </c:pt>
                <c:pt idx="7469">
                  <c:v>2009</c:v>
                </c:pt>
                <c:pt idx="7470">
                  <c:v>2009</c:v>
                </c:pt>
                <c:pt idx="7471">
                  <c:v>2019</c:v>
                </c:pt>
                <c:pt idx="7472">
                  <c:v>2019</c:v>
                </c:pt>
                <c:pt idx="7473">
                  <c:v>2019</c:v>
                </c:pt>
                <c:pt idx="7474">
                  <c:v>2018</c:v>
                </c:pt>
                <c:pt idx="7475">
                  <c:v>2018</c:v>
                </c:pt>
                <c:pt idx="7476">
                  <c:v>2018</c:v>
                </c:pt>
                <c:pt idx="7477">
                  <c:v>2016</c:v>
                </c:pt>
                <c:pt idx="7478">
                  <c:v>2016</c:v>
                </c:pt>
                <c:pt idx="7479">
                  <c:v>2016</c:v>
                </c:pt>
                <c:pt idx="7480">
                  <c:v>2016</c:v>
                </c:pt>
                <c:pt idx="7481">
                  <c:v>2016</c:v>
                </c:pt>
                <c:pt idx="7482">
                  <c:v>2016</c:v>
                </c:pt>
                <c:pt idx="7483">
                  <c:v>2015</c:v>
                </c:pt>
                <c:pt idx="7484">
                  <c:v>2015</c:v>
                </c:pt>
                <c:pt idx="7485">
                  <c:v>2015</c:v>
                </c:pt>
                <c:pt idx="7486">
                  <c:v>2015</c:v>
                </c:pt>
                <c:pt idx="7487">
                  <c:v>2015</c:v>
                </c:pt>
                <c:pt idx="7488">
                  <c:v>2015</c:v>
                </c:pt>
                <c:pt idx="7489">
                  <c:v>2014</c:v>
                </c:pt>
                <c:pt idx="7490">
                  <c:v>2014</c:v>
                </c:pt>
                <c:pt idx="7491">
                  <c:v>2014</c:v>
                </c:pt>
                <c:pt idx="7492">
                  <c:v>2014</c:v>
                </c:pt>
                <c:pt idx="7493">
                  <c:v>2014</c:v>
                </c:pt>
                <c:pt idx="7494">
                  <c:v>2014</c:v>
                </c:pt>
                <c:pt idx="7495">
                  <c:v>2013</c:v>
                </c:pt>
                <c:pt idx="7496">
                  <c:v>2013</c:v>
                </c:pt>
                <c:pt idx="7497">
                  <c:v>2013</c:v>
                </c:pt>
                <c:pt idx="7498">
                  <c:v>2013</c:v>
                </c:pt>
                <c:pt idx="7499">
                  <c:v>2013</c:v>
                </c:pt>
                <c:pt idx="7500">
                  <c:v>2012</c:v>
                </c:pt>
                <c:pt idx="7501">
                  <c:v>2012</c:v>
                </c:pt>
                <c:pt idx="7502">
                  <c:v>2012</c:v>
                </c:pt>
                <c:pt idx="7503">
                  <c:v>2012</c:v>
                </c:pt>
                <c:pt idx="7504">
                  <c:v>2012</c:v>
                </c:pt>
                <c:pt idx="7505">
                  <c:v>2011</c:v>
                </c:pt>
                <c:pt idx="7506">
                  <c:v>2011</c:v>
                </c:pt>
                <c:pt idx="7507">
                  <c:v>2011</c:v>
                </c:pt>
                <c:pt idx="7508">
                  <c:v>2011</c:v>
                </c:pt>
                <c:pt idx="7509">
                  <c:v>2011</c:v>
                </c:pt>
                <c:pt idx="7510">
                  <c:v>2010</c:v>
                </c:pt>
                <c:pt idx="7511">
                  <c:v>2010</c:v>
                </c:pt>
                <c:pt idx="7512">
                  <c:v>2010</c:v>
                </c:pt>
                <c:pt idx="7513">
                  <c:v>2010</c:v>
                </c:pt>
                <c:pt idx="7514">
                  <c:v>2009</c:v>
                </c:pt>
                <c:pt idx="7515">
                  <c:v>2009</c:v>
                </c:pt>
                <c:pt idx="7516">
                  <c:v>2008</c:v>
                </c:pt>
                <c:pt idx="7517">
                  <c:v>2008</c:v>
                </c:pt>
                <c:pt idx="7518">
                  <c:v>2007</c:v>
                </c:pt>
                <c:pt idx="7519">
                  <c:v>2007</c:v>
                </c:pt>
                <c:pt idx="7520">
                  <c:v>2006</c:v>
                </c:pt>
                <c:pt idx="7521">
                  <c:v>2006</c:v>
                </c:pt>
                <c:pt idx="7522">
                  <c:v>2018</c:v>
                </c:pt>
                <c:pt idx="7523">
                  <c:v>2016</c:v>
                </c:pt>
                <c:pt idx="7524">
                  <c:v>2018</c:v>
                </c:pt>
                <c:pt idx="7525">
                  <c:v>2016</c:v>
                </c:pt>
                <c:pt idx="7526">
                  <c:v>2018</c:v>
                </c:pt>
                <c:pt idx="7527">
                  <c:v>2018</c:v>
                </c:pt>
                <c:pt idx="7528">
                  <c:v>2018</c:v>
                </c:pt>
                <c:pt idx="7529">
                  <c:v>2019</c:v>
                </c:pt>
                <c:pt idx="7530">
                  <c:v>2019</c:v>
                </c:pt>
                <c:pt idx="7531">
                  <c:v>2019</c:v>
                </c:pt>
                <c:pt idx="7532">
                  <c:v>2019</c:v>
                </c:pt>
                <c:pt idx="7533">
                  <c:v>2019</c:v>
                </c:pt>
                <c:pt idx="7534">
                  <c:v>2018</c:v>
                </c:pt>
                <c:pt idx="7535">
                  <c:v>2018</c:v>
                </c:pt>
                <c:pt idx="7536">
                  <c:v>2018</c:v>
                </c:pt>
                <c:pt idx="7537">
                  <c:v>2018</c:v>
                </c:pt>
                <c:pt idx="7538">
                  <c:v>2018</c:v>
                </c:pt>
                <c:pt idx="7539">
                  <c:v>2018</c:v>
                </c:pt>
                <c:pt idx="7540">
                  <c:v>2018</c:v>
                </c:pt>
                <c:pt idx="7541">
                  <c:v>2018</c:v>
                </c:pt>
                <c:pt idx="7542">
                  <c:v>2018</c:v>
                </c:pt>
                <c:pt idx="7543">
                  <c:v>2018</c:v>
                </c:pt>
                <c:pt idx="7544">
                  <c:v>2016</c:v>
                </c:pt>
                <c:pt idx="7545">
                  <c:v>2016</c:v>
                </c:pt>
                <c:pt idx="7546">
                  <c:v>2016</c:v>
                </c:pt>
                <c:pt idx="7547">
                  <c:v>2016</c:v>
                </c:pt>
                <c:pt idx="7548">
                  <c:v>2016</c:v>
                </c:pt>
                <c:pt idx="7549">
                  <c:v>2016</c:v>
                </c:pt>
                <c:pt idx="7550">
                  <c:v>2016</c:v>
                </c:pt>
                <c:pt idx="7551">
                  <c:v>2016</c:v>
                </c:pt>
                <c:pt idx="7552">
                  <c:v>2016</c:v>
                </c:pt>
                <c:pt idx="7553">
                  <c:v>2019</c:v>
                </c:pt>
                <c:pt idx="7554">
                  <c:v>2019</c:v>
                </c:pt>
                <c:pt idx="7555">
                  <c:v>2019</c:v>
                </c:pt>
                <c:pt idx="7556">
                  <c:v>2019</c:v>
                </c:pt>
                <c:pt idx="7557">
                  <c:v>2018</c:v>
                </c:pt>
                <c:pt idx="7558">
                  <c:v>2018</c:v>
                </c:pt>
                <c:pt idx="7559">
                  <c:v>2018</c:v>
                </c:pt>
                <c:pt idx="7560">
                  <c:v>2018</c:v>
                </c:pt>
                <c:pt idx="7561">
                  <c:v>2019</c:v>
                </c:pt>
                <c:pt idx="7562">
                  <c:v>2019</c:v>
                </c:pt>
                <c:pt idx="7563">
                  <c:v>2019</c:v>
                </c:pt>
                <c:pt idx="7564">
                  <c:v>2019</c:v>
                </c:pt>
                <c:pt idx="7565">
                  <c:v>2019</c:v>
                </c:pt>
                <c:pt idx="7566">
                  <c:v>2019</c:v>
                </c:pt>
                <c:pt idx="7567">
                  <c:v>2019</c:v>
                </c:pt>
                <c:pt idx="7568">
                  <c:v>2019</c:v>
                </c:pt>
                <c:pt idx="7569">
                  <c:v>2018</c:v>
                </c:pt>
                <c:pt idx="7570">
                  <c:v>2018</c:v>
                </c:pt>
                <c:pt idx="7571">
                  <c:v>2018</c:v>
                </c:pt>
                <c:pt idx="7572">
                  <c:v>2018</c:v>
                </c:pt>
                <c:pt idx="7573">
                  <c:v>2018</c:v>
                </c:pt>
                <c:pt idx="7574">
                  <c:v>2018</c:v>
                </c:pt>
                <c:pt idx="7575">
                  <c:v>2018</c:v>
                </c:pt>
                <c:pt idx="7576">
                  <c:v>2018</c:v>
                </c:pt>
                <c:pt idx="7577">
                  <c:v>2016</c:v>
                </c:pt>
                <c:pt idx="7578">
                  <c:v>2016</c:v>
                </c:pt>
                <c:pt idx="7579">
                  <c:v>2016</c:v>
                </c:pt>
                <c:pt idx="7580">
                  <c:v>2016</c:v>
                </c:pt>
                <c:pt idx="7581">
                  <c:v>2016</c:v>
                </c:pt>
                <c:pt idx="7582">
                  <c:v>2016</c:v>
                </c:pt>
                <c:pt idx="7583">
                  <c:v>2016</c:v>
                </c:pt>
                <c:pt idx="7584">
                  <c:v>2016</c:v>
                </c:pt>
                <c:pt idx="7585">
                  <c:v>2016</c:v>
                </c:pt>
                <c:pt idx="7586">
                  <c:v>2016</c:v>
                </c:pt>
                <c:pt idx="7587">
                  <c:v>2015</c:v>
                </c:pt>
                <c:pt idx="7588">
                  <c:v>2015</c:v>
                </c:pt>
                <c:pt idx="7589">
                  <c:v>2015</c:v>
                </c:pt>
                <c:pt idx="7590">
                  <c:v>2015</c:v>
                </c:pt>
                <c:pt idx="7591">
                  <c:v>2015</c:v>
                </c:pt>
                <c:pt idx="7592">
                  <c:v>2015</c:v>
                </c:pt>
                <c:pt idx="7593">
                  <c:v>2015</c:v>
                </c:pt>
                <c:pt idx="7594">
                  <c:v>2015</c:v>
                </c:pt>
                <c:pt idx="7595">
                  <c:v>2015</c:v>
                </c:pt>
                <c:pt idx="7596">
                  <c:v>2015</c:v>
                </c:pt>
                <c:pt idx="7597">
                  <c:v>2014</c:v>
                </c:pt>
                <c:pt idx="7598">
                  <c:v>2014</c:v>
                </c:pt>
                <c:pt idx="7599">
                  <c:v>2014</c:v>
                </c:pt>
                <c:pt idx="7600">
                  <c:v>2014</c:v>
                </c:pt>
                <c:pt idx="7601">
                  <c:v>2014</c:v>
                </c:pt>
                <c:pt idx="7602">
                  <c:v>2014</c:v>
                </c:pt>
                <c:pt idx="7603">
                  <c:v>2014</c:v>
                </c:pt>
                <c:pt idx="7604">
                  <c:v>2014</c:v>
                </c:pt>
                <c:pt idx="7605">
                  <c:v>2014</c:v>
                </c:pt>
                <c:pt idx="7606">
                  <c:v>2013</c:v>
                </c:pt>
                <c:pt idx="7607">
                  <c:v>2013</c:v>
                </c:pt>
                <c:pt idx="7608">
                  <c:v>2013</c:v>
                </c:pt>
                <c:pt idx="7609">
                  <c:v>2013</c:v>
                </c:pt>
                <c:pt idx="7610">
                  <c:v>2013</c:v>
                </c:pt>
                <c:pt idx="7611">
                  <c:v>2013</c:v>
                </c:pt>
                <c:pt idx="7612">
                  <c:v>2013</c:v>
                </c:pt>
                <c:pt idx="7613">
                  <c:v>2013</c:v>
                </c:pt>
                <c:pt idx="7614">
                  <c:v>2013</c:v>
                </c:pt>
                <c:pt idx="7615">
                  <c:v>2013</c:v>
                </c:pt>
                <c:pt idx="7616">
                  <c:v>2013</c:v>
                </c:pt>
                <c:pt idx="7617">
                  <c:v>2013</c:v>
                </c:pt>
                <c:pt idx="7618">
                  <c:v>2012</c:v>
                </c:pt>
                <c:pt idx="7619">
                  <c:v>2012</c:v>
                </c:pt>
                <c:pt idx="7620">
                  <c:v>2012</c:v>
                </c:pt>
                <c:pt idx="7621">
                  <c:v>2012</c:v>
                </c:pt>
                <c:pt idx="7622">
                  <c:v>2012</c:v>
                </c:pt>
                <c:pt idx="7623">
                  <c:v>2012</c:v>
                </c:pt>
                <c:pt idx="7624">
                  <c:v>2012</c:v>
                </c:pt>
                <c:pt idx="7625">
                  <c:v>2012</c:v>
                </c:pt>
                <c:pt idx="7626">
                  <c:v>2019</c:v>
                </c:pt>
                <c:pt idx="7627">
                  <c:v>2019</c:v>
                </c:pt>
                <c:pt idx="7628">
                  <c:v>2019</c:v>
                </c:pt>
                <c:pt idx="7629">
                  <c:v>2019</c:v>
                </c:pt>
                <c:pt idx="7630">
                  <c:v>2018</c:v>
                </c:pt>
                <c:pt idx="7631">
                  <c:v>2018</c:v>
                </c:pt>
                <c:pt idx="7632">
                  <c:v>2018</c:v>
                </c:pt>
                <c:pt idx="7633">
                  <c:v>2016</c:v>
                </c:pt>
                <c:pt idx="7634">
                  <c:v>2016</c:v>
                </c:pt>
                <c:pt idx="7635">
                  <c:v>2016</c:v>
                </c:pt>
                <c:pt idx="7636">
                  <c:v>2016</c:v>
                </c:pt>
                <c:pt idx="7637">
                  <c:v>2016</c:v>
                </c:pt>
                <c:pt idx="7638">
                  <c:v>2015</c:v>
                </c:pt>
                <c:pt idx="7639">
                  <c:v>2015</c:v>
                </c:pt>
                <c:pt idx="7640">
                  <c:v>2015</c:v>
                </c:pt>
                <c:pt idx="7641">
                  <c:v>2015</c:v>
                </c:pt>
                <c:pt idx="7642">
                  <c:v>2015</c:v>
                </c:pt>
                <c:pt idx="7643">
                  <c:v>2014</c:v>
                </c:pt>
                <c:pt idx="7644">
                  <c:v>2014</c:v>
                </c:pt>
                <c:pt idx="7645">
                  <c:v>2014</c:v>
                </c:pt>
                <c:pt idx="7646">
                  <c:v>2014</c:v>
                </c:pt>
                <c:pt idx="7647">
                  <c:v>2019</c:v>
                </c:pt>
                <c:pt idx="7648">
                  <c:v>2018</c:v>
                </c:pt>
                <c:pt idx="7649">
                  <c:v>2016</c:v>
                </c:pt>
                <c:pt idx="7650">
                  <c:v>2015</c:v>
                </c:pt>
                <c:pt idx="7651">
                  <c:v>2014</c:v>
                </c:pt>
                <c:pt idx="7652">
                  <c:v>2013</c:v>
                </c:pt>
                <c:pt idx="7653">
                  <c:v>2019</c:v>
                </c:pt>
                <c:pt idx="7654">
                  <c:v>2019</c:v>
                </c:pt>
                <c:pt idx="7655">
                  <c:v>2019</c:v>
                </c:pt>
                <c:pt idx="7656">
                  <c:v>2019</c:v>
                </c:pt>
                <c:pt idx="7657">
                  <c:v>2019</c:v>
                </c:pt>
                <c:pt idx="7658">
                  <c:v>2019</c:v>
                </c:pt>
                <c:pt idx="7659">
                  <c:v>2019</c:v>
                </c:pt>
                <c:pt idx="7660">
                  <c:v>2019</c:v>
                </c:pt>
                <c:pt idx="7661">
                  <c:v>2019</c:v>
                </c:pt>
                <c:pt idx="7662">
                  <c:v>2019</c:v>
                </c:pt>
                <c:pt idx="7663">
                  <c:v>2019</c:v>
                </c:pt>
                <c:pt idx="7664">
                  <c:v>2019</c:v>
                </c:pt>
                <c:pt idx="7665">
                  <c:v>2019</c:v>
                </c:pt>
                <c:pt idx="7666">
                  <c:v>2010</c:v>
                </c:pt>
                <c:pt idx="7667">
                  <c:v>2010</c:v>
                </c:pt>
                <c:pt idx="7668">
                  <c:v>2010</c:v>
                </c:pt>
                <c:pt idx="7669">
                  <c:v>2010</c:v>
                </c:pt>
                <c:pt idx="7670">
                  <c:v>2010</c:v>
                </c:pt>
                <c:pt idx="7671">
                  <c:v>2010</c:v>
                </c:pt>
                <c:pt idx="7672">
                  <c:v>2010</c:v>
                </c:pt>
                <c:pt idx="7673">
                  <c:v>2010</c:v>
                </c:pt>
                <c:pt idx="7674">
                  <c:v>2010</c:v>
                </c:pt>
                <c:pt idx="7675">
                  <c:v>2009</c:v>
                </c:pt>
                <c:pt idx="7676">
                  <c:v>2009</c:v>
                </c:pt>
                <c:pt idx="7677">
                  <c:v>2009</c:v>
                </c:pt>
                <c:pt idx="7678">
                  <c:v>2009</c:v>
                </c:pt>
                <c:pt idx="7679">
                  <c:v>2009</c:v>
                </c:pt>
                <c:pt idx="7680">
                  <c:v>2009</c:v>
                </c:pt>
                <c:pt idx="7681">
                  <c:v>2009</c:v>
                </c:pt>
                <c:pt idx="7682">
                  <c:v>2009</c:v>
                </c:pt>
                <c:pt idx="7683">
                  <c:v>2009</c:v>
                </c:pt>
                <c:pt idx="7684">
                  <c:v>2009</c:v>
                </c:pt>
                <c:pt idx="7685">
                  <c:v>2009</c:v>
                </c:pt>
                <c:pt idx="7686">
                  <c:v>2009</c:v>
                </c:pt>
                <c:pt idx="7687">
                  <c:v>2009</c:v>
                </c:pt>
                <c:pt idx="7688">
                  <c:v>2009</c:v>
                </c:pt>
                <c:pt idx="7689">
                  <c:v>2009</c:v>
                </c:pt>
                <c:pt idx="7690">
                  <c:v>2009</c:v>
                </c:pt>
                <c:pt idx="7691">
                  <c:v>2009</c:v>
                </c:pt>
                <c:pt idx="7692">
                  <c:v>2008</c:v>
                </c:pt>
                <c:pt idx="7693">
                  <c:v>2008</c:v>
                </c:pt>
                <c:pt idx="7694">
                  <c:v>2008</c:v>
                </c:pt>
                <c:pt idx="7695">
                  <c:v>2008</c:v>
                </c:pt>
                <c:pt idx="7696">
                  <c:v>2008</c:v>
                </c:pt>
                <c:pt idx="7697">
                  <c:v>2008</c:v>
                </c:pt>
                <c:pt idx="7698">
                  <c:v>2008</c:v>
                </c:pt>
                <c:pt idx="7699">
                  <c:v>2008</c:v>
                </c:pt>
                <c:pt idx="7700">
                  <c:v>2008</c:v>
                </c:pt>
                <c:pt idx="7701">
                  <c:v>2008</c:v>
                </c:pt>
                <c:pt idx="7702">
                  <c:v>2008</c:v>
                </c:pt>
                <c:pt idx="7703">
                  <c:v>2008</c:v>
                </c:pt>
                <c:pt idx="7704">
                  <c:v>2008</c:v>
                </c:pt>
                <c:pt idx="7705">
                  <c:v>2008</c:v>
                </c:pt>
                <c:pt idx="7706">
                  <c:v>2008</c:v>
                </c:pt>
                <c:pt idx="7707">
                  <c:v>2008</c:v>
                </c:pt>
                <c:pt idx="7708">
                  <c:v>2008</c:v>
                </c:pt>
                <c:pt idx="7709">
                  <c:v>2008</c:v>
                </c:pt>
                <c:pt idx="7710">
                  <c:v>2008</c:v>
                </c:pt>
                <c:pt idx="7711">
                  <c:v>2008</c:v>
                </c:pt>
                <c:pt idx="7712">
                  <c:v>2008</c:v>
                </c:pt>
                <c:pt idx="7713">
                  <c:v>2008</c:v>
                </c:pt>
                <c:pt idx="7714">
                  <c:v>2007</c:v>
                </c:pt>
                <c:pt idx="7715">
                  <c:v>2007</c:v>
                </c:pt>
                <c:pt idx="7716">
                  <c:v>2007</c:v>
                </c:pt>
                <c:pt idx="7717">
                  <c:v>2007</c:v>
                </c:pt>
                <c:pt idx="7718">
                  <c:v>2007</c:v>
                </c:pt>
                <c:pt idx="7719">
                  <c:v>2007</c:v>
                </c:pt>
                <c:pt idx="7720">
                  <c:v>2007</c:v>
                </c:pt>
                <c:pt idx="7721">
                  <c:v>2007</c:v>
                </c:pt>
                <c:pt idx="7722">
                  <c:v>2007</c:v>
                </c:pt>
                <c:pt idx="7723">
                  <c:v>2007</c:v>
                </c:pt>
                <c:pt idx="7724">
                  <c:v>2007</c:v>
                </c:pt>
                <c:pt idx="7725">
                  <c:v>2007</c:v>
                </c:pt>
                <c:pt idx="7726">
                  <c:v>2007</c:v>
                </c:pt>
                <c:pt idx="7727">
                  <c:v>2007</c:v>
                </c:pt>
                <c:pt idx="7728">
                  <c:v>2007</c:v>
                </c:pt>
                <c:pt idx="7729">
                  <c:v>2007</c:v>
                </c:pt>
                <c:pt idx="7730">
                  <c:v>2007</c:v>
                </c:pt>
                <c:pt idx="7731">
                  <c:v>2007</c:v>
                </c:pt>
                <c:pt idx="7732">
                  <c:v>2007</c:v>
                </c:pt>
                <c:pt idx="7733">
                  <c:v>2007</c:v>
                </c:pt>
                <c:pt idx="7734">
                  <c:v>2007</c:v>
                </c:pt>
                <c:pt idx="7735">
                  <c:v>2007</c:v>
                </c:pt>
                <c:pt idx="7736">
                  <c:v>2007</c:v>
                </c:pt>
                <c:pt idx="7737">
                  <c:v>2007</c:v>
                </c:pt>
                <c:pt idx="7738">
                  <c:v>2007</c:v>
                </c:pt>
                <c:pt idx="7739">
                  <c:v>2007</c:v>
                </c:pt>
                <c:pt idx="7740">
                  <c:v>2006</c:v>
                </c:pt>
                <c:pt idx="7741">
                  <c:v>2006</c:v>
                </c:pt>
                <c:pt idx="7742">
                  <c:v>2006</c:v>
                </c:pt>
                <c:pt idx="7743">
                  <c:v>2006</c:v>
                </c:pt>
                <c:pt idx="7744">
                  <c:v>2006</c:v>
                </c:pt>
                <c:pt idx="7745">
                  <c:v>2006</c:v>
                </c:pt>
                <c:pt idx="7746">
                  <c:v>2006</c:v>
                </c:pt>
                <c:pt idx="7747">
                  <c:v>2006</c:v>
                </c:pt>
                <c:pt idx="7748">
                  <c:v>2006</c:v>
                </c:pt>
                <c:pt idx="7749">
                  <c:v>2006</c:v>
                </c:pt>
                <c:pt idx="7750">
                  <c:v>2006</c:v>
                </c:pt>
                <c:pt idx="7751">
                  <c:v>2006</c:v>
                </c:pt>
                <c:pt idx="7752">
                  <c:v>2006</c:v>
                </c:pt>
                <c:pt idx="7753">
                  <c:v>2006</c:v>
                </c:pt>
                <c:pt idx="7754">
                  <c:v>2006</c:v>
                </c:pt>
                <c:pt idx="7755">
                  <c:v>2006</c:v>
                </c:pt>
                <c:pt idx="7756">
                  <c:v>2006</c:v>
                </c:pt>
                <c:pt idx="7757">
                  <c:v>2006</c:v>
                </c:pt>
                <c:pt idx="7758">
                  <c:v>2006</c:v>
                </c:pt>
                <c:pt idx="7759">
                  <c:v>2006</c:v>
                </c:pt>
                <c:pt idx="7760">
                  <c:v>2006</c:v>
                </c:pt>
                <c:pt idx="7761">
                  <c:v>2006</c:v>
                </c:pt>
                <c:pt idx="7762">
                  <c:v>2006</c:v>
                </c:pt>
                <c:pt idx="7763">
                  <c:v>2006</c:v>
                </c:pt>
                <c:pt idx="7764">
                  <c:v>2006</c:v>
                </c:pt>
                <c:pt idx="7765">
                  <c:v>2006</c:v>
                </c:pt>
                <c:pt idx="7766">
                  <c:v>2005</c:v>
                </c:pt>
                <c:pt idx="7767">
                  <c:v>2005</c:v>
                </c:pt>
                <c:pt idx="7768">
                  <c:v>2005</c:v>
                </c:pt>
                <c:pt idx="7769">
                  <c:v>2005</c:v>
                </c:pt>
                <c:pt idx="7770">
                  <c:v>2005</c:v>
                </c:pt>
                <c:pt idx="7771">
                  <c:v>2005</c:v>
                </c:pt>
                <c:pt idx="7772">
                  <c:v>2005</c:v>
                </c:pt>
                <c:pt idx="7773">
                  <c:v>2005</c:v>
                </c:pt>
                <c:pt idx="7774">
                  <c:v>2005</c:v>
                </c:pt>
                <c:pt idx="7775">
                  <c:v>2005</c:v>
                </c:pt>
                <c:pt idx="7776">
                  <c:v>2005</c:v>
                </c:pt>
                <c:pt idx="7777">
                  <c:v>2005</c:v>
                </c:pt>
                <c:pt idx="7778">
                  <c:v>2005</c:v>
                </c:pt>
                <c:pt idx="7779">
                  <c:v>2005</c:v>
                </c:pt>
                <c:pt idx="7780">
                  <c:v>2005</c:v>
                </c:pt>
                <c:pt idx="7781">
                  <c:v>2005</c:v>
                </c:pt>
                <c:pt idx="7782">
                  <c:v>2005</c:v>
                </c:pt>
                <c:pt idx="7783">
                  <c:v>2005</c:v>
                </c:pt>
                <c:pt idx="7784">
                  <c:v>2005</c:v>
                </c:pt>
                <c:pt idx="7785">
                  <c:v>2005</c:v>
                </c:pt>
                <c:pt idx="7786">
                  <c:v>2005</c:v>
                </c:pt>
                <c:pt idx="7787">
                  <c:v>2005</c:v>
                </c:pt>
                <c:pt idx="7788">
                  <c:v>2005</c:v>
                </c:pt>
                <c:pt idx="7789">
                  <c:v>2005</c:v>
                </c:pt>
                <c:pt idx="7790">
                  <c:v>2005</c:v>
                </c:pt>
                <c:pt idx="7791">
                  <c:v>2004</c:v>
                </c:pt>
                <c:pt idx="7792">
                  <c:v>2004</c:v>
                </c:pt>
                <c:pt idx="7793">
                  <c:v>2004</c:v>
                </c:pt>
                <c:pt idx="7794">
                  <c:v>2004</c:v>
                </c:pt>
                <c:pt idx="7795">
                  <c:v>2004</c:v>
                </c:pt>
                <c:pt idx="7796">
                  <c:v>2004</c:v>
                </c:pt>
                <c:pt idx="7797">
                  <c:v>2004</c:v>
                </c:pt>
                <c:pt idx="7798">
                  <c:v>2004</c:v>
                </c:pt>
                <c:pt idx="7799">
                  <c:v>2004</c:v>
                </c:pt>
                <c:pt idx="7800">
                  <c:v>2004</c:v>
                </c:pt>
                <c:pt idx="7801">
                  <c:v>2004</c:v>
                </c:pt>
                <c:pt idx="7802">
                  <c:v>2004</c:v>
                </c:pt>
                <c:pt idx="7803">
                  <c:v>2004</c:v>
                </c:pt>
                <c:pt idx="7804">
                  <c:v>2004</c:v>
                </c:pt>
                <c:pt idx="7805">
                  <c:v>2004</c:v>
                </c:pt>
                <c:pt idx="7806">
                  <c:v>2004</c:v>
                </c:pt>
                <c:pt idx="7807">
                  <c:v>2004</c:v>
                </c:pt>
                <c:pt idx="7808">
                  <c:v>2004</c:v>
                </c:pt>
                <c:pt idx="7809">
                  <c:v>2004</c:v>
                </c:pt>
                <c:pt idx="7810">
                  <c:v>2004</c:v>
                </c:pt>
                <c:pt idx="7811">
                  <c:v>2004</c:v>
                </c:pt>
                <c:pt idx="7812">
                  <c:v>2004</c:v>
                </c:pt>
                <c:pt idx="7813">
                  <c:v>2004</c:v>
                </c:pt>
                <c:pt idx="7814">
                  <c:v>2004</c:v>
                </c:pt>
                <c:pt idx="7815">
                  <c:v>2003</c:v>
                </c:pt>
                <c:pt idx="7816">
                  <c:v>2003</c:v>
                </c:pt>
                <c:pt idx="7817">
                  <c:v>2003</c:v>
                </c:pt>
                <c:pt idx="7818">
                  <c:v>2003</c:v>
                </c:pt>
                <c:pt idx="7819">
                  <c:v>2003</c:v>
                </c:pt>
                <c:pt idx="7820">
                  <c:v>2003</c:v>
                </c:pt>
                <c:pt idx="7821">
                  <c:v>2003</c:v>
                </c:pt>
                <c:pt idx="7822">
                  <c:v>2003</c:v>
                </c:pt>
                <c:pt idx="7823">
                  <c:v>2003</c:v>
                </c:pt>
                <c:pt idx="7824">
                  <c:v>2003</c:v>
                </c:pt>
                <c:pt idx="7825">
                  <c:v>2003</c:v>
                </c:pt>
                <c:pt idx="7826">
                  <c:v>2003</c:v>
                </c:pt>
                <c:pt idx="7827">
                  <c:v>2003</c:v>
                </c:pt>
                <c:pt idx="7828">
                  <c:v>2003</c:v>
                </c:pt>
                <c:pt idx="7829">
                  <c:v>2003</c:v>
                </c:pt>
                <c:pt idx="7830">
                  <c:v>2003</c:v>
                </c:pt>
                <c:pt idx="7831">
                  <c:v>2003</c:v>
                </c:pt>
                <c:pt idx="7832">
                  <c:v>2003</c:v>
                </c:pt>
                <c:pt idx="7833">
                  <c:v>2003</c:v>
                </c:pt>
                <c:pt idx="7834">
                  <c:v>2003</c:v>
                </c:pt>
                <c:pt idx="7835">
                  <c:v>2003</c:v>
                </c:pt>
                <c:pt idx="7836">
                  <c:v>2003</c:v>
                </c:pt>
                <c:pt idx="7837">
                  <c:v>2003</c:v>
                </c:pt>
                <c:pt idx="7838">
                  <c:v>2003</c:v>
                </c:pt>
                <c:pt idx="7839">
                  <c:v>2003</c:v>
                </c:pt>
                <c:pt idx="7840">
                  <c:v>2002</c:v>
                </c:pt>
                <c:pt idx="7841">
                  <c:v>2002</c:v>
                </c:pt>
                <c:pt idx="7842">
                  <c:v>2002</c:v>
                </c:pt>
                <c:pt idx="7843">
                  <c:v>2002</c:v>
                </c:pt>
                <c:pt idx="7844">
                  <c:v>2002</c:v>
                </c:pt>
                <c:pt idx="7845">
                  <c:v>2002</c:v>
                </c:pt>
                <c:pt idx="7846">
                  <c:v>2002</c:v>
                </c:pt>
                <c:pt idx="7847">
                  <c:v>2002</c:v>
                </c:pt>
                <c:pt idx="7848">
                  <c:v>2002</c:v>
                </c:pt>
                <c:pt idx="7849">
                  <c:v>2002</c:v>
                </c:pt>
                <c:pt idx="7850">
                  <c:v>2002</c:v>
                </c:pt>
                <c:pt idx="7851">
                  <c:v>2002</c:v>
                </c:pt>
                <c:pt idx="7852">
                  <c:v>2002</c:v>
                </c:pt>
                <c:pt idx="7853">
                  <c:v>2002</c:v>
                </c:pt>
                <c:pt idx="7854">
                  <c:v>2002</c:v>
                </c:pt>
                <c:pt idx="7855">
                  <c:v>2002</c:v>
                </c:pt>
                <c:pt idx="7856">
                  <c:v>2002</c:v>
                </c:pt>
                <c:pt idx="7857">
                  <c:v>2002</c:v>
                </c:pt>
                <c:pt idx="7858">
                  <c:v>2002</c:v>
                </c:pt>
                <c:pt idx="7859">
                  <c:v>2002</c:v>
                </c:pt>
                <c:pt idx="7860">
                  <c:v>2002</c:v>
                </c:pt>
                <c:pt idx="7861">
                  <c:v>2002</c:v>
                </c:pt>
                <c:pt idx="7862">
                  <c:v>2002</c:v>
                </c:pt>
                <c:pt idx="7863">
                  <c:v>2002</c:v>
                </c:pt>
                <c:pt idx="7864">
                  <c:v>2002</c:v>
                </c:pt>
                <c:pt idx="7865">
                  <c:v>2002</c:v>
                </c:pt>
                <c:pt idx="7866">
                  <c:v>2002</c:v>
                </c:pt>
                <c:pt idx="7867">
                  <c:v>2002</c:v>
                </c:pt>
                <c:pt idx="7868">
                  <c:v>2002</c:v>
                </c:pt>
                <c:pt idx="7869">
                  <c:v>2001</c:v>
                </c:pt>
                <c:pt idx="7870">
                  <c:v>2001</c:v>
                </c:pt>
                <c:pt idx="7871">
                  <c:v>2001</c:v>
                </c:pt>
                <c:pt idx="7872">
                  <c:v>2001</c:v>
                </c:pt>
                <c:pt idx="7873">
                  <c:v>2001</c:v>
                </c:pt>
                <c:pt idx="7874">
                  <c:v>2001</c:v>
                </c:pt>
                <c:pt idx="7875">
                  <c:v>2001</c:v>
                </c:pt>
                <c:pt idx="7876">
                  <c:v>2001</c:v>
                </c:pt>
                <c:pt idx="7877">
                  <c:v>2001</c:v>
                </c:pt>
                <c:pt idx="7878">
                  <c:v>2001</c:v>
                </c:pt>
                <c:pt idx="7879">
                  <c:v>2001</c:v>
                </c:pt>
                <c:pt idx="7880">
                  <c:v>2001</c:v>
                </c:pt>
                <c:pt idx="7881">
                  <c:v>2001</c:v>
                </c:pt>
                <c:pt idx="7882">
                  <c:v>2001</c:v>
                </c:pt>
                <c:pt idx="7883">
                  <c:v>2001</c:v>
                </c:pt>
                <c:pt idx="7884">
                  <c:v>2001</c:v>
                </c:pt>
                <c:pt idx="7885">
                  <c:v>2001</c:v>
                </c:pt>
                <c:pt idx="7886">
                  <c:v>2001</c:v>
                </c:pt>
                <c:pt idx="7887">
                  <c:v>2001</c:v>
                </c:pt>
                <c:pt idx="7888">
                  <c:v>2001</c:v>
                </c:pt>
                <c:pt idx="7889">
                  <c:v>2001</c:v>
                </c:pt>
                <c:pt idx="7890">
                  <c:v>2001</c:v>
                </c:pt>
                <c:pt idx="7891">
                  <c:v>2001</c:v>
                </c:pt>
                <c:pt idx="7892">
                  <c:v>2001</c:v>
                </c:pt>
                <c:pt idx="7893">
                  <c:v>2001</c:v>
                </c:pt>
                <c:pt idx="7894">
                  <c:v>2001</c:v>
                </c:pt>
                <c:pt idx="7895">
                  <c:v>2001</c:v>
                </c:pt>
                <c:pt idx="7896">
                  <c:v>2001</c:v>
                </c:pt>
                <c:pt idx="7897">
                  <c:v>2001</c:v>
                </c:pt>
                <c:pt idx="7898">
                  <c:v>2001</c:v>
                </c:pt>
                <c:pt idx="7899">
                  <c:v>2001</c:v>
                </c:pt>
                <c:pt idx="7900">
                  <c:v>2001</c:v>
                </c:pt>
                <c:pt idx="7901">
                  <c:v>2001</c:v>
                </c:pt>
                <c:pt idx="7902">
                  <c:v>2001</c:v>
                </c:pt>
                <c:pt idx="7903">
                  <c:v>2001</c:v>
                </c:pt>
                <c:pt idx="7904">
                  <c:v>2001</c:v>
                </c:pt>
                <c:pt idx="7905">
                  <c:v>2001</c:v>
                </c:pt>
                <c:pt idx="7906">
                  <c:v>2001</c:v>
                </c:pt>
                <c:pt idx="7907">
                  <c:v>2001</c:v>
                </c:pt>
                <c:pt idx="7908">
                  <c:v>2001</c:v>
                </c:pt>
                <c:pt idx="7909">
                  <c:v>2001</c:v>
                </c:pt>
                <c:pt idx="7910">
                  <c:v>2001</c:v>
                </c:pt>
                <c:pt idx="7911">
                  <c:v>2001</c:v>
                </c:pt>
                <c:pt idx="7912">
                  <c:v>2001</c:v>
                </c:pt>
                <c:pt idx="7913">
                  <c:v>2001</c:v>
                </c:pt>
                <c:pt idx="7914">
                  <c:v>2001</c:v>
                </c:pt>
                <c:pt idx="7915">
                  <c:v>2001</c:v>
                </c:pt>
                <c:pt idx="7916">
                  <c:v>2001</c:v>
                </c:pt>
                <c:pt idx="7917">
                  <c:v>2000</c:v>
                </c:pt>
                <c:pt idx="7918">
                  <c:v>2000</c:v>
                </c:pt>
                <c:pt idx="7919">
                  <c:v>2000</c:v>
                </c:pt>
                <c:pt idx="7920">
                  <c:v>2000</c:v>
                </c:pt>
                <c:pt idx="7921">
                  <c:v>2000</c:v>
                </c:pt>
                <c:pt idx="7922">
                  <c:v>2000</c:v>
                </c:pt>
                <c:pt idx="7923">
                  <c:v>2000</c:v>
                </c:pt>
                <c:pt idx="7924">
                  <c:v>2000</c:v>
                </c:pt>
                <c:pt idx="7925">
                  <c:v>2000</c:v>
                </c:pt>
                <c:pt idx="7926">
                  <c:v>2000</c:v>
                </c:pt>
                <c:pt idx="7927">
                  <c:v>2000</c:v>
                </c:pt>
                <c:pt idx="7928">
                  <c:v>2000</c:v>
                </c:pt>
                <c:pt idx="7929">
                  <c:v>1999</c:v>
                </c:pt>
                <c:pt idx="7930">
                  <c:v>1999</c:v>
                </c:pt>
                <c:pt idx="7931">
                  <c:v>1999</c:v>
                </c:pt>
                <c:pt idx="7932">
                  <c:v>1999</c:v>
                </c:pt>
                <c:pt idx="7933">
                  <c:v>1999</c:v>
                </c:pt>
                <c:pt idx="7934">
                  <c:v>1999</c:v>
                </c:pt>
                <c:pt idx="7935">
                  <c:v>1999</c:v>
                </c:pt>
                <c:pt idx="7936">
                  <c:v>1999</c:v>
                </c:pt>
                <c:pt idx="7937">
                  <c:v>1999</c:v>
                </c:pt>
                <c:pt idx="7938">
                  <c:v>1999</c:v>
                </c:pt>
                <c:pt idx="7939">
                  <c:v>1999</c:v>
                </c:pt>
                <c:pt idx="7940">
                  <c:v>1999</c:v>
                </c:pt>
                <c:pt idx="7941">
                  <c:v>1998</c:v>
                </c:pt>
                <c:pt idx="7942">
                  <c:v>1998</c:v>
                </c:pt>
                <c:pt idx="7943">
                  <c:v>1998</c:v>
                </c:pt>
                <c:pt idx="7944">
                  <c:v>1998</c:v>
                </c:pt>
                <c:pt idx="7945">
                  <c:v>1998</c:v>
                </c:pt>
                <c:pt idx="7946">
                  <c:v>1998</c:v>
                </c:pt>
                <c:pt idx="7947">
                  <c:v>1998</c:v>
                </c:pt>
                <c:pt idx="7948">
                  <c:v>1998</c:v>
                </c:pt>
                <c:pt idx="7949">
                  <c:v>1998</c:v>
                </c:pt>
                <c:pt idx="7950">
                  <c:v>1998</c:v>
                </c:pt>
                <c:pt idx="7951">
                  <c:v>1998</c:v>
                </c:pt>
                <c:pt idx="7952">
                  <c:v>1998</c:v>
                </c:pt>
                <c:pt idx="7953">
                  <c:v>1998</c:v>
                </c:pt>
                <c:pt idx="7954">
                  <c:v>1998</c:v>
                </c:pt>
                <c:pt idx="7955">
                  <c:v>1998</c:v>
                </c:pt>
                <c:pt idx="7956">
                  <c:v>1998</c:v>
                </c:pt>
                <c:pt idx="7957">
                  <c:v>1997</c:v>
                </c:pt>
                <c:pt idx="7958">
                  <c:v>1997</c:v>
                </c:pt>
                <c:pt idx="7959">
                  <c:v>1997</c:v>
                </c:pt>
                <c:pt idx="7960">
                  <c:v>1997</c:v>
                </c:pt>
                <c:pt idx="7961">
                  <c:v>1997</c:v>
                </c:pt>
                <c:pt idx="7962">
                  <c:v>1997</c:v>
                </c:pt>
                <c:pt idx="7963">
                  <c:v>1997</c:v>
                </c:pt>
                <c:pt idx="7964">
                  <c:v>1997</c:v>
                </c:pt>
                <c:pt idx="7965">
                  <c:v>1997</c:v>
                </c:pt>
                <c:pt idx="7966">
                  <c:v>1997</c:v>
                </c:pt>
                <c:pt idx="7967">
                  <c:v>1997</c:v>
                </c:pt>
                <c:pt idx="7968">
                  <c:v>1997</c:v>
                </c:pt>
                <c:pt idx="7969">
                  <c:v>1997</c:v>
                </c:pt>
                <c:pt idx="7970">
                  <c:v>1997</c:v>
                </c:pt>
                <c:pt idx="7971">
                  <c:v>1997</c:v>
                </c:pt>
                <c:pt idx="7972">
                  <c:v>1997</c:v>
                </c:pt>
                <c:pt idx="7973">
                  <c:v>1997</c:v>
                </c:pt>
                <c:pt idx="7974">
                  <c:v>1997</c:v>
                </c:pt>
                <c:pt idx="7975">
                  <c:v>1997</c:v>
                </c:pt>
                <c:pt idx="7976">
                  <c:v>1996</c:v>
                </c:pt>
                <c:pt idx="7977">
                  <c:v>1996</c:v>
                </c:pt>
                <c:pt idx="7978">
                  <c:v>1996</c:v>
                </c:pt>
                <c:pt idx="7979">
                  <c:v>1996</c:v>
                </c:pt>
                <c:pt idx="7980">
                  <c:v>1996</c:v>
                </c:pt>
                <c:pt idx="7981">
                  <c:v>1996</c:v>
                </c:pt>
                <c:pt idx="7982">
                  <c:v>1996</c:v>
                </c:pt>
                <c:pt idx="7983">
                  <c:v>1996</c:v>
                </c:pt>
                <c:pt idx="7984">
                  <c:v>1996</c:v>
                </c:pt>
                <c:pt idx="7985">
                  <c:v>1996</c:v>
                </c:pt>
                <c:pt idx="7986">
                  <c:v>1996</c:v>
                </c:pt>
                <c:pt idx="7987">
                  <c:v>1996</c:v>
                </c:pt>
                <c:pt idx="7988">
                  <c:v>1996</c:v>
                </c:pt>
                <c:pt idx="7989">
                  <c:v>1996</c:v>
                </c:pt>
                <c:pt idx="7990">
                  <c:v>1996</c:v>
                </c:pt>
                <c:pt idx="7991">
                  <c:v>1996</c:v>
                </c:pt>
                <c:pt idx="7992">
                  <c:v>1996</c:v>
                </c:pt>
                <c:pt idx="7993">
                  <c:v>1996</c:v>
                </c:pt>
                <c:pt idx="7994">
                  <c:v>1996</c:v>
                </c:pt>
                <c:pt idx="7995">
                  <c:v>1995</c:v>
                </c:pt>
                <c:pt idx="7996">
                  <c:v>1995</c:v>
                </c:pt>
                <c:pt idx="7997">
                  <c:v>1995</c:v>
                </c:pt>
                <c:pt idx="7998">
                  <c:v>1995</c:v>
                </c:pt>
                <c:pt idx="7999">
                  <c:v>1995</c:v>
                </c:pt>
                <c:pt idx="8000">
                  <c:v>1995</c:v>
                </c:pt>
                <c:pt idx="8001">
                  <c:v>1995</c:v>
                </c:pt>
                <c:pt idx="8002">
                  <c:v>1995</c:v>
                </c:pt>
                <c:pt idx="8003">
                  <c:v>1995</c:v>
                </c:pt>
                <c:pt idx="8004">
                  <c:v>1995</c:v>
                </c:pt>
                <c:pt idx="8005">
                  <c:v>1995</c:v>
                </c:pt>
                <c:pt idx="8006">
                  <c:v>1995</c:v>
                </c:pt>
                <c:pt idx="8007">
                  <c:v>1995</c:v>
                </c:pt>
                <c:pt idx="8008">
                  <c:v>1995</c:v>
                </c:pt>
                <c:pt idx="8009">
                  <c:v>1995</c:v>
                </c:pt>
                <c:pt idx="8010">
                  <c:v>1995</c:v>
                </c:pt>
                <c:pt idx="8011">
                  <c:v>1995</c:v>
                </c:pt>
                <c:pt idx="8012">
                  <c:v>1995</c:v>
                </c:pt>
                <c:pt idx="8013">
                  <c:v>1995</c:v>
                </c:pt>
                <c:pt idx="8014">
                  <c:v>1994</c:v>
                </c:pt>
                <c:pt idx="8015">
                  <c:v>1994</c:v>
                </c:pt>
                <c:pt idx="8016">
                  <c:v>1994</c:v>
                </c:pt>
                <c:pt idx="8017">
                  <c:v>1994</c:v>
                </c:pt>
                <c:pt idx="8018">
                  <c:v>1994</c:v>
                </c:pt>
                <c:pt idx="8019">
                  <c:v>1994</c:v>
                </c:pt>
                <c:pt idx="8020">
                  <c:v>1994</c:v>
                </c:pt>
                <c:pt idx="8021">
                  <c:v>1994</c:v>
                </c:pt>
                <c:pt idx="8022">
                  <c:v>1994</c:v>
                </c:pt>
                <c:pt idx="8023">
                  <c:v>1994</c:v>
                </c:pt>
                <c:pt idx="8024">
                  <c:v>1994</c:v>
                </c:pt>
                <c:pt idx="8025">
                  <c:v>1994</c:v>
                </c:pt>
                <c:pt idx="8026">
                  <c:v>1994</c:v>
                </c:pt>
                <c:pt idx="8027">
                  <c:v>1994</c:v>
                </c:pt>
                <c:pt idx="8028">
                  <c:v>1994</c:v>
                </c:pt>
                <c:pt idx="8029">
                  <c:v>1994</c:v>
                </c:pt>
                <c:pt idx="8030">
                  <c:v>1994</c:v>
                </c:pt>
                <c:pt idx="8031">
                  <c:v>1994</c:v>
                </c:pt>
                <c:pt idx="8032">
                  <c:v>1994</c:v>
                </c:pt>
                <c:pt idx="8033">
                  <c:v>1994</c:v>
                </c:pt>
                <c:pt idx="8034">
                  <c:v>1994</c:v>
                </c:pt>
                <c:pt idx="8035">
                  <c:v>1994</c:v>
                </c:pt>
                <c:pt idx="8036">
                  <c:v>1993</c:v>
                </c:pt>
                <c:pt idx="8037">
                  <c:v>1993</c:v>
                </c:pt>
                <c:pt idx="8038">
                  <c:v>1993</c:v>
                </c:pt>
                <c:pt idx="8039">
                  <c:v>1993</c:v>
                </c:pt>
                <c:pt idx="8040">
                  <c:v>1993</c:v>
                </c:pt>
                <c:pt idx="8041">
                  <c:v>1993</c:v>
                </c:pt>
                <c:pt idx="8042">
                  <c:v>1993</c:v>
                </c:pt>
                <c:pt idx="8043">
                  <c:v>1993</c:v>
                </c:pt>
                <c:pt idx="8044">
                  <c:v>1993</c:v>
                </c:pt>
                <c:pt idx="8045">
                  <c:v>1993</c:v>
                </c:pt>
                <c:pt idx="8046">
                  <c:v>1993</c:v>
                </c:pt>
                <c:pt idx="8047">
                  <c:v>1993</c:v>
                </c:pt>
                <c:pt idx="8048">
                  <c:v>1993</c:v>
                </c:pt>
                <c:pt idx="8049">
                  <c:v>1993</c:v>
                </c:pt>
                <c:pt idx="8050">
                  <c:v>1993</c:v>
                </c:pt>
                <c:pt idx="8051">
                  <c:v>1993</c:v>
                </c:pt>
                <c:pt idx="8052">
                  <c:v>1993</c:v>
                </c:pt>
                <c:pt idx="8053">
                  <c:v>1993</c:v>
                </c:pt>
                <c:pt idx="8054">
                  <c:v>1993</c:v>
                </c:pt>
                <c:pt idx="8055">
                  <c:v>1993</c:v>
                </c:pt>
                <c:pt idx="8056">
                  <c:v>1992</c:v>
                </c:pt>
                <c:pt idx="8057">
                  <c:v>1992</c:v>
                </c:pt>
                <c:pt idx="8058">
                  <c:v>1992</c:v>
                </c:pt>
                <c:pt idx="8059">
                  <c:v>1992</c:v>
                </c:pt>
                <c:pt idx="8060">
                  <c:v>1992</c:v>
                </c:pt>
                <c:pt idx="8061">
                  <c:v>1992</c:v>
                </c:pt>
                <c:pt idx="8062">
                  <c:v>1991</c:v>
                </c:pt>
                <c:pt idx="8063">
                  <c:v>1991</c:v>
                </c:pt>
                <c:pt idx="8064">
                  <c:v>1991</c:v>
                </c:pt>
                <c:pt idx="8065">
                  <c:v>1991</c:v>
                </c:pt>
                <c:pt idx="8066">
                  <c:v>1991</c:v>
                </c:pt>
                <c:pt idx="8067">
                  <c:v>1991</c:v>
                </c:pt>
                <c:pt idx="8068">
                  <c:v>1990</c:v>
                </c:pt>
                <c:pt idx="8069">
                  <c:v>1990</c:v>
                </c:pt>
                <c:pt idx="8070">
                  <c:v>1990</c:v>
                </c:pt>
                <c:pt idx="8071">
                  <c:v>1990</c:v>
                </c:pt>
                <c:pt idx="8072">
                  <c:v>1990</c:v>
                </c:pt>
                <c:pt idx="8073">
                  <c:v>1990</c:v>
                </c:pt>
                <c:pt idx="8074">
                  <c:v>2019</c:v>
                </c:pt>
                <c:pt idx="8075">
                  <c:v>2019</c:v>
                </c:pt>
                <c:pt idx="8076">
                  <c:v>2019</c:v>
                </c:pt>
                <c:pt idx="8077">
                  <c:v>2019</c:v>
                </c:pt>
                <c:pt idx="8078">
                  <c:v>2019</c:v>
                </c:pt>
                <c:pt idx="8079">
                  <c:v>2019</c:v>
                </c:pt>
                <c:pt idx="8080">
                  <c:v>2019</c:v>
                </c:pt>
                <c:pt idx="8081">
                  <c:v>2019</c:v>
                </c:pt>
                <c:pt idx="8082">
                  <c:v>2019</c:v>
                </c:pt>
                <c:pt idx="8083">
                  <c:v>2019</c:v>
                </c:pt>
                <c:pt idx="8084">
                  <c:v>2019</c:v>
                </c:pt>
                <c:pt idx="8085">
                  <c:v>2019</c:v>
                </c:pt>
                <c:pt idx="8086">
                  <c:v>2019</c:v>
                </c:pt>
                <c:pt idx="8087">
                  <c:v>2019</c:v>
                </c:pt>
                <c:pt idx="8088">
                  <c:v>2019</c:v>
                </c:pt>
                <c:pt idx="8089">
                  <c:v>2019</c:v>
                </c:pt>
                <c:pt idx="8090">
                  <c:v>2019</c:v>
                </c:pt>
                <c:pt idx="8091">
                  <c:v>2019</c:v>
                </c:pt>
                <c:pt idx="8092">
                  <c:v>2019</c:v>
                </c:pt>
                <c:pt idx="8093">
                  <c:v>2019</c:v>
                </c:pt>
                <c:pt idx="8094">
                  <c:v>2019</c:v>
                </c:pt>
                <c:pt idx="8095">
                  <c:v>2019</c:v>
                </c:pt>
                <c:pt idx="8096">
                  <c:v>2019</c:v>
                </c:pt>
                <c:pt idx="8097">
                  <c:v>2019</c:v>
                </c:pt>
                <c:pt idx="8098">
                  <c:v>2019</c:v>
                </c:pt>
                <c:pt idx="8099">
                  <c:v>2019</c:v>
                </c:pt>
                <c:pt idx="8100">
                  <c:v>2019</c:v>
                </c:pt>
                <c:pt idx="8101">
                  <c:v>2019</c:v>
                </c:pt>
                <c:pt idx="8102">
                  <c:v>2019</c:v>
                </c:pt>
                <c:pt idx="8103">
                  <c:v>2019</c:v>
                </c:pt>
                <c:pt idx="8104">
                  <c:v>2019</c:v>
                </c:pt>
                <c:pt idx="8105">
                  <c:v>2019</c:v>
                </c:pt>
                <c:pt idx="8106">
                  <c:v>2019</c:v>
                </c:pt>
                <c:pt idx="8107">
                  <c:v>2019</c:v>
                </c:pt>
                <c:pt idx="8108">
                  <c:v>2019</c:v>
                </c:pt>
                <c:pt idx="8109">
                  <c:v>2019</c:v>
                </c:pt>
                <c:pt idx="8110">
                  <c:v>2019</c:v>
                </c:pt>
                <c:pt idx="8111">
                  <c:v>2019</c:v>
                </c:pt>
                <c:pt idx="8112">
                  <c:v>2019</c:v>
                </c:pt>
                <c:pt idx="8113">
                  <c:v>2019</c:v>
                </c:pt>
                <c:pt idx="8114">
                  <c:v>2019</c:v>
                </c:pt>
                <c:pt idx="8115">
                  <c:v>2019</c:v>
                </c:pt>
                <c:pt idx="8116">
                  <c:v>2019</c:v>
                </c:pt>
                <c:pt idx="8117">
                  <c:v>2019</c:v>
                </c:pt>
                <c:pt idx="8118">
                  <c:v>2018</c:v>
                </c:pt>
                <c:pt idx="8119">
                  <c:v>2018</c:v>
                </c:pt>
                <c:pt idx="8120">
                  <c:v>2018</c:v>
                </c:pt>
                <c:pt idx="8121">
                  <c:v>2018</c:v>
                </c:pt>
                <c:pt idx="8122">
                  <c:v>2018</c:v>
                </c:pt>
                <c:pt idx="8123">
                  <c:v>2018</c:v>
                </c:pt>
                <c:pt idx="8124">
                  <c:v>2018</c:v>
                </c:pt>
                <c:pt idx="8125">
                  <c:v>2018</c:v>
                </c:pt>
                <c:pt idx="8126">
                  <c:v>2018</c:v>
                </c:pt>
                <c:pt idx="8127">
                  <c:v>2018</c:v>
                </c:pt>
                <c:pt idx="8128">
                  <c:v>2018</c:v>
                </c:pt>
                <c:pt idx="8129">
                  <c:v>2018</c:v>
                </c:pt>
                <c:pt idx="8130">
                  <c:v>2018</c:v>
                </c:pt>
                <c:pt idx="8131">
                  <c:v>2018</c:v>
                </c:pt>
                <c:pt idx="8132">
                  <c:v>2018</c:v>
                </c:pt>
                <c:pt idx="8133">
                  <c:v>2018</c:v>
                </c:pt>
                <c:pt idx="8134">
                  <c:v>2018</c:v>
                </c:pt>
                <c:pt idx="8135">
                  <c:v>2018</c:v>
                </c:pt>
                <c:pt idx="8136">
                  <c:v>2018</c:v>
                </c:pt>
                <c:pt idx="8137">
                  <c:v>2018</c:v>
                </c:pt>
                <c:pt idx="8138">
                  <c:v>2018</c:v>
                </c:pt>
                <c:pt idx="8139">
                  <c:v>2018</c:v>
                </c:pt>
                <c:pt idx="8140">
                  <c:v>2018</c:v>
                </c:pt>
                <c:pt idx="8141">
                  <c:v>2018</c:v>
                </c:pt>
                <c:pt idx="8142">
                  <c:v>2018</c:v>
                </c:pt>
                <c:pt idx="8143">
                  <c:v>2018</c:v>
                </c:pt>
                <c:pt idx="8144">
                  <c:v>2018</c:v>
                </c:pt>
                <c:pt idx="8145">
                  <c:v>2018</c:v>
                </c:pt>
                <c:pt idx="8146">
                  <c:v>2018</c:v>
                </c:pt>
                <c:pt idx="8147">
                  <c:v>2018</c:v>
                </c:pt>
                <c:pt idx="8148">
                  <c:v>2018</c:v>
                </c:pt>
                <c:pt idx="8149">
                  <c:v>2018</c:v>
                </c:pt>
                <c:pt idx="8150">
                  <c:v>2018</c:v>
                </c:pt>
                <c:pt idx="8151">
                  <c:v>2018</c:v>
                </c:pt>
                <c:pt idx="8152">
                  <c:v>2018</c:v>
                </c:pt>
                <c:pt idx="8153">
                  <c:v>2018</c:v>
                </c:pt>
                <c:pt idx="8154">
                  <c:v>2018</c:v>
                </c:pt>
                <c:pt idx="8155">
                  <c:v>2018</c:v>
                </c:pt>
                <c:pt idx="8156">
                  <c:v>2018</c:v>
                </c:pt>
                <c:pt idx="8157">
                  <c:v>2018</c:v>
                </c:pt>
                <c:pt idx="8158">
                  <c:v>2018</c:v>
                </c:pt>
                <c:pt idx="8159">
                  <c:v>2018</c:v>
                </c:pt>
                <c:pt idx="8160">
                  <c:v>2018</c:v>
                </c:pt>
                <c:pt idx="8161">
                  <c:v>2018</c:v>
                </c:pt>
                <c:pt idx="8162">
                  <c:v>2016</c:v>
                </c:pt>
                <c:pt idx="8163">
                  <c:v>2016</c:v>
                </c:pt>
                <c:pt idx="8164">
                  <c:v>2016</c:v>
                </c:pt>
                <c:pt idx="8165">
                  <c:v>2016</c:v>
                </c:pt>
                <c:pt idx="8166">
                  <c:v>2016</c:v>
                </c:pt>
                <c:pt idx="8167">
                  <c:v>2016</c:v>
                </c:pt>
                <c:pt idx="8168">
                  <c:v>2016</c:v>
                </c:pt>
                <c:pt idx="8169">
                  <c:v>2016</c:v>
                </c:pt>
                <c:pt idx="8170">
                  <c:v>2016</c:v>
                </c:pt>
                <c:pt idx="8171">
                  <c:v>2016</c:v>
                </c:pt>
                <c:pt idx="8172">
                  <c:v>2016</c:v>
                </c:pt>
                <c:pt idx="8173">
                  <c:v>2016</c:v>
                </c:pt>
                <c:pt idx="8174">
                  <c:v>2016</c:v>
                </c:pt>
                <c:pt idx="8175">
                  <c:v>2016</c:v>
                </c:pt>
                <c:pt idx="8176">
                  <c:v>2016</c:v>
                </c:pt>
                <c:pt idx="8177">
                  <c:v>2016</c:v>
                </c:pt>
                <c:pt idx="8178">
                  <c:v>2016</c:v>
                </c:pt>
                <c:pt idx="8179">
                  <c:v>2016</c:v>
                </c:pt>
                <c:pt idx="8180">
                  <c:v>2016</c:v>
                </c:pt>
                <c:pt idx="8181">
                  <c:v>2016</c:v>
                </c:pt>
                <c:pt idx="8182">
                  <c:v>2016</c:v>
                </c:pt>
                <c:pt idx="8183">
                  <c:v>2016</c:v>
                </c:pt>
                <c:pt idx="8184">
                  <c:v>2016</c:v>
                </c:pt>
                <c:pt idx="8185">
                  <c:v>2016</c:v>
                </c:pt>
                <c:pt idx="8186">
                  <c:v>2016</c:v>
                </c:pt>
                <c:pt idx="8187">
                  <c:v>2016</c:v>
                </c:pt>
                <c:pt idx="8188">
                  <c:v>2016</c:v>
                </c:pt>
                <c:pt idx="8189">
                  <c:v>2016</c:v>
                </c:pt>
                <c:pt idx="8190">
                  <c:v>2016</c:v>
                </c:pt>
                <c:pt idx="8191">
                  <c:v>2016</c:v>
                </c:pt>
                <c:pt idx="8192">
                  <c:v>2016</c:v>
                </c:pt>
                <c:pt idx="8193">
                  <c:v>2016</c:v>
                </c:pt>
                <c:pt idx="8194">
                  <c:v>2016</c:v>
                </c:pt>
                <c:pt idx="8195">
                  <c:v>2016</c:v>
                </c:pt>
                <c:pt idx="8196">
                  <c:v>2016</c:v>
                </c:pt>
                <c:pt idx="8197">
                  <c:v>2016</c:v>
                </c:pt>
                <c:pt idx="8198">
                  <c:v>2016</c:v>
                </c:pt>
                <c:pt idx="8199">
                  <c:v>2016</c:v>
                </c:pt>
                <c:pt idx="8200">
                  <c:v>2016</c:v>
                </c:pt>
                <c:pt idx="8201">
                  <c:v>2016</c:v>
                </c:pt>
                <c:pt idx="8202">
                  <c:v>2016</c:v>
                </c:pt>
                <c:pt idx="8203">
                  <c:v>2016</c:v>
                </c:pt>
                <c:pt idx="8204">
                  <c:v>2015</c:v>
                </c:pt>
                <c:pt idx="8205">
                  <c:v>2015</c:v>
                </c:pt>
                <c:pt idx="8206">
                  <c:v>2015</c:v>
                </c:pt>
                <c:pt idx="8207">
                  <c:v>2015</c:v>
                </c:pt>
                <c:pt idx="8208">
                  <c:v>2015</c:v>
                </c:pt>
                <c:pt idx="8209">
                  <c:v>2015</c:v>
                </c:pt>
                <c:pt idx="8210">
                  <c:v>2015</c:v>
                </c:pt>
                <c:pt idx="8211">
                  <c:v>2015</c:v>
                </c:pt>
                <c:pt idx="8212">
                  <c:v>2015</c:v>
                </c:pt>
                <c:pt idx="8213">
                  <c:v>2015</c:v>
                </c:pt>
                <c:pt idx="8214">
                  <c:v>2015</c:v>
                </c:pt>
                <c:pt idx="8215">
                  <c:v>2015</c:v>
                </c:pt>
                <c:pt idx="8216">
                  <c:v>2015</c:v>
                </c:pt>
                <c:pt idx="8217">
                  <c:v>2015</c:v>
                </c:pt>
                <c:pt idx="8218">
                  <c:v>2015</c:v>
                </c:pt>
                <c:pt idx="8219">
                  <c:v>2015</c:v>
                </c:pt>
                <c:pt idx="8220">
                  <c:v>2015</c:v>
                </c:pt>
                <c:pt idx="8221">
                  <c:v>2015</c:v>
                </c:pt>
                <c:pt idx="8222">
                  <c:v>2015</c:v>
                </c:pt>
                <c:pt idx="8223">
                  <c:v>2015</c:v>
                </c:pt>
                <c:pt idx="8224">
                  <c:v>2015</c:v>
                </c:pt>
                <c:pt idx="8225">
                  <c:v>2015</c:v>
                </c:pt>
                <c:pt idx="8226">
                  <c:v>2015</c:v>
                </c:pt>
                <c:pt idx="8227">
                  <c:v>2015</c:v>
                </c:pt>
                <c:pt idx="8228">
                  <c:v>2015</c:v>
                </c:pt>
                <c:pt idx="8229">
                  <c:v>2015</c:v>
                </c:pt>
                <c:pt idx="8230">
                  <c:v>2015</c:v>
                </c:pt>
                <c:pt idx="8231">
                  <c:v>2015</c:v>
                </c:pt>
                <c:pt idx="8232">
                  <c:v>2015</c:v>
                </c:pt>
                <c:pt idx="8233">
                  <c:v>2015</c:v>
                </c:pt>
                <c:pt idx="8234">
                  <c:v>2015</c:v>
                </c:pt>
                <c:pt idx="8235">
                  <c:v>2015</c:v>
                </c:pt>
                <c:pt idx="8236">
                  <c:v>2015</c:v>
                </c:pt>
                <c:pt idx="8237">
                  <c:v>2015</c:v>
                </c:pt>
                <c:pt idx="8238">
                  <c:v>2015</c:v>
                </c:pt>
                <c:pt idx="8239">
                  <c:v>2015</c:v>
                </c:pt>
                <c:pt idx="8240">
                  <c:v>2015</c:v>
                </c:pt>
                <c:pt idx="8241">
                  <c:v>2015</c:v>
                </c:pt>
                <c:pt idx="8242">
                  <c:v>2015</c:v>
                </c:pt>
                <c:pt idx="8243">
                  <c:v>2015</c:v>
                </c:pt>
                <c:pt idx="8244">
                  <c:v>2015</c:v>
                </c:pt>
                <c:pt idx="8245">
                  <c:v>2015</c:v>
                </c:pt>
                <c:pt idx="8246">
                  <c:v>2015</c:v>
                </c:pt>
                <c:pt idx="8247">
                  <c:v>2015</c:v>
                </c:pt>
                <c:pt idx="8248">
                  <c:v>2015</c:v>
                </c:pt>
                <c:pt idx="8249">
                  <c:v>2015</c:v>
                </c:pt>
                <c:pt idx="8250">
                  <c:v>2015</c:v>
                </c:pt>
                <c:pt idx="8251">
                  <c:v>2015</c:v>
                </c:pt>
                <c:pt idx="8252">
                  <c:v>2015</c:v>
                </c:pt>
                <c:pt idx="8253">
                  <c:v>2015</c:v>
                </c:pt>
                <c:pt idx="8254">
                  <c:v>2015</c:v>
                </c:pt>
                <c:pt idx="8255">
                  <c:v>2015</c:v>
                </c:pt>
                <c:pt idx="8256">
                  <c:v>2015</c:v>
                </c:pt>
                <c:pt idx="8257">
                  <c:v>2015</c:v>
                </c:pt>
                <c:pt idx="8258">
                  <c:v>2015</c:v>
                </c:pt>
                <c:pt idx="8259">
                  <c:v>2015</c:v>
                </c:pt>
                <c:pt idx="8260">
                  <c:v>2014</c:v>
                </c:pt>
                <c:pt idx="8261">
                  <c:v>2014</c:v>
                </c:pt>
                <c:pt idx="8262">
                  <c:v>2014</c:v>
                </c:pt>
                <c:pt idx="8263">
                  <c:v>2014</c:v>
                </c:pt>
                <c:pt idx="8264">
                  <c:v>2014</c:v>
                </c:pt>
                <c:pt idx="8265">
                  <c:v>2014</c:v>
                </c:pt>
                <c:pt idx="8266">
                  <c:v>2014</c:v>
                </c:pt>
                <c:pt idx="8267">
                  <c:v>2014</c:v>
                </c:pt>
                <c:pt idx="8268">
                  <c:v>2014</c:v>
                </c:pt>
                <c:pt idx="8269">
                  <c:v>2014</c:v>
                </c:pt>
                <c:pt idx="8270">
                  <c:v>2014</c:v>
                </c:pt>
                <c:pt idx="8271">
                  <c:v>2014</c:v>
                </c:pt>
                <c:pt idx="8272">
                  <c:v>2014</c:v>
                </c:pt>
                <c:pt idx="8273">
                  <c:v>2014</c:v>
                </c:pt>
                <c:pt idx="8274">
                  <c:v>2014</c:v>
                </c:pt>
                <c:pt idx="8275">
                  <c:v>2014</c:v>
                </c:pt>
                <c:pt idx="8276">
                  <c:v>2014</c:v>
                </c:pt>
                <c:pt idx="8277">
                  <c:v>2014</c:v>
                </c:pt>
                <c:pt idx="8278">
                  <c:v>2014</c:v>
                </c:pt>
                <c:pt idx="8279">
                  <c:v>2014</c:v>
                </c:pt>
                <c:pt idx="8280">
                  <c:v>2014</c:v>
                </c:pt>
                <c:pt idx="8281">
                  <c:v>2014</c:v>
                </c:pt>
                <c:pt idx="8282">
                  <c:v>2014</c:v>
                </c:pt>
                <c:pt idx="8283">
                  <c:v>2014</c:v>
                </c:pt>
                <c:pt idx="8284">
                  <c:v>2014</c:v>
                </c:pt>
                <c:pt idx="8285">
                  <c:v>2014</c:v>
                </c:pt>
                <c:pt idx="8286">
                  <c:v>2014</c:v>
                </c:pt>
                <c:pt idx="8287">
                  <c:v>2014</c:v>
                </c:pt>
                <c:pt idx="8288">
                  <c:v>2014</c:v>
                </c:pt>
                <c:pt idx="8289">
                  <c:v>2014</c:v>
                </c:pt>
                <c:pt idx="8290">
                  <c:v>2014</c:v>
                </c:pt>
                <c:pt idx="8291">
                  <c:v>2014</c:v>
                </c:pt>
                <c:pt idx="8292">
                  <c:v>2014</c:v>
                </c:pt>
                <c:pt idx="8293">
                  <c:v>2014</c:v>
                </c:pt>
                <c:pt idx="8294">
                  <c:v>2014</c:v>
                </c:pt>
                <c:pt idx="8295">
                  <c:v>2014</c:v>
                </c:pt>
                <c:pt idx="8296">
                  <c:v>2014</c:v>
                </c:pt>
                <c:pt idx="8297">
                  <c:v>2014</c:v>
                </c:pt>
                <c:pt idx="8298">
                  <c:v>2014</c:v>
                </c:pt>
                <c:pt idx="8299">
                  <c:v>2014</c:v>
                </c:pt>
                <c:pt idx="8300">
                  <c:v>2014</c:v>
                </c:pt>
                <c:pt idx="8301">
                  <c:v>2014</c:v>
                </c:pt>
                <c:pt idx="8302">
                  <c:v>2014</c:v>
                </c:pt>
                <c:pt idx="8303">
                  <c:v>2014</c:v>
                </c:pt>
                <c:pt idx="8304">
                  <c:v>2014</c:v>
                </c:pt>
                <c:pt idx="8305">
                  <c:v>2014</c:v>
                </c:pt>
                <c:pt idx="8306">
                  <c:v>2014</c:v>
                </c:pt>
                <c:pt idx="8307">
                  <c:v>2014</c:v>
                </c:pt>
                <c:pt idx="8308">
                  <c:v>2014</c:v>
                </c:pt>
                <c:pt idx="8309">
                  <c:v>2014</c:v>
                </c:pt>
                <c:pt idx="8310">
                  <c:v>2014</c:v>
                </c:pt>
                <c:pt idx="8311">
                  <c:v>2014</c:v>
                </c:pt>
                <c:pt idx="8312">
                  <c:v>2014</c:v>
                </c:pt>
                <c:pt idx="8313">
                  <c:v>2014</c:v>
                </c:pt>
                <c:pt idx="8314">
                  <c:v>2014</c:v>
                </c:pt>
                <c:pt idx="8315">
                  <c:v>2014</c:v>
                </c:pt>
                <c:pt idx="8316">
                  <c:v>2014</c:v>
                </c:pt>
                <c:pt idx="8317">
                  <c:v>2014</c:v>
                </c:pt>
                <c:pt idx="8318">
                  <c:v>2014</c:v>
                </c:pt>
                <c:pt idx="8319">
                  <c:v>2014</c:v>
                </c:pt>
                <c:pt idx="8320">
                  <c:v>2014</c:v>
                </c:pt>
                <c:pt idx="8321">
                  <c:v>2014</c:v>
                </c:pt>
                <c:pt idx="8322">
                  <c:v>2014</c:v>
                </c:pt>
                <c:pt idx="8323">
                  <c:v>2014</c:v>
                </c:pt>
                <c:pt idx="8324">
                  <c:v>2014</c:v>
                </c:pt>
                <c:pt idx="8325">
                  <c:v>2014</c:v>
                </c:pt>
                <c:pt idx="8326">
                  <c:v>2014</c:v>
                </c:pt>
                <c:pt idx="8327">
                  <c:v>2014</c:v>
                </c:pt>
                <c:pt idx="8328">
                  <c:v>2014</c:v>
                </c:pt>
                <c:pt idx="8329">
                  <c:v>2013</c:v>
                </c:pt>
                <c:pt idx="8330">
                  <c:v>2013</c:v>
                </c:pt>
                <c:pt idx="8331">
                  <c:v>2013</c:v>
                </c:pt>
                <c:pt idx="8332">
                  <c:v>2013</c:v>
                </c:pt>
                <c:pt idx="8333">
                  <c:v>2013</c:v>
                </c:pt>
                <c:pt idx="8334">
                  <c:v>2013</c:v>
                </c:pt>
                <c:pt idx="8335">
                  <c:v>2013</c:v>
                </c:pt>
                <c:pt idx="8336">
                  <c:v>2013</c:v>
                </c:pt>
                <c:pt idx="8337">
                  <c:v>2013</c:v>
                </c:pt>
                <c:pt idx="8338">
                  <c:v>2013</c:v>
                </c:pt>
                <c:pt idx="8339">
                  <c:v>2013</c:v>
                </c:pt>
                <c:pt idx="8340">
                  <c:v>2013</c:v>
                </c:pt>
                <c:pt idx="8341">
                  <c:v>2013</c:v>
                </c:pt>
                <c:pt idx="8342">
                  <c:v>2013</c:v>
                </c:pt>
                <c:pt idx="8343">
                  <c:v>2013</c:v>
                </c:pt>
                <c:pt idx="8344">
                  <c:v>2013</c:v>
                </c:pt>
                <c:pt idx="8345">
                  <c:v>2013</c:v>
                </c:pt>
                <c:pt idx="8346">
                  <c:v>2013</c:v>
                </c:pt>
                <c:pt idx="8347">
                  <c:v>2013</c:v>
                </c:pt>
                <c:pt idx="8348">
                  <c:v>2013</c:v>
                </c:pt>
                <c:pt idx="8349">
                  <c:v>2013</c:v>
                </c:pt>
                <c:pt idx="8350">
                  <c:v>2013</c:v>
                </c:pt>
                <c:pt idx="8351">
                  <c:v>2013</c:v>
                </c:pt>
                <c:pt idx="8352">
                  <c:v>2013</c:v>
                </c:pt>
                <c:pt idx="8353">
                  <c:v>2013</c:v>
                </c:pt>
                <c:pt idx="8354">
                  <c:v>2013</c:v>
                </c:pt>
                <c:pt idx="8355">
                  <c:v>2013</c:v>
                </c:pt>
                <c:pt idx="8356">
                  <c:v>2013</c:v>
                </c:pt>
                <c:pt idx="8357">
                  <c:v>2013</c:v>
                </c:pt>
                <c:pt idx="8358">
                  <c:v>2013</c:v>
                </c:pt>
                <c:pt idx="8359">
                  <c:v>2013</c:v>
                </c:pt>
                <c:pt idx="8360">
                  <c:v>2013</c:v>
                </c:pt>
                <c:pt idx="8361">
                  <c:v>2013</c:v>
                </c:pt>
                <c:pt idx="8362">
                  <c:v>2013</c:v>
                </c:pt>
                <c:pt idx="8363">
                  <c:v>2013</c:v>
                </c:pt>
                <c:pt idx="8364">
                  <c:v>2013</c:v>
                </c:pt>
                <c:pt idx="8365">
                  <c:v>2013</c:v>
                </c:pt>
                <c:pt idx="8366">
                  <c:v>2013</c:v>
                </c:pt>
                <c:pt idx="8367">
                  <c:v>2013</c:v>
                </c:pt>
                <c:pt idx="8368">
                  <c:v>2013</c:v>
                </c:pt>
                <c:pt idx="8369">
                  <c:v>2013</c:v>
                </c:pt>
                <c:pt idx="8370">
                  <c:v>2013</c:v>
                </c:pt>
                <c:pt idx="8371">
                  <c:v>2013</c:v>
                </c:pt>
                <c:pt idx="8372">
                  <c:v>2013</c:v>
                </c:pt>
                <c:pt idx="8373">
                  <c:v>2013</c:v>
                </c:pt>
                <c:pt idx="8374">
                  <c:v>2013</c:v>
                </c:pt>
                <c:pt idx="8375">
                  <c:v>2013</c:v>
                </c:pt>
                <c:pt idx="8376">
                  <c:v>2013</c:v>
                </c:pt>
                <c:pt idx="8377">
                  <c:v>2013</c:v>
                </c:pt>
                <c:pt idx="8378">
                  <c:v>2013</c:v>
                </c:pt>
                <c:pt idx="8379">
                  <c:v>2013</c:v>
                </c:pt>
                <c:pt idx="8380">
                  <c:v>2013</c:v>
                </c:pt>
                <c:pt idx="8381">
                  <c:v>2013</c:v>
                </c:pt>
                <c:pt idx="8382">
                  <c:v>2013</c:v>
                </c:pt>
                <c:pt idx="8383">
                  <c:v>2013</c:v>
                </c:pt>
                <c:pt idx="8384">
                  <c:v>2013</c:v>
                </c:pt>
                <c:pt idx="8385">
                  <c:v>2013</c:v>
                </c:pt>
                <c:pt idx="8386">
                  <c:v>2013</c:v>
                </c:pt>
                <c:pt idx="8387">
                  <c:v>2013</c:v>
                </c:pt>
                <c:pt idx="8388">
                  <c:v>2013</c:v>
                </c:pt>
                <c:pt idx="8389">
                  <c:v>2013</c:v>
                </c:pt>
                <c:pt idx="8390">
                  <c:v>2013</c:v>
                </c:pt>
                <c:pt idx="8391">
                  <c:v>2013</c:v>
                </c:pt>
                <c:pt idx="8392">
                  <c:v>2013</c:v>
                </c:pt>
                <c:pt idx="8393">
                  <c:v>2013</c:v>
                </c:pt>
                <c:pt idx="8394">
                  <c:v>2012</c:v>
                </c:pt>
                <c:pt idx="8395">
                  <c:v>2012</c:v>
                </c:pt>
                <c:pt idx="8396">
                  <c:v>2012</c:v>
                </c:pt>
                <c:pt idx="8397">
                  <c:v>2012</c:v>
                </c:pt>
                <c:pt idx="8398">
                  <c:v>2012</c:v>
                </c:pt>
                <c:pt idx="8399">
                  <c:v>2012</c:v>
                </c:pt>
                <c:pt idx="8400">
                  <c:v>2012</c:v>
                </c:pt>
                <c:pt idx="8401">
                  <c:v>2012</c:v>
                </c:pt>
                <c:pt idx="8402">
                  <c:v>2012</c:v>
                </c:pt>
                <c:pt idx="8403">
                  <c:v>2012</c:v>
                </c:pt>
                <c:pt idx="8404">
                  <c:v>2012</c:v>
                </c:pt>
                <c:pt idx="8405">
                  <c:v>2012</c:v>
                </c:pt>
                <c:pt idx="8406">
                  <c:v>2012</c:v>
                </c:pt>
                <c:pt idx="8407">
                  <c:v>2012</c:v>
                </c:pt>
                <c:pt idx="8408">
                  <c:v>2012</c:v>
                </c:pt>
                <c:pt idx="8409">
                  <c:v>2012</c:v>
                </c:pt>
                <c:pt idx="8410">
                  <c:v>2012</c:v>
                </c:pt>
                <c:pt idx="8411">
                  <c:v>2012</c:v>
                </c:pt>
                <c:pt idx="8412">
                  <c:v>2012</c:v>
                </c:pt>
                <c:pt idx="8413">
                  <c:v>2012</c:v>
                </c:pt>
                <c:pt idx="8414">
                  <c:v>2012</c:v>
                </c:pt>
                <c:pt idx="8415">
                  <c:v>2012</c:v>
                </c:pt>
                <c:pt idx="8416">
                  <c:v>2012</c:v>
                </c:pt>
                <c:pt idx="8417">
                  <c:v>2012</c:v>
                </c:pt>
                <c:pt idx="8418">
                  <c:v>2012</c:v>
                </c:pt>
                <c:pt idx="8419">
                  <c:v>2012</c:v>
                </c:pt>
                <c:pt idx="8420">
                  <c:v>2012</c:v>
                </c:pt>
                <c:pt idx="8421">
                  <c:v>2012</c:v>
                </c:pt>
                <c:pt idx="8422">
                  <c:v>2012</c:v>
                </c:pt>
                <c:pt idx="8423">
                  <c:v>2012</c:v>
                </c:pt>
                <c:pt idx="8424">
                  <c:v>2012</c:v>
                </c:pt>
                <c:pt idx="8425">
                  <c:v>2012</c:v>
                </c:pt>
                <c:pt idx="8426">
                  <c:v>2012</c:v>
                </c:pt>
                <c:pt idx="8427">
                  <c:v>2012</c:v>
                </c:pt>
                <c:pt idx="8428">
                  <c:v>2012</c:v>
                </c:pt>
                <c:pt idx="8429">
                  <c:v>2012</c:v>
                </c:pt>
                <c:pt idx="8430">
                  <c:v>2012</c:v>
                </c:pt>
                <c:pt idx="8431">
                  <c:v>2012</c:v>
                </c:pt>
                <c:pt idx="8432">
                  <c:v>2012</c:v>
                </c:pt>
                <c:pt idx="8433">
                  <c:v>2012</c:v>
                </c:pt>
                <c:pt idx="8434">
                  <c:v>2012</c:v>
                </c:pt>
                <c:pt idx="8435">
                  <c:v>2012</c:v>
                </c:pt>
                <c:pt idx="8436">
                  <c:v>2012</c:v>
                </c:pt>
                <c:pt idx="8437">
                  <c:v>2012</c:v>
                </c:pt>
                <c:pt idx="8438">
                  <c:v>2012</c:v>
                </c:pt>
                <c:pt idx="8439">
                  <c:v>2012</c:v>
                </c:pt>
                <c:pt idx="8440">
                  <c:v>2012</c:v>
                </c:pt>
                <c:pt idx="8441">
                  <c:v>2012</c:v>
                </c:pt>
                <c:pt idx="8442">
                  <c:v>2012</c:v>
                </c:pt>
                <c:pt idx="8443">
                  <c:v>2012</c:v>
                </c:pt>
                <c:pt idx="8444">
                  <c:v>2012</c:v>
                </c:pt>
                <c:pt idx="8445">
                  <c:v>2012</c:v>
                </c:pt>
                <c:pt idx="8446">
                  <c:v>2012</c:v>
                </c:pt>
                <c:pt idx="8447">
                  <c:v>2012</c:v>
                </c:pt>
                <c:pt idx="8448">
                  <c:v>2012</c:v>
                </c:pt>
                <c:pt idx="8449">
                  <c:v>2012</c:v>
                </c:pt>
                <c:pt idx="8450">
                  <c:v>2012</c:v>
                </c:pt>
                <c:pt idx="8451">
                  <c:v>2012</c:v>
                </c:pt>
                <c:pt idx="8452">
                  <c:v>2012</c:v>
                </c:pt>
                <c:pt idx="8453">
                  <c:v>2012</c:v>
                </c:pt>
                <c:pt idx="8454">
                  <c:v>2012</c:v>
                </c:pt>
                <c:pt idx="8455">
                  <c:v>2012</c:v>
                </c:pt>
                <c:pt idx="8456">
                  <c:v>2012</c:v>
                </c:pt>
                <c:pt idx="8457">
                  <c:v>2012</c:v>
                </c:pt>
                <c:pt idx="8458">
                  <c:v>2012</c:v>
                </c:pt>
                <c:pt idx="8459">
                  <c:v>2012</c:v>
                </c:pt>
                <c:pt idx="8460">
                  <c:v>2011</c:v>
                </c:pt>
                <c:pt idx="8461">
                  <c:v>2011</c:v>
                </c:pt>
                <c:pt idx="8462">
                  <c:v>2011</c:v>
                </c:pt>
                <c:pt idx="8463">
                  <c:v>2011</c:v>
                </c:pt>
                <c:pt idx="8464">
                  <c:v>2011</c:v>
                </c:pt>
                <c:pt idx="8465">
                  <c:v>2011</c:v>
                </c:pt>
                <c:pt idx="8466">
                  <c:v>2011</c:v>
                </c:pt>
                <c:pt idx="8467">
                  <c:v>2011</c:v>
                </c:pt>
                <c:pt idx="8468">
                  <c:v>2011</c:v>
                </c:pt>
                <c:pt idx="8469">
                  <c:v>2011</c:v>
                </c:pt>
                <c:pt idx="8470">
                  <c:v>2011</c:v>
                </c:pt>
                <c:pt idx="8471">
                  <c:v>2011</c:v>
                </c:pt>
                <c:pt idx="8472">
                  <c:v>2011</c:v>
                </c:pt>
                <c:pt idx="8473">
                  <c:v>2011</c:v>
                </c:pt>
                <c:pt idx="8474">
                  <c:v>2011</c:v>
                </c:pt>
                <c:pt idx="8475">
                  <c:v>2011</c:v>
                </c:pt>
                <c:pt idx="8476">
                  <c:v>2011</c:v>
                </c:pt>
                <c:pt idx="8477">
                  <c:v>2011</c:v>
                </c:pt>
                <c:pt idx="8478">
                  <c:v>2011</c:v>
                </c:pt>
                <c:pt idx="8479">
                  <c:v>2011</c:v>
                </c:pt>
                <c:pt idx="8480">
                  <c:v>2011</c:v>
                </c:pt>
                <c:pt idx="8481">
                  <c:v>2011</c:v>
                </c:pt>
                <c:pt idx="8482">
                  <c:v>2011</c:v>
                </c:pt>
                <c:pt idx="8483">
                  <c:v>2011</c:v>
                </c:pt>
                <c:pt idx="8484">
                  <c:v>2011</c:v>
                </c:pt>
                <c:pt idx="8485">
                  <c:v>2011</c:v>
                </c:pt>
                <c:pt idx="8486">
                  <c:v>2011</c:v>
                </c:pt>
                <c:pt idx="8487">
                  <c:v>2011</c:v>
                </c:pt>
                <c:pt idx="8488">
                  <c:v>2011</c:v>
                </c:pt>
                <c:pt idx="8489">
                  <c:v>2011</c:v>
                </c:pt>
                <c:pt idx="8490">
                  <c:v>2011</c:v>
                </c:pt>
                <c:pt idx="8491">
                  <c:v>2011</c:v>
                </c:pt>
                <c:pt idx="8492">
                  <c:v>2011</c:v>
                </c:pt>
                <c:pt idx="8493">
                  <c:v>2011</c:v>
                </c:pt>
                <c:pt idx="8494">
                  <c:v>2011</c:v>
                </c:pt>
                <c:pt idx="8495">
                  <c:v>2011</c:v>
                </c:pt>
                <c:pt idx="8496">
                  <c:v>2011</c:v>
                </c:pt>
                <c:pt idx="8497">
                  <c:v>2011</c:v>
                </c:pt>
                <c:pt idx="8498">
                  <c:v>2011</c:v>
                </c:pt>
                <c:pt idx="8499">
                  <c:v>2011</c:v>
                </c:pt>
                <c:pt idx="8500">
                  <c:v>2011</c:v>
                </c:pt>
                <c:pt idx="8501">
                  <c:v>2011</c:v>
                </c:pt>
                <c:pt idx="8502">
                  <c:v>2011</c:v>
                </c:pt>
                <c:pt idx="8503">
                  <c:v>2011</c:v>
                </c:pt>
                <c:pt idx="8504">
                  <c:v>2011</c:v>
                </c:pt>
                <c:pt idx="8505">
                  <c:v>2011</c:v>
                </c:pt>
                <c:pt idx="8506">
                  <c:v>2011</c:v>
                </c:pt>
                <c:pt idx="8507">
                  <c:v>2011</c:v>
                </c:pt>
                <c:pt idx="8508">
                  <c:v>2011</c:v>
                </c:pt>
                <c:pt idx="8509">
                  <c:v>2011</c:v>
                </c:pt>
                <c:pt idx="8510">
                  <c:v>2011</c:v>
                </c:pt>
                <c:pt idx="8511">
                  <c:v>2011</c:v>
                </c:pt>
                <c:pt idx="8512">
                  <c:v>2011</c:v>
                </c:pt>
                <c:pt idx="8513">
                  <c:v>2011</c:v>
                </c:pt>
                <c:pt idx="8514">
                  <c:v>2011</c:v>
                </c:pt>
                <c:pt idx="8515">
                  <c:v>2011</c:v>
                </c:pt>
                <c:pt idx="8516">
                  <c:v>2011</c:v>
                </c:pt>
                <c:pt idx="8517">
                  <c:v>2011</c:v>
                </c:pt>
                <c:pt idx="8518">
                  <c:v>2010</c:v>
                </c:pt>
                <c:pt idx="8519">
                  <c:v>2010</c:v>
                </c:pt>
                <c:pt idx="8520">
                  <c:v>2010</c:v>
                </c:pt>
                <c:pt idx="8521">
                  <c:v>2010</c:v>
                </c:pt>
                <c:pt idx="8522">
                  <c:v>2010</c:v>
                </c:pt>
                <c:pt idx="8523">
                  <c:v>2010</c:v>
                </c:pt>
                <c:pt idx="8524">
                  <c:v>2010</c:v>
                </c:pt>
                <c:pt idx="8525">
                  <c:v>2010</c:v>
                </c:pt>
                <c:pt idx="8526">
                  <c:v>2010</c:v>
                </c:pt>
                <c:pt idx="8527">
                  <c:v>2010</c:v>
                </c:pt>
                <c:pt idx="8528">
                  <c:v>2010</c:v>
                </c:pt>
                <c:pt idx="8529">
                  <c:v>2010</c:v>
                </c:pt>
                <c:pt idx="8530">
                  <c:v>2010</c:v>
                </c:pt>
                <c:pt idx="8531">
                  <c:v>2010</c:v>
                </c:pt>
                <c:pt idx="8532">
                  <c:v>2010</c:v>
                </c:pt>
                <c:pt idx="8533">
                  <c:v>2010</c:v>
                </c:pt>
                <c:pt idx="8534">
                  <c:v>2010</c:v>
                </c:pt>
                <c:pt idx="8535">
                  <c:v>2010</c:v>
                </c:pt>
                <c:pt idx="8536">
                  <c:v>2010</c:v>
                </c:pt>
                <c:pt idx="8537">
                  <c:v>2010</c:v>
                </c:pt>
                <c:pt idx="8538">
                  <c:v>2010</c:v>
                </c:pt>
                <c:pt idx="8539">
                  <c:v>2010</c:v>
                </c:pt>
                <c:pt idx="8540">
                  <c:v>2010</c:v>
                </c:pt>
                <c:pt idx="8541">
                  <c:v>2010</c:v>
                </c:pt>
                <c:pt idx="8542">
                  <c:v>2010</c:v>
                </c:pt>
                <c:pt idx="8543">
                  <c:v>2010</c:v>
                </c:pt>
                <c:pt idx="8544">
                  <c:v>2010</c:v>
                </c:pt>
                <c:pt idx="8545">
                  <c:v>2010</c:v>
                </c:pt>
                <c:pt idx="8546">
                  <c:v>2010</c:v>
                </c:pt>
                <c:pt idx="8547">
                  <c:v>2010</c:v>
                </c:pt>
                <c:pt idx="8548">
                  <c:v>2010</c:v>
                </c:pt>
                <c:pt idx="8549">
                  <c:v>2010</c:v>
                </c:pt>
                <c:pt idx="8550">
                  <c:v>2010</c:v>
                </c:pt>
                <c:pt idx="8551">
                  <c:v>2010</c:v>
                </c:pt>
                <c:pt idx="8552">
                  <c:v>2010</c:v>
                </c:pt>
                <c:pt idx="8553">
                  <c:v>2010</c:v>
                </c:pt>
                <c:pt idx="8554">
                  <c:v>2010</c:v>
                </c:pt>
                <c:pt idx="8555">
                  <c:v>2010</c:v>
                </c:pt>
                <c:pt idx="8556">
                  <c:v>2010</c:v>
                </c:pt>
                <c:pt idx="8557">
                  <c:v>2010</c:v>
                </c:pt>
                <c:pt idx="8558">
                  <c:v>2010</c:v>
                </c:pt>
                <c:pt idx="8559">
                  <c:v>2010</c:v>
                </c:pt>
                <c:pt idx="8560">
                  <c:v>2010</c:v>
                </c:pt>
                <c:pt idx="8561">
                  <c:v>2010</c:v>
                </c:pt>
                <c:pt idx="8562">
                  <c:v>2010</c:v>
                </c:pt>
                <c:pt idx="8563">
                  <c:v>2010</c:v>
                </c:pt>
                <c:pt idx="8564">
                  <c:v>2010</c:v>
                </c:pt>
                <c:pt idx="8565">
                  <c:v>2010</c:v>
                </c:pt>
                <c:pt idx="8566">
                  <c:v>2010</c:v>
                </c:pt>
                <c:pt idx="8567">
                  <c:v>2010</c:v>
                </c:pt>
                <c:pt idx="8568">
                  <c:v>2010</c:v>
                </c:pt>
                <c:pt idx="8569">
                  <c:v>2010</c:v>
                </c:pt>
                <c:pt idx="8570">
                  <c:v>2010</c:v>
                </c:pt>
                <c:pt idx="8571">
                  <c:v>2010</c:v>
                </c:pt>
                <c:pt idx="8572">
                  <c:v>2010</c:v>
                </c:pt>
                <c:pt idx="8573">
                  <c:v>2010</c:v>
                </c:pt>
                <c:pt idx="8574">
                  <c:v>2010</c:v>
                </c:pt>
                <c:pt idx="8575">
                  <c:v>2010</c:v>
                </c:pt>
                <c:pt idx="8576">
                  <c:v>2010</c:v>
                </c:pt>
                <c:pt idx="8577">
                  <c:v>2009</c:v>
                </c:pt>
                <c:pt idx="8578">
                  <c:v>2009</c:v>
                </c:pt>
                <c:pt idx="8579">
                  <c:v>2009</c:v>
                </c:pt>
                <c:pt idx="8580">
                  <c:v>2009</c:v>
                </c:pt>
                <c:pt idx="8581">
                  <c:v>2009</c:v>
                </c:pt>
                <c:pt idx="8582">
                  <c:v>2009</c:v>
                </c:pt>
                <c:pt idx="8583">
                  <c:v>2009</c:v>
                </c:pt>
                <c:pt idx="8584">
                  <c:v>2009</c:v>
                </c:pt>
                <c:pt idx="8585">
                  <c:v>2009</c:v>
                </c:pt>
                <c:pt idx="8586">
                  <c:v>2009</c:v>
                </c:pt>
                <c:pt idx="8587">
                  <c:v>2009</c:v>
                </c:pt>
                <c:pt idx="8588">
                  <c:v>2009</c:v>
                </c:pt>
                <c:pt idx="8589">
                  <c:v>2009</c:v>
                </c:pt>
                <c:pt idx="8590">
                  <c:v>2009</c:v>
                </c:pt>
                <c:pt idx="8591">
                  <c:v>2009</c:v>
                </c:pt>
                <c:pt idx="8592">
                  <c:v>2009</c:v>
                </c:pt>
                <c:pt idx="8593">
                  <c:v>2009</c:v>
                </c:pt>
                <c:pt idx="8594">
                  <c:v>2009</c:v>
                </c:pt>
                <c:pt idx="8595">
                  <c:v>2009</c:v>
                </c:pt>
                <c:pt idx="8596">
                  <c:v>2009</c:v>
                </c:pt>
                <c:pt idx="8597">
                  <c:v>2009</c:v>
                </c:pt>
                <c:pt idx="8598">
                  <c:v>2009</c:v>
                </c:pt>
                <c:pt idx="8599">
                  <c:v>2009</c:v>
                </c:pt>
                <c:pt idx="8600">
                  <c:v>2009</c:v>
                </c:pt>
                <c:pt idx="8601">
                  <c:v>2009</c:v>
                </c:pt>
                <c:pt idx="8602">
                  <c:v>2009</c:v>
                </c:pt>
                <c:pt idx="8603">
                  <c:v>2009</c:v>
                </c:pt>
                <c:pt idx="8604">
                  <c:v>2009</c:v>
                </c:pt>
                <c:pt idx="8605">
                  <c:v>2009</c:v>
                </c:pt>
                <c:pt idx="8606">
                  <c:v>2009</c:v>
                </c:pt>
                <c:pt idx="8607">
                  <c:v>2009</c:v>
                </c:pt>
                <c:pt idx="8608">
                  <c:v>2009</c:v>
                </c:pt>
                <c:pt idx="8609">
                  <c:v>2009</c:v>
                </c:pt>
                <c:pt idx="8610">
                  <c:v>2009</c:v>
                </c:pt>
                <c:pt idx="8611">
                  <c:v>2009</c:v>
                </c:pt>
                <c:pt idx="8612">
                  <c:v>2009</c:v>
                </c:pt>
                <c:pt idx="8613">
                  <c:v>2009</c:v>
                </c:pt>
                <c:pt idx="8614">
                  <c:v>2009</c:v>
                </c:pt>
                <c:pt idx="8615">
                  <c:v>2009</c:v>
                </c:pt>
                <c:pt idx="8616">
                  <c:v>2009</c:v>
                </c:pt>
                <c:pt idx="8617">
                  <c:v>2009</c:v>
                </c:pt>
                <c:pt idx="8618">
                  <c:v>2009</c:v>
                </c:pt>
                <c:pt idx="8619">
                  <c:v>2009</c:v>
                </c:pt>
                <c:pt idx="8620">
                  <c:v>2009</c:v>
                </c:pt>
                <c:pt idx="8621">
                  <c:v>2009</c:v>
                </c:pt>
                <c:pt idx="8622">
                  <c:v>2009</c:v>
                </c:pt>
                <c:pt idx="8623">
                  <c:v>2009</c:v>
                </c:pt>
                <c:pt idx="8624">
                  <c:v>2009</c:v>
                </c:pt>
                <c:pt idx="8625">
                  <c:v>2009</c:v>
                </c:pt>
                <c:pt idx="8626">
                  <c:v>2009</c:v>
                </c:pt>
                <c:pt idx="8627">
                  <c:v>2009</c:v>
                </c:pt>
                <c:pt idx="8628">
                  <c:v>2009</c:v>
                </c:pt>
                <c:pt idx="8629">
                  <c:v>2009</c:v>
                </c:pt>
                <c:pt idx="8630">
                  <c:v>2009</c:v>
                </c:pt>
                <c:pt idx="8631">
                  <c:v>2009</c:v>
                </c:pt>
                <c:pt idx="8632">
                  <c:v>2009</c:v>
                </c:pt>
                <c:pt idx="8633">
                  <c:v>2009</c:v>
                </c:pt>
                <c:pt idx="8634">
                  <c:v>2009</c:v>
                </c:pt>
                <c:pt idx="8635">
                  <c:v>2009</c:v>
                </c:pt>
                <c:pt idx="8636">
                  <c:v>2009</c:v>
                </c:pt>
                <c:pt idx="8637">
                  <c:v>2009</c:v>
                </c:pt>
                <c:pt idx="8638">
                  <c:v>2009</c:v>
                </c:pt>
                <c:pt idx="8639">
                  <c:v>2009</c:v>
                </c:pt>
                <c:pt idx="8640">
                  <c:v>2009</c:v>
                </c:pt>
                <c:pt idx="8641">
                  <c:v>2009</c:v>
                </c:pt>
                <c:pt idx="8642">
                  <c:v>2009</c:v>
                </c:pt>
                <c:pt idx="8643">
                  <c:v>2009</c:v>
                </c:pt>
                <c:pt idx="8644">
                  <c:v>2009</c:v>
                </c:pt>
                <c:pt idx="8645">
                  <c:v>2009</c:v>
                </c:pt>
                <c:pt idx="8646">
                  <c:v>2009</c:v>
                </c:pt>
                <c:pt idx="8647">
                  <c:v>2009</c:v>
                </c:pt>
                <c:pt idx="8648">
                  <c:v>2009</c:v>
                </c:pt>
                <c:pt idx="8649">
                  <c:v>2008</c:v>
                </c:pt>
                <c:pt idx="8650">
                  <c:v>2008</c:v>
                </c:pt>
                <c:pt idx="8651">
                  <c:v>2008</c:v>
                </c:pt>
                <c:pt idx="8652">
                  <c:v>2008</c:v>
                </c:pt>
                <c:pt idx="8653">
                  <c:v>2008</c:v>
                </c:pt>
                <c:pt idx="8654">
                  <c:v>2008</c:v>
                </c:pt>
                <c:pt idx="8655">
                  <c:v>2008</c:v>
                </c:pt>
                <c:pt idx="8656">
                  <c:v>2008</c:v>
                </c:pt>
                <c:pt idx="8657">
                  <c:v>2008</c:v>
                </c:pt>
                <c:pt idx="8658">
                  <c:v>2008</c:v>
                </c:pt>
                <c:pt idx="8659">
                  <c:v>2008</c:v>
                </c:pt>
                <c:pt idx="8660">
                  <c:v>2008</c:v>
                </c:pt>
                <c:pt idx="8661">
                  <c:v>2008</c:v>
                </c:pt>
                <c:pt idx="8662">
                  <c:v>2008</c:v>
                </c:pt>
                <c:pt idx="8663">
                  <c:v>2008</c:v>
                </c:pt>
                <c:pt idx="8664">
                  <c:v>2008</c:v>
                </c:pt>
                <c:pt idx="8665">
                  <c:v>2008</c:v>
                </c:pt>
                <c:pt idx="8666">
                  <c:v>2008</c:v>
                </c:pt>
                <c:pt idx="8667">
                  <c:v>2008</c:v>
                </c:pt>
                <c:pt idx="8668">
                  <c:v>2008</c:v>
                </c:pt>
                <c:pt idx="8669">
                  <c:v>2008</c:v>
                </c:pt>
                <c:pt idx="8670">
                  <c:v>2008</c:v>
                </c:pt>
                <c:pt idx="8671">
                  <c:v>2008</c:v>
                </c:pt>
                <c:pt idx="8672">
                  <c:v>2008</c:v>
                </c:pt>
                <c:pt idx="8673">
                  <c:v>2008</c:v>
                </c:pt>
                <c:pt idx="8674">
                  <c:v>2008</c:v>
                </c:pt>
                <c:pt idx="8675">
                  <c:v>2008</c:v>
                </c:pt>
                <c:pt idx="8676">
                  <c:v>2008</c:v>
                </c:pt>
                <c:pt idx="8677">
                  <c:v>2008</c:v>
                </c:pt>
                <c:pt idx="8678">
                  <c:v>2008</c:v>
                </c:pt>
                <c:pt idx="8679">
                  <c:v>2008</c:v>
                </c:pt>
                <c:pt idx="8680">
                  <c:v>2008</c:v>
                </c:pt>
                <c:pt idx="8681">
                  <c:v>2008</c:v>
                </c:pt>
                <c:pt idx="8682">
                  <c:v>2008</c:v>
                </c:pt>
                <c:pt idx="8683">
                  <c:v>2008</c:v>
                </c:pt>
                <c:pt idx="8684">
                  <c:v>2008</c:v>
                </c:pt>
                <c:pt idx="8685">
                  <c:v>2008</c:v>
                </c:pt>
                <c:pt idx="8686">
                  <c:v>2008</c:v>
                </c:pt>
                <c:pt idx="8687">
                  <c:v>2008</c:v>
                </c:pt>
                <c:pt idx="8688">
                  <c:v>2008</c:v>
                </c:pt>
                <c:pt idx="8689">
                  <c:v>2008</c:v>
                </c:pt>
                <c:pt idx="8690">
                  <c:v>2008</c:v>
                </c:pt>
                <c:pt idx="8691">
                  <c:v>2008</c:v>
                </c:pt>
                <c:pt idx="8692">
                  <c:v>2008</c:v>
                </c:pt>
                <c:pt idx="8693">
                  <c:v>2008</c:v>
                </c:pt>
                <c:pt idx="8694">
                  <c:v>2008</c:v>
                </c:pt>
                <c:pt idx="8695">
                  <c:v>2008</c:v>
                </c:pt>
                <c:pt idx="8696">
                  <c:v>2008</c:v>
                </c:pt>
                <c:pt idx="8697">
                  <c:v>2008</c:v>
                </c:pt>
                <c:pt idx="8698">
                  <c:v>2008</c:v>
                </c:pt>
                <c:pt idx="8699">
                  <c:v>2008</c:v>
                </c:pt>
                <c:pt idx="8700">
                  <c:v>2008</c:v>
                </c:pt>
                <c:pt idx="8701">
                  <c:v>2008</c:v>
                </c:pt>
                <c:pt idx="8702">
                  <c:v>2008</c:v>
                </c:pt>
                <c:pt idx="8703">
                  <c:v>2008</c:v>
                </c:pt>
                <c:pt idx="8704">
                  <c:v>2008</c:v>
                </c:pt>
                <c:pt idx="8705">
                  <c:v>2008</c:v>
                </c:pt>
                <c:pt idx="8706">
                  <c:v>2008</c:v>
                </c:pt>
                <c:pt idx="8707">
                  <c:v>2008</c:v>
                </c:pt>
                <c:pt idx="8708">
                  <c:v>2008</c:v>
                </c:pt>
                <c:pt idx="8709">
                  <c:v>2008</c:v>
                </c:pt>
                <c:pt idx="8710">
                  <c:v>2008</c:v>
                </c:pt>
                <c:pt idx="8711">
                  <c:v>2008</c:v>
                </c:pt>
                <c:pt idx="8712">
                  <c:v>2008</c:v>
                </c:pt>
                <c:pt idx="8713">
                  <c:v>2008</c:v>
                </c:pt>
                <c:pt idx="8714">
                  <c:v>2008</c:v>
                </c:pt>
                <c:pt idx="8715">
                  <c:v>2008</c:v>
                </c:pt>
                <c:pt idx="8716">
                  <c:v>2008</c:v>
                </c:pt>
                <c:pt idx="8717">
                  <c:v>2008</c:v>
                </c:pt>
                <c:pt idx="8718">
                  <c:v>2008</c:v>
                </c:pt>
                <c:pt idx="8719">
                  <c:v>2008</c:v>
                </c:pt>
                <c:pt idx="8720">
                  <c:v>2008</c:v>
                </c:pt>
                <c:pt idx="8721">
                  <c:v>2008</c:v>
                </c:pt>
                <c:pt idx="8722">
                  <c:v>2008</c:v>
                </c:pt>
                <c:pt idx="8723">
                  <c:v>2008</c:v>
                </c:pt>
                <c:pt idx="8724">
                  <c:v>2008</c:v>
                </c:pt>
                <c:pt idx="8725">
                  <c:v>2008</c:v>
                </c:pt>
                <c:pt idx="8726">
                  <c:v>2008</c:v>
                </c:pt>
                <c:pt idx="8727">
                  <c:v>2008</c:v>
                </c:pt>
                <c:pt idx="8728">
                  <c:v>2008</c:v>
                </c:pt>
                <c:pt idx="8729">
                  <c:v>2008</c:v>
                </c:pt>
                <c:pt idx="8730">
                  <c:v>2007</c:v>
                </c:pt>
                <c:pt idx="8731">
                  <c:v>2007</c:v>
                </c:pt>
                <c:pt idx="8732">
                  <c:v>2007</c:v>
                </c:pt>
                <c:pt idx="8733">
                  <c:v>2007</c:v>
                </c:pt>
                <c:pt idx="8734">
                  <c:v>2007</c:v>
                </c:pt>
                <c:pt idx="8735">
                  <c:v>2007</c:v>
                </c:pt>
                <c:pt idx="8736">
                  <c:v>2007</c:v>
                </c:pt>
                <c:pt idx="8737">
                  <c:v>2007</c:v>
                </c:pt>
                <c:pt idx="8738">
                  <c:v>2007</c:v>
                </c:pt>
                <c:pt idx="8739">
                  <c:v>2007</c:v>
                </c:pt>
                <c:pt idx="8740">
                  <c:v>2007</c:v>
                </c:pt>
                <c:pt idx="8741">
                  <c:v>2007</c:v>
                </c:pt>
                <c:pt idx="8742">
                  <c:v>2007</c:v>
                </c:pt>
                <c:pt idx="8743">
                  <c:v>2007</c:v>
                </c:pt>
                <c:pt idx="8744">
                  <c:v>2007</c:v>
                </c:pt>
                <c:pt idx="8745">
                  <c:v>2007</c:v>
                </c:pt>
                <c:pt idx="8746">
                  <c:v>2007</c:v>
                </c:pt>
                <c:pt idx="8747">
                  <c:v>2007</c:v>
                </c:pt>
                <c:pt idx="8748">
                  <c:v>2007</c:v>
                </c:pt>
                <c:pt idx="8749">
                  <c:v>2007</c:v>
                </c:pt>
                <c:pt idx="8750">
                  <c:v>2007</c:v>
                </c:pt>
                <c:pt idx="8751">
                  <c:v>2007</c:v>
                </c:pt>
                <c:pt idx="8752">
                  <c:v>2007</c:v>
                </c:pt>
                <c:pt idx="8753">
                  <c:v>2007</c:v>
                </c:pt>
                <c:pt idx="8754">
                  <c:v>2007</c:v>
                </c:pt>
                <c:pt idx="8755">
                  <c:v>2007</c:v>
                </c:pt>
                <c:pt idx="8756">
                  <c:v>2007</c:v>
                </c:pt>
                <c:pt idx="8757">
                  <c:v>2007</c:v>
                </c:pt>
                <c:pt idx="8758">
                  <c:v>2007</c:v>
                </c:pt>
                <c:pt idx="8759">
                  <c:v>2007</c:v>
                </c:pt>
                <c:pt idx="8760">
                  <c:v>2007</c:v>
                </c:pt>
                <c:pt idx="8761">
                  <c:v>2007</c:v>
                </c:pt>
                <c:pt idx="8762">
                  <c:v>2007</c:v>
                </c:pt>
                <c:pt idx="8763">
                  <c:v>2007</c:v>
                </c:pt>
                <c:pt idx="8764">
                  <c:v>2007</c:v>
                </c:pt>
                <c:pt idx="8765">
                  <c:v>2007</c:v>
                </c:pt>
                <c:pt idx="8766">
                  <c:v>2007</c:v>
                </c:pt>
                <c:pt idx="8767">
                  <c:v>2007</c:v>
                </c:pt>
                <c:pt idx="8768">
                  <c:v>2007</c:v>
                </c:pt>
                <c:pt idx="8769">
                  <c:v>2007</c:v>
                </c:pt>
                <c:pt idx="8770">
                  <c:v>2007</c:v>
                </c:pt>
                <c:pt idx="8771">
                  <c:v>2007</c:v>
                </c:pt>
                <c:pt idx="8772">
                  <c:v>2007</c:v>
                </c:pt>
                <c:pt idx="8773">
                  <c:v>2007</c:v>
                </c:pt>
                <c:pt idx="8774">
                  <c:v>2007</c:v>
                </c:pt>
                <c:pt idx="8775">
                  <c:v>2007</c:v>
                </c:pt>
                <c:pt idx="8776">
                  <c:v>2007</c:v>
                </c:pt>
                <c:pt idx="8777">
                  <c:v>2007</c:v>
                </c:pt>
                <c:pt idx="8778">
                  <c:v>2007</c:v>
                </c:pt>
                <c:pt idx="8779">
                  <c:v>2007</c:v>
                </c:pt>
                <c:pt idx="8780">
                  <c:v>2007</c:v>
                </c:pt>
                <c:pt idx="8781">
                  <c:v>2007</c:v>
                </c:pt>
                <c:pt idx="8782">
                  <c:v>2007</c:v>
                </c:pt>
                <c:pt idx="8783">
                  <c:v>2007</c:v>
                </c:pt>
                <c:pt idx="8784">
                  <c:v>2007</c:v>
                </c:pt>
                <c:pt idx="8785">
                  <c:v>2007</c:v>
                </c:pt>
                <c:pt idx="8786">
                  <c:v>2007</c:v>
                </c:pt>
                <c:pt idx="8787">
                  <c:v>2007</c:v>
                </c:pt>
                <c:pt idx="8788">
                  <c:v>2007</c:v>
                </c:pt>
                <c:pt idx="8789">
                  <c:v>2007</c:v>
                </c:pt>
                <c:pt idx="8790">
                  <c:v>2007</c:v>
                </c:pt>
                <c:pt idx="8791">
                  <c:v>2007</c:v>
                </c:pt>
                <c:pt idx="8792">
                  <c:v>2007</c:v>
                </c:pt>
                <c:pt idx="8793">
                  <c:v>2007</c:v>
                </c:pt>
                <c:pt idx="8794">
                  <c:v>2006</c:v>
                </c:pt>
                <c:pt idx="8795">
                  <c:v>2006</c:v>
                </c:pt>
                <c:pt idx="8796">
                  <c:v>2006</c:v>
                </c:pt>
                <c:pt idx="8797">
                  <c:v>2006</c:v>
                </c:pt>
                <c:pt idx="8798">
                  <c:v>2006</c:v>
                </c:pt>
                <c:pt idx="8799">
                  <c:v>2006</c:v>
                </c:pt>
                <c:pt idx="8800">
                  <c:v>2006</c:v>
                </c:pt>
                <c:pt idx="8801">
                  <c:v>2006</c:v>
                </c:pt>
                <c:pt idx="8802">
                  <c:v>2006</c:v>
                </c:pt>
                <c:pt idx="8803">
                  <c:v>2006</c:v>
                </c:pt>
                <c:pt idx="8804">
                  <c:v>2006</c:v>
                </c:pt>
                <c:pt idx="8805">
                  <c:v>2006</c:v>
                </c:pt>
                <c:pt idx="8806">
                  <c:v>2006</c:v>
                </c:pt>
                <c:pt idx="8807">
                  <c:v>2006</c:v>
                </c:pt>
                <c:pt idx="8808">
                  <c:v>2006</c:v>
                </c:pt>
                <c:pt idx="8809">
                  <c:v>2006</c:v>
                </c:pt>
                <c:pt idx="8810">
                  <c:v>2006</c:v>
                </c:pt>
                <c:pt idx="8811">
                  <c:v>2006</c:v>
                </c:pt>
                <c:pt idx="8812">
                  <c:v>2006</c:v>
                </c:pt>
                <c:pt idx="8813">
                  <c:v>2006</c:v>
                </c:pt>
                <c:pt idx="8814">
                  <c:v>2006</c:v>
                </c:pt>
                <c:pt idx="8815">
                  <c:v>2006</c:v>
                </c:pt>
                <c:pt idx="8816">
                  <c:v>2006</c:v>
                </c:pt>
                <c:pt idx="8817">
                  <c:v>2006</c:v>
                </c:pt>
                <c:pt idx="8818">
                  <c:v>2006</c:v>
                </c:pt>
                <c:pt idx="8819">
                  <c:v>2006</c:v>
                </c:pt>
                <c:pt idx="8820">
                  <c:v>2006</c:v>
                </c:pt>
                <c:pt idx="8821">
                  <c:v>2006</c:v>
                </c:pt>
                <c:pt idx="8822">
                  <c:v>2006</c:v>
                </c:pt>
                <c:pt idx="8823">
                  <c:v>2006</c:v>
                </c:pt>
                <c:pt idx="8824">
                  <c:v>2006</c:v>
                </c:pt>
                <c:pt idx="8825">
                  <c:v>2006</c:v>
                </c:pt>
                <c:pt idx="8826">
                  <c:v>2006</c:v>
                </c:pt>
                <c:pt idx="8827">
                  <c:v>2006</c:v>
                </c:pt>
                <c:pt idx="8828">
                  <c:v>2006</c:v>
                </c:pt>
                <c:pt idx="8829">
                  <c:v>2006</c:v>
                </c:pt>
                <c:pt idx="8830">
                  <c:v>2006</c:v>
                </c:pt>
                <c:pt idx="8831">
                  <c:v>2006</c:v>
                </c:pt>
                <c:pt idx="8832">
                  <c:v>2006</c:v>
                </c:pt>
                <c:pt idx="8833">
                  <c:v>2006</c:v>
                </c:pt>
                <c:pt idx="8834">
                  <c:v>2006</c:v>
                </c:pt>
                <c:pt idx="8835">
                  <c:v>2006</c:v>
                </c:pt>
                <c:pt idx="8836">
                  <c:v>2006</c:v>
                </c:pt>
                <c:pt idx="8837">
                  <c:v>2006</c:v>
                </c:pt>
                <c:pt idx="8838">
                  <c:v>2006</c:v>
                </c:pt>
                <c:pt idx="8839">
                  <c:v>2006</c:v>
                </c:pt>
                <c:pt idx="8840">
                  <c:v>2006</c:v>
                </c:pt>
                <c:pt idx="8841">
                  <c:v>2006</c:v>
                </c:pt>
                <c:pt idx="8842">
                  <c:v>2006</c:v>
                </c:pt>
                <c:pt idx="8843">
                  <c:v>2006</c:v>
                </c:pt>
                <c:pt idx="8844">
                  <c:v>2006</c:v>
                </c:pt>
                <c:pt idx="8845">
                  <c:v>2006</c:v>
                </c:pt>
                <c:pt idx="8846">
                  <c:v>2006</c:v>
                </c:pt>
                <c:pt idx="8847">
                  <c:v>2006</c:v>
                </c:pt>
                <c:pt idx="8848">
                  <c:v>2006</c:v>
                </c:pt>
                <c:pt idx="8849">
                  <c:v>2006</c:v>
                </c:pt>
                <c:pt idx="8850">
                  <c:v>2006</c:v>
                </c:pt>
                <c:pt idx="8851">
                  <c:v>2006</c:v>
                </c:pt>
                <c:pt idx="8852">
                  <c:v>2006</c:v>
                </c:pt>
                <c:pt idx="8853">
                  <c:v>2006</c:v>
                </c:pt>
                <c:pt idx="8854">
                  <c:v>2005</c:v>
                </c:pt>
                <c:pt idx="8855">
                  <c:v>2005</c:v>
                </c:pt>
                <c:pt idx="8856">
                  <c:v>2005</c:v>
                </c:pt>
                <c:pt idx="8857">
                  <c:v>2005</c:v>
                </c:pt>
                <c:pt idx="8858">
                  <c:v>2005</c:v>
                </c:pt>
                <c:pt idx="8859">
                  <c:v>2005</c:v>
                </c:pt>
                <c:pt idx="8860">
                  <c:v>2005</c:v>
                </c:pt>
                <c:pt idx="8861">
                  <c:v>2005</c:v>
                </c:pt>
                <c:pt idx="8862">
                  <c:v>2005</c:v>
                </c:pt>
                <c:pt idx="8863">
                  <c:v>2005</c:v>
                </c:pt>
                <c:pt idx="8864">
                  <c:v>2005</c:v>
                </c:pt>
                <c:pt idx="8865">
                  <c:v>2005</c:v>
                </c:pt>
                <c:pt idx="8866">
                  <c:v>2005</c:v>
                </c:pt>
                <c:pt idx="8867">
                  <c:v>2005</c:v>
                </c:pt>
                <c:pt idx="8868">
                  <c:v>2005</c:v>
                </c:pt>
                <c:pt idx="8869">
                  <c:v>2005</c:v>
                </c:pt>
                <c:pt idx="8870">
                  <c:v>2005</c:v>
                </c:pt>
                <c:pt idx="8871">
                  <c:v>2005</c:v>
                </c:pt>
                <c:pt idx="8872">
                  <c:v>2005</c:v>
                </c:pt>
                <c:pt idx="8873">
                  <c:v>2005</c:v>
                </c:pt>
                <c:pt idx="8874">
                  <c:v>2005</c:v>
                </c:pt>
                <c:pt idx="8875">
                  <c:v>2005</c:v>
                </c:pt>
                <c:pt idx="8876">
                  <c:v>2005</c:v>
                </c:pt>
                <c:pt idx="8877">
                  <c:v>2005</c:v>
                </c:pt>
                <c:pt idx="8878">
                  <c:v>2005</c:v>
                </c:pt>
                <c:pt idx="8879">
                  <c:v>2005</c:v>
                </c:pt>
                <c:pt idx="8880">
                  <c:v>2005</c:v>
                </c:pt>
                <c:pt idx="8881">
                  <c:v>2005</c:v>
                </c:pt>
                <c:pt idx="8882">
                  <c:v>2005</c:v>
                </c:pt>
                <c:pt idx="8883">
                  <c:v>2005</c:v>
                </c:pt>
                <c:pt idx="8884">
                  <c:v>2005</c:v>
                </c:pt>
                <c:pt idx="8885">
                  <c:v>2005</c:v>
                </c:pt>
                <c:pt idx="8886">
                  <c:v>2005</c:v>
                </c:pt>
                <c:pt idx="8887">
                  <c:v>2005</c:v>
                </c:pt>
                <c:pt idx="8888">
                  <c:v>2005</c:v>
                </c:pt>
                <c:pt idx="8889">
                  <c:v>2005</c:v>
                </c:pt>
                <c:pt idx="8890">
                  <c:v>2005</c:v>
                </c:pt>
                <c:pt idx="8891">
                  <c:v>2005</c:v>
                </c:pt>
                <c:pt idx="8892">
                  <c:v>2005</c:v>
                </c:pt>
                <c:pt idx="8893">
                  <c:v>2005</c:v>
                </c:pt>
                <c:pt idx="8894">
                  <c:v>2005</c:v>
                </c:pt>
                <c:pt idx="8895">
                  <c:v>2005</c:v>
                </c:pt>
                <c:pt idx="8896">
                  <c:v>2005</c:v>
                </c:pt>
                <c:pt idx="8897">
                  <c:v>2005</c:v>
                </c:pt>
                <c:pt idx="8898">
                  <c:v>2005</c:v>
                </c:pt>
                <c:pt idx="8899">
                  <c:v>2005</c:v>
                </c:pt>
                <c:pt idx="8900">
                  <c:v>2005</c:v>
                </c:pt>
                <c:pt idx="8901">
                  <c:v>2005</c:v>
                </c:pt>
                <c:pt idx="8902">
                  <c:v>2004</c:v>
                </c:pt>
                <c:pt idx="8903">
                  <c:v>2004</c:v>
                </c:pt>
                <c:pt idx="8904">
                  <c:v>2004</c:v>
                </c:pt>
                <c:pt idx="8905">
                  <c:v>2004</c:v>
                </c:pt>
                <c:pt idx="8906">
                  <c:v>2004</c:v>
                </c:pt>
                <c:pt idx="8907">
                  <c:v>2004</c:v>
                </c:pt>
                <c:pt idx="8908">
                  <c:v>2004</c:v>
                </c:pt>
                <c:pt idx="8909">
                  <c:v>2004</c:v>
                </c:pt>
                <c:pt idx="8910">
                  <c:v>2004</c:v>
                </c:pt>
                <c:pt idx="8911">
                  <c:v>2004</c:v>
                </c:pt>
                <c:pt idx="8912">
                  <c:v>2004</c:v>
                </c:pt>
                <c:pt idx="8913">
                  <c:v>2004</c:v>
                </c:pt>
                <c:pt idx="8914">
                  <c:v>2004</c:v>
                </c:pt>
                <c:pt idx="8915">
                  <c:v>2004</c:v>
                </c:pt>
                <c:pt idx="8916">
                  <c:v>2004</c:v>
                </c:pt>
                <c:pt idx="8917">
                  <c:v>2004</c:v>
                </c:pt>
                <c:pt idx="8918">
                  <c:v>2004</c:v>
                </c:pt>
                <c:pt idx="8919">
                  <c:v>2004</c:v>
                </c:pt>
                <c:pt idx="8920">
                  <c:v>2004</c:v>
                </c:pt>
                <c:pt idx="8921">
                  <c:v>2004</c:v>
                </c:pt>
                <c:pt idx="8922">
                  <c:v>2004</c:v>
                </c:pt>
                <c:pt idx="8923">
                  <c:v>2004</c:v>
                </c:pt>
                <c:pt idx="8924">
                  <c:v>2004</c:v>
                </c:pt>
                <c:pt idx="8925">
                  <c:v>2004</c:v>
                </c:pt>
                <c:pt idx="8926">
                  <c:v>2004</c:v>
                </c:pt>
                <c:pt idx="8927">
                  <c:v>2004</c:v>
                </c:pt>
                <c:pt idx="8928">
                  <c:v>2004</c:v>
                </c:pt>
                <c:pt idx="8929">
                  <c:v>2004</c:v>
                </c:pt>
                <c:pt idx="8930">
                  <c:v>2004</c:v>
                </c:pt>
                <c:pt idx="8931">
                  <c:v>2004</c:v>
                </c:pt>
                <c:pt idx="8932">
                  <c:v>2004</c:v>
                </c:pt>
                <c:pt idx="8933">
                  <c:v>2004</c:v>
                </c:pt>
                <c:pt idx="8934">
                  <c:v>2004</c:v>
                </c:pt>
                <c:pt idx="8935">
                  <c:v>2004</c:v>
                </c:pt>
                <c:pt idx="8936">
                  <c:v>2004</c:v>
                </c:pt>
                <c:pt idx="8937">
                  <c:v>2004</c:v>
                </c:pt>
                <c:pt idx="8938">
                  <c:v>2004</c:v>
                </c:pt>
                <c:pt idx="8939">
                  <c:v>2004</c:v>
                </c:pt>
                <c:pt idx="8940">
                  <c:v>2004</c:v>
                </c:pt>
                <c:pt idx="8941">
                  <c:v>2004</c:v>
                </c:pt>
                <c:pt idx="8942">
                  <c:v>2004</c:v>
                </c:pt>
                <c:pt idx="8943">
                  <c:v>2004</c:v>
                </c:pt>
                <c:pt idx="8944">
                  <c:v>2004</c:v>
                </c:pt>
                <c:pt idx="8945">
                  <c:v>2004</c:v>
                </c:pt>
                <c:pt idx="8946">
                  <c:v>2004</c:v>
                </c:pt>
                <c:pt idx="8947">
                  <c:v>2004</c:v>
                </c:pt>
                <c:pt idx="8948">
                  <c:v>2004</c:v>
                </c:pt>
                <c:pt idx="8949">
                  <c:v>2004</c:v>
                </c:pt>
                <c:pt idx="8950">
                  <c:v>2004</c:v>
                </c:pt>
                <c:pt idx="8951">
                  <c:v>2004</c:v>
                </c:pt>
                <c:pt idx="8952">
                  <c:v>2004</c:v>
                </c:pt>
                <c:pt idx="8953">
                  <c:v>2004</c:v>
                </c:pt>
                <c:pt idx="8954">
                  <c:v>2004</c:v>
                </c:pt>
                <c:pt idx="8955">
                  <c:v>2004</c:v>
                </c:pt>
                <c:pt idx="8956">
                  <c:v>2004</c:v>
                </c:pt>
                <c:pt idx="8957">
                  <c:v>2004</c:v>
                </c:pt>
                <c:pt idx="8958">
                  <c:v>2004</c:v>
                </c:pt>
                <c:pt idx="8959">
                  <c:v>2004</c:v>
                </c:pt>
                <c:pt idx="8960">
                  <c:v>2004</c:v>
                </c:pt>
                <c:pt idx="8961">
                  <c:v>2004</c:v>
                </c:pt>
                <c:pt idx="8962">
                  <c:v>2004</c:v>
                </c:pt>
                <c:pt idx="8963">
                  <c:v>2004</c:v>
                </c:pt>
                <c:pt idx="8964">
                  <c:v>2004</c:v>
                </c:pt>
                <c:pt idx="8965">
                  <c:v>2004</c:v>
                </c:pt>
                <c:pt idx="8966">
                  <c:v>2004</c:v>
                </c:pt>
                <c:pt idx="8967">
                  <c:v>2004</c:v>
                </c:pt>
                <c:pt idx="8968">
                  <c:v>2004</c:v>
                </c:pt>
                <c:pt idx="8969">
                  <c:v>2003</c:v>
                </c:pt>
                <c:pt idx="8970">
                  <c:v>2003</c:v>
                </c:pt>
                <c:pt idx="8971">
                  <c:v>2003</c:v>
                </c:pt>
                <c:pt idx="8972">
                  <c:v>2003</c:v>
                </c:pt>
                <c:pt idx="8973">
                  <c:v>2003</c:v>
                </c:pt>
                <c:pt idx="8974">
                  <c:v>2003</c:v>
                </c:pt>
                <c:pt idx="8975">
                  <c:v>2003</c:v>
                </c:pt>
                <c:pt idx="8976">
                  <c:v>2003</c:v>
                </c:pt>
                <c:pt idx="8977">
                  <c:v>2003</c:v>
                </c:pt>
                <c:pt idx="8978">
                  <c:v>2003</c:v>
                </c:pt>
                <c:pt idx="8979">
                  <c:v>2003</c:v>
                </c:pt>
                <c:pt idx="8980">
                  <c:v>2003</c:v>
                </c:pt>
                <c:pt idx="8981">
                  <c:v>2003</c:v>
                </c:pt>
                <c:pt idx="8982">
                  <c:v>2003</c:v>
                </c:pt>
                <c:pt idx="8983">
                  <c:v>2003</c:v>
                </c:pt>
                <c:pt idx="8984">
                  <c:v>2003</c:v>
                </c:pt>
                <c:pt idx="8985">
                  <c:v>2003</c:v>
                </c:pt>
                <c:pt idx="8986">
                  <c:v>2003</c:v>
                </c:pt>
                <c:pt idx="8987">
                  <c:v>2003</c:v>
                </c:pt>
                <c:pt idx="8988">
                  <c:v>2003</c:v>
                </c:pt>
                <c:pt idx="8989">
                  <c:v>2003</c:v>
                </c:pt>
                <c:pt idx="8990">
                  <c:v>2003</c:v>
                </c:pt>
                <c:pt idx="8991">
                  <c:v>2003</c:v>
                </c:pt>
                <c:pt idx="8992">
                  <c:v>2003</c:v>
                </c:pt>
                <c:pt idx="8993">
                  <c:v>2003</c:v>
                </c:pt>
                <c:pt idx="8994">
                  <c:v>2003</c:v>
                </c:pt>
                <c:pt idx="8995">
                  <c:v>2003</c:v>
                </c:pt>
                <c:pt idx="8996">
                  <c:v>2003</c:v>
                </c:pt>
                <c:pt idx="8997">
                  <c:v>2003</c:v>
                </c:pt>
                <c:pt idx="8998">
                  <c:v>2003</c:v>
                </c:pt>
                <c:pt idx="8999">
                  <c:v>2003</c:v>
                </c:pt>
                <c:pt idx="9000">
                  <c:v>2003</c:v>
                </c:pt>
                <c:pt idx="9001">
                  <c:v>2003</c:v>
                </c:pt>
                <c:pt idx="9002">
                  <c:v>2003</c:v>
                </c:pt>
                <c:pt idx="9003">
                  <c:v>2003</c:v>
                </c:pt>
                <c:pt idx="9004">
                  <c:v>2003</c:v>
                </c:pt>
                <c:pt idx="9005">
                  <c:v>2003</c:v>
                </c:pt>
                <c:pt idx="9006">
                  <c:v>2003</c:v>
                </c:pt>
                <c:pt idx="9007">
                  <c:v>2003</c:v>
                </c:pt>
                <c:pt idx="9008">
                  <c:v>2003</c:v>
                </c:pt>
                <c:pt idx="9009">
                  <c:v>2003</c:v>
                </c:pt>
                <c:pt idx="9010">
                  <c:v>2003</c:v>
                </c:pt>
                <c:pt idx="9011">
                  <c:v>2002</c:v>
                </c:pt>
                <c:pt idx="9012">
                  <c:v>2002</c:v>
                </c:pt>
                <c:pt idx="9013">
                  <c:v>2002</c:v>
                </c:pt>
                <c:pt idx="9014">
                  <c:v>2002</c:v>
                </c:pt>
                <c:pt idx="9015">
                  <c:v>2002</c:v>
                </c:pt>
                <c:pt idx="9016">
                  <c:v>2002</c:v>
                </c:pt>
                <c:pt idx="9017">
                  <c:v>2002</c:v>
                </c:pt>
                <c:pt idx="9018">
                  <c:v>2002</c:v>
                </c:pt>
                <c:pt idx="9019">
                  <c:v>2002</c:v>
                </c:pt>
                <c:pt idx="9020">
                  <c:v>2002</c:v>
                </c:pt>
                <c:pt idx="9021">
                  <c:v>2002</c:v>
                </c:pt>
                <c:pt idx="9022">
                  <c:v>2002</c:v>
                </c:pt>
                <c:pt idx="9023">
                  <c:v>2002</c:v>
                </c:pt>
                <c:pt idx="9024">
                  <c:v>2002</c:v>
                </c:pt>
                <c:pt idx="9025">
                  <c:v>2002</c:v>
                </c:pt>
                <c:pt idx="9026">
                  <c:v>2002</c:v>
                </c:pt>
                <c:pt idx="9027">
                  <c:v>2002</c:v>
                </c:pt>
                <c:pt idx="9028">
                  <c:v>2002</c:v>
                </c:pt>
                <c:pt idx="9029">
                  <c:v>2002</c:v>
                </c:pt>
                <c:pt idx="9030">
                  <c:v>2002</c:v>
                </c:pt>
                <c:pt idx="9031">
                  <c:v>2002</c:v>
                </c:pt>
                <c:pt idx="9032">
                  <c:v>2002</c:v>
                </c:pt>
                <c:pt idx="9033">
                  <c:v>2002</c:v>
                </c:pt>
                <c:pt idx="9034">
                  <c:v>2002</c:v>
                </c:pt>
                <c:pt idx="9035">
                  <c:v>2002</c:v>
                </c:pt>
                <c:pt idx="9036">
                  <c:v>2002</c:v>
                </c:pt>
                <c:pt idx="9037">
                  <c:v>2002</c:v>
                </c:pt>
                <c:pt idx="9038">
                  <c:v>2002</c:v>
                </c:pt>
                <c:pt idx="9039">
                  <c:v>2002</c:v>
                </c:pt>
                <c:pt idx="9040">
                  <c:v>2002</c:v>
                </c:pt>
                <c:pt idx="9041">
                  <c:v>2002</c:v>
                </c:pt>
                <c:pt idx="9042">
                  <c:v>2002</c:v>
                </c:pt>
                <c:pt idx="9043">
                  <c:v>2002</c:v>
                </c:pt>
                <c:pt idx="9044">
                  <c:v>2002</c:v>
                </c:pt>
                <c:pt idx="9045">
                  <c:v>2002</c:v>
                </c:pt>
                <c:pt idx="9046">
                  <c:v>2002</c:v>
                </c:pt>
                <c:pt idx="9047">
                  <c:v>2002</c:v>
                </c:pt>
                <c:pt idx="9048">
                  <c:v>2002</c:v>
                </c:pt>
                <c:pt idx="9049">
                  <c:v>2002</c:v>
                </c:pt>
                <c:pt idx="9050">
                  <c:v>2002</c:v>
                </c:pt>
                <c:pt idx="9051">
                  <c:v>2001</c:v>
                </c:pt>
                <c:pt idx="9052">
                  <c:v>2001</c:v>
                </c:pt>
                <c:pt idx="9053">
                  <c:v>2001</c:v>
                </c:pt>
                <c:pt idx="9054">
                  <c:v>2001</c:v>
                </c:pt>
                <c:pt idx="9055">
                  <c:v>2001</c:v>
                </c:pt>
                <c:pt idx="9056">
                  <c:v>2001</c:v>
                </c:pt>
                <c:pt idx="9057">
                  <c:v>2001</c:v>
                </c:pt>
                <c:pt idx="9058">
                  <c:v>2001</c:v>
                </c:pt>
                <c:pt idx="9059">
                  <c:v>2001</c:v>
                </c:pt>
                <c:pt idx="9060">
                  <c:v>2001</c:v>
                </c:pt>
                <c:pt idx="9061">
                  <c:v>2001</c:v>
                </c:pt>
                <c:pt idx="9062">
                  <c:v>2001</c:v>
                </c:pt>
                <c:pt idx="9063">
                  <c:v>2001</c:v>
                </c:pt>
                <c:pt idx="9064">
                  <c:v>2001</c:v>
                </c:pt>
                <c:pt idx="9065">
                  <c:v>2001</c:v>
                </c:pt>
                <c:pt idx="9066">
                  <c:v>2001</c:v>
                </c:pt>
                <c:pt idx="9067">
                  <c:v>2001</c:v>
                </c:pt>
                <c:pt idx="9068">
                  <c:v>2001</c:v>
                </c:pt>
                <c:pt idx="9069">
                  <c:v>2001</c:v>
                </c:pt>
                <c:pt idx="9070">
                  <c:v>2001</c:v>
                </c:pt>
                <c:pt idx="9071">
                  <c:v>2001</c:v>
                </c:pt>
                <c:pt idx="9072">
                  <c:v>2001</c:v>
                </c:pt>
                <c:pt idx="9073">
                  <c:v>2001</c:v>
                </c:pt>
                <c:pt idx="9074">
                  <c:v>2001</c:v>
                </c:pt>
                <c:pt idx="9075">
                  <c:v>2001</c:v>
                </c:pt>
                <c:pt idx="9076">
                  <c:v>2001</c:v>
                </c:pt>
                <c:pt idx="9077">
                  <c:v>2001</c:v>
                </c:pt>
                <c:pt idx="9078">
                  <c:v>2001</c:v>
                </c:pt>
                <c:pt idx="9079">
                  <c:v>2001</c:v>
                </c:pt>
                <c:pt idx="9080">
                  <c:v>2001</c:v>
                </c:pt>
                <c:pt idx="9081">
                  <c:v>2001</c:v>
                </c:pt>
                <c:pt idx="9082">
                  <c:v>2001</c:v>
                </c:pt>
                <c:pt idx="9083">
                  <c:v>2001</c:v>
                </c:pt>
                <c:pt idx="9084">
                  <c:v>2001</c:v>
                </c:pt>
                <c:pt idx="9085">
                  <c:v>2001</c:v>
                </c:pt>
                <c:pt idx="9086">
                  <c:v>2001</c:v>
                </c:pt>
                <c:pt idx="9087">
                  <c:v>2001</c:v>
                </c:pt>
                <c:pt idx="9088">
                  <c:v>2001</c:v>
                </c:pt>
                <c:pt idx="9089">
                  <c:v>2000</c:v>
                </c:pt>
                <c:pt idx="9090">
                  <c:v>2000</c:v>
                </c:pt>
                <c:pt idx="9091">
                  <c:v>2000</c:v>
                </c:pt>
                <c:pt idx="9092">
                  <c:v>2000</c:v>
                </c:pt>
                <c:pt idx="9093">
                  <c:v>2000</c:v>
                </c:pt>
                <c:pt idx="9094">
                  <c:v>2000</c:v>
                </c:pt>
                <c:pt idx="9095">
                  <c:v>2000</c:v>
                </c:pt>
                <c:pt idx="9096">
                  <c:v>2000</c:v>
                </c:pt>
                <c:pt idx="9097">
                  <c:v>2000</c:v>
                </c:pt>
                <c:pt idx="9098">
                  <c:v>2000</c:v>
                </c:pt>
                <c:pt idx="9099">
                  <c:v>2000</c:v>
                </c:pt>
                <c:pt idx="9100">
                  <c:v>2000</c:v>
                </c:pt>
                <c:pt idx="9101">
                  <c:v>2000</c:v>
                </c:pt>
                <c:pt idx="9102">
                  <c:v>2000</c:v>
                </c:pt>
                <c:pt idx="9103">
                  <c:v>2000</c:v>
                </c:pt>
                <c:pt idx="9104">
                  <c:v>2000</c:v>
                </c:pt>
                <c:pt idx="9105">
                  <c:v>2000</c:v>
                </c:pt>
                <c:pt idx="9106">
                  <c:v>2000</c:v>
                </c:pt>
                <c:pt idx="9107">
                  <c:v>2000</c:v>
                </c:pt>
                <c:pt idx="9108">
                  <c:v>2000</c:v>
                </c:pt>
                <c:pt idx="9109">
                  <c:v>2000</c:v>
                </c:pt>
                <c:pt idx="9110">
                  <c:v>2000</c:v>
                </c:pt>
                <c:pt idx="9111">
                  <c:v>2000</c:v>
                </c:pt>
                <c:pt idx="9112">
                  <c:v>2000</c:v>
                </c:pt>
                <c:pt idx="9113">
                  <c:v>2000</c:v>
                </c:pt>
                <c:pt idx="9114">
                  <c:v>2000</c:v>
                </c:pt>
                <c:pt idx="9115">
                  <c:v>2000</c:v>
                </c:pt>
                <c:pt idx="9116">
                  <c:v>2000</c:v>
                </c:pt>
                <c:pt idx="9117">
                  <c:v>2000</c:v>
                </c:pt>
                <c:pt idx="9118">
                  <c:v>2000</c:v>
                </c:pt>
                <c:pt idx="9119">
                  <c:v>2000</c:v>
                </c:pt>
                <c:pt idx="9120">
                  <c:v>2000</c:v>
                </c:pt>
                <c:pt idx="9121">
                  <c:v>2000</c:v>
                </c:pt>
                <c:pt idx="9122">
                  <c:v>2000</c:v>
                </c:pt>
                <c:pt idx="9123">
                  <c:v>2000</c:v>
                </c:pt>
                <c:pt idx="9124">
                  <c:v>2000</c:v>
                </c:pt>
                <c:pt idx="9125">
                  <c:v>2000</c:v>
                </c:pt>
                <c:pt idx="9126">
                  <c:v>2000</c:v>
                </c:pt>
                <c:pt idx="9127">
                  <c:v>2000</c:v>
                </c:pt>
                <c:pt idx="9128">
                  <c:v>2000</c:v>
                </c:pt>
                <c:pt idx="9129">
                  <c:v>1999</c:v>
                </c:pt>
                <c:pt idx="9130">
                  <c:v>1999</c:v>
                </c:pt>
                <c:pt idx="9131">
                  <c:v>1999</c:v>
                </c:pt>
                <c:pt idx="9132">
                  <c:v>1999</c:v>
                </c:pt>
                <c:pt idx="9133">
                  <c:v>1999</c:v>
                </c:pt>
                <c:pt idx="9134">
                  <c:v>1999</c:v>
                </c:pt>
                <c:pt idx="9135">
                  <c:v>1999</c:v>
                </c:pt>
                <c:pt idx="9136">
                  <c:v>1999</c:v>
                </c:pt>
                <c:pt idx="9137">
                  <c:v>1999</c:v>
                </c:pt>
                <c:pt idx="9138">
                  <c:v>1999</c:v>
                </c:pt>
                <c:pt idx="9139">
                  <c:v>1999</c:v>
                </c:pt>
                <c:pt idx="9140">
                  <c:v>1999</c:v>
                </c:pt>
                <c:pt idx="9141">
                  <c:v>1999</c:v>
                </c:pt>
                <c:pt idx="9142">
                  <c:v>1999</c:v>
                </c:pt>
                <c:pt idx="9143">
                  <c:v>1999</c:v>
                </c:pt>
                <c:pt idx="9144">
                  <c:v>1999</c:v>
                </c:pt>
                <c:pt idx="9145">
                  <c:v>1999</c:v>
                </c:pt>
                <c:pt idx="9146">
                  <c:v>1999</c:v>
                </c:pt>
                <c:pt idx="9147">
                  <c:v>1999</c:v>
                </c:pt>
                <c:pt idx="9148">
                  <c:v>1999</c:v>
                </c:pt>
                <c:pt idx="9149">
                  <c:v>1999</c:v>
                </c:pt>
                <c:pt idx="9150">
                  <c:v>1999</c:v>
                </c:pt>
                <c:pt idx="9151">
                  <c:v>1999</c:v>
                </c:pt>
                <c:pt idx="9152">
                  <c:v>1999</c:v>
                </c:pt>
                <c:pt idx="9153">
                  <c:v>1999</c:v>
                </c:pt>
                <c:pt idx="9154">
                  <c:v>1999</c:v>
                </c:pt>
                <c:pt idx="9155">
                  <c:v>1999</c:v>
                </c:pt>
                <c:pt idx="9156">
                  <c:v>1999</c:v>
                </c:pt>
                <c:pt idx="9157">
                  <c:v>1999</c:v>
                </c:pt>
                <c:pt idx="9158">
                  <c:v>1999</c:v>
                </c:pt>
                <c:pt idx="9159">
                  <c:v>1999</c:v>
                </c:pt>
                <c:pt idx="9160">
                  <c:v>1999</c:v>
                </c:pt>
                <c:pt idx="9161">
                  <c:v>1999</c:v>
                </c:pt>
                <c:pt idx="9162">
                  <c:v>1999</c:v>
                </c:pt>
                <c:pt idx="9163">
                  <c:v>1999</c:v>
                </c:pt>
                <c:pt idx="9164">
                  <c:v>1999</c:v>
                </c:pt>
                <c:pt idx="9165">
                  <c:v>1999</c:v>
                </c:pt>
                <c:pt idx="9166">
                  <c:v>1999</c:v>
                </c:pt>
                <c:pt idx="9167">
                  <c:v>1999</c:v>
                </c:pt>
                <c:pt idx="9168">
                  <c:v>1999</c:v>
                </c:pt>
                <c:pt idx="9169">
                  <c:v>1999</c:v>
                </c:pt>
                <c:pt idx="9170">
                  <c:v>1999</c:v>
                </c:pt>
                <c:pt idx="9171">
                  <c:v>1999</c:v>
                </c:pt>
                <c:pt idx="9172">
                  <c:v>1999</c:v>
                </c:pt>
                <c:pt idx="9173">
                  <c:v>1999</c:v>
                </c:pt>
                <c:pt idx="9174">
                  <c:v>1998</c:v>
                </c:pt>
                <c:pt idx="9175">
                  <c:v>1998</c:v>
                </c:pt>
                <c:pt idx="9176">
                  <c:v>1998</c:v>
                </c:pt>
                <c:pt idx="9177">
                  <c:v>1998</c:v>
                </c:pt>
                <c:pt idx="9178">
                  <c:v>1998</c:v>
                </c:pt>
                <c:pt idx="9179">
                  <c:v>1998</c:v>
                </c:pt>
                <c:pt idx="9180">
                  <c:v>1998</c:v>
                </c:pt>
                <c:pt idx="9181">
                  <c:v>1998</c:v>
                </c:pt>
                <c:pt idx="9182">
                  <c:v>1998</c:v>
                </c:pt>
                <c:pt idx="9183">
                  <c:v>1998</c:v>
                </c:pt>
                <c:pt idx="9184">
                  <c:v>1998</c:v>
                </c:pt>
                <c:pt idx="9185">
                  <c:v>1998</c:v>
                </c:pt>
                <c:pt idx="9186">
                  <c:v>1998</c:v>
                </c:pt>
                <c:pt idx="9187">
                  <c:v>1998</c:v>
                </c:pt>
                <c:pt idx="9188">
                  <c:v>1998</c:v>
                </c:pt>
                <c:pt idx="9189">
                  <c:v>1998</c:v>
                </c:pt>
                <c:pt idx="9190">
                  <c:v>1998</c:v>
                </c:pt>
                <c:pt idx="9191">
                  <c:v>1998</c:v>
                </c:pt>
                <c:pt idx="9192">
                  <c:v>1998</c:v>
                </c:pt>
                <c:pt idx="9193">
                  <c:v>1998</c:v>
                </c:pt>
                <c:pt idx="9194">
                  <c:v>1998</c:v>
                </c:pt>
                <c:pt idx="9195">
                  <c:v>1998</c:v>
                </c:pt>
                <c:pt idx="9196">
                  <c:v>1998</c:v>
                </c:pt>
                <c:pt idx="9197">
                  <c:v>1998</c:v>
                </c:pt>
                <c:pt idx="9198">
                  <c:v>1998</c:v>
                </c:pt>
                <c:pt idx="9199">
                  <c:v>1998</c:v>
                </c:pt>
                <c:pt idx="9200">
                  <c:v>1998</c:v>
                </c:pt>
                <c:pt idx="9201">
                  <c:v>1998</c:v>
                </c:pt>
                <c:pt idx="9202">
                  <c:v>1998</c:v>
                </c:pt>
                <c:pt idx="9203">
                  <c:v>1998</c:v>
                </c:pt>
                <c:pt idx="9204">
                  <c:v>1998</c:v>
                </c:pt>
                <c:pt idx="9205">
                  <c:v>1998</c:v>
                </c:pt>
                <c:pt idx="9206">
                  <c:v>1998</c:v>
                </c:pt>
                <c:pt idx="9207">
                  <c:v>1998</c:v>
                </c:pt>
                <c:pt idx="9208">
                  <c:v>1998</c:v>
                </c:pt>
                <c:pt idx="9209">
                  <c:v>1998</c:v>
                </c:pt>
                <c:pt idx="9210">
                  <c:v>1998</c:v>
                </c:pt>
                <c:pt idx="9211">
                  <c:v>1998</c:v>
                </c:pt>
                <c:pt idx="9212">
                  <c:v>1998</c:v>
                </c:pt>
                <c:pt idx="9213">
                  <c:v>1998</c:v>
                </c:pt>
                <c:pt idx="9214">
                  <c:v>1998</c:v>
                </c:pt>
                <c:pt idx="9215">
                  <c:v>1998</c:v>
                </c:pt>
                <c:pt idx="9216">
                  <c:v>1998</c:v>
                </c:pt>
                <c:pt idx="9217">
                  <c:v>1998</c:v>
                </c:pt>
                <c:pt idx="9218">
                  <c:v>1997</c:v>
                </c:pt>
                <c:pt idx="9219">
                  <c:v>1997</c:v>
                </c:pt>
                <c:pt idx="9220">
                  <c:v>1997</c:v>
                </c:pt>
                <c:pt idx="9221">
                  <c:v>1997</c:v>
                </c:pt>
                <c:pt idx="9222">
                  <c:v>1997</c:v>
                </c:pt>
                <c:pt idx="9223">
                  <c:v>1997</c:v>
                </c:pt>
                <c:pt idx="9224">
                  <c:v>1997</c:v>
                </c:pt>
                <c:pt idx="9225">
                  <c:v>1997</c:v>
                </c:pt>
                <c:pt idx="9226">
                  <c:v>1997</c:v>
                </c:pt>
                <c:pt idx="9227">
                  <c:v>1997</c:v>
                </c:pt>
                <c:pt idx="9228">
                  <c:v>1997</c:v>
                </c:pt>
                <c:pt idx="9229">
                  <c:v>1997</c:v>
                </c:pt>
                <c:pt idx="9230">
                  <c:v>1997</c:v>
                </c:pt>
                <c:pt idx="9231">
                  <c:v>1997</c:v>
                </c:pt>
                <c:pt idx="9232">
                  <c:v>1997</c:v>
                </c:pt>
                <c:pt idx="9233">
                  <c:v>1997</c:v>
                </c:pt>
                <c:pt idx="9234">
                  <c:v>1997</c:v>
                </c:pt>
                <c:pt idx="9235">
                  <c:v>1997</c:v>
                </c:pt>
                <c:pt idx="9236">
                  <c:v>1997</c:v>
                </c:pt>
                <c:pt idx="9237">
                  <c:v>1997</c:v>
                </c:pt>
                <c:pt idx="9238">
                  <c:v>1997</c:v>
                </c:pt>
                <c:pt idx="9239">
                  <c:v>1997</c:v>
                </c:pt>
                <c:pt idx="9240">
                  <c:v>1997</c:v>
                </c:pt>
                <c:pt idx="9241">
                  <c:v>1997</c:v>
                </c:pt>
                <c:pt idx="9242">
                  <c:v>1997</c:v>
                </c:pt>
                <c:pt idx="9243">
                  <c:v>1997</c:v>
                </c:pt>
                <c:pt idx="9244">
                  <c:v>1997</c:v>
                </c:pt>
                <c:pt idx="9245">
                  <c:v>1997</c:v>
                </c:pt>
                <c:pt idx="9246">
                  <c:v>1997</c:v>
                </c:pt>
                <c:pt idx="9247">
                  <c:v>1997</c:v>
                </c:pt>
                <c:pt idx="9248">
                  <c:v>1997</c:v>
                </c:pt>
                <c:pt idx="9249">
                  <c:v>1997</c:v>
                </c:pt>
                <c:pt idx="9250">
                  <c:v>1997</c:v>
                </c:pt>
                <c:pt idx="9251">
                  <c:v>1997</c:v>
                </c:pt>
                <c:pt idx="9252">
                  <c:v>1997</c:v>
                </c:pt>
                <c:pt idx="9253">
                  <c:v>1997</c:v>
                </c:pt>
                <c:pt idx="9254">
                  <c:v>1997</c:v>
                </c:pt>
                <c:pt idx="9255">
                  <c:v>1997</c:v>
                </c:pt>
                <c:pt idx="9256">
                  <c:v>1997</c:v>
                </c:pt>
                <c:pt idx="9257">
                  <c:v>1997</c:v>
                </c:pt>
                <c:pt idx="9258">
                  <c:v>1997</c:v>
                </c:pt>
                <c:pt idx="9259">
                  <c:v>1997</c:v>
                </c:pt>
                <c:pt idx="9260">
                  <c:v>1997</c:v>
                </c:pt>
                <c:pt idx="9261">
                  <c:v>1997</c:v>
                </c:pt>
                <c:pt idx="9262">
                  <c:v>1996</c:v>
                </c:pt>
                <c:pt idx="9263">
                  <c:v>1996</c:v>
                </c:pt>
                <c:pt idx="9264">
                  <c:v>1996</c:v>
                </c:pt>
                <c:pt idx="9265">
                  <c:v>1996</c:v>
                </c:pt>
                <c:pt idx="9266">
                  <c:v>1996</c:v>
                </c:pt>
                <c:pt idx="9267">
                  <c:v>1996</c:v>
                </c:pt>
                <c:pt idx="9268">
                  <c:v>1996</c:v>
                </c:pt>
                <c:pt idx="9269">
                  <c:v>1996</c:v>
                </c:pt>
                <c:pt idx="9270">
                  <c:v>1995</c:v>
                </c:pt>
                <c:pt idx="9271">
                  <c:v>1995</c:v>
                </c:pt>
                <c:pt idx="9272">
                  <c:v>1995</c:v>
                </c:pt>
                <c:pt idx="9273">
                  <c:v>1995</c:v>
                </c:pt>
                <c:pt idx="9274">
                  <c:v>1995</c:v>
                </c:pt>
                <c:pt idx="9275">
                  <c:v>1995</c:v>
                </c:pt>
                <c:pt idx="9276">
                  <c:v>1995</c:v>
                </c:pt>
                <c:pt idx="9277">
                  <c:v>1995</c:v>
                </c:pt>
                <c:pt idx="9278">
                  <c:v>1995</c:v>
                </c:pt>
                <c:pt idx="9279">
                  <c:v>1995</c:v>
                </c:pt>
                <c:pt idx="9280">
                  <c:v>1995</c:v>
                </c:pt>
                <c:pt idx="9281">
                  <c:v>1995</c:v>
                </c:pt>
                <c:pt idx="9282">
                  <c:v>1994</c:v>
                </c:pt>
                <c:pt idx="9283">
                  <c:v>1994</c:v>
                </c:pt>
                <c:pt idx="9284">
                  <c:v>1994</c:v>
                </c:pt>
                <c:pt idx="9285">
                  <c:v>1994</c:v>
                </c:pt>
                <c:pt idx="9286">
                  <c:v>1994</c:v>
                </c:pt>
                <c:pt idx="9287">
                  <c:v>1994</c:v>
                </c:pt>
                <c:pt idx="9288">
                  <c:v>1994</c:v>
                </c:pt>
                <c:pt idx="9289">
                  <c:v>1994</c:v>
                </c:pt>
                <c:pt idx="9290">
                  <c:v>1994</c:v>
                </c:pt>
                <c:pt idx="9291">
                  <c:v>1994</c:v>
                </c:pt>
                <c:pt idx="9292">
                  <c:v>1994</c:v>
                </c:pt>
                <c:pt idx="9293">
                  <c:v>1994</c:v>
                </c:pt>
                <c:pt idx="9294">
                  <c:v>1993</c:v>
                </c:pt>
                <c:pt idx="9295">
                  <c:v>1993</c:v>
                </c:pt>
                <c:pt idx="9296">
                  <c:v>1993</c:v>
                </c:pt>
                <c:pt idx="9297">
                  <c:v>1993</c:v>
                </c:pt>
                <c:pt idx="9298">
                  <c:v>1993</c:v>
                </c:pt>
                <c:pt idx="9299">
                  <c:v>1993</c:v>
                </c:pt>
                <c:pt idx="9300">
                  <c:v>1993</c:v>
                </c:pt>
                <c:pt idx="9301">
                  <c:v>1993</c:v>
                </c:pt>
                <c:pt idx="9302">
                  <c:v>1993</c:v>
                </c:pt>
                <c:pt idx="9303">
                  <c:v>1993</c:v>
                </c:pt>
                <c:pt idx="9304">
                  <c:v>1993</c:v>
                </c:pt>
                <c:pt idx="9305">
                  <c:v>1993</c:v>
                </c:pt>
                <c:pt idx="9306">
                  <c:v>1993</c:v>
                </c:pt>
                <c:pt idx="9307">
                  <c:v>1993</c:v>
                </c:pt>
                <c:pt idx="9308">
                  <c:v>1993</c:v>
                </c:pt>
                <c:pt idx="9309">
                  <c:v>1993</c:v>
                </c:pt>
                <c:pt idx="9310">
                  <c:v>1993</c:v>
                </c:pt>
                <c:pt idx="9311">
                  <c:v>1992</c:v>
                </c:pt>
                <c:pt idx="9312">
                  <c:v>1992</c:v>
                </c:pt>
                <c:pt idx="9313">
                  <c:v>1992</c:v>
                </c:pt>
                <c:pt idx="9314">
                  <c:v>1992</c:v>
                </c:pt>
                <c:pt idx="9315">
                  <c:v>1992</c:v>
                </c:pt>
                <c:pt idx="9316">
                  <c:v>1992</c:v>
                </c:pt>
                <c:pt idx="9317">
                  <c:v>1992</c:v>
                </c:pt>
                <c:pt idx="9318">
                  <c:v>1992</c:v>
                </c:pt>
                <c:pt idx="9319">
                  <c:v>1992</c:v>
                </c:pt>
                <c:pt idx="9320">
                  <c:v>1992</c:v>
                </c:pt>
                <c:pt idx="9321">
                  <c:v>1992</c:v>
                </c:pt>
                <c:pt idx="9322">
                  <c:v>1992</c:v>
                </c:pt>
                <c:pt idx="9323">
                  <c:v>1992</c:v>
                </c:pt>
                <c:pt idx="9324">
                  <c:v>1992</c:v>
                </c:pt>
                <c:pt idx="9325">
                  <c:v>1992</c:v>
                </c:pt>
                <c:pt idx="9326">
                  <c:v>1992</c:v>
                </c:pt>
                <c:pt idx="9327">
                  <c:v>1992</c:v>
                </c:pt>
                <c:pt idx="9328">
                  <c:v>1992</c:v>
                </c:pt>
                <c:pt idx="9329">
                  <c:v>1991</c:v>
                </c:pt>
                <c:pt idx="9330">
                  <c:v>1991</c:v>
                </c:pt>
                <c:pt idx="9331">
                  <c:v>1991</c:v>
                </c:pt>
                <c:pt idx="9332">
                  <c:v>1991</c:v>
                </c:pt>
                <c:pt idx="9333">
                  <c:v>1991</c:v>
                </c:pt>
                <c:pt idx="9334">
                  <c:v>1991</c:v>
                </c:pt>
                <c:pt idx="9335">
                  <c:v>1991</c:v>
                </c:pt>
                <c:pt idx="9336">
                  <c:v>1991</c:v>
                </c:pt>
                <c:pt idx="9337">
                  <c:v>1991</c:v>
                </c:pt>
                <c:pt idx="9338">
                  <c:v>1991</c:v>
                </c:pt>
                <c:pt idx="9339">
                  <c:v>1991</c:v>
                </c:pt>
                <c:pt idx="9340">
                  <c:v>1991</c:v>
                </c:pt>
                <c:pt idx="9341">
                  <c:v>1990</c:v>
                </c:pt>
                <c:pt idx="9342">
                  <c:v>1990</c:v>
                </c:pt>
                <c:pt idx="9343">
                  <c:v>1990</c:v>
                </c:pt>
                <c:pt idx="9344">
                  <c:v>1990</c:v>
                </c:pt>
                <c:pt idx="9345">
                  <c:v>1990</c:v>
                </c:pt>
                <c:pt idx="9346">
                  <c:v>1990</c:v>
                </c:pt>
                <c:pt idx="9347">
                  <c:v>1990</c:v>
                </c:pt>
                <c:pt idx="9348">
                  <c:v>1990</c:v>
                </c:pt>
                <c:pt idx="9349">
                  <c:v>1990</c:v>
                </c:pt>
                <c:pt idx="9350">
                  <c:v>1990</c:v>
                </c:pt>
                <c:pt idx="9351">
                  <c:v>2019</c:v>
                </c:pt>
                <c:pt idx="9352">
                  <c:v>2019</c:v>
                </c:pt>
                <c:pt idx="9353">
                  <c:v>2019</c:v>
                </c:pt>
                <c:pt idx="9354">
                  <c:v>2019</c:v>
                </c:pt>
                <c:pt idx="9355">
                  <c:v>2019</c:v>
                </c:pt>
                <c:pt idx="9356">
                  <c:v>2019</c:v>
                </c:pt>
                <c:pt idx="9357">
                  <c:v>2019</c:v>
                </c:pt>
                <c:pt idx="9358">
                  <c:v>2019</c:v>
                </c:pt>
                <c:pt idx="9359">
                  <c:v>2019</c:v>
                </c:pt>
                <c:pt idx="9360">
                  <c:v>2019</c:v>
                </c:pt>
                <c:pt idx="9361">
                  <c:v>2018</c:v>
                </c:pt>
                <c:pt idx="9362">
                  <c:v>2018</c:v>
                </c:pt>
                <c:pt idx="9363">
                  <c:v>2018</c:v>
                </c:pt>
                <c:pt idx="9364">
                  <c:v>2018</c:v>
                </c:pt>
                <c:pt idx="9365">
                  <c:v>2018</c:v>
                </c:pt>
                <c:pt idx="9366">
                  <c:v>2018</c:v>
                </c:pt>
                <c:pt idx="9367">
                  <c:v>2018</c:v>
                </c:pt>
                <c:pt idx="9368">
                  <c:v>2018</c:v>
                </c:pt>
                <c:pt idx="9369">
                  <c:v>2018</c:v>
                </c:pt>
                <c:pt idx="9370">
                  <c:v>2016</c:v>
                </c:pt>
                <c:pt idx="9371">
                  <c:v>2016</c:v>
                </c:pt>
                <c:pt idx="9372">
                  <c:v>2016</c:v>
                </c:pt>
                <c:pt idx="9373">
                  <c:v>2016</c:v>
                </c:pt>
                <c:pt idx="9374">
                  <c:v>2016</c:v>
                </c:pt>
                <c:pt idx="9375">
                  <c:v>2016</c:v>
                </c:pt>
                <c:pt idx="9376">
                  <c:v>2016</c:v>
                </c:pt>
                <c:pt idx="9377">
                  <c:v>2016</c:v>
                </c:pt>
                <c:pt idx="9378">
                  <c:v>2016</c:v>
                </c:pt>
                <c:pt idx="9379">
                  <c:v>2016</c:v>
                </c:pt>
                <c:pt idx="9380">
                  <c:v>2015</c:v>
                </c:pt>
                <c:pt idx="9381">
                  <c:v>2015</c:v>
                </c:pt>
                <c:pt idx="9382">
                  <c:v>2015</c:v>
                </c:pt>
                <c:pt idx="9383">
                  <c:v>2015</c:v>
                </c:pt>
                <c:pt idx="9384">
                  <c:v>2015</c:v>
                </c:pt>
                <c:pt idx="9385">
                  <c:v>2015</c:v>
                </c:pt>
                <c:pt idx="9386">
                  <c:v>2015</c:v>
                </c:pt>
                <c:pt idx="9387">
                  <c:v>2015</c:v>
                </c:pt>
                <c:pt idx="9388">
                  <c:v>2015</c:v>
                </c:pt>
                <c:pt idx="9389">
                  <c:v>2014</c:v>
                </c:pt>
                <c:pt idx="9390">
                  <c:v>2014</c:v>
                </c:pt>
                <c:pt idx="9391">
                  <c:v>2014</c:v>
                </c:pt>
                <c:pt idx="9392">
                  <c:v>2014</c:v>
                </c:pt>
                <c:pt idx="9393">
                  <c:v>2014</c:v>
                </c:pt>
                <c:pt idx="9394">
                  <c:v>2014</c:v>
                </c:pt>
                <c:pt idx="9395">
                  <c:v>2014</c:v>
                </c:pt>
                <c:pt idx="9396">
                  <c:v>2014</c:v>
                </c:pt>
                <c:pt idx="9397">
                  <c:v>2014</c:v>
                </c:pt>
                <c:pt idx="9398">
                  <c:v>2014</c:v>
                </c:pt>
                <c:pt idx="9399">
                  <c:v>2013</c:v>
                </c:pt>
                <c:pt idx="9400">
                  <c:v>2013</c:v>
                </c:pt>
                <c:pt idx="9401">
                  <c:v>2013</c:v>
                </c:pt>
                <c:pt idx="9402">
                  <c:v>2013</c:v>
                </c:pt>
                <c:pt idx="9403">
                  <c:v>2013</c:v>
                </c:pt>
                <c:pt idx="9404">
                  <c:v>2013</c:v>
                </c:pt>
                <c:pt idx="9405">
                  <c:v>2013</c:v>
                </c:pt>
                <c:pt idx="9406">
                  <c:v>2013</c:v>
                </c:pt>
                <c:pt idx="9407">
                  <c:v>2013</c:v>
                </c:pt>
                <c:pt idx="9408">
                  <c:v>2013</c:v>
                </c:pt>
                <c:pt idx="9409">
                  <c:v>2013</c:v>
                </c:pt>
                <c:pt idx="9410">
                  <c:v>2012</c:v>
                </c:pt>
                <c:pt idx="9411">
                  <c:v>2012</c:v>
                </c:pt>
                <c:pt idx="9412">
                  <c:v>2012</c:v>
                </c:pt>
                <c:pt idx="9413">
                  <c:v>2012</c:v>
                </c:pt>
                <c:pt idx="9414">
                  <c:v>2012</c:v>
                </c:pt>
                <c:pt idx="9415">
                  <c:v>2012</c:v>
                </c:pt>
                <c:pt idx="9416">
                  <c:v>2012</c:v>
                </c:pt>
                <c:pt idx="9417">
                  <c:v>2012</c:v>
                </c:pt>
                <c:pt idx="9418">
                  <c:v>2012</c:v>
                </c:pt>
                <c:pt idx="9419">
                  <c:v>2012</c:v>
                </c:pt>
                <c:pt idx="9420">
                  <c:v>2012</c:v>
                </c:pt>
                <c:pt idx="9421">
                  <c:v>2011</c:v>
                </c:pt>
                <c:pt idx="9422">
                  <c:v>2011</c:v>
                </c:pt>
                <c:pt idx="9423">
                  <c:v>2011</c:v>
                </c:pt>
                <c:pt idx="9424">
                  <c:v>2011</c:v>
                </c:pt>
                <c:pt idx="9425">
                  <c:v>2011</c:v>
                </c:pt>
                <c:pt idx="9426">
                  <c:v>2011</c:v>
                </c:pt>
                <c:pt idx="9427">
                  <c:v>2011</c:v>
                </c:pt>
                <c:pt idx="9428">
                  <c:v>2011</c:v>
                </c:pt>
                <c:pt idx="9429">
                  <c:v>2011</c:v>
                </c:pt>
                <c:pt idx="9430">
                  <c:v>2011</c:v>
                </c:pt>
                <c:pt idx="9431">
                  <c:v>2010</c:v>
                </c:pt>
                <c:pt idx="9432">
                  <c:v>2010</c:v>
                </c:pt>
                <c:pt idx="9433">
                  <c:v>2010</c:v>
                </c:pt>
                <c:pt idx="9434">
                  <c:v>2010</c:v>
                </c:pt>
                <c:pt idx="9435">
                  <c:v>2010</c:v>
                </c:pt>
                <c:pt idx="9436">
                  <c:v>2010</c:v>
                </c:pt>
                <c:pt idx="9437">
                  <c:v>2010</c:v>
                </c:pt>
                <c:pt idx="9438">
                  <c:v>2010</c:v>
                </c:pt>
                <c:pt idx="9439">
                  <c:v>2010</c:v>
                </c:pt>
                <c:pt idx="9440">
                  <c:v>2010</c:v>
                </c:pt>
                <c:pt idx="9441">
                  <c:v>2009</c:v>
                </c:pt>
                <c:pt idx="9442">
                  <c:v>2009</c:v>
                </c:pt>
                <c:pt idx="9443">
                  <c:v>2009</c:v>
                </c:pt>
                <c:pt idx="9444">
                  <c:v>2009</c:v>
                </c:pt>
                <c:pt idx="9445">
                  <c:v>2009</c:v>
                </c:pt>
                <c:pt idx="9446">
                  <c:v>2009</c:v>
                </c:pt>
                <c:pt idx="9447">
                  <c:v>2009</c:v>
                </c:pt>
                <c:pt idx="9448">
                  <c:v>2009</c:v>
                </c:pt>
                <c:pt idx="9449">
                  <c:v>2009</c:v>
                </c:pt>
                <c:pt idx="9450">
                  <c:v>2009</c:v>
                </c:pt>
                <c:pt idx="9451">
                  <c:v>2008</c:v>
                </c:pt>
                <c:pt idx="9452">
                  <c:v>2008</c:v>
                </c:pt>
                <c:pt idx="9453">
                  <c:v>2008</c:v>
                </c:pt>
                <c:pt idx="9454">
                  <c:v>2008</c:v>
                </c:pt>
                <c:pt idx="9455">
                  <c:v>2008</c:v>
                </c:pt>
                <c:pt idx="9456">
                  <c:v>2008</c:v>
                </c:pt>
                <c:pt idx="9457">
                  <c:v>2008</c:v>
                </c:pt>
                <c:pt idx="9458">
                  <c:v>2008</c:v>
                </c:pt>
                <c:pt idx="9459">
                  <c:v>2008</c:v>
                </c:pt>
                <c:pt idx="9460">
                  <c:v>2008</c:v>
                </c:pt>
                <c:pt idx="9461">
                  <c:v>2007</c:v>
                </c:pt>
                <c:pt idx="9462">
                  <c:v>2007</c:v>
                </c:pt>
                <c:pt idx="9463">
                  <c:v>2007</c:v>
                </c:pt>
                <c:pt idx="9464">
                  <c:v>2007</c:v>
                </c:pt>
                <c:pt idx="9465">
                  <c:v>2007</c:v>
                </c:pt>
                <c:pt idx="9466">
                  <c:v>2007</c:v>
                </c:pt>
                <c:pt idx="9467">
                  <c:v>2007</c:v>
                </c:pt>
                <c:pt idx="9468">
                  <c:v>2007</c:v>
                </c:pt>
                <c:pt idx="9469">
                  <c:v>2007</c:v>
                </c:pt>
                <c:pt idx="9470">
                  <c:v>2007</c:v>
                </c:pt>
                <c:pt idx="9471">
                  <c:v>2006</c:v>
                </c:pt>
                <c:pt idx="9472">
                  <c:v>2006</c:v>
                </c:pt>
                <c:pt idx="9473">
                  <c:v>2006</c:v>
                </c:pt>
                <c:pt idx="9474">
                  <c:v>2006</c:v>
                </c:pt>
                <c:pt idx="9475">
                  <c:v>2006</c:v>
                </c:pt>
                <c:pt idx="9476">
                  <c:v>2006</c:v>
                </c:pt>
                <c:pt idx="9477">
                  <c:v>2006</c:v>
                </c:pt>
                <c:pt idx="9478">
                  <c:v>2006</c:v>
                </c:pt>
                <c:pt idx="9479">
                  <c:v>2006</c:v>
                </c:pt>
                <c:pt idx="9480">
                  <c:v>2006</c:v>
                </c:pt>
                <c:pt idx="9481">
                  <c:v>2005</c:v>
                </c:pt>
                <c:pt idx="9482">
                  <c:v>2005</c:v>
                </c:pt>
                <c:pt idx="9483">
                  <c:v>2005</c:v>
                </c:pt>
                <c:pt idx="9484">
                  <c:v>2005</c:v>
                </c:pt>
                <c:pt idx="9485">
                  <c:v>2005</c:v>
                </c:pt>
                <c:pt idx="9486">
                  <c:v>2005</c:v>
                </c:pt>
                <c:pt idx="9487">
                  <c:v>2005</c:v>
                </c:pt>
                <c:pt idx="9488">
                  <c:v>2005</c:v>
                </c:pt>
                <c:pt idx="9489">
                  <c:v>2004</c:v>
                </c:pt>
                <c:pt idx="9490">
                  <c:v>2004</c:v>
                </c:pt>
                <c:pt idx="9491">
                  <c:v>2004</c:v>
                </c:pt>
                <c:pt idx="9492">
                  <c:v>2004</c:v>
                </c:pt>
                <c:pt idx="9493">
                  <c:v>2004</c:v>
                </c:pt>
                <c:pt idx="9494">
                  <c:v>2004</c:v>
                </c:pt>
                <c:pt idx="9495">
                  <c:v>2004</c:v>
                </c:pt>
                <c:pt idx="9496">
                  <c:v>2004</c:v>
                </c:pt>
                <c:pt idx="9497">
                  <c:v>2004</c:v>
                </c:pt>
                <c:pt idx="9498">
                  <c:v>2004</c:v>
                </c:pt>
                <c:pt idx="9499">
                  <c:v>2004</c:v>
                </c:pt>
                <c:pt idx="9500">
                  <c:v>2004</c:v>
                </c:pt>
                <c:pt idx="9501">
                  <c:v>2003</c:v>
                </c:pt>
                <c:pt idx="9502">
                  <c:v>2003</c:v>
                </c:pt>
                <c:pt idx="9503">
                  <c:v>2003</c:v>
                </c:pt>
                <c:pt idx="9504">
                  <c:v>2003</c:v>
                </c:pt>
                <c:pt idx="9505">
                  <c:v>2003</c:v>
                </c:pt>
                <c:pt idx="9506">
                  <c:v>2003</c:v>
                </c:pt>
                <c:pt idx="9507">
                  <c:v>2003</c:v>
                </c:pt>
                <c:pt idx="9508">
                  <c:v>2003</c:v>
                </c:pt>
                <c:pt idx="9509">
                  <c:v>2003</c:v>
                </c:pt>
                <c:pt idx="9510">
                  <c:v>2003</c:v>
                </c:pt>
                <c:pt idx="9511">
                  <c:v>2003</c:v>
                </c:pt>
                <c:pt idx="9512">
                  <c:v>2003</c:v>
                </c:pt>
                <c:pt idx="9513">
                  <c:v>2003</c:v>
                </c:pt>
                <c:pt idx="9514">
                  <c:v>2003</c:v>
                </c:pt>
                <c:pt idx="9515">
                  <c:v>2002</c:v>
                </c:pt>
                <c:pt idx="9516">
                  <c:v>2002</c:v>
                </c:pt>
                <c:pt idx="9517">
                  <c:v>2002</c:v>
                </c:pt>
                <c:pt idx="9518">
                  <c:v>2002</c:v>
                </c:pt>
                <c:pt idx="9519">
                  <c:v>2002</c:v>
                </c:pt>
                <c:pt idx="9520">
                  <c:v>2002</c:v>
                </c:pt>
                <c:pt idx="9521">
                  <c:v>2002</c:v>
                </c:pt>
                <c:pt idx="9522">
                  <c:v>2002</c:v>
                </c:pt>
                <c:pt idx="9523">
                  <c:v>2002</c:v>
                </c:pt>
                <c:pt idx="9524">
                  <c:v>2001</c:v>
                </c:pt>
                <c:pt idx="9525">
                  <c:v>2001</c:v>
                </c:pt>
                <c:pt idx="9526">
                  <c:v>2001</c:v>
                </c:pt>
                <c:pt idx="9527">
                  <c:v>2001</c:v>
                </c:pt>
                <c:pt idx="9528">
                  <c:v>2001</c:v>
                </c:pt>
                <c:pt idx="9529">
                  <c:v>2001</c:v>
                </c:pt>
                <c:pt idx="9530">
                  <c:v>2001</c:v>
                </c:pt>
                <c:pt idx="9531">
                  <c:v>2001</c:v>
                </c:pt>
                <c:pt idx="9532">
                  <c:v>2001</c:v>
                </c:pt>
                <c:pt idx="9533">
                  <c:v>2001</c:v>
                </c:pt>
                <c:pt idx="9534">
                  <c:v>2001</c:v>
                </c:pt>
                <c:pt idx="9535">
                  <c:v>2001</c:v>
                </c:pt>
                <c:pt idx="9536">
                  <c:v>2000</c:v>
                </c:pt>
                <c:pt idx="9537">
                  <c:v>2000</c:v>
                </c:pt>
                <c:pt idx="9538">
                  <c:v>2000</c:v>
                </c:pt>
                <c:pt idx="9539">
                  <c:v>2000</c:v>
                </c:pt>
                <c:pt idx="9540">
                  <c:v>2000</c:v>
                </c:pt>
                <c:pt idx="9541">
                  <c:v>2000</c:v>
                </c:pt>
                <c:pt idx="9542">
                  <c:v>1999</c:v>
                </c:pt>
                <c:pt idx="9543">
                  <c:v>1999</c:v>
                </c:pt>
                <c:pt idx="9544">
                  <c:v>1999</c:v>
                </c:pt>
                <c:pt idx="9545">
                  <c:v>1999</c:v>
                </c:pt>
                <c:pt idx="9546">
                  <c:v>1999</c:v>
                </c:pt>
                <c:pt idx="9547">
                  <c:v>1999</c:v>
                </c:pt>
                <c:pt idx="9548">
                  <c:v>1998</c:v>
                </c:pt>
                <c:pt idx="9549">
                  <c:v>1998</c:v>
                </c:pt>
                <c:pt idx="9550">
                  <c:v>1998</c:v>
                </c:pt>
                <c:pt idx="9551">
                  <c:v>1998</c:v>
                </c:pt>
                <c:pt idx="9552">
                  <c:v>1998</c:v>
                </c:pt>
                <c:pt idx="9553">
                  <c:v>1998</c:v>
                </c:pt>
                <c:pt idx="9554">
                  <c:v>1997</c:v>
                </c:pt>
                <c:pt idx="9555">
                  <c:v>1997</c:v>
                </c:pt>
                <c:pt idx="9556">
                  <c:v>1997</c:v>
                </c:pt>
                <c:pt idx="9557">
                  <c:v>1997</c:v>
                </c:pt>
                <c:pt idx="9558">
                  <c:v>1997</c:v>
                </c:pt>
                <c:pt idx="9559">
                  <c:v>1997</c:v>
                </c:pt>
                <c:pt idx="9560">
                  <c:v>1996</c:v>
                </c:pt>
                <c:pt idx="9561">
                  <c:v>1996</c:v>
                </c:pt>
                <c:pt idx="9562">
                  <c:v>1996</c:v>
                </c:pt>
                <c:pt idx="9563">
                  <c:v>1996</c:v>
                </c:pt>
                <c:pt idx="9564">
                  <c:v>1996</c:v>
                </c:pt>
                <c:pt idx="9565">
                  <c:v>1996</c:v>
                </c:pt>
                <c:pt idx="9566">
                  <c:v>1995</c:v>
                </c:pt>
                <c:pt idx="9567">
                  <c:v>1995</c:v>
                </c:pt>
                <c:pt idx="9568">
                  <c:v>1995</c:v>
                </c:pt>
                <c:pt idx="9569">
                  <c:v>1995</c:v>
                </c:pt>
                <c:pt idx="9570">
                  <c:v>1995</c:v>
                </c:pt>
                <c:pt idx="9571">
                  <c:v>1994</c:v>
                </c:pt>
                <c:pt idx="9572">
                  <c:v>1994</c:v>
                </c:pt>
                <c:pt idx="9573">
                  <c:v>1994</c:v>
                </c:pt>
                <c:pt idx="9574">
                  <c:v>1994</c:v>
                </c:pt>
                <c:pt idx="9575">
                  <c:v>1993</c:v>
                </c:pt>
                <c:pt idx="9576">
                  <c:v>1993</c:v>
                </c:pt>
                <c:pt idx="9577">
                  <c:v>1993</c:v>
                </c:pt>
                <c:pt idx="9578">
                  <c:v>1993</c:v>
                </c:pt>
                <c:pt idx="9579">
                  <c:v>1993</c:v>
                </c:pt>
                <c:pt idx="9580">
                  <c:v>1993</c:v>
                </c:pt>
                <c:pt idx="9581">
                  <c:v>1993</c:v>
                </c:pt>
                <c:pt idx="9582">
                  <c:v>1993</c:v>
                </c:pt>
                <c:pt idx="9583">
                  <c:v>1993</c:v>
                </c:pt>
                <c:pt idx="9584">
                  <c:v>1992</c:v>
                </c:pt>
                <c:pt idx="9585">
                  <c:v>1992</c:v>
                </c:pt>
                <c:pt idx="9586">
                  <c:v>1992</c:v>
                </c:pt>
                <c:pt idx="9587">
                  <c:v>1992</c:v>
                </c:pt>
                <c:pt idx="9588">
                  <c:v>1992</c:v>
                </c:pt>
                <c:pt idx="9589">
                  <c:v>1992</c:v>
                </c:pt>
                <c:pt idx="9590">
                  <c:v>1992</c:v>
                </c:pt>
                <c:pt idx="9591">
                  <c:v>1992</c:v>
                </c:pt>
                <c:pt idx="9592">
                  <c:v>1991</c:v>
                </c:pt>
                <c:pt idx="9593">
                  <c:v>1991</c:v>
                </c:pt>
                <c:pt idx="9594">
                  <c:v>1991</c:v>
                </c:pt>
                <c:pt idx="9595">
                  <c:v>1991</c:v>
                </c:pt>
                <c:pt idx="9596">
                  <c:v>1991</c:v>
                </c:pt>
                <c:pt idx="9597">
                  <c:v>1991</c:v>
                </c:pt>
                <c:pt idx="9598">
                  <c:v>1991</c:v>
                </c:pt>
                <c:pt idx="9599">
                  <c:v>1991</c:v>
                </c:pt>
                <c:pt idx="9600">
                  <c:v>1990</c:v>
                </c:pt>
                <c:pt idx="9601">
                  <c:v>1990</c:v>
                </c:pt>
                <c:pt idx="9602">
                  <c:v>1990</c:v>
                </c:pt>
                <c:pt idx="9603">
                  <c:v>1990</c:v>
                </c:pt>
                <c:pt idx="9604">
                  <c:v>1990</c:v>
                </c:pt>
                <c:pt idx="9605">
                  <c:v>1990</c:v>
                </c:pt>
                <c:pt idx="9606">
                  <c:v>1990</c:v>
                </c:pt>
                <c:pt idx="9607">
                  <c:v>1990</c:v>
                </c:pt>
                <c:pt idx="9608">
                  <c:v>2018</c:v>
                </c:pt>
                <c:pt idx="9609">
                  <c:v>2018</c:v>
                </c:pt>
                <c:pt idx="9610">
                  <c:v>2018</c:v>
                </c:pt>
                <c:pt idx="9611">
                  <c:v>2018</c:v>
                </c:pt>
                <c:pt idx="9612">
                  <c:v>2018</c:v>
                </c:pt>
                <c:pt idx="9613">
                  <c:v>2018</c:v>
                </c:pt>
                <c:pt idx="9614">
                  <c:v>2018</c:v>
                </c:pt>
                <c:pt idx="9615">
                  <c:v>2018</c:v>
                </c:pt>
                <c:pt idx="9616">
                  <c:v>2016</c:v>
                </c:pt>
                <c:pt idx="9617">
                  <c:v>2016</c:v>
                </c:pt>
                <c:pt idx="9618">
                  <c:v>2016</c:v>
                </c:pt>
                <c:pt idx="9619">
                  <c:v>2016</c:v>
                </c:pt>
                <c:pt idx="9620">
                  <c:v>2016</c:v>
                </c:pt>
                <c:pt idx="9621">
                  <c:v>2016</c:v>
                </c:pt>
                <c:pt idx="9622">
                  <c:v>2016</c:v>
                </c:pt>
                <c:pt idx="9623">
                  <c:v>2016</c:v>
                </c:pt>
                <c:pt idx="9624">
                  <c:v>2015</c:v>
                </c:pt>
                <c:pt idx="9625">
                  <c:v>2015</c:v>
                </c:pt>
                <c:pt idx="9626">
                  <c:v>2015</c:v>
                </c:pt>
                <c:pt idx="9627">
                  <c:v>2015</c:v>
                </c:pt>
                <c:pt idx="9628">
                  <c:v>2015</c:v>
                </c:pt>
                <c:pt idx="9629">
                  <c:v>2015</c:v>
                </c:pt>
                <c:pt idx="9630">
                  <c:v>2015</c:v>
                </c:pt>
                <c:pt idx="9631">
                  <c:v>2014</c:v>
                </c:pt>
                <c:pt idx="9632">
                  <c:v>2014</c:v>
                </c:pt>
                <c:pt idx="9633">
                  <c:v>2014</c:v>
                </c:pt>
                <c:pt idx="9634">
                  <c:v>2014</c:v>
                </c:pt>
                <c:pt idx="9635">
                  <c:v>2014</c:v>
                </c:pt>
                <c:pt idx="9636">
                  <c:v>2014</c:v>
                </c:pt>
                <c:pt idx="9637">
                  <c:v>2014</c:v>
                </c:pt>
                <c:pt idx="9638">
                  <c:v>2013</c:v>
                </c:pt>
                <c:pt idx="9639">
                  <c:v>2013</c:v>
                </c:pt>
                <c:pt idx="9640">
                  <c:v>2013</c:v>
                </c:pt>
                <c:pt idx="9641">
                  <c:v>2013</c:v>
                </c:pt>
                <c:pt idx="9642">
                  <c:v>2013</c:v>
                </c:pt>
                <c:pt idx="9643">
                  <c:v>2013</c:v>
                </c:pt>
                <c:pt idx="9644">
                  <c:v>2013</c:v>
                </c:pt>
                <c:pt idx="9645">
                  <c:v>2012</c:v>
                </c:pt>
                <c:pt idx="9646">
                  <c:v>2012</c:v>
                </c:pt>
                <c:pt idx="9647">
                  <c:v>2012</c:v>
                </c:pt>
                <c:pt idx="9648">
                  <c:v>2012</c:v>
                </c:pt>
                <c:pt idx="9649">
                  <c:v>2012</c:v>
                </c:pt>
                <c:pt idx="9650">
                  <c:v>2012</c:v>
                </c:pt>
                <c:pt idx="9651">
                  <c:v>2011</c:v>
                </c:pt>
                <c:pt idx="9652">
                  <c:v>2011</c:v>
                </c:pt>
                <c:pt idx="9653">
                  <c:v>2011</c:v>
                </c:pt>
                <c:pt idx="9654">
                  <c:v>2011</c:v>
                </c:pt>
                <c:pt idx="9655">
                  <c:v>2011</c:v>
                </c:pt>
                <c:pt idx="9656">
                  <c:v>2011</c:v>
                </c:pt>
                <c:pt idx="9657">
                  <c:v>2010</c:v>
                </c:pt>
                <c:pt idx="9658">
                  <c:v>2010</c:v>
                </c:pt>
                <c:pt idx="9659">
                  <c:v>2010</c:v>
                </c:pt>
                <c:pt idx="9660">
                  <c:v>2010</c:v>
                </c:pt>
                <c:pt idx="9661">
                  <c:v>2010</c:v>
                </c:pt>
                <c:pt idx="9662">
                  <c:v>2010</c:v>
                </c:pt>
                <c:pt idx="9663">
                  <c:v>2010</c:v>
                </c:pt>
                <c:pt idx="9664">
                  <c:v>2010</c:v>
                </c:pt>
                <c:pt idx="9665">
                  <c:v>2009</c:v>
                </c:pt>
                <c:pt idx="9666">
                  <c:v>2009</c:v>
                </c:pt>
                <c:pt idx="9667">
                  <c:v>2009</c:v>
                </c:pt>
                <c:pt idx="9668">
                  <c:v>2009</c:v>
                </c:pt>
                <c:pt idx="9669">
                  <c:v>2009</c:v>
                </c:pt>
                <c:pt idx="9670">
                  <c:v>2009</c:v>
                </c:pt>
                <c:pt idx="9671">
                  <c:v>2009</c:v>
                </c:pt>
                <c:pt idx="9672">
                  <c:v>2009</c:v>
                </c:pt>
                <c:pt idx="9673">
                  <c:v>2009</c:v>
                </c:pt>
                <c:pt idx="9674">
                  <c:v>2009</c:v>
                </c:pt>
                <c:pt idx="9675">
                  <c:v>2009</c:v>
                </c:pt>
                <c:pt idx="9676">
                  <c:v>2009</c:v>
                </c:pt>
                <c:pt idx="9677">
                  <c:v>2009</c:v>
                </c:pt>
                <c:pt idx="9678">
                  <c:v>2009</c:v>
                </c:pt>
                <c:pt idx="9679">
                  <c:v>2009</c:v>
                </c:pt>
                <c:pt idx="9680">
                  <c:v>2009</c:v>
                </c:pt>
                <c:pt idx="9681">
                  <c:v>2009</c:v>
                </c:pt>
                <c:pt idx="9682">
                  <c:v>2009</c:v>
                </c:pt>
                <c:pt idx="9683">
                  <c:v>2008</c:v>
                </c:pt>
                <c:pt idx="9684">
                  <c:v>2008</c:v>
                </c:pt>
                <c:pt idx="9685">
                  <c:v>2008</c:v>
                </c:pt>
                <c:pt idx="9686">
                  <c:v>2008</c:v>
                </c:pt>
                <c:pt idx="9687">
                  <c:v>2008</c:v>
                </c:pt>
                <c:pt idx="9688">
                  <c:v>2008</c:v>
                </c:pt>
                <c:pt idx="9689">
                  <c:v>2008</c:v>
                </c:pt>
                <c:pt idx="9690">
                  <c:v>2008</c:v>
                </c:pt>
                <c:pt idx="9691">
                  <c:v>2008</c:v>
                </c:pt>
                <c:pt idx="9692">
                  <c:v>2008</c:v>
                </c:pt>
                <c:pt idx="9693">
                  <c:v>2008</c:v>
                </c:pt>
                <c:pt idx="9694">
                  <c:v>2008</c:v>
                </c:pt>
                <c:pt idx="9695">
                  <c:v>2008</c:v>
                </c:pt>
                <c:pt idx="9696">
                  <c:v>2008</c:v>
                </c:pt>
                <c:pt idx="9697">
                  <c:v>2008</c:v>
                </c:pt>
                <c:pt idx="9698">
                  <c:v>2008</c:v>
                </c:pt>
                <c:pt idx="9699">
                  <c:v>2007</c:v>
                </c:pt>
                <c:pt idx="9700">
                  <c:v>2007</c:v>
                </c:pt>
                <c:pt idx="9701">
                  <c:v>2007</c:v>
                </c:pt>
                <c:pt idx="9702">
                  <c:v>2007</c:v>
                </c:pt>
                <c:pt idx="9703">
                  <c:v>2007</c:v>
                </c:pt>
                <c:pt idx="9704">
                  <c:v>2007</c:v>
                </c:pt>
                <c:pt idx="9705">
                  <c:v>2007</c:v>
                </c:pt>
                <c:pt idx="9706">
                  <c:v>2007</c:v>
                </c:pt>
                <c:pt idx="9707">
                  <c:v>2007</c:v>
                </c:pt>
                <c:pt idx="9708">
                  <c:v>2007</c:v>
                </c:pt>
                <c:pt idx="9709">
                  <c:v>2007</c:v>
                </c:pt>
                <c:pt idx="9710">
                  <c:v>2007</c:v>
                </c:pt>
                <c:pt idx="9711">
                  <c:v>2006</c:v>
                </c:pt>
                <c:pt idx="9712">
                  <c:v>2006</c:v>
                </c:pt>
                <c:pt idx="9713">
                  <c:v>2006</c:v>
                </c:pt>
                <c:pt idx="9714">
                  <c:v>2006</c:v>
                </c:pt>
                <c:pt idx="9715">
                  <c:v>2006</c:v>
                </c:pt>
                <c:pt idx="9716">
                  <c:v>2006</c:v>
                </c:pt>
                <c:pt idx="9717">
                  <c:v>2006</c:v>
                </c:pt>
                <c:pt idx="9718">
                  <c:v>2006</c:v>
                </c:pt>
                <c:pt idx="9719">
                  <c:v>2006</c:v>
                </c:pt>
                <c:pt idx="9720">
                  <c:v>2006</c:v>
                </c:pt>
                <c:pt idx="9721">
                  <c:v>2006</c:v>
                </c:pt>
                <c:pt idx="9722">
                  <c:v>2006</c:v>
                </c:pt>
                <c:pt idx="9723">
                  <c:v>2006</c:v>
                </c:pt>
                <c:pt idx="9724">
                  <c:v>2006</c:v>
                </c:pt>
                <c:pt idx="9725">
                  <c:v>2005</c:v>
                </c:pt>
                <c:pt idx="9726">
                  <c:v>2005</c:v>
                </c:pt>
                <c:pt idx="9727">
                  <c:v>2005</c:v>
                </c:pt>
                <c:pt idx="9728">
                  <c:v>2005</c:v>
                </c:pt>
                <c:pt idx="9729">
                  <c:v>2005</c:v>
                </c:pt>
                <c:pt idx="9730">
                  <c:v>2005</c:v>
                </c:pt>
                <c:pt idx="9731">
                  <c:v>2005</c:v>
                </c:pt>
                <c:pt idx="9732">
                  <c:v>2005</c:v>
                </c:pt>
                <c:pt idx="9733">
                  <c:v>2005</c:v>
                </c:pt>
                <c:pt idx="9734">
                  <c:v>2005</c:v>
                </c:pt>
                <c:pt idx="9735">
                  <c:v>2005</c:v>
                </c:pt>
                <c:pt idx="9736">
                  <c:v>2005</c:v>
                </c:pt>
                <c:pt idx="9737">
                  <c:v>2005</c:v>
                </c:pt>
                <c:pt idx="9738">
                  <c:v>2005</c:v>
                </c:pt>
                <c:pt idx="9739">
                  <c:v>2005</c:v>
                </c:pt>
                <c:pt idx="9740">
                  <c:v>2005</c:v>
                </c:pt>
                <c:pt idx="9741">
                  <c:v>2005</c:v>
                </c:pt>
                <c:pt idx="9742">
                  <c:v>2005</c:v>
                </c:pt>
                <c:pt idx="9743">
                  <c:v>2005</c:v>
                </c:pt>
                <c:pt idx="9744">
                  <c:v>2005</c:v>
                </c:pt>
                <c:pt idx="9745">
                  <c:v>2004</c:v>
                </c:pt>
                <c:pt idx="9746">
                  <c:v>2004</c:v>
                </c:pt>
                <c:pt idx="9747">
                  <c:v>2004</c:v>
                </c:pt>
                <c:pt idx="9748">
                  <c:v>2004</c:v>
                </c:pt>
                <c:pt idx="9749">
                  <c:v>2004</c:v>
                </c:pt>
                <c:pt idx="9750">
                  <c:v>2004</c:v>
                </c:pt>
                <c:pt idx="9751">
                  <c:v>2004</c:v>
                </c:pt>
                <c:pt idx="9752">
                  <c:v>2004</c:v>
                </c:pt>
                <c:pt idx="9753">
                  <c:v>2004</c:v>
                </c:pt>
                <c:pt idx="9754">
                  <c:v>2004</c:v>
                </c:pt>
                <c:pt idx="9755">
                  <c:v>2004</c:v>
                </c:pt>
                <c:pt idx="9756">
                  <c:v>2004</c:v>
                </c:pt>
                <c:pt idx="9757">
                  <c:v>2004</c:v>
                </c:pt>
                <c:pt idx="9758">
                  <c:v>2004</c:v>
                </c:pt>
                <c:pt idx="9759">
                  <c:v>2004</c:v>
                </c:pt>
                <c:pt idx="9760">
                  <c:v>2004</c:v>
                </c:pt>
                <c:pt idx="9761">
                  <c:v>2004</c:v>
                </c:pt>
                <c:pt idx="9762">
                  <c:v>2004</c:v>
                </c:pt>
                <c:pt idx="9763">
                  <c:v>2004</c:v>
                </c:pt>
                <c:pt idx="9764">
                  <c:v>2004</c:v>
                </c:pt>
                <c:pt idx="9765">
                  <c:v>2004</c:v>
                </c:pt>
                <c:pt idx="9766">
                  <c:v>2004</c:v>
                </c:pt>
                <c:pt idx="9767">
                  <c:v>2004</c:v>
                </c:pt>
                <c:pt idx="9768">
                  <c:v>2004</c:v>
                </c:pt>
                <c:pt idx="9769">
                  <c:v>2004</c:v>
                </c:pt>
                <c:pt idx="9770">
                  <c:v>2004</c:v>
                </c:pt>
                <c:pt idx="9771">
                  <c:v>2004</c:v>
                </c:pt>
                <c:pt idx="9772">
                  <c:v>2004</c:v>
                </c:pt>
                <c:pt idx="9773">
                  <c:v>2004</c:v>
                </c:pt>
                <c:pt idx="9774">
                  <c:v>2004</c:v>
                </c:pt>
                <c:pt idx="9775">
                  <c:v>2004</c:v>
                </c:pt>
                <c:pt idx="9776">
                  <c:v>2004</c:v>
                </c:pt>
                <c:pt idx="9777">
                  <c:v>2003</c:v>
                </c:pt>
                <c:pt idx="9778">
                  <c:v>2003</c:v>
                </c:pt>
                <c:pt idx="9779">
                  <c:v>2003</c:v>
                </c:pt>
                <c:pt idx="9780">
                  <c:v>2003</c:v>
                </c:pt>
                <c:pt idx="9781">
                  <c:v>2003</c:v>
                </c:pt>
                <c:pt idx="9782">
                  <c:v>2003</c:v>
                </c:pt>
                <c:pt idx="9783">
                  <c:v>2003</c:v>
                </c:pt>
                <c:pt idx="9784">
                  <c:v>2003</c:v>
                </c:pt>
                <c:pt idx="9785">
                  <c:v>2003</c:v>
                </c:pt>
                <c:pt idx="9786">
                  <c:v>2003</c:v>
                </c:pt>
                <c:pt idx="9787">
                  <c:v>2003</c:v>
                </c:pt>
                <c:pt idx="9788">
                  <c:v>2003</c:v>
                </c:pt>
                <c:pt idx="9789">
                  <c:v>2003</c:v>
                </c:pt>
                <c:pt idx="9790">
                  <c:v>2003</c:v>
                </c:pt>
                <c:pt idx="9791">
                  <c:v>2003</c:v>
                </c:pt>
                <c:pt idx="9792">
                  <c:v>2003</c:v>
                </c:pt>
                <c:pt idx="9793">
                  <c:v>2003</c:v>
                </c:pt>
                <c:pt idx="9794">
                  <c:v>2003</c:v>
                </c:pt>
                <c:pt idx="9795">
                  <c:v>2003</c:v>
                </c:pt>
                <c:pt idx="9796">
                  <c:v>2003</c:v>
                </c:pt>
                <c:pt idx="9797">
                  <c:v>2003</c:v>
                </c:pt>
                <c:pt idx="9798">
                  <c:v>2003</c:v>
                </c:pt>
                <c:pt idx="9799">
                  <c:v>2003</c:v>
                </c:pt>
                <c:pt idx="9800">
                  <c:v>2003</c:v>
                </c:pt>
                <c:pt idx="9801">
                  <c:v>2003</c:v>
                </c:pt>
                <c:pt idx="9802">
                  <c:v>2003</c:v>
                </c:pt>
                <c:pt idx="9803">
                  <c:v>2003</c:v>
                </c:pt>
                <c:pt idx="9804">
                  <c:v>2003</c:v>
                </c:pt>
                <c:pt idx="9805">
                  <c:v>2003</c:v>
                </c:pt>
                <c:pt idx="9806">
                  <c:v>2003</c:v>
                </c:pt>
                <c:pt idx="9807">
                  <c:v>2003</c:v>
                </c:pt>
                <c:pt idx="9808">
                  <c:v>2003</c:v>
                </c:pt>
                <c:pt idx="9809">
                  <c:v>2003</c:v>
                </c:pt>
                <c:pt idx="9810">
                  <c:v>2003</c:v>
                </c:pt>
                <c:pt idx="9811">
                  <c:v>2002</c:v>
                </c:pt>
                <c:pt idx="9812">
                  <c:v>2002</c:v>
                </c:pt>
                <c:pt idx="9813">
                  <c:v>2002</c:v>
                </c:pt>
                <c:pt idx="9814">
                  <c:v>2002</c:v>
                </c:pt>
                <c:pt idx="9815">
                  <c:v>2002</c:v>
                </c:pt>
                <c:pt idx="9816">
                  <c:v>2002</c:v>
                </c:pt>
                <c:pt idx="9817">
                  <c:v>2002</c:v>
                </c:pt>
                <c:pt idx="9818">
                  <c:v>2002</c:v>
                </c:pt>
                <c:pt idx="9819">
                  <c:v>2001</c:v>
                </c:pt>
                <c:pt idx="9820">
                  <c:v>2001</c:v>
                </c:pt>
                <c:pt idx="9821">
                  <c:v>2001</c:v>
                </c:pt>
                <c:pt idx="9822">
                  <c:v>2001</c:v>
                </c:pt>
                <c:pt idx="9823">
                  <c:v>2001</c:v>
                </c:pt>
                <c:pt idx="9824">
                  <c:v>2001</c:v>
                </c:pt>
                <c:pt idx="9825">
                  <c:v>2001</c:v>
                </c:pt>
                <c:pt idx="9826">
                  <c:v>2001</c:v>
                </c:pt>
                <c:pt idx="9827">
                  <c:v>2001</c:v>
                </c:pt>
                <c:pt idx="9828">
                  <c:v>2001</c:v>
                </c:pt>
                <c:pt idx="9829">
                  <c:v>2001</c:v>
                </c:pt>
                <c:pt idx="9830">
                  <c:v>2000</c:v>
                </c:pt>
                <c:pt idx="9831">
                  <c:v>2000</c:v>
                </c:pt>
                <c:pt idx="9832">
                  <c:v>2000</c:v>
                </c:pt>
                <c:pt idx="9833">
                  <c:v>2000</c:v>
                </c:pt>
                <c:pt idx="9834">
                  <c:v>2000</c:v>
                </c:pt>
                <c:pt idx="9835">
                  <c:v>2000</c:v>
                </c:pt>
                <c:pt idx="9836">
                  <c:v>2000</c:v>
                </c:pt>
                <c:pt idx="9837">
                  <c:v>2000</c:v>
                </c:pt>
                <c:pt idx="9838">
                  <c:v>2000</c:v>
                </c:pt>
                <c:pt idx="9839">
                  <c:v>2000</c:v>
                </c:pt>
                <c:pt idx="9840">
                  <c:v>2000</c:v>
                </c:pt>
                <c:pt idx="9841">
                  <c:v>2000</c:v>
                </c:pt>
                <c:pt idx="9842">
                  <c:v>2000</c:v>
                </c:pt>
                <c:pt idx="9843">
                  <c:v>1999</c:v>
                </c:pt>
                <c:pt idx="9844">
                  <c:v>1999</c:v>
                </c:pt>
                <c:pt idx="9845">
                  <c:v>1999</c:v>
                </c:pt>
                <c:pt idx="9846">
                  <c:v>1999</c:v>
                </c:pt>
                <c:pt idx="9847">
                  <c:v>1999</c:v>
                </c:pt>
                <c:pt idx="9848">
                  <c:v>1999</c:v>
                </c:pt>
                <c:pt idx="9849">
                  <c:v>1999</c:v>
                </c:pt>
                <c:pt idx="9850">
                  <c:v>1999</c:v>
                </c:pt>
                <c:pt idx="9851">
                  <c:v>1999</c:v>
                </c:pt>
                <c:pt idx="9852">
                  <c:v>1999</c:v>
                </c:pt>
                <c:pt idx="9853">
                  <c:v>1999</c:v>
                </c:pt>
                <c:pt idx="9854">
                  <c:v>1999</c:v>
                </c:pt>
                <c:pt idx="9855">
                  <c:v>1999</c:v>
                </c:pt>
                <c:pt idx="9856">
                  <c:v>1998</c:v>
                </c:pt>
                <c:pt idx="9857">
                  <c:v>1998</c:v>
                </c:pt>
                <c:pt idx="9858">
                  <c:v>1998</c:v>
                </c:pt>
                <c:pt idx="9859">
                  <c:v>1998</c:v>
                </c:pt>
                <c:pt idx="9860">
                  <c:v>1998</c:v>
                </c:pt>
                <c:pt idx="9861">
                  <c:v>1998</c:v>
                </c:pt>
                <c:pt idx="9862">
                  <c:v>1998</c:v>
                </c:pt>
                <c:pt idx="9863">
                  <c:v>1998</c:v>
                </c:pt>
                <c:pt idx="9864">
                  <c:v>1998</c:v>
                </c:pt>
                <c:pt idx="9865">
                  <c:v>1998</c:v>
                </c:pt>
                <c:pt idx="9866">
                  <c:v>1998</c:v>
                </c:pt>
                <c:pt idx="9867">
                  <c:v>1998</c:v>
                </c:pt>
                <c:pt idx="9868">
                  <c:v>1998</c:v>
                </c:pt>
                <c:pt idx="9869">
                  <c:v>1997</c:v>
                </c:pt>
                <c:pt idx="9870">
                  <c:v>1997</c:v>
                </c:pt>
                <c:pt idx="9871">
                  <c:v>1997</c:v>
                </c:pt>
                <c:pt idx="9872">
                  <c:v>1997</c:v>
                </c:pt>
                <c:pt idx="9873">
                  <c:v>1997</c:v>
                </c:pt>
                <c:pt idx="9874">
                  <c:v>1997</c:v>
                </c:pt>
                <c:pt idx="9875">
                  <c:v>1997</c:v>
                </c:pt>
                <c:pt idx="9876">
                  <c:v>1997</c:v>
                </c:pt>
                <c:pt idx="9877">
                  <c:v>1997</c:v>
                </c:pt>
                <c:pt idx="9878">
                  <c:v>1997</c:v>
                </c:pt>
                <c:pt idx="9879">
                  <c:v>1997</c:v>
                </c:pt>
                <c:pt idx="9880">
                  <c:v>1997</c:v>
                </c:pt>
                <c:pt idx="9881">
                  <c:v>1997</c:v>
                </c:pt>
                <c:pt idx="9882">
                  <c:v>1997</c:v>
                </c:pt>
                <c:pt idx="9883">
                  <c:v>1997</c:v>
                </c:pt>
                <c:pt idx="9884">
                  <c:v>1996</c:v>
                </c:pt>
                <c:pt idx="9885">
                  <c:v>1996</c:v>
                </c:pt>
                <c:pt idx="9886">
                  <c:v>1996</c:v>
                </c:pt>
                <c:pt idx="9887">
                  <c:v>1996</c:v>
                </c:pt>
                <c:pt idx="9888">
                  <c:v>1996</c:v>
                </c:pt>
                <c:pt idx="9889">
                  <c:v>1996</c:v>
                </c:pt>
                <c:pt idx="9890">
                  <c:v>1996</c:v>
                </c:pt>
                <c:pt idx="9891">
                  <c:v>1996</c:v>
                </c:pt>
                <c:pt idx="9892">
                  <c:v>1996</c:v>
                </c:pt>
                <c:pt idx="9893">
                  <c:v>1996</c:v>
                </c:pt>
                <c:pt idx="9894">
                  <c:v>1996</c:v>
                </c:pt>
                <c:pt idx="9895">
                  <c:v>1996</c:v>
                </c:pt>
                <c:pt idx="9896">
                  <c:v>1996</c:v>
                </c:pt>
                <c:pt idx="9897">
                  <c:v>1996</c:v>
                </c:pt>
                <c:pt idx="9898">
                  <c:v>1996</c:v>
                </c:pt>
                <c:pt idx="9899">
                  <c:v>1995</c:v>
                </c:pt>
                <c:pt idx="9900">
                  <c:v>1995</c:v>
                </c:pt>
                <c:pt idx="9901">
                  <c:v>1995</c:v>
                </c:pt>
                <c:pt idx="9902">
                  <c:v>1995</c:v>
                </c:pt>
                <c:pt idx="9903">
                  <c:v>1995</c:v>
                </c:pt>
                <c:pt idx="9904">
                  <c:v>1995</c:v>
                </c:pt>
                <c:pt idx="9905">
                  <c:v>1995</c:v>
                </c:pt>
                <c:pt idx="9906">
                  <c:v>1995</c:v>
                </c:pt>
                <c:pt idx="9907">
                  <c:v>1995</c:v>
                </c:pt>
                <c:pt idx="9908">
                  <c:v>1995</c:v>
                </c:pt>
                <c:pt idx="9909">
                  <c:v>1995</c:v>
                </c:pt>
                <c:pt idx="9910">
                  <c:v>1995</c:v>
                </c:pt>
                <c:pt idx="9911">
                  <c:v>1995</c:v>
                </c:pt>
                <c:pt idx="9912">
                  <c:v>1994</c:v>
                </c:pt>
                <c:pt idx="9913">
                  <c:v>1994</c:v>
                </c:pt>
                <c:pt idx="9914">
                  <c:v>1994</c:v>
                </c:pt>
                <c:pt idx="9915">
                  <c:v>1994</c:v>
                </c:pt>
                <c:pt idx="9916">
                  <c:v>1994</c:v>
                </c:pt>
                <c:pt idx="9917">
                  <c:v>1994</c:v>
                </c:pt>
                <c:pt idx="9918">
                  <c:v>1994</c:v>
                </c:pt>
                <c:pt idx="9919">
                  <c:v>1994</c:v>
                </c:pt>
                <c:pt idx="9920">
                  <c:v>1994</c:v>
                </c:pt>
                <c:pt idx="9921">
                  <c:v>1994</c:v>
                </c:pt>
                <c:pt idx="9922">
                  <c:v>1994</c:v>
                </c:pt>
                <c:pt idx="9923">
                  <c:v>1994</c:v>
                </c:pt>
                <c:pt idx="9924">
                  <c:v>1994</c:v>
                </c:pt>
                <c:pt idx="9925">
                  <c:v>1994</c:v>
                </c:pt>
                <c:pt idx="9926">
                  <c:v>1993</c:v>
                </c:pt>
                <c:pt idx="9927">
                  <c:v>1993</c:v>
                </c:pt>
                <c:pt idx="9928">
                  <c:v>1993</c:v>
                </c:pt>
                <c:pt idx="9929">
                  <c:v>1993</c:v>
                </c:pt>
                <c:pt idx="9930">
                  <c:v>1993</c:v>
                </c:pt>
                <c:pt idx="9931">
                  <c:v>1993</c:v>
                </c:pt>
                <c:pt idx="9932">
                  <c:v>1993</c:v>
                </c:pt>
                <c:pt idx="9933">
                  <c:v>1993</c:v>
                </c:pt>
                <c:pt idx="9934">
                  <c:v>1993</c:v>
                </c:pt>
                <c:pt idx="9935">
                  <c:v>1993</c:v>
                </c:pt>
                <c:pt idx="9936">
                  <c:v>1993</c:v>
                </c:pt>
                <c:pt idx="9937">
                  <c:v>1993</c:v>
                </c:pt>
                <c:pt idx="9938">
                  <c:v>1993</c:v>
                </c:pt>
                <c:pt idx="9939">
                  <c:v>1993</c:v>
                </c:pt>
                <c:pt idx="9940">
                  <c:v>1992</c:v>
                </c:pt>
                <c:pt idx="9941">
                  <c:v>1992</c:v>
                </c:pt>
                <c:pt idx="9942">
                  <c:v>1992</c:v>
                </c:pt>
                <c:pt idx="9943">
                  <c:v>1992</c:v>
                </c:pt>
                <c:pt idx="9944">
                  <c:v>1992</c:v>
                </c:pt>
                <c:pt idx="9945">
                  <c:v>1992</c:v>
                </c:pt>
                <c:pt idx="9946">
                  <c:v>1992</c:v>
                </c:pt>
                <c:pt idx="9947">
                  <c:v>1992</c:v>
                </c:pt>
                <c:pt idx="9948">
                  <c:v>1992</c:v>
                </c:pt>
                <c:pt idx="9949">
                  <c:v>1992</c:v>
                </c:pt>
                <c:pt idx="9950">
                  <c:v>1992</c:v>
                </c:pt>
                <c:pt idx="9951">
                  <c:v>1992</c:v>
                </c:pt>
                <c:pt idx="9952">
                  <c:v>1991</c:v>
                </c:pt>
                <c:pt idx="9953">
                  <c:v>1991</c:v>
                </c:pt>
                <c:pt idx="9954">
                  <c:v>1991</c:v>
                </c:pt>
                <c:pt idx="9955">
                  <c:v>1991</c:v>
                </c:pt>
                <c:pt idx="9956">
                  <c:v>1991</c:v>
                </c:pt>
                <c:pt idx="9957">
                  <c:v>1991</c:v>
                </c:pt>
                <c:pt idx="9958">
                  <c:v>1991</c:v>
                </c:pt>
                <c:pt idx="9959">
                  <c:v>1991</c:v>
                </c:pt>
                <c:pt idx="9960">
                  <c:v>1991</c:v>
                </c:pt>
                <c:pt idx="9961">
                  <c:v>1991</c:v>
                </c:pt>
                <c:pt idx="9962">
                  <c:v>1991</c:v>
                </c:pt>
                <c:pt idx="9963">
                  <c:v>1991</c:v>
                </c:pt>
                <c:pt idx="9964">
                  <c:v>2019</c:v>
                </c:pt>
                <c:pt idx="9965">
                  <c:v>2019</c:v>
                </c:pt>
                <c:pt idx="9966">
                  <c:v>2019</c:v>
                </c:pt>
                <c:pt idx="9967">
                  <c:v>2019</c:v>
                </c:pt>
                <c:pt idx="9968">
                  <c:v>2019</c:v>
                </c:pt>
                <c:pt idx="9969">
                  <c:v>2019</c:v>
                </c:pt>
                <c:pt idx="9970">
                  <c:v>2019</c:v>
                </c:pt>
                <c:pt idx="9971">
                  <c:v>2018</c:v>
                </c:pt>
                <c:pt idx="9972">
                  <c:v>2018</c:v>
                </c:pt>
                <c:pt idx="9973">
                  <c:v>2018</c:v>
                </c:pt>
                <c:pt idx="9974">
                  <c:v>2018</c:v>
                </c:pt>
                <c:pt idx="9975">
                  <c:v>2018</c:v>
                </c:pt>
                <c:pt idx="9976">
                  <c:v>2018</c:v>
                </c:pt>
                <c:pt idx="9977">
                  <c:v>2018</c:v>
                </c:pt>
                <c:pt idx="9978">
                  <c:v>2016</c:v>
                </c:pt>
                <c:pt idx="9979">
                  <c:v>2016</c:v>
                </c:pt>
                <c:pt idx="9980">
                  <c:v>2016</c:v>
                </c:pt>
                <c:pt idx="9981">
                  <c:v>2016</c:v>
                </c:pt>
                <c:pt idx="9982">
                  <c:v>2016</c:v>
                </c:pt>
                <c:pt idx="9983">
                  <c:v>2015</c:v>
                </c:pt>
                <c:pt idx="9984">
                  <c:v>2015</c:v>
                </c:pt>
                <c:pt idx="9985">
                  <c:v>2015</c:v>
                </c:pt>
                <c:pt idx="9986">
                  <c:v>2015</c:v>
                </c:pt>
                <c:pt idx="9987">
                  <c:v>2015</c:v>
                </c:pt>
                <c:pt idx="9988">
                  <c:v>2014</c:v>
                </c:pt>
                <c:pt idx="9989">
                  <c:v>2014</c:v>
                </c:pt>
                <c:pt idx="9990">
                  <c:v>2014</c:v>
                </c:pt>
                <c:pt idx="9991">
                  <c:v>2014</c:v>
                </c:pt>
                <c:pt idx="9992">
                  <c:v>2014</c:v>
                </c:pt>
                <c:pt idx="9993">
                  <c:v>2013</c:v>
                </c:pt>
                <c:pt idx="9994">
                  <c:v>2013</c:v>
                </c:pt>
                <c:pt idx="9995">
                  <c:v>2013</c:v>
                </c:pt>
                <c:pt idx="9996">
                  <c:v>2013</c:v>
                </c:pt>
                <c:pt idx="9997">
                  <c:v>2013</c:v>
                </c:pt>
                <c:pt idx="9998">
                  <c:v>2013</c:v>
                </c:pt>
                <c:pt idx="9999">
                  <c:v>2013</c:v>
                </c:pt>
                <c:pt idx="10000">
                  <c:v>2012</c:v>
                </c:pt>
                <c:pt idx="10001">
                  <c:v>2012</c:v>
                </c:pt>
                <c:pt idx="10002">
                  <c:v>2012</c:v>
                </c:pt>
                <c:pt idx="10003">
                  <c:v>2012</c:v>
                </c:pt>
                <c:pt idx="10004">
                  <c:v>2012</c:v>
                </c:pt>
                <c:pt idx="10005">
                  <c:v>2012</c:v>
                </c:pt>
                <c:pt idx="10006">
                  <c:v>2012</c:v>
                </c:pt>
                <c:pt idx="10007">
                  <c:v>2012</c:v>
                </c:pt>
                <c:pt idx="10008">
                  <c:v>2012</c:v>
                </c:pt>
                <c:pt idx="10009">
                  <c:v>2011</c:v>
                </c:pt>
                <c:pt idx="10010">
                  <c:v>2011</c:v>
                </c:pt>
                <c:pt idx="10011">
                  <c:v>2011</c:v>
                </c:pt>
                <c:pt idx="10012">
                  <c:v>2011</c:v>
                </c:pt>
                <c:pt idx="10013">
                  <c:v>2011</c:v>
                </c:pt>
                <c:pt idx="10014">
                  <c:v>2011</c:v>
                </c:pt>
                <c:pt idx="10015">
                  <c:v>2011</c:v>
                </c:pt>
                <c:pt idx="10016">
                  <c:v>2011</c:v>
                </c:pt>
                <c:pt idx="10017">
                  <c:v>2011</c:v>
                </c:pt>
                <c:pt idx="10018">
                  <c:v>2011</c:v>
                </c:pt>
                <c:pt idx="10019">
                  <c:v>2010</c:v>
                </c:pt>
                <c:pt idx="10020">
                  <c:v>2010</c:v>
                </c:pt>
                <c:pt idx="10021">
                  <c:v>2010</c:v>
                </c:pt>
                <c:pt idx="10022">
                  <c:v>2010</c:v>
                </c:pt>
                <c:pt idx="10023">
                  <c:v>2010</c:v>
                </c:pt>
                <c:pt idx="10024">
                  <c:v>2010</c:v>
                </c:pt>
                <c:pt idx="10025">
                  <c:v>2009</c:v>
                </c:pt>
                <c:pt idx="10026">
                  <c:v>2009</c:v>
                </c:pt>
                <c:pt idx="10027">
                  <c:v>2009</c:v>
                </c:pt>
                <c:pt idx="10028">
                  <c:v>2009</c:v>
                </c:pt>
                <c:pt idx="10029">
                  <c:v>2009</c:v>
                </c:pt>
                <c:pt idx="10030">
                  <c:v>2009</c:v>
                </c:pt>
                <c:pt idx="10031">
                  <c:v>2009</c:v>
                </c:pt>
                <c:pt idx="10032">
                  <c:v>2009</c:v>
                </c:pt>
                <c:pt idx="10033">
                  <c:v>2009</c:v>
                </c:pt>
                <c:pt idx="10034">
                  <c:v>2009</c:v>
                </c:pt>
                <c:pt idx="10035">
                  <c:v>2009</c:v>
                </c:pt>
                <c:pt idx="10036">
                  <c:v>2009</c:v>
                </c:pt>
                <c:pt idx="10037">
                  <c:v>2009</c:v>
                </c:pt>
                <c:pt idx="10038">
                  <c:v>2009</c:v>
                </c:pt>
                <c:pt idx="10039">
                  <c:v>2009</c:v>
                </c:pt>
                <c:pt idx="10040">
                  <c:v>2008</c:v>
                </c:pt>
                <c:pt idx="10041">
                  <c:v>2008</c:v>
                </c:pt>
                <c:pt idx="10042">
                  <c:v>2008</c:v>
                </c:pt>
                <c:pt idx="10043">
                  <c:v>2008</c:v>
                </c:pt>
                <c:pt idx="10044">
                  <c:v>2008</c:v>
                </c:pt>
                <c:pt idx="10045">
                  <c:v>2008</c:v>
                </c:pt>
                <c:pt idx="10046">
                  <c:v>2008</c:v>
                </c:pt>
                <c:pt idx="10047">
                  <c:v>2008</c:v>
                </c:pt>
                <c:pt idx="10048">
                  <c:v>2008</c:v>
                </c:pt>
                <c:pt idx="10049">
                  <c:v>2008</c:v>
                </c:pt>
                <c:pt idx="10050">
                  <c:v>2008</c:v>
                </c:pt>
                <c:pt idx="10051">
                  <c:v>2007</c:v>
                </c:pt>
                <c:pt idx="10052">
                  <c:v>2007</c:v>
                </c:pt>
                <c:pt idx="10053">
                  <c:v>2007</c:v>
                </c:pt>
                <c:pt idx="10054">
                  <c:v>2007</c:v>
                </c:pt>
                <c:pt idx="10055">
                  <c:v>2007</c:v>
                </c:pt>
                <c:pt idx="10056">
                  <c:v>2007</c:v>
                </c:pt>
                <c:pt idx="10057">
                  <c:v>2007</c:v>
                </c:pt>
                <c:pt idx="10058">
                  <c:v>2007</c:v>
                </c:pt>
                <c:pt idx="10059">
                  <c:v>2007</c:v>
                </c:pt>
                <c:pt idx="10060">
                  <c:v>2007</c:v>
                </c:pt>
                <c:pt idx="10061">
                  <c:v>2007</c:v>
                </c:pt>
                <c:pt idx="10062">
                  <c:v>2007</c:v>
                </c:pt>
                <c:pt idx="10063">
                  <c:v>2007</c:v>
                </c:pt>
                <c:pt idx="10064">
                  <c:v>2007</c:v>
                </c:pt>
                <c:pt idx="10065">
                  <c:v>2006</c:v>
                </c:pt>
                <c:pt idx="10066">
                  <c:v>2006</c:v>
                </c:pt>
                <c:pt idx="10067">
                  <c:v>2006</c:v>
                </c:pt>
                <c:pt idx="10068">
                  <c:v>2006</c:v>
                </c:pt>
                <c:pt idx="10069">
                  <c:v>2006</c:v>
                </c:pt>
                <c:pt idx="10070">
                  <c:v>2006</c:v>
                </c:pt>
                <c:pt idx="10071">
                  <c:v>2006</c:v>
                </c:pt>
                <c:pt idx="10072">
                  <c:v>2006</c:v>
                </c:pt>
                <c:pt idx="10073">
                  <c:v>2006</c:v>
                </c:pt>
                <c:pt idx="10074">
                  <c:v>2006</c:v>
                </c:pt>
                <c:pt idx="10075">
                  <c:v>2006</c:v>
                </c:pt>
                <c:pt idx="10076">
                  <c:v>2006</c:v>
                </c:pt>
                <c:pt idx="10077">
                  <c:v>2005</c:v>
                </c:pt>
                <c:pt idx="10078">
                  <c:v>2005</c:v>
                </c:pt>
                <c:pt idx="10079">
                  <c:v>2005</c:v>
                </c:pt>
                <c:pt idx="10080">
                  <c:v>2005</c:v>
                </c:pt>
                <c:pt idx="10081">
                  <c:v>2005</c:v>
                </c:pt>
                <c:pt idx="10082">
                  <c:v>2005</c:v>
                </c:pt>
                <c:pt idx="10083">
                  <c:v>2005</c:v>
                </c:pt>
                <c:pt idx="10084">
                  <c:v>2005</c:v>
                </c:pt>
                <c:pt idx="10085">
                  <c:v>2005</c:v>
                </c:pt>
                <c:pt idx="10086">
                  <c:v>2005</c:v>
                </c:pt>
                <c:pt idx="10087">
                  <c:v>2005</c:v>
                </c:pt>
                <c:pt idx="10088">
                  <c:v>2005</c:v>
                </c:pt>
                <c:pt idx="10089">
                  <c:v>2005</c:v>
                </c:pt>
                <c:pt idx="10090">
                  <c:v>2005</c:v>
                </c:pt>
                <c:pt idx="10091">
                  <c:v>2004</c:v>
                </c:pt>
                <c:pt idx="10092">
                  <c:v>2004</c:v>
                </c:pt>
                <c:pt idx="10093">
                  <c:v>2004</c:v>
                </c:pt>
                <c:pt idx="10094">
                  <c:v>2004</c:v>
                </c:pt>
                <c:pt idx="10095">
                  <c:v>2004</c:v>
                </c:pt>
                <c:pt idx="10096">
                  <c:v>2004</c:v>
                </c:pt>
                <c:pt idx="10097">
                  <c:v>2004</c:v>
                </c:pt>
                <c:pt idx="10098">
                  <c:v>2003</c:v>
                </c:pt>
                <c:pt idx="10099">
                  <c:v>2003</c:v>
                </c:pt>
                <c:pt idx="10100">
                  <c:v>2003</c:v>
                </c:pt>
                <c:pt idx="10101">
                  <c:v>2003</c:v>
                </c:pt>
                <c:pt idx="10102">
                  <c:v>2003</c:v>
                </c:pt>
                <c:pt idx="10103">
                  <c:v>2003</c:v>
                </c:pt>
                <c:pt idx="10104">
                  <c:v>2003</c:v>
                </c:pt>
                <c:pt idx="10105">
                  <c:v>2003</c:v>
                </c:pt>
                <c:pt idx="10106">
                  <c:v>2003</c:v>
                </c:pt>
                <c:pt idx="10107">
                  <c:v>2003</c:v>
                </c:pt>
                <c:pt idx="10108">
                  <c:v>2003</c:v>
                </c:pt>
                <c:pt idx="10109">
                  <c:v>2003</c:v>
                </c:pt>
                <c:pt idx="10110">
                  <c:v>2003</c:v>
                </c:pt>
                <c:pt idx="10111">
                  <c:v>2002</c:v>
                </c:pt>
                <c:pt idx="10112">
                  <c:v>2002</c:v>
                </c:pt>
                <c:pt idx="10113">
                  <c:v>2002</c:v>
                </c:pt>
                <c:pt idx="10114">
                  <c:v>2002</c:v>
                </c:pt>
                <c:pt idx="10115">
                  <c:v>2002</c:v>
                </c:pt>
                <c:pt idx="10116">
                  <c:v>2002</c:v>
                </c:pt>
                <c:pt idx="10117">
                  <c:v>2002</c:v>
                </c:pt>
                <c:pt idx="10118">
                  <c:v>2002</c:v>
                </c:pt>
                <c:pt idx="10119">
                  <c:v>2002</c:v>
                </c:pt>
                <c:pt idx="10120">
                  <c:v>2002</c:v>
                </c:pt>
                <c:pt idx="10121">
                  <c:v>2002</c:v>
                </c:pt>
                <c:pt idx="10122">
                  <c:v>2002</c:v>
                </c:pt>
                <c:pt idx="10123">
                  <c:v>2002</c:v>
                </c:pt>
                <c:pt idx="10124">
                  <c:v>2002</c:v>
                </c:pt>
                <c:pt idx="10125">
                  <c:v>2001</c:v>
                </c:pt>
                <c:pt idx="10126">
                  <c:v>2001</c:v>
                </c:pt>
                <c:pt idx="10127">
                  <c:v>2001</c:v>
                </c:pt>
                <c:pt idx="10128">
                  <c:v>2001</c:v>
                </c:pt>
                <c:pt idx="10129">
                  <c:v>2019</c:v>
                </c:pt>
                <c:pt idx="10130">
                  <c:v>2019</c:v>
                </c:pt>
                <c:pt idx="10131">
                  <c:v>2019</c:v>
                </c:pt>
                <c:pt idx="10132">
                  <c:v>2019</c:v>
                </c:pt>
                <c:pt idx="10133">
                  <c:v>2019</c:v>
                </c:pt>
                <c:pt idx="10134">
                  <c:v>2019</c:v>
                </c:pt>
                <c:pt idx="10135">
                  <c:v>2019</c:v>
                </c:pt>
                <c:pt idx="10136">
                  <c:v>2018</c:v>
                </c:pt>
                <c:pt idx="10137">
                  <c:v>2018</c:v>
                </c:pt>
                <c:pt idx="10138">
                  <c:v>2018</c:v>
                </c:pt>
                <c:pt idx="10139">
                  <c:v>2018</c:v>
                </c:pt>
                <c:pt idx="10140">
                  <c:v>2018</c:v>
                </c:pt>
                <c:pt idx="10141">
                  <c:v>2018</c:v>
                </c:pt>
                <c:pt idx="10142">
                  <c:v>2018</c:v>
                </c:pt>
                <c:pt idx="10143">
                  <c:v>2016</c:v>
                </c:pt>
                <c:pt idx="10144">
                  <c:v>2016</c:v>
                </c:pt>
                <c:pt idx="10145">
                  <c:v>2016</c:v>
                </c:pt>
                <c:pt idx="10146">
                  <c:v>2016</c:v>
                </c:pt>
                <c:pt idx="10147">
                  <c:v>2016</c:v>
                </c:pt>
                <c:pt idx="10148">
                  <c:v>2016</c:v>
                </c:pt>
                <c:pt idx="10149">
                  <c:v>2016</c:v>
                </c:pt>
                <c:pt idx="10150">
                  <c:v>2015</c:v>
                </c:pt>
                <c:pt idx="10151">
                  <c:v>2015</c:v>
                </c:pt>
                <c:pt idx="10152">
                  <c:v>2015</c:v>
                </c:pt>
                <c:pt idx="10153">
                  <c:v>2015</c:v>
                </c:pt>
                <c:pt idx="10154">
                  <c:v>2015</c:v>
                </c:pt>
                <c:pt idx="10155">
                  <c:v>2015</c:v>
                </c:pt>
                <c:pt idx="10156">
                  <c:v>2015</c:v>
                </c:pt>
                <c:pt idx="10157">
                  <c:v>2015</c:v>
                </c:pt>
                <c:pt idx="10158">
                  <c:v>2014</c:v>
                </c:pt>
                <c:pt idx="10159">
                  <c:v>2014</c:v>
                </c:pt>
                <c:pt idx="10160">
                  <c:v>2014</c:v>
                </c:pt>
                <c:pt idx="10161">
                  <c:v>2014</c:v>
                </c:pt>
                <c:pt idx="10162">
                  <c:v>2014</c:v>
                </c:pt>
                <c:pt idx="10163">
                  <c:v>2014</c:v>
                </c:pt>
                <c:pt idx="10164">
                  <c:v>2014</c:v>
                </c:pt>
                <c:pt idx="10165">
                  <c:v>2014</c:v>
                </c:pt>
                <c:pt idx="10166">
                  <c:v>2013</c:v>
                </c:pt>
                <c:pt idx="10167">
                  <c:v>2013</c:v>
                </c:pt>
                <c:pt idx="10168">
                  <c:v>2013</c:v>
                </c:pt>
                <c:pt idx="10169">
                  <c:v>2013</c:v>
                </c:pt>
                <c:pt idx="10170">
                  <c:v>2013</c:v>
                </c:pt>
                <c:pt idx="10171">
                  <c:v>2013</c:v>
                </c:pt>
                <c:pt idx="10172">
                  <c:v>2013</c:v>
                </c:pt>
                <c:pt idx="10173">
                  <c:v>2013</c:v>
                </c:pt>
                <c:pt idx="10174">
                  <c:v>2012</c:v>
                </c:pt>
                <c:pt idx="10175">
                  <c:v>2012</c:v>
                </c:pt>
                <c:pt idx="10176">
                  <c:v>2012</c:v>
                </c:pt>
                <c:pt idx="10177">
                  <c:v>2012</c:v>
                </c:pt>
                <c:pt idx="10178">
                  <c:v>2012</c:v>
                </c:pt>
                <c:pt idx="10179">
                  <c:v>2012</c:v>
                </c:pt>
                <c:pt idx="10180">
                  <c:v>2012</c:v>
                </c:pt>
                <c:pt idx="10181">
                  <c:v>2011</c:v>
                </c:pt>
                <c:pt idx="10182">
                  <c:v>2011</c:v>
                </c:pt>
                <c:pt idx="10183">
                  <c:v>2011</c:v>
                </c:pt>
                <c:pt idx="10184">
                  <c:v>2011</c:v>
                </c:pt>
                <c:pt idx="10185">
                  <c:v>2011</c:v>
                </c:pt>
                <c:pt idx="10186">
                  <c:v>2011</c:v>
                </c:pt>
                <c:pt idx="10187">
                  <c:v>2011</c:v>
                </c:pt>
                <c:pt idx="10188">
                  <c:v>2010</c:v>
                </c:pt>
                <c:pt idx="10189">
                  <c:v>2010</c:v>
                </c:pt>
                <c:pt idx="10190">
                  <c:v>2010</c:v>
                </c:pt>
                <c:pt idx="10191">
                  <c:v>2010</c:v>
                </c:pt>
                <c:pt idx="10192">
                  <c:v>2010</c:v>
                </c:pt>
                <c:pt idx="10193">
                  <c:v>2010</c:v>
                </c:pt>
                <c:pt idx="10194">
                  <c:v>2010</c:v>
                </c:pt>
                <c:pt idx="10195">
                  <c:v>2009</c:v>
                </c:pt>
                <c:pt idx="10196">
                  <c:v>2009</c:v>
                </c:pt>
                <c:pt idx="10197">
                  <c:v>2009</c:v>
                </c:pt>
                <c:pt idx="10198">
                  <c:v>2009</c:v>
                </c:pt>
                <c:pt idx="10199">
                  <c:v>2009</c:v>
                </c:pt>
                <c:pt idx="10200">
                  <c:v>2009</c:v>
                </c:pt>
                <c:pt idx="10201">
                  <c:v>2009</c:v>
                </c:pt>
                <c:pt idx="10202">
                  <c:v>2008</c:v>
                </c:pt>
                <c:pt idx="10203">
                  <c:v>2008</c:v>
                </c:pt>
                <c:pt idx="10204">
                  <c:v>2008</c:v>
                </c:pt>
                <c:pt idx="10205">
                  <c:v>2008</c:v>
                </c:pt>
                <c:pt idx="10206">
                  <c:v>2008</c:v>
                </c:pt>
                <c:pt idx="10207">
                  <c:v>2008</c:v>
                </c:pt>
                <c:pt idx="10208">
                  <c:v>2007</c:v>
                </c:pt>
                <c:pt idx="10209">
                  <c:v>2007</c:v>
                </c:pt>
                <c:pt idx="10210">
                  <c:v>2007</c:v>
                </c:pt>
                <c:pt idx="10211">
                  <c:v>2007</c:v>
                </c:pt>
                <c:pt idx="10212">
                  <c:v>2007</c:v>
                </c:pt>
                <c:pt idx="10213">
                  <c:v>2007</c:v>
                </c:pt>
                <c:pt idx="10214">
                  <c:v>2018</c:v>
                </c:pt>
                <c:pt idx="10215">
                  <c:v>2018</c:v>
                </c:pt>
                <c:pt idx="10216">
                  <c:v>2018</c:v>
                </c:pt>
                <c:pt idx="10217">
                  <c:v>2018</c:v>
                </c:pt>
                <c:pt idx="10218">
                  <c:v>2018</c:v>
                </c:pt>
                <c:pt idx="10219">
                  <c:v>2018</c:v>
                </c:pt>
                <c:pt idx="10220">
                  <c:v>2018</c:v>
                </c:pt>
                <c:pt idx="10221">
                  <c:v>2018</c:v>
                </c:pt>
                <c:pt idx="10222">
                  <c:v>2018</c:v>
                </c:pt>
                <c:pt idx="10223">
                  <c:v>2018</c:v>
                </c:pt>
                <c:pt idx="10224">
                  <c:v>2016</c:v>
                </c:pt>
                <c:pt idx="10225">
                  <c:v>2016</c:v>
                </c:pt>
                <c:pt idx="10226">
                  <c:v>2016</c:v>
                </c:pt>
                <c:pt idx="10227">
                  <c:v>2016</c:v>
                </c:pt>
                <c:pt idx="10228">
                  <c:v>2016</c:v>
                </c:pt>
                <c:pt idx="10229">
                  <c:v>2016</c:v>
                </c:pt>
                <c:pt idx="10230">
                  <c:v>2016</c:v>
                </c:pt>
                <c:pt idx="10231">
                  <c:v>2015</c:v>
                </c:pt>
                <c:pt idx="10232">
                  <c:v>2015</c:v>
                </c:pt>
                <c:pt idx="10233">
                  <c:v>2015</c:v>
                </c:pt>
                <c:pt idx="10234">
                  <c:v>2015</c:v>
                </c:pt>
                <c:pt idx="10235">
                  <c:v>2015</c:v>
                </c:pt>
                <c:pt idx="10236">
                  <c:v>2015</c:v>
                </c:pt>
                <c:pt idx="10237">
                  <c:v>2014</c:v>
                </c:pt>
                <c:pt idx="10238">
                  <c:v>2014</c:v>
                </c:pt>
                <c:pt idx="10239">
                  <c:v>2014</c:v>
                </c:pt>
                <c:pt idx="10240">
                  <c:v>2014</c:v>
                </c:pt>
                <c:pt idx="10241">
                  <c:v>2014</c:v>
                </c:pt>
                <c:pt idx="10242">
                  <c:v>2014</c:v>
                </c:pt>
                <c:pt idx="10243">
                  <c:v>2013</c:v>
                </c:pt>
                <c:pt idx="10244">
                  <c:v>2013</c:v>
                </c:pt>
                <c:pt idx="10245">
                  <c:v>2013</c:v>
                </c:pt>
                <c:pt idx="10246">
                  <c:v>2013</c:v>
                </c:pt>
                <c:pt idx="10247">
                  <c:v>2013</c:v>
                </c:pt>
                <c:pt idx="10248">
                  <c:v>2013</c:v>
                </c:pt>
                <c:pt idx="10249">
                  <c:v>2012</c:v>
                </c:pt>
                <c:pt idx="10250">
                  <c:v>2012</c:v>
                </c:pt>
                <c:pt idx="10251">
                  <c:v>2012</c:v>
                </c:pt>
                <c:pt idx="10252">
                  <c:v>2012</c:v>
                </c:pt>
                <c:pt idx="10253">
                  <c:v>2012</c:v>
                </c:pt>
                <c:pt idx="10254">
                  <c:v>2012</c:v>
                </c:pt>
                <c:pt idx="10255">
                  <c:v>2012</c:v>
                </c:pt>
                <c:pt idx="10256">
                  <c:v>2011</c:v>
                </c:pt>
                <c:pt idx="10257">
                  <c:v>2011</c:v>
                </c:pt>
                <c:pt idx="10258">
                  <c:v>2011</c:v>
                </c:pt>
                <c:pt idx="10259">
                  <c:v>2011</c:v>
                </c:pt>
                <c:pt idx="10260">
                  <c:v>2010</c:v>
                </c:pt>
                <c:pt idx="10261">
                  <c:v>2010</c:v>
                </c:pt>
                <c:pt idx="10262">
                  <c:v>2010</c:v>
                </c:pt>
                <c:pt idx="10263">
                  <c:v>2010</c:v>
                </c:pt>
                <c:pt idx="10264">
                  <c:v>2010</c:v>
                </c:pt>
                <c:pt idx="10265">
                  <c:v>2010</c:v>
                </c:pt>
                <c:pt idx="10266">
                  <c:v>2009</c:v>
                </c:pt>
                <c:pt idx="10267">
                  <c:v>2009</c:v>
                </c:pt>
                <c:pt idx="10268">
                  <c:v>2009</c:v>
                </c:pt>
                <c:pt idx="10269">
                  <c:v>2009</c:v>
                </c:pt>
                <c:pt idx="10270">
                  <c:v>2009</c:v>
                </c:pt>
                <c:pt idx="10271">
                  <c:v>2009</c:v>
                </c:pt>
                <c:pt idx="10272">
                  <c:v>2008</c:v>
                </c:pt>
                <c:pt idx="10273">
                  <c:v>2008</c:v>
                </c:pt>
                <c:pt idx="10274">
                  <c:v>2008</c:v>
                </c:pt>
                <c:pt idx="10275">
                  <c:v>2008</c:v>
                </c:pt>
                <c:pt idx="10276">
                  <c:v>2008</c:v>
                </c:pt>
                <c:pt idx="10277">
                  <c:v>2008</c:v>
                </c:pt>
                <c:pt idx="10278">
                  <c:v>2007</c:v>
                </c:pt>
                <c:pt idx="10279">
                  <c:v>2007</c:v>
                </c:pt>
                <c:pt idx="10280">
                  <c:v>2007</c:v>
                </c:pt>
                <c:pt idx="10281">
                  <c:v>2007</c:v>
                </c:pt>
                <c:pt idx="10282">
                  <c:v>2007</c:v>
                </c:pt>
                <c:pt idx="10283">
                  <c:v>2007</c:v>
                </c:pt>
                <c:pt idx="10284">
                  <c:v>2007</c:v>
                </c:pt>
                <c:pt idx="10285">
                  <c:v>2007</c:v>
                </c:pt>
                <c:pt idx="10286">
                  <c:v>2007</c:v>
                </c:pt>
                <c:pt idx="10287">
                  <c:v>2007</c:v>
                </c:pt>
                <c:pt idx="10288">
                  <c:v>2007</c:v>
                </c:pt>
                <c:pt idx="10289">
                  <c:v>2007</c:v>
                </c:pt>
                <c:pt idx="10290">
                  <c:v>2006</c:v>
                </c:pt>
                <c:pt idx="10291">
                  <c:v>2006</c:v>
                </c:pt>
                <c:pt idx="10292">
                  <c:v>2006</c:v>
                </c:pt>
                <c:pt idx="10293">
                  <c:v>2006</c:v>
                </c:pt>
                <c:pt idx="10294">
                  <c:v>2006</c:v>
                </c:pt>
                <c:pt idx="10295">
                  <c:v>2006</c:v>
                </c:pt>
                <c:pt idx="10296">
                  <c:v>2006</c:v>
                </c:pt>
                <c:pt idx="10297">
                  <c:v>2006</c:v>
                </c:pt>
                <c:pt idx="10298">
                  <c:v>2006</c:v>
                </c:pt>
                <c:pt idx="10299">
                  <c:v>2006</c:v>
                </c:pt>
                <c:pt idx="10300">
                  <c:v>2006</c:v>
                </c:pt>
                <c:pt idx="10301">
                  <c:v>2006</c:v>
                </c:pt>
                <c:pt idx="10302">
                  <c:v>2005</c:v>
                </c:pt>
                <c:pt idx="10303">
                  <c:v>2005</c:v>
                </c:pt>
                <c:pt idx="10304">
                  <c:v>2005</c:v>
                </c:pt>
                <c:pt idx="10305">
                  <c:v>2005</c:v>
                </c:pt>
                <c:pt idx="10306">
                  <c:v>2005</c:v>
                </c:pt>
                <c:pt idx="10307">
                  <c:v>2005</c:v>
                </c:pt>
                <c:pt idx="10308">
                  <c:v>2005</c:v>
                </c:pt>
                <c:pt idx="10309">
                  <c:v>2005</c:v>
                </c:pt>
                <c:pt idx="10310">
                  <c:v>2005</c:v>
                </c:pt>
                <c:pt idx="10311">
                  <c:v>2005</c:v>
                </c:pt>
                <c:pt idx="10312">
                  <c:v>2005</c:v>
                </c:pt>
                <c:pt idx="10313">
                  <c:v>2005</c:v>
                </c:pt>
                <c:pt idx="10314">
                  <c:v>2004</c:v>
                </c:pt>
                <c:pt idx="10315">
                  <c:v>2004</c:v>
                </c:pt>
                <c:pt idx="10316">
                  <c:v>2004</c:v>
                </c:pt>
                <c:pt idx="10317">
                  <c:v>2004</c:v>
                </c:pt>
                <c:pt idx="10318">
                  <c:v>2004</c:v>
                </c:pt>
                <c:pt idx="10319">
                  <c:v>2004</c:v>
                </c:pt>
                <c:pt idx="10320">
                  <c:v>2004</c:v>
                </c:pt>
                <c:pt idx="10321">
                  <c:v>2004</c:v>
                </c:pt>
                <c:pt idx="10322">
                  <c:v>2004</c:v>
                </c:pt>
                <c:pt idx="10323">
                  <c:v>2004</c:v>
                </c:pt>
                <c:pt idx="10324">
                  <c:v>2004</c:v>
                </c:pt>
                <c:pt idx="10325">
                  <c:v>2004</c:v>
                </c:pt>
                <c:pt idx="10326">
                  <c:v>2004</c:v>
                </c:pt>
                <c:pt idx="10327">
                  <c:v>2003</c:v>
                </c:pt>
                <c:pt idx="10328">
                  <c:v>2003</c:v>
                </c:pt>
                <c:pt idx="10329">
                  <c:v>2003</c:v>
                </c:pt>
                <c:pt idx="10330">
                  <c:v>2003</c:v>
                </c:pt>
                <c:pt idx="10331">
                  <c:v>2003</c:v>
                </c:pt>
                <c:pt idx="10332">
                  <c:v>2003</c:v>
                </c:pt>
                <c:pt idx="10333">
                  <c:v>2003</c:v>
                </c:pt>
                <c:pt idx="10334">
                  <c:v>2003</c:v>
                </c:pt>
                <c:pt idx="10335">
                  <c:v>2003</c:v>
                </c:pt>
                <c:pt idx="10336">
                  <c:v>2003</c:v>
                </c:pt>
                <c:pt idx="10337">
                  <c:v>2003</c:v>
                </c:pt>
                <c:pt idx="10338">
                  <c:v>2003</c:v>
                </c:pt>
                <c:pt idx="10339">
                  <c:v>2003</c:v>
                </c:pt>
                <c:pt idx="10340">
                  <c:v>2003</c:v>
                </c:pt>
                <c:pt idx="10341">
                  <c:v>2003</c:v>
                </c:pt>
                <c:pt idx="10342">
                  <c:v>2003</c:v>
                </c:pt>
                <c:pt idx="10343">
                  <c:v>2002</c:v>
                </c:pt>
                <c:pt idx="10344">
                  <c:v>2002</c:v>
                </c:pt>
                <c:pt idx="10345">
                  <c:v>2002</c:v>
                </c:pt>
                <c:pt idx="10346">
                  <c:v>2002</c:v>
                </c:pt>
                <c:pt idx="10347">
                  <c:v>2002</c:v>
                </c:pt>
                <c:pt idx="10348">
                  <c:v>2002</c:v>
                </c:pt>
                <c:pt idx="10349">
                  <c:v>2002</c:v>
                </c:pt>
                <c:pt idx="10350">
                  <c:v>2002</c:v>
                </c:pt>
                <c:pt idx="10351">
                  <c:v>2002</c:v>
                </c:pt>
                <c:pt idx="10352">
                  <c:v>2002</c:v>
                </c:pt>
                <c:pt idx="10353">
                  <c:v>2002</c:v>
                </c:pt>
                <c:pt idx="10354">
                  <c:v>2002</c:v>
                </c:pt>
                <c:pt idx="10355">
                  <c:v>2002</c:v>
                </c:pt>
                <c:pt idx="10356">
                  <c:v>2002</c:v>
                </c:pt>
                <c:pt idx="10357">
                  <c:v>2002</c:v>
                </c:pt>
                <c:pt idx="10358">
                  <c:v>2001</c:v>
                </c:pt>
                <c:pt idx="10359">
                  <c:v>2001</c:v>
                </c:pt>
                <c:pt idx="10360">
                  <c:v>2001</c:v>
                </c:pt>
                <c:pt idx="10361">
                  <c:v>2001</c:v>
                </c:pt>
                <c:pt idx="10362">
                  <c:v>2001</c:v>
                </c:pt>
                <c:pt idx="10363">
                  <c:v>2001</c:v>
                </c:pt>
                <c:pt idx="10364">
                  <c:v>2001</c:v>
                </c:pt>
                <c:pt idx="10365">
                  <c:v>2000</c:v>
                </c:pt>
                <c:pt idx="10366">
                  <c:v>2000</c:v>
                </c:pt>
                <c:pt idx="10367">
                  <c:v>2000</c:v>
                </c:pt>
                <c:pt idx="10368">
                  <c:v>2000</c:v>
                </c:pt>
                <c:pt idx="10369">
                  <c:v>2000</c:v>
                </c:pt>
                <c:pt idx="10370">
                  <c:v>2000</c:v>
                </c:pt>
                <c:pt idx="10371">
                  <c:v>2000</c:v>
                </c:pt>
                <c:pt idx="10372">
                  <c:v>2019</c:v>
                </c:pt>
                <c:pt idx="10373">
                  <c:v>2019</c:v>
                </c:pt>
                <c:pt idx="10374">
                  <c:v>2019</c:v>
                </c:pt>
                <c:pt idx="10375">
                  <c:v>2019</c:v>
                </c:pt>
                <c:pt idx="10376">
                  <c:v>2019</c:v>
                </c:pt>
                <c:pt idx="10377">
                  <c:v>2019</c:v>
                </c:pt>
                <c:pt idx="10378">
                  <c:v>2019</c:v>
                </c:pt>
                <c:pt idx="10379">
                  <c:v>2018</c:v>
                </c:pt>
                <c:pt idx="10380">
                  <c:v>2018</c:v>
                </c:pt>
                <c:pt idx="10381">
                  <c:v>2018</c:v>
                </c:pt>
                <c:pt idx="10382">
                  <c:v>2018</c:v>
                </c:pt>
                <c:pt idx="10383">
                  <c:v>2018</c:v>
                </c:pt>
                <c:pt idx="10384">
                  <c:v>2018</c:v>
                </c:pt>
                <c:pt idx="10385">
                  <c:v>2018</c:v>
                </c:pt>
                <c:pt idx="10386">
                  <c:v>2019</c:v>
                </c:pt>
                <c:pt idx="10387">
                  <c:v>2019</c:v>
                </c:pt>
                <c:pt idx="10388">
                  <c:v>2019</c:v>
                </c:pt>
                <c:pt idx="10389">
                  <c:v>2019</c:v>
                </c:pt>
                <c:pt idx="10390">
                  <c:v>2019</c:v>
                </c:pt>
                <c:pt idx="10391">
                  <c:v>2019</c:v>
                </c:pt>
                <c:pt idx="10392">
                  <c:v>2019</c:v>
                </c:pt>
                <c:pt idx="10393">
                  <c:v>2019</c:v>
                </c:pt>
                <c:pt idx="10394">
                  <c:v>2018</c:v>
                </c:pt>
                <c:pt idx="10395">
                  <c:v>2018</c:v>
                </c:pt>
                <c:pt idx="10396">
                  <c:v>2018</c:v>
                </c:pt>
                <c:pt idx="10397">
                  <c:v>2018</c:v>
                </c:pt>
                <c:pt idx="10398">
                  <c:v>2018</c:v>
                </c:pt>
                <c:pt idx="10399">
                  <c:v>2018</c:v>
                </c:pt>
                <c:pt idx="10400">
                  <c:v>2018</c:v>
                </c:pt>
                <c:pt idx="10401">
                  <c:v>2018</c:v>
                </c:pt>
                <c:pt idx="10402">
                  <c:v>2016</c:v>
                </c:pt>
                <c:pt idx="10403">
                  <c:v>2016</c:v>
                </c:pt>
                <c:pt idx="10404">
                  <c:v>2016</c:v>
                </c:pt>
                <c:pt idx="10405">
                  <c:v>2016</c:v>
                </c:pt>
                <c:pt idx="10406">
                  <c:v>2016</c:v>
                </c:pt>
                <c:pt idx="10407">
                  <c:v>2016</c:v>
                </c:pt>
                <c:pt idx="10408">
                  <c:v>2016</c:v>
                </c:pt>
                <c:pt idx="10409">
                  <c:v>2016</c:v>
                </c:pt>
                <c:pt idx="10410">
                  <c:v>2015</c:v>
                </c:pt>
                <c:pt idx="10411">
                  <c:v>2015</c:v>
                </c:pt>
                <c:pt idx="10412">
                  <c:v>2015</c:v>
                </c:pt>
                <c:pt idx="10413">
                  <c:v>2015</c:v>
                </c:pt>
                <c:pt idx="10414">
                  <c:v>2015</c:v>
                </c:pt>
                <c:pt idx="10415">
                  <c:v>2015</c:v>
                </c:pt>
                <c:pt idx="10416">
                  <c:v>2015</c:v>
                </c:pt>
                <c:pt idx="10417">
                  <c:v>2015</c:v>
                </c:pt>
                <c:pt idx="10418">
                  <c:v>2014</c:v>
                </c:pt>
                <c:pt idx="10419">
                  <c:v>2014</c:v>
                </c:pt>
                <c:pt idx="10420">
                  <c:v>2014</c:v>
                </c:pt>
                <c:pt idx="10421">
                  <c:v>2014</c:v>
                </c:pt>
                <c:pt idx="10422">
                  <c:v>2014</c:v>
                </c:pt>
                <c:pt idx="10423">
                  <c:v>2014</c:v>
                </c:pt>
                <c:pt idx="10424">
                  <c:v>2014</c:v>
                </c:pt>
                <c:pt idx="10425">
                  <c:v>2013</c:v>
                </c:pt>
                <c:pt idx="10426">
                  <c:v>2013</c:v>
                </c:pt>
                <c:pt idx="10427">
                  <c:v>2013</c:v>
                </c:pt>
                <c:pt idx="10428">
                  <c:v>2013</c:v>
                </c:pt>
                <c:pt idx="10429">
                  <c:v>2013</c:v>
                </c:pt>
                <c:pt idx="10430">
                  <c:v>2013</c:v>
                </c:pt>
                <c:pt idx="10431">
                  <c:v>2012</c:v>
                </c:pt>
                <c:pt idx="10432">
                  <c:v>2012</c:v>
                </c:pt>
                <c:pt idx="10433">
                  <c:v>2012</c:v>
                </c:pt>
                <c:pt idx="10434">
                  <c:v>2012</c:v>
                </c:pt>
                <c:pt idx="10435">
                  <c:v>2012</c:v>
                </c:pt>
                <c:pt idx="10436">
                  <c:v>2012</c:v>
                </c:pt>
                <c:pt idx="10437">
                  <c:v>2012</c:v>
                </c:pt>
                <c:pt idx="10438">
                  <c:v>2011</c:v>
                </c:pt>
                <c:pt idx="10439">
                  <c:v>2011</c:v>
                </c:pt>
                <c:pt idx="10440">
                  <c:v>2011</c:v>
                </c:pt>
                <c:pt idx="10441">
                  <c:v>2011</c:v>
                </c:pt>
                <c:pt idx="10442">
                  <c:v>2011</c:v>
                </c:pt>
                <c:pt idx="10443">
                  <c:v>2011</c:v>
                </c:pt>
                <c:pt idx="10444">
                  <c:v>2011</c:v>
                </c:pt>
                <c:pt idx="10445">
                  <c:v>2010</c:v>
                </c:pt>
                <c:pt idx="10446">
                  <c:v>2010</c:v>
                </c:pt>
                <c:pt idx="10447">
                  <c:v>2010</c:v>
                </c:pt>
                <c:pt idx="10448">
                  <c:v>2010</c:v>
                </c:pt>
                <c:pt idx="10449">
                  <c:v>2010</c:v>
                </c:pt>
                <c:pt idx="10450">
                  <c:v>2010</c:v>
                </c:pt>
                <c:pt idx="10451">
                  <c:v>2009</c:v>
                </c:pt>
                <c:pt idx="10452">
                  <c:v>2009</c:v>
                </c:pt>
                <c:pt idx="10453">
                  <c:v>2009</c:v>
                </c:pt>
                <c:pt idx="10454">
                  <c:v>2009</c:v>
                </c:pt>
                <c:pt idx="10455">
                  <c:v>2009</c:v>
                </c:pt>
                <c:pt idx="10456">
                  <c:v>2009</c:v>
                </c:pt>
                <c:pt idx="10457">
                  <c:v>2009</c:v>
                </c:pt>
                <c:pt idx="10458">
                  <c:v>2008</c:v>
                </c:pt>
                <c:pt idx="10459">
                  <c:v>2008</c:v>
                </c:pt>
                <c:pt idx="10460">
                  <c:v>2008</c:v>
                </c:pt>
                <c:pt idx="10461">
                  <c:v>2008</c:v>
                </c:pt>
                <c:pt idx="10462">
                  <c:v>2008</c:v>
                </c:pt>
                <c:pt idx="10463">
                  <c:v>2008</c:v>
                </c:pt>
                <c:pt idx="10464">
                  <c:v>2008</c:v>
                </c:pt>
                <c:pt idx="10465">
                  <c:v>2007</c:v>
                </c:pt>
                <c:pt idx="10466">
                  <c:v>2007</c:v>
                </c:pt>
                <c:pt idx="10467">
                  <c:v>2007</c:v>
                </c:pt>
                <c:pt idx="10468">
                  <c:v>2007</c:v>
                </c:pt>
                <c:pt idx="10469">
                  <c:v>2007</c:v>
                </c:pt>
                <c:pt idx="10470">
                  <c:v>2007</c:v>
                </c:pt>
                <c:pt idx="10471">
                  <c:v>2007</c:v>
                </c:pt>
                <c:pt idx="10472">
                  <c:v>2006</c:v>
                </c:pt>
                <c:pt idx="10473">
                  <c:v>2006</c:v>
                </c:pt>
                <c:pt idx="10474">
                  <c:v>2006</c:v>
                </c:pt>
                <c:pt idx="10475">
                  <c:v>2006</c:v>
                </c:pt>
                <c:pt idx="10476">
                  <c:v>2006</c:v>
                </c:pt>
                <c:pt idx="10477">
                  <c:v>2019</c:v>
                </c:pt>
                <c:pt idx="10478">
                  <c:v>2019</c:v>
                </c:pt>
                <c:pt idx="10479">
                  <c:v>2019</c:v>
                </c:pt>
                <c:pt idx="10480">
                  <c:v>2019</c:v>
                </c:pt>
                <c:pt idx="10481">
                  <c:v>2019</c:v>
                </c:pt>
                <c:pt idx="10482">
                  <c:v>2019</c:v>
                </c:pt>
                <c:pt idx="10483">
                  <c:v>2018</c:v>
                </c:pt>
                <c:pt idx="10484">
                  <c:v>2018</c:v>
                </c:pt>
                <c:pt idx="10485">
                  <c:v>2018</c:v>
                </c:pt>
                <c:pt idx="10486">
                  <c:v>2018</c:v>
                </c:pt>
                <c:pt idx="10487">
                  <c:v>2018</c:v>
                </c:pt>
                <c:pt idx="10488">
                  <c:v>2018</c:v>
                </c:pt>
                <c:pt idx="10489">
                  <c:v>2016</c:v>
                </c:pt>
                <c:pt idx="10490">
                  <c:v>2016</c:v>
                </c:pt>
                <c:pt idx="10491">
                  <c:v>2016</c:v>
                </c:pt>
                <c:pt idx="10492">
                  <c:v>2016</c:v>
                </c:pt>
                <c:pt idx="10493">
                  <c:v>2016</c:v>
                </c:pt>
                <c:pt idx="10494">
                  <c:v>2016</c:v>
                </c:pt>
                <c:pt idx="10495">
                  <c:v>2016</c:v>
                </c:pt>
                <c:pt idx="10496">
                  <c:v>2016</c:v>
                </c:pt>
                <c:pt idx="10497">
                  <c:v>2015</c:v>
                </c:pt>
                <c:pt idx="10498">
                  <c:v>2015</c:v>
                </c:pt>
                <c:pt idx="10499">
                  <c:v>2015</c:v>
                </c:pt>
                <c:pt idx="10500">
                  <c:v>2015</c:v>
                </c:pt>
                <c:pt idx="10501">
                  <c:v>2015</c:v>
                </c:pt>
                <c:pt idx="10502">
                  <c:v>2015</c:v>
                </c:pt>
                <c:pt idx="10503">
                  <c:v>2015</c:v>
                </c:pt>
                <c:pt idx="10504">
                  <c:v>2015</c:v>
                </c:pt>
                <c:pt idx="10505">
                  <c:v>2014</c:v>
                </c:pt>
                <c:pt idx="10506">
                  <c:v>2014</c:v>
                </c:pt>
                <c:pt idx="10507">
                  <c:v>2014</c:v>
                </c:pt>
                <c:pt idx="10508">
                  <c:v>2014</c:v>
                </c:pt>
                <c:pt idx="10509">
                  <c:v>2014</c:v>
                </c:pt>
                <c:pt idx="10510">
                  <c:v>2014</c:v>
                </c:pt>
                <c:pt idx="10511">
                  <c:v>2013</c:v>
                </c:pt>
                <c:pt idx="10512">
                  <c:v>2013</c:v>
                </c:pt>
                <c:pt idx="10513">
                  <c:v>2013</c:v>
                </c:pt>
                <c:pt idx="10514">
                  <c:v>2013</c:v>
                </c:pt>
                <c:pt idx="10515">
                  <c:v>2013</c:v>
                </c:pt>
                <c:pt idx="10516">
                  <c:v>2013</c:v>
                </c:pt>
                <c:pt idx="10517">
                  <c:v>2012</c:v>
                </c:pt>
                <c:pt idx="10518">
                  <c:v>2012</c:v>
                </c:pt>
                <c:pt idx="10519">
                  <c:v>2012</c:v>
                </c:pt>
                <c:pt idx="10520">
                  <c:v>2012</c:v>
                </c:pt>
                <c:pt idx="10521">
                  <c:v>2012</c:v>
                </c:pt>
                <c:pt idx="10522">
                  <c:v>2012</c:v>
                </c:pt>
                <c:pt idx="10523">
                  <c:v>2012</c:v>
                </c:pt>
                <c:pt idx="10524">
                  <c:v>2012</c:v>
                </c:pt>
                <c:pt idx="10525">
                  <c:v>2011</c:v>
                </c:pt>
                <c:pt idx="10526">
                  <c:v>2011</c:v>
                </c:pt>
                <c:pt idx="10527">
                  <c:v>2011</c:v>
                </c:pt>
                <c:pt idx="10528">
                  <c:v>2011</c:v>
                </c:pt>
                <c:pt idx="10529">
                  <c:v>2011</c:v>
                </c:pt>
                <c:pt idx="10530">
                  <c:v>2011</c:v>
                </c:pt>
                <c:pt idx="10531">
                  <c:v>2011</c:v>
                </c:pt>
                <c:pt idx="10532">
                  <c:v>2011</c:v>
                </c:pt>
                <c:pt idx="10533">
                  <c:v>2010</c:v>
                </c:pt>
                <c:pt idx="10534">
                  <c:v>2010</c:v>
                </c:pt>
                <c:pt idx="10535">
                  <c:v>2010</c:v>
                </c:pt>
                <c:pt idx="10536">
                  <c:v>2010</c:v>
                </c:pt>
                <c:pt idx="10537">
                  <c:v>2010</c:v>
                </c:pt>
                <c:pt idx="10538">
                  <c:v>2010</c:v>
                </c:pt>
                <c:pt idx="10539">
                  <c:v>2010</c:v>
                </c:pt>
                <c:pt idx="10540">
                  <c:v>2010</c:v>
                </c:pt>
                <c:pt idx="10541">
                  <c:v>2009</c:v>
                </c:pt>
                <c:pt idx="10542">
                  <c:v>2009</c:v>
                </c:pt>
                <c:pt idx="10543">
                  <c:v>2009</c:v>
                </c:pt>
                <c:pt idx="10544">
                  <c:v>2009</c:v>
                </c:pt>
                <c:pt idx="10545">
                  <c:v>2009</c:v>
                </c:pt>
                <c:pt idx="10546">
                  <c:v>2009</c:v>
                </c:pt>
                <c:pt idx="10547">
                  <c:v>2009</c:v>
                </c:pt>
                <c:pt idx="10548">
                  <c:v>2009</c:v>
                </c:pt>
                <c:pt idx="10549">
                  <c:v>2008</c:v>
                </c:pt>
                <c:pt idx="10550">
                  <c:v>2008</c:v>
                </c:pt>
                <c:pt idx="10551">
                  <c:v>2008</c:v>
                </c:pt>
                <c:pt idx="10552">
                  <c:v>2008</c:v>
                </c:pt>
                <c:pt idx="10553">
                  <c:v>2008</c:v>
                </c:pt>
                <c:pt idx="10554">
                  <c:v>2008</c:v>
                </c:pt>
                <c:pt idx="10555">
                  <c:v>2008</c:v>
                </c:pt>
                <c:pt idx="10556">
                  <c:v>2008</c:v>
                </c:pt>
                <c:pt idx="10557">
                  <c:v>2007</c:v>
                </c:pt>
                <c:pt idx="10558">
                  <c:v>2007</c:v>
                </c:pt>
                <c:pt idx="10559">
                  <c:v>2007</c:v>
                </c:pt>
                <c:pt idx="10560">
                  <c:v>2007</c:v>
                </c:pt>
                <c:pt idx="10561">
                  <c:v>2007</c:v>
                </c:pt>
                <c:pt idx="10562">
                  <c:v>2007</c:v>
                </c:pt>
                <c:pt idx="10563">
                  <c:v>2006</c:v>
                </c:pt>
                <c:pt idx="10564">
                  <c:v>2006</c:v>
                </c:pt>
                <c:pt idx="10565">
                  <c:v>2006</c:v>
                </c:pt>
                <c:pt idx="10566">
                  <c:v>2006</c:v>
                </c:pt>
                <c:pt idx="10567">
                  <c:v>2006</c:v>
                </c:pt>
                <c:pt idx="10568">
                  <c:v>2006</c:v>
                </c:pt>
                <c:pt idx="10569">
                  <c:v>2006</c:v>
                </c:pt>
                <c:pt idx="10570">
                  <c:v>2006</c:v>
                </c:pt>
                <c:pt idx="10571">
                  <c:v>2006</c:v>
                </c:pt>
                <c:pt idx="10572">
                  <c:v>2006</c:v>
                </c:pt>
                <c:pt idx="10573">
                  <c:v>2006</c:v>
                </c:pt>
                <c:pt idx="10574">
                  <c:v>2006</c:v>
                </c:pt>
                <c:pt idx="10575">
                  <c:v>2005</c:v>
                </c:pt>
                <c:pt idx="10576">
                  <c:v>2005</c:v>
                </c:pt>
                <c:pt idx="10577">
                  <c:v>2005</c:v>
                </c:pt>
                <c:pt idx="10578">
                  <c:v>2005</c:v>
                </c:pt>
                <c:pt idx="10579">
                  <c:v>2005</c:v>
                </c:pt>
                <c:pt idx="10580">
                  <c:v>2005</c:v>
                </c:pt>
                <c:pt idx="10581">
                  <c:v>2005</c:v>
                </c:pt>
                <c:pt idx="10582">
                  <c:v>2005</c:v>
                </c:pt>
                <c:pt idx="10583">
                  <c:v>2005</c:v>
                </c:pt>
                <c:pt idx="10584">
                  <c:v>2005</c:v>
                </c:pt>
                <c:pt idx="10585">
                  <c:v>2005</c:v>
                </c:pt>
                <c:pt idx="10586">
                  <c:v>2005</c:v>
                </c:pt>
                <c:pt idx="10587">
                  <c:v>2005</c:v>
                </c:pt>
                <c:pt idx="10588">
                  <c:v>2004</c:v>
                </c:pt>
                <c:pt idx="10589">
                  <c:v>2004</c:v>
                </c:pt>
                <c:pt idx="10590">
                  <c:v>2004</c:v>
                </c:pt>
                <c:pt idx="10591">
                  <c:v>2004</c:v>
                </c:pt>
                <c:pt idx="10592">
                  <c:v>2004</c:v>
                </c:pt>
                <c:pt idx="10593">
                  <c:v>2004</c:v>
                </c:pt>
                <c:pt idx="10594">
                  <c:v>2004</c:v>
                </c:pt>
                <c:pt idx="10595">
                  <c:v>2004</c:v>
                </c:pt>
                <c:pt idx="10596">
                  <c:v>2004</c:v>
                </c:pt>
                <c:pt idx="10597">
                  <c:v>2004</c:v>
                </c:pt>
                <c:pt idx="10598">
                  <c:v>2004</c:v>
                </c:pt>
                <c:pt idx="10599">
                  <c:v>2004</c:v>
                </c:pt>
                <c:pt idx="10600">
                  <c:v>2004</c:v>
                </c:pt>
                <c:pt idx="10601">
                  <c:v>2004</c:v>
                </c:pt>
                <c:pt idx="10602">
                  <c:v>2003</c:v>
                </c:pt>
                <c:pt idx="10603">
                  <c:v>2003</c:v>
                </c:pt>
                <c:pt idx="10604">
                  <c:v>2003</c:v>
                </c:pt>
                <c:pt idx="10605">
                  <c:v>2003</c:v>
                </c:pt>
                <c:pt idx="10606">
                  <c:v>2003</c:v>
                </c:pt>
                <c:pt idx="10607">
                  <c:v>2003</c:v>
                </c:pt>
                <c:pt idx="10608">
                  <c:v>2003</c:v>
                </c:pt>
                <c:pt idx="10609">
                  <c:v>2003</c:v>
                </c:pt>
                <c:pt idx="10610">
                  <c:v>2003</c:v>
                </c:pt>
                <c:pt idx="10611">
                  <c:v>2003</c:v>
                </c:pt>
                <c:pt idx="10612">
                  <c:v>2003</c:v>
                </c:pt>
                <c:pt idx="10613">
                  <c:v>2003</c:v>
                </c:pt>
                <c:pt idx="10614">
                  <c:v>2003</c:v>
                </c:pt>
                <c:pt idx="10615">
                  <c:v>2003</c:v>
                </c:pt>
                <c:pt idx="10616">
                  <c:v>2002</c:v>
                </c:pt>
                <c:pt idx="10617">
                  <c:v>2002</c:v>
                </c:pt>
                <c:pt idx="10618">
                  <c:v>2002</c:v>
                </c:pt>
                <c:pt idx="10619">
                  <c:v>2002</c:v>
                </c:pt>
                <c:pt idx="10620">
                  <c:v>2001</c:v>
                </c:pt>
                <c:pt idx="10621">
                  <c:v>2001</c:v>
                </c:pt>
                <c:pt idx="10622">
                  <c:v>2001</c:v>
                </c:pt>
                <c:pt idx="10623">
                  <c:v>2001</c:v>
                </c:pt>
                <c:pt idx="10624">
                  <c:v>2000</c:v>
                </c:pt>
                <c:pt idx="10625">
                  <c:v>2000</c:v>
                </c:pt>
                <c:pt idx="10626">
                  <c:v>2000</c:v>
                </c:pt>
                <c:pt idx="10627">
                  <c:v>2000</c:v>
                </c:pt>
                <c:pt idx="10628">
                  <c:v>1999</c:v>
                </c:pt>
                <c:pt idx="10629">
                  <c:v>1999</c:v>
                </c:pt>
                <c:pt idx="10630">
                  <c:v>1999</c:v>
                </c:pt>
                <c:pt idx="10631">
                  <c:v>1999</c:v>
                </c:pt>
                <c:pt idx="10632">
                  <c:v>1998</c:v>
                </c:pt>
                <c:pt idx="10633">
                  <c:v>1998</c:v>
                </c:pt>
                <c:pt idx="10634">
                  <c:v>1998</c:v>
                </c:pt>
                <c:pt idx="10635">
                  <c:v>1998</c:v>
                </c:pt>
                <c:pt idx="10636">
                  <c:v>1997</c:v>
                </c:pt>
                <c:pt idx="10637">
                  <c:v>1997</c:v>
                </c:pt>
                <c:pt idx="10638">
                  <c:v>1997</c:v>
                </c:pt>
                <c:pt idx="10639">
                  <c:v>1997</c:v>
                </c:pt>
                <c:pt idx="10640">
                  <c:v>2018</c:v>
                </c:pt>
                <c:pt idx="10641">
                  <c:v>2018</c:v>
                </c:pt>
                <c:pt idx="10642">
                  <c:v>2018</c:v>
                </c:pt>
                <c:pt idx="10643">
                  <c:v>2018</c:v>
                </c:pt>
                <c:pt idx="10644">
                  <c:v>2018</c:v>
                </c:pt>
                <c:pt idx="10645">
                  <c:v>2018</c:v>
                </c:pt>
                <c:pt idx="10646">
                  <c:v>2018</c:v>
                </c:pt>
                <c:pt idx="10647">
                  <c:v>2018</c:v>
                </c:pt>
                <c:pt idx="10648">
                  <c:v>2018</c:v>
                </c:pt>
                <c:pt idx="10649">
                  <c:v>2018</c:v>
                </c:pt>
                <c:pt idx="10650">
                  <c:v>2018</c:v>
                </c:pt>
                <c:pt idx="10651">
                  <c:v>2018</c:v>
                </c:pt>
                <c:pt idx="10652">
                  <c:v>2018</c:v>
                </c:pt>
                <c:pt idx="10653">
                  <c:v>2018</c:v>
                </c:pt>
                <c:pt idx="10654">
                  <c:v>2018</c:v>
                </c:pt>
                <c:pt idx="10655">
                  <c:v>2018</c:v>
                </c:pt>
                <c:pt idx="10656">
                  <c:v>2018</c:v>
                </c:pt>
                <c:pt idx="10657">
                  <c:v>2018</c:v>
                </c:pt>
                <c:pt idx="10658">
                  <c:v>2018</c:v>
                </c:pt>
                <c:pt idx="10659">
                  <c:v>2018</c:v>
                </c:pt>
                <c:pt idx="10660">
                  <c:v>2018</c:v>
                </c:pt>
                <c:pt idx="10661">
                  <c:v>2018</c:v>
                </c:pt>
                <c:pt idx="10662">
                  <c:v>2018</c:v>
                </c:pt>
                <c:pt idx="10663">
                  <c:v>2018</c:v>
                </c:pt>
                <c:pt idx="10664">
                  <c:v>2018</c:v>
                </c:pt>
                <c:pt idx="10665">
                  <c:v>2018</c:v>
                </c:pt>
                <c:pt idx="10666">
                  <c:v>2018</c:v>
                </c:pt>
                <c:pt idx="10667">
                  <c:v>2018</c:v>
                </c:pt>
                <c:pt idx="10668">
                  <c:v>2018</c:v>
                </c:pt>
                <c:pt idx="10669">
                  <c:v>2018</c:v>
                </c:pt>
                <c:pt idx="10670">
                  <c:v>2018</c:v>
                </c:pt>
                <c:pt idx="10671">
                  <c:v>2018</c:v>
                </c:pt>
                <c:pt idx="10672">
                  <c:v>2018</c:v>
                </c:pt>
                <c:pt idx="10673">
                  <c:v>2018</c:v>
                </c:pt>
                <c:pt idx="10674">
                  <c:v>2018</c:v>
                </c:pt>
                <c:pt idx="10675">
                  <c:v>2018</c:v>
                </c:pt>
                <c:pt idx="10676">
                  <c:v>2016</c:v>
                </c:pt>
                <c:pt idx="10677">
                  <c:v>2016</c:v>
                </c:pt>
                <c:pt idx="10678">
                  <c:v>2016</c:v>
                </c:pt>
                <c:pt idx="10679">
                  <c:v>2016</c:v>
                </c:pt>
                <c:pt idx="10680">
                  <c:v>2016</c:v>
                </c:pt>
                <c:pt idx="10681">
                  <c:v>2016</c:v>
                </c:pt>
                <c:pt idx="10682">
                  <c:v>2016</c:v>
                </c:pt>
                <c:pt idx="10683">
                  <c:v>2016</c:v>
                </c:pt>
                <c:pt idx="10684">
                  <c:v>2016</c:v>
                </c:pt>
                <c:pt idx="10685">
                  <c:v>2016</c:v>
                </c:pt>
                <c:pt idx="10686">
                  <c:v>2016</c:v>
                </c:pt>
                <c:pt idx="10687">
                  <c:v>2016</c:v>
                </c:pt>
                <c:pt idx="10688">
                  <c:v>2016</c:v>
                </c:pt>
                <c:pt idx="10689">
                  <c:v>2016</c:v>
                </c:pt>
                <c:pt idx="10690">
                  <c:v>2016</c:v>
                </c:pt>
                <c:pt idx="10691">
                  <c:v>2016</c:v>
                </c:pt>
                <c:pt idx="10692">
                  <c:v>2016</c:v>
                </c:pt>
                <c:pt idx="10693">
                  <c:v>2016</c:v>
                </c:pt>
                <c:pt idx="10694">
                  <c:v>2016</c:v>
                </c:pt>
                <c:pt idx="10695">
                  <c:v>2016</c:v>
                </c:pt>
                <c:pt idx="10696">
                  <c:v>2016</c:v>
                </c:pt>
                <c:pt idx="10697">
                  <c:v>2016</c:v>
                </c:pt>
                <c:pt idx="10698">
                  <c:v>2016</c:v>
                </c:pt>
                <c:pt idx="10699">
                  <c:v>2016</c:v>
                </c:pt>
                <c:pt idx="10700">
                  <c:v>2016</c:v>
                </c:pt>
                <c:pt idx="10701">
                  <c:v>2016</c:v>
                </c:pt>
                <c:pt idx="10702">
                  <c:v>2016</c:v>
                </c:pt>
                <c:pt idx="10703">
                  <c:v>2016</c:v>
                </c:pt>
                <c:pt idx="10704">
                  <c:v>2016</c:v>
                </c:pt>
                <c:pt idx="10705">
                  <c:v>2016</c:v>
                </c:pt>
                <c:pt idx="10706">
                  <c:v>2016</c:v>
                </c:pt>
                <c:pt idx="10707">
                  <c:v>2016</c:v>
                </c:pt>
                <c:pt idx="10708">
                  <c:v>2016</c:v>
                </c:pt>
                <c:pt idx="10709">
                  <c:v>2016</c:v>
                </c:pt>
                <c:pt idx="10710">
                  <c:v>2015</c:v>
                </c:pt>
                <c:pt idx="10711">
                  <c:v>2015</c:v>
                </c:pt>
                <c:pt idx="10712">
                  <c:v>2015</c:v>
                </c:pt>
                <c:pt idx="10713">
                  <c:v>2015</c:v>
                </c:pt>
                <c:pt idx="10714">
                  <c:v>2015</c:v>
                </c:pt>
                <c:pt idx="10715">
                  <c:v>2015</c:v>
                </c:pt>
                <c:pt idx="10716">
                  <c:v>2015</c:v>
                </c:pt>
                <c:pt idx="10717">
                  <c:v>2015</c:v>
                </c:pt>
                <c:pt idx="10718">
                  <c:v>2015</c:v>
                </c:pt>
                <c:pt idx="10719">
                  <c:v>2015</c:v>
                </c:pt>
                <c:pt idx="10720">
                  <c:v>2015</c:v>
                </c:pt>
                <c:pt idx="10721">
                  <c:v>2015</c:v>
                </c:pt>
                <c:pt idx="10722">
                  <c:v>2015</c:v>
                </c:pt>
                <c:pt idx="10723">
                  <c:v>2015</c:v>
                </c:pt>
                <c:pt idx="10724">
                  <c:v>2015</c:v>
                </c:pt>
                <c:pt idx="10725">
                  <c:v>2015</c:v>
                </c:pt>
                <c:pt idx="10726">
                  <c:v>2015</c:v>
                </c:pt>
                <c:pt idx="10727">
                  <c:v>2015</c:v>
                </c:pt>
                <c:pt idx="10728">
                  <c:v>2015</c:v>
                </c:pt>
                <c:pt idx="10729">
                  <c:v>2015</c:v>
                </c:pt>
                <c:pt idx="10730">
                  <c:v>2015</c:v>
                </c:pt>
                <c:pt idx="10731">
                  <c:v>2015</c:v>
                </c:pt>
                <c:pt idx="10732">
                  <c:v>2015</c:v>
                </c:pt>
                <c:pt idx="10733">
                  <c:v>2015</c:v>
                </c:pt>
                <c:pt idx="10734">
                  <c:v>2015</c:v>
                </c:pt>
                <c:pt idx="10735">
                  <c:v>2015</c:v>
                </c:pt>
                <c:pt idx="10736">
                  <c:v>2015</c:v>
                </c:pt>
                <c:pt idx="10737">
                  <c:v>2015</c:v>
                </c:pt>
                <c:pt idx="10738">
                  <c:v>2015</c:v>
                </c:pt>
                <c:pt idx="10739">
                  <c:v>2015</c:v>
                </c:pt>
                <c:pt idx="10740">
                  <c:v>2015</c:v>
                </c:pt>
                <c:pt idx="10741">
                  <c:v>2015</c:v>
                </c:pt>
                <c:pt idx="10742">
                  <c:v>2015</c:v>
                </c:pt>
                <c:pt idx="10743">
                  <c:v>2015</c:v>
                </c:pt>
                <c:pt idx="10744">
                  <c:v>2014</c:v>
                </c:pt>
                <c:pt idx="10745">
                  <c:v>2014</c:v>
                </c:pt>
                <c:pt idx="10746">
                  <c:v>2014</c:v>
                </c:pt>
                <c:pt idx="10747">
                  <c:v>2014</c:v>
                </c:pt>
                <c:pt idx="10748">
                  <c:v>2014</c:v>
                </c:pt>
                <c:pt idx="10749">
                  <c:v>2014</c:v>
                </c:pt>
                <c:pt idx="10750">
                  <c:v>2014</c:v>
                </c:pt>
                <c:pt idx="10751">
                  <c:v>2014</c:v>
                </c:pt>
                <c:pt idx="10752">
                  <c:v>2014</c:v>
                </c:pt>
                <c:pt idx="10753">
                  <c:v>2014</c:v>
                </c:pt>
                <c:pt idx="10754">
                  <c:v>2014</c:v>
                </c:pt>
                <c:pt idx="10755">
                  <c:v>2014</c:v>
                </c:pt>
                <c:pt idx="10756">
                  <c:v>2014</c:v>
                </c:pt>
                <c:pt idx="10757">
                  <c:v>2014</c:v>
                </c:pt>
                <c:pt idx="10758">
                  <c:v>2014</c:v>
                </c:pt>
                <c:pt idx="10759">
                  <c:v>2014</c:v>
                </c:pt>
                <c:pt idx="10760">
                  <c:v>2014</c:v>
                </c:pt>
                <c:pt idx="10761">
                  <c:v>2014</c:v>
                </c:pt>
                <c:pt idx="10762">
                  <c:v>2014</c:v>
                </c:pt>
                <c:pt idx="10763">
                  <c:v>2014</c:v>
                </c:pt>
                <c:pt idx="10764">
                  <c:v>2014</c:v>
                </c:pt>
                <c:pt idx="10765">
                  <c:v>2014</c:v>
                </c:pt>
                <c:pt idx="10766">
                  <c:v>2014</c:v>
                </c:pt>
                <c:pt idx="10767">
                  <c:v>2014</c:v>
                </c:pt>
                <c:pt idx="10768">
                  <c:v>2014</c:v>
                </c:pt>
                <c:pt idx="10769">
                  <c:v>2014</c:v>
                </c:pt>
                <c:pt idx="10770">
                  <c:v>2014</c:v>
                </c:pt>
                <c:pt idx="10771">
                  <c:v>2014</c:v>
                </c:pt>
                <c:pt idx="10772">
                  <c:v>2014</c:v>
                </c:pt>
                <c:pt idx="10773">
                  <c:v>2014</c:v>
                </c:pt>
                <c:pt idx="10774">
                  <c:v>2014</c:v>
                </c:pt>
                <c:pt idx="10775">
                  <c:v>2014</c:v>
                </c:pt>
                <c:pt idx="10776">
                  <c:v>2014</c:v>
                </c:pt>
                <c:pt idx="10777">
                  <c:v>2014</c:v>
                </c:pt>
                <c:pt idx="10778">
                  <c:v>2013</c:v>
                </c:pt>
                <c:pt idx="10779">
                  <c:v>2013</c:v>
                </c:pt>
                <c:pt idx="10780">
                  <c:v>2013</c:v>
                </c:pt>
                <c:pt idx="10781">
                  <c:v>2013</c:v>
                </c:pt>
                <c:pt idx="10782">
                  <c:v>2013</c:v>
                </c:pt>
                <c:pt idx="10783">
                  <c:v>2013</c:v>
                </c:pt>
                <c:pt idx="10784">
                  <c:v>2013</c:v>
                </c:pt>
                <c:pt idx="10785">
                  <c:v>2013</c:v>
                </c:pt>
                <c:pt idx="10786">
                  <c:v>2013</c:v>
                </c:pt>
                <c:pt idx="10787">
                  <c:v>2013</c:v>
                </c:pt>
                <c:pt idx="10788">
                  <c:v>2013</c:v>
                </c:pt>
                <c:pt idx="10789">
                  <c:v>2013</c:v>
                </c:pt>
                <c:pt idx="10790">
                  <c:v>2013</c:v>
                </c:pt>
                <c:pt idx="10791">
                  <c:v>2013</c:v>
                </c:pt>
                <c:pt idx="10792">
                  <c:v>2013</c:v>
                </c:pt>
                <c:pt idx="10793">
                  <c:v>2013</c:v>
                </c:pt>
                <c:pt idx="10794">
                  <c:v>2013</c:v>
                </c:pt>
                <c:pt idx="10795">
                  <c:v>2013</c:v>
                </c:pt>
                <c:pt idx="10796">
                  <c:v>2013</c:v>
                </c:pt>
                <c:pt idx="10797">
                  <c:v>2013</c:v>
                </c:pt>
                <c:pt idx="10798">
                  <c:v>2013</c:v>
                </c:pt>
                <c:pt idx="10799">
                  <c:v>2013</c:v>
                </c:pt>
                <c:pt idx="10800">
                  <c:v>2013</c:v>
                </c:pt>
                <c:pt idx="10801">
                  <c:v>2013</c:v>
                </c:pt>
                <c:pt idx="10802">
                  <c:v>2013</c:v>
                </c:pt>
                <c:pt idx="10803">
                  <c:v>2013</c:v>
                </c:pt>
                <c:pt idx="10804">
                  <c:v>2013</c:v>
                </c:pt>
                <c:pt idx="10805">
                  <c:v>2013</c:v>
                </c:pt>
                <c:pt idx="10806">
                  <c:v>2013</c:v>
                </c:pt>
                <c:pt idx="10807">
                  <c:v>2013</c:v>
                </c:pt>
                <c:pt idx="10808">
                  <c:v>2013</c:v>
                </c:pt>
                <c:pt idx="10809">
                  <c:v>2013</c:v>
                </c:pt>
                <c:pt idx="10810">
                  <c:v>2013</c:v>
                </c:pt>
                <c:pt idx="10811">
                  <c:v>2013</c:v>
                </c:pt>
                <c:pt idx="10812">
                  <c:v>2012</c:v>
                </c:pt>
                <c:pt idx="10813">
                  <c:v>2012</c:v>
                </c:pt>
                <c:pt idx="10814">
                  <c:v>2012</c:v>
                </c:pt>
                <c:pt idx="10815">
                  <c:v>2012</c:v>
                </c:pt>
                <c:pt idx="10816">
                  <c:v>2012</c:v>
                </c:pt>
                <c:pt idx="10817">
                  <c:v>2012</c:v>
                </c:pt>
                <c:pt idx="10818">
                  <c:v>2012</c:v>
                </c:pt>
                <c:pt idx="10819">
                  <c:v>2012</c:v>
                </c:pt>
                <c:pt idx="10820">
                  <c:v>2012</c:v>
                </c:pt>
                <c:pt idx="10821">
                  <c:v>2012</c:v>
                </c:pt>
                <c:pt idx="10822">
                  <c:v>2012</c:v>
                </c:pt>
                <c:pt idx="10823">
                  <c:v>2012</c:v>
                </c:pt>
                <c:pt idx="10824">
                  <c:v>2012</c:v>
                </c:pt>
                <c:pt idx="10825">
                  <c:v>2012</c:v>
                </c:pt>
                <c:pt idx="10826">
                  <c:v>2012</c:v>
                </c:pt>
                <c:pt idx="10827">
                  <c:v>2012</c:v>
                </c:pt>
                <c:pt idx="10828">
                  <c:v>2012</c:v>
                </c:pt>
                <c:pt idx="10829">
                  <c:v>2012</c:v>
                </c:pt>
                <c:pt idx="10830">
                  <c:v>2012</c:v>
                </c:pt>
                <c:pt idx="10831">
                  <c:v>2012</c:v>
                </c:pt>
                <c:pt idx="10832">
                  <c:v>2012</c:v>
                </c:pt>
                <c:pt idx="10833">
                  <c:v>2012</c:v>
                </c:pt>
                <c:pt idx="10834">
                  <c:v>2012</c:v>
                </c:pt>
                <c:pt idx="10835">
                  <c:v>2012</c:v>
                </c:pt>
                <c:pt idx="10836">
                  <c:v>2012</c:v>
                </c:pt>
                <c:pt idx="10837">
                  <c:v>2012</c:v>
                </c:pt>
                <c:pt idx="10838">
                  <c:v>2012</c:v>
                </c:pt>
                <c:pt idx="10839">
                  <c:v>2012</c:v>
                </c:pt>
                <c:pt idx="10840">
                  <c:v>2012</c:v>
                </c:pt>
                <c:pt idx="10841">
                  <c:v>2012</c:v>
                </c:pt>
                <c:pt idx="10842">
                  <c:v>2012</c:v>
                </c:pt>
                <c:pt idx="10843">
                  <c:v>2012</c:v>
                </c:pt>
                <c:pt idx="10844">
                  <c:v>2011</c:v>
                </c:pt>
                <c:pt idx="10845">
                  <c:v>2011</c:v>
                </c:pt>
                <c:pt idx="10846">
                  <c:v>2011</c:v>
                </c:pt>
                <c:pt idx="10847">
                  <c:v>2011</c:v>
                </c:pt>
                <c:pt idx="10848">
                  <c:v>2011</c:v>
                </c:pt>
                <c:pt idx="10849">
                  <c:v>2011</c:v>
                </c:pt>
                <c:pt idx="10850">
                  <c:v>2011</c:v>
                </c:pt>
                <c:pt idx="10851">
                  <c:v>2011</c:v>
                </c:pt>
                <c:pt idx="10852">
                  <c:v>2011</c:v>
                </c:pt>
                <c:pt idx="10853">
                  <c:v>2011</c:v>
                </c:pt>
                <c:pt idx="10854">
                  <c:v>2011</c:v>
                </c:pt>
                <c:pt idx="10855">
                  <c:v>2011</c:v>
                </c:pt>
                <c:pt idx="10856">
                  <c:v>2011</c:v>
                </c:pt>
                <c:pt idx="10857">
                  <c:v>2011</c:v>
                </c:pt>
                <c:pt idx="10858">
                  <c:v>2011</c:v>
                </c:pt>
                <c:pt idx="10859">
                  <c:v>2011</c:v>
                </c:pt>
                <c:pt idx="10860">
                  <c:v>2011</c:v>
                </c:pt>
                <c:pt idx="10861">
                  <c:v>2011</c:v>
                </c:pt>
                <c:pt idx="10862">
                  <c:v>2011</c:v>
                </c:pt>
                <c:pt idx="10863">
                  <c:v>2011</c:v>
                </c:pt>
                <c:pt idx="10864">
                  <c:v>2011</c:v>
                </c:pt>
                <c:pt idx="10865">
                  <c:v>2011</c:v>
                </c:pt>
                <c:pt idx="10866">
                  <c:v>2011</c:v>
                </c:pt>
                <c:pt idx="10867">
                  <c:v>2011</c:v>
                </c:pt>
                <c:pt idx="10868">
                  <c:v>2011</c:v>
                </c:pt>
                <c:pt idx="10869">
                  <c:v>2011</c:v>
                </c:pt>
                <c:pt idx="10870">
                  <c:v>2011</c:v>
                </c:pt>
                <c:pt idx="10871">
                  <c:v>2011</c:v>
                </c:pt>
                <c:pt idx="10872">
                  <c:v>2011</c:v>
                </c:pt>
                <c:pt idx="10873">
                  <c:v>2011</c:v>
                </c:pt>
                <c:pt idx="10874">
                  <c:v>2011</c:v>
                </c:pt>
                <c:pt idx="10875">
                  <c:v>2011</c:v>
                </c:pt>
                <c:pt idx="10876">
                  <c:v>2010</c:v>
                </c:pt>
                <c:pt idx="10877">
                  <c:v>2010</c:v>
                </c:pt>
                <c:pt idx="10878">
                  <c:v>2010</c:v>
                </c:pt>
                <c:pt idx="10879">
                  <c:v>2010</c:v>
                </c:pt>
                <c:pt idx="10880">
                  <c:v>2010</c:v>
                </c:pt>
                <c:pt idx="10881">
                  <c:v>2010</c:v>
                </c:pt>
                <c:pt idx="10882">
                  <c:v>2010</c:v>
                </c:pt>
                <c:pt idx="10883">
                  <c:v>2010</c:v>
                </c:pt>
                <c:pt idx="10884">
                  <c:v>2010</c:v>
                </c:pt>
                <c:pt idx="10885">
                  <c:v>2010</c:v>
                </c:pt>
                <c:pt idx="10886">
                  <c:v>2010</c:v>
                </c:pt>
                <c:pt idx="10887">
                  <c:v>2010</c:v>
                </c:pt>
                <c:pt idx="10888">
                  <c:v>2010</c:v>
                </c:pt>
                <c:pt idx="10889">
                  <c:v>2010</c:v>
                </c:pt>
                <c:pt idx="10890">
                  <c:v>2010</c:v>
                </c:pt>
                <c:pt idx="10891">
                  <c:v>2010</c:v>
                </c:pt>
                <c:pt idx="10892">
                  <c:v>2010</c:v>
                </c:pt>
                <c:pt idx="10893">
                  <c:v>2010</c:v>
                </c:pt>
                <c:pt idx="10894">
                  <c:v>2010</c:v>
                </c:pt>
                <c:pt idx="10895">
                  <c:v>2010</c:v>
                </c:pt>
                <c:pt idx="10896">
                  <c:v>2010</c:v>
                </c:pt>
                <c:pt idx="10897">
                  <c:v>2010</c:v>
                </c:pt>
                <c:pt idx="10898">
                  <c:v>2010</c:v>
                </c:pt>
                <c:pt idx="10899">
                  <c:v>2010</c:v>
                </c:pt>
                <c:pt idx="10900">
                  <c:v>2010</c:v>
                </c:pt>
                <c:pt idx="10901">
                  <c:v>2010</c:v>
                </c:pt>
                <c:pt idx="10902">
                  <c:v>2010</c:v>
                </c:pt>
                <c:pt idx="10903">
                  <c:v>2010</c:v>
                </c:pt>
                <c:pt idx="10904">
                  <c:v>2010</c:v>
                </c:pt>
                <c:pt idx="10905">
                  <c:v>2010</c:v>
                </c:pt>
                <c:pt idx="10906">
                  <c:v>2010</c:v>
                </c:pt>
                <c:pt idx="10907">
                  <c:v>2010</c:v>
                </c:pt>
                <c:pt idx="10908">
                  <c:v>2010</c:v>
                </c:pt>
                <c:pt idx="10909">
                  <c:v>2010</c:v>
                </c:pt>
                <c:pt idx="10910">
                  <c:v>2010</c:v>
                </c:pt>
                <c:pt idx="10911">
                  <c:v>2010</c:v>
                </c:pt>
                <c:pt idx="10912">
                  <c:v>2009</c:v>
                </c:pt>
                <c:pt idx="10913">
                  <c:v>2009</c:v>
                </c:pt>
                <c:pt idx="10914">
                  <c:v>2009</c:v>
                </c:pt>
                <c:pt idx="10915">
                  <c:v>2009</c:v>
                </c:pt>
                <c:pt idx="10916">
                  <c:v>2009</c:v>
                </c:pt>
                <c:pt idx="10917">
                  <c:v>2009</c:v>
                </c:pt>
                <c:pt idx="10918">
                  <c:v>2009</c:v>
                </c:pt>
                <c:pt idx="10919">
                  <c:v>2009</c:v>
                </c:pt>
                <c:pt idx="10920">
                  <c:v>2009</c:v>
                </c:pt>
                <c:pt idx="10921">
                  <c:v>2009</c:v>
                </c:pt>
                <c:pt idx="10922">
                  <c:v>2009</c:v>
                </c:pt>
                <c:pt idx="10923">
                  <c:v>2009</c:v>
                </c:pt>
                <c:pt idx="10924">
                  <c:v>2009</c:v>
                </c:pt>
                <c:pt idx="10925">
                  <c:v>2009</c:v>
                </c:pt>
                <c:pt idx="10926">
                  <c:v>2009</c:v>
                </c:pt>
                <c:pt idx="10927">
                  <c:v>2009</c:v>
                </c:pt>
                <c:pt idx="10928">
                  <c:v>2009</c:v>
                </c:pt>
                <c:pt idx="10929">
                  <c:v>2009</c:v>
                </c:pt>
                <c:pt idx="10930">
                  <c:v>2009</c:v>
                </c:pt>
                <c:pt idx="10931">
                  <c:v>2009</c:v>
                </c:pt>
                <c:pt idx="10932">
                  <c:v>2009</c:v>
                </c:pt>
                <c:pt idx="10933">
                  <c:v>2009</c:v>
                </c:pt>
                <c:pt idx="10934">
                  <c:v>2009</c:v>
                </c:pt>
                <c:pt idx="10935">
                  <c:v>2009</c:v>
                </c:pt>
                <c:pt idx="10936">
                  <c:v>2009</c:v>
                </c:pt>
                <c:pt idx="10937">
                  <c:v>2009</c:v>
                </c:pt>
                <c:pt idx="10938">
                  <c:v>2009</c:v>
                </c:pt>
                <c:pt idx="10939">
                  <c:v>2009</c:v>
                </c:pt>
                <c:pt idx="10940">
                  <c:v>2009</c:v>
                </c:pt>
                <c:pt idx="10941">
                  <c:v>2009</c:v>
                </c:pt>
                <c:pt idx="10942">
                  <c:v>2009</c:v>
                </c:pt>
                <c:pt idx="10943">
                  <c:v>2009</c:v>
                </c:pt>
                <c:pt idx="10944">
                  <c:v>2009</c:v>
                </c:pt>
                <c:pt idx="10945">
                  <c:v>2009</c:v>
                </c:pt>
                <c:pt idx="10946">
                  <c:v>2009</c:v>
                </c:pt>
                <c:pt idx="10947">
                  <c:v>2009</c:v>
                </c:pt>
                <c:pt idx="10948">
                  <c:v>2009</c:v>
                </c:pt>
                <c:pt idx="10949">
                  <c:v>2009</c:v>
                </c:pt>
                <c:pt idx="10950">
                  <c:v>2009</c:v>
                </c:pt>
                <c:pt idx="10951">
                  <c:v>2009</c:v>
                </c:pt>
                <c:pt idx="10952">
                  <c:v>2008</c:v>
                </c:pt>
                <c:pt idx="10953">
                  <c:v>2008</c:v>
                </c:pt>
                <c:pt idx="10954">
                  <c:v>2008</c:v>
                </c:pt>
                <c:pt idx="10955">
                  <c:v>2008</c:v>
                </c:pt>
                <c:pt idx="10956">
                  <c:v>2008</c:v>
                </c:pt>
                <c:pt idx="10957">
                  <c:v>2008</c:v>
                </c:pt>
                <c:pt idx="10958">
                  <c:v>2008</c:v>
                </c:pt>
                <c:pt idx="10959">
                  <c:v>2008</c:v>
                </c:pt>
                <c:pt idx="10960">
                  <c:v>2008</c:v>
                </c:pt>
                <c:pt idx="10961">
                  <c:v>2008</c:v>
                </c:pt>
                <c:pt idx="10962">
                  <c:v>2008</c:v>
                </c:pt>
                <c:pt idx="10963">
                  <c:v>2008</c:v>
                </c:pt>
                <c:pt idx="10964">
                  <c:v>2008</c:v>
                </c:pt>
                <c:pt idx="10965">
                  <c:v>2008</c:v>
                </c:pt>
                <c:pt idx="10966">
                  <c:v>2008</c:v>
                </c:pt>
                <c:pt idx="10967">
                  <c:v>2008</c:v>
                </c:pt>
                <c:pt idx="10968">
                  <c:v>2008</c:v>
                </c:pt>
                <c:pt idx="10969">
                  <c:v>2008</c:v>
                </c:pt>
                <c:pt idx="10970">
                  <c:v>2008</c:v>
                </c:pt>
                <c:pt idx="10971">
                  <c:v>2008</c:v>
                </c:pt>
                <c:pt idx="10972">
                  <c:v>2008</c:v>
                </c:pt>
                <c:pt idx="10973">
                  <c:v>2008</c:v>
                </c:pt>
                <c:pt idx="10974">
                  <c:v>2008</c:v>
                </c:pt>
                <c:pt idx="10975">
                  <c:v>2008</c:v>
                </c:pt>
                <c:pt idx="10976">
                  <c:v>2008</c:v>
                </c:pt>
                <c:pt idx="10977">
                  <c:v>2008</c:v>
                </c:pt>
                <c:pt idx="10978">
                  <c:v>2008</c:v>
                </c:pt>
                <c:pt idx="10979">
                  <c:v>2008</c:v>
                </c:pt>
                <c:pt idx="10980">
                  <c:v>2008</c:v>
                </c:pt>
                <c:pt idx="10981">
                  <c:v>2008</c:v>
                </c:pt>
                <c:pt idx="10982">
                  <c:v>2008</c:v>
                </c:pt>
                <c:pt idx="10983">
                  <c:v>2008</c:v>
                </c:pt>
                <c:pt idx="10984">
                  <c:v>2008</c:v>
                </c:pt>
                <c:pt idx="10985">
                  <c:v>2008</c:v>
                </c:pt>
                <c:pt idx="10986">
                  <c:v>2008</c:v>
                </c:pt>
                <c:pt idx="10987">
                  <c:v>2008</c:v>
                </c:pt>
                <c:pt idx="10988">
                  <c:v>2008</c:v>
                </c:pt>
                <c:pt idx="10989">
                  <c:v>2008</c:v>
                </c:pt>
                <c:pt idx="10990">
                  <c:v>2007</c:v>
                </c:pt>
                <c:pt idx="10991">
                  <c:v>2007</c:v>
                </c:pt>
                <c:pt idx="10992">
                  <c:v>2007</c:v>
                </c:pt>
                <c:pt idx="10993">
                  <c:v>2007</c:v>
                </c:pt>
                <c:pt idx="10994">
                  <c:v>2007</c:v>
                </c:pt>
                <c:pt idx="10995">
                  <c:v>2007</c:v>
                </c:pt>
                <c:pt idx="10996">
                  <c:v>2007</c:v>
                </c:pt>
                <c:pt idx="10997">
                  <c:v>2007</c:v>
                </c:pt>
                <c:pt idx="10998">
                  <c:v>2007</c:v>
                </c:pt>
                <c:pt idx="10999">
                  <c:v>2007</c:v>
                </c:pt>
                <c:pt idx="11000">
                  <c:v>2007</c:v>
                </c:pt>
                <c:pt idx="11001">
                  <c:v>2007</c:v>
                </c:pt>
                <c:pt idx="11002">
                  <c:v>2007</c:v>
                </c:pt>
                <c:pt idx="11003">
                  <c:v>2007</c:v>
                </c:pt>
                <c:pt idx="11004">
                  <c:v>2007</c:v>
                </c:pt>
                <c:pt idx="11005">
                  <c:v>2007</c:v>
                </c:pt>
                <c:pt idx="11006">
                  <c:v>2007</c:v>
                </c:pt>
                <c:pt idx="11007">
                  <c:v>2007</c:v>
                </c:pt>
                <c:pt idx="11008">
                  <c:v>2007</c:v>
                </c:pt>
                <c:pt idx="11009">
                  <c:v>2007</c:v>
                </c:pt>
                <c:pt idx="11010">
                  <c:v>2007</c:v>
                </c:pt>
                <c:pt idx="11011">
                  <c:v>2007</c:v>
                </c:pt>
                <c:pt idx="11012">
                  <c:v>2007</c:v>
                </c:pt>
                <c:pt idx="11013">
                  <c:v>2007</c:v>
                </c:pt>
                <c:pt idx="11014">
                  <c:v>2007</c:v>
                </c:pt>
                <c:pt idx="11015">
                  <c:v>2007</c:v>
                </c:pt>
                <c:pt idx="11016">
                  <c:v>2007</c:v>
                </c:pt>
                <c:pt idx="11017">
                  <c:v>2007</c:v>
                </c:pt>
                <c:pt idx="11018">
                  <c:v>2007</c:v>
                </c:pt>
                <c:pt idx="11019">
                  <c:v>2007</c:v>
                </c:pt>
                <c:pt idx="11020">
                  <c:v>2007</c:v>
                </c:pt>
                <c:pt idx="11021">
                  <c:v>2007</c:v>
                </c:pt>
                <c:pt idx="11022">
                  <c:v>2007</c:v>
                </c:pt>
                <c:pt idx="11023">
                  <c:v>2007</c:v>
                </c:pt>
                <c:pt idx="11024">
                  <c:v>2007</c:v>
                </c:pt>
                <c:pt idx="11025">
                  <c:v>2007</c:v>
                </c:pt>
                <c:pt idx="11026">
                  <c:v>2007</c:v>
                </c:pt>
                <c:pt idx="11027">
                  <c:v>2007</c:v>
                </c:pt>
                <c:pt idx="11028">
                  <c:v>2007</c:v>
                </c:pt>
                <c:pt idx="11029">
                  <c:v>2006</c:v>
                </c:pt>
                <c:pt idx="11030">
                  <c:v>2006</c:v>
                </c:pt>
                <c:pt idx="11031">
                  <c:v>2006</c:v>
                </c:pt>
                <c:pt idx="11032">
                  <c:v>2006</c:v>
                </c:pt>
                <c:pt idx="11033">
                  <c:v>2006</c:v>
                </c:pt>
                <c:pt idx="11034">
                  <c:v>2006</c:v>
                </c:pt>
                <c:pt idx="11035">
                  <c:v>2006</c:v>
                </c:pt>
                <c:pt idx="11036">
                  <c:v>2006</c:v>
                </c:pt>
                <c:pt idx="11037">
                  <c:v>2006</c:v>
                </c:pt>
                <c:pt idx="11038">
                  <c:v>2006</c:v>
                </c:pt>
                <c:pt idx="11039">
                  <c:v>2006</c:v>
                </c:pt>
                <c:pt idx="11040">
                  <c:v>2006</c:v>
                </c:pt>
                <c:pt idx="11041">
                  <c:v>2006</c:v>
                </c:pt>
                <c:pt idx="11042">
                  <c:v>2006</c:v>
                </c:pt>
                <c:pt idx="11043">
                  <c:v>2006</c:v>
                </c:pt>
                <c:pt idx="11044">
                  <c:v>2006</c:v>
                </c:pt>
                <c:pt idx="11045">
                  <c:v>2006</c:v>
                </c:pt>
                <c:pt idx="11046">
                  <c:v>2006</c:v>
                </c:pt>
                <c:pt idx="11047">
                  <c:v>2006</c:v>
                </c:pt>
                <c:pt idx="11048">
                  <c:v>2006</c:v>
                </c:pt>
                <c:pt idx="11049">
                  <c:v>2006</c:v>
                </c:pt>
                <c:pt idx="11050">
                  <c:v>2006</c:v>
                </c:pt>
                <c:pt idx="11051">
                  <c:v>2006</c:v>
                </c:pt>
                <c:pt idx="11052">
                  <c:v>2006</c:v>
                </c:pt>
                <c:pt idx="11053">
                  <c:v>2006</c:v>
                </c:pt>
                <c:pt idx="11054">
                  <c:v>2006</c:v>
                </c:pt>
                <c:pt idx="11055">
                  <c:v>2006</c:v>
                </c:pt>
                <c:pt idx="11056">
                  <c:v>2006</c:v>
                </c:pt>
                <c:pt idx="11057">
                  <c:v>2006</c:v>
                </c:pt>
                <c:pt idx="11058">
                  <c:v>2006</c:v>
                </c:pt>
                <c:pt idx="11059">
                  <c:v>2006</c:v>
                </c:pt>
                <c:pt idx="11060">
                  <c:v>2006</c:v>
                </c:pt>
                <c:pt idx="11061">
                  <c:v>2006</c:v>
                </c:pt>
                <c:pt idx="11062">
                  <c:v>2006</c:v>
                </c:pt>
                <c:pt idx="11063">
                  <c:v>2006</c:v>
                </c:pt>
                <c:pt idx="11064">
                  <c:v>2006</c:v>
                </c:pt>
                <c:pt idx="11065">
                  <c:v>2005</c:v>
                </c:pt>
                <c:pt idx="11066">
                  <c:v>2005</c:v>
                </c:pt>
                <c:pt idx="11067">
                  <c:v>2005</c:v>
                </c:pt>
                <c:pt idx="11068">
                  <c:v>2005</c:v>
                </c:pt>
                <c:pt idx="11069">
                  <c:v>2005</c:v>
                </c:pt>
                <c:pt idx="11070">
                  <c:v>2005</c:v>
                </c:pt>
                <c:pt idx="11071">
                  <c:v>2005</c:v>
                </c:pt>
                <c:pt idx="11072">
                  <c:v>2005</c:v>
                </c:pt>
                <c:pt idx="11073">
                  <c:v>2005</c:v>
                </c:pt>
                <c:pt idx="11074">
                  <c:v>2005</c:v>
                </c:pt>
                <c:pt idx="11075">
                  <c:v>2005</c:v>
                </c:pt>
                <c:pt idx="11076">
                  <c:v>2005</c:v>
                </c:pt>
                <c:pt idx="11077">
                  <c:v>2005</c:v>
                </c:pt>
                <c:pt idx="11078">
                  <c:v>2005</c:v>
                </c:pt>
                <c:pt idx="11079">
                  <c:v>2005</c:v>
                </c:pt>
                <c:pt idx="11080">
                  <c:v>2005</c:v>
                </c:pt>
                <c:pt idx="11081">
                  <c:v>2005</c:v>
                </c:pt>
                <c:pt idx="11082">
                  <c:v>2005</c:v>
                </c:pt>
                <c:pt idx="11083">
                  <c:v>2005</c:v>
                </c:pt>
                <c:pt idx="11084">
                  <c:v>2005</c:v>
                </c:pt>
                <c:pt idx="11085">
                  <c:v>2005</c:v>
                </c:pt>
                <c:pt idx="11086">
                  <c:v>2005</c:v>
                </c:pt>
                <c:pt idx="11087">
                  <c:v>2005</c:v>
                </c:pt>
                <c:pt idx="11088">
                  <c:v>2005</c:v>
                </c:pt>
                <c:pt idx="11089">
                  <c:v>2005</c:v>
                </c:pt>
                <c:pt idx="11090">
                  <c:v>2005</c:v>
                </c:pt>
                <c:pt idx="11091">
                  <c:v>2005</c:v>
                </c:pt>
                <c:pt idx="11092">
                  <c:v>2005</c:v>
                </c:pt>
                <c:pt idx="11093">
                  <c:v>2005</c:v>
                </c:pt>
                <c:pt idx="11094">
                  <c:v>2005</c:v>
                </c:pt>
                <c:pt idx="11095">
                  <c:v>2005</c:v>
                </c:pt>
                <c:pt idx="11096">
                  <c:v>2005</c:v>
                </c:pt>
                <c:pt idx="11097">
                  <c:v>2005</c:v>
                </c:pt>
                <c:pt idx="11098">
                  <c:v>2005</c:v>
                </c:pt>
                <c:pt idx="11099">
                  <c:v>2004</c:v>
                </c:pt>
                <c:pt idx="11100">
                  <c:v>2004</c:v>
                </c:pt>
                <c:pt idx="11101">
                  <c:v>2004</c:v>
                </c:pt>
                <c:pt idx="11102">
                  <c:v>2004</c:v>
                </c:pt>
                <c:pt idx="11103">
                  <c:v>2004</c:v>
                </c:pt>
                <c:pt idx="11104">
                  <c:v>2004</c:v>
                </c:pt>
                <c:pt idx="11105">
                  <c:v>2004</c:v>
                </c:pt>
                <c:pt idx="11106">
                  <c:v>2004</c:v>
                </c:pt>
                <c:pt idx="11107">
                  <c:v>2004</c:v>
                </c:pt>
                <c:pt idx="11108">
                  <c:v>2004</c:v>
                </c:pt>
                <c:pt idx="11109">
                  <c:v>2004</c:v>
                </c:pt>
                <c:pt idx="11110">
                  <c:v>2004</c:v>
                </c:pt>
                <c:pt idx="11111">
                  <c:v>2004</c:v>
                </c:pt>
                <c:pt idx="11112">
                  <c:v>2004</c:v>
                </c:pt>
                <c:pt idx="11113">
                  <c:v>2004</c:v>
                </c:pt>
                <c:pt idx="11114">
                  <c:v>2004</c:v>
                </c:pt>
                <c:pt idx="11115">
                  <c:v>2004</c:v>
                </c:pt>
                <c:pt idx="11116">
                  <c:v>2004</c:v>
                </c:pt>
                <c:pt idx="11117">
                  <c:v>2004</c:v>
                </c:pt>
                <c:pt idx="11118">
                  <c:v>2004</c:v>
                </c:pt>
                <c:pt idx="11119">
                  <c:v>2004</c:v>
                </c:pt>
                <c:pt idx="11120">
                  <c:v>2004</c:v>
                </c:pt>
                <c:pt idx="11121">
                  <c:v>2004</c:v>
                </c:pt>
                <c:pt idx="11122">
                  <c:v>2004</c:v>
                </c:pt>
                <c:pt idx="11123">
                  <c:v>2004</c:v>
                </c:pt>
                <c:pt idx="11124">
                  <c:v>2004</c:v>
                </c:pt>
                <c:pt idx="11125">
                  <c:v>2004</c:v>
                </c:pt>
                <c:pt idx="11126">
                  <c:v>2004</c:v>
                </c:pt>
                <c:pt idx="11127">
                  <c:v>2004</c:v>
                </c:pt>
                <c:pt idx="11128">
                  <c:v>2004</c:v>
                </c:pt>
                <c:pt idx="11129">
                  <c:v>2004</c:v>
                </c:pt>
                <c:pt idx="11130">
                  <c:v>2004</c:v>
                </c:pt>
                <c:pt idx="11131">
                  <c:v>2004</c:v>
                </c:pt>
                <c:pt idx="11132">
                  <c:v>2004</c:v>
                </c:pt>
                <c:pt idx="11133">
                  <c:v>2004</c:v>
                </c:pt>
                <c:pt idx="11134">
                  <c:v>2004</c:v>
                </c:pt>
                <c:pt idx="11135">
                  <c:v>2003</c:v>
                </c:pt>
                <c:pt idx="11136">
                  <c:v>2003</c:v>
                </c:pt>
                <c:pt idx="11137">
                  <c:v>2003</c:v>
                </c:pt>
                <c:pt idx="11138">
                  <c:v>2003</c:v>
                </c:pt>
                <c:pt idx="11139">
                  <c:v>2003</c:v>
                </c:pt>
                <c:pt idx="11140">
                  <c:v>2003</c:v>
                </c:pt>
                <c:pt idx="11141">
                  <c:v>2003</c:v>
                </c:pt>
                <c:pt idx="11142">
                  <c:v>2003</c:v>
                </c:pt>
                <c:pt idx="11143">
                  <c:v>2003</c:v>
                </c:pt>
                <c:pt idx="11144">
                  <c:v>2003</c:v>
                </c:pt>
                <c:pt idx="11145">
                  <c:v>2003</c:v>
                </c:pt>
                <c:pt idx="11146">
                  <c:v>2003</c:v>
                </c:pt>
                <c:pt idx="11147">
                  <c:v>2003</c:v>
                </c:pt>
                <c:pt idx="11148">
                  <c:v>2003</c:v>
                </c:pt>
                <c:pt idx="11149">
                  <c:v>2003</c:v>
                </c:pt>
                <c:pt idx="11150">
                  <c:v>2003</c:v>
                </c:pt>
                <c:pt idx="11151">
                  <c:v>2003</c:v>
                </c:pt>
                <c:pt idx="11152">
                  <c:v>2003</c:v>
                </c:pt>
                <c:pt idx="11153">
                  <c:v>2003</c:v>
                </c:pt>
                <c:pt idx="11154">
                  <c:v>2003</c:v>
                </c:pt>
                <c:pt idx="11155">
                  <c:v>2003</c:v>
                </c:pt>
                <c:pt idx="11156">
                  <c:v>2003</c:v>
                </c:pt>
                <c:pt idx="11157">
                  <c:v>2003</c:v>
                </c:pt>
                <c:pt idx="11158">
                  <c:v>2003</c:v>
                </c:pt>
                <c:pt idx="11159">
                  <c:v>2003</c:v>
                </c:pt>
                <c:pt idx="11160">
                  <c:v>2003</c:v>
                </c:pt>
                <c:pt idx="11161">
                  <c:v>2003</c:v>
                </c:pt>
                <c:pt idx="11162">
                  <c:v>2003</c:v>
                </c:pt>
                <c:pt idx="11163">
                  <c:v>2003</c:v>
                </c:pt>
                <c:pt idx="11164">
                  <c:v>2003</c:v>
                </c:pt>
                <c:pt idx="11165">
                  <c:v>2003</c:v>
                </c:pt>
                <c:pt idx="11166">
                  <c:v>2003</c:v>
                </c:pt>
                <c:pt idx="11167">
                  <c:v>2002</c:v>
                </c:pt>
                <c:pt idx="11168">
                  <c:v>2002</c:v>
                </c:pt>
                <c:pt idx="11169">
                  <c:v>2002</c:v>
                </c:pt>
                <c:pt idx="11170">
                  <c:v>2002</c:v>
                </c:pt>
                <c:pt idx="11171">
                  <c:v>2002</c:v>
                </c:pt>
                <c:pt idx="11172">
                  <c:v>2002</c:v>
                </c:pt>
                <c:pt idx="11173">
                  <c:v>2002</c:v>
                </c:pt>
                <c:pt idx="11174">
                  <c:v>2002</c:v>
                </c:pt>
                <c:pt idx="11175">
                  <c:v>2002</c:v>
                </c:pt>
                <c:pt idx="11176">
                  <c:v>2002</c:v>
                </c:pt>
                <c:pt idx="11177">
                  <c:v>2002</c:v>
                </c:pt>
                <c:pt idx="11178">
                  <c:v>2002</c:v>
                </c:pt>
                <c:pt idx="11179">
                  <c:v>2002</c:v>
                </c:pt>
                <c:pt idx="11180">
                  <c:v>2002</c:v>
                </c:pt>
                <c:pt idx="11181">
                  <c:v>2002</c:v>
                </c:pt>
                <c:pt idx="11182">
                  <c:v>2002</c:v>
                </c:pt>
                <c:pt idx="11183">
                  <c:v>2002</c:v>
                </c:pt>
                <c:pt idx="11184">
                  <c:v>2002</c:v>
                </c:pt>
                <c:pt idx="11185">
                  <c:v>2002</c:v>
                </c:pt>
                <c:pt idx="11186">
                  <c:v>2002</c:v>
                </c:pt>
                <c:pt idx="11187">
                  <c:v>2002</c:v>
                </c:pt>
                <c:pt idx="11188">
                  <c:v>2002</c:v>
                </c:pt>
                <c:pt idx="11189">
                  <c:v>2002</c:v>
                </c:pt>
                <c:pt idx="11190">
                  <c:v>2002</c:v>
                </c:pt>
                <c:pt idx="11191">
                  <c:v>2002</c:v>
                </c:pt>
                <c:pt idx="11192">
                  <c:v>2002</c:v>
                </c:pt>
                <c:pt idx="11193">
                  <c:v>2002</c:v>
                </c:pt>
                <c:pt idx="11194">
                  <c:v>2002</c:v>
                </c:pt>
                <c:pt idx="11195">
                  <c:v>2001</c:v>
                </c:pt>
                <c:pt idx="11196">
                  <c:v>2001</c:v>
                </c:pt>
                <c:pt idx="11197">
                  <c:v>2001</c:v>
                </c:pt>
                <c:pt idx="11198">
                  <c:v>2001</c:v>
                </c:pt>
                <c:pt idx="11199">
                  <c:v>2001</c:v>
                </c:pt>
                <c:pt idx="11200">
                  <c:v>2001</c:v>
                </c:pt>
                <c:pt idx="11201">
                  <c:v>2001</c:v>
                </c:pt>
                <c:pt idx="11202">
                  <c:v>2001</c:v>
                </c:pt>
                <c:pt idx="11203">
                  <c:v>2001</c:v>
                </c:pt>
                <c:pt idx="11204">
                  <c:v>2001</c:v>
                </c:pt>
                <c:pt idx="11205">
                  <c:v>2001</c:v>
                </c:pt>
                <c:pt idx="11206">
                  <c:v>2001</c:v>
                </c:pt>
                <c:pt idx="11207">
                  <c:v>2001</c:v>
                </c:pt>
                <c:pt idx="11208">
                  <c:v>2001</c:v>
                </c:pt>
                <c:pt idx="11209">
                  <c:v>2001</c:v>
                </c:pt>
                <c:pt idx="11210">
                  <c:v>2001</c:v>
                </c:pt>
                <c:pt idx="11211">
                  <c:v>2001</c:v>
                </c:pt>
                <c:pt idx="11212">
                  <c:v>2001</c:v>
                </c:pt>
                <c:pt idx="11213">
                  <c:v>2001</c:v>
                </c:pt>
                <c:pt idx="11214">
                  <c:v>2001</c:v>
                </c:pt>
                <c:pt idx="11215">
                  <c:v>2001</c:v>
                </c:pt>
                <c:pt idx="11216">
                  <c:v>2001</c:v>
                </c:pt>
                <c:pt idx="11217">
                  <c:v>2001</c:v>
                </c:pt>
                <c:pt idx="11218">
                  <c:v>2001</c:v>
                </c:pt>
                <c:pt idx="11219">
                  <c:v>2001</c:v>
                </c:pt>
                <c:pt idx="11220">
                  <c:v>2001</c:v>
                </c:pt>
                <c:pt idx="11221">
                  <c:v>2001</c:v>
                </c:pt>
                <c:pt idx="11222">
                  <c:v>2001</c:v>
                </c:pt>
                <c:pt idx="11223">
                  <c:v>2001</c:v>
                </c:pt>
                <c:pt idx="11224">
                  <c:v>2000</c:v>
                </c:pt>
                <c:pt idx="11225">
                  <c:v>2000</c:v>
                </c:pt>
                <c:pt idx="11226">
                  <c:v>2000</c:v>
                </c:pt>
                <c:pt idx="11227">
                  <c:v>2000</c:v>
                </c:pt>
                <c:pt idx="11228">
                  <c:v>2000</c:v>
                </c:pt>
                <c:pt idx="11229">
                  <c:v>2000</c:v>
                </c:pt>
                <c:pt idx="11230">
                  <c:v>2000</c:v>
                </c:pt>
                <c:pt idx="11231">
                  <c:v>2000</c:v>
                </c:pt>
                <c:pt idx="11232">
                  <c:v>2000</c:v>
                </c:pt>
                <c:pt idx="11233">
                  <c:v>2000</c:v>
                </c:pt>
                <c:pt idx="11234">
                  <c:v>2000</c:v>
                </c:pt>
                <c:pt idx="11235">
                  <c:v>2000</c:v>
                </c:pt>
                <c:pt idx="11236">
                  <c:v>2000</c:v>
                </c:pt>
                <c:pt idx="11237">
                  <c:v>2000</c:v>
                </c:pt>
                <c:pt idx="11238">
                  <c:v>2000</c:v>
                </c:pt>
                <c:pt idx="11239">
                  <c:v>2000</c:v>
                </c:pt>
                <c:pt idx="11240">
                  <c:v>2000</c:v>
                </c:pt>
                <c:pt idx="11241">
                  <c:v>2000</c:v>
                </c:pt>
                <c:pt idx="11242">
                  <c:v>2000</c:v>
                </c:pt>
                <c:pt idx="11243">
                  <c:v>2000</c:v>
                </c:pt>
                <c:pt idx="11244">
                  <c:v>2000</c:v>
                </c:pt>
                <c:pt idx="11245">
                  <c:v>2000</c:v>
                </c:pt>
                <c:pt idx="11246">
                  <c:v>2000</c:v>
                </c:pt>
                <c:pt idx="11247">
                  <c:v>2000</c:v>
                </c:pt>
                <c:pt idx="11248">
                  <c:v>2000</c:v>
                </c:pt>
                <c:pt idx="11249">
                  <c:v>2000</c:v>
                </c:pt>
                <c:pt idx="11250">
                  <c:v>2000</c:v>
                </c:pt>
                <c:pt idx="11251">
                  <c:v>2000</c:v>
                </c:pt>
                <c:pt idx="11252">
                  <c:v>2000</c:v>
                </c:pt>
                <c:pt idx="11253">
                  <c:v>2000</c:v>
                </c:pt>
                <c:pt idx="11254">
                  <c:v>1999</c:v>
                </c:pt>
                <c:pt idx="11255">
                  <c:v>1999</c:v>
                </c:pt>
                <c:pt idx="11256">
                  <c:v>1999</c:v>
                </c:pt>
                <c:pt idx="11257">
                  <c:v>1999</c:v>
                </c:pt>
                <c:pt idx="11258">
                  <c:v>1999</c:v>
                </c:pt>
                <c:pt idx="11259">
                  <c:v>1999</c:v>
                </c:pt>
                <c:pt idx="11260">
                  <c:v>1999</c:v>
                </c:pt>
                <c:pt idx="11261">
                  <c:v>1999</c:v>
                </c:pt>
                <c:pt idx="11262">
                  <c:v>1999</c:v>
                </c:pt>
                <c:pt idx="11263">
                  <c:v>1999</c:v>
                </c:pt>
                <c:pt idx="11264">
                  <c:v>1999</c:v>
                </c:pt>
                <c:pt idx="11265">
                  <c:v>1999</c:v>
                </c:pt>
                <c:pt idx="11266">
                  <c:v>1999</c:v>
                </c:pt>
                <c:pt idx="11267">
                  <c:v>1999</c:v>
                </c:pt>
                <c:pt idx="11268">
                  <c:v>1999</c:v>
                </c:pt>
                <c:pt idx="11269">
                  <c:v>1999</c:v>
                </c:pt>
                <c:pt idx="11270">
                  <c:v>1999</c:v>
                </c:pt>
                <c:pt idx="11271">
                  <c:v>1999</c:v>
                </c:pt>
                <c:pt idx="11272">
                  <c:v>1999</c:v>
                </c:pt>
                <c:pt idx="11273">
                  <c:v>1999</c:v>
                </c:pt>
                <c:pt idx="11274">
                  <c:v>1999</c:v>
                </c:pt>
                <c:pt idx="11275">
                  <c:v>1999</c:v>
                </c:pt>
                <c:pt idx="11276">
                  <c:v>1999</c:v>
                </c:pt>
                <c:pt idx="11277">
                  <c:v>1999</c:v>
                </c:pt>
                <c:pt idx="11278">
                  <c:v>1999</c:v>
                </c:pt>
                <c:pt idx="11279">
                  <c:v>1999</c:v>
                </c:pt>
                <c:pt idx="11280">
                  <c:v>1999</c:v>
                </c:pt>
                <c:pt idx="11281">
                  <c:v>1999</c:v>
                </c:pt>
                <c:pt idx="11282">
                  <c:v>1999</c:v>
                </c:pt>
                <c:pt idx="11283">
                  <c:v>1999</c:v>
                </c:pt>
                <c:pt idx="11284">
                  <c:v>1996</c:v>
                </c:pt>
                <c:pt idx="11285">
                  <c:v>1996</c:v>
                </c:pt>
                <c:pt idx="11286">
                  <c:v>2019</c:v>
                </c:pt>
                <c:pt idx="11287">
                  <c:v>2018</c:v>
                </c:pt>
                <c:pt idx="11288">
                  <c:v>2018</c:v>
                </c:pt>
                <c:pt idx="11289">
                  <c:v>2018</c:v>
                </c:pt>
                <c:pt idx="11290">
                  <c:v>2016</c:v>
                </c:pt>
                <c:pt idx="11291">
                  <c:v>2016</c:v>
                </c:pt>
                <c:pt idx="11292">
                  <c:v>2015</c:v>
                </c:pt>
                <c:pt idx="11293">
                  <c:v>2015</c:v>
                </c:pt>
                <c:pt idx="11294">
                  <c:v>2014</c:v>
                </c:pt>
                <c:pt idx="11295">
                  <c:v>2014</c:v>
                </c:pt>
                <c:pt idx="11296">
                  <c:v>2019</c:v>
                </c:pt>
                <c:pt idx="11297">
                  <c:v>2019</c:v>
                </c:pt>
                <c:pt idx="11298">
                  <c:v>2019</c:v>
                </c:pt>
                <c:pt idx="11299">
                  <c:v>2019</c:v>
                </c:pt>
                <c:pt idx="11300">
                  <c:v>2019</c:v>
                </c:pt>
                <c:pt idx="11301">
                  <c:v>2019</c:v>
                </c:pt>
                <c:pt idx="11302">
                  <c:v>2019</c:v>
                </c:pt>
                <c:pt idx="11303">
                  <c:v>2019</c:v>
                </c:pt>
                <c:pt idx="11304">
                  <c:v>2018</c:v>
                </c:pt>
                <c:pt idx="11305">
                  <c:v>2018</c:v>
                </c:pt>
                <c:pt idx="11306">
                  <c:v>2018</c:v>
                </c:pt>
                <c:pt idx="11307">
                  <c:v>2018</c:v>
                </c:pt>
                <c:pt idx="11308">
                  <c:v>2018</c:v>
                </c:pt>
                <c:pt idx="11309">
                  <c:v>2018</c:v>
                </c:pt>
                <c:pt idx="11310">
                  <c:v>2018</c:v>
                </c:pt>
                <c:pt idx="11311">
                  <c:v>2018</c:v>
                </c:pt>
                <c:pt idx="11312">
                  <c:v>2016</c:v>
                </c:pt>
                <c:pt idx="11313">
                  <c:v>2016</c:v>
                </c:pt>
                <c:pt idx="11314">
                  <c:v>2016</c:v>
                </c:pt>
                <c:pt idx="11315">
                  <c:v>2016</c:v>
                </c:pt>
                <c:pt idx="11316">
                  <c:v>2016</c:v>
                </c:pt>
                <c:pt idx="11317">
                  <c:v>2016</c:v>
                </c:pt>
                <c:pt idx="11318">
                  <c:v>2016</c:v>
                </c:pt>
                <c:pt idx="11319">
                  <c:v>2015</c:v>
                </c:pt>
                <c:pt idx="11320">
                  <c:v>2015</c:v>
                </c:pt>
                <c:pt idx="11321">
                  <c:v>2015</c:v>
                </c:pt>
                <c:pt idx="11322">
                  <c:v>2015</c:v>
                </c:pt>
                <c:pt idx="11323">
                  <c:v>2015</c:v>
                </c:pt>
                <c:pt idx="11324">
                  <c:v>2015</c:v>
                </c:pt>
                <c:pt idx="11325">
                  <c:v>2015</c:v>
                </c:pt>
                <c:pt idx="11326">
                  <c:v>2014</c:v>
                </c:pt>
                <c:pt idx="11327">
                  <c:v>2014</c:v>
                </c:pt>
                <c:pt idx="11328">
                  <c:v>2014</c:v>
                </c:pt>
                <c:pt idx="11329">
                  <c:v>2014</c:v>
                </c:pt>
                <c:pt idx="11330">
                  <c:v>2014</c:v>
                </c:pt>
                <c:pt idx="11331">
                  <c:v>2014</c:v>
                </c:pt>
                <c:pt idx="11332">
                  <c:v>2014</c:v>
                </c:pt>
                <c:pt idx="11333">
                  <c:v>2013</c:v>
                </c:pt>
                <c:pt idx="11334">
                  <c:v>2013</c:v>
                </c:pt>
                <c:pt idx="11335">
                  <c:v>2012</c:v>
                </c:pt>
                <c:pt idx="11336">
                  <c:v>2012</c:v>
                </c:pt>
                <c:pt idx="11337">
                  <c:v>2011</c:v>
                </c:pt>
                <c:pt idx="11338">
                  <c:v>2011</c:v>
                </c:pt>
                <c:pt idx="11339">
                  <c:v>2010</c:v>
                </c:pt>
                <c:pt idx="11340">
                  <c:v>2010</c:v>
                </c:pt>
                <c:pt idx="11341">
                  <c:v>2006</c:v>
                </c:pt>
                <c:pt idx="11342">
                  <c:v>2005</c:v>
                </c:pt>
                <c:pt idx="11343">
                  <c:v>2019</c:v>
                </c:pt>
                <c:pt idx="11344">
                  <c:v>2019</c:v>
                </c:pt>
                <c:pt idx="11345">
                  <c:v>2019</c:v>
                </c:pt>
                <c:pt idx="11346">
                  <c:v>2019</c:v>
                </c:pt>
                <c:pt idx="11347">
                  <c:v>2019</c:v>
                </c:pt>
                <c:pt idx="11348">
                  <c:v>2019</c:v>
                </c:pt>
                <c:pt idx="11349">
                  <c:v>2018</c:v>
                </c:pt>
                <c:pt idx="11350">
                  <c:v>2018</c:v>
                </c:pt>
                <c:pt idx="11351">
                  <c:v>2018</c:v>
                </c:pt>
                <c:pt idx="11352">
                  <c:v>2018</c:v>
                </c:pt>
                <c:pt idx="11353">
                  <c:v>2018</c:v>
                </c:pt>
                <c:pt idx="11354">
                  <c:v>2018</c:v>
                </c:pt>
                <c:pt idx="11355">
                  <c:v>2016</c:v>
                </c:pt>
                <c:pt idx="11356">
                  <c:v>2016</c:v>
                </c:pt>
                <c:pt idx="11357">
                  <c:v>2016</c:v>
                </c:pt>
                <c:pt idx="11358">
                  <c:v>2016</c:v>
                </c:pt>
                <c:pt idx="11359">
                  <c:v>2016</c:v>
                </c:pt>
                <c:pt idx="11360">
                  <c:v>2016</c:v>
                </c:pt>
                <c:pt idx="11361">
                  <c:v>2015</c:v>
                </c:pt>
                <c:pt idx="11362">
                  <c:v>2015</c:v>
                </c:pt>
                <c:pt idx="11363">
                  <c:v>2015</c:v>
                </c:pt>
                <c:pt idx="11364">
                  <c:v>2015</c:v>
                </c:pt>
                <c:pt idx="11365">
                  <c:v>2015</c:v>
                </c:pt>
                <c:pt idx="11366">
                  <c:v>2015</c:v>
                </c:pt>
                <c:pt idx="11367">
                  <c:v>2014</c:v>
                </c:pt>
                <c:pt idx="11368">
                  <c:v>2014</c:v>
                </c:pt>
                <c:pt idx="11369">
                  <c:v>2014</c:v>
                </c:pt>
                <c:pt idx="11370">
                  <c:v>2014</c:v>
                </c:pt>
                <c:pt idx="11371">
                  <c:v>2014</c:v>
                </c:pt>
                <c:pt idx="11372">
                  <c:v>2014</c:v>
                </c:pt>
                <c:pt idx="11373">
                  <c:v>2013</c:v>
                </c:pt>
                <c:pt idx="11374">
                  <c:v>2013</c:v>
                </c:pt>
                <c:pt idx="11375">
                  <c:v>2013</c:v>
                </c:pt>
                <c:pt idx="11376">
                  <c:v>2013</c:v>
                </c:pt>
                <c:pt idx="11377">
                  <c:v>2013</c:v>
                </c:pt>
                <c:pt idx="11378">
                  <c:v>2013</c:v>
                </c:pt>
                <c:pt idx="11379">
                  <c:v>2012</c:v>
                </c:pt>
                <c:pt idx="11380">
                  <c:v>2012</c:v>
                </c:pt>
                <c:pt idx="11381">
                  <c:v>2012</c:v>
                </c:pt>
                <c:pt idx="11382">
                  <c:v>2012</c:v>
                </c:pt>
                <c:pt idx="11383">
                  <c:v>2012</c:v>
                </c:pt>
                <c:pt idx="11384">
                  <c:v>2012</c:v>
                </c:pt>
                <c:pt idx="11385">
                  <c:v>2011</c:v>
                </c:pt>
                <c:pt idx="11386">
                  <c:v>2011</c:v>
                </c:pt>
                <c:pt idx="11387">
                  <c:v>2011</c:v>
                </c:pt>
                <c:pt idx="11388">
                  <c:v>2011</c:v>
                </c:pt>
                <c:pt idx="11389">
                  <c:v>2011</c:v>
                </c:pt>
                <c:pt idx="11390">
                  <c:v>2011</c:v>
                </c:pt>
                <c:pt idx="11391">
                  <c:v>2010</c:v>
                </c:pt>
                <c:pt idx="11392">
                  <c:v>2010</c:v>
                </c:pt>
                <c:pt idx="11393">
                  <c:v>2010</c:v>
                </c:pt>
                <c:pt idx="11394">
                  <c:v>2010</c:v>
                </c:pt>
                <c:pt idx="11395">
                  <c:v>2010</c:v>
                </c:pt>
                <c:pt idx="11396">
                  <c:v>2010</c:v>
                </c:pt>
                <c:pt idx="11397">
                  <c:v>2009</c:v>
                </c:pt>
                <c:pt idx="11398">
                  <c:v>2009</c:v>
                </c:pt>
                <c:pt idx="11399">
                  <c:v>2009</c:v>
                </c:pt>
                <c:pt idx="11400">
                  <c:v>2009</c:v>
                </c:pt>
                <c:pt idx="11401">
                  <c:v>2009</c:v>
                </c:pt>
                <c:pt idx="11402">
                  <c:v>2008</c:v>
                </c:pt>
                <c:pt idx="11403">
                  <c:v>2008</c:v>
                </c:pt>
                <c:pt idx="11404">
                  <c:v>2008</c:v>
                </c:pt>
                <c:pt idx="11405">
                  <c:v>2008</c:v>
                </c:pt>
                <c:pt idx="11406">
                  <c:v>2006</c:v>
                </c:pt>
                <c:pt idx="11407">
                  <c:v>2006</c:v>
                </c:pt>
                <c:pt idx="11408">
                  <c:v>2005</c:v>
                </c:pt>
                <c:pt idx="11409">
                  <c:v>2005</c:v>
                </c:pt>
                <c:pt idx="11410">
                  <c:v>2005</c:v>
                </c:pt>
                <c:pt idx="11411">
                  <c:v>2005</c:v>
                </c:pt>
                <c:pt idx="11412">
                  <c:v>2004</c:v>
                </c:pt>
                <c:pt idx="11413">
                  <c:v>2004</c:v>
                </c:pt>
                <c:pt idx="11414">
                  <c:v>2004</c:v>
                </c:pt>
                <c:pt idx="11415">
                  <c:v>2004</c:v>
                </c:pt>
                <c:pt idx="11416">
                  <c:v>2004</c:v>
                </c:pt>
                <c:pt idx="11417">
                  <c:v>2004</c:v>
                </c:pt>
                <c:pt idx="11418">
                  <c:v>2004</c:v>
                </c:pt>
                <c:pt idx="11419">
                  <c:v>2004</c:v>
                </c:pt>
                <c:pt idx="11420">
                  <c:v>2003</c:v>
                </c:pt>
                <c:pt idx="11421">
                  <c:v>2003</c:v>
                </c:pt>
                <c:pt idx="11422">
                  <c:v>2003</c:v>
                </c:pt>
                <c:pt idx="11423">
                  <c:v>2003</c:v>
                </c:pt>
                <c:pt idx="11424">
                  <c:v>2003</c:v>
                </c:pt>
                <c:pt idx="11425">
                  <c:v>2003</c:v>
                </c:pt>
                <c:pt idx="11426">
                  <c:v>2003</c:v>
                </c:pt>
                <c:pt idx="11427">
                  <c:v>2003</c:v>
                </c:pt>
                <c:pt idx="11428">
                  <c:v>2003</c:v>
                </c:pt>
                <c:pt idx="11429">
                  <c:v>2003</c:v>
                </c:pt>
                <c:pt idx="11430">
                  <c:v>2003</c:v>
                </c:pt>
                <c:pt idx="11431">
                  <c:v>2003</c:v>
                </c:pt>
                <c:pt idx="11432">
                  <c:v>2003</c:v>
                </c:pt>
                <c:pt idx="11433">
                  <c:v>2002</c:v>
                </c:pt>
                <c:pt idx="11434">
                  <c:v>2002</c:v>
                </c:pt>
                <c:pt idx="11435">
                  <c:v>2002</c:v>
                </c:pt>
                <c:pt idx="11436">
                  <c:v>2002</c:v>
                </c:pt>
                <c:pt idx="11437">
                  <c:v>2002</c:v>
                </c:pt>
                <c:pt idx="11438">
                  <c:v>2002</c:v>
                </c:pt>
                <c:pt idx="11439">
                  <c:v>2002</c:v>
                </c:pt>
                <c:pt idx="11440">
                  <c:v>2002</c:v>
                </c:pt>
                <c:pt idx="11441">
                  <c:v>2002</c:v>
                </c:pt>
                <c:pt idx="11442">
                  <c:v>2002</c:v>
                </c:pt>
                <c:pt idx="11443">
                  <c:v>2002</c:v>
                </c:pt>
                <c:pt idx="11444">
                  <c:v>2002</c:v>
                </c:pt>
                <c:pt idx="11445">
                  <c:v>2002</c:v>
                </c:pt>
                <c:pt idx="11446">
                  <c:v>2002</c:v>
                </c:pt>
                <c:pt idx="11447">
                  <c:v>2002</c:v>
                </c:pt>
                <c:pt idx="11448">
                  <c:v>2001</c:v>
                </c:pt>
                <c:pt idx="11449">
                  <c:v>2001</c:v>
                </c:pt>
                <c:pt idx="11450">
                  <c:v>2001</c:v>
                </c:pt>
                <c:pt idx="11451">
                  <c:v>2001</c:v>
                </c:pt>
                <c:pt idx="11452">
                  <c:v>2001</c:v>
                </c:pt>
                <c:pt idx="11453">
                  <c:v>2000</c:v>
                </c:pt>
                <c:pt idx="11454">
                  <c:v>2000</c:v>
                </c:pt>
                <c:pt idx="11455">
                  <c:v>2000</c:v>
                </c:pt>
                <c:pt idx="11456">
                  <c:v>2000</c:v>
                </c:pt>
                <c:pt idx="11457">
                  <c:v>2000</c:v>
                </c:pt>
                <c:pt idx="11458">
                  <c:v>1999</c:v>
                </c:pt>
                <c:pt idx="11459">
                  <c:v>1999</c:v>
                </c:pt>
                <c:pt idx="11460">
                  <c:v>1999</c:v>
                </c:pt>
                <c:pt idx="11461">
                  <c:v>1999</c:v>
                </c:pt>
                <c:pt idx="11462">
                  <c:v>1999</c:v>
                </c:pt>
                <c:pt idx="11463">
                  <c:v>1999</c:v>
                </c:pt>
                <c:pt idx="11464">
                  <c:v>1998</c:v>
                </c:pt>
                <c:pt idx="11465">
                  <c:v>1998</c:v>
                </c:pt>
                <c:pt idx="11466">
                  <c:v>1998</c:v>
                </c:pt>
                <c:pt idx="11467">
                  <c:v>1998</c:v>
                </c:pt>
                <c:pt idx="11468">
                  <c:v>1998</c:v>
                </c:pt>
                <c:pt idx="11469">
                  <c:v>1998</c:v>
                </c:pt>
                <c:pt idx="11470">
                  <c:v>1997</c:v>
                </c:pt>
                <c:pt idx="11471">
                  <c:v>1997</c:v>
                </c:pt>
                <c:pt idx="11472">
                  <c:v>1997</c:v>
                </c:pt>
                <c:pt idx="11473">
                  <c:v>1997</c:v>
                </c:pt>
                <c:pt idx="11474">
                  <c:v>1997</c:v>
                </c:pt>
                <c:pt idx="11475">
                  <c:v>1997</c:v>
                </c:pt>
                <c:pt idx="11476">
                  <c:v>1996</c:v>
                </c:pt>
                <c:pt idx="11477">
                  <c:v>1996</c:v>
                </c:pt>
                <c:pt idx="11478">
                  <c:v>1996</c:v>
                </c:pt>
                <c:pt idx="11479">
                  <c:v>1996</c:v>
                </c:pt>
                <c:pt idx="11480">
                  <c:v>1996</c:v>
                </c:pt>
                <c:pt idx="11481">
                  <c:v>1996</c:v>
                </c:pt>
                <c:pt idx="11482">
                  <c:v>1995</c:v>
                </c:pt>
                <c:pt idx="11483">
                  <c:v>1995</c:v>
                </c:pt>
                <c:pt idx="11484">
                  <c:v>1995</c:v>
                </c:pt>
                <c:pt idx="11485">
                  <c:v>1995</c:v>
                </c:pt>
                <c:pt idx="11486">
                  <c:v>1995</c:v>
                </c:pt>
                <c:pt idx="11487">
                  <c:v>1995</c:v>
                </c:pt>
                <c:pt idx="11488">
                  <c:v>1995</c:v>
                </c:pt>
                <c:pt idx="11489">
                  <c:v>1995</c:v>
                </c:pt>
                <c:pt idx="11490">
                  <c:v>1994</c:v>
                </c:pt>
                <c:pt idx="11491">
                  <c:v>1994</c:v>
                </c:pt>
                <c:pt idx="11492">
                  <c:v>1994</c:v>
                </c:pt>
                <c:pt idx="11493">
                  <c:v>1994</c:v>
                </c:pt>
                <c:pt idx="11494">
                  <c:v>1994</c:v>
                </c:pt>
                <c:pt idx="11495">
                  <c:v>1994</c:v>
                </c:pt>
                <c:pt idx="11496">
                  <c:v>1994</c:v>
                </c:pt>
                <c:pt idx="11497">
                  <c:v>1993</c:v>
                </c:pt>
                <c:pt idx="11498">
                  <c:v>1993</c:v>
                </c:pt>
                <c:pt idx="11499">
                  <c:v>1993</c:v>
                </c:pt>
                <c:pt idx="11500">
                  <c:v>1993</c:v>
                </c:pt>
                <c:pt idx="11501">
                  <c:v>1993</c:v>
                </c:pt>
                <c:pt idx="11502">
                  <c:v>1992</c:v>
                </c:pt>
                <c:pt idx="11503">
                  <c:v>1992</c:v>
                </c:pt>
                <c:pt idx="11504">
                  <c:v>1992</c:v>
                </c:pt>
                <c:pt idx="11505">
                  <c:v>1992</c:v>
                </c:pt>
                <c:pt idx="11506">
                  <c:v>1992</c:v>
                </c:pt>
                <c:pt idx="11507">
                  <c:v>1992</c:v>
                </c:pt>
                <c:pt idx="11508">
                  <c:v>1992</c:v>
                </c:pt>
                <c:pt idx="11509">
                  <c:v>1991</c:v>
                </c:pt>
                <c:pt idx="11510">
                  <c:v>1991</c:v>
                </c:pt>
                <c:pt idx="11511">
                  <c:v>1991</c:v>
                </c:pt>
                <c:pt idx="11512">
                  <c:v>1991</c:v>
                </c:pt>
                <c:pt idx="11513">
                  <c:v>1991</c:v>
                </c:pt>
                <c:pt idx="11514">
                  <c:v>1991</c:v>
                </c:pt>
                <c:pt idx="11515">
                  <c:v>1991</c:v>
                </c:pt>
                <c:pt idx="11516">
                  <c:v>1990</c:v>
                </c:pt>
                <c:pt idx="11517">
                  <c:v>1990</c:v>
                </c:pt>
                <c:pt idx="11518">
                  <c:v>1990</c:v>
                </c:pt>
                <c:pt idx="11519">
                  <c:v>1990</c:v>
                </c:pt>
                <c:pt idx="11520">
                  <c:v>1990</c:v>
                </c:pt>
                <c:pt idx="11521">
                  <c:v>1990</c:v>
                </c:pt>
                <c:pt idx="11522">
                  <c:v>1990</c:v>
                </c:pt>
                <c:pt idx="11523">
                  <c:v>2019</c:v>
                </c:pt>
                <c:pt idx="11524">
                  <c:v>2019</c:v>
                </c:pt>
                <c:pt idx="11525">
                  <c:v>2019</c:v>
                </c:pt>
                <c:pt idx="11526">
                  <c:v>2018</c:v>
                </c:pt>
                <c:pt idx="11527">
                  <c:v>2018</c:v>
                </c:pt>
                <c:pt idx="11528">
                  <c:v>2018</c:v>
                </c:pt>
                <c:pt idx="11529">
                  <c:v>2018</c:v>
                </c:pt>
                <c:pt idx="11530">
                  <c:v>2010</c:v>
                </c:pt>
                <c:pt idx="11531">
                  <c:v>2019</c:v>
                </c:pt>
                <c:pt idx="11532">
                  <c:v>2019</c:v>
                </c:pt>
                <c:pt idx="11533">
                  <c:v>2019</c:v>
                </c:pt>
                <c:pt idx="11534">
                  <c:v>2019</c:v>
                </c:pt>
                <c:pt idx="11535">
                  <c:v>2019</c:v>
                </c:pt>
                <c:pt idx="11536">
                  <c:v>2019</c:v>
                </c:pt>
                <c:pt idx="11537">
                  <c:v>2019</c:v>
                </c:pt>
                <c:pt idx="11538">
                  <c:v>2019</c:v>
                </c:pt>
                <c:pt idx="11539">
                  <c:v>2019</c:v>
                </c:pt>
                <c:pt idx="11540">
                  <c:v>2019</c:v>
                </c:pt>
                <c:pt idx="11541">
                  <c:v>2019</c:v>
                </c:pt>
                <c:pt idx="11542">
                  <c:v>2019</c:v>
                </c:pt>
                <c:pt idx="11543">
                  <c:v>2019</c:v>
                </c:pt>
                <c:pt idx="11544">
                  <c:v>2019</c:v>
                </c:pt>
                <c:pt idx="11545">
                  <c:v>2019</c:v>
                </c:pt>
                <c:pt idx="11546">
                  <c:v>2019</c:v>
                </c:pt>
                <c:pt idx="11547">
                  <c:v>2018</c:v>
                </c:pt>
                <c:pt idx="11548">
                  <c:v>2018</c:v>
                </c:pt>
                <c:pt idx="11549">
                  <c:v>2018</c:v>
                </c:pt>
                <c:pt idx="11550">
                  <c:v>2018</c:v>
                </c:pt>
                <c:pt idx="11551">
                  <c:v>2018</c:v>
                </c:pt>
                <c:pt idx="11552">
                  <c:v>2018</c:v>
                </c:pt>
                <c:pt idx="11553">
                  <c:v>2018</c:v>
                </c:pt>
                <c:pt idx="11554">
                  <c:v>2018</c:v>
                </c:pt>
                <c:pt idx="11555">
                  <c:v>2018</c:v>
                </c:pt>
                <c:pt idx="11556">
                  <c:v>2018</c:v>
                </c:pt>
                <c:pt idx="11557">
                  <c:v>2018</c:v>
                </c:pt>
                <c:pt idx="11558">
                  <c:v>2018</c:v>
                </c:pt>
                <c:pt idx="11559">
                  <c:v>2018</c:v>
                </c:pt>
                <c:pt idx="11560">
                  <c:v>2018</c:v>
                </c:pt>
                <c:pt idx="11561">
                  <c:v>2018</c:v>
                </c:pt>
                <c:pt idx="11562">
                  <c:v>2018</c:v>
                </c:pt>
                <c:pt idx="11563">
                  <c:v>2019</c:v>
                </c:pt>
                <c:pt idx="11564">
                  <c:v>2019</c:v>
                </c:pt>
                <c:pt idx="11565">
                  <c:v>2019</c:v>
                </c:pt>
                <c:pt idx="11566">
                  <c:v>2019</c:v>
                </c:pt>
                <c:pt idx="11567">
                  <c:v>2019</c:v>
                </c:pt>
                <c:pt idx="11568">
                  <c:v>2018</c:v>
                </c:pt>
                <c:pt idx="11569">
                  <c:v>2018</c:v>
                </c:pt>
                <c:pt idx="11570">
                  <c:v>2018</c:v>
                </c:pt>
                <c:pt idx="11571">
                  <c:v>2018</c:v>
                </c:pt>
                <c:pt idx="11572">
                  <c:v>2018</c:v>
                </c:pt>
                <c:pt idx="11573">
                  <c:v>2018</c:v>
                </c:pt>
                <c:pt idx="11574">
                  <c:v>2018</c:v>
                </c:pt>
                <c:pt idx="11575">
                  <c:v>2016</c:v>
                </c:pt>
                <c:pt idx="11576">
                  <c:v>2016</c:v>
                </c:pt>
                <c:pt idx="11577">
                  <c:v>2016</c:v>
                </c:pt>
                <c:pt idx="11578">
                  <c:v>2016</c:v>
                </c:pt>
                <c:pt idx="11579">
                  <c:v>2016</c:v>
                </c:pt>
                <c:pt idx="11580">
                  <c:v>2016</c:v>
                </c:pt>
                <c:pt idx="11581">
                  <c:v>2016</c:v>
                </c:pt>
                <c:pt idx="11582">
                  <c:v>2015</c:v>
                </c:pt>
                <c:pt idx="11583">
                  <c:v>2015</c:v>
                </c:pt>
                <c:pt idx="11584">
                  <c:v>2015</c:v>
                </c:pt>
                <c:pt idx="11585">
                  <c:v>2015</c:v>
                </c:pt>
                <c:pt idx="11586">
                  <c:v>2015</c:v>
                </c:pt>
                <c:pt idx="11587">
                  <c:v>2015</c:v>
                </c:pt>
                <c:pt idx="11588">
                  <c:v>2015</c:v>
                </c:pt>
                <c:pt idx="11589">
                  <c:v>2014</c:v>
                </c:pt>
                <c:pt idx="11590">
                  <c:v>2014</c:v>
                </c:pt>
                <c:pt idx="11591">
                  <c:v>2014</c:v>
                </c:pt>
                <c:pt idx="11592">
                  <c:v>2014</c:v>
                </c:pt>
                <c:pt idx="11593">
                  <c:v>2014</c:v>
                </c:pt>
                <c:pt idx="11594">
                  <c:v>2014</c:v>
                </c:pt>
                <c:pt idx="11595">
                  <c:v>2014</c:v>
                </c:pt>
                <c:pt idx="11596">
                  <c:v>2013</c:v>
                </c:pt>
                <c:pt idx="11597">
                  <c:v>2013</c:v>
                </c:pt>
                <c:pt idx="11598">
                  <c:v>2013</c:v>
                </c:pt>
                <c:pt idx="11599">
                  <c:v>2013</c:v>
                </c:pt>
                <c:pt idx="11600">
                  <c:v>2013</c:v>
                </c:pt>
                <c:pt idx="11601">
                  <c:v>2013</c:v>
                </c:pt>
                <c:pt idx="11602">
                  <c:v>2012</c:v>
                </c:pt>
                <c:pt idx="11603">
                  <c:v>2012</c:v>
                </c:pt>
                <c:pt idx="11604">
                  <c:v>2012</c:v>
                </c:pt>
                <c:pt idx="11605">
                  <c:v>2012</c:v>
                </c:pt>
                <c:pt idx="11606">
                  <c:v>2012</c:v>
                </c:pt>
                <c:pt idx="11607">
                  <c:v>2012</c:v>
                </c:pt>
                <c:pt idx="11608">
                  <c:v>2011</c:v>
                </c:pt>
                <c:pt idx="11609">
                  <c:v>2011</c:v>
                </c:pt>
                <c:pt idx="11610">
                  <c:v>2011</c:v>
                </c:pt>
                <c:pt idx="11611">
                  <c:v>2011</c:v>
                </c:pt>
                <c:pt idx="11612">
                  <c:v>2011</c:v>
                </c:pt>
                <c:pt idx="11613">
                  <c:v>2019</c:v>
                </c:pt>
                <c:pt idx="11614">
                  <c:v>2019</c:v>
                </c:pt>
                <c:pt idx="11615">
                  <c:v>2019</c:v>
                </c:pt>
                <c:pt idx="11616">
                  <c:v>2019</c:v>
                </c:pt>
                <c:pt idx="11617">
                  <c:v>2019</c:v>
                </c:pt>
                <c:pt idx="11618">
                  <c:v>2019</c:v>
                </c:pt>
                <c:pt idx="11619">
                  <c:v>2018</c:v>
                </c:pt>
                <c:pt idx="11620">
                  <c:v>2018</c:v>
                </c:pt>
                <c:pt idx="11621">
                  <c:v>2018</c:v>
                </c:pt>
                <c:pt idx="11622">
                  <c:v>2018</c:v>
                </c:pt>
                <c:pt idx="11623">
                  <c:v>2018</c:v>
                </c:pt>
                <c:pt idx="11624">
                  <c:v>2018</c:v>
                </c:pt>
                <c:pt idx="11625">
                  <c:v>2016</c:v>
                </c:pt>
                <c:pt idx="11626">
                  <c:v>2016</c:v>
                </c:pt>
                <c:pt idx="11627">
                  <c:v>2016</c:v>
                </c:pt>
                <c:pt idx="11628">
                  <c:v>2016</c:v>
                </c:pt>
                <c:pt idx="11629">
                  <c:v>2016</c:v>
                </c:pt>
                <c:pt idx="11630">
                  <c:v>2016</c:v>
                </c:pt>
                <c:pt idx="11631">
                  <c:v>2015</c:v>
                </c:pt>
                <c:pt idx="11632">
                  <c:v>2015</c:v>
                </c:pt>
                <c:pt idx="11633">
                  <c:v>2015</c:v>
                </c:pt>
                <c:pt idx="11634">
                  <c:v>2015</c:v>
                </c:pt>
                <c:pt idx="11635">
                  <c:v>2015</c:v>
                </c:pt>
                <c:pt idx="11636">
                  <c:v>2015</c:v>
                </c:pt>
                <c:pt idx="11637">
                  <c:v>2014</c:v>
                </c:pt>
                <c:pt idx="11638">
                  <c:v>2014</c:v>
                </c:pt>
                <c:pt idx="11639">
                  <c:v>2014</c:v>
                </c:pt>
                <c:pt idx="11640">
                  <c:v>2014</c:v>
                </c:pt>
                <c:pt idx="11641">
                  <c:v>2014</c:v>
                </c:pt>
                <c:pt idx="11642">
                  <c:v>2014</c:v>
                </c:pt>
                <c:pt idx="11643">
                  <c:v>2013</c:v>
                </c:pt>
                <c:pt idx="11644">
                  <c:v>2013</c:v>
                </c:pt>
                <c:pt idx="11645">
                  <c:v>2013</c:v>
                </c:pt>
                <c:pt idx="11646">
                  <c:v>2013</c:v>
                </c:pt>
                <c:pt idx="11647">
                  <c:v>2013</c:v>
                </c:pt>
                <c:pt idx="11648">
                  <c:v>2013</c:v>
                </c:pt>
                <c:pt idx="11649">
                  <c:v>2012</c:v>
                </c:pt>
                <c:pt idx="11650">
                  <c:v>2012</c:v>
                </c:pt>
                <c:pt idx="11651">
                  <c:v>2012</c:v>
                </c:pt>
                <c:pt idx="11652">
                  <c:v>2012</c:v>
                </c:pt>
                <c:pt idx="11653">
                  <c:v>2012</c:v>
                </c:pt>
                <c:pt idx="11654">
                  <c:v>2012</c:v>
                </c:pt>
                <c:pt idx="11655">
                  <c:v>2012</c:v>
                </c:pt>
                <c:pt idx="11656">
                  <c:v>2012</c:v>
                </c:pt>
                <c:pt idx="11657">
                  <c:v>2012</c:v>
                </c:pt>
                <c:pt idx="11658">
                  <c:v>2011</c:v>
                </c:pt>
                <c:pt idx="11659">
                  <c:v>2011</c:v>
                </c:pt>
                <c:pt idx="11660">
                  <c:v>2011</c:v>
                </c:pt>
                <c:pt idx="11661">
                  <c:v>2011</c:v>
                </c:pt>
                <c:pt idx="11662">
                  <c:v>2011</c:v>
                </c:pt>
                <c:pt idx="11663">
                  <c:v>2011</c:v>
                </c:pt>
                <c:pt idx="11664">
                  <c:v>2011</c:v>
                </c:pt>
                <c:pt idx="11665">
                  <c:v>2011</c:v>
                </c:pt>
                <c:pt idx="11666">
                  <c:v>2011</c:v>
                </c:pt>
                <c:pt idx="11667">
                  <c:v>2011</c:v>
                </c:pt>
                <c:pt idx="11668">
                  <c:v>2010</c:v>
                </c:pt>
                <c:pt idx="11669">
                  <c:v>2010</c:v>
                </c:pt>
                <c:pt idx="11670">
                  <c:v>2010</c:v>
                </c:pt>
                <c:pt idx="11671">
                  <c:v>2010</c:v>
                </c:pt>
                <c:pt idx="11672">
                  <c:v>2010</c:v>
                </c:pt>
                <c:pt idx="11673">
                  <c:v>2010</c:v>
                </c:pt>
                <c:pt idx="11674">
                  <c:v>2010</c:v>
                </c:pt>
                <c:pt idx="11675">
                  <c:v>2009</c:v>
                </c:pt>
                <c:pt idx="11676">
                  <c:v>2009</c:v>
                </c:pt>
                <c:pt idx="11677">
                  <c:v>2009</c:v>
                </c:pt>
                <c:pt idx="11678">
                  <c:v>2009</c:v>
                </c:pt>
                <c:pt idx="11679">
                  <c:v>2009</c:v>
                </c:pt>
                <c:pt idx="11680">
                  <c:v>2019</c:v>
                </c:pt>
                <c:pt idx="11681">
                  <c:v>2019</c:v>
                </c:pt>
                <c:pt idx="11682">
                  <c:v>2019</c:v>
                </c:pt>
                <c:pt idx="11683">
                  <c:v>2019</c:v>
                </c:pt>
                <c:pt idx="11684">
                  <c:v>2019</c:v>
                </c:pt>
                <c:pt idx="11685">
                  <c:v>2019</c:v>
                </c:pt>
                <c:pt idx="11686">
                  <c:v>2019</c:v>
                </c:pt>
                <c:pt idx="11687">
                  <c:v>2019</c:v>
                </c:pt>
                <c:pt idx="11688">
                  <c:v>2019</c:v>
                </c:pt>
                <c:pt idx="11689">
                  <c:v>2019</c:v>
                </c:pt>
                <c:pt idx="11690">
                  <c:v>2019</c:v>
                </c:pt>
                <c:pt idx="11691">
                  <c:v>2019</c:v>
                </c:pt>
                <c:pt idx="11692">
                  <c:v>2019</c:v>
                </c:pt>
                <c:pt idx="11693">
                  <c:v>2019</c:v>
                </c:pt>
                <c:pt idx="11694">
                  <c:v>2019</c:v>
                </c:pt>
                <c:pt idx="11695">
                  <c:v>2019</c:v>
                </c:pt>
                <c:pt idx="11696">
                  <c:v>2019</c:v>
                </c:pt>
                <c:pt idx="11697">
                  <c:v>2019</c:v>
                </c:pt>
                <c:pt idx="11698">
                  <c:v>2019</c:v>
                </c:pt>
                <c:pt idx="11699">
                  <c:v>2019</c:v>
                </c:pt>
                <c:pt idx="11700">
                  <c:v>2019</c:v>
                </c:pt>
                <c:pt idx="11701">
                  <c:v>2019</c:v>
                </c:pt>
                <c:pt idx="11702">
                  <c:v>2019</c:v>
                </c:pt>
                <c:pt idx="11703">
                  <c:v>2019</c:v>
                </c:pt>
                <c:pt idx="11704">
                  <c:v>2019</c:v>
                </c:pt>
                <c:pt idx="11705">
                  <c:v>2019</c:v>
                </c:pt>
                <c:pt idx="11706">
                  <c:v>2019</c:v>
                </c:pt>
                <c:pt idx="11707">
                  <c:v>2019</c:v>
                </c:pt>
                <c:pt idx="11708">
                  <c:v>2019</c:v>
                </c:pt>
                <c:pt idx="11709">
                  <c:v>2019</c:v>
                </c:pt>
                <c:pt idx="11710">
                  <c:v>2019</c:v>
                </c:pt>
                <c:pt idx="11711">
                  <c:v>2019</c:v>
                </c:pt>
                <c:pt idx="11712">
                  <c:v>2019</c:v>
                </c:pt>
                <c:pt idx="11713">
                  <c:v>2019</c:v>
                </c:pt>
                <c:pt idx="11714">
                  <c:v>2019</c:v>
                </c:pt>
                <c:pt idx="11715">
                  <c:v>2019</c:v>
                </c:pt>
                <c:pt idx="11716">
                  <c:v>2018</c:v>
                </c:pt>
                <c:pt idx="11717">
                  <c:v>2018</c:v>
                </c:pt>
                <c:pt idx="11718">
                  <c:v>2018</c:v>
                </c:pt>
                <c:pt idx="11719">
                  <c:v>2018</c:v>
                </c:pt>
                <c:pt idx="11720">
                  <c:v>2018</c:v>
                </c:pt>
                <c:pt idx="11721">
                  <c:v>2018</c:v>
                </c:pt>
                <c:pt idx="11722">
                  <c:v>2018</c:v>
                </c:pt>
                <c:pt idx="11723">
                  <c:v>2018</c:v>
                </c:pt>
                <c:pt idx="11724">
                  <c:v>2018</c:v>
                </c:pt>
                <c:pt idx="11725">
                  <c:v>2018</c:v>
                </c:pt>
                <c:pt idx="11726">
                  <c:v>2018</c:v>
                </c:pt>
                <c:pt idx="11727">
                  <c:v>2018</c:v>
                </c:pt>
                <c:pt idx="11728">
                  <c:v>2018</c:v>
                </c:pt>
                <c:pt idx="11729">
                  <c:v>2018</c:v>
                </c:pt>
                <c:pt idx="11730">
                  <c:v>2018</c:v>
                </c:pt>
                <c:pt idx="11731">
                  <c:v>2018</c:v>
                </c:pt>
                <c:pt idx="11732">
                  <c:v>2018</c:v>
                </c:pt>
                <c:pt idx="11733">
                  <c:v>2018</c:v>
                </c:pt>
                <c:pt idx="11734">
                  <c:v>2018</c:v>
                </c:pt>
                <c:pt idx="11735">
                  <c:v>2018</c:v>
                </c:pt>
                <c:pt idx="11736">
                  <c:v>2018</c:v>
                </c:pt>
                <c:pt idx="11737">
                  <c:v>2018</c:v>
                </c:pt>
                <c:pt idx="11738">
                  <c:v>2018</c:v>
                </c:pt>
                <c:pt idx="11739">
                  <c:v>2018</c:v>
                </c:pt>
                <c:pt idx="11740">
                  <c:v>2018</c:v>
                </c:pt>
                <c:pt idx="11741">
                  <c:v>2018</c:v>
                </c:pt>
                <c:pt idx="11742">
                  <c:v>2018</c:v>
                </c:pt>
                <c:pt idx="11743">
                  <c:v>2018</c:v>
                </c:pt>
                <c:pt idx="11744">
                  <c:v>2018</c:v>
                </c:pt>
                <c:pt idx="11745">
                  <c:v>2018</c:v>
                </c:pt>
                <c:pt idx="11746">
                  <c:v>2018</c:v>
                </c:pt>
                <c:pt idx="11747">
                  <c:v>2018</c:v>
                </c:pt>
                <c:pt idx="11748">
                  <c:v>2018</c:v>
                </c:pt>
                <c:pt idx="11749">
                  <c:v>2018</c:v>
                </c:pt>
                <c:pt idx="11750">
                  <c:v>2018</c:v>
                </c:pt>
                <c:pt idx="11751">
                  <c:v>2018</c:v>
                </c:pt>
                <c:pt idx="11752">
                  <c:v>2019</c:v>
                </c:pt>
                <c:pt idx="11753">
                  <c:v>2019</c:v>
                </c:pt>
                <c:pt idx="11754">
                  <c:v>2019</c:v>
                </c:pt>
                <c:pt idx="11755">
                  <c:v>2019</c:v>
                </c:pt>
                <c:pt idx="11756">
                  <c:v>2019</c:v>
                </c:pt>
                <c:pt idx="11757">
                  <c:v>2019</c:v>
                </c:pt>
                <c:pt idx="11758">
                  <c:v>2019</c:v>
                </c:pt>
                <c:pt idx="11759">
                  <c:v>2019</c:v>
                </c:pt>
                <c:pt idx="11760">
                  <c:v>2018</c:v>
                </c:pt>
                <c:pt idx="11761">
                  <c:v>2018</c:v>
                </c:pt>
                <c:pt idx="11762">
                  <c:v>2018</c:v>
                </c:pt>
                <c:pt idx="11763">
                  <c:v>2018</c:v>
                </c:pt>
                <c:pt idx="11764">
                  <c:v>2018</c:v>
                </c:pt>
                <c:pt idx="11765">
                  <c:v>2018</c:v>
                </c:pt>
                <c:pt idx="11766">
                  <c:v>2018</c:v>
                </c:pt>
                <c:pt idx="11767">
                  <c:v>2018</c:v>
                </c:pt>
                <c:pt idx="11768">
                  <c:v>2019</c:v>
                </c:pt>
                <c:pt idx="11769">
                  <c:v>2019</c:v>
                </c:pt>
                <c:pt idx="11770">
                  <c:v>2019</c:v>
                </c:pt>
                <c:pt idx="11771">
                  <c:v>2019</c:v>
                </c:pt>
                <c:pt idx="11772">
                  <c:v>2019</c:v>
                </c:pt>
                <c:pt idx="11773">
                  <c:v>2019</c:v>
                </c:pt>
                <c:pt idx="11774">
                  <c:v>2018</c:v>
                </c:pt>
                <c:pt idx="11775">
                  <c:v>2018</c:v>
                </c:pt>
                <c:pt idx="11776">
                  <c:v>2018</c:v>
                </c:pt>
                <c:pt idx="11777">
                  <c:v>2018</c:v>
                </c:pt>
                <c:pt idx="11778">
                  <c:v>2018</c:v>
                </c:pt>
                <c:pt idx="11779">
                  <c:v>2018</c:v>
                </c:pt>
                <c:pt idx="11780">
                  <c:v>2019</c:v>
                </c:pt>
                <c:pt idx="11781">
                  <c:v>2019</c:v>
                </c:pt>
                <c:pt idx="11782">
                  <c:v>2019</c:v>
                </c:pt>
                <c:pt idx="11783">
                  <c:v>2019</c:v>
                </c:pt>
                <c:pt idx="11784">
                  <c:v>2019</c:v>
                </c:pt>
                <c:pt idx="11785">
                  <c:v>2019</c:v>
                </c:pt>
                <c:pt idx="11786">
                  <c:v>2019</c:v>
                </c:pt>
                <c:pt idx="11787">
                  <c:v>2019</c:v>
                </c:pt>
                <c:pt idx="11788">
                  <c:v>2019</c:v>
                </c:pt>
                <c:pt idx="11789">
                  <c:v>2019</c:v>
                </c:pt>
                <c:pt idx="11790">
                  <c:v>2019</c:v>
                </c:pt>
                <c:pt idx="11791">
                  <c:v>2018</c:v>
                </c:pt>
                <c:pt idx="11792">
                  <c:v>2018</c:v>
                </c:pt>
                <c:pt idx="11793">
                  <c:v>2018</c:v>
                </c:pt>
                <c:pt idx="11794">
                  <c:v>2018</c:v>
                </c:pt>
                <c:pt idx="11795">
                  <c:v>2018</c:v>
                </c:pt>
                <c:pt idx="11796">
                  <c:v>2018</c:v>
                </c:pt>
                <c:pt idx="11797">
                  <c:v>2018</c:v>
                </c:pt>
                <c:pt idx="11798">
                  <c:v>2018</c:v>
                </c:pt>
                <c:pt idx="11799">
                  <c:v>2018</c:v>
                </c:pt>
                <c:pt idx="11800">
                  <c:v>2018</c:v>
                </c:pt>
                <c:pt idx="11801">
                  <c:v>2016</c:v>
                </c:pt>
                <c:pt idx="11802">
                  <c:v>2016</c:v>
                </c:pt>
                <c:pt idx="11803">
                  <c:v>2016</c:v>
                </c:pt>
                <c:pt idx="11804">
                  <c:v>2016</c:v>
                </c:pt>
                <c:pt idx="11805">
                  <c:v>2016</c:v>
                </c:pt>
                <c:pt idx="11806">
                  <c:v>2016</c:v>
                </c:pt>
                <c:pt idx="11807">
                  <c:v>2016</c:v>
                </c:pt>
                <c:pt idx="11808">
                  <c:v>2016</c:v>
                </c:pt>
                <c:pt idx="11809">
                  <c:v>2016</c:v>
                </c:pt>
                <c:pt idx="11810">
                  <c:v>2015</c:v>
                </c:pt>
                <c:pt idx="11811">
                  <c:v>2015</c:v>
                </c:pt>
                <c:pt idx="11812">
                  <c:v>2015</c:v>
                </c:pt>
                <c:pt idx="11813">
                  <c:v>2015</c:v>
                </c:pt>
                <c:pt idx="11814">
                  <c:v>2015</c:v>
                </c:pt>
                <c:pt idx="11815">
                  <c:v>2015</c:v>
                </c:pt>
                <c:pt idx="11816">
                  <c:v>2015</c:v>
                </c:pt>
                <c:pt idx="11817">
                  <c:v>2015</c:v>
                </c:pt>
                <c:pt idx="11818">
                  <c:v>2015</c:v>
                </c:pt>
                <c:pt idx="11819">
                  <c:v>2019</c:v>
                </c:pt>
                <c:pt idx="11820">
                  <c:v>2019</c:v>
                </c:pt>
                <c:pt idx="11821">
                  <c:v>2019</c:v>
                </c:pt>
                <c:pt idx="11822">
                  <c:v>2019</c:v>
                </c:pt>
                <c:pt idx="11823">
                  <c:v>2019</c:v>
                </c:pt>
                <c:pt idx="11824">
                  <c:v>2019</c:v>
                </c:pt>
                <c:pt idx="11825">
                  <c:v>2019</c:v>
                </c:pt>
                <c:pt idx="11826">
                  <c:v>2019</c:v>
                </c:pt>
                <c:pt idx="11827">
                  <c:v>2019</c:v>
                </c:pt>
                <c:pt idx="11828">
                  <c:v>2019</c:v>
                </c:pt>
                <c:pt idx="11829">
                  <c:v>2018</c:v>
                </c:pt>
                <c:pt idx="11830">
                  <c:v>2018</c:v>
                </c:pt>
                <c:pt idx="11831">
                  <c:v>2018</c:v>
                </c:pt>
                <c:pt idx="11832">
                  <c:v>2018</c:v>
                </c:pt>
                <c:pt idx="11833">
                  <c:v>2018</c:v>
                </c:pt>
                <c:pt idx="11834">
                  <c:v>2018</c:v>
                </c:pt>
                <c:pt idx="11835">
                  <c:v>2018</c:v>
                </c:pt>
                <c:pt idx="11836">
                  <c:v>2018</c:v>
                </c:pt>
                <c:pt idx="11837">
                  <c:v>2018</c:v>
                </c:pt>
                <c:pt idx="11838">
                  <c:v>2018</c:v>
                </c:pt>
                <c:pt idx="11839">
                  <c:v>2019</c:v>
                </c:pt>
                <c:pt idx="11840">
                  <c:v>2019</c:v>
                </c:pt>
                <c:pt idx="11841">
                  <c:v>2019</c:v>
                </c:pt>
                <c:pt idx="11842">
                  <c:v>2019</c:v>
                </c:pt>
                <c:pt idx="11843">
                  <c:v>2019</c:v>
                </c:pt>
                <c:pt idx="11844">
                  <c:v>2019</c:v>
                </c:pt>
                <c:pt idx="11845">
                  <c:v>2019</c:v>
                </c:pt>
                <c:pt idx="11846">
                  <c:v>2019</c:v>
                </c:pt>
                <c:pt idx="11847">
                  <c:v>2019</c:v>
                </c:pt>
                <c:pt idx="11848">
                  <c:v>2019</c:v>
                </c:pt>
                <c:pt idx="11849">
                  <c:v>2019</c:v>
                </c:pt>
                <c:pt idx="11850">
                  <c:v>2019</c:v>
                </c:pt>
                <c:pt idx="11851">
                  <c:v>2019</c:v>
                </c:pt>
                <c:pt idx="11852">
                  <c:v>2019</c:v>
                </c:pt>
                <c:pt idx="11853">
                  <c:v>2019</c:v>
                </c:pt>
                <c:pt idx="11854">
                  <c:v>2018</c:v>
                </c:pt>
                <c:pt idx="11855">
                  <c:v>2018</c:v>
                </c:pt>
                <c:pt idx="11856">
                  <c:v>2018</c:v>
                </c:pt>
                <c:pt idx="11857">
                  <c:v>2018</c:v>
                </c:pt>
                <c:pt idx="11858">
                  <c:v>2018</c:v>
                </c:pt>
                <c:pt idx="11859">
                  <c:v>2018</c:v>
                </c:pt>
                <c:pt idx="11860">
                  <c:v>2019</c:v>
                </c:pt>
                <c:pt idx="11861">
                  <c:v>2019</c:v>
                </c:pt>
                <c:pt idx="11862">
                  <c:v>2019</c:v>
                </c:pt>
                <c:pt idx="11863">
                  <c:v>2019</c:v>
                </c:pt>
                <c:pt idx="11864">
                  <c:v>2018</c:v>
                </c:pt>
                <c:pt idx="11865">
                  <c:v>2018</c:v>
                </c:pt>
                <c:pt idx="11866">
                  <c:v>2018</c:v>
                </c:pt>
                <c:pt idx="11867">
                  <c:v>2018</c:v>
                </c:pt>
                <c:pt idx="11868">
                  <c:v>2019</c:v>
                </c:pt>
                <c:pt idx="11869">
                  <c:v>2019</c:v>
                </c:pt>
                <c:pt idx="11870">
                  <c:v>2019</c:v>
                </c:pt>
                <c:pt idx="11871">
                  <c:v>2019</c:v>
                </c:pt>
                <c:pt idx="11872">
                  <c:v>2019</c:v>
                </c:pt>
                <c:pt idx="11873">
                  <c:v>2019</c:v>
                </c:pt>
                <c:pt idx="11874">
                  <c:v>2019</c:v>
                </c:pt>
                <c:pt idx="11875">
                  <c:v>2019</c:v>
                </c:pt>
                <c:pt idx="11876">
                  <c:v>2019</c:v>
                </c:pt>
                <c:pt idx="11877">
                  <c:v>2019</c:v>
                </c:pt>
                <c:pt idx="11878">
                  <c:v>2019</c:v>
                </c:pt>
                <c:pt idx="11879">
                  <c:v>2019</c:v>
                </c:pt>
                <c:pt idx="11880">
                  <c:v>2019</c:v>
                </c:pt>
                <c:pt idx="11881">
                  <c:v>2019</c:v>
                </c:pt>
                <c:pt idx="11882">
                  <c:v>2019</c:v>
                </c:pt>
                <c:pt idx="11883">
                  <c:v>2019</c:v>
                </c:pt>
                <c:pt idx="11884">
                  <c:v>2019</c:v>
                </c:pt>
                <c:pt idx="11885">
                  <c:v>2019</c:v>
                </c:pt>
                <c:pt idx="11886">
                  <c:v>2019</c:v>
                </c:pt>
                <c:pt idx="11887">
                  <c:v>2019</c:v>
                </c:pt>
                <c:pt idx="11888">
                  <c:v>2019</c:v>
                </c:pt>
                <c:pt idx="11889">
                  <c:v>2019</c:v>
                </c:pt>
                <c:pt idx="11890">
                  <c:v>2019</c:v>
                </c:pt>
                <c:pt idx="11891">
                  <c:v>2019</c:v>
                </c:pt>
                <c:pt idx="11892">
                  <c:v>2019</c:v>
                </c:pt>
                <c:pt idx="11893">
                  <c:v>2019</c:v>
                </c:pt>
                <c:pt idx="11894">
                  <c:v>2019</c:v>
                </c:pt>
                <c:pt idx="11895">
                  <c:v>2019</c:v>
                </c:pt>
                <c:pt idx="11896">
                  <c:v>2019</c:v>
                </c:pt>
                <c:pt idx="11897">
                  <c:v>2018</c:v>
                </c:pt>
                <c:pt idx="11898">
                  <c:v>2018</c:v>
                </c:pt>
                <c:pt idx="11899">
                  <c:v>2018</c:v>
                </c:pt>
                <c:pt idx="11900">
                  <c:v>2018</c:v>
                </c:pt>
                <c:pt idx="11901">
                  <c:v>2018</c:v>
                </c:pt>
                <c:pt idx="11902">
                  <c:v>2018</c:v>
                </c:pt>
                <c:pt idx="11903">
                  <c:v>2018</c:v>
                </c:pt>
                <c:pt idx="11904">
                  <c:v>2018</c:v>
                </c:pt>
                <c:pt idx="11905">
                  <c:v>2018</c:v>
                </c:pt>
                <c:pt idx="11906">
                  <c:v>2018</c:v>
                </c:pt>
                <c:pt idx="11907">
                  <c:v>2018</c:v>
                </c:pt>
                <c:pt idx="11908">
                  <c:v>2018</c:v>
                </c:pt>
                <c:pt idx="11909">
                  <c:v>2018</c:v>
                </c:pt>
                <c:pt idx="11910">
                  <c:v>2018</c:v>
                </c:pt>
                <c:pt idx="11911">
                  <c:v>2018</c:v>
                </c:pt>
                <c:pt idx="11912">
                  <c:v>2018</c:v>
                </c:pt>
                <c:pt idx="11913">
                  <c:v>2018</c:v>
                </c:pt>
                <c:pt idx="11914">
                  <c:v>2018</c:v>
                </c:pt>
                <c:pt idx="11915">
                  <c:v>2018</c:v>
                </c:pt>
                <c:pt idx="11916">
                  <c:v>2018</c:v>
                </c:pt>
                <c:pt idx="11917">
                  <c:v>2018</c:v>
                </c:pt>
                <c:pt idx="11918">
                  <c:v>2018</c:v>
                </c:pt>
                <c:pt idx="11919">
                  <c:v>2018</c:v>
                </c:pt>
                <c:pt idx="11920">
                  <c:v>2018</c:v>
                </c:pt>
                <c:pt idx="11921">
                  <c:v>2018</c:v>
                </c:pt>
                <c:pt idx="11922">
                  <c:v>2018</c:v>
                </c:pt>
                <c:pt idx="11923">
                  <c:v>2016</c:v>
                </c:pt>
                <c:pt idx="11924">
                  <c:v>2016</c:v>
                </c:pt>
                <c:pt idx="11925">
                  <c:v>2016</c:v>
                </c:pt>
                <c:pt idx="11926">
                  <c:v>2016</c:v>
                </c:pt>
                <c:pt idx="11927">
                  <c:v>2016</c:v>
                </c:pt>
                <c:pt idx="11928">
                  <c:v>2016</c:v>
                </c:pt>
                <c:pt idx="11929">
                  <c:v>2016</c:v>
                </c:pt>
                <c:pt idx="11930">
                  <c:v>2016</c:v>
                </c:pt>
                <c:pt idx="11931">
                  <c:v>2016</c:v>
                </c:pt>
                <c:pt idx="11932">
                  <c:v>2016</c:v>
                </c:pt>
                <c:pt idx="11933">
                  <c:v>2016</c:v>
                </c:pt>
                <c:pt idx="11934">
                  <c:v>2016</c:v>
                </c:pt>
                <c:pt idx="11935">
                  <c:v>2016</c:v>
                </c:pt>
                <c:pt idx="11936">
                  <c:v>2016</c:v>
                </c:pt>
                <c:pt idx="11937">
                  <c:v>2016</c:v>
                </c:pt>
                <c:pt idx="11938">
                  <c:v>2016</c:v>
                </c:pt>
                <c:pt idx="11939">
                  <c:v>2016</c:v>
                </c:pt>
                <c:pt idx="11940">
                  <c:v>2016</c:v>
                </c:pt>
                <c:pt idx="11941">
                  <c:v>2016</c:v>
                </c:pt>
                <c:pt idx="11942">
                  <c:v>2016</c:v>
                </c:pt>
                <c:pt idx="11943">
                  <c:v>2016</c:v>
                </c:pt>
                <c:pt idx="11944">
                  <c:v>2016</c:v>
                </c:pt>
                <c:pt idx="11945">
                  <c:v>2016</c:v>
                </c:pt>
                <c:pt idx="11946">
                  <c:v>2016</c:v>
                </c:pt>
                <c:pt idx="11947">
                  <c:v>2016</c:v>
                </c:pt>
                <c:pt idx="11948">
                  <c:v>2016</c:v>
                </c:pt>
                <c:pt idx="11949">
                  <c:v>2015</c:v>
                </c:pt>
                <c:pt idx="11950">
                  <c:v>2015</c:v>
                </c:pt>
                <c:pt idx="11951">
                  <c:v>2015</c:v>
                </c:pt>
                <c:pt idx="11952">
                  <c:v>2015</c:v>
                </c:pt>
                <c:pt idx="11953">
                  <c:v>2015</c:v>
                </c:pt>
                <c:pt idx="11954">
                  <c:v>2015</c:v>
                </c:pt>
                <c:pt idx="11955">
                  <c:v>2015</c:v>
                </c:pt>
                <c:pt idx="11956">
                  <c:v>2015</c:v>
                </c:pt>
                <c:pt idx="11957">
                  <c:v>2015</c:v>
                </c:pt>
                <c:pt idx="11958">
                  <c:v>2015</c:v>
                </c:pt>
                <c:pt idx="11959">
                  <c:v>2015</c:v>
                </c:pt>
                <c:pt idx="11960">
                  <c:v>2015</c:v>
                </c:pt>
                <c:pt idx="11961">
                  <c:v>2015</c:v>
                </c:pt>
                <c:pt idx="11962">
                  <c:v>2015</c:v>
                </c:pt>
                <c:pt idx="11963">
                  <c:v>2015</c:v>
                </c:pt>
                <c:pt idx="11964">
                  <c:v>2015</c:v>
                </c:pt>
                <c:pt idx="11965">
                  <c:v>2015</c:v>
                </c:pt>
                <c:pt idx="11966">
                  <c:v>2015</c:v>
                </c:pt>
                <c:pt idx="11967">
                  <c:v>2015</c:v>
                </c:pt>
                <c:pt idx="11968">
                  <c:v>2015</c:v>
                </c:pt>
                <c:pt idx="11969">
                  <c:v>2015</c:v>
                </c:pt>
                <c:pt idx="11970">
                  <c:v>2015</c:v>
                </c:pt>
                <c:pt idx="11971">
                  <c:v>2015</c:v>
                </c:pt>
                <c:pt idx="11972">
                  <c:v>2015</c:v>
                </c:pt>
                <c:pt idx="11973">
                  <c:v>2015</c:v>
                </c:pt>
                <c:pt idx="11974">
                  <c:v>2015</c:v>
                </c:pt>
                <c:pt idx="11975">
                  <c:v>2015</c:v>
                </c:pt>
                <c:pt idx="11976">
                  <c:v>2015</c:v>
                </c:pt>
                <c:pt idx="11977">
                  <c:v>2015</c:v>
                </c:pt>
                <c:pt idx="11978">
                  <c:v>2015</c:v>
                </c:pt>
                <c:pt idx="11979">
                  <c:v>2014</c:v>
                </c:pt>
                <c:pt idx="11980">
                  <c:v>2014</c:v>
                </c:pt>
                <c:pt idx="11981">
                  <c:v>2014</c:v>
                </c:pt>
                <c:pt idx="11982">
                  <c:v>2014</c:v>
                </c:pt>
                <c:pt idx="11983">
                  <c:v>2014</c:v>
                </c:pt>
                <c:pt idx="11984">
                  <c:v>2014</c:v>
                </c:pt>
                <c:pt idx="11985">
                  <c:v>2014</c:v>
                </c:pt>
                <c:pt idx="11986">
                  <c:v>2014</c:v>
                </c:pt>
                <c:pt idx="11987">
                  <c:v>2014</c:v>
                </c:pt>
                <c:pt idx="11988">
                  <c:v>2014</c:v>
                </c:pt>
                <c:pt idx="11989">
                  <c:v>2014</c:v>
                </c:pt>
                <c:pt idx="11990">
                  <c:v>2014</c:v>
                </c:pt>
                <c:pt idx="11991">
                  <c:v>2014</c:v>
                </c:pt>
                <c:pt idx="11992">
                  <c:v>2014</c:v>
                </c:pt>
                <c:pt idx="11993">
                  <c:v>2014</c:v>
                </c:pt>
                <c:pt idx="11994">
                  <c:v>2014</c:v>
                </c:pt>
                <c:pt idx="11995">
                  <c:v>2014</c:v>
                </c:pt>
                <c:pt idx="11996">
                  <c:v>2014</c:v>
                </c:pt>
                <c:pt idx="11997">
                  <c:v>2014</c:v>
                </c:pt>
                <c:pt idx="11998">
                  <c:v>2014</c:v>
                </c:pt>
                <c:pt idx="11999">
                  <c:v>2014</c:v>
                </c:pt>
                <c:pt idx="12000">
                  <c:v>2014</c:v>
                </c:pt>
                <c:pt idx="12001">
                  <c:v>2014</c:v>
                </c:pt>
                <c:pt idx="12002">
                  <c:v>2014</c:v>
                </c:pt>
                <c:pt idx="12003">
                  <c:v>2014</c:v>
                </c:pt>
                <c:pt idx="12004">
                  <c:v>2014</c:v>
                </c:pt>
                <c:pt idx="12005">
                  <c:v>2014</c:v>
                </c:pt>
                <c:pt idx="12006">
                  <c:v>2014</c:v>
                </c:pt>
                <c:pt idx="12007">
                  <c:v>2014</c:v>
                </c:pt>
                <c:pt idx="12008">
                  <c:v>2014</c:v>
                </c:pt>
                <c:pt idx="12009">
                  <c:v>2013</c:v>
                </c:pt>
                <c:pt idx="12010">
                  <c:v>2013</c:v>
                </c:pt>
                <c:pt idx="12011">
                  <c:v>2013</c:v>
                </c:pt>
                <c:pt idx="12012">
                  <c:v>2013</c:v>
                </c:pt>
                <c:pt idx="12013">
                  <c:v>2013</c:v>
                </c:pt>
                <c:pt idx="12014">
                  <c:v>2013</c:v>
                </c:pt>
                <c:pt idx="12015">
                  <c:v>2013</c:v>
                </c:pt>
                <c:pt idx="12016">
                  <c:v>2013</c:v>
                </c:pt>
                <c:pt idx="12017">
                  <c:v>2013</c:v>
                </c:pt>
                <c:pt idx="12018">
                  <c:v>2013</c:v>
                </c:pt>
                <c:pt idx="12019">
                  <c:v>2013</c:v>
                </c:pt>
                <c:pt idx="12020">
                  <c:v>2013</c:v>
                </c:pt>
                <c:pt idx="12021">
                  <c:v>2013</c:v>
                </c:pt>
                <c:pt idx="12022">
                  <c:v>2013</c:v>
                </c:pt>
                <c:pt idx="12023">
                  <c:v>2013</c:v>
                </c:pt>
                <c:pt idx="12024">
                  <c:v>2013</c:v>
                </c:pt>
                <c:pt idx="12025">
                  <c:v>2013</c:v>
                </c:pt>
                <c:pt idx="12026">
                  <c:v>2013</c:v>
                </c:pt>
                <c:pt idx="12027">
                  <c:v>2013</c:v>
                </c:pt>
                <c:pt idx="12028">
                  <c:v>2013</c:v>
                </c:pt>
                <c:pt idx="12029">
                  <c:v>2013</c:v>
                </c:pt>
                <c:pt idx="12030">
                  <c:v>2013</c:v>
                </c:pt>
                <c:pt idx="12031">
                  <c:v>2013</c:v>
                </c:pt>
                <c:pt idx="12032">
                  <c:v>2013</c:v>
                </c:pt>
                <c:pt idx="12033">
                  <c:v>2013</c:v>
                </c:pt>
                <c:pt idx="12034">
                  <c:v>2013</c:v>
                </c:pt>
                <c:pt idx="12035">
                  <c:v>2013</c:v>
                </c:pt>
                <c:pt idx="12036">
                  <c:v>2013</c:v>
                </c:pt>
                <c:pt idx="12037">
                  <c:v>2013</c:v>
                </c:pt>
                <c:pt idx="12038">
                  <c:v>2013</c:v>
                </c:pt>
                <c:pt idx="12039">
                  <c:v>2013</c:v>
                </c:pt>
                <c:pt idx="12040">
                  <c:v>2013</c:v>
                </c:pt>
                <c:pt idx="12041">
                  <c:v>2013</c:v>
                </c:pt>
                <c:pt idx="12042">
                  <c:v>2012</c:v>
                </c:pt>
                <c:pt idx="12043">
                  <c:v>2012</c:v>
                </c:pt>
                <c:pt idx="12044">
                  <c:v>2012</c:v>
                </c:pt>
                <c:pt idx="12045">
                  <c:v>2012</c:v>
                </c:pt>
                <c:pt idx="12046">
                  <c:v>2012</c:v>
                </c:pt>
                <c:pt idx="12047">
                  <c:v>2012</c:v>
                </c:pt>
                <c:pt idx="12048">
                  <c:v>2012</c:v>
                </c:pt>
                <c:pt idx="12049">
                  <c:v>2012</c:v>
                </c:pt>
                <c:pt idx="12050">
                  <c:v>2012</c:v>
                </c:pt>
                <c:pt idx="12051">
                  <c:v>2012</c:v>
                </c:pt>
                <c:pt idx="12052">
                  <c:v>2012</c:v>
                </c:pt>
                <c:pt idx="12053">
                  <c:v>2012</c:v>
                </c:pt>
                <c:pt idx="12054">
                  <c:v>2012</c:v>
                </c:pt>
                <c:pt idx="12055">
                  <c:v>2012</c:v>
                </c:pt>
                <c:pt idx="12056">
                  <c:v>2012</c:v>
                </c:pt>
                <c:pt idx="12057">
                  <c:v>2012</c:v>
                </c:pt>
                <c:pt idx="12058">
                  <c:v>2012</c:v>
                </c:pt>
                <c:pt idx="12059">
                  <c:v>2012</c:v>
                </c:pt>
                <c:pt idx="12060">
                  <c:v>2012</c:v>
                </c:pt>
                <c:pt idx="12061">
                  <c:v>2012</c:v>
                </c:pt>
                <c:pt idx="12062">
                  <c:v>2012</c:v>
                </c:pt>
                <c:pt idx="12063">
                  <c:v>2012</c:v>
                </c:pt>
                <c:pt idx="12064">
                  <c:v>2012</c:v>
                </c:pt>
                <c:pt idx="12065">
                  <c:v>2012</c:v>
                </c:pt>
                <c:pt idx="12066">
                  <c:v>2012</c:v>
                </c:pt>
                <c:pt idx="12067">
                  <c:v>2012</c:v>
                </c:pt>
                <c:pt idx="12068">
                  <c:v>2012</c:v>
                </c:pt>
                <c:pt idx="12069">
                  <c:v>2012</c:v>
                </c:pt>
                <c:pt idx="12070">
                  <c:v>2012</c:v>
                </c:pt>
                <c:pt idx="12071">
                  <c:v>2012</c:v>
                </c:pt>
                <c:pt idx="12072">
                  <c:v>2012</c:v>
                </c:pt>
                <c:pt idx="12073">
                  <c:v>2012</c:v>
                </c:pt>
                <c:pt idx="12074">
                  <c:v>2012</c:v>
                </c:pt>
                <c:pt idx="12075">
                  <c:v>2011</c:v>
                </c:pt>
                <c:pt idx="12076">
                  <c:v>2011</c:v>
                </c:pt>
                <c:pt idx="12077">
                  <c:v>2011</c:v>
                </c:pt>
                <c:pt idx="12078">
                  <c:v>2011</c:v>
                </c:pt>
                <c:pt idx="12079">
                  <c:v>2011</c:v>
                </c:pt>
                <c:pt idx="12080">
                  <c:v>2011</c:v>
                </c:pt>
                <c:pt idx="12081">
                  <c:v>2011</c:v>
                </c:pt>
                <c:pt idx="12082">
                  <c:v>2011</c:v>
                </c:pt>
                <c:pt idx="12083">
                  <c:v>2011</c:v>
                </c:pt>
                <c:pt idx="12084">
                  <c:v>2011</c:v>
                </c:pt>
                <c:pt idx="12085">
                  <c:v>2011</c:v>
                </c:pt>
                <c:pt idx="12086">
                  <c:v>2011</c:v>
                </c:pt>
                <c:pt idx="12087">
                  <c:v>2011</c:v>
                </c:pt>
                <c:pt idx="12088">
                  <c:v>2011</c:v>
                </c:pt>
                <c:pt idx="12089">
                  <c:v>2011</c:v>
                </c:pt>
                <c:pt idx="12090">
                  <c:v>2011</c:v>
                </c:pt>
                <c:pt idx="12091">
                  <c:v>2011</c:v>
                </c:pt>
                <c:pt idx="12092">
                  <c:v>2011</c:v>
                </c:pt>
                <c:pt idx="12093">
                  <c:v>2011</c:v>
                </c:pt>
                <c:pt idx="12094">
                  <c:v>2011</c:v>
                </c:pt>
                <c:pt idx="12095">
                  <c:v>2011</c:v>
                </c:pt>
                <c:pt idx="12096">
                  <c:v>2011</c:v>
                </c:pt>
                <c:pt idx="12097">
                  <c:v>2011</c:v>
                </c:pt>
                <c:pt idx="12098">
                  <c:v>2011</c:v>
                </c:pt>
                <c:pt idx="12099">
                  <c:v>2011</c:v>
                </c:pt>
                <c:pt idx="12100">
                  <c:v>2011</c:v>
                </c:pt>
                <c:pt idx="12101">
                  <c:v>2011</c:v>
                </c:pt>
                <c:pt idx="12102">
                  <c:v>2011</c:v>
                </c:pt>
                <c:pt idx="12103">
                  <c:v>2011</c:v>
                </c:pt>
                <c:pt idx="12104">
                  <c:v>2011</c:v>
                </c:pt>
                <c:pt idx="12105">
                  <c:v>2011</c:v>
                </c:pt>
                <c:pt idx="12106">
                  <c:v>2011</c:v>
                </c:pt>
                <c:pt idx="12107">
                  <c:v>2011</c:v>
                </c:pt>
                <c:pt idx="12108">
                  <c:v>2010</c:v>
                </c:pt>
                <c:pt idx="12109">
                  <c:v>2010</c:v>
                </c:pt>
                <c:pt idx="12110">
                  <c:v>2010</c:v>
                </c:pt>
                <c:pt idx="12111">
                  <c:v>2010</c:v>
                </c:pt>
                <c:pt idx="12112">
                  <c:v>2010</c:v>
                </c:pt>
                <c:pt idx="12113">
                  <c:v>2010</c:v>
                </c:pt>
                <c:pt idx="12114">
                  <c:v>2010</c:v>
                </c:pt>
                <c:pt idx="12115">
                  <c:v>2010</c:v>
                </c:pt>
                <c:pt idx="12116">
                  <c:v>2010</c:v>
                </c:pt>
                <c:pt idx="12117">
                  <c:v>2010</c:v>
                </c:pt>
                <c:pt idx="12118">
                  <c:v>2010</c:v>
                </c:pt>
                <c:pt idx="12119">
                  <c:v>2010</c:v>
                </c:pt>
                <c:pt idx="12120">
                  <c:v>2010</c:v>
                </c:pt>
                <c:pt idx="12121">
                  <c:v>2010</c:v>
                </c:pt>
                <c:pt idx="12122">
                  <c:v>2010</c:v>
                </c:pt>
                <c:pt idx="12123">
                  <c:v>2010</c:v>
                </c:pt>
                <c:pt idx="12124">
                  <c:v>2010</c:v>
                </c:pt>
                <c:pt idx="12125">
                  <c:v>2010</c:v>
                </c:pt>
                <c:pt idx="12126">
                  <c:v>2010</c:v>
                </c:pt>
                <c:pt idx="12127">
                  <c:v>2010</c:v>
                </c:pt>
                <c:pt idx="12128">
                  <c:v>2010</c:v>
                </c:pt>
                <c:pt idx="12129">
                  <c:v>2010</c:v>
                </c:pt>
                <c:pt idx="12130">
                  <c:v>2010</c:v>
                </c:pt>
                <c:pt idx="12131">
                  <c:v>2010</c:v>
                </c:pt>
                <c:pt idx="12132">
                  <c:v>2010</c:v>
                </c:pt>
                <c:pt idx="12133">
                  <c:v>2010</c:v>
                </c:pt>
                <c:pt idx="12134">
                  <c:v>2010</c:v>
                </c:pt>
                <c:pt idx="12135">
                  <c:v>2010</c:v>
                </c:pt>
                <c:pt idx="12136">
                  <c:v>2010</c:v>
                </c:pt>
                <c:pt idx="12137">
                  <c:v>2010</c:v>
                </c:pt>
                <c:pt idx="12138">
                  <c:v>2010</c:v>
                </c:pt>
                <c:pt idx="12139">
                  <c:v>2010</c:v>
                </c:pt>
                <c:pt idx="12140">
                  <c:v>2010</c:v>
                </c:pt>
                <c:pt idx="12141">
                  <c:v>2009</c:v>
                </c:pt>
                <c:pt idx="12142">
                  <c:v>2009</c:v>
                </c:pt>
                <c:pt idx="12143">
                  <c:v>2009</c:v>
                </c:pt>
                <c:pt idx="12144">
                  <c:v>2009</c:v>
                </c:pt>
                <c:pt idx="12145">
                  <c:v>2009</c:v>
                </c:pt>
                <c:pt idx="12146">
                  <c:v>2009</c:v>
                </c:pt>
                <c:pt idx="12147">
                  <c:v>2009</c:v>
                </c:pt>
                <c:pt idx="12148">
                  <c:v>2009</c:v>
                </c:pt>
                <c:pt idx="12149">
                  <c:v>2009</c:v>
                </c:pt>
                <c:pt idx="12150">
                  <c:v>2009</c:v>
                </c:pt>
                <c:pt idx="12151">
                  <c:v>2009</c:v>
                </c:pt>
                <c:pt idx="12152">
                  <c:v>2009</c:v>
                </c:pt>
                <c:pt idx="12153">
                  <c:v>2009</c:v>
                </c:pt>
                <c:pt idx="12154">
                  <c:v>2009</c:v>
                </c:pt>
                <c:pt idx="12155">
                  <c:v>2009</c:v>
                </c:pt>
                <c:pt idx="12156">
                  <c:v>2009</c:v>
                </c:pt>
                <c:pt idx="12157">
                  <c:v>2009</c:v>
                </c:pt>
                <c:pt idx="12158">
                  <c:v>2009</c:v>
                </c:pt>
                <c:pt idx="12159">
                  <c:v>2009</c:v>
                </c:pt>
                <c:pt idx="12160">
                  <c:v>2009</c:v>
                </c:pt>
                <c:pt idx="12161">
                  <c:v>2009</c:v>
                </c:pt>
                <c:pt idx="12162">
                  <c:v>2009</c:v>
                </c:pt>
                <c:pt idx="12163">
                  <c:v>2009</c:v>
                </c:pt>
                <c:pt idx="12164">
                  <c:v>2009</c:v>
                </c:pt>
                <c:pt idx="12165">
                  <c:v>2009</c:v>
                </c:pt>
                <c:pt idx="12166">
                  <c:v>2009</c:v>
                </c:pt>
                <c:pt idx="12167">
                  <c:v>2009</c:v>
                </c:pt>
                <c:pt idx="12168">
                  <c:v>2009</c:v>
                </c:pt>
                <c:pt idx="12169">
                  <c:v>2009</c:v>
                </c:pt>
                <c:pt idx="12170">
                  <c:v>2009</c:v>
                </c:pt>
                <c:pt idx="12171">
                  <c:v>2009</c:v>
                </c:pt>
                <c:pt idx="12172">
                  <c:v>2009</c:v>
                </c:pt>
                <c:pt idx="12173">
                  <c:v>2009</c:v>
                </c:pt>
                <c:pt idx="12174">
                  <c:v>2009</c:v>
                </c:pt>
                <c:pt idx="12175">
                  <c:v>2009</c:v>
                </c:pt>
                <c:pt idx="12176">
                  <c:v>2009</c:v>
                </c:pt>
                <c:pt idx="12177">
                  <c:v>2009</c:v>
                </c:pt>
                <c:pt idx="12178">
                  <c:v>2009</c:v>
                </c:pt>
                <c:pt idx="12179">
                  <c:v>2009</c:v>
                </c:pt>
                <c:pt idx="12180">
                  <c:v>2008</c:v>
                </c:pt>
                <c:pt idx="12181">
                  <c:v>2008</c:v>
                </c:pt>
                <c:pt idx="12182">
                  <c:v>2008</c:v>
                </c:pt>
                <c:pt idx="12183">
                  <c:v>2008</c:v>
                </c:pt>
                <c:pt idx="12184">
                  <c:v>2008</c:v>
                </c:pt>
                <c:pt idx="12185">
                  <c:v>2008</c:v>
                </c:pt>
                <c:pt idx="12186">
                  <c:v>2008</c:v>
                </c:pt>
                <c:pt idx="12187">
                  <c:v>2008</c:v>
                </c:pt>
                <c:pt idx="12188">
                  <c:v>2008</c:v>
                </c:pt>
                <c:pt idx="12189">
                  <c:v>2008</c:v>
                </c:pt>
                <c:pt idx="12190">
                  <c:v>2008</c:v>
                </c:pt>
                <c:pt idx="12191">
                  <c:v>2008</c:v>
                </c:pt>
                <c:pt idx="12192">
                  <c:v>2008</c:v>
                </c:pt>
                <c:pt idx="12193">
                  <c:v>2008</c:v>
                </c:pt>
                <c:pt idx="12194">
                  <c:v>2008</c:v>
                </c:pt>
                <c:pt idx="12195">
                  <c:v>2008</c:v>
                </c:pt>
                <c:pt idx="12196">
                  <c:v>2008</c:v>
                </c:pt>
                <c:pt idx="12197">
                  <c:v>2008</c:v>
                </c:pt>
                <c:pt idx="12198">
                  <c:v>2008</c:v>
                </c:pt>
                <c:pt idx="12199">
                  <c:v>2008</c:v>
                </c:pt>
                <c:pt idx="12200">
                  <c:v>2008</c:v>
                </c:pt>
                <c:pt idx="12201">
                  <c:v>2008</c:v>
                </c:pt>
                <c:pt idx="12202">
                  <c:v>2008</c:v>
                </c:pt>
                <c:pt idx="12203">
                  <c:v>2008</c:v>
                </c:pt>
                <c:pt idx="12204">
                  <c:v>2008</c:v>
                </c:pt>
                <c:pt idx="12205">
                  <c:v>2008</c:v>
                </c:pt>
                <c:pt idx="12206">
                  <c:v>2008</c:v>
                </c:pt>
                <c:pt idx="12207">
                  <c:v>2008</c:v>
                </c:pt>
                <c:pt idx="12208">
                  <c:v>2008</c:v>
                </c:pt>
                <c:pt idx="12209">
                  <c:v>2008</c:v>
                </c:pt>
                <c:pt idx="12210">
                  <c:v>2008</c:v>
                </c:pt>
                <c:pt idx="12211">
                  <c:v>2008</c:v>
                </c:pt>
                <c:pt idx="12212">
                  <c:v>2008</c:v>
                </c:pt>
                <c:pt idx="12213">
                  <c:v>2008</c:v>
                </c:pt>
                <c:pt idx="12214">
                  <c:v>2008</c:v>
                </c:pt>
                <c:pt idx="12215">
                  <c:v>2008</c:v>
                </c:pt>
                <c:pt idx="12216">
                  <c:v>2008</c:v>
                </c:pt>
                <c:pt idx="12217">
                  <c:v>2008</c:v>
                </c:pt>
                <c:pt idx="12218">
                  <c:v>2008</c:v>
                </c:pt>
                <c:pt idx="12219">
                  <c:v>2008</c:v>
                </c:pt>
                <c:pt idx="12220">
                  <c:v>2008</c:v>
                </c:pt>
                <c:pt idx="12221">
                  <c:v>2008</c:v>
                </c:pt>
                <c:pt idx="12222">
                  <c:v>2008</c:v>
                </c:pt>
                <c:pt idx="12223">
                  <c:v>2008</c:v>
                </c:pt>
                <c:pt idx="12224">
                  <c:v>2007</c:v>
                </c:pt>
                <c:pt idx="12225">
                  <c:v>2007</c:v>
                </c:pt>
                <c:pt idx="12226">
                  <c:v>2007</c:v>
                </c:pt>
                <c:pt idx="12227">
                  <c:v>2007</c:v>
                </c:pt>
                <c:pt idx="12228">
                  <c:v>2007</c:v>
                </c:pt>
                <c:pt idx="12229">
                  <c:v>2007</c:v>
                </c:pt>
                <c:pt idx="12230">
                  <c:v>2007</c:v>
                </c:pt>
                <c:pt idx="12231">
                  <c:v>2007</c:v>
                </c:pt>
                <c:pt idx="12232">
                  <c:v>2007</c:v>
                </c:pt>
                <c:pt idx="12233">
                  <c:v>2007</c:v>
                </c:pt>
                <c:pt idx="12234">
                  <c:v>2007</c:v>
                </c:pt>
                <c:pt idx="12235">
                  <c:v>2007</c:v>
                </c:pt>
                <c:pt idx="12236">
                  <c:v>2007</c:v>
                </c:pt>
                <c:pt idx="12237">
                  <c:v>2007</c:v>
                </c:pt>
                <c:pt idx="12238">
                  <c:v>2007</c:v>
                </c:pt>
                <c:pt idx="12239">
                  <c:v>2007</c:v>
                </c:pt>
                <c:pt idx="12240">
                  <c:v>2007</c:v>
                </c:pt>
                <c:pt idx="12241">
                  <c:v>2007</c:v>
                </c:pt>
                <c:pt idx="12242">
                  <c:v>2007</c:v>
                </c:pt>
                <c:pt idx="12243">
                  <c:v>2007</c:v>
                </c:pt>
                <c:pt idx="12244">
                  <c:v>2007</c:v>
                </c:pt>
                <c:pt idx="12245">
                  <c:v>2007</c:v>
                </c:pt>
                <c:pt idx="12246">
                  <c:v>2007</c:v>
                </c:pt>
                <c:pt idx="12247">
                  <c:v>2007</c:v>
                </c:pt>
                <c:pt idx="12248">
                  <c:v>2007</c:v>
                </c:pt>
                <c:pt idx="12249">
                  <c:v>2007</c:v>
                </c:pt>
                <c:pt idx="12250">
                  <c:v>2007</c:v>
                </c:pt>
                <c:pt idx="12251">
                  <c:v>2007</c:v>
                </c:pt>
                <c:pt idx="12252">
                  <c:v>2007</c:v>
                </c:pt>
                <c:pt idx="12253">
                  <c:v>2007</c:v>
                </c:pt>
                <c:pt idx="12254">
                  <c:v>2007</c:v>
                </c:pt>
                <c:pt idx="12255">
                  <c:v>2007</c:v>
                </c:pt>
                <c:pt idx="12256">
                  <c:v>2007</c:v>
                </c:pt>
                <c:pt idx="12257">
                  <c:v>2007</c:v>
                </c:pt>
                <c:pt idx="12258">
                  <c:v>2007</c:v>
                </c:pt>
                <c:pt idx="12259">
                  <c:v>2007</c:v>
                </c:pt>
                <c:pt idx="12260">
                  <c:v>2007</c:v>
                </c:pt>
                <c:pt idx="12261">
                  <c:v>2007</c:v>
                </c:pt>
                <c:pt idx="12262">
                  <c:v>2007</c:v>
                </c:pt>
                <c:pt idx="12263">
                  <c:v>2007</c:v>
                </c:pt>
                <c:pt idx="12264">
                  <c:v>2007</c:v>
                </c:pt>
                <c:pt idx="12265">
                  <c:v>2007</c:v>
                </c:pt>
                <c:pt idx="12266">
                  <c:v>2006</c:v>
                </c:pt>
                <c:pt idx="12267">
                  <c:v>2006</c:v>
                </c:pt>
                <c:pt idx="12268">
                  <c:v>2006</c:v>
                </c:pt>
                <c:pt idx="12269">
                  <c:v>2006</c:v>
                </c:pt>
                <c:pt idx="12270">
                  <c:v>2006</c:v>
                </c:pt>
                <c:pt idx="12271">
                  <c:v>2006</c:v>
                </c:pt>
                <c:pt idx="12272">
                  <c:v>2006</c:v>
                </c:pt>
                <c:pt idx="12273">
                  <c:v>2006</c:v>
                </c:pt>
                <c:pt idx="12274">
                  <c:v>2006</c:v>
                </c:pt>
                <c:pt idx="12275">
                  <c:v>2006</c:v>
                </c:pt>
                <c:pt idx="12276">
                  <c:v>2006</c:v>
                </c:pt>
                <c:pt idx="12277">
                  <c:v>2006</c:v>
                </c:pt>
                <c:pt idx="12278">
                  <c:v>2006</c:v>
                </c:pt>
                <c:pt idx="12279">
                  <c:v>2006</c:v>
                </c:pt>
                <c:pt idx="12280">
                  <c:v>2006</c:v>
                </c:pt>
                <c:pt idx="12281">
                  <c:v>2006</c:v>
                </c:pt>
                <c:pt idx="12282">
                  <c:v>2006</c:v>
                </c:pt>
                <c:pt idx="12283">
                  <c:v>2006</c:v>
                </c:pt>
                <c:pt idx="12284">
                  <c:v>2006</c:v>
                </c:pt>
                <c:pt idx="12285">
                  <c:v>2006</c:v>
                </c:pt>
                <c:pt idx="12286">
                  <c:v>2006</c:v>
                </c:pt>
                <c:pt idx="12287">
                  <c:v>2006</c:v>
                </c:pt>
                <c:pt idx="12288">
                  <c:v>2006</c:v>
                </c:pt>
                <c:pt idx="12289">
                  <c:v>2006</c:v>
                </c:pt>
                <c:pt idx="12290">
                  <c:v>2006</c:v>
                </c:pt>
                <c:pt idx="12291">
                  <c:v>2006</c:v>
                </c:pt>
                <c:pt idx="12292">
                  <c:v>2006</c:v>
                </c:pt>
                <c:pt idx="12293">
                  <c:v>2006</c:v>
                </c:pt>
                <c:pt idx="12294">
                  <c:v>2006</c:v>
                </c:pt>
                <c:pt idx="12295">
                  <c:v>2006</c:v>
                </c:pt>
                <c:pt idx="12296">
                  <c:v>2006</c:v>
                </c:pt>
                <c:pt idx="12297">
                  <c:v>2006</c:v>
                </c:pt>
                <c:pt idx="12298">
                  <c:v>2006</c:v>
                </c:pt>
                <c:pt idx="12299">
                  <c:v>2006</c:v>
                </c:pt>
                <c:pt idx="12300">
                  <c:v>2006</c:v>
                </c:pt>
                <c:pt idx="12301">
                  <c:v>2006</c:v>
                </c:pt>
                <c:pt idx="12302">
                  <c:v>2006</c:v>
                </c:pt>
                <c:pt idx="12303">
                  <c:v>2006</c:v>
                </c:pt>
                <c:pt idx="12304">
                  <c:v>2006</c:v>
                </c:pt>
                <c:pt idx="12305">
                  <c:v>2006</c:v>
                </c:pt>
                <c:pt idx="12306">
                  <c:v>2006</c:v>
                </c:pt>
                <c:pt idx="12307">
                  <c:v>2006</c:v>
                </c:pt>
                <c:pt idx="12308">
                  <c:v>2006</c:v>
                </c:pt>
                <c:pt idx="12309">
                  <c:v>2006</c:v>
                </c:pt>
                <c:pt idx="12310">
                  <c:v>2006</c:v>
                </c:pt>
                <c:pt idx="12311">
                  <c:v>2006</c:v>
                </c:pt>
                <c:pt idx="12312">
                  <c:v>2005</c:v>
                </c:pt>
                <c:pt idx="12313">
                  <c:v>2005</c:v>
                </c:pt>
                <c:pt idx="12314">
                  <c:v>2005</c:v>
                </c:pt>
                <c:pt idx="12315">
                  <c:v>2005</c:v>
                </c:pt>
                <c:pt idx="12316">
                  <c:v>2005</c:v>
                </c:pt>
                <c:pt idx="12317">
                  <c:v>2005</c:v>
                </c:pt>
                <c:pt idx="12318">
                  <c:v>2005</c:v>
                </c:pt>
                <c:pt idx="12319">
                  <c:v>2005</c:v>
                </c:pt>
                <c:pt idx="12320">
                  <c:v>2005</c:v>
                </c:pt>
                <c:pt idx="12321">
                  <c:v>2005</c:v>
                </c:pt>
                <c:pt idx="12322">
                  <c:v>2005</c:v>
                </c:pt>
                <c:pt idx="12323">
                  <c:v>2005</c:v>
                </c:pt>
                <c:pt idx="12324">
                  <c:v>2005</c:v>
                </c:pt>
                <c:pt idx="12325">
                  <c:v>2005</c:v>
                </c:pt>
                <c:pt idx="12326">
                  <c:v>2005</c:v>
                </c:pt>
                <c:pt idx="12327">
                  <c:v>2005</c:v>
                </c:pt>
                <c:pt idx="12328">
                  <c:v>2005</c:v>
                </c:pt>
                <c:pt idx="12329">
                  <c:v>2005</c:v>
                </c:pt>
                <c:pt idx="12330">
                  <c:v>2005</c:v>
                </c:pt>
                <c:pt idx="12331">
                  <c:v>2005</c:v>
                </c:pt>
                <c:pt idx="12332">
                  <c:v>2005</c:v>
                </c:pt>
                <c:pt idx="12333">
                  <c:v>2005</c:v>
                </c:pt>
                <c:pt idx="12334">
                  <c:v>2005</c:v>
                </c:pt>
                <c:pt idx="12335">
                  <c:v>2005</c:v>
                </c:pt>
                <c:pt idx="12336">
                  <c:v>2005</c:v>
                </c:pt>
                <c:pt idx="12337">
                  <c:v>2005</c:v>
                </c:pt>
                <c:pt idx="12338">
                  <c:v>2005</c:v>
                </c:pt>
                <c:pt idx="12339">
                  <c:v>2005</c:v>
                </c:pt>
                <c:pt idx="12340">
                  <c:v>2005</c:v>
                </c:pt>
                <c:pt idx="12341">
                  <c:v>2005</c:v>
                </c:pt>
                <c:pt idx="12342">
                  <c:v>2005</c:v>
                </c:pt>
                <c:pt idx="12343">
                  <c:v>2005</c:v>
                </c:pt>
                <c:pt idx="12344">
                  <c:v>2004</c:v>
                </c:pt>
                <c:pt idx="12345">
                  <c:v>2004</c:v>
                </c:pt>
                <c:pt idx="12346">
                  <c:v>2004</c:v>
                </c:pt>
                <c:pt idx="12347">
                  <c:v>2004</c:v>
                </c:pt>
                <c:pt idx="12348">
                  <c:v>2004</c:v>
                </c:pt>
                <c:pt idx="12349">
                  <c:v>2004</c:v>
                </c:pt>
                <c:pt idx="12350">
                  <c:v>2004</c:v>
                </c:pt>
                <c:pt idx="12351">
                  <c:v>2004</c:v>
                </c:pt>
                <c:pt idx="12352">
                  <c:v>2004</c:v>
                </c:pt>
                <c:pt idx="12353">
                  <c:v>2004</c:v>
                </c:pt>
                <c:pt idx="12354">
                  <c:v>2004</c:v>
                </c:pt>
                <c:pt idx="12355">
                  <c:v>2004</c:v>
                </c:pt>
                <c:pt idx="12356">
                  <c:v>2004</c:v>
                </c:pt>
                <c:pt idx="12357">
                  <c:v>2004</c:v>
                </c:pt>
                <c:pt idx="12358">
                  <c:v>2004</c:v>
                </c:pt>
                <c:pt idx="12359">
                  <c:v>2004</c:v>
                </c:pt>
                <c:pt idx="12360">
                  <c:v>2004</c:v>
                </c:pt>
                <c:pt idx="12361">
                  <c:v>2004</c:v>
                </c:pt>
                <c:pt idx="12362">
                  <c:v>2004</c:v>
                </c:pt>
                <c:pt idx="12363">
                  <c:v>2004</c:v>
                </c:pt>
                <c:pt idx="12364">
                  <c:v>2004</c:v>
                </c:pt>
                <c:pt idx="12365">
                  <c:v>2004</c:v>
                </c:pt>
                <c:pt idx="12366">
                  <c:v>2004</c:v>
                </c:pt>
                <c:pt idx="12367">
                  <c:v>2004</c:v>
                </c:pt>
                <c:pt idx="12368">
                  <c:v>2004</c:v>
                </c:pt>
                <c:pt idx="12369">
                  <c:v>2004</c:v>
                </c:pt>
                <c:pt idx="12370">
                  <c:v>2004</c:v>
                </c:pt>
                <c:pt idx="12371">
                  <c:v>2004</c:v>
                </c:pt>
                <c:pt idx="12372">
                  <c:v>2003</c:v>
                </c:pt>
                <c:pt idx="12373">
                  <c:v>2003</c:v>
                </c:pt>
                <c:pt idx="12374">
                  <c:v>2003</c:v>
                </c:pt>
                <c:pt idx="12375">
                  <c:v>2003</c:v>
                </c:pt>
                <c:pt idx="12376">
                  <c:v>2003</c:v>
                </c:pt>
                <c:pt idx="12377">
                  <c:v>2003</c:v>
                </c:pt>
                <c:pt idx="12378">
                  <c:v>2003</c:v>
                </c:pt>
                <c:pt idx="12379">
                  <c:v>2003</c:v>
                </c:pt>
                <c:pt idx="12380">
                  <c:v>2003</c:v>
                </c:pt>
                <c:pt idx="12381">
                  <c:v>2003</c:v>
                </c:pt>
                <c:pt idx="12382">
                  <c:v>2003</c:v>
                </c:pt>
                <c:pt idx="12383">
                  <c:v>2003</c:v>
                </c:pt>
                <c:pt idx="12384">
                  <c:v>2003</c:v>
                </c:pt>
                <c:pt idx="12385">
                  <c:v>2003</c:v>
                </c:pt>
                <c:pt idx="12386">
                  <c:v>2003</c:v>
                </c:pt>
                <c:pt idx="12387">
                  <c:v>2003</c:v>
                </c:pt>
                <c:pt idx="12388">
                  <c:v>2003</c:v>
                </c:pt>
                <c:pt idx="12389">
                  <c:v>2003</c:v>
                </c:pt>
                <c:pt idx="12390">
                  <c:v>2003</c:v>
                </c:pt>
                <c:pt idx="12391">
                  <c:v>2003</c:v>
                </c:pt>
                <c:pt idx="12392">
                  <c:v>2003</c:v>
                </c:pt>
                <c:pt idx="12393">
                  <c:v>2003</c:v>
                </c:pt>
                <c:pt idx="12394">
                  <c:v>2003</c:v>
                </c:pt>
                <c:pt idx="12395">
                  <c:v>2002</c:v>
                </c:pt>
                <c:pt idx="12396">
                  <c:v>2002</c:v>
                </c:pt>
                <c:pt idx="12397">
                  <c:v>2002</c:v>
                </c:pt>
                <c:pt idx="12398">
                  <c:v>2002</c:v>
                </c:pt>
                <c:pt idx="12399">
                  <c:v>2002</c:v>
                </c:pt>
                <c:pt idx="12400">
                  <c:v>2002</c:v>
                </c:pt>
                <c:pt idx="12401">
                  <c:v>2002</c:v>
                </c:pt>
                <c:pt idx="12402">
                  <c:v>2002</c:v>
                </c:pt>
                <c:pt idx="12403">
                  <c:v>2002</c:v>
                </c:pt>
                <c:pt idx="12404">
                  <c:v>2002</c:v>
                </c:pt>
                <c:pt idx="12405">
                  <c:v>2002</c:v>
                </c:pt>
                <c:pt idx="12406">
                  <c:v>2002</c:v>
                </c:pt>
                <c:pt idx="12407">
                  <c:v>2002</c:v>
                </c:pt>
                <c:pt idx="12408">
                  <c:v>2002</c:v>
                </c:pt>
                <c:pt idx="12409">
                  <c:v>2002</c:v>
                </c:pt>
                <c:pt idx="12410">
                  <c:v>2002</c:v>
                </c:pt>
                <c:pt idx="12411">
                  <c:v>2002</c:v>
                </c:pt>
                <c:pt idx="12412">
                  <c:v>2002</c:v>
                </c:pt>
                <c:pt idx="12413">
                  <c:v>2002</c:v>
                </c:pt>
                <c:pt idx="12414">
                  <c:v>2002</c:v>
                </c:pt>
                <c:pt idx="12415">
                  <c:v>2002</c:v>
                </c:pt>
                <c:pt idx="12416">
                  <c:v>2002</c:v>
                </c:pt>
                <c:pt idx="12417">
                  <c:v>2002</c:v>
                </c:pt>
                <c:pt idx="12418">
                  <c:v>2002</c:v>
                </c:pt>
                <c:pt idx="12419">
                  <c:v>2002</c:v>
                </c:pt>
                <c:pt idx="12420">
                  <c:v>2002</c:v>
                </c:pt>
                <c:pt idx="12421">
                  <c:v>2002</c:v>
                </c:pt>
                <c:pt idx="12422">
                  <c:v>2001</c:v>
                </c:pt>
                <c:pt idx="12423">
                  <c:v>2001</c:v>
                </c:pt>
                <c:pt idx="12424">
                  <c:v>2001</c:v>
                </c:pt>
                <c:pt idx="12425">
                  <c:v>2001</c:v>
                </c:pt>
                <c:pt idx="12426">
                  <c:v>2001</c:v>
                </c:pt>
                <c:pt idx="12427">
                  <c:v>2001</c:v>
                </c:pt>
                <c:pt idx="12428">
                  <c:v>2001</c:v>
                </c:pt>
                <c:pt idx="12429">
                  <c:v>2001</c:v>
                </c:pt>
                <c:pt idx="12430">
                  <c:v>2001</c:v>
                </c:pt>
                <c:pt idx="12431">
                  <c:v>2001</c:v>
                </c:pt>
                <c:pt idx="12432">
                  <c:v>2001</c:v>
                </c:pt>
                <c:pt idx="12433">
                  <c:v>2001</c:v>
                </c:pt>
                <c:pt idx="12434">
                  <c:v>2001</c:v>
                </c:pt>
                <c:pt idx="12435">
                  <c:v>2001</c:v>
                </c:pt>
                <c:pt idx="12436">
                  <c:v>2001</c:v>
                </c:pt>
                <c:pt idx="12437">
                  <c:v>2001</c:v>
                </c:pt>
                <c:pt idx="12438">
                  <c:v>2001</c:v>
                </c:pt>
                <c:pt idx="12439">
                  <c:v>1998</c:v>
                </c:pt>
                <c:pt idx="12440">
                  <c:v>1998</c:v>
                </c:pt>
                <c:pt idx="12441">
                  <c:v>1998</c:v>
                </c:pt>
                <c:pt idx="12442">
                  <c:v>1998</c:v>
                </c:pt>
                <c:pt idx="12443">
                  <c:v>1998</c:v>
                </c:pt>
                <c:pt idx="12444">
                  <c:v>1998</c:v>
                </c:pt>
                <c:pt idx="12445">
                  <c:v>1998</c:v>
                </c:pt>
                <c:pt idx="12446">
                  <c:v>1998</c:v>
                </c:pt>
                <c:pt idx="12447">
                  <c:v>1998</c:v>
                </c:pt>
                <c:pt idx="12448">
                  <c:v>1998</c:v>
                </c:pt>
                <c:pt idx="12449">
                  <c:v>1998</c:v>
                </c:pt>
                <c:pt idx="12450">
                  <c:v>1998</c:v>
                </c:pt>
                <c:pt idx="12451">
                  <c:v>1997</c:v>
                </c:pt>
                <c:pt idx="12452">
                  <c:v>1997</c:v>
                </c:pt>
                <c:pt idx="12453">
                  <c:v>1997</c:v>
                </c:pt>
                <c:pt idx="12454">
                  <c:v>1997</c:v>
                </c:pt>
                <c:pt idx="12455">
                  <c:v>1997</c:v>
                </c:pt>
                <c:pt idx="12456">
                  <c:v>1997</c:v>
                </c:pt>
                <c:pt idx="12457">
                  <c:v>1997</c:v>
                </c:pt>
                <c:pt idx="12458">
                  <c:v>1997</c:v>
                </c:pt>
                <c:pt idx="12459">
                  <c:v>1997</c:v>
                </c:pt>
                <c:pt idx="12460">
                  <c:v>1997</c:v>
                </c:pt>
                <c:pt idx="12461">
                  <c:v>1997</c:v>
                </c:pt>
                <c:pt idx="12462">
                  <c:v>1997</c:v>
                </c:pt>
                <c:pt idx="12463">
                  <c:v>1996</c:v>
                </c:pt>
                <c:pt idx="12464">
                  <c:v>1996</c:v>
                </c:pt>
                <c:pt idx="12465">
                  <c:v>1996</c:v>
                </c:pt>
                <c:pt idx="12466">
                  <c:v>1996</c:v>
                </c:pt>
                <c:pt idx="12467">
                  <c:v>1996</c:v>
                </c:pt>
                <c:pt idx="12468">
                  <c:v>1996</c:v>
                </c:pt>
                <c:pt idx="12469">
                  <c:v>1996</c:v>
                </c:pt>
                <c:pt idx="12470">
                  <c:v>1996</c:v>
                </c:pt>
                <c:pt idx="12471">
                  <c:v>1996</c:v>
                </c:pt>
                <c:pt idx="12472">
                  <c:v>1996</c:v>
                </c:pt>
                <c:pt idx="12473">
                  <c:v>1996</c:v>
                </c:pt>
                <c:pt idx="12474">
                  <c:v>1996</c:v>
                </c:pt>
                <c:pt idx="12475">
                  <c:v>1995</c:v>
                </c:pt>
                <c:pt idx="12476">
                  <c:v>1995</c:v>
                </c:pt>
                <c:pt idx="12477">
                  <c:v>1995</c:v>
                </c:pt>
                <c:pt idx="12478">
                  <c:v>1995</c:v>
                </c:pt>
                <c:pt idx="12479">
                  <c:v>1995</c:v>
                </c:pt>
                <c:pt idx="12480">
                  <c:v>1995</c:v>
                </c:pt>
                <c:pt idx="12481">
                  <c:v>1995</c:v>
                </c:pt>
                <c:pt idx="12482">
                  <c:v>1995</c:v>
                </c:pt>
                <c:pt idx="12483">
                  <c:v>1995</c:v>
                </c:pt>
                <c:pt idx="12484">
                  <c:v>1995</c:v>
                </c:pt>
                <c:pt idx="12485">
                  <c:v>1995</c:v>
                </c:pt>
                <c:pt idx="12486">
                  <c:v>1995</c:v>
                </c:pt>
                <c:pt idx="12487">
                  <c:v>1994</c:v>
                </c:pt>
                <c:pt idx="12488">
                  <c:v>1994</c:v>
                </c:pt>
                <c:pt idx="12489">
                  <c:v>1994</c:v>
                </c:pt>
                <c:pt idx="12490">
                  <c:v>1994</c:v>
                </c:pt>
                <c:pt idx="12491">
                  <c:v>1994</c:v>
                </c:pt>
                <c:pt idx="12492">
                  <c:v>1994</c:v>
                </c:pt>
                <c:pt idx="12493">
                  <c:v>1994</c:v>
                </c:pt>
                <c:pt idx="12494">
                  <c:v>1994</c:v>
                </c:pt>
                <c:pt idx="12495">
                  <c:v>1994</c:v>
                </c:pt>
                <c:pt idx="12496">
                  <c:v>1994</c:v>
                </c:pt>
                <c:pt idx="12497">
                  <c:v>1994</c:v>
                </c:pt>
                <c:pt idx="12498">
                  <c:v>1994</c:v>
                </c:pt>
                <c:pt idx="12499">
                  <c:v>1993</c:v>
                </c:pt>
                <c:pt idx="12500">
                  <c:v>1993</c:v>
                </c:pt>
                <c:pt idx="12501">
                  <c:v>1993</c:v>
                </c:pt>
                <c:pt idx="12502">
                  <c:v>1993</c:v>
                </c:pt>
                <c:pt idx="12503">
                  <c:v>1993</c:v>
                </c:pt>
                <c:pt idx="12504">
                  <c:v>1993</c:v>
                </c:pt>
                <c:pt idx="12505">
                  <c:v>1993</c:v>
                </c:pt>
                <c:pt idx="12506">
                  <c:v>1993</c:v>
                </c:pt>
                <c:pt idx="12507">
                  <c:v>1993</c:v>
                </c:pt>
                <c:pt idx="12508">
                  <c:v>1993</c:v>
                </c:pt>
                <c:pt idx="12509">
                  <c:v>1993</c:v>
                </c:pt>
                <c:pt idx="12510">
                  <c:v>1993</c:v>
                </c:pt>
                <c:pt idx="12511">
                  <c:v>1992</c:v>
                </c:pt>
                <c:pt idx="12512">
                  <c:v>1992</c:v>
                </c:pt>
                <c:pt idx="12513">
                  <c:v>1992</c:v>
                </c:pt>
                <c:pt idx="12514">
                  <c:v>1992</c:v>
                </c:pt>
                <c:pt idx="12515">
                  <c:v>1992</c:v>
                </c:pt>
                <c:pt idx="12516">
                  <c:v>1992</c:v>
                </c:pt>
                <c:pt idx="12517">
                  <c:v>1992</c:v>
                </c:pt>
                <c:pt idx="12518">
                  <c:v>1992</c:v>
                </c:pt>
                <c:pt idx="12519">
                  <c:v>1992</c:v>
                </c:pt>
                <c:pt idx="12520">
                  <c:v>1992</c:v>
                </c:pt>
                <c:pt idx="12521">
                  <c:v>1992</c:v>
                </c:pt>
                <c:pt idx="12522">
                  <c:v>1992</c:v>
                </c:pt>
                <c:pt idx="12523">
                  <c:v>2018</c:v>
                </c:pt>
                <c:pt idx="12524">
                  <c:v>2018</c:v>
                </c:pt>
                <c:pt idx="12525">
                  <c:v>2018</c:v>
                </c:pt>
                <c:pt idx="12526">
                  <c:v>2018</c:v>
                </c:pt>
                <c:pt idx="12527">
                  <c:v>2018</c:v>
                </c:pt>
                <c:pt idx="12528">
                  <c:v>2018</c:v>
                </c:pt>
                <c:pt idx="12529">
                  <c:v>2018</c:v>
                </c:pt>
                <c:pt idx="12530">
                  <c:v>2016</c:v>
                </c:pt>
                <c:pt idx="12531">
                  <c:v>2016</c:v>
                </c:pt>
                <c:pt idx="12532">
                  <c:v>2016</c:v>
                </c:pt>
                <c:pt idx="12533">
                  <c:v>2016</c:v>
                </c:pt>
                <c:pt idx="12534">
                  <c:v>2016</c:v>
                </c:pt>
                <c:pt idx="12535">
                  <c:v>2016</c:v>
                </c:pt>
                <c:pt idx="12536">
                  <c:v>2016</c:v>
                </c:pt>
                <c:pt idx="12537">
                  <c:v>2015</c:v>
                </c:pt>
                <c:pt idx="12538">
                  <c:v>2015</c:v>
                </c:pt>
                <c:pt idx="12539">
                  <c:v>2015</c:v>
                </c:pt>
                <c:pt idx="12540">
                  <c:v>2015</c:v>
                </c:pt>
                <c:pt idx="12541">
                  <c:v>2015</c:v>
                </c:pt>
                <c:pt idx="12542">
                  <c:v>2015</c:v>
                </c:pt>
                <c:pt idx="12543">
                  <c:v>2014</c:v>
                </c:pt>
                <c:pt idx="12544">
                  <c:v>2014</c:v>
                </c:pt>
                <c:pt idx="12545">
                  <c:v>2014</c:v>
                </c:pt>
                <c:pt idx="12546">
                  <c:v>2014</c:v>
                </c:pt>
                <c:pt idx="12547">
                  <c:v>2014</c:v>
                </c:pt>
                <c:pt idx="12548">
                  <c:v>2014</c:v>
                </c:pt>
                <c:pt idx="12549">
                  <c:v>2013</c:v>
                </c:pt>
                <c:pt idx="12550">
                  <c:v>2013</c:v>
                </c:pt>
                <c:pt idx="12551">
                  <c:v>2013</c:v>
                </c:pt>
                <c:pt idx="12552">
                  <c:v>2013</c:v>
                </c:pt>
                <c:pt idx="12553">
                  <c:v>2013</c:v>
                </c:pt>
                <c:pt idx="12554">
                  <c:v>2013</c:v>
                </c:pt>
                <c:pt idx="12555">
                  <c:v>2012</c:v>
                </c:pt>
                <c:pt idx="12556">
                  <c:v>2012</c:v>
                </c:pt>
                <c:pt idx="12557">
                  <c:v>2012</c:v>
                </c:pt>
                <c:pt idx="12558">
                  <c:v>2012</c:v>
                </c:pt>
                <c:pt idx="12559">
                  <c:v>2012</c:v>
                </c:pt>
                <c:pt idx="12560">
                  <c:v>2012</c:v>
                </c:pt>
                <c:pt idx="12561">
                  <c:v>2012</c:v>
                </c:pt>
                <c:pt idx="12562">
                  <c:v>2012</c:v>
                </c:pt>
                <c:pt idx="12563">
                  <c:v>2012</c:v>
                </c:pt>
                <c:pt idx="12564">
                  <c:v>2012</c:v>
                </c:pt>
                <c:pt idx="12565">
                  <c:v>2011</c:v>
                </c:pt>
                <c:pt idx="12566">
                  <c:v>2011</c:v>
                </c:pt>
                <c:pt idx="12567">
                  <c:v>2011</c:v>
                </c:pt>
                <c:pt idx="12568">
                  <c:v>2011</c:v>
                </c:pt>
                <c:pt idx="12569">
                  <c:v>2011</c:v>
                </c:pt>
                <c:pt idx="12570">
                  <c:v>2011</c:v>
                </c:pt>
                <c:pt idx="12571">
                  <c:v>2011</c:v>
                </c:pt>
                <c:pt idx="12572">
                  <c:v>2011</c:v>
                </c:pt>
                <c:pt idx="12573">
                  <c:v>2011</c:v>
                </c:pt>
                <c:pt idx="12574">
                  <c:v>2011</c:v>
                </c:pt>
                <c:pt idx="12575">
                  <c:v>2010</c:v>
                </c:pt>
                <c:pt idx="12576">
                  <c:v>2010</c:v>
                </c:pt>
                <c:pt idx="12577">
                  <c:v>2010</c:v>
                </c:pt>
                <c:pt idx="12578">
                  <c:v>2010</c:v>
                </c:pt>
                <c:pt idx="12579">
                  <c:v>2010</c:v>
                </c:pt>
                <c:pt idx="12580">
                  <c:v>2010</c:v>
                </c:pt>
                <c:pt idx="12581">
                  <c:v>2010</c:v>
                </c:pt>
                <c:pt idx="12582">
                  <c:v>2010</c:v>
                </c:pt>
                <c:pt idx="12583">
                  <c:v>2009</c:v>
                </c:pt>
                <c:pt idx="12584">
                  <c:v>2009</c:v>
                </c:pt>
                <c:pt idx="12585">
                  <c:v>2009</c:v>
                </c:pt>
                <c:pt idx="12586">
                  <c:v>2009</c:v>
                </c:pt>
                <c:pt idx="12587">
                  <c:v>2009</c:v>
                </c:pt>
                <c:pt idx="12588">
                  <c:v>2009</c:v>
                </c:pt>
                <c:pt idx="12589">
                  <c:v>2008</c:v>
                </c:pt>
                <c:pt idx="12590">
                  <c:v>2008</c:v>
                </c:pt>
                <c:pt idx="12591">
                  <c:v>2008</c:v>
                </c:pt>
                <c:pt idx="12592">
                  <c:v>2008</c:v>
                </c:pt>
                <c:pt idx="12593">
                  <c:v>2008</c:v>
                </c:pt>
                <c:pt idx="12594">
                  <c:v>2008</c:v>
                </c:pt>
                <c:pt idx="12595">
                  <c:v>2007</c:v>
                </c:pt>
                <c:pt idx="12596">
                  <c:v>2007</c:v>
                </c:pt>
                <c:pt idx="12597">
                  <c:v>2007</c:v>
                </c:pt>
                <c:pt idx="12598">
                  <c:v>2007</c:v>
                </c:pt>
                <c:pt idx="12599">
                  <c:v>2019</c:v>
                </c:pt>
                <c:pt idx="12600">
                  <c:v>2019</c:v>
                </c:pt>
                <c:pt idx="12601">
                  <c:v>2019</c:v>
                </c:pt>
                <c:pt idx="12602">
                  <c:v>2019</c:v>
                </c:pt>
                <c:pt idx="12603">
                  <c:v>2019</c:v>
                </c:pt>
                <c:pt idx="12604">
                  <c:v>2019</c:v>
                </c:pt>
                <c:pt idx="12605">
                  <c:v>2019</c:v>
                </c:pt>
                <c:pt idx="12606">
                  <c:v>2019</c:v>
                </c:pt>
                <c:pt idx="12607">
                  <c:v>2019</c:v>
                </c:pt>
                <c:pt idx="12608">
                  <c:v>2019</c:v>
                </c:pt>
                <c:pt idx="12609">
                  <c:v>2019</c:v>
                </c:pt>
                <c:pt idx="12610">
                  <c:v>2018</c:v>
                </c:pt>
                <c:pt idx="12611">
                  <c:v>2018</c:v>
                </c:pt>
                <c:pt idx="12612">
                  <c:v>2018</c:v>
                </c:pt>
                <c:pt idx="12613">
                  <c:v>2018</c:v>
                </c:pt>
                <c:pt idx="12614">
                  <c:v>2018</c:v>
                </c:pt>
                <c:pt idx="12615">
                  <c:v>2018</c:v>
                </c:pt>
                <c:pt idx="12616">
                  <c:v>2018</c:v>
                </c:pt>
                <c:pt idx="12617">
                  <c:v>2018</c:v>
                </c:pt>
                <c:pt idx="12618">
                  <c:v>2018</c:v>
                </c:pt>
                <c:pt idx="12619">
                  <c:v>2018</c:v>
                </c:pt>
                <c:pt idx="12620">
                  <c:v>2018</c:v>
                </c:pt>
                <c:pt idx="12621">
                  <c:v>2016</c:v>
                </c:pt>
                <c:pt idx="12622">
                  <c:v>2016</c:v>
                </c:pt>
                <c:pt idx="12623">
                  <c:v>2016</c:v>
                </c:pt>
                <c:pt idx="12624">
                  <c:v>2016</c:v>
                </c:pt>
                <c:pt idx="12625">
                  <c:v>2016</c:v>
                </c:pt>
                <c:pt idx="12626">
                  <c:v>2016</c:v>
                </c:pt>
                <c:pt idx="12627">
                  <c:v>2016</c:v>
                </c:pt>
                <c:pt idx="12628">
                  <c:v>2015</c:v>
                </c:pt>
                <c:pt idx="12629">
                  <c:v>2015</c:v>
                </c:pt>
                <c:pt idx="12630">
                  <c:v>2015</c:v>
                </c:pt>
                <c:pt idx="12631">
                  <c:v>2015</c:v>
                </c:pt>
                <c:pt idx="12632">
                  <c:v>2015</c:v>
                </c:pt>
                <c:pt idx="12633">
                  <c:v>2015</c:v>
                </c:pt>
                <c:pt idx="12634">
                  <c:v>2015</c:v>
                </c:pt>
                <c:pt idx="12635">
                  <c:v>2014</c:v>
                </c:pt>
                <c:pt idx="12636">
                  <c:v>2014</c:v>
                </c:pt>
                <c:pt idx="12637">
                  <c:v>2014</c:v>
                </c:pt>
                <c:pt idx="12638">
                  <c:v>2014</c:v>
                </c:pt>
                <c:pt idx="12639">
                  <c:v>2014</c:v>
                </c:pt>
                <c:pt idx="12640">
                  <c:v>2014</c:v>
                </c:pt>
                <c:pt idx="12641">
                  <c:v>2013</c:v>
                </c:pt>
                <c:pt idx="12642">
                  <c:v>2013</c:v>
                </c:pt>
                <c:pt idx="12643">
                  <c:v>2013</c:v>
                </c:pt>
                <c:pt idx="12644">
                  <c:v>2013</c:v>
                </c:pt>
                <c:pt idx="12645">
                  <c:v>2013</c:v>
                </c:pt>
                <c:pt idx="12646">
                  <c:v>2013</c:v>
                </c:pt>
                <c:pt idx="12647">
                  <c:v>2012</c:v>
                </c:pt>
                <c:pt idx="12648">
                  <c:v>2012</c:v>
                </c:pt>
                <c:pt idx="12649">
                  <c:v>2012</c:v>
                </c:pt>
                <c:pt idx="12650">
                  <c:v>2012</c:v>
                </c:pt>
                <c:pt idx="12651">
                  <c:v>2012</c:v>
                </c:pt>
                <c:pt idx="12652">
                  <c:v>2012</c:v>
                </c:pt>
                <c:pt idx="12653">
                  <c:v>2012</c:v>
                </c:pt>
                <c:pt idx="12654">
                  <c:v>2012</c:v>
                </c:pt>
                <c:pt idx="12655">
                  <c:v>2011</c:v>
                </c:pt>
                <c:pt idx="12656">
                  <c:v>2011</c:v>
                </c:pt>
                <c:pt idx="12657">
                  <c:v>2011</c:v>
                </c:pt>
                <c:pt idx="12658">
                  <c:v>2011</c:v>
                </c:pt>
                <c:pt idx="12659">
                  <c:v>2011</c:v>
                </c:pt>
                <c:pt idx="12660">
                  <c:v>2011</c:v>
                </c:pt>
                <c:pt idx="12661">
                  <c:v>2011</c:v>
                </c:pt>
                <c:pt idx="12662">
                  <c:v>2011</c:v>
                </c:pt>
                <c:pt idx="12663">
                  <c:v>2010</c:v>
                </c:pt>
                <c:pt idx="12664">
                  <c:v>2010</c:v>
                </c:pt>
                <c:pt idx="12665">
                  <c:v>2010</c:v>
                </c:pt>
                <c:pt idx="12666">
                  <c:v>2010</c:v>
                </c:pt>
                <c:pt idx="12667">
                  <c:v>2010</c:v>
                </c:pt>
                <c:pt idx="12668">
                  <c:v>2010</c:v>
                </c:pt>
                <c:pt idx="12669">
                  <c:v>2010</c:v>
                </c:pt>
                <c:pt idx="12670">
                  <c:v>2010</c:v>
                </c:pt>
                <c:pt idx="12671">
                  <c:v>2019</c:v>
                </c:pt>
                <c:pt idx="12672">
                  <c:v>2019</c:v>
                </c:pt>
                <c:pt idx="12673">
                  <c:v>2019</c:v>
                </c:pt>
                <c:pt idx="12674">
                  <c:v>2019</c:v>
                </c:pt>
                <c:pt idx="12675">
                  <c:v>2019</c:v>
                </c:pt>
                <c:pt idx="12676">
                  <c:v>2019</c:v>
                </c:pt>
                <c:pt idx="12677">
                  <c:v>2019</c:v>
                </c:pt>
                <c:pt idx="12678">
                  <c:v>2019</c:v>
                </c:pt>
                <c:pt idx="12679">
                  <c:v>2018</c:v>
                </c:pt>
                <c:pt idx="12680">
                  <c:v>2018</c:v>
                </c:pt>
                <c:pt idx="12681">
                  <c:v>2018</c:v>
                </c:pt>
                <c:pt idx="12682">
                  <c:v>2018</c:v>
                </c:pt>
                <c:pt idx="12683">
                  <c:v>2018</c:v>
                </c:pt>
                <c:pt idx="12684">
                  <c:v>2018</c:v>
                </c:pt>
                <c:pt idx="12685">
                  <c:v>2018</c:v>
                </c:pt>
                <c:pt idx="12686">
                  <c:v>2018</c:v>
                </c:pt>
                <c:pt idx="12687">
                  <c:v>2016</c:v>
                </c:pt>
                <c:pt idx="12688">
                  <c:v>2016</c:v>
                </c:pt>
                <c:pt idx="12689">
                  <c:v>2016</c:v>
                </c:pt>
                <c:pt idx="12690">
                  <c:v>2016</c:v>
                </c:pt>
                <c:pt idx="12691">
                  <c:v>2016</c:v>
                </c:pt>
                <c:pt idx="12692">
                  <c:v>2016</c:v>
                </c:pt>
                <c:pt idx="12693">
                  <c:v>2015</c:v>
                </c:pt>
                <c:pt idx="12694">
                  <c:v>2015</c:v>
                </c:pt>
                <c:pt idx="12695">
                  <c:v>2015</c:v>
                </c:pt>
                <c:pt idx="12696">
                  <c:v>2015</c:v>
                </c:pt>
                <c:pt idx="12697">
                  <c:v>2015</c:v>
                </c:pt>
                <c:pt idx="12698">
                  <c:v>2015</c:v>
                </c:pt>
                <c:pt idx="12699">
                  <c:v>2014</c:v>
                </c:pt>
                <c:pt idx="12700">
                  <c:v>2014</c:v>
                </c:pt>
                <c:pt idx="12701">
                  <c:v>2014</c:v>
                </c:pt>
                <c:pt idx="12702">
                  <c:v>2014</c:v>
                </c:pt>
                <c:pt idx="12703">
                  <c:v>2014</c:v>
                </c:pt>
                <c:pt idx="12704">
                  <c:v>2014</c:v>
                </c:pt>
                <c:pt idx="12705">
                  <c:v>2013</c:v>
                </c:pt>
                <c:pt idx="12706">
                  <c:v>2013</c:v>
                </c:pt>
                <c:pt idx="12707">
                  <c:v>2013</c:v>
                </c:pt>
                <c:pt idx="12708">
                  <c:v>2013</c:v>
                </c:pt>
                <c:pt idx="12709">
                  <c:v>2013</c:v>
                </c:pt>
                <c:pt idx="12710">
                  <c:v>2013</c:v>
                </c:pt>
                <c:pt idx="12711">
                  <c:v>2012</c:v>
                </c:pt>
                <c:pt idx="12712">
                  <c:v>2012</c:v>
                </c:pt>
                <c:pt idx="12713">
                  <c:v>2012</c:v>
                </c:pt>
                <c:pt idx="12714">
                  <c:v>2012</c:v>
                </c:pt>
                <c:pt idx="12715">
                  <c:v>2012</c:v>
                </c:pt>
                <c:pt idx="12716">
                  <c:v>2012</c:v>
                </c:pt>
                <c:pt idx="12717">
                  <c:v>2011</c:v>
                </c:pt>
                <c:pt idx="12718">
                  <c:v>2011</c:v>
                </c:pt>
                <c:pt idx="12719">
                  <c:v>2011</c:v>
                </c:pt>
                <c:pt idx="12720">
                  <c:v>2011</c:v>
                </c:pt>
                <c:pt idx="12721">
                  <c:v>2011</c:v>
                </c:pt>
                <c:pt idx="12722">
                  <c:v>2011</c:v>
                </c:pt>
                <c:pt idx="12723">
                  <c:v>2010</c:v>
                </c:pt>
                <c:pt idx="12724">
                  <c:v>2010</c:v>
                </c:pt>
                <c:pt idx="12725">
                  <c:v>2010</c:v>
                </c:pt>
                <c:pt idx="12726">
                  <c:v>2010</c:v>
                </c:pt>
                <c:pt idx="12727">
                  <c:v>2010</c:v>
                </c:pt>
                <c:pt idx="12728">
                  <c:v>2010</c:v>
                </c:pt>
                <c:pt idx="12729">
                  <c:v>2009</c:v>
                </c:pt>
                <c:pt idx="12730">
                  <c:v>2009</c:v>
                </c:pt>
                <c:pt idx="12731">
                  <c:v>2009</c:v>
                </c:pt>
                <c:pt idx="12732">
                  <c:v>2009</c:v>
                </c:pt>
                <c:pt idx="12733">
                  <c:v>2009</c:v>
                </c:pt>
                <c:pt idx="12734">
                  <c:v>2009</c:v>
                </c:pt>
                <c:pt idx="12735">
                  <c:v>2009</c:v>
                </c:pt>
                <c:pt idx="12736">
                  <c:v>2009</c:v>
                </c:pt>
                <c:pt idx="12737">
                  <c:v>2008</c:v>
                </c:pt>
                <c:pt idx="12738">
                  <c:v>2008</c:v>
                </c:pt>
                <c:pt idx="12739">
                  <c:v>2008</c:v>
                </c:pt>
                <c:pt idx="12740">
                  <c:v>2008</c:v>
                </c:pt>
                <c:pt idx="12741">
                  <c:v>2008</c:v>
                </c:pt>
                <c:pt idx="12742">
                  <c:v>2008</c:v>
                </c:pt>
                <c:pt idx="12743">
                  <c:v>2008</c:v>
                </c:pt>
                <c:pt idx="12744">
                  <c:v>2008</c:v>
                </c:pt>
                <c:pt idx="12745">
                  <c:v>2007</c:v>
                </c:pt>
                <c:pt idx="12746">
                  <c:v>2007</c:v>
                </c:pt>
                <c:pt idx="12747">
                  <c:v>2007</c:v>
                </c:pt>
                <c:pt idx="12748">
                  <c:v>2007</c:v>
                </c:pt>
                <c:pt idx="12749">
                  <c:v>2006</c:v>
                </c:pt>
                <c:pt idx="12750">
                  <c:v>2006</c:v>
                </c:pt>
                <c:pt idx="12751">
                  <c:v>2006</c:v>
                </c:pt>
                <c:pt idx="12752">
                  <c:v>2006</c:v>
                </c:pt>
                <c:pt idx="12753">
                  <c:v>2006</c:v>
                </c:pt>
                <c:pt idx="12754">
                  <c:v>2006</c:v>
                </c:pt>
                <c:pt idx="12755">
                  <c:v>2005</c:v>
                </c:pt>
                <c:pt idx="12756">
                  <c:v>2005</c:v>
                </c:pt>
                <c:pt idx="12757">
                  <c:v>2005</c:v>
                </c:pt>
                <c:pt idx="12758">
                  <c:v>2005</c:v>
                </c:pt>
                <c:pt idx="12759">
                  <c:v>2004</c:v>
                </c:pt>
                <c:pt idx="12760">
                  <c:v>2004</c:v>
                </c:pt>
                <c:pt idx="12761">
                  <c:v>2004</c:v>
                </c:pt>
                <c:pt idx="12762">
                  <c:v>2004</c:v>
                </c:pt>
                <c:pt idx="12763">
                  <c:v>2003</c:v>
                </c:pt>
                <c:pt idx="12764">
                  <c:v>2003</c:v>
                </c:pt>
                <c:pt idx="12765">
                  <c:v>2003</c:v>
                </c:pt>
                <c:pt idx="12766">
                  <c:v>2003</c:v>
                </c:pt>
                <c:pt idx="12767">
                  <c:v>2002</c:v>
                </c:pt>
                <c:pt idx="12768">
                  <c:v>2002</c:v>
                </c:pt>
                <c:pt idx="12769">
                  <c:v>2002</c:v>
                </c:pt>
                <c:pt idx="12770">
                  <c:v>2002</c:v>
                </c:pt>
                <c:pt idx="12771">
                  <c:v>2001</c:v>
                </c:pt>
                <c:pt idx="12772">
                  <c:v>2001</c:v>
                </c:pt>
                <c:pt idx="12773">
                  <c:v>2001</c:v>
                </c:pt>
                <c:pt idx="12774">
                  <c:v>2001</c:v>
                </c:pt>
                <c:pt idx="12775">
                  <c:v>2000</c:v>
                </c:pt>
                <c:pt idx="12776">
                  <c:v>2000</c:v>
                </c:pt>
                <c:pt idx="12777">
                  <c:v>2000</c:v>
                </c:pt>
                <c:pt idx="12778">
                  <c:v>2000</c:v>
                </c:pt>
                <c:pt idx="12779">
                  <c:v>1999</c:v>
                </c:pt>
                <c:pt idx="12780">
                  <c:v>1999</c:v>
                </c:pt>
                <c:pt idx="12781">
                  <c:v>1998</c:v>
                </c:pt>
                <c:pt idx="12782">
                  <c:v>1998</c:v>
                </c:pt>
                <c:pt idx="12783">
                  <c:v>1997</c:v>
                </c:pt>
                <c:pt idx="12784">
                  <c:v>1997</c:v>
                </c:pt>
                <c:pt idx="12785">
                  <c:v>1997</c:v>
                </c:pt>
                <c:pt idx="12786">
                  <c:v>1997</c:v>
                </c:pt>
                <c:pt idx="12787">
                  <c:v>1996</c:v>
                </c:pt>
                <c:pt idx="12788">
                  <c:v>1996</c:v>
                </c:pt>
                <c:pt idx="12789">
                  <c:v>1996</c:v>
                </c:pt>
                <c:pt idx="12790">
                  <c:v>1996</c:v>
                </c:pt>
                <c:pt idx="12791">
                  <c:v>1995</c:v>
                </c:pt>
                <c:pt idx="12792">
                  <c:v>1995</c:v>
                </c:pt>
                <c:pt idx="12793">
                  <c:v>1995</c:v>
                </c:pt>
                <c:pt idx="12794">
                  <c:v>1994</c:v>
                </c:pt>
                <c:pt idx="12795">
                  <c:v>1993</c:v>
                </c:pt>
                <c:pt idx="12796">
                  <c:v>1992</c:v>
                </c:pt>
                <c:pt idx="12797">
                  <c:v>1992</c:v>
                </c:pt>
                <c:pt idx="12798">
                  <c:v>2019</c:v>
                </c:pt>
                <c:pt idx="12799">
                  <c:v>2019</c:v>
                </c:pt>
                <c:pt idx="12800">
                  <c:v>2019</c:v>
                </c:pt>
                <c:pt idx="12801">
                  <c:v>2019</c:v>
                </c:pt>
                <c:pt idx="12802">
                  <c:v>2019</c:v>
                </c:pt>
                <c:pt idx="12803">
                  <c:v>2019</c:v>
                </c:pt>
                <c:pt idx="12804">
                  <c:v>2019</c:v>
                </c:pt>
                <c:pt idx="12805">
                  <c:v>2019</c:v>
                </c:pt>
                <c:pt idx="12806">
                  <c:v>2019</c:v>
                </c:pt>
                <c:pt idx="12807">
                  <c:v>2019</c:v>
                </c:pt>
                <c:pt idx="12808">
                  <c:v>2019</c:v>
                </c:pt>
                <c:pt idx="12809">
                  <c:v>2019</c:v>
                </c:pt>
                <c:pt idx="12810">
                  <c:v>2019</c:v>
                </c:pt>
                <c:pt idx="12811">
                  <c:v>2019</c:v>
                </c:pt>
                <c:pt idx="12812">
                  <c:v>2019</c:v>
                </c:pt>
                <c:pt idx="12813">
                  <c:v>2019</c:v>
                </c:pt>
                <c:pt idx="12814">
                  <c:v>2019</c:v>
                </c:pt>
                <c:pt idx="12815">
                  <c:v>2019</c:v>
                </c:pt>
                <c:pt idx="12816">
                  <c:v>2019</c:v>
                </c:pt>
                <c:pt idx="12817">
                  <c:v>2019</c:v>
                </c:pt>
                <c:pt idx="12818">
                  <c:v>2019</c:v>
                </c:pt>
                <c:pt idx="12819">
                  <c:v>2019</c:v>
                </c:pt>
                <c:pt idx="12820">
                  <c:v>2019</c:v>
                </c:pt>
                <c:pt idx="12821">
                  <c:v>2019</c:v>
                </c:pt>
                <c:pt idx="12822">
                  <c:v>2019</c:v>
                </c:pt>
                <c:pt idx="12823">
                  <c:v>2018</c:v>
                </c:pt>
                <c:pt idx="12824">
                  <c:v>2018</c:v>
                </c:pt>
                <c:pt idx="12825">
                  <c:v>2018</c:v>
                </c:pt>
                <c:pt idx="12826">
                  <c:v>2018</c:v>
                </c:pt>
                <c:pt idx="12827">
                  <c:v>2018</c:v>
                </c:pt>
                <c:pt idx="12828">
                  <c:v>2018</c:v>
                </c:pt>
                <c:pt idx="12829">
                  <c:v>2018</c:v>
                </c:pt>
                <c:pt idx="12830">
                  <c:v>2018</c:v>
                </c:pt>
                <c:pt idx="12831">
                  <c:v>2018</c:v>
                </c:pt>
                <c:pt idx="12832">
                  <c:v>2018</c:v>
                </c:pt>
                <c:pt idx="12833">
                  <c:v>2018</c:v>
                </c:pt>
                <c:pt idx="12834">
                  <c:v>2018</c:v>
                </c:pt>
                <c:pt idx="12835">
                  <c:v>2018</c:v>
                </c:pt>
                <c:pt idx="12836">
                  <c:v>2018</c:v>
                </c:pt>
                <c:pt idx="12837">
                  <c:v>2018</c:v>
                </c:pt>
                <c:pt idx="12838">
                  <c:v>2018</c:v>
                </c:pt>
                <c:pt idx="12839">
                  <c:v>2018</c:v>
                </c:pt>
                <c:pt idx="12840">
                  <c:v>2018</c:v>
                </c:pt>
                <c:pt idx="12841">
                  <c:v>2018</c:v>
                </c:pt>
                <c:pt idx="12842">
                  <c:v>2018</c:v>
                </c:pt>
                <c:pt idx="12843">
                  <c:v>2018</c:v>
                </c:pt>
                <c:pt idx="12844">
                  <c:v>2018</c:v>
                </c:pt>
                <c:pt idx="12845">
                  <c:v>2018</c:v>
                </c:pt>
                <c:pt idx="12846">
                  <c:v>2018</c:v>
                </c:pt>
                <c:pt idx="12847">
                  <c:v>2018</c:v>
                </c:pt>
                <c:pt idx="12848">
                  <c:v>2016</c:v>
                </c:pt>
                <c:pt idx="12849">
                  <c:v>2016</c:v>
                </c:pt>
                <c:pt idx="12850">
                  <c:v>2016</c:v>
                </c:pt>
                <c:pt idx="12851">
                  <c:v>2016</c:v>
                </c:pt>
                <c:pt idx="12852">
                  <c:v>2016</c:v>
                </c:pt>
                <c:pt idx="12853">
                  <c:v>2016</c:v>
                </c:pt>
                <c:pt idx="12854">
                  <c:v>2016</c:v>
                </c:pt>
                <c:pt idx="12855">
                  <c:v>2016</c:v>
                </c:pt>
                <c:pt idx="12856">
                  <c:v>2016</c:v>
                </c:pt>
                <c:pt idx="12857">
                  <c:v>2016</c:v>
                </c:pt>
                <c:pt idx="12858">
                  <c:v>2016</c:v>
                </c:pt>
                <c:pt idx="12859">
                  <c:v>2016</c:v>
                </c:pt>
                <c:pt idx="12860">
                  <c:v>2016</c:v>
                </c:pt>
                <c:pt idx="12861">
                  <c:v>2016</c:v>
                </c:pt>
                <c:pt idx="12862">
                  <c:v>2016</c:v>
                </c:pt>
                <c:pt idx="12863">
                  <c:v>2016</c:v>
                </c:pt>
                <c:pt idx="12864">
                  <c:v>2016</c:v>
                </c:pt>
                <c:pt idx="12865">
                  <c:v>2015</c:v>
                </c:pt>
                <c:pt idx="12866">
                  <c:v>2015</c:v>
                </c:pt>
                <c:pt idx="12867">
                  <c:v>2015</c:v>
                </c:pt>
                <c:pt idx="12868">
                  <c:v>2015</c:v>
                </c:pt>
                <c:pt idx="12869">
                  <c:v>2015</c:v>
                </c:pt>
                <c:pt idx="12870">
                  <c:v>2015</c:v>
                </c:pt>
                <c:pt idx="12871">
                  <c:v>2015</c:v>
                </c:pt>
                <c:pt idx="12872">
                  <c:v>2015</c:v>
                </c:pt>
                <c:pt idx="12873">
                  <c:v>2015</c:v>
                </c:pt>
                <c:pt idx="12874">
                  <c:v>2015</c:v>
                </c:pt>
                <c:pt idx="12875">
                  <c:v>2015</c:v>
                </c:pt>
                <c:pt idx="12876">
                  <c:v>2015</c:v>
                </c:pt>
                <c:pt idx="12877">
                  <c:v>2015</c:v>
                </c:pt>
                <c:pt idx="12878">
                  <c:v>2015</c:v>
                </c:pt>
                <c:pt idx="12879">
                  <c:v>2015</c:v>
                </c:pt>
                <c:pt idx="12880">
                  <c:v>2015</c:v>
                </c:pt>
                <c:pt idx="12881">
                  <c:v>2015</c:v>
                </c:pt>
                <c:pt idx="12882">
                  <c:v>2012</c:v>
                </c:pt>
                <c:pt idx="12883">
                  <c:v>2012</c:v>
                </c:pt>
                <c:pt idx="12884">
                  <c:v>2012</c:v>
                </c:pt>
                <c:pt idx="12885">
                  <c:v>2012</c:v>
                </c:pt>
                <c:pt idx="12886">
                  <c:v>2012</c:v>
                </c:pt>
                <c:pt idx="12887">
                  <c:v>2012</c:v>
                </c:pt>
                <c:pt idx="12888">
                  <c:v>2012</c:v>
                </c:pt>
                <c:pt idx="12889">
                  <c:v>2012</c:v>
                </c:pt>
                <c:pt idx="12890">
                  <c:v>2012</c:v>
                </c:pt>
                <c:pt idx="12891">
                  <c:v>2012</c:v>
                </c:pt>
                <c:pt idx="12892">
                  <c:v>2012</c:v>
                </c:pt>
                <c:pt idx="12893">
                  <c:v>2012</c:v>
                </c:pt>
                <c:pt idx="12894">
                  <c:v>2012</c:v>
                </c:pt>
                <c:pt idx="12895">
                  <c:v>2012</c:v>
                </c:pt>
                <c:pt idx="12896">
                  <c:v>2011</c:v>
                </c:pt>
                <c:pt idx="12897">
                  <c:v>2011</c:v>
                </c:pt>
                <c:pt idx="12898">
                  <c:v>2011</c:v>
                </c:pt>
                <c:pt idx="12899">
                  <c:v>2011</c:v>
                </c:pt>
                <c:pt idx="12900">
                  <c:v>2011</c:v>
                </c:pt>
                <c:pt idx="12901">
                  <c:v>2011</c:v>
                </c:pt>
                <c:pt idx="12902">
                  <c:v>2011</c:v>
                </c:pt>
                <c:pt idx="12903">
                  <c:v>2011</c:v>
                </c:pt>
                <c:pt idx="12904">
                  <c:v>2011</c:v>
                </c:pt>
                <c:pt idx="12905">
                  <c:v>2011</c:v>
                </c:pt>
                <c:pt idx="12906">
                  <c:v>2011</c:v>
                </c:pt>
                <c:pt idx="12907">
                  <c:v>2011</c:v>
                </c:pt>
                <c:pt idx="12908">
                  <c:v>2011</c:v>
                </c:pt>
                <c:pt idx="12909">
                  <c:v>2011</c:v>
                </c:pt>
                <c:pt idx="12910">
                  <c:v>2011</c:v>
                </c:pt>
                <c:pt idx="12911">
                  <c:v>2011</c:v>
                </c:pt>
                <c:pt idx="12912">
                  <c:v>2010</c:v>
                </c:pt>
                <c:pt idx="12913">
                  <c:v>2010</c:v>
                </c:pt>
                <c:pt idx="12914">
                  <c:v>2010</c:v>
                </c:pt>
                <c:pt idx="12915">
                  <c:v>2010</c:v>
                </c:pt>
                <c:pt idx="12916">
                  <c:v>2010</c:v>
                </c:pt>
                <c:pt idx="12917">
                  <c:v>2010</c:v>
                </c:pt>
                <c:pt idx="12918">
                  <c:v>2010</c:v>
                </c:pt>
                <c:pt idx="12919">
                  <c:v>2010</c:v>
                </c:pt>
                <c:pt idx="12920">
                  <c:v>2010</c:v>
                </c:pt>
                <c:pt idx="12921">
                  <c:v>2010</c:v>
                </c:pt>
                <c:pt idx="12922">
                  <c:v>2010</c:v>
                </c:pt>
                <c:pt idx="12923">
                  <c:v>2010</c:v>
                </c:pt>
                <c:pt idx="12924">
                  <c:v>2010</c:v>
                </c:pt>
                <c:pt idx="12925">
                  <c:v>2010</c:v>
                </c:pt>
                <c:pt idx="12926">
                  <c:v>2010</c:v>
                </c:pt>
                <c:pt idx="12927">
                  <c:v>2010</c:v>
                </c:pt>
                <c:pt idx="12928">
                  <c:v>2009</c:v>
                </c:pt>
                <c:pt idx="12929">
                  <c:v>2009</c:v>
                </c:pt>
                <c:pt idx="12930">
                  <c:v>2009</c:v>
                </c:pt>
                <c:pt idx="12931">
                  <c:v>2009</c:v>
                </c:pt>
                <c:pt idx="12932">
                  <c:v>2009</c:v>
                </c:pt>
                <c:pt idx="12933">
                  <c:v>2009</c:v>
                </c:pt>
                <c:pt idx="12934">
                  <c:v>2009</c:v>
                </c:pt>
                <c:pt idx="12935">
                  <c:v>2009</c:v>
                </c:pt>
                <c:pt idx="12936">
                  <c:v>2009</c:v>
                </c:pt>
                <c:pt idx="12937">
                  <c:v>2009</c:v>
                </c:pt>
                <c:pt idx="12938">
                  <c:v>2009</c:v>
                </c:pt>
                <c:pt idx="12939">
                  <c:v>2009</c:v>
                </c:pt>
                <c:pt idx="12940">
                  <c:v>2009</c:v>
                </c:pt>
                <c:pt idx="12941">
                  <c:v>2009</c:v>
                </c:pt>
                <c:pt idx="12942">
                  <c:v>2009</c:v>
                </c:pt>
                <c:pt idx="12943">
                  <c:v>2009</c:v>
                </c:pt>
                <c:pt idx="12944">
                  <c:v>2009</c:v>
                </c:pt>
                <c:pt idx="12945">
                  <c:v>2009</c:v>
                </c:pt>
                <c:pt idx="12946">
                  <c:v>2009</c:v>
                </c:pt>
                <c:pt idx="12947">
                  <c:v>2009</c:v>
                </c:pt>
                <c:pt idx="12948">
                  <c:v>2009</c:v>
                </c:pt>
                <c:pt idx="12949">
                  <c:v>2009</c:v>
                </c:pt>
                <c:pt idx="12950">
                  <c:v>2009</c:v>
                </c:pt>
                <c:pt idx="12951">
                  <c:v>2009</c:v>
                </c:pt>
                <c:pt idx="12952">
                  <c:v>2008</c:v>
                </c:pt>
                <c:pt idx="12953">
                  <c:v>2008</c:v>
                </c:pt>
                <c:pt idx="12954">
                  <c:v>2008</c:v>
                </c:pt>
                <c:pt idx="12955">
                  <c:v>2008</c:v>
                </c:pt>
                <c:pt idx="12956">
                  <c:v>2008</c:v>
                </c:pt>
                <c:pt idx="12957">
                  <c:v>2008</c:v>
                </c:pt>
                <c:pt idx="12958">
                  <c:v>2008</c:v>
                </c:pt>
                <c:pt idx="12959">
                  <c:v>2008</c:v>
                </c:pt>
                <c:pt idx="12960">
                  <c:v>2008</c:v>
                </c:pt>
                <c:pt idx="12961">
                  <c:v>2008</c:v>
                </c:pt>
                <c:pt idx="12962">
                  <c:v>2008</c:v>
                </c:pt>
                <c:pt idx="12963">
                  <c:v>2008</c:v>
                </c:pt>
                <c:pt idx="12964">
                  <c:v>2008</c:v>
                </c:pt>
                <c:pt idx="12965">
                  <c:v>2008</c:v>
                </c:pt>
                <c:pt idx="12966">
                  <c:v>2008</c:v>
                </c:pt>
                <c:pt idx="12967">
                  <c:v>2008</c:v>
                </c:pt>
                <c:pt idx="12968">
                  <c:v>2008</c:v>
                </c:pt>
                <c:pt idx="12969">
                  <c:v>2008</c:v>
                </c:pt>
                <c:pt idx="12970">
                  <c:v>2008</c:v>
                </c:pt>
                <c:pt idx="12971">
                  <c:v>2008</c:v>
                </c:pt>
                <c:pt idx="12972">
                  <c:v>2008</c:v>
                </c:pt>
                <c:pt idx="12973">
                  <c:v>2008</c:v>
                </c:pt>
                <c:pt idx="12974">
                  <c:v>2008</c:v>
                </c:pt>
                <c:pt idx="12975">
                  <c:v>2008</c:v>
                </c:pt>
                <c:pt idx="12976">
                  <c:v>2008</c:v>
                </c:pt>
                <c:pt idx="12977">
                  <c:v>2008</c:v>
                </c:pt>
                <c:pt idx="12978">
                  <c:v>2008</c:v>
                </c:pt>
                <c:pt idx="12979">
                  <c:v>2008</c:v>
                </c:pt>
                <c:pt idx="12980">
                  <c:v>2007</c:v>
                </c:pt>
                <c:pt idx="12981">
                  <c:v>2007</c:v>
                </c:pt>
                <c:pt idx="12982">
                  <c:v>2007</c:v>
                </c:pt>
                <c:pt idx="12983">
                  <c:v>2007</c:v>
                </c:pt>
                <c:pt idx="12984">
                  <c:v>2007</c:v>
                </c:pt>
                <c:pt idx="12985">
                  <c:v>2007</c:v>
                </c:pt>
                <c:pt idx="12986">
                  <c:v>2007</c:v>
                </c:pt>
                <c:pt idx="12987">
                  <c:v>2007</c:v>
                </c:pt>
                <c:pt idx="12988">
                  <c:v>2007</c:v>
                </c:pt>
                <c:pt idx="12989">
                  <c:v>2007</c:v>
                </c:pt>
                <c:pt idx="12990">
                  <c:v>2007</c:v>
                </c:pt>
                <c:pt idx="12991">
                  <c:v>2007</c:v>
                </c:pt>
                <c:pt idx="12992">
                  <c:v>2007</c:v>
                </c:pt>
                <c:pt idx="12993">
                  <c:v>2007</c:v>
                </c:pt>
                <c:pt idx="12994">
                  <c:v>2007</c:v>
                </c:pt>
                <c:pt idx="12995">
                  <c:v>2007</c:v>
                </c:pt>
                <c:pt idx="12996">
                  <c:v>2007</c:v>
                </c:pt>
                <c:pt idx="12997">
                  <c:v>2007</c:v>
                </c:pt>
                <c:pt idx="12998">
                  <c:v>2007</c:v>
                </c:pt>
                <c:pt idx="12999">
                  <c:v>2007</c:v>
                </c:pt>
                <c:pt idx="13000">
                  <c:v>2007</c:v>
                </c:pt>
                <c:pt idx="13001">
                  <c:v>2007</c:v>
                </c:pt>
                <c:pt idx="13002">
                  <c:v>2007</c:v>
                </c:pt>
                <c:pt idx="13003">
                  <c:v>2007</c:v>
                </c:pt>
                <c:pt idx="13004">
                  <c:v>2007</c:v>
                </c:pt>
                <c:pt idx="13005">
                  <c:v>2007</c:v>
                </c:pt>
                <c:pt idx="13006">
                  <c:v>2007</c:v>
                </c:pt>
                <c:pt idx="13007">
                  <c:v>2007</c:v>
                </c:pt>
                <c:pt idx="13008">
                  <c:v>2007</c:v>
                </c:pt>
                <c:pt idx="13009">
                  <c:v>2007</c:v>
                </c:pt>
                <c:pt idx="13010">
                  <c:v>2006</c:v>
                </c:pt>
                <c:pt idx="13011">
                  <c:v>2006</c:v>
                </c:pt>
                <c:pt idx="13012">
                  <c:v>2006</c:v>
                </c:pt>
                <c:pt idx="13013">
                  <c:v>2006</c:v>
                </c:pt>
                <c:pt idx="13014">
                  <c:v>2006</c:v>
                </c:pt>
                <c:pt idx="13015">
                  <c:v>2006</c:v>
                </c:pt>
                <c:pt idx="13016">
                  <c:v>2006</c:v>
                </c:pt>
                <c:pt idx="13017">
                  <c:v>2006</c:v>
                </c:pt>
                <c:pt idx="13018">
                  <c:v>2006</c:v>
                </c:pt>
                <c:pt idx="13019">
                  <c:v>2006</c:v>
                </c:pt>
                <c:pt idx="13020">
                  <c:v>2006</c:v>
                </c:pt>
                <c:pt idx="13021">
                  <c:v>2006</c:v>
                </c:pt>
                <c:pt idx="13022">
                  <c:v>2006</c:v>
                </c:pt>
                <c:pt idx="13023">
                  <c:v>2006</c:v>
                </c:pt>
                <c:pt idx="13024">
                  <c:v>2006</c:v>
                </c:pt>
                <c:pt idx="13025">
                  <c:v>2006</c:v>
                </c:pt>
                <c:pt idx="13026">
                  <c:v>2006</c:v>
                </c:pt>
                <c:pt idx="13027">
                  <c:v>2006</c:v>
                </c:pt>
                <c:pt idx="13028">
                  <c:v>2006</c:v>
                </c:pt>
                <c:pt idx="13029">
                  <c:v>2006</c:v>
                </c:pt>
                <c:pt idx="13030">
                  <c:v>2006</c:v>
                </c:pt>
                <c:pt idx="13031">
                  <c:v>2006</c:v>
                </c:pt>
                <c:pt idx="13032">
                  <c:v>2006</c:v>
                </c:pt>
                <c:pt idx="13033">
                  <c:v>2006</c:v>
                </c:pt>
                <c:pt idx="13034">
                  <c:v>2006</c:v>
                </c:pt>
                <c:pt idx="13035">
                  <c:v>2006</c:v>
                </c:pt>
                <c:pt idx="13036">
                  <c:v>2006</c:v>
                </c:pt>
                <c:pt idx="13037">
                  <c:v>2005</c:v>
                </c:pt>
                <c:pt idx="13038">
                  <c:v>2005</c:v>
                </c:pt>
                <c:pt idx="13039">
                  <c:v>2005</c:v>
                </c:pt>
                <c:pt idx="13040">
                  <c:v>2005</c:v>
                </c:pt>
                <c:pt idx="13041">
                  <c:v>2005</c:v>
                </c:pt>
                <c:pt idx="13042">
                  <c:v>2005</c:v>
                </c:pt>
                <c:pt idx="13043">
                  <c:v>2005</c:v>
                </c:pt>
                <c:pt idx="13044">
                  <c:v>2005</c:v>
                </c:pt>
                <c:pt idx="13045">
                  <c:v>2005</c:v>
                </c:pt>
                <c:pt idx="13046">
                  <c:v>2005</c:v>
                </c:pt>
                <c:pt idx="13047">
                  <c:v>2005</c:v>
                </c:pt>
                <c:pt idx="13048">
                  <c:v>2005</c:v>
                </c:pt>
                <c:pt idx="13049">
                  <c:v>2005</c:v>
                </c:pt>
                <c:pt idx="13050">
                  <c:v>2005</c:v>
                </c:pt>
                <c:pt idx="13051">
                  <c:v>2005</c:v>
                </c:pt>
                <c:pt idx="13052">
                  <c:v>2005</c:v>
                </c:pt>
                <c:pt idx="13053">
                  <c:v>2005</c:v>
                </c:pt>
                <c:pt idx="13054">
                  <c:v>2005</c:v>
                </c:pt>
                <c:pt idx="13055">
                  <c:v>2005</c:v>
                </c:pt>
                <c:pt idx="13056">
                  <c:v>2005</c:v>
                </c:pt>
                <c:pt idx="13057">
                  <c:v>2005</c:v>
                </c:pt>
                <c:pt idx="13058">
                  <c:v>2005</c:v>
                </c:pt>
                <c:pt idx="13059">
                  <c:v>2005</c:v>
                </c:pt>
                <c:pt idx="13060">
                  <c:v>2005</c:v>
                </c:pt>
                <c:pt idx="13061">
                  <c:v>2005</c:v>
                </c:pt>
                <c:pt idx="13062">
                  <c:v>2005</c:v>
                </c:pt>
                <c:pt idx="13063">
                  <c:v>2004</c:v>
                </c:pt>
                <c:pt idx="13064">
                  <c:v>2004</c:v>
                </c:pt>
                <c:pt idx="13065">
                  <c:v>2004</c:v>
                </c:pt>
                <c:pt idx="13066">
                  <c:v>2004</c:v>
                </c:pt>
                <c:pt idx="13067">
                  <c:v>2004</c:v>
                </c:pt>
                <c:pt idx="13068">
                  <c:v>2004</c:v>
                </c:pt>
                <c:pt idx="13069">
                  <c:v>2004</c:v>
                </c:pt>
                <c:pt idx="13070">
                  <c:v>2004</c:v>
                </c:pt>
                <c:pt idx="13071">
                  <c:v>2004</c:v>
                </c:pt>
                <c:pt idx="13072">
                  <c:v>2004</c:v>
                </c:pt>
                <c:pt idx="13073">
                  <c:v>2004</c:v>
                </c:pt>
                <c:pt idx="13074">
                  <c:v>2004</c:v>
                </c:pt>
                <c:pt idx="13075">
                  <c:v>2004</c:v>
                </c:pt>
                <c:pt idx="13076">
                  <c:v>2004</c:v>
                </c:pt>
                <c:pt idx="13077">
                  <c:v>2004</c:v>
                </c:pt>
                <c:pt idx="13078">
                  <c:v>2004</c:v>
                </c:pt>
                <c:pt idx="13079">
                  <c:v>2004</c:v>
                </c:pt>
                <c:pt idx="13080">
                  <c:v>2004</c:v>
                </c:pt>
                <c:pt idx="13081">
                  <c:v>2004</c:v>
                </c:pt>
                <c:pt idx="13082">
                  <c:v>2004</c:v>
                </c:pt>
                <c:pt idx="13083">
                  <c:v>2004</c:v>
                </c:pt>
                <c:pt idx="13084">
                  <c:v>2004</c:v>
                </c:pt>
                <c:pt idx="13085">
                  <c:v>2004</c:v>
                </c:pt>
                <c:pt idx="13086">
                  <c:v>2004</c:v>
                </c:pt>
                <c:pt idx="13087">
                  <c:v>2004</c:v>
                </c:pt>
                <c:pt idx="13088">
                  <c:v>2018</c:v>
                </c:pt>
                <c:pt idx="13089">
                  <c:v>2018</c:v>
                </c:pt>
                <c:pt idx="13090">
                  <c:v>2018</c:v>
                </c:pt>
                <c:pt idx="13091">
                  <c:v>2018</c:v>
                </c:pt>
                <c:pt idx="13092">
                  <c:v>2018</c:v>
                </c:pt>
                <c:pt idx="13093">
                  <c:v>2018</c:v>
                </c:pt>
                <c:pt idx="13094">
                  <c:v>2018</c:v>
                </c:pt>
                <c:pt idx="13095">
                  <c:v>2018</c:v>
                </c:pt>
                <c:pt idx="13096">
                  <c:v>2018</c:v>
                </c:pt>
                <c:pt idx="13097">
                  <c:v>2018</c:v>
                </c:pt>
                <c:pt idx="13098">
                  <c:v>2018</c:v>
                </c:pt>
                <c:pt idx="13099">
                  <c:v>2018</c:v>
                </c:pt>
                <c:pt idx="13100">
                  <c:v>2018</c:v>
                </c:pt>
                <c:pt idx="13101">
                  <c:v>2018</c:v>
                </c:pt>
                <c:pt idx="13102">
                  <c:v>2018</c:v>
                </c:pt>
                <c:pt idx="13103">
                  <c:v>2018</c:v>
                </c:pt>
                <c:pt idx="13104">
                  <c:v>2018</c:v>
                </c:pt>
                <c:pt idx="13105">
                  <c:v>2018</c:v>
                </c:pt>
                <c:pt idx="13106">
                  <c:v>2018</c:v>
                </c:pt>
                <c:pt idx="13107">
                  <c:v>2018</c:v>
                </c:pt>
                <c:pt idx="13108">
                  <c:v>2018</c:v>
                </c:pt>
                <c:pt idx="13109">
                  <c:v>2018</c:v>
                </c:pt>
                <c:pt idx="13110">
                  <c:v>2018</c:v>
                </c:pt>
                <c:pt idx="13111">
                  <c:v>2018</c:v>
                </c:pt>
                <c:pt idx="13112">
                  <c:v>2018</c:v>
                </c:pt>
                <c:pt idx="13113">
                  <c:v>2018</c:v>
                </c:pt>
                <c:pt idx="13114">
                  <c:v>2018</c:v>
                </c:pt>
                <c:pt idx="13115">
                  <c:v>2018</c:v>
                </c:pt>
                <c:pt idx="13116">
                  <c:v>2018</c:v>
                </c:pt>
                <c:pt idx="13117">
                  <c:v>2018</c:v>
                </c:pt>
                <c:pt idx="13118">
                  <c:v>2016</c:v>
                </c:pt>
                <c:pt idx="13119">
                  <c:v>2016</c:v>
                </c:pt>
                <c:pt idx="13120">
                  <c:v>2016</c:v>
                </c:pt>
                <c:pt idx="13121">
                  <c:v>2016</c:v>
                </c:pt>
                <c:pt idx="13122">
                  <c:v>2016</c:v>
                </c:pt>
                <c:pt idx="13123">
                  <c:v>2016</c:v>
                </c:pt>
                <c:pt idx="13124">
                  <c:v>2016</c:v>
                </c:pt>
                <c:pt idx="13125">
                  <c:v>2016</c:v>
                </c:pt>
                <c:pt idx="13126">
                  <c:v>2016</c:v>
                </c:pt>
                <c:pt idx="13127">
                  <c:v>2016</c:v>
                </c:pt>
                <c:pt idx="13128">
                  <c:v>2016</c:v>
                </c:pt>
                <c:pt idx="13129">
                  <c:v>2016</c:v>
                </c:pt>
                <c:pt idx="13130">
                  <c:v>2016</c:v>
                </c:pt>
                <c:pt idx="13131">
                  <c:v>2016</c:v>
                </c:pt>
                <c:pt idx="13132">
                  <c:v>2016</c:v>
                </c:pt>
                <c:pt idx="13133">
                  <c:v>2016</c:v>
                </c:pt>
                <c:pt idx="13134">
                  <c:v>2016</c:v>
                </c:pt>
                <c:pt idx="13135">
                  <c:v>2016</c:v>
                </c:pt>
                <c:pt idx="13136">
                  <c:v>2016</c:v>
                </c:pt>
                <c:pt idx="13137">
                  <c:v>2016</c:v>
                </c:pt>
                <c:pt idx="13138">
                  <c:v>2016</c:v>
                </c:pt>
                <c:pt idx="13139">
                  <c:v>2016</c:v>
                </c:pt>
                <c:pt idx="13140">
                  <c:v>2016</c:v>
                </c:pt>
                <c:pt idx="13141">
                  <c:v>2016</c:v>
                </c:pt>
                <c:pt idx="13142">
                  <c:v>2016</c:v>
                </c:pt>
                <c:pt idx="13143">
                  <c:v>2016</c:v>
                </c:pt>
                <c:pt idx="13144">
                  <c:v>2016</c:v>
                </c:pt>
                <c:pt idx="13145">
                  <c:v>2016</c:v>
                </c:pt>
                <c:pt idx="13146">
                  <c:v>2016</c:v>
                </c:pt>
                <c:pt idx="13147">
                  <c:v>2016</c:v>
                </c:pt>
                <c:pt idx="13148">
                  <c:v>2015</c:v>
                </c:pt>
                <c:pt idx="13149">
                  <c:v>2015</c:v>
                </c:pt>
                <c:pt idx="13150">
                  <c:v>2015</c:v>
                </c:pt>
                <c:pt idx="13151">
                  <c:v>2015</c:v>
                </c:pt>
                <c:pt idx="13152">
                  <c:v>2015</c:v>
                </c:pt>
                <c:pt idx="13153">
                  <c:v>2015</c:v>
                </c:pt>
                <c:pt idx="13154">
                  <c:v>2015</c:v>
                </c:pt>
                <c:pt idx="13155">
                  <c:v>2015</c:v>
                </c:pt>
                <c:pt idx="13156">
                  <c:v>2015</c:v>
                </c:pt>
                <c:pt idx="13157">
                  <c:v>2015</c:v>
                </c:pt>
                <c:pt idx="13158">
                  <c:v>2015</c:v>
                </c:pt>
                <c:pt idx="13159">
                  <c:v>2015</c:v>
                </c:pt>
                <c:pt idx="13160">
                  <c:v>2015</c:v>
                </c:pt>
                <c:pt idx="13161">
                  <c:v>2015</c:v>
                </c:pt>
                <c:pt idx="13162">
                  <c:v>2015</c:v>
                </c:pt>
                <c:pt idx="13163">
                  <c:v>2015</c:v>
                </c:pt>
                <c:pt idx="13164">
                  <c:v>2015</c:v>
                </c:pt>
                <c:pt idx="13165">
                  <c:v>2015</c:v>
                </c:pt>
                <c:pt idx="13166">
                  <c:v>2015</c:v>
                </c:pt>
                <c:pt idx="13167">
                  <c:v>2015</c:v>
                </c:pt>
                <c:pt idx="13168">
                  <c:v>2015</c:v>
                </c:pt>
                <c:pt idx="13169">
                  <c:v>2015</c:v>
                </c:pt>
                <c:pt idx="13170">
                  <c:v>2015</c:v>
                </c:pt>
                <c:pt idx="13171">
                  <c:v>2015</c:v>
                </c:pt>
                <c:pt idx="13172">
                  <c:v>2015</c:v>
                </c:pt>
                <c:pt idx="13173">
                  <c:v>2015</c:v>
                </c:pt>
                <c:pt idx="13174">
                  <c:v>2015</c:v>
                </c:pt>
                <c:pt idx="13175">
                  <c:v>2015</c:v>
                </c:pt>
                <c:pt idx="13176">
                  <c:v>2015</c:v>
                </c:pt>
                <c:pt idx="13177">
                  <c:v>2015</c:v>
                </c:pt>
                <c:pt idx="13178">
                  <c:v>2014</c:v>
                </c:pt>
                <c:pt idx="13179">
                  <c:v>2014</c:v>
                </c:pt>
                <c:pt idx="13180">
                  <c:v>2014</c:v>
                </c:pt>
                <c:pt idx="13181">
                  <c:v>2014</c:v>
                </c:pt>
                <c:pt idx="13182">
                  <c:v>2014</c:v>
                </c:pt>
                <c:pt idx="13183">
                  <c:v>2014</c:v>
                </c:pt>
                <c:pt idx="13184">
                  <c:v>2014</c:v>
                </c:pt>
                <c:pt idx="13185">
                  <c:v>2014</c:v>
                </c:pt>
                <c:pt idx="13186">
                  <c:v>2014</c:v>
                </c:pt>
                <c:pt idx="13187">
                  <c:v>2014</c:v>
                </c:pt>
                <c:pt idx="13188">
                  <c:v>2014</c:v>
                </c:pt>
                <c:pt idx="13189">
                  <c:v>2014</c:v>
                </c:pt>
                <c:pt idx="13190">
                  <c:v>2014</c:v>
                </c:pt>
                <c:pt idx="13191">
                  <c:v>2014</c:v>
                </c:pt>
                <c:pt idx="13192">
                  <c:v>2014</c:v>
                </c:pt>
                <c:pt idx="13193">
                  <c:v>2014</c:v>
                </c:pt>
                <c:pt idx="13194">
                  <c:v>2014</c:v>
                </c:pt>
                <c:pt idx="13195">
                  <c:v>2014</c:v>
                </c:pt>
                <c:pt idx="13196">
                  <c:v>2013</c:v>
                </c:pt>
                <c:pt idx="13197">
                  <c:v>2013</c:v>
                </c:pt>
                <c:pt idx="13198">
                  <c:v>2013</c:v>
                </c:pt>
                <c:pt idx="13199">
                  <c:v>2013</c:v>
                </c:pt>
                <c:pt idx="13200">
                  <c:v>2013</c:v>
                </c:pt>
                <c:pt idx="13201">
                  <c:v>2013</c:v>
                </c:pt>
                <c:pt idx="13202">
                  <c:v>2013</c:v>
                </c:pt>
                <c:pt idx="13203">
                  <c:v>2013</c:v>
                </c:pt>
                <c:pt idx="13204">
                  <c:v>2013</c:v>
                </c:pt>
                <c:pt idx="13205">
                  <c:v>2013</c:v>
                </c:pt>
                <c:pt idx="13206">
                  <c:v>2013</c:v>
                </c:pt>
                <c:pt idx="13207">
                  <c:v>2013</c:v>
                </c:pt>
                <c:pt idx="13208">
                  <c:v>2013</c:v>
                </c:pt>
                <c:pt idx="13209">
                  <c:v>2013</c:v>
                </c:pt>
                <c:pt idx="13210">
                  <c:v>2013</c:v>
                </c:pt>
                <c:pt idx="13211">
                  <c:v>2013</c:v>
                </c:pt>
                <c:pt idx="13212">
                  <c:v>2013</c:v>
                </c:pt>
                <c:pt idx="13213">
                  <c:v>2013</c:v>
                </c:pt>
                <c:pt idx="13214">
                  <c:v>2013</c:v>
                </c:pt>
                <c:pt idx="13215">
                  <c:v>2013</c:v>
                </c:pt>
                <c:pt idx="13216">
                  <c:v>2013</c:v>
                </c:pt>
                <c:pt idx="13217">
                  <c:v>2013</c:v>
                </c:pt>
                <c:pt idx="13218">
                  <c:v>2013</c:v>
                </c:pt>
                <c:pt idx="13219">
                  <c:v>2013</c:v>
                </c:pt>
                <c:pt idx="13220">
                  <c:v>2013</c:v>
                </c:pt>
                <c:pt idx="13221">
                  <c:v>2013</c:v>
                </c:pt>
                <c:pt idx="13222">
                  <c:v>2013</c:v>
                </c:pt>
                <c:pt idx="13223">
                  <c:v>2013</c:v>
                </c:pt>
                <c:pt idx="13224">
                  <c:v>2013</c:v>
                </c:pt>
                <c:pt idx="13225">
                  <c:v>2013</c:v>
                </c:pt>
                <c:pt idx="13226">
                  <c:v>2012</c:v>
                </c:pt>
                <c:pt idx="13227">
                  <c:v>2012</c:v>
                </c:pt>
                <c:pt idx="13228">
                  <c:v>2012</c:v>
                </c:pt>
                <c:pt idx="13229">
                  <c:v>2012</c:v>
                </c:pt>
                <c:pt idx="13230">
                  <c:v>2012</c:v>
                </c:pt>
                <c:pt idx="13231">
                  <c:v>2012</c:v>
                </c:pt>
                <c:pt idx="13232">
                  <c:v>2012</c:v>
                </c:pt>
                <c:pt idx="13233">
                  <c:v>2012</c:v>
                </c:pt>
                <c:pt idx="13234">
                  <c:v>2012</c:v>
                </c:pt>
                <c:pt idx="13235">
                  <c:v>2012</c:v>
                </c:pt>
                <c:pt idx="13236">
                  <c:v>2012</c:v>
                </c:pt>
                <c:pt idx="13237">
                  <c:v>2012</c:v>
                </c:pt>
                <c:pt idx="13238">
                  <c:v>2012</c:v>
                </c:pt>
                <c:pt idx="13239">
                  <c:v>2012</c:v>
                </c:pt>
                <c:pt idx="13240">
                  <c:v>2012</c:v>
                </c:pt>
                <c:pt idx="13241">
                  <c:v>2012</c:v>
                </c:pt>
                <c:pt idx="13242">
                  <c:v>2012</c:v>
                </c:pt>
                <c:pt idx="13243">
                  <c:v>2012</c:v>
                </c:pt>
                <c:pt idx="13244">
                  <c:v>2012</c:v>
                </c:pt>
                <c:pt idx="13245">
                  <c:v>2012</c:v>
                </c:pt>
                <c:pt idx="13246">
                  <c:v>2012</c:v>
                </c:pt>
                <c:pt idx="13247">
                  <c:v>2012</c:v>
                </c:pt>
                <c:pt idx="13248">
                  <c:v>2012</c:v>
                </c:pt>
                <c:pt idx="13249">
                  <c:v>2012</c:v>
                </c:pt>
                <c:pt idx="13250">
                  <c:v>2012</c:v>
                </c:pt>
                <c:pt idx="13251">
                  <c:v>2012</c:v>
                </c:pt>
                <c:pt idx="13252">
                  <c:v>2012</c:v>
                </c:pt>
                <c:pt idx="13253">
                  <c:v>2012</c:v>
                </c:pt>
                <c:pt idx="13254">
                  <c:v>2012</c:v>
                </c:pt>
                <c:pt idx="13255">
                  <c:v>2012</c:v>
                </c:pt>
                <c:pt idx="13256">
                  <c:v>2011</c:v>
                </c:pt>
                <c:pt idx="13257">
                  <c:v>2011</c:v>
                </c:pt>
                <c:pt idx="13258">
                  <c:v>2011</c:v>
                </c:pt>
                <c:pt idx="13259">
                  <c:v>2011</c:v>
                </c:pt>
                <c:pt idx="13260">
                  <c:v>2011</c:v>
                </c:pt>
                <c:pt idx="13261">
                  <c:v>2011</c:v>
                </c:pt>
                <c:pt idx="13262">
                  <c:v>2011</c:v>
                </c:pt>
                <c:pt idx="13263">
                  <c:v>2011</c:v>
                </c:pt>
                <c:pt idx="13264">
                  <c:v>2011</c:v>
                </c:pt>
                <c:pt idx="13265">
                  <c:v>2011</c:v>
                </c:pt>
                <c:pt idx="13266">
                  <c:v>2011</c:v>
                </c:pt>
                <c:pt idx="13267">
                  <c:v>2011</c:v>
                </c:pt>
                <c:pt idx="13268">
                  <c:v>2011</c:v>
                </c:pt>
                <c:pt idx="13269">
                  <c:v>2011</c:v>
                </c:pt>
                <c:pt idx="13270">
                  <c:v>2011</c:v>
                </c:pt>
                <c:pt idx="13271">
                  <c:v>2011</c:v>
                </c:pt>
                <c:pt idx="13272">
                  <c:v>2011</c:v>
                </c:pt>
                <c:pt idx="13273">
                  <c:v>2011</c:v>
                </c:pt>
                <c:pt idx="13274">
                  <c:v>2011</c:v>
                </c:pt>
                <c:pt idx="13275">
                  <c:v>2011</c:v>
                </c:pt>
                <c:pt idx="13276">
                  <c:v>2011</c:v>
                </c:pt>
                <c:pt idx="13277">
                  <c:v>2011</c:v>
                </c:pt>
                <c:pt idx="13278">
                  <c:v>2011</c:v>
                </c:pt>
                <c:pt idx="13279">
                  <c:v>2011</c:v>
                </c:pt>
                <c:pt idx="13280">
                  <c:v>2011</c:v>
                </c:pt>
                <c:pt idx="13281">
                  <c:v>2011</c:v>
                </c:pt>
                <c:pt idx="13282">
                  <c:v>2011</c:v>
                </c:pt>
                <c:pt idx="13283">
                  <c:v>2011</c:v>
                </c:pt>
                <c:pt idx="13284">
                  <c:v>2011</c:v>
                </c:pt>
                <c:pt idx="13285">
                  <c:v>2011</c:v>
                </c:pt>
                <c:pt idx="13286">
                  <c:v>2010</c:v>
                </c:pt>
                <c:pt idx="13287">
                  <c:v>2010</c:v>
                </c:pt>
                <c:pt idx="13288">
                  <c:v>2010</c:v>
                </c:pt>
                <c:pt idx="13289">
                  <c:v>2010</c:v>
                </c:pt>
                <c:pt idx="13290">
                  <c:v>2010</c:v>
                </c:pt>
                <c:pt idx="13291">
                  <c:v>2010</c:v>
                </c:pt>
                <c:pt idx="13292">
                  <c:v>2010</c:v>
                </c:pt>
                <c:pt idx="13293">
                  <c:v>2010</c:v>
                </c:pt>
                <c:pt idx="13294">
                  <c:v>2010</c:v>
                </c:pt>
                <c:pt idx="13295">
                  <c:v>2010</c:v>
                </c:pt>
                <c:pt idx="13296">
                  <c:v>2010</c:v>
                </c:pt>
                <c:pt idx="13297">
                  <c:v>2010</c:v>
                </c:pt>
                <c:pt idx="13298">
                  <c:v>2010</c:v>
                </c:pt>
                <c:pt idx="13299">
                  <c:v>2010</c:v>
                </c:pt>
                <c:pt idx="13300">
                  <c:v>2010</c:v>
                </c:pt>
                <c:pt idx="13301">
                  <c:v>2010</c:v>
                </c:pt>
                <c:pt idx="13302">
                  <c:v>2010</c:v>
                </c:pt>
                <c:pt idx="13303">
                  <c:v>2010</c:v>
                </c:pt>
                <c:pt idx="13304">
                  <c:v>2010</c:v>
                </c:pt>
                <c:pt idx="13305">
                  <c:v>2010</c:v>
                </c:pt>
                <c:pt idx="13306">
                  <c:v>2010</c:v>
                </c:pt>
                <c:pt idx="13307">
                  <c:v>2010</c:v>
                </c:pt>
                <c:pt idx="13308">
                  <c:v>2010</c:v>
                </c:pt>
                <c:pt idx="13309">
                  <c:v>2010</c:v>
                </c:pt>
                <c:pt idx="13310">
                  <c:v>2010</c:v>
                </c:pt>
                <c:pt idx="13311">
                  <c:v>2010</c:v>
                </c:pt>
                <c:pt idx="13312">
                  <c:v>2010</c:v>
                </c:pt>
                <c:pt idx="13313">
                  <c:v>2010</c:v>
                </c:pt>
                <c:pt idx="13314">
                  <c:v>2009</c:v>
                </c:pt>
                <c:pt idx="13315">
                  <c:v>2009</c:v>
                </c:pt>
                <c:pt idx="13316">
                  <c:v>2009</c:v>
                </c:pt>
                <c:pt idx="13317">
                  <c:v>2009</c:v>
                </c:pt>
                <c:pt idx="13318">
                  <c:v>2009</c:v>
                </c:pt>
                <c:pt idx="13319">
                  <c:v>2009</c:v>
                </c:pt>
                <c:pt idx="13320">
                  <c:v>2009</c:v>
                </c:pt>
                <c:pt idx="13321">
                  <c:v>2009</c:v>
                </c:pt>
                <c:pt idx="13322">
                  <c:v>2009</c:v>
                </c:pt>
                <c:pt idx="13323">
                  <c:v>2009</c:v>
                </c:pt>
                <c:pt idx="13324">
                  <c:v>2009</c:v>
                </c:pt>
                <c:pt idx="13325">
                  <c:v>2009</c:v>
                </c:pt>
                <c:pt idx="13326">
                  <c:v>2009</c:v>
                </c:pt>
                <c:pt idx="13327">
                  <c:v>2009</c:v>
                </c:pt>
                <c:pt idx="13328">
                  <c:v>2009</c:v>
                </c:pt>
                <c:pt idx="13329">
                  <c:v>2009</c:v>
                </c:pt>
                <c:pt idx="13330">
                  <c:v>2009</c:v>
                </c:pt>
                <c:pt idx="13331">
                  <c:v>2009</c:v>
                </c:pt>
                <c:pt idx="13332">
                  <c:v>2009</c:v>
                </c:pt>
                <c:pt idx="13333">
                  <c:v>2009</c:v>
                </c:pt>
                <c:pt idx="13334">
                  <c:v>2009</c:v>
                </c:pt>
                <c:pt idx="13335">
                  <c:v>2009</c:v>
                </c:pt>
                <c:pt idx="13336">
                  <c:v>2009</c:v>
                </c:pt>
                <c:pt idx="13337">
                  <c:v>2009</c:v>
                </c:pt>
                <c:pt idx="13338">
                  <c:v>2009</c:v>
                </c:pt>
                <c:pt idx="13339">
                  <c:v>2009</c:v>
                </c:pt>
                <c:pt idx="13340">
                  <c:v>2009</c:v>
                </c:pt>
                <c:pt idx="13341">
                  <c:v>2009</c:v>
                </c:pt>
                <c:pt idx="13342">
                  <c:v>2008</c:v>
                </c:pt>
                <c:pt idx="13343">
                  <c:v>2008</c:v>
                </c:pt>
                <c:pt idx="13344">
                  <c:v>2008</c:v>
                </c:pt>
                <c:pt idx="13345">
                  <c:v>2008</c:v>
                </c:pt>
                <c:pt idx="13346">
                  <c:v>2008</c:v>
                </c:pt>
                <c:pt idx="13347">
                  <c:v>2008</c:v>
                </c:pt>
                <c:pt idx="13348">
                  <c:v>2008</c:v>
                </c:pt>
                <c:pt idx="13349">
                  <c:v>2008</c:v>
                </c:pt>
                <c:pt idx="13350">
                  <c:v>2008</c:v>
                </c:pt>
                <c:pt idx="13351">
                  <c:v>2008</c:v>
                </c:pt>
                <c:pt idx="13352">
                  <c:v>2008</c:v>
                </c:pt>
                <c:pt idx="13353">
                  <c:v>2008</c:v>
                </c:pt>
                <c:pt idx="13354">
                  <c:v>2008</c:v>
                </c:pt>
                <c:pt idx="13355">
                  <c:v>2008</c:v>
                </c:pt>
                <c:pt idx="13356">
                  <c:v>2008</c:v>
                </c:pt>
                <c:pt idx="13357">
                  <c:v>2008</c:v>
                </c:pt>
                <c:pt idx="13358">
                  <c:v>2008</c:v>
                </c:pt>
                <c:pt idx="13359">
                  <c:v>2008</c:v>
                </c:pt>
                <c:pt idx="13360">
                  <c:v>2008</c:v>
                </c:pt>
                <c:pt idx="13361">
                  <c:v>2008</c:v>
                </c:pt>
                <c:pt idx="13362">
                  <c:v>2008</c:v>
                </c:pt>
                <c:pt idx="13363">
                  <c:v>2008</c:v>
                </c:pt>
                <c:pt idx="13364">
                  <c:v>2008</c:v>
                </c:pt>
                <c:pt idx="13365">
                  <c:v>2008</c:v>
                </c:pt>
                <c:pt idx="13366">
                  <c:v>2008</c:v>
                </c:pt>
                <c:pt idx="13367">
                  <c:v>2008</c:v>
                </c:pt>
                <c:pt idx="13368">
                  <c:v>2008</c:v>
                </c:pt>
                <c:pt idx="13369">
                  <c:v>2008</c:v>
                </c:pt>
                <c:pt idx="13370">
                  <c:v>2008</c:v>
                </c:pt>
                <c:pt idx="13371">
                  <c:v>2008</c:v>
                </c:pt>
                <c:pt idx="13372">
                  <c:v>2008</c:v>
                </c:pt>
                <c:pt idx="13373">
                  <c:v>2008</c:v>
                </c:pt>
                <c:pt idx="13374">
                  <c:v>2008</c:v>
                </c:pt>
                <c:pt idx="13375">
                  <c:v>2008</c:v>
                </c:pt>
                <c:pt idx="13376">
                  <c:v>2008</c:v>
                </c:pt>
                <c:pt idx="13377">
                  <c:v>2008</c:v>
                </c:pt>
                <c:pt idx="13378">
                  <c:v>2007</c:v>
                </c:pt>
                <c:pt idx="13379">
                  <c:v>2007</c:v>
                </c:pt>
                <c:pt idx="13380">
                  <c:v>2007</c:v>
                </c:pt>
                <c:pt idx="13381">
                  <c:v>2007</c:v>
                </c:pt>
                <c:pt idx="13382">
                  <c:v>2007</c:v>
                </c:pt>
                <c:pt idx="13383">
                  <c:v>2007</c:v>
                </c:pt>
                <c:pt idx="13384">
                  <c:v>2007</c:v>
                </c:pt>
                <c:pt idx="13385">
                  <c:v>2007</c:v>
                </c:pt>
                <c:pt idx="13386">
                  <c:v>2007</c:v>
                </c:pt>
                <c:pt idx="13387">
                  <c:v>2007</c:v>
                </c:pt>
                <c:pt idx="13388">
                  <c:v>2007</c:v>
                </c:pt>
                <c:pt idx="13389">
                  <c:v>2007</c:v>
                </c:pt>
                <c:pt idx="13390">
                  <c:v>2007</c:v>
                </c:pt>
                <c:pt idx="13391">
                  <c:v>2007</c:v>
                </c:pt>
                <c:pt idx="13392">
                  <c:v>2007</c:v>
                </c:pt>
                <c:pt idx="13393">
                  <c:v>2007</c:v>
                </c:pt>
                <c:pt idx="13394">
                  <c:v>2007</c:v>
                </c:pt>
                <c:pt idx="13395">
                  <c:v>2007</c:v>
                </c:pt>
                <c:pt idx="13396">
                  <c:v>2007</c:v>
                </c:pt>
                <c:pt idx="13397">
                  <c:v>2007</c:v>
                </c:pt>
                <c:pt idx="13398">
                  <c:v>2007</c:v>
                </c:pt>
                <c:pt idx="13399">
                  <c:v>2007</c:v>
                </c:pt>
                <c:pt idx="13400">
                  <c:v>2007</c:v>
                </c:pt>
                <c:pt idx="13401">
                  <c:v>2007</c:v>
                </c:pt>
                <c:pt idx="13402">
                  <c:v>2007</c:v>
                </c:pt>
                <c:pt idx="13403">
                  <c:v>2007</c:v>
                </c:pt>
                <c:pt idx="13404">
                  <c:v>2007</c:v>
                </c:pt>
                <c:pt idx="13405">
                  <c:v>2007</c:v>
                </c:pt>
                <c:pt idx="13406">
                  <c:v>2007</c:v>
                </c:pt>
                <c:pt idx="13407">
                  <c:v>2007</c:v>
                </c:pt>
                <c:pt idx="13408">
                  <c:v>2007</c:v>
                </c:pt>
                <c:pt idx="13409">
                  <c:v>2007</c:v>
                </c:pt>
                <c:pt idx="13410">
                  <c:v>2007</c:v>
                </c:pt>
                <c:pt idx="13411">
                  <c:v>2007</c:v>
                </c:pt>
                <c:pt idx="13412">
                  <c:v>2007</c:v>
                </c:pt>
                <c:pt idx="13413">
                  <c:v>2007</c:v>
                </c:pt>
                <c:pt idx="13414">
                  <c:v>2006</c:v>
                </c:pt>
                <c:pt idx="13415">
                  <c:v>2006</c:v>
                </c:pt>
                <c:pt idx="13416">
                  <c:v>2006</c:v>
                </c:pt>
                <c:pt idx="13417">
                  <c:v>2006</c:v>
                </c:pt>
                <c:pt idx="13418">
                  <c:v>2006</c:v>
                </c:pt>
                <c:pt idx="13419">
                  <c:v>2006</c:v>
                </c:pt>
                <c:pt idx="13420">
                  <c:v>2006</c:v>
                </c:pt>
                <c:pt idx="13421">
                  <c:v>2006</c:v>
                </c:pt>
                <c:pt idx="13422">
                  <c:v>2006</c:v>
                </c:pt>
                <c:pt idx="13423">
                  <c:v>2006</c:v>
                </c:pt>
                <c:pt idx="13424">
                  <c:v>2006</c:v>
                </c:pt>
                <c:pt idx="13425">
                  <c:v>2006</c:v>
                </c:pt>
                <c:pt idx="13426">
                  <c:v>2006</c:v>
                </c:pt>
                <c:pt idx="13427">
                  <c:v>2006</c:v>
                </c:pt>
                <c:pt idx="13428">
                  <c:v>2006</c:v>
                </c:pt>
                <c:pt idx="13429">
                  <c:v>2006</c:v>
                </c:pt>
                <c:pt idx="13430">
                  <c:v>2006</c:v>
                </c:pt>
                <c:pt idx="13431">
                  <c:v>2006</c:v>
                </c:pt>
                <c:pt idx="13432">
                  <c:v>2006</c:v>
                </c:pt>
                <c:pt idx="13433">
                  <c:v>2006</c:v>
                </c:pt>
                <c:pt idx="13434">
                  <c:v>2006</c:v>
                </c:pt>
                <c:pt idx="13435">
                  <c:v>2006</c:v>
                </c:pt>
                <c:pt idx="13436">
                  <c:v>2006</c:v>
                </c:pt>
                <c:pt idx="13437">
                  <c:v>2006</c:v>
                </c:pt>
                <c:pt idx="13438">
                  <c:v>2006</c:v>
                </c:pt>
                <c:pt idx="13439">
                  <c:v>2006</c:v>
                </c:pt>
                <c:pt idx="13440">
                  <c:v>2006</c:v>
                </c:pt>
                <c:pt idx="13441">
                  <c:v>2006</c:v>
                </c:pt>
                <c:pt idx="13442">
                  <c:v>2006</c:v>
                </c:pt>
                <c:pt idx="13443">
                  <c:v>2006</c:v>
                </c:pt>
                <c:pt idx="13444">
                  <c:v>2006</c:v>
                </c:pt>
                <c:pt idx="13445">
                  <c:v>2006</c:v>
                </c:pt>
                <c:pt idx="13446">
                  <c:v>2006</c:v>
                </c:pt>
                <c:pt idx="13447">
                  <c:v>2006</c:v>
                </c:pt>
                <c:pt idx="13448">
                  <c:v>2006</c:v>
                </c:pt>
                <c:pt idx="13449">
                  <c:v>2006</c:v>
                </c:pt>
                <c:pt idx="13450">
                  <c:v>2006</c:v>
                </c:pt>
                <c:pt idx="13451">
                  <c:v>2006</c:v>
                </c:pt>
                <c:pt idx="13452">
                  <c:v>2006</c:v>
                </c:pt>
                <c:pt idx="13453">
                  <c:v>2006</c:v>
                </c:pt>
                <c:pt idx="13454">
                  <c:v>2006</c:v>
                </c:pt>
                <c:pt idx="13455">
                  <c:v>2006</c:v>
                </c:pt>
                <c:pt idx="13456">
                  <c:v>2006</c:v>
                </c:pt>
                <c:pt idx="13457">
                  <c:v>2006</c:v>
                </c:pt>
                <c:pt idx="13458">
                  <c:v>2006</c:v>
                </c:pt>
                <c:pt idx="13459">
                  <c:v>2006</c:v>
                </c:pt>
                <c:pt idx="13460">
                  <c:v>2005</c:v>
                </c:pt>
                <c:pt idx="13461">
                  <c:v>2005</c:v>
                </c:pt>
                <c:pt idx="13462">
                  <c:v>2005</c:v>
                </c:pt>
                <c:pt idx="13463">
                  <c:v>2005</c:v>
                </c:pt>
                <c:pt idx="13464">
                  <c:v>2005</c:v>
                </c:pt>
                <c:pt idx="13465">
                  <c:v>2005</c:v>
                </c:pt>
                <c:pt idx="13466">
                  <c:v>2005</c:v>
                </c:pt>
                <c:pt idx="13467">
                  <c:v>2005</c:v>
                </c:pt>
                <c:pt idx="13468">
                  <c:v>2005</c:v>
                </c:pt>
                <c:pt idx="13469">
                  <c:v>2005</c:v>
                </c:pt>
                <c:pt idx="13470">
                  <c:v>2005</c:v>
                </c:pt>
                <c:pt idx="13471">
                  <c:v>2005</c:v>
                </c:pt>
                <c:pt idx="13472">
                  <c:v>2005</c:v>
                </c:pt>
                <c:pt idx="13473">
                  <c:v>2005</c:v>
                </c:pt>
                <c:pt idx="13474">
                  <c:v>2005</c:v>
                </c:pt>
                <c:pt idx="13475">
                  <c:v>2005</c:v>
                </c:pt>
                <c:pt idx="13476">
                  <c:v>2005</c:v>
                </c:pt>
                <c:pt idx="13477">
                  <c:v>2005</c:v>
                </c:pt>
                <c:pt idx="13478">
                  <c:v>2005</c:v>
                </c:pt>
                <c:pt idx="13479">
                  <c:v>2005</c:v>
                </c:pt>
                <c:pt idx="13480">
                  <c:v>2005</c:v>
                </c:pt>
                <c:pt idx="13481">
                  <c:v>2005</c:v>
                </c:pt>
                <c:pt idx="13482">
                  <c:v>2005</c:v>
                </c:pt>
                <c:pt idx="13483">
                  <c:v>2005</c:v>
                </c:pt>
                <c:pt idx="13484">
                  <c:v>2005</c:v>
                </c:pt>
                <c:pt idx="13485">
                  <c:v>2005</c:v>
                </c:pt>
                <c:pt idx="13486">
                  <c:v>2005</c:v>
                </c:pt>
                <c:pt idx="13487">
                  <c:v>2005</c:v>
                </c:pt>
                <c:pt idx="13488">
                  <c:v>2005</c:v>
                </c:pt>
                <c:pt idx="13489">
                  <c:v>2005</c:v>
                </c:pt>
                <c:pt idx="13490">
                  <c:v>2005</c:v>
                </c:pt>
                <c:pt idx="13491">
                  <c:v>2005</c:v>
                </c:pt>
                <c:pt idx="13492">
                  <c:v>2005</c:v>
                </c:pt>
                <c:pt idx="13493">
                  <c:v>2005</c:v>
                </c:pt>
                <c:pt idx="13494">
                  <c:v>2005</c:v>
                </c:pt>
                <c:pt idx="13495">
                  <c:v>2005</c:v>
                </c:pt>
                <c:pt idx="13496">
                  <c:v>2005</c:v>
                </c:pt>
                <c:pt idx="13497">
                  <c:v>2005</c:v>
                </c:pt>
                <c:pt idx="13498">
                  <c:v>2004</c:v>
                </c:pt>
                <c:pt idx="13499">
                  <c:v>2004</c:v>
                </c:pt>
                <c:pt idx="13500">
                  <c:v>2004</c:v>
                </c:pt>
                <c:pt idx="13501">
                  <c:v>2004</c:v>
                </c:pt>
                <c:pt idx="13502">
                  <c:v>2004</c:v>
                </c:pt>
                <c:pt idx="13503">
                  <c:v>2004</c:v>
                </c:pt>
                <c:pt idx="13504">
                  <c:v>2004</c:v>
                </c:pt>
                <c:pt idx="13505">
                  <c:v>2004</c:v>
                </c:pt>
                <c:pt idx="13506">
                  <c:v>2004</c:v>
                </c:pt>
                <c:pt idx="13507">
                  <c:v>2004</c:v>
                </c:pt>
                <c:pt idx="13508">
                  <c:v>2004</c:v>
                </c:pt>
                <c:pt idx="13509">
                  <c:v>2004</c:v>
                </c:pt>
                <c:pt idx="13510">
                  <c:v>2004</c:v>
                </c:pt>
                <c:pt idx="13511">
                  <c:v>2004</c:v>
                </c:pt>
                <c:pt idx="13512">
                  <c:v>2004</c:v>
                </c:pt>
                <c:pt idx="13513">
                  <c:v>2004</c:v>
                </c:pt>
                <c:pt idx="13514">
                  <c:v>2004</c:v>
                </c:pt>
                <c:pt idx="13515">
                  <c:v>2004</c:v>
                </c:pt>
                <c:pt idx="13516">
                  <c:v>2004</c:v>
                </c:pt>
                <c:pt idx="13517">
                  <c:v>2004</c:v>
                </c:pt>
                <c:pt idx="13518">
                  <c:v>2004</c:v>
                </c:pt>
                <c:pt idx="13519">
                  <c:v>2004</c:v>
                </c:pt>
                <c:pt idx="13520">
                  <c:v>2004</c:v>
                </c:pt>
                <c:pt idx="13521">
                  <c:v>2004</c:v>
                </c:pt>
                <c:pt idx="13522">
                  <c:v>2004</c:v>
                </c:pt>
                <c:pt idx="13523">
                  <c:v>2004</c:v>
                </c:pt>
                <c:pt idx="13524">
                  <c:v>2004</c:v>
                </c:pt>
                <c:pt idx="13525">
                  <c:v>2004</c:v>
                </c:pt>
                <c:pt idx="13526">
                  <c:v>2004</c:v>
                </c:pt>
                <c:pt idx="13527">
                  <c:v>2004</c:v>
                </c:pt>
                <c:pt idx="13528">
                  <c:v>2004</c:v>
                </c:pt>
                <c:pt idx="13529">
                  <c:v>2004</c:v>
                </c:pt>
                <c:pt idx="13530">
                  <c:v>2004</c:v>
                </c:pt>
                <c:pt idx="13531">
                  <c:v>2004</c:v>
                </c:pt>
                <c:pt idx="13532">
                  <c:v>2004</c:v>
                </c:pt>
                <c:pt idx="13533">
                  <c:v>2004</c:v>
                </c:pt>
                <c:pt idx="13534">
                  <c:v>2004</c:v>
                </c:pt>
                <c:pt idx="13535">
                  <c:v>2004</c:v>
                </c:pt>
                <c:pt idx="13536">
                  <c:v>2003</c:v>
                </c:pt>
                <c:pt idx="13537">
                  <c:v>2003</c:v>
                </c:pt>
                <c:pt idx="13538">
                  <c:v>2003</c:v>
                </c:pt>
                <c:pt idx="13539">
                  <c:v>2003</c:v>
                </c:pt>
                <c:pt idx="13540">
                  <c:v>2003</c:v>
                </c:pt>
                <c:pt idx="13541">
                  <c:v>2003</c:v>
                </c:pt>
                <c:pt idx="13542">
                  <c:v>2003</c:v>
                </c:pt>
                <c:pt idx="13543">
                  <c:v>2003</c:v>
                </c:pt>
                <c:pt idx="13544">
                  <c:v>2003</c:v>
                </c:pt>
                <c:pt idx="13545">
                  <c:v>2003</c:v>
                </c:pt>
                <c:pt idx="13546">
                  <c:v>2003</c:v>
                </c:pt>
                <c:pt idx="13547">
                  <c:v>2003</c:v>
                </c:pt>
                <c:pt idx="13548">
                  <c:v>2003</c:v>
                </c:pt>
                <c:pt idx="13549">
                  <c:v>2003</c:v>
                </c:pt>
                <c:pt idx="13550">
                  <c:v>2003</c:v>
                </c:pt>
                <c:pt idx="13551">
                  <c:v>2003</c:v>
                </c:pt>
                <c:pt idx="13552">
                  <c:v>2003</c:v>
                </c:pt>
                <c:pt idx="13553">
                  <c:v>2003</c:v>
                </c:pt>
                <c:pt idx="13554">
                  <c:v>2003</c:v>
                </c:pt>
                <c:pt idx="13555">
                  <c:v>2003</c:v>
                </c:pt>
                <c:pt idx="13556">
                  <c:v>2003</c:v>
                </c:pt>
                <c:pt idx="13557">
                  <c:v>2003</c:v>
                </c:pt>
                <c:pt idx="13558">
                  <c:v>2003</c:v>
                </c:pt>
                <c:pt idx="13559">
                  <c:v>2003</c:v>
                </c:pt>
                <c:pt idx="13560">
                  <c:v>2003</c:v>
                </c:pt>
                <c:pt idx="13561">
                  <c:v>2003</c:v>
                </c:pt>
                <c:pt idx="13562">
                  <c:v>2003</c:v>
                </c:pt>
                <c:pt idx="13563">
                  <c:v>2003</c:v>
                </c:pt>
                <c:pt idx="13564">
                  <c:v>2003</c:v>
                </c:pt>
                <c:pt idx="13565">
                  <c:v>2003</c:v>
                </c:pt>
                <c:pt idx="13566">
                  <c:v>2002</c:v>
                </c:pt>
                <c:pt idx="13567">
                  <c:v>2002</c:v>
                </c:pt>
                <c:pt idx="13568">
                  <c:v>2002</c:v>
                </c:pt>
                <c:pt idx="13569">
                  <c:v>2002</c:v>
                </c:pt>
                <c:pt idx="13570">
                  <c:v>2002</c:v>
                </c:pt>
                <c:pt idx="13571">
                  <c:v>2002</c:v>
                </c:pt>
                <c:pt idx="13572">
                  <c:v>2002</c:v>
                </c:pt>
                <c:pt idx="13573">
                  <c:v>2002</c:v>
                </c:pt>
                <c:pt idx="13574">
                  <c:v>2002</c:v>
                </c:pt>
                <c:pt idx="13575">
                  <c:v>2002</c:v>
                </c:pt>
                <c:pt idx="13576">
                  <c:v>2002</c:v>
                </c:pt>
                <c:pt idx="13577">
                  <c:v>2002</c:v>
                </c:pt>
                <c:pt idx="13578">
                  <c:v>2002</c:v>
                </c:pt>
                <c:pt idx="13579">
                  <c:v>2002</c:v>
                </c:pt>
                <c:pt idx="13580">
                  <c:v>2002</c:v>
                </c:pt>
                <c:pt idx="13581">
                  <c:v>2002</c:v>
                </c:pt>
                <c:pt idx="13582">
                  <c:v>2002</c:v>
                </c:pt>
                <c:pt idx="13583">
                  <c:v>2002</c:v>
                </c:pt>
                <c:pt idx="13584">
                  <c:v>2002</c:v>
                </c:pt>
                <c:pt idx="13585">
                  <c:v>2002</c:v>
                </c:pt>
                <c:pt idx="13586">
                  <c:v>2002</c:v>
                </c:pt>
                <c:pt idx="13587">
                  <c:v>2002</c:v>
                </c:pt>
                <c:pt idx="13588">
                  <c:v>2002</c:v>
                </c:pt>
                <c:pt idx="13589">
                  <c:v>2002</c:v>
                </c:pt>
                <c:pt idx="13590">
                  <c:v>2002</c:v>
                </c:pt>
                <c:pt idx="13591">
                  <c:v>2002</c:v>
                </c:pt>
                <c:pt idx="13592">
                  <c:v>2002</c:v>
                </c:pt>
                <c:pt idx="13593">
                  <c:v>2002</c:v>
                </c:pt>
                <c:pt idx="13594">
                  <c:v>2002</c:v>
                </c:pt>
                <c:pt idx="13595">
                  <c:v>2002</c:v>
                </c:pt>
                <c:pt idx="13596">
                  <c:v>2001</c:v>
                </c:pt>
                <c:pt idx="13597">
                  <c:v>2001</c:v>
                </c:pt>
                <c:pt idx="13598">
                  <c:v>2001</c:v>
                </c:pt>
                <c:pt idx="13599">
                  <c:v>2001</c:v>
                </c:pt>
                <c:pt idx="13600">
                  <c:v>2001</c:v>
                </c:pt>
                <c:pt idx="13601">
                  <c:v>2001</c:v>
                </c:pt>
                <c:pt idx="13602">
                  <c:v>2001</c:v>
                </c:pt>
                <c:pt idx="13603">
                  <c:v>2001</c:v>
                </c:pt>
                <c:pt idx="13604">
                  <c:v>2001</c:v>
                </c:pt>
                <c:pt idx="13605">
                  <c:v>2001</c:v>
                </c:pt>
                <c:pt idx="13606">
                  <c:v>2001</c:v>
                </c:pt>
                <c:pt idx="13607">
                  <c:v>2001</c:v>
                </c:pt>
                <c:pt idx="13608">
                  <c:v>2001</c:v>
                </c:pt>
                <c:pt idx="13609">
                  <c:v>2001</c:v>
                </c:pt>
                <c:pt idx="13610">
                  <c:v>2001</c:v>
                </c:pt>
                <c:pt idx="13611">
                  <c:v>2001</c:v>
                </c:pt>
                <c:pt idx="13612">
                  <c:v>2001</c:v>
                </c:pt>
                <c:pt idx="13613">
                  <c:v>2001</c:v>
                </c:pt>
                <c:pt idx="13614">
                  <c:v>2001</c:v>
                </c:pt>
                <c:pt idx="13615">
                  <c:v>2001</c:v>
                </c:pt>
                <c:pt idx="13616">
                  <c:v>2019</c:v>
                </c:pt>
                <c:pt idx="13617">
                  <c:v>2019</c:v>
                </c:pt>
                <c:pt idx="13618">
                  <c:v>2019</c:v>
                </c:pt>
                <c:pt idx="13619">
                  <c:v>2019</c:v>
                </c:pt>
                <c:pt idx="13620">
                  <c:v>2019</c:v>
                </c:pt>
                <c:pt idx="13621">
                  <c:v>2019</c:v>
                </c:pt>
                <c:pt idx="13622">
                  <c:v>2019</c:v>
                </c:pt>
                <c:pt idx="13623">
                  <c:v>2019</c:v>
                </c:pt>
                <c:pt idx="13624">
                  <c:v>2019</c:v>
                </c:pt>
                <c:pt idx="13625">
                  <c:v>2019</c:v>
                </c:pt>
                <c:pt idx="13626">
                  <c:v>2018</c:v>
                </c:pt>
                <c:pt idx="13627">
                  <c:v>2018</c:v>
                </c:pt>
                <c:pt idx="13628">
                  <c:v>2018</c:v>
                </c:pt>
                <c:pt idx="13629">
                  <c:v>2018</c:v>
                </c:pt>
                <c:pt idx="13630">
                  <c:v>2018</c:v>
                </c:pt>
                <c:pt idx="13631">
                  <c:v>2018</c:v>
                </c:pt>
                <c:pt idx="13632">
                  <c:v>2016</c:v>
                </c:pt>
                <c:pt idx="13633">
                  <c:v>2016</c:v>
                </c:pt>
                <c:pt idx="13634">
                  <c:v>2016</c:v>
                </c:pt>
                <c:pt idx="13635">
                  <c:v>2016</c:v>
                </c:pt>
                <c:pt idx="13636">
                  <c:v>2016</c:v>
                </c:pt>
                <c:pt idx="13637">
                  <c:v>2016</c:v>
                </c:pt>
                <c:pt idx="13638">
                  <c:v>2015</c:v>
                </c:pt>
                <c:pt idx="13639">
                  <c:v>2015</c:v>
                </c:pt>
                <c:pt idx="13640">
                  <c:v>2015</c:v>
                </c:pt>
                <c:pt idx="13641">
                  <c:v>2015</c:v>
                </c:pt>
                <c:pt idx="13642">
                  <c:v>2015</c:v>
                </c:pt>
                <c:pt idx="13643">
                  <c:v>2015</c:v>
                </c:pt>
                <c:pt idx="13644">
                  <c:v>2014</c:v>
                </c:pt>
                <c:pt idx="13645">
                  <c:v>2014</c:v>
                </c:pt>
                <c:pt idx="13646">
                  <c:v>2014</c:v>
                </c:pt>
                <c:pt idx="13647">
                  <c:v>2014</c:v>
                </c:pt>
                <c:pt idx="13648">
                  <c:v>2014</c:v>
                </c:pt>
                <c:pt idx="13649">
                  <c:v>2014</c:v>
                </c:pt>
                <c:pt idx="13650">
                  <c:v>2014</c:v>
                </c:pt>
                <c:pt idx="13651">
                  <c:v>2014</c:v>
                </c:pt>
                <c:pt idx="13652">
                  <c:v>2014</c:v>
                </c:pt>
                <c:pt idx="13653">
                  <c:v>2014</c:v>
                </c:pt>
                <c:pt idx="13654">
                  <c:v>2013</c:v>
                </c:pt>
                <c:pt idx="13655">
                  <c:v>2013</c:v>
                </c:pt>
                <c:pt idx="13656">
                  <c:v>2013</c:v>
                </c:pt>
                <c:pt idx="13657">
                  <c:v>2013</c:v>
                </c:pt>
                <c:pt idx="13658">
                  <c:v>2013</c:v>
                </c:pt>
                <c:pt idx="13659">
                  <c:v>2013</c:v>
                </c:pt>
                <c:pt idx="13660">
                  <c:v>2013</c:v>
                </c:pt>
                <c:pt idx="13661">
                  <c:v>2013</c:v>
                </c:pt>
                <c:pt idx="13662">
                  <c:v>2013</c:v>
                </c:pt>
                <c:pt idx="13663">
                  <c:v>2013</c:v>
                </c:pt>
                <c:pt idx="13664">
                  <c:v>2012</c:v>
                </c:pt>
                <c:pt idx="13665">
                  <c:v>2012</c:v>
                </c:pt>
                <c:pt idx="13666">
                  <c:v>2012</c:v>
                </c:pt>
                <c:pt idx="13667">
                  <c:v>2012</c:v>
                </c:pt>
                <c:pt idx="13668">
                  <c:v>2012</c:v>
                </c:pt>
                <c:pt idx="13669">
                  <c:v>2012</c:v>
                </c:pt>
                <c:pt idx="13670">
                  <c:v>2012</c:v>
                </c:pt>
                <c:pt idx="13671">
                  <c:v>2012</c:v>
                </c:pt>
                <c:pt idx="13672">
                  <c:v>2012</c:v>
                </c:pt>
                <c:pt idx="13673">
                  <c:v>2012</c:v>
                </c:pt>
                <c:pt idx="13674">
                  <c:v>2012</c:v>
                </c:pt>
                <c:pt idx="13675">
                  <c:v>2012</c:v>
                </c:pt>
                <c:pt idx="13676">
                  <c:v>2012</c:v>
                </c:pt>
                <c:pt idx="13677">
                  <c:v>2012</c:v>
                </c:pt>
                <c:pt idx="13678">
                  <c:v>2011</c:v>
                </c:pt>
                <c:pt idx="13679">
                  <c:v>2011</c:v>
                </c:pt>
                <c:pt idx="13680">
                  <c:v>2011</c:v>
                </c:pt>
                <c:pt idx="13681">
                  <c:v>2011</c:v>
                </c:pt>
                <c:pt idx="13682">
                  <c:v>2011</c:v>
                </c:pt>
                <c:pt idx="13683">
                  <c:v>2011</c:v>
                </c:pt>
                <c:pt idx="13684">
                  <c:v>2011</c:v>
                </c:pt>
                <c:pt idx="13685">
                  <c:v>2011</c:v>
                </c:pt>
                <c:pt idx="13686">
                  <c:v>2011</c:v>
                </c:pt>
                <c:pt idx="13687">
                  <c:v>2011</c:v>
                </c:pt>
                <c:pt idx="13688">
                  <c:v>2011</c:v>
                </c:pt>
                <c:pt idx="13689">
                  <c:v>2011</c:v>
                </c:pt>
                <c:pt idx="13690">
                  <c:v>2011</c:v>
                </c:pt>
                <c:pt idx="13691">
                  <c:v>2011</c:v>
                </c:pt>
                <c:pt idx="13692">
                  <c:v>2010</c:v>
                </c:pt>
                <c:pt idx="13693">
                  <c:v>2010</c:v>
                </c:pt>
                <c:pt idx="13694">
                  <c:v>2010</c:v>
                </c:pt>
                <c:pt idx="13695">
                  <c:v>2010</c:v>
                </c:pt>
                <c:pt idx="13696">
                  <c:v>2010</c:v>
                </c:pt>
                <c:pt idx="13697">
                  <c:v>2010</c:v>
                </c:pt>
                <c:pt idx="13698">
                  <c:v>2010</c:v>
                </c:pt>
                <c:pt idx="13699">
                  <c:v>2010</c:v>
                </c:pt>
                <c:pt idx="13700">
                  <c:v>2010</c:v>
                </c:pt>
                <c:pt idx="13701">
                  <c:v>2010</c:v>
                </c:pt>
                <c:pt idx="13702">
                  <c:v>2009</c:v>
                </c:pt>
                <c:pt idx="13703">
                  <c:v>2009</c:v>
                </c:pt>
                <c:pt idx="13704">
                  <c:v>2009</c:v>
                </c:pt>
                <c:pt idx="13705">
                  <c:v>2009</c:v>
                </c:pt>
                <c:pt idx="13706">
                  <c:v>2009</c:v>
                </c:pt>
                <c:pt idx="13707">
                  <c:v>2008</c:v>
                </c:pt>
                <c:pt idx="13708">
                  <c:v>2008</c:v>
                </c:pt>
                <c:pt idx="13709">
                  <c:v>2008</c:v>
                </c:pt>
                <c:pt idx="13710">
                  <c:v>2008</c:v>
                </c:pt>
                <c:pt idx="13711">
                  <c:v>2008</c:v>
                </c:pt>
                <c:pt idx="13712">
                  <c:v>2007</c:v>
                </c:pt>
                <c:pt idx="13713">
                  <c:v>2007</c:v>
                </c:pt>
                <c:pt idx="13714">
                  <c:v>2007</c:v>
                </c:pt>
                <c:pt idx="13715">
                  <c:v>2007</c:v>
                </c:pt>
                <c:pt idx="13716">
                  <c:v>2006</c:v>
                </c:pt>
                <c:pt idx="13717">
                  <c:v>2006</c:v>
                </c:pt>
                <c:pt idx="13718">
                  <c:v>2006</c:v>
                </c:pt>
                <c:pt idx="13719">
                  <c:v>2006</c:v>
                </c:pt>
                <c:pt idx="13720">
                  <c:v>2005</c:v>
                </c:pt>
                <c:pt idx="13721">
                  <c:v>2005</c:v>
                </c:pt>
                <c:pt idx="13722">
                  <c:v>2005</c:v>
                </c:pt>
                <c:pt idx="13723">
                  <c:v>2005</c:v>
                </c:pt>
                <c:pt idx="13724">
                  <c:v>2004</c:v>
                </c:pt>
                <c:pt idx="13725">
                  <c:v>2004</c:v>
                </c:pt>
                <c:pt idx="13726">
                  <c:v>2004</c:v>
                </c:pt>
                <c:pt idx="13727">
                  <c:v>2004</c:v>
                </c:pt>
                <c:pt idx="13728">
                  <c:v>2004</c:v>
                </c:pt>
                <c:pt idx="13729">
                  <c:v>2003</c:v>
                </c:pt>
                <c:pt idx="13730">
                  <c:v>2003</c:v>
                </c:pt>
                <c:pt idx="13731">
                  <c:v>2003</c:v>
                </c:pt>
                <c:pt idx="13732">
                  <c:v>2003</c:v>
                </c:pt>
                <c:pt idx="13733">
                  <c:v>2003</c:v>
                </c:pt>
                <c:pt idx="13734">
                  <c:v>2003</c:v>
                </c:pt>
                <c:pt idx="13735">
                  <c:v>2002</c:v>
                </c:pt>
                <c:pt idx="13736">
                  <c:v>2002</c:v>
                </c:pt>
                <c:pt idx="13737">
                  <c:v>2002</c:v>
                </c:pt>
                <c:pt idx="13738">
                  <c:v>2002</c:v>
                </c:pt>
                <c:pt idx="13739">
                  <c:v>2002</c:v>
                </c:pt>
                <c:pt idx="13740">
                  <c:v>2002</c:v>
                </c:pt>
                <c:pt idx="13741">
                  <c:v>2001</c:v>
                </c:pt>
                <c:pt idx="13742">
                  <c:v>2001</c:v>
                </c:pt>
                <c:pt idx="13743">
                  <c:v>2001</c:v>
                </c:pt>
                <c:pt idx="13744">
                  <c:v>2001</c:v>
                </c:pt>
                <c:pt idx="13745">
                  <c:v>2001</c:v>
                </c:pt>
                <c:pt idx="13746">
                  <c:v>2001</c:v>
                </c:pt>
                <c:pt idx="13747">
                  <c:v>2000</c:v>
                </c:pt>
                <c:pt idx="13748">
                  <c:v>2000</c:v>
                </c:pt>
                <c:pt idx="13749">
                  <c:v>2000</c:v>
                </c:pt>
                <c:pt idx="13750">
                  <c:v>2000</c:v>
                </c:pt>
                <c:pt idx="13751">
                  <c:v>2000</c:v>
                </c:pt>
                <c:pt idx="13752">
                  <c:v>1999</c:v>
                </c:pt>
                <c:pt idx="13753">
                  <c:v>1999</c:v>
                </c:pt>
                <c:pt idx="13754">
                  <c:v>1999</c:v>
                </c:pt>
                <c:pt idx="13755">
                  <c:v>1999</c:v>
                </c:pt>
                <c:pt idx="13756">
                  <c:v>1999</c:v>
                </c:pt>
                <c:pt idx="13757">
                  <c:v>1998</c:v>
                </c:pt>
                <c:pt idx="13758">
                  <c:v>1998</c:v>
                </c:pt>
                <c:pt idx="13759">
                  <c:v>1998</c:v>
                </c:pt>
                <c:pt idx="13760">
                  <c:v>1998</c:v>
                </c:pt>
                <c:pt idx="13761">
                  <c:v>1998</c:v>
                </c:pt>
                <c:pt idx="13762">
                  <c:v>1997</c:v>
                </c:pt>
                <c:pt idx="13763">
                  <c:v>1997</c:v>
                </c:pt>
                <c:pt idx="13764">
                  <c:v>1997</c:v>
                </c:pt>
                <c:pt idx="13765">
                  <c:v>1997</c:v>
                </c:pt>
                <c:pt idx="13766">
                  <c:v>1997</c:v>
                </c:pt>
                <c:pt idx="13767">
                  <c:v>1996</c:v>
                </c:pt>
                <c:pt idx="13768">
                  <c:v>1996</c:v>
                </c:pt>
                <c:pt idx="13769">
                  <c:v>1996</c:v>
                </c:pt>
                <c:pt idx="13770">
                  <c:v>1996</c:v>
                </c:pt>
                <c:pt idx="13771">
                  <c:v>1996</c:v>
                </c:pt>
                <c:pt idx="13772">
                  <c:v>2019</c:v>
                </c:pt>
                <c:pt idx="13773">
                  <c:v>2019</c:v>
                </c:pt>
                <c:pt idx="13774">
                  <c:v>2019</c:v>
                </c:pt>
                <c:pt idx="13775">
                  <c:v>2019</c:v>
                </c:pt>
                <c:pt idx="13776">
                  <c:v>2019</c:v>
                </c:pt>
                <c:pt idx="13777">
                  <c:v>2019</c:v>
                </c:pt>
                <c:pt idx="13778">
                  <c:v>2019</c:v>
                </c:pt>
                <c:pt idx="13779">
                  <c:v>2019</c:v>
                </c:pt>
                <c:pt idx="13780">
                  <c:v>2018</c:v>
                </c:pt>
                <c:pt idx="13781">
                  <c:v>2018</c:v>
                </c:pt>
                <c:pt idx="13782">
                  <c:v>2018</c:v>
                </c:pt>
                <c:pt idx="13783">
                  <c:v>2018</c:v>
                </c:pt>
                <c:pt idx="13784">
                  <c:v>2018</c:v>
                </c:pt>
                <c:pt idx="13785">
                  <c:v>2018</c:v>
                </c:pt>
                <c:pt idx="13786">
                  <c:v>2018</c:v>
                </c:pt>
                <c:pt idx="13787">
                  <c:v>2018</c:v>
                </c:pt>
                <c:pt idx="13788">
                  <c:v>2016</c:v>
                </c:pt>
                <c:pt idx="13789">
                  <c:v>2016</c:v>
                </c:pt>
                <c:pt idx="13790">
                  <c:v>2016</c:v>
                </c:pt>
                <c:pt idx="13791">
                  <c:v>2016</c:v>
                </c:pt>
                <c:pt idx="13792">
                  <c:v>2016</c:v>
                </c:pt>
                <c:pt idx="13793">
                  <c:v>2016</c:v>
                </c:pt>
                <c:pt idx="13794">
                  <c:v>2015</c:v>
                </c:pt>
                <c:pt idx="13795">
                  <c:v>2015</c:v>
                </c:pt>
                <c:pt idx="13796">
                  <c:v>2015</c:v>
                </c:pt>
                <c:pt idx="13797">
                  <c:v>2015</c:v>
                </c:pt>
                <c:pt idx="13798">
                  <c:v>2015</c:v>
                </c:pt>
                <c:pt idx="13799">
                  <c:v>2015</c:v>
                </c:pt>
                <c:pt idx="13800">
                  <c:v>2014</c:v>
                </c:pt>
                <c:pt idx="13801">
                  <c:v>2014</c:v>
                </c:pt>
                <c:pt idx="13802">
                  <c:v>2014</c:v>
                </c:pt>
                <c:pt idx="13803">
                  <c:v>2014</c:v>
                </c:pt>
                <c:pt idx="13804">
                  <c:v>2014</c:v>
                </c:pt>
                <c:pt idx="13805">
                  <c:v>2014</c:v>
                </c:pt>
                <c:pt idx="13806">
                  <c:v>2013</c:v>
                </c:pt>
                <c:pt idx="13807">
                  <c:v>2013</c:v>
                </c:pt>
                <c:pt idx="13808">
                  <c:v>2013</c:v>
                </c:pt>
                <c:pt idx="13809">
                  <c:v>2013</c:v>
                </c:pt>
                <c:pt idx="13810">
                  <c:v>2013</c:v>
                </c:pt>
                <c:pt idx="13811">
                  <c:v>2013</c:v>
                </c:pt>
                <c:pt idx="13812">
                  <c:v>2013</c:v>
                </c:pt>
                <c:pt idx="13813">
                  <c:v>2013</c:v>
                </c:pt>
                <c:pt idx="13814">
                  <c:v>2013</c:v>
                </c:pt>
                <c:pt idx="13815">
                  <c:v>2013</c:v>
                </c:pt>
                <c:pt idx="13816">
                  <c:v>2012</c:v>
                </c:pt>
                <c:pt idx="13817">
                  <c:v>2012</c:v>
                </c:pt>
                <c:pt idx="13818">
                  <c:v>2012</c:v>
                </c:pt>
                <c:pt idx="13819">
                  <c:v>2012</c:v>
                </c:pt>
                <c:pt idx="13820">
                  <c:v>2012</c:v>
                </c:pt>
                <c:pt idx="13821">
                  <c:v>2012</c:v>
                </c:pt>
                <c:pt idx="13822">
                  <c:v>2012</c:v>
                </c:pt>
                <c:pt idx="13823">
                  <c:v>2012</c:v>
                </c:pt>
                <c:pt idx="13824">
                  <c:v>2012</c:v>
                </c:pt>
                <c:pt idx="13825">
                  <c:v>2012</c:v>
                </c:pt>
                <c:pt idx="13826">
                  <c:v>2011</c:v>
                </c:pt>
                <c:pt idx="13827">
                  <c:v>2011</c:v>
                </c:pt>
                <c:pt idx="13828">
                  <c:v>2011</c:v>
                </c:pt>
                <c:pt idx="13829">
                  <c:v>2011</c:v>
                </c:pt>
                <c:pt idx="13830">
                  <c:v>2011</c:v>
                </c:pt>
                <c:pt idx="13831">
                  <c:v>2011</c:v>
                </c:pt>
                <c:pt idx="13832">
                  <c:v>2011</c:v>
                </c:pt>
                <c:pt idx="13833">
                  <c:v>2011</c:v>
                </c:pt>
                <c:pt idx="13834">
                  <c:v>2011</c:v>
                </c:pt>
                <c:pt idx="13835">
                  <c:v>2011</c:v>
                </c:pt>
                <c:pt idx="13836">
                  <c:v>2009</c:v>
                </c:pt>
                <c:pt idx="13837">
                  <c:v>2009</c:v>
                </c:pt>
                <c:pt idx="13838">
                  <c:v>2009</c:v>
                </c:pt>
                <c:pt idx="13839">
                  <c:v>2009</c:v>
                </c:pt>
                <c:pt idx="13840">
                  <c:v>2009</c:v>
                </c:pt>
                <c:pt idx="13841">
                  <c:v>2009</c:v>
                </c:pt>
                <c:pt idx="13842">
                  <c:v>2009</c:v>
                </c:pt>
                <c:pt idx="13843">
                  <c:v>2009</c:v>
                </c:pt>
                <c:pt idx="13844">
                  <c:v>2009</c:v>
                </c:pt>
                <c:pt idx="13845">
                  <c:v>2009</c:v>
                </c:pt>
                <c:pt idx="13846">
                  <c:v>2009</c:v>
                </c:pt>
                <c:pt idx="13847">
                  <c:v>2009</c:v>
                </c:pt>
                <c:pt idx="13848">
                  <c:v>2009</c:v>
                </c:pt>
                <c:pt idx="13849">
                  <c:v>2009</c:v>
                </c:pt>
                <c:pt idx="13850">
                  <c:v>2009</c:v>
                </c:pt>
                <c:pt idx="13851">
                  <c:v>2009</c:v>
                </c:pt>
                <c:pt idx="13852">
                  <c:v>2008</c:v>
                </c:pt>
                <c:pt idx="13853">
                  <c:v>2008</c:v>
                </c:pt>
                <c:pt idx="13854">
                  <c:v>2008</c:v>
                </c:pt>
                <c:pt idx="13855">
                  <c:v>2008</c:v>
                </c:pt>
                <c:pt idx="13856">
                  <c:v>2008</c:v>
                </c:pt>
                <c:pt idx="13857">
                  <c:v>2008</c:v>
                </c:pt>
                <c:pt idx="13858">
                  <c:v>2008</c:v>
                </c:pt>
                <c:pt idx="13859">
                  <c:v>2008</c:v>
                </c:pt>
                <c:pt idx="13860">
                  <c:v>2008</c:v>
                </c:pt>
                <c:pt idx="13861">
                  <c:v>2008</c:v>
                </c:pt>
                <c:pt idx="13862">
                  <c:v>2008</c:v>
                </c:pt>
                <c:pt idx="13863">
                  <c:v>2008</c:v>
                </c:pt>
                <c:pt idx="13864">
                  <c:v>2008</c:v>
                </c:pt>
                <c:pt idx="13865">
                  <c:v>2008</c:v>
                </c:pt>
                <c:pt idx="13866">
                  <c:v>2008</c:v>
                </c:pt>
                <c:pt idx="13867">
                  <c:v>2008</c:v>
                </c:pt>
                <c:pt idx="13868">
                  <c:v>2007</c:v>
                </c:pt>
                <c:pt idx="13869">
                  <c:v>2007</c:v>
                </c:pt>
                <c:pt idx="13870">
                  <c:v>2007</c:v>
                </c:pt>
                <c:pt idx="13871">
                  <c:v>2007</c:v>
                </c:pt>
                <c:pt idx="13872">
                  <c:v>2007</c:v>
                </c:pt>
                <c:pt idx="13873">
                  <c:v>2007</c:v>
                </c:pt>
                <c:pt idx="13874">
                  <c:v>2007</c:v>
                </c:pt>
                <c:pt idx="13875">
                  <c:v>2007</c:v>
                </c:pt>
                <c:pt idx="13876">
                  <c:v>2006</c:v>
                </c:pt>
                <c:pt idx="13877">
                  <c:v>2006</c:v>
                </c:pt>
                <c:pt idx="13878">
                  <c:v>2006</c:v>
                </c:pt>
                <c:pt idx="13879">
                  <c:v>2006</c:v>
                </c:pt>
                <c:pt idx="13880">
                  <c:v>2006</c:v>
                </c:pt>
                <c:pt idx="13881">
                  <c:v>2006</c:v>
                </c:pt>
                <c:pt idx="13882">
                  <c:v>2006</c:v>
                </c:pt>
                <c:pt idx="13883">
                  <c:v>2006</c:v>
                </c:pt>
                <c:pt idx="13884">
                  <c:v>2006</c:v>
                </c:pt>
                <c:pt idx="13885">
                  <c:v>2006</c:v>
                </c:pt>
                <c:pt idx="13886">
                  <c:v>2005</c:v>
                </c:pt>
                <c:pt idx="13887">
                  <c:v>2005</c:v>
                </c:pt>
                <c:pt idx="13888">
                  <c:v>2005</c:v>
                </c:pt>
                <c:pt idx="13889">
                  <c:v>2005</c:v>
                </c:pt>
                <c:pt idx="13890">
                  <c:v>2005</c:v>
                </c:pt>
                <c:pt idx="13891">
                  <c:v>2005</c:v>
                </c:pt>
                <c:pt idx="13892">
                  <c:v>2005</c:v>
                </c:pt>
                <c:pt idx="13893">
                  <c:v>2005</c:v>
                </c:pt>
                <c:pt idx="13894">
                  <c:v>2004</c:v>
                </c:pt>
                <c:pt idx="13895">
                  <c:v>2004</c:v>
                </c:pt>
                <c:pt idx="13896">
                  <c:v>2004</c:v>
                </c:pt>
                <c:pt idx="13897">
                  <c:v>2004</c:v>
                </c:pt>
                <c:pt idx="13898">
                  <c:v>2004</c:v>
                </c:pt>
                <c:pt idx="13899">
                  <c:v>2004</c:v>
                </c:pt>
                <c:pt idx="13900">
                  <c:v>2004</c:v>
                </c:pt>
                <c:pt idx="13901">
                  <c:v>2004</c:v>
                </c:pt>
                <c:pt idx="13902">
                  <c:v>2003</c:v>
                </c:pt>
                <c:pt idx="13903">
                  <c:v>2003</c:v>
                </c:pt>
                <c:pt idx="13904">
                  <c:v>2003</c:v>
                </c:pt>
                <c:pt idx="13905">
                  <c:v>2003</c:v>
                </c:pt>
                <c:pt idx="13906">
                  <c:v>2003</c:v>
                </c:pt>
                <c:pt idx="13907">
                  <c:v>2003</c:v>
                </c:pt>
                <c:pt idx="13908">
                  <c:v>2003</c:v>
                </c:pt>
                <c:pt idx="13909">
                  <c:v>2003</c:v>
                </c:pt>
                <c:pt idx="13910">
                  <c:v>2002</c:v>
                </c:pt>
                <c:pt idx="13911">
                  <c:v>2002</c:v>
                </c:pt>
                <c:pt idx="13912">
                  <c:v>2002</c:v>
                </c:pt>
                <c:pt idx="13913">
                  <c:v>2002</c:v>
                </c:pt>
                <c:pt idx="13914">
                  <c:v>2002</c:v>
                </c:pt>
                <c:pt idx="13915">
                  <c:v>2002</c:v>
                </c:pt>
                <c:pt idx="13916">
                  <c:v>2002</c:v>
                </c:pt>
                <c:pt idx="13917">
                  <c:v>2002</c:v>
                </c:pt>
                <c:pt idx="13918">
                  <c:v>2001</c:v>
                </c:pt>
                <c:pt idx="13919">
                  <c:v>2001</c:v>
                </c:pt>
                <c:pt idx="13920">
                  <c:v>2001</c:v>
                </c:pt>
                <c:pt idx="13921">
                  <c:v>2001</c:v>
                </c:pt>
                <c:pt idx="13922">
                  <c:v>2001</c:v>
                </c:pt>
                <c:pt idx="13923">
                  <c:v>2001</c:v>
                </c:pt>
                <c:pt idx="13924">
                  <c:v>2001</c:v>
                </c:pt>
                <c:pt idx="13925">
                  <c:v>2001</c:v>
                </c:pt>
                <c:pt idx="13926">
                  <c:v>2000</c:v>
                </c:pt>
                <c:pt idx="13927">
                  <c:v>2000</c:v>
                </c:pt>
                <c:pt idx="13928">
                  <c:v>2000</c:v>
                </c:pt>
                <c:pt idx="13929">
                  <c:v>2000</c:v>
                </c:pt>
                <c:pt idx="13930">
                  <c:v>2000</c:v>
                </c:pt>
                <c:pt idx="13931">
                  <c:v>2000</c:v>
                </c:pt>
                <c:pt idx="13932">
                  <c:v>2000</c:v>
                </c:pt>
                <c:pt idx="13933">
                  <c:v>2000</c:v>
                </c:pt>
                <c:pt idx="13934">
                  <c:v>2019</c:v>
                </c:pt>
                <c:pt idx="13935">
                  <c:v>2019</c:v>
                </c:pt>
                <c:pt idx="13936">
                  <c:v>2019</c:v>
                </c:pt>
                <c:pt idx="13937">
                  <c:v>2019</c:v>
                </c:pt>
                <c:pt idx="13938">
                  <c:v>2019</c:v>
                </c:pt>
                <c:pt idx="13939">
                  <c:v>2019</c:v>
                </c:pt>
                <c:pt idx="13940">
                  <c:v>2019</c:v>
                </c:pt>
                <c:pt idx="13941">
                  <c:v>2019</c:v>
                </c:pt>
                <c:pt idx="13942">
                  <c:v>2018</c:v>
                </c:pt>
                <c:pt idx="13943">
                  <c:v>2018</c:v>
                </c:pt>
                <c:pt idx="13944">
                  <c:v>2018</c:v>
                </c:pt>
                <c:pt idx="13945">
                  <c:v>2018</c:v>
                </c:pt>
                <c:pt idx="13946">
                  <c:v>2018</c:v>
                </c:pt>
                <c:pt idx="13947">
                  <c:v>2018</c:v>
                </c:pt>
                <c:pt idx="13948">
                  <c:v>2018</c:v>
                </c:pt>
                <c:pt idx="13949">
                  <c:v>2018</c:v>
                </c:pt>
                <c:pt idx="13950">
                  <c:v>2018</c:v>
                </c:pt>
                <c:pt idx="13951">
                  <c:v>2018</c:v>
                </c:pt>
                <c:pt idx="13952">
                  <c:v>2016</c:v>
                </c:pt>
                <c:pt idx="13953">
                  <c:v>2016</c:v>
                </c:pt>
                <c:pt idx="13954">
                  <c:v>2016</c:v>
                </c:pt>
                <c:pt idx="13955">
                  <c:v>2016</c:v>
                </c:pt>
                <c:pt idx="13956">
                  <c:v>2016</c:v>
                </c:pt>
                <c:pt idx="13957">
                  <c:v>2016</c:v>
                </c:pt>
                <c:pt idx="13958">
                  <c:v>2016</c:v>
                </c:pt>
                <c:pt idx="13959">
                  <c:v>2016</c:v>
                </c:pt>
                <c:pt idx="13960">
                  <c:v>2016</c:v>
                </c:pt>
                <c:pt idx="13961">
                  <c:v>2016</c:v>
                </c:pt>
                <c:pt idx="13962">
                  <c:v>2016</c:v>
                </c:pt>
                <c:pt idx="13963">
                  <c:v>2016</c:v>
                </c:pt>
                <c:pt idx="13964">
                  <c:v>2015</c:v>
                </c:pt>
                <c:pt idx="13965">
                  <c:v>2015</c:v>
                </c:pt>
                <c:pt idx="13966">
                  <c:v>2015</c:v>
                </c:pt>
                <c:pt idx="13967">
                  <c:v>2015</c:v>
                </c:pt>
                <c:pt idx="13968">
                  <c:v>2015</c:v>
                </c:pt>
                <c:pt idx="13969">
                  <c:v>2015</c:v>
                </c:pt>
                <c:pt idx="13970">
                  <c:v>2015</c:v>
                </c:pt>
                <c:pt idx="13971">
                  <c:v>2015</c:v>
                </c:pt>
                <c:pt idx="13972">
                  <c:v>2015</c:v>
                </c:pt>
                <c:pt idx="13973">
                  <c:v>2015</c:v>
                </c:pt>
                <c:pt idx="13974">
                  <c:v>2014</c:v>
                </c:pt>
                <c:pt idx="13975">
                  <c:v>2014</c:v>
                </c:pt>
                <c:pt idx="13976">
                  <c:v>2014</c:v>
                </c:pt>
                <c:pt idx="13977">
                  <c:v>2014</c:v>
                </c:pt>
                <c:pt idx="13978">
                  <c:v>2014</c:v>
                </c:pt>
                <c:pt idx="13979">
                  <c:v>2014</c:v>
                </c:pt>
                <c:pt idx="13980">
                  <c:v>2014</c:v>
                </c:pt>
                <c:pt idx="13981">
                  <c:v>2014</c:v>
                </c:pt>
                <c:pt idx="13982">
                  <c:v>2014</c:v>
                </c:pt>
                <c:pt idx="13983">
                  <c:v>2014</c:v>
                </c:pt>
                <c:pt idx="13984">
                  <c:v>2013</c:v>
                </c:pt>
                <c:pt idx="13985">
                  <c:v>2013</c:v>
                </c:pt>
                <c:pt idx="13986">
                  <c:v>2013</c:v>
                </c:pt>
                <c:pt idx="13987">
                  <c:v>2013</c:v>
                </c:pt>
                <c:pt idx="13988">
                  <c:v>2013</c:v>
                </c:pt>
                <c:pt idx="13989">
                  <c:v>2013</c:v>
                </c:pt>
                <c:pt idx="13990">
                  <c:v>2013</c:v>
                </c:pt>
                <c:pt idx="13991">
                  <c:v>2013</c:v>
                </c:pt>
                <c:pt idx="13992">
                  <c:v>2013</c:v>
                </c:pt>
                <c:pt idx="13993">
                  <c:v>2013</c:v>
                </c:pt>
                <c:pt idx="13994">
                  <c:v>2012</c:v>
                </c:pt>
                <c:pt idx="13995">
                  <c:v>2012</c:v>
                </c:pt>
                <c:pt idx="13996">
                  <c:v>2012</c:v>
                </c:pt>
                <c:pt idx="13997">
                  <c:v>2012</c:v>
                </c:pt>
                <c:pt idx="13998">
                  <c:v>2012</c:v>
                </c:pt>
                <c:pt idx="13999">
                  <c:v>2012</c:v>
                </c:pt>
                <c:pt idx="14000">
                  <c:v>2012</c:v>
                </c:pt>
                <c:pt idx="14001">
                  <c:v>2012</c:v>
                </c:pt>
                <c:pt idx="14002">
                  <c:v>2012</c:v>
                </c:pt>
                <c:pt idx="14003">
                  <c:v>2012</c:v>
                </c:pt>
                <c:pt idx="14004">
                  <c:v>2011</c:v>
                </c:pt>
                <c:pt idx="14005">
                  <c:v>2011</c:v>
                </c:pt>
                <c:pt idx="14006">
                  <c:v>2011</c:v>
                </c:pt>
                <c:pt idx="14007">
                  <c:v>2011</c:v>
                </c:pt>
                <c:pt idx="14008">
                  <c:v>2011</c:v>
                </c:pt>
                <c:pt idx="14009">
                  <c:v>2011</c:v>
                </c:pt>
                <c:pt idx="14010">
                  <c:v>2011</c:v>
                </c:pt>
                <c:pt idx="14011">
                  <c:v>2011</c:v>
                </c:pt>
                <c:pt idx="14012">
                  <c:v>2011</c:v>
                </c:pt>
                <c:pt idx="14013">
                  <c:v>2011</c:v>
                </c:pt>
                <c:pt idx="14014">
                  <c:v>2010</c:v>
                </c:pt>
                <c:pt idx="14015">
                  <c:v>2010</c:v>
                </c:pt>
                <c:pt idx="14016">
                  <c:v>2010</c:v>
                </c:pt>
                <c:pt idx="14017">
                  <c:v>2010</c:v>
                </c:pt>
                <c:pt idx="14018">
                  <c:v>2010</c:v>
                </c:pt>
                <c:pt idx="14019">
                  <c:v>2010</c:v>
                </c:pt>
                <c:pt idx="14020">
                  <c:v>2010</c:v>
                </c:pt>
                <c:pt idx="14021">
                  <c:v>2010</c:v>
                </c:pt>
                <c:pt idx="14022">
                  <c:v>2009</c:v>
                </c:pt>
                <c:pt idx="14023">
                  <c:v>2009</c:v>
                </c:pt>
                <c:pt idx="14024">
                  <c:v>2009</c:v>
                </c:pt>
                <c:pt idx="14025">
                  <c:v>2009</c:v>
                </c:pt>
                <c:pt idx="14026">
                  <c:v>2009</c:v>
                </c:pt>
                <c:pt idx="14027">
                  <c:v>2009</c:v>
                </c:pt>
                <c:pt idx="14028">
                  <c:v>2009</c:v>
                </c:pt>
                <c:pt idx="14029">
                  <c:v>2009</c:v>
                </c:pt>
                <c:pt idx="14030">
                  <c:v>2008</c:v>
                </c:pt>
                <c:pt idx="14031">
                  <c:v>2008</c:v>
                </c:pt>
                <c:pt idx="14032">
                  <c:v>2008</c:v>
                </c:pt>
                <c:pt idx="14033">
                  <c:v>2008</c:v>
                </c:pt>
                <c:pt idx="14034">
                  <c:v>2008</c:v>
                </c:pt>
                <c:pt idx="14035">
                  <c:v>2008</c:v>
                </c:pt>
                <c:pt idx="14036">
                  <c:v>2008</c:v>
                </c:pt>
                <c:pt idx="14037">
                  <c:v>2008</c:v>
                </c:pt>
                <c:pt idx="14038">
                  <c:v>2007</c:v>
                </c:pt>
                <c:pt idx="14039">
                  <c:v>2007</c:v>
                </c:pt>
                <c:pt idx="14040">
                  <c:v>2007</c:v>
                </c:pt>
                <c:pt idx="14041">
                  <c:v>2007</c:v>
                </c:pt>
                <c:pt idx="14042">
                  <c:v>2007</c:v>
                </c:pt>
                <c:pt idx="14043">
                  <c:v>2007</c:v>
                </c:pt>
                <c:pt idx="14044">
                  <c:v>2007</c:v>
                </c:pt>
                <c:pt idx="14045">
                  <c:v>2007</c:v>
                </c:pt>
                <c:pt idx="14046">
                  <c:v>2006</c:v>
                </c:pt>
                <c:pt idx="14047">
                  <c:v>2006</c:v>
                </c:pt>
                <c:pt idx="14048">
                  <c:v>2006</c:v>
                </c:pt>
                <c:pt idx="14049">
                  <c:v>2006</c:v>
                </c:pt>
                <c:pt idx="14050">
                  <c:v>2006</c:v>
                </c:pt>
                <c:pt idx="14051">
                  <c:v>2006</c:v>
                </c:pt>
                <c:pt idx="14052">
                  <c:v>2005</c:v>
                </c:pt>
                <c:pt idx="14053">
                  <c:v>2005</c:v>
                </c:pt>
                <c:pt idx="14054">
                  <c:v>2005</c:v>
                </c:pt>
                <c:pt idx="14055">
                  <c:v>2005</c:v>
                </c:pt>
                <c:pt idx="14056">
                  <c:v>2005</c:v>
                </c:pt>
                <c:pt idx="14057">
                  <c:v>2004</c:v>
                </c:pt>
                <c:pt idx="14058">
                  <c:v>2004</c:v>
                </c:pt>
                <c:pt idx="14059">
                  <c:v>2004</c:v>
                </c:pt>
                <c:pt idx="14060">
                  <c:v>2004</c:v>
                </c:pt>
                <c:pt idx="14061">
                  <c:v>2004</c:v>
                </c:pt>
                <c:pt idx="14062">
                  <c:v>2004</c:v>
                </c:pt>
                <c:pt idx="14063">
                  <c:v>2004</c:v>
                </c:pt>
                <c:pt idx="14064">
                  <c:v>2004</c:v>
                </c:pt>
                <c:pt idx="14065">
                  <c:v>2003</c:v>
                </c:pt>
                <c:pt idx="14066">
                  <c:v>2003</c:v>
                </c:pt>
                <c:pt idx="14067">
                  <c:v>2003</c:v>
                </c:pt>
                <c:pt idx="14068">
                  <c:v>2003</c:v>
                </c:pt>
                <c:pt idx="14069">
                  <c:v>2003</c:v>
                </c:pt>
                <c:pt idx="14070">
                  <c:v>2003</c:v>
                </c:pt>
                <c:pt idx="14071">
                  <c:v>2003</c:v>
                </c:pt>
                <c:pt idx="14072">
                  <c:v>2003</c:v>
                </c:pt>
                <c:pt idx="14073">
                  <c:v>2002</c:v>
                </c:pt>
                <c:pt idx="14074">
                  <c:v>2002</c:v>
                </c:pt>
                <c:pt idx="14075">
                  <c:v>2002</c:v>
                </c:pt>
                <c:pt idx="14076">
                  <c:v>2002</c:v>
                </c:pt>
                <c:pt idx="14077">
                  <c:v>2002</c:v>
                </c:pt>
                <c:pt idx="14078">
                  <c:v>2002</c:v>
                </c:pt>
                <c:pt idx="14079">
                  <c:v>2002</c:v>
                </c:pt>
                <c:pt idx="14080">
                  <c:v>2002</c:v>
                </c:pt>
                <c:pt idx="14081">
                  <c:v>2001</c:v>
                </c:pt>
                <c:pt idx="14082">
                  <c:v>2001</c:v>
                </c:pt>
                <c:pt idx="14083">
                  <c:v>2001</c:v>
                </c:pt>
                <c:pt idx="14084">
                  <c:v>2001</c:v>
                </c:pt>
                <c:pt idx="14085">
                  <c:v>2001</c:v>
                </c:pt>
                <c:pt idx="14086">
                  <c:v>2001</c:v>
                </c:pt>
                <c:pt idx="14087">
                  <c:v>2000</c:v>
                </c:pt>
                <c:pt idx="14088">
                  <c:v>2000</c:v>
                </c:pt>
                <c:pt idx="14089">
                  <c:v>2000</c:v>
                </c:pt>
                <c:pt idx="14090">
                  <c:v>2000</c:v>
                </c:pt>
                <c:pt idx="14091">
                  <c:v>2000</c:v>
                </c:pt>
                <c:pt idx="14092">
                  <c:v>2000</c:v>
                </c:pt>
                <c:pt idx="14093">
                  <c:v>1999</c:v>
                </c:pt>
                <c:pt idx="14094">
                  <c:v>1999</c:v>
                </c:pt>
                <c:pt idx="14095">
                  <c:v>1999</c:v>
                </c:pt>
                <c:pt idx="14096">
                  <c:v>1999</c:v>
                </c:pt>
                <c:pt idx="14097">
                  <c:v>1999</c:v>
                </c:pt>
                <c:pt idx="14098">
                  <c:v>1998</c:v>
                </c:pt>
                <c:pt idx="14099">
                  <c:v>1998</c:v>
                </c:pt>
                <c:pt idx="14100">
                  <c:v>1998</c:v>
                </c:pt>
                <c:pt idx="14101">
                  <c:v>1998</c:v>
                </c:pt>
                <c:pt idx="14102">
                  <c:v>1998</c:v>
                </c:pt>
                <c:pt idx="14103">
                  <c:v>1997</c:v>
                </c:pt>
                <c:pt idx="14104">
                  <c:v>1997</c:v>
                </c:pt>
                <c:pt idx="14105">
                  <c:v>2019</c:v>
                </c:pt>
                <c:pt idx="14106">
                  <c:v>2019</c:v>
                </c:pt>
                <c:pt idx="14107">
                  <c:v>2019</c:v>
                </c:pt>
                <c:pt idx="14108">
                  <c:v>2013</c:v>
                </c:pt>
                <c:pt idx="14109">
                  <c:v>2013</c:v>
                </c:pt>
                <c:pt idx="14110">
                  <c:v>2013</c:v>
                </c:pt>
                <c:pt idx="14111">
                  <c:v>2013</c:v>
                </c:pt>
                <c:pt idx="14112">
                  <c:v>2013</c:v>
                </c:pt>
                <c:pt idx="14113">
                  <c:v>2013</c:v>
                </c:pt>
                <c:pt idx="14114">
                  <c:v>2013</c:v>
                </c:pt>
                <c:pt idx="14115">
                  <c:v>2013</c:v>
                </c:pt>
                <c:pt idx="14116">
                  <c:v>2012</c:v>
                </c:pt>
                <c:pt idx="14117">
                  <c:v>2012</c:v>
                </c:pt>
                <c:pt idx="14118">
                  <c:v>2012</c:v>
                </c:pt>
                <c:pt idx="14119">
                  <c:v>2012</c:v>
                </c:pt>
                <c:pt idx="14120">
                  <c:v>2012</c:v>
                </c:pt>
                <c:pt idx="14121">
                  <c:v>2012</c:v>
                </c:pt>
                <c:pt idx="14122">
                  <c:v>2012</c:v>
                </c:pt>
                <c:pt idx="14123">
                  <c:v>2012</c:v>
                </c:pt>
                <c:pt idx="14124">
                  <c:v>2011</c:v>
                </c:pt>
                <c:pt idx="14125">
                  <c:v>2011</c:v>
                </c:pt>
                <c:pt idx="14126">
                  <c:v>2011</c:v>
                </c:pt>
                <c:pt idx="14127">
                  <c:v>2011</c:v>
                </c:pt>
                <c:pt idx="14128">
                  <c:v>2011</c:v>
                </c:pt>
                <c:pt idx="14129">
                  <c:v>2011</c:v>
                </c:pt>
                <c:pt idx="14130">
                  <c:v>2011</c:v>
                </c:pt>
                <c:pt idx="14131">
                  <c:v>2011</c:v>
                </c:pt>
                <c:pt idx="14132">
                  <c:v>2010</c:v>
                </c:pt>
                <c:pt idx="14133">
                  <c:v>2010</c:v>
                </c:pt>
                <c:pt idx="14134">
                  <c:v>2010</c:v>
                </c:pt>
                <c:pt idx="14135">
                  <c:v>2010</c:v>
                </c:pt>
                <c:pt idx="14136">
                  <c:v>2010</c:v>
                </c:pt>
                <c:pt idx="14137">
                  <c:v>2010</c:v>
                </c:pt>
                <c:pt idx="14138">
                  <c:v>2006</c:v>
                </c:pt>
                <c:pt idx="14139">
                  <c:v>2006</c:v>
                </c:pt>
                <c:pt idx="14140">
                  <c:v>2006</c:v>
                </c:pt>
                <c:pt idx="14141">
                  <c:v>2005</c:v>
                </c:pt>
                <c:pt idx="14142">
                  <c:v>2005</c:v>
                </c:pt>
                <c:pt idx="14143">
                  <c:v>2005</c:v>
                </c:pt>
                <c:pt idx="14144">
                  <c:v>2004</c:v>
                </c:pt>
                <c:pt idx="14145">
                  <c:v>2004</c:v>
                </c:pt>
                <c:pt idx="14146">
                  <c:v>2004</c:v>
                </c:pt>
                <c:pt idx="14147">
                  <c:v>2003</c:v>
                </c:pt>
                <c:pt idx="14148">
                  <c:v>2003</c:v>
                </c:pt>
                <c:pt idx="14149">
                  <c:v>2003</c:v>
                </c:pt>
                <c:pt idx="14150">
                  <c:v>2002</c:v>
                </c:pt>
                <c:pt idx="14151">
                  <c:v>2002</c:v>
                </c:pt>
                <c:pt idx="14152">
                  <c:v>2002</c:v>
                </c:pt>
                <c:pt idx="14153">
                  <c:v>2001</c:v>
                </c:pt>
                <c:pt idx="14154">
                  <c:v>2001</c:v>
                </c:pt>
                <c:pt idx="14155">
                  <c:v>2001</c:v>
                </c:pt>
                <c:pt idx="14156">
                  <c:v>2000</c:v>
                </c:pt>
                <c:pt idx="14157">
                  <c:v>2000</c:v>
                </c:pt>
                <c:pt idx="14158">
                  <c:v>2019</c:v>
                </c:pt>
                <c:pt idx="14159">
                  <c:v>2019</c:v>
                </c:pt>
                <c:pt idx="14160">
                  <c:v>2019</c:v>
                </c:pt>
                <c:pt idx="14161">
                  <c:v>2019</c:v>
                </c:pt>
                <c:pt idx="14162">
                  <c:v>2019</c:v>
                </c:pt>
                <c:pt idx="14163">
                  <c:v>2019</c:v>
                </c:pt>
                <c:pt idx="14164">
                  <c:v>2019</c:v>
                </c:pt>
                <c:pt idx="14165">
                  <c:v>2019</c:v>
                </c:pt>
                <c:pt idx="14166">
                  <c:v>2019</c:v>
                </c:pt>
                <c:pt idx="14167">
                  <c:v>2019</c:v>
                </c:pt>
                <c:pt idx="14168">
                  <c:v>2019</c:v>
                </c:pt>
                <c:pt idx="14169">
                  <c:v>2019</c:v>
                </c:pt>
                <c:pt idx="14170">
                  <c:v>2018</c:v>
                </c:pt>
                <c:pt idx="14171">
                  <c:v>2018</c:v>
                </c:pt>
                <c:pt idx="14172">
                  <c:v>2018</c:v>
                </c:pt>
                <c:pt idx="14173">
                  <c:v>2018</c:v>
                </c:pt>
                <c:pt idx="14174">
                  <c:v>2018</c:v>
                </c:pt>
                <c:pt idx="14175">
                  <c:v>2018</c:v>
                </c:pt>
                <c:pt idx="14176">
                  <c:v>2018</c:v>
                </c:pt>
                <c:pt idx="14177">
                  <c:v>2018</c:v>
                </c:pt>
                <c:pt idx="14178">
                  <c:v>2018</c:v>
                </c:pt>
                <c:pt idx="14179">
                  <c:v>2018</c:v>
                </c:pt>
                <c:pt idx="14180">
                  <c:v>2018</c:v>
                </c:pt>
                <c:pt idx="14181">
                  <c:v>2018</c:v>
                </c:pt>
                <c:pt idx="14182">
                  <c:v>2018</c:v>
                </c:pt>
                <c:pt idx="14183">
                  <c:v>2018</c:v>
                </c:pt>
                <c:pt idx="14184">
                  <c:v>2018</c:v>
                </c:pt>
                <c:pt idx="14185">
                  <c:v>2018</c:v>
                </c:pt>
                <c:pt idx="14186">
                  <c:v>2018</c:v>
                </c:pt>
                <c:pt idx="14187">
                  <c:v>2018</c:v>
                </c:pt>
                <c:pt idx="14188">
                  <c:v>2018</c:v>
                </c:pt>
                <c:pt idx="14189">
                  <c:v>2016</c:v>
                </c:pt>
                <c:pt idx="14190">
                  <c:v>2016</c:v>
                </c:pt>
                <c:pt idx="14191">
                  <c:v>2016</c:v>
                </c:pt>
                <c:pt idx="14192">
                  <c:v>2016</c:v>
                </c:pt>
                <c:pt idx="14193">
                  <c:v>2016</c:v>
                </c:pt>
                <c:pt idx="14194">
                  <c:v>2016</c:v>
                </c:pt>
                <c:pt idx="14195">
                  <c:v>2016</c:v>
                </c:pt>
                <c:pt idx="14196">
                  <c:v>2016</c:v>
                </c:pt>
                <c:pt idx="14197">
                  <c:v>2016</c:v>
                </c:pt>
                <c:pt idx="14198">
                  <c:v>2016</c:v>
                </c:pt>
                <c:pt idx="14199">
                  <c:v>2016</c:v>
                </c:pt>
                <c:pt idx="14200">
                  <c:v>2016</c:v>
                </c:pt>
                <c:pt idx="14201">
                  <c:v>2016</c:v>
                </c:pt>
                <c:pt idx="14202">
                  <c:v>2016</c:v>
                </c:pt>
                <c:pt idx="14203">
                  <c:v>2016</c:v>
                </c:pt>
                <c:pt idx="14204">
                  <c:v>2016</c:v>
                </c:pt>
                <c:pt idx="14205">
                  <c:v>2016</c:v>
                </c:pt>
                <c:pt idx="14206">
                  <c:v>2015</c:v>
                </c:pt>
                <c:pt idx="14207">
                  <c:v>2015</c:v>
                </c:pt>
                <c:pt idx="14208">
                  <c:v>2015</c:v>
                </c:pt>
                <c:pt idx="14209">
                  <c:v>2015</c:v>
                </c:pt>
                <c:pt idx="14210">
                  <c:v>2015</c:v>
                </c:pt>
                <c:pt idx="14211">
                  <c:v>2015</c:v>
                </c:pt>
                <c:pt idx="14212">
                  <c:v>2015</c:v>
                </c:pt>
                <c:pt idx="14213">
                  <c:v>2015</c:v>
                </c:pt>
                <c:pt idx="14214">
                  <c:v>2015</c:v>
                </c:pt>
                <c:pt idx="14215">
                  <c:v>2015</c:v>
                </c:pt>
                <c:pt idx="14216">
                  <c:v>2015</c:v>
                </c:pt>
                <c:pt idx="14217">
                  <c:v>2015</c:v>
                </c:pt>
                <c:pt idx="14218">
                  <c:v>2015</c:v>
                </c:pt>
                <c:pt idx="14219">
                  <c:v>2015</c:v>
                </c:pt>
                <c:pt idx="14220">
                  <c:v>2015</c:v>
                </c:pt>
                <c:pt idx="14221">
                  <c:v>2015</c:v>
                </c:pt>
                <c:pt idx="14222">
                  <c:v>2015</c:v>
                </c:pt>
                <c:pt idx="14223">
                  <c:v>2015</c:v>
                </c:pt>
                <c:pt idx="14224">
                  <c:v>2015</c:v>
                </c:pt>
                <c:pt idx="14225">
                  <c:v>2015</c:v>
                </c:pt>
                <c:pt idx="14226">
                  <c:v>2015</c:v>
                </c:pt>
                <c:pt idx="14227">
                  <c:v>2015</c:v>
                </c:pt>
                <c:pt idx="14228">
                  <c:v>2015</c:v>
                </c:pt>
                <c:pt idx="14229">
                  <c:v>2015</c:v>
                </c:pt>
                <c:pt idx="14230">
                  <c:v>2015</c:v>
                </c:pt>
                <c:pt idx="14231">
                  <c:v>2015</c:v>
                </c:pt>
                <c:pt idx="14232">
                  <c:v>2015</c:v>
                </c:pt>
                <c:pt idx="14233">
                  <c:v>2015</c:v>
                </c:pt>
                <c:pt idx="14234">
                  <c:v>2015</c:v>
                </c:pt>
                <c:pt idx="14235">
                  <c:v>2015</c:v>
                </c:pt>
                <c:pt idx="14236">
                  <c:v>2014</c:v>
                </c:pt>
                <c:pt idx="14237">
                  <c:v>2014</c:v>
                </c:pt>
                <c:pt idx="14238">
                  <c:v>2014</c:v>
                </c:pt>
                <c:pt idx="14239">
                  <c:v>2014</c:v>
                </c:pt>
                <c:pt idx="14240">
                  <c:v>2014</c:v>
                </c:pt>
                <c:pt idx="14241">
                  <c:v>2014</c:v>
                </c:pt>
                <c:pt idx="14242">
                  <c:v>2014</c:v>
                </c:pt>
                <c:pt idx="14243">
                  <c:v>2014</c:v>
                </c:pt>
                <c:pt idx="14244">
                  <c:v>2014</c:v>
                </c:pt>
                <c:pt idx="14245">
                  <c:v>2014</c:v>
                </c:pt>
                <c:pt idx="14246">
                  <c:v>2014</c:v>
                </c:pt>
                <c:pt idx="14247">
                  <c:v>2014</c:v>
                </c:pt>
                <c:pt idx="14248">
                  <c:v>2014</c:v>
                </c:pt>
                <c:pt idx="14249">
                  <c:v>2014</c:v>
                </c:pt>
                <c:pt idx="14250">
                  <c:v>2014</c:v>
                </c:pt>
                <c:pt idx="14251">
                  <c:v>2014</c:v>
                </c:pt>
                <c:pt idx="14252">
                  <c:v>2014</c:v>
                </c:pt>
                <c:pt idx="14253">
                  <c:v>2014</c:v>
                </c:pt>
                <c:pt idx="14254">
                  <c:v>2014</c:v>
                </c:pt>
                <c:pt idx="14255">
                  <c:v>2014</c:v>
                </c:pt>
                <c:pt idx="14256">
                  <c:v>2014</c:v>
                </c:pt>
                <c:pt idx="14257">
                  <c:v>2014</c:v>
                </c:pt>
                <c:pt idx="14258">
                  <c:v>2014</c:v>
                </c:pt>
                <c:pt idx="14259">
                  <c:v>2014</c:v>
                </c:pt>
                <c:pt idx="14260">
                  <c:v>2014</c:v>
                </c:pt>
                <c:pt idx="14261">
                  <c:v>2014</c:v>
                </c:pt>
                <c:pt idx="14262">
                  <c:v>2014</c:v>
                </c:pt>
                <c:pt idx="14263">
                  <c:v>2014</c:v>
                </c:pt>
                <c:pt idx="14264">
                  <c:v>2014</c:v>
                </c:pt>
                <c:pt idx="14265">
                  <c:v>2013</c:v>
                </c:pt>
                <c:pt idx="14266">
                  <c:v>2013</c:v>
                </c:pt>
                <c:pt idx="14267">
                  <c:v>2013</c:v>
                </c:pt>
                <c:pt idx="14268">
                  <c:v>2013</c:v>
                </c:pt>
                <c:pt idx="14269">
                  <c:v>2013</c:v>
                </c:pt>
                <c:pt idx="14270">
                  <c:v>2013</c:v>
                </c:pt>
                <c:pt idx="14271">
                  <c:v>2013</c:v>
                </c:pt>
                <c:pt idx="14272">
                  <c:v>2013</c:v>
                </c:pt>
                <c:pt idx="14273">
                  <c:v>2013</c:v>
                </c:pt>
                <c:pt idx="14274">
                  <c:v>2013</c:v>
                </c:pt>
                <c:pt idx="14275">
                  <c:v>2013</c:v>
                </c:pt>
                <c:pt idx="14276">
                  <c:v>2013</c:v>
                </c:pt>
                <c:pt idx="14277">
                  <c:v>2013</c:v>
                </c:pt>
                <c:pt idx="14278">
                  <c:v>2013</c:v>
                </c:pt>
                <c:pt idx="14279">
                  <c:v>2013</c:v>
                </c:pt>
                <c:pt idx="14280">
                  <c:v>2013</c:v>
                </c:pt>
                <c:pt idx="14281">
                  <c:v>2013</c:v>
                </c:pt>
                <c:pt idx="14282">
                  <c:v>2013</c:v>
                </c:pt>
                <c:pt idx="14283">
                  <c:v>2013</c:v>
                </c:pt>
                <c:pt idx="14284">
                  <c:v>2013</c:v>
                </c:pt>
                <c:pt idx="14285">
                  <c:v>2013</c:v>
                </c:pt>
                <c:pt idx="14286">
                  <c:v>2013</c:v>
                </c:pt>
                <c:pt idx="14287">
                  <c:v>2013</c:v>
                </c:pt>
                <c:pt idx="14288">
                  <c:v>2013</c:v>
                </c:pt>
                <c:pt idx="14289">
                  <c:v>2013</c:v>
                </c:pt>
                <c:pt idx="14290">
                  <c:v>2013</c:v>
                </c:pt>
                <c:pt idx="14291">
                  <c:v>2013</c:v>
                </c:pt>
                <c:pt idx="14292">
                  <c:v>2013</c:v>
                </c:pt>
                <c:pt idx="14293">
                  <c:v>2013</c:v>
                </c:pt>
                <c:pt idx="14294">
                  <c:v>2013</c:v>
                </c:pt>
                <c:pt idx="14295">
                  <c:v>2013</c:v>
                </c:pt>
                <c:pt idx="14296">
                  <c:v>2013</c:v>
                </c:pt>
                <c:pt idx="14297">
                  <c:v>2013</c:v>
                </c:pt>
                <c:pt idx="14298">
                  <c:v>2013</c:v>
                </c:pt>
                <c:pt idx="14299">
                  <c:v>2013</c:v>
                </c:pt>
                <c:pt idx="14300">
                  <c:v>2013</c:v>
                </c:pt>
                <c:pt idx="14301">
                  <c:v>2013</c:v>
                </c:pt>
                <c:pt idx="14302">
                  <c:v>2013</c:v>
                </c:pt>
                <c:pt idx="14303">
                  <c:v>2013</c:v>
                </c:pt>
                <c:pt idx="14304">
                  <c:v>2013</c:v>
                </c:pt>
                <c:pt idx="14305">
                  <c:v>2013</c:v>
                </c:pt>
                <c:pt idx="14306">
                  <c:v>2013</c:v>
                </c:pt>
                <c:pt idx="14307">
                  <c:v>2012</c:v>
                </c:pt>
                <c:pt idx="14308">
                  <c:v>2012</c:v>
                </c:pt>
                <c:pt idx="14309">
                  <c:v>2012</c:v>
                </c:pt>
                <c:pt idx="14310">
                  <c:v>2012</c:v>
                </c:pt>
                <c:pt idx="14311">
                  <c:v>2012</c:v>
                </c:pt>
                <c:pt idx="14312">
                  <c:v>2012</c:v>
                </c:pt>
                <c:pt idx="14313">
                  <c:v>2012</c:v>
                </c:pt>
                <c:pt idx="14314">
                  <c:v>2012</c:v>
                </c:pt>
                <c:pt idx="14315">
                  <c:v>2012</c:v>
                </c:pt>
                <c:pt idx="14316">
                  <c:v>2012</c:v>
                </c:pt>
                <c:pt idx="14317">
                  <c:v>2012</c:v>
                </c:pt>
                <c:pt idx="14318">
                  <c:v>2012</c:v>
                </c:pt>
                <c:pt idx="14319">
                  <c:v>2012</c:v>
                </c:pt>
                <c:pt idx="14320">
                  <c:v>2012</c:v>
                </c:pt>
                <c:pt idx="14321">
                  <c:v>2012</c:v>
                </c:pt>
                <c:pt idx="14322">
                  <c:v>2012</c:v>
                </c:pt>
                <c:pt idx="14323">
                  <c:v>2012</c:v>
                </c:pt>
                <c:pt idx="14324">
                  <c:v>2012</c:v>
                </c:pt>
                <c:pt idx="14325">
                  <c:v>2012</c:v>
                </c:pt>
                <c:pt idx="14326">
                  <c:v>2012</c:v>
                </c:pt>
                <c:pt idx="14327">
                  <c:v>2012</c:v>
                </c:pt>
                <c:pt idx="14328">
                  <c:v>2012</c:v>
                </c:pt>
                <c:pt idx="14329">
                  <c:v>2012</c:v>
                </c:pt>
                <c:pt idx="14330">
                  <c:v>2012</c:v>
                </c:pt>
                <c:pt idx="14331">
                  <c:v>2012</c:v>
                </c:pt>
                <c:pt idx="14332">
                  <c:v>2012</c:v>
                </c:pt>
                <c:pt idx="14333">
                  <c:v>2012</c:v>
                </c:pt>
                <c:pt idx="14334">
                  <c:v>2012</c:v>
                </c:pt>
                <c:pt idx="14335">
                  <c:v>2012</c:v>
                </c:pt>
                <c:pt idx="14336">
                  <c:v>2012</c:v>
                </c:pt>
                <c:pt idx="14337">
                  <c:v>2012</c:v>
                </c:pt>
                <c:pt idx="14338">
                  <c:v>2012</c:v>
                </c:pt>
                <c:pt idx="14339">
                  <c:v>2012</c:v>
                </c:pt>
                <c:pt idx="14340">
                  <c:v>2012</c:v>
                </c:pt>
                <c:pt idx="14341">
                  <c:v>2012</c:v>
                </c:pt>
                <c:pt idx="14342">
                  <c:v>2012</c:v>
                </c:pt>
                <c:pt idx="14343">
                  <c:v>2012</c:v>
                </c:pt>
                <c:pt idx="14344">
                  <c:v>2012</c:v>
                </c:pt>
                <c:pt idx="14345">
                  <c:v>2012</c:v>
                </c:pt>
                <c:pt idx="14346">
                  <c:v>2012</c:v>
                </c:pt>
                <c:pt idx="14347">
                  <c:v>2012</c:v>
                </c:pt>
                <c:pt idx="14348">
                  <c:v>2012</c:v>
                </c:pt>
                <c:pt idx="14349">
                  <c:v>2012</c:v>
                </c:pt>
                <c:pt idx="14350">
                  <c:v>2012</c:v>
                </c:pt>
                <c:pt idx="14351">
                  <c:v>2012</c:v>
                </c:pt>
                <c:pt idx="14352">
                  <c:v>2012</c:v>
                </c:pt>
                <c:pt idx="14353">
                  <c:v>2012</c:v>
                </c:pt>
                <c:pt idx="14354">
                  <c:v>2012</c:v>
                </c:pt>
                <c:pt idx="14355">
                  <c:v>2011</c:v>
                </c:pt>
                <c:pt idx="14356">
                  <c:v>2011</c:v>
                </c:pt>
                <c:pt idx="14357">
                  <c:v>2011</c:v>
                </c:pt>
                <c:pt idx="14358">
                  <c:v>2011</c:v>
                </c:pt>
                <c:pt idx="14359">
                  <c:v>2011</c:v>
                </c:pt>
                <c:pt idx="14360">
                  <c:v>2011</c:v>
                </c:pt>
                <c:pt idx="14361">
                  <c:v>2011</c:v>
                </c:pt>
                <c:pt idx="14362">
                  <c:v>2011</c:v>
                </c:pt>
                <c:pt idx="14363">
                  <c:v>2011</c:v>
                </c:pt>
                <c:pt idx="14364">
                  <c:v>2011</c:v>
                </c:pt>
                <c:pt idx="14365">
                  <c:v>2011</c:v>
                </c:pt>
                <c:pt idx="14366">
                  <c:v>2011</c:v>
                </c:pt>
                <c:pt idx="14367">
                  <c:v>2011</c:v>
                </c:pt>
                <c:pt idx="14368">
                  <c:v>2011</c:v>
                </c:pt>
                <c:pt idx="14369">
                  <c:v>2011</c:v>
                </c:pt>
                <c:pt idx="14370">
                  <c:v>2011</c:v>
                </c:pt>
                <c:pt idx="14371">
                  <c:v>2011</c:v>
                </c:pt>
                <c:pt idx="14372">
                  <c:v>2011</c:v>
                </c:pt>
                <c:pt idx="14373">
                  <c:v>2011</c:v>
                </c:pt>
                <c:pt idx="14374">
                  <c:v>2011</c:v>
                </c:pt>
                <c:pt idx="14375">
                  <c:v>2011</c:v>
                </c:pt>
                <c:pt idx="14376">
                  <c:v>2011</c:v>
                </c:pt>
                <c:pt idx="14377">
                  <c:v>2011</c:v>
                </c:pt>
                <c:pt idx="14378">
                  <c:v>2011</c:v>
                </c:pt>
                <c:pt idx="14379">
                  <c:v>2011</c:v>
                </c:pt>
                <c:pt idx="14380">
                  <c:v>2011</c:v>
                </c:pt>
                <c:pt idx="14381">
                  <c:v>2011</c:v>
                </c:pt>
                <c:pt idx="14382">
                  <c:v>2011</c:v>
                </c:pt>
                <c:pt idx="14383">
                  <c:v>2011</c:v>
                </c:pt>
                <c:pt idx="14384">
                  <c:v>2011</c:v>
                </c:pt>
                <c:pt idx="14385">
                  <c:v>2011</c:v>
                </c:pt>
                <c:pt idx="14386">
                  <c:v>2011</c:v>
                </c:pt>
                <c:pt idx="14387">
                  <c:v>2011</c:v>
                </c:pt>
                <c:pt idx="14388">
                  <c:v>2010</c:v>
                </c:pt>
                <c:pt idx="14389">
                  <c:v>2010</c:v>
                </c:pt>
                <c:pt idx="14390">
                  <c:v>2010</c:v>
                </c:pt>
                <c:pt idx="14391">
                  <c:v>2010</c:v>
                </c:pt>
                <c:pt idx="14392">
                  <c:v>2010</c:v>
                </c:pt>
                <c:pt idx="14393">
                  <c:v>2010</c:v>
                </c:pt>
                <c:pt idx="14394">
                  <c:v>2010</c:v>
                </c:pt>
                <c:pt idx="14395">
                  <c:v>2010</c:v>
                </c:pt>
                <c:pt idx="14396">
                  <c:v>2010</c:v>
                </c:pt>
                <c:pt idx="14397">
                  <c:v>2010</c:v>
                </c:pt>
                <c:pt idx="14398">
                  <c:v>2010</c:v>
                </c:pt>
                <c:pt idx="14399">
                  <c:v>2010</c:v>
                </c:pt>
                <c:pt idx="14400">
                  <c:v>2010</c:v>
                </c:pt>
                <c:pt idx="14401">
                  <c:v>2010</c:v>
                </c:pt>
                <c:pt idx="14402">
                  <c:v>2010</c:v>
                </c:pt>
                <c:pt idx="14403">
                  <c:v>2010</c:v>
                </c:pt>
                <c:pt idx="14404">
                  <c:v>2010</c:v>
                </c:pt>
                <c:pt idx="14405">
                  <c:v>2010</c:v>
                </c:pt>
                <c:pt idx="14406">
                  <c:v>2010</c:v>
                </c:pt>
                <c:pt idx="14407">
                  <c:v>2010</c:v>
                </c:pt>
                <c:pt idx="14408">
                  <c:v>2010</c:v>
                </c:pt>
                <c:pt idx="14409">
                  <c:v>2010</c:v>
                </c:pt>
                <c:pt idx="14410">
                  <c:v>2010</c:v>
                </c:pt>
                <c:pt idx="14411">
                  <c:v>2010</c:v>
                </c:pt>
                <c:pt idx="14412">
                  <c:v>2010</c:v>
                </c:pt>
                <c:pt idx="14413">
                  <c:v>2010</c:v>
                </c:pt>
                <c:pt idx="14414">
                  <c:v>2010</c:v>
                </c:pt>
                <c:pt idx="14415">
                  <c:v>2010</c:v>
                </c:pt>
                <c:pt idx="14416">
                  <c:v>2010</c:v>
                </c:pt>
                <c:pt idx="14417">
                  <c:v>2010</c:v>
                </c:pt>
                <c:pt idx="14418">
                  <c:v>2010</c:v>
                </c:pt>
                <c:pt idx="14419">
                  <c:v>2010</c:v>
                </c:pt>
                <c:pt idx="14420">
                  <c:v>2010</c:v>
                </c:pt>
                <c:pt idx="14421">
                  <c:v>2010</c:v>
                </c:pt>
                <c:pt idx="14422">
                  <c:v>2010</c:v>
                </c:pt>
                <c:pt idx="14423">
                  <c:v>2010</c:v>
                </c:pt>
                <c:pt idx="14424">
                  <c:v>2010</c:v>
                </c:pt>
                <c:pt idx="14425">
                  <c:v>2010</c:v>
                </c:pt>
                <c:pt idx="14426">
                  <c:v>2010</c:v>
                </c:pt>
                <c:pt idx="14427">
                  <c:v>2010</c:v>
                </c:pt>
                <c:pt idx="14428">
                  <c:v>2010</c:v>
                </c:pt>
                <c:pt idx="14429">
                  <c:v>2009</c:v>
                </c:pt>
                <c:pt idx="14430">
                  <c:v>2009</c:v>
                </c:pt>
                <c:pt idx="14431">
                  <c:v>2009</c:v>
                </c:pt>
                <c:pt idx="14432">
                  <c:v>2009</c:v>
                </c:pt>
                <c:pt idx="14433">
                  <c:v>2009</c:v>
                </c:pt>
                <c:pt idx="14434">
                  <c:v>2009</c:v>
                </c:pt>
                <c:pt idx="14435">
                  <c:v>2009</c:v>
                </c:pt>
                <c:pt idx="14436">
                  <c:v>2009</c:v>
                </c:pt>
                <c:pt idx="14437">
                  <c:v>2009</c:v>
                </c:pt>
                <c:pt idx="14438">
                  <c:v>2009</c:v>
                </c:pt>
                <c:pt idx="14439">
                  <c:v>2009</c:v>
                </c:pt>
                <c:pt idx="14440">
                  <c:v>2009</c:v>
                </c:pt>
                <c:pt idx="14441">
                  <c:v>2009</c:v>
                </c:pt>
                <c:pt idx="14442">
                  <c:v>2009</c:v>
                </c:pt>
                <c:pt idx="14443">
                  <c:v>2009</c:v>
                </c:pt>
                <c:pt idx="14444">
                  <c:v>2009</c:v>
                </c:pt>
                <c:pt idx="14445">
                  <c:v>2009</c:v>
                </c:pt>
                <c:pt idx="14446">
                  <c:v>2009</c:v>
                </c:pt>
                <c:pt idx="14447">
                  <c:v>2009</c:v>
                </c:pt>
                <c:pt idx="14448">
                  <c:v>2009</c:v>
                </c:pt>
                <c:pt idx="14449">
                  <c:v>2009</c:v>
                </c:pt>
                <c:pt idx="14450">
                  <c:v>2009</c:v>
                </c:pt>
                <c:pt idx="14451">
                  <c:v>2009</c:v>
                </c:pt>
                <c:pt idx="14452">
                  <c:v>2009</c:v>
                </c:pt>
                <c:pt idx="14453">
                  <c:v>2009</c:v>
                </c:pt>
                <c:pt idx="14454">
                  <c:v>2009</c:v>
                </c:pt>
                <c:pt idx="14455">
                  <c:v>2009</c:v>
                </c:pt>
                <c:pt idx="14456">
                  <c:v>2009</c:v>
                </c:pt>
                <c:pt idx="14457">
                  <c:v>2009</c:v>
                </c:pt>
                <c:pt idx="14458">
                  <c:v>2009</c:v>
                </c:pt>
                <c:pt idx="14459">
                  <c:v>2009</c:v>
                </c:pt>
                <c:pt idx="14460">
                  <c:v>2009</c:v>
                </c:pt>
                <c:pt idx="14461">
                  <c:v>2009</c:v>
                </c:pt>
                <c:pt idx="14462">
                  <c:v>2009</c:v>
                </c:pt>
                <c:pt idx="14463">
                  <c:v>2009</c:v>
                </c:pt>
                <c:pt idx="14464">
                  <c:v>2009</c:v>
                </c:pt>
                <c:pt idx="14465">
                  <c:v>2009</c:v>
                </c:pt>
                <c:pt idx="14466">
                  <c:v>2009</c:v>
                </c:pt>
                <c:pt idx="14467">
                  <c:v>2009</c:v>
                </c:pt>
                <c:pt idx="14468">
                  <c:v>2009</c:v>
                </c:pt>
                <c:pt idx="14469">
                  <c:v>2009</c:v>
                </c:pt>
                <c:pt idx="14470">
                  <c:v>2008</c:v>
                </c:pt>
                <c:pt idx="14471">
                  <c:v>2008</c:v>
                </c:pt>
                <c:pt idx="14472">
                  <c:v>2008</c:v>
                </c:pt>
                <c:pt idx="14473">
                  <c:v>2008</c:v>
                </c:pt>
                <c:pt idx="14474">
                  <c:v>2008</c:v>
                </c:pt>
                <c:pt idx="14475">
                  <c:v>2008</c:v>
                </c:pt>
                <c:pt idx="14476">
                  <c:v>2008</c:v>
                </c:pt>
                <c:pt idx="14477">
                  <c:v>2008</c:v>
                </c:pt>
                <c:pt idx="14478">
                  <c:v>2008</c:v>
                </c:pt>
                <c:pt idx="14479">
                  <c:v>2008</c:v>
                </c:pt>
                <c:pt idx="14480">
                  <c:v>2008</c:v>
                </c:pt>
                <c:pt idx="14481">
                  <c:v>2008</c:v>
                </c:pt>
                <c:pt idx="14482">
                  <c:v>2008</c:v>
                </c:pt>
                <c:pt idx="14483">
                  <c:v>2008</c:v>
                </c:pt>
                <c:pt idx="14484">
                  <c:v>2008</c:v>
                </c:pt>
                <c:pt idx="14485">
                  <c:v>2008</c:v>
                </c:pt>
                <c:pt idx="14486">
                  <c:v>2008</c:v>
                </c:pt>
                <c:pt idx="14487">
                  <c:v>2008</c:v>
                </c:pt>
                <c:pt idx="14488">
                  <c:v>2008</c:v>
                </c:pt>
                <c:pt idx="14489">
                  <c:v>2008</c:v>
                </c:pt>
                <c:pt idx="14490">
                  <c:v>2008</c:v>
                </c:pt>
                <c:pt idx="14491">
                  <c:v>2008</c:v>
                </c:pt>
                <c:pt idx="14492">
                  <c:v>2008</c:v>
                </c:pt>
                <c:pt idx="14493">
                  <c:v>2008</c:v>
                </c:pt>
                <c:pt idx="14494">
                  <c:v>2008</c:v>
                </c:pt>
                <c:pt idx="14495">
                  <c:v>2008</c:v>
                </c:pt>
                <c:pt idx="14496">
                  <c:v>2008</c:v>
                </c:pt>
                <c:pt idx="14497">
                  <c:v>2008</c:v>
                </c:pt>
                <c:pt idx="14498">
                  <c:v>2008</c:v>
                </c:pt>
                <c:pt idx="14499">
                  <c:v>2008</c:v>
                </c:pt>
                <c:pt idx="14500">
                  <c:v>2008</c:v>
                </c:pt>
                <c:pt idx="14501">
                  <c:v>2008</c:v>
                </c:pt>
                <c:pt idx="14502">
                  <c:v>2008</c:v>
                </c:pt>
                <c:pt idx="14503">
                  <c:v>2008</c:v>
                </c:pt>
                <c:pt idx="14504">
                  <c:v>2008</c:v>
                </c:pt>
                <c:pt idx="14505">
                  <c:v>2008</c:v>
                </c:pt>
                <c:pt idx="14506">
                  <c:v>2007</c:v>
                </c:pt>
                <c:pt idx="14507">
                  <c:v>2007</c:v>
                </c:pt>
                <c:pt idx="14508">
                  <c:v>2007</c:v>
                </c:pt>
                <c:pt idx="14509">
                  <c:v>2007</c:v>
                </c:pt>
                <c:pt idx="14510">
                  <c:v>2007</c:v>
                </c:pt>
                <c:pt idx="14511">
                  <c:v>2007</c:v>
                </c:pt>
                <c:pt idx="14512">
                  <c:v>2007</c:v>
                </c:pt>
                <c:pt idx="14513">
                  <c:v>2007</c:v>
                </c:pt>
                <c:pt idx="14514">
                  <c:v>2007</c:v>
                </c:pt>
                <c:pt idx="14515">
                  <c:v>2007</c:v>
                </c:pt>
                <c:pt idx="14516">
                  <c:v>2007</c:v>
                </c:pt>
                <c:pt idx="14517">
                  <c:v>2007</c:v>
                </c:pt>
                <c:pt idx="14518">
                  <c:v>2007</c:v>
                </c:pt>
                <c:pt idx="14519">
                  <c:v>2007</c:v>
                </c:pt>
                <c:pt idx="14520">
                  <c:v>2007</c:v>
                </c:pt>
                <c:pt idx="14521">
                  <c:v>2007</c:v>
                </c:pt>
                <c:pt idx="14522">
                  <c:v>2007</c:v>
                </c:pt>
                <c:pt idx="14523">
                  <c:v>2007</c:v>
                </c:pt>
                <c:pt idx="14524">
                  <c:v>2007</c:v>
                </c:pt>
                <c:pt idx="14525">
                  <c:v>2007</c:v>
                </c:pt>
                <c:pt idx="14526">
                  <c:v>2007</c:v>
                </c:pt>
                <c:pt idx="14527">
                  <c:v>2007</c:v>
                </c:pt>
                <c:pt idx="14528">
                  <c:v>2007</c:v>
                </c:pt>
                <c:pt idx="14529">
                  <c:v>2007</c:v>
                </c:pt>
                <c:pt idx="14530">
                  <c:v>2007</c:v>
                </c:pt>
                <c:pt idx="14531">
                  <c:v>2007</c:v>
                </c:pt>
                <c:pt idx="14532">
                  <c:v>2007</c:v>
                </c:pt>
                <c:pt idx="14533">
                  <c:v>2006</c:v>
                </c:pt>
                <c:pt idx="14534">
                  <c:v>2006</c:v>
                </c:pt>
                <c:pt idx="14535">
                  <c:v>2006</c:v>
                </c:pt>
                <c:pt idx="14536">
                  <c:v>2006</c:v>
                </c:pt>
                <c:pt idx="14537">
                  <c:v>2006</c:v>
                </c:pt>
                <c:pt idx="14538">
                  <c:v>2006</c:v>
                </c:pt>
                <c:pt idx="14539">
                  <c:v>2006</c:v>
                </c:pt>
                <c:pt idx="14540">
                  <c:v>2006</c:v>
                </c:pt>
                <c:pt idx="14541">
                  <c:v>2006</c:v>
                </c:pt>
                <c:pt idx="14542">
                  <c:v>2006</c:v>
                </c:pt>
                <c:pt idx="14543">
                  <c:v>2006</c:v>
                </c:pt>
                <c:pt idx="14544">
                  <c:v>2006</c:v>
                </c:pt>
                <c:pt idx="14545">
                  <c:v>2006</c:v>
                </c:pt>
                <c:pt idx="14546">
                  <c:v>2006</c:v>
                </c:pt>
                <c:pt idx="14547">
                  <c:v>2006</c:v>
                </c:pt>
                <c:pt idx="14548">
                  <c:v>2006</c:v>
                </c:pt>
                <c:pt idx="14549">
                  <c:v>2006</c:v>
                </c:pt>
                <c:pt idx="14550">
                  <c:v>2006</c:v>
                </c:pt>
                <c:pt idx="14551">
                  <c:v>2006</c:v>
                </c:pt>
                <c:pt idx="14552">
                  <c:v>2006</c:v>
                </c:pt>
                <c:pt idx="14553">
                  <c:v>2006</c:v>
                </c:pt>
                <c:pt idx="14554">
                  <c:v>2006</c:v>
                </c:pt>
                <c:pt idx="14555">
                  <c:v>2006</c:v>
                </c:pt>
                <c:pt idx="14556">
                  <c:v>2005</c:v>
                </c:pt>
                <c:pt idx="14557">
                  <c:v>2005</c:v>
                </c:pt>
                <c:pt idx="14558">
                  <c:v>2005</c:v>
                </c:pt>
                <c:pt idx="14559">
                  <c:v>2005</c:v>
                </c:pt>
                <c:pt idx="14560">
                  <c:v>2005</c:v>
                </c:pt>
                <c:pt idx="14561">
                  <c:v>2005</c:v>
                </c:pt>
                <c:pt idx="14562">
                  <c:v>2005</c:v>
                </c:pt>
                <c:pt idx="14563">
                  <c:v>2005</c:v>
                </c:pt>
                <c:pt idx="14564">
                  <c:v>2005</c:v>
                </c:pt>
                <c:pt idx="14565">
                  <c:v>2005</c:v>
                </c:pt>
                <c:pt idx="14566">
                  <c:v>2005</c:v>
                </c:pt>
                <c:pt idx="14567">
                  <c:v>2005</c:v>
                </c:pt>
                <c:pt idx="14568">
                  <c:v>2005</c:v>
                </c:pt>
                <c:pt idx="14569">
                  <c:v>2005</c:v>
                </c:pt>
                <c:pt idx="14570">
                  <c:v>2005</c:v>
                </c:pt>
                <c:pt idx="14571">
                  <c:v>2005</c:v>
                </c:pt>
                <c:pt idx="14572">
                  <c:v>2005</c:v>
                </c:pt>
                <c:pt idx="14573">
                  <c:v>2005</c:v>
                </c:pt>
                <c:pt idx="14574">
                  <c:v>2005</c:v>
                </c:pt>
                <c:pt idx="14575">
                  <c:v>2005</c:v>
                </c:pt>
                <c:pt idx="14576">
                  <c:v>2005</c:v>
                </c:pt>
                <c:pt idx="14577">
                  <c:v>2005</c:v>
                </c:pt>
                <c:pt idx="14578">
                  <c:v>2005</c:v>
                </c:pt>
                <c:pt idx="14579">
                  <c:v>2005</c:v>
                </c:pt>
                <c:pt idx="14580">
                  <c:v>2005</c:v>
                </c:pt>
                <c:pt idx="14581">
                  <c:v>2005</c:v>
                </c:pt>
                <c:pt idx="14582">
                  <c:v>2005</c:v>
                </c:pt>
                <c:pt idx="14583">
                  <c:v>2005</c:v>
                </c:pt>
                <c:pt idx="14584">
                  <c:v>2005</c:v>
                </c:pt>
                <c:pt idx="14585">
                  <c:v>2005</c:v>
                </c:pt>
                <c:pt idx="14586">
                  <c:v>2005</c:v>
                </c:pt>
                <c:pt idx="14587">
                  <c:v>2005</c:v>
                </c:pt>
                <c:pt idx="14588">
                  <c:v>2005</c:v>
                </c:pt>
                <c:pt idx="14589">
                  <c:v>2005</c:v>
                </c:pt>
                <c:pt idx="14590">
                  <c:v>2005</c:v>
                </c:pt>
                <c:pt idx="14591">
                  <c:v>2005</c:v>
                </c:pt>
                <c:pt idx="14592">
                  <c:v>2005</c:v>
                </c:pt>
                <c:pt idx="14593">
                  <c:v>2005</c:v>
                </c:pt>
                <c:pt idx="14594">
                  <c:v>2005</c:v>
                </c:pt>
                <c:pt idx="14595">
                  <c:v>2005</c:v>
                </c:pt>
                <c:pt idx="14596">
                  <c:v>2005</c:v>
                </c:pt>
                <c:pt idx="14597">
                  <c:v>2005</c:v>
                </c:pt>
                <c:pt idx="14598">
                  <c:v>2005</c:v>
                </c:pt>
                <c:pt idx="14599">
                  <c:v>2005</c:v>
                </c:pt>
                <c:pt idx="14600">
                  <c:v>2019</c:v>
                </c:pt>
                <c:pt idx="14601">
                  <c:v>2019</c:v>
                </c:pt>
                <c:pt idx="14602">
                  <c:v>2019</c:v>
                </c:pt>
                <c:pt idx="14603">
                  <c:v>2019</c:v>
                </c:pt>
                <c:pt idx="14604">
                  <c:v>2019</c:v>
                </c:pt>
                <c:pt idx="14605">
                  <c:v>2019</c:v>
                </c:pt>
                <c:pt idx="14606">
                  <c:v>2019</c:v>
                </c:pt>
                <c:pt idx="14607">
                  <c:v>2019</c:v>
                </c:pt>
                <c:pt idx="14608">
                  <c:v>2019</c:v>
                </c:pt>
                <c:pt idx="14609">
                  <c:v>2019</c:v>
                </c:pt>
                <c:pt idx="14610">
                  <c:v>2019</c:v>
                </c:pt>
                <c:pt idx="14611">
                  <c:v>2019</c:v>
                </c:pt>
                <c:pt idx="14612">
                  <c:v>2019</c:v>
                </c:pt>
                <c:pt idx="14613">
                  <c:v>2018</c:v>
                </c:pt>
                <c:pt idx="14614">
                  <c:v>2018</c:v>
                </c:pt>
                <c:pt idx="14615">
                  <c:v>2018</c:v>
                </c:pt>
                <c:pt idx="14616">
                  <c:v>2018</c:v>
                </c:pt>
                <c:pt idx="14617">
                  <c:v>2018</c:v>
                </c:pt>
                <c:pt idx="14618">
                  <c:v>2018</c:v>
                </c:pt>
                <c:pt idx="14619">
                  <c:v>2018</c:v>
                </c:pt>
                <c:pt idx="14620">
                  <c:v>2018</c:v>
                </c:pt>
                <c:pt idx="14621">
                  <c:v>2018</c:v>
                </c:pt>
                <c:pt idx="14622">
                  <c:v>2018</c:v>
                </c:pt>
                <c:pt idx="14623">
                  <c:v>2018</c:v>
                </c:pt>
                <c:pt idx="14624">
                  <c:v>2018</c:v>
                </c:pt>
                <c:pt idx="14625">
                  <c:v>2018</c:v>
                </c:pt>
                <c:pt idx="14626">
                  <c:v>2018</c:v>
                </c:pt>
                <c:pt idx="14627">
                  <c:v>2018</c:v>
                </c:pt>
                <c:pt idx="14628">
                  <c:v>2018</c:v>
                </c:pt>
                <c:pt idx="14629">
                  <c:v>2018</c:v>
                </c:pt>
                <c:pt idx="14630">
                  <c:v>2016</c:v>
                </c:pt>
                <c:pt idx="14631">
                  <c:v>2016</c:v>
                </c:pt>
                <c:pt idx="14632">
                  <c:v>2016</c:v>
                </c:pt>
                <c:pt idx="14633">
                  <c:v>2016</c:v>
                </c:pt>
                <c:pt idx="14634">
                  <c:v>2016</c:v>
                </c:pt>
                <c:pt idx="14635">
                  <c:v>2016</c:v>
                </c:pt>
                <c:pt idx="14636">
                  <c:v>2016</c:v>
                </c:pt>
                <c:pt idx="14637">
                  <c:v>2016</c:v>
                </c:pt>
                <c:pt idx="14638">
                  <c:v>2016</c:v>
                </c:pt>
                <c:pt idx="14639">
                  <c:v>2016</c:v>
                </c:pt>
                <c:pt idx="14640">
                  <c:v>2016</c:v>
                </c:pt>
                <c:pt idx="14641">
                  <c:v>2016</c:v>
                </c:pt>
                <c:pt idx="14642">
                  <c:v>2016</c:v>
                </c:pt>
                <c:pt idx="14643">
                  <c:v>2016</c:v>
                </c:pt>
                <c:pt idx="14644">
                  <c:v>2016</c:v>
                </c:pt>
                <c:pt idx="14645">
                  <c:v>2016</c:v>
                </c:pt>
                <c:pt idx="14646">
                  <c:v>2016</c:v>
                </c:pt>
                <c:pt idx="14647">
                  <c:v>2015</c:v>
                </c:pt>
                <c:pt idx="14648">
                  <c:v>2015</c:v>
                </c:pt>
                <c:pt idx="14649">
                  <c:v>2015</c:v>
                </c:pt>
                <c:pt idx="14650">
                  <c:v>2015</c:v>
                </c:pt>
                <c:pt idx="14651">
                  <c:v>2015</c:v>
                </c:pt>
                <c:pt idx="14652">
                  <c:v>2015</c:v>
                </c:pt>
                <c:pt idx="14653">
                  <c:v>2015</c:v>
                </c:pt>
                <c:pt idx="14654">
                  <c:v>2015</c:v>
                </c:pt>
                <c:pt idx="14655">
                  <c:v>2015</c:v>
                </c:pt>
                <c:pt idx="14656">
                  <c:v>2015</c:v>
                </c:pt>
                <c:pt idx="14657">
                  <c:v>2015</c:v>
                </c:pt>
                <c:pt idx="14658">
                  <c:v>2015</c:v>
                </c:pt>
                <c:pt idx="14659">
                  <c:v>2015</c:v>
                </c:pt>
                <c:pt idx="14660">
                  <c:v>2015</c:v>
                </c:pt>
                <c:pt idx="14661">
                  <c:v>2014</c:v>
                </c:pt>
                <c:pt idx="14662">
                  <c:v>2014</c:v>
                </c:pt>
                <c:pt idx="14663">
                  <c:v>2014</c:v>
                </c:pt>
                <c:pt idx="14664">
                  <c:v>2014</c:v>
                </c:pt>
                <c:pt idx="14665">
                  <c:v>2014</c:v>
                </c:pt>
                <c:pt idx="14666">
                  <c:v>2014</c:v>
                </c:pt>
                <c:pt idx="14667">
                  <c:v>2014</c:v>
                </c:pt>
                <c:pt idx="14668">
                  <c:v>2014</c:v>
                </c:pt>
                <c:pt idx="14669">
                  <c:v>2014</c:v>
                </c:pt>
                <c:pt idx="14670">
                  <c:v>2014</c:v>
                </c:pt>
                <c:pt idx="14671">
                  <c:v>2014</c:v>
                </c:pt>
                <c:pt idx="14672">
                  <c:v>2014</c:v>
                </c:pt>
                <c:pt idx="14673">
                  <c:v>2013</c:v>
                </c:pt>
                <c:pt idx="14674">
                  <c:v>2013</c:v>
                </c:pt>
                <c:pt idx="14675">
                  <c:v>2013</c:v>
                </c:pt>
                <c:pt idx="14676">
                  <c:v>2013</c:v>
                </c:pt>
                <c:pt idx="14677">
                  <c:v>2013</c:v>
                </c:pt>
                <c:pt idx="14678">
                  <c:v>2013</c:v>
                </c:pt>
                <c:pt idx="14679">
                  <c:v>2013</c:v>
                </c:pt>
                <c:pt idx="14680">
                  <c:v>2013</c:v>
                </c:pt>
                <c:pt idx="14681">
                  <c:v>2013</c:v>
                </c:pt>
                <c:pt idx="14682">
                  <c:v>2013</c:v>
                </c:pt>
                <c:pt idx="14683">
                  <c:v>2013</c:v>
                </c:pt>
                <c:pt idx="14684">
                  <c:v>2013</c:v>
                </c:pt>
                <c:pt idx="14685">
                  <c:v>2012</c:v>
                </c:pt>
                <c:pt idx="14686">
                  <c:v>2012</c:v>
                </c:pt>
                <c:pt idx="14687">
                  <c:v>2012</c:v>
                </c:pt>
                <c:pt idx="14688">
                  <c:v>2012</c:v>
                </c:pt>
                <c:pt idx="14689">
                  <c:v>2012</c:v>
                </c:pt>
                <c:pt idx="14690">
                  <c:v>2012</c:v>
                </c:pt>
                <c:pt idx="14691">
                  <c:v>2012</c:v>
                </c:pt>
                <c:pt idx="14692">
                  <c:v>2012</c:v>
                </c:pt>
                <c:pt idx="14693">
                  <c:v>2012</c:v>
                </c:pt>
                <c:pt idx="14694">
                  <c:v>2012</c:v>
                </c:pt>
                <c:pt idx="14695">
                  <c:v>2012</c:v>
                </c:pt>
                <c:pt idx="14696">
                  <c:v>2012</c:v>
                </c:pt>
                <c:pt idx="14697">
                  <c:v>2011</c:v>
                </c:pt>
                <c:pt idx="14698">
                  <c:v>2011</c:v>
                </c:pt>
                <c:pt idx="14699">
                  <c:v>2011</c:v>
                </c:pt>
                <c:pt idx="14700">
                  <c:v>2011</c:v>
                </c:pt>
                <c:pt idx="14701">
                  <c:v>2011</c:v>
                </c:pt>
                <c:pt idx="14702">
                  <c:v>2011</c:v>
                </c:pt>
                <c:pt idx="14703">
                  <c:v>2011</c:v>
                </c:pt>
                <c:pt idx="14704">
                  <c:v>2011</c:v>
                </c:pt>
                <c:pt idx="14705">
                  <c:v>2011</c:v>
                </c:pt>
                <c:pt idx="14706">
                  <c:v>2011</c:v>
                </c:pt>
                <c:pt idx="14707">
                  <c:v>2011</c:v>
                </c:pt>
                <c:pt idx="14708">
                  <c:v>2011</c:v>
                </c:pt>
                <c:pt idx="14709">
                  <c:v>2010</c:v>
                </c:pt>
                <c:pt idx="14710">
                  <c:v>2010</c:v>
                </c:pt>
                <c:pt idx="14711">
                  <c:v>2010</c:v>
                </c:pt>
                <c:pt idx="14712">
                  <c:v>2010</c:v>
                </c:pt>
                <c:pt idx="14713">
                  <c:v>2010</c:v>
                </c:pt>
                <c:pt idx="14714">
                  <c:v>2010</c:v>
                </c:pt>
                <c:pt idx="14715">
                  <c:v>2010</c:v>
                </c:pt>
                <c:pt idx="14716">
                  <c:v>2010</c:v>
                </c:pt>
                <c:pt idx="14717">
                  <c:v>2010</c:v>
                </c:pt>
                <c:pt idx="14718">
                  <c:v>2010</c:v>
                </c:pt>
                <c:pt idx="14719">
                  <c:v>2010</c:v>
                </c:pt>
                <c:pt idx="14720">
                  <c:v>2010</c:v>
                </c:pt>
                <c:pt idx="14721">
                  <c:v>2009</c:v>
                </c:pt>
                <c:pt idx="14722">
                  <c:v>2009</c:v>
                </c:pt>
                <c:pt idx="14723">
                  <c:v>2009</c:v>
                </c:pt>
                <c:pt idx="14724">
                  <c:v>2009</c:v>
                </c:pt>
                <c:pt idx="14725">
                  <c:v>2009</c:v>
                </c:pt>
                <c:pt idx="14726">
                  <c:v>2009</c:v>
                </c:pt>
                <c:pt idx="14727">
                  <c:v>2009</c:v>
                </c:pt>
                <c:pt idx="14728">
                  <c:v>2009</c:v>
                </c:pt>
                <c:pt idx="14729">
                  <c:v>2009</c:v>
                </c:pt>
                <c:pt idx="14730">
                  <c:v>2009</c:v>
                </c:pt>
                <c:pt idx="14731">
                  <c:v>2009</c:v>
                </c:pt>
                <c:pt idx="14732">
                  <c:v>2009</c:v>
                </c:pt>
                <c:pt idx="14733">
                  <c:v>2008</c:v>
                </c:pt>
                <c:pt idx="14734">
                  <c:v>2008</c:v>
                </c:pt>
                <c:pt idx="14735">
                  <c:v>2008</c:v>
                </c:pt>
                <c:pt idx="14736">
                  <c:v>2008</c:v>
                </c:pt>
                <c:pt idx="14737">
                  <c:v>2008</c:v>
                </c:pt>
                <c:pt idx="14738">
                  <c:v>2008</c:v>
                </c:pt>
                <c:pt idx="14739">
                  <c:v>2008</c:v>
                </c:pt>
                <c:pt idx="14740">
                  <c:v>2008</c:v>
                </c:pt>
                <c:pt idx="14741">
                  <c:v>2008</c:v>
                </c:pt>
                <c:pt idx="14742">
                  <c:v>2008</c:v>
                </c:pt>
                <c:pt idx="14743">
                  <c:v>2008</c:v>
                </c:pt>
                <c:pt idx="14744">
                  <c:v>2008</c:v>
                </c:pt>
                <c:pt idx="14745">
                  <c:v>2007</c:v>
                </c:pt>
                <c:pt idx="14746">
                  <c:v>2007</c:v>
                </c:pt>
                <c:pt idx="14747">
                  <c:v>2007</c:v>
                </c:pt>
                <c:pt idx="14748">
                  <c:v>2007</c:v>
                </c:pt>
                <c:pt idx="14749">
                  <c:v>2007</c:v>
                </c:pt>
                <c:pt idx="14750">
                  <c:v>2007</c:v>
                </c:pt>
                <c:pt idx="14751">
                  <c:v>2007</c:v>
                </c:pt>
                <c:pt idx="14752">
                  <c:v>2007</c:v>
                </c:pt>
                <c:pt idx="14753">
                  <c:v>2007</c:v>
                </c:pt>
                <c:pt idx="14754">
                  <c:v>2007</c:v>
                </c:pt>
                <c:pt idx="14755">
                  <c:v>2006</c:v>
                </c:pt>
                <c:pt idx="14756">
                  <c:v>2006</c:v>
                </c:pt>
                <c:pt idx="14757">
                  <c:v>2006</c:v>
                </c:pt>
                <c:pt idx="14758">
                  <c:v>2006</c:v>
                </c:pt>
                <c:pt idx="14759">
                  <c:v>2006</c:v>
                </c:pt>
                <c:pt idx="14760">
                  <c:v>2006</c:v>
                </c:pt>
                <c:pt idx="14761">
                  <c:v>2006</c:v>
                </c:pt>
                <c:pt idx="14762">
                  <c:v>2006</c:v>
                </c:pt>
                <c:pt idx="14763">
                  <c:v>2006</c:v>
                </c:pt>
                <c:pt idx="14764">
                  <c:v>2006</c:v>
                </c:pt>
                <c:pt idx="14765">
                  <c:v>2005</c:v>
                </c:pt>
                <c:pt idx="14766">
                  <c:v>2005</c:v>
                </c:pt>
                <c:pt idx="14767">
                  <c:v>2005</c:v>
                </c:pt>
                <c:pt idx="14768">
                  <c:v>2005</c:v>
                </c:pt>
                <c:pt idx="14769">
                  <c:v>2005</c:v>
                </c:pt>
                <c:pt idx="14770">
                  <c:v>2004</c:v>
                </c:pt>
                <c:pt idx="14771">
                  <c:v>2004</c:v>
                </c:pt>
                <c:pt idx="14772">
                  <c:v>2004</c:v>
                </c:pt>
                <c:pt idx="14773">
                  <c:v>2004</c:v>
                </c:pt>
                <c:pt idx="14774">
                  <c:v>2004</c:v>
                </c:pt>
                <c:pt idx="14775">
                  <c:v>2003</c:v>
                </c:pt>
                <c:pt idx="14776">
                  <c:v>2003</c:v>
                </c:pt>
                <c:pt idx="14777">
                  <c:v>2003</c:v>
                </c:pt>
                <c:pt idx="14778">
                  <c:v>2003</c:v>
                </c:pt>
                <c:pt idx="14779">
                  <c:v>2003</c:v>
                </c:pt>
                <c:pt idx="14780">
                  <c:v>2019</c:v>
                </c:pt>
                <c:pt idx="14781">
                  <c:v>2019</c:v>
                </c:pt>
                <c:pt idx="14782">
                  <c:v>2019</c:v>
                </c:pt>
                <c:pt idx="14783">
                  <c:v>2019</c:v>
                </c:pt>
                <c:pt idx="14784">
                  <c:v>2019</c:v>
                </c:pt>
                <c:pt idx="14785">
                  <c:v>2019</c:v>
                </c:pt>
                <c:pt idx="14786">
                  <c:v>2018</c:v>
                </c:pt>
                <c:pt idx="14787">
                  <c:v>2018</c:v>
                </c:pt>
                <c:pt idx="14788">
                  <c:v>2018</c:v>
                </c:pt>
                <c:pt idx="14789">
                  <c:v>2018</c:v>
                </c:pt>
                <c:pt idx="14790">
                  <c:v>2018</c:v>
                </c:pt>
                <c:pt idx="14791">
                  <c:v>2018</c:v>
                </c:pt>
                <c:pt idx="14792">
                  <c:v>2016</c:v>
                </c:pt>
                <c:pt idx="14793">
                  <c:v>2016</c:v>
                </c:pt>
                <c:pt idx="14794">
                  <c:v>2016</c:v>
                </c:pt>
                <c:pt idx="14795">
                  <c:v>2016</c:v>
                </c:pt>
                <c:pt idx="14796">
                  <c:v>2016</c:v>
                </c:pt>
                <c:pt idx="14797">
                  <c:v>2016</c:v>
                </c:pt>
                <c:pt idx="14798">
                  <c:v>2016</c:v>
                </c:pt>
                <c:pt idx="14799">
                  <c:v>2016</c:v>
                </c:pt>
                <c:pt idx="14800">
                  <c:v>2015</c:v>
                </c:pt>
                <c:pt idx="14801">
                  <c:v>2015</c:v>
                </c:pt>
                <c:pt idx="14802">
                  <c:v>2015</c:v>
                </c:pt>
                <c:pt idx="14803">
                  <c:v>2015</c:v>
                </c:pt>
                <c:pt idx="14804">
                  <c:v>2015</c:v>
                </c:pt>
                <c:pt idx="14805">
                  <c:v>2015</c:v>
                </c:pt>
                <c:pt idx="14806">
                  <c:v>2015</c:v>
                </c:pt>
                <c:pt idx="14807">
                  <c:v>2014</c:v>
                </c:pt>
                <c:pt idx="14808">
                  <c:v>2014</c:v>
                </c:pt>
                <c:pt idx="14809">
                  <c:v>2014</c:v>
                </c:pt>
                <c:pt idx="14810">
                  <c:v>2014</c:v>
                </c:pt>
                <c:pt idx="14811">
                  <c:v>2014</c:v>
                </c:pt>
                <c:pt idx="14812">
                  <c:v>2014</c:v>
                </c:pt>
                <c:pt idx="14813">
                  <c:v>2014</c:v>
                </c:pt>
                <c:pt idx="14814">
                  <c:v>2013</c:v>
                </c:pt>
                <c:pt idx="14815">
                  <c:v>2013</c:v>
                </c:pt>
                <c:pt idx="14816">
                  <c:v>2013</c:v>
                </c:pt>
                <c:pt idx="14817">
                  <c:v>2013</c:v>
                </c:pt>
                <c:pt idx="14818">
                  <c:v>2013</c:v>
                </c:pt>
                <c:pt idx="14819">
                  <c:v>2013</c:v>
                </c:pt>
                <c:pt idx="14820">
                  <c:v>2013</c:v>
                </c:pt>
                <c:pt idx="14821">
                  <c:v>2012</c:v>
                </c:pt>
                <c:pt idx="14822">
                  <c:v>2012</c:v>
                </c:pt>
                <c:pt idx="14823">
                  <c:v>2012</c:v>
                </c:pt>
                <c:pt idx="14824">
                  <c:v>2012</c:v>
                </c:pt>
                <c:pt idx="14825">
                  <c:v>2012</c:v>
                </c:pt>
                <c:pt idx="14826">
                  <c:v>2012</c:v>
                </c:pt>
                <c:pt idx="14827">
                  <c:v>2012</c:v>
                </c:pt>
                <c:pt idx="14828">
                  <c:v>2011</c:v>
                </c:pt>
                <c:pt idx="14829">
                  <c:v>2011</c:v>
                </c:pt>
                <c:pt idx="14830">
                  <c:v>2011</c:v>
                </c:pt>
                <c:pt idx="14831">
                  <c:v>2011</c:v>
                </c:pt>
                <c:pt idx="14832">
                  <c:v>2011</c:v>
                </c:pt>
                <c:pt idx="14833">
                  <c:v>2011</c:v>
                </c:pt>
                <c:pt idx="14834">
                  <c:v>2011</c:v>
                </c:pt>
                <c:pt idx="14835">
                  <c:v>2010</c:v>
                </c:pt>
                <c:pt idx="14836">
                  <c:v>2010</c:v>
                </c:pt>
                <c:pt idx="14837">
                  <c:v>2010</c:v>
                </c:pt>
                <c:pt idx="14838">
                  <c:v>2010</c:v>
                </c:pt>
                <c:pt idx="14839">
                  <c:v>2010</c:v>
                </c:pt>
                <c:pt idx="14840">
                  <c:v>2010</c:v>
                </c:pt>
                <c:pt idx="14841">
                  <c:v>2010</c:v>
                </c:pt>
                <c:pt idx="14842">
                  <c:v>2009</c:v>
                </c:pt>
                <c:pt idx="14843">
                  <c:v>2009</c:v>
                </c:pt>
                <c:pt idx="14844">
                  <c:v>2009</c:v>
                </c:pt>
                <c:pt idx="14845">
                  <c:v>2009</c:v>
                </c:pt>
                <c:pt idx="14846">
                  <c:v>2009</c:v>
                </c:pt>
                <c:pt idx="14847">
                  <c:v>2009</c:v>
                </c:pt>
                <c:pt idx="14848">
                  <c:v>2009</c:v>
                </c:pt>
                <c:pt idx="14849">
                  <c:v>2008</c:v>
                </c:pt>
                <c:pt idx="14850">
                  <c:v>2008</c:v>
                </c:pt>
                <c:pt idx="14851">
                  <c:v>2008</c:v>
                </c:pt>
                <c:pt idx="14852">
                  <c:v>2008</c:v>
                </c:pt>
                <c:pt idx="14853">
                  <c:v>2008</c:v>
                </c:pt>
                <c:pt idx="14854">
                  <c:v>2008</c:v>
                </c:pt>
                <c:pt idx="14855">
                  <c:v>2008</c:v>
                </c:pt>
                <c:pt idx="14856">
                  <c:v>2007</c:v>
                </c:pt>
                <c:pt idx="14857">
                  <c:v>2007</c:v>
                </c:pt>
                <c:pt idx="14858">
                  <c:v>2007</c:v>
                </c:pt>
                <c:pt idx="14859">
                  <c:v>2007</c:v>
                </c:pt>
                <c:pt idx="14860">
                  <c:v>2007</c:v>
                </c:pt>
                <c:pt idx="14861">
                  <c:v>2007</c:v>
                </c:pt>
                <c:pt idx="14862">
                  <c:v>2007</c:v>
                </c:pt>
                <c:pt idx="14863">
                  <c:v>2006</c:v>
                </c:pt>
                <c:pt idx="14864">
                  <c:v>2006</c:v>
                </c:pt>
                <c:pt idx="14865">
                  <c:v>2006</c:v>
                </c:pt>
                <c:pt idx="14866">
                  <c:v>2006</c:v>
                </c:pt>
                <c:pt idx="14867">
                  <c:v>2006</c:v>
                </c:pt>
                <c:pt idx="14868">
                  <c:v>2006</c:v>
                </c:pt>
                <c:pt idx="14869">
                  <c:v>2006</c:v>
                </c:pt>
                <c:pt idx="14870">
                  <c:v>2005</c:v>
                </c:pt>
                <c:pt idx="14871">
                  <c:v>2005</c:v>
                </c:pt>
                <c:pt idx="14872">
                  <c:v>2005</c:v>
                </c:pt>
                <c:pt idx="14873">
                  <c:v>2005</c:v>
                </c:pt>
                <c:pt idx="14874">
                  <c:v>2005</c:v>
                </c:pt>
                <c:pt idx="14875">
                  <c:v>2005</c:v>
                </c:pt>
                <c:pt idx="14876">
                  <c:v>2005</c:v>
                </c:pt>
                <c:pt idx="14877">
                  <c:v>2004</c:v>
                </c:pt>
                <c:pt idx="14878">
                  <c:v>2004</c:v>
                </c:pt>
                <c:pt idx="14879">
                  <c:v>2004</c:v>
                </c:pt>
                <c:pt idx="14880">
                  <c:v>2004</c:v>
                </c:pt>
                <c:pt idx="14881">
                  <c:v>2004</c:v>
                </c:pt>
                <c:pt idx="14882">
                  <c:v>2004</c:v>
                </c:pt>
                <c:pt idx="14883">
                  <c:v>2003</c:v>
                </c:pt>
                <c:pt idx="14884">
                  <c:v>2003</c:v>
                </c:pt>
                <c:pt idx="14885">
                  <c:v>2003</c:v>
                </c:pt>
                <c:pt idx="14886">
                  <c:v>2003</c:v>
                </c:pt>
                <c:pt idx="14887">
                  <c:v>2003</c:v>
                </c:pt>
                <c:pt idx="14888">
                  <c:v>2002</c:v>
                </c:pt>
                <c:pt idx="14889">
                  <c:v>2002</c:v>
                </c:pt>
                <c:pt idx="14890">
                  <c:v>2002</c:v>
                </c:pt>
                <c:pt idx="14891">
                  <c:v>2002</c:v>
                </c:pt>
                <c:pt idx="14892">
                  <c:v>2002</c:v>
                </c:pt>
                <c:pt idx="14893">
                  <c:v>2001</c:v>
                </c:pt>
                <c:pt idx="14894">
                  <c:v>2001</c:v>
                </c:pt>
                <c:pt idx="14895">
                  <c:v>2001</c:v>
                </c:pt>
                <c:pt idx="14896">
                  <c:v>2000</c:v>
                </c:pt>
                <c:pt idx="14897">
                  <c:v>2000</c:v>
                </c:pt>
                <c:pt idx="14898">
                  <c:v>2000</c:v>
                </c:pt>
                <c:pt idx="14899">
                  <c:v>1999</c:v>
                </c:pt>
                <c:pt idx="14900">
                  <c:v>1999</c:v>
                </c:pt>
                <c:pt idx="14901">
                  <c:v>1999</c:v>
                </c:pt>
                <c:pt idx="14902">
                  <c:v>1998</c:v>
                </c:pt>
                <c:pt idx="14903">
                  <c:v>1998</c:v>
                </c:pt>
                <c:pt idx="14904">
                  <c:v>1998</c:v>
                </c:pt>
                <c:pt idx="14905">
                  <c:v>1997</c:v>
                </c:pt>
                <c:pt idx="14906">
                  <c:v>1997</c:v>
                </c:pt>
                <c:pt idx="14907">
                  <c:v>1997</c:v>
                </c:pt>
                <c:pt idx="14908">
                  <c:v>1996</c:v>
                </c:pt>
                <c:pt idx="14909">
                  <c:v>1996</c:v>
                </c:pt>
                <c:pt idx="14910">
                  <c:v>1996</c:v>
                </c:pt>
                <c:pt idx="14911">
                  <c:v>1995</c:v>
                </c:pt>
                <c:pt idx="14912">
                  <c:v>1995</c:v>
                </c:pt>
                <c:pt idx="14913">
                  <c:v>1995</c:v>
                </c:pt>
                <c:pt idx="14914">
                  <c:v>2019</c:v>
                </c:pt>
                <c:pt idx="14915">
                  <c:v>2019</c:v>
                </c:pt>
                <c:pt idx="14916">
                  <c:v>2019</c:v>
                </c:pt>
                <c:pt idx="14917">
                  <c:v>2019</c:v>
                </c:pt>
                <c:pt idx="14918">
                  <c:v>2019</c:v>
                </c:pt>
                <c:pt idx="14919">
                  <c:v>2019</c:v>
                </c:pt>
                <c:pt idx="14920">
                  <c:v>2019</c:v>
                </c:pt>
                <c:pt idx="14921">
                  <c:v>2001</c:v>
                </c:pt>
                <c:pt idx="14922">
                  <c:v>2001</c:v>
                </c:pt>
                <c:pt idx="14923">
                  <c:v>2001</c:v>
                </c:pt>
                <c:pt idx="14924">
                  <c:v>2001</c:v>
                </c:pt>
                <c:pt idx="14925">
                  <c:v>2001</c:v>
                </c:pt>
                <c:pt idx="14926">
                  <c:v>2001</c:v>
                </c:pt>
                <c:pt idx="14927">
                  <c:v>2001</c:v>
                </c:pt>
                <c:pt idx="14928">
                  <c:v>2001</c:v>
                </c:pt>
                <c:pt idx="14929">
                  <c:v>2000</c:v>
                </c:pt>
                <c:pt idx="14930">
                  <c:v>2000</c:v>
                </c:pt>
                <c:pt idx="14931">
                  <c:v>2000</c:v>
                </c:pt>
                <c:pt idx="14932">
                  <c:v>2000</c:v>
                </c:pt>
                <c:pt idx="14933">
                  <c:v>2000</c:v>
                </c:pt>
                <c:pt idx="14934">
                  <c:v>2000</c:v>
                </c:pt>
                <c:pt idx="14935">
                  <c:v>2000</c:v>
                </c:pt>
                <c:pt idx="14936">
                  <c:v>2000</c:v>
                </c:pt>
                <c:pt idx="14937">
                  <c:v>1999</c:v>
                </c:pt>
                <c:pt idx="14938">
                  <c:v>1999</c:v>
                </c:pt>
                <c:pt idx="14939">
                  <c:v>1999</c:v>
                </c:pt>
                <c:pt idx="14940">
                  <c:v>1999</c:v>
                </c:pt>
                <c:pt idx="14941">
                  <c:v>1999</c:v>
                </c:pt>
                <c:pt idx="14942">
                  <c:v>1999</c:v>
                </c:pt>
                <c:pt idx="14943">
                  <c:v>1999</c:v>
                </c:pt>
                <c:pt idx="14944">
                  <c:v>1999</c:v>
                </c:pt>
                <c:pt idx="14945">
                  <c:v>1999</c:v>
                </c:pt>
                <c:pt idx="14946">
                  <c:v>1999</c:v>
                </c:pt>
                <c:pt idx="14947">
                  <c:v>1998</c:v>
                </c:pt>
                <c:pt idx="14948">
                  <c:v>1998</c:v>
                </c:pt>
                <c:pt idx="14949">
                  <c:v>1998</c:v>
                </c:pt>
                <c:pt idx="14950">
                  <c:v>1998</c:v>
                </c:pt>
                <c:pt idx="14951">
                  <c:v>1998</c:v>
                </c:pt>
                <c:pt idx="14952">
                  <c:v>1998</c:v>
                </c:pt>
                <c:pt idx="14953">
                  <c:v>1998</c:v>
                </c:pt>
                <c:pt idx="14954">
                  <c:v>1998</c:v>
                </c:pt>
                <c:pt idx="14955">
                  <c:v>1998</c:v>
                </c:pt>
                <c:pt idx="14956">
                  <c:v>1998</c:v>
                </c:pt>
                <c:pt idx="14957">
                  <c:v>1997</c:v>
                </c:pt>
                <c:pt idx="14958">
                  <c:v>1997</c:v>
                </c:pt>
                <c:pt idx="14959">
                  <c:v>1997</c:v>
                </c:pt>
                <c:pt idx="14960">
                  <c:v>1997</c:v>
                </c:pt>
                <c:pt idx="14961">
                  <c:v>1997</c:v>
                </c:pt>
                <c:pt idx="14962">
                  <c:v>1997</c:v>
                </c:pt>
                <c:pt idx="14963">
                  <c:v>1997</c:v>
                </c:pt>
                <c:pt idx="14964">
                  <c:v>1997</c:v>
                </c:pt>
                <c:pt idx="14965">
                  <c:v>1997</c:v>
                </c:pt>
                <c:pt idx="14966">
                  <c:v>1996</c:v>
                </c:pt>
                <c:pt idx="14967">
                  <c:v>1996</c:v>
                </c:pt>
                <c:pt idx="14968">
                  <c:v>1996</c:v>
                </c:pt>
                <c:pt idx="14969">
                  <c:v>1996</c:v>
                </c:pt>
                <c:pt idx="14970">
                  <c:v>1996</c:v>
                </c:pt>
                <c:pt idx="14971">
                  <c:v>1996</c:v>
                </c:pt>
                <c:pt idx="14972">
                  <c:v>1996</c:v>
                </c:pt>
                <c:pt idx="14973">
                  <c:v>1996</c:v>
                </c:pt>
                <c:pt idx="14974">
                  <c:v>1996</c:v>
                </c:pt>
                <c:pt idx="14975">
                  <c:v>1996</c:v>
                </c:pt>
                <c:pt idx="14976">
                  <c:v>1995</c:v>
                </c:pt>
                <c:pt idx="14977">
                  <c:v>1995</c:v>
                </c:pt>
                <c:pt idx="14978">
                  <c:v>1995</c:v>
                </c:pt>
                <c:pt idx="14979">
                  <c:v>1995</c:v>
                </c:pt>
                <c:pt idx="14980">
                  <c:v>1995</c:v>
                </c:pt>
                <c:pt idx="14981">
                  <c:v>1995</c:v>
                </c:pt>
                <c:pt idx="14982">
                  <c:v>1995</c:v>
                </c:pt>
                <c:pt idx="14983">
                  <c:v>1995</c:v>
                </c:pt>
                <c:pt idx="14984">
                  <c:v>1995</c:v>
                </c:pt>
                <c:pt idx="14985">
                  <c:v>1995</c:v>
                </c:pt>
                <c:pt idx="14986">
                  <c:v>1995</c:v>
                </c:pt>
                <c:pt idx="14987">
                  <c:v>1995</c:v>
                </c:pt>
                <c:pt idx="14988">
                  <c:v>1995</c:v>
                </c:pt>
                <c:pt idx="14989">
                  <c:v>1995</c:v>
                </c:pt>
                <c:pt idx="14990">
                  <c:v>1995</c:v>
                </c:pt>
                <c:pt idx="14991">
                  <c:v>1995</c:v>
                </c:pt>
                <c:pt idx="14992">
                  <c:v>1995</c:v>
                </c:pt>
                <c:pt idx="14993">
                  <c:v>1995</c:v>
                </c:pt>
                <c:pt idx="14994">
                  <c:v>1995</c:v>
                </c:pt>
                <c:pt idx="14995">
                  <c:v>1994</c:v>
                </c:pt>
                <c:pt idx="14996">
                  <c:v>1994</c:v>
                </c:pt>
                <c:pt idx="14997">
                  <c:v>1994</c:v>
                </c:pt>
                <c:pt idx="14998">
                  <c:v>1994</c:v>
                </c:pt>
                <c:pt idx="14999">
                  <c:v>1994</c:v>
                </c:pt>
                <c:pt idx="15000">
                  <c:v>1994</c:v>
                </c:pt>
                <c:pt idx="15001">
                  <c:v>1994</c:v>
                </c:pt>
                <c:pt idx="15002">
                  <c:v>1994</c:v>
                </c:pt>
                <c:pt idx="15003">
                  <c:v>1994</c:v>
                </c:pt>
                <c:pt idx="15004">
                  <c:v>1994</c:v>
                </c:pt>
                <c:pt idx="15005">
                  <c:v>1994</c:v>
                </c:pt>
                <c:pt idx="15006">
                  <c:v>2019</c:v>
                </c:pt>
                <c:pt idx="15007">
                  <c:v>2019</c:v>
                </c:pt>
                <c:pt idx="15008">
                  <c:v>2019</c:v>
                </c:pt>
                <c:pt idx="15009">
                  <c:v>2019</c:v>
                </c:pt>
                <c:pt idx="15010">
                  <c:v>2019</c:v>
                </c:pt>
                <c:pt idx="15011">
                  <c:v>2019</c:v>
                </c:pt>
                <c:pt idx="15012">
                  <c:v>2019</c:v>
                </c:pt>
                <c:pt idx="15013">
                  <c:v>2019</c:v>
                </c:pt>
                <c:pt idx="15014">
                  <c:v>2019</c:v>
                </c:pt>
                <c:pt idx="15015">
                  <c:v>2018</c:v>
                </c:pt>
                <c:pt idx="15016">
                  <c:v>2018</c:v>
                </c:pt>
                <c:pt idx="15017">
                  <c:v>2018</c:v>
                </c:pt>
                <c:pt idx="15018">
                  <c:v>2018</c:v>
                </c:pt>
                <c:pt idx="15019">
                  <c:v>2018</c:v>
                </c:pt>
                <c:pt idx="15020">
                  <c:v>2018</c:v>
                </c:pt>
                <c:pt idx="15021">
                  <c:v>2018</c:v>
                </c:pt>
                <c:pt idx="15022">
                  <c:v>2018</c:v>
                </c:pt>
                <c:pt idx="15023">
                  <c:v>2016</c:v>
                </c:pt>
                <c:pt idx="15024">
                  <c:v>2016</c:v>
                </c:pt>
                <c:pt idx="15025">
                  <c:v>2016</c:v>
                </c:pt>
                <c:pt idx="15026">
                  <c:v>2016</c:v>
                </c:pt>
                <c:pt idx="15027">
                  <c:v>2016</c:v>
                </c:pt>
                <c:pt idx="15028">
                  <c:v>2016</c:v>
                </c:pt>
                <c:pt idx="15029">
                  <c:v>2016</c:v>
                </c:pt>
                <c:pt idx="15030">
                  <c:v>2016</c:v>
                </c:pt>
                <c:pt idx="15031">
                  <c:v>2019</c:v>
                </c:pt>
                <c:pt idx="15032">
                  <c:v>2019</c:v>
                </c:pt>
                <c:pt idx="15033">
                  <c:v>2019</c:v>
                </c:pt>
                <c:pt idx="15034">
                  <c:v>2019</c:v>
                </c:pt>
                <c:pt idx="15035">
                  <c:v>2019</c:v>
                </c:pt>
                <c:pt idx="15036">
                  <c:v>2019</c:v>
                </c:pt>
                <c:pt idx="15037">
                  <c:v>2019</c:v>
                </c:pt>
                <c:pt idx="15038">
                  <c:v>2019</c:v>
                </c:pt>
                <c:pt idx="15039">
                  <c:v>2019</c:v>
                </c:pt>
                <c:pt idx="15040">
                  <c:v>2019</c:v>
                </c:pt>
                <c:pt idx="15041">
                  <c:v>2018</c:v>
                </c:pt>
                <c:pt idx="15042">
                  <c:v>2018</c:v>
                </c:pt>
                <c:pt idx="15043">
                  <c:v>2018</c:v>
                </c:pt>
                <c:pt idx="15044">
                  <c:v>2018</c:v>
                </c:pt>
                <c:pt idx="15045">
                  <c:v>2018</c:v>
                </c:pt>
                <c:pt idx="15046">
                  <c:v>2018</c:v>
                </c:pt>
                <c:pt idx="15047">
                  <c:v>2018</c:v>
                </c:pt>
                <c:pt idx="15048">
                  <c:v>2018</c:v>
                </c:pt>
                <c:pt idx="15049">
                  <c:v>2018</c:v>
                </c:pt>
                <c:pt idx="15050">
                  <c:v>2018</c:v>
                </c:pt>
                <c:pt idx="15051">
                  <c:v>2016</c:v>
                </c:pt>
                <c:pt idx="15052">
                  <c:v>2016</c:v>
                </c:pt>
                <c:pt idx="15053">
                  <c:v>2016</c:v>
                </c:pt>
                <c:pt idx="15054">
                  <c:v>2016</c:v>
                </c:pt>
                <c:pt idx="15055">
                  <c:v>2016</c:v>
                </c:pt>
                <c:pt idx="15056">
                  <c:v>2016</c:v>
                </c:pt>
                <c:pt idx="15057">
                  <c:v>2015</c:v>
                </c:pt>
                <c:pt idx="15058">
                  <c:v>2015</c:v>
                </c:pt>
                <c:pt idx="15059">
                  <c:v>2015</c:v>
                </c:pt>
                <c:pt idx="15060">
                  <c:v>2015</c:v>
                </c:pt>
                <c:pt idx="15061">
                  <c:v>2015</c:v>
                </c:pt>
                <c:pt idx="15062">
                  <c:v>2015</c:v>
                </c:pt>
                <c:pt idx="15063">
                  <c:v>2013</c:v>
                </c:pt>
                <c:pt idx="15064">
                  <c:v>2013</c:v>
                </c:pt>
                <c:pt idx="15065">
                  <c:v>2013</c:v>
                </c:pt>
                <c:pt idx="15066">
                  <c:v>2013</c:v>
                </c:pt>
                <c:pt idx="15067">
                  <c:v>2013</c:v>
                </c:pt>
                <c:pt idx="15068">
                  <c:v>2012</c:v>
                </c:pt>
                <c:pt idx="15069">
                  <c:v>2012</c:v>
                </c:pt>
                <c:pt idx="15070">
                  <c:v>2012</c:v>
                </c:pt>
                <c:pt idx="15071">
                  <c:v>2012</c:v>
                </c:pt>
                <c:pt idx="15072">
                  <c:v>2012</c:v>
                </c:pt>
                <c:pt idx="15073">
                  <c:v>2011</c:v>
                </c:pt>
                <c:pt idx="15074">
                  <c:v>2011</c:v>
                </c:pt>
                <c:pt idx="15075">
                  <c:v>2011</c:v>
                </c:pt>
                <c:pt idx="15076">
                  <c:v>2011</c:v>
                </c:pt>
                <c:pt idx="15077">
                  <c:v>2011</c:v>
                </c:pt>
                <c:pt idx="15078">
                  <c:v>2010</c:v>
                </c:pt>
                <c:pt idx="15079">
                  <c:v>2010</c:v>
                </c:pt>
                <c:pt idx="15080">
                  <c:v>2010</c:v>
                </c:pt>
                <c:pt idx="15081">
                  <c:v>2010</c:v>
                </c:pt>
                <c:pt idx="15082">
                  <c:v>2010</c:v>
                </c:pt>
                <c:pt idx="15083">
                  <c:v>2010</c:v>
                </c:pt>
                <c:pt idx="15084">
                  <c:v>2009</c:v>
                </c:pt>
                <c:pt idx="15085">
                  <c:v>2009</c:v>
                </c:pt>
                <c:pt idx="15086">
                  <c:v>2009</c:v>
                </c:pt>
                <c:pt idx="15087">
                  <c:v>2009</c:v>
                </c:pt>
                <c:pt idx="15088">
                  <c:v>2009</c:v>
                </c:pt>
                <c:pt idx="15089">
                  <c:v>2009</c:v>
                </c:pt>
                <c:pt idx="15090">
                  <c:v>2008</c:v>
                </c:pt>
                <c:pt idx="15091">
                  <c:v>2008</c:v>
                </c:pt>
                <c:pt idx="15092">
                  <c:v>2008</c:v>
                </c:pt>
                <c:pt idx="15093">
                  <c:v>2008</c:v>
                </c:pt>
                <c:pt idx="15094">
                  <c:v>2007</c:v>
                </c:pt>
                <c:pt idx="15095">
                  <c:v>2007</c:v>
                </c:pt>
                <c:pt idx="15096">
                  <c:v>2007</c:v>
                </c:pt>
                <c:pt idx="15097">
                  <c:v>2007</c:v>
                </c:pt>
                <c:pt idx="15098">
                  <c:v>2019</c:v>
                </c:pt>
                <c:pt idx="15099">
                  <c:v>2019</c:v>
                </c:pt>
                <c:pt idx="15100">
                  <c:v>2019</c:v>
                </c:pt>
                <c:pt idx="15101">
                  <c:v>2019</c:v>
                </c:pt>
                <c:pt idx="15102">
                  <c:v>2019</c:v>
                </c:pt>
                <c:pt idx="15103">
                  <c:v>2019</c:v>
                </c:pt>
                <c:pt idx="15104">
                  <c:v>2019</c:v>
                </c:pt>
                <c:pt idx="15105">
                  <c:v>2019</c:v>
                </c:pt>
                <c:pt idx="15106">
                  <c:v>2019</c:v>
                </c:pt>
                <c:pt idx="15107">
                  <c:v>2018</c:v>
                </c:pt>
                <c:pt idx="15108">
                  <c:v>2018</c:v>
                </c:pt>
                <c:pt idx="15109">
                  <c:v>2018</c:v>
                </c:pt>
                <c:pt idx="15110">
                  <c:v>2018</c:v>
                </c:pt>
                <c:pt idx="15111">
                  <c:v>2018</c:v>
                </c:pt>
                <c:pt idx="15112">
                  <c:v>2018</c:v>
                </c:pt>
                <c:pt idx="15113">
                  <c:v>2018</c:v>
                </c:pt>
                <c:pt idx="15114">
                  <c:v>2018</c:v>
                </c:pt>
                <c:pt idx="15115">
                  <c:v>2018</c:v>
                </c:pt>
                <c:pt idx="15116">
                  <c:v>2014</c:v>
                </c:pt>
                <c:pt idx="15117">
                  <c:v>2014</c:v>
                </c:pt>
                <c:pt idx="15118">
                  <c:v>2014</c:v>
                </c:pt>
                <c:pt idx="15119">
                  <c:v>2014</c:v>
                </c:pt>
                <c:pt idx="15120">
                  <c:v>2014</c:v>
                </c:pt>
                <c:pt idx="15121">
                  <c:v>2014</c:v>
                </c:pt>
                <c:pt idx="15122">
                  <c:v>2013</c:v>
                </c:pt>
                <c:pt idx="15123">
                  <c:v>2013</c:v>
                </c:pt>
                <c:pt idx="15124">
                  <c:v>2013</c:v>
                </c:pt>
                <c:pt idx="15125">
                  <c:v>2013</c:v>
                </c:pt>
                <c:pt idx="15126">
                  <c:v>2013</c:v>
                </c:pt>
                <c:pt idx="15127">
                  <c:v>2012</c:v>
                </c:pt>
                <c:pt idx="15128">
                  <c:v>2012</c:v>
                </c:pt>
                <c:pt idx="15129">
                  <c:v>2012</c:v>
                </c:pt>
                <c:pt idx="15130">
                  <c:v>2012</c:v>
                </c:pt>
                <c:pt idx="15131">
                  <c:v>2012</c:v>
                </c:pt>
                <c:pt idx="15132">
                  <c:v>2011</c:v>
                </c:pt>
                <c:pt idx="15133">
                  <c:v>2011</c:v>
                </c:pt>
                <c:pt idx="15134">
                  <c:v>2011</c:v>
                </c:pt>
                <c:pt idx="15135">
                  <c:v>2011</c:v>
                </c:pt>
                <c:pt idx="15136">
                  <c:v>2010</c:v>
                </c:pt>
                <c:pt idx="15137">
                  <c:v>2010</c:v>
                </c:pt>
                <c:pt idx="15138">
                  <c:v>2010</c:v>
                </c:pt>
                <c:pt idx="15139">
                  <c:v>2010</c:v>
                </c:pt>
                <c:pt idx="15140">
                  <c:v>2009</c:v>
                </c:pt>
                <c:pt idx="15141">
                  <c:v>2009</c:v>
                </c:pt>
                <c:pt idx="15142">
                  <c:v>2009</c:v>
                </c:pt>
                <c:pt idx="15143">
                  <c:v>2009</c:v>
                </c:pt>
                <c:pt idx="15144">
                  <c:v>2008</c:v>
                </c:pt>
                <c:pt idx="15145">
                  <c:v>2008</c:v>
                </c:pt>
                <c:pt idx="15146">
                  <c:v>2008</c:v>
                </c:pt>
                <c:pt idx="15147">
                  <c:v>2008</c:v>
                </c:pt>
                <c:pt idx="15148">
                  <c:v>2008</c:v>
                </c:pt>
                <c:pt idx="15149">
                  <c:v>2007</c:v>
                </c:pt>
                <c:pt idx="15150">
                  <c:v>2007</c:v>
                </c:pt>
                <c:pt idx="15151">
                  <c:v>2007</c:v>
                </c:pt>
                <c:pt idx="15152">
                  <c:v>2007</c:v>
                </c:pt>
                <c:pt idx="15153">
                  <c:v>2007</c:v>
                </c:pt>
                <c:pt idx="15154">
                  <c:v>2006</c:v>
                </c:pt>
                <c:pt idx="15155">
                  <c:v>2006</c:v>
                </c:pt>
                <c:pt idx="15156">
                  <c:v>2006</c:v>
                </c:pt>
                <c:pt idx="15157">
                  <c:v>2006</c:v>
                </c:pt>
                <c:pt idx="15158">
                  <c:v>2006</c:v>
                </c:pt>
                <c:pt idx="15159">
                  <c:v>2019</c:v>
                </c:pt>
                <c:pt idx="15160">
                  <c:v>2019</c:v>
                </c:pt>
                <c:pt idx="15161">
                  <c:v>2019</c:v>
                </c:pt>
                <c:pt idx="15162">
                  <c:v>2019</c:v>
                </c:pt>
                <c:pt idx="15163">
                  <c:v>2019</c:v>
                </c:pt>
                <c:pt idx="15164">
                  <c:v>2019</c:v>
                </c:pt>
                <c:pt idx="15165">
                  <c:v>2019</c:v>
                </c:pt>
                <c:pt idx="15166">
                  <c:v>2019</c:v>
                </c:pt>
                <c:pt idx="15167">
                  <c:v>2019</c:v>
                </c:pt>
                <c:pt idx="15168">
                  <c:v>2018</c:v>
                </c:pt>
                <c:pt idx="15169">
                  <c:v>2018</c:v>
                </c:pt>
                <c:pt idx="15170">
                  <c:v>2018</c:v>
                </c:pt>
                <c:pt idx="15171">
                  <c:v>2018</c:v>
                </c:pt>
                <c:pt idx="15172">
                  <c:v>2018</c:v>
                </c:pt>
                <c:pt idx="15173">
                  <c:v>2018</c:v>
                </c:pt>
                <c:pt idx="15174">
                  <c:v>2018</c:v>
                </c:pt>
                <c:pt idx="15175">
                  <c:v>2018</c:v>
                </c:pt>
                <c:pt idx="15176">
                  <c:v>2018</c:v>
                </c:pt>
                <c:pt idx="15177">
                  <c:v>2018</c:v>
                </c:pt>
                <c:pt idx="15178">
                  <c:v>2018</c:v>
                </c:pt>
                <c:pt idx="15179">
                  <c:v>2018</c:v>
                </c:pt>
                <c:pt idx="15180">
                  <c:v>2016</c:v>
                </c:pt>
                <c:pt idx="15181">
                  <c:v>2016</c:v>
                </c:pt>
                <c:pt idx="15182">
                  <c:v>2016</c:v>
                </c:pt>
                <c:pt idx="15183">
                  <c:v>2016</c:v>
                </c:pt>
                <c:pt idx="15184">
                  <c:v>2016</c:v>
                </c:pt>
                <c:pt idx="15185">
                  <c:v>2016</c:v>
                </c:pt>
                <c:pt idx="15186">
                  <c:v>2016</c:v>
                </c:pt>
                <c:pt idx="15187">
                  <c:v>2016</c:v>
                </c:pt>
                <c:pt idx="15188">
                  <c:v>2016</c:v>
                </c:pt>
                <c:pt idx="15189">
                  <c:v>2016</c:v>
                </c:pt>
                <c:pt idx="15190">
                  <c:v>2016</c:v>
                </c:pt>
                <c:pt idx="15191">
                  <c:v>2016</c:v>
                </c:pt>
                <c:pt idx="15192">
                  <c:v>2016</c:v>
                </c:pt>
                <c:pt idx="15193">
                  <c:v>2016</c:v>
                </c:pt>
                <c:pt idx="15194">
                  <c:v>2016</c:v>
                </c:pt>
                <c:pt idx="15195">
                  <c:v>2016</c:v>
                </c:pt>
                <c:pt idx="15196">
                  <c:v>2016</c:v>
                </c:pt>
                <c:pt idx="15197">
                  <c:v>2016</c:v>
                </c:pt>
                <c:pt idx="15198">
                  <c:v>2016</c:v>
                </c:pt>
                <c:pt idx="15199">
                  <c:v>2016</c:v>
                </c:pt>
                <c:pt idx="15200">
                  <c:v>2016</c:v>
                </c:pt>
                <c:pt idx="15201">
                  <c:v>2016</c:v>
                </c:pt>
                <c:pt idx="15202">
                  <c:v>2016</c:v>
                </c:pt>
                <c:pt idx="15203">
                  <c:v>2016</c:v>
                </c:pt>
                <c:pt idx="15204">
                  <c:v>2016</c:v>
                </c:pt>
                <c:pt idx="15205">
                  <c:v>2015</c:v>
                </c:pt>
                <c:pt idx="15206">
                  <c:v>2015</c:v>
                </c:pt>
                <c:pt idx="15207">
                  <c:v>2015</c:v>
                </c:pt>
                <c:pt idx="15208">
                  <c:v>2015</c:v>
                </c:pt>
                <c:pt idx="15209">
                  <c:v>2015</c:v>
                </c:pt>
                <c:pt idx="15210">
                  <c:v>2015</c:v>
                </c:pt>
                <c:pt idx="15211">
                  <c:v>2015</c:v>
                </c:pt>
                <c:pt idx="15212">
                  <c:v>2015</c:v>
                </c:pt>
                <c:pt idx="15213">
                  <c:v>2015</c:v>
                </c:pt>
                <c:pt idx="15214">
                  <c:v>2015</c:v>
                </c:pt>
                <c:pt idx="15215">
                  <c:v>2015</c:v>
                </c:pt>
                <c:pt idx="15216">
                  <c:v>2015</c:v>
                </c:pt>
                <c:pt idx="15217">
                  <c:v>2015</c:v>
                </c:pt>
                <c:pt idx="15218">
                  <c:v>2015</c:v>
                </c:pt>
                <c:pt idx="15219">
                  <c:v>2015</c:v>
                </c:pt>
                <c:pt idx="15220">
                  <c:v>2015</c:v>
                </c:pt>
                <c:pt idx="15221">
                  <c:v>2015</c:v>
                </c:pt>
                <c:pt idx="15222">
                  <c:v>2015</c:v>
                </c:pt>
                <c:pt idx="15223">
                  <c:v>2015</c:v>
                </c:pt>
                <c:pt idx="15224">
                  <c:v>2014</c:v>
                </c:pt>
                <c:pt idx="15225">
                  <c:v>2014</c:v>
                </c:pt>
                <c:pt idx="15226">
                  <c:v>2014</c:v>
                </c:pt>
                <c:pt idx="15227">
                  <c:v>2014</c:v>
                </c:pt>
                <c:pt idx="15228">
                  <c:v>2014</c:v>
                </c:pt>
                <c:pt idx="15229">
                  <c:v>2014</c:v>
                </c:pt>
                <c:pt idx="15230">
                  <c:v>2014</c:v>
                </c:pt>
                <c:pt idx="15231">
                  <c:v>2014</c:v>
                </c:pt>
                <c:pt idx="15232">
                  <c:v>2014</c:v>
                </c:pt>
                <c:pt idx="15233">
                  <c:v>2014</c:v>
                </c:pt>
                <c:pt idx="15234">
                  <c:v>2014</c:v>
                </c:pt>
                <c:pt idx="15235">
                  <c:v>2014</c:v>
                </c:pt>
                <c:pt idx="15236">
                  <c:v>2014</c:v>
                </c:pt>
                <c:pt idx="15237">
                  <c:v>2014</c:v>
                </c:pt>
                <c:pt idx="15238">
                  <c:v>2014</c:v>
                </c:pt>
                <c:pt idx="15239">
                  <c:v>2014</c:v>
                </c:pt>
                <c:pt idx="15240">
                  <c:v>2014</c:v>
                </c:pt>
                <c:pt idx="15241">
                  <c:v>2014</c:v>
                </c:pt>
                <c:pt idx="15242">
                  <c:v>2014</c:v>
                </c:pt>
                <c:pt idx="15243">
                  <c:v>2013</c:v>
                </c:pt>
                <c:pt idx="15244">
                  <c:v>2013</c:v>
                </c:pt>
                <c:pt idx="15245">
                  <c:v>2013</c:v>
                </c:pt>
                <c:pt idx="15246">
                  <c:v>2013</c:v>
                </c:pt>
                <c:pt idx="15247">
                  <c:v>2013</c:v>
                </c:pt>
                <c:pt idx="15248">
                  <c:v>2013</c:v>
                </c:pt>
                <c:pt idx="15249">
                  <c:v>2013</c:v>
                </c:pt>
                <c:pt idx="15250">
                  <c:v>2013</c:v>
                </c:pt>
                <c:pt idx="15251">
                  <c:v>2013</c:v>
                </c:pt>
                <c:pt idx="15252">
                  <c:v>2013</c:v>
                </c:pt>
                <c:pt idx="15253">
                  <c:v>2013</c:v>
                </c:pt>
                <c:pt idx="15254">
                  <c:v>2013</c:v>
                </c:pt>
                <c:pt idx="15255">
                  <c:v>2013</c:v>
                </c:pt>
                <c:pt idx="15256">
                  <c:v>2013</c:v>
                </c:pt>
                <c:pt idx="15257">
                  <c:v>2013</c:v>
                </c:pt>
                <c:pt idx="15258">
                  <c:v>2013</c:v>
                </c:pt>
                <c:pt idx="15259">
                  <c:v>2013</c:v>
                </c:pt>
                <c:pt idx="15260">
                  <c:v>2013</c:v>
                </c:pt>
                <c:pt idx="15261">
                  <c:v>2013</c:v>
                </c:pt>
                <c:pt idx="15262">
                  <c:v>2012</c:v>
                </c:pt>
                <c:pt idx="15263">
                  <c:v>2012</c:v>
                </c:pt>
                <c:pt idx="15264">
                  <c:v>2012</c:v>
                </c:pt>
                <c:pt idx="15265">
                  <c:v>2012</c:v>
                </c:pt>
                <c:pt idx="15266">
                  <c:v>2012</c:v>
                </c:pt>
                <c:pt idx="15267">
                  <c:v>2012</c:v>
                </c:pt>
                <c:pt idx="15268">
                  <c:v>2012</c:v>
                </c:pt>
                <c:pt idx="15269">
                  <c:v>2012</c:v>
                </c:pt>
                <c:pt idx="15270">
                  <c:v>2012</c:v>
                </c:pt>
                <c:pt idx="15271">
                  <c:v>2012</c:v>
                </c:pt>
                <c:pt idx="15272">
                  <c:v>2012</c:v>
                </c:pt>
                <c:pt idx="15273">
                  <c:v>2012</c:v>
                </c:pt>
                <c:pt idx="15274">
                  <c:v>2012</c:v>
                </c:pt>
                <c:pt idx="15275">
                  <c:v>2012</c:v>
                </c:pt>
                <c:pt idx="15276">
                  <c:v>2012</c:v>
                </c:pt>
                <c:pt idx="15277">
                  <c:v>2012</c:v>
                </c:pt>
                <c:pt idx="15278">
                  <c:v>2012</c:v>
                </c:pt>
                <c:pt idx="15279">
                  <c:v>2011</c:v>
                </c:pt>
                <c:pt idx="15280">
                  <c:v>2011</c:v>
                </c:pt>
                <c:pt idx="15281">
                  <c:v>2011</c:v>
                </c:pt>
                <c:pt idx="15282">
                  <c:v>2011</c:v>
                </c:pt>
                <c:pt idx="15283">
                  <c:v>2011</c:v>
                </c:pt>
                <c:pt idx="15284">
                  <c:v>2011</c:v>
                </c:pt>
                <c:pt idx="15285">
                  <c:v>2011</c:v>
                </c:pt>
                <c:pt idx="15286">
                  <c:v>2011</c:v>
                </c:pt>
                <c:pt idx="15287">
                  <c:v>2011</c:v>
                </c:pt>
                <c:pt idx="15288">
                  <c:v>2011</c:v>
                </c:pt>
                <c:pt idx="15289">
                  <c:v>2011</c:v>
                </c:pt>
                <c:pt idx="15290">
                  <c:v>2011</c:v>
                </c:pt>
                <c:pt idx="15291">
                  <c:v>2011</c:v>
                </c:pt>
                <c:pt idx="15292">
                  <c:v>2011</c:v>
                </c:pt>
                <c:pt idx="15293">
                  <c:v>2011</c:v>
                </c:pt>
                <c:pt idx="15294">
                  <c:v>2011</c:v>
                </c:pt>
                <c:pt idx="15295">
                  <c:v>2011</c:v>
                </c:pt>
                <c:pt idx="15296">
                  <c:v>2010</c:v>
                </c:pt>
                <c:pt idx="15297">
                  <c:v>2010</c:v>
                </c:pt>
                <c:pt idx="15298">
                  <c:v>2010</c:v>
                </c:pt>
                <c:pt idx="15299">
                  <c:v>2010</c:v>
                </c:pt>
                <c:pt idx="15300">
                  <c:v>2010</c:v>
                </c:pt>
                <c:pt idx="15301">
                  <c:v>2010</c:v>
                </c:pt>
                <c:pt idx="15302">
                  <c:v>2010</c:v>
                </c:pt>
                <c:pt idx="15303">
                  <c:v>2010</c:v>
                </c:pt>
                <c:pt idx="15304">
                  <c:v>2010</c:v>
                </c:pt>
                <c:pt idx="15305">
                  <c:v>2010</c:v>
                </c:pt>
                <c:pt idx="15306">
                  <c:v>2010</c:v>
                </c:pt>
                <c:pt idx="15307">
                  <c:v>2010</c:v>
                </c:pt>
                <c:pt idx="15308">
                  <c:v>2010</c:v>
                </c:pt>
                <c:pt idx="15309">
                  <c:v>2010</c:v>
                </c:pt>
                <c:pt idx="15310">
                  <c:v>2010</c:v>
                </c:pt>
                <c:pt idx="15311">
                  <c:v>2010</c:v>
                </c:pt>
                <c:pt idx="15312">
                  <c:v>2010</c:v>
                </c:pt>
                <c:pt idx="15313">
                  <c:v>2010</c:v>
                </c:pt>
                <c:pt idx="15314">
                  <c:v>2009</c:v>
                </c:pt>
                <c:pt idx="15315">
                  <c:v>2009</c:v>
                </c:pt>
                <c:pt idx="15316">
                  <c:v>2009</c:v>
                </c:pt>
                <c:pt idx="15317">
                  <c:v>2009</c:v>
                </c:pt>
                <c:pt idx="15318">
                  <c:v>2009</c:v>
                </c:pt>
                <c:pt idx="15319">
                  <c:v>2009</c:v>
                </c:pt>
                <c:pt idx="15320">
                  <c:v>2009</c:v>
                </c:pt>
                <c:pt idx="15321">
                  <c:v>2009</c:v>
                </c:pt>
                <c:pt idx="15322">
                  <c:v>2009</c:v>
                </c:pt>
                <c:pt idx="15323">
                  <c:v>2009</c:v>
                </c:pt>
                <c:pt idx="15324">
                  <c:v>2009</c:v>
                </c:pt>
                <c:pt idx="15325">
                  <c:v>2009</c:v>
                </c:pt>
                <c:pt idx="15326">
                  <c:v>2009</c:v>
                </c:pt>
                <c:pt idx="15327">
                  <c:v>2009</c:v>
                </c:pt>
                <c:pt idx="15328">
                  <c:v>2009</c:v>
                </c:pt>
                <c:pt idx="15329">
                  <c:v>2009</c:v>
                </c:pt>
                <c:pt idx="15330">
                  <c:v>2009</c:v>
                </c:pt>
                <c:pt idx="15331">
                  <c:v>2009</c:v>
                </c:pt>
                <c:pt idx="15332">
                  <c:v>2009</c:v>
                </c:pt>
                <c:pt idx="15333">
                  <c:v>2009</c:v>
                </c:pt>
                <c:pt idx="15334">
                  <c:v>2009</c:v>
                </c:pt>
                <c:pt idx="15335">
                  <c:v>2008</c:v>
                </c:pt>
                <c:pt idx="15336">
                  <c:v>2008</c:v>
                </c:pt>
                <c:pt idx="15337">
                  <c:v>2008</c:v>
                </c:pt>
                <c:pt idx="15338">
                  <c:v>2008</c:v>
                </c:pt>
                <c:pt idx="15339">
                  <c:v>2008</c:v>
                </c:pt>
                <c:pt idx="15340">
                  <c:v>2008</c:v>
                </c:pt>
                <c:pt idx="15341">
                  <c:v>2008</c:v>
                </c:pt>
                <c:pt idx="15342">
                  <c:v>2008</c:v>
                </c:pt>
                <c:pt idx="15343">
                  <c:v>2008</c:v>
                </c:pt>
                <c:pt idx="15344">
                  <c:v>2008</c:v>
                </c:pt>
                <c:pt idx="15345">
                  <c:v>2008</c:v>
                </c:pt>
                <c:pt idx="15346">
                  <c:v>2008</c:v>
                </c:pt>
                <c:pt idx="15347">
                  <c:v>2008</c:v>
                </c:pt>
                <c:pt idx="15348">
                  <c:v>2008</c:v>
                </c:pt>
                <c:pt idx="15349">
                  <c:v>2008</c:v>
                </c:pt>
                <c:pt idx="15350">
                  <c:v>2008</c:v>
                </c:pt>
                <c:pt idx="15351">
                  <c:v>2008</c:v>
                </c:pt>
                <c:pt idx="15352">
                  <c:v>2008</c:v>
                </c:pt>
                <c:pt idx="15353">
                  <c:v>2008</c:v>
                </c:pt>
                <c:pt idx="15354">
                  <c:v>2008</c:v>
                </c:pt>
                <c:pt idx="15355">
                  <c:v>2008</c:v>
                </c:pt>
                <c:pt idx="15356">
                  <c:v>2007</c:v>
                </c:pt>
                <c:pt idx="15357">
                  <c:v>2007</c:v>
                </c:pt>
                <c:pt idx="15358">
                  <c:v>2007</c:v>
                </c:pt>
                <c:pt idx="15359">
                  <c:v>2007</c:v>
                </c:pt>
                <c:pt idx="15360">
                  <c:v>2007</c:v>
                </c:pt>
                <c:pt idx="15361">
                  <c:v>2007</c:v>
                </c:pt>
                <c:pt idx="15362">
                  <c:v>2007</c:v>
                </c:pt>
                <c:pt idx="15363">
                  <c:v>2007</c:v>
                </c:pt>
                <c:pt idx="15364">
                  <c:v>2007</c:v>
                </c:pt>
                <c:pt idx="15365">
                  <c:v>2007</c:v>
                </c:pt>
                <c:pt idx="15366">
                  <c:v>2007</c:v>
                </c:pt>
                <c:pt idx="15367">
                  <c:v>2007</c:v>
                </c:pt>
                <c:pt idx="15368">
                  <c:v>2007</c:v>
                </c:pt>
                <c:pt idx="15369">
                  <c:v>2007</c:v>
                </c:pt>
                <c:pt idx="15370">
                  <c:v>2007</c:v>
                </c:pt>
                <c:pt idx="15371">
                  <c:v>2007</c:v>
                </c:pt>
                <c:pt idx="15372">
                  <c:v>2007</c:v>
                </c:pt>
                <c:pt idx="15373">
                  <c:v>2007</c:v>
                </c:pt>
                <c:pt idx="15374">
                  <c:v>2007</c:v>
                </c:pt>
                <c:pt idx="15375">
                  <c:v>2007</c:v>
                </c:pt>
                <c:pt idx="15376">
                  <c:v>2007</c:v>
                </c:pt>
                <c:pt idx="15377">
                  <c:v>2007</c:v>
                </c:pt>
                <c:pt idx="15378">
                  <c:v>2007</c:v>
                </c:pt>
                <c:pt idx="15379">
                  <c:v>2007</c:v>
                </c:pt>
                <c:pt idx="15380">
                  <c:v>2007</c:v>
                </c:pt>
                <c:pt idx="15381">
                  <c:v>2007</c:v>
                </c:pt>
                <c:pt idx="15382">
                  <c:v>2007</c:v>
                </c:pt>
                <c:pt idx="15383">
                  <c:v>2007</c:v>
                </c:pt>
                <c:pt idx="15384">
                  <c:v>2007</c:v>
                </c:pt>
                <c:pt idx="15385">
                  <c:v>2006</c:v>
                </c:pt>
                <c:pt idx="15386">
                  <c:v>2006</c:v>
                </c:pt>
                <c:pt idx="15387">
                  <c:v>2006</c:v>
                </c:pt>
                <c:pt idx="15388">
                  <c:v>2006</c:v>
                </c:pt>
                <c:pt idx="15389">
                  <c:v>2006</c:v>
                </c:pt>
                <c:pt idx="15390">
                  <c:v>2006</c:v>
                </c:pt>
                <c:pt idx="15391">
                  <c:v>2006</c:v>
                </c:pt>
                <c:pt idx="15392">
                  <c:v>2006</c:v>
                </c:pt>
                <c:pt idx="15393">
                  <c:v>2006</c:v>
                </c:pt>
                <c:pt idx="15394">
                  <c:v>2006</c:v>
                </c:pt>
                <c:pt idx="15395">
                  <c:v>2006</c:v>
                </c:pt>
                <c:pt idx="15396">
                  <c:v>2006</c:v>
                </c:pt>
                <c:pt idx="15397">
                  <c:v>2006</c:v>
                </c:pt>
                <c:pt idx="15398">
                  <c:v>2006</c:v>
                </c:pt>
                <c:pt idx="15399">
                  <c:v>2006</c:v>
                </c:pt>
                <c:pt idx="15400">
                  <c:v>2006</c:v>
                </c:pt>
                <c:pt idx="15401">
                  <c:v>2006</c:v>
                </c:pt>
                <c:pt idx="15402">
                  <c:v>2006</c:v>
                </c:pt>
                <c:pt idx="15403">
                  <c:v>2006</c:v>
                </c:pt>
                <c:pt idx="15404">
                  <c:v>2006</c:v>
                </c:pt>
                <c:pt idx="15405">
                  <c:v>2006</c:v>
                </c:pt>
                <c:pt idx="15406">
                  <c:v>2006</c:v>
                </c:pt>
                <c:pt idx="15407">
                  <c:v>2006</c:v>
                </c:pt>
                <c:pt idx="15408">
                  <c:v>2006</c:v>
                </c:pt>
                <c:pt idx="15409">
                  <c:v>2006</c:v>
                </c:pt>
                <c:pt idx="15410">
                  <c:v>2006</c:v>
                </c:pt>
                <c:pt idx="15411">
                  <c:v>2006</c:v>
                </c:pt>
                <c:pt idx="15412">
                  <c:v>2005</c:v>
                </c:pt>
                <c:pt idx="15413">
                  <c:v>2005</c:v>
                </c:pt>
                <c:pt idx="15414">
                  <c:v>2005</c:v>
                </c:pt>
                <c:pt idx="15415">
                  <c:v>2005</c:v>
                </c:pt>
                <c:pt idx="15416">
                  <c:v>2005</c:v>
                </c:pt>
                <c:pt idx="15417">
                  <c:v>2005</c:v>
                </c:pt>
                <c:pt idx="15418">
                  <c:v>2005</c:v>
                </c:pt>
                <c:pt idx="15419">
                  <c:v>2005</c:v>
                </c:pt>
                <c:pt idx="15420">
                  <c:v>2005</c:v>
                </c:pt>
                <c:pt idx="15421">
                  <c:v>2005</c:v>
                </c:pt>
                <c:pt idx="15422">
                  <c:v>2005</c:v>
                </c:pt>
                <c:pt idx="15423">
                  <c:v>2005</c:v>
                </c:pt>
                <c:pt idx="15424">
                  <c:v>2005</c:v>
                </c:pt>
                <c:pt idx="15425">
                  <c:v>2005</c:v>
                </c:pt>
                <c:pt idx="15426">
                  <c:v>2005</c:v>
                </c:pt>
                <c:pt idx="15427">
                  <c:v>2005</c:v>
                </c:pt>
                <c:pt idx="15428">
                  <c:v>2005</c:v>
                </c:pt>
                <c:pt idx="15429">
                  <c:v>2005</c:v>
                </c:pt>
                <c:pt idx="15430">
                  <c:v>2005</c:v>
                </c:pt>
                <c:pt idx="15431">
                  <c:v>2005</c:v>
                </c:pt>
                <c:pt idx="15432">
                  <c:v>2005</c:v>
                </c:pt>
                <c:pt idx="15433">
                  <c:v>2004</c:v>
                </c:pt>
                <c:pt idx="15434">
                  <c:v>2004</c:v>
                </c:pt>
                <c:pt idx="15435">
                  <c:v>2004</c:v>
                </c:pt>
                <c:pt idx="15436">
                  <c:v>2004</c:v>
                </c:pt>
                <c:pt idx="15437">
                  <c:v>2004</c:v>
                </c:pt>
                <c:pt idx="15438">
                  <c:v>2004</c:v>
                </c:pt>
                <c:pt idx="15439">
                  <c:v>2004</c:v>
                </c:pt>
                <c:pt idx="15440">
                  <c:v>2004</c:v>
                </c:pt>
                <c:pt idx="15441">
                  <c:v>2004</c:v>
                </c:pt>
                <c:pt idx="15442">
                  <c:v>2004</c:v>
                </c:pt>
                <c:pt idx="15443">
                  <c:v>2004</c:v>
                </c:pt>
                <c:pt idx="15444">
                  <c:v>2004</c:v>
                </c:pt>
                <c:pt idx="15445">
                  <c:v>2004</c:v>
                </c:pt>
                <c:pt idx="15446">
                  <c:v>2004</c:v>
                </c:pt>
                <c:pt idx="15447">
                  <c:v>2004</c:v>
                </c:pt>
                <c:pt idx="15448">
                  <c:v>2004</c:v>
                </c:pt>
                <c:pt idx="15449">
                  <c:v>2004</c:v>
                </c:pt>
                <c:pt idx="15450">
                  <c:v>2004</c:v>
                </c:pt>
                <c:pt idx="15451">
                  <c:v>2004</c:v>
                </c:pt>
                <c:pt idx="15452">
                  <c:v>2004</c:v>
                </c:pt>
                <c:pt idx="15453">
                  <c:v>2004</c:v>
                </c:pt>
                <c:pt idx="15454">
                  <c:v>2004</c:v>
                </c:pt>
                <c:pt idx="15455">
                  <c:v>2004</c:v>
                </c:pt>
                <c:pt idx="15456">
                  <c:v>2004</c:v>
                </c:pt>
                <c:pt idx="15457">
                  <c:v>2004</c:v>
                </c:pt>
                <c:pt idx="15458">
                  <c:v>2004</c:v>
                </c:pt>
                <c:pt idx="15459">
                  <c:v>2003</c:v>
                </c:pt>
                <c:pt idx="15460">
                  <c:v>2003</c:v>
                </c:pt>
                <c:pt idx="15461">
                  <c:v>2003</c:v>
                </c:pt>
                <c:pt idx="15462">
                  <c:v>2003</c:v>
                </c:pt>
                <c:pt idx="15463">
                  <c:v>2003</c:v>
                </c:pt>
                <c:pt idx="15464">
                  <c:v>2003</c:v>
                </c:pt>
                <c:pt idx="15465">
                  <c:v>2003</c:v>
                </c:pt>
                <c:pt idx="15466">
                  <c:v>2003</c:v>
                </c:pt>
                <c:pt idx="15467">
                  <c:v>2003</c:v>
                </c:pt>
                <c:pt idx="15468">
                  <c:v>2003</c:v>
                </c:pt>
                <c:pt idx="15469">
                  <c:v>2003</c:v>
                </c:pt>
                <c:pt idx="15470">
                  <c:v>2003</c:v>
                </c:pt>
                <c:pt idx="15471">
                  <c:v>2003</c:v>
                </c:pt>
                <c:pt idx="15472">
                  <c:v>2003</c:v>
                </c:pt>
                <c:pt idx="15473">
                  <c:v>2003</c:v>
                </c:pt>
                <c:pt idx="15474">
                  <c:v>2003</c:v>
                </c:pt>
                <c:pt idx="15475">
                  <c:v>2003</c:v>
                </c:pt>
                <c:pt idx="15476">
                  <c:v>2003</c:v>
                </c:pt>
                <c:pt idx="15477">
                  <c:v>2002</c:v>
                </c:pt>
                <c:pt idx="15478">
                  <c:v>2002</c:v>
                </c:pt>
                <c:pt idx="15479">
                  <c:v>2002</c:v>
                </c:pt>
                <c:pt idx="15480">
                  <c:v>2002</c:v>
                </c:pt>
                <c:pt idx="15481">
                  <c:v>2002</c:v>
                </c:pt>
                <c:pt idx="15482">
                  <c:v>2002</c:v>
                </c:pt>
                <c:pt idx="15483">
                  <c:v>2002</c:v>
                </c:pt>
                <c:pt idx="15484">
                  <c:v>2002</c:v>
                </c:pt>
                <c:pt idx="15485">
                  <c:v>2002</c:v>
                </c:pt>
                <c:pt idx="15486">
                  <c:v>2002</c:v>
                </c:pt>
                <c:pt idx="15487">
                  <c:v>2002</c:v>
                </c:pt>
                <c:pt idx="15488">
                  <c:v>2002</c:v>
                </c:pt>
                <c:pt idx="15489">
                  <c:v>2002</c:v>
                </c:pt>
                <c:pt idx="15490">
                  <c:v>2002</c:v>
                </c:pt>
                <c:pt idx="15491">
                  <c:v>2002</c:v>
                </c:pt>
                <c:pt idx="15492">
                  <c:v>2002</c:v>
                </c:pt>
                <c:pt idx="15493">
                  <c:v>2002</c:v>
                </c:pt>
                <c:pt idx="15494">
                  <c:v>2002</c:v>
                </c:pt>
                <c:pt idx="15495">
                  <c:v>2002</c:v>
                </c:pt>
                <c:pt idx="15496">
                  <c:v>2002</c:v>
                </c:pt>
                <c:pt idx="15497">
                  <c:v>2002</c:v>
                </c:pt>
                <c:pt idx="15498">
                  <c:v>2002</c:v>
                </c:pt>
                <c:pt idx="15499">
                  <c:v>2002</c:v>
                </c:pt>
                <c:pt idx="15500">
                  <c:v>2002</c:v>
                </c:pt>
                <c:pt idx="15501">
                  <c:v>2002</c:v>
                </c:pt>
                <c:pt idx="15502">
                  <c:v>2002</c:v>
                </c:pt>
                <c:pt idx="15503">
                  <c:v>2002</c:v>
                </c:pt>
                <c:pt idx="15504">
                  <c:v>2002</c:v>
                </c:pt>
                <c:pt idx="15505">
                  <c:v>2002</c:v>
                </c:pt>
                <c:pt idx="15506">
                  <c:v>2002</c:v>
                </c:pt>
                <c:pt idx="15507">
                  <c:v>2002</c:v>
                </c:pt>
                <c:pt idx="15508">
                  <c:v>2002</c:v>
                </c:pt>
                <c:pt idx="15509">
                  <c:v>2002</c:v>
                </c:pt>
                <c:pt idx="15510">
                  <c:v>2001</c:v>
                </c:pt>
                <c:pt idx="15511">
                  <c:v>2001</c:v>
                </c:pt>
                <c:pt idx="15512">
                  <c:v>2001</c:v>
                </c:pt>
                <c:pt idx="15513">
                  <c:v>2001</c:v>
                </c:pt>
                <c:pt idx="15514">
                  <c:v>2001</c:v>
                </c:pt>
                <c:pt idx="15515">
                  <c:v>2001</c:v>
                </c:pt>
                <c:pt idx="15516">
                  <c:v>2001</c:v>
                </c:pt>
                <c:pt idx="15517">
                  <c:v>2001</c:v>
                </c:pt>
                <c:pt idx="15518">
                  <c:v>2001</c:v>
                </c:pt>
                <c:pt idx="15519">
                  <c:v>2001</c:v>
                </c:pt>
                <c:pt idx="15520">
                  <c:v>2001</c:v>
                </c:pt>
                <c:pt idx="15521">
                  <c:v>2001</c:v>
                </c:pt>
                <c:pt idx="15522">
                  <c:v>2001</c:v>
                </c:pt>
                <c:pt idx="15523">
                  <c:v>2001</c:v>
                </c:pt>
                <c:pt idx="15524">
                  <c:v>2001</c:v>
                </c:pt>
                <c:pt idx="15525">
                  <c:v>2001</c:v>
                </c:pt>
                <c:pt idx="15526">
                  <c:v>2001</c:v>
                </c:pt>
                <c:pt idx="15527">
                  <c:v>2001</c:v>
                </c:pt>
                <c:pt idx="15528">
                  <c:v>2001</c:v>
                </c:pt>
                <c:pt idx="15529">
                  <c:v>2001</c:v>
                </c:pt>
                <c:pt idx="15530">
                  <c:v>2001</c:v>
                </c:pt>
                <c:pt idx="15531">
                  <c:v>2001</c:v>
                </c:pt>
                <c:pt idx="15532">
                  <c:v>2001</c:v>
                </c:pt>
                <c:pt idx="15533">
                  <c:v>2001</c:v>
                </c:pt>
                <c:pt idx="15534">
                  <c:v>2001</c:v>
                </c:pt>
                <c:pt idx="15535">
                  <c:v>2001</c:v>
                </c:pt>
                <c:pt idx="15536">
                  <c:v>2001</c:v>
                </c:pt>
                <c:pt idx="15537">
                  <c:v>2001</c:v>
                </c:pt>
                <c:pt idx="15538">
                  <c:v>2001</c:v>
                </c:pt>
                <c:pt idx="15539">
                  <c:v>2000</c:v>
                </c:pt>
                <c:pt idx="15540">
                  <c:v>2000</c:v>
                </c:pt>
                <c:pt idx="15541">
                  <c:v>2000</c:v>
                </c:pt>
                <c:pt idx="15542">
                  <c:v>2000</c:v>
                </c:pt>
                <c:pt idx="15543">
                  <c:v>2000</c:v>
                </c:pt>
                <c:pt idx="15544">
                  <c:v>2000</c:v>
                </c:pt>
                <c:pt idx="15545">
                  <c:v>2000</c:v>
                </c:pt>
                <c:pt idx="15546">
                  <c:v>2000</c:v>
                </c:pt>
                <c:pt idx="15547">
                  <c:v>2000</c:v>
                </c:pt>
                <c:pt idx="15548">
                  <c:v>2000</c:v>
                </c:pt>
                <c:pt idx="15549">
                  <c:v>2000</c:v>
                </c:pt>
                <c:pt idx="15550">
                  <c:v>2000</c:v>
                </c:pt>
                <c:pt idx="15551">
                  <c:v>2000</c:v>
                </c:pt>
                <c:pt idx="15552">
                  <c:v>2000</c:v>
                </c:pt>
                <c:pt idx="15553">
                  <c:v>2000</c:v>
                </c:pt>
                <c:pt idx="15554">
                  <c:v>2000</c:v>
                </c:pt>
                <c:pt idx="15555">
                  <c:v>2000</c:v>
                </c:pt>
                <c:pt idx="15556">
                  <c:v>2000</c:v>
                </c:pt>
                <c:pt idx="15557">
                  <c:v>2000</c:v>
                </c:pt>
                <c:pt idx="15558">
                  <c:v>2000</c:v>
                </c:pt>
                <c:pt idx="15559">
                  <c:v>2000</c:v>
                </c:pt>
                <c:pt idx="15560">
                  <c:v>1999</c:v>
                </c:pt>
                <c:pt idx="15561">
                  <c:v>1999</c:v>
                </c:pt>
                <c:pt idx="15562">
                  <c:v>1999</c:v>
                </c:pt>
                <c:pt idx="15563">
                  <c:v>1999</c:v>
                </c:pt>
                <c:pt idx="15564">
                  <c:v>1999</c:v>
                </c:pt>
                <c:pt idx="15565">
                  <c:v>1999</c:v>
                </c:pt>
                <c:pt idx="15566">
                  <c:v>1999</c:v>
                </c:pt>
                <c:pt idx="15567">
                  <c:v>1999</c:v>
                </c:pt>
                <c:pt idx="15568">
                  <c:v>1999</c:v>
                </c:pt>
                <c:pt idx="15569">
                  <c:v>1999</c:v>
                </c:pt>
                <c:pt idx="15570">
                  <c:v>1999</c:v>
                </c:pt>
                <c:pt idx="15571">
                  <c:v>1999</c:v>
                </c:pt>
                <c:pt idx="15572">
                  <c:v>1999</c:v>
                </c:pt>
                <c:pt idx="15573">
                  <c:v>1999</c:v>
                </c:pt>
                <c:pt idx="15574">
                  <c:v>1999</c:v>
                </c:pt>
                <c:pt idx="15575">
                  <c:v>1998</c:v>
                </c:pt>
                <c:pt idx="15576">
                  <c:v>1998</c:v>
                </c:pt>
                <c:pt idx="15577">
                  <c:v>1998</c:v>
                </c:pt>
                <c:pt idx="15578">
                  <c:v>1998</c:v>
                </c:pt>
                <c:pt idx="15579">
                  <c:v>1998</c:v>
                </c:pt>
                <c:pt idx="15580">
                  <c:v>1998</c:v>
                </c:pt>
                <c:pt idx="15581">
                  <c:v>1998</c:v>
                </c:pt>
                <c:pt idx="15582">
                  <c:v>1998</c:v>
                </c:pt>
                <c:pt idx="15583">
                  <c:v>1998</c:v>
                </c:pt>
                <c:pt idx="15584">
                  <c:v>1998</c:v>
                </c:pt>
                <c:pt idx="15585">
                  <c:v>1998</c:v>
                </c:pt>
                <c:pt idx="15586">
                  <c:v>1998</c:v>
                </c:pt>
                <c:pt idx="15587">
                  <c:v>1998</c:v>
                </c:pt>
                <c:pt idx="15588">
                  <c:v>1997</c:v>
                </c:pt>
                <c:pt idx="15589">
                  <c:v>1997</c:v>
                </c:pt>
                <c:pt idx="15590">
                  <c:v>1997</c:v>
                </c:pt>
                <c:pt idx="15591">
                  <c:v>1997</c:v>
                </c:pt>
                <c:pt idx="15592">
                  <c:v>1997</c:v>
                </c:pt>
                <c:pt idx="15593">
                  <c:v>1997</c:v>
                </c:pt>
                <c:pt idx="15594">
                  <c:v>1997</c:v>
                </c:pt>
                <c:pt idx="15595">
                  <c:v>1997</c:v>
                </c:pt>
                <c:pt idx="15596">
                  <c:v>1997</c:v>
                </c:pt>
                <c:pt idx="15597">
                  <c:v>1997</c:v>
                </c:pt>
                <c:pt idx="15598">
                  <c:v>1997</c:v>
                </c:pt>
                <c:pt idx="15599">
                  <c:v>1997</c:v>
                </c:pt>
                <c:pt idx="15600">
                  <c:v>1997</c:v>
                </c:pt>
                <c:pt idx="15601">
                  <c:v>1996</c:v>
                </c:pt>
                <c:pt idx="15602">
                  <c:v>1996</c:v>
                </c:pt>
                <c:pt idx="15603">
                  <c:v>1996</c:v>
                </c:pt>
                <c:pt idx="15604">
                  <c:v>1996</c:v>
                </c:pt>
                <c:pt idx="15605">
                  <c:v>1996</c:v>
                </c:pt>
                <c:pt idx="15606">
                  <c:v>1996</c:v>
                </c:pt>
                <c:pt idx="15607">
                  <c:v>1996</c:v>
                </c:pt>
                <c:pt idx="15608">
                  <c:v>1996</c:v>
                </c:pt>
                <c:pt idx="15609">
                  <c:v>1996</c:v>
                </c:pt>
                <c:pt idx="15610">
                  <c:v>1996</c:v>
                </c:pt>
                <c:pt idx="15611">
                  <c:v>1996</c:v>
                </c:pt>
                <c:pt idx="15612">
                  <c:v>1996</c:v>
                </c:pt>
                <c:pt idx="15613">
                  <c:v>1996</c:v>
                </c:pt>
                <c:pt idx="15614">
                  <c:v>1996</c:v>
                </c:pt>
                <c:pt idx="15615">
                  <c:v>1995</c:v>
                </c:pt>
                <c:pt idx="15616">
                  <c:v>1995</c:v>
                </c:pt>
                <c:pt idx="15617">
                  <c:v>1995</c:v>
                </c:pt>
                <c:pt idx="15618">
                  <c:v>1995</c:v>
                </c:pt>
                <c:pt idx="15619">
                  <c:v>1995</c:v>
                </c:pt>
                <c:pt idx="15620">
                  <c:v>1995</c:v>
                </c:pt>
                <c:pt idx="15621">
                  <c:v>1995</c:v>
                </c:pt>
                <c:pt idx="15622">
                  <c:v>1995</c:v>
                </c:pt>
                <c:pt idx="15623">
                  <c:v>1995</c:v>
                </c:pt>
                <c:pt idx="15624">
                  <c:v>1995</c:v>
                </c:pt>
                <c:pt idx="15625">
                  <c:v>1995</c:v>
                </c:pt>
                <c:pt idx="15626">
                  <c:v>1995</c:v>
                </c:pt>
                <c:pt idx="15627">
                  <c:v>2018</c:v>
                </c:pt>
                <c:pt idx="15628">
                  <c:v>2019</c:v>
                </c:pt>
                <c:pt idx="15629">
                  <c:v>2019</c:v>
                </c:pt>
                <c:pt idx="15630">
                  <c:v>2019</c:v>
                </c:pt>
                <c:pt idx="15631">
                  <c:v>2019</c:v>
                </c:pt>
                <c:pt idx="15632">
                  <c:v>2018</c:v>
                </c:pt>
                <c:pt idx="15633">
                  <c:v>2018</c:v>
                </c:pt>
                <c:pt idx="15634">
                  <c:v>2018</c:v>
                </c:pt>
                <c:pt idx="15635">
                  <c:v>2018</c:v>
                </c:pt>
                <c:pt idx="15636">
                  <c:v>2018</c:v>
                </c:pt>
                <c:pt idx="15637">
                  <c:v>2015</c:v>
                </c:pt>
                <c:pt idx="15638">
                  <c:v>2015</c:v>
                </c:pt>
                <c:pt idx="15639">
                  <c:v>2015</c:v>
                </c:pt>
                <c:pt idx="15640">
                  <c:v>2014</c:v>
                </c:pt>
                <c:pt idx="15641">
                  <c:v>2014</c:v>
                </c:pt>
                <c:pt idx="15642">
                  <c:v>2014</c:v>
                </c:pt>
                <c:pt idx="15643">
                  <c:v>2007</c:v>
                </c:pt>
                <c:pt idx="15644">
                  <c:v>2007</c:v>
                </c:pt>
                <c:pt idx="15645">
                  <c:v>2006</c:v>
                </c:pt>
                <c:pt idx="15646">
                  <c:v>2006</c:v>
                </c:pt>
                <c:pt idx="15647">
                  <c:v>2005</c:v>
                </c:pt>
                <c:pt idx="15648">
                  <c:v>2005</c:v>
                </c:pt>
                <c:pt idx="15649">
                  <c:v>2019</c:v>
                </c:pt>
                <c:pt idx="15650">
                  <c:v>2019</c:v>
                </c:pt>
                <c:pt idx="15651">
                  <c:v>2019</c:v>
                </c:pt>
                <c:pt idx="15652">
                  <c:v>2019</c:v>
                </c:pt>
                <c:pt idx="15653">
                  <c:v>2019</c:v>
                </c:pt>
                <c:pt idx="15654">
                  <c:v>2019</c:v>
                </c:pt>
                <c:pt idx="15655">
                  <c:v>2018</c:v>
                </c:pt>
                <c:pt idx="15656">
                  <c:v>2018</c:v>
                </c:pt>
                <c:pt idx="15657">
                  <c:v>2018</c:v>
                </c:pt>
                <c:pt idx="15658">
                  <c:v>2018</c:v>
                </c:pt>
                <c:pt idx="15659">
                  <c:v>2018</c:v>
                </c:pt>
                <c:pt idx="15660">
                  <c:v>2018</c:v>
                </c:pt>
                <c:pt idx="15661">
                  <c:v>2018</c:v>
                </c:pt>
                <c:pt idx="15662">
                  <c:v>2018</c:v>
                </c:pt>
                <c:pt idx="15663">
                  <c:v>2018</c:v>
                </c:pt>
                <c:pt idx="15664">
                  <c:v>2018</c:v>
                </c:pt>
                <c:pt idx="15665">
                  <c:v>2019</c:v>
                </c:pt>
                <c:pt idx="15666">
                  <c:v>2019</c:v>
                </c:pt>
                <c:pt idx="15667">
                  <c:v>2018</c:v>
                </c:pt>
                <c:pt idx="15668">
                  <c:v>2018</c:v>
                </c:pt>
                <c:pt idx="15669">
                  <c:v>2019</c:v>
                </c:pt>
                <c:pt idx="15670">
                  <c:v>2018</c:v>
                </c:pt>
                <c:pt idx="15671">
                  <c:v>2018</c:v>
                </c:pt>
                <c:pt idx="15672">
                  <c:v>2019</c:v>
                </c:pt>
                <c:pt idx="15673">
                  <c:v>2018</c:v>
                </c:pt>
                <c:pt idx="15674">
                  <c:v>2019</c:v>
                </c:pt>
                <c:pt idx="15675">
                  <c:v>2018</c:v>
                </c:pt>
                <c:pt idx="15676">
                  <c:v>2019</c:v>
                </c:pt>
                <c:pt idx="15677">
                  <c:v>2019</c:v>
                </c:pt>
                <c:pt idx="15678">
                  <c:v>2018</c:v>
                </c:pt>
                <c:pt idx="15679">
                  <c:v>2018</c:v>
                </c:pt>
                <c:pt idx="15680">
                  <c:v>2019</c:v>
                </c:pt>
                <c:pt idx="15681">
                  <c:v>2019</c:v>
                </c:pt>
                <c:pt idx="15682">
                  <c:v>2019</c:v>
                </c:pt>
                <c:pt idx="15683">
                  <c:v>2019</c:v>
                </c:pt>
                <c:pt idx="15684">
                  <c:v>2019</c:v>
                </c:pt>
                <c:pt idx="15685">
                  <c:v>2019</c:v>
                </c:pt>
                <c:pt idx="15686">
                  <c:v>2019</c:v>
                </c:pt>
                <c:pt idx="15687">
                  <c:v>2019</c:v>
                </c:pt>
                <c:pt idx="15688">
                  <c:v>2019</c:v>
                </c:pt>
                <c:pt idx="15689">
                  <c:v>2019</c:v>
                </c:pt>
                <c:pt idx="15690">
                  <c:v>2019</c:v>
                </c:pt>
                <c:pt idx="15691">
                  <c:v>2019</c:v>
                </c:pt>
                <c:pt idx="15692">
                  <c:v>2019</c:v>
                </c:pt>
                <c:pt idx="15693">
                  <c:v>2019</c:v>
                </c:pt>
                <c:pt idx="15694">
                  <c:v>2018</c:v>
                </c:pt>
                <c:pt idx="15695">
                  <c:v>2018</c:v>
                </c:pt>
                <c:pt idx="15696">
                  <c:v>2018</c:v>
                </c:pt>
                <c:pt idx="15697">
                  <c:v>2018</c:v>
                </c:pt>
                <c:pt idx="15698">
                  <c:v>2018</c:v>
                </c:pt>
                <c:pt idx="15699">
                  <c:v>2018</c:v>
                </c:pt>
                <c:pt idx="15700">
                  <c:v>2016</c:v>
                </c:pt>
                <c:pt idx="15701">
                  <c:v>2016</c:v>
                </c:pt>
                <c:pt idx="15702">
                  <c:v>2016</c:v>
                </c:pt>
                <c:pt idx="15703">
                  <c:v>2016</c:v>
                </c:pt>
                <c:pt idx="15704">
                  <c:v>2015</c:v>
                </c:pt>
                <c:pt idx="15705">
                  <c:v>2015</c:v>
                </c:pt>
                <c:pt idx="15706">
                  <c:v>2015</c:v>
                </c:pt>
                <c:pt idx="15707">
                  <c:v>2015</c:v>
                </c:pt>
                <c:pt idx="15708">
                  <c:v>2015</c:v>
                </c:pt>
                <c:pt idx="15709">
                  <c:v>2015</c:v>
                </c:pt>
                <c:pt idx="15710">
                  <c:v>2014</c:v>
                </c:pt>
                <c:pt idx="15711">
                  <c:v>2014</c:v>
                </c:pt>
                <c:pt idx="15712">
                  <c:v>2014</c:v>
                </c:pt>
                <c:pt idx="15713">
                  <c:v>2014</c:v>
                </c:pt>
                <c:pt idx="15714">
                  <c:v>2014</c:v>
                </c:pt>
                <c:pt idx="15715">
                  <c:v>2014</c:v>
                </c:pt>
                <c:pt idx="15716">
                  <c:v>2013</c:v>
                </c:pt>
                <c:pt idx="15717">
                  <c:v>2013</c:v>
                </c:pt>
                <c:pt idx="15718">
                  <c:v>2013</c:v>
                </c:pt>
                <c:pt idx="15719">
                  <c:v>2013</c:v>
                </c:pt>
                <c:pt idx="15720">
                  <c:v>2013</c:v>
                </c:pt>
                <c:pt idx="15721">
                  <c:v>2013</c:v>
                </c:pt>
                <c:pt idx="15722">
                  <c:v>2013</c:v>
                </c:pt>
                <c:pt idx="15723">
                  <c:v>2013</c:v>
                </c:pt>
                <c:pt idx="15724">
                  <c:v>2013</c:v>
                </c:pt>
                <c:pt idx="15725">
                  <c:v>2013</c:v>
                </c:pt>
                <c:pt idx="15726">
                  <c:v>2013</c:v>
                </c:pt>
                <c:pt idx="15727">
                  <c:v>2013</c:v>
                </c:pt>
                <c:pt idx="15728">
                  <c:v>2012</c:v>
                </c:pt>
                <c:pt idx="15729">
                  <c:v>2012</c:v>
                </c:pt>
                <c:pt idx="15730">
                  <c:v>2012</c:v>
                </c:pt>
                <c:pt idx="15731">
                  <c:v>2012</c:v>
                </c:pt>
                <c:pt idx="15732">
                  <c:v>2012</c:v>
                </c:pt>
                <c:pt idx="15733">
                  <c:v>2012</c:v>
                </c:pt>
                <c:pt idx="15734">
                  <c:v>2012</c:v>
                </c:pt>
                <c:pt idx="15735">
                  <c:v>2012</c:v>
                </c:pt>
                <c:pt idx="15736">
                  <c:v>2012</c:v>
                </c:pt>
                <c:pt idx="15737">
                  <c:v>2011</c:v>
                </c:pt>
                <c:pt idx="15738">
                  <c:v>2011</c:v>
                </c:pt>
                <c:pt idx="15739">
                  <c:v>2011</c:v>
                </c:pt>
                <c:pt idx="15740">
                  <c:v>2011</c:v>
                </c:pt>
                <c:pt idx="15741">
                  <c:v>2011</c:v>
                </c:pt>
                <c:pt idx="15742">
                  <c:v>2011</c:v>
                </c:pt>
                <c:pt idx="15743">
                  <c:v>2011</c:v>
                </c:pt>
                <c:pt idx="15744">
                  <c:v>2011</c:v>
                </c:pt>
                <c:pt idx="15745">
                  <c:v>2011</c:v>
                </c:pt>
                <c:pt idx="15746">
                  <c:v>2011</c:v>
                </c:pt>
                <c:pt idx="15747">
                  <c:v>2010</c:v>
                </c:pt>
                <c:pt idx="15748">
                  <c:v>2010</c:v>
                </c:pt>
                <c:pt idx="15749">
                  <c:v>2010</c:v>
                </c:pt>
                <c:pt idx="15750">
                  <c:v>2010</c:v>
                </c:pt>
                <c:pt idx="15751">
                  <c:v>2010</c:v>
                </c:pt>
                <c:pt idx="15752">
                  <c:v>2010</c:v>
                </c:pt>
                <c:pt idx="15753">
                  <c:v>2010</c:v>
                </c:pt>
                <c:pt idx="15754">
                  <c:v>2010</c:v>
                </c:pt>
                <c:pt idx="15755">
                  <c:v>2009</c:v>
                </c:pt>
                <c:pt idx="15756">
                  <c:v>2009</c:v>
                </c:pt>
                <c:pt idx="15757">
                  <c:v>2009</c:v>
                </c:pt>
                <c:pt idx="15758">
                  <c:v>2009</c:v>
                </c:pt>
                <c:pt idx="15759">
                  <c:v>2009</c:v>
                </c:pt>
                <c:pt idx="15760">
                  <c:v>2009</c:v>
                </c:pt>
                <c:pt idx="15761">
                  <c:v>2009</c:v>
                </c:pt>
                <c:pt idx="15762">
                  <c:v>2009</c:v>
                </c:pt>
                <c:pt idx="15763">
                  <c:v>2008</c:v>
                </c:pt>
                <c:pt idx="15764">
                  <c:v>2008</c:v>
                </c:pt>
                <c:pt idx="15765">
                  <c:v>2008</c:v>
                </c:pt>
                <c:pt idx="15766">
                  <c:v>2008</c:v>
                </c:pt>
                <c:pt idx="15767">
                  <c:v>2008</c:v>
                </c:pt>
                <c:pt idx="15768">
                  <c:v>2008</c:v>
                </c:pt>
                <c:pt idx="15769">
                  <c:v>2008</c:v>
                </c:pt>
                <c:pt idx="15770">
                  <c:v>2008</c:v>
                </c:pt>
                <c:pt idx="15771">
                  <c:v>2007</c:v>
                </c:pt>
                <c:pt idx="15772">
                  <c:v>2007</c:v>
                </c:pt>
                <c:pt idx="15773">
                  <c:v>2007</c:v>
                </c:pt>
                <c:pt idx="15774">
                  <c:v>2007</c:v>
                </c:pt>
                <c:pt idx="15775">
                  <c:v>2007</c:v>
                </c:pt>
                <c:pt idx="15776">
                  <c:v>2007</c:v>
                </c:pt>
                <c:pt idx="15777">
                  <c:v>2007</c:v>
                </c:pt>
                <c:pt idx="15778">
                  <c:v>2007</c:v>
                </c:pt>
                <c:pt idx="15779">
                  <c:v>2007</c:v>
                </c:pt>
                <c:pt idx="15780">
                  <c:v>2007</c:v>
                </c:pt>
                <c:pt idx="15781">
                  <c:v>2007</c:v>
                </c:pt>
                <c:pt idx="15782">
                  <c:v>2007</c:v>
                </c:pt>
                <c:pt idx="15783">
                  <c:v>2007</c:v>
                </c:pt>
                <c:pt idx="15784">
                  <c:v>2007</c:v>
                </c:pt>
                <c:pt idx="15785">
                  <c:v>2007</c:v>
                </c:pt>
                <c:pt idx="15786">
                  <c:v>2007</c:v>
                </c:pt>
                <c:pt idx="15787">
                  <c:v>2006</c:v>
                </c:pt>
                <c:pt idx="15788">
                  <c:v>2006</c:v>
                </c:pt>
                <c:pt idx="15789">
                  <c:v>2006</c:v>
                </c:pt>
                <c:pt idx="15790">
                  <c:v>2006</c:v>
                </c:pt>
                <c:pt idx="15791">
                  <c:v>2006</c:v>
                </c:pt>
                <c:pt idx="15792">
                  <c:v>2006</c:v>
                </c:pt>
                <c:pt idx="15793">
                  <c:v>2005</c:v>
                </c:pt>
                <c:pt idx="15794">
                  <c:v>2005</c:v>
                </c:pt>
                <c:pt idx="15795">
                  <c:v>2005</c:v>
                </c:pt>
                <c:pt idx="15796">
                  <c:v>2005</c:v>
                </c:pt>
                <c:pt idx="15797">
                  <c:v>2005</c:v>
                </c:pt>
                <c:pt idx="15798">
                  <c:v>2005</c:v>
                </c:pt>
                <c:pt idx="15799">
                  <c:v>2004</c:v>
                </c:pt>
                <c:pt idx="15800">
                  <c:v>2004</c:v>
                </c:pt>
                <c:pt idx="15801">
                  <c:v>2004</c:v>
                </c:pt>
                <c:pt idx="15802">
                  <c:v>2004</c:v>
                </c:pt>
                <c:pt idx="15803">
                  <c:v>2004</c:v>
                </c:pt>
                <c:pt idx="15804">
                  <c:v>2004</c:v>
                </c:pt>
                <c:pt idx="15805">
                  <c:v>2004</c:v>
                </c:pt>
                <c:pt idx="15806">
                  <c:v>2004</c:v>
                </c:pt>
                <c:pt idx="15807">
                  <c:v>2003</c:v>
                </c:pt>
                <c:pt idx="15808">
                  <c:v>2003</c:v>
                </c:pt>
                <c:pt idx="15809">
                  <c:v>2003</c:v>
                </c:pt>
                <c:pt idx="15810">
                  <c:v>2003</c:v>
                </c:pt>
                <c:pt idx="15811">
                  <c:v>2003</c:v>
                </c:pt>
                <c:pt idx="15812">
                  <c:v>2003</c:v>
                </c:pt>
                <c:pt idx="15813">
                  <c:v>2003</c:v>
                </c:pt>
                <c:pt idx="15814">
                  <c:v>2003</c:v>
                </c:pt>
                <c:pt idx="15815">
                  <c:v>2003</c:v>
                </c:pt>
                <c:pt idx="15816">
                  <c:v>2003</c:v>
                </c:pt>
                <c:pt idx="15817">
                  <c:v>2002</c:v>
                </c:pt>
                <c:pt idx="15818">
                  <c:v>2002</c:v>
                </c:pt>
                <c:pt idx="15819">
                  <c:v>2002</c:v>
                </c:pt>
                <c:pt idx="15820">
                  <c:v>2002</c:v>
                </c:pt>
                <c:pt idx="15821">
                  <c:v>2002</c:v>
                </c:pt>
                <c:pt idx="15822">
                  <c:v>2002</c:v>
                </c:pt>
                <c:pt idx="15823">
                  <c:v>2001</c:v>
                </c:pt>
                <c:pt idx="15824">
                  <c:v>2001</c:v>
                </c:pt>
                <c:pt idx="15825">
                  <c:v>2001</c:v>
                </c:pt>
                <c:pt idx="15826">
                  <c:v>2001</c:v>
                </c:pt>
                <c:pt idx="15827">
                  <c:v>2001</c:v>
                </c:pt>
                <c:pt idx="15828">
                  <c:v>2001</c:v>
                </c:pt>
                <c:pt idx="15829">
                  <c:v>2001</c:v>
                </c:pt>
                <c:pt idx="15830">
                  <c:v>2001</c:v>
                </c:pt>
                <c:pt idx="15831">
                  <c:v>2019</c:v>
                </c:pt>
                <c:pt idx="15832">
                  <c:v>2019</c:v>
                </c:pt>
                <c:pt idx="15833">
                  <c:v>2019</c:v>
                </c:pt>
                <c:pt idx="15834">
                  <c:v>2019</c:v>
                </c:pt>
                <c:pt idx="15835">
                  <c:v>2019</c:v>
                </c:pt>
                <c:pt idx="15836">
                  <c:v>2019</c:v>
                </c:pt>
                <c:pt idx="15837">
                  <c:v>2019</c:v>
                </c:pt>
                <c:pt idx="15838">
                  <c:v>2019</c:v>
                </c:pt>
                <c:pt idx="15839">
                  <c:v>2019</c:v>
                </c:pt>
                <c:pt idx="15840">
                  <c:v>2019</c:v>
                </c:pt>
                <c:pt idx="15841">
                  <c:v>2019</c:v>
                </c:pt>
                <c:pt idx="15842">
                  <c:v>2019</c:v>
                </c:pt>
                <c:pt idx="15843">
                  <c:v>2019</c:v>
                </c:pt>
                <c:pt idx="15844">
                  <c:v>2019</c:v>
                </c:pt>
                <c:pt idx="15845">
                  <c:v>2018</c:v>
                </c:pt>
                <c:pt idx="15846">
                  <c:v>2018</c:v>
                </c:pt>
                <c:pt idx="15847">
                  <c:v>2018</c:v>
                </c:pt>
                <c:pt idx="15848">
                  <c:v>2018</c:v>
                </c:pt>
                <c:pt idx="15849">
                  <c:v>2018</c:v>
                </c:pt>
                <c:pt idx="15850">
                  <c:v>2018</c:v>
                </c:pt>
                <c:pt idx="15851">
                  <c:v>2018</c:v>
                </c:pt>
                <c:pt idx="15852">
                  <c:v>2018</c:v>
                </c:pt>
                <c:pt idx="15853">
                  <c:v>2018</c:v>
                </c:pt>
                <c:pt idx="15854">
                  <c:v>2018</c:v>
                </c:pt>
                <c:pt idx="15855">
                  <c:v>2018</c:v>
                </c:pt>
                <c:pt idx="15856">
                  <c:v>2018</c:v>
                </c:pt>
                <c:pt idx="15857">
                  <c:v>2016</c:v>
                </c:pt>
                <c:pt idx="15858">
                  <c:v>2016</c:v>
                </c:pt>
                <c:pt idx="15859">
                  <c:v>2016</c:v>
                </c:pt>
                <c:pt idx="15860">
                  <c:v>2016</c:v>
                </c:pt>
                <c:pt idx="15861">
                  <c:v>2016</c:v>
                </c:pt>
                <c:pt idx="15862">
                  <c:v>2016</c:v>
                </c:pt>
                <c:pt idx="15863">
                  <c:v>2016</c:v>
                </c:pt>
                <c:pt idx="15864">
                  <c:v>2016</c:v>
                </c:pt>
                <c:pt idx="15865">
                  <c:v>2016</c:v>
                </c:pt>
                <c:pt idx="15866">
                  <c:v>2016</c:v>
                </c:pt>
                <c:pt idx="15867">
                  <c:v>2016</c:v>
                </c:pt>
                <c:pt idx="15868">
                  <c:v>2016</c:v>
                </c:pt>
                <c:pt idx="15869">
                  <c:v>2016</c:v>
                </c:pt>
                <c:pt idx="15870">
                  <c:v>2016</c:v>
                </c:pt>
                <c:pt idx="15871">
                  <c:v>2015</c:v>
                </c:pt>
                <c:pt idx="15872">
                  <c:v>2015</c:v>
                </c:pt>
                <c:pt idx="15873">
                  <c:v>2015</c:v>
                </c:pt>
                <c:pt idx="15874">
                  <c:v>2015</c:v>
                </c:pt>
                <c:pt idx="15875">
                  <c:v>2015</c:v>
                </c:pt>
                <c:pt idx="15876">
                  <c:v>2015</c:v>
                </c:pt>
                <c:pt idx="15877">
                  <c:v>2015</c:v>
                </c:pt>
                <c:pt idx="15878">
                  <c:v>2015</c:v>
                </c:pt>
                <c:pt idx="15879">
                  <c:v>2014</c:v>
                </c:pt>
                <c:pt idx="15880">
                  <c:v>2014</c:v>
                </c:pt>
                <c:pt idx="15881">
                  <c:v>2014</c:v>
                </c:pt>
                <c:pt idx="15882">
                  <c:v>2014</c:v>
                </c:pt>
                <c:pt idx="15883">
                  <c:v>2014</c:v>
                </c:pt>
                <c:pt idx="15884">
                  <c:v>2014</c:v>
                </c:pt>
                <c:pt idx="15885">
                  <c:v>2014</c:v>
                </c:pt>
                <c:pt idx="15886">
                  <c:v>2014</c:v>
                </c:pt>
                <c:pt idx="15887">
                  <c:v>2014</c:v>
                </c:pt>
                <c:pt idx="15888">
                  <c:v>2014</c:v>
                </c:pt>
                <c:pt idx="15889">
                  <c:v>2014</c:v>
                </c:pt>
                <c:pt idx="15890">
                  <c:v>2013</c:v>
                </c:pt>
                <c:pt idx="15891">
                  <c:v>2013</c:v>
                </c:pt>
                <c:pt idx="15892">
                  <c:v>2013</c:v>
                </c:pt>
                <c:pt idx="15893">
                  <c:v>2013</c:v>
                </c:pt>
                <c:pt idx="15894">
                  <c:v>2013</c:v>
                </c:pt>
                <c:pt idx="15895">
                  <c:v>2013</c:v>
                </c:pt>
                <c:pt idx="15896">
                  <c:v>2013</c:v>
                </c:pt>
                <c:pt idx="15897">
                  <c:v>2013</c:v>
                </c:pt>
                <c:pt idx="15898">
                  <c:v>2013</c:v>
                </c:pt>
                <c:pt idx="15899">
                  <c:v>2013</c:v>
                </c:pt>
                <c:pt idx="15900">
                  <c:v>2012</c:v>
                </c:pt>
                <c:pt idx="15901">
                  <c:v>2012</c:v>
                </c:pt>
                <c:pt idx="15902">
                  <c:v>2012</c:v>
                </c:pt>
                <c:pt idx="15903">
                  <c:v>2012</c:v>
                </c:pt>
                <c:pt idx="15904">
                  <c:v>2012</c:v>
                </c:pt>
                <c:pt idx="15905">
                  <c:v>2012</c:v>
                </c:pt>
                <c:pt idx="15906">
                  <c:v>2012</c:v>
                </c:pt>
                <c:pt idx="15907">
                  <c:v>2012</c:v>
                </c:pt>
                <c:pt idx="15908">
                  <c:v>2012</c:v>
                </c:pt>
                <c:pt idx="15909">
                  <c:v>2012</c:v>
                </c:pt>
                <c:pt idx="15910">
                  <c:v>2011</c:v>
                </c:pt>
                <c:pt idx="15911">
                  <c:v>2011</c:v>
                </c:pt>
                <c:pt idx="15912">
                  <c:v>2011</c:v>
                </c:pt>
                <c:pt idx="15913">
                  <c:v>2011</c:v>
                </c:pt>
                <c:pt idx="15914">
                  <c:v>2011</c:v>
                </c:pt>
                <c:pt idx="15915">
                  <c:v>2011</c:v>
                </c:pt>
                <c:pt idx="15916">
                  <c:v>2011</c:v>
                </c:pt>
                <c:pt idx="15917">
                  <c:v>2011</c:v>
                </c:pt>
                <c:pt idx="15918">
                  <c:v>2011</c:v>
                </c:pt>
                <c:pt idx="15919">
                  <c:v>2011</c:v>
                </c:pt>
                <c:pt idx="15920">
                  <c:v>2010</c:v>
                </c:pt>
                <c:pt idx="15921">
                  <c:v>2010</c:v>
                </c:pt>
                <c:pt idx="15922">
                  <c:v>2010</c:v>
                </c:pt>
                <c:pt idx="15923">
                  <c:v>2010</c:v>
                </c:pt>
                <c:pt idx="15924">
                  <c:v>2010</c:v>
                </c:pt>
                <c:pt idx="15925">
                  <c:v>2010</c:v>
                </c:pt>
                <c:pt idx="15926">
                  <c:v>2010</c:v>
                </c:pt>
                <c:pt idx="15927">
                  <c:v>2010</c:v>
                </c:pt>
                <c:pt idx="15928">
                  <c:v>2010</c:v>
                </c:pt>
                <c:pt idx="15929">
                  <c:v>2009</c:v>
                </c:pt>
                <c:pt idx="15930">
                  <c:v>2009</c:v>
                </c:pt>
                <c:pt idx="15931">
                  <c:v>2009</c:v>
                </c:pt>
                <c:pt idx="15932">
                  <c:v>2009</c:v>
                </c:pt>
                <c:pt idx="15933">
                  <c:v>2009</c:v>
                </c:pt>
                <c:pt idx="15934">
                  <c:v>2009</c:v>
                </c:pt>
                <c:pt idx="15935">
                  <c:v>2009</c:v>
                </c:pt>
                <c:pt idx="15936">
                  <c:v>2008</c:v>
                </c:pt>
                <c:pt idx="15937">
                  <c:v>2008</c:v>
                </c:pt>
                <c:pt idx="15938">
                  <c:v>2008</c:v>
                </c:pt>
                <c:pt idx="15939">
                  <c:v>2008</c:v>
                </c:pt>
                <c:pt idx="15940">
                  <c:v>2008</c:v>
                </c:pt>
                <c:pt idx="15941">
                  <c:v>2008</c:v>
                </c:pt>
                <c:pt idx="15942">
                  <c:v>2008</c:v>
                </c:pt>
                <c:pt idx="15943">
                  <c:v>2007</c:v>
                </c:pt>
                <c:pt idx="15944">
                  <c:v>2007</c:v>
                </c:pt>
                <c:pt idx="15945">
                  <c:v>2007</c:v>
                </c:pt>
                <c:pt idx="15946">
                  <c:v>2007</c:v>
                </c:pt>
                <c:pt idx="15947">
                  <c:v>2007</c:v>
                </c:pt>
                <c:pt idx="15948">
                  <c:v>2007</c:v>
                </c:pt>
                <c:pt idx="15949">
                  <c:v>2007</c:v>
                </c:pt>
                <c:pt idx="15950">
                  <c:v>2006</c:v>
                </c:pt>
                <c:pt idx="15951">
                  <c:v>2006</c:v>
                </c:pt>
                <c:pt idx="15952">
                  <c:v>2006</c:v>
                </c:pt>
                <c:pt idx="15953">
                  <c:v>2006</c:v>
                </c:pt>
                <c:pt idx="15954">
                  <c:v>2006</c:v>
                </c:pt>
                <c:pt idx="15955">
                  <c:v>2006</c:v>
                </c:pt>
                <c:pt idx="15956">
                  <c:v>2006</c:v>
                </c:pt>
                <c:pt idx="15957">
                  <c:v>2005</c:v>
                </c:pt>
                <c:pt idx="15958">
                  <c:v>2005</c:v>
                </c:pt>
                <c:pt idx="15959">
                  <c:v>2005</c:v>
                </c:pt>
                <c:pt idx="15960">
                  <c:v>2005</c:v>
                </c:pt>
                <c:pt idx="15961">
                  <c:v>2005</c:v>
                </c:pt>
                <c:pt idx="15962">
                  <c:v>2005</c:v>
                </c:pt>
                <c:pt idx="15963">
                  <c:v>2005</c:v>
                </c:pt>
                <c:pt idx="15964">
                  <c:v>2019</c:v>
                </c:pt>
                <c:pt idx="15965">
                  <c:v>2019</c:v>
                </c:pt>
                <c:pt idx="15966">
                  <c:v>2019</c:v>
                </c:pt>
                <c:pt idx="15967">
                  <c:v>2019</c:v>
                </c:pt>
                <c:pt idx="15968">
                  <c:v>2019</c:v>
                </c:pt>
                <c:pt idx="15969">
                  <c:v>2019</c:v>
                </c:pt>
                <c:pt idx="15970">
                  <c:v>2019</c:v>
                </c:pt>
                <c:pt idx="15971">
                  <c:v>2019</c:v>
                </c:pt>
                <c:pt idx="15972">
                  <c:v>2016</c:v>
                </c:pt>
                <c:pt idx="15973">
                  <c:v>2016</c:v>
                </c:pt>
                <c:pt idx="15974">
                  <c:v>2016</c:v>
                </c:pt>
                <c:pt idx="15975">
                  <c:v>2016</c:v>
                </c:pt>
                <c:pt idx="15976">
                  <c:v>2016</c:v>
                </c:pt>
                <c:pt idx="15977">
                  <c:v>2016</c:v>
                </c:pt>
                <c:pt idx="15978">
                  <c:v>2016</c:v>
                </c:pt>
                <c:pt idx="15979">
                  <c:v>2016</c:v>
                </c:pt>
                <c:pt idx="15980">
                  <c:v>2016</c:v>
                </c:pt>
                <c:pt idx="15981">
                  <c:v>2016</c:v>
                </c:pt>
                <c:pt idx="15982">
                  <c:v>2015</c:v>
                </c:pt>
                <c:pt idx="15983">
                  <c:v>2015</c:v>
                </c:pt>
                <c:pt idx="15984">
                  <c:v>2015</c:v>
                </c:pt>
                <c:pt idx="15985">
                  <c:v>2015</c:v>
                </c:pt>
                <c:pt idx="15986">
                  <c:v>2015</c:v>
                </c:pt>
                <c:pt idx="15987">
                  <c:v>2015</c:v>
                </c:pt>
                <c:pt idx="15988">
                  <c:v>2015</c:v>
                </c:pt>
                <c:pt idx="15989">
                  <c:v>2014</c:v>
                </c:pt>
                <c:pt idx="15990">
                  <c:v>2014</c:v>
                </c:pt>
                <c:pt idx="15991">
                  <c:v>2014</c:v>
                </c:pt>
                <c:pt idx="15992">
                  <c:v>2014</c:v>
                </c:pt>
                <c:pt idx="15993">
                  <c:v>2014</c:v>
                </c:pt>
                <c:pt idx="15994">
                  <c:v>2014</c:v>
                </c:pt>
                <c:pt idx="15995">
                  <c:v>2014</c:v>
                </c:pt>
                <c:pt idx="15996">
                  <c:v>2014</c:v>
                </c:pt>
                <c:pt idx="15997">
                  <c:v>2014</c:v>
                </c:pt>
                <c:pt idx="15998">
                  <c:v>2014</c:v>
                </c:pt>
                <c:pt idx="15999">
                  <c:v>2014</c:v>
                </c:pt>
                <c:pt idx="16000">
                  <c:v>2014</c:v>
                </c:pt>
                <c:pt idx="16001">
                  <c:v>2014</c:v>
                </c:pt>
                <c:pt idx="16002">
                  <c:v>2013</c:v>
                </c:pt>
                <c:pt idx="16003">
                  <c:v>2013</c:v>
                </c:pt>
                <c:pt idx="16004">
                  <c:v>2013</c:v>
                </c:pt>
                <c:pt idx="16005">
                  <c:v>2013</c:v>
                </c:pt>
                <c:pt idx="16006">
                  <c:v>2013</c:v>
                </c:pt>
                <c:pt idx="16007">
                  <c:v>2013</c:v>
                </c:pt>
                <c:pt idx="16008">
                  <c:v>2013</c:v>
                </c:pt>
                <c:pt idx="16009">
                  <c:v>2013</c:v>
                </c:pt>
                <c:pt idx="16010">
                  <c:v>2013</c:v>
                </c:pt>
                <c:pt idx="16011">
                  <c:v>2013</c:v>
                </c:pt>
                <c:pt idx="16012">
                  <c:v>2013</c:v>
                </c:pt>
                <c:pt idx="16013">
                  <c:v>2013</c:v>
                </c:pt>
                <c:pt idx="16014">
                  <c:v>2012</c:v>
                </c:pt>
                <c:pt idx="16015">
                  <c:v>2012</c:v>
                </c:pt>
                <c:pt idx="16016">
                  <c:v>2012</c:v>
                </c:pt>
                <c:pt idx="16017">
                  <c:v>2012</c:v>
                </c:pt>
                <c:pt idx="16018">
                  <c:v>2012</c:v>
                </c:pt>
                <c:pt idx="16019">
                  <c:v>2012</c:v>
                </c:pt>
                <c:pt idx="16020">
                  <c:v>2019</c:v>
                </c:pt>
                <c:pt idx="16021">
                  <c:v>2019</c:v>
                </c:pt>
                <c:pt idx="16022">
                  <c:v>2019</c:v>
                </c:pt>
                <c:pt idx="16023">
                  <c:v>2019</c:v>
                </c:pt>
                <c:pt idx="16024">
                  <c:v>2019</c:v>
                </c:pt>
                <c:pt idx="16025">
                  <c:v>2019</c:v>
                </c:pt>
                <c:pt idx="16026">
                  <c:v>2019</c:v>
                </c:pt>
                <c:pt idx="16027">
                  <c:v>2019</c:v>
                </c:pt>
                <c:pt idx="16028">
                  <c:v>2019</c:v>
                </c:pt>
                <c:pt idx="16029">
                  <c:v>2019</c:v>
                </c:pt>
                <c:pt idx="16030">
                  <c:v>2019</c:v>
                </c:pt>
                <c:pt idx="16031">
                  <c:v>2019</c:v>
                </c:pt>
                <c:pt idx="16032">
                  <c:v>2019</c:v>
                </c:pt>
                <c:pt idx="16033">
                  <c:v>2019</c:v>
                </c:pt>
                <c:pt idx="16034">
                  <c:v>2019</c:v>
                </c:pt>
                <c:pt idx="16035">
                  <c:v>2018</c:v>
                </c:pt>
                <c:pt idx="16036">
                  <c:v>2018</c:v>
                </c:pt>
                <c:pt idx="16037">
                  <c:v>2018</c:v>
                </c:pt>
                <c:pt idx="16038">
                  <c:v>2018</c:v>
                </c:pt>
                <c:pt idx="16039">
                  <c:v>2018</c:v>
                </c:pt>
                <c:pt idx="16040">
                  <c:v>2018</c:v>
                </c:pt>
                <c:pt idx="16041">
                  <c:v>2018</c:v>
                </c:pt>
                <c:pt idx="16042">
                  <c:v>2018</c:v>
                </c:pt>
                <c:pt idx="16043">
                  <c:v>2018</c:v>
                </c:pt>
                <c:pt idx="16044">
                  <c:v>2018</c:v>
                </c:pt>
                <c:pt idx="16045">
                  <c:v>2018</c:v>
                </c:pt>
                <c:pt idx="16046">
                  <c:v>2018</c:v>
                </c:pt>
                <c:pt idx="16047">
                  <c:v>2018</c:v>
                </c:pt>
                <c:pt idx="16048">
                  <c:v>2018</c:v>
                </c:pt>
                <c:pt idx="16049">
                  <c:v>2018</c:v>
                </c:pt>
                <c:pt idx="16050">
                  <c:v>2018</c:v>
                </c:pt>
                <c:pt idx="16051">
                  <c:v>2016</c:v>
                </c:pt>
                <c:pt idx="16052">
                  <c:v>2016</c:v>
                </c:pt>
                <c:pt idx="16053">
                  <c:v>2016</c:v>
                </c:pt>
                <c:pt idx="16054">
                  <c:v>2016</c:v>
                </c:pt>
                <c:pt idx="16055">
                  <c:v>2016</c:v>
                </c:pt>
                <c:pt idx="16056">
                  <c:v>2016</c:v>
                </c:pt>
                <c:pt idx="16057">
                  <c:v>2016</c:v>
                </c:pt>
                <c:pt idx="16058">
                  <c:v>2016</c:v>
                </c:pt>
                <c:pt idx="16059">
                  <c:v>2016</c:v>
                </c:pt>
                <c:pt idx="16060">
                  <c:v>2015</c:v>
                </c:pt>
                <c:pt idx="16061">
                  <c:v>2015</c:v>
                </c:pt>
                <c:pt idx="16062">
                  <c:v>2015</c:v>
                </c:pt>
                <c:pt idx="16063">
                  <c:v>2015</c:v>
                </c:pt>
                <c:pt idx="16064">
                  <c:v>2015</c:v>
                </c:pt>
                <c:pt idx="16065">
                  <c:v>2015</c:v>
                </c:pt>
                <c:pt idx="16066">
                  <c:v>2015</c:v>
                </c:pt>
                <c:pt idx="16067">
                  <c:v>2015</c:v>
                </c:pt>
                <c:pt idx="16068">
                  <c:v>2015</c:v>
                </c:pt>
                <c:pt idx="16069">
                  <c:v>2014</c:v>
                </c:pt>
                <c:pt idx="16070">
                  <c:v>2014</c:v>
                </c:pt>
                <c:pt idx="16071">
                  <c:v>2014</c:v>
                </c:pt>
                <c:pt idx="16072">
                  <c:v>2014</c:v>
                </c:pt>
                <c:pt idx="16073">
                  <c:v>2014</c:v>
                </c:pt>
                <c:pt idx="16074">
                  <c:v>2014</c:v>
                </c:pt>
                <c:pt idx="16075">
                  <c:v>2014</c:v>
                </c:pt>
                <c:pt idx="16076">
                  <c:v>2014</c:v>
                </c:pt>
                <c:pt idx="16077">
                  <c:v>2014</c:v>
                </c:pt>
                <c:pt idx="16078">
                  <c:v>2014</c:v>
                </c:pt>
                <c:pt idx="16079">
                  <c:v>2014</c:v>
                </c:pt>
                <c:pt idx="16080">
                  <c:v>2014</c:v>
                </c:pt>
                <c:pt idx="16081">
                  <c:v>2014</c:v>
                </c:pt>
                <c:pt idx="16082">
                  <c:v>2013</c:v>
                </c:pt>
                <c:pt idx="16083">
                  <c:v>2013</c:v>
                </c:pt>
                <c:pt idx="16084">
                  <c:v>2013</c:v>
                </c:pt>
                <c:pt idx="16085">
                  <c:v>2013</c:v>
                </c:pt>
                <c:pt idx="16086">
                  <c:v>2013</c:v>
                </c:pt>
                <c:pt idx="16087">
                  <c:v>2013</c:v>
                </c:pt>
                <c:pt idx="16088">
                  <c:v>2013</c:v>
                </c:pt>
                <c:pt idx="16089">
                  <c:v>2013</c:v>
                </c:pt>
                <c:pt idx="16090">
                  <c:v>2013</c:v>
                </c:pt>
                <c:pt idx="16091">
                  <c:v>2013</c:v>
                </c:pt>
                <c:pt idx="16092">
                  <c:v>2013</c:v>
                </c:pt>
                <c:pt idx="16093">
                  <c:v>2013</c:v>
                </c:pt>
                <c:pt idx="16094">
                  <c:v>2013</c:v>
                </c:pt>
                <c:pt idx="16095">
                  <c:v>2013</c:v>
                </c:pt>
                <c:pt idx="16096">
                  <c:v>2013</c:v>
                </c:pt>
                <c:pt idx="16097">
                  <c:v>2013</c:v>
                </c:pt>
                <c:pt idx="16098">
                  <c:v>2013</c:v>
                </c:pt>
                <c:pt idx="16099">
                  <c:v>2012</c:v>
                </c:pt>
                <c:pt idx="16100">
                  <c:v>2012</c:v>
                </c:pt>
                <c:pt idx="16101">
                  <c:v>2012</c:v>
                </c:pt>
                <c:pt idx="16102">
                  <c:v>2012</c:v>
                </c:pt>
                <c:pt idx="16103">
                  <c:v>2012</c:v>
                </c:pt>
                <c:pt idx="16104">
                  <c:v>2012</c:v>
                </c:pt>
                <c:pt idx="16105">
                  <c:v>2012</c:v>
                </c:pt>
                <c:pt idx="16106">
                  <c:v>2012</c:v>
                </c:pt>
                <c:pt idx="16107">
                  <c:v>2012</c:v>
                </c:pt>
                <c:pt idx="16108">
                  <c:v>2011</c:v>
                </c:pt>
                <c:pt idx="16109">
                  <c:v>2011</c:v>
                </c:pt>
                <c:pt idx="16110">
                  <c:v>2011</c:v>
                </c:pt>
                <c:pt idx="16111">
                  <c:v>2011</c:v>
                </c:pt>
                <c:pt idx="16112">
                  <c:v>2011</c:v>
                </c:pt>
                <c:pt idx="16113">
                  <c:v>2011</c:v>
                </c:pt>
                <c:pt idx="16114">
                  <c:v>2011</c:v>
                </c:pt>
                <c:pt idx="16115">
                  <c:v>2011</c:v>
                </c:pt>
                <c:pt idx="16116">
                  <c:v>2011</c:v>
                </c:pt>
                <c:pt idx="16117">
                  <c:v>2010</c:v>
                </c:pt>
                <c:pt idx="16118">
                  <c:v>2010</c:v>
                </c:pt>
                <c:pt idx="16119">
                  <c:v>2010</c:v>
                </c:pt>
                <c:pt idx="16120">
                  <c:v>2010</c:v>
                </c:pt>
                <c:pt idx="16121">
                  <c:v>2010</c:v>
                </c:pt>
                <c:pt idx="16122">
                  <c:v>2010</c:v>
                </c:pt>
                <c:pt idx="16123">
                  <c:v>2010</c:v>
                </c:pt>
                <c:pt idx="16124">
                  <c:v>2010</c:v>
                </c:pt>
                <c:pt idx="16125">
                  <c:v>2010</c:v>
                </c:pt>
                <c:pt idx="16126">
                  <c:v>2009</c:v>
                </c:pt>
                <c:pt idx="16127">
                  <c:v>2009</c:v>
                </c:pt>
                <c:pt idx="16128">
                  <c:v>2009</c:v>
                </c:pt>
                <c:pt idx="16129">
                  <c:v>2009</c:v>
                </c:pt>
                <c:pt idx="16130">
                  <c:v>2009</c:v>
                </c:pt>
                <c:pt idx="16131">
                  <c:v>2009</c:v>
                </c:pt>
                <c:pt idx="16132">
                  <c:v>2009</c:v>
                </c:pt>
                <c:pt idx="16133">
                  <c:v>2009</c:v>
                </c:pt>
                <c:pt idx="16134">
                  <c:v>2008</c:v>
                </c:pt>
                <c:pt idx="16135">
                  <c:v>2008</c:v>
                </c:pt>
                <c:pt idx="16136">
                  <c:v>2008</c:v>
                </c:pt>
                <c:pt idx="16137">
                  <c:v>2008</c:v>
                </c:pt>
                <c:pt idx="16138">
                  <c:v>2008</c:v>
                </c:pt>
                <c:pt idx="16139">
                  <c:v>2008</c:v>
                </c:pt>
                <c:pt idx="16140">
                  <c:v>2007</c:v>
                </c:pt>
                <c:pt idx="16141">
                  <c:v>2007</c:v>
                </c:pt>
                <c:pt idx="16142">
                  <c:v>2007</c:v>
                </c:pt>
                <c:pt idx="16143">
                  <c:v>2007</c:v>
                </c:pt>
                <c:pt idx="16144">
                  <c:v>2007</c:v>
                </c:pt>
                <c:pt idx="16145">
                  <c:v>2007</c:v>
                </c:pt>
                <c:pt idx="16146">
                  <c:v>2007</c:v>
                </c:pt>
                <c:pt idx="16147">
                  <c:v>2007</c:v>
                </c:pt>
                <c:pt idx="16148">
                  <c:v>2007</c:v>
                </c:pt>
                <c:pt idx="16149">
                  <c:v>2007</c:v>
                </c:pt>
                <c:pt idx="16150">
                  <c:v>2007</c:v>
                </c:pt>
                <c:pt idx="16151">
                  <c:v>2007</c:v>
                </c:pt>
                <c:pt idx="16152">
                  <c:v>2007</c:v>
                </c:pt>
                <c:pt idx="16153">
                  <c:v>2007</c:v>
                </c:pt>
                <c:pt idx="16154">
                  <c:v>2007</c:v>
                </c:pt>
                <c:pt idx="16155">
                  <c:v>2007</c:v>
                </c:pt>
                <c:pt idx="16156">
                  <c:v>2007</c:v>
                </c:pt>
                <c:pt idx="16157">
                  <c:v>2007</c:v>
                </c:pt>
                <c:pt idx="16158">
                  <c:v>2006</c:v>
                </c:pt>
                <c:pt idx="16159">
                  <c:v>2006</c:v>
                </c:pt>
                <c:pt idx="16160">
                  <c:v>2006</c:v>
                </c:pt>
                <c:pt idx="16161">
                  <c:v>2006</c:v>
                </c:pt>
                <c:pt idx="16162">
                  <c:v>2006</c:v>
                </c:pt>
                <c:pt idx="16163">
                  <c:v>2006</c:v>
                </c:pt>
                <c:pt idx="16164">
                  <c:v>2006</c:v>
                </c:pt>
                <c:pt idx="16165">
                  <c:v>2006</c:v>
                </c:pt>
                <c:pt idx="16166">
                  <c:v>2006</c:v>
                </c:pt>
                <c:pt idx="16167">
                  <c:v>2006</c:v>
                </c:pt>
                <c:pt idx="16168">
                  <c:v>2006</c:v>
                </c:pt>
                <c:pt idx="16169">
                  <c:v>2005</c:v>
                </c:pt>
                <c:pt idx="16170">
                  <c:v>2005</c:v>
                </c:pt>
                <c:pt idx="16171">
                  <c:v>2005</c:v>
                </c:pt>
                <c:pt idx="16172">
                  <c:v>2005</c:v>
                </c:pt>
                <c:pt idx="16173">
                  <c:v>2005</c:v>
                </c:pt>
                <c:pt idx="16174">
                  <c:v>2005</c:v>
                </c:pt>
                <c:pt idx="16175">
                  <c:v>2005</c:v>
                </c:pt>
                <c:pt idx="16176">
                  <c:v>2005</c:v>
                </c:pt>
                <c:pt idx="16177">
                  <c:v>2005</c:v>
                </c:pt>
                <c:pt idx="16178">
                  <c:v>2005</c:v>
                </c:pt>
                <c:pt idx="16179">
                  <c:v>2005</c:v>
                </c:pt>
                <c:pt idx="16180">
                  <c:v>2005</c:v>
                </c:pt>
                <c:pt idx="16181">
                  <c:v>2004</c:v>
                </c:pt>
                <c:pt idx="16182">
                  <c:v>2004</c:v>
                </c:pt>
                <c:pt idx="16183">
                  <c:v>2004</c:v>
                </c:pt>
                <c:pt idx="16184">
                  <c:v>2004</c:v>
                </c:pt>
                <c:pt idx="16185">
                  <c:v>2004</c:v>
                </c:pt>
                <c:pt idx="16186">
                  <c:v>2004</c:v>
                </c:pt>
                <c:pt idx="16187">
                  <c:v>2004</c:v>
                </c:pt>
                <c:pt idx="16188">
                  <c:v>2004</c:v>
                </c:pt>
                <c:pt idx="16189">
                  <c:v>2004</c:v>
                </c:pt>
                <c:pt idx="16190">
                  <c:v>2003</c:v>
                </c:pt>
                <c:pt idx="16191">
                  <c:v>2003</c:v>
                </c:pt>
                <c:pt idx="16192">
                  <c:v>2003</c:v>
                </c:pt>
                <c:pt idx="16193">
                  <c:v>2003</c:v>
                </c:pt>
                <c:pt idx="16194">
                  <c:v>2003</c:v>
                </c:pt>
                <c:pt idx="16195">
                  <c:v>2003</c:v>
                </c:pt>
                <c:pt idx="16196">
                  <c:v>2003</c:v>
                </c:pt>
                <c:pt idx="16197">
                  <c:v>2003</c:v>
                </c:pt>
                <c:pt idx="16198">
                  <c:v>2003</c:v>
                </c:pt>
                <c:pt idx="16199">
                  <c:v>2002</c:v>
                </c:pt>
                <c:pt idx="16200">
                  <c:v>2002</c:v>
                </c:pt>
                <c:pt idx="16201">
                  <c:v>2002</c:v>
                </c:pt>
                <c:pt idx="16202">
                  <c:v>2002</c:v>
                </c:pt>
                <c:pt idx="16203">
                  <c:v>2001</c:v>
                </c:pt>
                <c:pt idx="16204">
                  <c:v>2001</c:v>
                </c:pt>
                <c:pt idx="16205">
                  <c:v>2001</c:v>
                </c:pt>
                <c:pt idx="16206">
                  <c:v>2001</c:v>
                </c:pt>
                <c:pt idx="16207">
                  <c:v>2000</c:v>
                </c:pt>
                <c:pt idx="16208">
                  <c:v>2000</c:v>
                </c:pt>
                <c:pt idx="16209">
                  <c:v>2000</c:v>
                </c:pt>
                <c:pt idx="16210">
                  <c:v>2000</c:v>
                </c:pt>
                <c:pt idx="16211">
                  <c:v>1999</c:v>
                </c:pt>
                <c:pt idx="16212">
                  <c:v>1999</c:v>
                </c:pt>
                <c:pt idx="16213">
                  <c:v>1999</c:v>
                </c:pt>
                <c:pt idx="16214">
                  <c:v>1999</c:v>
                </c:pt>
                <c:pt idx="16215">
                  <c:v>1999</c:v>
                </c:pt>
                <c:pt idx="16216">
                  <c:v>1999</c:v>
                </c:pt>
                <c:pt idx="16217">
                  <c:v>1999</c:v>
                </c:pt>
                <c:pt idx="16218">
                  <c:v>1999</c:v>
                </c:pt>
                <c:pt idx="16219">
                  <c:v>1999</c:v>
                </c:pt>
                <c:pt idx="16220">
                  <c:v>1999</c:v>
                </c:pt>
                <c:pt idx="16221">
                  <c:v>1999</c:v>
                </c:pt>
                <c:pt idx="16222">
                  <c:v>1998</c:v>
                </c:pt>
                <c:pt idx="16223">
                  <c:v>1998</c:v>
                </c:pt>
                <c:pt idx="16224">
                  <c:v>1998</c:v>
                </c:pt>
                <c:pt idx="16225">
                  <c:v>1998</c:v>
                </c:pt>
                <c:pt idx="16226">
                  <c:v>1998</c:v>
                </c:pt>
                <c:pt idx="16227">
                  <c:v>1998</c:v>
                </c:pt>
                <c:pt idx="16228">
                  <c:v>1998</c:v>
                </c:pt>
                <c:pt idx="16229">
                  <c:v>1997</c:v>
                </c:pt>
                <c:pt idx="16230">
                  <c:v>1997</c:v>
                </c:pt>
                <c:pt idx="16231">
                  <c:v>1997</c:v>
                </c:pt>
                <c:pt idx="16232">
                  <c:v>1997</c:v>
                </c:pt>
                <c:pt idx="16233">
                  <c:v>1997</c:v>
                </c:pt>
                <c:pt idx="16234">
                  <c:v>1997</c:v>
                </c:pt>
                <c:pt idx="16235">
                  <c:v>1997</c:v>
                </c:pt>
                <c:pt idx="16236">
                  <c:v>1996</c:v>
                </c:pt>
                <c:pt idx="16237">
                  <c:v>1996</c:v>
                </c:pt>
                <c:pt idx="16238">
                  <c:v>1996</c:v>
                </c:pt>
                <c:pt idx="16239">
                  <c:v>1996</c:v>
                </c:pt>
                <c:pt idx="16240">
                  <c:v>1996</c:v>
                </c:pt>
                <c:pt idx="16241">
                  <c:v>1996</c:v>
                </c:pt>
                <c:pt idx="16242">
                  <c:v>1996</c:v>
                </c:pt>
                <c:pt idx="16243">
                  <c:v>1995</c:v>
                </c:pt>
                <c:pt idx="16244">
                  <c:v>1995</c:v>
                </c:pt>
                <c:pt idx="16245">
                  <c:v>1995</c:v>
                </c:pt>
                <c:pt idx="16246">
                  <c:v>1995</c:v>
                </c:pt>
                <c:pt idx="16247">
                  <c:v>1994</c:v>
                </c:pt>
                <c:pt idx="16248">
                  <c:v>1994</c:v>
                </c:pt>
                <c:pt idx="16249">
                  <c:v>1994</c:v>
                </c:pt>
                <c:pt idx="16250">
                  <c:v>1994</c:v>
                </c:pt>
                <c:pt idx="16251">
                  <c:v>1993</c:v>
                </c:pt>
                <c:pt idx="16252">
                  <c:v>1993</c:v>
                </c:pt>
                <c:pt idx="16253">
                  <c:v>1993</c:v>
                </c:pt>
                <c:pt idx="16254">
                  <c:v>1993</c:v>
                </c:pt>
                <c:pt idx="16255">
                  <c:v>1992</c:v>
                </c:pt>
                <c:pt idx="16256">
                  <c:v>1992</c:v>
                </c:pt>
                <c:pt idx="16257">
                  <c:v>1992</c:v>
                </c:pt>
                <c:pt idx="16258">
                  <c:v>1992</c:v>
                </c:pt>
                <c:pt idx="16259">
                  <c:v>2018</c:v>
                </c:pt>
                <c:pt idx="16260">
                  <c:v>2018</c:v>
                </c:pt>
                <c:pt idx="16261">
                  <c:v>2018</c:v>
                </c:pt>
                <c:pt idx="16262">
                  <c:v>2018</c:v>
                </c:pt>
                <c:pt idx="16263">
                  <c:v>2018</c:v>
                </c:pt>
                <c:pt idx="16264">
                  <c:v>2018</c:v>
                </c:pt>
                <c:pt idx="16265">
                  <c:v>2016</c:v>
                </c:pt>
                <c:pt idx="16266">
                  <c:v>2016</c:v>
                </c:pt>
                <c:pt idx="16267">
                  <c:v>2016</c:v>
                </c:pt>
                <c:pt idx="16268">
                  <c:v>2016</c:v>
                </c:pt>
                <c:pt idx="16269">
                  <c:v>2015</c:v>
                </c:pt>
                <c:pt idx="16270">
                  <c:v>2015</c:v>
                </c:pt>
                <c:pt idx="16271">
                  <c:v>2015</c:v>
                </c:pt>
                <c:pt idx="16272">
                  <c:v>2015</c:v>
                </c:pt>
                <c:pt idx="16273">
                  <c:v>2015</c:v>
                </c:pt>
                <c:pt idx="16274">
                  <c:v>2015</c:v>
                </c:pt>
                <c:pt idx="16275">
                  <c:v>2018</c:v>
                </c:pt>
                <c:pt idx="16276">
                  <c:v>2018</c:v>
                </c:pt>
                <c:pt idx="16277">
                  <c:v>2018</c:v>
                </c:pt>
                <c:pt idx="16278">
                  <c:v>2018</c:v>
                </c:pt>
                <c:pt idx="16279">
                  <c:v>2018</c:v>
                </c:pt>
                <c:pt idx="16280">
                  <c:v>2018</c:v>
                </c:pt>
                <c:pt idx="16281">
                  <c:v>2018</c:v>
                </c:pt>
                <c:pt idx="16282">
                  <c:v>2018</c:v>
                </c:pt>
                <c:pt idx="16283">
                  <c:v>2018</c:v>
                </c:pt>
                <c:pt idx="16284">
                  <c:v>2018</c:v>
                </c:pt>
                <c:pt idx="16285">
                  <c:v>2018</c:v>
                </c:pt>
                <c:pt idx="16286">
                  <c:v>2018</c:v>
                </c:pt>
                <c:pt idx="16287">
                  <c:v>2018</c:v>
                </c:pt>
                <c:pt idx="16288">
                  <c:v>2018</c:v>
                </c:pt>
                <c:pt idx="16289">
                  <c:v>2016</c:v>
                </c:pt>
                <c:pt idx="16290">
                  <c:v>2016</c:v>
                </c:pt>
                <c:pt idx="16291">
                  <c:v>2016</c:v>
                </c:pt>
                <c:pt idx="16292">
                  <c:v>2016</c:v>
                </c:pt>
                <c:pt idx="16293">
                  <c:v>2016</c:v>
                </c:pt>
                <c:pt idx="16294">
                  <c:v>2016</c:v>
                </c:pt>
                <c:pt idx="16295">
                  <c:v>2016</c:v>
                </c:pt>
                <c:pt idx="16296">
                  <c:v>2016</c:v>
                </c:pt>
                <c:pt idx="16297">
                  <c:v>2016</c:v>
                </c:pt>
                <c:pt idx="16298">
                  <c:v>2016</c:v>
                </c:pt>
                <c:pt idx="16299">
                  <c:v>2016</c:v>
                </c:pt>
                <c:pt idx="16300">
                  <c:v>2016</c:v>
                </c:pt>
                <c:pt idx="16301">
                  <c:v>2016</c:v>
                </c:pt>
                <c:pt idx="16302">
                  <c:v>2015</c:v>
                </c:pt>
                <c:pt idx="16303">
                  <c:v>2015</c:v>
                </c:pt>
                <c:pt idx="16304">
                  <c:v>2015</c:v>
                </c:pt>
                <c:pt idx="16305">
                  <c:v>2015</c:v>
                </c:pt>
                <c:pt idx="16306">
                  <c:v>2015</c:v>
                </c:pt>
                <c:pt idx="16307">
                  <c:v>2015</c:v>
                </c:pt>
                <c:pt idx="16308">
                  <c:v>2015</c:v>
                </c:pt>
                <c:pt idx="16309">
                  <c:v>2015</c:v>
                </c:pt>
                <c:pt idx="16310">
                  <c:v>2015</c:v>
                </c:pt>
                <c:pt idx="16311">
                  <c:v>2015</c:v>
                </c:pt>
                <c:pt idx="16312">
                  <c:v>2015</c:v>
                </c:pt>
                <c:pt idx="16313">
                  <c:v>2015</c:v>
                </c:pt>
                <c:pt idx="16314">
                  <c:v>2015</c:v>
                </c:pt>
                <c:pt idx="16315">
                  <c:v>2014</c:v>
                </c:pt>
                <c:pt idx="16316">
                  <c:v>2014</c:v>
                </c:pt>
                <c:pt idx="16317">
                  <c:v>2014</c:v>
                </c:pt>
                <c:pt idx="16318">
                  <c:v>2014</c:v>
                </c:pt>
                <c:pt idx="16319">
                  <c:v>2014</c:v>
                </c:pt>
                <c:pt idx="16320">
                  <c:v>2014</c:v>
                </c:pt>
                <c:pt idx="16321">
                  <c:v>2014</c:v>
                </c:pt>
                <c:pt idx="16322">
                  <c:v>2013</c:v>
                </c:pt>
                <c:pt idx="16323">
                  <c:v>2013</c:v>
                </c:pt>
                <c:pt idx="16324">
                  <c:v>2013</c:v>
                </c:pt>
                <c:pt idx="16325">
                  <c:v>2013</c:v>
                </c:pt>
                <c:pt idx="16326">
                  <c:v>2013</c:v>
                </c:pt>
                <c:pt idx="16327">
                  <c:v>2013</c:v>
                </c:pt>
                <c:pt idx="16328">
                  <c:v>2013</c:v>
                </c:pt>
                <c:pt idx="16329">
                  <c:v>2013</c:v>
                </c:pt>
                <c:pt idx="16330">
                  <c:v>2013</c:v>
                </c:pt>
                <c:pt idx="16331">
                  <c:v>2013</c:v>
                </c:pt>
                <c:pt idx="16332">
                  <c:v>2012</c:v>
                </c:pt>
                <c:pt idx="16333">
                  <c:v>2012</c:v>
                </c:pt>
                <c:pt idx="16334">
                  <c:v>2012</c:v>
                </c:pt>
                <c:pt idx="16335">
                  <c:v>2012</c:v>
                </c:pt>
                <c:pt idx="16336">
                  <c:v>2012</c:v>
                </c:pt>
                <c:pt idx="16337">
                  <c:v>2012</c:v>
                </c:pt>
                <c:pt idx="16338">
                  <c:v>2012</c:v>
                </c:pt>
                <c:pt idx="16339">
                  <c:v>2012</c:v>
                </c:pt>
                <c:pt idx="16340">
                  <c:v>2012</c:v>
                </c:pt>
                <c:pt idx="16341">
                  <c:v>2012</c:v>
                </c:pt>
                <c:pt idx="16342">
                  <c:v>2012</c:v>
                </c:pt>
                <c:pt idx="16343">
                  <c:v>2012</c:v>
                </c:pt>
                <c:pt idx="16344">
                  <c:v>2011</c:v>
                </c:pt>
                <c:pt idx="16345">
                  <c:v>2011</c:v>
                </c:pt>
                <c:pt idx="16346">
                  <c:v>2011</c:v>
                </c:pt>
                <c:pt idx="16347">
                  <c:v>2011</c:v>
                </c:pt>
                <c:pt idx="16348">
                  <c:v>2011</c:v>
                </c:pt>
                <c:pt idx="16349">
                  <c:v>2011</c:v>
                </c:pt>
                <c:pt idx="16350">
                  <c:v>2011</c:v>
                </c:pt>
                <c:pt idx="16351">
                  <c:v>2011</c:v>
                </c:pt>
                <c:pt idx="16352">
                  <c:v>2011</c:v>
                </c:pt>
                <c:pt idx="16353">
                  <c:v>2011</c:v>
                </c:pt>
                <c:pt idx="16354">
                  <c:v>2011</c:v>
                </c:pt>
                <c:pt idx="16355">
                  <c:v>2011</c:v>
                </c:pt>
                <c:pt idx="16356">
                  <c:v>2011</c:v>
                </c:pt>
                <c:pt idx="16357">
                  <c:v>2010</c:v>
                </c:pt>
                <c:pt idx="16358">
                  <c:v>2010</c:v>
                </c:pt>
                <c:pt idx="16359">
                  <c:v>2010</c:v>
                </c:pt>
                <c:pt idx="16360">
                  <c:v>2010</c:v>
                </c:pt>
                <c:pt idx="16361">
                  <c:v>2010</c:v>
                </c:pt>
                <c:pt idx="16362">
                  <c:v>2010</c:v>
                </c:pt>
                <c:pt idx="16363">
                  <c:v>2010</c:v>
                </c:pt>
                <c:pt idx="16364">
                  <c:v>2010</c:v>
                </c:pt>
                <c:pt idx="16365">
                  <c:v>2010</c:v>
                </c:pt>
                <c:pt idx="16366">
                  <c:v>2009</c:v>
                </c:pt>
                <c:pt idx="16367">
                  <c:v>2009</c:v>
                </c:pt>
                <c:pt idx="16368">
                  <c:v>2009</c:v>
                </c:pt>
                <c:pt idx="16369">
                  <c:v>2009</c:v>
                </c:pt>
                <c:pt idx="16370">
                  <c:v>2009</c:v>
                </c:pt>
                <c:pt idx="16371">
                  <c:v>2009</c:v>
                </c:pt>
                <c:pt idx="16372">
                  <c:v>2009</c:v>
                </c:pt>
                <c:pt idx="16373">
                  <c:v>2009</c:v>
                </c:pt>
                <c:pt idx="16374">
                  <c:v>2009</c:v>
                </c:pt>
                <c:pt idx="16375">
                  <c:v>2009</c:v>
                </c:pt>
                <c:pt idx="16376">
                  <c:v>2009</c:v>
                </c:pt>
                <c:pt idx="16377">
                  <c:v>2008</c:v>
                </c:pt>
                <c:pt idx="16378">
                  <c:v>2008</c:v>
                </c:pt>
                <c:pt idx="16379">
                  <c:v>2008</c:v>
                </c:pt>
                <c:pt idx="16380">
                  <c:v>2008</c:v>
                </c:pt>
                <c:pt idx="16381">
                  <c:v>2008</c:v>
                </c:pt>
                <c:pt idx="16382">
                  <c:v>2008</c:v>
                </c:pt>
                <c:pt idx="16383">
                  <c:v>2008</c:v>
                </c:pt>
                <c:pt idx="16384">
                  <c:v>2007</c:v>
                </c:pt>
                <c:pt idx="16385">
                  <c:v>2007</c:v>
                </c:pt>
                <c:pt idx="16386">
                  <c:v>2007</c:v>
                </c:pt>
                <c:pt idx="16387">
                  <c:v>2007</c:v>
                </c:pt>
                <c:pt idx="16388">
                  <c:v>2007</c:v>
                </c:pt>
                <c:pt idx="16389">
                  <c:v>2007</c:v>
                </c:pt>
                <c:pt idx="16390">
                  <c:v>2007</c:v>
                </c:pt>
                <c:pt idx="16391">
                  <c:v>2007</c:v>
                </c:pt>
                <c:pt idx="16392">
                  <c:v>2006</c:v>
                </c:pt>
                <c:pt idx="16393">
                  <c:v>2006</c:v>
                </c:pt>
                <c:pt idx="16394">
                  <c:v>2006</c:v>
                </c:pt>
                <c:pt idx="16395">
                  <c:v>2006</c:v>
                </c:pt>
                <c:pt idx="16396">
                  <c:v>2006</c:v>
                </c:pt>
                <c:pt idx="16397">
                  <c:v>2005</c:v>
                </c:pt>
                <c:pt idx="16398">
                  <c:v>2005</c:v>
                </c:pt>
                <c:pt idx="16399">
                  <c:v>2005</c:v>
                </c:pt>
                <c:pt idx="16400">
                  <c:v>2005</c:v>
                </c:pt>
                <c:pt idx="16401">
                  <c:v>2005</c:v>
                </c:pt>
                <c:pt idx="16402">
                  <c:v>2005</c:v>
                </c:pt>
                <c:pt idx="16403">
                  <c:v>2004</c:v>
                </c:pt>
                <c:pt idx="16404">
                  <c:v>2004</c:v>
                </c:pt>
                <c:pt idx="16405">
                  <c:v>2004</c:v>
                </c:pt>
                <c:pt idx="16406">
                  <c:v>2004</c:v>
                </c:pt>
                <c:pt idx="16407">
                  <c:v>2004</c:v>
                </c:pt>
                <c:pt idx="16408">
                  <c:v>2003</c:v>
                </c:pt>
                <c:pt idx="16409">
                  <c:v>2003</c:v>
                </c:pt>
                <c:pt idx="16410">
                  <c:v>2003</c:v>
                </c:pt>
                <c:pt idx="16411">
                  <c:v>2003</c:v>
                </c:pt>
                <c:pt idx="16412">
                  <c:v>2003</c:v>
                </c:pt>
                <c:pt idx="16413">
                  <c:v>2003</c:v>
                </c:pt>
                <c:pt idx="16414">
                  <c:v>2003</c:v>
                </c:pt>
                <c:pt idx="16415">
                  <c:v>2003</c:v>
                </c:pt>
                <c:pt idx="16416">
                  <c:v>2002</c:v>
                </c:pt>
                <c:pt idx="16417">
                  <c:v>2002</c:v>
                </c:pt>
                <c:pt idx="16418">
                  <c:v>2002</c:v>
                </c:pt>
                <c:pt idx="16419">
                  <c:v>2002</c:v>
                </c:pt>
                <c:pt idx="16420">
                  <c:v>2002</c:v>
                </c:pt>
                <c:pt idx="16421">
                  <c:v>2002</c:v>
                </c:pt>
                <c:pt idx="16422">
                  <c:v>2001</c:v>
                </c:pt>
                <c:pt idx="16423">
                  <c:v>2001</c:v>
                </c:pt>
                <c:pt idx="16424">
                  <c:v>2001</c:v>
                </c:pt>
                <c:pt idx="16425">
                  <c:v>2001</c:v>
                </c:pt>
                <c:pt idx="16426">
                  <c:v>2001</c:v>
                </c:pt>
                <c:pt idx="16427">
                  <c:v>2001</c:v>
                </c:pt>
                <c:pt idx="16428">
                  <c:v>2000</c:v>
                </c:pt>
                <c:pt idx="16429">
                  <c:v>2000</c:v>
                </c:pt>
                <c:pt idx="16430">
                  <c:v>2000</c:v>
                </c:pt>
                <c:pt idx="16431">
                  <c:v>2000</c:v>
                </c:pt>
                <c:pt idx="16432">
                  <c:v>1999</c:v>
                </c:pt>
                <c:pt idx="16433">
                  <c:v>1999</c:v>
                </c:pt>
                <c:pt idx="16434">
                  <c:v>1999</c:v>
                </c:pt>
                <c:pt idx="16435">
                  <c:v>1999</c:v>
                </c:pt>
                <c:pt idx="16436">
                  <c:v>1999</c:v>
                </c:pt>
                <c:pt idx="16437">
                  <c:v>1999</c:v>
                </c:pt>
                <c:pt idx="16438">
                  <c:v>1999</c:v>
                </c:pt>
                <c:pt idx="16439">
                  <c:v>1999</c:v>
                </c:pt>
                <c:pt idx="16440">
                  <c:v>1998</c:v>
                </c:pt>
                <c:pt idx="16441">
                  <c:v>1998</c:v>
                </c:pt>
                <c:pt idx="16442">
                  <c:v>1998</c:v>
                </c:pt>
                <c:pt idx="16443">
                  <c:v>1998</c:v>
                </c:pt>
                <c:pt idx="16444">
                  <c:v>1998</c:v>
                </c:pt>
                <c:pt idx="16445">
                  <c:v>1997</c:v>
                </c:pt>
                <c:pt idx="16446">
                  <c:v>1997</c:v>
                </c:pt>
                <c:pt idx="16447">
                  <c:v>1997</c:v>
                </c:pt>
                <c:pt idx="16448">
                  <c:v>1997</c:v>
                </c:pt>
                <c:pt idx="16449">
                  <c:v>1997</c:v>
                </c:pt>
                <c:pt idx="16450">
                  <c:v>1996</c:v>
                </c:pt>
                <c:pt idx="16451">
                  <c:v>1996</c:v>
                </c:pt>
                <c:pt idx="16452">
                  <c:v>1996</c:v>
                </c:pt>
                <c:pt idx="16453">
                  <c:v>1996</c:v>
                </c:pt>
                <c:pt idx="16454">
                  <c:v>1996</c:v>
                </c:pt>
                <c:pt idx="16455">
                  <c:v>1995</c:v>
                </c:pt>
                <c:pt idx="16456">
                  <c:v>1995</c:v>
                </c:pt>
                <c:pt idx="16457">
                  <c:v>1995</c:v>
                </c:pt>
                <c:pt idx="16458">
                  <c:v>1995</c:v>
                </c:pt>
                <c:pt idx="16459">
                  <c:v>1995</c:v>
                </c:pt>
                <c:pt idx="16460">
                  <c:v>1993</c:v>
                </c:pt>
                <c:pt idx="16461">
                  <c:v>1993</c:v>
                </c:pt>
                <c:pt idx="16462">
                  <c:v>1993</c:v>
                </c:pt>
                <c:pt idx="16463">
                  <c:v>1993</c:v>
                </c:pt>
                <c:pt idx="16464">
                  <c:v>1993</c:v>
                </c:pt>
                <c:pt idx="16465">
                  <c:v>1993</c:v>
                </c:pt>
                <c:pt idx="16466">
                  <c:v>1992</c:v>
                </c:pt>
                <c:pt idx="16467">
                  <c:v>1992</c:v>
                </c:pt>
                <c:pt idx="16468">
                  <c:v>1992</c:v>
                </c:pt>
                <c:pt idx="16469">
                  <c:v>1992</c:v>
                </c:pt>
                <c:pt idx="16470">
                  <c:v>1992</c:v>
                </c:pt>
                <c:pt idx="16471">
                  <c:v>1992</c:v>
                </c:pt>
                <c:pt idx="16472">
                  <c:v>1991</c:v>
                </c:pt>
                <c:pt idx="16473">
                  <c:v>1991</c:v>
                </c:pt>
                <c:pt idx="16474">
                  <c:v>1991</c:v>
                </c:pt>
                <c:pt idx="16475">
                  <c:v>1991</c:v>
                </c:pt>
                <c:pt idx="16476">
                  <c:v>1991</c:v>
                </c:pt>
                <c:pt idx="16477">
                  <c:v>1991</c:v>
                </c:pt>
                <c:pt idx="16478">
                  <c:v>1991</c:v>
                </c:pt>
                <c:pt idx="16479">
                  <c:v>1991</c:v>
                </c:pt>
                <c:pt idx="16480">
                  <c:v>1990</c:v>
                </c:pt>
                <c:pt idx="16481">
                  <c:v>1990</c:v>
                </c:pt>
                <c:pt idx="16482">
                  <c:v>1990</c:v>
                </c:pt>
                <c:pt idx="16483">
                  <c:v>1990</c:v>
                </c:pt>
                <c:pt idx="16484">
                  <c:v>1990</c:v>
                </c:pt>
                <c:pt idx="16485">
                  <c:v>1990</c:v>
                </c:pt>
                <c:pt idx="16486">
                  <c:v>2019</c:v>
                </c:pt>
                <c:pt idx="16487">
                  <c:v>2019</c:v>
                </c:pt>
                <c:pt idx="16488">
                  <c:v>2019</c:v>
                </c:pt>
                <c:pt idx="16489">
                  <c:v>2019</c:v>
                </c:pt>
                <c:pt idx="16490">
                  <c:v>2019</c:v>
                </c:pt>
                <c:pt idx="16491">
                  <c:v>2019</c:v>
                </c:pt>
                <c:pt idx="16492">
                  <c:v>2019</c:v>
                </c:pt>
                <c:pt idx="16493">
                  <c:v>2019</c:v>
                </c:pt>
                <c:pt idx="16494">
                  <c:v>2019</c:v>
                </c:pt>
                <c:pt idx="16495">
                  <c:v>2019</c:v>
                </c:pt>
                <c:pt idx="16496">
                  <c:v>2018</c:v>
                </c:pt>
                <c:pt idx="16497">
                  <c:v>2018</c:v>
                </c:pt>
                <c:pt idx="16498">
                  <c:v>2018</c:v>
                </c:pt>
                <c:pt idx="16499">
                  <c:v>2018</c:v>
                </c:pt>
                <c:pt idx="16500">
                  <c:v>2018</c:v>
                </c:pt>
                <c:pt idx="16501">
                  <c:v>2018</c:v>
                </c:pt>
                <c:pt idx="16502">
                  <c:v>2018</c:v>
                </c:pt>
                <c:pt idx="16503">
                  <c:v>2018</c:v>
                </c:pt>
                <c:pt idx="16504">
                  <c:v>2018</c:v>
                </c:pt>
                <c:pt idx="16505">
                  <c:v>2018</c:v>
                </c:pt>
                <c:pt idx="16506">
                  <c:v>2018</c:v>
                </c:pt>
                <c:pt idx="16507">
                  <c:v>2018</c:v>
                </c:pt>
                <c:pt idx="16508">
                  <c:v>2018</c:v>
                </c:pt>
                <c:pt idx="16509">
                  <c:v>2018</c:v>
                </c:pt>
                <c:pt idx="16510">
                  <c:v>2019</c:v>
                </c:pt>
                <c:pt idx="16511">
                  <c:v>2019</c:v>
                </c:pt>
                <c:pt idx="16512">
                  <c:v>2019</c:v>
                </c:pt>
                <c:pt idx="16513">
                  <c:v>2019</c:v>
                </c:pt>
                <c:pt idx="16514">
                  <c:v>2018</c:v>
                </c:pt>
                <c:pt idx="16515">
                  <c:v>2018</c:v>
                </c:pt>
                <c:pt idx="16516">
                  <c:v>2018</c:v>
                </c:pt>
                <c:pt idx="16517">
                  <c:v>2018</c:v>
                </c:pt>
                <c:pt idx="16518">
                  <c:v>2016</c:v>
                </c:pt>
                <c:pt idx="16519">
                  <c:v>2016</c:v>
                </c:pt>
                <c:pt idx="16520">
                  <c:v>2016</c:v>
                </c:pt>
                <c:pt idx="16521">
                  <c:v>2016</c:v>
                </c:pt>
                <c:pt idx="16522">
                  <c:v>2016</c:v>
                </c:pt>
                <c:pt idx="16523">
                  <c:v>2016</c:v>
                </c:pt>
                <c:pt idx="16524">
                  <c:v>2015</c:v>
                </c:pt>
                <c:pt idx="16525">
                  <c:v>2015</c:v>
                </c:pt>
                <c:pt idx="16526">
                  <c:v>2015</c:v>
                </c:pt>
                <c:pt idx="16527">
                  <c:v>2015</c:v>
                </c:pt>
                <c:pt idx="16528">
                  <c:v>2015</c:v>
                </c:pt>
                <c:pt idx="16529">
                  <c:v>2015</c:v>
                </c:pt>
                <c:pt idx="16530">
                  <c:v>2014</c:v>
                </c:pt>
                <c:pt idx="16531">
                  <c:v>2014</c:v>
                </c:pt>
                <c:pt idx="16532">
                  <c:v>2014</c:v>
                </c:pt>
                <c:pt idx="16533">
                  <c:v>2014</c:v>
                </c:pt>
                <c:pt idx="16534">
                  <c:v>2014</c:v>
                </c:pt>
                <c:pt idx="16535">
                  <c:v>2014</c:v>
                </c:pt>
                <c:pt idx="16536">
                  <c:v>2013</c:v>
                </c:pt>
                <c:pt idx="16537">
                  <c:v>2013</c:v>
                </c:pt>
                <c:pt idx="16538">
                  <c:v>2013</c:v>
                </c:pt>
                <c:pt idx="16539">
                  <c:v>2013</c:v>
                </c:pt>
                <c:pt idx="16540">
                  <c:v>2013</c:v>
                </c:pt>
                <c:pt idx="16541">
                  <c:v>2013</c:v>
                </c:pt>
                <c:pt idx="16542">
                  <c:v>2012</c:v>
                </c:pt>
                <c:pt idx="16543">
                  <c:v>2012</c:v>
                </c:pt>
                <c:pt idx="16544">
                  <c:v>2012</c:v>
                </c:pt>
                <c:pt idx="16545">
                  <c:v>2012</c:v>
                </c:pt>
                <c:pt idx="16546">
                  <c:v>2012</c:v>
                </c:pt>
                <c:pt idx="16547">
                  <c:v>2012</c:v>
                </c:pt>
                <c:pt idx="16548">
                  <c:v>2011</c:v>
                </c:pt>
                <c:pt idx="16549">
                  <c:v>2011</c:v>
                </c:pt>
                <c:pt idx="16550">
                  <c:v>2011</c:v>
                </c:pt>
                <c:pt idx="16551">
                  <c:v>2011</c:v>
                </c:pt>
                <c:pt idx="16552">
                  <c:v>2011</c:v>
                </c:pt>
                <c:pt idx="16553">
                  <c:v>2011</c:v>
                </c:pt>
                <c:pt idx="16554">
                  <c:v>2011</c:v>
                </c:pt>
                <c:pt idx="16555">
                  <c:v>2010</c:v>
                </c:pt>
                <c:pt idx="16556">
                  <c:v>2010</c:v>
                </c:pt>
                <c:pt idx="16557">
                  <c:v>2010</c:v>
                </c:pt>
                <c:pt idx="16558">
                  <c:v>2010</c:v>
                </c:pt>
                <c:pt idx="16559">
                  <c:v>2010</c:v>
                </c:pt>
                <c:pt idx="16560">
                  <c:v>2010</c:v>
                </c:pt>
                <c:pt idx="16561">
                  <c:v>2010</c:v>
                </c:pt>
                <c:pt idx="16562">
                  <c:v>2009</c:v>
                </c:pt>
                <c:pt idx="16563">
                  <c:v>2009</c:v>
                </c:pt>
                <c:pt idx="16564">
                  <c:v>2009</c:v>
                </c:pt>
                <c:pt idx="16565">
                  <c:v>2009</c:v>
                </c:pt>
                <c:pt idx="16566">
                  <c:v>2009</c:v>
                </c:pt>
                <c:pt idx="16567">
                  <c:v>2009</c:v>
                </c:pt>
                <c:pt idx="16568">
                  <c:v>2008</c:v>
                </c:pt>
                <c:pt idx="16569">
                  <c:v>2008</c:v>
                </c:pt>
                <c:pt idx="16570">
                  <c:v>2008</c:v>
                </c:pt>
                <c:pt idx="16571">
                  <c:v>2008</c:v>
                </c:pt>
                <c:pt idx="16572">
                  <c:v>2008</c:v>
                </c:pt>
                <c:pt idx="16573">
                  <c:v>2008</c:v>
                </c:pt>
                <c:pt idx="16574">
                  <c:v>2007</c:v>
                </c:pt>
                <c:pt idx="16575">
                  <c:v>2007</c:v>
                </c:pt>
                <c:pt idx="16576">
                  <c:v>2007</c:v>
                </c:pt>
                <c:pt idx="16577">
                  <c:v>2007</c:v>
                </c:pt>
                <c:pt idx="16578">
                  <c:v>2007</c:v>
                </c:pt>
                <c:pt idx="16579">
                  <c:v>2007</c:v>
                </c:pt>
                <c:pt idx="16580">
                  <c:v>2006</c:v>
                </c:pt>
                <c:pt idx="16581">
                  <c:v>2006</c:v>
                </c:pt>
                <c:pt idx="16582">
                  <c:v>2005</c:v>
                </c:pt>
                <c:pt idx="16583">
                  <c:v>2005</c:v>
                </c:pt>
                <c:pt idx="16584">
                  <c:v>2005</c:v>
                </c:pt>
                <c:pt idx="16585">
                  <c:v>2005</c:v>
                </c:pt>
                <c:pt idx="16586">
                  <c:v>2005</c:v>
                </c:pt>
                <c:pt idx="16587">
                  <c:v>2005</c:v>
                </c:pt>
                <c:pt idx="16588">
                  <c:v>2004</c:v>
                </c:pt>
                <c:pt idx="16589">
                  <c:v>2004</c:v>
                </c:pt>
                <c:pt idx="16590">
                  <c:v>2004</c:v>
                </c:pt>
                <c:pt idx="16591">
                  <c:v>2004</c:v>
                </c:pt>
                <c:pt idx="16592">
                  <c:v>2004</c:v>
                </c:pt>
                <c:pt idx="16593">
                  <c:v>2004</c:v>
                </c:pt>
                <c:pt idx="16594">
                  <c:v>2004</c:v>
                </c:pt>
                <c:pt idx="16595">
                  <c:v>2003</c:v>
                </c:pt>
                <c:pt idx="16596">
                  <c:v>2003</c:v>
                </c:pt>
                <c:pt idx="16597">
                  <c:v>2003</c:v>
                </c:pt>
                <c:pt idx="16598">
                  <c:v>2003</c:v>
                </c:pt>
                <c:pt idx="16599">
                  <c:v>2003</c:v>
                </c:pt>
                <c:pt idx="16600">
                  <c:v>2003</c:v>
                </c:pt>
                <c:pt idx="16601">
                  <c:v>2003</c:v>
                </c:pt>
                <c:pt idx="16602">
                  <c:v>2003</c:v>
                </c:pt>
                <c:pt idx="16603">
                  <c:v>2003</c:v>
                </c:pt>
                <c:pt idx="16604">
                  <c:v>2003</c:v>
                </c:pt>
                <c:pt idx="16605">
                  <c:v>2002</c:v>
                </c:pt>
                <c:pt idx="16606">
                  <c:v>2002</c:v>
                </c:pt>
                <c:pt idx="16607">
                  <c:v>2002</c:v>
                </c:pt>
                <c:pt idx="16608">
                  <c:v>2002</c:v>
                </c:pt>
                <c:pt idx="16609">
                  <c:v>2002</c:v>
                </c:pt>
                <c:pt idx="16610">
                  <c:v>2001</c:v>
                </c:pt>
                <c:pt idx="16611">
                  <c:v>2001</c:v>
                </c:pt>
                <c:pt idx="16612">
                  <c:v>2001</c:v>
                </c:pt>
                <c:pt idx="16613">
                  <c:v>2001</c:v>
                </c:pt>
                <c:pt idx="16614">
                  <c:v>2001</c:v>
                </c:pt>
                <c:pt idx="16615">
                  <c:v>2000</c:v>
                </c:pt>
                <c:pt idx="16616">
                  <c:v>2000</c:v>
                </c:pt>
                <c:pt idx="16617">
                  <c:v>2000</c:v>
                </c:pt>
                <c:pt idx="16618">
                  <c:v>2000</c:v>
                </c:pt>
                <c:pt idx="16619">
                  <c:v>2000</c:v>
                </c:pt>
                <c:pt idx="16620">
                  <c:v>1999</c:v>
                </c:pt>
                <c:pt idx="16621">
                  <c:v>1999</c:v>
                </c:pt>
                <c:pt idx="16622">
                  <c:v>1999</c:v>
                </c:pt>
                <c:pt idx="16623">
                  <c:v>1999</c:v>
                </c:pt>
                <c:pt idx="16624">
                  <c:v>1999</c:v>
                </c:pt>
                <c:pt idx="16625">
                  <c:v>1999</c:v>
                </c:pt>
                <c:pt idx="16626">
                  <c:v>1999</c:v>
                </c:pt>
                <c:pt idx="16627">
                  <c:v>1999</c:v>
                </c:pt>
                <c:pt idx="16628">
                  <c:v>1999</c:v>
                </c:pt>
                <c:pt idx="16629">
                  <c:v>1999</c:v>
                </c:pt>
                <c:pt idx="16630">
                  <c:v>1998</c:v>
                </c:pt>
                <c:pt idx="16631">
                  <c:v>1998</c:v>
                </c:pt>
                <c:pt idx="16632">
                  <c:v>1998</c:v>
                </c:pt>
                <c:pt idx="16633">
                  <c:v>1998</c:v>
                </c:pt>
                <c:pt idx="16634">
                  <c:v>1998</c:v>
                </c:pt>
                <c:pt idx="16635">
                  <c:v>1998</c:v>
                </c:pt>
                <c:pt idx="16636">
                  <c:v>1998</c:v>
                </c:pt>
                <c:pt idx="16637">
                  <c:v>1997</c:v>
                </c:pt>
                <c:pt idx="16638">
                  <c:v>1997</c:v>
                </c:pt>
                <c:pt idx="16639">
                  <c:v>1997</c:v>
                </c:pt>
                <c:pt idx="16640">
                  <c:v>1997</c:v>
                </c:pt>
                <c:pt idx="16641">
                  <c:v>1997</c:v>
                </c:pt>
                <c:pt idx="16642">
                  <c:v>1997</c:v>
                </c:pt>
                <c:pt idx="16643">
                  <c:v>1997</c:v>
                </c:pt>
                <c:pt idx="16644">
                  <c:v>1996</c:v>
                </c:pt>
                <c:pt idx="16645">
                  <c:v>1996</c:v>
                </c:pt>
                <c:pt idx="16646">
                  <c:v>1996</c:v>
                </c:pt>
                <c:pt idx="16647">
                  <c:v>1996</c:v>
                </c:pt>
                <c:pt idx="16648">
                  <c:v>1996</c:v>
                </c:pt>
                <c:pt idx="16649">
                  <c:v>1996</c:v>
                </c:pt>
                <c:pt idx="16650">
                  <c:v>1996</c:v>
                </c:pt>
                <c:pt idx="16651">
                  <c:v>1995</c:v>
                </c:pt>
                <c:pt idx="16652">
                  <c:v>1995</c:v>
                </c:pt>
                <c:pt idx="16653">
                  <c:v>1995</c:v>
                </c:pt>
                <c:pt idx="16654">
                  <c:v>1995</c:v>
                </c:pt>
                <c:pt idx="16655">
                  <c:v>1995</c:v>
                </c:pt>
                <c:pt idx="16656">
                  <c:v>2019</c:v>
                </c:pt>
                <c:pt idx="16657">
                  <c:v>2019</c:v>
                </c:pt>
                <c:pt idx="16658">
                  <c:v>2018</c:v>
                </c:pt>
                <c:pt idx="16659">
                  <c:v>2018</c:v>
                </c:pt>
                <c:pt idx="16660">
                  <c:v>2019</c:v>
                </c:pt>
                <c:pt idx="16661">
                  <c:v>2019</c:v>
                </c:pt>
                <c:pt idx="16662">
                  <c:v>2019</c:v>
                </c:pt>
                <c:pt idx="16663">
                  <c:v>2019</c:v>
                </c:pt>
                <c:pt idx="16664">
                  <c:v>2019</c:v>
                </c:pt>
                <c:pt idx="16665">
                  <c:v>2019</c:v>
                </c:pt>
                <c:pt idx="16666">
                  <c:v>2019</c:v>
                </c:pt>
                <c:pt idx="16667">
                  <c:v>2019</c:v>
                </c:pt>
                <c:pt idx="16668">
                  <c:v>2019</c:v>
                </c:pt>
                <c:pt idx="16669">
                  <c:v>2018</c:v>
                </c:pt>
                <c:pt idx="16670">
                  <c:v>2018</c:v>
                </c:pt>
                <c:pt idx="16671">
                  <c:v>2018</c:v>
                </c:pt>
                <c:pt idx="16672">
                  <c:v>2019</c:v>
                </c:pt>
                <c:pt idx="16673">
                  <c:v>2019</c:v>
                </c:pt>
                <c:pt idx="16674">
                  <c:v>2019</c:v>
                </c:pt>
                <c:pt idx="16675">
                  <c:v>2018</c:v>
                </c:pt>
                <c:pt idx="16676">
                  <c:v>2018</c:v>
                </c:pt>
                <c:pt idx="16677">
                  <c:v>2018</c:v>
                </c:pt>
                <c:pt idx="16678">
                  <c:v>2018</c:v>
                </c:pt>
                <c:pt idx="16679">
                  <c:v>2018</c:v>
                </c:pt>
                <c:pt idx="16680">
                  <c:v>2016</c:v>
                </c:pt>
                <c:pt idx="16681">
                  <c:v>2016</c:v>
                </c:pt>
                <c:pt idx="16682">
                  <c:v>2016</c:v>
                </c:pt>
                <c:pt idx="16683">
                  <c:v>2015</c:v>
                </c:pt>
                <c:pt idx="16684">
                  <c:v>2015</c:v>
                </c:pt>
                <c:pt idx="16685">
                  <c:v>2014</c:v>
                </c:pt>
                <c:pt idx="16686">
                  <c:v>2014</c:v>
                </c:pt>
                <c:pt idx="16687">
                  <c:v>2013</c:v>
                </c:pt>
                <c:pt idx="16688">
                  <c:v>2013</c:v>
                </c:pt>
                <c:pt idx="16689">
                  <c:v>2013</c:v>
                </c:pt>
                <c:pt idx="16690">
                  <c:v>2019</c:v>
                </c:pt>
                <c:pt idx="16691">
                  <c:v>2019</c:v>
                </c:pt>
                <c:pt idx="16692">
                  <c:v>2019</c:v>
                </c:pt>
                <c:pt idx="16693">
                  <c:v>2019</c:v>
                </c:pt>
                <c:pt idx="16694">
                  <c:v>2019</c:v>
                </c:pt>
                <c:pt idx="16695">
                  <c:v>2018</c:v>
                </c:pt>
                <c:pt idx="16696">
                  <c:v>2018</c:v>
                </c:pt>
                <c:pt idx="16697">
                  <c:v>2019</c:v>
                </c:pt>
                <c:pt idx="16698">
                  <c:v>2019</c:v>
                </c:pt>
                <c:pt idx="16699">
                  <c:v>2019</c:v>
                </c:pt>
                <c:pt idx="16700">
                  <c:v>2019</c:v>
                </c:pt>
                <c:pt idx="16701">
                  <c:v>2019</c:v>
                </c:pt>
                <c:pt idx="16702">
                  <c:v>2019</c:v>
                </c:pt>
                <c:pt idx="16703">
                  <c:v>2016</c:v>
                </c:pt>
                <c:pt idx="16704">
                  <c:v>2016</c:v>
                </c:pt>
                <c:pt idx="16705">
                  <c:v>2015</c:v>
                </c:pt>
                <c:pt idx="16706">
                  <c:v>2015</c:v>
                </c:pt>
                <c:pt idx="16707">
                  <c:v>2015</c:v>
                </c:pt>
                <c:pt idx="16708">
                  <c:v>2015</c:v>
                </c:pt>
                <c:pt idx="16709">
                  <c:v>2014</c:v>
                </c:pt>
                <c:pt idx="16710">
                  <c:v>2014</c:v>
                </c:pt>
                <c:pt idx="16711">
                  <c:v>2014</c:v>
                </c:pt>
                <c:pt idx="16712">
                  <c:v>2014</c:v>
                </c:pt>
                <c:pt idx="16713">
                  <c:v>2019</c:v>
                </c:pt>
                <c:pt idx="16714">
                  <c:v>2019</c:v>
                </c:pt>
                <c:pt idx="16715">
                  <c:v>2019</c:v>
                </c:pt>
                <c:pt idx="16716">
                  <c:v>2019</c:v>
                </c:pt>
                <c:pt idx="16717">
                  <c:v>2019</c:v>
                </c:pt>
                <c:pt idx="16718">
                  <c:v>2019</c:v>
                </c:pt>
                <c:pt idx="16719">
                  <c:v>2019</c:v>
                </c:pt>
                <c:pt idx="16720">
                  <c:v>2019</c:v>
                </c:pt>
                <c:pt idx="16721">
                  <c:v>2018</c:v>
                </c:pt>
                <c:pt idx="16722">
                  <c:v>2018</c:v>
                </c:pt>
                <c:pt idx="16723">
                  <c:v>2016</c:v>
                </c:pt>
                <c:pt idx="16724">
                  <c:v>2016</c:v>
                </c:pt>
                <c:pt idx="16725">
                  <c:v>2016</c:v>
                </c:pt>
                <c:pt idx="16726">
                  <c:v>2016</c:v>
                </c:pt>
                <c:pt idx="16727">
                  <c:v>2015</c:v>
                </c:pt>
                <c:pt idx="16728">
                  <c:v>2015</c:v>
                </c:pt>
                <c:pt idx="16729">
                  <c:v>2015</c:v>
                </c:pt>
                <c:pt idx="16730">
                  <c:v>2015</c:v>
                </c:pt>
                <c:pt idx="16731">
                  <c:v>2014</c:v>
                </c:pt>
                <c:pt idx="16732">
                  <c:v>2014</c:v>
                </c:pt>
                <c:pt idx="16733">
                  <c:v>2014</c:v>
                </c:pt>
                <c:pt idx="16734">
                  <c:v>2014</c:v>
                </c:pt>
                <c:pt idx="16735">
                  <c:v>2019</c:v>
                </c:pt>
                <c:pt idx="16736">
                  <c:v>2019</c:v>
                </c:pt>
                <c:pt idx="16737">
                  <c:v>2019</c:v>
                </c:pt>
                <c:pt idx="16738">
                  <c:v>2018</c:v>
                </c:pt>
                <c:pt idx="16739">
                  <c:v>2018</c:v>
                </c:pt>
                <c:pt idx="16740">
                  <c:v>2016</c:v>
                </c:pt>
                <c:pt idx="16741">
                  <c:v>2016</c:v>
                </c:pt>
                <c:pt idx="16742">
                  <c:v>2016</c:v>
                </c:pt>
                <c:pt idx="16743">
                  <c:v>2015</c:v>
                </c:pt>
                <c:pt idx="16744">
                  <c:v>2015</c:v>
                </c:pt>
                <c:pt idx="16745">
                  <c:v>2015</c:v>
                </c:pt>
                <c:pt idx="16746">
                  <c:v>2014</c:v>
                </c:pt>
                <c:pt idx="16747">
                  <c:v>2014</c:v>
                </c:pt>
                <c:pt idx="16748">
                  <c:v>2019</c:v>
                </c:pt>
                <c:pt idx="16749">
                  <c:v>2019</c:v>
                </c:pt>
                <c:pt idx="16750">
                  <c:v>2019</c:v>
                </c:pt>
                <c:pt idx="16751">
                  <c:v>2019</c:v>
                </c:pt>
                <c:pt idx="16752">
                  <c:v>2019</c:v>
                </c:pt>
                <c:pt idx="16753">
                  <c:v>2019</c:v>
                </c:pt>
                <c:pt idx="16754">
                  <c:v>2019</c:v>
                </c:pt>
                <c:pt idx="16755">
                  <c:v>2019</c:v>
                </c:pt>
                <c:pt idx="16756">
                  <c:v>2019</c:v>
                </c:pt>
                <c:pt idx="16757">
                  <c:v>2019</c:v>
                </c:pt>
                <c:pt idx="16758">
                  <c:v>2018</c:v>
                </c:pt>
                <c:pt idx="16759">
                  <c:v>2018</c:v>
                </c:pt>
                <c:pt idx="16760">
                  <c:v>2018</c:v>
                </c:pt>
                <c:pt idx="16761">
                  <c:v>2018</c:v>
                </c:pt>
                <c:pt idx="16762">
                  <c:v>2018</c:v>
                </c:pt>
                <c:pt idx="16763">
                  <c:v>2018</c:v>
                </c:pt>
                <c:pt idx="16764">
                  <c:v>2018</c:v>
                </c:pt>
                <c:pt idx="16765">
                  <c:v>2018</c:v>
                </c:pt>
                <c:pt idx="16766">
                  <c:v>2018</c:v>
                </c:pt>
                <c:pt idx="16767">
                  <c:v>2018</c:v>
                </c:pt>
                <c:pt idx="16768">
                  <c:v>2018</c:v>
                </c:pt>
                <c:pt idx="16769">
                  <c:v>2018</c:v>
                </c:pt>
                <c:pt idx="16770">
                  <c:v>2016</c:v>
                </c:pt>
                <c:pt idx="16771">
                  <c:v>2016</c:v>
                </c:pt>
                <c:pt idx="16772">
                  <c:v>2016</c:v>
                </c:pt>
                <c:pt idx="16773">
                  <c:v>2016</c:v>
                </c:pt>
                <c:pt idx="16774">
                  <c:v>2016</c:v>
                </c:pt>
                <c:pt idx="16775">
                  <c:v>2016</c:v>
                </c:pt>
                <c:pt idx="16776">
                  <c:v>2016</c:v>
                </c:pt>
                <c:pt idx="16777">
                  <c:v>2016</c:v>
                </c:pt>
                <c:pt idx="16778">
                  <c:v>2016</c:v>
                </c:pt>
                <c:pt idx="16779">
                  <c:v>2016</c:v>
                </c:pt>
                <c:pt idx="16780">
                  <c:v>2016</c:v>
                </c:pt>
                <c:pt idx="16781">
                  <c:v>2016</c:v>
                </c:pt>
                <c:pt idx="16782">
                  <c:v>2015</c:v>
                </c:pt>
                <c:pt idx="16783">
                  <c:v>2015</c:v>
                </c:pt>
                <c:pt idx="16784">
                  <c:v>2015</c:v>
                </c:pt>
                <c:pt idx="16785">
                  <c:v>2015</c:v>
                </c:pt>
                <c:pt idx="16786">
                  <c:v>2015</c:v>
                </c:pt>
                <c:pt idx="16787">
                  <c:v>2015</c:v>
                </c:pt>
                <c:pt idx="16788">
                  <c:v>2015</c:v>
                </c:pt>
                <c:pt idx="16789">
                  <c:v>2015</c:v>
                </c:pt>
                <c:pt idx="16790">
                  <c:v>2015</c:v>
                </c:pt>
                <c:pt idx="16791">
                  <c:v>2015</c:v>
                </c:pt>
                <c:pt idx="16792">
                  <c:v>2014</c:v>
                </c:pt>
                <c:pt idx="16793">
                  <c:v>2014</c:v>
                </c:pt>
                <c:pt idx="16794">
                  <c:v>2014</c:v>
                </c:pt>
                <c:pt idx="16795">
                  <c:v>2014</c:v>
                </c:pt>
                <c:pt idx="16796">
                  <c:v>2014</c:v>
                </c:pt>
                <c:pt idx="16797">
                  <c:v>2014</c:v>
                </c:pt>
                <c:pt idx="16798">
                  <c:v>2014</c:v>
                </c:pt>
                <c:pt idx="16799">
                  <c:v>2014</c:v>
                </c:pt>
                <c:pt idx="16800">
                  <c:v>2014</c:v>
                </c:pt>
                <c:pt idx="16801">
                  <c:v>2014</c:v>
                </c:pt>
                <c:pt idx="16802">
                  <c:v>2019</c:v>
                </c:pt>
                <c:pt idx="16803">
                  <c:v>2019</c:v>
                </c:pt>
                <c:pt idx="16804">
                  <c:v>2019</c:v>
                </c:pt>
                <c:pt idx="16805">
                  <c:v>2019</c:v>
                </c:pt>
                <c:pt idx="16806">
                  <c:v>2018</c:v>
                </c:pt>
                <c:pt idx="16807">
                  <c:v>2018</c:v>
                </c:pt>
                <c:pt idx="16808">
                  <c:v>2018</c:v>
                </c:pt>
                <c:pt idx="16809">
                  <c:v>2018</c:v>
                </c:pt>
                <c:pt idx="16810">
                  <c:v>2018</c:v>
                </c:pt>
                <c:pt idx="16811">
                  <c:v>2016</c:v>
                </c:pt>
                <c:pt idx="16812">
                  <c:v>2016</c:v>
                </c:pt>
                <c:pt idx="16813">
                  <c:v>2016</c:v>
                </c:pt>
                <c:pt idx="16814">
                  <c:v>2016</c:v>
                </c:pt>
                <c:pt idx="16815">
                  <c:v>2015</c:v>
                </c:pt>
                <c:pt idx="16816">
                  <c:v>2015</c:v>
                </c:pt>
                <c:pt idx="16817">
                  <c:v>2015</c:v>
                </c:pt>
                <c:pt idx="16818">
                  <c:v>2015</c:v>
                </c:pt>
                <c:pt idx="16819">
                  <c:v>2014</c:v>
                </c:pt>
                <c:pt idx="16820">
                  <c:v>2014</c:v>
                </c:pt>
                <c:pt idx="16821">
                  <c:v>2014</c:v>
                </c:pt>
                <c:pt idx="16822">
                  <c:v>2014</c:v>
                </c:pt>
                <c:pt idx="16823">
                  <c:v>2019</c:v>
                </c:pt>
                <c:pt idx="16824">
                  <c:v>2019</c:v>
                </c:pt>
                <c:pt idx="16825">
                  <c:v>2019</c:v>
                </c:pt>
                <c:pt idx="16826">
                  <c:v>2019</c:v>
                </c:pt>
                <c:pt idx="16827">
                  <c:v>2019</c:v>
                </c:pt>
                <c:pt idx="16828">
                  <c:v>2019</c:v>
                </c:pt>
                <c:pt idx="16829">
                  <c:v>2018</c:v>
                </c:pt>
                <c:pt idx="16830">
                  <c:v>2018</c:v>
                </c:pt>
                <c:pt idx="16831">
                  <c:v>2018</c:v>
                </c:pt>
                <c:pt idx="16832">
                  <c:v>2018</c:v>
                </c:pt>
                <c:pt idx="16833">
                  <c:v>2018</c:v>
                </c:pt>
                <c:pt idx="16834">
                  <c:v>2018</c:v>
                </c:pt>
                <c:pt idx="16835">
                  <c:v>2018</c:v>
                </c:pt>
                <c:pt idx="16836">
                  <c:v>2018</c:v>
                </c:pt>
                <c:pt idx="16837">
                  <c:v>2018</c:v>
                </c:pt>
                <c:pt idx="16838">
                  <c:v>2018</c:v>
                </c:pt>
                <c:pt idx="16839">
                  <c:v>2015</c:v>
                </c:pt>
                <c:pt idx="16840">
                  <c:v>2015</c:v>
                </c:pt>
                <c:pt idx="16841">
                  <c:v>2015</c:v>
                </c:pt>
                <c:pt idx="16842">
                  <c:v>2015</c:v>
                </c:pt>
                <c:pt idx="16843">
                  <c:v>2015</c:v>
                </c:pt>
                <c:pt idx="16844">
                  <c:v>2015</c:v>
                </c:pt>
                <c:pt idx="16845">
                  <c:v>2015</c:v>
                </c:pt>
                <c:pt idx="16846">
                  <c:v>2015</c:v>
                </c:pt>
                <c:pt idx="16847">
                  <c:v>2014</c:v>
                </c:pt>
                <c:pt idx="16848">
                  <c:v>2014</c:v>
                </c:pt>
                <c:pt idx="16849">
                  <c:v>2014</c:v>
                </c:pt>
                <c:pt idx="16850">
                  <c:v>2014</c:v>
                </c:pt>
                <c:pt idx="16851">
                  <c:v>2014</c:v>
                </c:pt>
                <c:pt idx="16852">
                  <c:v>2014</c:v>
                </c:pt>
                <c:pt idx="16853">
                  <c:v>2014</c:v>
                </c:pt>
                <c:pt idx="16854">
                  <c:v>2014</c:v>
                </c:pt>
                <c:pt idx="16855">
                  <c:v>2019</c:v>
                </c:pt>
                <c:pt idx="16856">
                  <c:v>2019</c:v>
                </c:pt>
                <c:pt idx="16857">
                  <c:v>2019</c:v>
                </c:pt>
                <c:pt idx="16858">
                  <c:v>2019</c:v>
                </c:pt>
                <c:pt idx="16859">
                  <c:v>2019</c:v>
                </c:pt>
                <c:pt idx="16860">
                  <c:v>2019</c:v>
                </c:pt>
                <c:pt idx="16861">
                  <c:v>2018</c:v>
                </c:pt>
                <c:pt idx="16862">
                  <c:v>2018</c:v>
                </c:pt>
                <c:pt idx="16863">
                  <c:v>2018</c:v>
                </c:pt>
                <c:pt idx="16864">
                  <c:v>2018</c:v>
                </c:pt>
                <c:pt idx="16865">
                  <c:v>2018</c:v>
                </c:pt>
                <c:pt idx="16866">
                  <c:v>2018</c:v>
                </c:pt>
                <c:pt idx="16867">
                  <c:v>2018</c:v>
                </c:pt>
                <c:pt idx="16868">
                  <c:v>2018</c:v>
                </c:pt>
                <c:pt idx="16869">
                  <c:v>2018</c:v>
                </c:pt>
                <c:pt idx="16870">
                  <c:v>2018</c:v>
                </c:pt>
                <c:pt idx="16871">
                  <c:v>2018</c:v>
                </c:pt>
                <c:pt idx="16872">
                  <c:v>2018</c:v>
                </c:pt>
                <c:pt idx="16873">
                  <c:v>2019</c:v>
                </c:pt>
                <c:pt idx="16874">
                  <c:v>2019</c:v>
                </c:pt>
                <c:pt idx="16875">
                  <c:v>2019</c:v>
                </c:pt>
                <c:pt idx="16876">
                  <c:v>2019</c:v>
                </c:pt>
                <c:pt idx="16877">
                  <c:v>2018</c:v>
                </c:pt>
                <c:pt idx="16878">
                  <c:v>2018</c:v>
                </c:pt>
                <c:pt idx="16879">
                  <c:v>2018</c:v>
                </c:pt>
                <c:pt idx="16880">
                  <c:v>2018</c:v>
                </c:pt>
                <c:pt idx="16881">
                  <c:v>2016</c:v>
                </c:pt>
                <c:pt idx="16882">
                  <c:v>2016</c:v>
                </c:pt>
                <c:pt idx="16883">
                  <c:v>2016</c:v>
                </c:pt>
                <c:pt idx="16884">
                  <c:v>2016</c:v>
                </c:pt>
                <c:pt idx="16885">
                  <c:v>2015</c:v>
                </c:pt>
                <c:pt idx="16886">
                  <c:v>2015</c:v>
                </c:pt>
                <c:pt idx="16887">
                  <c:v>2015</c:v>
                </c:pt>
                <c:pt idx="16888">
                  <c:v>2015</c:v>
                </c:pt>
                <c:pt idx="16889">
                  <c:v>2019</c:v>
                </c:pt>
                <c:pt idx="16890">
                  <c:v>2019</c:v>
                </c:pt>
                <c:pt idx="16891">
                  <c:v>2019</c:v>
                </c:pt>
                <c:pt idx="16892">
                  <c:v>2019</c:v>
                </c:pt>
                <c:pt idx="16893">
                  <c:v>2019</c:v>
                </c:pt>
                <c:pt idx="16894">
                  <c:v>2019</c:v>
                </c:pt>
                <c:pt idx="16895">
                  <c:v>2019</c:v>
                </c:pt>
                <c:pt idx="16896">
                  <c:v>2019</c:v>
                </c:pt>
                <c:pt idx="16897">
                  <c:v>2019</c:v>
                </c:pt>
                <c:pt idx="16898">
                  <c:v>2019</c:v>
                </c:pt>
                <c:pt idx="16899">
                  <c:v>2019</c:v>
                </c:pt>
                <c:pt idx="16900">
                  <c:v>2019</c:v>
                </c:pt>
                <c:pt idx="16901">
                  <c:v>2019</c:v>
                </c:pt>
                <c:pt idx="16902">
                  <c:v>2019</c:v>
                </c:pt>
                <c:pt idx="16903">
                  <c:v>2019</c:v>
                </c:pt>
                <c:pt idx="16904">
                  <c:v>2019</c:v>
                </c:pt>
                <c:pt idx="16905">
                  <c:v>2019</c:v>
                </c:pt>
                <c:pt idx="16906">
                  <c:v>2018</c:v>
                </c:pt>
                <c:pt idx="16907">
                  <c:v>2018</c:v>
                </c:pt>
                <c:pt idx="16908">
                  <c:v>2018</c:v>
                </c:pt>
                <c:pt idx="16909">
                  <c:v>2018</c:v>
                </c:pt>
                <c:pt idx="16910">
                  <c:v>2018</c:v>
                </c:pt>
                <c:pt idx="16911">
                  <c:v>2018</c:v>
                </c:pt>
                <c:pt idx="16912">
                  <c:v>2018</c:v>
                </c:pt>
                <c:pt idx="16913">
                  <c:v>2018</c:v>
                </c:pt>
                <c:pt idx="16914">
                  <c:v>2018</c:v>
                </c:pt>
                <c:pt idx="16915">
                  <c:v>2018</c:v>
                </c:pt>
                <c:pt idx="16916">
                  <c:v>2018</c:v>
                </c:pt>
                <c:pt idx="16917">
                  <c:v>2018</c:v>
                </c:pt>
                <c:pt idx="16918">
                  <c:v>2018</c:v>
                </c:pt>
                <c:pt idx="16919">
                  <c:v>2018</c:v>
                </c:pt>
                <c:pt idx="16920">
                  <c:v>2018</c:v>
                </c:pt>
                <c:pt idx="16921">
                  <c:v>2018</c:v>
                </c:pt>
                <c:pt idx="16922">
                  <c:v>2019</c:v>
                </c:pt>
                <c:pt idx="16923">
                  <c:v>2019</c:v>
                </c:pt>
                <c:pt idx="16924">
                  <c:v>2019</c:v>
                </c:pt>
                <c:pt idx="16925">
                  <c:v>2019</c:v>
                </c:pt>
                <c:pt idx="16926">
                  <c:v>2019</c:v>
                </c:pt>
                <c:pt idx="16927">
                  <c:v>2019</c:v>
                </c:pt>
                <c:pt idx="16928">
                  <c:v>2019</c:v>
                </c:pt>
                <c:pt idx="16929">
                  <c:v>2019</c:v>
                </c:pt>
                <c:pt idx="16930">
                  <c:v>2019</c:v>
                </c:pt>
                <c:pt idx="16931">
                  <c:v>2019</c:v>
                </c:pt>
                <c:pt idx="16932">
                  <c:v>2019</c:v>
                </c:pt>
                <c:pt idx="16933">
                  <c:v>2019</c:v>
                </c:pt>
                <c:pt idx="16934">
                  <c:v>2019</c:v>
                </c:pt>
                <c:pt idx="16935">
                  <c:v>2019</c:v>
                </c:pt>
                <c:pt idx="16936">
                  <c:v>2019</c:v>
                </c:pt>
                <c:pt idx="16937">
                  <c:v>2019</c:v>
                </c:pt>
                <c:pt idx="16938">
                  <c:v>2019</c:v>
                </c:pt>
                <c:pt idx="16939">
                  <c:v>2019</c:v>
                </c:pt>
                <c:pt idx="16940">
                  <c:v>2019</c:v>
                </c:pt>
                <c:pt idx="16941">
                  <c:v>2019</c:v>
                </c:pt>
                <c:pt idx="16942">
                  <c:v>2018</c:v>
                </c:pt>
                <c:pt idx="16943">
                  <c:v>2018</c:v>
                </c:pt>
                <c:pt idx="16944">
                  <c:v>2018</c:v>
                </c:pt>
                <c:pt idx="16945">
                  <c:v>2018</c:v>
                </c:pt>
                <c:pt idx="16946">
                  <c:v>2018</c:v>
                </c:pt>
                <c:pt idx="16947">
                  <c:v>2018</c:v>
                </c:pt>
                <c:pt idx="16948">
                  <c:v>2018</c:v>
                </c:pt>
                <c:pt idx="16949">
                  <c:v>2018</c:v>
                </c:pt>
                <c:pt idx="16950">
                  <c:v>2018</c:v>
                </c:pt>
                <c:pt idx="16951">
                  <c:v>2018</c:v>
                </c:pt>
                <c:pt idx="16952">
                  <c:v>2018</c:v>
                </c:pt>
                <c:pt idx="16953">
                  <c:v>2018</c:v>
                </c:pt>
                <c:pt idx="16954">
                  <c:v>2018</c:v>
                </c:pt>
                <c:pt idx="16955">
                  <c:v>2018</c:v>
                </c:pt>
                <c:pt idx="16956">
                  <c:v>2018</c:v>
                </c:pt>
                <c:pt idx="16957">
                  <c:v>2018</c:v>
                </c:pt>
                <c:pt idx="16958">
                  <c:v>2018</c:v>
                </c:pt>
                <c:pt idx="16959">
                  <c:v>2018</c:v>
                </c:pt>
                <c:pt idx="16960">
                  <c:v>2018</c:v>
                </c:pt>
                <c:pt idx="16961">
                  <c:v>2018</c:v>
                </c:pt>
                <c:pt idx="16962">
                  <c:v>2018</c:v>
                </c:pt>
                <c:pt idx="16963">
                  <c:v>2018</c:v>
                </c:pt>
                <c:pt idx="16964">
                  <c:v>2018</c:v>
                </c:pt>
                <c:pt idx="16965">
                  <c:v>2018</c:v>
                </c:pt>
                <c:pt idx="16966">
                  <c:v>2016</c:v>
                </c:pt>
                <c:pt idx="16967">
                  <c:v>2016</c:v>
                </c:pt>
                <c:pt idx="16968">
                  <c:v>2016</c:v>
                </c:pt>
                <c:pt idx="16969">
                  <c:v>2016</c:v>
                </c:pt>
                <c:pt idx="16970">
                  <c:v>2016</c:v>
                </c:pt>
                <c:pt idx="16971">
                  <c:v>2016</c:v>
                </c:pt>
                <c:pt idx="16972">
                  <c:v>2016</c:v>
                </c:pt>
                <c:pt idx="16973">
                  <c:v>2016</c:v>
                </c:pt>
                <c:pt idx="16974">
                  <c:v>2016</c:v>
                </c:pt>
                <c:pt idx="16975">
                  <c:v>2016</c:v>
                </c:pt>
                <c:pt idx="16976">
                  <c:v>2016</c:v>
                </c:pt>
                <c:pt idx="16977">
                  <c:v>2016</c:v>
                </c:pt>
                <c:pt idx="16978">
                  <c:v>2016</c:v>
                </c:pt>
                <c:pt idx="16979">
                  <c:v>2015</c:v>
                </c:pt>
                <c:pt idx="16980">
                  <c:v>2015</c:v>
                </c:pt>
                <c:pt idx="16981">
                  <c:v>2015</c:v>
                </c:pt>
                <c:pt idx="16982">
                  <c:v>2015</c:v>
                </c:pt>
                <c:pt idx="16983">
                  <c:v>2015</c:v>
                </c:pt>
                <c:pt idx="16984">
                  <c:v>2015</c:v>
                </c:pt>
                <c:pt idx="16985">
                  <c:v>2014</c:v>
                </c:pt>
                <c:pt idx="16986">
                  <c:v>2014</c:v>
                </c:pt>
                <c:pt idx="16987">
                  <c:v>2014</c:v>
                </c:pt>
                <c:pt idx="16988">
                  <c:v>2018</c:v>
                </c:pt>
                <c:pt idx="16989">
                  <c:v>2018</c:v>
                </c:pt>
                <c:pt idx="16990">
                  <c:v>2018</c:v>
                </c:pt>
                <c:pt idx="16991">
                  <c:v>2018</c:v>
                </c:pt>
                <c:pt idx="16992">
                  <c:v>2018</c:v>
                </c:pt>
                <c:pt idx="16993">
                  <c:v>2018</c:v>
                </c:pt>
                <c:pt idx="16994">
                  <c:v>2018</c:v>
                </c:pt>
                <c:pt idx="16995">
                  <c:v>2018</c:v>
                </c:pt>
                <c:pt idx="16996">
                  <c:v>2018</c:v>
                </c:pt>
                <c:pt idx="16997">
                  <c:v>2018</c:v>
                </c:pt>
                <c:pt idx="16998">
                  <c:v>2018</c:v>
                </c:pt>
                <c:pt idx="16999">
                  <c:v>2018</c:v>
                </c:pt>
                <c:pt idx="17000">
                  <c:v>2018</c:v>
                </c:pt>
                <c:pt idx="17001">
                  <c:v>2018</c:v>
                </c:pt>
                <c:pt idx="17002">
                  <c:v>2018</c:v>
                </c:pt>
                <c:pt idx="17003">
                  <c:v>2018</c:v>
                </c:pt>
                <c:pt idx="17004">
                  <c:v>2018</c:v>
                </c:pt>
                <c:pt idx="17005">
                  <c:v>2018</c:v>
                </c:pt>
                <c:pt idx="17006">
                  <c:v>2018</c:v>
                </c:pt>
                <c:pt idx="17007">
                  <c:v>2018</c:v>
                </c:pt>
                <c:pt idx="17008">
                  <c:v>2018</c:v>
                </c:pt>
                <c:pt idx="17009">
                  <c:v>2018</c:v>
                </c:pt>
                <c:pt idx="17010">
                  <c:v>2018</c:v>
                </c:pt>
                <c:pt idx="17011">
                  <c:v>2018</c:v>
                </c:pt>
                <c:pt idx="17012">
                  <c:v>2018</c:v>
                </c:pt>
                <c:pt idx="17013">
                  <c:v>2018</c:v>
                </c:pt>
                <c:pt idx="17014">
                  <c:v>2018</c:v>
                </c:pt>
                <c:pt idx="17015">
                  <c:v>2018</c:v>
                </c:pt>
                <c:pt idx="17016">
                  <c:v>2018</c:v>
                </c:pt>
                <c:pt idx="17017">
                  <c:v>2018</c:v>
                </c:pt>
                <c:pt idx="17018">
                  <c:v>2018</c:v>
                </c:pt>
                <c:pt idx="17019">
                  <c:v>2018</c:v>
                </c:pt>
                <c:pt idx="17020">
                  <c:v>2018</c:v>
                </c:pt>
                <c:pt idx="17021">
                  <c:v>2018</c:v>
                </c:pt>
                <c:pt idx="17022">
                  <c:v>2019</c:v>
                </c:pt>
                <c:pt idx="17023">
                  <c:v>2019</c:v>
                </c:pt>
                <c:pt idx="17024">
                  <c:v>2019</c:v>
                </c:pt>
                <c:pt idx="17025">
                  <c:v>2019</c:v>
                </c:pt>
                <c:pt idx="17026">
                  <c:v>2019</c:v>
                </c:pt>
                <c:pt idx="17027">
                  <c:v>2019</c:v>
                </c:pt>
                <c:pt idx="17028">
                  <c:v>2019</c:v>
                </c:pt>
                <c:pt idx="17029">
                  <c:v>2019</c:v>
                </c:pt>
                <c:pt idx="17030">
                  <c:v>2019</c:v>
                </c:pt>
                <c:pt idx="17031">
                  <c:v>2019</c:v>
                </c:pt>
                <c:pt idx="17032">
                  <c:v>2019</c:v>
                </c:pt>
                <c:pt idx="17033">
                  <c:v>2019</c:v>
                </c:pt>
                <c:pt idx="17034">
                  <c:v>2019</c:v>
                </c:pt>
                <c:pt idx="17035">
                  <c:v>2019</c:v>
                </c:pt>
                <c:pt idx="17036">
                  <c:v>2019</c:v>
                </c:pt>
                <c:pt idx="17037">
                  <c:v>2019</c:v>
                </c:pt>
                <c:pt idx="17038">
                  <c:v>2019</c:v>
                </c:pt>
                <c:pt idx="17039">
                  <c:v>2019</c:v>
                </c:pt>
                <c:pt idx="17040">
                  <c:v>2019</c:v>
                </c:pt>
                <c:pt idx="17041">
                  <c:v>2018</c:v>
                </c:pt>
                <c:pt idx="17042">
                  <c:v>2018</c:v>
                </c:pt>
                <c:pt idx="17043">
                  <c:v>2018</c:v>
                </c:pt>
                <c:pt idx="17044">
                  <c:v>2018</c:v>
                </c:pt>
                <c:pt idx="17045">
                  <c:v>2018</c:v>
                </c:pt>
                <c:pt idx="17046">
                  <c:v>2018</c:v>
                </c:pt>
                <c:pt idx="17047">
                  <c:v>2018</c:v>
                </c:pt>
                <c:pt idx="17048">
                  <c:v>2018</c:v>
                </c:pt>
                <c:pt idx="17049">
                  <c:v>2018</c:v>
                </c:pt>
                <c:pt idx="17050">
                  <c:v>2018</c:v>
                </c:pt>
                <c:pt idx="17051">
                  <c:v>2018</c:v>
                </c:pt>
                <c:pt idx="17052">
                  <c:v>2018</c:v>
                </c:pt>
                <c:pt idx="17053">
                  <c:v>2018</c:v>
                </c:pt>
                <c:pt idx="17054">
                  <c:v>2018</c:v>
                </c:pt>
                <c:pt idx="17055">
                  <c:v>2018</c:v>
                </c:pt>
                <c:pt idx="17056">
                  <c:v>2018</c:v>
                </c:pt>
                <c:pt idx="17057">
                  <c:v>2018</c:v>
                </c:pt>
                <c:pt idx="17058">
                  <c:v>2018</c:v>
                </c:pt>
                <c:pt idx="17059">
                  <c:v>2018</c:v>
                </c:pt>
                <c:pt idx="17060">
                  <c:v>2018</c:v>
                </c:pt>
                <c:pt idx="17061">
                  <c:v>2018</c:v>
                </c:pt>
                <c:pt idx="17062">
                  <c:v>2018</c:v>
                </c:pt>
                <c:pt idx="17063">
                  <c:v>2018</c:v>
                </c:pt>
                <c:pt idx="17064">
                  <c:v>2018</c:v>
                </c:pt>
                <c:pt idx="17065">
                  <c:v>2018</c:v>
                </c:pt>
                <c:pt idx="17066">
                  <c:v>2018</c:v>
                </c:pt>
                <c:pt idx="17067">
                  <c:v>2018</c:v>
                </c:pt>
                <c:pt idx="17068">
                  <c:v>2018</c:v>
                </c:pt>
                <c:pt idx="17069">
                  <c:v>2018</c:v>
                </c:pt>
                <c:pt idx="17070">
                  <c:v>2018</c:v>
                </c:pt>
                <c:pt idx="17071">
                  <c:v>2018</c:v>
                </c:pt>
                <c:pt idx="17072">
                  <c:v>2018</c:v>
                </c:pt>
                <c:pt idx="17073">
                  <c:v>2018</c:v>
                </c:pt>
                <c:pt idx="17074">
                  <c:v>2018</c:v>
                </c:pt>
                <c:pt idx="17075">
                  <c:v>2018</c:v>
                </c:pt>
                <c:pt idx="17076">
                  <c:v>2018</c:v>
                </c:pt>
                <c:pt idx="17077">
                  <c:v>2016</c:v>
                </c:pt>
                <c:pt idx="17078">
                  <c:v>2016</c:v>
                </c:pt>
                <c:pt idx="17079">
                  <c:v>2016</c:v>
                </c:pt>
                <c:pt idx="17080">
                  <c:v>2016</c:v>
                </c:pt>
                <c:pt idx="17081">
                  <c:v>2016</c:v>
                </c:pt>
                <c:pt idx="17082">
                  <c:v>2016</c:v>
                </c:pt>
                <c:pt idx="17083">
                  <c:v>2016</c:v>
                </c:pt>
                <c:pt idx="17084">
                  <c:v>2016</c:v>
                </c:pt>
                <c:pt idx="17085">
                  <c:v>2015</c:v>
                </c:pt>
                <c:pt idx="17086">
                  <c:v>2015</c:v>
                </c:pt>
                <c:pt idx="17087">
                  <c:v>2015</c:v>
                </c:pt>
                <c:pt idx="17088">
                  <c:v>2015</c:v>
                </c:pt>
                <c:pt idx="17089">
                  <c:v>2015</c:v>
                </c:pt>
                <c:pt idx="17090">
                  <c:v>2015</c:v>
                </c:pt>
                <c:pt idx="17091">
                  <c:v>2015</c:v>
                </c:pt>
                <c:pt idx="17092">
                  <c:v>2015</c:v>
                </c:pt>
                <c:pt idx="17093">
                  <c:v>2014</c:v>
                </c:pt>
                <c:pt idx="17094">
                  <c:v>2014</c:v>
                </c:pt>
                <c:pt idx="17095">
                  <c:v>2014</c:v>
                </c:pt>
                <c:pt idx="17096">
                  <c:v>2014</c:v>
                </c:pt>
                <c:pt idx="17097">
                  <c:v>2014</c:v>
                </c:pt>
                <c:pt idx="17098">
                  <c:v>2014</c:v>
                </c:pt>
                <c:pt idx="17099">
                  <c:v>2013</c:v>
                </c:pt>
                <c:pt idx="17100">
                  <c:v>2013</c:v>
                </c:pt>
                <c:pt idx="17101">
                  <c:v>2013</c:v>
                </c:pt>
                <c:pt idx="17102">
                  <c:v>2013</c:v>
                </c:pt>
                <c:pt idx="17103">
                  <c:v>2013</c:v>
                </c:pt>
                <c:pt idx="17104">
                  <c:v>2013</c:v>
                </c:pt>
                <c:pt idx="17105">
                  <c:v>2012</c:v>
                </c:pt>
                <c:pt idx="17106">
                  <c:v>2012</c:v>
                </c:pt>
                <c:pt idx="17107">
                  <c:v>2012</c:v>
                </c:pt>
                <c:pt idx="17108">
                  <c:v>2012</c:v>
                </c:pt>
                <c:pt idx="17109">
                  <c:v>2012</c:v>
                </c:pt>
                <c:pt idx="17110">
                  <c:v>2011</c:v>
                </c:pt>
                <c:pt idx="17111">
                  <c:v>2011</c:v>
                </c:pt>
                <c:pt idx="17112">
                  <c:v>2011</c:v>
                </c:pt>
                <c:pt idx="17113">
                  <c:v>2011</c:v>
                </c:pt>
                <c:pt idx="17114">
                  <c:v>2011</c:v>
                </c:pt>
                <c:pt idx="17115">
                  <c:v>2010</c:v>
                </c:pt>
                <c:pt idx="17116">
                  <c:v>2010</c:v>
                </c:pt>
                <c:pt idx="17117">
                  <c:v>2010</c:v>
                </c:pt>
                <c:pt idx="17118">
                  <c:v>2010</c:v>
                </c:pt>
                <c:pt idx="17119">
                  <c:v>2010</c:v>
                </c:pt>
                <c:pt idx="17120">
                  <c:v>2009</c:v>
                </c:pt>
                <c:pt idx="17121">
                  <c:v>2009</c:v>
                </c:pt>
                <c:pt idx="17122">
                  <c:v>2009</c:v>
                </c:pt>
                <c:pt idx="17123">
                  <c:v>2019</c:v>
                </c:pt>
                <c:pt idx="17124">
                  <c:v>2019</c:v>
                </c:pt>
                <c:pt idx="17125">
                  <c:v>2019</c:v>
                </c:pt>
                <c:pt idx="17126">
                  <c:v>2019</c:v>
                </c:pt>
                <c:pt idx="17127">
                  <c:v>2019</c:v>
                </c:pt>
                <c:pt idx="17128">
                  <c:v>2019</c:v>
                </c:pt>
                <c:pt idx="17129">
                  <c:v>2019</c:v>
                </c:pt>
                <c:pt idx="17130">
                  <c:v>2019</c:v>
                </c:pt>
                <c:pt idx="17131">
                  <c:v>2019</c:v>
                </c:pt>
                <c:pt idx="17132">
                  <c:v>2019</c:v>
                </c:pt>
                <c:pt idx="17133">
                  <c:v>2018</c:v>
                </c:pt>
                <c:pt idx="17134">
                  <c:v>2018</c:v>
                </c:pt>
                <c:pt idx="17135">
                  <c:v>2018</c:v>
                </c:pt>
                <c:pt idx="17136">
                  <c:v>2018</c:v>
                </c:pt>
                <c:pt idx="17137">
                  <c:v>2018</c:v>
                </c:pt>
                <c:pt idx="17138">
                  <c:v>2018</c:v>
                </c:pt>
                <c:pt idx="17139">
                  <c:v>2018</c:v>
                </c:pt>
                <c:pt idx="17140">
                  <c:v>2016</c:v>
                </c:pt>
                <c:pt idx="17141">
                  <c:v>2016</c:v>
                </c:pt>
                <c:pt idx="17142">
                  <c:v>2016</c:v>
                </c:pt>
                <c:pt idx="17143">
                  <c:v>2016</c:v>
                </c:pt>
                <c:pt idx="17144">
                  <c:v>2016</c:v>
                </c:pt>
                <c:pt idx="17145">
                  <c:v>2016</c:v>
                </c:pt>
                <c:pt idx="17146">
                  <c:v>2016</c:v>
                </c:pt>
                <c:pt idx="17147">
                  <c:v>2016</c:v>
                </c:pt>
                <c:pt idx="17148">
                  <c:v>2015</c:v>
                </c:pt>
                <c:pt idx="17149">
                  <c:v>2015</c:v>
                </c:pt>
                <c:pt idx="17150">
                  <c:v>2015</c:v>
                </c:pt>
                <c:pt idx="17151">
                  <c:v>2015</c:v>
                </c:pt>
                <c:pt idx="17152">
                  <c:v>2015</c:v>
                </c:pt>
                <c:pt idx="17153">
                  <c:v>2015</c:v>
                </c:pt>
                <c:pt idx="17154">
                  <c:v>2015</c:v>
                </c:pt>
                <c:pt idx="17155">
                  <c:v>2015</c:v>
                </c:pt>
                <c:pt idx="17156">
                  <c:v>2014</c:v>
                </c:pt>
                <c:pt idx="17157">
                  <c:v>2014</c:v>
                </c:pt>
                <c:pt idx="17158">
                  <c:v>2014</c:v>
                </c:pt>
                <c:pt idx="17159">
                  <c:v>2014</c:v>
                </c:pt>
                <c:pt idx="17160">
                  <c:v>2014</c:v>
                </c:pt>
                <c:pt idx="17161">
                  <c:v>2014</c:v>
                </c:pt>
                <c:pt idx="17162">
                  <c:v>2014</c:v>
                </c:pt>
                <c:pt idx="17163">
                  <c:v>2014</c:v>
                </c:pt>
                <c:pt idx="17164">
                  <c:v>2013</c:v>
                </c:pt>
                <c:pt idx="17165">
                  <c:v>2013</c:v>
                </c:pt>
                <c:pt idx="17166">
                  <c:v>2013</c:v>
                </c:pt>
                <c:pt idx="17167">
                  <c:v>2013</c:v>
                </c:pt>
                <c:pt idx="17168">
                  <c:v>2013</c:v>
                </c:pt>
                <c:pt idx="17169">
                  <c:v>2013</c:v>
                </c:pt>
                <c:pt idx="17170">
                  <c:v>2013</c:v>
                </c:pt>
                <c:pt idx="17171">
                  <c:v>2013</c:v>
                </c:pt>
                <c:pt idx="17172">
                  <c:v>2013</c:v>
                </c:pt>
                <c:pt idx="17173">
                  <c:v>2012</c:v>
                </c:pt>
                <c:pt idx="17174">
                  <c:v>2012</c:v>
                </c:pt>
                <c:pt idx="17175">
                  <c:v>2012</c:v>
                </c:pt>
                <c:pt idx="17176">
                  <c:v>2012</c:v>
                </c:pt>
                <c:pt idx="17177">
                  <c:v>2012</c:v>
                </c:pt>
                <c:pt idx="17178">
                  <c:v>2012</c:v>
                </c:pt>
                <c:pt idx="17179">
                  <c:v>2011</c:v>
                </c:pt>
                <c:pt idx="17180">
                  <c:v>2011</c:v>
                </c:pt>
                <c:pt idx="17181">
                  <c:v>2011</c:v>
                </c:pt>
                <c:pt idx="17182">
                  <c:v>2011</c:v>
                </c:pt>
                <c:pt idx="17183">
                  <c:v>2011</c:v>
                </c:pt>
                <c:pt idx="17184">
                  <c:v>2011</c:v>
                </c:pt>
                <c:pt idx="17185">
                  <c:v>2009</c:v>
                </c:pt>
                <c:pt idx="17186">
                  <c:v>2009</c:v>
                </c:pt>
                <c:pt idx="17187">
                  <c:v>2009</c:v>
                </c:pt>
                <c:pt idx="17188">
                  <c:v>2009</c:v>
                </c:pt>
                <c:pt idx="17189">
                  <c:v>2009</c:v>
                </c:pt>
                <c:pt idx="17190">
                  <c:v>2009</c:v>
                </c:pt>
                <c:pt idx="17191">
                  <c:v>2008</c:v>
                </c:pt>
                <c:pt idx="17192">
                  <c:v>2008</c:v>
                </c:pt>
                <c:pt idx="17193">
                  <c:v>2008</c:v>
                </c:pt>
                <c:pt idx="17194">
                  <c:v>2008</c:v>
                </c:pt>
                <c:pt idx="17195">
                  <c:v>2008</c:v>
                </c:pt>
                <c:pt idx="17196">
                  <c:v>2007</c:v>
                </c:pt>
                <c:pt idx="17197">
                  <c:v>2007</c:v>
                </c:pt>
                <c:pt idx="17198">
                  <c:v>2007</c:v>
                </c:pt>
                <c:pt idx="17199">
                  <c:v>2007</c:v>
                </c:pt>
                <c:pt idx="17200">
                  <c:v>2007</c:v>
                </c:pt>
                <c:pt idx="17201">
                  <c:v>2006</c:v>
                </c:pt>
                <c:pt idx="17202">
                  <c:v>2006</c:v>
                </c:pt>
                <c:pt idx="17203">
                  <c:v>2006</c:v>
                </c:pt>
                <c:pt idx="17204">
                  <c:v>2006</c:v>
                </c:pt>
                <c:pt idx="17205">
                  <c:v>2006</c:v>
                </c:pt>
                <c:pt idx="17206">
                  <c:v>2006</c:v>
                </c:pt>
                <c:pt idx="17207">
                  <c:v>2005</c:v>
                </c:pt>
                <c:pt idx="17208">
                  <c:v>2005</c:v>
                </c:pt>
                <c:pt idx="17209">
                  <c:v>2005</c:v>
                </c:pt>
                <c:pt idx="17210">
                  <c:v>2005</c:v>
                </c:pt>
                <c:pt idx="17211">
                  <c:v>2005</c:v>
                </c:pt>
                <c:pt idx="17212">
                  <c:v>2004</c:v>
                </c:pt>
                <c:pt idx="17213">
                  <c:v>2004</c:v>
                </c:pt>
                <c:pt idx="17214">
                  <c:v>2004</c:v>
                </c:pt>
                <c:pt idx="17215">
                  <c:v>2003</c:v>
                </c:pt>
                <c:pt idx="17216">
                  <c:v>2003</c:v>
                </c:pt>
                <c:pt idx="17217">
                  <c:v>2003</c:v>
                </c:pt>
                <c:pt idx="17218">
                  <c:v>2003</c:v>
                </c:pt>
                <c:pt idx="17219">
                  <c:v>2003</c:v>
                </c:pt>
                <c:pt idx="17220">
                  <c:v>2002</c:v>
                </c:pt>
                <c:pt idx="17221">
                  <c:v>2002</c:v>
                </c:pt>
                <c:pt idx="17222">
                  <c:v>2002</c:v>
                </c:pt>
                <c:pt idx="17223">
                  <c:v>2002</c:v>
                </c:pt>
                <c:pt idx="17224">
                  <c:v>2002</c:v>
                </c:pt>
                <c:pt idx="17225">
                  <c:v>2001</c:v>
                </c:pt>
                <c:pt idx="17226">
                  <c:v>2001</c:v>
                </c:pt>
                <c:pt idx="17227">
                  <c:v>2001</c:v>
                </c:pt>
                <c:pt idx="17228">
                  <c:v>2001</c:v>
                </c:pt>
                <c:pt idx="17229">
                  <c:v>2001</c:v>
                </c:pt>
                <c:pt idx="17230">
                  <c:v>2000</c:v>
                </c:pt>
                <c:pt idx="17231">
                  <c:v>2000</c:v>
                </c:pt>
                <c:pt idx="17232">
                  <c:v>2000</c:v>
                </c:pt>
                <c:pt idx="17233">
                  <c:v>2000</c:v>
                </c:pt>
                <c:pt idx="17234">
                  <c:v>2000</c:v>
                </c:pt>
                <c:pt idx="17235">
                  <c:v>1999</c:v>
                </c:pt>
                <c:pt idx="17236">
                  <c:v>1999</c:v>
                </c:pt>
                <c:pt idx="17237">
                  <c:v>1999</c:v>
                </c:pt>
                <c:pt idx="17238">
                  <c:v>1999</c:v>
                </c:pt>
                <c:pt idx="17239">
                  <c:v>1998</c:v>
                </c:pt>
                <c:pt idx="17240">
                  <c:v>1998</c:v>
                </c:pt>
                <c:pt idx="17241">
                  <c:v>1998</c:v>
                </c:pt>
                <c:pt idx="17242">
                  <c:v>1998</c:v>
                </c:pt>
                <c:pt idx="17243">
                  <c:v>1997</c:v>
                </c:pt>
                <c:pt idx="17244">
                  <c:v>1997</c:v>
                </c:pt>
                <c:pt idx="17245">
                  <c:v>1997</c:v>
                </c:pt>
                <c:pt idx="17246">
                  <c:v>1997</c:v>
                </c:pt>
                <c:pt idx="17247">
                  <c:v>1996</c:v>
                </c:pt>
                <c:pt idx="17248">
                  <c:v>1996</c:v>
                </c:pt>
                <c:pt idx="17249">
                  <c:v>1996</c:v>
                </c:pt>
                <c:pt idx="17250">
                  <c:v>1996</c:v>
                </c:pt>
                <c:pt idx="17251">
                  <c:v>1995</c:v>
                </c:pt>
                <c:pt idx="17252">
                  <c:v>1995</c:v>
                </c:pt>
                <c:pt idx="17253">
                  <c:v>1995</c:v>
                </c:pt>
                <c:pt idx="17254">
                  <c:v>1995</c:v>
                </c:pt>
                <c:pt idx="17255">
                  <c:v>1994</c:v>
                </c:pt>
                <c:pt idx="17256">
                  <c:v>1994</c:v>
                </c:pt>
                <c:pt idx="17257">
                  <c:v>1993</c:v>
                </c:pt>
                <c:pt idx="17258">
                  <c:v>1993</c:v>
                </c:pt>
                <c:pt idx="17259">
                  <c:v>1992</c:v>
                </c:pt>
                <c:pt idx="17260">
                  <c:v>1992</c:v>
                </c:pt>
                <c:pt idx="17261">
                  <c:v>1992</c:v>
                </c:pt>
                <c:pt idx="17262">
                  <c:v>1992</c:v>
                </c:pt>
                <c:pt idx="17263">
                  <c:v>1991</c:v>
                </c:pt>
                <c:pt idx="17264">
                  <c:v>1991</c:v>
                </c:pt>
                <c:pt idx="17265">
                  <c:v>1991</c:v>
                </c:pt>
                <c:pt idx="17266">
                  <c:v>1990</c:v>
                </c:pt>
                <c:pt idx="17267">
                  <c:v>1990</c:v>
                </c:pt>
                <c:pt idx="17268">
                  <c:v>2019</c:v>
                </c:pt>
                <c:pt idx="17269">
                  <c:v>2019</c:v>
                </c:pt>
                <c:pt idx="17270">
                  <c:v>2019</c:v>
                </c:pt>
                <c:pt idx="17271">
                  <c:v>2019</c:v>
                </c:pt>
                <c:pt idx="17272">
                  <c:v>2019</c:v>
                </c:pt>
                <c:pt idx="17273">
                  <c:v>2019</c:v>
                </c:pt>
                <c:pt idx="17274">
                  <c:v>2018</c:v>
                </c:pt>
                <c:pt idx="17275">
                  <c:v>2018</c:v>
                </c:pt>
                <c:pt idx="17276">
                  <c:v>2018</c:v>
                </c:pt>
                <c:pt idx="17277">
                  <c:v>2018</c:v>
                </c:pt>
                <c:pt idx="17278">
                  <c:v>2018</c:v>
                </c:pt>
                <c:pt idx="17279">
                  <c:v>2018</c:v>
                </c:pt>
                <c:pt idx="17280">
                  <c:v>2018</c:v>
                </c:pt>
                <c:pt idx="17281">
                  <c:v>2019</c:v>
                </c:pt>
                <c:pt idx="17282">
                  <c:v>2019</c:v>
                </c:pt>
                <c:pt idx="17283">
                  <c:v>2019</c:v>
                </c:pt>
                <c:pt idx="17284">
                  <c:v>2019</c:v>
                </c:pt>
                <c:pt idx="17285">
                  <c:v>2019</c:v>
                </c:pt>
                <c:pt idx="17286">
                  <c:v>2019</c:v>
                </c:pt>
                <c:pt idx="17287">
                  <c:v>2019</c:v>
                </c:pt>
                <c:pt idx="17288">
                  <c:v>2019</c:v>
                </c:pt>
                <c:pt idx="17289">
                  <c:v>2019</c:v>
                </c:pt>
                <c:pt idx="17290">
                  <c:v>2019</c:v>
                </c:pt>
                <c:pt idx="17291">
                  <c:v>2019</c:v>
                </c:pt>
                <c:pt idx="17292">
                  <c:v>2019</c:v>
                </c:pt>
                <c:pt idx="17293">
                  <c:v>2019</c:v>
                </c:pt>
                <c:pt idx="17294">
                  <c:v>2019</c:v>
                </c:pt>
                <c:pt idx="17295">
                  <c:v>2019</c:v>
                </c:pt>
                <c:pt idx="17296">
                  <c:v>2019</c:v>
                </c:pt>
                <c:pt idx="17297">
                  <c:v>2018</c:v>
                </c:pt>
                <c:pt idx="17298">
                  <c:v>2018</c:v>
                </c:pt>
                <c:pt idx="17299">
                  <c:v>2018</c:v>
                </c:pt>
                <c:pt idx="17300">
                  <c:v>2018</c:v>
                </c:pt>
                <c:pt idx="17301">
                  <c:v>2018</c:v>
                </c:pt>
                <c:pt idx="17302">
                  <c:v>2018</c:v>
                </c:pt>
                <c:pt idx="17303">
                  <c:v>2018</c:v>
                </c:pt>
                <c:pt idx="17304">
                  <c:v>2018</c:v>
                </c:pt>
                <c:pt idx="17305">
                  <c:v>2018</c:v>
                </c:pt>
                <c:pt idx="17306">
                  <c:v>2018</c:v>
                </c:pt>
                <c:pt idx="17307">
                  <c:v>2018</c:v>
                </c:pt>
                <c:pt idx="17308">
                  <c:v>2016</c:v>
                </c:pt>
                <c:pt idx="17309">
                  <c:v>2016</c:v>
                </c:pt>
                <c:pt idx="17310">
                  <c:v>2016</c:v>
                </c:pt>
                <c:pt idx="17311">
                  <c:v>2016</c:v>
                </c:pt>
                <c:pt idx="17312">
                  <c:v>2016</c:v>
                </c:pt>
                <c:pt idx="17313">
                  <c:v>2016</c:v>
                </c:pt>
                <c:pt idx="17314">
                  <c:v>2016</c:v>
                </c:pt>
                <c:pt idx="17315">
                  <c:v>2016</c:v>
                </c:pt>
                <c:pt idx="17316">
                  <c:v>2016</c:v>
                </c:pt>
                <c:pt idx="17317">
                  <c:v>2016</c:v>
                </c:pt>
                <c:pt idx="17318">
                  <c:v>2016</c:v>
                </c:pt>
                <c:pt idx="17319">
                  <c:v>2016</c:v>
                </c:pt>
                <c:pt idx="17320">
                  <c:v>2016</c:v>
                </c:pt>
                <c:pt idx="17321">
                  <c:v>2016</c:v>
                </c:pt>
                <c:pt idx="17322">
                  <c:v>2016</c:v>
                </c:pt>
                <c:pt idx="17323">
                  <c:v>2015</c:v>
                </c:pt>
                <c:pt idx="17324">
                  <c:v>2015</c:v>
                </c:pt>
                <c:pt idx="17325">
                  <c:v>2015</c:v>
                </c:pt>
                <c:pt idx="17326">
                  <c:v>2015</c:v>
                </c:pt>
                <c:pt idx="17327">
                  <c:v>2015</c:v>
                </c:pt>
                <c:pt idx="17328">
                  <c:v>2015</c:v>
                </c:pt>
                <c:pt idx="17329">
                  <c:v>2015</c:v>
                </c:pt>
                <c:pt idx="17330">
                  <c:v>2015</c:v>
                </c:pt>
                <c:pt idx="17331">
                  <c:v>2015</c:v>
                </c:pt>
                <c:pt idx="17332">
                  <c:v>2014</c:v>
                </c:pt>
                <c:pt idx="17333">
                  <c:v>2014</c:v>
                </c:pt>
                <c:pt idx="17334">
                  <c:v>2014</c:v>
                </c:pt>
                <c:pt idx="17335">
                  <c:v>2014</c:v>
                </c:pt>
                <c:pt idx="17336">
                  <c:v>2014</c:v>
                </c:pt>
                <c:pt idx="17337">
                  <c:v>2014</c:v>
                </c:pt>
                <c:pt idx="17338">
                  <c:v>2014</c:v>
                </c:pt>
                <c:pt idx="17339">
                  <c:v>2014</c:v>
                </c:pt>
                <c:pt idx="17340">
                  <c:v>2014</c:v>
                </c:pt>
                <c:pt idx="17341">
                  <c:v>2001</c:v>
                </c:pt>
                <c:pt idx="17342">
                  <c:v>2001</c:v>
                </c:pt>
                <c:pt idx="17343">
                  <c:v>2001</c:v>
                </c:pt>
                <c:pt idx="17344">
                  <c:v>2001</c:v>
                </c:pt>
                <c:pt idx="17345">
                  <c:v>2001</c:v>
                </c:pt>
                <c:pt idx="17346">
                  <c:v>2001</c:v>
                </c:pt>
                <c:pt idx="17347">
                  <c:v>2001</c:v>
                </c:pt>
                <c:pt idx="17348">
                  <c:v>2001</c:v>
                </c:pt>
                <c:pt idx="17349">
                  <c:v>2001</c:v>
                </c:pt>
                <c:pt idx="17350">
                  <c:v>2001</c:v>
                </c:pt>
                <c:pt idx="17351">
                  <c:v>2000</c:v>
                </c:pt>
                <c:pt idx="17352">
                  <c:v>2000</c:v>
                </c:pt>
                <c:pt idx="17353">
                  <c:v>2000</c:v>
                </c:pt>
                <c:pt idx="17354">
                  <c:v>2000</c:v>
                </c:pt>
                <c:pt idx="17355">
                  <c:v>2000</c:v>
                </c:pt>
                <c:pt idx="17356">
                  <c:v>2000</c:v>
                </c:pt>
                <c:pt idx="17357">
                  <c:v>2000</c:v>
                </c:pt>
                <c:pt idx="17358">
                  <c:v>2000</c:v>
                </c:pt>
                <c:pt idx="17359">
                  <c:v>2000</c:v>
                </c:pt>
                <c:pt idx="17360">
                  <c:v>2000</c:v>
                </c:pt>
                <c:pt idx="17361">
                  <c:v>2000</c:v>
                </c:pt>
                <c:pt idx="17362">
                  <c:v>2000</c:v>
                </c:pt>
                <c:pt idx="17363">
                  <c:v>1999</c:v>
                </c:pt>
                <c:pt idx="17364">
                  <c:v>1999</c:v>
                </c:pt>
                <c:pt idx="17365">
                  <c:v>1999</c:v>
                </c:pt>
                <c:pt idx="17366">
                  <c:v>1999</c:v>
                </c:pt>
                <c:pt idx="17367">
                  <c:v>1999</c:v>
                </c:pt>
                <c:pt idx="17368">
                  <c:v>1999</c:v>
                </c:pt>
                <c:pt idx="17369">
                  <c:v>1999</c:v>
                </c:pt>
                <c:pt idx="17370">
                  <c:v>1999</c:v>
                </c:pt>
                <c:pt idx="17371">
                  <c:v>1999</c:v>
                </c:pt>
                <c:pt idx="17372">
                  <c:v>1999</c:v>
                </c:pt>
                <c:pt idx="17373">
                  <c:v>1999</c:v>
                </c:pt>
                <c:pt idx="17374">
                  <c:v>1999</c:v>
                </c:pt>
                <c:pt idx="17375">
                  <c:v>1998</c:v>
                </c:pt>
                <c:pt idx="17376">
                  <c:v>1998</c:v>
                </c:pt>
                <c:pt idx="17377">
                  <c:v>1998</c:v>
                </c:pt>
                <c:pt idx="17378">
                  <c:v>1998</c:v>
                </c:pt>
                <c:pt idx="17379">
                  <c:v>1998</c:v>
                </c:pt>
                <c:pt idx="17380">
                  <c:v>1998</c:v>
                </c:pt>
                <c:pt idx="17381">
                  <c:v>1998</c:v>
                </c:pt>
                <c:pt idx="17382">
                  <c:v>1998</c:v>
                </c:pt>
                <c:pt idx="17383">
                  <c:v>1998</c:v>
                </c:pt>
                <c:pt idx="17384">
                  <c:v>1998</c:v>
                </c:pt>
                <c:pt idx="17385">
                  <c:v>1998</c:v>
                </c:pt>
                <c:pt idx="17386">
                  <c:v>1998</c:v>
                </c:pt>
                <c:pt idx="17387">
                  <c:v>1997</c:v>
                </c:pt>
                <c:pt idx="17388">
                  <c:v>1997</c:v>
                </c:pt>
                <c:pt idx="17389">
                  <c:v>1997</c:v>
                </c:pt>
                <c:pt idx="17390">
                  <c:v>1997</c:v>
                </c:pt>
                <c:pt idx="17391">
                  <c:v>1997</c:v>
                </c:pt>
                <c:pt idx="17392">
                  <c:v>1997</c:v>
                </c:pt>
                <c:pt idx="17393">
                  <c:v>1997</c:v>
                </c:pt>
                <c:pt idx="17394">
                  <c:v>1997</c:v>
                </c:pt>
                <c:pt idx="17395">
                  <c:v>1997</c:v>
                </c:pt>
                <c:pt idx="17396">
                  <c:v>1997</c:v>
                </c:pt>
                <c:pt idx="17397">
                  <c:v>1996</c:v>
                </c:pt>
                <c:pt idx="17398">
                  <c:v>1996</c:v>
                </c:pt>
                <c:pt idx="17399">
                  <c:v>1996</c:v>
                </c:pt>
                <c:pt idx="17400">
                  <c:v>1996</c:v>
                </c:pt>
                <c:pt idx="17401">
                  <c:v>1996</c:v>
                </c:pt>
                <c:pt idx="17402">
                  <c:v>1996</c:v>
                </c:pt>
                <c:pt idx="17403">
                  <c:v>1996</c:v>
                </c:pt>
                <c:pt idx="17404">
                  <c:v>1996</c:v>
                </c:pt>
                <c:pt idx="17405">
                  <c:v>1996</c:v>
                </c:pt>
                <c:pt idx="17406">
                  <c:v>1996</c:v>
                </c:pt>
                <c:pt idx="17407">
                  <c:v>1995</c:v>
                </c:pt>
                <c:pt idx="17408">
                  <c:v>1995</c:v>
                </c:pt>
                <c:pt idx="17409">
                  <c:v>1995</c:v>
                </c:pt>
                <c:pt idx="17410">
                  <c:v>1995</c:v>
                </c:pt>
                <c:pt idx="17411">
                  <c:v>1995</c:v>
                </c:pt>
                <c:pt idx="17412">
                  <c:v>1995</c:v>
                </c:pt>
                <c:pt idx="17413">
                  <c:v>1995</c:v>
                </c:pt>
                <c:pt idx="17414">
                  <c:v>1995</c:v>
                </c:pt>
                <c:pt idx="17415">
                  <c:v>1995</c:v>
                </c:pt>
                <c:pt idx="17416">
                  <c:v>1995</c:v>
                </c:pt>
                <c:pt idx="17417">
                  <c:v>1994</c:v>
                </c:pt>
                <c:pt idx="17418">
                  <c:v>1994</c:v>
                </c:pt>
                <c:pt idx="17419">
                  <c:v>1994</c:v>
                </c:pt>
                <c:pt idx="17420">
                  <c:v>1994</c:v>
                </c:pt>
                <c:pt idx="17421">
                  <c:v>1994</c:v>
                </c:pt>
                <c:pt idx="17422">
                  <c:v>1994</c:v>
                </c:pt>
                <c:pt idx="17423">
                  <c:v>1994</c:v>
                </c:pt>
                <c:pt idx="17424">
                  <c:v>1994</c:v>
                </c:pt>
                <c:pt idx="17425">
                  <c:v>1994</c:v>
                </c:pt>
                <c:pt idx="17426">
                  <c:v>1994</c:v>
                </c:pt>
                <c:pt idx="17427">
                  <c:v>1994</c:v>
                </c:pt>
                <c:pt idx="17428">
                  <c:v>1994</c:v>
                </c:pt>
                <c:pt idx="17429">
                  <c:v>1993</c:v>
                </c:pt>
                <c:pt idx="17430">
                  <c:v>1993</c:v>
                </c:pt>
                <c:pt idx="17431">
                  <c:v>1993</c:v>
                </c:pt>
                <c:pt idx="17432">
                  <c:v>1993</c:v>
                </c:pt>
                <c:pt idx="17433">
                  <c:v>1993</c:v>
                </c:pt>
                <c:pt idx="17434">
                  <c:v>1993</c:v>
                </c:pt>
                <c:pt idx="17435">
                  <c:v>1993</c:v>
                </c:pt>
                <c:pt idx="17436">
                  <c:v>1993</c:v>
                </c:pt>
                <c:pt idx="17437">
                  <c:v>1993</c:v>
                </c:pt>
                <c:pt idx="17438">
                  <c:v>1993</c:v>
                </c:pt>
                <c:pt idx="17439">
                  <c:v>1993</c:v>
                </c:pt>
                <c:pt idx="17440">
                  <c:v>1993</c:v>
                </c:pt>
                <c:pt idx="17441">
                  <c:v>1992</c:v>
                </c:pt>
                <c:pt idx="17442">
                  <c:v>1992</c:v>
                </c:pt>
                <c:pt idx="17443">
                  <c:v>1992</c:v>
                </c:pt>
                <c:pt idx="17444">
                  <c:v>1992</c:v>
                </c:pt>
                <c:pt idx="17445">
                  <c:v>1992</c:v>
                </c:pt>
                <c:pt idx="17446">
                  <c:v>1992</c:v>
                </c:pt>
                <c:pt idx="17447">
                  <c:v>1992</c:v>
                </c:pt>
                <c:pt idx="17448">
                  <c:v>1992</c:v>
                </c:pt>
                <c:pt idx="17449">
                  <c:v>1992</c:v>
                </c:pt>
                <c:pt idx="17450">
                  <c:v>1992</c:v>
                </c:pt>
                <c:pt idx="17451">
                  <c:v>1992</c:v>
                </c:pt>
                <c:pt idx="17452">
                  <c:v>1992</c:v>
                </c:pt>
                <c:pt idx="17453">
                  <c:v>1992</c:v>
                </c:pt>
                <c:pt idx="17454">
                  <c:v>1991</c:v>
                </c:pt>
                <c:pt idx="17455">
                  <c:v>1991</c:v>
                </c:pt>
                <c:pt idx="17456">
                  <c:v>1991</c:v>
                </c:pt>
                <c:pt idx="17457">
                  <c:v>1991</c:v>
                </c:pt>
                <c:pt idx="17458">
                  <c:v>1991</c:v>
                </c:pt>
                <c:pt idx="17459">
                  <c:v>1991</c:v>
                </c:pt>
                <c:pt idx="17460">
                  <c:v>1991</c:v>
                </c:pt>
                <c:pt idx="17461">
                  <c:v>1991</c:v>
                </c:pt>
                <c:pt idx="17462">
                  <c:v>1991</c:v>
                </c:pt>
                <c:pt idx="17463">
                  <c:v>1991</c:v>
                </c:pt>
                <c:pt idx="17464">
                  <c:v>1991</c:v>
                </c:pt>
                <c:pt idx="17465">
                  <c:v>1991</c:v>
                </c:pt>
                <c:pt idx="17466">
                  <c:v>1991</c:v>
                </c:pt>
                <c:pt idx="17467">
                  <c:v>1990</c:v>
                </c:pt>
                <c:pt idx="17468">
                  <c:v>1990</c:v>
                </c:pt>
                <c:pt idx="17469">
                  <c:v>1990</c:v>
                </c:pt>
                <c:pt idx="17470">
                  <c:v>1990</c:v>
                </c:pt>
                <c:pt idx="17471">
                  <c:v>1990</c:v>
                </c:pt>
                <c:pt idx="17472">
                  <c:v>1990</c:v>
                </c:pt>
                <c:pt idx="17473">
                  <c:v>1990</c:v>
                </c:pt>
                <c:pt idx="17474">
                  <c:v>1990</c:v>
                </c:pt>
                <c:pt idx="17475">
                  <c:v>1990</c:v>
                </c:pt>
                <c:pt idx="17476">
                  <c:v>1990</c:v>
                </c:pt>
                <c:pt idx="17477">
                  <c:v>1990</c:v>
                </c:pt>
                <c:pt idx="17478">
                  <c:v>1990</c:v>
                </c:pt>
                <c:pt idx="17479">
                  <c:v>1990</c:v>
                </c:pt>
                <c:pt idx="17480">
                  <c:v>1990</c:v>
                </c:pt>
                <c:pt idx="17481">
                  <c:v>2019</c:v>
                </c:pt>
                <c:pt idx="17482">
                  <c:v>2019</c:v>
                </c:pt>
                <c:pt idx="17483">
                  <c:v>2019</c:v>
                </c:pt>
                <c:pt idx="17484">
                  <c:v>2019</c:v>
                </c:pt>
                <c:pt idx="17485">
                  <c:v>2019</c:v>
                </c:pt>
                <c:pt idx="17486">
                  <c:v>2019</c:v>
                </c:pt>
                <c:pt idx="17487">
                  <c:v>2019</c:v>
                </c:pt>
                <c:pt idx="17488">
                  <c:v>2019</c:v>
                </c:pt>
                <c:pt idx="17489">
                  <c:v>2019</c:v>
                </c:pt>
                <c:pt idx="17490">
                  <c:v>2019</c:v>
                </c:pt>
                <c:pt idx="17491">
                  <c:v>2019</c:v>
                </c:pt>
                <c:pt idx="17492">
                  <c:v>2019</c:v>
                </c:pt>
                <c:pt idx="17493">
                  <c:v>2019</c:v>
                </c:pt>
                <c:pt idx="17494">
                  <c:v>2019</c:v>
                </c:pt>
                <c:pt idx="17495">
                  <c:v>2019</c:v>
                </c:pt>
                <c:pt idx="17496">
                  <c:v>2019</c:v>
                </c:pt>
                <c:pt idx="17497">
                  <c:v>2019</c:v>
                </c:pt>
                <c:pt idx="17498">
                  <c:v>2019</c:v>
                </c:pt>
                <c:pt idx="17499">
                  <c:v>2019</c:v>
                </c:pt>
                <c:pt idx="17500">
                  <c:v>2019</c:v>
                </c:pt>
                <c:pt idx="17501">
                  <c:v>2019</c:v>
                </c:pt>
                <c:pt idx="17502">
                  <c:v>2018</c:v>
                </c:pt>
                <c:pt idx="17503">
                  <c:v>2018</c:v>
                </c:pt>
                <c:pt idx="17504">
                  <c:v>2018</c:v>
                </c:pt>
                <c:pt idx="17505">
                  <c:v>2018</c:v>
                </c:pt>
                <c:pt idx="17506">
                  <c:v>2018</c:v>
                </c:pt>
                <c:pt idx="17507">
                  <c:v>2018</c:v>
                </c:pt>
                <c:pt idx="17508">
                  <c:v>2018</c:v>
                </c:pt>
                <c:pt idx="17509">
                  <c:v>2018</c:v>
                </c:pt>
                <c:pt idx="17510">
                  <c:v>2018</c:v>
                </c:pt>
                <c:pt idx="17511">
                  <c:v>2018</c:v>
                </c:pt>
                <c:pt idx="17512">
                  <c:v>2018</c:v>
                </c:pt>
                <c:pt idx="17513">
                  <c:v>2018</c:v>
                </c:pt>
                <c:pt idx="17514">
                  <c:v>2018</c:v>
                </c:pt>
                <c:pt idx="17515">
                  <c:v>2018</c:v>
                </c:pt>
                <c:pt idx="17516">
                  <c:v>2018</c:v>
                </c:pt>
                <c:pt idx="17517">
                  <c:v>2018</c:v>
                </c:pt>
                <c:pt idx="17518">
                  <c:v>2018</c:v>
                </c:pt>
                <c:pt idx="17519">
                  <c:v>2018</c:v>
                </c:pt>
                <c:pt idx="17520">
                  <c:v>2018</c:v>
                </c:pt>
                <c:pt idx="17521">
                  <c:v>2018</c:v>
                </c:pt>
                <c:pt idx="17522">
                  <c:v>2016</c:v>
                </c:pt>
                <c:pt idx="17523">
                  <c:v>2016</c:v>
                </c:pt>
                <c:pt idx="17524">
                  <c:v>2016</c:v>
                </c:pt>
                <c:pt idx="17525">
                  <c:v>2016</c:v>
                </c:pt>
                <c:pt idx="17526">
                  <c:v>2016</c:v>
                </c:pt>
                <c:pt idx="17527">
                  <c:v>2016</c:v>
                </c:pt>
                <c:pt idx="17528">
                  <c:v>2016</c:v>
                </c:pt>
                <c:pt idx="17529">
                  <c:v>2016</c:v>
                </c:pt>
                <c:pt idx="17530">
                  <c:v>2016</c:v>
                </c:pt>
                <c:pt idx="17531">
                  <c:v>2016</c:v>
                </c:pt>
                <c:pt idx="17532">
                  <c:v>2016</c:v>
                </c:pt>
                <c:pt idx="17533">
                  <c:v>2016</c:v>
                </c:pt>
                <c:pt idx="17534">
                  <c:v>2016</c:v>
                </c:pt>
                <c:pt idx="17535">
                  <c:v>2016</c:v>
                </c:pt>
                <c:pt idx="17536">
                  <c:v>2016</c:v>
                </c:pt>
                <c:pt idx="17537">
                  <c:v>2016</c:v>
                </c:pt>
                <c:pt idx="17538">
                  <c:v>2015</c:v>
                </c:pt>
                <c:pt idx="17539">
                  <c:v>2015</c:v>
                </c:pt>
                <c:pt idx="17540">
                  <c:v>2015</c:v>
                </c:pt>
                <c:pt idx="17541">
                  <c:v>2015</c:v>
                </c:pt>
                <c:pt idx="17542">
                  <c:v>2015</c:v>
                </c:pt>
                <c:pt idx="17543">
                  <c:v>2015</c:v>
                </c:pt>
                <c:pt idx="17544">
                  <c:v>2015</c:v>
                </c:pt>
                <c:pt idx="17545">
                  <c:v>2015</c:v>
                </c:pt>
                <c:pt idx="17546">
                  <c:v>2015</c:v>
                </c:pt>
                <c:pt idx="17547">
                  <c:v>2015</c:v>
                </c:pt>
                <c:pt idx="17548">
                  <c:v>2015</c:v>
                </c:pt>
                <c:pt idx="17549">
                  <c:v>2015</c:v>
                </c:pt>
                <c:pt idx="17550">
                  <c:v>2015</c:v>
                </c:pt>
                <c:pt idx="17551">
                  <c:v>2014</c:v>
                </c:pt>
                <c:pt idx="17552">
                  <c:v>2014</c:v>
                </c:pt>
                <c:pt idx="17553">
                  <c:v>2014</c:v>
                </c:pt>
                <c:pt idx="17554">
                  <c:v>2014</c:v>
                </c:pt>
                <c:pt idx="17555">
                  <c:v>2014</c:v>
                </c:pt>
                <c:pt idx="17556">
                  <c:v>2014</c:v>
                </c:pt>
                <c:pt idx="17557">
                  <c:v>2014</c:v>
                </c:pt>
                <c:pt idx="17558">
                  <c:v>2014</c:v>
                </c:pt>
                <c:pt idx="17559">
                  <c:v>2014</c:v>
                </c:pt>
                <c:pt idx="17560">
                  <c:v>2014</c:v>
                </c:pt>
                <c:pt idx="17561">
                  <c:v>2014</c:v>
                </c:pt>
                <c:pt idx="17562">
                  <c:v>2013</c:v>
                </c:pt>
                <c:pt idx="17563">
                  <c:v>2013</c:v>
                </c:pt>
                <c:pt idx="17564">
                  <c:v>2013</c:v>
                </c:pt>
                <c:pt idx="17565">
                  <c:v>2013</c:v>
                </c:pt>
                <c:pt idx="17566">
                  <c:v>2013</c:v>
                </c:pt>
                <c:pt idx="17567">
                  <c:v>2013</c:v>
                </c:pt>
                <c:pt idx="17568">
                  <c:v>2013</c:v>
                </c:pt>
                <c:pt idx="17569">
                  <c:v>2013</c:v>
                </c:pt>
                <c:pt idx="17570">
                  <c:v>2013</c:v>
                </c:pt>
                <c:pt idx="17571">
                  <c:v>2013</c:v>
                </c:pt>
                <c:pt idx="17572">
                  <c:v>2013</c:v>
                </c:pt>
                <c:pt idx="17573">
                  <c:v>2013</c:v>
                </c:pt>
                <c:pt idx="17574">
                  <c:v>2013</c:v>
                </c:pt>
                <c:pt idx="17575">
                  <c:v>2013</c:v>
                </c:pt>
                <c:pt idx="17576">
                  <c:v>2012</c:v>
                </c:pt>
                <c:pt idx="17577">
                  <c:v>2012</c:v>
                </c:pt>
                <c:pt idx="17578">
                  <c:v>2012</c:v>
                </c:pt>
                <c:pt idx="17579">
                  <c:v>2012</c:v>
                </c:pt>
                <c:pt idx="17580">
                  <c:v>2012</c:v>
                </c:pt>
                <c:pt idx="17581">
                  <c:v>2012</c:v>
                </c:pt>
                <c:pt idx="17582">
                  <c:v>2012</c:v>
                </c:pt>
                <c:pt idx="17583">
                  <c:v>2012</c:v>
                </c:pt>
                <c:pt idx="17584">
                  <c:v>2012</c:v>
                </c:pt>
                <c:pt idx="17585">
                  <c:v>2012</c:v>
                </c:pt>
                <c:pt idx="17586">
                  <c:v>2012</c:v>
                </c:pt>
                <c:pt idx="17587">
                  <c:v>2011</c:v>
                </c:pt>
                <c:pt idx="17588">
                  <c:v>2011</c:v>
                </c:pt>
                <c:pt idx="17589">
                  <c:v>2011</c:v>
                </c:pt>
                <c:pt idx="17590">
                  <c:v>2011</c:v>
                </c:pt>
                <c:pt idx="17591">
                  <c:v>2011</c:v>
                </c:pt>
                <c:pt idx="17592">
                  <c:v>2011</c:v>
                </c:pt>
                <c:pt idx="17593">
                  <c:v>2011</c:v>
                </c:pt>
                <c:pt idx="17594">
                  <c:v>2011</c:v>
                </c:pt>
                <c:pt idx="17595">
                  <c:v>2011</c:v>
                </c:pt>
                <c:pt idx="17596">
                  <c:v>2011</c:v>
                </c:pt>
                <c:pt idx="17597">
                  <c:v>2010</c:v>
                </c:pt>
                <c:pt idx="17598">
                  <c:v>2010</c:v>
                </c:pt>
                <c:pt idx="17599">
                  <c:v>2010</c:v>
                </c:pt>
                <c:pt idx="17600">
                  <c:v>2010</c:v>
                </c:pt>
                <c:pt idx="17601">
                  <c:v>2010</c:v>
                </c:pt>
                <c:pt idx="17602">
                  <c:v>2009</c:v>
                </c:pt>
                <c:pt idx="17603">
                  <c:v>2009</c:v>
                </c:pt>
                <c:pt idx="17604">
                  <c:v>2009</c:v>
                </c:pt>
                <c:pt idx="17605">
                  <c:v>2009</c:v>
                </c:pt>
                <c:pt idx="17606">
                  <c:v>2009</c:v>
                </c:pt>
                <c:pt idx="17607">
                  <c:v>2009</c:v>
                </c:pt>
                <c:pt idx="17608">
                  <c:v>2009</c:v>
                </c:pt>
                <c:pt idx="17609">
                  <c:v>2009</c:v>
                </c:pt>
                <c:pt idx="17610">
                  <c:v>2009</c:v>
                </c:pt>
                <c:pt idx="17611">
                  <c:v>2008</c:v>
                </c:pt>
                <c:pt idx="17612">
                  <c:v>2008</c:v>
                </c:pt>
                <c:pt idx="17613">
                  <c:v>2008</c:v>
                </c:pt>
                <c:pt idx="17614">
                  <c:v>2008</c:v>
                </c:pt>
                <c:pt idx="17615">
                  <c:v>2008</c:v>
                </c:pt>
                <c:pt idx="17616">
                  <c:v>2008</c:v>
                </c:pt>
                <c:pt idx="17617">
                  <c:v>2008</c:v>
                </c:pt>
                <c:pt idx="17618">
                  <c:v>2007</c:v>
                </c:pt>
                <c:pt idx="17619">
                  <c:v>2007</c:v>
                </c:pt>
                <c:pt idx="17620">
                  <c:v>2007</c:v>
                </c:pt>
                <c:pt idx="17621">
                  <c:v>2007</c:v>
                </c:pt>
                <c:pt idx="17622">
                  <c:v>2007</c:v>
                </c:pt>
                <c:pt idx="17623">
                  <c:v>2007</c:v>
                </c:pt>
                <c:pt idx="17624">
                  <c:v>2007</c:v>
                </c:pt>
                <c:pt idx="17625">
                  <c:v>2006</c:v>
                </c:pt>
                <c:pt idx="17626">
                  <c:v>2006</c:v>
                </c:pt>
                <c:pt idx="17627">
                  <c:v>2006</c:v>
                </c:pt>
                <c:pt idx="17628">
                  <c:v>2006</c:v>
                </c:pt>
                <c:pt idx="17629">
                  <c:v>2006</c:v>
                </c:pt>
                <c:pt idx="17630">
                  <c:v>2006</c:v>
                </c:pt>
                <c:pt idx="17631">
                  <c:v>2006</c:v>
                </c:pt>
                <c:pt idx="17632">
                  <c:v>2005</c:v>
                </c:pt>
                <c:pt idx="17633">
                  <c:v>2005</c:v>
                </c:pt>
                <c:pt idx="17634">
                  <c:v>2005</c:v>
                </c:pt>
                <c:pt idx="17635">
                  <c:v>2005</c:v>
                </c:pt>
                <c:pt idx="17636">
                  <c:v>2004</c:v>
                </c:pt>
                <c:pt idx="17637">
                  <c:v>2004</c:v>
                </c:pt>
                <c:pt idx="17638">
                  <c:v>2004</c:v>
                </c:pt>
                <c:pt idx="17639">
                  <c:v>2004</c:v>
                </c:pt>
                <c:pt idx="17640">
                  <c:v>2004</c:v>
                </c:pt>
                <c:pt idx="17641">
                  <c:v>2004</c:v>
                </c:pt>
                <c:pt idx="17642">
                  <c:v>2003</c:v>
                </c:pt>
                <c:pt idx="17643">
                  <c:v>2003</c:v>
                </c:pt>
                <c:pt idx="17644">
                  <c:v>2003</c:v>
                </c:pt>
                <c:pt idx="17645">
                  <c:v>2003</c:v>
                </c:pt>
                <c:pt idx="17646">
                  <c:v>2003</c:v>
                </c:pt>
                <c:pt idx="17647">
                  <c:v>2002</c:v>
                </c:pt>
                <c:pt idx="17648">
                  <c:v>2002</c:v>
                </c:pt>
                <c:pt idx="17649">
                  <c:v>2002</c:v>
                </c:pt>
                <c:pt idx="17650">
                  <c:v>2002</c:v>
                </c:pt>
                <c:pt idx="17651">
                  <c:v>2002</c:v>
                </c:pt>
                <c:pt idx="17652">
                  <c:v>2002</c:v>
                </c:pt>
                <c:pt idx="17653">
                  <c:v>2002</c:v>
                </c:pt>
                <c:pt idx="17654">
                  <c:v>2001</c:v>
                </c:pt>
                <c:pt idx="17655">
                  <c:v>2001</c:v>
                </c:pt>
                <c:pt idx="17656">
                  <c:v>2001</c:v>
                </c:pt>
                <c:pt idx="17657">
                  <c:v>2001</c:v>
                </c:pt>
                <c:pt idx="17658">
                  <c:v>2000</c:v>
                </c:pt>
                <c:pt idx="17659">
                  <c:v>2000</c:v>
                </c:pt>
                <c:pt idx="17660">
                  <c:v>2000</c:v>
                </c:pt>
                <c:pt idx="17661">
                  <c:v>2000</c:v>
                </c:pt>
                <c:pt idx="17662">
                  <c:v>1999</c:v>
                </c:pt>
                <c:pt idx="17663">
                  <c:v>1999</c:v>
                </c:pt>
                <c:pt idx="17664">
                  <c:v>1999</c:v>
                </c:pt>
                <c:pt idx="17665">
                  <c:v>1999</c:v>
                </c:pt>
                <c:pt idx="17666">
                  <c:v>1998</c:v>
                </c:pt>
                <c:pt idx="17667">
                  <c:v>1998</c:v>
                </c:pt>
                <c:pt idx="17668">
                  <c:v>1998</c:v>
                </c:pt>
                <c:pt idx="17669">
                  <c:v>1998</c:v>
                </c:pt>
                <c:pt idx="17670">
                  <c:v>1998</c:v>
                </c:pt>
                <c:pt idx="17671">
                  <c:v>1997</c:v>
                </c:pt>
                <c:pt idx="17672">
                  <c:v>1997</c:v>
                </c:pt>
                <c:pt idx="17673">
                  <c:v>1997</c:v>
                </c:pt>
                <c:pt idx="17674">
                  <c:v>1997</c:v>
                </c:pt>
                <c:pt idx="17675">
                  <c:v>1997</c:v>
                </c:pt>
                <c:pt idx="17676">
                  <c:v>1997</c:v>
                </c:pt>
                <c:pt idx="17677">
                  <c:v>1996</c:v>
                </c:pt>
                <c:pt idx="17678">
                  <c:v>1996</c:v>
                </c:pt>
                <c:pt idx="17679">
                  <c:v>1996</c:v>
                </c:pt>
                <c:pt idx="17680">
                  <c:v>1996</c:v>
                </c:pt>
                <c:pt idx="17681">
                  <c:v>1995</c:v>
                </c:pt>
                <c:pt idx="17682">
                  <c:v>1995</c:v>
                </c:pt>
                <c:pt idx="17683">
                  <c:v>1995</c:v>
                </c:pt>
                <c:pt idx="17684">
                  <c:v>1995</c:v>
                </c:pt>
                <c:pt idx="17685">
                  <c:v>1995</c:v>
                </c:pt>
                <c:pt idx="17686">
                  <c:v>1995</c:v>
                </c:pt>
                <c:pt idx="17687">
                  <c:v>1994</c:v>
                </c:pt>
                <c:pt idx="17688">
                  <c:v>1994</c:v>
                </c:pt>
                <c:pt idx="17689">
                  <c:v>1994</c:v>
                </c:pt>
                <c:pt idx="17690">
                  <c:v>1994</c:v>
                </c:pt>
                <c:pt idx="17691">
                  <c:v>1994</c:v>
                </c:pt>
                <c:pt idx="17692">
                  <c:v>1993</c:v>
                </c:pt>
                <c:pt idx="17693">
                  <c:v>1993</c:v>
                </c:pt>
                <c:pt idx="17694">
                  <c:v>1993</c:v>
                </c:pt>
                <c:pt idx="17695">
                  <c:v>1993</c:v>
                </c:pt>
                <c:pt idx="17696">
                  <c:v>1993</c:v>
                </c:pt>
                <c:pt idx="17697">
                  <c:v>1993</c:v>
                </c:pt>
                <c:pt idx="17698">
                  <c:v>2019</c:v>
                </c:pt>
                <c:pt idx="17699">
                  <c:v>2019</c:v>
                </c:pt>
                <c:pt idx="17700">
                  <c:v>2019</c:v>
                </c:pt>
                <c:pt idx="17701">
                  <c:v>2019</c:v>
                </c:pt>
                <c:pt idx="17702">
                  <c:v>2019</c:v>
                </c:pt>
                <c:pt idx="17703">
                  <c:v>2019</c:v>
                </c:pt>
                <c:pt idx="17704">
                  <c:v>2019</c:v>
                </c:pt>
                <c:pt idx="17705">
                  <c:v>2019</c:v>
                </c:pt>
                <c:pt idx="17706">
                  <c:v>2018</c:v>
                </c:pt>
                <c:pt idx="17707">
                  <c:v>2018</c:v>
                </c:pt>
                <c:pt idx="17708">
                  <c:v>2018</c:v>
                </c:pt>
                <c:pt idx="17709">
                  <c:v>2018</c:v>
                </c:pt>
                <c:pt idx="17710">
                  <c:v>2018</c:v>
                </c:pt>
                <c:pt idx="17711">
                  <c:v>2018</c:v>
                </c:pt>
                <c:pt idx="17712">
                  <c:v>2018</c:v>
                </c:pt>
                <c:pt idx="17713">
                  <c:v>2018</c:v>
                </c:pt>
                <c:pt idx="17714">
                  <c:v>2016</c:v>
                </c:pt>
                <c:pt idx="17715">
                  <c:v>2016</c:v>
                </c:pt>
                <c:pt idx="17716">
                  <c:v>2016</c:v>
                </c:pt>
                <c:pt idx="17717">
                  <c:v>2016</c:v>
                </c:pt>
                <c:pt idx="17718">
                  <c:v>2016</c:v>
                </c:pt>
                <c:pt idx="17719">
                  <c:v>2016</c:v>
                </c:pt>
                <c:pt idx="17720">
                  <c:v>2016</c:v>
                </c:pt>
                <c:pt idx="17721">
                  <c:v>2016</c:v>
                </c:pt>
                <c:pt idx="17722">
                  <c:v>2016</c:v>
                </c:pt>
                <c:pt idx="17723">
                  <c:v>2016</c:v>
                </c:pt>
                <c:pt idx="17724">
                  <c:v>2016</c:v>
                </c:pt>
                <c:pt idx="17725">
                  <c:v>2016</c:v>
                </c:pt>
                <c:pt idx="17726">
                  <c:v>2016</c:v>
                </c:pt>
                <c:pt idx="17727">
                  <c:v>2016</c:v>
                </c:pt>
                <c:pt idx="17728">
                  <c:v>2016</c:v>
                </c:pt>
                <c:pt idx="17729">
                  <c:v>2016</c:v>
                </c:pt>
                <c:pt idx="17730">
                  <c:v>2016</c:v>
                </c:pt>
                <c:pt idx="17731">
                  <c:v>2016</c:v>
                </c:pt>
                <c:pt idx="17732">
                  <c:v>2016</c:v>
                </c:pt>
                <c:pt idx="17733">
                  <c:v>2015</c:v>
                </c:pt>
                <c:pt idx="17734">
                  <c:v>2015</c:v>
                </c:pt>
                <c:pt idx="17735">
                  <c:v>2015</c:v>
                </c:pt>
                <c:pt idx="17736">
                  <c:v>2015</c:v>
                </c:pt>
                <c:pt idx="17737">
                  <c:v>2015</c:v>
                </c:pt>
                <c:pt idx="17738">
                  <c:v>2015</c:v>
                </c:pt>
                <c:pt idx="17739">
                  <c:v>2015</c:v>
                </c:pt>
                <c:pt idx="17740">
                  <c:v>2015</c:v>
                </c:pt>
                <c:pt idx="17741">
                  <c:v>2015</c:v>
                </c:pt>
                <c:pt idx="17742">
                  <c:v>2015</c:v>
                </c:pt>
                <c:pt idx="17743">
                  <c:v>2015</c:v>
                </c:pt>
                <c:pt idx="17744">
                  <c:v>2015</c:v>
                </c:pt>
                <c:pt idx="17745">
                  <c:v>2015</c:v>
                </c:pt>
                <c:pt idx="17746">
                  <c:v>2015</c:v>
                </c:pt>
                <c:pt idx="17747">
                  <c:v>2015</c:v>
                </c:pt>
                <c:pt idx="17748">
                  <c:v>2015</c:v>
                </c:pt>
                <c:pt idx="17749">
                  <c:v>2015</c:v>
                </c:pt>
                <c:pt idx="17750">
                  <c:v>2014</c:v>
                </c:pt>
                <c:pt idx="17751">
                  <c:v>2014</c:v>
                </c:pt>
                <c:pt idx="17752">
                  <c:v>2014</c:v>
                </c:pt>
                <c:pt idx="17753">
                  <c:v>2014</c:v>
                </c:pt>
                <c:pt idx="17754">
                  <c:v>2014</c:v>
                </c:pt>
                <c:pt idx="17755">
                  <c:v>2014</c:v>
                </c:pt>
                <c:pt idx="17756">
                  <c:v>2014</c:v>
                </c:pt>
                <c:pt idx="17757">
                  <c:v>2014</c:v>
                </c:pt>
                <c:pt idx="17758">
                  <c:v>2014</c:v>
                </c:pt>
                <c:pt idx="17759">
                  <c:v>2014</c:v>
                </c:pt>
                <c:pt idx="17760">
                  <c:v>2014</c:v>
                </c:pt>
                <c:pt idx="17761">
                  <c:v>2014</c:v>
                </c:pt>
                <c:pt idx="17762">
                  <c:v>2014</c:v>
                </c:pt>
                <c:pt idx="17763">
                  <c:v>2014</c:v>
                </c:pt>
                <c:pt idx="17764">
                  <c:v>2014</c:v>
                </c:pt>
                <c:pt idx="17765">
                  <c:v>2014</c:v>
                </c:pt>
                <c:pt idx="17766">
                  <c:v>2014</c:v>
                </c:pt>
                <c:pt idx="17767">
                  <c:v>2014</c:v>
                </c:pt>
                <c:pt idx="17768">
                  <c:v>2013</c:v>
                </c:pt>
                <c:pt idx="17769">
                  <c:v>2013</c:v>
                </c:pt>
                <c:pt idx="17770">
                  <c:v>2013</c:v>
                </c:pt>
                <c:pt idx="17771">
                  <c:v>2013</c:v>
                </c:pt>
                <c:pt idx="17772">
                  <c:v>2013</c:v>
                </c:pt>
                <c:pt idx="17773">
                  <c:v>2013</c:v>
                </c:pt>
                <c:pt idx="17774">
                  <c:v>2013</c:v>
                </c:pt>
                <c:pt idx="17775">
                  <c:v>2013</c:v>
                </c:pt>
                <c:pt idx="17776">
                  <c:v>2013</c:v>
                </c:pt>
                <c:pt idx="17777">
                  <c:v>2013</c:v>
                </c:pt>
                <c:pt idx="17778">
                  <c:v>2013</c:v>
                </c:pt>
                <c:pt idx="17779">
                  <c:v>2013</c:v>
                </c:pt>
                <c:pt idx="17780">
                  <c:v>2013</c:v>
                </c:pt>
                <c:pt idx="17781">
                  <c:v>2012</c:v>
                </c:pt>
                <c:pt idx="17782">
                  <c:v>2012</c:v>
                </c:pt>
                <c:pt idx="17783">
                  <c:v>2012</c:v>
                </c:pt>
                <c:pt idx="17784">
                  <c:v>2012</c:v>
                </c:pt>
                <c:pt idx="17785">
                  <c:v>2012</c:v>
                </c:pt>
                <c:pt idx="17786">
                  <c:v>2012</c:v>
                </c:pt>
                <c:pt idx="17787">
                  <c:v>2012</c:v>
                </c:pt>
                <c:pt idx="17788">
                  <c:v>2012</c:v>
                </c:pt>
                <c:pt idx="17789">
                  <c:v>2012</c:v>
                </c:pt>
                <c:pt idx="17790">
                  <c:v>2012</c:v>
                </c:pt>
                <c:pt idx="17791">
                  <c:v>2012</c:v>
                </c:pt>
                <c:pt idx="17792">
                  <c:v>2012</c:v>
                </c:pt>
                <c:pt idx="17793">
                  <c:v>2012</c:v>
                </c:pt>
                <c:pt idx="17794">
                  <c:v>2012</c:v>
                </c:pt>
                <c:pt idx="17795">
                  <c:v>2011</c:v>
                </c:pt>
                <c:pt idx="17796">
                  <c:v>2011</c:v>
                </c:pt>
                <c:pt idx="17797">
                  <c:v>2011</c:v>
                </c:pt>
                <c:pt idx="17798">
                  <c:v>2011</c:v>
                </c:pt>
                <c:pt idx="17799">
                  <c:v>2011</c:v>
                </c:pt>
                <c:pt idx="17800">
                  <c:v>2011</c:v>
                </c:pt>
                <c:pt idx="17801">
                  <c:v>2011</c:v>
                </c:pt>
                <c:pt idx="17802">
                  <c:v>2011</c:v>
                </c:pt>
                <c:pt idx="17803">
                  <c:v>2011</c:v>
                </c:pt>
                <c:pt idx="17804">
                  <c:v>2011</c:v>
                </c:pt>
                <c:pt idx="17805">
                  <c:v>2011</c:v>
                </c:pt>
                <c:pt idx="17806">
                  <c:v>2010</c:v>
                </c:pt>
                <c:pt idx="17807">
                  <c:v>2010</c:v>
                </c:pt>
                <c:pt idx="17808">
                  <c:v>2010</c:v>
                </c:pt>
                <c:pt idx="17809">
                  <c:v>2010</c:v>
                </c:pt>
                <c:pt idx="17810">
                  <c:v>2010</c:v>
                </c:pt>
                <c:pt idx="17811">
                  <c:v>2010</c:v>
                </c:pt>
                <c:pt idx="17812">
                  <c:v>2010</c:v>
                </c:pt>
                <c:pt idx="17813">
                  <c:v>2010</c:v>
                </c:pt>
                <c:pt idx="17814">
                  <c:v>2010</c:v>
                </c:pt>
                <c:pt idx="17815">
                  <c:v>2010</c:v>
                </c:pt>
                <c:pt idx="17816">
                  <c:v>2010</c:v>
                </c:pt>
                <c:pt idx="17817">
                  <c:v>2010</c:v>
                </c:pt>
                <c:pt idx="17818">
                  <c:v>2010</c:v>
                </c:pt>
                <c:pt idx="17819">
                  <c:v>2009</c:v>
                </c:pt>
                <c:pt idx="17820">
                  <c:v>2009</c:v>
                </c:pt>
                <c:pt idx="17821">
                  <c:v>2009</c:v>
                </c:pt>
                <c:pt idx="17822">
                  <c:v>2009</c:v>
                </c:pt>
                <c:pt idx="17823">
                  <c:v>2009</c:v>
                </c:pt>
                <c:pt idx="17824">
                  <c:v>2009</c:v>
                </c:pt>
                <c:pt idx="17825">
                  <c:v>2009</c:v>
                </c:pt>
                <c:pt idx="17826">
                  <c:v>2009</c:v>
                </c:pt>
                <c:pt idx="17827">
                  <c:v>2009</c:v>
                </c:pt>
                <c:pt idx="17828">
                  <c:v>2008</c:v>
                </c:pt>
                <c:pt idx="17829">
                  <c:v>2008</c:v>
                </c:pt>
                <c:pt idx="17830">
                  <c:v>2008</c:v>
                </c:pt>
                <c:pt idx="17831">
                  <c:v>2008</c:v>
                </c:pt>
                <c:pt idx="17832">
                  <c:v>2008</c:v>
                </c:pt>
                <c:pt idx="17833">
                  <c:v>2008</c:v>
                </c:pt>
                <c:pt idx="17834">
                  <c:v>2008</c:v>
                </c:pt>
                <c:pt idx="17835">
                  <c:v>2008</c:v>
                </c:pt>
                <c:pt idx="17836">
                  <c:v>2008</c:v>
                </c:pt>
                <c:pt idx="17837">
                  <c:v>2007</c:v>
                </c:pt>
                <c:pt idx="17838">
                  <c:v>2007</c:v>
                </c:pt>
                <c:pt idx="17839">
                  <c:v>2007</c:v>
                </c:pt>
                <c:pt idx="17840">
                  <c:v>2007</c:v>
                </c:pt>
                <c:pt idx="17841">
                  <c:v>2007</c:v>
                </c:pt>
                <c:pt idx="17842">
                  <c:v>2007</c:v>
                </c:pt>
                <c:pt idx="17843">
                  <c:v>2007</c:v>
                </c:pt>
                <c:pt idx="17844">
                  <c:v>2007</c:v>
                </c:pt>
                <c:pt idx="17845">
                  <c:v>2006</c:v>
                </c:pt>
                <c:pt idx="17846">
                  <c:v>2006</c:v>
                </c:pt>
                <c:pt idx="17847">
                  <c:v>2006</c:v>
                </c:pt>
                <c:pt idx="17848">
                  <c:v>2006</c:v>
                </c:pt>
                <c:pt idx="17849">
                  <c:v>2006</c:v>
                </c:pt>
                <c:pt idx="17850">
                  <c:v>2006</c:v>
                </c:pt>
                <c:pt idx="17851">
                  <c:v>2006</c:v>
                </c:pt>
                <c:pt idx="17852">
                  <c:v>2005</c:v>
                </c:pt>
                <c:pt idx="17853">
                  <c:v>2005</c:v>
                </c:pt>
                <c:pt idx="17854">
                  <c:v>2005</c:v>
                </c:pt>
                <c:pt idx="17855">
                  <c:v>2005</c:v>
                </c:pt>
                <c:pt idx="17856">
                  <c:v>2005</c:v>
                </c:pt>
                <c:pt idx="17857">
                  <c:v>2005</c:v>
                </c:pt>
                <c:pt idx="17858">
                  <c:v>2005</c:v>
                </c:pt>
                <c:pt idx="17859">
                  <c:v>2004</c:v>
                </c:pt>
                <c:pt idx="17860">
                  <c:v>2004</c:v>
                </c:pt>
                <c:pt idx="17861">
                  <c:v>2004</c:v>
                </c:pt>
                <c:pt idx="17862">
                  <c:v>2004</c:v>
                </c:pt>
                <c:pt idx="17863">
                  <c:v>2004</c:v>
                </c:pt>
                <c:pt idx="17864">
                  <c:v>2004</c:v>
                </c:pt>
                <c:pt idx="17865">
                  <c:v>2003</c:v>
                </c:pt>
                <c:pt idx="17866">
                  <c:v>2003</c:v>
                </c:pt>
                <c:pt idx="17867">
                  <c:v>2003</c:v>
                </c:pt>
                <c:pt idx="17868">
                  <c:v>2003</c:v>
                </c:pt>
                <c:pt idx="17869">
                  <c:v>2003</c:v>
                </c:pt>
                <c:pt idx="17870">
                  <c:v>2002</c:v>
                </c:pt>
                <c:pt idx="17871">
                  <c:v>2002</c:v>
                </c:pt>
                <c:pt idx="17872">
                  <c:v>2002</c:v>
                </c:pt>
                <c:pt idx="17873">
                  <c:v>2002</c:v>
                </c:pt>
                <c:pt idx="17874">
                  <c:v>2001</c:v>
                </c:pt>
                <c:pt idx="17875">
                  <c:v>2001</c:v>
                </c:pt>
                <c:pt idx="17876">
                  <c:v>2001</c:v>
                </c:pt>
                <c:pt idx="17877">
                  <c:v>2000</c:v>
                </c:pt>
                <c:pt idx="17878">
                  <c:v>2000</c:v>
                </c:pt>
                <c:pt idx="17879">
                  <c:v>2000</c:v>
                </c:pt>
                <c:pt idx="17880">
                  <c:v>1999</c:v>
                </c:pt>
                <c:pt idx="17881">
                  <c:v>1999</c:v>
                </c:pt>
                <c:pt idx="17882">
                  <c:v>1999</c:v>
                </c:pt>
                <c:pt idx="17883">
                  <c:v>1998</c:v>
                </c:pt>
                <c:pt idx="17884">
                  <c:v>1998</c:v>
                </c:pt>
                <c:pt idx="17885">
                  <c:v>1998</c:v>
                </c:pt>
                <c:pt idx="17886">
                  <c:v>1997</c:v>
                </c:pt>
                <c:pt idx="17887">
                  <c:v>1997</c:v>
                </c:pt>
                <c:pt idx="17888">
                  <c:v>1997</c:v>
                </c:pt>
                <c:pt idx="17889">
                  <c:v>1995</c:v>
                </c:pt>
                <c:pt idx="17890">
                  <c:v>1995</c:v>
                </c:pt>
                <c:pt idx="17891">
                  <c:v>1995</c:v>
                </c:pt>
                <c:pt idx="17892">
                  <c:v>1994</c:v>
                </c:pt>
                <c:pt idx="17893">
                  <c:v>1994</c:v>
                </c:pt>
                <c:pt idx="17894">
                  <c:v>1994</c:v>
                </c:pt>
                <c:pt idx="17895">
                  <c:v>1994</c:v>
                </c:pt>
                <c:pt idx="17896">
                  <c:v>1993</c:v>
                </c:pt>
                <c:pt idx="17897">
                  <c:v>1993</c:v>
                </c:pt>
                <c:pt idx="17898">
                  <c:v>1993</c:v>
                </c:pt>
                <c:pt idx="17899">
                  <c:v>1993</c:v>
                </c:pt>
                <c:pt idx="17900">
                  <c:v>1992</c:v>
                </c:pt>
                <c:pt idx="17901">
                  <c:v>1992</c:v>
                </c:pt>
                <c:pt idx="17902">
                  <c:v>1992</c:v>
                </c:pt>
                <c:pt idx="17903">
                  <c:v>1992</c:v>
                </c:pt>
                <c:pt idx="17904">
                  <c:v>1992</c:v>
                </c:pt>
                <c:pt idx="17905">
                  <c:v>1991</c:v>
                </c:pt>
                <c:pt idx="17906">
                  <c:v>1991</c:v>
                </c:pt>
                <c:pt idx="17907">
                  <c:v>1991</c:v>
                </c:pt>
                <c:pt idx="17908">
                  <c:v>1991</c:v>
                </c:pt>
                <c:pt idx="17909">
                  <c:v>1991</c:v>
                </c:pt>
                <c:pt idx="17910">
                  <c:v>1990</c:v>
                </c:pt>
                <c:pt idx="17911">
                  <c:v>1990</c:v>
                </c:pt>
                <c:pt idx="17912">
                  <c:v>1990</c:v>
                </c:pt>
                <c:pt idx="17913">
                  <c:v>1990</c:v>
                </c:pt>
                <c:pt idx="17914">
                  <c:v>1990</c:v>
                </c:pt>
                <c:pt idx="17915">
                  <c:v>2019</c:v>
                </c:pt>
                <c:pt idx="17916">
                  <c:v>2019</c:v>
                </c:pt>
                <c:pt idx="17917">
                  <c:v>2019</c:v>
                </c:pt>
                <c:pt idx="17918">
                  <c:v>2019</c:v>
                </c:pt>
                <c:pt idx="17919">
                  <c:v>2019</c:v>
                </c:pt>
                <c:pt idx="17920">
                  <c:v>2019</c:v>
                </c:pt>
                <c:pt idx="17921">
                  <c:v>2019</c:v>
                </c:pt>
                <c:pt idx="17922">
                  <c:v>2019</c:v>
                </c:pt>
                <c:pt idx="17923">
                  <c:v>2019</c:v>
                </c:pt>
                <c:pt idx="17924">
                  <c:v>2019</c:v>
                </c:pt>
                <c:pt idx="17925">
                  <c:v>2019</c:v>
                </c:pt>
                <c:pt idx="17926">
                  <c:v>2019</c:v>
                </c:pt>
                <c:pt idx="17927">
                  <c:v>2018</c:v>
                </c:pt>
                <c:pt idx="17928">
                  <c:v>2018</c:v>
                </c:pt>
                <c:pt idx="17929">
                  <c:v>2018</c:v>
                </c:pt>
                <c:pt idx="17930">
                  <c:v>2018</c:v>
                </c:pt>
                <c:pt idx="17931">
                  <c:v>2018</c:v>
                </c:pt>
                <c:pt idx="17932">
                  <c:v>2018</c:v>
                </c:pt>
                <c:pt idx="17933">
                  <c:v>2018</c:v>
                </c:pt>
                <c:pt idx="17934">
                  <c:v>2018</c:v>
                </c:pt>
                <c:pt idx="17935">
                  <c:v>2018</c:v>
                </c:pt>
                <c:pt idx="17936">
                  <c:v>2016</c:v>
                </c:pt>
                <c:pt idx="17937">
                  <c:v>2016</c:v>
                </c:pt>
                <c:pt idx="17938">
                  <c:v>2016</c:v>
                </c:pt>
                <c:pt idx="17939">
                  <c:v>2016</c:v>
                </c:pt>
                <c:pt idx="17940">
                  <c:v>2016</c:v>
                </c:pt>
                <c:pt idx="17941">
                  <c:v>2016</c:v>
                </c:pt>
                <c:pt idx="17942">
                  <c:v>2016</c:v>
                </c:pt>
                <c:pt idx="17943">
                  <c:v>2016</c:v>
                </c:pt>
                <c:pt idx="17944">
                  <c:v>2016</c:v>
                </c:pt>
                <c:pt idx="17945">
                  <c:v>2016</c:v>
                </c:pt>
                <c:pt idx="17946">
                  <c:v>2015</c:v>
                </c:pt>
                <c:pt idx="17947">
                  <c:v>2015</c:v>
                </c:pt>
                <c:pt idx="17948">
                  <c:v>2015</c:v>
                </c:pt>
                <c:pt idx="17949">
                  <c:v>2015</c:v>
                </c:pt>
                <c:pt idx="17950">
                  <c:v>2015</c:v>
                </c:pt>
                <c:pt idx="17951">
                  <c:v>2015</c:v>
                </c:pt>
                <c:pt idx="17952">
                  <c:v>2015</c:v>
                </c:pt>
                <c:pt idx="17953">
                  <c:v>2015</c:v>
                </c:pt>
                <c:pt idx="17954">
                  <c:v>2015</c:v>
                </c:pt>
                <c:pt idx="17955">
                  <c:v>2015</c:v>
                </c:pt>
                <c:pt idx="17956">
                  <c:v>2014</c:v>
                </c:pt>
                <c:pt idx="17957">
                  <c:v>2014</c:v>
                </c:pt>
                <c:pt idx="17958">
                  <c:v>2014</c:v>
                </c:pt>
                <c:pt idx="17959">
                  <c:v>2014</c:v>
                </c:pt>
                <c:pt idx="17960">
                  <c:v>2014</c:v>
                </c:pt>
                <c:pt idx="17961">
                  <c:v>2014</c:v>
                </c:pt>
                <c:pt idx="17962">
                  <c:v>2014</c:v>
                </c:pt>
                <c:pt idx="17963">
                  <c:v>2014</c:v>
                </c:pt>
                <c:pt idx="17964">
                  <c:v>2013</c:v>
                </c:pt>
                <c:pt idx="17965">
                  <c:v>2013</c:v>
                </c:pt>
                <c:pt idx="17966">
                  <c:v>2013</c:v>
                </c:pt>
                <c:pt idx="17967">
                  <c:v>2013</c:v>
                </c:pt>
                <c:pt idx="17968">
                  <c:v>2013</c:v>
                </c:pt>
                <c:pt idx="17969">
                  <c:v>2013</c:v>
                </c:pt>
                <c:pt idx="17970">
                  <c:v>2012</c:v>
                </c:pt>
                <c:pt idx="17971">
                  <c:v>2012</c:v>
                </c:pt>
                <c:pt idx="17972">
                  <c:v>2012</c:v>
                </c:pt>
                <c:pt idx="17973">
                  <c:v>2012</c:v>
                </c:pt>
                <c:pt idx="17974">
                  <c:v>2012</c:v>
                </c:pt>
                <c:pt idx="17975">
                  <c:v>2012</c:v>
                </c:pt>
                <c:pt idx="17976">
                  <c:v>2011</c:v>
                </c:pt>
                <c:pt idx="17977">
                  <c:v>2011</c:v>
                </c:pt>
                <c:pt idx="17978">
                  <c:v>2011</c:v>
                </c:pt>
                <c:pt idx="17979">
                  <c:v>2011</c:v>
                </c:pt>
                <c:pt idx="17980">
                  <c:v>2011</c:v>
                </c:pt>
                <c:pt idx="17981">
                  <c:v>2011</c:v>
                </c:pt>
                <c:pt idx="17982">
                  <c:v>2011</c:v>
                </c:pt>
                <c:pt idx="17983">
                  <c:v>2011</c:v>
                </c:pt>
                <c:pt idx="17984">
                  <c:v>2010</c:v>
                </c:pt>
                <c:pt idx="17985">
                  <c:v>2010</c:v>
                </c:pt>
                <c:pt idx="17986">
                  <c:v>2010</c:v>
                </c:pt>
                <c:pt idx="17987">
                  <c:v>2010</c:v>
                </c:pt>
                <c:pt idx="17988">
                  <c:v>2010</c:v>
                </c:pt>
                <c:pt idx="17989">
                  <c:v>2010</c:v>
                </c:pt>
                <c:pt idx="17990">
                  <c:v>2009</c:v>
                </c:pt>
                <c:pt idx="17991">
                  <c:v>2009</c:v>
                </c:pt>
                <c:pt idx="17992">
                  <c:v>2009</c:v>
                </c:pt>
                <c:pt idx="17993">
                  <c:v>2009</c:v>
                </c:pt>
                <c:pt idx="17994">
                  <c:v>2008</c:v>
                </c:pt>
                <c:pt idx="17995">
                  <c:v>2008</c:v>
                </c:pt>
                <c:pt idx="17996">
                  <c:v>2008</c:v>
                </c:pt>
                <c:pt idx="17997">
                  <c:v>2008</c:v>
                </c:pt>
                <c:pt idx="17998">
                  <c:v>2007</c:v>
                </c:pt>
                <c:pt idx="17999">
                  <c:v>2007</c:v>
                </c:pt>
                <c:pt idx="18000">
                  <c:v>2007</c:v>
                </c:pt>
                <c:pt idx="18001">
                  <c:v>2007</c:v>
                </c:pt>
                <c:pt idx="18002">
                  <c:v>2018</c:v>
                </c:pt>
                <c:pt idx="18003">
                  <c:v>2018</c:v>
                </c:pt>
                <c:pt idx="18004">
                  <c:v>2018</c:v>
                </c:pt>
                <c:pt idx="18005">
                  <c:v>2018</c:v>
                </c:pt>
                <c:pt idx="18006">
                  <c:v>2018</c:v>
                </c:pt>
                <c:pt idx="18007">
                  <c:v>2018</c:v>
                </c:pt>
                <c:pt idx="18008">
                  <c:v>2018</c:v>
                </c:pt>
                <c:pt idx="18009">
                  <c:v>2018</c:v>
                </c:pt>
                <c:pt idx="18010">
                  <c:v>2018</c:v>
                </c:pt>
                <c:pt idx="18011">
                  <c:v>2018</c:v>
                </c:pt>
                <c:pt idx="18012">
                  <c:v>2019</c:v>
                </c:pt>
                <c:pt idx="18013">
                  <c:v>2019</c:v>
                </c:pt>
                <c:pt idx="18014">
                  <c:v>2019</c:v>
                </c:pt>
                <c:pt idx="18015">
                  <c:v>2019</c:v>
                </c:pt>
                <c:pt idx="18016">
                  <c:v>2019</c:v>
                </c:pt>
                <c:pt idx="18017">
                  <c:v>2019</c:v>
                </c:pt>
                <c:pt idx="18018">
                  <c:v>2019</c:v>
                </c:pt>
                <c:pt idx="18019">
                  <c:v>2019</c:v>
                </c:pt>
                <c:pt idx="18020">
                  <c:v>2019</c:v>
                </c:pt>
                <c:pt idx="18021">
                  <c:v>2019</c:v>
                </c:pt>
                <c:pt idx="18022">
                  <c:v>2018</c:v>
                </c:pt>
                <c:pt idx="18023">
                  <c:v>2018</c:v>
                </c:pt>
                <c:pt idx="18024">
                  <c:v>2018</c:v>
                </c:pt>
                <c:pt idx="18025">
                  <c:v>2018</c:v>
                </c:pt>
                <c:pt idx="18026">
                  <c:v>2018</c:v>
                </c:pt>
                <c:pt idx="18027">
                  <c:v>2018</c:v>
                </c:pt>
                <c:pt idx="18028">
                  <c:v>2018</c:v>
                </c:pt>
                <c:pt idx="18029">
                  <c:v>2018</c:v>
                </c:pt>
                <c:pt idx="18030">
                  <c:v>2018</c:v>
                </c:pt>
                <c:pt idx="18031">
                  <c:v>2018</c:v>
                </c:pt>
                <c:pt idx="18032">
                  <c:v>2016</c:v>
                </c:pt>
                <c:pt idx="18033">
                  <c:v>2016</c:v>
                </c:pt>
                <c:pt idx="18034">
                  <c:v>2016</c:v>
                </c:pt>
                <c:pt idx="18035">
                  <c:v>2016</c:v>
                </c:pt>
                <c:pt idx="18036">
                  <c:v>2016</c:v>
                </c:pt>
                <c:pt idx="18037">
                  <c:v>2016</c:v>
                </c:pt>
                <c:pt idx="18038">
                  <c:v>2016</c:v>
                </c:pt>
                <c:pt idx="18039">
                  <c:v>2016</c:v>
                </c:pt>
                <c:pt idx="18040">
                  <c:v>2016</c:v>
                </c:pt>
                <c:pt idx="18041">
                  <c:v>2016</c:v>
                </c:pt>
                <c:pt idx="18042">
                  <c:v>2015</c:v>
                </c:pt>
                <c:pt idx="18043">
                  <c:v>2015</c:v>
                </c:pt>
                <c:pt idx="18044">
                  <c:v>2015</c:v>
                </c:pt>
                <c:pt idx="18045">
                  <c:v>2015</c:v>
                </c:pt>
                <c:pt idx="18046">
                  <c:v>2015</c:v>
                </c:pt>
                <c:pt idx="18047">
                  <c:v>2015</c:v>
                </c:pt>
                <c:pt idx="18048">
                  <c:v>2015</c:v>
                </c:pt>
                <c:pt idx="18049">
                  <c:v>2018</c:v>
                </c:pt>
                <c:pt idx="18050">
                  <c:v>2018</c:v>
                </c:pt>
                <c:pt idx="18051">
                  <c:v>2018</c:v>
                </c:pt>
                <c:pt idx="18052">
                  <c:v>2018</c:v>
                </c:pt>
                <c:pt idx="18053">
                  <c:v>2018</c:v>
                </c:pt>
                <c:pt idx="18054">
                  <c:v>2018</c:v>
                </c:pt>
                <c:pt idx="18055">
                  <c:v>2018</c:v>
                </c:pt>
                <c:pt idx="18056">
                  <c:v>2018</c:v>
                </c:pt>
                <c:pt idx="18057">
                  <c:v>2018</c:v>
                </c:pt>
                <c:pt idx="18058">
                  <c:v>2018</c:v>
                </c:pt>
                <c:pt idx="18059">
                  <c:v>2018</c:v>
                </c:pt>
                <c:pt idx="18060">
                  <c:v>2019</c:v>
                </c:pt>
                <c:pt idx="18061">
                  <c:v>2019</c:v>
                </c:pt>
                <c:pt idx="18062">
                  <c:v>2019</c:v>
                </c:pt>
                <c:pt idx="18063">
                  <c:v>2019</c:v>
                </c:pt>
                <c:pt idx="18064">
                  <c:v>2019</c:v>
                </c:pt>
                <c:pt idx="18065">
                  <c:v>2019</c:v>
                </c:pt>
                <c:pt idx="18066">
                  <c:v>2019</c:v>
                </c:pt>
                <c:pt idx="18067">
                  <c:v>2019</c:v>
                </c:pt>
                <c:pt idx="18068">
                  <c:v>2019</c:v>
                </c:pt>
                <c:pt idx="18069">
                  <c:v>2019</c:v>
                </c:pt>
                <c:pt idx="18070">
                  <c:v>2019</c:v>
                </c:pt>
                <c:pt idx="18071">
                  <c:v>2018</c:v>
                </c:pt>
                <c:pt idx="18072">
                  <c:v>2018</c:v>
                </c:pt>
                <c:pt idx="18073">
                  <c:v>2018</c:v>
                </c:pt>
                <c:pt idx="18074">
                  <c:v>2018</c:v>
                </c:pt>
                <c:pt idx="18075">
                  <c:v>2018</c:v>
                </c:pt>
                <c:pt idx="18076">
                  <c:v>2018</c:v>
                </c:pt>
                <c:pt idx="18077">
                  <c:v>2018</c:v>
                </c:pt>
                <c:pt idx="18078">
                  <c:v>2018</c:v>
                </c:pt>
                <c:pt idx="18079">
                  <c:v>2018</c:v>
                </c:pt>
                <c:pt idx="18080">
                  <c:v>2018</c:v>
                </c:pt>
                <c:pt idx="18081">
                  <c:v>2018</c:v>
                </c:pt>
                <c:pt idx="18082">
                  <c:v>2018</c:v>
                </c:pt>
                <c:pt idx="18083">
                  <c:v>2018</c:v>
                </c:pt>
                <c:pt idx="18084">
                  <c:v>2016</c:v>
                </c:pt>
                <c:pt idx="18085">
                  <c:v>2016</c:v>
                </c:pt>
                <c:pt idx="18086">
                  <c:v>2016</c:v>
                </c:pt>
                <c:pt idx="18087">
                  <c:v>2016</c:v>
                </c:pt>
                <c:pt idx="18088">
                  <c:v>2016</c:v>
                </c:pt>
                <c:pt idx="18089">
                  <c:v>2016</c:v>
                </c:pt>
                <c:pt idx="18090">
                  <c:v>2016</c:v>
                </c:pt>
                <c:pt idx="18091">
                  <c:v>2016</c:v>
                </c:pt>
                <c:pt idx="18092">
                  <c:v>2016</c:v>
                </c:pt>
                <c:pt idx="18093">
                  <c:v>2016</c:v>
                </c:pt>
                <c:pt idx="18094">
                  <c:v>2016</c:v>
                </c:pt>
                <c:pt idx="18095">
                  <c:v>2016</c:v>
                </c:pt>
                <c:pt idx="18096">
                  <c:v>2016</c:v>
                </c:pt>
                <c:pt idx="18097">
                  <c:v>2016</c:v>
                </c:pt>
                <c:pt idx="18098">
                  <c:v>2016</c:v>
                </c:pt>
                <c:pt idx="18099">
                  <c:v>2015</c:v>
                </c:pt>
                <c:pt idx="18100">
                  <c:v>2015</c:v>
                </c:pt>
                <c:pt idx="18101">
                  <c:v>2015</c:v>
                </c:pt>
                <c:pt idx="18102">
                  <c:v>2015</c:v>
                </c:pt>
                <c:pt idx="18103">
                  <c:v>2015</c:v>
                </c:pt>
                <c:pt idx="18104">
                  <c:v>2015</c:v>
                </c:pt>
                <c:pt idx="18105">
                  <c:v>2015</c:v>
                </c:pt>
                <c:pt idx="18106">
                  <c:v>2015</c:v>
                </c:pt>
                <c:pt idx="18107">
                  <c:v>2015</c:v>
                </c:pt>
                <c:pt idx="18108">
                  <c:v>2015</c:v>
                </c:pt>
                <c:pt idx="18109">
                  <c:v>2014</c:v>
                </c:pt>
                <c:pt idx="18110">
                  <c:v>2014</c:v>
                </c:pt>
                <c:pt idx="18111">
                  <c:v>2014</c:v>
                </c:pt>
                <c:pt idx="18112">
                  <c:v>2014</c:v>
                </c:pt>
                <c:pt idx="18113">
                  <c:v>2014</c:v>
                </c:pt>
                <c:pt idx="18114">
                  <c:v>2014</c:v>
                </c:pt>
                <c:pt idx="18115">
                  <c:v>2014</c:v>
                </c:pt>
                <c:pt idx="18116">
                  <c:v>2014</c:v>
                </c:pt>
                <c:pt idx="18117">
                  <c:v>2014</c:v>
                </c:pt>
                <c:pt idx="18118">
                  <c:v>2014</c:v>
                </c:pt>
                <c:pt idx="18119">
                  <c:v>2013</c:v>
                </c:pt>
                <c:pt idx="18120">
                  <c:v>2013</c:v>
                </c:pt>
                <c:pt idx="18121">
                  <c:v>2013</c:v>
                </c:pt>
                <c:pt idx="18122">
                  <c:v>2013</c:v>
                </c:pt>
                <c:pt idx="18123">
                  <c:v>2013</c:v>
                </c:pt>
                <c:pt idx="18124">
                  <c:v>2013</c:v>
                </c:pt>
                <c:pt idx="18125">
                  <c:v>2013</c:v>
                </c:pt>
                <c:pt idx="18126">
                  <c:v>2013</c:v>
                </c:pt>
                <c:pt idx="18127">
                  <c:v>2013</c:v>
                </c:pt>
                <c:pt idx="18128">
                  <c:v>2013</c:v>
                </c:pt>
                <c:pt idx="18129">
                  <c:v>2013</c:v>
                </c:pt>
                <c:pt idx="18130">
                  <c:v>2012</c:v>
                </c:pt>
                <c:pt idx="18131">
                  <c:v>2012</c:v>
                </c:pt>
                <c:pt idx="18132">
                  <c:v>2012</c:v>
                </c:pt>
                <c:pt idx="18133">
                  <c:v>2012</c:v>
                </c:pt>
                <c:pt idx="18134">
                  <c:v>2012</c:v>
                </c:pt>
                <c:pt idx="18135">
                  <c:v>2012</c:v>
                </c:pt>
                <c:pt idx="18136">
                  <c:v>2012</c:v>
                </c:pt>
                <c:pt idx="18137">
                  <c:v>2012</c:v>
                </c:pt>
                <c:pt idx="18138">
                  <c:v>2012</c:v>
                </c:pt>
                <c:pt idx="18139">
                  <c:v>2012</c:v>
                </c:pt>
                <c:pt idx="18140">
                  <c:v>2012</c:v>
                </c:pt>
                <c:pt idx="18141">
                  <c:v>2012</c:v>
                </c:pt>
                <c:pt idx="18142">
                  <c:v>2011</c:v>
                </c:pt>
                <c:pt idx="18143">
                  <c:v>2011</c:v>
                </c:pt>
                <c:pt idx="18144">
                  <c:v>2011</c:v>
                </c:pt>
                <c:pt idx="18145">
                  <c:v>2011</c:v>
                </c:pt>
                <c:pt idx="18146">
                  <c:v>2011</c:v>
                </c:pt>
                <c:pt idx="18147">
                  <c:v>2011</c:v>
                </c:pt>
                <c:pt idx="18148">
                  <c:v>2011</c:v>
                </c:pt>
                <c:pt idx="18149">
                  <c:v>2011</c:v>
                </c:pt>
                <c:pt idx="18150">
                  <c:v>2011</c:v>
                </c:pt>
                <c:pt idx="18151">
                  <c:v>2011</c:v>
                </c:pt>
                <c:pt idx="18152">
                  <c:v>2011</c:v>
                </c:pt>
                <c:pt idx="18153">
                  <c:v>2009</c:v>
                </c:pt>
                <c:pt idx="18154">
                  <c:v>2009</c:v>
                </c:pt>
                <c:pt idx="18155">
                  <c:v>2009</c:v>
                </c:pt>
                <c:pt idx="18156">
                  <c:v>2009</c:v>
                </c:pt>
                <c:pt idx="18157">
                  <c:v>2009</c:v>
                </c:pt>
                <c:pt idx="18158">
                  <c:v>2008</c:v>
                </c:pt>
                <c:pt idx="18159">
                  <c:v>2008</c:v>
                </c:pt>
                <c:pt idx="18160">
                  <c:v>2008</c:v>
                </c:pt>
                <c:pt idx="18161">
                  <c:v>2008</c:v>
                </c:pt>
                <c:pt idx="18162">
                  <c:v>2008</c:v>
                </c:pt>
                <c:pt idx="18163">
                  <c:v>2008</c:v>
                </c:pt>
                <c:pt idx="18164">
                  <c:v>2007</c:v>
                </c:pt>
                <c:pt idx="18165">
                  <c:v>2007</c:v>
                </c:pt>
                <c:pt idx="18166">
                  <c:v>2007</c:v>
                </c:pt>
                <c:pt idx="18167">
                  <c:v>2007</c:v>
                </c:pt>
                <c:pt idx="18168">
                  <c:v>2007</c:v>
                </c:pt>
                <c:pt idx="18169">
                  <c:v>2006</c:v>
                </c:pt>
                <c:pt idx="18170">
                  <c:v>2006</c:v>
                </c:pt>
                <c:pt idx="18171">
                  <c:v>2006</c:v>
                </c:pt>
                <c:pt idx="18172">
                  <c:v>2006</c:v>
                </c:pt>
                <c:pt idx="18173">
                  <c:v>2006</c:v>
                </c:pt>
                <c:pt idx="18174">
                  <c:v>2006</c:v>
                </c:pt>
                <c:pt idx="18175">
                  <c:v>2005</c:v>
                </c:pt>
                <c:pt idx="18176">
                  <c:v>2005</c:v>
                </c:pt>
                <c:pt idx="18177">
                  <c:v>2005</c:v>
                </c:pt>
                <c:pt idx="18178">
                  <c:v>2005</c:v>
                </c:pt>
                <c:pt idx="18179">
                  <c:v>2005</c:v>
                </c:pt>
                <c:pt idx="18180">
                  <c:v>2005</c:v>
                </c:pt>
                <c:pt idx="18181">
                  <c:v>2004</c:v>
                </c:pt>
                <c:pt idx="18182">
                  <c:v>2004</c:v>
                </c:pt>
                <c:pt idx="18183">
                  <c:v>2004</c:v>
                </c:pt>
                <c:pt idx="18184">
                  <c:v>2004</c:v>
                </c:pt>
                <c:pt idx="18185">
                  <c:v>2004</c:v>
                </c:pt>
                <c:pt idx="18186">
                  <c:v>2004</c:v>
                </c:pt>
                <c:pt idx="18187">
                  <c:v>2003</c:v>
                </c:pt>
                <c:pt idx="18188">
                  <c:v>2003</c:v>
                </c:pt>
                <c:pt idx="18189">
                  <c:v>2003</c:v>
                </c:pt>
                <c:pt idx="18190">
                  <c:v>2003</c:v>
                </c:pt>
                <c:pt idx="18191">
                  <c:v>2018</c:v>
                </c:pt>
                <c:pt idx="18192">
                  <c:v>2018</c:v>
                </c:pt>
                <c:pt idx="18193">
                  <c:v>2018</c:v>
                </c:pt>
                <c:pt idx="18194">
                  <c:v>2018</c:v>
                </c:pt>
                <c:pt idx="18195">
                  <c:v>2018</c:v>
                </c:pt>
                <c:pt idx="18196">
                  <c:v>2018</c:v>
                </c:pt>
                <c:pt idx="18197">
                  <c:v>2016</c:v>
                </c:pt>
                <c:pt idx="18198">
                  <c:v>2016</c:v>
                </c:pt>
                <c:pt idx="18199">
                  <c:v>2016</c:v>
                </c:pt>
                <c:pt idx="18200">
                  <c:v>2016</c:v>
                </c:pt>
                <c:pt idx="18201">
                  <c:v>2016</c:v>
                </c:pt>
                <c:pt idx="18202">
                  <c:v>2016</c:v>
                </c:pt>
                <c:pt idx="18203">
                  <c:v>2015</c:v>
                </c:pt>
                <c:pt idx="18204">
                  <c:v>2015</c:v>
                </c:pt>
                <c:pt idx="18205">
                  <c:v>2015</c:v>
                </c:pt>
                <c:pt idx="18206">
                  <c:v>2015</c:v>
                </c:pt>
                <c:pt idx="18207">
                  <c:v>2015</c:v>
                </c:pt>
                <c:pt idx="18208">
                  <c:v>2015</c:v>
                </c:pt>
                <c:pt idx="18209">
                  <c:v>2014</c:v>
                </c:pt>
                <c:pt idx="18210">
                  <c:v>2014</c:v>
                </c:pt>
                <c:pt idx="18211">
                  <c:v>2014</c:v>
                </c:pt>
                <c:pt idx="18212">
                  <c:v>2014</c:v>
                </c:pt>
                <c:pt idx="18213">
                  <c:v>2014</c:v>
                </c:pt>
                <c:pt idx="18214">
                  <c:v>2014</c:v>
                </c:pt>
                <c:pt idx="18215">
                  <c:v>2013</c:v>
                </c:pt>
                <c:pt idx="18216">
                  <c:v>2013</c:v>
                </c:pt>
                <c:pt idx="18217">
                  <c:v>2013</c:v>
                </c:pt>
                <c:pt idx="18218">
                  <c:v>2013</c:v>
                </c:pt>
                <c:pt idx="18219">
                  <c:v>2013</c:v>
                </c:pt>
                <c:pt idx="18220">
                  <c:v>2013</c:v>
                </c:pt>
                <c:pt idx="18221">
                  <c:v>2013</c:v>
                </c:pt>
                <c:pt idx="18222">
                  <c:v>2012</c:v>
                </c:pt>
                <c:pt idx="18223">
                  <c:v>2012</c:v>
                </c:pt>
                <c:pt idx="18224">
                  <c:v>2012</c:v>
                </c:pt>
                <c:pt idx="18225">
                  <c:v>2012</c:v>
                </c:pt>
                <c:pt idx="18226">
                  <c:v>2012</c:v>
                </c:pt>
                <c:pt idx="18227">
                  <c:v>2012</c:v>
                </c:pt>
                <c:pt idx="18228">
                  <c:v>2012</c:v>
                </c:pt>
                <c:pt idx="18229">
                  <c:v>2011</c:v>
                </c:pt>
                <c:pt idx="18230">
                  <c:v>2011</c:v>
                </c:pt>
                <c:pt idx="18231">
                  <c:v>2011</c:v>
                </c:pt>
                <c:pt idx="18232">
                  <c:v>2011</c:v>
                </c:pt>
                <c:pt idx="18233">
                  <c:v>2011</c:v>
                </c:pt>
                <c:pt idx="18234">
                  <c:v>2011</c:v>
                </c:pt>
                <c:pt idx="18235">
                  <c:v>2011</c:v>
                </c:pt>
                <c:pt idx="18236">
                  <c:v>2010</c:v>
                </c:pt>
                <c:pt idx="18237">
                  <c:v>2010</c:v>
                </c:pt>
                <c:pt idx="18238">
                  <c:v>2010</c:v>
                </c:pt>
                <c:pt idx="18239">
                  <c:v>2010</c:v>
                </c:pt>
                <c:pt idx="18240">
                  <c:v>2010</c:v>
                </c:pt>
                <c:pt idx="18241">
                  <c:v>2010</c:v>
                </c:pt>
                <c:pt idx="18242">
                  <c:v>2010</c:v>
                </c:pt>
                <c:pt idx="18243">
                  <c:v>2009</c:v>
                </c:pt>
                <c:pt idx="18244">
                  <c:v>2009</c:v>
                </c:pt>
                <c:pt idx="18245">
                  <c:v>2009</c:v>
                </c:pt>
                <c:pt idx="18246">
                  <c:v>2009</c:v>
                </c:pt>
                <c:pt idx="18247">
                  <c:v>2009</c:v>
                </c:pt>
                <c:pt idx="18248">
                  <c:v>2009</c:v>
                </c:pt>
                <c:pt idx="18249">
                  <c:v>2009</c:v>
                </c:pt>
                <c:pt idx="18250">
                  <c:v>2008</c:v>
                </c:pt>
                <c:pt idx="18251">
                  <c:v>2008</c:v>
                </c:pt>
                <c:pt idx="18252">
                  <c:v>2008</c:v>
                </c:pt>
                <c:pt idx="18253">
                  <c:v>2008</c:v>
                </c:pt>
                <c:pt idx="18254">
                  <c:v>2008</c:v>
                </c:pt>
                <c:pt idx="18255">
                  <c:v>2008</c:v>
                </c:pt>
                <c:pt idx="18256">
                  <c:v>2008</c:v>
                </c:pt>
                <c:pt idx="18257">
                  <c:v>2007</c:v>
                </c:pt>
                <c:pt idx="18258">
                  <c:v>2007</c:v>
                </c:pt>
                <c:pt idx="18259">
                  <c:v>2007</c:v>
                </c:pt>
                <c:pt idx="18260">
                  <c:v>2007</c:v>
                </c:pt>
                <c:pt idx="18261">
                  <c:v>2007</c:v>
                </c:pt>
                <c:pt idx="18262">
                  <c:v>2007</c:v>
                </c:pt>
                <c:pt idx="18263">
                  <c:v>2007</c:v>
                </c:pt>
                <c:pt idx="18264">
                  <c:v>2006</c:v>
                </c:pt>
                <c:pt idx="18265">
                  <c:v>2006</c:v>
                </c:pt>
                <c:pt idx="18266">
                  <c:v>2006</c:v>
                </c:pt>
                <c:pt idx="18267">
                  <c:v>2006</c:v>
                </c:pt>
                <c:pt idx="18268">
                  <c:v>2006</c:v>
                </c:pt>
                <c:pt idx="18269">
                  <c:v>2006</c:v>
                </c:pt>
                <c:pt idx="18270">
                  <c:v>2006</c:v>
                </c:pt>
                <c:pt idx="18271">
                  <c:v>2005</c:v>
                </c:pt>
                <c:pt idx="18272">
                  <c:v>2005</c:v>
                </c:pt>
                <c:pt idx="18273">
                  <c:v>2005</c:v>
                </c:pt>
                <c:pt idx="18274">
                  <c:v>2005</c:v>
                </c:pt>
                <c:pt idx="18275">
                  <c:v>2005</c:v>
                </c:pt>
                <c:pt idx="18276">
                  <c:v>2005</c:v>
                </c:pt>
                <c:pt idx="18277">
                  <c:v>2005</c:v>
                </c:pt>
                <c:pt idx="18278">
                  <c:v>2002</c:v>
                </c:pt>
                <c:pt idx="18279">
                  <c:v>2002</c:v>
                </c:pt>
                <c:pt idx="18280">
                  <c:v>2002</c:v>
                </c:pt>
                <c:pt idx="18281">
                  <c:v>2002</c:v>
                </c:pt>
                <c:pt idx="18282">
                  <c:v>2002</c:v>
                </c:pt>
                <c:pt idx="18283">
                  <c:v>2002</c:v>
                </c:pt>
                <c:pt idx="18284">
                  <c:v>2001</c:v>
                </c:pt>
                <c:pt idx="18285">
                  <c:v>2001</c:v>
                </c:pt>
                <c:pt idx="18286">
                  <c:v>2001</c:v>
                </c:pt>
                <c:pt idx="18287">
                  <c:v>2001</c:v>
                </c:pt>
                <c:pt idx="18288">
                  <c:v>2001</c:v>
                </c:pt>
                <c:pt idx="18289">
                  <c:v>2001</c:v>
                </c:pt>
                <c:pt idx="18290">
                  <c:v>2001</c:v>
                </c:pt>
                <c:pt idx="18291">
                  <c:v>2001</c:v>
                </c:pt>
                <c:pt idx="18292">
                  <c:v>2001</c:v>
                </c:pt>
                <c:pt idx="18293">
                  <c:v>2001</c:v>
                </c:pt>
                <c:pt idx="18294">
                  <c:v>2001</c:v>
                </c:pt>
                <c:pt idx="18295">
                  <c:v>2001</c:v>
                </c:pt>
                <c:pt idx="18296">
                  <c:v>2001</c:v>
                </c:pt>
                <c:pt idx="18297">
                  <c:v>2001</c:v>
                </c:pt>
                <c:pt idx="18298">
                  <c:v>2000</c:v>
                </c:pt>
                <c:pt idx="18299">
                  <c:v>2000</c:v>
                </c:pt>
                <c:pt idx="18300">
                  <c:v>2000</c:v>
                </c:pt>
                <c:pt idx="18301">
                  <c:v>2000</c:v>
                </c:pt>
                <c:pt idx="18302">
                  <c:v>2000</c:v>
                </c:pt>
                <c:pt idx="18303">
                  <c:v>2000</c:v>
                </c:pt>
                <c:pt idx="18304">
                  <c:v>2000</c:v>
                </c:pt>
                <c:pt idx="18305">
                  <c:v>2000</c:v>
                </c:pt>
                <c:pt idx="18306">
                  <c:v>2000</c:v>
                </c:pt>
                <c:pt idx="18307">
                  <c:v>2000</c:v>
                </c:pt>
                <c:pt idx="18308">
                  <c:v>1999</c:v>
                </c:pt>
                <c:pt idx="18309">
                  <c:v>1999</c:v>
                </c:pt>
                <c:pt idx="18310">
                  <c:v>1999</c:v>
                </c:pt>
                <c:pt idx="18311">
                  <c:v>1999</c:v>
                </c:pt>
                <c:pt idx="18312">
                  <c:v>1999</c:v>
                </c:pt>
                <c:pt idx="18313">
                  <c:v>1999</c:v>
                </c:pt>
                <c:pt idx="18314">
                  <c:v>1999</c:v>
                </c:pt>
                <c:pt idx="18315">
                  <c:v>1999</c:v>
                </c:pt>
                <c:pt idx="18316">
                  <c:v>1999</c:v>
                </c:pt>
                <c:pt idx="18317">
                  <c:v>1999</c:v>
                </c:pt>
                <c:pt idx="18318">
                  <c:v>1998</c:v>
                </c:pt>
                <c:pt idx="18319">
                  <c:v>1998</c:v>
                </c:pt>
                <c:pt idx="18320">
                  <c:v>1998</c:v>
                </c:pt>
                <c:pt idx="18321">
                  <c:v>1998</c:v>
                </c:pt>
                <c:pt idx="18322">
                  <c:v>1998</c:v>
                </c:pt>
                <c:pt idx="18323">
                  <c:v>1998</c:v>
                </c:pt>
                <c:pt idx="18324">
                  <c:v>1998</c:v>
                </c:pt>
                <c:pt idx="18325">
                  <c:v>1998</c:v>
                </c:pt>
                <c:pt idx="18326">
                  <c:v>1997</c:v>
                </c:pt>
                <c:pt idx="18327">
                  <c:v>1997</c:v>
                </c:pt>
                <c:pt idx="18328">
                  <c:v>1997</c:v>
                </c:pt>
                <c:pt idx="18329">
                  <c:v>1997</c:v>
                </c:pt>
                <c:pt idx="18330">
                  <c:v>1997</c:v>
                </c:pt>
                <c:pt idx="18331">
                  <c:v>1997</c:v>
                </c:pt>
                <c:pt idx="18332">
                  <c:v>1997</c:v>
                </c:pt>
                <c:pt idx="18333">
                  <c:v>1997</c:v>
                </c:pt>
                <c:pt idx="18334">
                  <c:v>1996</c:v>
                </c:pt>
                <c:pt idx="18335">
                  <c:v>1996</c:v>
                </c:pt>
                <c:pt idx="18336">
                  <c:v>1996</c:v>
                </c:pt>
                <c:pt idx="18337">
                  <c:v>1996</c:v>
                </c:pt>
                <c:pt idx="18338">
                  <c:v>1996</c:v>
                </c:pt>
                <c:pt idx="18339">
                  <c:v>1995</c:v>
                </c:pt>
                <c:pt idx="18340">
                  <c:v>1995</c:v>
                </c:pt>
                <c:pt idx="18341">
                  <c:v>1995</c:v>
                </c:pt>
                <c:pt idx="18342">
                  <c:v>1995</c:v>
                </c:pt>
                <c:pt idx="18343">
                  <c:v>1995</c:v>
                </c:pt>
                <c:pt idx="18344">
                  <c:v>1995</c:v>
                </c:pt>
                <c:pt idx="18345">
                  <c:v>1995</c:v>
                </c:pt>
                <c:pt idx="18346">
                  <c:v>2019</c:v>
                </c:pt>
                <c:pt idx="18347">
                  <c:v>2019</c:v>
                </c:pt>
                <c:pt idx="18348">
                  <c:v>2019</c:v>
                </c:pt>
                <c:pt idx="18349">
                  <c:v>2019</c:v>
                </c:pt>
                <c:pt idx="18350">
                  <c:v>2018</c:v>
                </c:pt>
                <c:pt idx="18351">
                  <c:v>2018</c:v>
                </c:pt>
                <c:pt idx="18352">
                  <c:v>2018</c:v>
                </c:pt>
                <c:pt idx="18353">
                  <c:v>2018</c:v>
                </c:pt>
                <c:pt idx="18354">
                  <c:v>2018</c:v>
                </c:pt>
                <c:pt idx="18355">
                  <c:v>2016</c:v>
                </c:pt>
                <c:pt idx="18356">
                  <c:v>2016</c:v>
                </c:pt>
                <c:pt idx="18357">
                  <c:v>2016</c:v>
                </c:pt>
                <c:pt idx="18358">
                  <c:v>2016</c:v>
                </c:pt>
                <c:pt idx="18359">
                  <c:v>2016</c:v>
                </c:pt>
                <c:pt idx="18360">
                  <c:v>2015</c:v>
                </c:pt>
                <c:pt idx="18361">
                  <c:v>2015</c:v>
                </c:pt>
                <c:pt idx="18362">
                  <c:v>2015</c:v>
                </c:pt>
                <c:pt idx="18363">
                  <c:v>2015</c:v>
                </c:pt>
                <c:pt idx="18364">
                  <c:v>2015</c:v>
                </c:pt>
                <c:pt idx="18365">
                  <c:v>2014</c:v>
                </c:pt>
                <c:pt idx="18366">
                  <c:v>2014</c:v>
                </c:pt>
                <c:pt idx="18367">
                  <c:v>2014</c:v>
                </c:pt>
                <c:pt idx="18368">
                  <c:v>2014</c:v>
                </c:pt>
                <c:pt idx="18369">
                  <c:v>2014</c:v>
                </c:pt>
                <c:pt idx="18370">
                  <c:v>2013</c:v>
                </c:pt>
                <c:pt idx="18371">
                  <c:v>2013</c:v>
                </c:pt>
                <c:pt idx="18372">
                  <c:v>2013</c:v>
                </c:pt>
                <c:pt idx="18373">
                  <c:v>2013</c:v>
                </c:pt>
                <c:pt idx="18374">
                  <c:v>2013</c:v>
                </c:pt>
                <c:pt idx="18375">
                  <c:v>2012</c:v>
                </c:pt>
                <c:pt idx="18376">
                  <c:v>2012</c:v>
                </c:pt>
                <c:pt idx="18377">
                  <c:v>2012</c:v>
                </c:pt>
                <c:pt idx="18378">
                  <c:v>2012</c:v>
                </c:pt>
                <c:pt idx="18379">
                  <c:v>2012</c:v>
                </c:pt>
                <c:pt idx="18380">
                  <c:v>2012</c:v>
                </c:pt>
                <c:pt idx="18381">
                  <c:v>2011</c:v>
                </c:pt>
                <c:pt idx="18382">
                  <c:v>2011</c:v>
                </c:pt>
                <c:pt idx="18383">
                  <c:v>2011</c:v>
                </c:pt>
                <c:pt idx="18384">
                  <c:v>2011</c:v>
                </c:pt>
                <c:pt idx="18385">
                  <c:v>2011</c:v>
                </c:pt>
                <c:pt idx="18386">
                  <c:v>2011</c:v>
                </c:pt>
                <c:pt idx="18387">
                  <c:v>2010</c:v>
                </c:pt>
                <c:pt idx="18388">
                  <c:v>2010</c:v>
                </c:pt>
                <c:pt idx="18389">
                  <c:v>2010</c:v>
                </c:pt>
                <c:pt idx="18390">
                  <c:v>2010</c:v>
                </c:pt>
                <c:pt idx="18391">
                  <c:v>2010</c:v>
                </c:pt>
                <c:pt idx="18392">
                  <c:v>2010</c:v>
                </c:pt>
                <c:pt idx="18393">
                  <c:v>2009</c:v>
                </c:pt>
                <c:pt idx="18394">
                  <c:v>2009</c:v>
                </c:pt>
                <c:pt idx="18395">
                  <c:v>2009</c:v>
                </c:pt>
                <c:pt idx="18396">
                  <c:v>2009</c:v>
                </c:pt>
                <c:pt idx="18397">
                  <c:v>2009</c:v>
                </c:pt>
                <c:pt idx="18398">
                  <c:v>2009</c:v>
                </c:pt>
                <c:pt idx="18399">
                  <c:v>2008</c:v>
                </c:pt>
                <c:pt idx="18400">
                  <c:v>2008</c:v>
                </c:pt>
                <c:pt idx="18401">
                  <c:v>2008</c:v>
                </c:pt>
                <c:pt idx="18402">
                  <c:v>2008</c:v>
                </c:pt>
                <c:pt idx="18403">
                  <c:v>2008</c:v>
                </c:pt>
                <c:pt idx="18404">
                  <c:v>2007</c:v>
                </c:pt>
                <c:pt idx="18405">
                  <c:v>2007</c:v>
                </c:pt>
                <c:pt idx="18406">
                  <c:v>2007</c:v>
                </c:pt>
                <c:pt idx="18407">
                  <c:v>2007</c:v>
                </c:pt>
                <c:pt idx="18408">
                  <c:v>2007</c:v>
                </c:pt>
                <c:pt idx="18409">
                  <c:v>2006</c:v>
                </c:pt>
                <c:pt idx="18410">
                  <c:v>2006</c:v>
                </c:pt>
                <c:pt idx="18411">
                  <c:v>2006</c:v>
                </c:pt>
                <c:pt idx="18412">
                  <c:v>2006</c:v>
                </c:pt>
                <c:pt idx="18413">
                  <c:v>2006</c:v>
                </c:pt>
                <c:pt idx="18414">
                  <c:v>2006</c:v>
                </c:pt>
                <c:pt idx="18415">
                  <c:v>2006</c:v>
                </c:pt>
                <c:pt idx="18416">
                  <c:v>2006</c:v>
                </c:pt>
                <c:pt idx="18417">
                  <c:v>2006</c:v>
                </c:pt>
                <c:pt idx="18418">
                  <c:v>2006</c:v>
                </c:pt>
                <c:pt idx="18419">
                  <c:v>2005</c:v>
                </c:pt>
                <c:pt idx="18420">
                  <c:v>2005</c:v>
                </c:pt>
                <c:pt idx="18421">
                  <c:v>2005</c:v>
                </c:pt>
                <c:pt idx="18422">
                  <c:v>2005</c:v>
                </c:pt>
                <c:pt idx="18423">
                  <c:v>2005</c:v>
                </c:pt>
                <c:pt idx="18424">
                  <c:v>2004</c:v>
                </c:pt>
                <c:pt idx="18425">
                  <c:v>2004</c:v>
                </c:pt>
                <c:pt idx="18426">
                  <c:v>2004</c:v>
                </c:pt>
                <c:pt idx="18427">
                  <c:v>2004</c:v>
                </c:pt>
                <c:pt idx="18428">
                  <c:v>2004</c:v>
                </c:pt>
                <c:pt idx="18429">
                  <c:v>2003</c:v>
                </c:pt>
                <c:pt idx="18430">
                  <c:v>2003</c:v>
                </c:pt>
                <c:pt idx="18431">
                  <c:v>2003</c:v>
                </c:pt>
                <c:pt idx="18432">
                  <c:v>2003</c:v>
                </c:pt>
                <c:pt idx="18433">
                  <c:v>2003</c:v>
                </c:pt>
                <c:pt idx="18434">
                  <c:v>2002</c:v>
                </c:pt>
                <c:pt idx="18435">
                  <c:v>2002</c:v>
                </c:pt>
                <c:pt idx="18436">
                  <c:v>2002</c:v>
                </c:pt>
                <c:pt idx="18437">
                  <c:v>2002</c:v>
                </c:pt>
                <c:pt idx="18438">
                  <c:v>2002</c:v>
                </c:pt>
                <c:pt idx="18439">
                  <c:v>2002</c:v>
                </c:pt>
                <c:pt idx="18440">
                  <c:v>2001</c:v>
                </c:pt>
                <c:pt idx="18441">
                  <c:v>2001</c:v>
                </c:pt>
                <c:pt idx="18442">
                  <c:v>2001</c:v>
                </c:pt>
                <c:pt idx="18443">
                  <c:v>2001</c:v>
                </c:pt>
                <c:pt idx="18444">
                  <c:v>2001</c:v>
                </c:pt>
                <c:pt idx="18445">
                  <c:v>2001</c:v>
                </c:pt>
                <c:pt idx="18446">
                  <c:v>2019</c:v>
                </c:pt>
                <c:pt idx="18447">
                  <c:v>2019</c:v>
                </c:pt>
                <c:pt idx="18448">
                  <c:v>2019</c:v>
                </c:pt>
                <c:pt idx="18449">
                  <c:v>2019</c:v>
                </c:pt>
                <c:pt idx="18450">
                  <c:v>2019</c:v>
                </c:pt>
                <c:pt idx="18451">
                  <c:v>2018</c:v>
                </c:pt>
                <c:pt idx="18452">
                  <c:v>2018</c:v>
                </c:pt>
                <c:pt idx="18453">
                  <c:v>2018</c:v>
                </c:pt>
                <c:pt idx="18454">
                  <c:v>2018</c:v>
                </c:pt>
                <c:pt idx="18455">
                  <c:v>2019</c:v>
                </c:pt>
                <c:pt idx="18456">
                  <c:v>2019</c:v>
                </c:pt>
                <c:pt idx="18457">
                  <c:v>2019</c:v>
                </c:pt>
                <c:pt idx="18458">
                  <c:v>2019</c:v>
                </c:pt>
                <c:pt idx="18459">
                  <c:v>2019</c:v>
                </c:pt>
                <c:pt idx="18460">
                  <c:v>2018</c:v>
                </c:pt>
                <c:pt idx="18461">
                  <c:v>2018</c:v>
                </c:pt>
                <c:pt idx="18462">
                  <c:v>2018</c:v>
                </c:pt>
                <c:pt idx="18463">
                  <c:v>2018</c:v>
                </c:pt>
                <c:pt idx="18464">
                  <c:v>2016</c:v>
                </c:pt>
                <c:pt idx="18465">
                  <c:v>2016</c:v>
                </c:pt>
                <c:pt idx="18466">
                  <c:v>2016</c:v>
                </c:pt>
                <c:pt idx="18467">
                  <c:v>2016</c:v>
                </c:pt>
                <c:pt idx="18468">
                  <c:v>2016</c:v>
                </c:pt>
                <c:pt idx="18469">
                  <c:v>2016</c:v>
                </c:pt>
                <c:pt idx="18470">
                  <c:v>2016</c:v>
                </c:pt>
                <c:pt idx="18471">
                  <c:v>2016</c:v>
                </c:pt>
                <c:pt idx="18472">
                  <c:v>2016</c:v>
                </c:pt>
                <c:pt idx="18473">
                  <c:v>2016</c:v>
                </c:pt>
                <c:pt idx="18474">
                  <c:v>2015</c:v>
                </c:pt>
                <c:pt idx="18475">
                  <c:v>2015</c:v>
                </c:pt>
                <c:pt idx="18476">
                  <c:v>2015</c:v>
                </c:pt>
                <c:pt idx="18477">
                  <c:v>2015</c:v>
                </c:pt>
                <c:pt idx="18478">
                  <c:v>2015</c:v>
                </c:pt>
                <c:pt idx="18479">
                  <c:v>2015</c:v>
                </c:pt>
                <c:pt idx="18480">
                  <c:v>2015</c:v>
                </c:pt>
                <c:pt idx="18481">
                  <c:v>2015</c:v>
                </c:pt>
                <c:pt idx="18482">
                  <c:v>2015</c:v>
                </c:pt>
                <c:pt idx="18483">
                  <c:v>2015</c:v>
                </c:pt>
                <c:pt idx="18484">
                  <c:v>2014</c:v>
                </c:pt>
                <c:pt idx="18485">
                  <c:v>2014</c:v>
                </c:pt>
                <c:pt idx="18486">
                  <c:v>2014</c:v>
                </c:pt>
                <c:pt idx="18487">
                  <c:v>2014</c:v>
                </c:pt>
                <c:pt idx="18488">
                  <c:v>2014</c:v>
                </c:pt>
                <c:pt idx="18489">
                  <c:v>2014</c:v>
                </c:pt>
                <c:pt idx="18490">
                  <c:v>2014</c:v>
                </c:pt>
                <c:pt idx="18491">
                  <c:v>2014</c:v>
                </c:pt>
                <c:pt idx="18492">
                  <c:v>2014</c:v>
                </c:pt>
                <c:pt idx="18493">
                  <c:v>2014</c:v>
                </c:pt>
                <c:pt idx="18494">
                  <c:v>2013</c:v>
                </c:pt>
                <c:pt idx="18495">
                  <c:v>2013</c:v>
                </c:pt>
                <c:pt idx="18496">
                  <c:v>2013</c:v>
                </c:pt>
                <c:pt idx="18497">
                  <c:v>2013</c:v>
                </c:pt>
                <c:pt idx="18498">
                  <c:v>2013</c:v>
                </c:pt>
                <c:pt idx="18499">
                  <c:v>2013</c:v>
                </c:pt>
                <c:pt idx="18500">
                  <c:v>2013</c:v>
                </c:pt>
                <c:pt idx="18501">
                  <c:v>2013</c:v>
                </c:pt>
                <c:pt idx="18502">
                  <c:v>2013</c:v>
                </c:pt>
                <c:pt idx="18503">
                  <c:v>2013</c:v>
                </c:pt>
                <c:pt idx="18504">
                  <c:v>2012</c:v>
                </c:pt>
                <c:pt idx="18505">
                  <c:v>2012</c:v>
                </c:pt>
                <c:pt idx="18506">
                  <c:v>2012</c:v>
                </c:pt>
                <c:pt idx="18507">
                  <c:v>2012</c:v>
                </c:pt>
                <c:pt idx="18508">
                  <c:v>2012</c:v>
                </c:pt>
                <c:pt idx="18509">
                  <c:v>2012</c:v>
                </c:pt>
                <c:pt idx="18510">
                  <c:v>2012</c:v>
                </c:pt>
                <c:pt idx="18511">
                  <c:v>2012</c:v>
                </c:pt>
                <c:pt idx="18512">
                  <c:v>2012</c:v>
                </c:pt>
                <c:pt idx="18513">
                  <c:v>2012</c:v>
                </c:pt>
                <c:pt idx="18514">
                  <c:v>2011</c:v>
                </c:pt>
                <c:pt idx="18515">
                  <c:v>2011</c:v>
                </c:pt>
                <c:pt idx="18516">
                  <c:v>2011</c:v>
                </c:pt>
                <c:pt idx="18517">
                  <c:v>2011</c:v>
                </c:pt>
                <c:pt idx="18518">
                  <c:v>2011</c:v>
                </c:pt>
                <c:pt idx="18519">
                  <c:v>2011</c:v>
                </c:pt>
                <c:pt idx="18520">
                  <c:v>2011</c:v>
                </c:pt>
                <c:pt idx="18521">
                  <c:v>2011</c:v>
                </c:pt>
                <c:pt idx="18522">
                  <c:v>2011</c:v>
                </c:pt>
                <c:pt idx="18523">
                  <c:v>2011</c:v>
                </c:pt>
                <c:pt idx="18524">
                  <c:v>2011</c:v>
                </c:pt>
                <c:pt idx="18525">
                  <c:v>2011</c:v>
                </c:pt>
                <c:pt idx="18526">
                  <c:v>2010</c:v>
                </c:pt>
                <c:pt idx="18527">
                  <c:v>2010</c:v>
                </c:pt>
                <c:pt idx="18528">
                  <c:v>2010</c:v>
                </c:pt>
                <c:pt idx="18529">
                  <c:v>2010</c:v>
                </c:pt>
                <c:pt idx="18530">
                  <c:v>2010</c:v>
                </c:pt>
                <c:pt idx="18531">
                  <c:v>2010</c:v>
                </c:pt>
                <c:pt idx="18532">
                  <c:v>2010</c:v>
                </c:pt>
                <c:pt idx="18533">
                  <c:v>2010</c:v>
                </c:pt>
                <c:pt idx="18534">
                  <c:v>2010</c:v>
                </c:pt>
                <c:pt idx="18535">
                  <c:v>2010</c:v>
                </c:pt>
                <c:pt idx="18536">
                  <c:v>2018</c:v>
                </c:pt>
                <c:pt idx="18537">
                  <c:v>2018</c:v>
                </c:pt>
                <c:pt idx="18538">
                  <c:v>2018</c:v>
                </c:pt>
                <c:pt idx="18539">
                  <c:v>2018</c:v>
                </c:pt>
                <c:pt idx="18540">
                  <c:v>2016</c:v>
                </c:pt>
                <c:pt idx="18541">
                  <c:v>2016</c:v>
                </c:pt>
                <c:pt idx="18542">
                  <c:v>2016</c:v>
                </c:pt>
                <c:pt idx="18543">
                  <c:v>2016</c:v>
                </c:pt>
                <c:pt idx="18544">
                  <c:v>2015</c:v>
                </c:pt>
                <c:pt idx="18545">
                  <c:v>2015</c:v>
                </c:pt>
                <c:pt idx="18546">
                  <c:v>2015</c:v>
                </c:pt>
                <c:pt idx="18547">
                  <c:v>2015</c:v>
                </c:pt>
                <c:pt idx="18548">
                  <c:v>2014</c:v>
                </c:pt>
                <c:pt idx="18549">
                  <c:v>2014</c:v>
                </c:pt>
                <c:pt idx="18550">
                  <c:v>2014</c:v>
                </c:pt>
                <c:pt idx="18551">
                  <c:v>2014</c:v>
                </c:pt>
                <c:pt idx="18552">
                  <c:v>2013</c:v>
                </c:pt>
                <c:pt idx="18553">
                  <c:v>2013</c:v>
                </c:pt>
                <c:pt idx="18554">
                  <c:v>2013</c:v>
                </c:pt>
                <c:pt idx="18555">
                  <c:v>2013</c:v>
                </c:pt>
                <c:pt idx="18556">
                  <c:v>2013</c:v>
                </c:pt>
                <c:pt idx="18557">
                  <c:v>2012</c:v>
                </c:pt>
                <c:pt idx="18558">
                  <c:v>2012</c:v>
                </c:pt>
                <c:pt idx="18559">
                  <c:v>2012</c:v>
                </c:pt>
                <c:pt idx="18560">
                  <c:v>2012</c:v>
                </c:pt>
                <c:pt idx="18561">
                  <c:v>2012</c:v>
                </c:pt>
                <c:pt idx="18562">
                  <c:v>2011</c:v>
                </c:pt>
                <c:pt idx="18563">
                  <c:v>2011</c:v>
                </c:pt>
                <c:pt idx="18564">
                  <c:v>2011</c:v>
                </c:pt>
                <c:pt idx="18565">
                  <c:v>2011</c:v>
                </c:pt>
                <c:pt idx="18566">
                  <c:v>2011</c:v>
                </c:pt>
                <c:pt idx="18567">
                  <c:v>2010</c:v>
                </c:pt>
                <c:pt idx="18568">
                  <c:v>2010</c:v>
                </c:pt>
                <c:pt idx="18569">
                  <c:v>2010</c:v>
                </c:pt>
                <c:pt idx="18570">
                  <c:v>2010</c:v>
                </c:pt>
                <c:pt idx="18571">
                  <c:v>2010</c:v>
                </c:pt>
                <c:pt idx="18572">
                  <c:v>2010</c:v>
                </c:pt>
                <c:pt idx="18573">
                  <c:v>2010</c:v>
                </c:pt>
                <c:pt idx="18574">
                  <c:v>2018</c:v>
                </c:pt>
                <c:pt idx="18575">
                  <c:v>2018</c:v>
                </c:pt>
                <c:pt idx="18576">
                  <c:v>2018</c:v>
                </c:pt>
                <c:pt idx="18577">
                  <c:v>2016</c:v>
                </c:pt>
                <c:pt idx="18578">
                  <c:v>2016</c:v>
                </c:pt>
                <c:pt idx="18579">
                  <c:v>2016</c:v>
                </c:pt>
                <c:pt idx="18580">
                  <c:v>2015</c:v>
                </c:pt>
                <c:pt idx="18581">
                  <c:v>2015</c:v>
                </c:pt>
                <c:pt idx="18582">
                  <c:v>2019</c:v>
                </c:pt>
                <c:pt idx="18583">
                  <c:v>2019</c:v>
                </c:pt>
                <c:pt idx="18584">
                  <c:v>2019</c:v>
                </c:pt>
                <c:pt idx="18585">
                  <c:v>2019</c:v>
                </c:pt>
                <c:pt idx="18586">
                  <c:v>2019</c:v>
                </c:pt>
                <c:pt idx="18587">
                  <c:v>2019</c:v>
                </c:pt>
                <c:pt idx="18588">
                  <c:v>2019</c:v>
                </c:pt>
                <c:pt idx="18589">
                  <c:v>2019</c:v>
                </c:pt>
                <c:pt idx="18590">
                  <c:v>2019</c:v>
                </c:pt>
                <c:pt idx="18591">
                  <c:v>2019</c:v>
                </c:pt>
                <c:pt idx="18592">
                  <c:v>2018</c:v>
                </c:pt>
                <c:pt idx="18593">
                  <c:v>2018</c:v>
                </c:pt>
                <c:pt idx="18594">
                  <c:v>2018</c:v>
                </c:pt>
                <c:pt idx="18595">
                  <c:v>2018</c:v>
                </c:pt>
                <c:pt idx="18596">
                  <c:v>2018</c:v>
                </c:pt>
                <c:pt idx="18597">
                  <c:v>2018</c:v>
                </c:pt>
                <c:pt idx="18598">
                  <c:v>2018</c:v>
                </c:pt>
                <c:pt idx="18599">
                  <c:v>2018</c:v>
                </c:pt>
                <c:pt idx="18600">
                  <c:v>2018</c:v>
                </c:pt>
                <c:pt idx="18601">
                  <c:v>2018</c:v>
                </c:pt>
                <c:pt idx="18602">
                  <c:v>2019</c:v>
                </c:pt>
                <c:pt idx="18603">
                  <c:v>2018</c:v>
                </c:pt>
                <c:pt idx="18604">
                  <c:v>2018</c:v>
                </c:pt>
                <c:pt idx="18605">
                  <c:v>2016</c:v>
                </c:pt>
                <c:pt idx="18606">
                  <c:v>2016</c:v>
                </c:pt>
                <c:pt idx="18607">
                  <c:v>2015</c:v>
                </c:pt>
                <c:pt idx="18608">
                  <c:v>2015</c:v>
                </c:pt>
                <c:pt idx="18609">
                  <c:v>2014</c:v>
                </c:pt>
                <c:pt idx="18610">
                  <c:v>2014</c:v>
                </c:pt>
                <c:pt idx="18611">
                  <c:v>2013</c:v>
                </c:pt>
                <c:pt idx="18612">
                  <c:v>2013</c:v>
                </c:pt>
                <c:pt idx="18613">
                  <c:v>2019</c:v>
                </c:pt>
                <c:pt idx="18614">
                  <c:v>2019</c:v>
                </c:pt>
                <c:pt idx="18615">
                  <c:v>2018</c:v>
                </c:pt>
                <c:pt idx="18616">
                  <c:v>2018</c:v>
                </c:pt>
                <c:pt idx="18617">
                  <c:v>2018</c:v>
                </c:pt>
                <c:pt idx="18618">
                  <c:v>2018</c:v>
                </c:pt>
                <c:pt idx="18619">
                  <c:v>2016</c:v>
                </c:pt>
                <c:pt idx="18620">
                  <c:v>2016</c:v>
                </c:pt>
                <c:pt idx="18621">
                  <c:v>2016</c:v>
                </c:pt>
                <c:pt idx="18622">
                  <c:v>2016</c:v>
                </c:pt>
                <c:pt idx="18623">
                  <c:v>2016</c:v>
                </c:pt>
                <c:pt idx="18624">
                  <c:v>2016</c:v>
                </c:pt>
                <c:pt idx="18625">
                  <c:v>2016</c:v>
                </c:pt>
                <c:pt idx="18626">
                  <c:v>2015</c:v>
                </c:pt>
                <c:pt idx="18627">
                  <c:v>2015</c:v>
                </c:pt>
                <c:pt idx="18628">
                  <c:v>2015</c:v>
                </c:pt>
                <c:pt idx="18629">
                  <c:v>2015</c:v>
                </c:pt>
                <c:pt idx="18630">
                  <c:v>2015</c:v>
                </c:pt>
                <c:pt idx="18631">
                  <c:v>2015</c:v>
                </c:pt>
                <c:pt idx="18632">
                  <c:v>2015</c:v>
                </c:pt>
                <c:pt idx="18633">
                  <c:v>2015</c:v>
                </c:pt>
                <c:pt idx="18634">
                  <c:v>2014</c:v>
                </c:pt>
                <c:pt idx="18635">
                  <c:v>2014</c:v>
                </c:pt>
                <c:pt idx="18636">
                  <c:v>2014</c:v>
                </c:pt>
                <c:pt idx="18637">
                  <c:v>2014</c:v>
                </c:pt>
                <c:pt idx="18638">
                  <c:v>2014</c:v>
                </c:pt>
                <c:pt idx="18639">
                  <c:v>2014</c:v>
                </c:pt>
                <c:pt idx="18640">
                  <c:v>2014</c:v>
                </c:pt>
                <c:pt idx="18641">
                  <c:v>2014</c:v>
                </c:pt>
                <c:pt idx="18642">
                  <c:v>2013</c:v>
                </c:pt>
                <c:pt idx="18643">
                  <c:v>2013</c:v>
                </c:pt>
                <c:pt idx="18644">
                  <c:v>2013</c:v>
                </c:pt>
                <c:pt idx="18645">
                  <c:v>2013</c:v>
                </c:pt>
                <c:pt idx="18646">
                  <c:v>2013</c:v>
                </c:pt>
                <c:pt idx="18647">
                  <c:v>2013</c:v>
                </c:pt>
                <c:pt idx="18648">
                  <c:v>2013</c:v>
                </c:pt>
                <c:pt idx="18649">
                  <c:v>2013</c:v>
                </c:pt>
                <c:pt idx="18650">
                  <c:v>2013</c:v>
                </c:pt>
                <c:pt idx="18651">
                  <c:v>2012</c:v>
                </c:pt>
                <c:pt idx="18652">
                  <c:v>2012</c:v>
                </c:pt>
                <c:pt idx="18653">
                  <c:v>2012</c:v>
                </c:pt>
                <c:pt idx="18654">
                  <c:v>2012</c:v>
                </c:pt>
                <c:pt idx="18655">
                  <c:v>2012</c:v>
                </c:pt>
                <c:pt idx="18656">
                  <c:v>2012</c:v>
                </c:pt>
                <c:pt idx="18657">
                  <c:v>2012</c:v>
                </c:pt>
                <c:pt idx="18658">
                  <c:v>2012</c:v>
                </c:pt>
                <c:pt idx="18659">
                  <c:v>2011</c:v>
                </c:pt>
                <c:pt idx="18660">
                  <c:v>2011</c:v>
                </c:pt>
                <c:pt idx="18661">
                  <c:v>2011</c:v>
                </c:pt>
                <c:pt idx="18662">
                  <c:v>2011</c:v>
                </c:pt>
                <c:pt idx="18663">
                  <c:v>2011</c:v>
                </c:pt>
                <c:pt idx="18664">
                  <c:v>2010</c:v>
                </c:pt>
                <c:pt idx="18665">
                  <c:v>2010</c:v>
                </c:pt>
                <c:pt idx="18666">
                  <c:v>2010</c:v>
                </c:pt>
                <c:pt idx="18667">
                  <c:v>2010</c:v>
                </c:pt>
                <c:pt idx="18668">
                  <c:v>2010</c:v>
                </c:pt>
                <c:pt idx="18669">
                  <c:v>2010</c:v>
                </c:pt>
                <c:pt idx="18670">
                  <c:v>2010</c:v>
                </c:pt>
                <c:pt idx="18671">
                  <c:v>2010</c:v>
                </c:pt>
                <c:pt idx="18672">
                  <c:v>2010</c:v>
                </c:pt>
                <c:pt idx="18673">
                  <c:v>2009</c:v>
                </c:pt>
                <c:pt idx="18674">
                  <c:v>2009</c:v>
                </c:pt>
                <c:pt idx="18675">
                  <c:v>2009</c:v>
                </c:pt>
                <c:pt idx="18676">
                  <c:v>2009</c:v>
                </c:pt>
                <c:pt idx="18677">
                  <c:v>2009</c:v>
                </c:pt>
                <c:pt idx="18678">
                  <c:v>2009</c:v>
                </c:pt>
                <c:pt idx="18679">
                  <c:v>2009</c:v>
                </c:pt>
                <c:pt idx="18680">
                  <c:v>2009</c:v>
                </c:pt>
                <c:pt idx="18681">
                  <c:v>2009</c:v>
                </c:pt>
                <c:pt idx="18682">
                  <c:v>2008</c:v>
                </c:pt>
                <c:pt idx="18683">
                  <c:v>2008</c:v>
                </c:pt>
                <c:pt idx="18684">
                  <c:v>2008</c:v>
                </c:pt>
                <c:pt idx="18685">
                  <c:v>2008</c:v>
                </c:pt>
                <c:pt idx="18686">
                  <c:v>2008</c:v>
                </c:pt>
                <c:pt idx="18687">
                  <c:v>2008</c:v>
                </c:pt>
                <c:pt idx="18688">
                  <c:v>2008</c:v>
                </c:pt>
                <c:pt idx="18689">
                  <c:v>2008</c:v>
                </c:pt>
                <c:pt idx="18690">
                  <c:v>2008</c:v>
                </c:pt>
                <c:pt idx="18691">
                  <c:v>2007</c:v>
                </c:pt>
                <c:pt idx="18692">
                  <c:v>2007</c:v>
                </c:pt>
                <c:pt idx="18693">
                  <c:v>2007</c:v>
                </c:pt>
                <c:pt idx="18694">
                  <c:v>2007</c:v>
                </c:pt>
                <c:pt idx="18695">
                  <c:v>2007</c:v>
                </c:pt>
                <c:pt idx="18696">
                  <c:v>2007</c:v>
                </c:pt>
                <c:pt idx="18697">
                  <c:v>2007</c:v>
                </c:pt>
                <c:pt idx="18698">
                  <c:v>2006</c:v>
                </c:pt>
                <c:pt idx="18699">
                  <c:v>2006</c:v>
                </c:pt>
                <c:pt idx="18700">
                  <c:v>2006</c:v>
                </c:pt>
                <c:pt idx="18701">
                  <c:v>2006</c:v>
                </c:pt>
                <c:pt idx="18702">
                  <c:v>2006</c:v>
                </c:pt>
                <c:pt idx="18703">
                  <c:v>2005</c:v>
                </c:pt>
                <c:pt idx="18704">
                  <c:v>2005</c:v>
                </c:pt>
                <c:pt idx="18705">
                  <c:v>2005</c:v>
                </c:pt>
                <c:pt idx="18706">
                  <c:v>2005</c:v>
                </c:pt>
                <c:pt idx="18707">
                  <c:v>2004</c:v>
                </c:pt>
                <c:pt idx="18708">
                  <c:v>2004</c:v>
                </c:pt>
                <c:pt idx="18709">
                  <c:v>2004</c:v>
                </c:pt>
                <c:pt idx="18710">
                  <c:v>2004</c:v>
                </c:pt>
                <c:pt idx="18711">
                  <c:v>2003</c:v>
                </c:pt>
                <c:pt idx="18712">
                  <c:v>2003</c:v>
                </c:pt>
                <c:pt idx="18713">
                  <c:v>2003</c:v>
                </c:pt>
                <c:pt idx="18714">
                  <c:v>2003</c:v>
                </c:pt>
                <c:pt idx="18715">
                  <c:v>2002</c:v>
                </c:pt>
                <c:pt idx="18716">
                  <c:v>2002</c:v>
                </c:pt>
                <c:pt idx="18717">
                  <c:v>2002</c:v>
                </c:pt>
                <c:pt idx="18718">
                  <c:v>2002</c:v>
                </c:pt>
                <c:pt idx="18719">
                  <c:v>2001</c:v>
                </c:pt>
                <c:pt idx="18720">
                  <c:v>2001</c:v>
                </c:pt>
                <c:pt idx="18721">
                  <c:v>2019</c:v>
                </c:pt>
                <c:pt idx="18722">
                  <c:v>2018</c:v>
                </c:pt>
                <c:pt idx="18723">
                  <c:v>2018</c:v>
                </c:pt>
                <c:pt idx="18724">
                  <c:v>2018</c:v>
                </c:pt>
                <c:pt idx="18725">
                  <c:v>2016</c:v>
                </c:pt>
                <c:pt idx="18726">
                  <c:v>2016</c:v>
                </c:pt>
                <c:pt idx="18727">
                  <c:v>2016</c:v>
                </c:pt>
                <c:pt idx="18728">
                  <c:v>2015</c:v>
                </c:pt>
                <c:pt idx="18729">
                  <c:v>2015</c:v>
                </c:pt>
                <c:pt idx="18730">
                  <c:v>2019</c:v>
                </c:pt>
                <c:pt idx="18731">
                  <c:v>2019</c:v>
                </c:pt>
                <c:pt idx="18732">
                  <c:v>2019</c:v>
                </c:pt>
                <c:pt idx="18733">
                  <c:v>2019</c:v>
                </c:pt>
                <c:pt idx="18734">
                  <c:v>2018</c:v>
                </c:pt>
                <c:pt idx="18735">
                  <c:v>2018</c:v>
                </c:pt>
                <c:pt idx="18736">
                  <c:v>2018</c:v>
                </c:pt>
                <c:pt idx="18737">
                  <c:v>2018</c:v>
                </c:pt>
                <c:pt idx="18738">
                  <c:v>2018</c:v>
                </c:pt>
                <c:pt idx="18739">
                  <c:v>2016</c:v>
                </c:pt>
                <c:pt idx="18740">
                  <c:v>2016</c:v>
                </c:pt>
                <c:pt idx="18741">
                  <c:v>2016</c:v>
                </c:pt>
                <c:pt idx="18742">
                  <c:v>2016</c:v>
                </c:pt>
                <c:pt idx="18743">
                  <c:v>2016</c:v>
                </c:pt>
                <c:pt idx="18744">
                  <c:v>2015</c:v>
                </c:pt>
                <c:pt idx="18745">
                  <c:v>2015</c:v>
                </c:pt>
                <c:pt idx="18746">
                  <c:v>2015</c:v>
                </c:pt>
                <c:pt idx="18747">
                  <c:v>2015</c:v>
                </c:pt>
                <c:pt idx="18748">
                  <c:v>2015</c:v>
                </c:pt>
                <c:pt idx="18749">
                  <c:v>2014</c:v>
                </c:pt>
                <c:pt idx="18750">
                  <c:v>2014</c:v>
                </c:pt>
                <c:pt idx="18751">
                  <c:v>2012</c:v>
                </c:pt>
                <c:pt idx="18752">
                  <c:v>2012</c:v>
                </c:pt>
                <c:pt idx="18753">
                  <c:v>2011</c:v>
                </c:pt>
                <c:pt idx="18754">
                  <c:v>2011</c:v>
                </c:pt>
                <c:pt idx="18755">
                  <c:v>2010</c:v>
                </c:pt>
                <c:pt idx="18756">
                  <c:v>2010</c:v>
                </c:pt>
                <c:pt idx="18757">
                  <c:v>2010</c:v>
                </c:pt>
                <c:pt idx="18758">
                  <c:v>2009</c:v>
                </c:pt>
                <c:pt idx="18759">
                  <c:v>2009</c:v>
                </c:pt>
                <c:pt idx="18760">
                  <c:v>2009</c:v>
                </c:pt>
                <c:pt idx="18761">
                  <c:v>2008</c:v>
                </c:pt>
                <c:pt idx="18762">
                  <c:v>2008</c:v>
                </c:pt>
                <c:pt idx="18763">
                  <c:v>2008</c:v>
                </c:pt>
                <c:pt idx="18764">
                  <c:v>2007</c:v>
                </c:pt>
                <c:pt idx="18765">
                  <c:v>2007</c:v>
                </c:pt>
                <c:pt idx="18766">
                  <c:v>2007</c:v>
                </c:pt>
                <c:pt idx="18767">
                  <c:v>2006</c:v>
                </c:pt>
                <c:pt idx="18768">
                  <c:v>2006</c:v>
                </c:pt>
                <c:pt idx="18769">
                  <c:v>2005</c:v>
                </c:pt>
                <c:pt idx="18770">
                  <c:v>2005</c:v>
                </c:pt>
                <c:pt idx="18771">
                  <c:v>2004</c:v>
                </c:pt>
                <c:pt idx="18772">
                  <c:v>2004</c:v>
                </c:pt>
                <c:pt idx="18773">
                  <c:v>2003</c:v>
                </c:pt>
                <c:pt idx="18774">
                  <c:v>2003</c:v>
                </c:pt>
                <c:pt idx="18775">
                  <c:v>2002</c:v>
                </c:pt>
                <c:pt idx="18776">
                  <c:v>2002</c:v>
                </c:pt>
                <c:pt idx="18777">
                  <c:v>2019</c:v>
                </c:pt>
                <c:pt idx="18778">
                  <c:v>2019</c:v>
                </c:pt>
                <c:pt idx="18779">
                  <c:v>2019</c:v>
                </c:pt>
                <c:pt idx="18780">
                  <c:v>2018</c:v>
                </c:pt>
                <c:pt idx="18781">
                  <c:v>2018</c:v>
                </c:pt>
                <c:pt idx="18782">
                  <c:v>2018</c:v>
                </c:pt>
                <c:pt idx="18783">
                  <c:v>2016</c:v>
                </c:pt>
                <c:pt idx="18784">
                  <c:v>2016</c:v>
                </c:pt>
                <c:pt idx="18785">
                  <c:v>2016</c:v>
                </c:pt>
                <c:pt idx="18786">
                  <c:v>2015</c:v>
                </c:pt>
                <c:pt idx="18787">
                  <c:v>2015</c:v>
                </c:pt>
                <c:pt idx="18788">
                  <c:v>2014</c:v>
                </c:pt>
                <c:pt idx="18789">
                  <c:v>2014</c:v>
                </c:pt>
                <c:pt idx="18790">
                  <c:v>2018</c:v>
                </c:pt>
                <c:pt idx="18791">
                  <c:v>2018</c:v>
                </c:pt>
                <c:pt idx="18792">
                  <c:v>2018</c:v>
                </c:pt>
                <c:pt idx="18793">
                  <c:v>2018</c:v>
                </c:pt>
                <c:pt idx="18794">
                  <c:v>2019</c:v>
                </c:pt>
                <c:pt idx="18795">
                  <c:v>2019</c:v>
                </c:pt>
                <c:pt idx="18796">
                  <c:v>2019</c:v>
                </c:pt>
                <c:pt idx="18797">
                  <c:v>2018</c:v>
                </c:pt>
                <c:pt idx="18798">
                  <c:v>2018</c:v>
                </c:pt>
                <c:pt idx="18799">
                  <c:v>2018</c:v>
                </c:pt>
                <c:pt idx="18800">
                  <c:v>2019</c:v>
                </c:pt>
                <c:pt idx="18801">
                  <c:v>2018</c:v>
                </c:pt>
                <c:pt idx="18802">
                  <c:v>2018</c:v>
                </c:pt>
                <c:pt idx="18803">
                  <c:v>2018</c:v>
                </c:pt>
                <c:pt idx="18804">
                  <c:v>2018</c:v>
                </c:pt>
                <c:pt idx="18805">
                  <c:v>2019</c:v>
                </c:pt>
                <c:pt idx="18806">
                  <c:v>2018</c:v>
                </c:pt>
                <c:pt idx="18807">
                  <c:v>2019</c:v>
                </c:pt>
                <c:pt idx="18808">
                  <c:v>2019</c:v>
                </c:pt>
                <c:pt idx="18809">
                  <c:v>2019</c:v>
                </c:pt>
                <c:pt idx="18810">
                  <c:v>2019</c:v>
                </c:pt>
                <c:pt idx="18811">
                  <c:v>2018</c:v>
                </c:pt>
                <c:pt idx="18812">
                  <c:v>2018</c:v>
                </c:pt>
                <c:pt idx="18813">
                  <c:v>2016</c:v>
                </c:pt>
                <c:pt idx="18814">
                  <c:v>2016</c:v>
                </c:pt>
                <c:pt idx="18815">
                  <c:v>2016</c:v>
                </c:pt>
                <c:pt idx="18816">
                  <c:v>2016</c:v>
                </c:pt>
                <c:pt idx="18817">
                  <c:v>2016</c:v>
                </c:pt>
                <c:pt idx="18818">
                  <c:v>2016</c:v>
                </c:pt>
                <c:pt idx="18819">
                  <c:v>2015</c:v>
                </c:pt>
                <c:pt idx="18820">
                  <c:v>2015</c:v>
                </c:pt>
                <c:pt idx="18821">
                  <c:v>2015</c:v>
                </c:pt>
                <c:pt idx="18822">
                  <c:v>2015</c:v>
                </c:pt>
                <c:pt idx="18823">
                  <c:v>2014</c:v>
                </c:pt>
                <c:pt idx="18824">
                  <c:v>2014</c:v>
                </c:pt>
                <c:pt idx="18825">
                  <c:v>2014</c:v>
                </c:pt>
                <c:pt idx="18826">
                  <c:v>2014</c:v>
                </c:pt>
                <c:pt idx="18827">
                  <c:v>2013</c:v>
                </c:pt>
                <c:pt idx="18828">
                  <c:v>2013</c:v>
                </c:pt>
                <c:pt idx="18829">
                  <c:v>2012</c:v>
                </c:pt>
                <c:pt idx="18830">
                  <c:v>2019</c:v>
                </c:pt>
                <c:pt idx="18831">
                  <c:v>2019</c:v>
                </c:pt>
                <c:pt idx="18832">
                  <c:v>2019</c:v>
                </c:pt>
                <c:pt idx="18833">
                  <c:v>2019</c:v>
                </c:pt>
                <c:pt idx="18834">
                  <c:v>2019</c:v>
                </c:pt>
                <c:pt idx="18835">
                  <c:v>2018</c:v>
                </c:pt>
                <c:pt idx="18836">
                  <c:v>2018</c:v>
                </c:pt>
                <c:pt idx="18837">
                  <c:v>2018</c:v>
                </c:pt>
                <c:pt idx="18838">
                  <c:v>2018</c:v>
                </c:pt>
                <c:pt idx="18839">
                  <c:v>2018</c:v>
                </c:pt>
                <c:pt idx="18840">
                  <c:v>2018</c:v>
                </c:pt>
                <c:pt idx="18841">
                  <c:v>2016</c:v>
                </c:pt>
                <c:pt idx="18842">
                  <c:v>2016</c:v>
                </c:pt>
                <c:pt idx="18843">
                  <c:v>2016</c:v>
                </c:pt>
                <c:pt idx="18844">
                  <c:v>2016</c:v>
                </c:pt>
                <c:pt idx="18845">
                  <c:v>2015</c:v>
                </c:pt>
                <c:pt idx="18846">
                  <c:v>2019</c:v>
                </c:pt>
                <c:pt idx="18847">
                  <c:v>2019</c:v>
                </c:pt>
                <c:pt idx="18848">
                  <c:v>2019</c:v>
                </c:pt>
                <c:pt idx="18849">
                  <c:v>2019</c:v>
                </c:pt>
                <c:pt idx="18850">
                  <c:v>2019</c:v>
                </c:pt>
                <c:pt idx="18851">
                  <c:v>2019</c:v>
                </c:pt>
                <c:pt idx="18852">
                  <c:v>2019</c:v>
                </c:pt>
                <c:pt idx="18853">
                  <c:v>2019</c:v>
                </c:pt>
                <c:pt idx="18854">
                  <c:v>2019</c:v>
                </c:pt>
                <c:pt idx="18855">
                  <c:v>2019</c:v>
                </c:pt>
                <c:pt idx="18856">
                  <c:v>2019</c:v>
                </c:pt>
                <c:pt idx="18857">
                  <c:v>2018</c:v>
                </c:pt>
                <c:pt idx="18858">
                  <c:v>2018</c:v>
                </c:pt>
                <c:pt idx="18859">
                  <c:v>2018</c:v>
                </c:pt>
                <c:pt idx="18860">
                  <c:v>2018</c:v>
                </c:pt>
                <c:pt idx="18861">
                  <c:v>2018</c:v>
                </c:pt>
                <c:pt idx="18862">
                  <c:v>2018</c:v>
                </c:pt>
                <c:pt idx="18863">
                  <c:v>2018</c:v>
                </c:pt>
                <c:pt idx="18864">
                  <c:v>2018</c:v>
                </c:pt>
                <c:pt idx="18865">
                  <c:v>2018</c:v>
                </c:pt>
                <c:pt idx="18866">
                  <c:v>2018</c:v>
                </c:pt>
                <c:pt idx="18867">
                  <c:v>2016</c:v>
                </c:pt>
                <c:pt idx="18868">
                  <c:v>2016</c:v>
                </c:pt>
                <c:pt idx="18869">
                  <c:v>2016</c:v>
                </c:pt>
                <c:pt idx="18870">
                  <c:v>2016</c:v>
                </c:pt>
                <c:pt idx="18871">
                  <c:v>2016</c:v>
                </c:pt>
                <c:pt idx="18872">
                  <c:v>2016</c:v>
                </c:pt>
                <c:pt idx="18873">
                  <c:v>2016</c:v>
                </c:pt>
                <c:pt idx="18874">
                  <c:v>2016</c:v>
                </c:pt>
                <c:pt idx="18875">
                  <c:v>2016</c:v>
                </c:pt>
                <c:pt idx="18876">
                  <c:v>2016</c:v>
                </c:pt>
                <c:pt idx="18877">
                  <c:v>2015</c:v>
                </c:pt>
                <c:pt idx="18878">
                  <c:v>2015</c:v>
                </c:pt>
                <c:pt idx="18879">
                  <c:v>2015</c:v>
                </c:pt>
                <c:pt idx="18880">
                  <c:v>2015</c:v>
                </c:pt>
                <c:pt idx="18881">
                  <c:v>2015</c:v>
                </c:pt>
                <c:pt idx="18882">
                  <c:v>2015</c:v>
                </c:pt>
                <c:pt idx="18883">
                  <c:v>2015</c:v>
                </c:pt>
                <c:pt idx="18884">
                  <c:v>2015</c:v>
                </c:pt>
                <c:pt idx="18885">
                  <c:v>2014</c:v>
                </c:pt>
                <c:pt idx="18886">
                  <c:v>2014</c:v>
                </c:pt>
                <c:pt idx="18887">
                  <c:v>2014</c:v>
                </c:pt>
                <c:pt idx="18888">
                  <c:v>2014</c:v>
                </c:pt>
                <c:pt idx="18889">
                  <c:v>2014</c:v>
                </c:pt>
                <c:pt idx="18890">
                  <c:v>2014</c:v>
                </c:pt>
                <c:pt idx="18891">
                  <c:v>2014</c:v>
                </c:pt>
                <c:pt idx="18892">
                  <c:v>2014</c:v>
                </c:pt>
                <c:pt idx="18893">
                  <c:v>2013</c:v>
                </c:pt>
                <c:pt idx="18894">
                  <c:v>2013</c:v>
                </c:pt>
                <c:pt idx="18895">
                  <c:v>2013</c:v>
                </c:pt>
                <c:pt idx="18896">
                  <c:v>2013</c:v>
                </c:pt>
                <c:pt idx="18897">
                  <c:v>2012</c:v>
                </c:pt>
                <c:pt idx="18898">
                  <c:v>2012</c:v>
                </c:pt>
                <c:pt idx="18899">
                  <c:v>2012</c:v>
                </c:pt>
                <c:pt idx="18900">
                  <c:v>2012</c:v>
                </c:pt>
                <c:pt idx="18901">
                  <c:v>2012</c:v>
                </c:pt>
                <c:pt idx="18902">
                  <c:v>2011</c:v>
                </c:pt>
                <c:pt idx="18903">
                  <c:v>2011</c:v>
                </c:pt>
                <c:pt idx="18904">
                  <c:v>2011</c:v>
                </c:pt>
                <c:pt idx="18905">
                  <c:v>2010</c:v>
                </c:pt>
                <c:pt idx="18906">
                  <c:v>2010</c:v>
                </c:pt>
                <c:pt idx="18907">
                  <c:v>2010</c:v>
                </c:pt>
                <c:pt idx="18908">
                  <c:v>2009</c:v>
                </c:pt>
                <c:pt idx="18909">
                  <c:v>2009</c:v>
                </c:pt>
                <c:pt idx="18910">
                  <c:v>2008</c:v>
                </c:pt>
                <c:pt idx="18911">
                  <c:v>2008</c:v>
                </c:pt>
                <c:pt idx="18912">
                  <c:v>2007</c:v>
                </c:pt>
                <c:pt idx="18913">
                  <c:v>2007</c:v>
                </c:pt>
                <c:pt idx="18914">
                  <c:v>2006</c:v>
                </c:pt>
                <c:pt idx="18915">
                  <c:v>2006</c:v>
                </c:pt>
                <c:pt idx="18916">
                  <c:v>2005</c:v>
                </c:pt>
                <c:pt idx="18917">
                  <c:v>2005</c:v>
                </c:pt>
                <c:pt idx="18918">
                  <c:v>2004</c:v>
                </c:pt>
                <c:pt idx="18919">
                  <c:v>2004</c:v>
                </c:pt>
                <c:pt idx="18920">
                  <c:v>2003</c:v>
                </c:pt>
                <c:pt idx="18921">
                  <c:v>2002</c:v>
                </c:pt>
                <c:pt idx="18922">
                  <c:v>2001</c:v>
                </c:pt>
                <c:pt idx="18923">
                  <c:v>2001</c:v>
                </c:pt>
                <c:pt idx="18924">
                  <c:v>2000</c:v>
                </c:pt>
                <c:pt idx="18925">
                  <c:v>2000</c:v>
                </c:pt>
                <c:pt idx="18926">
                  <c:v>2000</c:v>
                </c:pt>
                <c:pt idx="18927">
                  <c:v>2000</c:v>
                </c:pt>
                <c:pt idx="18928">
                  <c:v>1999</c:v>
                </c:pt>
                <c:pt idx="18929">
                  <c:v>1999</c:v>
                </c:pt>
                <c:pt idx="18930">
                  <c:v>1999</c:v>
                </c:pt>
                <c:pt idx="18931">
                  <c:v>1999</c:v>
                </c:pt>
                <c:pt idx="18932">
                  <c:v>1998</c:v>
                </c:pt>
                <c:pt idx="18933">
                  <c:v>1998</c:v>
                </c:pt>
                <c:pt idx="18934">
                  <c:v>1997</c:v>
                </c:pt>
                <c:pt idx="18935">
                  <c:v>1997</c:v>
                </c:pt>
                <c:pt idx="18936">
                  <c:v>1996</c:v>
                </c:pt>
                <c:pt idx="18937">
                  <c:v>1996</c:v>
                </c:pt>
                <c:pt idx="18938">
                  <c:v>1995</c:v>
                </c:pt>
                <c:pt idx="18939">
                  <c:v>1995</c:v>
                </c:pt>
                <c:pt idx="18940">
                  <c:v>1995</c:v>
                </c:pt>
                <c:pt idx="18941">
                  <c:v>1993</c:v>
                </c:pt>
                <c:pt idx="18942">
                  <c:v>1993</c:v>
                </c:pt>
                <c:pt idx="18943">
                  <c:v>1992</c:v>
                </c:pt>
                <c:pt idx="18944">
                  <c:v>1992</c:v>
                </c:pt>
                <c:pt idx="18945">
                  <c:v>1991</c:v>
                </c:pt>
                <c:pt idx="18946">
                  <c:v>1991</c:v>
                </c:pt>
                <c:pt idx="18947">
                  <c:v>1991</c:v>
                </c:pt>
                <c:pt idx="18948">
                  <c:v>1991</c:v>
                </c:pt>
                <c:pt idx="18949">
                  <c:v>1990</c:v>
                </c:pt>
                <c:pt idx="18950">
                  <c:v>1990</c:v>
                </c:pt>
                <c:pt idx="18951">
                  <c:v>2019</c:v>
                </c:pt>
                <c:pt idx="18952">
                  <c:v>2019</c:v>
                </c:pt>
                <c:pt idx="18953">
                  <c:v>2019</c:v>
                </c:pt>
                <c:pt idx="18954">
                  <c:v>2019</c:v>
                </c:pt>
                <c:pt idx="18955">
                  <c:v>2019</c:v>
                </c:pt>
                <c:pt idx="18956">
                  <c:v>2019</c:v>
                </c:pt>
                <c:pt idx="18957">
                  <c:v>2019</c:v>
                </c:pt>
                <c:pt idx="18958">
                  <c:v>2019</c:v>
                </c:pt>
                <c:pt idx="18959">
                  <c:v>2019</c:v>
                </c:pt>
                <c:pt idx="18960">
                  <c:v>2019</c:v>
                </c:pt>
                <c:pt idx="18961">
                  <c:v>2019</c:v>
                </c:pt>
                <c:pt idx="18962">
                  <c:v>2019</c:v>
                </c:pt>
                <c:pt idx="18963">
                  <c:v>2018</c:v>
                </c:pt>
                <c:pt idx="18964">
                  <c:v>2018</c:v>
                </c:pt>
                <c:pt idx="18965">
                  <c:v>2018</c:v>
                </c:pt>
                <c:pt idx="18966">
                  <c:v>2018</c:v>
                </c:pt>
                <c:pt idx="18967">
                  <c:v>2018</c:v>
                </c:pt>
                <c:pt idx="18968">
                  <c:v>2018</c:v>
                </c:pt>
                <c:pt idx="18969">
                  <c:v>2018</c:v>
                </c:pt>
                <c:pt idx="18970">
                  <c:v>2018</c:v>
                </c:pt>
                <c:pt idx="18971">
                  <c:v>2018</c:v>
                </c:pt>
                <c:pt idx="18972">
                  <c:v>2016</c:v>
                </c:pt>
                <c:pt idx="18973">
                  <c:v>2016</c:v>
                </c:pt>
                <c:pt idx="18974">
                  <c:v>2016</c:v>
                </c:pt>
                <c:pt idx="18975">
                  <c:v>2016</c:v>
                </c:pt>
                <c:pt idx="18976">
                  <c:v>2016</c:v>
                </c:pt>
                <c:pt idx="18977">
                  <c:v>2016</c:v>
                </c:pt>
                <c:pt idx="18978">
                  <c:v>2016</c:v>
                </c:pt>
                <c:pt idx="18979">
                  <c:v>2016</c:v>
                </c:pt>
                <c:pt idx="18980">
                  <c:v>2015</c:v>
                </c:pt>
                <c:pt idx="18981">
                  <c:v>2015</c:v>
                </c:pt>
                <c:pt idx="18982">
                  <c:v>2015</c:v>
                </c:pt>
                <c:pt idx="18983">
                  <c:v>2015</c:v>
                </c:pt>
                <c:pt idx="18984">
                  <c:v>2015</c:v>
                </c:pt>
                <c:pt idx="18985">
                  <c:v>2014</c:v>
                </c:pt>
                <c:pt idx="18986">
                  <c:v>2014</c:v>
                </c:pt>
                <c:pt idx="18987">
                  <c:v>2014</c:v>
                </c:pt>
                <c:pt idx="18988">
                  <c:v>2014</c:v>
                </c:pt>
                <c:pt idx="18989">
                  <c:v>2013</c:v>
                </c:pt>
                <c:pt idx="18990">
                  <c:v>2013</c:v>
                </c:pt>
                <c:pt idx="18991">
                  <c:v>2013</c:v>
                </c:pt>
                <c:pt idx="18992">
                  <c:v>2013</c:v>
                </c:pt>
                <c:pt idx="18993">
                  <c:v>2013</c:v>
                </c:pt>
                <c:pt idx="18994">
                  <c:v>2013</c:v>
                </c:pt>
                <c:pt idx="18995">
                  <c:v>2012</c:v>
                </c:pt>
                <c:pt idx="18996">
                  <c:v>2012</c:v>
                </c:pt>
                <c:pt idx="18997">
                  <c:v>2012</c:v>
                </c:pt>
                <c:pt idx="18998">
                  <c:v>2012</c:v>
                </c:pt>
                <c:pt idx="18999">
                  <c:v>2012</c:v>
                </c:pt>
                <c:pt idx="19000">
                  <c:v>2012</c:v>
                </c:pt>
                <c:pt idx="19001">
                  <c:v>2011</c:v>
                </c:pt>
                <c:pt idx="19002">
                  <c:v>2011</c:v>
                </c:pt>
                <c:pt idx="19003">
                  <c:v>2011</c:v>
                </c:pt>
                <c:pt idx="19004">
                  <c:v>2010</c:v>
                </c:pt>
                <c:pt idx="19005">
                  <c:v>2010</c:v>
                </c:pt>
                <c:pt idx="19006">
                  <c:v>2010</c:v>
                </c:pt>
                <c:pt idx="19007">
                  <c:v>2009</c:v>
                </c:pt>
                <c:pt idx="19008">
                  <c:v>2009</c:v>
                </c:pt>
                <c:pt idx="19009">
                  <c:v>2008</c:v>
                </c:pt>
                <c:pt idx="19010">
                  <c:v>2008</c:v>
                </c:pt>
                <c:pt idx="19011">
                  <c:v>2007</c:v>
                </c:pt>
                <c:pt idx="19012">
                  <c:v>2007</c:v>
                </c:pt>
                <c:pt idx="19013">
                  <c:v>2006</c:v>
                </c:pt>
                <c:pt idx="19014">
                  <c:v>2006</c:v>
                </c:pt>
                <c:pt idx="19015">
                  <c:v>2019</c:v>
                </c:pt>
                <c:pt idx="19016">
                  <c:v>2019</c:v>
                </c:pt>
                <c:pt idx="19017">
                  <c:v>2019</c:v>
                </c:pt>
                <c:pt idx="19018">
                  <c:v>2019</c:v>
                </c:pt>
                <c:pt idx="19019">
                  <c:v>2019</c:v>
                </c:pt>
                <c:pt idx="19020">
                  <c:v>2019</c:v>
                </c:pt>
                <c:pt idx="19021">
                  <c:v>2018</c:v>
                </c:pt>
                <c:pt idx="19022">
                  <c:v>2018</c:v>
                </c:pt>
                <c:pt idx="19023">
                  <c:v>2018</c:v>
                </c:pt>
                <c:pt idx="19024">
                  <c:v>2018</c:v>
                </c:pt>
                <c:pt idx="19025">
                  <c:v>2018</c:v>
                </c:pt>
                <c:pt idx="19026">
                  <c:v>2016</c:v>
                </c:pt>
                <c:pt idx="19027">
                  <c:v>2016</c:v>
                </c:pt>
                <c:pt idx="19028">
                  <c:v>2016</c:v>
                </c:pt>
                <c:pt idx="19029">
                  <c:v>2019</c:v>
                </c:pt>
                <c:pt idx="19030">
                  <c:v>2019</c:v>
                </c:pt>
                <c:pt idx="19031">
                  <c:v>2019</c:v>
                </c:pt>
                <c:pt idx="19032">
                  <c:v>2019</c:v>
                </c:pt>
                <c:pt idx="19033">
                  <c:v>2019</c:v>
                </c:pt>
                <c:pt idx="19034">
                  <c:v>2019</c:v>
                </c:pt>
                <c:pt idx="19035">
                  <c:v>2019</c:v>
                </c:pt>
                <c:pt idx="19036">
                  <c:v>2019</c:v>
                </c:pt>
                <c:pt idx="19037">
                  <c:v>2019</c:v>
                </c:pt>
                <c:pt idx="19038">
                  <c:v>2018</c:v>
                </c:pt>
                <c:pt idx="19039">
                  <c:v>2018</c:v>
                </c:pt>
                <c:pt idx="19040">
                  <c:v>2018</c:v>
                </c:pt>
                <c:pt idx="19041">
                  <c:v>2018</c:v>
                </c:pt>
                <c:pt idx="19042">
                  <c:v>2018</c:v>
                </c:pt>
                <c:pt idx="19043">
                  <c:v>2018</c:v>
                </c:pt>
                <c:pt idx="19044">
                  <c:v>2018</c:v>
                </c:pt>
                <c:pt idx="19045">
                  <c:v>2018</c:v>
                </c:pt>
                <c:pt idx="19046">
                  <c:v>2018</c:v>
                </c:pt>
                <c:pt idx="19047">
                  <c:v>2018</c:v>
                </c:pt>
                <c:pt idx="19048">
                  <c:v>2018</c:v>
                </c:pt>
                <c:pt idx="19049">
                  <c:v>2019</c:v>
                </c:pt>
                <c:pt idx="19050">
                  <c:v>2019</c:v>
                </c:pt>
                <c:pt idx="19051">
                  <c:v>2019</c:v>
                </c:pt>
                <c:pt idx="19052">
                  <c:v>2019</c:v>
                </c:pt>
                <c:pt idx="19053">
                  <c:v>2019</c:v>
                </c:pt>
                <c:pt idx="19054">
                  <c:v>2019</c:v>
                </c:pt>
                <c:pt idx="19055">
                  <c:v>2018</c:v>
                </c:pt>
                <c:pt idx="19056">
                  <c:v>2018</c:v>
                </c:pt>
                <c:pt idx="19057">
                  <c:v>2018</c:v>
                </c:pt>
                <c:pt idx="19058">
                  <c:v>2018</c:v>
                </c:pt>
                <c:pt idx="19059">
                  <c:v>2018</c:v>
                </c:pt>
                <c:pt idx="19060">
                  <c:v>2018</c:v>
                </c:pt>
                <c:pt idx="19061">
                  <c:v>2004</c:v>
                </c:pt>
                <c:pt idx="19062">
                  <c:v>2004</c:v>
                </c:pt>
                <c:pt idx="19063">
                  <c:v>2004</c:v>
                </c:pt>
                <c:pt idx="19064">
                  <c:v>2003</c:v>
                </c:pt>
                <c:pt idx="19065">
                  <c:v>2003</c:v>
                </c:pt>
                <c:pt idx="19066">
                  <c:v>2003</c:v>
                </c:pt>
                <c:pt idx="19067">
                  <c:v>2002</c:v>
                </c:pt>
                <c:pt idx="19068">
                  <c:v>2002</c:v>
                </c:pt>
                <c:pt idx="19069">
                  <c:v>2001</c:v>
                </c:pt>
                <c:pt idx="19070">
                  <c:v>2001</c:v>
                </c:pt>
                <c:pt idx="19071">
                  <c:v>2001</c:v>
                </c:pt>
                <c:pt idx="19072">
                  <c:v>2000</c:v>
                </c:pt>
                <c:pt idx="19073">
                  <c:v>2000</c:v>
                </c:pt>
                <c:pt idx="19074">
                  <c:v>1999</c:v>
                </c:pt>
                <c:pt idx="19075">
                  <c:v>1999</c:v>
                </c:pt>
                <c:pt idx="19076">
                  <c:v>1999</c:v>
                </c:pt>
                <c:pt idx="19077">
                  <c:v>1998</c:v>
                </c:pt>
                <c:pt idx="19078">
                  <c:v>1998</c:v>
                </c:pt>
                <c:pt idx="19079">
                  <c:v>1997</c:v>
                </c:pt>
                <c:pt idx="19080">
                  <c:v>1997</c:v>
                </c:pt>
                <c:pt idx="19081">
                  <c:v>1997</c:v>
                </c:pt>
                <c:pt idx="19082">
                  <c:v>1996</c:v>
                </c:pt>
                <c:pt idx="19083">
                  <c:v>1996</c:v>
                </c:pt>
                <c:pt idx="19084">
                  <c:v>1996</c:v>
                </c:pt>
                <c:pt idx="19085">
                  <c:v>1995</c:v>
                </c:pt>
                <c:pt idx="19086">
                  <c:v>1994</c:v>
                </c:pt>
                <c:pt idx="19087">
                  <c:v>2018</c:v>
                </c:pt>
                <c:pt idx="19088">
                  <c:v>2018</c:v>
                </c:pt>
                <c:pt idx="19089">
                  <c:v>2018</c:v>
                </c:pt>
                <c:pt idx="19090">
                  <c:v>2018</c:v>
                </c:pt>
                <c:pt idx="19091">
                  <c:v>2018</c:v>
                </c:pt>
                <c:pt idx="19092">
                  <c:v>2018</c:v>
                </c:pt>
                <c:pt idx="19093">
                  <c:v>2018</c:v>
                </c:pt>
                <c:pt idx="19094">
                  <c:v>2018</c:v>
                </c:pt>
                <c:pt idx="19095">
                  <c:v>2018</c:v>
                </c:pt>
                <c:pt idx="19096">
                  <c:v>2018</c:v>
                </c:pt>
                <c:pt idx="19097">
                  <c:v>2016</c:v>
                </c:pt>
                <c:pt idx="19098">
                  <c:v>2016</c:v>
                </c:pt>
                <c:pt idx="19099">
                  <c:v>2016</c:v>
                </c:pt>
                <c:pt idx="19100">
                  <c:v>2016</c:v>
                </c:pt>
                <c:pt idx="19101">
                  <c:v>2016</c:v>
                </c:pt>
                <c:pt idx="19102">
                  <c:v>2016</c:v>
                </c:pt>
                <c:pt idx="19103">
                  <c:v>2016</c:v>
                </c:pt>
                <c:pt idx="19104">
                  <c:v>2015</c:v>
                </c:pt>
                <c:pt idx="19105">
                  <c:v>2015</c:v>
                </c:pt>
                <c:pt idx="19106">
                  <c:v>2015</c:v>
                </c:pt>
                <c:pt idx="19107">
                  <c:v>2015</c:v>
                </c:pt>
                <c:pt idx="19108">
                  <c:v>2015</c:v>
                </c:pt>
                <c:pt idx="19109">
                  <c:v>2015</c:v>
                </c:pt>
                <c:pt idx="19110">
                  <c:v>2015</c:v>
                </c:pt>
                <c:pt idx="19111">
                  <c:v>2015</c:v>
                </c:pt>
                <c:pt idx="19112">
                  <c:v>2015</c:v>
                </c:pt>
                <c:pt idx="19113">
                  <c:v>2014</c:v>
                </c:pt>
                <c:pt idx="19114">
                  <c:v>2014</c:v>
                </c:pt>
                <c:pt idx="19115">
                  <c:v>2014</c:v>
                </c:pt>
                <c:pt idx="19116">
                  <c:v>2014</c:v>
                </c:pt>
                <c:pt idx="19117">
                  <c:v>2014</c:v>
                </c:pt>
                <c:pt idx="19118">
                  <c:v>2014</c:v>
                </c:pt>
                <c:pt idx="19119">
                  <c:v>2014</c:v>
                </c:pt>
                <c:pt idx="19120">
                  <c:v>2014</c:v>
                </c:pt>
                <c:pt idx="19121">
                  <c:v>2013</c:v>
                </c:pt>
                <c:pt idx="19122">
                  <c:v>2013</c:v>
                </c:pt>
                <c:pt idx="19123">
                  <c:v>2013</c:v>
                </c:pt>
                <c:pt idx="19124">
                  <c:v>2013</c:v>
                </c:pt>
                <c:pt idx="19125">
                  <c:v>2013</c:v>
                </c:pt>
                <c:pt idx="19126">
                  <c:v>2013</c:v>
                </c:pt>
                <c:pt idx="19127">
                  <c:v>2013</c:v>
                </c:pt>
                <c:pt idx="19128">
                  <c:v>2013</c:v>
                </c:pt>
                <c:pt idx="19129">
                  <c:v>2012</c:v>
                </c:pt>
                <c:pt idx="19130">
                  <c:v>2012</c:v>
                </c:pt>
                <c:pt idx="19131">
                  <c:v>2012</c:v>
                </c:pt>
                <c:pt idx="19132">
                  <c:v>2012</c:v>
                </c:pt>
                <c:pt idx="19133">
                  <c:v>2012</c:v>
                </c:pt>
                <c:pt idx="19134">
                  <c:v>2012</c:v>
                </c:pt>
                <c:pt idx="19135">
                  <c:v>2012</c:v>
                </c:pt>
                <c:pt idx="19136">
                  <c:v>2019</c:v>
                </c:pt>
                <c:pt idx="19137">
                  <c:v>2019</c:v>
                </c:pt>
                <c:pt idx="19138">
                  <c:v>2019</c:v>
                </c:pt>
                <c:pt idx="19139">
                  <c:v>2019</c:v>
                </c:pt>
                <c:pt idx="19140">
                  <c:v>2019</c:v>
                </c:pt>
                <c:pt idx="19141">
                  <c:v>2019</c:v>
                </c:pt>
                <c:pt idx="19142">
                  <c:v>2019</c:v>
                </c:pt>
                <c:pt idx="19143">
                  <c:v>2019</c:v>
                </c:pt>
                <c:pt idx="19144">
                  <c:v>2019</c:v>
                </c:pt>
                <c:pt idx="19145">
                  <c:v>2019</c:v>
                </c:pt>
                <c:pt idx="19146">
                  <c:v>2019</c:v>
                </c:pt>
                <c:pt idx="19147">
                  <c:v>2019</c:v>
                </c:pt>
                <c:pt idx="19148">
                  <c:v>2019</c:v>
                </c:pt>
                <c:pt idx="19149">
                  <c:v>2018</c:v>
                </c:pt>
                <c:pt idx="19150">
                  <c:v>2018</c:v>
                </c:pt>
                <c:pt idx="19151">
                  <c:v>2016</c:v>
                </c:pt>
                <c:pt idx="19152">
                  <c:v>2016</c:v>
                </c:pt>
                <c:pt idx="19153">
                  <c:v>2015</c:v>
                </c:pt>
                <c:pt idx="19154">
                  <c:v>2015</c:v>
                </c:pt>
                <c:pt idx="19155">
                  <c:v>2014</c:v>
                </c:pt>
                <c:pt idx="19156">
                  <c:v>2013</c:v>
                </c:pt>
                <c:pt idx="19157">
                  <c:v>2012</c:v>
                </c:pt>
                <c:pt idx="19158">
                  <c:v>2011</c:v>
                </c:pt>
                <c:pt idx="19159">
                  <c:v>2010</c:v>
                </c:pt>
                <c:pt idx="19160">
                  <c:v>2009</c:v>
                </c:pt>
                <c:pt idx="19161">
                  <c:v>2008</c:v>
                </c:pt>
                <c:pt idx="19162">
                  <c:v>2007</c:v>
                </c:pt>
                <c:pt idx="19163">
                  <c:v>2006</c:v>
                </c:pt>
                <c:pt idx="19164">
                  <c:v>2005</c:v>
                </c:pt>
                <c:pt idx="19165">
                  <c:v>2004</c:v>
                </c:pt>
                <c:pt idx="19166">
                  <c:v>2003</c:v>
                </c:pt>
                <c:pt idx="19167">
                  <c:v>2002</c:v>
                </c:pt>
                <c:pt idx="19168">
                  <c:v>2001</c:v>
                </c:pt>
                <c:pt idx="19169">
                  <c:v>2000</c:v>
                </c:pt>
                <c:pt idx="19170">
                  <c:v>1999</c:v>
                </c:pt>
                <c:pt idx="19171">
                  <c:v>1998</c:v>
                </c:pt>
                <c:pt idx="19172">
                  <c:v>1997</c:v>
                </c:pt>
                <c:pt idx="19173">
                  <c:v>1996</c:v>
                </c:pt>
                <c:pt idx="19174">
                  <c:v>1995</c:v>
                </c:pt>
                <c:pt idx="19175">
                  <c:v>1994</c:v>
                </c:pt>
                <c:pt idx="19176">
                  <c:v>1993</c:v>
                </c:pt>
                <c:pt idx="19177">
                  <c:v>1993</c:v>
                </c:pt>
                <c:pt idx="19178">
                  <c:v>1992</c:v>
                </c:pt>
                <c:pt idx="19179">
                  <c:v>1992</c:v>
                </c:pt>
                <c:pt idx="19180">
                  <c:v>2019</c:v>
                </c:pt>
                <c:pt idx="19181">
                  <c:v>2019</c:v>
                </c:pt>
                <c:pt idx="19182">
                  <c:v>2019</c:v>
                </c:pt>
                <c:pt idx="19183">
                  <c:v>2019</c:v>
                </c:pt>
                <c:pt idx="19184">
                  <c:v>2019</c:v>
                </c:pt>
                <c:pt idx="19185">
                  <c:v>2019</c:v>
                </c:pt>
                <c:pt idx="19186">
                  <c:v>2019</c:v>
                </c:pt>
                <c:pt idx="19187">
                  <c:v>2019</c:v>
                </c:pt>
                <c:pt idx="19188">
                  <c:v>2019</c:v>
                </c:pt>
                <c:pt idx="19189">
                  <c:v>2019</c:v>
                </c:pt>
                <c:pt idx="19190">
                  <c:v>2019</c:v>
                </c:pt>
                <c:pt idx="19191">
                  <c:v>2019</c:v>
                </c:pt>
                <c:pt idx="19192">
                  <c:v>2018</c:v>
                </c:pt>
                <c:pt idx="19193">
                  <c:v>2018</c:v>
                </c:pt>
                <c:pt idx="19194">
                  <c:v>2018</c:v>
                </c:pt>
                <c:pt idx="19195">
                  <c:v>2018</c:v>
                </c:pt>
                <c:pt idx="19196">
                  <c:v>2018</c:v>
                </c:pt>
                <c:pt idx="19197">
                  <c:v>2018</c:v>
                </c:pt>
                <c:pt idx="19198">
                  <c:v>2018</c:v>
                </c:pt>
                <c:pt idx="19199">
                  <c:v>2018</c:v>
                </c:pt>
                <c:pt idx="19200">
                  <c:v>2018</c:v>
                </c:pt>
                <c:pt idx="19201">
                  <c:v>2018</c:v>
                </c:pt>
                <c:pt idx="19202">
                  <c:v>2018</c:v>
                </c:pt>
                <c:pt idx="19203">
                  <c:v>2018</c:v>
                </c:pt>
                <c:pt idx="19204">
                  <c:v>2018</c:v>
                </c:pt>
                <c:pt idx="19205">
                  <c:v>2016</c:v>
                </c:pt>
                <c:pt idx="19206">
                  <c:v>2015</c:v>
                </c:pt>
                <c:pt idx="19207">
                  <c:v>2019</c:v>
                </c:pt>
                <c:pt idx="19208">
                  <c:v>2019</c:v>
                </c:pt>
                <c:pt idx="19209">
                  <c:v>2019</c:v>
                </c:pt>
                <c:pt idx="19210">
                  <c:v>2018</c:v>
                </c:pt>
                <c:pt idx="19211">
                  <c:v>2018</c:v>
                </c:pt>
                <c:pt idx="19212">
                  <c:v>2018</c:v>
                </c:pt>
                <c:pt idx="19213">
                  <c:v>2016</c:v>
                </c:pt>
                <c:pt idx="19214">
                  <c:v>2016</c:v>
                </c:pt>
                <c:pt idx="19215">
                  <c:v>2015</c:v>
                </c:pt>
                <c:pt idx="19216">
                  <c:v>2015</c:v>
                </c:pt>
                <c:pt idx="19217">
                  <c:v>2014</c:v>
                </c:pt>
                <c:pt idx="19218">
                  <c:v>2014</c:v>
                </c:pt>
                <c:pt idx="19219">
                  <c:v>2013</c:v>
                </c:pt>
                <c:pt idx="19220">
                  <c:v>2013</c:v>
                </c:pt>
                <c:pt idx="19221">
                  <c:v>2012</c:v>
                </c:pt>
                <c:pt idx="19222">
                  <c:v>2012</c:v>
                </c:pt>
                <c:pt idx="19223">
                  <c:v>2011</c:v>
                </c:pt>
                <c:pt idx="19224">
                  <c:v>2011</c:v>
                </c:pt>
                <c:pt idx="19225">
                  <c:v>2010</c:v>
                </c:pt>
                <c:pt idx="19226">
                  <c:v>2010</c:v>
                </c:pt>
                <c:pt idx="19227">
                  <c:v>2009</c:v>
                </c:pt>
                <c:pt idx="19228">
                  <c:v>2008</c:v>
                </c:pt>
                <c:pt idx="19229">
                  <c:v>2007</c:v>
                </c:pt>
                <c:pt idx="19230">
                  <c:v>2006</c:v>
                </c:pt>
                <c:pt idx="19231">
                  <c:v>2005</c:v>
                </c:pt>
                <c:pt idx="19232">
                  <c:v>2004</c:v>
                </c:pt>
                <c:pt idx="19233">
                  <c:v>2003</c:v>
                </c:pt>
                <c:pt idx="19234">
                  <c:v>2019</c:v>
                </c:pt>
                <c:pt idx="19235">
                  <c:v>2018</c:v>
                </c:pt>
                <c:pt idx="19236">
                  <c:v>2016</c:v>
                </c:pt>
                <c:pt idx="19237">
                  <c:v>2019</c:v>
                </c:pt>
                <c:pt idx="19238">
                  <c:v>2019</c:v>
                </c:pt>
                <c:pt idx="19239">
                  <c:v>2019</c:v>
                </c:pt>
                <c:pt idx="19240">
                  <c:v>2019</c:v>
                </c:pt>
                <c:pt idx="19241">
                  <c:v>2019</c:v>
                </c:pt>
                <c:pt idx="19242">
                  <c:v>2018</c:v>
                </c:pt>
                <c:pt idx="19243">
                  <c:v>2018</c:v>
                </c:pt>
                <c:pt idx="19244">
                  <c:v>2018</c:v>
                </c:pt>
                <c:pt idx="19245">
                  <c:v>2018</c:v>
                </c:pt>
                <c:pt idx="19246">
                  <c:v>2018</c:v>
                </c:pt>
                <c:pt idx="19247">
                  <c:v>2019</c:v>
                </c:pt>
                <c:pt idx="19248">
                  <c:v>2019</c:v>
                </c:pt>
                <c:pt idx="19249">
                  <c:v>2018</c:v>
                </c:pt>
                <c:pt idx="19250">
                  <c:v>2018</c:v>
                </c:pt>
                <c:pt idx="19251">
                  <c:v>2016</c:v>
                </c:pt>
                <c:pt idx="19252">
                  <c:v>2015</c:v>
                </c:pt>
                <c:pt idx="19253">
                  <c:v>2014</c:v>
                </c:pt>
                <c:pt idx="19254">
                  <c:v>2013</c:v>
                </c:pt>
                <c:pt idx="19255">
                  <c:v>2011</c:v>
                </c:pt>
                <c:pt idx="19256">
                  <c:v>2010</c:v>
                </c:pt>
                <c:pt idx="19257">
                  <c:v>2009</c:v>
                </c:pt>
                <c:pt idx="19258">
                  <c:v>2008</c:v>
                </c:pt>
                <c:pt idx="19259">
                  <c:v>2007</c:v>
                </c:pt>
                <c:pt idx="19260">
                  <c:v>2006</c:v>
                </c:pt>
                <c:pt idx="19261">
                  <c:v>2005</c:v>
                </c:pt>
                <c:pt idx="19262">
                  <c:v>2004</c:v>
                </c:pt>
                <c:pt idx="19263">
                  <c:v>2003</c:v>
                </c:pt>
                <c:pt idx="19264">
                  <c:v>2002</c:v>
                </c:pt>
                <c:pt idx="19265">
                  <c:v>2001</c:v>
                </c:pt>
                <c:pt idx="19266">
                  <c:v>2000</c:v>
                </c:pt>
                <c:pt idx="19267">
                  <c:v>1999</c:v>
                </c:pt>
                <c:pt idx="19268">
                  <c:v>1998</c:v>
                </c:pt>
                <c:pt idx="19269">
                  <c:v>1997</c:v>
                </c:pt>
                <c:pt idx="19270">
                  <c:v>1996</c:v>
                </c:pt>
                <c:pt idx="19271">
                  <c:v>2019</c:v>
                </c:pt>
                <c:pt idx="19272">
                  <c:v>2019</c:v>
                </c:pt>
                <c:pt idx="19273">
                  <c:v>2019</c:v>
                </c:pt>
                <c:pt idx="19274">
                  <c:v>2019</c:v>
                </c:pt>
                <c:pt idx="19275">
                  <c:v>2019</c:v>
                </c:pt>
                <c:pt idx="19276">
                  <c:v>2019</c:v>
                </c:pt>
                <c:pt idx="19277">
                  <c:v>2019</c:v>
                </c:pt>
                <c:pt idx="19278">
                  <c:v>2019</c:v>
                </c:pt>
                <c:pt idx="19279">
                  <c:v>2018</c:v>
                </c:pt>
                <c:pt idx="19280">
                  <c:v>2018</c:v>
                </c:pt>
                <c:pt idx="19281">
                  <c:v>2018</c:v>
                </c:pt>
                <c:pt idx="19282">
                  <c:v>2018</c:v>
                </c:pt>
                <c:pt idx="19283">
                  <c:v>2018</c:v>
                </c:pt>
                <c:pt idx="19284">
                  <c:v>2018</c:v>
                </c:pt>
                <c:pt idx="19285">
                  <c:v>2018</c:v>
                </c:pt>
                <c:pt idx="19286">
                  <c:v>2018</c:v>
                </c:pt>
                <c:pt idx="19287">
                  <c:v>2019</c:v>
                </c:pt>
                <c:pt idx="19288">
                  <c:v>2019</c:v>
                </c:pt>
                <c:pt idx="19289">
                  <c:v>2019</c:v>
                </c:pt>
                <c:pt idx="19290">
                  <c:v>2019</c:v>
                </c:pt>
                <c:pt idx="19291">
                  <c:v>2019</c:v>
                </c:pt>
                <c:pt idx="19292">
                  <c:v>2019</c:v>
                </c:pt>
                <c:pt idx="19293">
                  <c:v>2018</c:v>
                </c:pt>
                <c:pt idx="19294">
                  <c:v>2018</c:v>
                </c:pt>
                <c:pt idx="19295">
                  <c:v>2018</c:v>
                </c:pt>
                <c:pt idx="19296">
                  <c:v>2018</c:v>
                </c:pt>
                <c:pt idx="19297">
                  <c:v>2018</c:v>
                </c:pt>
                <c:pt idx="19298">
                  <c:v>2018</c:v>
                </c:pt>
                <c:pt idx="19299">
                  <c:v>2018</c:v>
                </c:pt>
                <c:pt idx="19300">
                  <c:v>2018</c:v>
                </c:pt>
                <c:pt idx="19301">
                  <c:v>2019</c:v>
                </c:pt>
                <c:pt idx="19302">
                  <c:v>2019</c:v>
                </c:pt>
                <c:pt idx="19303">
                  <c:v>2019</c:v>
                </c:pt>
                <c:pt idx="19304">
                  <c:v>2019</c:v>
                </c:pt>
                <c:pt idx="19305">
                  <c:v>2019</c:v>
                </c:pt>
                <c:pt idx="19306">
                  <c:v>2019</c:v>
                </c:pt>
                <c:pt idx="19307">
                  <c:v>2019</c:v>
                </c:pt>
                <c:pt idx="19308">
                  <c:v>2019</c:v>
                </c:pt>
                <c:pt idx="19309">
                  <c:v>2018</c:v>
                </c:pt>
                <c:pt idx="19310">
                  <c:v>2018</c:v>
                </c:pt>
                <c:pt idx="19311">
                  <c:v>2018</c:v>
                </c:pt>
                <c:pt idx="19312">
                  <c:v>2018</c:v>
                </c:pt>
                <c:pt idx="19313">
                  <c:v>2018</c:v>
                </c:pt>
                <c:pt idx="19314">
                  <c:v>2018</c:v>
                </c:pt>
                <c:pt idx="19315">
                  <c:v>2018</c:v>
                </c:pt>
                <c:pt idx="19316">
                  <c:v>2018</c:v>
                </c:pt>
                <c:pt idx="19317">
                  <c:v>2016</c:v>
                </c:pt>
                <c:pt idx="19318">
                  <c:v>2016</c:v>
                </c:pt>
                <c:pt idx="19319">
                  <c:v>2015</c:v>
                </c:pt>
                <c:pt idx="19320">
                  <c:v>2015</c:v>
                </c:pt>
                <c:pt idx="19321">
                  <c:v>2019</c:v>
                </c:pt>
                <c:pt idx="19322">
                  <c:v>2019</c:v>
                </c:pt>
                <c:pt idx="19323">
                  <c:v>2019</c:v>
                </c:pt>
                <c:pt idx="19324">
                  <c:v>2019</c:v>
                </c:pt>
                <c:pt idx="19325">
                  <c:v>2019</c:v>
                </c:pt>
                <c:pt idx="19326">
                  <c:v>2019</c:v>
                </c:pt>
                <c:pt idx="19327">
                  <c:v>2018</c:v>
                </c:pt>
                <c:pt idx="19328">
                  <c:v>2018</c:v>
                </c:pt>
                <c:pt idx="19329">
                  <c:v>2018</c:v>
                </c:pt>
                <c:pt idx="19330">
                  <c:v>2018</c:v>
                </c:pt>
                <c:pt idx="19331">
                  <c:v>2018</c:v>
                </c:pt>
                <c:pt idx="19332">
                  <c:v>2018</c:v>
                </c:pt>
                <c:pt idx="19333">
                  <c:v>2016</c:v>
                </c:pt>
                <c:pt idx="19334">
                  <c:v>2016</c:v>
                </c:pt>
                <c:pt idx="19335">
                  <c:v>2016</c:v>
                </c:pt>
                <c:pt idx="19336">
                  <c:v>2016</c:v>
                </c:pt>
                <c:pt idx="19337">
                  <c:v>2016</c:v>
                </c:pt>
                <c:pt idx="19338">
                  <c:v>2015</c:v>
                </c:pt>
                <c:pt idx="19339">
                  <c:v>2015</c:v>
                </c:pt>
                <c:pt idx="19340">
                  <c:v>2015</c:v>
                </c:pt>
                <c:pt idx="19341">
                  <c:v>2015</c:v>
                </c:pt>
                <c:pt idx="19342">
                  <c:v>2015</c:v>
                </c:pt>
                <c:pt idx="19343">
                  <c:v>2015</c:v>
                </c:pt>
                <c:pt idx="19344">
                  <c:v>2014</c:v>
                </c:pt>
                <c:pt idx="19345">
                  <c:v>2014</c:v>
                </c:pt>
                <c:pt idx="19346">
                  <c:v>2014</c:v>
                </c:pt>
                <c:pt idx="19347">
                  <c:v>2014</c:v>
                </c:pt>
                <c:pt idx="19348">
                  <c:v>2013</c:v>
                </c:pt>
                <c:pt idx="19349">
                  <c:v>2013</c:v>
                </c:pt>
                <c:pt idx="19350">
                  <c:v>2013</c:v>
                </c:pt>
                <c:pt idx="19351">
                  <c:v>2013</c:v>
                </c:pt>
                <c:pt idx="19352">
                  <c:v>2013</c:v>
                </c:pt>
                <c:pt idx="19353">
                  <c:v>2012</c:v>
                </c:pt>
                <c:pt idx="19354">
                  <c:v>2012</c:v>
                </c:pt>
                <c:pt idx="19355">
                  <c:v>2012</c:v>
                </c:pt>
                <c:pt idx="19356">
                  <c:v>2012</c:v>
                </c:pt>
                <c:pt idx="19357">
                  <c:v>2012</c:v>
                </c:pt>
                <c:pt idx="19358">
                  <c:v>2011</c:v>
                </c:pt>
                <c:pt idx="19359">
                  <c:v>2011</c:v>
                </c:pt>
                <c:pt idx="19360">
                  <c:v>2011</c:v>
                </c:pt>
                <c:pt idx="19361">
                  <c:v>2011</c:v>
                </c:pt>
                <c:pt idx="19362">
                  <c:v>2011</c:v>
                </c:pt>
                <c:pt idx="19363">
                  <c:v>2010</c:v>
                </c:pt>
                <c:pt idx="19364">
                  <c:v>2010</c:v>
                </c:pt>
                <c:pt idx="19365">
                  <c:v>2010</c:v>
                </c:pt>
                <c:pt idx="19366">
                  <c:v>2010</c:v>
                </c:pt>
                <c:pt idx="19367">
                  <c:v>2010</c:v>
                </c:pt>
                <c:pt idx="19368">
                  <c:v>2009</c:v>
                </c:pt>
                <c:pt idx="19369">
                  <c:v>2009</c:v>
                </c:pt>
                <c:pt idx="19370">
                  <c:v>2009</c:v>
                </c:pt>
                <c:pt idx="19371">
                  <c:v>2009</c:v>
                </c:pt>
                <c:pt idx="19372">
                  <c:v>2009</c:v>
                </c:pt>
                <c:pt idx="19373">
                  <c:v>2008</c:v>
                </c:pt>
                <c:pt idx="19374">
                  <c:v>2008</c:v>
                </c:pt>
                <c:pt idx="19375">
                  <c:v>2007</c:v>
                </c:pt>
                <c:pt idx="19376">
                  <c:v>2007</c:v>
                </c:pt>
                <c:pt idx="19377">
                  <c:v>2006</c:v>
                </c:pt>
                <c:pt idx="19378">
                  <c:v>2005</c:v>
                </c:pt>
                <c:pt idx="19379">
                  <c:v>2004</c:v>
                </c:pt>
                <c:pt idx="19380">
                  <c:v>2003</c:v>
                </c:pt>
                <c:pt idx="19381">
                  <c:v>2002</c:v>
                </c:pt>
                <c:pt idx="19382">
                  <c:v>2001</c:v>
                </c:pt>
                <c:pt idx="19383">
                  <c:v>2000</c:v>
                </c:pt>
                <c:pt idx="19384">
                  <c:v>1999</c:v>
                </c:pt>
                <c:pt idx="19385">
                  <c:v>1998</c:v>
                </c:pt>
                <c:pt idx="19386">
                  <c:v>1997</c:v>
                </c:pt>
                <c:pt idx="19387">
                  <c:v>1996</c:v>
                </c:pt>
                <c:pt idx="19388">
                  <c:v>1995</c:v>
                </c:pt>
                <c:pt idx="19389">
                  <c:v>1994</c:v>
                </c:pt>
                <c:pt idx="19390">
                  <c:v>1993</c:v>
                </c:pt>
                <c:pt idx="19391">
                  <c:v>1992</c:v>
                </c:pt>
                <c:pt idx="19392">
                  <c:v>1991</c:v>
                </c:pt>
                <c:pt idx="19393">
                  <c:v>1990</c:v>
                </c:pt>
                <c:pt idx="19394">
                  <c:v>1990</c:v>
                </c:pt>
                <c:pt idx="19395">
                  <c:v>2019</c:v>
                </c:pt>
                <c:pt idx="19396">
                  <c:v>2019</c:v>
                </c:pt>
                <c:pt idx="19397">
                  <c:v>2018</c:v>
                </c:pt>
                <c:pt idx="19398">
                  <c:v>2018</c:v>
                </c:pt>
                <c:pt idx="19399">
                  <c:v>2019</c:v>
                </c:pt>
                <c:pt idx="19400">
                  <c:v>2019</c:v>
                </c:pt>
                <c:pt idx="19401">
                  <c:v>2019</c:v>
                </c:pt>
                <c:pt idx="19402">
                  <c:v>2019</c:v>
                </c:pt>
                <c:pt idx="19403">
                  <c:v>2019</c:v>
                </c:pt>
                <c:pt idx="19404">
                  <c:v>2019</c:v>
                </c:pt>
                <c:pt idx="19405">
                  <c:v>2019</c:v>
                </c:pt>
                <c:pt idx="19406">
                  <c:v>2019</c:v>
                </c:pt>
                <c:pt idx="19407">
                  <c:v>2019</c:v>
                </c:pt>
                <c:pt idx="19408">
                  <c:v>2019</c:v>
                </c:pt>
                <c:pt idx="19409">
                  <c:v>2019</c:v>
                </c:pt>
                <c:pt idx="19410">
                  <c:v>2019</c:v>
                </c:pt>
                <c:pt idx="19411">
                  <c:v>2019</c:v>
                </c:pt>
                <c:pt idx="19412">
                  <c:v>2019</c:v>
                </c:pt>
                <c:pt idx="19413">
                  <c:v>2019</c:v>
                </c:pt>
                <c:pt idx="19414">
                  <c:v>2019</c:v>
                </c:pt>
                <c:pt idx="19415">
                  <c:v>2018</c:v>
                </c:pt>
                <c:pt idx="19416">
                  <c:v>2018</c:v>
                </c:pt>
                <c:pt idx="19417">
                  <c:v>2018</c:v>
                </c:pt>
                <c:pt idx="19418">
                  <c:v>2018</c:v>
                </c:pt>
                <c:pt idx="19419">
                  <c:v>2018</c:v>
                </c:pt>
                <c:pt idx="19420">
                  <c:v>2018</c:v>
                </c:pt>
                <c:pt idx="19421">
                  <c:v>2018</c:v>
                </c:pt>
                <c:pt idx="19422">
                  <c:v>2018</c:v>
                </c:pt>
                <c:pt idx="19423">
                  <c:v>2016</c:v>
                </c:pt>
                <c:pt idx="19424">
                  <c:v>2016</c:v>
                </c:pt>
                <c:pt idx="19425">
                  <c:v>2016</c:v>
                </c:pt>
                <c:pt idx="19426">
                  <c:v>2016</c:v>
                </c:pt>
                <c:pt idx="19427">
                  <c:v>2016</c:v>
                </c:pt>
                <c:pt idx="19428">
                  <c:v>2016</c:v>
                </c:pt>
                <c:pt idx="19429">
                  <c:v>2016</c:v>
                </c:pt>
                <c:pt idx="19430">
                  <c:v>2016</c:v>
                </c:pt>
                <c:pt idx="19431">
                  <c:v>2015</c:v>
                </c:pt>
                <c:pt idx="19432">
                  <c:v>2015</c:v>
                </c:pt>
                <c:pt idx="19433">
                  <c:v>2015</c:v>
                </c:pt>
                <c:pt idx="19434">
                  <c:v>2015</c:v>
                </c:pt>
                <c:pt idx="19435">
                  <c:v>2019</c:v>
                </c:pt>
                <c:pt idx="19436">
                  <c:v>2019</c:v>
                </c:pt>
                <c:pt idx="19437">
                  <c:v>2019</c:v>
                </c:pt>
                <c:pt idx="19438">
                  <c:v>2019</c:v>
                </c:pt>
                <c:pt idx="19439">
                  <c:v>2019</c:v>
                </c:pt>
                <c:pt idx="19440">
                  <c:v>2019</c:v>
                </c:pt>
                <c:pt idx="19441">
                  <c:v>2019</c:v>
                </c:pt>
                <c:pt idx="19442">
                  <c:v>2019</c:v>
                </c:pt>
                <c:pt idx="19443">
                  <c:v>2018</c:v>
                </c:pt>
                <c:pt idx="19444">
                  <c:v>2018</c:v>
                </c:pt>
                <c:pt idx="19445">
                  <c:v>2018</c:v>
                </c:pt>
                <c:pt idx="19446">
                  <c:v>2018</c:v>
                </c:pt>
                <c:pt idx="19447">
                  <c:v>2018</c:v>
                </c:pt>
                <c:pt idx="19448">
                  <c:v>2018</c:v>
                </c:pt>
                <c:pt idx="19449">
                  <c:v>2018</c:v>
                </c:pt>
                <c:pt idx="19450">
                  <c:v>2018</c:v>
                </c:pt>
                <c:pt idx="19451">
                  <c:v>2002</c:v>
                </c:pt>
                <c:pt idx="19452">
                  <c:v>2002</c:v>
                </c:pt>
                <c:pt idx="19453">
                  <c:v>2002</c:v>
                </c:pt>
                <c:pt idx="19454">
                  <c:v>2002</c:v>
                </c:pt>
                <c:pt idx="19455">
                  <c:v>2001</c:v>
                </c:pt>
                <c:pt idx="19456">
                  <c:v>2000</c:v>
                </c:pt>
                <c:pt idx="19457">
                  <c:v>1999</c:v>
                </c:pt>
                <c:pt idx="19458">
                  <c:v>1998</c:v>
                </c:pt>
                <c:pt idx="19459">
                  <c:v>1997</c:v>
                </c:pt>
                <c:pt idx="19460">
                  <c:v>1996</c:v>
                </c:pt>
                <c:pt idx="19461">
                  <c:v>1995</c:v>
                </c:pt>
                <c:pt idx="19462">
                  <c:v>1994</c:v>
                </c:pt>
                <c:pt idx="19463">
                  <c:v>1994</c:v>
                </c:pt>
                <c:pt idx="19464">
                  <c:v>1993</c:v>
                </c:pt>
                <c:pt idx="19465">
                  <c:v>1993</c:v>
                </c:pt>
                <c:pt idx="19466">
                  <c:v>1992</c:v>
                </c:pt>
                <c:pt idx="19467">
                  <c:v>1992</c:v>
                </c:pt>
                <c:pt idx="19468">
                  <c:v>1991</c:v>
                </c:pt>
                <c:pt idx="19469">
                  <c:v>1991</c:v>
                </c:pt>
                <c:pt idx="19470">
                  <c:v>1990</c:v>
                </c:pt>
                <c:pt idx="19471">
                  <c:v>1990</c:v>
                </c:pt>
                <c:pt idx="19472">
                  <c:v>2005</c:v>
                </c:pt>
                <c:pt idx="19473">
                  <c:v>2005</c:v>
                </c:pt>
                <c:pt idx="19474">
                  <c:v>2004</c:v>
                </c:pt>
                <c:pt idx="19475">
                  <c:v>2004</c:v>
                </c:pt>
                <c:pt idx="19476">
                  <c:v>2004</c:v>
                </c:pt>
                <c:pt idx="19477">
                  <c:v>2004</c:v>
                </c:pt>
                <c:pt idx="19478">
                  <c:v>2003</c:v>
                </c:pt>
                <c:pt idx="19479">
                  <c:v>2003</c:v>
                </c:pt>
                <c:pt idx="19480">
                  <c:v>2003</c:v>
                </c:pt>
                <c:pt idx="19481">
                  <c:v>2003</c:v>
                </c:pt>
                <c:pt idx="19482">
                  <c:v>2018</c:v>
                </c:pt>
                <c:pt idx="19483">
                  <c:v>2018</c:v>
                </c:pt>
                <c:pt idx="19484">
                  <c:v>2018</c:v>
                </c:pt>
                <c:pt idx="19485">
                  <c:v>2018</c:v>
                </c:pt>
                <c:pt idx="19486">
                  <c:v>2018</c:v>
                </c:pt>
                <c:pt idx="19487">
                  <c:v>2018</c:v>
                </c:pt>
                <c:pt idx="19488">
                  <c:v>2018</c:v>
                </c:pt>
                <c:pt idx="19489">
                  <c:v>2018</c:v>
                </c:pt>
                <c:pt idx="19490">
                  <c:v>2016</c:v>
                </c:pt>
                <c:pt idx="19491">
                  <c:v>2016</c:v>
                </c:pt>
                <c:pt idx="19492">
                  <c:v>2016</c:v>
                </c:pt>
                <c:pt idx="19493">
                  <c:v>2016</c:v>
                </c:pt>
                <c:pt idx="19494">
                  <c:v>2016</c:v>
                </c:pt>
                <c:pt idx="19495">
                  <c:v>2016</c:v>
                </c:pt>
                <c:pt idx="19496">
                  <c:v>2016</c:v>
                </c:pt>
                <c:pt idx="19497">
                  <c:v>2016</c:v>
                </c:pt>
                <c:pt idx="19498">
                  <c:v>2015</c:v>
                </c:pt>
                <c:pt idx="19499">
                  <c:v>2015</c:v>
                </c:pt>
                <c:pt idx="19500">
                  <c:v>2014</c:v>
                </c:pt>
                <c:pt idx="19501">
                  <c:v>2014</c:v>
                </c:pt>
                <c:pt idx="19502">
                  <c:v>2013</c:v>
                </c:pt>
                <c:pt idx="19503">
                  <c:v>2013</c:v>
                </c:pt>
                <c:pt idx="19504">
                  <c:v>2012</c:v>
                </c:pt>
                <c:pt idx="19505">
                  <c:v>2012</c:v>
                </c:pt>
                <c:pt idx="19506">
                  <c:v>2011</c:v>
                </c:pt>
                <c:pt idx="19507">
                  <c:v>2011</c:v>
                </c:pt>
                <c:pt idx="19508">
                  <c:v>2010</c:v>
                </c:pt>
                <c:pt idx="19509">
                  <c:v>2010</c:v>
                </c:pt>
                <c:pt idx="19510">
                  <c:v>2009</c:v>
                </c:pt>
                <c:pt idx="19511">
                  <c:v>2009</c:v>
                </c:pt>
                <c:pt idx="19512">
                  <c:v>2008</c:v>
                </c:pt>
                <c:pt idx="19513">
                  <c:v>2008</c:v>
                </c:pt>
                <c:pt idx="19514">
                  <c:v>2007</c:v>
                </c:pt>
                <c:pt idx="19515">
                  <c:v>2019</c:v>
                </c:pt>
                <c:pt idx="19516">
                  <c:v>2019</c:v>
                </c:pt>
                <c:pt idx="19517">
                  <c:v>2019</c:v>
                </c:pt>
                <c:pt idx="19518">
                  <c:v>2019</c:v>
                </c:pt>
                <c:pt idx="19519">
                  <c:v>2019</c:v>
                </c:pt>
                <c:pt idx="19520">
                  <c:v>2019</c:v>
                </c:pt>
                <c:pt idx="19521">
                  <c:v>2019</c:v>
                </c:pt>
                <c:pt idx="19522">
                  <c:v>2019</c:v>
                </c:pt>
                <c:pt idx="19523">
                  <c:v>2019</c:v>
                </c:pt>
                <c:pt idx="19524">
                  <c:v>2018</c:v>
                </c:pt>
                <c:pt idx="19525">
                  <c:v>2018</c:v>
                </c:pt>
                <c:pt idx="19526">
                  <c:v>2018</c:v>
                </c:pt>
                <c:pt idx="19527">
                  <c:v>2018</c:v>
                </c:pt>
                <c:pt idx="19528">
                  <c:v>2018</c:v>
                </c:pt>
                <c:pt idx="19529">
                  <c:v>2018</c:v>
                </c:pt>
                <c:pt idx="19530">
                  <c:v>2018</c:v>
                </c:pt>
                <c:pt idx="19531">
                  <c:v>2018</c:v>
                </c:pt>
                <c:pt idx="19532">
                  <c:v>2018</c:v>
                </c:pt>
                <c:pt idx="19533">
                  <c:v>2018</c:v>
                </c:pt>
                <c:pt idx="19534">
                  <c:v>2018</c:v>
                </c:pt>
                <c:pt idx="19535">
                  <c:v>2018</c:v>
                </c:pt>
                <c:pt idx="19536">
                  <c:v>2016</c:v>
                </c:pt>
                <c:pt idx="19537">
                  <c:v>2016</c:v>
                </c:pt>
                <c:pt idx="19538">
                  <c:v>2016</c:v>
                </c:pt>
                <c:pt idx="19539">
                  <c:v>2016</c:v>
                </c:pt>
                <c:pt idx="19540">
                  <c:v>2016</c:v>
                </c:pt>
                <c:pt idx="19541">
                  <c:v>2016</c:v>
                </c:pt>
                <c:pt idx="19542">
                  <c:v>2015</c:v>
                </c:pt>
                <c:pt idx="19543">
                  <c:v>2015</c:v>
                </c:pt>
                <c:pt idx="19544">
                  <c:v>2015</c:v>
                </c:pt>
                <c:pt idx="19545">
                  <c:v>2015</c:v>
                </c:pt>
                <c:pt idx="19546">
                  <c:v>2015</c:v>
                </c:pt>
                <c:pt idx="19547">
                  <c:v>2015</c:v>
                </c:pt>
                <c:pt idx="19548">
                  <c:v>2014</c:v>
                </c:pt>
                <c:pt idx="19549">
                  <c:v>2014</c:v>
                </c:pt>
                <c:pt idx="19550">
                  <c:v>2014</c:v>
                </c:pt>
                <c:pt idx="19551">
                  <c:v>2013</c:v>
                </c:pt>
                <c:pt idx="19552">
                  <c:v>2013</c:v>
                </c:pt>
                <c:pt idx="19553">
                  <c:v>2013</c:v>
                </c:pt>
                <c:pt idx="19554">
                  <c:v>2012</c:v>
                </c:pt>
                <c:pt idx="19555">
                  <c:v>2012</c:v>
                </c:pt>
                <c:pt idx="19556">
                  <c:v>2012</c:v>
                </c:pt>
                <c:pt idx="19557">
                  <c:v>2011</c:v>
                </c:pt>
                <c:pt idx="19558">
                  <c:v>2011</c:v>
                </c:pt>
                <c:pt idx="19559">
                  <c:v>2011</c:v>
                </c:pt>
                <c:pt idx="19560">
                  <c:v>2010</c:v>
                </c:pt>
                <c:pt idx="19561">
                  <c:v>2010</c:v>
                </c:pt>
                <c:pt idx="19562">
                  <c:v>2009</c:v>
                </c:pt>
                <c:pt idx="19563">
                  <c:v>2009</c:v>
                </c:pt>
                <c:pt idx="19564">
                  <c:v>2008</c:v>
                </c:pt>
                <c:pt idx="19565">
                  <c:v>2008</c:v>
                </c:pt>
                <c:pt idx="19566">
                  <c:v>2007</c:v>
                </c:pt>
                <c:pt idx="19567">
                  <c:v>2007</c:v>
                </c:pt>
                <c:pt idx="19568">
                  <c:v>2019</c:v>
                </c:pt>
                <c:pt idx="19569">
                  <c:v>2019</c:v>
                </c:pt>
                <c:pt idx="19570">
                  <c:v>2019</c:v>
                </c:pt>
                <c:pt idx="19571">
                  <c:v>2019</c:v>
                </c:pt>
                <c:pt idx="19572">
                  <c:v>2019</c:v>
                </c:pt>
                <c:pt idx="19573">
                  <c:v>2019</c:v>
                </c:pt>
                <c:pt idx="19574">
                  <c:v>2018</c:v>
                </c:pt>
                <c:pt idx="19575">
                  <c:v>2018</c:v>
                </c:pt>
                <c:pt idx="19576">
                  <c:v>2018</c:v>
                </c:pt>
                <c:pt idx="19577">
                  <c:v>2018</c:v>
                </c:pt>
                <c:pt idx="19578">
                  <c:v>2018</c:v>
                </c:pt>
                <c:pt idx="19579">
                  <c:v>2018</c:v>
                </c:pt>
                <c:pt idx="19580">
                  <c:v>2016</c:v>
                </c:pt>
                <c:pt idx="19581">
                  <c:v>2016</c:v>
                </c:pt>
                <c:pt idx="19582">
                  <c:v>2016</c:v>
                </c:pt>
                <c:pt idx="19583">
                  <c:v>2016</c:v>
                </c:pt>
                <c:pt idx="19584">
                  <c:v>2015</c:v>
                </c:pt>
                <c:pt idx="19585">
                  <c:v>2015</c:v>
                </c:pt>
                <c:pt idx="19586">
                  <c:v>2014</c:v>
                </c:pt>
                <c:pt idx="19587">
                  <c:v>2014</c:v>
                </c:pt>
                <c:pt idx="19588">
                  <c:v>2013</c:v>
                </c:pt>
                <c:pt idx="19589">
                  <c:v>2013</c:v>
                </c:pt>
                <c:pt idx="19590">
                  <c:v>2012</c:v>
                </c:pt>
                <c:pt idx="19591">
                  <c:v>2012</c:v>
                </c:pt>
                <c:pt idx="19592">
                  <c:v>2011</c:v>
                </c:pt>
                <c:pt idx="19593">
                  <c:v>2011</c:v>
                </c:pt>
                <c:pt idx="19594">
                  <c:v>2010</c:v>
                </c:pt>
                <c:pt idx="19595">
                  <c:v>2010</c:v>
                </c:pt>
                <c:pt idx="19596">
                  <c:v>2009</c:v>
                </c:pt>
                <c:pt idx="19597">
                  <c:v>2009</c:v>
                </c:pt>
                <c:pt idx="19598">
                  <c:v>2008</c:v>
                </c:pt>
                <c:pt idx="19599">
                  <c:v>2008</c:v>
                </c:pt>
                <c:pt idx="19600">
                  <c:v>2007</c:v>
                </c:pt>
                <c:pt idx="19601">
                  <c:v>2007</c:v>
                </c:pt>
                <c:pt idx="19602">
                  <c:v>2007</c:v>
                </c:pt>
                <c:pt idx="19603">
                  <c:v>2007</c:v>
                </c:pt>
                <c:pt idx="19604">
                  <c:v>2006</c:v>
                </c:pt>
                <c:pt idx="19605">
                  <c:v>2006</c:v>
                </c:pt>
                <c:pt idx="19606">
                  <c:v>2006</c:v>
                </c:pt>
                <c:pt idx="19607">
                  <c:v>2006</c:v>
                </c:pt>
                <c:pt idx="19608">
                  <c:v>2005</c:v>
                </c:pt>
                <c:pt idx="19609">
                  <c:v>2005</c:v>
                </c:pt>
                <c:pt idx="19610">
                  <c:v>2005</c:v>
                </c:pt>
                <c:pt idx="19611">
                  <c:v>2005</c:v>
                </c:pt>
                <c:pt idx="19612">
                  <c:v>2004</c:v>
                </c:pt>
                <c:pt idx="19613">
                  <c:v>2004</c:v>
                </c:pt>
                <c:pt idx="19614">
                  <c:v>2004</c:v>
                </c:pt>
                <c:pt idx="19615">
                  <c:v>2004</c:v>
                </c:pt>
                <c:pt idx="19616">
                  <c:v>2003</c:v>
                </c:pt>
                <c:pt idx="19617">
                  <c:v>2003</c:v>
                </c:pt>
                <c:pt idx="19618">
                  <c:v>2003</c:v>
                </c:pt>
                <c:pt idx="19619">
                  <c:v>2003</c:v>
                </c:pt>
                <c:pt idx="19620">
                  <c:v>2003</c:v>
                </c:pt>
                <c:pt idx="19621">
                  <c:v>2003</c:v>
                </c:pt>
                <c:pt idx="19622">
                  <c:v>2002</c:v>
                </c:pt>
                <c:pt idx="19623">
                  <c:v>2002</c:v>
                </c:pt>
                <c:pt idx="19624">
                  <c:v>2001</c:v>
                </c:pt>
                <c:pt idx="19625">
                  <c:v>2001</c:v>
                </c:pt>
                <c:pt idx="19626">
                  <c:v>2000</c:v>
                </c:pt>
                <c:pt idx="19627">
                  <c:v>2000</c:v>
                </c:pt>
                <c:pt idx="19628">
                  <c:v>1999</c:v>
                </c:pt>
                <c:pt idx="19629">
                  <c:v>1999</c:v>
                </c:pt>
                <c:pt idx="19630">
                  <c:v>1998</c:v>
                </c:pt>
                <c:pt idx="19631">
                  <c:v>1998</c:v>
                </c:pt>
                <c:pt idx="19632">
                  <c:v>2019</c:v>
                </c:pt>
                <c:pt idx="19633">
                  <c:v>2019</c:v>
                </c:pt>
                <c:pt idx="19634">
                  <c:v>2018</c:v>
                </c:pt>
                <c:pt idx="19635">
                  <c:v>2018</c:v>
                </c:pt>
                <c:pt idx="19636">
                  <c:v>2016</c:v>
                </c:pt>
                <c:pt idx="19637">
                  <c:v>2016</c:v>
                </c:pt>
                <c:pt idx="19638">
                  <c:v>2015</c:v>
                </c:pt>
                <c:pt idx="19639">
                  <c:v>2015</c:v>
                </c:pt>
                <c:pt idx="19640">
                  <c:v>2014</c:v>
                </c:pt>
                <c:pt idx="19641">
                  <c:v>2014</c:v>
                </c:pt>
                <c:pt idx="19642">
                  <c:v>2013</c:v>
                </c:pt>
                <c:pt idx="19643">
                  <c:v>2013</c:v>
                </c:pt>
                <c:pt idx="19644">
                  <c:v>2012</c:v>
                </c:pt>
                <c:pt idx="19645">
                  <c:v>2012</c:v>
                </c:pt>
                <c:pt idx="19646">
                  <c:v>2011</c:v>
                </c:pt>
                <c:pt idx="19647">
                  <c:v>2011</c:v>
                </c:pt>
                <c:pt idx="19648">
                  <c:v>2011</c:v>
                </c:pt>
                <c:pt idx="19649">
                  <c:v>2010</c:v>
                </c:pt>
                <c:pt idx="19650">
                  <c:v>2010</c:v>
                </c:pt>
                <c:pt idx="19651">
                  <c:v>2010</c:v>
                </c:pt>
                <c:pt idx="19652">
                  <c:v>2019</c:v>
                </c:pt>
                <c:pt idx="19653">
                  <c:v>2019</c:v>
                </c:pt>
                <c:pt idx="19654">
                  <c:v>2019</c:v>
                </c:pt>
                <c:pt idx="19655">
                  <c:v>2019</c:v>
                </c:pt>
                <c:pt idx="19656">
                  <c:v>2018</c:v>
                </c:pt>
                <c:pt idx="19657">
                  <c:v>2018</c:v>
                </c:pt>
                <c:pt idx="19658">
                  <c:v>2018</c:v>
                </c:pt>
                <c:pt idx="19659">
                  <c:v>2018</c:v>
                </c:pt>
                <c:pt idx="19660">
                  <c:v>2016</c:v>
                </c:pt>
                <c:pt idx="19661">
                  <c:v>2016</c:v>
                </c:pt>
                <c:pt idx="19662">
                  <c:v>2016</c:v>
                </c:pt>
                <c:pt idx="19663">
                  <c:v>2016</c:v>
                </c:pt>
                <c:pt idx="19664">
                  <c:v>2015</c:v>
                </c:pt>
                <c:pt idx="19665">
                  <c:v>2015</c:v>
                </c:pt>
                <c:pt idx="19666">
                  <c:v>2014</c:v>
                </c:pt>
                <c:pt idx="19667">
                  <c:v>2014</c:v>
                </c:pt>
                <c:pt idx="19668">
                  <c:v>2013</c:v>
                </c:pt>
                <c:pt idx="19669">
                  <c:v>2013</c:v>
                </c:pt>
                <c:pt idx="19670">
                  <c:v>2012</c:v>
                </c:pt>
                <c:pt idx="19671">
                  <c:v>2012</c:v>
                </c:pt>
                <c:pt idx="19672">
                  <c:v>2011</c:v>
                </c:pt>
                <c:pt idx="19673">
                  <c:v>2011</c:v>
                </c:pt>
                <c:pt idx="19674">
                  <c:v>2010</c:v>
                </c:pt>
                <c:pt idx="19675">
                  <c:v>2010</c:v>
                </c:pt>
                <c:pt idx="19676">
                  <c:v>2009</c:v>
                </c:pt>
                <c:pt idx="19677">
                  <c:v>2009</c:v>
                </c:pt>
                <c:pt idx="19678">
                  <c:v>2008</c:v>
                </c:pt>
                <c:pt idx="19679">
                  <c:v>2008</c:v>
                </c:pt>
                <c:pt idx="19680">
                  <c:v>2007</c:v>
                </c:pt>
                <c:pt idx="19681">
                  <c:v>2007</c:v>
                </c:pt>
                <c:pt idx="19682">
                  <c:v>2018</c:v>
                </c:pt>
                <c:pt idx="19683">
                  <c:v>2014</c:v>
                </c:pt>
                <c:pt idx="19684">
                  <c:v>2014</c:v>
                </c:pt>
                <c:pt idx="19685">
                  <c:v>2014</c:v>
                </c:pt>
                <c:pt idx="19686">
                  <c:v>2014</c:v>
                </c:pt>
                <c:pt idx="19687">
                  <c:v>2013</c:v>
                </c:pt>
                <c:pt idx="19688">
                  <c:v>2013</c:v>
                </c:pt>
                <c:pt idx="19689">
                  <c:v>2013</c:v>
                </c:pt>
                <c:pt idx="19690">
                  <c:v>2013</c:v>
                </c:pt>
                <c:pt idx="19691">
                  <c:v>2012</c:v>
                </c:pt>
                <c:pt idx="19692">
                  <c:v>2012</c:v>
                </c:pt>
                <c:pt idx="19693">
                  <c:v>2012</c:v>
                </c:pt>
                <c:pt idx="19694">
                  <c:v>2012</c:v>
                </c:pt>
                <c:pt idx="19695">
                  <c:v>2011</c:v>
                </c:pt>
                <c:pt idx="19696">
                  <c:v>2011</c:v>
                </c:pt>
                <c:pt idx="19697">
                  <c:v>2011</c:v>
                </c:pt>
                <c:pt idx="19698">
                  <c:v>2011</c:v>
                </c:pt>
                <c:pt idx="19699">
                  <c:v>2010</c:v>
                </c:pt>
                <c:pt idx="19700">
                  <c:v>2019</c:v>
                </c:pt>
                <c:pt idx="19701">
                  <c:v>2019</c:v>
                </c:pt>
                <c:pt idx="19702">
                  <c:v>2019</c:v>
                </c:pt>
                <c:pt idx="19703">
                  <c:v>2019</c:v>
                </c:pt>
                <c:pt idx="19704">
                  <c:v>2019</c:v>
                </c:pt>
                <c:pt idx="19705">
                  <c:v>2019</c:v>
                </c:pt>
                <c:pt idx="19706">
                  <c:v>2019</c:v>
                </c:pt>
                <c:pt idx="19707">
                  <c:v>2019</c:v>
                </c:pt>
                <c:pt idx="19708">
                  <c:v>2019</c:v>
                </c:pt>
                <c:pt idx="19709">
                  <c:v>2018</c:v>
                </c:pt>
                <c:pt idx="19710">
                  <c:v>2018</c:v>
                </c:pt>
                <c:pt idx="19711">
                  <c:v>2018</c:v>
                </c:pt>
                <c:pt idx="19712">
                  <c:v>2018</c:v>
                </c:pt>
                <c:pt idx="19713">
                  <c:v>2018</c:v>
                </c:pt>
                <c:pt idx="19714">
                  <c:v>2018</c:v>
                </c:pt>
                <c:pt idx="19715">
                  <c:v>2018</c:v>
                </c:pt>
                <c:pt idx="19716">
                  <c:v>2018</c:v>
                </c:pt>
                <c:pt idx="19717">
                  <c:v>2018</c:v>
                </c:pt>
                <c:pt idx="19718">
                  <c:v>2016</c:v>
                </c:pt>
                <c:pt idx="19719">
                  <c:v>2016</c:v>
                </c:pt>
                <c:pt idx="19720">
                  <c:v>2016</c:v>
                </c:pt>
                <c:pt idx="19721">
                  <c:v>2015</c:v>
                </c:pt>
                <c:pt idx="19722">
                  <c:v>2015</c:v>
                </c:pt>
                <c:pt idx="19723">
                  <c:v>2014</c:v>
                </c:pt>
                <c:pt idx="19724">
                  <c:v>2014</c:v>
                </c:pt>
                <c:pt idx="19725">
                  <c:v>2019</c:v>
                </c:pt>
                <c:pt idx="19726">
                  <c:v>2019</c:v>
                </c:pt>
                <c:pt idx="19727">
                  <c:v>2019</c:v>
                </c:pt>
                <c:pt idx="19728">
                  <c:v>2019</c:v>
                </c:pt>
                <c:pt idx="19729">
                  <c:v>2019</c:v>
                </c:pt>
                <c:pt idx="19730">
                  <c:v>2019</c:v>
                </c:pt>
                <c:pt idx="19731">
                  <c:v>2019</c:v>
                </c:pt>
                <c:pt idx="19732">
                  <c:v>2019</c:v>
                </c:pt>
                <c:pt idx="19733">
                  <c:v>2018</c:v>
                </c:pt>
                <c:pt idx="19734">
                  <c:v>2018</c:v>
                </c:pt>
                <c:pt idx="19735">
                  <c:v>2018</c:v>
                </c:pt>
                <c:pt idx="19736">
                  <c:v>2018</c:v>
                </c:pt>
                <c:pt idx="19737">
                  <c:v>2018</c:v>
                </c:pt>
                <c:pt idx="19738">
                  <c:v>2018</c:v>
                </c:pt>
                <c:pt idx="19739">
                  <c:v>2019</c:v>
                </c:pt>
                <c:pt idx="19740">
                  <c:v>2019</c:v>
                </c:pt>
                <c:pt idx="19741">
                  <c:v>2018</c:v>
                </c:pt>
                <c:pt idx="19742">
                  <c:v>2018</c:v>
                </c:pt>
                <c:pt idx="19743">
                  <c:v>2016</c:v>
                </c:pt>
                <c:pt idx="19744">
                  <c:v>2016</c:v>
                </c:pt>
                <c:pt idx="19745">
                  <c:v>2016</c:v>
                </c:pt>
                <c:pt idx="19746">
                  <c:v>2016</c:v>
                </c:pt>
                <c:pt idx="19747">
                  <c:v>2016</c:v>
                </c:pt>
                <c:pt idx="19748">
                  <c:v>2016</c:v>
                </c:pt>
                <c:pt idx="19749">
                  <c:v>2016</c:v>
                </c:pt>
                <c:pt idx="19750">
                  <c:v>2015</c:v>
                </c:pt>
                <c:pt idx="19751">
                  <c:v>2015</c:v>
                </c:pt>
                <c:pt idx="19752">
                  <c:v>2015</c:v>
                </c:pt>
                <c:pt idx="19753">
                  <c:v>2015</c:v>
                </c:pt>
                <c:pt idx="19754">
                  <c:v>2015</c:v>
                </c:pt>
                <c:pt idx="19755">
                  <c:v>2015</c:v>
                </c:pt>
                <c:pt idx="19756">
                  <c:v>2015</c:v>
                </c:pt>
                <c:pt idx="19757">
                  <c:v>2014</c:v>
                </c:pt>
                <c:pt idx="19758">
                  <c:v>2014</c:v>
                </c:pt>
                <c:pt idx="19759">
                  <c:v>2014</c:v>
                </c:pt>
                <c:pt idx="19760">
                  <c:v>2014</c:v>
                </c:pt>
                <c:pt idx="19761">
                  <c:v>2014</c:v>
                </c:pt>
                <c:pt idx="19762">
                  <c:v>2013</c:v>
                </c:pt>
                <c:pt idx="19763">
                  <c:v>2013</c:v>
                </c:pt>
                <c:pt idx="19764">
                  <c:v>2013</c:v>
                </c:pt>
                <c:pt idx="19765">
                  <c:v>2013</c:v>
                </c:pt>
                <c:pt idx="19766">
                  <c:v>2012</c:v>
                </c:pt>
                <c:pt idx="19767">
                  <c:v>2012</c:v>
                </c:pt>
                <c:pt idx="19768">
                  <c:v>2012</c:v>
                </c:pt>
                <c:pt idx="19769">
                  <c:v>2012</c:v>
                </c:pt>
                <c:pt idx="19770">
                  <c:v>2011</c:v>
                </c:pt>
                <c:pt idx="19771">
                  <c:v>2011</c:v>
                </c:pt>
                <c:pt idx="19772">
                  <c:v>2011</c:v>
                </c:pt>
                <c:pt idx="19773">
                  <c:v>2010</c:v>
                </c:pt>
                <c:pt idx="19774">
                  <c:v>2010</c:v>
                </c:pt>
                <c:pt idx="19775">
                  <c:v>2010</c:v>
                </c:pt>
                <c:pt idx="19776">
                  <c:v>2010</c:v>
                </c:pt>
                <c:pt idx="19777">
                  <c:v>2009</c:v>
                </c:pt>
                <c:pt idx="19778">
                  <c:v>2009</c:v>
                </c:pt>
                <c:pt idx="19779">
                  <c:v>2008</c:v>
                </c:pt>
                <c:pt idx="19780">
                  <c:v>2019</c:v>
                </c:pt>
                <c:pt idx="19781">
                  <c:v>2019</c:v>
                </c:pt>
                <c:pt idx="19782">
                  <c:v>2019</c:v>
                </c:pt>
                <c:pt idx="19783">
                  <c:v>2019</c:v>
                </c:pt>
                <c:pt idx="19784">
                  <c:v>2019</c:v>
                </c:pt>
                <c:pt idx="19785">
                  <c:v>2019</c:v>
                </c:pt>
                <c:pt idx="19786">
                  <c:v>2019</c:v>
                </c:pt>
                <c:pt idx="19787">
                  <c:v>2019</c:v>
                </c:pt>
                <c:pt idx="19788">
                  <c:v>2018</c:v>
                </c:pt>
                <c:pt idx="19789">
                  <c:v>2018</c:v>
                </c:pt>
                <c:pt idx="19790">
                  <c:v>2018</c:v>
                </c:pt>
                <c:pt idx="19791">
                  <c:v>2018</c:v>
                </c:pt>
                <c:pt idx="19792">
                  <c:v>2018</c:v>
                </c:pt>
                <c:pt idx="19793">
                  <c:v>2018</c:v>
                </c:pt>
                <c:pt idx="19794">
                  <c:v>2018</c:v>
                </c:pt>
                <c:pt idx="19795">
                  <c:v>2018</c:v>
                </c:pt>
                <c:pt idx="19796">
                  <c:v>2016</c:v>
                </c:pt>
                <c:pt idx="19797">
                  <c:v>2016</c:v>
                </c:pt>
                <c:pt idx="19798">
                  <c:v>2016</c:v>
                </c:pt>
                <c:pt idx="19799">
                  <c:v>2015</c:v>
                </c:pt>
                <c:pt idx="19800">
                  <c:v>2015</c:v>
                </c:pt>
                <c:pt idx="19801">
                  <c:v>2014</c:v>
                </c:pt>
                <c:pt idx="19802">
                  <c:v>2014</c:v>
                </c:pt>
                <c:pt idx="19803">
                  <c:v>2013</c:v>
                </c:pt>
                <c:pt idx="19804">
                  <c:v>2013</c:v>
                </c:pt>
                <c:pt idx="19805">
                  <c:v>2012</c:v>
                </c:pt>
                <c:pt idx="19806">
                  <c:v>2012</c:v>
                </c:pt>
                <c:pt idx="19807">
                  <c:v>2011</c:v>
                </c:pt>
                <c:pt idx="19808">
                  <c:v>2011</c:v>
                </c:pt>
                <c:pt idx="19809">
                  <c:v>2011</c:v>
                </c:pt>
                <c:pt idx="19810">
                  <c:v>2010</c:v>
                </c:pt>
                <c:pt idx="19811">
                  <c:v>2010</c:v>
                </c:pt>
                <c:pt idx="19812">
                  <c:v>2010</c:v>
                </c:pt>
                <c:pt idx="19813">
                  <c:v>2009</c:v>
                </c:pt>
                <c:pt idx="19814">
                  <c:v>2009</c:v>
                </c:pt>
                <c:pt idx="19815">
                  <c:v>2009</c:v>
                </c:pt>
                <c:pt idx="19816">
                  <c:v>2008</c:v>
                </c:pt>
                <c:pt idx="19817">
                  <c:v>2008</c:v>
                </c:pt>
                <c:pt idx="19818">
                  <c:v>2008</c:v>
                </c:pt>
                <c:pt idx="19819">
                  <c:v>2007</c:v>
                </c:pt>
                <c:pt idx="19820">
                  <c:v>2007</c:v>
                </c:pt>
                <c:pt idx="19821">
                  <c:v>2007</c:v>
                </c:pt>
                <c:pt idx="19822">
                  <c:v>2007</c:v>
                </c:pt>
                <c:pt idx="19823">
                  <c:v>2007</c:v>
                </c:pt>
                <c:pt idx="19824">
                  <c:v>2007</c:v>
                </c:pt>
                <c:pt idx="19825">
                  <c:v>2006</c:v>
                </c:pt>
                <c:pt idx="19826">
                  <c:v>2006</c:v>
                </c:pt>
                <c:pt idx="19827">
                  <c:v>2006</c:v>
                </c:pt>
                <c:pt idx="19828">
                  <c:v>2005</c:v>
                </c:pt>
                <c:pt idx="19829">
                  <c:v>2016</c:v>
                </c:pt>
                <c:pt idx="19830">
                  <c:v>2016</c:v>
                </c:pt>
                <c:pt idx="19831">
                  <c:v>2016</c:v>
                </c:pt>
                <c:pt idx="19832">
                  <c:v>2016</c:v>
                </c:pt>
                <c:pt idx="19833">
                  <c:v>2016</c:v>
                </c:pt>
                <c:pt idx="19834">
                  <c:v>2016</c:v>
                </c:pt>
                <c:pt idx="19835">
                  <c:v>2016</c:v>
                </c:pt>
                <c:pt idx="19836">
                  <c:v>2016</c:v>
                </c:pt>
                <c:pt idx="19837">
                  <c:v>2016</c:v>
                </c:pt>
                <c:pt idx="19838">
                  <c:v>2016</c:v>
                </c:pt>
                <c:pt idx="19839">
                  <c:v>2016</c:v>
                </c:pt>
                <c:pt idx="19840">
                  <c:v>2016</c:v>
                </c:pt>
                <c:pt idx="19841">
                  <c:v>2016</c:v>
                </c:pt>
                <c:pt idx="19842">
                  <c:v>2016</c:v>
                </c:pt>
                <c:pt idx="19843">
                  <c:v>2016</c:v>
                </c:pt>
                <c:pt idx="19844">
                  <c:v>2016</c:v>
                </c:pt>
                <c:pt idx="19845">
                  <c:v>2016</c:v>
                </c:pt>
                <c:pt idx="19846">
                  <c:v>2016</c:v>
                </c:pt>
                <c:pt idx="19847">
                  <c:v>2015</c:v>
                </c:pt>
                <c:pt idx="19848">
                  <c:v>2015</c:v>
                </c:pt>
                <c:pt idx="19849">
                  <c:v>2015</c:v>
                </c:pt>
                <c:pt idx="19850">
                  <c:v>2015</c:v>
                </c:pt>
                <c:pt idx="19851">
                  <c:v>2015</c:v>
                </c:pt>
                <c:pt idx="19852">
                  <c:v>2015</c:v>
                </c:pt>
                <c:pt idx="19853">
                  <c:v>2015</c:v>
                </c:pt>
                <c:pt idx="19854">
                  <c:v>2015</c:v>
                </c:pt>
                <c:pt idx="19855">
                  <c:v>2015</c:v>
                </c:pt>
                <c:pt idx="19856">
                  <c:v>2015</c:v>
                </c:pt>
                <c:pt idx="19857">
                  <c:v>2015</c:v>
                </c:pt>
                <c:pt idx="19858">
                  <c:v>2015</c:v>
                </c:pt>
                <c:pt idx="19859">
                  <c:v>2015</c:v>
                </c:pt>
                <c:pt idx="19860">
                  <c:v>2015</c:v>
                </c:pt>
                <c:pt idx="19861">
                  <c:v>2015</c:v>
                </c:pt>
                <c:pt idx="19862">
                  <c:v>2015</c:v>
                </c:pt>
                <c:pt idx="19863">
                  <c:v>2015</c:v>
                </c:pt>
                <c:pt idx="19864">
                  <c:v>2015</c:v>
                </c:pt>
                <c:pt idx="19865">
                  <c:v>2015</c:v>
                </c:pt>
                <c:pt idx="19866">
                  <c:v>2015</c:v>
                </c:pt>
                <c:pt idx="19867">
                  <c:v>2015</c:v>
                </c:pt>
                <c:pt idx="19868">
                  <c:v>2015</c:v>
                </c:pt>
                <c:pt idx="19869">
                  <c:v>2014</c:v>
                </c:pt>
                <c:pt idx="19870">
                  <c:v>2014</c:v>
                </c:pt>
                <c:pt idx="19871">
                  <c:v>2014</c:v>
                </c:pt>
                <c:pt idx="19872">
                  <c:v>2014</c:v>
                </c:pt>
                <c:pt idx="19873">
                  <c:v>2014</c:v>
                </c:pt>
                <c:pt idx="19874">
                  <c:v>2014</c:v>
                </c:pt>
                <c:pt idx="19875">
                  <c:v>2014</c:v>
                </c:pt>
                <c:pt idx="19876">
                  <c:v>2014</c:v>
                </c:pt>
                <c:pt idx="19877">
                  <c:v>2014</c:v>
                </c:pt>
                <c:pt idx="19878">
                  <c:v>2014</c:v>
                </c:pt>
                <c:pt idx="19879">
                  <c:v>2014</c:v>
                </c:pt>
                <c:pt idx="19880">
                  <c:v>2014</c:v>
                </c:pt>
                <c:pt idx="19881">
                  <c:v>2014</c:v>
                </c:pt>
                <c:pt idx="19882">
                  <c:v>2014</c:v>
                </c:pt>
                <c:pt idx="19883">
                  <c:v>2014</c:v>
                </c:pt>
                <c:pt idx="19884">
                  <c:v>2014</c:v>
                </c:pt>
                <c:pt idx="19885">
                  <c:v>2014</c:v>
                </c:pt>
                <c:pt idx="19886">
                  <c:v>2014</c:v>
                </c:pt>
                <c:pt idx="19887">
                  <c:v>2013</c:v>
                </c:pt>
                <c:pt idx="19888">
                  <c:v>2013</c:v>
                </c:pt>
                <c:pt idx="19889">
                  <c:v>2013</c:v>
                </c:pt>
                <c:pt idx="19890">
                  <c:v>2013</c:v>
                </c:pt>
                <c:pt idx="19891">
                  <c:v>2013</c:v>
                </c:pt>
                <c:pt idx="19892">
                  <c:v>2013</c:v>
                </c:pt>
                <c:pt idx="19893">
                  <c:v>2013</c:v>
                </c:pt>
                <c:pt idx="19894">
                  <c:v>2013</c:v>
                </c:pt>
                <c:pt idx="19895">
                  <c:v>2013</c:v>
                </c:pt>
                <c:pt idx="19896">
                  <c:v>2013</c:v>
                </c:pt>
                <c:pt idx="19897">
                  <c:v>2013</c:v>
                </c:pt>
                <c:pt idx="19898">
                  <c:v>2013</c:v>
                </c:pt>
                <c:pt idx="19899">
                  <c:v>2013</c:v>
                </c:pt>
                <c:pt idx="19900">
                  <c:v>2013</c:v>
                </c:pt>
                <c:pt idx="19901">
                  <c:v>2013</c:v>
                </c:pt>
                <c:pt idx="19902">
                  <c:v>2013</c:v>
                </c:pt>
                <c:pt idx="19903">
                  <c:v>2013</c:v>
                </c:pt>
                <c:pt idx="19904">
                  <c:v>2012</c:v>
                </c:pt>
                <c:pt idx="19905">
                  <c:v>2012</c:v>
                </c:pt>
                <c:pt idx="19906">
                  <c:v>2012</c:v>
                </c:pt>
                <c:pt idx="19907">
                  <c:v>2012</c:v>
                </c:pt>
                <c:pt idx="19908">
                  <c:v>2012</c:v>
                </c:pt>
                <c:pt idx="19909">
                  <c:v>2012</c:v>
                </c:pt>
                <c:pt idx="19910">
                  <c:v>2012</c:v>
                </c:pt>
                <c:pt idx="19911">
                  <c:v>2012</c:v>
                </c:pt>
                <c:pt idx="19912">
                  <c:v>2012</c:v>
                </c:pt>
                <c:pt idx="19913">
                  <c:v>2012</c:v>
                </c:pt>
                <c:pt idx="19914">
                  <c:v>2012</c:v>
                </c:pt>
                <c:pt idx="19915">
                  <c:v>2012</c:v>
                </c:pt>
                <c:pt idx="19916">
                  <c:v>2012</c:v>
                </c:pt>
                <c:pt idx="19917">
                  <c:v>2012</c:v>
                </c:pt>
                <c:pt idx="19918">
                  <c:v>2012</c:v>
                </c:pt>
                <c:pt idx="19919">
                  <c:v>2012</c:v>
                </c:pt>
                <c:pt idx="19920">
                  <c:v>2012</c:v>
                </c:pt>
                <c:pt idx="19921">
                  <c:v>2012</c:v>
                </c:pt>
                <c:pt idx="19922">
                  <c:v>2011</c:v>
                </c:pt>
                <c:pt idx="19923">
                  <c:v>2011</c:v>
                </c:pt>
                <c:pt idx="19924">
                  <c:v>2011</c:v>
                </c:pt>
                <c:pt idx="19925">
                  <c:v>2011</c:v>
                </c:pt>
                <c:pt idx="19926">
                  <c:v>2011</c:v>
                </c:pt>
                <c:pt idx="19927">
                  <c:v>2011</c:v>
                </c:pt>
                <c:pt idx="19928">
                  <c:v>2011</c:v>
                </c:pt>
                <c:pt idx="19929">
                  <c:v>2011</c:v>
                </c:pt>
                <c:pt idx="19930">
                  <c:v>2011</c:v>
                </c:pt>
                <c:pt idx="19931">
                  <c:v>2011</c:v>
                </c:pt>
                <c:pt idx="19932">
                  <c:v>2011</c:v>
                </c:pt>
                <c:pt idx="19933">
                  <c:v>2011</c:v>
                </c:pt>
                <c:pt idx="19934">
                  <c:v>2011</c:v>
                </c:pt>
                <c:pt idx="19935">
                  <c:v>2011</c:v>
                </c:pt>
                <c:pt idx="19936">
                  <c:v>2010</c:v>
                </c:pt>
                <c:pt idx="19937">
                  <c:v>2010</c:v>
                </c:pt>
                <c:pt idx="19938">
                  <c:v>2010</c:v>
                </c:pt>
                <c:pt idx="19939">
                  <c:v>2010</c:v>
                </c:pt>
                <c:pt idx="19940">
                  <c:v>2010</c:v>
                </c:pt>
                <c:pt idx="19941">
                  <c:v>2010</c:v>
                </c:pt>
                <c:pt idx="19942">
                  <c:v>2010</c:v>
                </c:pt>
                <c:pt idx="19943">
                  <c:v>2010</c:v>
                </c:pt>
                <c:pt idx="19944">
                  <c:v>2010</c:v>
                </c:pt>
                <c:pt idx="19945">
                  <c:v>2010</c:v>
                </c:pt>
                <c:pt idx="19946">
                  <c:v>2010</c:v>
                </c:pt>
                <c:pt idx="19947">
                  <c:v>2010</c:v>
                </c:pt>
                <c:pt idx="19948">
                  <c:v>2010</c:v>
                </c:pt>
                <c:pt idx="19949">
                  <c:v>2009</c:v>
                </c:pt>
                <c:pt idx="19950">
                  <c:v>2009</c:v>
                </c:pt>
                <c:pt idx="19951">
                  <c:v>2009</c:v>
                </c:pt>
                <c:pt idx="19952">
                  <c:v>2009</c:v>
                </c:pt>
                <c:pt idx="19953">
                  <c:v>2009</c:v>
                </c:pt>
                <c:pt idx="19954">
                  <c:v>2009</c:v>
                </c:pt>
                <c:pt idx="19955">
                  <c:v>2009</c:v>
                </c:pt>
                <c:pt idx="19956">
                  <c:v>2009</c:v>
                </c:pt>
                <c:pt idx="19957">
                  <c:v>2009</c:v>
                </c:pt>
                <c:pt idx="19958">
                  <c:v>2009</c:v>
                </c:pt>
                <c:pt idx="19959">
                  <c:v>2009</c:v>
                </c:pt>
                <c:pt idx="19960">
                  <c:v>2009</c:v>
                </c:pt>
                <c:pt idx="19961">
                  <c:v>2009</c:v>
                </c:pt>
                <c:pt idx="19962">
                  <c:v>2009</c:v>
                </c:pt>
                <c:pt idx="19963">
                  <c:v>2009</c:v>
                </c:pt>
                <c:pt idx="19964">
                  <c:v>2009</c:v>
                </c:pt>
                <c:pt idx="19965">
                  <c:v>2009</c:v>
                </c:pt>
                <c:pt idx="19966">
                  <c:v>2009</c:v>
                </c:pt>
                <c:pt idx="19967">
                  <c:v>2008</c:v>
                </c:pt>
                <c:pt idx="19968">
                  <c:v>2008</c:v>
                </c:pt>
                <c:pt idx="19969">
                  <c:v>2008</c:v>
                </c:pt>
                <c:pt idx="19970">
                  <c:v>2008</c:v>
                </c:pt>
                <c:pt idx="19971">
                  <c:v>2008</c:v>
                </c:pt>
                <c:pt idx="19972">
                  <c:v>2008</c:v>
                </c:pt>
                <c:pt idx="19973">
                  <c:v>2008</c:v>
                </c:pt>
                <c:pt idx="19974">
                  <c:v>2008</c:v>
                </c:pt>
                <c:pt idx="19975">
                  <c:v>2008</c:v>
                </c:pt>
                <c:pt idx="19976">
                  <c:v>2008</c:v>
                </c:pt>
                <c:pt idx="19977">
                  <c:v>2008</c:v>
                </c:pt>
                <c:pt idx="19978">
                  <c:v>2008</c:v>
                </c:pt>
                <c:pt idx="19979">
                  <c:v>2008</c:v>
                </c:pt>
                <c:pt idx="19980">
                  <c:v>2008</c:v>
                </c:pt>
                <c:pt idx="19981">
                  <c:v>2008</c:v>
                </c:pt>
                <c:pt idx="19982">
                  <c:v>2008</c:v>
                </c:pt>
                <c:pt idx="19983">
                  <c:v>2008</c:v>
                </c:pt>
                <c:pt idx="19984">
                  <c:v>2008</c:v>
                </c:pt>
                <c:pt idx="19985">
                  <c:v>2008</c:v>
                </c:pt>
                <c:pt idx="19986">
                  <c:v>2008</c:v>
                </c:pt>
                <c:pt idx="19987">
                  <c:v>2008</c:v>
                </c:pt>
                <c:pt idx="19988">
                  <c:v>2008</c:v>
                </c:pt>
                <c:pt idx="19989">
                  <c:v>2008</c:v>
                </c:pt>
                <c:pt idx="19990">
                  <c:v>2008</c:v>
                </c:pt>
                <c:pt idx="19991">
                  <c:v>2008</c:v>
                </c:pt>
                <c:pt idx="19992">
                  <c:v>2008</c:v>
                </c:pt>
                <c:pt idx="19993">
                  <c:v>2007</c:v>
                </c:pt>
                <c:pt idx="19994">
                  <c:v>2007</c:v>
                </c:pt>
                <c:pt idx="19995">
                  <c:v>2007</c:v>
                </c:pt>
                <c:pt idx="19996">
                  <c:v>2007</c:v>
                </c:pt>
                <c:pt idx="19997">
                  <c:v>2007</c:v>
                </c:pt>
                <c:pt idx="19998">
                  <c:v>2007</c:v>
                </c:pt>
                <c:pt idx="19999">
                  <c:v>2007</c:v>
                </c:pt>
                <c:pt idx="20000">
                  <c:v>2007</c:v>
                </c:pt>
                <c:pt idx="20001">
                  <c:v>2007</c:v>
                </c:pt>
                <c:pt idx="20002">
                  <c:v>2007</c:v>
                </c:pt>
                <c:pt idx="20003">
                  <c:v>2007</c:v>
                </c:pt>
                <c:pt idx="20004">
                  <c:v>2007</c:v>
                </c:pt>
                <c:pt idx="20005">
                  <c:v>2007</c:v>
                </c:pt>
                <c:pt idx="20006">
                  <c:v>2007</c:v>
                </c:pt>
                <c:pt idx="20007">
                  <c:v>2007</c:v>
                </c:pt>
                <c:pt idx="20008">
                  <c:v>2007</c:v>
                </c:pt>
                <c:pt idx="20009">
                  <c:v>2007</c:v>
                </c:pt>
                <c:pt idx="20010">
                  <c:v>2007</c:v>
                </c:pt>
                <c:pt idx="20011">
                  <c:v>2006</c:v>
                </c:pt>
                <c:pt idx="20012">
                  <c:v>2006</c:v>
                </c:pt>
                <c:pt idx="20013">
                  <c:v>2006</c:v>
                </c:pt>
                <c:pt idx="20014">
                  <c:v>2006</c:v>
                </c:pt>
                <c:pt idx="20015">
                  <c:v>2006</c:v>
                </c:pt>
                <c:pt idx="20016">
                  <c:v>2006</c:v>
                </c:pt>
                <c:pt idx="20017">
                  <c:v>2006</c:v>
                </c:pt>
                <c:pt idx="20018">
                  <c:v>2006</c:v>
                </c:pt>
                <c:pt idx="20019">
                  <c:v>2006</c:v>
                </c:pt>
                <c:pt idx="20020">
                  <c:v>2006</c:v>
                </c:pt>
                <c:pt idx="20021">
                  <c:v>2006</c:v>
                </c:pt>
                <c:pt idx="20022">
                  <c:v>2006</c:v>
                </c:pt>
                <c:pt idx="20023">
                  <c:v>2006</c:v>
                </c:pt>
                <c:pt idx="20024">
                  <c:v>2006</c:v>
                </c:pt>
                <c:pt idx="20025">
                  <c:v>2006</c:v>
                </c:pt>
                <c:pt idx="20026">
                  <c:v>2006</c:v>
                </c:pt>
                <c:pt idx="20027">
                  <c:v>2005</c:v>
                </c:pt>
                <c:pt idx="20028">
                  <c:v>2005</c:v>
                </c:pt>
                <c:pt idx="20029">
                  <c:v>2005</c:v>
                </c:pt>
                <c:pt idx="20030">
                  <c:v>2005</c:v>
                </c:pt>
                <c:pt idx="20031">
                  <c:v>2005</c:v>
                </c:pt>
                <c:pt idx="20032">
                  <c:v>2005</c:v>
                </c:pt>
                <c:pt idx="20033">
                  <c:v>2005</c:v>
                </c:pt>
                <c:pt idx="20034">
                  <c:v>2005</c:v>
                </c:pt>
                <c:pt idx="20035">
                  <c:v>2005</c:v>
                </c:pt>
                <c:pt idx="20036">
                  <c:v>2005</c:v>
                </c:pt>
                <c:pt idx="20037">
                  <c:v>2004</c:v>
                </c:pt>
                <c:pt idx="20038">
                  <c:v>2004</c:v>
                </c:pt>
                <c:pt idx="20039">
                  <c:v>2004</c:v>
                </c:pt>
                <c:pt idx="20040">
                  <c:v>2004</c:v>
                </c:pt>
                <c:pt idx="20041">
                  <c:v>2004</c:v>
                </c:pt>
                <c:pt idx="20042">
                  <c:v>2004</c:v>
                </c:pt>
                <c:pt idx="20043">
                  <c:v>2019</c:v>
                </c:pt>
                <c:pt idx="20044">
                  <c:v>2019</c:v>
                </c:pt>
                <c:pt idx="20045">
                  <c:v>2019</c:v>
                </c:pt>
                <c:pt idx="20046">
                  <c:v>2019</c:v>
                </c:pt>
                <c:pt idx="20047">
                  <c:v>2019</c:v>
                </c:pt>
                <c:pt idx="20048">
                  <c:v>2018</c:v>
                </c:pt>
                <c:pt idx="20049">
                  <c:v>2018</c:v>
                </c:pt>
                <c:pt idx="20050">
                  <c:v>2018</c:v>
                </c:pt>
                <c:pt idx="20051">
                  <c:v>2018</c:v>
                </c:pt>
                <c:pt idx="20052">
                  <c:v>2018</c:v>
                </c:pt>
                <c:pt idx="20053">
                  <c:v>2018</c:v>
                </c:pt>
                <c:pt idx="20054">
                  <c:v>2016</c:v>
                </c:pt>
                <c:pt idx="20055">
                  <c:v>2016</c:v>
                </c:pt>
                <c:pt idx="20056">
                  <c:v>2016</c:v>
                </c:pt>
                <c:pt idx="20057">
                  <c:v>2016</c:v>
                </c:pt>
                <c:pt idx="20058">
                  <c:v>2016</c:v>
                </c:pt>
                <c:pt idx="20059">
                  <c:v>2015</c:v>
                </c:pt>
                <c:pt idx="20060">
                  <c:v>2015</c:v>
                </c:pt>
                <c:pt idx="20061">
                  <c:v>2015</c:v>
                </c:pt>
                <c:pt idx="20062">
                  <c:v>2015</c:v>
                </c:pt>
                <c:pt idx="20063">
                  <c:v>2015</c:v>
                </c:pt>
                <c:pt idx="20064">
                  <c:v>2014</c:v>
                </c:pt>
                <c:pt idx="20065">
                  <c:v>2014</c:v>
                </c:pt>
                <c:pt idx="20066">
                  <c:v>2014</c:v>
                </c:pt>
                <c:pt idx="20067">
                  <c:v>2014</c:v>
                </c:pt>
                <c:pt idx="20068">
                  <c:v>2014</c:v>
                </c:pt>
                <c:pt idx="20069">
                  <c:v>2013</c:v>
                </c:pt>
                <c:pt idx="20070">
                  <c:v>2013</c:v>
                </c:pt>
                <c:pt idx="20071">
                  <c:v>2013</c:v>
                </c:pt>
                <c:pt idx="20072">
                  <c:v>2013</c:v>
                </c:pt>
                <c:pt idx="20073">
                  <c:v>2013</c:v>
                </c:pt>
                <c:pt idx="20074">
                  <c:v>2013</c:v>
                </c:pt>
                <c:pt idx="20075">
                  <c:v>2012</c:v>
                </c:pt>
                <c:pt idx="20076">
                  <c:v>2012</c:v>
                </c:pt>
                <c:pt idx="20077">
                  <c:v>2012</c:v>
                </c:pt>
                <c:pt idx="20078">
                  <c:v>2012</c:v>
                </c:pt>
                <c:pt idx="20079">
                  <c:v>2012</c:v>
                </c:pt>
                <c:pt idx="20080">
                  <c:v>2012</c:v>
                </c:pt>
                <c:pt idx="20081">
                  <c:v>2012</c:v>
                </c:pt>
                <c:pt idx="20082">
                  <c:v>2011</c:v>
                </c:pt>
                <c:pt idx="20083">
                  <c:v>2011</c:v>
                </c:pt>
                <c:pt idx="20084">
                  <c:v>2011</c:v>
                </c:pt>
                <c:pt idx="20085">
                  <c:v>2011</c:v>
                </c:pt>
                <c:pt idx="20086">
                  <c:v>2011</c:v>
                </c:pt>
                <c:pt idx="20087">
                  <c:v>2011</c:v>
                </c:pt>
                <c:pt idx="20088">
                  <c:v>2011</c:v>
                </c:pt>
                <c:pt idx="20089">
                  <c:v>2010</c:v>
                </c:pt>
                <c:pt idx="20090">
                  <c:v>2010</c:v>
                </c:pt>
                <c:pt idx="20091">
                  <c:v>2010</c:v>
                </c:pt>
                <c:pt idx="20092">
                  <c:v>2010</c:v>
                </c:pt>
                <c:pt idx="20093">
                  <c:v>2010</c:v>
                </c:pt>
                <c:pt idx="20094">
                  <c:v>2010</c:v>
                </c:pt>
                <c:pt idx="20095">
                  <c:v>2010</c:v>
                </c:pt>
                <c:pt idx="20096">
                  <c:v>2010</c:v>
                </c:pt>
                <c:pt idx="20097">
                  <c:v>2010</c:v>
                </c:pt>
                <c:pt idx="20098">
                  <c:v>2009</c:v>
                </c:pt>
                <c:pt idx="20099">
                  <c:v>2009</c:v>
                </c:pt>
                <c:pt idx="20100">
                  <c:v>2009</c:v>
                </c:pt>
                <c:pt idx="20101">
                  <c:v>2009</c:v>
                </c:pt>
                <c:pt idx="20102">
                  <c:v>2009</c:v>
                </c:pt>
                <c:pt idx="20103">
                  <c:v>2009</c:v>
                </c:pt>
                <c:pt idx="20104">
                  <c:v>2009</c:v>
                </c:pt>
                <c:pt idx="20105">
                  <c:v>2009</c:v>
                </c:pt>
                <c:pt idx="20106">
                  <c:v>2009</c:v>
                </c:pt>
                <c:pt idx="20107">
                  <c:v>2009</c:v>
                </c:pt>
                <c:pt idx="20108">
                  <c:v>2008</c:v>
                </c:pt>
                <c:pt idx="20109">
                  <c:v>2008</c:v>
                </c:pt>
                <c:pt idx="20110">
                  <c:v>2008</c:v>
                </c:pt>
                <c:pt idx="20111">
                  <c:v>2008</c:v>
                </c:pt>
                <c:pt idx="20112">
                  <c:v>2008</c:v>
                </c:pt>
                <c:pt idx="20113">
                  <c:v>2008</c:v>
                </c:pt>
                <c:pt idx="20114">
                  <c:v>2008</c:v>
                </c:pt>
                <c:pt idx="20115">
                  <c:v>2008</c:v>
                </c:pt>
                <c:pt idx="20116">
                  <c:v>2008</c:v>
                </c:pt>
                <c:pt idx="20117">
                  <c:v>2008</c:v>
                </c:pt>
                <c:pt idx="20118">
                  <c:v>2008</c:v>
                </c:pt>
                <c:pt idx="20119">
                  <c:v>2008</c:v>
                </c:pt>
                <c:pt idx="20120">
                  <c:v>2008</c:v>
                </c:pt>
                <c:pt idx="20121">
                  <c:v>2008</c:v>
                </c:pt>
                <c:pt idx="20122">
                  <c:v>2008</c:v>
                </c:pt>
                <c:pt idx="20123">
                  <c:v>2008</c:v>
                </c:pt>
                <c:pt idx="20124">
                  <c:v>2008</c:v>
                </c:pt>
                <c:pt idx="20125">
                  <c:v>2007</c:v>
                </c:pt>
                <c:pt idx="20126">
                  <c:v>2007</c:v>
                </c:pt>
                <c:pt idx="20127">
                  <c:v>2007</c:v>
                </c:pt>
                <c:pt idx="20128">
                  <c:v>2007</c:v>
                </c:pt>
                <c:pt idx="20129">
                  <c:v>2007</c:v>
                </c:pt>
                <c:pt idx="20130">
                  <c:v>2007</c:v>
                </c:pt>
                <c:pt idx="20131">
                  <c:v>2007</c:v>
                </c:pt>
                <c:pt idx="20132">
                  <c:v>2007</c:v>
                </c:pt>
                <c:pt idx="20133">
                  <c:v>2007</c:v>
                </c:pt>
                <c:pt idx="20134">
                  <c:v>2007</c:v>
                </c:pt>
                <c:pt idx="20135">
                  <c:v>2007</c:v>
                </c:pt>
                <c:pt idx="20136">
                  <c:v>2007</c:v>
                </c:pt>
                <c:pt idx="20137">
                  <c:v>2007</c:v>
                </c:pt>
                <c:pt idx="20138">
                  <c:v>2007</c:v>
                </c:pt>
                <c:pt idx="20139">
                  <c:v>2007</c:v>
                </c:pt>
                <c:pt idx="20140">
                  <c:v>2007</c:v>
                </c:pt>
                <c:pt idx="20141">
                  <c:v>2007</c:v>
                </c:pt>
                <c:pt idx="20142">
                  <c:v>2007</c:v>
                </c:pt>
                <c:pt idx="20143">
                  <c:v>2007</c:v>
                </c:pt>
                <c:pt idx="20144">
                  <c:v>2007</c:v>
                </c:pt>
                <c:pt idx="20145">
                  <c:v>2007</c:v>
                </c:pt>
                <c:pt idx="20146">
                  <c:v>2007</c:v>
                </c:pt>
                <c:pt idx="20147">
                  <c:v>2007</c:v>
                </c:pt>
                <c:pt idx="20148">
                  <c:v>2007</c:v>
                </c:pt>
                <c:pt idx="20149">
                  <c:v>2007</c:v>
                </c:pt>
                <c:pt idx="20150">
                  <c:v>2007</c:v>
                </c:pt>
                <c:pt idx="20151">
                  <c:v>2007</c:v>
                </c:pt>
                <c:pt idx="20152">
                  <c:v>2007</c:v>
                </c:pt>
                <c:pt idx="20153">
                  <c:v>2007</c:v>
                </c:pt>
                <c:pt idx="20154">
                  <c:v>2007</c:v>
                </c:pt>
                <c:pt idx="20155">
                  <c:v>2007</c:v>
                </c:pt>
                <c:pt idx="20156">
                  <c:v>2006</c:v>
                </c:pt>
                <c:pt idx="20157">
                  <c:v>2006</c:v>
                </c:pt>
                <c:pt idx="20158">
                  <c:v>2006</c:v>
                </c:pt>
                <c:pt idx="20159">
                  <c:v>2006</c:v>
                </c:pt>
                <c:pt idx="20160">
                  <c:v>2006</c:v>
                </c:pt>
                <c:pt idx="20161">
                  <c:v>2006</c:v>
                </c:pt>
                <c:pt idx="20162">
                  <c:v>2006</c:v>
                </c:pt>
                <c:pt idx="20163">
                  <c:v>2006</c:v>
                </c:pt>
                <c:pt idx="20164">
                  <c:v>2006</c:v>
                </c:pt>
                <c:pt idx="20165">
                  <c:v>2006</c:v>
                </c:pt>
                <c:pt idx="20166">
                  <c:v>2006</c:v>
                </c:pt>
                <c:pt idx="20167">
                  <c:v>2006</c:v>
                </c:pt>
                <c:pt idx="20168">
                  <c:v>2006</c:v>
                </c:pt>
                <c:pt idx="20169">
                  <c:v>2006</c:v>
                </c:pt>
                <c:pt idx="20170">
                  <c:v>2006</c:v>
                </c:pt>
                <c:pt idx="20171">
                  <c:v>2006</c:v>
                </c:pt>
                <c:pt idx="20172">
                  <c:v>2006</c:v>
                </c:pt>
                <c:pt idx="20173">
                  <c:v>2006</c:v>
                </c:pt>
                <c:pt idx="20174">
                  <c:v>2006</c:v>
                </c:pt>
                <c:pt idx="20175">
                  <c:v>2006</c:v>
                </c:pt>
                <c:pt idx="20176">
                  <c:v>2006</c:v>
                </c:pt>
                <c:pt idx="20177">
                  <c:v>2006</c:v>
                </c:pt>
                <c:pt idx="20178">
                  <c:v>2006</c:v>
                </c:pt>
                <c:pt idx="20179">
                  <c:v>2006</c:v>
                </c:pt>
                <c:pt idx="20180">
                  <c:v>2006</c:v>
                </c:pt>
                <c:pt idx="20181">
                  <c:v>2006</c:v>
                </c:pt>
                <c:pt idx="20182">
                  <c:v>2006</c:v>
                </c:pt>
                <c:pt idx="20183">
                  <c:v>2006</c:v>
                </c:pt>
                <c:pt idx="20184">
                  <c:v>2005</c:v>
                </c:pt>
                <c:pt idx="20185">
                  <c:v>2005</c:v>
                </c:pt>
                <c:pt idx="20186">
                  <c:v>2005</c:v>
                </c:pt>
                <c:pt idx="20187">
                  <c:v>2005</c:v>
                </c:pt>
                <c:pt idx="20188">
                  <c:v>2005</c:v>
                </c:pt>
                <c:pt idx="20189">
                  <c:v>2005</c:v>
                </c:pt>
                <c:pt idx="20190">
                  <c:v>2005</c:v>
                </c:pt>
                <c:pt idx="20191">
                  <c:v>2005</c:v>
                </c:pt>
                <c:pt idx="20192">
                  <c:v>2005</c:v>
                </c:pt>
                <c:pt idx="20193">
                  <c:v>2005</c:v>
                </c:pt>
                <c:pt idx="20194">
                  <c:v>2005</c:v>
                </c:pt>
                <c:pt idx="20195">
                  <c:v>2005</c:v>
                </c:pt>
                <c:pt idx="20196">
                  <c:v>2005</c:v>
                </c:pt>
                <c:pt idx="20197">
                  <c:v>2005</c:v>
                </c:pt>
                <c:pt idx="20198">
                  <c:v>2005</c:v>
                </c:pt>
                <c:pt idx="20199">
                  <c:v>2005</c:v>
                </c:pt>
                <c:pt idx="20200">
                  <c:v>2005</c:v>
                </c:pt>
                <c:pt idx="20201">
                  <c:v>2004</c:v>
                </c:pt>
                <c:pt idx="20202">
                  <c:v>2004</c:v>
                </c:pt>
                <c:pt idx="20203">
                  <c:v>2004</c:v>
                </c:pt>
                <c:pt idx="20204">
                  <c:v>2004</c:v>
                </c:pt>
                <c:pt idx="20205">
                  <c:v>2004</c:v>
                </c:pt>
                <c:pt idx="20206">
                  <c:v>2004</c:v>
                </c:pt>
                <c:pt idx="20207">
                  <c:v>2004</c:v>
                </c:pt>
                <c:pt idx="20208">
                  <c:v>2004</c:v>
                </c:pt>
                <c:pt idx="20209">
                  <c:v>2004</c:v>
                </c:pt>
                <c:pt idx="20210">
                  <c:v>2004</c:v>
                </c:pt>
                <c:pt idx="20211">
                  <c:v>2003</c:v>
                </c:pt>
                <c:pt idx="20212">
                  <c:v>2003</c:v>
                </c:pt>
                <c:pt idx="20213">
                  <c:v>2003</c:v>
                </c:pt>
                <c:pt idx="20214">
                  <c:v>2003</c:v>
                </c:pt>
                <c:pt idx="20215">
                  <c:v>2019</c:v>
                </c:pt>
                <c:pt idx="20216">
                  <c:v>2019</c:v>
                </c:pt>
                <c:pt idx="20217">
                  <c:v>2019</c:v>
                </c:pt>
                <c:pt idx="20218">
                  <c:v>2019</c:v>
                </c:pt>
                <c:pt idx="20219">
                  <c:v>2019</c:v>
                </c:pt>
                <c:pt idx="20220">
                  <c:v>2019</c:v>
                </c:pt>
                <c:pt idx="20221">
                  <c:v>2019</c:v>
                </c:pt>
                <c:pt idx="20222">
                  <c:v>2019</c:v>
                </c:pt>
                <c:pt idx="20223">
                  <c:v>2018</c:v>
                </c:pt>
                <c:pt idx="20224">
                  <c:v>2018</c:v>
                </c:pt>
                <c:pt idx="20225">
                  <c:v>2018</c:v>
                </c:pt>
                <c:pt idx="20226">
                  <c:v>2018</c:v>
                </c:pt>
                <c:pt idx="20227">
                  <c:v>2018</c:v>
                </c:pt>
                <c:pt idx="20228">
                  <c:v>2018</c:v>
                </c:pt>
                <c:pt idx="20229">
                  <c:v>2016</c:v>
                </c:pt>
                <c:pt idx="20230">
                  <c:v>2016</c:v>
                </c:pt>
                <c:pt idx="20231">
                  <c:v>2016</c:v>
                </c:pt>
                <c:pt idx="20232">
                  <c:v>2016</c:v>
                </c:pt>
                <c:pt idx="20233">
                  <c:v>2016</c:v>
                </c:pt>
                <c:pt idx="20234">
                  <c:v>2016</c:v>
                </c:pt>
                <c:pt idx="20235">
                  <c:v>2015</c:v>
                </c:pt>
                <c:pt idx="20236">
                  <c:v>2015</c:v>
                </c:pt>
                <c:pt idx="20237">
                  <c:v>2015</c:v>
                </c:pt>
                <c:pt idx="20238">
                  <c:v>2015</c:v>
                </c:pt>
                <c:pt idx="20239">
                  <c:v>2015</c:v>
                </c:pt>
                <c:pt idx="20240">
                  <c:v>2015</c:v>
                </c:pt>
                <c:pt idx="20241">
                  <c:v>2015</c:v>
                </c:pt>
                <c:pt idx="20242">
                  <c:v>2015</c:v>
                </c:pt>
                <c:pt idx="20243">
                  <c:v>2015</c:v>
                </c:pt>
                <c:pt idx="20244">
                  <c:v>2015</c:v>
                </c:pt>
                <c:pt idx="20245">
                  <c:v>2015</c:v>
                </c:pt>
                <c:pt idx="20246">
                  <c:v>2015</c:v>
                </c:pt>
                <c:pt idx="20247">
                  <c:v>2014</c:v>
                </c:pt>
                <c:pt idx="20248">
                  <c:v>2014</c:v>
                </c:pt>
                <c:pt idx="20249">
                  <c:v>2014</c:v>
                </c:pt>
                <c:pt idx="20250">
                  <c:v>2014</c:v>
                </c:pt>
                <c:pt idx="20251">
                  <c:v>2014</c:v>
                </c:pt>
                <c:pt idx="20252">
                  <c:v>2014</c:v>
                </c:pt>
                <c:pt idx="20253">
                  <c:v>2014</c:v>
                </c:pt>
                <c:pt idx="20254">
                  <c:v>2014</c:v>
                </c:pt>
                <c:pt idx="20255">
                  <c:v>2014</c:v>
                </c:pt>
                <c:pt idx="20256">
                  <c:v>2014</c:v>
                </c:pt>
                <c:pt idx="20257">
                  <c:v>2013</c:v>
                </c:pt>
                <c:pt idx="20258">
                  <c:v>2013</c:v>
                </c:pt>
                <c:pt idx="20259">
                  <c:v>2013</c:v>
                </c:pt>
                <c:pt idx="20260">
                  <c:v>2013</c:v>
                </c:pt>
                <c:pt idx="20261">
                  <c:v>2013</c:v>
                </c:pt>
                <c:pt idx="20262">
                  <c:v>2013</c:v>
                </c:pt>
                <c:pt idx="20263">
                  <c:v>2013</c:v>
                </c:pt>
                <c:pt idx="20264">
                  <c:v>2013</c:v>
                </c:pt>
                <c:pt idx="20265">
                  <c:v>2013</c:v>
                </c:pt>
                <c:pt idx="20266">
                  <c:v>2013</c:v>
                </c:pt>
                <c:pt idx="20267">
                  <c:v>2012</c:v>
                </c:pt>
                <c:pt idx="20268">
                  <c:v>2012</c:v>
                </c:pt>
                <c:pt idx="20269">
                  <c:v>2012</c:v>
                </c:pt>
                <c:pt idx="20270">
                  <c:v>2012</c:v>
                </c:pt>
                <c:pt idx="20271">
                  <c:v>2012</c:v>
                </c:pt>
                <c:pt idx="20272">
                  <c:v>2012</c:v>
                </c:pt>
                <c:pt idx="20273">
                  <c:v>2012</c:v>
                </c:pt>
                <c:pt idx="20274">
                  <c:v>2012</c:v>
                </c:pt>
                <c:pt idx="20275">
                  <c:v>2012</c:v>
                </c:pt>
                <c:pt idx="20276">
                  <c:v>2012</c:v>
                </c:pt>
                <c:pt idx="20277">
                  <c:v>2012</c:v>
                </c:pt>
                <c:pt idx="20278">
                  <c:v>2012</c:v>
                </c:pt>
                <c:pt idx="20279">
                  <c:v>2011</c:v>
                </c:pt>
                <c:pt idx="20280">
                  <c:v>2011</c:v>
                </c:pt>
                <c:pt idx="20281">
                  <c:v>2011</c:v>
                </c:pt>
                <c:pt idx="20282">
                  <c:v>2011</c:v>
                </c:pt>
                <c:pt idx="20283">
                  <c:v>2011</c:v>
                </c:pt>
                <c:pt idx="20284">
                  <c:v>2011</c:v>
                </c:pt>
                <c:pt idx="20285">
                  <c:v>2011</c:v>
                </c:pt>
                <c:pt idx="20286">
                  <c:v>2011</c:v>
                </c:pt>
                <c:pt idx="20287">
                  <c:v>2011</c:v>
                </c:pt>
                <c:pt idx="20288">
                  <c:v>2011</c:v>
                </c:pt>
                <c:pt idx="20289">
                  <c:v>2011</c:v>
                </c:pt>
                <c:pt idx="20290">
                  <c:v>2011</c:v>
                </c:pt>
                <c:pt idx="20291">
                  <c:v>2010</c:v>
                </c:pt>
                <c:pt idx="20292">
                  <c:v>2010</c:v>
                </c:pt>
                <c:pt idx="20293">
                  <c:v>2010</c:v>
                </c:pt>
                <c:pt idx="20294">
                  <c:v>2010</c:v>
                </c:pt>
                <c:pt idx="20295">
                  <c:v>2010</c:v>
                </c:pt>
                <c:pt idx="20296">
                  <c:v>2010</c:v>
                </c:pt>
                <c:pt idx="20297">
                  <c:v>2010</c:v>
                </c:pt>
                <c:pt idx="20298">
                  <c:v>2010</c:v>
                </c:pt>
                <c:pt idx="20299">
                  <c:v>2010</c:v>
                </c:pt>
                <c:pt idx="20300">
                  <c:v>2010</c:v>
                </c:pt>
                <c:pt idx="20301">
                  <c:v>2009</c:v>
                </c:pt>
                <c:pt idx="20302">
                  <c:v>2009</c:v>
                </c:pt>
                <c:pt idx="20303">
                  <c:v>2009</c:v>
                </c:pt>
                <c:pt idx="20304">
                  <c:v>2009</c:v>
                </c:pt>
                <c:pt idx="20305">
                  <c:v>2009</c:v>
                </c:pt>
                <c:pt idx="20306">
                  <c:v>2009</c:v>
                </c:pt>
                <c:pt idx="20307">
                  <c:v>2009</c:v>
                </c:pt>
                <c:pt idx="20308">
                  <c:v>2009</c:v>
                </c:pt>
                <c:pt idx="20309">
                  <c:v>2009</c:v>
                </c:pt>
                <c:pt idx="20310">
                  <c:v>2009</c:v>
                </c:pt>
                <c:pt idx="20311">
                  <c:v>2009</c:v>
                </c:pt>
                <c:pt idx="20312">
                  <c:v>2009</c:v>
                </c:pt>
                <c:pt idx="20313">
                  <c:v>2008</c:v>
                </c:pt>
                <c:pt idx="20314">
                  <c:v>2008</c:v>
                </c:pt>
                <c:pt idx="20315">
                  <c:v>2008</c:v>
                </c:pt>
                <c:pt idx="20316">
                  <c:v>2008</c:v>
                </c:pt>
                <c:pt idx="20317">
                  <c:v>2008</c:v>
                </c:pt>
                <c:pt idx="20318">
                  <c:v>2008</c:v>
                </c:pt>
                <c:pt idx="20319">
                  <c:v>2008</c:v>
                </c:pt>
                <c:pt idx="20320">
                  <c:v>2008</c:v>
                </c:pt>
                <c:pt idx="20321">
                  <c:v>2008</c:v>
                </c:pt>
                <c:pt idx="20322">
                  <c:v>2008</c:v>
                </c:pt>
                <c:pt idx="20323">
                  <c:v>2008</c:v>
                </c:pt>
                <c:pt idx="20324">
                  <c:v>2008</c:v>
                </c:pt>
                <c:pt idx="20325">
                  <c:v>2008</c:v>
                </c:pt>
                <c:pt idx="20326">
                  <c:v>2008</c:v>
                </c:pt>
                <c:pt idx="20327">
                  <c:v>2007</c:v>
                </c:pt>
                <c:pt idx="20328">
                  <c:v>2007</c:v>
                </c:pt>
                <c:pt idx="20329">
                  <c:v>2007</c:v>
                </c:pt>
                <c:pt idx="20330">
                  <c:v>2007</c:v>
                </c:pt>
                <c:pt idx="20331">
                  <c:v>2007</c:v>
                </c:pt>
                <c:pt idx="20332">
                  <c:v>2007</c:v>
                </c:pt>
                <c:pt idx="20333">
                  <c:v>2007</c:v>
                </c:pt>
                <c:pt idx="20334">
                  <c:v>2007</c:v>
                </c:pt>
                <c:pt idx="20335">
                  <c:v>2007</c:v>
                </c:pt>
                <c:pt idx="20336">
                  <c:v>2007</c:v>
                </c:pt>
                <c:pt idx="20337">
                  <c:v>2007</c:v>
                </c:pt>
                <c:pt idx="20338">
                  <c:v>2007</c:v>
                </c:pt>
                <c:pt idx="20339">
                  <c:v>2006</c:v>
                </c:pt>
                <c:pt idx="20340">
                  <c:v>2006</c:v>
                </c:pt>
                <c:pt idx="20341">
                  <c:v>2006</c:v>
                </c:pt>
                <c:pt idx="20342">
                  <c:v>2006</c:v>
                </c:pt>
                <c:pt idx="20343">
                  <c:v>2006</c:v>
                </c:pt>
                <c:pt idx="20344">
                  <c:v>2006</c:v>
                </c:pt>
                <c:pt idx="20345">
                  <c:v>2006</c:v>
                </c:pt>
                <c:pt idx="20346">
                  <c:v>2006</c:v>
                </c:pt>
                <c:pt idx="20347">
                  <c:v>2006</c:v>
                </c:pt>
                <c:pt idx="20348">
                  <c:v>2005</c:v>
                </c:pt>
                <c:pt idx="20349">
                  <c:v>2005</c:v>
                </c:pt>
                <c:pt idx="20350">
                  <c:v>2005</c:v>
                </c:pt>
                <c:pt idx="20351">
                  <c:v>2005</c:v>
                </c:pt>
                <c:pt idx="20352">
                  <c:v>2005</c:v>
                </c:pt>
                <c:pt idx="20353">
                  <c:v>2005</c:v>
                </c:pt>
                <c:pt idx="20354">
                  <c:v>2005</c:v>
                </c:pt>
                <c:pt idx="20355">
                  <c:v>2004</c:v>
                </c:pt>
                <c:pt idx="20356">
                  <c:v>2004</c:v>
                </c:pt>
                <c:pt idx="20357">
                  <c:v>2004</c:v>
                </c:pt>
                <c:pt idx="20358">
                  <c:v>2004</c:v>
                </c:pt>
                <c:pt idx="20359">
                  <c:v>2004</c:v>
                </c:pt>
                <c:pt idx="20360">
                  <c:v>2004</c:v>
                </c:pt>
                <c:pt idx="20361">
                  <c:v>2003</c:v>
                </c:pt>
                <c:pt idx="20362">
                  <c:v>2003</c:v>
                </c:pt>
                <c:pt idx="20363">
                  <c:v>2003</c:v>
                </c:pt>
                <c:pt idx="20364">
                  <c:v>2003</c:v>
                </c:pt>
                <c:pt idx="20365">
                  <c:v>2003</c:v>
                </c:pt>
                <c:pt idx="20366">
                  <c:v>2003</c:v>
                </c:pt>
                <c:pt idx="20367">
                  <c:v>2003</c:v>
                </c:pt>
                <c:pt idx="20368">
                  <c:v>2003</c:v>
                </c:pt>
                <c:pt idx="20369">
                  <c:v>2003</c:v>
                </c:pt>
                <c:pt idx="20370">
                  <c:v>2002</c:v>
                </c:pt>
                <c:pt idx="20371">
                  <c:v>2002</c:v>
                </c:pt>
                <c:pt idx="20372">
                  <c:v>2002</c:v>
                </c:pt>
                <c:pt idx="20373">
                  <c:v>2002</c:v>
                </c:pt>
                <c:pt idx="20374">
                  <c:v>2002</c:v>
                </c:pt>
                <c:pt idx="20375">
                  <c:v>2002</c:v>
                </c:pt>
                <c:pt idx="20376">
                  <c:v>2001</c:v>
                </c:pt>
                <c:pt idx="20377">
                  <c:v>2001</c:v>
                </c:pt>
                <c:pt idx="20378">
                  <c:v>2001</c:v>
                </c:pt>
                <c:pt idx="20379">
                  <c:v>2001</c:v>
                </c:pt>
                <c:pt idx="20380">
                  <c:v>2001</c:v>
                </c:pt>
                <c:pt idx="20381">
                  <c:v>2001</c:v>
                </c:pt>
                <c:pt idx="20382">
                  <c:v>2000</c:v>
                </c:pt>
                <c:pt idx="20383">
                  <c:v>2000</c:v>
                </c:pt>
                <c:pt idx="20384">
                  <c:v>2000</c:v>
                </c:pt>
                <c:pt idx="20385">
                  <c:v>2000</c:v>
                </c:pt>
                <c:pt idx="20386">
                  <c:v>2000</c:v>
                </c:pt>
                <c:pt idx="20387">
                  <c:v>1999</c:v>
                </c:pt>
                <c:pt idx="20388">
                  <c:v>1999</c:v>
                </c:pt>
                <c:pt idx="20389">
                  <c:v>1999</c:v>
                </c:pt>
                <c:pt idx="20390">
                  <c:v>1999</c:v>
                </c:pt>
                <c:pt idx="20391">
                  <c:v>1999</c:v>
                </c:pt>
                <c:pt idx="20392">
                  <c:v>1999</c:v>
                </c:pt>
                <c:pt idx="20393">
                  <c:v>1999</c:v>
                </c:pt>
                <c:pt idx="20394">
                  <c:v>1999</c:v>
                </c:pt>
                <c:pt idx="20395">
                  <c:v>1999</c:v>
                </c:pt>
                <c:pt idx="20396">
                  <c:v>1999</c:v>
                </c:pt>
                <c:pt idx="20397">
                  <c:v>1997</c:v>
                </c:pt>
                <c:pt idx="20398">
                  <c:v>1997</c:v>
                </c:pt>
                <c:pt idx="20399">
                  <c:v>1997</c:v>
                </c:pt>
                <c:pt idx="20400">
                  <c:v>1997</c:v>
                </c:pt>
                <c:pt idx="20401">
                  <c:v>1997</c:v>
                </c:pt>
                <c:pt idx="20402">
                  <c:v>1997</c:v>
                </c:pt>
                <c:pt idx="20403">
                  <c:v>1997</c:v>
                </c:pt>
                <c:pt idx="20404">
                  <c:v>1997</c:v>
                </c:pt>
                <c:pt idx="20405">
                  <c:v>1997</c:v>
                </c:pt>
                <c:pt idx="20406">
                  <c:v>1997</c:v>
                </c:pt>
                <c:pt idx="20407">
                  <c:v>1997</c:v>
                </c:pt>
                <c:pt idx="20408">
                  <c:v>1997</c:v>
                </c:pt>
                <c:pt idx="20409">
                  <c:v>1997</c:v>
                </c:pt>
                <c:pt idx="20410">
                  <c:v>1995</c:v>
                </c:pt>
                <c:pt idx="20411">
                  <c:v>1995</c:v>
                </c:pt>
                <c:pt idx="20412">
                  <c:v>1995</c:v>
                </c:pt>
                <c:pt idx="20413">
                  <c:v>1995</c:v>
                </c:pt>
                <c:pt idx="20414">
                  <c:v>1995</c:v>
                </c:pt>
                <c:pt idx="20415">
                  <c:v>1995</c:v>
                </c:pt>
                <c:pt idx="20416">
                  <c:v>1995</c:v>
                </c:pt>
                <c:pt idx="20417">
                  <c:v>1995</c:v>
                </c:pt>
                <c:pt idx="20418">
                  <c:v>1995</c:v>
                </c:pt>
                <c:pt idx="20419">
                  <c:v>1994</c:v>
                </c:pt>
                <c:pt idx="20420">
                  <c:v>1994</c:v>
                </c:pt>
                <c:pt idx="20421">
                  <c:v>1994</c:v>
                </c:pt>
                <c:pt idx="20422">
                  <c:v>1993</c:v>
                </c:pt>
                <c:pt idx="20423">
                  <c:v>1993</c:v>
                </c:pt>
                <c:pt idx="20424">
                  <c:v>1992</c:v>
                </c:pt>
                <c:pt idx="20425">
                  <c:v>1992</c:v>
                </c:pt>
                <c:pt idx="20426">
                  <c:v>1991</c:v>
                </c:pt>
                <c:pt idx="20427">
                  <c:v>1991</c:v>
                </c:pt>
                <c:pt idx="20428">
                  <c:v>1991</c:v>
                </c:pt>
                <c:pt idx="20429">
                  <c:v>1990</c:v>
                </c:pt>
                <c:pt idx="20430">
                  <c:v>2019</c:v>
                </c:pt>
                <c:pt idx="20431">
                  <c:v>2019</c:v>
                </c:pt>
                <c:pt idx="20432">
                  <c:v>2019</c:v>
                </c:pt>
                <c:pt idx="20433">
                  <c:v>2019</c:v>
                </c:pt>
                <c:pt idx="20434">
                  <c:v>2019</c:v>
                </c:pt>
                <c:pt idx="20435">
                  <c:v>2019</c:v>
                </c:pt>
                <c:pt idx="20436">
                  <c:v>2018</c:v>
                </c:pt>
                <c:pt idx="20437">
                  <c:v>2018</c:v>
                </c:pt>
                <c:pt idx="20438">
                  <c:v>2018</c:v>
                </c:pt>
                <c:pt idx="20439">
                  <c:v>2018</c:v>
                </c:pt>
                <c:pt idx="20440">
                  <c:v>2018</c:v>
                </c:pt>
                <c:pt idx="20441">
                  <c:v>2018</c:v>
                </c:pt>
                <c:pt idx="20442">
                  <c:v>2016</c:v>
                </c:pt>
                <c:pt idx="20443">
                  <c:v>2016</c:v>
                </c:pt>
                <c:pt idx="20444">
                  <c:v>2016</c:v>
                </c:pt>
                <c:pt idx="20445">
                  <c:v>2016</c:v>
                </c:pt>
                <c:pt idx="20446">
                  <c:v>2016</c:v>
                </c:pt>
                <c:pt idx="20447">
                  <c:v>2016</c:v>
                </c:pt>
                <c:pt idx="20448">
                  <c:v>2019</c:v>
                </c:pt>
                <c:pt idx="20449">
                  <c:v>2019</c:v>
                </c:pt>
                <c:pt idx="20450">
                  <c:v>2019</c:v>
                </c:pt>
                <c:pt idx="20451">
                  <c:v>2019</c:v>
                </c:pt>
                <c:pt idx="20452">
                  <c:v>2019</c:v>
                </c:pt>
                <c:pt idx="20453">
                  <c:v>2019</c:v>
                </c:pt>
                <c:pt idx="20454">
                  <c:v>2019</c:v>
                </c:pt>
                <c:pt idx="20455">
                  <c:v>2019</c:v>
                </c:pt>
                <c:pt idx="20456">
                  <c:v>2018</c:v>
                </c:pt>
                <c:pt idx="20457">
                  <c:v>2018</c:v>
                </c:pt>
                <c:pt idx="20458">
                  <c:v>2018</c:v>
                </c:pt>
                <c:pt idx="20459">
                  <c:v>2018</c:v>
                </c:pt>
                <c:pt idx="20460">
                  <c:v>2018</c:v>
                </c:pt>
                <c:pt idx="20461">
                  <c:v>2018</c:v>
                </c:pt>
                <c:pt idx="20462">
                  <c:v>2016</c:v>
                </c:pt>
                <c:pt idx="20463">
                  <c:v>2016</c:v>
                </c:pt>
                <c:pt idx="20464">
                  <c:v>2016</c:v>
                </c:pt>
                <c:pt idx="20465">
                  <c:v>2016</c:v>
                </c:pt>
                <c:pt idx="20466">
                  <c:v>2016</c:v>
                </c:pt>
                <c:pt idx="20467">
                  <c:v>2016</c:v>
                </c:pt>
                <c:pt idx="20468">
                  <c:v>2016</c:v>
                </c:pt>
                <c:pt idx="20469">
                  <c:v>2016</c:v>
                </c:pt>
                <c:pt idx="20470">
                  <c:v>2016</c:v>
                </c:pt>
                <c:pt idx="20471">
                  <c:v>2016</c:v>
                </c:pt>
                <c:pt idx="20472">
                  <c:v>2016</c:v>
                </c:pt>
                <c:pt idx="20473">
                  <c:v>2016</c:v>
                </c:pt>
                <c:pt idx="20474">
                  <c:v>2016</c:v>
                </c:pt>
                <c:pt idx="20475">
                  <c:v>2016</c:v>
                </c:pt>
                <c:pt idx="20476">
                  <c:v>2015</c:v>
                </c:pt>
                <c:pt idx="20477">
                  <c:v>2015</c:v>
                </c:pt>
                <c:pt idx="20478">
                  <c:v>2015</c:v>
                </c:pt>
                <c:pt idx="20479">
                  <c:v>2015</c:v>
                </c:pt>
                <c:pt idx="20480">
                  <c:v>2015</c:v>
                </c:pt>
                <c:pt idx="20481">
                  <c:v>2015</c:v>
                </c:pt>
                <c:pt idx="20482">
                  <c:v>2015</c:v>
                </c:pt>
                <c:pt idx="20483">
                  <c:v>2014</c:v>
                </c:pt>
                <c:pt idx="20484">
                  <c:v>2014</c:v>
                </c:pt>
                <c:pt idx="20485">
                  <c:v>2014</c:v>
                </c:pt>
                <c:pt idx="20486">
                  <c:v>2014</c:v>
                </c:pt>
                <c:pt idx="20487">
                  <c:v>2014</c:v>
                </c:pt>
                <c:pt idx="20488">
                  <c:v>2014</c:v>
                </c:pt>
                <c:pt idx="20489">
                  <c:v>2014</c:v>
                </c:pt>
                <c:pt idx="20490">
                  <c:v>2013</c:v>
                </c:pt>
                <c:pt idx="20491">
                  <c:v>2013</c:v>
                </c:pt>
                <c:pt idx="20492">
                  <c:v>2013</c:v>
                </c:pt>
                <c:pt idx="20493">
                  <c:v>2013</c:v>
                </c:pt>
                <c:pt idx="20494">
                  <c:v>2013</c:v>
                </c:pt>
                <c:pt idx="20495">
                  <c:v>2013</c:v>
                </c:pt>
                <c:pt idx="20496">
                  <c:v>2013</c:v>
                </c:pt>
                <c:pt idx="20497">
                  <c:v>2019</c:v>
                </c:pt>
                <c:pt idx="20498">
                  <c:v>2019</c:v>
                </c:pt>
                <c:pt idx="20499">
                  <c:v>2019</c:v>
                </c:pt>
                <c:pt idx="20500">
                  <c:v>2019</c:v>
                </c:pt>
                <c:pt idx="20501">
                  <c:v>2019</c:v>
                </c:pt>
                <c:pt idx="20502">
                  <c:v>2019</c:v>
                </c:pt>
                <c:pt idx="20503">
                  <c:v>2019</c:v>
                </c:pt>
                <c:pt idx="20504">
                  <c:v>2018</c:v>
                </c:pt>
                <c:pt idx="20505">
                  <c:v>2018</c:v>
                </c:pt>
                <c:pt idx="20506">
                  <c:v>2018</c:v>
                </c:pt>
                <c:pt idx="20507">
                  <c:v>2018</c:v>
                </c:pt>
                <c:pt idx="20508">
                  <c:v>2018</c:v>
                </c:pt>
                <c:pt idx="20509">
                  <c:v>2018</c:v>
                </c:pt>
                <c:pt idx="20510">
                  <c:v>2018</c:v>
                </c:pt>
                <c:pt idx="20511">
                  <c:v>2016</c:v>
                </c:pt>
                <c:pt idx="20512">
                  <c:v>2016</c:v>
                </c:pt>
                <c:pt idx="20513">
                  <c:v>2016</c:v>
                </c:pt>
                <c:pt idx="20514">
                  <c:v>2016</c:v>
                </c:pt>
                <c:pt idx="20515">
                  <c:v>2016</c:v>
                </c:pt>
                <c:pt idx="20516">
                  <c:v>2016</c:v>
                </c:pt>
                <c:pt idx="20517">
                  <c:v>2016</c:v>
                </c:pt>
                <c:pt idx="20518">
                  <c:v>2015</c:v>
                </c:pt>
                <c:pt idx="20519">
                  <c:v>2015</c:v>
                </c:pt>
                <c:pt idx="20520">
                  <c:v>2015</c:v>
                </c:pt>
                <c:pt idx="20521">
                  <c:v>2015</c:v>
                </c:pt>
                <c:pt idx="20522">
                  <c:v>2015</c:v>
                </c:pt>
                <c:pt idx="20523">
                  <c:v>2015</c:v>
                </c:pt>
                <c:pt idx="20524">
                  <c:v>2014</c:v>
                </c:pt>
                <c:pt idx="20525">
                  <c:v>2014</c:v>
                </c:pt>
                <c:pt idx="20526">
                  <c:v>2014</c:v>
                </c:pt>
                <c:pt idx="20527">
                  <c:v>2014</c:v>
                </c:pt>
                <c:pt idx="20528">
                  <c:v>2014</c:v>
                </c:pt>
                <c:pt idx="20529">
                  <c:v>2014</c:v>
                </c:pt>
                <c:pt idx="20530">
                  <c:v>2013</c:v>
                </c:pt>
                <c:pt idx="20531">
                  <c:v>2013</c:v>
                </c:pt>
                <c:pt idx="20532">
                  <c:v>2013</c:v>
                </c:pt>
                <c:pt idx="20533">
                  <c:v>2013</c:v>
                </c:pt>
                <c:pt idx="20534">
                  <c:v>2013</c:v>
                </c:pt>
                <c:pt idx="20535">
                  <c:v>2013</c:v>
                </c:pt>
                <c:pt idx="20536">
                  <c:v>2012</c:v>
                </c:pt>
                <c:pt idx="20537">
                  <c:v>2012</c:v>
                </c:pt>
                <c:pt idx="20538">
                  <c:v>2012</c:v>
                </c:pt>
                <c:pt idx="20539">
                  <c:v>2012</c:v>
                </c:pt>
                <c:pt idx="20540">
                  <c:v>2012</c:v>
                </c:pt>
                <c:pt idx="20541">
                  <c:v>2012</c:v>
                </c:pt>
                <c:pt idx="20542">
                  <c:v>2011</c:v>
                </c:pt>
                <c:pt idx="20543">
                  <c:v>2011</c:v>
                </c:pt>
                <c:pt idx="20544">
                  <c:v>2011</c:v>
                </c:pt>
                <c:pt idx="20545">
                  <c:v>2011</c:v>
                </c:pt>
                <c:pt idx="20546">
                  <c:v>2011</c:v>
                </c:pt>
                <c:pt idx="20547">
                  <c:v>2011</c:v>
                </c:pt>
                <c:pt idx="20548">
                  <c:v>2010</c:v>
                </c:pt>
                <c:pt idx="20549">
                  <c:v>2010</c:v>
                </c:pt>
                <c:pt idx="20550">
                  <c:v>2010</c:v>
                </c:pt>
                <c:pt idx="20551">
                  <c:v>2010</c:v>
                </c:pt>
                <c:pt idx="20552">
                  <c:v>2010</c:v>
                </c:pt>
                <c:pt idx="20553">
                  <c:v>2010</c:v>
                </c:pt>
                <c:pt idx="20554">
                  <c:v>2009</c:v>
                </c:pt>
                <c:pt idx="20555">
                  <c:v>2009</c:v>
                </c:pt>
                <c:pt idx="20556">
                  <c:v>2009</c:v>
                </c:pt>
                <c:pt idx="20557">
                  <c:v>2009</c:v>
                </c:pt>
                <c:pt idx="20558">
                  <c:v>2009</c:v>
                </c:pt>
                <c:pt idx="20559">
                  <c:v>2009</c:v>
                </c:pt>
                <c:pt idx="20560">
                  <c:v>2008</c:v>
                </c:pt>
                <c:pt idx="20561">
                  <c:v>2008</c:v>
                </c:pt>
                <c:pt idx="20562">
                  <c:v>2008</c:v>
                </c:pt>
                <c:pt idx="20563">
                  <c:v>2008</c:v>
                </c:pt>
                <c:pt idx="20564">
                  <c:v>2008</c:v>
                </c:pt>
                <c:pt idx="20565">
                  <c:v>2008</c:v>
                </c:pt>
                <c:pt idx="20566">
                  <c:v>2007</c:v>
                </c:pt>
                <c:pt idx="20567">
                  <c:v>2007</c:v>
                </c:pt>
                <c:pt idx="20568">
                  <c:v>2007</c:v>
                </c:pt>
                <c:pt idx="20569">
                  <c:v>2007</c:v>
                </c:pt>
                <c:pt idx="20570">
                  <c:v>2007</c:v>
                </c:pt>
                <c:pt idx="20571">
                  <c:v>2007</c:v>
                </c:pt>
                <c:pt idx="20572">
                  <c:v>2019</c:v>
                </c:pt>
                <c:pt idx="20573">
                  <c:v>2019</c:v>
                </c:pt>
                <c:pt idx="20574">
                  <c:v>2019</c:v>
                </c:pt>
                <c:pt idx="20575">
                  <c:v>2019</c:v>
                </c:pt>
                <c:pt idx="20576">
                  <c:v>2019</c:v>
                </c:pt>
                <c:pt idx="20577">
                  <c:v>2019</c:v>
                </c:pt>
                <c:pt idx="20578">
                  <c:v>2018</c:v>
                </c:pt>
                <c:pt idx="20579">
                  <c:v>2018</c:v>
                </c:pt>
                <c:pt idx="20580">
                  <c:v>2018</c:v>
                </c:pt>
                <c:pt idx="20581">
                  <c:v>2018</c:v>
                </c:pt>
                <c:pt idx="20582">
                  <c:v>2019</c:v>
                </c:pt>
                <c:pt idx="20583">
                  <c:v>2019</c:v>
                </c:pt>
                <c:pt idx="20584">
                  <c:v>2019</c:v>
                </c:pt>
                <c:pt idx="20585">
                  <c:v>2019</c:v>
                </c:pt>
                <c:pt idx="20586">
                  <c:v>2019</c:v>
                </c:pt>
                <c:pt idx="20587">
                  <c:v>2019</c:v>
                </c:pt>
                <c:pt idx="20588">
                  <c:v>2019</c:v>
                </c:pt>
                <c:pt idx="20589">
                  <c:v>2018</c:v>
                </c:pt>
                <c:pt idx="20590">
                  <c:v>2018</c:v>
                </c:pt>
                <c:pt idx="20591">
                  <c:v>2018</c:v>
                </c:pt>
                <c:pt idx="20592">
                  <c:v>2018</c:v>
                </c:pt>
                <c:pt idx="20593">
                  <c:v>2018</c:v>
                </c:pt>
                <c:pt idx="20594">
                  <c:v>2018</c:v>
                </c:pt>
                <c:pt idx="20595">
                  <c:v>2019</c:v>
                </c:pt>
                <c:pt idx="20596">
                  <c:v>2019</c:v>
                </c:pt>
                <c:pt idx="20597">
                  <c:v>2019</c:v>
                </c:pt>
                <c:pt idx="20598">
                  <c:v>2019</c:v>
                </c:pt>
                <c:pt idx="20599">
                  <c:v>2019</c:v>
                </c:pt>
                <c:pt idx="20600">
                  <c:v>2019</c:v>
                </c:pt>
                <c:pt idx="20601">
                  <c:v>2019</c:v>
                </c:pt>
                <c:pt idx="20602">
                  <c:v>2018</c:v>
                </c:pt>
                <c:pt idx="20603">
                  <c:v>2018</c:v>
                </c:pt>
                <c:pt idx="20604">
                  <c:v>2018</c:v>
                </c:pt>
                <c:pt idx="20605">
                  <c:v>2018</c:v>
                </c:pt>
                <c:pt idx="20606">
                  <c:v>2018</c:v>
                </c:pt>
                <c:pt idx="20607">
                  <c:v>2018</c:v>
                </c:pt>
                <c:pt idx="20608">
                  <c:v>2018</c:v>
                </c:pt>
                <c:pt idx="20609">
                  <c:v>2019</c:v>
                </c:pt>
                <c:pt idx="20610">
                  <c:v>2019</c:v>
                </c:pt>
                <c:pt idx="20611">
                  <c:v>2019</c:v>
                </c:pt>
                <c:pt idx="20612">
                  <c:v>2018</c:v>
                </c:pt>
                <c:pt idx="20613">
                  <c:v>2018</c:v>
                </c:pt>
                <c:pt idx="20614">
                  <c:v>2018</c:v>
                </c:pt>
                <c:pt idx="20615">
                  <c:v>2019</c:v>
                </c:pt>
                <c:pt idx="20616">
                  <c:v>2018</c:v>
                </c:pt>
                <c:pt idx="20617">
                  <c:v>2018</c:v>
                </c:pt>
                <c:pt idx="20618">
                  <c:v>2016</c:v>
                </c:pt>
                <c:pt idx="20619">
                  <c:v>2019</c:v>
                </c:pt>
                <c:pt idx="20620">
                  <c:v>2019</c:v>
                </c:pt>
                <c:pt idx="20621">
                  <c:v>2019</c:v>
                </c:pt>
                <c:pt idx="20622">
                  <c:v>2019</c:v>
                </c:pt>
                <c:pt idx="20623">
                  <c:v>2018</c:v>
                </c:pt>
                <c:pt idx="20624">
                  <c:v>2018</c:v>
                </c:pt>
                <c:pt idx="20625">
                  <c:v>2018</c:v>
                </c:pt>
                <c:pt idx="20626">
                  <c:v>2018</c:v>
                </c:pt>
                <c:pt idx="20627">
                  <c:v>2016</c:v>
                </c:pt>
                <c:pt idx="20628">
                  <c:v>2016</c:v>
                </c:pt>
                <c:pt idx="20629">
                  <c:v>2016</c:v>
                </c:pt>
                <c:pt idx="20630">
                  <c:v>2015</c:v>
                </c:pt>
                <c:pt idx="20631">
                  <c:v>2015</c:v>
                </c:pt>
                <c:pt idx="20632">
                  <c:v>2014</c:v>
                </c:pt>
                <c:pt idx="20633">
                  <c:v>2014</c:v>
                </c:pt>
                <c:pt idx="20634">
                  <c:v>2013</c:v>
                </c:pt>
                <c:pt idx="20635">
                  <c:v>2013</c:v>
                </c:pt>
                <c:pt idx="20636">
                  <c:v>2012</c:v>
                </c:pt>
                <c:pt idx="20637">
                  <c:v>2011</c:v>
                </c:pt>
                <c:pt idx="20638">
                  <c:v>2011</c:v>
                </c:pt>
                <c:pt idx="20639">
                  <c:v>2010</c:v>
                </c:pt>
                <c:pt idx="20640">
                  <c:v>2010</c:v>
                </c:pt>
                <c:pt idx="20641">
                  <c:v>2009</c:v>
                </c:pt>
                <c:pt idx="20642">
                  <c:v>2009</c:v>
                </c:pt>
                <c:pt idx="20643">
                  <c:v>2008</c:v>
                </c:pt>
                <c:pt idx="20644">
                  <c:v>2008</c:v>
                </c:pt>
                <c:pt idx="20645">
                  <c:v>2007</c:v>
                </c:pt>
                <c:pt idx="20646">
                  <c:v>2007</c:v>
                </c:pt>
                <c:pt idx="20647">
                  <c:v>2006</c:v>
                </c:pt>
                <c:pt idx="20648">
                  <c:v>2006</c:v>
                </c:pt>
                <c:pt idx="20649">
                  <c:v>2005</c:v>
                </c:pt>
                <c:pt idx="20650">
                  <c:v>2005</c:v>
                </c:pt>
                <c:pt idx="20651">
                  <c:v>2005</c:v>
                </c:pt>
                <c:pt idx="20652">
                  <c:v>2005</c:v>
                </c:pt>
                <c:pt idx="20653">
                  <c:v>2004</c:v>
                </c:pt>
                <c:pt idx="20654">
                  <c:v>2004</c:v>
                </c:pt>
                <c:pt idx="20655">
                  <c:v>2003</c:v>
                </c:pt>
                <c:pt idx="20656">
                  <c:v>2003</c:v>
                </c:pt>
                <c:pt idx="20657">
                  <c:v>2002</c:v>
                </c:pt>
                <c:pt idx="20658">
                  <c:v>2019</c:v>
                </c:pt>
                <c:pt idx="20659">
                  <c:v>2019</c:v>
                </c:pt>
                <c:pt idx="20660">
                  <c:v>2019</c:v>
                </c:pt>
                <c:pt idx="20661">
                  <c:v>2019</c:v>
                </c:pt>
                <c:pt idx="20662">
                  <c:v>2019</c:v>
                </c:pt>
                <c:pt idx="20663">
                  <c:v>2019</c:v>
                </c:pt>
                <c:pt idx="20664">
                  <c:v>2019</c:v>
                </c:pt>
                <c:pt idx="20665">
                  <c:v>2019</c:v>
                </c:pt>
                <c:pt idx="20666">
                  <c:v>2019</c:v>
                </c:pt>
                <c:pt idx="20667">
                  <c:v>2019</c:v>
                </c:pt>
                <c:pt idx="20668">
                  <c:v>2019</c:v>
                </c:pt>
                <c:pt idx="20669">
                  <c:v>2019</c:v>
                </c:pt>
                <c:pt idx="20670">
                  <c:v>2019</c:v>
                </c:pt>
                <c:pt idx="20671">
                  <c:v>2019</c:v>
                </c:pt>
                <c:pt idx="20672">
                  <c:v>2019</c:v>
                </c:pt>
                <c:pt idx="20673">
                  <c:v>2018</c:v>
                </c:pt>
                <c:pt idx="20674">
                  <c:v>2018</c:v>
                </c:pt>
                <c:pt idx="20675">
                  <c:v>2018</c:v>
                </c:pt>
                <c:pt idx="20676">
                  <c:v>2018</c:v>
                </c:pt>
                <c:pt idx="20677">
                  <c:v>2018</c:v>
                </c:pt>
                <c:pt idx="20678">
                  <c:v>2018</c:v>
                </c:pt>
                <c:pt idx="20679">
                  <c:v>2018</c:v>
                </c:pt>
                <c:pt idx="20680">
                  <c:v>2018</c:v>
                </c:pt>
                <c:pt idx="20681">
                  <c:v>2018</c:v>
                </c:pt>
                <c:pt idx="20682">
                  <c:v>2018</c:v>
                </c:pt>
                <c:pt idx="20683">
                  <c:v>2018</c:v>
                </c:pt>
                <c:pt idx="20684">
                  <c:v>2018</c:v>
                </c:pt>
                <c:pt idx="20685">
                  <c:v>2018</c:v>
                </c:pt>
                <c:pt idx="20686">
                  <c:v>2018</c:v>
                </c:pt>
                <c:pt idx="20687">
                  <c:v>2018</c:v>
                </c:pt>
                <c:pt idx="20688">
                  <c:v>2018</c:v>
                </c:pt>
                <c:pt idx="20689">
                  <c:v>2016</c:v>
                </c:pt>
                <c:pt idx="20690">
                  <c:v>2016</c:v>
                </c:pt>
                <c:pt idx="20691">
                  <c:v>2016</c:v>
                </c:pt>
                <c:pt idx="20692">
                  <c:v>2016</c:v>
                </c:pt>
                <c:pt idx="20693">
                  <c:v>2016</c:v>
                </c:pt>
                <c:pt idx="20694">
                  <c:v>2016</c:v>
                </c:pt>
                <c:pt idx="20695">
                  <c:v>2016</c:v>
                </c:pt>
                <c:pt idx="20696">
                  <c:v>2016</c:v>
                </c:pt>
                <c:pt idx="20697">
                  <c:v>2016</c:v>
                </c:pt>
                <c:pt idx="20698">
                  <c:v>2016</c:v>
                </c:pt>
                <c:pt idx="20699">
                  <c:v>2016</c:v>
                </c:pt>
                <c:pt idx="20700">
                  <c:v>2015</c:v>
                </c:pt>
                <c:pt idx="20701">
                  <c:v>2015</c:v>
                </c:pt>
                <c:pt idx="20702">
                  <c:v>2015</c:v>
                </c:pt>
                <c:pt idx="20703">
                  <c:v>2015</c:v>
                </c:pt>
                <c:pt idx="20704">
                  <c:v>2015</c:v>
                </c:pt>
                <c:pt idx="20705">
                  <c:v>2015</c:v>
                </c:pt>
                <c:pt idx="20706">
                  <c:v>2015</c:v>
                </c:pt>
                <c:pt idx="20707">
                  <c:v>2015</c:v>
                </c:pt>
                <c:pt idx="20708">
                  <c:v>2015</c:v>
                </c:pt>
                <c:pt idx="20709">
                  <c:v>2015</c:v>
                </c:pt>
                <c:pt idx="20710">
                  <c:v>2015</c:v>
                </c:pt>
                <c:pt idx="20711">
                  <c:v>2015</c:v>
                </c:pt>
                <c:pt idx="20712">
                  <c:v>2015</c:v>
                </c:pt>
                <c:pt idx="20713">
                  <c:v>2014</c:v>
                </c:pt>
                <c:pt idx="20714">
                  <c:v>2014</c:v>
                </c:pt>
                <c:pt idx="20715">
                  <c:v>2014</c:v>
                </c:pt>
                <c:pt idx="20716">
                  <c:v>2014</c:v>
                </c:pt>
                <c:pt idx="20717">
                  <c:v>2014</c:v>
                </c:pt>
                <c:pt idx="20718">
                  <c:v>2014</c:v>
                </c:pt>
                <c:pt idx="20719">
                  <c:v>2014</c:v>
                </c:pt>
                <c:pt idx="20720">
                  <c:v>2014</c:v>
                </c:pt>
                <c:pt idx="20721">
                  <c:v>2014</c:v>
                </c:pt>
                <c:pt idx="20722">
                  <c:v>2014</c:v>
                </c:pt>
                <c:pt idx="20723">
                  <c:v>2013</c:v>
                </c:pt>
                <c:pt idx="20724">
                  <c:v>2013</c:v>
                </c:pt>
                <c:pt idx="20725">
                  <c:v>2013</c:v>
                </c:pt>
                <c:pt idx="20726">
                  <c:v>2013</c:v>
                </c:pt>
                <c:pt idx="20727">
                  <c:v>2013</c:v>
                </c:pt>
                <c:pt idx="20728">
                  <c:v>2013</c:v>
                </c:pt>
                <c:pt idx="20729">
                  <c:v>2013</c:v>
                </c:pt>
                <c:pt idx="20730">
                  <c:v>2013</c:v>
                </c:pt>
                <c:pt idx="20731">
                  <c:v>2013</c:v>
                </c:pt>
                <c:pt idx="20732">
                  <c:v>2013</c:v>
                </c:pt>
                <c:pt idx="20733">
                  <c:v>2012</c:v>
                </c:pt>
                <c:pt idx="20734">
                  <c:v>2012</c:v>
                </c:pt>
                <c:pt idx="20735">
                  <c:v>2012</c:v>
                </c:pt>
                <c:pt idx="20736">
                  <c:v>2012</c:v>
                </c:pt>
                <c:pt idx="20737">
                  <c:v>2012</c:v>
                </c:pt>
                <c:pt idx="20738">
                  <c:v>2012</c:v>
                </c:pt>
                <c:pt idx="20739">
                  <c:v>2012</c:v>
                </c:pt>
                <c:pt idx="20740">
                  <c:v>2012</c:v>
                </c:pt>
                <c:pt idx="20741">
                  <c:v>2012</c:v>
                </c:pt>
                <c:pt idx="20742">
                  <c:v>2012</c:v>
                </c:pt>
                <c:pt idx="20743">
                  <c:v>2011</c:v>
                </c:pt>
                <c:pt idx="20744">
                  <c:v>2011</c:v>
                </c:pt>
                <c:pt idx="20745">
                  <c:v>2011</c:v>
                </c:pt>
                <c:pt idx="20746">
                  <c:v>2011</c:v>
                </c:pt>
                <c:pt idx="20747">
                  <c:v>2011</c:v>
                </c:pt>
                <c:pt idx="20748">
                  <c:v>2011</c:v>
                </c:pt>
                <c:pt idx="20749">
                  <c:v>2010</c:v>
                </c:pt>
                <c:pt idx="20750">
                  <c:v>2010</c:v>
                </c:pt>
                <c:pt idx="20751">
                  <c:v>2010</c:v>
                </c:pt>
                <c:pt idx="20752">
                  <c:v>2010</c:v>
                </c:pt>
                <c:pt idx="20753">
                  <c:v>2010</c:v>
                </c:pt>
                <c:pt idx="20754">
                  <c:v>2009</c:v>
                </c:pt>
                <c:pt idx="20755">
                  <c:v>2009</c:v>
                </c:pt>
                <c:pt idx="20756">
                  <c:v>2009</c:v>
                </c:pt>
                <c:pt idx="20757">
                  <c:v>2009</c:v>
                </c:pt>
                <c:pt idx="20758">
                  <c:v>2009</c:v>
                </c:pt>
                <c:pt idx="20759">
                  <c:v>2009</c:v>
                </c:pt>
                <c:pt idx="20760">
                  <c:v>2008</c:v>
                </c:pt>
                <c:pt idx="20761">
                  <c:v>2008</c:v>
                </c:pt>
                <c:pt idx="20762">
                  <c:v>2008</c:v>
                </c:pt>
                <c:pt idx="20763">
                  <c:v>2008</c:v>
                </c:pt>
                <c:pt idx="20764">
                  <c:v>2008</c:v>
                </c:pt>
                <c:pt idx="20765">
                  <c:v>2007</c:v>
                </c:pt>
                <c:pt idx="20766">
                  <c:v>2007</c:v>
                </c:pt>
                <c:pt idx="20767">
                  <c:v>2007</c:v>
                </c:pt>
                <c:pt idx="20768">
                  <c:v>2007</c:v>
                </c:pt>
                <c:pt idx="20769">
                  <c:v>2007</c:v>
                </c:pt>
                <c:pt idx="20770">
                  <c:v>2007</c:v>
                </c:pt>
                <c:pt idx="20771">
                  <c:v>2006</c:v>
                </c:pt>
                <c:pt idx="20772">
                  <c:v>2006</c:v>
                </c:pt>
                <c:pt idx="20773">
                  <c:v>2006</c:v>
                </c:pt>
                <c:pt idx="20774">
                  <c:v>2006</c:v>
                </c:pt>
                <c:pt idx="20775">
                  <c:v>2006</c:v>
                </c:pt>
                <c:pt idx="20776">
                  <c:v>2006</c:v>
                </c:pt>
                <c:pt idx="20777">
                  <c:v>2006</c:v>
                </c:pt>
                <c:pt idx="20778">
                  <c:v>2005</c:v>
                </c:pt>
                <c:pt idx="20779">
                  <c:v>2005</c:v>
                </c:pt>
                <c:pt idx="20780">
                  <c:v>2005</c:v>
                </c:pt>
                <c:pt idx="20781">
                  <c:v>2005</c:v>
                </c:pt>
                <c:pt idx="20782">
                  <c:v>2005</c:v>
                </c:pt>
                <c:pt idx="20783">
                  <c:v>2005</c:v>
                </c:pt>
                <c:pt idx="20784">
                  <c:v>2005</c:v>
                </c:pt>
                <c:pt idx="20785">
                  <c:v>2005</c:v>
                </c:pt>
                <c:pt idx="20786">
                  <c:v>2005</c:v>
                </c:pt>
                <c:pt idx="20787">
                  <c:v>2005</c:v>
                </c:pt>
                <c:pt idx="20788">
                  <c:v>2005</c:v>
                </c:pt>
                <c:pt idx="20789">
                  <c:v>2005</c:v>
                </c:pt>
                <c:pt idx="20790">
                  <c:v>2004</c:v>
                </c:pt>
                <c:pt idx="20791">
                  <c:v>2004</c:v>
                </c:pt>
                <c:pt idx="20792">
                  <c:v>2004</c:v>
                </c:pt>
                <c:pt idx="20793">
                  <c:v>2004</c:v>
                </c:pt>
                <c:pt idx="20794">
                  <c:v>2004</c:v>
                </c:pt>
                <c:pt idx="20795">
                  <c:v>2004</c:v>
                </c:pt>
                <c:pt idx="20796">
                  <c:v>2004</c:v>
                </c:pt>
                <c:pt idx="20797">
                  <c:v>2004</c:v>
                </c:pt>
                <c:pt idx="20798">
                  <c:v>2004</c:v>
                </c:pt>
                <c:pt idx="20799">
                  <c:v>2004</c:v>
                </c:pt>
                <c:pt idx="20800">
                  <c:v>2004</c:v>
                </c:pt>
                <c:pt idx="20801">
                  <c:v>2004</c:v>
                </c:pt>
                <c:pt idx="20802">
                  <c:v>2004</c:v>
                </c:pt>
                <c:pt idx="20803">
                  <c:v>2004</c:v>
                </c:pt>
                <c:pt idx="20804">
                  <c:v>2003</c:v>
                </c:pt>
                <c:pt idx="20805">
                  <c:v>2003</c:v>
                </c:pt>
                <c:pt idx="20806">
                  <c:v>2003</c:v>
                </c:pt>
                <c:pt idx="20807">
                  <c:v>2003</c:v>
                </c:pt>
                <c:pt idx="20808">
                  <c:v>2003</c:v>
                </c:pt>
                <c:pt idx="20809">
                  <c:v>2003</c:v>
                </c:pt>
                <c:pt idx="20810">
                  <c:v>2003</c:v>
                </c:pt>
                <c:pt idx="20811">
                  <c:v>2003</c:v>
                </c:pt>
                <c:pt idx="20812">
                  <c:v>2003</c:v>
                </c:pt>
                <c:pt idx="20813">
                  <c:v>2003</c:v>
                </c:pt>
                <c:pt idx="20814">
                  <c:v>2003</c:v>
                </c:pt>
                <c:pt idx="20815">
                  <c:v>2003</c:v>
                </c:pt>
                <c:pt idx="20816">
                  <c:v>2003</c:v>
                </c:pt>
                <c:pt idx="20817">
                  <c:v>2003</c:v>
                </c:pt>
                <c:pt idx="20818">
                  <c:v>2003</c:v>
                </c:pt>
                <c:pt idx="20819">
                  <c:v>2002</c:v>
                </c:pt>
                <c:pt idx="20820">
                  <c:v>2002</c:v>
                </c:pt>
                <c:pt idx="20821">
                  <c:v>2002</c:v>
                </c:pt>
                <c:pt idx="20822">
                  <c:v>2002</c:v>
                </c:pt>
                <c:pt idx="20823">
                  <c:v>2002</c:v>
                </c:pt>
                <c:pt idx="20824">
                  <c:v>2001</c:v>
                </c:pt>
                <c:pt idx="20825">
                  <c:v>2001</c:v>
                </c:pt>
                <c:pt idx="20826">
                  <c:v>2000</c:v>
                </c:pt>
                <c:pt idx="20827">
                  <c:v>2000</c:v>
                </c:pt>
                <c:pt idx="20828">
                  <c:v>2000</c:v>
                </c:pt>
                <c:pt idx="20829">
                  <c:v>1999</c:v>
                </c:pt>
                <c:pt idx="20830">
                  <c:v>1999</c:v>
                </c:pt>
                <c:pt idx="20831">
                  <c:v>1999</c:v>
                </c:pt>
                <c:pt idx="20832">
                  <c:v>1998</c:v>
                </c:pt>
                <c:pt idx="20833">
                  <c:v>1998</c:v>
                </c:pt>
                <c:pt idx="20834">
                  <c:v>1998</c:v>
                </c:pt>
                <c:pt idx="20835">
                  <c:v>1997</c:v>
                </c:pt>
                <c:pt idx="20836">
                  <c:v>1997</c:v>
                </c:pt>
                <c:pt idx="20837">
                  <c:v>1997</c:v>
                </c:pt>
                <c:pt idx="20838">
                  <c:v>1996</c:v>
                </c:pt>
                <c:pt idx="20839">
                  <c:v>1996</c:v>
                </c:pt>
                <c:pt idx="20840">
                  <c:v>1996</c:v>
                </c:pt>
                <c:pt idx="20841">
                  <c:v>1995</c:v>
                </c:pt>
                <c:pt idx="20842">
                  <c:v>1995</c:v>
                </c:pt>
                <c:pt idx="20843">
                  <c:v>1995</c:v>
                </c:pt>
                <c:pt idx="20844">
                  <c:v>2018</c:v>
                </c:pt>
                <c:pt idx="20845">
                  <c:v>2018</c:v>
                </c:pt>
                <c:pt idx="20846">
                  <c:v>2018</c:v>
                </c:pt>
                <c:pt idx="20847">
                  <c:v>2016</c:v>
                </c:pt>
                <c:pt idx="20848">
                  <c:v>2016</c:v>
                </c:pt>
                <c:pt idx="20849">
                  <c:v>2016</c:v>
                </c:pt>
                <c:pt idx="20850">
                  <c:v>2015</c:v>
                </c:pt>
                <c:pt idx="20851">
                  <c:v>2015</c:v>
                </c:pt>
                <c:pt idx="20852">
                  <c:v>2015</c:v>
                </c:pt>
                <c:pt idx="20853">
                  <c:v>2014</c:v>
                </c:pt>
                <c:pt idx="20854">
                  <c:v>2014</c:v>
                </c:pt>
                <c:pt idx="20855">
                  <c:v>2014</c:v>
                </c:pt>
                <c:pt idx="20856">
                  <c:v>2018</c:v>
                </c:pt>
                <c:pt idx="20857">
                  <c:v>2018</c:v>
                </c:pt>
                <c:pt idx="20858">
                  <c:v>2018</c:v>
                </c:pt>
                <c:pt idx="20859">
                  <c:v>2018</c:v>
                </c:pt>
                <c:pt idx="20860">
                  <c:v>2018</c:v>
                </c:pt>
                <c:pt idx="20861">
                  <c:v>2018</c:v>
                </c:pt>
                <c:pt idx="20862">
                  <c:v>2018</c:v>
                </c:pt>
                <c:pt idx="20863">
                  <c:v>2018</c:v>
                </c:pt>
                <c:pt idx="20864">
                  <c:v>2016</c:v>
                </c:pt>
                <c:pt idx="20865">
                  <c:v>2016</c:v>
                </c:pt>
                <c:pt idx="20866">
                  <c:v>2016</c:v>
                </c:pt>
                <c:pt idx="20867">
                  <c:v>2016</c:v>
                </c:pt>
                <c:pt idx="20868">
                  <c:v>2016</c:v>
                </c:pt>
                <c:pt idx="20869">
                  <c:v>2016</c:v>
                </c:pt>
                <c:pt idx="20870">
                  <c:v>2016</c:v>
                </c:pt>
                <c:pt idx="20871">
                  <c:v>2016</c:v>
                </c:pt>
                <c:pt idx="20872">
                  <c:v>2016</c:v>
                </c:pt>
                <c:pt idx="20873">
                  <c:v>2019</c:v>
                </c:pt>
                <c:pt idx="20874">
                  <c:v>2019</c:v>
                </c:pt>
                <c:pt idx="20875">
                  <c:v>2019</c:v>
                </c:pt>
                <c:pt idx="20876">
                  <c:v>2018</c:v>
                </c:pt>
                <c:pt idx="20877">
                  <c:v>2018</c:v>
                </c:pt>
                <c:pt idx="20878">
                  <c:v>2018</c:v>
                </c:pt>
                <c:pt idx="20879">
                  <c:v>2018</c:v>
                </c:pt>
                <c:pt idx="20880">
                  <c:v>2018</c:v>
                </c:pt>
                <c:pt idx="20881">
                  <c:v>2018</c:v>
                </c:pt>
                <c:pt idx="20882">
                  <c:v>2018</c:v>
                </c:pt>
                <c:pt idx="20883">
                  <c:v>2018</c:v>
                </c:pt>
                <c:pt idx="20884">
                  <c:v>2018</c:v>
                </c:pt>
                <c:pt idx="20885">
                  <c:v>2018</c:v>
                </c:pt>
                <c:pt idx="20886">
                  <c:v>2018</c:v>
                </c:pt>
                <c:pt idx="20887">
                  <c:v>2016</c:v>
                </c:pt>
                <c:pt idx="20888">
                  <c:v>2016</c:v>
                </c:pt>
                <c:pt idx="20889">
                  <c:v>2019</c:v>
                </c:pt>
                <c:pt idx="20890">
                  <c:v>2019</c:v>
                </c:pt>
                <c:pt idx="20891">
                  <c:v>2019</c:v>
                </c:pt>
                <c:pt idx="20892">
                  <c:v>2018</c:v>
                </c:pt>
                <c:pt idx="20893">
                  <c:v>2018</c:v>
                </c:pt>
                <c:pt idx="20894">
                  <c:v>2018</c:v>
                </c:pt>
                <c:pt idx="20895">
                  <c:v>2016</c:v>
                </c:pt>
                <c:pt idx="20896">
                  <c:v>2016</c:v>
                </c:pt>
                <c:pt idx="20897">
                  <c:v>2016</c:v>
                </c:pt>
                <c:pt idx="20898">
                  <c:v>2016</c:v>
                </c:pt>
                <c:pt idx="20899">
                  <c:v>2016</c:v>
                </c:pt>
                <c:pt idx="20900">
                  <c:v>2015</c:v>
                </c:pt>
                <c:pt idx="20901">
                  <c:v>2015</c:v>
                </c:pt>
                <c:pt idx="20902">
                  <c:v>2015</c:v>
                </c:pt>
                <c:pt idx="20903">
                  <c:v>2015</c:v>
                </c:pt>
                <c:pt idx="20904">
                  <c:v>2015</c:v>
                </c:pt>
                <c:pt idx="20905">
                  <c:v>2014</c:v>
                </c:pt>
                <c:pt idx="20906">
                  <c:v>2014</c:v>
                </c:pt>
                <c:pt idx="20907">
                  <c:v>2014</c:v>
                </c:pt>
                <c:pt idx="20908">
                  <c:v>2014</c:v>
                </c:pt>
                <c:pt idx="20909">
                  <c:v>2013</c:v>
                </c:pt>
                <c:pt idx="20910">
                  <c:v>2013</c:v>
                </c:pt>
                <c:pt idx="20911">
                  <c:v>2013</c:v>
                </c:pt>
                <c:pt idx="20912">
                  <c:v>2012</c:v>
                </c:pt>
                <c:pt idx="20913">
                  <c:v>2012</c:v>
                </c:pt>
                <c:pt idx="20914">
                  <c:v>2012</c:v>
                </c:pt>
                <c:pt idx="20915">
                  <c:v>2011</c:v>
                </c:pt>
                <c:pt idx="20916">
                  <c:v>2011</c:v>
                </c:pt>
                <c:pt idx="20917">
                  <c:v>2010</c:v>
                </c:pt>
                <c:pt idx="20918">
                  <c:v>2010</c:v>
                </c:pt>
                <c:pt idx="20919">
                  <c:v>2009</c:v>
                </c:pt>
                <c:pt idx="20920">
                  <c:v>2009</c:v>
                </c:pt>
                <c:pt idx="20921">
                  <c:v>2008</c:v>
                </c:pt>
                <c:pt idx="20922">
                  <c:v>2008</c:v>
                </c:pt>
                <c:pt idx="20923">
                  <c:v>2007</c:v>
                </c:pt>
                <c:pt idx="20924">
                  <c:v>2007</c:v>
                </c:pt>
                <c:pt idx="20925">
                  <c:v>2006</c:v>
                </c:pt>
                <c:pt idx="20926">
                  <c:v>2006</c:v>
                </c:pt>
                <c:pt idx="20927">
                  <c:v>2019</c:v>
                </c:pt>
                <c:pt idx="20928">
                  <c:v>2019</c:v>
                </c:pt>
                <c:pt idx="20929">
                  <c:v>2019</c:v>
                </c:pt>
                <c:pt idx="20930">
                  <c:v>2019</c:v>
                </c:pt>
                <c:pt idx="20931">
                  <c:v>2019</c:v>
                </c:pt>
                <c:pt idx="20932">
                  <c:v>2019</c:v>
                </c:pt>
                <c:pt idx="20933">
                  <c:v>2019</c:v>
                </c:pt>
                <c:pt idx="20934">
                  <c:v>2019</c:v>
                </c:pt>
                <c:pt idx="20935">
                  <c:v>2019</c:v>
                </c:pt>
                <c:pt idx="20936">
                  <c:v>2019</c:v>
                </c:pt>
                <c:pt idx="20937">
                  <c:v>2019</c:v>
                </c:pt>
                <c:pt idx="20938">
                  <c:v>2019</c:v>
                </c:pt>
                <c:pt idx="20939">
                  <c:v>2019</c:v>
                </c:pt>
                <c:pt idx="20940">
                  <c:v>2019</c:v>
                </c:pt>
                <c:pt idx="20941">
                  <c:v>2019</c:v>
                </c:pt>
                <c:pt idx="20942">
                  <c:v>2019</c:v>
                </c:pt>
                <c:pt idx="20943">
                  <c:v>2019</c:v>
                </c:pt>
                <c:pt idx="20944">
                  <c:v>2019</c:v>
                </c:pt>
                <c:pt idx="20945">
                  <c:v>2019</c:v>
                </c:pt>
                <c:pt idx="20946">
                  <c:v>2019</c:v>
                </c:pt>
                <c:pt idx="20947">
                  <c:v>2019</c:v>
                </c:pt>
                <c:pt idx="20948">
                  <c:v>2019</c:v>
                </c:pt>
                <c:pt idx="20949">
                  <c:v>2019</c:v>
                </c:pt>
                <c:pt idx="20950">
                  <c:v>2019</c:v>
                </c:pt>
                <c:pt idx="20951">
                  <c:v>2019</c:v>
                </c:pt>
                <c:pt idx="20952">
                  <c:v>2019</c:v>
                </c:pt>
                <c:pt idx="20953">
                  <c:v>2019</c:v>
                </c:pt>
                <c:pt idx="20954">
                  <c:v>2019</c:v>
                </c:pt>
                <c:pt idx="20955">
                  <c:v>2019</c:v>
                </c:pt>
                <c:pt idx="20956">
                  <c:v>2019</c:v>
                </c:pt>
                <c:pt idx="20957">
                  <c:v>2019</c:v>
                </c:pt>
                <c:pt idx="20958">
                  <c:v>2019</c:v>
                </c:pt>
                <c:pt idx="20959">
                  <c:v>2018</c:v>
                </c:pt>
                <c:pt idx="20960">
                  <c:v>2018</c:v>
                </c:pt>
                <c:pt idx="20961">
                  <c:v>2018</c:v>
                </c:pt>
                <c:pt idx="20962">
                  <c:v>2018</c:v>
                </c:pt>
                <c:pt idx="20963">
                  <c:v>2018</c:v>
                </c:pt>
                <c:pt idx="20964">
                  <c:v>2018</c:v>
                </c:pt>
                <c:pt idx="20965">
                  <c:v>2018</c:v>
                </c:pt>
                <c:pt idx="20966">
                  <c:v>2018</c:v>
                </c:pt>
                <c:pt idx="20967">
                  <c:v>2018</c:v>
                </c:pt>
                <c:pt idx="20968">
                  <c:v>2018</c:v>
                </c:pt>
                <c:pt idx="20969">
                  <c:v>2018</c:v>
                </c:pt>
                <c:pt idx="20970">
                  <c:v>2018</c:v>
                </c:pt>
                <c:pt idx="20971">
                  <c:v>2018</c:v>
                </c:pt>
                <c:pt idx="20972">
                  <c:v>2018</c:v>
                </c:pt>
                <c:pt idx="20973">
                  <c:v>2018</c:v>
                </c:pt>
                <c:pt idx="20974">
                  <c:v>2018</c:v>
                </c:pt>
                <c:pt idx="20975">
                  <c:v>2018</c:v>
                </c:pt>
                <c:pt idx="20976">
                  <c:v>2018</c:v>
                </c:pt>
                <c:pt idx="20977">
                  <c:v>2018</c:v>
                </c:pt>
                <c:pt idx="20978">
                  <c:v>2016</c:v>
                </c:pt>
                <c:pt idx="20979">
                  <c:v>2016</c:v>
                </c:pt>
                <c:pt idx="20980">
                  <c:v>2016</c:v>
                </c:pt>
                <c:pt idx="20981">
                  <c:v>2016</c:v>
                </c:pt>
                <c:pt idx="20982">
                  <c:v>2016</c:v>
                </c:pt>
                <c:pt idx="20983">
                  <c:v>2016</c:v>
                </c:pt>
                <c:pt idx="20984">
                  <c:v>2016</c:v>
                </c:pt>
                <c:pt idx="20985">
                  <c:v>2016</c:v>
                </c:pt>
                <c:pt idx="20986">
                  <c:v>2016</c:v>
                </c:pt>
                <c:pt idx="20987">
                  <c:v>2016</c:v>
                </c:pt>
                <c:pt idx="20988">
                  <c:v>2016</c:v>
                </c:pt>
                <c:pt idx="20989">
                  <c:v>2016</c:v>
                </c:pt>
                <c:pt idx="20990">
                  <c:v>2016</c:v>
                </c:pt>
                <c:pt idx="20991">
                  <c:v>2016</c:v>
                </c:pt>
                <c:pt idx="20992">
                  <c:v>2016</c:v>
                </c:pt>
                <c:pt idx="20993">
                  <c:v>2016</c:v>
                </c:pt>
                <c:pt idx="20994">
                  <c:v>2015</c:v>
                </c:pt>
                <c:pt idx="20995">
                  <c:v>2015</c:v>
                </c:pt>
                <c:pt idx="20996">
                  <c:v>2015</c:v>
                </c:pt>
                <c:pt idx="20997">
                  <c:v>2015</c:v>
                </c:pt>
                <c:pt idx="20998">
                  <c:v>2015</c:v>
                </c:pt>
                <c:pt idx="20999">
                  <c:v>2015</c:v>
                </c:pt>
                <c:pt idx="21000">
                  <c:v>2015</c:v>
                </c:pt>
                <c:pt idx="21001">
                  <c:v>2015</c:v>
                </c:pt>
                <c:pt idx="21002">
                  <c:v>2015</c:v>
                </c:pt>
                <c:pt idx="21003">
                  <c:v>2015</c:v>
                </c:pt>
                <c:pt idx="21004">
                  <c:v>2015</c:v>
                </c:pt>
                <c:pt idx="21005">
                  <c:v>2015</c:v>
                </c:pt>
                <c:pt idx="21006">
                  <c:v>2015</c:v>
                </c:pt>
                <c:pt idx="21007">
                  <c:v>2015</c:v>
                </c:pt>
                <c:pt idx="21008">
                  <c:v>2014</c:v>
                </c:pt>
                <c:pt idx="21009">
                  <c:v>2014</c:v>
                </c:pt>
                <c:pt idx="21010">
                  <c:v>2014</c:v>
                </c:pt>
                <c:pt idx="21011">
                  <c:v>2014</c:v>
                </c:pt>
                <c:pt idx="21012">
                  <c:v>2014</c:v>
                </c:pt>
                <c:pt idx="21013">
                  <c:v>2014</c:v>
                </c:pt>
                <c:pt idx="21014">
                  <c:v>2014</c:v>
                </c:pt>
                <c:pt idx="21015">
                  <c:v>2014</c:v>
                </c:pt>
                <c:pt idx="21016">
                  <c:v>2013</c:v>
                </c:pt>
                <c:pt idx="21017">
                  <c:v>2013</c:v>
                </c:pt>
                <c:pt idx="21018">
                  <c:v>2013</c:v>
                </c:pt>
                <c:pt idx="21019">
                  <c:v>2013</c:v>
                </c:pt>
                <c:pt idx="21020">
                  <c:v>2013</c:v>
                </c:pt>
                <c:pt idx="21021">
                  <c:v>2013</c:v>
                </c:pt>
                <c:pt idx="21022">
                  <c:v>2013</c:v>
                </c:pt>
                <c:pt idx="21023">
                  <c:v>2013</c:v>
                </c:pt>
                <c:pt idx="21024">
                  <c:v>2012</c:v>
                </c:pt>
                <c:pt idx="21025">
                  <c:v>2012</c:v>
                </c:pt>
                <c:pt idx="21026">
                  <c:v>2012</c:v>
                </c:pt>
                <c:pt idx="21027">
                  <c:v>2012</c:v>
                </c:pt>
                <c:pt idx="21028">
                  <c:v>2012</c:v>
                </c:pt>
                <c:pt idx="21029">
                  <c:v>2012</c:v>
                </c:pt>
                <c:pt idx="21030">
                  <c:v>2012</c:v>
                </c:pt>
                <c:pt idx="21031">
                  <c:v>2012</c:v>
                </c:pt>
                <c:pt idx="21032">
                  <c:v>2011</c:v>
                </c:pt>
                <c:pt idx="21033">
                  <c:v>2011</c:v>
                </c:pt>
                <c:pt idx="21034">
                  <c:v>2011</c:v>
                </c:pt>
                <c:pt idx="21035">
                  <c:v>2011</c:v>
                </c:pt>
                <c:pt idx="21036">
                  <c:v>2011</c:v>
                </c:pt>
                <c:pt idx="21037">
                  <c:v>2011</c:v>
                </c:pt>
                <c:pt idx="21038">
                  <c:v>2011</c:v>
                </c:pt>
                <c:pt idx="21039">
                  <c:v>2011</c:v>
                </c:pt>
                <c:pt idx="21040">
                  <c:v>2010</c:v>
                </c:pt>
                <c:pt idx="21041">
                  <c:v>2010</c:v>
                </c:pt>
                <c:pt idx="21042">
                  <c:v>2010</c:v>
                </c:pt>
                <c:pt idx="21043">
                  <c:v>2010</c:v>
                </c:pt>
                <c:pt idx="21044">
                  <c:v>2010</c:v>
                </c:pt>
                <c:pt idx="21045">
                  <c:v>2010</c:v>
                </c:pt>
                <c:pt idx="21046">
                  <c:v>2010</c:v>
                </c:pt>
                <c:pt idx="21047">
                  <c:v>2010</c:v>
                </c:pt>
                <c:pt idx="21048">
                  <c:v>2019</c:v>
                </c:pt>
                <c:pt idx="21049">
                  <c:v>2019</c:v>
                </c:pt>
                <c:pt idx="21050">
                  <c:v>2019</c:v>
                </c:pt>
                <c:pt idx="21051">
                  <c:v>2018</c:v>
                </c:pt>
                <c:pt idx="21052">
                  <c:v>2018</c:v>
                </c:pt>
                <c:pt idx="21053">
                  <c:v>2018</c:v>
                </c:pt>
                <c:pt idx="21054">
                  <c:v>2016</c:v>
                </c:pt>
                <c:pt idx="21055">
                  <c:v>2016</c:v>
                </c:pt>
                <c:pt idx="21056">
                  <c:v>2016</c:v>
                </c:pt>
                <c:pt idx="21057">
                  <c:v>2015</c:v>
                </c:pt>
                <c:pt idx="21058">
                  <c:v>2015</c:v>
                </c:pt>
                <c:pt idx="21059">
                  <c:v>2015</c:v>
                </c:pt>
                <c:pt idx="21060">
                  <c:v>2019</c:v>
                </c:pt>
                <c:pt idx="21061">
                  <c:v>2019</c:v>
                </c:pt>
                <c:pt idx="21062">
                  <c:v>2019</c:v>
                </c:pt>
                <c:pt idx="21063">
                  <c:v>2018</c:v>
                </c:pt>
                <c:pt idx="21064">
                  <c:v>2018</c:v>
                </c:pt>
                <c:pt idx="21065">
                  <c:v>2018</c:v>
                </c:pt>
                <c:pt idx="21066">
                  <c:v>2016</c:v>
                </c:pt>
                <c:pt idx="21067">
                  <c:v>2019</c:v>
                </c:pt>
                <c:pt idx="21068">
                  <c:v>2019</c:v>
                </c:pt>
                <c:pt idx="21069">
                  <c:v>2019</c:v>
                </c:pt>
                <c:pt idx="21070">
                  <c:v>2018</c:v>
                </c:pt>
                <c:pt idx="21071">
                  <c:v>2018</c:v>
                </c:pt>
                <c:pt idx="21072">
                  <c:v>2018</c:v>
                </c:pt>
                <c:pt idx="21073">
                  <c:v>2018</c:v>
                </c:pt>
                <c:pt idx="21074">
                  <c:v>2016</c:v>
                </c:pt>
                <c:pt idx="21075">
                  <c:v>2016</c:v>
                </c:pt>
                <c:pt idx="21076">
                  <c:v>2016</c:v>
                </c:pt>
                <c:pt idx="21077">
                  <c:v>2016</c:v>
                </c:pt>
                <c:pt idx="21078">
                  <c:v>2015</c:v>
                </c:pt>
                <c:pt idx="21079">
                  <c:v>2015</c:v>
                </c:pt>
                <c:pt idx="21080">
                  <c:v>2015</c:v>
                </c:pt>
                <c:pt idx="21081">
                  <c:v>2015</c:v>
                </c:pt>
                <c:pt idx="21082">
                  <c:v>2014</c:v>
                </c:pt>
                <c:pt idx="21083">
                  <c:v>2014</c:v>
                </c:pt>
                <c:pt idx="21084">
                  <c:v>2014</c:v>
                </c:pt>
                <c:pt idx="21085">
                  <c:v>2013</c:v>
                </c:pt>
                <c:pt idx="21086">
                  <c:v>2013</c:v>
                </c:pt>
                <c:pt idx="21087">
                  <c:v>2013</c:v>
                </c:pt>
                <c:pt idx="21088">
                  <c:v>2012</c:v>
                </c:pt>
                <c:pt idx="21089">
                  <c:v>2012</c:v>
                </c:pt>
                <c:pt idx="21090">
                  <c:v>2011</c:v>
                </c:pt>
                <c:pt idx="21091">
                  <c:v>2011</c:v>
                </c:pt>
                <c:pt idx="21092">
                  <c:v>2011</c:v>
                </c:pt>
                <c:pt idx="21093">
                  <c:v>2009</c:v>
                </c:pt>
                <c:pt idx="21094">
                  <c:v>2009</c:v>
                </c:pt>
                <c:pt idx="21095">
                  <c:v>2009</c:v>
                </c:pt>
                <c:pt idx="21096">
                  <c:v>2009</c:v>
                </c:pt>
                <c:pt idx="21097">
                  <c:v>2009</c:v>
                </c:pt>
                <c:pt idx="21098">
                  <c:v>2008</c:v>
                </c:pt>
                <c:pt idx="21099">
                  <c:v>2008</c:v>
                </c:pt>
                <c:pt idx="21100">
                  <c:v>2008</c:v>
                </c:pt>
                <c:pt idx="21101">
                  <c:v>2008</c:v>
                </c:pt>
                <c:pt idx="21102">
                  <c:v>2007</c:v>
                </c:pt>
                <c:pt idx="21103">
                  <c:v>2007</c:v>
                </c:pt>
                <c:pt idx="21104">
                  <c:v>2007</c:v>
                </c:pt>
                <c:pt idx="21105">
                  <c:v>2007</c:v>
                </c:pt>
                <c:pt idx="21106">
                  <c:v>2006</c:v>
                </c:pt>
                <c:pt idx="21107">
                  <c:v>2006</c:v>
                </c:pt>
                <c:pt idx="21108">
                  <c:v>2006</c:v>
                </c:pt>
                <c:pt idx="21109">
                  <c:v>2006</c:v>
                </c:pt>
                <c:pt idx="21110">
                  <c:v>2005</c:v>
                </c:pt>
                <c:pt idx="21111">
                  <c:v>2005</c:v>
                </c:pt>
                <c:pt idx="21112">
                  <c:v>2005</c:v>
                </c:pt>
                <c:pt idx="21113">
                  <c:v>2005</c:v>
                </c:pt>
                <c:pt idx="21114">
                  <c:v>2004</c:v>
                </c:pt>
                <c:pt idx="21115">
                  <c:v>2004</c:v>
                </c:pt>
                <c:pt idx="21116">
                  <c:v>2004</c:v>
                </c:pt>
                <c:pt idx="21117">
                  <c:v>2003</c:v>
                </c:pt>
                <c:pt idx="21118">
                  <c:v>2003</c:v>
                </c:pt>
                <c:pt idx="21119">
                  <c:v>2002</c:v>
                </c:pt>
                <c:pt idx="21120">
                  <c:v>2002</c:v>
                </c:pt>
                <c:pt idx="21121">
                  <c:v>2002</c:v>
                </c:pt>
                <c:pt idx="21122">
                  <c:v>2002</c:v>
                </c:pt>
                <c:pt idx="21123">
                  <c:v>2001</c:v>
                </c:pt>
                <c:pt idx="21124">
                  <c:v>2001</c:v>
                </c:pt>
                <c:pt idx="21125">
                  <c:v>2000</c:v>
                </c:pt>
                <c:pt idx="21126">
                  <c:v>2000</c:v>
                </c:pt>
                <c:pt idx="21127">
                  <c:v>1999</c:v>
                </c:pt>
                <c:pt idx="21128">
                  <c:v>1999</c:v>
                </c:pt>
                <c:pt idx="21129">
                  <c:v>1998</c:v>
                </c:pt>
                <c:pt idx="21130">
                  <c:v>1998</c:v>
                </c:pt>
                <c:pt idx="21131">
                  <c:v>1997</c:v>
                </c:pt>
                <c:pt idx="21132">
                  <c:v>1997</c:v>
                </c:pt>
                <c:pt idx="21133">
                  <c:v>1997</c:v>
                </c:pt>
                <c:pt idx="21134">
                  <c:v>1996</c:v>
                </c:pt>
                <c:pt idx="21135">
                  <c:v>1996</c:v>
                </c:pt>
                <c:pt idx="21136">
                  <c:v>1996</c:v>
                </c:pt>
                <c:pt idx="21137">
                  <c:v>1995</c:v>
                </c:pt>
                <c:pt idx="21138">
                  <c:v>1995</c:v>
                </c:pt>
                <c:pt idx="21139">
                  <c:v>1995</c:v>
                </c:pt>
                <c:pt idx="21140">
                  <c:v>2019</c:v>
                </c:pt>
                <c:pt idx="21141">
                  <c:v>2019</c:v>
                </c:pt>
                <c:pt idx="21142">
                  <c:v>2019</c:v>
                </c:pt>
                <c:pt idx="21143">
                  <c:v>2019</c:v>
                </c:pt>
                <c:pt idx="21144">
                  <c:v>2019</c:v>
                </c:pt>
                <c:pt idx="21145">
                  <c:v>2019</c:v>
                </c:pt>
                <c:pt idx="21146">
                  <c:v>2019</c:v>
                </c:pt>
                <c:pt idx="21147">
                  <c:v>2019</c:v>
                </c:pt>
                <c:pt idx="21148">
                  <c:v>2019</c:v>
                </c:pt>
                <c:pt idx="21149">
                  <c:v>2019</c:v>
                </c:pt>
                <c:pt idx="21150">
                  <c:v>2019</c:v>
                </c:pt>
                <c:pt idx="21151">
                  <c:v>2019</c:v>
                </c:pt>
                <c:pt idx="21152">
                  <c:v>2019</c:v>
                </c:pt>
                <c:pt idx="21153">
                  <c:v>2018</c:v>
                </c:pt>
                <c:pt idx="21154">
                  <c:v>2018</c:v>
                </c:pt>
                <c:pt idx="21155">
                  <c:v>2018</c:v>
                </c:pt>
                <c:pt idx="21156">
                  <c:v>2018</c:v>
                </c:pt>
                <c:pt idx="21157">
                  <c:v>2018</c:v>
                </c:pt>
                <c:pt idx="21158">
                  <c:v>2018</c:v>
                </c:pt>
                <c:pt idx="21159">
                  <c:v>2018</c:v>
                </c:pt>
                <c:pt idx="21160">
                  <c:v>2018</c:v>
                </c:pt>
                <c:pt idx="21161">
                  <c:v>2018</c:v>
                </c:pt>
                <c:pt idx="21162">
                  <c:v>2018</c:v>
                </c:pt>
                <c:pt idx="21163">
                  <c:v>2018</c:v>
                </c:pt>
                <c:pt idx="21164">
                  <c:v>2016</c:v>
                </c:pt>
                <c:pt idx="21165">
                  <c:v>2016</c:v>
                </c:pt>
                <c:pt idx="21166">
                  <c:v>2016</c:v>
                </c:pt>
                <c:pt idx="21167">
                  <c:v>2016</c:v>
                </c:pt>
                <c:pt idx="21168">
                  <c:v>2016</c:v>
                </c:pt>
                <c:pt idx="21169">
                  <c:v>2016</c:v>
                </c:pt>
                <c:pt idx="21170">
                  <c:v>2016</c:v>
                </c:pt>
                <c:pt idx="21171">
                  <c:v>2016</c:v>
                </c:pt>
                <c:pt idx="21172">
                  <c:v>2016</c:v>
                </c:pt>
                <c:pt idx="21173">
                  <c:v>2016</c:v>
                </c:pt>
                <c:pt idx="21174">
                  <c:v>2016</c:v>
                </c:pt>
                <c:pt idx="21175">
                  <c:v>2016</c:v>
                </c:pt>
                <c:pt idx="21176">
                  <c:v>2016</c:v>
                </c:pt>
                <c:pt idx="21177">
                  <c:v>2016</c:v>
                </c:pt>
                <c:pt idx="21178">
                  <c:v>2016</c:v>
                </c:pt>
                <c:pt idx="21179">
                  <c:v>2016</c:v>
                </c:pt>
                <c:pt idx="21180">
                  <c:v>2016</c:v>
                </c:pt>
                <c:pt idx="21181">
                  <c:v>2016</c:v>
                </c:pt>
                <c:pt idx="21182">
                  <c:v>2016</c:v>
                </c:pt>
                <c:pt idx="21183">
                  <c:v>2015</c:v>
                </c:pt>
                <c:pt idx="21184">
                  <c:v>2015</c:v>
                </c:pt>
                <c:pt idx="21185">
                  <c:v>2015</c:v>
                </c:pt>
                <c:pt idx="21186">
                  <c:v>2015</c:v>
                </c:pt>
                <c:pt idx="21187">
                  <c:v>2015</c:v>
                </c:pt>
                <c:pt idx="21188">
                  <c:v>2015</c:v>
                </c:pt>
                <c:pt idx="21189">
                  <c:v>2015</c:v>
                </c:pt>
                <c:pt idx="21190">
                  <c:v>2015</c:v>
                </c:pt>
                <c:pt idx="21191">
                  <c:v>2015</c:v>
                </c:pt>
                <c:pt idx="21192">
                  <c:v>2015</c:v>
                </c:pt>
                <c:pt idx="21193">
                  <c:v>2015</c:v>
                </c:pt>
                <c:pt idx="21194">
                  <c:v>2015</c:v>
                </c:pt>
                <c:pt idx="21195">
                  <c:v>2015</c:v>
                </c:pt>
                <c:pt idx="21196">
                  <c:v>2015</c:v>
                </c:pt>
                <c:pt idx="21197">
                  <c:v>2015</c:v>
                </c:pt>
                <c:pt idx="21198">
                  <c:v>2015</c:v>
                </c:pt>
                <c:pt idx="21199">
                  <c:v>2015</c:v>
                </c:pt>
                <c:pt idx="21200">
                  <c:v>2015</c:v>
                </c:pt>
                <c:pt idx="21201">
                  <c:v>2015</c:v>
                </c:pt>
                <c:pt idx="21202">
                  <c:v>2015</c:v>
                </c:pt>
                <c:pt idx="21203">
                  <c:v>2015</c:v>
                </c:pt>
                <c:pt idx="21204">
                  <c:v>2014</c:v>
                </c:pt>
                <c:pt idx="21205">
                  <c:v>2014</c:v>
                </c:pt>
                <c:pt idx="21206">
                  <c:v>2014</c:v>
                </c:pt>
                <c:pt idx="21207">
                  <c:v>2014</c:v>
                </c:pt>
                <c:pt idx="21208">
                  <c:v>2014</c:v>
                </c:pt>
                <c:pt idx="21209">
                  <c:v>2014</c:v>
                </c:pt>
                <c:pt idx="21210">
                  <c:v>2014</c:v>
                </c:pt>
                <c:pt idx="21211">
                  <c:v>2014</c:v>
                </c:pt>
                <c:pt idx="21212">
                  <c:v>2014</c:v>
                </c:pt>
                <c:pt idx="21213">
                  <c:v>2014</c:v>
                </c:pt>
                <c:pt idx="21214">
                  <c:v>2014</c:v>
                </c:pt>
                <c:pt idx="21215">
                  <c:v>2014</c:v>
                </c:pt>
                <c:pt idx="21216">
                  <c:v>2014</c:v>
                </c:pt>
                <c:pt idx="21217">
                  <c:v>2014</c:v>
                </c:pt>
                <c:pt idx="21218">
                  <c:v>2014</c:v>
                </c:pt>
                <c:pt idx="21219">
                  <c:v>2014</c:v>
                </c:pt>
                <c:pt idx="21220">
                  <c:v>2014</c:v>
                </c:pt>
                <c:pt idx="21221">
                  <c:v>2014</c:v>
                </c:pt>
                <c:pt idx="21222">
                  <c:v>2014</c:v>
                </c:pt>
                <c:pt idx="21223">
                  <c:v>2014</c:v>
                </c:pt>
                <c:pt idx="21224">
                  <c:v>2013</c:v>
                </c:pt>
                <c:pt idx="21225">
                  <c:v>2013</c:v>
                </c:pt>
                <c:pt idx="21226">
                  <c:v>2013</c:v>
                </c:pt>
                <c:pt idx="21227">
                  <c:v>2013</c:v>
                </c:pt>
                <c:pt idx="21228">
                  <c:v>2013</c:v>
                </c:pt>
                <c:pt idx="21229">
                  <c:v>2013</c:v>
                </c:pt>
                <c:pt idx="21230">
                  <c:v>2013</c:v>
                </c:pt>
                <c:pt idx="21231">
                  <c:v>2013</c:v>
                </c:pt>
                <c:pt idx="21232">
                  <c:v>2013</c:v>
                </c:pt>
                <c:pt idx="21233">
                  <c:v>2013</c:v>
                </c:pt>
                <c:pt idx="21234">
                  <c:v>2013</c:v>
                </c:pt>
                <c:pt idx="21235">
                  <c:v>2013</c:v>
                </c:pt>
                <c:pt idx="21236">
                  <c:v>2013</c:v>
                </c:pt>
                <c:pt idx="21237">
                  <c:v>2013</c:v>
                </c:pt>
                <c:pt idx="21238">
                  <c:v>2013</c:v>
                </c:pt>
                <c:pt idx="21239">
                  <c:v>2013</c:v>
                </c:pt>
                <c:pt idx="21240">
                  <c:v>2013</c:v>
                </c:pt>
                <c:pt idx="21241">
                  <c:v>2012</c:v>
                </c:pt>
                <c:pt idx="21242">
                  <c:v>2012</c:v>
                </c:pt>
                <c:pt idx="21243">
                  <c:v>2012</c:v>
                </c:pt>
                <c:pt idx="21244">
                  <c:v>2012</c:v>
                </c:pt>
                <c:pt idx="21245">
                  <c:v>2012</c:v>
                </c:pt>
                <c:pt idx="21246">
                  <c:v>2012</c:v>
                </c:pt>
                <c:pt idx="21247">
                  <c:v>2012</c:v>
                </c:pt>
                <c:pt idx="21248">
                  <c:v>2012</c:v>
                </c:pt>
                <c:pt idx="21249">
                  <c:v>2012</c:v>
                </c:pt>
                <c:pt idx="21250">
                  <c:v>2012</c:v>
                </c:pt>
                <c:pt idx="21251">
                  <c:v>2012</c:v>
                </c:pt>
                <c:pt idx="21252">
                  <c:v>2012</c:v>
                </c:pt>
                <c:pt idx="21253">
                  <c:v>2012</c:v>
                </c:pt>
                <c:pt idx="21254">
                  <c:v>2012</c:v>
                </c:pt>
                <c:pt idx="21255">
                  <c:v>2012</c:v>
                </c:pt>
                <c:pt idx="21256">
                  <c:v>2012</c:v>
                </c:pt>
                <c:pt idx="21257">
                  <c:v>2011</c:v>
                </c:pt>
                <c:pt idx="21258">
                  <c:v>2011</c:v>
                </c:pt>
                <c:pt idx="21259">
                  <c:v>2011</c:v>
                </c:pt>
                <c:pt idx="21260">
                  <c:v>2011</c:v>
                </c:pt>
                <c:pt idx="21261">
                  <c:v>2011</c:v>
                </c:pt>
                <c:pt idx="21262">
                  <c:v>2011</c:v>
                </c:pt>
                <c:pt idx="21263">
                  <c:v>2011</c:v>
                </c:pt>
                <c:pt idx="21264">
                  <c:v>2011</c:v>
                </c:pt>
                <c:pt idx="21265">
                  <c:v>2011</c:v>
                </c:pt>
                <c:pt idx="21266">
                  <c:v>2011</c:v>
                </c:pt>
                <c:pt idx="21267">
                  <c:v>2011</c:v>
                </c:pt>
                <c:pt idx="21268">
                  <c:v>2011</c:v>
                </c:pt>
                <c:pt idx="21269">
                  <c:v>2011</c:v>
                </c:pt>
                <c:pt idx="21270">
                  <c:v>2011</c:v>
                </c:pt>
                <c:pt idx="21271">
                  <c:v>2011</c:v>
                </c:pt>
                <c:pt idx="21272">
                  <c:v>2011</c:v>
                </c:pt>
                <c:pt idx="21273">
                  <c:v>2011</c:v>
                </c:pt>
                <c:pt idx="21274">
                  <c:v>2010</c:v>
                </c:pt>
                <c:pt idx="21275">
                  <c:v>2010</c:v>
                </c:pt>
                <c:pt idx="21276">
                  <c:v>2010</c:v>
                </c:pt>
                <c:pt idx="21277">
                  <c:v>2010</c:v>
                </c:pt>
                <c:pt idx="21278">
                  <c:v>2010</c:v>
                </c:pt>
                <c:pt idx="21279">
                  <c:v>2010</c:v>
                </c:pt>
                <c:pt idx="21280">
                  <c:v>2010</c:v>
                </c:pt>
                <c:pt idx="21281">
                  <c:v>2010</c:v>
                </c:pt>
                <c:pt idx="21282">
                  <c:v>2010</c:v>
                </c:pt>
                <c:pt idx="21283">
                  <c:v>2010</c:v>
                </c:pt>
                <c:pt idx="21284">
                  <c:v>2010</c:v>
                </c:pt>
                <c:pt idx="21285">
                  <c:v>2009</c:v>
                </c:pt>
                <c:pt idx="21286">
                  <c:v>2009</c:v>
                </c:pt>
                <c:pt idx="21287">
                  <c:v>2009</c:v>
                </c:pt>
                <c:pt idx="21288">
                  <c:v>2009</c:v>
                </c:pt>
                <c:pt idx="21289">
                  <c:v>2009</c:v>
                </c:pt>
                <c:pt idx="21290">
                  <c:v>2009</c:v>
                </c:pt>
                <c:pt idx="21291">
                  <c:v>2009</c:v>
                </c:pt>
                <c:pt idx="21292">
                  <c:v>2009</c:v>
                </c:pt>
                <c:pt idx="21293">
                  <c:v>2009</c:v>
                </c:pt>
                <c:pt idx="21294">
                  <c:v>2009</c:v>
                </c:pt>
                <c:pt idx="21295">
                  <c:v>2008</c:v>
                </c:pt>
                <c:pt idx="21296">
                  <c:v>2008</c:v>
                </c:pt>
                <c:pt idx="21297">
                  <c:v>2008</c:v>
                </c:pt>
                <c:pt idx="21298">
                  <c:v>2008</c:v>
                </c:pt>
                <c:pt idx="21299">
                  <c:v>2008</c:v>
                </c:pt>
                <c:pt idx="21300">
                  <c:v>2008</c:v>
                </c:pt>
                <c:pt idx="21301">
                  <c:v>2008</c:v>
                </c:pt>
                <c:pt idx="21302">
                  <c:v>2008</c:v>
                </c:pt>
                <c:pt idx="21303">
                  <c:v>2008</c:v>
                </c:pt>
                <c:pt idx="21304">
                  <c:v>2008</c:v>
                </c:pt>
                <c:pt idx="21305">
                  <c:v>2008</c:v>
                </c:pt>
                <c:pt idx="21306">
                  <c:v>2007</c:v>
                </c:pt>
                <c:pt idx="21307">
                  <c:v>2007</c:v>
                </c:pt>
                <c:pt idx="21308">
                  <c:v>2007</c:v>
                </c:pt>
                <c:pt idx="21309">
                  <c:v>2007</c:v>
                </c:pt>
                <c:pt idx="21310">
                  <c:v>2007</c:v>
                </c:pt>
                <c:pt idx="21311">
                  <c:v>2007</c:v>
                </c:pt>
                <c:pt idx="21312">
                  <c:v>2007</c:v>
                </c:pt>
                <c:pt idx="21313">
                  <c:v>2007</c:v>
                </c:pt>
                <c:pt idx="21314">
                  <c:v>2006</c:v>
                </c:pt>
                <c:pt idx="21315">
                  <c:v>2006</c:v>
                </c:pt>
                <c:pt idx="21316">
                  <c:v>2006</c:v>
                </c:pt>
                <c:pt idx="21317">
                  <c:v>2006</c:v>
                </c:pt>
                <c:pt idx="21318">
                  <c:v>2006</c:v>
                </c:pt>
                <c:pt idx="21319">
                  <c:v>2006</c:v>
                </c:pt>
                <c:pt idx="21320">
                  <c:v>2006</c:v>
                </c:pt>
                <c:pt idx="21321">
                  <c:v>2006</c:v>
                </c:pt>
                <c:pt idx="21322">
                  <c:v>2006</c:v>
                </c:pt>
                <c:pt idx="21323">
                  <c:v>2006</c:v>
                </c:pt>
                <c:pt idx="21324">
                  <c:v>2005</c:v>
                </c:pt>
                <c:pt idx="21325">
                  <c:v>2005</c:v>
                </c:pt>
                <c:pt idx="21326">
                  <c:v>2005</c:v>
                </c:pt>
                <c:pt idx="21327">
                  <c:v>2005</c:v>
                </c:pt>
                <c:pt idx="21328">
                  <c:v>2005</c:v>
                </c:pt>
                <c:pt idx="21329">
                  <c:v>2005</c:v>
                </c:pt>
                <c:pt idx="21330">
                  <c:v>2005</c:v>
                </c:pt>
                <c:pt idx="21331">
                  <c:v>2005</c:v>
                </c:pt>
                <c:pt idx="21332">
                  <c:v>2005</c:v>
                </c:pt>
                <c:pt idx="21333">
                  <c:v>2005</c:v>
                </c:pt>
                <c:pt idx="21334">
                  <c:v>2004</c:v>
                </c:pt>
                <c:pt idx="21335">
                  <c:v>2004</c:v>
                </c:pt>
                <c:pt idx="21336">
                  <c:v>2004</c:v>
                </c:pt>
                <c:pt idx="21337">
                  <c:v>2004</c:v>
                </c:pt>
                <c:pt idx="21338">
                  <c:v>2004</c:v>
                </c:pt>
                <c:pt idx="21339">
                  <c:v>2004</c:v>
                </c:pt>
                <c:pt idx="21340">
                  <c:v>2004</c:v>
                </c:pt>
                <c:pt idx="21341">
                  <c:v>2004</c:v>
                </c:pt>
                <c:pt idx="21342">
                  <c:v>2003</c:v>
                </c:pt>
                <c:pt idx="21343">
                  <c:v>2003</c:v>
                </c:pt>
                <c:pt idx="21344">
                  <c:v>2003</c:v>
                </c:pt>
                <c:pt idx="21345">
                  <c:v>2003</c:v>
                </c:pt>
                <c:pt idx="21346">
                  <c:v>2003</c:v>
                </c:pt>
                <c:pt idx="21347">
                  <c:v>2002</c:v>
                </c:pt>
                <c:pt idx="21348">
                  <c:v>2002</c:v>
                </c:pt>
                <c:pt idx="21349">
                  <c:v>2002</c:v>
                </c:pt>
                <c:pt idx="21350">
                  <c:v>2002</c:v>
                </c:pt>
                <c:pt idx="21351">
                  <c:v>2002</c:v>
                </c:pt>
                <c:pt idx="21352">
                  <c:v>2002</c:v>
                </c:pt>
                <c:pt idx="21353">
                  <c:v>2002</c:v>
                </c:pt>
                <c:pt idx="21354">
                  <c:v>2002</c:v>
                </c:pt>
                <c:pt idx="21355">
                  <c:v>2002</c:v>
                </c:pt>
                <c:pt idx="21356">
                  <c:v>2002</c:v>
                </c:pt>
                <c:pt idx="21357">
                  <c:v>2002</c:v>
                </c:pt>
                <c:pt idx="21358">
                  <c:v>2001</c:v>
                </c:pt>
                <c:pt idx="21359">
                  <c:v>2001</c:v>
                </c:pt>
                <c:pt idx="21360">
                  <c:v>2001</c:v>
                </c:pt>
                <c:pt idx="21361">
                  <c:v>2001</c:v>
                </c:pt>
                <c:pt idx="21362">
                  <c:v>2001</c:v>
                </c:pt>
                <c:pt idx="21363">
                  <c:v>2001</c:v>
                </c:pt>
                <c:pt idx="21364">
                  <c:v>2001</c:v>
                </c:pt>
                <c:pt idx="21365">
                  <c:v>2000</c:v>
                </c:pt>
                <c:pt idx="21366">
                  <c:v>2000</c:v>
                </c:pt>
                <c:pt idx="21367">
                  <c:v>2000</c:v>
                </c:pt>
                <c:pt idx="21368">
                  <c:v>2000</c:v>
                </c:pt>
                <c:pt idx="21369">
                  <c:v>2000</c:v>
                </c:pt>
                <c:pt idx="21370">
                  <c:v>2000</c:v>
                </c:pt>
                <c:pt idx="21371">
                  <c:v>2000</c:v>
                </c:pt>
                <c:pt idx="21372">
                  <c:v>1999</c:v>
                </c:pt>
                <c:pt idx="21373">
                  <c:v>1999</c:v>
                </c:pt>
                <c:pt idx="21374">
                  <c:v>1999</c:v>
                </c:pt>
                <c:pt idx="21375">
                  <c:v>1999</c:v>
                </c:pt>
                <c:pt idx="21376">
                  <c:v>1999</c:v>
                </c:pt>
                <c:pt idx="21377">
                  <c:v>1999</c:v>
                </c:pt>
                <c:pt idx="21378">
                  <c:v>1999</c:v>
                </c:pt>
                <c:pt idx="21379">
                  <c:v>1998</c:v>
                </c:pt>
                <c:pt idx="21380">
                  <c:v>1998</c:v>
                </c:pt>
                <c:pt idx="21381">
                  <c:v>1998</c:v>
                </c:pt>
                <c:pt idx="21382">
                  <c:v>1998</c:v>
                </c:pt>
                <c:pt idx="21383">
                  <c:v>1998</c:v>
                </c:pt>
                <c:pt idx="21384">
                  <c:v>1998</c:v>
                </c:pt>
                <c:pt idx="21385">
                  <c:v>1997</c:v>
                </c:pt>
                <c:pt idx="21386">
                  <c:v>1997</c:v>
                </c:pt>
                <c:pt idx="21387">
                  <c:v>1997</c:v>
                </c:pt>
                <c:pt idx="21388">
                  <c:v>1996</c:v>
                </c:pt>
                <c:pt idx="21389">
                  <c:v>1996</c:v>
                </c:pt>
                <c:pt idx="21390">
                  <c:v>1995</c:v>
                </c:pt>
                <c:pt idx="21391">
                  <c:v>1995</c:v>
                </c:pt>
                <c:pt idx="21392">
                  <c:v>1995</c:v>
                </c:pt>
                <c:pt idx="21393">
                  <c:v>1995</c:v>
                </c:pt>
                <c:pt idx="21394">
                  <c:v>1995</c:v>
                </c:pt>
                <c:pt idx="21395">
                  <c:v>1995</c:v>
                </c:pt>
                <c:pt idx="21396">
                  <c:v>2019</c:v>
                </c:pt>
                <c:pt idx="21397">
                  <c:v>2019</c:v>
                </c:pt>
                <c:pt idx="21398">
                  <c:v>2018</c:v>
                </c:pt>
                <c:pt idx="21399">
                  <c:v>2018</c:v>
                </c:pt>
                <c:pt idx="21400">
                  <c:v>2019</c:v>
                </c:pt>
                <c:pt idx="21401">
                  <c:v>2019</c:v>
                </c:pt>
                <c:pt idx="21402">
                  <c:v>2019</c:v>
                </c:pt>
                <c:pt idx="21403">
                  <c:v>2019</c:v>
                </c:pt>
                <c:pt idx="21404">
                  <c:v>2019</c:v>
                </c:pt>
                <c:pt idx="21405">
                  <c:v>2019</c:v>
                </c:pt>
                <c:pt idx="21406">
                  <c:v>2019</c:v>
                </c:pt>
                <c:pt idx="21407">
                  <c:v>2019</c:v>
                </c:pt>
                <c:pt idx="21408">
                  <c:v>2019</c:v>
                </c:pt>
                <c:pt idx="21409">
                  <c:v>2019</c:v>
                </c:pt>
                <c:pt idx="21410">
                  <c:v>2019</c:v>
                </c:pt>
                <c:pt idx="21411">
                  <c:v>2019</c:v>
                </c:pt>
                <c:pt idx="21412">
                  <c:v>2019</c:v>
                </c:pt>
                <c:pt idx="21413">
                  <c:v>2019</c:v>
                </c:pt>
                <c:pt idx="21414">
                  <c:v>2018</c:v>
                </c:pt>
                <c:pt idx="21415">
                  <c:v>2018</c:v>
                </c:pt>
                <c:pt idx="21416">
                  <c:v>2018</c:v>
                </c:pt>
                <c:pt idx="21417">
                  <c:v>2018</c:v>
                </c:pt>
                <c:pt idx="21418">
                  <c:v>2018</c:v>
                </c:pt>
                <c:pt idx="21419">
                  <c:v>2018</c:v>
                </c:pt>
                <c:pt idx="21420">
                  <c:v>2018</c:v>
                </c:pt>
                <c:pt idx="21421">
                  <c:v>2018</c:v>
                </c:pt>
                <c:pt idx="21422">
                  <c:v>2018</c:v>
                </c:pt>
                <c:pt idx="21423">
                  <c:v>2018</c:v>
                </c:pt>
                <c:pt idx="21424">
                  <c:v>2018</c:v>
                </c:pt>
                <c:pt idx="21425">
                  <c:v>2018</c:v>
                </c:pt>
                <c:pt idx="21426">
                  <c:v>2018</c:v>
                </c:pt>
                <c:pt idx="21427">
                  <c:v>2018</c:v>
                </c:pt>
                <c:pt idx="21428">
                  <c:v>2016</c:v>
                </c:pt>
                <c:pt idx="21429">
                  <c:v>2016</c:v>
                </c:pt>
                <c:pt idx="21430">
                  <c:v>2016</c:v>
                </c:pt>
                <c:pt idx="21431">
                  <c:v>2016</c:v>
                </c:pt>
                <c:pt idx="21432">
                  <c:v>2016</c:v>
                </c:pt>
                <c:pt idx="21433">
                  <c:v>2016</c:v>
                </c:pt>
                <c:pt idx="21434">
                  <c:v>2016</c:v>
                </c:pt>
                <c:pt idx="21435">
                  <c:v>2016</c:v>
                </c:pt>
                <c:pt idx="21436">
                  <c:v>2016</c:v>
                </c:pt>
                <c:pt idx="21437">
                  <c:v>2016</c:v>
                </c:pt>
                <c:pt idx="21438">
                  <c:v>2015</c:v>
                </c:pt>
                <c:pt idx="21439">
                  <c:v>2015</c:v>
                </c:pt>
                <c:pt idx="21440">
                  <c:v>2015</c:v>
                </c:pt>
                <c:pt idx="21441">
                  <c:v>2015</c:v>
                </c:pt>
                <c:pt idx="21442">
                  <c:v>2015</c:v>
                </c:pt>
                <c:pt idx="21443">
                  <c:v>2015</c:v>
                </c:pt>
                <c:pt idx="21444">
                  <c:v>2015</c:v>
                </c:pt>
                <c:pt idx="21445">
                  <c:v>2015</c:v>
                </c:pt>
                <c:pt idx="21446">
                  <c:v>2015</c:v>
                </c:pt>
                <c:pt idx="21447">
                  <c:v>2014</c:v>
                </c:pt>
                <c:pt idx="21448">
                  <c:v>2014</c:v>
                </c:pt>
                <c:pt idx="21449">
                  <c:v>2014</c:v>
                </c:pt>
                <c:pt idx="21450">
                  <c:v>2013</c:v>
                </c:pt>
                <c:pt idx="21451">
                  <c:v>2013</c:v>
                </c:pt>
                <c:pt idx="21452">
                  <c:v>2013</c:v>
                </c:pt>
                <c:pt idx="21453">
                  <c:v>2013</c:v>
                </c:pt>
                <c:pt idx="21454">
                  <c:v>2013</c:v>
                </c:pt>
                <c:pt idx="21455">
                  <c:v>2013</c:v>
                </c:pt>
                <c:pt idx="21456">
                  <c:v>2013</c:v>
                </c:pt>
                <c:pt idx="21457">
                  <c:v>2012</c:v>
                </c:pt>
                <c:pt idx="21458">
                  <c:v>2012</c:v>
                </c:pt>
                <c:pt idx="21459">
                  <c:v>2012</c:v>
                </c:pt>
                <c:pt idx="21460">
                  <c:v>2012</c:v>
                </c:pt>
                <c:pt idx="21461">
                  <c:v>2012</c:v>
                </c:pt>
                <c:pt idx="21462">
                  <c:v>2012</c:v>
                </c:pt>
                <c:pt idx="21463">
                  <c:v>2012</c:v>
                </c:pt>
                <c:pt idx="21464">
                  <c:v>2011</c:v>
                </c:pt>
                <c:pt idx="21465">
                  <c:v>2011</c:v>
                </c:pt>
                <c:pt idx="21466">
                  <c:v>2011</c:v>
                </c:pt>
                <c:pt idx="21467">
                  <c:v>2011</c:v>
                </c:pt>
                <c:pt idx="21468">
                  <c:v>2011</c:v>
                </c:pt>
                <c:pt idx="21469">
                  <c:v>2011</c:v>
                </c:pt>
                <c:pt idx="21470">
                  <c:v>2010</c:v>
                </c:pt>
                <c:pt idx="21471">
                  <c:v>2010</c:v>
                </c:pt>
                <c:pt idx="21472">
                  <c:v>2010</c:v>
                </c:pt>
                <c:pt idx="21473">
                  <c:v>2010</c:v>
                </c:pt>
                <c:pt idx="21474">
                  <c:v>2010</c:v>
                </c:pt>
                <c:pt idx="21475">
                  <c:v>2010</c:v>
                </c:pt>
                <c:pt idx="21476">
                  <c:v>2009</c:v>
                </c:pt>
                <c:pt idx="21477">
                  <c:v>2009</c:v>
                </c:pt>
                <c:pt idx="21478">
                  <c:v>2009</c:v>
                </c:pt>
                <c:pt idx="21479">
                  <c:v>2009</c:v>
                </c:pt>
                <c:pt idx="21480">
                  <c:v>2009</c:v>
                </c:pt>
                <c:pt idx="21481">
                  <c:v>2008</c:v>
                </c:pt>
                <c:pt idx="21482">
                  <c:v>2008</c:v>
                </c:pt>
                <c:pt idx="21483">
                  <c:v>2008</c:v>
                </c:pt>
                <c:pt idx="21484">
                  <c:v>2008</c:v>
                </c:pt>
                <c:pt idx="21485">
                  <c:v>2008</c:v>
                </c:pt>
                <c:pt idx="21486">
                  <c:v>2007</c:v>
                </c:pt>
                <c:pt idx="21487">
                  <c:v>2007</c:v>
                </c:pt>
                <c:pt idx="21488">
                  <c:v>2007</c:v>
                </c:pt>
                <c:pt idx="21489">
                  <c:v>2007</c:v>
                </c:pt>
                <c:pt idx="21490">
                  <c:v>2006</c:v>
                </c:pt>
                <c:pt idx="21491">
                  <c:v>2006</c:v>
                </c:pt>
                <c:pt idx="21492">
                  <c:v>2006</c:v>
                </c:pt>
                <c:pt idx="21493">
                  <c:v>2006</c:v>
                </c:pt>
                <c:pt idx="21494">
                  <c:v>2006</c:v>
                </c:pt>
                <c:pt idx="21495">
                  <c:v>2006</c:v>
                </c:pt>
                <c:pt idx="21496">
                  <c:v>2006</c:v>
                </c:pt>
                <c:pt idx="21497">
                  <c:v>2006</c:v>
                </c:pt>
                <c:pt idx="21498">
                  <c:v>2005</c:v>
                </c:pt>
                <c:pt idx="21499">
                  <c:v>2005</c:v>
                </c:pt>
                <c:pt idx="21500">
                  <c:v>2005</c:v>
                </c:pt>
                <c:pt idx="21501">
                  <c:v>2005</c:v>
                </c:pt>
                <c:pt idx="21502">
                  <c:v>2005</c:v>
                </c:pt>
                <c:pt idx="21503">
                  <c:v>2005</c:v>
                </c:pt>
                <c:pt idx="21504">
                  <c:v>2004</c:v>
                </c:pt>
                <c:pt idx="21505">
                  <c:v>2004</c:v>
                </c:pt>
                <c:pt idx="21506">
                  <c:v>2004</c:v>
                </c:pt>
                <c:pt idx="21507">
                  <c:v>2004</c:v>
                </c:pt>
                <c:pt idx="21508">
                  <c:v>2004</c:v>
                </c:pt>
                <c:pt idx="21509">
                  <c:v>2004</c:v>
                </c:pt>
                <c:pt idx="21510">
                  <c:v>2003</c:v>
                </c:pt>
                <c:pt idx="21511">
                  <c:v>2003</c:v>
                </c:pt>
                <c:pt idx="21512">
                  <c:v>2003</c:v>
                </c:pt>
                <c:pt idx="21513">
                  <c:v>2003</c:v>
                </c:pt>
                <c:pt idx="21514">
                  <c:v>2003</c:v>
                </c:pt>
                <c:pt idx="21515">
                  <c:v>2003</c:v>
                </c:pt>
                <c:pt idx="21516">
                  <c:v>2002</c:v>
                </c:pt>
                <c:pt idx="21517">
                  <c:v>2002</c:v>
                </c:pt>
                <c:pt idx="21518">
                  <c:v>2002</c:v>
                </c:pt>
                <c:pt idx="21519">
                  <c:v>2002</c:v>
                </c:pt>
                <c:pt idx="21520">
                  <c:v>2002</c:v>
                </c:pt>
                <c:pt idx="21521">
                  <c:v>2001</c:v>
                </c:pt>
                <c:pt idx="21522">
                  <c:v>2001</c:v>
                </c:pt>
                <c:pt idx="21523">
                  <c:v>2001</c:v>
                </c:pt>
                <c:pt idx="21524">
                  <c:v>2001</c:v>
                </c:pt>
                <c:pt idx="21525">
                  <c:v>2000</c:v>
                </c:pt>
                <c:pt idx="21526">
                  <c:v>2000</c:v>
                </c:pt>
                <c:pt idx="21527">
                  <c:v>1999</c:v>
                </c:pt>
                <c:pt idx="21528">
                  <c:v>1999</c:v>
                </c:pt>
                <c:pt idx="21529">
                  <c:v>1999</c:v>
                </c:pt>
                <c:pt idx="21530">
                  <c:v>1999</c:v>
                </c:pt>
                <c:pt idx="21531">
                  <c:v>1999</c:v>
                </c:pt>
                <c:pt idx="21532">
                  <c:v>1998</c:v>
                </c:pt>
                <c:pt idx="21533">
                  <c:v>1998</c:v>
                </c:pt>
                <c:pt idx="21534">
                  <c:v>1998</c:v>
                </c:pt>
                <c:pt idx="21535">
                  <c:v>1998</c:v>
                </c:pt>
                <c:pt idx="21536">
                  <c:v>1998</c:v>
                </c:pt>
                <c:pt idx="21537">
                  <c:v>1997</c:v>
                </c:pt>
                <c:pt idx="21538">
                  <c:v>1997</c:v>
                </c:pt>
                <c:pt idx="21539">
                  <c:v>1997</c:v>
                </c:pt>
                <c:pt idx="21540">
                  <c:v>1997</c:v>
                </c:pt>
                <c:pt idx="21541">
                  <c:v>1997</c:v>
                </c:pt>
                <c:pt idx="21542">
                  <c:v>1997</c:v>
                </c:pt>
                <c:pt idx="21543">
                  <c:v>1997</c:v>
                </c:pt>
                <c:pt idx="21544">
                  <c:v>1996</c:v>
                </c:pt>
                <c:pt idx="21545">
                  <c:v>1996</c:v>
                </c:pt>
                <c:pt idx="21546">
                  <c:v>1996</c:v>
                </c:pt>
                <c:pt idx="21547">
                  <c:v>1996</c:v>
                </c:pt>
                <c:pt idx="21548">
                  <c:v>1996</c:v>
                </c:pt>
                <c:pt idx="21549">
                  <c:v>1996</c:v>
                </c:pt>
                <c:pt idx="21550">
                  <c:v>1996</c:v>
                </c:pt>
                <c:pt idx="21551">
                  <c:v>1995</c:v>
                </c:pt>
                <c:pt idx="21552">
                  <c:v>1995</c:v>
                </c:pt>
                <c:pt idx="21553">
                  <c:v>1995</c:v>
                </c:pt>
                <c:pt idx="21554">
                  <c:v>1995</c:v>
                </c:pt>
                <c:pt idx="21555">
                  <c:v>1995</c:v>
                </c:pt>
                <c:pt idx="21556">
                  <c:v>1995</c:v>
                </c:pt>
                <c:pt idx="21557">
                  <c:v>1995</c:v>
                </c:pt>
                <c:pt idx="21558">
                  <c:v>1995</c:v>
                </c:pt>
                <c:pt idx="21559">
                  <c:v>2019</c:v>
                </c:pt>
                <c:pt idx="21560">
                  <c:v>2019</c:v>
                </c:pt>
                <c:pt idx="21561">
                  <c:v>2019</c:v>
                </c:pt>
                <c:pt idx="21562">
                  <c:v>2019</c:v>
                </c:pt>
                <c:pt idx="21563">
                  <c:v>2019</c:v>
                </c:pt>
                <c:pt idx="21564">
                  <c:v>2019</c:v>
                </c:pt>
                <c:pt idx="21565">
                  <c:v>2019</c:v>
                </c:pt>
                <c:pt idx="21566">
                  <c:v>2019</c:v>
                </c:pt>
                <c:pt idx="21567">
                  <c:v>2018</c:v>
                </c:pt>
                <c:pt idx="21568">
                  <c:v>2018</c:v>
                </c:pt>
                <c:pt idx="21569">
                  <c:v>2018</c:v>
                </c:pt>
                <c:pt idx="21570">
                  <c:v>2018</c:v>
                </c:pt>
                <c:pt idx="21571">
                  <c:v>2018</c:v>
                </c:pt>
                <c:pt idx="21572">
                  <c:v>2018</c:v>
                </c:pt>
                <c:pt idx="21573">
                  <c:v>2016</c:v>
                </c:pt>
                <c:pt idx="21574">
                  <c:v>2016</c:v>
                </c:pt>
                <c:pt idx="21575">
                  <c:v>2016</c:v>
                </c:pt>
                <c:pt idx="21576">
                  <c:v>2016</c:v>
                </c:pt>
                <c:pt idx="21577">
                  <c:v>2015</c:v>
                </c:pt>
                <c:pt idx="21578">
                  <c:v>2015</c:v>
                </c:pt>
                <c:pt idx="21579">
                  <c:v>2015</c:v>
                </c:pt>
                <c:pt idx="21580">
                  <c:v>2014</c:v>
                </c:pt>
                <c:pt idx="21581">
                  <c:v>2014</c:v>
                </c:pt>
                <c:pt idx="21582">
                  <c:v>2013</c:v>
                </c:pt>
                <c:pt idx="21583">
                  <c:v>2013</c:v>
                </c:pt>
                <c:pt idx="21584">
                  <c:v>2013</c:v>
                </c:pt>
                <c:pt idx="21585">
                  <c:v>2012</c:v>
                </c:pt>
                <c:pt idx="21586">
                  <c:v>2012</c:v>
                </c:pt>
                <c:pt idx="21587">
                  <c:v>2012</c:v>
                </c:pt>
                <c:pt idx="21588">
                  <c:v>2011</c:v>
                </c:pt>
                <c:pt idx="21589">
                  <c:v>2011</c:v>
                </c:pt>
                <c:pt idx="21590">
                  <c:v>2011</c:v>
                </c:pt>
                <c:pt idx="21591">
                  <c:v>2010</c:v>
                </c:pt>
                <c:pt idx="21592">
                  <c:v>2010</c:v>
                </c:pt>
                <c:pt idx="21593">
                  <c:v>2010</c:v>
                </c:pt>
                <c:pt idx="21594">
                  <c:v>2009</c:v>
                </c:pt>
                <c:pt idx="21595">
                  <c:v>2009</c:v>
                </c:pt>
                <c:pt idx="21596">
                  <c:v>2009</c:v>
                </c:pt>
                <c:pt idx="21597">
                  <c:v>2008</c:v>
                </c:pt>
                <c:pt idx="21598">
                  <c:v>2008</c:v>
                </c:pt>
                <c:pt idx="21599">
                  <c:v>2007</c:v>
                </c:pt>
                <c:pt idx="21600">
                  <c:v>2007</c:v>
                </c:pt>
                <c:pt idx="21601">
                  <c:v>2006</c:v>
                </c:pt>
                <c:pt idx="21602">
                  <c:v>2006</c:v>
                </c:pt>
                <c:pt idx="21603">
                  <c:v>2006</c:v>
                </c:pt>
                <c:pt idx="21604">
                  <c:v>2005</c:v>
                </c:pt>
                <c:pt idx="21605">
                  <c:v>2005</c:v>
                </c:pt>
                <c:pt idx="21606">
                  <c:v>2004</c:v>
                </c:pt>
                <c:pt idx="21607">
                  <c:v>2004</c:v>
                </c:pt>
                <c:pt idx="21608">
                  <c:v>2003</c:v>
                </c:pt>
                <c:pt idx="21609">
                  <c:v>2003</c:v>
                </c:pt>
                <c:pt idx="21610">
                  <c:v>2002</c:v>
                </c:pt>
                <c:pt idx="21611">
                  <c:v>2002</c:v>
                </c:pt>
                <c:pt idx="21612">
                  <c:v>2019</c:v>
                </c:pt>
                <c:pt idx="21613">
                  <c:v>2019</c:v>
                </c:pt>
                <c:pt idx="21614">
                  <c:v>2019</c:v>
                </c:pt>
                <c:pt idx="21615">
                  <c:v>2019</c:v>
                </c:pt>
                <c:pt idx="21616">
                  <c:v>2019</c:v>
                </c:pt>
                <c:pt idx="21617">
                  <c:v>2019</c:v>
                </c:pt>
                <c:pt idx="21618">
                  <c:v>2018</c:v>
                </c:pt>
                <c:pt idx="21619">
                  <c:v>2018</c:v>
                </c:pt>
                <c:pt idx="21620">
                  <c:v>2018</c:v>
                </c:pt>
                <c:pt idx="21621">
                  <c:v>2018</c:v>
                </c:pt>
                <c:pt idx="21622">
                  <c:v>2018</c:v>
                </c:pt>
                <c:pt idx="21623">
                  <c:v>2018</c:v>
                </c:pt>
                <c:pt idx="21624">
                  <c:v>2016</c:v>
                </c:pt>
                <c:pt idx="21625">
                  <c:v>2016</c:v>
                </c:pt>
                <c:pt idx="21626">
                  <c:v>2016</c:v>
                </c:pt>
                <c:pt idx="21627">
                  <c:v>2016</c:v>
                </c:pt>
                <c:pt idx="21628">
                  <c:v>2015</c:v>
                </c:pt>
                <c:pt idx="21629">
                  <c:v>2015</c:v>
                </c:pt>
                <c:pt idx="21630">
                  <c:v>2015</c:v>
                </c:pt>
                <c:pt idx="21631">
                  <c:v>2015</c:v>
                </c:pt>
                <c:pt idx="21632">
                  <c:v>2014</c:v>
                </c:pt>
                <c:pt idx="21633">
                  <c:v>2014</c:v>
                </c:pt>
                <c:pt idx="21634">
                  <c:v>2014</c:v>
                </c:pt>
                <c:pt idx="21635">
                  <c:v>2014</c:v>
                </c:pt>
                <c:pt idx="21636">
                  <c:v>2013</c:v>
                </c:pt>
                <c:pt idx="21637">
                  <c:v>2013</c:v>
                </c:pt>
                <c:pt idx="21638">
                  <c:v>2013</c:v>
                </c:pt>
                <c:pt idx="21639">
                  <c:v>2013</c:v>
                </c:pt>
                <c:pt idx="21640">
                  <c:v>2012</c:v>
                </c:pt>
                <c:pt idx="21641">
                  <c:v>2012</c:v>
                </c:pt>
                <c:pt idx="21642">
                  <c:v>2012</c:v>
                </c:pt>
                <c:pt idx="21643">
                  <c:v>2011</c:v>
                </c:pt>
                <c:pt idx="21644">
                  <c:v>2011</c:v>
                </c:pt>
                <c:pt idx="21645">
                  <c:v>2011</c:v>
                </c:pt>
                <c:pt idx="21646">
                  <c:v>2019</c:v>
                </c:pt>
                <c:pt idx="21647">
                  <c:v>2019</c:v>
                </c:pt>
                <c:pt idx="21648">
                  <c:v>2019</c:v>
                </c:pt>
                <c:pt idx="21649">
                  <c:v>2019</c:v>
                </c:pt>
                <c:pt idx="21650">
                  <c:v>2018</c:v>
                </c:pt>
                <c:pt idx="21651">
                  <c:v>2018</c:v>
                </c:pt>
                <c:pt idx="21652">
                  <c:v>2018</c:v>
                </c:pt>
                <c:pt idx="21653">
                  <c:v>2018</c:v>
                </c:pt>
                <c:pt idx="21654">
                  <c:v>2019</c:v>
                </c:pt>
                <c:pt idx="21655">
                  <c:v>2019</c:v>
                </c:pt>
                <c:pt idx="21656">
                  <c:v>2019</c:v>
                </c:pt>
                <c:pt idx="21657">
                  <c:v>2019</c:v>
                </c:pt>
                <c:pt idx="21658">
                  <c:v>2019</c:v>
                </c:pt>
                <c:pt idx="21659">
                  <c:v>2018</c:v>
                </c:pt>
                <c:pt idx="21660">
                  <c:v>2018</c:v>
                </c:pt>
                <c:pt idx="21661">
                  <c:v>2018</c:v>
                </c:pt>
                <c:pt idx="21662">
                  <c:v>2018</c:v>
                </c:pt>
                <c:pt idx="21663">
                  <c:v>2018</c:v>
                </c:pt>
                <c:pt idx="21664">
                  <c:v>2019</c:v>
                </c:pt>
                <c:pt idx="21665">
                  <c:v>2019</c:v>
                </c:pt>
                <c:pt idx="21666">
                  <c:v>2019</c:v>
                </c:pt>
                <c:pt idx="21667">
                  <c:v>2018</c:v>
                </c:pt>
                <c:pt idx="21668">
                  <c:v>2018</c:v>
                </c:pt>
                <c:pt idx="21669">
                  <c:v>2019</c:v>
                </c:pt>
                <c:pt idx="21670">
                  <c:v>2019</c:v>
                </c:pt>
                <c:pt idx="21671">
                  <c:v>2019</c:v>
                </c:pt>
                <c:pt idx="21672">
                  <c:v>2018</c:v>
                </c:pt>
                <c:pt idx="21673">
                  <c:v>2018</c:v>
                </c:pt>
                <c:pt idx="21674">
                  <c:v>2018</c:v>
                </c:pt>
                <c:pt idx="21675">
                  <c:v>2019</c:v>
                </c:pt>
                <c:pt idx="21676">
                  <c:v>2019</c:v>
                </c:pt>
                <c:pt idx="21677">
                  <c:v>2019</c:v>
                </c:pt>
                <c:pt idx="21678">
                  <c:v>2019</c:v>
                </c:pt>
                <c:pt idx="21679">
                  <c:v>2019</c:v>
                </c:pt>
                <c:pt idx="21680">
                  <c:v>2019</c:v>
                </c:pt>
                <c:pt idx="21681">
                  <c:v>2018</c:v>
                </c:pt>
                <c:pt idx="21682">
                  <c:v>2018</c:v>
                </c:pt>
                <c:pt idx="21683">
                  <c:v>2018</c:v>
                </c:pt>
                <c:pt idx="21684">
                  <c:v>2018</c:v>
                </c:pt>
                <c:pt idx="21685">
                  <c:v>2015</c:v>
                </c:pt>
                <c:pt idx="21686">
                  <c:v>2015</c:v>
                </c:pt>
                <c:pt idx="21687">
                  <c:v>2015</c:v>
                </c:pt>
                <c:pt idx="21688">
                  <c:v>2015</c:v>
                </c:pt>
                <c:pt idx="21689">
                  <c:v>2015</c:v>
                </c:pt>
                <c:pt idx="21690">
                  <c:v>2014</c:v>
                </c:pt>
                <c:pt idx="21691">
                  <c:v>2014</c:v>
                </c:pt>
                <c:pt idx="21692">
                  <c:v>2014</c:v>
                </c:pt>
                <c:pt idx="21693">
                  <c:v>2014</c:v>
                </c:pt>
                <c:pt idx="21694">
                  <c:v>2002</c:v>
                </c:pt>
                <c:pt idx="21695">
                  <c:v>2002</c:v>
                </c:pt>
                <c:pt idx="21696">
                  <c:v>2002</c:v>
                </c:pt>
                <c:pt idx="21697">
                  <c:v>2002</c:v>
                </c:pt>
                <c:pt idx="21698">
                  <c:v>2001</c:v>
                </c:pt>
                <c:pt idx="21699">
                  <c:v>2001</c:v>
                </c:pt>
                <c:pt idx="21700">
                  <c:v>2001</c:v>
                </c:pt>
                <c:pt idx="21701">
                  <c:v>2001</c:v>
                </c:pt>
                <c:pt idx="21702">
                  <c:v>2001</c:v>
                </c:pt>
                <c:pt idx="21703">
                  <c:v>2001</c:v>
                </c:pt>
                <c:pt idx="21704">
                  <c:v>2001</c:v>
                </c:pt>
                <c:pt idx="21705">
                  <c:v>2001</c:v>
                </c:pt>
                <c:pt idx="21706">
                  <c:v>2000</c:v>
                </c:pt>
                <c:pt idx="21707">
                  <c:v>2000</c:v>
                </c:pt>
                <c:pt idx="21708">
                  <c:v>2000</c:v>
                </c:pt>
                <c:pt idx="21709">
                  <c:v>2000</c:v>
                </c:pt>
                <c:pt idx="21710">
                  <c:v>2000</c:v>
                </c:pt>
                <c:pt idx="21711">
                  <c:v>2000</c:v>
                </c:pt>
                <c:pt idx="21712">
                  <c:v>2000</c:v>
                </c:pt>
                <c:pt idx="21713">
                  <c:v>1999</c:v>
                </c:pt>
                <c:pt idx="21714">
                  <c:v>1999</c:v>
                </c:pt>
                <c:pt idx="21715">
                  <c:v>1999</c:v>
                </c:pt>
                <c:pt idx="21716">
                  <c:v>1999</c:v>
                </c:pt>
                <c:pt idx="21717">
                  <c:v>1999</c:v>
                </c:pt>
                <c:pt idx="21718">
                  <c:v>1999</c:v>
                </c:pt>
                <c:pt idx="21719">
                  <c:v>1999</c:v>
                </c:pt>
                <c:pt idx="21720">
                  <c:v>1999</c:v>
                </c:pt>
                <c:pt idx="21721">
                  <c:v>1998</c:v>
                </c:pt>
                <c:pt idx="21722">
                  <c:v>1998</c:v>
                </c:pt>
                <c:pt idx="21723">
                  <c:v>1998</c:v>
                </c:pt>
                <c:pt idx="21724">
                  <c:v>1998</c:v>
                </c:pt>
                <c:pt idx="21725">
                  <c:v>1998</c:v>
                </c:pt>
                <c:pt idx="21726">
                  <c:v>1998</c:v>
                </c:pt>
                <c:pt idx="21727">
                  <c:v>1998</c:v>
                </c:pt>
                <c:pt idx="21728">
                  <c:v>1998</c:v>
                </c:pt>
                <c:pt idx="21729">
                  <c:v>1997</c:v>
                </c:pt>
                <c:pt idx="21730">
                  <c:v>1997</c:v>
                </c:pt>
                <c:pt idx="21731">
                  <c:v>1997</c:v>
                </c:pt>
                <c:pt idx="21732">
                  <c:v>1997</c:v>
                </c:pt>
                <c:pt idx="21733">
                  <c:v>1997</c:v>
                </c:pt>
                <c:pt idx="21734">
                  <c:v>1997</c:v>
                </c:pt>
                <c:pt idx="21735">
                  <c:v>1997</c:v>
                </c:pt>
                <c:pt idx="21736">
                  <c:v>1997</c:v>
                </c:pt>
                <c:pt idx="21737">
                  <c:v>1996</c:v>
                </c:pt>
                <c:pt idx="21738">
                  <c:v>1996</c:v>
                </c:pt>
                <c:pt idx="21739">
                  <c:v>1996</c:v>
                </c:pt>
                <c:pt idx="21740">
                  <c:v>1996</c:v>
                </c:pt>
                <c:pt idx="21741">
                  <c:v>1995</c:v>
                </c:pt>
                <c:pt idx="21742">
                  <c:v>1995</c:v>
                </c:pt>
                <c:pt idx="21743">
                  <c:v>1995</c:v>
                </c:pt>
                <c:pt idx="21744">
                  <c:v>1995</c:v>
                </c:pt>
                <c:pt idx="21745">
                  <c:v>1994</c:v>
                </c:pt>
                <c:pt idx="21746">
                  <c:v>1994</c:v>
                </c:pt>
                <c:pt idx="21747">
                  <c:v>1994</c:v>
                </c:pt>
                <c:pt idx="21748">
                  <c:v>1994</c:v>
                </c:pt>
                <c:pt idx="21749">
                  <c:v>1994</c:v>
                </c:pt>
                <c:pt idx="21750">
                  <c:v>1994</c:v>
                </c:pt>
                <c:pt idx="21751">
                  <c:v>1994</c:v>
                </c:pt>
                <c:pt idx="21752">
                  <c:v>1994</c:v>
                </c:pt>
                <c:pt idx="21753">
                  <c:v>1994</c:v>
                </c:pt>
                <c:pt idx="21754">
                  <c:v>1994</c:v>
                </c:pt>
                <c:pt idx="21755">
                  <c:v>1993</c:v>
                </c:pt>
                <c:pt idx="21756">
                  <c:v>1993</c:v>
                </c:pt>
                <c:pt idx="21757">
                  <c:v>1993</c:v>
                </c:pt>
                <c:pt idx="21758">
                  <c:v>1993</c:v>
                </c:pt>
                <c:pt idx="21759">
                  <c:v>1993</c:v>
                </c:pt>
                <c:pt idx="21760">
                  <c:v>1993</c:v>
                </c:pt>
                <c:pt idx="21761">
                  <c:v>1993</c:v>
                </c:pt>
                <c:pt idx="21762">
                  <c:v>1993</c:v>
                </c:pt>
                <c:pt idx="21763">
                  <c:v>1993</c:v>
                </c:pt>
                <c:pt idx="21764">
                  <c:v>1993</c:v>
                </c:pt>
                <c:pt idx="21765">
                  <c:v>1993</c:v>
                </c:pt>
                <c:pt idx="21766">
                  <c:v>1992</c:v>
                </c:pt>
                <c:pt idx="21767">
                  <c:v>1992</c:v>
                </c:pt>
                <c:pt idx="21768">
                  <c:v>1992</c:v>
                </c:pt>
                <c:pt idx="21769">
                  <c:v>1992</c:v>
                </c:pt>
                <c:pt idx="21770">
                  <c:v>1992</c:v>
                </c:pt>
                <c:pt idx="21771">
                  <c:v>1992</c:v>
                </c:pt>
                <c:pt idx="21772">
                  <c:v>1992</c:v>
                </c:pt>
                <c:pt idx="21773">
                  <c:v>1992</c:v>
                </c:pt>
                <c:pt idx="21774">
                  <c:v>1992</c:v>
                </c:pt>
                <c:pt idx="21775">
                  <c:v>1992</c:v>
                </c:pt>
                <c:pt idx="21776">
                  <c:v>1992</c:v>
                </c:pt>
                <c:pt idx="21777">
                  <c:v>1992</c:v>
                </c:pt>
                <c:pt idx="21778">
                  <c:v>1991</c:v>
                </c:pt>
                <c:pt idx="21779">
                  <c:v>1991</c:v>
                </c:pt>
                <c:pt idx="21780">
                  <c:v>1991</c:v>
                </c:pt>
                <c:pt idx="21781">
                  <c:v>1991</c:v>
                </c:pt>
                <c:pt idx="21782">
                  <c:v>1991</c:v>
                </c:pt>
                <c:pt idx="21783">
                  <c:v>1991</c:v>
                </c:pt>
                <c:pt idx="21784">
                  <c:v>1991</c:v>
                </c:pt>
                <c:pt idx="21785">
                  <c:v>1991</c:v>
                </c:pt>
                <c:pt idx="21786">
                  <c:v>1991</c:v>
                </c:pt>
                <c:pt idx="21787">
                  <c:v>1991</c:v>
                </c:pt>
                <c:pt idx="21788">
                  <c:v>1991</c:v>
                </c:pt>
                <c:pt idx="21789">
                  <c:v>1991</c:v>
                </c:pt>
                <c:pt idx="21790">
                  <c:v>1990</c:v>
                </c:pt>
                <c:pt idx="21791">
                  <c:v>1990</c:v>
                </c:pt>
                <c:pt idx="21792">
                  <c:v>1990</c:v>
                </c:pt>
                <c:pt idx="21793">
                  <c:v>1990</c:v>
                </c:pt>
                <c:pt idx="21794">
                  <c:v>1990</c:v>
                </c:pt>
                <c:pt idx="21795">
                  <c:v>1990</c:v>
                </c:pt>
                <c:pt idx="21796">
                  <c:v>2019</c:v>
                </c:pt>
                <c:pt idx="21797">
                  <c:v>2019</c:v>
                </c:pt>
                <c:pt idx="21798">
                  <c:v>2019</c:v>
                </c:pt>
                <c:pt idx="21799">
                  <c:v>2019</c:v>
                </c:pt>
                <c:pt idx="21800">
                  <c:v>2019</c:v>
                </c:pt>
                <c:pt idx="21801">
                  <c:v>2019</c:v>
                </c:pt>
                <c:pt idx="21802">
                  <c:v>2019</c:v>
                </c:pt>
                <c:pt idx="21803">
                  <c:v>2019</c:v>
                </c:pt>
                <c:pt idx="21804">
                  <c:v>2019</c:v>
                </c:pt>
                <c:pt idx="21805">
                  <c:v>2018</c:v>
                </c:pt>
                <c:pt idx="21806">
                  <c:v>2018</c:v>
                </c:pt>
                <c:pt idx="21807">
                  <c:v>2018</c:v>
                </c:pt>
                <c:pt idx="21808">
                  <c:v>2018</c:v>
                </c:pt>
                <c:pt idx="21809">
                  <c:v>2018</c:v>
                </c:pt>
                <c:pt idx="21810">
                  <c:v>2018</c:v>
                </c:pt>
                <c:pt idx="21811">
                  <c:v>2018</c:v>
                </c:pt>
                <c:pt idx="21812">
                  <c:v>2018</c:v>
                </c:pt>
                <c:pt idx="21813">
                  <c:v>2018</c:v>
                </c:pt>
                <c:pt idx="21814">
                  <c:v>2016</c:v>
                </c:pt>
                <c:pt idx="21815">
                  <c:v>2016</c:v>
                </c:pt>
                <c:pt idx="21816">
                  <c:v>2016</c:v>
                </c:pt>
                <c:pt idx="21817">
                  <c:v>2016</c:v>
                </c:pt>
                <c:pt idx="21818">
                  <c:v>2016</c:v>
                </c:pt>
                <c:pt idx="21819">
                  <c:v>2016</c:v>
                </c:pt>
                <c:pt idx="21820">
                  <c:v>2016</c:v>
                </c:pt>
                <c:pt idx="21821">
                  <c:v>2015</c:v>
                </c:pt>
                <c:pt idx="21822">
                  <c:v>2015</c:v>
                </c:pt>
                <c:pt idx="21823">
                  <c:v>2015</c:v>
                </c:pt>
                <c:pt idx="21824">
                  <c:v>2015</c:v>
                </c:pt>
                <c:pt idx="21825">
                  <c:v>2014</c:v>
                </c:pt>
                <c:pt idx="21826">
                  <c:v>2014</c:v>
                </c:pt>
                <c:pt idx="21827">
                  <c:v>2014</c:v>
                </c:pt>
                <c:pt idx="21828">
                  <c:v>2014</c:v>
                </c:pt>
                <c:pt idx="21829">
                  <c:v>2013</c:v>
                </c:pt>
                <c:pt idx="21830">
                  <c:v>2013</c:v>
                </c:pt>
                <c:pt idx="21831">
                  <c:v>2013</c:v>
                </c:pt>
                <c:pt idx="21832">
                  <c:v>2013</c:v>
                </c:pt>
                <c:pt idx="21833">
                  <c:v>2013</c:v>
                </c:pt>
                <c:pt idx="21834">
                  <c:v>2012</c:v>
                </c:pt>
                <c:pt idx="21835">
                  <c:v>2012</c:v>
                </c:pt>
                <c:pt idx="21836">
                  <c:v>2012</c:v>
                </c:pt>
                <c:pt idx="21837">
                  <c:v>2012</c:v>
                </c:pt>
                <c:pt idx="21838">
                  <c:v>2012</c:v>
                </c:pt>
                <c:pt idx="21839">
                  <c:v>2011</c:v>
                </c:pt>
                <c:pt idx="21840">
                  <c:v>2011</c:v>
                </c:pt>
                <c:pt idx="21841">
                  <c:v>2011</c:v>
                </c:pt>
                <c:pt idx="21842">
                  <c:v>2011</c:v>
                </c:pt>
                <c:pt idx="21843">
                  <c:v>2011</c:v>
                </c:pt>
                <c:pt idx="21844">
                  <c:v>2010</c:v>
                </c:pt>
                <c:pt idx="21845">
                  <c:v>2010</c:v>
                </c:pt>
                <c:pt idx="21846">
                  <c:v>2010</c:v>
                </c:pt>
                <c:pt idx="21847">
                  <c:v>2010</c:v>
                </c:pt>
                <c:pt idx="21848">
                  <c:v>2010</c:v>
                </c:pt>
                <c:pt idx="21849">
                  <c:v>2010</c:v>
                </c:pt>
                <c:pt idx="21850">
                  <c:v>2010</c:v>
                </c:pt>
                <c:pt idx="21851">
                  <c:v>2009</c:v>
                </c:pt>
                <c:pt idx="21852">
                  <c:v>2009</c:v>
                </c:pt>
                <c:pt idx="21853">
                  <c:v>2009</c:v>
                </c:pt>
                <c:pt idx="21854">
                  <c:v>2009</c:v>
                </c:pt>
                <c:pt idx="21855">
                  <c:v>2009</c:v>
                </c:pt>
                <c:pt idx="21856">
                  <c:v>2009</c:v>
                </c:pt>
                <c:pt idx="21857">
                  <c:v>2008</c:v>
                </c:pt>
                <c:pt idx="21858">
                  <c:v>2008</c:v>
                </c:pt>
                <c:pt idx="21859">
                  <c:v>2008</c:v>
                </c:pt>
                <c:pt idx="21860">
                  <c:v>2008</c:v>
                </c:pt>
                <c:pt idx="21861">
                  <c:v>2008</c:v>
                </c:pt>
                <c:pt idx="21862">
                  <c:v>2008</c:v>
                </c:pt>
                <c:pt idx="21863">
                  <c:v>2008</c:v>
                </c:pt>
                <c:pt idx="21864">
                  <c:v>2008</c:v>
                </c:pt>
                <c:pt idx="21865">
                  <c:v>2007</c:v>
                </c:pt>
                <c:pt idx="21866">
                  <c:v>2007</c:v>
                </c:pt>
                <c:pt idx="21867">
                  <c:v>2007</c:v>
                </c:pt>
                <c:pt idx="21868">
                  <c:v>2007</c:v>
                </c:pt>
                <c:pt idx="21869">
                  <c:v>2007</c:v>
                </c:pt>
                <c:pt idx="21870">
                  <c:v>2006</c:v>
                </c:pt>
                <c:pt idx="21871">
                  <c:v>2006</c:v>
                </c:pt>
                <c:pt idx="21872">
                  <c:v>2006</c:v>
                </c:pt>
                <c:pt idx="21873">
                  <c:v>2006</c:v>
                </c:pt>
                <c:pt idx="21874">
                  <c:v>2006</c:v>
                </c:pt>
                <c:pt idx="21875">
                  <c:v>2006</c:v>
                </c:pt>
                <c:pt idx="21876">
                  <c:v>2006</c:v>
                </c:pt>
                <c:pt idx="21877">
                  <c:v>2006</c:v>
                </c:pt>
                <c:pt idx="21878">
                  <c:v>2005</c:v>
                </c:pt>
                <c:pt idx="21879">
                  <c:v>2005</c:v>
                </c:pt>
                <c:pt idx="21880">
                  <c:v>2005</c:v>
                </c:pt>
                <c:pt idx="21881">
                  <c:v>2005</c:v>
                </c:pt>
                <c:pt idx="21882">
                  <c:v>2005</c:v>
                </c:pt>
                <c:pt idx="21883">
                  <c:v>2005</c:v>
                </c:pt>
                <c:pt idx="21884">
                  <c:v>2005</c:v>
                </c:pt>
                <c:pt idx="21885">
                  <c:v>2005</c:v>
                </c:pt>
                <c:pt idx="21886">
                  <c:v>2004</c:v>
                </c:pt>
                <c:pt idx="21887">
                  <c:v>2004</c:v>
                </c:pt>
                <c:pt idx="21888">
                  <c:v>2004</c:v>
                </c:pt>
                <c:pt idx="21889">
                  <c:v>2004</c:v>
                </c:pt>
                <c:pt idx="21890">
                  <c:v>2003</c:v>
                </c:pt>
                <c:pt idx="21891">
                  <c:v>2003</c:v>
                </c:pt>
                <c:pt idx="21892">
                  <c:v>2003</c:v>
                </c:pt>
                <c:pt idx="21893">
                  <c:v>2003</c:v>
                </c:pt>
                <c:pt idx="21894">
                  <c:v>2019</c:v>
                </c:pt>
                <c:pt idx="21895">
                  <c:v>2019</c:v>
                </c:pt>
                <c:pt idx="21896">
                  <c:v>2019</c:v>
                </c:pt>
                <c:pt idx="21897">
                  <c:v>2019</c:v>
                </c:pt>
                <c:pt idx="21898">
                  <c:v>2019</c:v>
                </c:pt>
                <c:pt idx="21899">
                  <c:v>2019</c:v>
                </c:pt>
                <c:pt idx="21900">
                  <c:v>2018</c:v>
                </c:pt>
                <c:pt idx="21901">
                  <c:v>2018</c:v>
                </c:pt>
                <c:pt idx="21902">
                  <c:v>2018</c:v>
                </c:pt>
                <c:pt idx="21903">
                  <c:v>2018</c:v>
                </c:pt>
                <c:pt idx="21904">
                  <c:v>2018</c:v>
                </c:pt>
                <c:pt idx="21905">
                  <c:v>2019</c:v>
                </c:pt>
                <c:pt idx="21906">
                  <c:v>2019</c:v>
                </c:pt>
                <c:pt idx="21907">
                  <c:v>2019</c:v>
                </c:pt>
                <c:pt idx="21908">
                  <c:v>2019</c:v>
                </c:pt>
                <c:pt idx="21909">
                  <c:v>2019</c:v>
                </c:pt>
                <c:pt idx="21910">
                  <c:v>2019</c:v>
                </c:pt>
                <c:pt idx="21911">
                  <c:v>2019</c:v>
                </c:pt>
                <c:pt idx="21912">
                  <c:v>2019</c:v>
                </c:pt>
                <c:pt idx="21913">
                  <c:v>2019</c:v>
                </c:pt>
                <c:pt idx="21914">
                  <c:v>2019</c:v>
                </c:pt>
                <c:pt idx="21915">
                  <c:v>2019</c:v>
                </c:pt>
                <c:pt idx="21916">
                  <c:v>2018</c:v>
                </c:pt>
                <c:pt idx="21917">
                  <c:v>2018</c:v>
                </c:pt>
                <c:pt idx="21918">
                  <c:v>2018</c:v>
                </c:pt>
                <c:pt idx="21919">
                  <c:v>2018</c:v>
                </c:pt>
                <c:pt idx="21920">
                  <c:v>2018</c:v>
                </c:pt>
                <c:pt idx="21921">
                  <c:v>2018</c:v>
                </c:pt>
                <c:pt idx="21922">
                  <c:v>2018</c:v>
                </c:pt>
                <c:pt idx="21923">
                  <c:v>2018</c:v>
                </c:pt>
                <c:pt idx="21924">
                  <c:v>2018</c:v>
                </c:pt>
                <c:pt idx="21925">
                  <c:v>2016</c:v>
                </c:pt>
                <c:pt idx="21926">
                  <c:v>2016</c:v>
                </c:pt>
                <c:pt idx="21927">
                  <c:v>2016</c:v>
                </c:pt>
                <c:pt idx="21928">
                  <c:v>2016</c:v>
                </c:pt>
                <c:pt idx="21929">
                  <c:v>2016</c:v>
                </c:pt>
                <c:pt idx="21930">
                  <c:v>2016</c:v>
                </c:pt>
                <c:pt idx="21931">
                  <c:v>2016</c:v>
                </c:pt>
                <c:pt idx="21932">
                  <c:v>2016</c:v>
                </c:pt>
                <c:pt idx="21933">
                  <c:v>2016</c:v>
                </c:pt>
                <c:pt idx="21934">
                  <c:v>2016</c:v>
                </c:pt>
                <c:pt idx="21935">
                  <c:v>2016</c:v>
                </c:pt>
                <c:pt idx="21936">
                  <c:v>2015</c:v>
                </c:pt>
                <c:pt idx="21937">
                  <c:v>2015</c:v>
                </c:pt>
                <c:pt idx="21938">
                  <c:v>2015</c:v>
                </c:pt>
                <c:pt idx="21939">
                  <c:v>2015</c:v>
                </c:pt>
                <c:pt idx="21940">
                  <c:v>2015</c:v>
                </c:pt>
                <c:pt idx="21941">
                  <c:v>2015</c:v>
                </c:pt>
                <c:pt idx="21942">
                  <c:v>2015</c:v>
                </c:pt>
                <c:pt idx="21943">
                  <c:v>2015</c:v>
                </c:pt>
                <c:pt idx="21944">
                  <c:v>2015</c:v>
                </c:pt>
                <c:pt idx="21945">
                  <c:v>2014</c:v>
                </c:pt>
                <c:pt idx="21946">
                  <c:v>2014</c:v>
                </c:pt>
                <c:pt idx="21947">
                  <c:v>2014</c:v>
                </c:pt>
                <c:pt idx="21948">
                  <c:v>2014</c:v>
                </c:pt>
                <c:pt idx="21949">
                  <c:v>2014</c:v>
                </c:pt>
                <c:pt idx="21950">
                  <c:v>2013</c:v>
                </c:pt>
                <c:pt idx="21951">
                  <c:v>2013</c:v>
                </c:pt>
                <c:pt idx="21952">
                  <c:v>2013</c:v>
                </c:pt>
                <c:pt idx="21953">
                  <c:v>2013</c:v>
                </c:pt>
                <c:pt idx="21954">
                  <c:v>2013</c:v>
                </c:pt>
                <c:pt idx="21955">
                  <c:v>2013</c:v>
                </c:pt>
                <c:pt idx="21956">
                  <c:v>2013</c:v>
                </c:pt>
                <c:pt idx="21957">
                  <c:v>2012</c:v>
                </c:pt>
                <c:pt idx="21958">
                  <c:v>2012</c:v>
                </c:pt>
                <c:pt idx="21959">
                  <c:v>2012</c:v>
                </c:pt>
                <c:pt idx="21960">
                  <c:v>2012</c:v>
                </c:pt>
                <c:pt idx="21961">
                  <c:v>2011</c:v>
                </c:pt>
                <c:pt idx="21962">
                  <c:v>2011</c:v>
                </c:pt>
                <c:pt idx="21963">
                  <c:v>2011</c:v>
                </c:pt>
                <c:pt idx="21964">
                  <c:v>2011</c:v>
                </c:pt>
                <c:pt idx="21965">
                  <c:v>2019</c:v>
                </c:pt>
                <c:pt idx="21966">
                  <c:v>2019</c:v>
                </c:pt>
                <c:pt idx="21967">
                  <c:v>2019</c:v>
                </c:pt>
                <c:pt idx="21968">
                  <c:v>2019</c:v>
                </c:pt>
                <c:pt idx="21969">
                  <c:v>2018</c:v>
                </c:pt>
                <c:pt idx="21970">
                  <c:v>2018</c:v>
                </c:pt>
                <c:pt idx="21971">
                  <c:v>2018</c:v>
                </c:pt>
                <c:pt idx="21972">
                  <c:v>2019</c:v>
                </c:pt>
                <c:pt idx="21973">
                  <c:v>2019</c:v>
                </c:pt>
                <c:pt idx="21974">
                  <c:v>2018</c:v>
                </c:pt>
                <c:pt idx="21975">
                  <c:v>2018</c:v>
                </c:pt>
                <c:pt idx="21976">
                  <c:v>2019</c:v>
                </c:pt>
                <c:pt idx="21977">
                  <c:v>2019</c:v>
                </c:pt>
                <c:pt idx="21978">
                  <c:v>2019</c:v>
                </c:pt>
                <c:pt idx="21979">
                  <c:v>2019</c:v>
                </c:pt>
                <c:pt idx="21980">
                  <c:v>2019</c:v>
                </c:pt>
                <c:pt idx="21981">
                  <c:v>2019</c:v>
                </c:pt>
                <c:pt idx="21982">
                  <c:v>2018</c:v>
                </c:pt>
                <c:pt idx="21983">
                  <c:v>2018</c:v>
                </c:pt>
                <c:pt idx="21984">
                  <c:v>2018</c:v>
                </c:pt>
                <c:pt idx="21985">
                  <c:v>2016</c:v>
                </c:pt>
                <c:pt idx="21986">
                  <c:v>2016</c:v>
                </c:pt>
                <c:pt idx="21987">
                  <c:v>2016</c:v>
                </c:pt>
                <c:pt idx="21988">
                  <c:v>2015</c:v>
                </c:pt>
                <c:pt idx="21989">
                  <c:v>2015</c:v>
                </c:pt>
                <c:pt idx="21990">
                  <c:v>2015</c:v>
                </c:pt>
                <c:pt idx="21991">
                  <c:v>2014</c:v>
                </c:pt>
                <c:pt idx="21992">
                  <c:v>2014</c:v>
                </c:pt>
                <c:pt idx="21993">
                  <c:v>2014</c:v>
                </c:pt>
                <c:pt idx="21994">
                  <c:v>2013</c:v>
                </c:pt>
                <c:pt idx="21995">
                  <c:v>2013</c:v>
                </c:pt>
                <c:pt idx="21996">
                  <c:v>2013</c:v>
                </c:pt>
                <c:pt idx="21997">
                  <c:v>2012</c:v>
                </c:pt>
                <c:pt idx="21998">
                  <c:v>2012</c:v>
                </c:pt>
                <c:pt idx="21999">
                  <c:v>2011</c:v>
                </c:pt>
                <c:pt idx="22000">
                  <c:v>2011</c:v>
                </c:pt>
                <c:pt idx="22001">
                  <c:v>2011</c:v>
                </c:pt>
                <c:pt idx="22002">
                  <c:v>2011</c:v>
                </c:pt>
                <c:pt idx="22003">
                  <c:v>2011</c:v>
                </c:pt>
                <c:pt idx="22004">
                  <c:v>2011</c:v>
                </c:pt>
                <c:pt idx="22005">
                  <c:v>2019</c:v>
                </c:pt>
                <c:pt idx="22006">
                  <c:v>2019</c:v>
                </c:pt>
                <c:pt idx="22007">
                  <c:v>2019</c:v>
                </c:pt>
                <c:pt idx="22008">
                  <c:v>2019</c:v>
                </c:pt>
                <c:pt idx="22009">
                  <c:v>2019</c:v>
                </c:pt>
                <c:pt idx="22010">
                  <c:v>2019</c:v>
                </c:pt>
                <c:pt idx="22011">
                  <c:v>2019</c:v>
                </c:pt>
                <c:pt idx="22012">
                  <c:v>2019</c:v>
                </c:pt>
                <c:pt idx="22013">
                  <c:v>2019</c:v>
                </c:pt>
                <c:pt idx="22014">
                  <c:v>2019</c:v>
                </c:pt>
                <c:pt idx="22015">
                  <c:v>2019</c:v>
                </c:pt>
                <c:pt idx="22016">
                  <c:v>2019</c:v>
                </c:pt>
                <c:pt idx="22017">
                  <c:v>2019</c:v>
                </c:pt>
                <c:pt idx="22018">
                  <c:v>2018</c:v>
                </c:pt>
                <c:pt idx="22019">
                  <c:v>2018</c:v>
                </c:pt>
                <c:pt idx="22020">
                  <c:v>2018</c:v>
                </c:pt>
                <c:pt idx="22021">
                  <c:v>2018</c:v>
                </c:pt>
                <c:pt idx="22022">
                  <c:v>2018</c:v>
                </c:pt>
                <c:pt idx="22023">
                  <c:v>2016</c:v>
                </c:pt>
                <c:pt idx="22024">
                  <c:v>2016</c:v>
                </c:pt>
                <c:pt idx="22025">
                  <c:v>2016</c:v>
                </c:pt>
                <c:pt idx="22026">
                  <c:v>2016</c:v>
                </c:pt>
                <c:pt idx="22027">
                  <c:v>2016</c:v>
                </c:pt>
                <c:pt idx="22028">
                  <c:v>2016</c:v>
                </c:pt>
                <c:pt idx="22029">
                  <c:v>2016</c:v>
                </c:pt>
                <c:pt idx="22030">
                  <c:v>2015</c:v>
                </c:pt>
                <c:pt idx="22031">
                  <c:v>2015</c:v>
                </c:pt>
                <c:pt idx="22032">
                  <c:v>2015</c:v>
                </c:pt>
                <c:pt idx="22033">
                  <c:v>2015</c:v>
                </c:pt>
                <c:pt idx="22034">
                  <c:v>2015</c:v>
                </c:pt>
                <c:pt idx="22035">
                  <c:v>2015</c:v>
                </c:pt>
                <c:pt idx="22036">
                  <c:v>2015</c:v>
                </c:pt>
                <c:pt idx="22037">
                  <c:v>2014</c:v>
                </c:pt>
                <c:pt idx="22038">
                  <c:v>2014</c:v>
                </c:pt>
                <c:pt idx="22039">
                  <c:v>2014</c:v>
                </c:pt>
                <c:pt idx="22040">
                  <c:v>2014</c:v>
                </c:pt>
                <c:pt idx="22041">
                  <c:v>2014</c:v>
                </c:pt>
                <c:pt idx="22042">
                  <c:v>2014</c:v>
                </c:pt>
                <c:pt idx="22043">
                  <c:v>2014</c:v>
                </c:pt>
                <c:pt idx="22044">
                  <c:v>2013</c:v>
                </c:pt>
                <c:pt idx="22045">
                  <c:v>2013</c:v>
                </c:pt>
                <c:pt idx="22046">
                  <c:v>2013</c:v>
                </c:pt>
                <c:pt idx="22047">
                  <c:v>2013</c:v>
                </c:pt>
                <c:pt idx="22048">
                  <c:v>2013</c:v>
                </c:pt>
                <c:pt idx="22049">
                  <c:v>2013</c:v>
                </c:pt>
                <c:pt idx="22050">
                  <c:v>2013</c:v>
                </c:pt>
                <c:pt idx="22051">
                  <c:v>2013</c:v>
                </c:pt>
                <c:pt idx="22052">
                  <c:v>2012</c:v>
                </c:pt>
                <c:pt idx="22053">
                  <c:v>2012</c:v>
                </c:pt>
                <c:pt idx="22054">
                  <c:v>2012</c:v>
                </c:pt>
                <c:pt idx="22055">
                  <c:v>2012</c:v>
                </c:pt>
                <c:pt idx="22056">
                  <c:v>2012</c:v>
                </c:pt>
                <c:pt idx="22057">
                  <c:v>2012</c:v>
                </c:pt>
                <c:pt idx="22058">
                  <c:v>2012</c:v>
                </c:pt>
                <c:pt idx="22059">
                  <c:v>2012</c:v>
                </c:pt>
                <c:pt idx="22060">
                  <c:v>2011</c:v>
                </c:pt>
                <c:pt idx="22061">
                  <c:v>2011</c:v>
                </c:pt>
                <c:pt idx="22062">
                  <c:v>2011</c:v>
                </c:pt>
                <c:pt idx="22063">
                  <c:v>2011</c:v>
                </c:pt>
                <c:pt idx="22064">
                  <c:v>2011</c:v>
                </c:pt>
                <c:pt idx="22065">
                  <c:v>2011</c:v>
                </c:pt>
                <c:pt idx="22066">
                  <c:v>2011</c:v>
                </c:pt>
                <c:pt idx="22067">
                  <c:v>2011</c:v>
                </c:pt>
                <c:pt idx="22068">
                  <c:v>2011</c:v>
                </c:pt>
                <c:pt idx="22069">
                  <c:v>2010</c:v>
                </c:pt>
                <c:pt idx="22070">
                  <c:v>2010</c:v>
                </c:pt>
                <c:pt idx="22071">
                  <c:v>2010</c:v>
                </c:pt>
                <c:pt idx="22072">
                  <c:v>2010</c:v>
                </c:pt>
                <c:pt idx="22073">
                  <c:v>2010</c:v>
                </c:pt>
                <c:pt idx="22074">
                  <c:v>2010</c:v>
                </c:pt>
                <c:pt idx="22075">
                  <c:v>2010</c:v>
                </c:pt>
                <c:pt idx="22076">
                  <c:v>2010</c:v>
                </c:pt>
                <c:pt idx="22077">
                  <c:v>2010</c:v>
                </c:pt>
                <c:pt idx="22078">
                  <c:v>2009</c:v>
                </c:pt>
                <c:pt idx="22079">
                  <c:v>2009</c:v>
                </c:pt>
                <c:pt idx="22080">
                  <c:v>2009</c:v>
                </c:pt>
                <c:pt idx="22081">
                  <c:v>2009</c:v>
                </c:pt>
                <c:pt idx="22082">
                  <c:v>2009</c:v>
                </c:pt>
                <c:pt idx="22083">
                  <c:v>2009</c:v>
                </c:pt>
                <c:pt idx="22084">
                  <c:v>2009</c:v>
                </c:pt>
                <c:pt idx="22085">
                  <c:v>2009</c:v>
                </c:pt>
                <c:pt idx="22086">
                  <c:v>2009</c:v>
                </c:pt>
                <c:pt idx="22087">
                  <c:v>2009</c:v>
                </c:pt>
                <c:pt idx="22088">
                  <c:v>2009</c:v>
                </c:pt>
                <c:pt idx="22089">
                  <c:v>2009</c:v>
                </c:pt>
                <c:pt idx="22090">
                  <c:v>2008</c:v>
                </c:pt>
                <c:pt idx="22091">
                  <c:v>2008</c:v>
                </c:pt>
                <c:pt idx="22092">
                  <c:v>2008</c:v>
                </c:pt>
                <c:pt idx="22093">
                  <c:v>2008</c:v>
                </c:pt>
                <c:pt idx="22094">
                  <c:v>2008</c:v>
                </c:pt>
                <c:pt idx="22095">
                  <c:v>2008</c:v>
                </c:pt>
                <c:pt idx="22096">
                  <c:v>2008</c:v>
                </c:pt>
                <c:pt idx="22097">
                  <c:v>2008</c:v>
                </c:pt>
                <c:pt idx="22098">
                  <c:v>2008</c:v>
                </c:pt>
                <c:pt idx="22099">
                  <c:v>2008</c:v>
                </c:pt>
                <c:pt idx="22100">
                  <c:v>2008</c:v>
                </c:pt>
                <c:pt idx="22101">
                  <c:v>2008</c:v>
                </c:pt>
                <c:pt idx="22102">
                  <c:v>2008</c:v>
                </c:pt>
                <c:pt idx="22103">
                  <c:v>2008</c:v>
                </c:pt>
                <c:pt idx="22104">
                  <c:v>2008</c:v>
                </c:pt>
                <c:pt idx="22105">
                  <c:v>2008</c:v>
                </c:pt>
                <c:pt idx="22106">
                  <c:v>2008</c:v>
                </c:pt>
                <c:pt idx="22107">
                  <c:v>2008</c:v>
                </c:pt>
                <c:pt idx="22108">
                  <c:v>2007</c:v>
                </c:pt>
                <c:pt idx="22109">
                  <c:v>2007</c:v>
                </c:pt>
                <c:pt idx="22110">
                  <c:v>2007</c:v>
                </c:pt>
                <c:pt idx="22111">
                  <c:v>2007</c:v>
                </c:pt>
                <c:pt idx="22112">
                  <c:v>2007</c:v>
                </c:pt>
                <c:pt idx="22113">
                  <c:v>2007</c:v>
                </c:pt>
                <c:pt idx="22114">
                  <c:v>2007</c:v>
                </c:pt>
                <c:pt idx="22115">
                  <c:v>2007</c:v>
                </c:pt>
                <c:pt idx="22116">
                  <c:v>2007</c:v>
                </c:pt>
                <c:pt idx="22117">
                  <c:v>2007</c:v>
                </c:pt>
                <c:pt idx="22118">
                  <c:v>2006</c:v>
                </c:pt>
                <c:pt idx="22119">
                  <c:v>2006</c:v>
                </c:pt>
                <c:pt idx="22120">
                  <c:v>2006</c:v>
                </c:pt>
                <c:pt idx="22121">
                  <c:v>2006</c:v>
                </c:pt>
                <c:pt idx="22122">
                  <c:v>2006</c:v>
                </c:pt>
                <c:pt idx="22123">
                  <c:v>2006</c:v>
                </c:pt>
                <c:pt idx="22124">
                  <c:v>2006</c:v>
                </c:pt>
                <c:pt idx="22125">
                  <c:v>2006</c:v>
                </c:pt>
                <c:pt idx="22126">
                  <c:v>2006</c:v>
                </c:pt>
                <c:pt idx="22127">
                  <c:v>2006</c:v>
                </c:pt>
                <c:pt idx="22128">
                  <c:v>2006</c:v>
                </c:pt>
                <c:pt idx="22129">
                  <c:v>2005</c:v>
                </c:pt>
                <c:pt idx="22130">
                  <c:v>2005</c:v>
                </c:pt>
                <c:pt idx="22131">
                  <c:v>2005</c:v>
                </c:pt>
                <c:pt idx="22132">
                  <c:v>2005</c:v>
                </c:pt>
                <c:pt idx="22133">
                  <c:v>2005</c:v>
                </c:pt>
                <c:pt idx="22134">
                  <c:v>2005</c:v>
                </c:pt>
                <c:pt idx="22135">
                  <c:v>2005</c:v>
                </c:pt>
                <c:pt idx="22136">
                  <c:v>2005</c:v>
                </c:pt>
                <c:pt idx="22137">
                  <c:v>2005</c:v>
                </c:pt>
                <c:pt idx="22138">
                  <c:v>2005</c:v>
                </c:pt>
                <c:pt idx="22139">
                  <c:v>2005</c:v>
                </c:pt>
                <c:pt idx="22140">
                  <c:v>2005</c:v>
                </c:pt>
                <c:pt idx="22141">
                  <c:v>2005</c:v>
                </c:pt>
                <c:pt idx="22142">
                  <c:v>2004</c:v>
                </c:pt>
                <c:pt idx="22143">
                  <c:v>2004</c:v>
                </c:pt>
                <c:pt idx="22144">
                  <c:v>2004</c:v>
                </c:pt>
                <c:pt idx="22145">
                  <c:v>2004</c:v>
                </c:pt>
                <c:pt idx="22146">
                  <c:v>2004</c:v>
                </c:pt>
                <c:pt idx="22147">
                  <c:v>2004</c:v>
                </c:pt>
                <c:pt idx="22148">
                  <c:v>2004</c:v>
                </c:pt>
                <c:pt idx="22149">
                  <c:v>2004</c:v>
                </c:pt>
                <c:pt idx="22150">
                  <c:v>2004</c:v>
                </c:pt>
                <c:pt idx="22151">
                  <c:v>2004</c:v>
                </c:pt>
                <c:pt idx="22152">
                  <c:v>2004</c:v>
                </c:pt>
                <c:pt idx="22153">
                  <c:v>2004</c:v>
                </c:pt>
                <c:pt idx="22154">
                  <c:v>2003</c:v>
                </c:pt>
                <c:pt idx="22155">
                  <c:v>2003</c:v>
                </c:pt>
                <c:pt idx="22156">
                  <c:v>2003</c:v>
                </c:pt>
                <c:pt idx="22157">
                  <c:v>2003</c:v>
                </c:pt>
                <c:pt idx="22158">
                  <c:v>2003</c:v>
                </c:pt>
                <c:pt idx="22159">
                  <c:v>2003</c:v>
                </c:pt>
                <c:pt idx="22160">
                  <c:v>2003</c:v>
                </c:pt>
                <c:pt idx="22161">
                  <c:v>2002</c:v>
                </c:pt>
                <c:pt idx="22162">
                  <c:v>2002</c:v>
                </c:pt>
                <c:pt idx="22163">
                  <c:v>2002</c:v>
                </c:pt>
                <c:pt idx="22164">
                  <c:v>2002</c:v>
                </c:pt>
                <c:pt idx="22165">
                  <c:v>2002</c:v>
                </c:pt>
                <c:pt idx="22166">
                  <c:v>2002</c:v>
                </c:pt>
                <c:pt idx="22167">
                  <c:v>2002</c:v>
                </c:pt>
                <c:pt idx="22168">
                  <c:v>2002</c:v>
                </c:pt>
                <c:pt idx="22169">
                  <c:v>2001</c:v>
                </c:pt>
                <c:pt idx="22170">
                  <c:v>2001</c:v>
                </c:pt>
                <c:pt idx="22171">
                  <c:v>2001</c:v>
                </c:pt>
                <c:pt idx="22172">
                  <c:v>2001</c:v>
                </c:pt>
                <c:pt idx="22173">
                  <c:v>2001</c:v>
                </c:pt>
                <c:pt idx="22174">
                  <c:v>2001</c:v>
                </c:pt>
                <c:pt idx="22175">
                  <c:v>2001</c:v>
                </c:pt>
                <c:pt idx="22176">
                  <c:v>2000</c:v>
                </c:pt>
                <c:pt idx="22177">
                  <c:v>2000</c:v>
                </c:pt>
                <c:pt idx="22178">
                  <c:v>2000</c:v>
                </c:pt>
                <c:pt idx="22179">
                  <c:v>2000</c:v>
                </c:pt>
                <c:pt idx="22180">
                  <c:v>2000</c:v>
                </c:pt>
                <c:pt idx="22181">
                  <c:v>2000</c:v>
                </c:pt>
                <c:pt idx="22182">
                  <c:v>2000</c:v>
                </c:pt>
                <c:pt idx="22183">
                  <c:v>1999</c:v>
                </c:pt>
                <c:pt idx="22184">
                  <c:v>1999</c:v>
                </c:pt>
                <c:pt idx="22185">
                  <c:v>1999</c:v>
                </c:pt>
                <c:pt idx="22186">
                  <c:v>1999</c:v>
                </c:pt>
                <c:pt idx="22187">
                  <c:v>1999</c:v>
                </c:pt>
                <c:pt idx="22188">
                  <c:v>1999</c:v>
                </c:pt>
                <c:pt idx="22189">
                  <c:v>1999</c:v>
                </c:pt>
                <c:pt idx="22190">
                  <c:v>1999</c:v>
                </c:pt>
                <c:pt idx="22191">
                  <c:v>1999</c:v>
                </c:pt>
                <c:pt idx="22192">
                  <c:v>1998</c:v>
                </c:pt>
                <c:pt idx="22193">
                  <c:v>1998</c:v>
                </c:pt>
                <c:pt idx="22194">
                  <c:v>1998</c:v>
                </c:pt>
                <c:pt idx="22195">
                  <c:v>1998</c:v>
                </c:pt>
                <c:pt idx="22196">
                  <c:v>1998</c:v>
                </c:pt>
                <c:pt idx="22197">
                  <c:v>1998</c:v>
                </c:pt>
                <c:pt idx="22198">
                  <c:v>1998</c:v>
                </c:pt>
                <c:pt idx="22199">
                  <c:v>1997</c:v>
                </c:pt>
                <c:pt idx="22200">
                  <c:v>1997</c:v>
                </c:pt>
                <c:pt idx="22201">
                  <c:v>1997</c:v>
                </c:pt>
                <c:pt idx="22202">
                  <c:v>1997</c:v>
                </c:pt>
                <c:pt idx="22203">
                  <c:v>1997</c:v>
                </c:pt>
                <c:pt idx="22204">
                  <c:v>1997</c:v>
                </c:pt>
                <c:pt idx="22205">
                  <c:v>1997</c:v>
                </c:pt>
                <c:pt idx="22206">
                  <c:v>1997</c:v>
                </c:pt>
                <c:pt idx="22207">
                  <c:v>1997</c:v>
                </c:pt>
                <c:pt idx="22208">
                  <c:v>1997</c:v>
                </c:pt>
                <c:pt idx="22209">
                  <c:v>1997</c:v>
                </c:pt>
                <c:pt idx="22210">
                  <c:v>1997</c:v>
                </c:pt>
                <c:pt idx="22211">
                  <c:v>1997</c:v>
                </c:pt>
                <c:pt idx="22212">
                  <c:v>1997</c:v>
                </c:pt>
                <c:pt idx="22213">
                  <c:v>1996</c:v>
                </c:pt>
                <c:pt idx="22214">
                  <c:v>1996</c:v>
                </c:pt>
                <c:pt idx="22215">
                  <c:v>1996</c:v>
                </c:pt>
                <c:pt idx="22216">
                  <c:v>1996</c:v>
                </c:pt>
                <c:pt idx="22217">
                  <c:v>1996</c:v>
                </c:pt>
                <c:pt idx="22218">
                  <c:v>1996</c:v>
                </c:pt>
                <c:pt idx="22219">
                  <c:v>1996</c:v>
                </c:pt>
                <c:pt idx="22220">
                  <c:v>1995</c:v>
                </c:pt>
                <c:pt idx="22221">
                  <c:v>1995</c:v>
                </c:pt>
                <c:pt idx="22222">
                  <c:v>1995</c:v>
                </c:pt>
                <c:pt idx="22223">
                  <c:v>1995</c:v>
                </c:pt>
                <c:pt idx="22224">
                  <c:v>1995</c:v>
                </c:pt>
                <c:pt idx="22225">
                  <c:v>1995</c:v>
                </c:pt>
                <c:pt idx="22226">
                  <c:v>1995</c:v>
                </c:pt>
                <c:pt idx="22227">
                  <c:v>1994</c:v>
                </c:pt>
                <c:pt idx="22228">
                  <c:v>1994</c:v>
                </c:pt>
                <c:pt idx="22229">
                  <c:v>1994</c:v>
                </c:pt>
                <c:pt idx="22230">
                  <c:v>1994</c:v>
                </c:pt>
                <c:pt idx="22231">
                  <c:v>1994</c:v>
                </c:pt>
                <c:pt idx="22232">
                  <c:v>1994</c:v>
                </c:pt>
                <c:pt idx="22233">
                  <c:v>1994</c:v>
                </c:pt>
                <c:pt idx="22234">
                  <c:v>1993</c:v>
                </c:pt>
                <c:pt idx="22235">
                  <c:v>1993</c:v>
                </c:pt>
                <c:pt idx="22236">
                  <c:v>1993</c:v>
                </c:pt>
                <c:pt idx="22237">
                  <c:v>1993</c:v>
                </c:pt>
                <c:pt idx="22238">
                  <c:v>1993</c:v>
                </c:pt>
                <c:pt idx="22239">
                  <c:v>1993</c:v>
                </c:pt>
                <c:pt idx="22240">
                  <c:v>1993</c:v>
                </c:pt>
                <c:pt idx="22241">
                  <c:v>2019</c:v>
                </c:pt>
                <c:pt idx="22242">
                  <c:v>2019</c:v>
                </c:pt>
                <c:pt idx="22243">
                  <c:v>2019</c:v>
                </c:pt>
                <c:pt idx="22244">
                  <c:v>2019</c:v>
                </c:pt>
                <c:pt idx="22245">
                  <c:v>2019</c:v>
                </c:pt>
                <c:pt idx="22246">
                  <c:v>2019</c:v>
                </c:pt>
                <c:pt idx="22247">
                  <c:v>2019</c:v>
                </c:pt>
                <c:pt idx="22248">
                  <c:v>2019</c:v>
                </c:pt>
                <c:pt idx="22249">
                  <c:v>2019</c:v>
                </c:pt>
                <c:pt idx="22250">
                  <c:v>2019</c:v>
                </c:pt>
                <c:pt idx="22251">
                  <c:v>2019</c:v>
                </c:pt>
                <c:pt idx="22252">
                  <c:v>2019</c:v>
                </c:pt>
                <c:pt idx="22253">
                  <c:v>2019</c:v>
                </c:pt>
                <c:pt idx="22254">
                  <c:v>2019</c:v>
                </c:pt>
                <c:pt idx="22255">
                  <c:v>2019</c:v>
                </c:pt>
                <c:pt idx="22256">
                  <c:v>2019</c:v>
                </c:pt>
                <c:pt idx="22257">
                  <c:v>2019</c:v>
                </c:pt>
                <c:pt idx="22258">
                  <c:v>2019</c:v>
                </c:pt>
                <c:pt idx="22259">
                  <c:v>2019</c:v>
                </c:pt>
                <c:pt idx="22260">
                  <c:v>2019</c:v>
                </c:pt>
                <c:pt idx="22261">
                  <c:v>2019</c:v>
                </c:pt>
                <c:pt idx="22262">
                  <c:v>2018</c:v>
                </c:pt>
                <c:pt idx="22263">
                  <c:v>2018</c:v>
                </c:pt>
                <c:pt idx="22264">
                  <c:v>2018</c:v>
                </c:pt>
                <c:pt idx="22265">
                  <c:v>2018</c:v>
                </c:pt>
                <c:pt idx="22266">
                  <c:v>2018</c:v>
                </c:pt>
                <c:pt idx="22267">
                  <c:v>2018</c:v>
                </c:pt>
                <c:pt idx="22268">
                  <c:v>2018</c:v>
                </c:pt>
                <c:pt idx="22269">
                  <c:v>2018</c:v>
                </c:pt>
                <c:pt idx="22270">
                  <c:v>2018</c:v>
                </c:pt>
                <c:pt idx="22271">
                  <c:v>2018</c:v>
                </c:pt>
                <c:pt idx="22272">
                  <c:v>2018</c:v>
                </c:pt>
                <c:pt idx="22273">
                  <c:v>2018</c:v>
                </c:pt>
                <c:pt idx="22274">
                  <c:v>2018</c:v>
                </c:pt>
                <c:pt idx="22275">
                  <c:v>2018</c:v>
                </c:pt>
                <c:pt idx="22276">
                  <c:v>2018</c:v>
                </c:pt>
                <c:pt idx="22277">
                  <c:v>2018</c:v>
                </c:pt>
                <c:pt idx="22278">
                  <c:v>2018</c:v>
                </c:pt>
                <c:pt idx="22279">
                  <c:v>2018</c:v>
                </c:pt>
                <c:pt idx="22280">
                  <c:v>2018</c:v>
                </c:pt>
                <c:pt idx="22281">
                  <c:v>2018</c:v>
                </c:pt>
                <c:pt idx="22282">
                  <c:v>2018</c:v>
                </c:pt>
                <c:pt idx="22283">
                  <c:v>2018</c:v>
                </c:pt>
                <c:pt idx="22284">
                  <c:v>2016</c:v>
                </c:pt>
                <c:pt idx="22285">
                  <c:v>2016</c:v>
                </c:pt>
                <c:pt idx="22286">
                  <c:v>2016</c:v>
                </c:pt>
                <c:pt idx="22287">
                  <c:v>2016</c:v>
                </c:pt>
                <c:pt idx="22288">
                  <c:v>2016</c:v>
                </c:pt>
                <c:pt idx="22289">
                  <c:v>2016</c:v>
                </c:pt>
                <c:pt idx="22290">
                  <c:v>2016</c:v>
                </c:pt>
                <c:pt idx="22291">
                  <c:v>2016</c:v>
                </c:pt>
                <c:pt idx="22292">
                  <c:v>2016</c:v>
                </c:pt>
                <c:pt idx="22293">
                  <c:v>2016</c:v>
                </c:pt>
                <c:pt idx="22294">
                  <c:v>2016</c:v>
                </c:pt>
                <c:pt idx="22295">
                  <c:v>2016</c:v>
                </c:pt>
                <c:pt idx="22296">
                  <c:v>2016</c:v>
                </c:pt>
                <c:pt idx="22297">
                  <c:v>2016</c:v>
                </c:pt>
                <c:pt idx="22298">
                  <c:v>2016</c:v>
                </c:pt>
                <c:pt idx="22299">
                  <c:v>2016</c:v>
                </c:pt>
                <c:pt idx="22300">
                  <c:v>2016</c:v>
                </c:pt>
                <c:pt idx="22301">
                  <c:v>2016</c:v>
                </c:pt>
                <c:pt idx="22302">
                  <c:v>2016</c:v>
                </c:pt>
                <c:pt idx="22303">
                  <c:v>2016</c:v>
                </c:pt>
                <c:pt idx="22304">
                  <c:v>2016</c:v>
                </c:pt>
                <c:pt idx="22305">
                  <c:v>2016</c:v>
                </c:pt>
                <c:pt idx="22306">
                  <c:v>2015</c:v>
                </c:pt>
                <c:pt idx="22307">
                  <c:v>2015</c:v>
                </c:pt>
                <c:pt idx="22308">
                  <c:v>2015</c:v>
                </c:pt>
                <c:pt idx="22309">
                  <c:v>2015</c:v>
                </c:pt>
                <c:pt idx="22310">
                  <c:v>2015</c:v>
                </c:pt>
                <c:pt idx="22311">
                  <c:v>2015</c:v>
                </c:pt>
                <c:pt idx="22312">
                  <c:v>2015</c:v>
                </c:pt>
                <c:pt idx="22313">
                  <c:v>2015</c:v>
                </c:pt>
                <c:pt idx="22314">
                  <c:v>2015</c:v>
                </c:pt>
                <c:pt idx="22315">
                  <c:v>2015</c:v>
                </c:pt>
                <c:pt idx="22316">
                  <c:v>2015</c:v>
                </c:pt>
                <c:pt idx="22317">
                  <c:v>2015</c:v>
                </c:pt>
                <c:pt idx="22318">
                  <c:v>2015</c:v>
                </c:pt>
                <c:pt idx="22319">
                  <c:v>2015</c:v>
                </c:pt>
                <c:pt idx="22320">
                  <c:v>2015</c:v>
                </c:pt>
                <c:pt idx="22321">
                  <c:v>2015</c:v>
                </c:pt>
                <c:pt idx="22322">
                  <c:v>2015</c:v>
                </c:pt>
                <c:pt idx="22323">
                  <c:v>2015</c:v>
                </c:pt>
                <c:pt idx="22324">
                  <c:v>2015</c:v>
                </c:pt>
                <c:pt idx="22325">
                  <c:v>2015</c:v>
                </c:pt>
                <c:pt idx="22326">
                  <c:v>2015</c:v>
                </c:pt>
                <c:pt idx="22327">
                  <c:v>2015</c:v>
                </c:pt>
                <c:pt idx="22328">
                  <c:v>2015</c:v>
                </c:pt>
                <c:pt idx="22329">
                  <c:v>2015</c:v>
                </c:pt>
                <c:pt idx="22330">
                  <c:v>2015</c:v>
                </c:pt>
                <c:pt idx="22331">
                  <c:v>2015</c:v>
                </c:pt>
                <c:pt idx="22332">
                  <c:v>2015</c:v>
                </c:pt>
                <c:pt idx="22333">
                  <c:v>2015</c:v>
                </c:pt>
                <c:pt idx="22334">
                  <c:v>2014</c:v>
                </c:pt>
                <c:pt idx="22335">
                  <c:v>2014</c:v>
                </c:pt>
                <c:pt idx="22336">
                  <c:v>2014</c:v>
                </c:pt>
                <c:pt idx="22337">
                  <c:v>2014</c:v>
                </c:pt>
                <c:pt idx="22338">
                  <c:v>2014</c:v>
                </c:pt>
                <c:pt idx="22339">
                  <c:v>2014</c:v>
                </c:pt>
                <c:pt idx="22340">
                  <c:v>2014</c:v>
                </c:pt>
                <c:pt idx="22341">
                  <c:v>2014</c:v>
                </c:pt>
                <c:pt idx="22342">
                  <c:v>2014</c:v>
                </c:pt>
                <c:pt idx="22343">
                  <c:v>2014</c:v>
                </c:pt>
                <c:pt idx="22344">
                  <c:v>2014</c:v>
                </c:pt>
                <c:pt idx="22345">
                  <c:v>2014</c:v>
                </c:pt>
                <c:pt idx="22346">
                  <c:v>2014</c:v>
                </c:pt>
                <c:pt idx="22347">
                  <c:v>2014</c:v>
                </c:pt>
                <c:pt idx="22348">
                  <c:v>2014</c:v>
                </c:pt>
                <c:pt idx="22349">
                  <c:v>2014</c:v>
                </c:pt>
                <c:pt idx="22350">
                  <c:v>2014</c:v>
                </c:pt>
                <c:pt idx="22351">
                  <c:v>2014</c:v>
                </c:pt>
                <c:pt idx="22352">
                  <c:v>2014</c:v>
                </c:pt>
                <c:pt idx="22353">
                  <c:v>2014</c:v>
                </c:pt>
                <c:pt idx="22354">
                  <c:v>2014</c:v>
                </c:pt>
                <c:pt idx="22355">
                  <c:v>2014</c:v>
                </c:pt>
                <c:pt idx="22356">
                  <c:v>2014</c:v>
                </c:pt>
                <c:pt idx="22357">
                  <c:v>2014</c:v>
                </c:pt>
                <c:pt idx="22358">
                  <c:v>2014</c:v>
                </c:pt>
                <c:pt idx="22359">
                  <c:v>2014</c:v>
                </c:pt>
                <c:pt idx="22360">
                  <c:v>2014</c:v>
                </c:pt>
                <c:pt idx="22361">
                  <c:v>2014</c:v>
                </c:pt>
                <c:pt idx="22362">
                  <c:v>2013</c:v>
                </c:pt>
                <c:pt idx="22363">
                  <c:v>2013</c:v>
                </c:pt>
                <c:pt idx="22364">
                  <c:v>2013</c:v>
                </c:pt>
                <c:pt idx="22365">
                  <c:v>2013</c:v>
                </c:pt>
                <c:pt idx="22366">
                  <c:v>2013</c:v>
                </c:pt>
                <c:pt idx="22367">
                  <c:v>2013</c:v>
                </c:pt>
                <c:pt idx="22368">
                  <c:v>2013</c:v>
                </c:pt>
                <c:pt idx="22369">
                  <c:v>2013</c:v>
                </c:pt>
                <c:pt idx="22370">
                  <c:v>2013</c:v>
                </c:pt>
                <c:pt idx="22371">
                  <c:v>2013</c:v>
                </c:pt>
                <c:pt idx="22372">
                  <c:v>2013</c:v>
                </c:pt>
                <c:pt idx="22373">
                  <c:v>2013</c:v>
                </c:pt>
                <c:pt idx="22374">
                  <c:v>2013</c:v>
                </c:pt>
                <c:pt idx="22375">
                  <c:v>2013</c:v>
                </c:pt>
                <c:pt idx="22376">
                  <c:v>2013</c:v>
                </c:pt>
                <c:pt idx="22377">
                  <c:v>2013</c:v>
                </c:pt>
                <c:pt idx="22378">
                  <c:v>2013</c:v>
                </c:pt>
                <c:pt idx="22379">
                  <c:v>2013</c:v>
                </c:pt>
                <c:pt idx="22380">
                  <c:v>2013</c:v>
                </c:pt>
                <c:pt idx="22381">
                  <c:v>2013</c:v>
                </c:pt>
                <c:pt idx="22382">
                  <c:v>2013</c:v>
                </c:pt>
                <c:pt idx="22383">
                  <c:v>2013</c:v>
                </c:pt>
                <c:pt idx="22384">
                  <c:v>2013</c:v>
                </c:pt>
                <c:pt idx="22385">
                  <c:v>2013</c:v>
                </c:pt>
                <c:pt idx="22386">
                  <c:v>2013</c:v>
                </c:pt>
                <c:pt idx="22387">
                  <c:v>2013</c:v>
                </c:pt>
                <c:pt idx="22388">
                  <c:v>2013</c:v>
                </c:pt>
                <c:pt idx="22389">
                  <c:v>2013</c:v>
                </c:pt>
                <c:pt idx="22390">
                  <c:v>2012</c:v>
                </c:pt>
                <c:pt idx="22391">
                  <c:v>2012</c:v>
                </c:pt>
                <c:pt idx="22392">
                  <c:v>2012</c:v>
                </c:pt>
                <c:pt idx="22393">
                  <c:v>2012</c:v>
                </c:pt>
                <c:pt idx="22394">
                  <c:v>2012</c:v>
                </c:pt>
                <c:pt idx="22395">
                  <c:v>2012</c:v>
                </c:pt>
                <c:pt idx="22396">
                  <c:v>2012</c:v>
                </c:pt>
                <c:pt idx="22397">
                  <c:v>2012</c:v>
                </c:pt>
                <c:pt idx="22398">
                  <c:v>2012</c:v>
                </c:pt>
                <c:pt idx="22399">
                  <c:v>2012</c:v>
                </c:pt>
                <c:pt idx="22400">
                  <c:v>2012</c:v>
                </c:pt>
                <c:pt idx="22401">
                  <c:v>2012</c:v>
                </c:pt>
                <c:pt idx="22402">
                  <c:v>2012</c:v>
                </c:pt>
                <c:pt idx="22403">
                  <c:v>2012</c:v>
                </c:pt>
                <c:pt idx="22404">
                  <c:v>2012</c:v>
                </c:pt>
                <c:pt idx="22405">
                  <c:v>2012</c:v>
                </c:pt>
                <c:pt idx="22406">
                  <c:v>2012</c:v>
                </c:pt>
                <c:pt idx="22407">
                  <c:v>2012</c:v>
                </c:pt>
                <c:pt idx="22408">
                  <c:v>2012</c:v>
                </c:pt>
                <c:pt idx="22409">
                  <c:v>2012</c:v>
                </c:pt>
                <c:pt idx="22410">
                  <c:v>2012</c:v>
                </c:pt>
                <c:pt idx="22411">
                  <c:v>2012</c:v>
                </c:pt>
                <c:pt idx="22412">
                  <c:v>2012</c:v>
                </c:pt>
                <c:pt idx="22413">
                  <c:v>2012</c:v>
                </c:pt>
                <c:pt idx="22414">
                  <c:v>2012</c:v>
                </c:pt>
                <c:pt idx="22415">
                  <c:v>2012</c:v>
                </c:pt>
                <c:pt idx="22416">
                  <c:v>2011</c:v>
                </c:pt>
                <c:pt idx="22417">
                  <c:v>2011</c:v>
                </c:pt>
                <c:pt idx="22418">
                  <c:v>2011</c:v>
                </c:pt>
                <c:pt idx="22419">
                  <c:v>2011</c:v>
                </c:pt>
                <c:pt idx="22420">
                  <c:v>2011</c:v>
                </c:pt>
                <c:pt idx="22421">
                  <c:v>2011</c:v>
                </c:pt>
                <c:pt idx="22422">
                  <c:v>2011</c:v>
                </c:pt>
                <c:pt idx="22423">
                  <c:v>2011</c:v>
                </c:pt>
                <c:pt idx="22424">
                  <c:v>2011</c:v>
                </c:pt>
                <c:pt idx="22425">
                  <c:v>2011</c:v>
                </c:pt>
                <c:pt idx="22426">
                  <c:v>2011</c:v>
                </c:pt>
                <c:pt idx="22427">
                  <c:v>2011</c:v>
                </c:pt>
                <c:pt idx="22428">
                  <c:v>2011</c:v>
                </c:pt>
                <c:pt idx="22429">
                  <c:v>2011</c:v>
                </c:pt>
                <c:pt idx="22430">
                  <c:v>2011</c:v>
                </c:pt>
                <c:pt idx="22431">
                  <c:v>2011</c:v>
                </c:pt>
                <c:pt idx="22432">
                  <c:v>2011</c:v>
                </c:pt>
                <c:pt idx="22433">
                  <c:v>2011</c:v>
                </c:pt>
                <c:pt idx="22434">
                  <c:v>2011</c:v>
                </c:pt>
                <c:pt idx="22435">
                  <c:v>2011</c:v>
                </c:pt>
                <c:pt idx="22436">
                  <c:v>2011</c:v>
                </c:pt>
                <c:pt idx="22437">
                  <c:v>2011</c:v>
                </c:pt>
                <c:pt idx="22438">
                  <c:v>2011</c:v>
                </c:pt>
                <c:pt idx="22439">
                  <c:v>2011</c:v>
                </c:pt>
                <c:pt idx="22440">
                  <c:v>2011</c:v>
                </c:pt>
                <c:pt idx="22441">
                  <c:v>2011</c:v>
                </c:pt>
                <c:pt idx="22442">
                  <c:v>2011</c:v>
                </c:pt>
                <c:pt idx="22443">
                  <c:v>2011</c:v>
                </c:pt>
                <c:pt idx="22444">
                  <c:v>2010</c:v>
                </c:pt>
                <c:pt idx="22445">
                  <c:v>2010</c:v>
                </c:pt>
                <c:pt idx="22446">
                  <c:v>2010</c:v>
                </c:pt>
                <c:pt idx="22447">
                  <c:v>2010</c:v>
                </c:pt>
                <c:pt idx="22448">
                  <c:v>2010</c:v>
                </c:pt>
                <c:pt idx="22449">
                  <c:v>2010</c:v>
                </c:pt>
                <c:pt idx="22450">
                  <c:v>2010</c:v>
                </c:pt>
                <c:pt idx="22451">
                  <c:v>2010</c:v>
                </c:pt>
                <c:pt idx="22452">
                  <c:v>2010</c:v>
                </c:pt>
                <c:pt idx="22453">
                  <c:v>2010</c:v>
                </c:pt>
                <c:pt idx="22454">
                  <c:v>2010</c:v>
                </c:pt>
                <c:pt idx="22455">
                  <c:v>2010</c:v>
                </c:pt>
                <c:pt idx="22456">
                  <c:v>2010</c:v>
                </c:pt>
                <c:pt idx="22457">
                  <c:v>2010</c:v>
                </c:pt>
                <c:pt idx="22458">
                  <c:v>2010</c:v>
                </c:pt>
                <c:pt idx="22459">
                  <c:v>2010</c:v>
                </c:pt>
                <c:pt idx="22460">
                  <c:v>2010</c:v>
                </c:pt>
                <c:pt idx="22461">
                  <c:v>2010</c:v>
                </c:pt>
                <c:pt idx="22462">
                  <c:v>2010</c:v>
                </c:pt>
                <c:pt idx="22463">
                  <c:v>2010</c:v>
                </c:pt>
                <c:pt idx="22464">
                  <c:v>2010</c:v>
                </c:pt>
                <c:pt idx="22465">
                  <c:v>2010</c:v>
                </c:pt>
                <c:pt idx="22466">
                  <c:v>2010</c:v>
                </c:pt>
                <c:pt idx="22467">
                  <c:v>2010</c:v>
                </c:pt>
                <c:pt idx="22468">
                  <c:v>2010</c:v>
                </c:pt>
                <c:pt idx="22469">
                  <c:v>2010</c:v>
                </c:pt>
                <c:pt idx="22470">
                  <c:v>2010</c:v>
                </c:pt>
                <c:pt idx="22471">
                  <c:v>2009</c:v>
                </c:pt>
                <c:pt idx="22472">
                  <c:v>2009</c:v>
                </c:pt>
                <c:pt idx="22473">
                  <c:v>2009</c:v>
                </c:pt>
                <c:pt idx="22474">
                  <c:v>2009</c:v>
                </c:pt>
                <c:pt idx="22475">
                  <c:v>2009</c:v>
                </c:pt>
                <c:pt idx="22476">
                  <c:v>2009</c:v>
                </c:pt>
                <c:pt idx="22477">
                  <c:v>2009</c:v>
                </c:pt>
                <c:pt idx="22478">
                  <c:v>2009</c:v>
                </c:pt>
                <c:pt idx="22479">
                  <c:v>2009</c:v>
                </c:pt>
                <c:pt idx="22480">
                  <c:v>2009</c:v>
                </c:pt>
                <c:pt idx="22481">
                  <c:v>2009</c:v>
                </c:pt>
                <c:pt idx="22482">
                  <c:v>2009</c:v>
                </c:pt>
                <c:pt idx="22483">
                  <c:v>2009</c:v>
                </c:pt>
                <c:pt idx="22484">
                  <c:v>2009</c:v>
                </c:pt>
                <c:pt idx="22485">
                  <c:v>2009</c:v>
                </c:pt>
                <c:pt idx="22486">
                  <c:v>2009</c:v>
                </c:pt>
                <c:pt idx="22487">
                  <c:v>2009</c:v>
                </c:pt>
                <c:pt idx="22488">
                  <c:v>2009</c:v>
                </c:pt>
                <c:pt idx="22489">
                  <c:v>2009</c:v>
                </c:pt>
                <c:pt idx="22490">
                  <c:v>2009</c:v>
                </c:pt>
                <c:pt idx="22491">
                  <c:v>2009</c:v>
                </c:pt>
                <c:pt idx="22492">
                  <c:v>2009</c:v>
                </c:pt>
                <c:pt idx="22493">
                  <c:v>2009</c:v>
                </c:pt>
                <c:pt idx="22494">
                  <c:v>2009</c:v>
                </c:pt>
                <c:pt idx="22495">
                  <c:v>2009</c:v>
                </c:pt>
                <c:pt idx="22496">
                  <c:v>2009</c:v>
                </c:pt>
                <c:pt idx="22497">
                  <c:v>2009</c:v>
                </c:pt>
                <c:pt idx="22498">
                  <c:v>2008</c:v>
                </c:pt>
                <c:pt idx="22499">
                  <c:v>2008</c:v>
                </c:pt>
                <c:pt idx="22500">
                  <c:v>2008</c:v>
                </c:pt>
                <c:pt idx="22501">
                  <c:v>2008</c:v>
                </c:pt>
                <c:pt idx="22502">
                  <c:v>2008</c:v>
                </c:pt>
                <c:pt idx="22503">
                  <c:v>2008</c:v>
                </c:pt>
                <c:pt idx="22504">
                  <c:v>2008</c:v>
                </c:pt>
                <c:pt idx="22505">
                  <c:v>2008</c:v>
                </c:pt>
                <c:pt idx="22506">
                  <c:v>2008</c:v>
                </c:pt>
                <c:pt idx="22507">
                  <c:v>2008</c:v>
                </c:pt>
                <c:pt idx="22508">
                  <c:v>2008</c:v>
                </c:pt>
                <c:pt idx="22509">
                  <c:v>2008</c:v>
                </c:pt>
                <c:pt idx="22510">
                  <c:v>2008</c:v>
                </c:pt>
                <c:pt idx="22511">
                  <c:v>2008</c:v>
                </c:pt>
                <c:pt idx="22512">
                  <c:v>2008</c:v>
                </c:pt>
                <c:pt idx="22513">
                  <c:v>2008</c:v>
                </c:pt>
                <c:pt idx="22514">
                  <c:v>2008</c:v>
                </c:pt>
                <c:pt idx="22515">
                  <c:v>2008</c:v>
                </c:pt>
                <c:pt idx="22516">
                  <c:v>2008</c:v>
                </c:pt>
                <c:pt idx="22517">
                  <c:v>2008</c:v>
                </c:pt>
                <c:pt idx="22518">
                  <c:v>2008</c:v>
                </c:pt>
                <c:pt idx="22519">
                  <c:v>2008</c:v>
                </c:pt>
                <c:pt idx="22520">
                  <c:v>2008</c:v>
                </c:pt>
                <c:pt idx="22521">
                  <c:v>2008</c:v>
                </c:pt>
                <c:pt idx="22522">
                  <c:v>2008</c:v>
                </c:pt>
                <c:pt idx="22523">
                  <c:v>2008</c:v>
                </c:pt>
                <c:pt idx="22524">
                  <c:v>2007</c:v>
                </c:pt>
                <c:pt idx="22525">
                  <c:v>2007</c:v>
                </c:pt>
                <c:pt idx="22526">
                  <c:v>2007</c:v>
                </c:pt>
                <c:pt idx="22527">
                  <c:v>2007</c:v>
                </c:pt>
                <c:pt idx="22528">
                  <c:v>2007</c:v>
                </c:pt>
                <c:pt idx="22529">
                  <c:v>2007</c:v>
                </c:pt>
                <c:pt idx="22530">
                  <c:v>2007</c:v>
                </c:pt>
                <c:pt idx="22531">
                  <c:v>2007</c:v>
                </c:pt>
                <c:pt idx="22532">
                  <c:v>2007</c:v>
                </c:pt>
                <c:pt idx="22533">
                  <c:v>2007</c:v>
                </c:pt>
                <c:pt idx="22534">
                  <c:v>2007</c:v>
                </c:pt>
                <c:pt idx="22535">
                  <c:v>2007</c:v>
                </c:pt>
                <c:pt idx="22536">
                  <c:v>2007</c:v>
                </c:pt>
                <c:pt idx="22537">
                  <c:v>2007</c:v>
                </c:pt>
                <c:pt idx="22538">
                  <c:v>2007</c:v>
                </c:pt>
                <c:pt idx="22539">
                  <c:v>2007</c:v>
                </c:pt>
                <c:pt idx="22540">
                  <c:v>2007</c:v>
                </c:pt>
                <c:pt idx="22541">
                  <c:v>2007</c:v>
                </c:pt>
                <c:pt idx="22542">
                  <c:v>2007</c:v>
                </c:pt>
                <c:pt idx="22543">
                  <c:v>2007</c:v>
                </c:pt>
                <c:pt idx="22544">
                  <c:v>2007</c:v>
                </c:pt>
                <c:pt idx="22545">
                  <c:v>2007</c:v>
                </c:pt>
                <c:pt idx="22546">
                  <c:v>2007</c:v>
                </c:pt>
                <c:pt idx="22547">
                  <c:v>2007</c:v>
                </c:pt>
                <c:pt idx="22548">
                  <c:v>2007</c:v>
                </c:pt>
                <c:pt idx="22549">
                  <c:v>2006</c:v>
                </c:pt>
                <c:pt idx="22550">
                  <c:v>2006</c:v>
                </c:pt>
                <c:pt idx="22551">
                  <c:v>2006</c:v>
                </c:pt>
                <c:pt idx="22552">
                  <c:v>2006</c:v>
                </c:pt>
                <c:pt idx="22553">
                  <c:v>2006</c:v>
                </c:pt>
                <c:pt idx="22554">
                  <c:v>2006</c:v>
                </c:pt>
                <c:pt idx="22555">
                  <c:v>2006</c:v>
                </c:pt>
                <c:pt idx="22556">
                  <c:v>2006</c:v>
                </c:pt>
                <c:pt idx="22557">
                  <c:v>2006</c:v>
                </c:pt>
                <c:pt idx="22558">
                  <c:v>2006</c:v>
                </c:pt>
                <c:pt idx="22559">
                  <c:v>2006</c:v>
                </c:pt>
                <c:pt idx="22560">
                  <c:v>2006</c:v>
                </c:pt>
                <c:pt idx="22561">
                  <c:v>2006</c:v>
                </c:pt>
                <c:pt idx="22562">
                  <c:v>2006</c:v>
                </c:pt>
                <c:pt idx="22563">
                  <c:v>2006</c:v>
                </c:pt>
                <c:pt idx="22564">
                  <c:v>2006</c:v>
                </c:pt>
                <c:pt idx="22565">
                  <c:v>2006</c:v>
                </c:pt>
                <c:pt idx="22566">
                  <c:v>2006</c:v>
                </c:pt>
                <c:pt idx="22567">
                  <c:v>2006</c:v>
                </c:pt>
                <c:pt idx="22568">
                  <c:v>2019</c:v>
                </c:pt>
                <c:pt idx="22569">
                  <c:v>2019</c:v>
                </c:pt>
                <c:pt idx="22570">
                  <c:v>2019</c:v>
                </c:pt>
                <c:pt idx="22571">
                  <c:v>2019</c:v>
                </c:pt>
                <c:pt idx="22572">
                  <c:v>2019</c:v>
                </c:pt>
                <c:pt idx="22573">
                  <c:v>2019</c:v>
                </c:pt>
                <c:pt idx="22574">
                  <c:v>2019</c:v>
                </c:pt>
                <c:pt idx="22575">
                  <c:v>2019</c:v>
                </c:pt>
                <c:pt idx="22576">
                  <c:v>2019</c:v>
                </c:pt>
                <c:pt idx="22577">
                  <c:v>2019</c:v>
                </c:pt>
                <c:pt idx="22578">
                  <c:v>2018</c:v>
                </c:pt>
                <c:pt idx="22579">
                  <c:v>2018</c:v>
                </c:pt>
                <c:pt idx="22580">
                  <c:v>2018</c:v>
                </c:pt>
                <c:pt idx="22581">
                  <c:v>2018</c:v>
                </c:pt>
                <c:pt idx="22582">
                  <c:v>2018</c:v>
                </c:pt>
                <c:pt idx="22583">
                  <c:v>2018</c:v>
                </c:pt>
                <c:pt idx="22584">
                  <c:v>2018</c:v>
                </c:pt>
                <c:pt idx="22585">
                  <c:v>2018</c:v>
                </c:pt>
                <c:pt idx="22586">
                  <c:v>2018</c:v>
                </c:pt>
                <c:pt idx="22587">
                  <c:v>2018</c:v>
                </c:pt>
                <c:pt idx="22588">
                  <c:v>2016</c:v>
                </c:pt>
                <c:pt idx="22589">
                  <c:v>2016</c:v>
                </c:pt>
                <c:pt idx="22590">
                  <c:v>2016</c:v>
                </c:pt>
                <c:pt idx="22591">
                  <c:v>2016</c:v>
                </c:pt>
                <c:pt idx="22592">
                  <c:v>2016</c:v>
                </c:pt>
                <c:pt idx="22593">
                  <c:v>2016</c:v>
                </c:pt>
                <c:pt idx="22594">
                  <c:v>2016</c:v>
                </c:pt>
                <c:pt idx="22595">
                  <c:v>2016</c:v>
                </c:pt>
                <c:pt idx="22596">
                  <c:v>2016</c:v>
                </c:pt>
                <c:pt idx="22597">
                  <c:v>2016</c:v>
                </c:pt>
                <c:pt idx="22598">
                  <c:v>2015</c:v>
                </c:pt>
                <c:pt idx="22599">
                  <c:v>2015</c:v>
                </c:pt>
                <c:pt idx="22600">
                  <c:v>2015</c:v>
                </c:pt>
                <c:pt idx="22601">
                  <c:v>2015</c:v>
                </c:pt>
                <c:pt idx="22602">
                  <c:v>2015</c:v>
                </c:pt>
                <c:pt idx="22603">
                  <c:v>2015</c:v>
                </c:pt>
                <c:pt idx="22604">
                  <c:v>2014</c:v>
                </c:pt>
                <c:pt idx="22605">
                  <c:v>2014</c:v>
                </c:pt>
                <c:pt idx="22606">
                  <c:v>2014</c:v>
                </c:pt>
                <c:pt idx="22607">
                  <c:v>2014</c:v>
                </c:pt>
                <c:pt idx="22608">
                  <c:v>2014</c:v>
                </c:pt>
                <c:pt idx="22609">
                  <c:v>2014</c:v>
                </c:pt>
                <c:pt idx="22610">
                  <c:v>2013</c:v>
                </c:pt>
                <c:pt idx="22611">
                  <c:v>2013</c:v>
                </c:pt>
                <c:pt idx="22612">
                  <c:v>2013</c:v>
                </c:pt>
                <c:pt idx="22613">
                  <c:v>2013</c:v>
                </c:pt>
                <c:pt idx="22614">
                  <c:v>2013</c:v>
                </c:pt>
                <c:pt idx="22615">
                  <c:v>2013</c:v>
                </c:pt>
                <c:pt idx="22616">
                  <c:v>2012</c:v>
                </c:pt>
                <c:pt idx="22617">
                  <c:v>2012</c:v>
                </c:pt>
                <c:pt idx="22618">
                  <c:v>2012</c:v>
                </c:pt>
                <c:pt idx="22619">
                  <c:v>2012</c:v>
                </c:pt>
                <c:pt idx="22620">
                  <c:v>2012</c:v>
                </c:pt>
                <c:pt idx="22621">
                  <c:v>2012</c:v>
                </c:pt>
                <c:pt idx="22622">
                  <c:v>2011</c:v>
                </c:pt>
                <c:pt idx="22623">
                  <c:v>2011</c:v>
                </c:pt>
                <c:pt idx="22624">
                  <c:v>2011</c:v>
                </c:pt>
                <c:pt idx="22625">
                  <c:v>2011</c:v>
                </c:pt>
                <c:pt idx="22626">
                  <c:v>2011</c:v>
                </c:pt>
                <c:pt idx="22627">
                  <c:v>2011</c:v>
                </c:pt>
                <c:pt idx="22628">
                  <c:v>2010</c:v>
                </c:pt>
                <c:pt idx="22629">
                  <c:v>2010</c:v>
                </c:pt>
                <c:pt idx="22630">
                  <c:v>2010</c:v>
                </c:pt>
                <c:pt idx="22631">
                  <c:v>2010</c:v>
                </c:pt>
                <c:pt idx="22632">
                  <c:v>2010</c:v>
                </c:pt>
                <c:pt idx="22633">
                  <c:v>2010</c:v>
                </c:pt>
                <c:pt idx="22634">
                  <c:v>2009</c:v>
                </c:pt>
                <c:pt idx="22635">
                  <c:v>2009</c:v>
                </c:pt>
                <c:pt idx="22636">
                  <c:v>2009</c:v>
                </c:pt>
                <c:pt idx="22637">
                  <c:v>2009</c:v>
                </c:pt>
                <c:pt idx="22638">
                  <c:v>2008</c:v>
                </c:pt>
                <c:pt idx="22639">
                  <c:v>2008</c:v>
                </c:pt>
                <c:pt idx="22640">
                  <c:v>2008</c:v>
                </c:pt>
                <c:pt idx="22641">
                  <c:v>2008</c:v>
                </c:pt>
                <c:pt idx="22642">
                  <c:v>2008</c:v>
                </c:pt>
                <c:pt idx="22643">
                  <c:v>2008</c:v>
                </c:pt>
                <c:pt idx="22644">
                  <c:v>2008</c:v>
                </c:pt>
                <c:pt idx="22645">
                  <c:v>2008</c:v>
                </c:pt>
                <c:pt idx="22646">
                  <c:v>2019</c:v>
                </c:pt>
                <c:pt idx="22647">
                  <c:v>2019</c:v>
                </c:pt>
                <c:pt idx="22648">
                  <c:v>2019</c:v>
                </c:pt>
                <c:pt idx="22649">
                  <c:v>2019</c:v>
                </c:pt>
                <c:pt idx="22650">
                  <c:v>2019</c:v>
                </c:pt>
                <c:pt idx="22651">
                  <c:v>2019</c:v>
                </c:pt>
                <c:pt idx="22652">
                  <c:v>2018</c:v>
                </c:pt>
                <c:pt idx="22653">
                  <c:v>2018</c:v>
                </c:pt>
                <c:pt idx="22654">
                  <c:v>2018</c:v>
                </c:pt>
                <c:pt idx="22655">
                  <c:v>2018</c:v>
                </c:pt>
                <c:pt idx="22656">
                  <c:v>2018</c:v>
                </c:pt>
                <c:pt idx="22657">
                  <c:v>2018</c:v>
                </c:pt>
                <c:pt idx="22658">
                  <c:v>2015</c:v>
                </c:pt>
                <c:pt idx="22659">
                  <c:v>2015</c:v>
                </c:pt>
                <c:pt idx="22660">
                  <c:v>2015</c:v>
                </c:pt>
                <c:pt idx="22661">
                  <c:v>2015</c:v>
                </c:pt>
                <c:pt idx="22662">
                  <c:v>2015</c:v>
                </c:pt>
                <c:pt idx="22663">
                  <c:v>2015</c:v>
                </c:pt>
                <c:pt idx="22664">
                  <c:v>2014</c:v>
                </c:pt>
                <c:pt idx="22665">
                  <c:v>2014</c:v>
                </c:pt>
                <c:pt idx="22666">
                  <c:v>2014</c:v>
                </c:pt>
                <c:pt idx="22667">
                  <c:v>2014</c:v>
                </c:pt>
                <c:pt idx="22668">
                  <c:v>2014</c:v>
                </c:pt>
                <c:pt idx="22669">
                  <c:v>2014</c:v>
                </c:pt>
                <c:pt idx="22670">
                  <c:v>2013</c:v>
                </c:pt>
                <c:pt idx="22671">
                  <c:v>2013</c:v>
                </c:pt>
                <c:pt idx="22672">
                  <c:v>2013</c:v>
                </c:pt>
                <c:pt idx="22673">
                  <c:v>2013</c:v>
                </c:pt>
                <c:pt idx="22674">
                  <c:v>2013</c:v>
                </c:pt>
                <c:pt idx="22675">
                  <c:v>2013</c:v>
                </c:pt>
                <c:pt idx="22676">
                  <c:v>2012</c:v>
                </c:pt>
                <c:pt idx="22677">
                  <c:v>2012</c:v>
                </c:pt>
                <c:pt idx="22678">
                  <c:v>2012</c:v>
                </c:pt>
                <c:pt idx="22679">
                  <c:v>2012</c:v>
                </c:pt>
                <c:pt idx="22680">
                  <c:v>2012</c:v>
                </c:pt>
                <c:pt idx="22681">
                  <c:v>2012</c:v>
                </c:pt>
                <c:pt idx="22682">
                  <c:v>2011</c:v>
                </c:pt>
                <c:pt idx="22683">
                  <c:v>2011</c:v>
                </c:pt>
                <c:pt idx="22684">
                  <c:v>2011</c:v>
                </c:pt>
                <c:pt idx="22685">
                  <c:v>2011</c:v>
                </c:pt>
                <c:pt idx="22686">
                  <c:v>2011</c:v>
                </c:pt>
                <c:pt idx="22687">
                  <c:v>2011</c:v>
                </c:pt>
                <c:pt idx="22688">
                  <c:v>2010</c:v>
                </c:pt>
                <c:pt idx="22689">
                  <c:v>2010</c:v>
                </c:pt>
                <c:pt idx="22690">
                  <c:v>2010</c:v>
                </c:pt>
                <c:pt idx="22691">
                  <c:v>2010</c:v>
                </c:pt>
                <c:pt idx="22692">
                  <c:v>2010</c:v>
                </c:pt>
                <c:pt idx="22693">
                  <c:v>2010</c:v>
                </c:pt>
                <c:pt idx="22694">
                  <c:v>2009</c:v>
                </c:pt>
                <c:pt idx="22695">
                  <c:v>2009</c:v>
                </c:pt>
                <c:pt idx="22696">
                  <c:v>2009</c:v>
                </c:pt>
                <c:pt idx="22697">
                  <c:v>2009</c:v>
                </c:pt>
                <c:pt idx="22698">
                  <c:v>2009</c:v>
                </c:pt>
                <c:pt idx="22699">
                  <c:v>2009</c:v>
                </c:pt>
                <c:pt idx="22700">
                  <c:v>2009</c:v>
                </c:pt>
                <c:pt idx="22701">
                  <c:v>2009</c:v>
                </c:pt>
                <c:pt idx="22702">
                  <c:v>2008</c:v>
                </c:pt>
                <c:pt idx="22703">
                  <c:v>2008</c:v>
                </c:pt>
                <c:pt idx="22704">
                  <c:v>2008</c:v>
                </c:pt>
                <c:pt idx="22705">
                  <c:v>2008</c:v>
                </c:pt>
                <c:pt idx="22706">
                  <c:v>2008</c:v>
                </c:pt>
                <c:pt idx="22707">
                  <c:v>2008</c:v>
                </c:pt>
                <c:pt idx="22708">
                  <c:v>2008</c:v>
                </c:pt>
                <c:pt idx="22709">
                  <c:v>2008</c:v>
                </c:pt>
                <c:pt idx="22710">
                  <c:v>2007</c:v>
                </c:pt>
                <c:pt idx="22711">
                  <c:v>2007</c:v>
                </c:pt>
                <c:pt idx="22712">
                  <c:v>2007</c:v>
                </c:pt>
                <c:pt idx="22713">
                  <c:v>2007</c:v>
                </c:pt>
                <c:pt idx="22714">
                  <c:v>2007</c:v>
                </c:pt>
                <c:pt idx="22715">
                  <c:v>2007</c:v>
                </c:pt>
                <c:pt idx="22716">
                  <c:v>2007</c:v>
                </c:pt>
                <c:pt idx="22717">
                  <c:v>2007</c:v>
                </c:pt>
                <c:pt idx="22718">
                  <c:v>2006</c:v>
                </c:pt>
                <c:pt idx="22719">
                  <c:v>2006</c:v>
                </c:pt>
                <c:pt idx="22720">
                  <c:v>2006</c:v>
                </c:pt>
                <c:pt idx="22721">
                  <c:v>2006</c:v>
                </c:pt>
                <c:pt idx="22722">
                  <c:v>2006</c:v>
                </c:pt>
                <c:pt idx="22723">
                  <c:v>2005</c:v>
                </c:pt>
                <c:pt idx="22724">
                  <c:v>2005</c:v>
                </c:pt>
                <c:pt idx="22725">
                  <c:v>2005</c:v>
                </c:pt>
                <c:pt idx="22726">
                  <c:v>2005</c:v>
                </c:pt>
                <c:pt idx="22727">
                  <c:v>2005</c:v>
                </c:pt>
                <c:pt idx="22728">
                  <c:v>2004</c:v>
                </c:pt>
                <c:pt idx="22729">
                  <c:v>2004</c:v>
                </c:pt>
                <c:pt idx="22730">
                  <c:v>2004</c:v>
                </c:pt>
                <c:pt idx="22731">
                  <c:v>2004</c:v>
                </c:pt>
                <c:pt idx="22732">
                  <c:v>2004</c:v>
                </c:pt>
                <c:pt idx="22733">
                  <c:v>2004</c:v>
                </c:pt>
                <c:pt idx="22734">
                  <c:v>2019</c:v>
                </c:pt>
                <c:pt idx="22735">
                  <c:v>2019</c:v>
                </c:pt>
                <c:pt idx="22736">
                  <c:v>2019</c:v>
                </c:pt>
                <c:pt idx="22737">
                  <c:v>2019</c:v>
                </c:pt>
                <c:pt idx="22738">
                  <c:v>2019</c:v>
                </c:pt>
                <c:pt idx="22739">
                  <c:v>2019</c:v>
                </c:pt>
                <c:pt idx="22740">
                  <c:v>2019</c:v>
                </c:pt>
                <c:pt idx="22741">
                  <c:v>2019</c:v>
                </c:pt>
                <c:pt idx="22742">
                  <c:v>2018</c:v>
                </c:pt>
                <c:pt idx="22743">
                  <c:v>2018</c:v>
                </c:pt>
                <c:pt idx="22744">
                  <c:v>2018</c:v>
                </c:pt>
                <c:pt idx="22745">
                  <c:v>2018</c:v>
                </c:pt>
                <c:pt idx="22746">
                  <c:v>2018</c:v>
                </c:pt>
                <c:pt idx="22747">
                  <c:v>2018</c:v>
                </c:pt>
                <c:pt idx="22748">
                  <c:v>2018</c:v>
                </c:pt>
                <c:pt idx="22749">
                  <c:v>2018</c:v>
                </c:pt>
                <c:pt idx="22750">
                  <c:v>2016</c:v>
                </c:pt>
                <c:pt idx="22751">
                  <c:v>2016</c:v>
                </c:pt>
                <c:pt idx="22752">
                  <c:v>2016</c:v>
                </c:pt>
                <c:pt idx="22753">
                  <c:v>2016</c:v>
                </c:pt>
                <c:pt idx="22754">
                  <c:v>2016</c:v>
                </c:pt>
                <c:pt idx="22755">
                  <c:v>2016</c:v>
                </c:pt>
                <c:pt idx="22756">
                  <c:v>2016</c:v>
                </c:pt>
                <c:pt idx="22757">
                  <c:v>2016</c:v>
                </c:pt>
                <c:pt idx="22758">
                  <c:v>2015</c:v>
                </c:pt>
                <c:pt idx="22759">
                  <c:v>2015</c:v>
                </c:pt>
                <c:pt idx="22760">
                  <c:v>2015</c:v>
                </c:pt>
                <c:pt idx="22761">
                  <c:v>2015</c:v>
                </c:pt>
                <c:pt idx="22762">
                  <c:v>2015</c:v>
                </c:pt>
                <c:pt idx="22763">
                  <c:v>2015</c:v>
                </c:pt>
                <c:pt idx="22764">
                  <c:v>2015</c:v>
                </c:pt>
                <c:pt idx="22765">
                  <c:v>2015</c:v>
                </c:pt>
                <c:pt idx="22766">
                  <c:v>2014</c:v>
                </c:pt>
                <c:pt idx="22767">
                  <c:v>2014</c:v>
                </c:pt>
                <c:pt idx="22768">
                  <c:v>2014</c:v>
                </c:pt>
                <c:pt idx="22769">
                  <c:v>2014</c:v>
                </c:pt>
                <c:pt idx="22770">
                  <c:v>2014</c:v>
                </c:pt>
                <c:pt idx="22771">
                  <c:v>2014</c:v>
                </c:pt>
                <c:pt idx="22772">
                  <c:v>2014</c:v>
                </c:pt>
                <c:pt idx="22773">
                  <c:v>2014</c:v>
                </c:pt>
                <c:pt idx="22774">
                  <c:v>2014</c:v>
                </c:pt>
                <c:pt idx="22775">
                  <c:v>2014</c:v>
                </c:pt>
                <c:pt idx="22776">
                  <c:v>2014</c:v>
                </c:pt>
                <c:pt idx="22777">
                  <c:v>2014</c:v>
                </c:pt>
                <c:pt idx="22778">
                  <c:v>2014</c:v>
                </c:pt>
                <c:pt idx="22779">
                  <c:v>2014</c:v>
                </c:pt>
                <c:pt idx="22780">
                  <c:v>2013</c:v>
                </c:pt>
                <c:pt idx="22781">
                  <c:v>2013</c:v>
                </c:pt>
                <c:pt idx="22782">
                  <c:v>2013</c:v>
                </c:pt>
                <c:pt idx="22783">
                  <c:v>2013</c:v>
                </c:pt>
                <c:pt idx="22784">
                  <c:v>2013</c:v>
                </c:pt>
                <c:pt idx="22785">
                  <c:v>2013</c:v>
                </c:pt>
                <c:pt idx="22786">
                  <c:v>2013</c:v>
                </c:pt>
                <c:pt idx="22787">
                  <c:v>2013</c:v>
                </c:pt>
                <c:pt idx="22788">
                  <c:v>2012</c:v>
                </c:pt>
                <c:pt idx="22789">
                  <c:v>2012</c:v>
                </c:pt>
                <c:pt idx="22790">
                  <c:v>2012</c:v>
                </c:pt>
                <c:pt idx="22791">
                  <c:v>2012</c:v>
                </c:pt>
                <c:pt idx="22792">
                  <c:v>2012</c:v>
                </c:pt>
                <c:pt idx="22793">
                  <c:v>2012</c:v>
                </c:pt>
                <c:pt idx="22794">
                  <c:v>2012</c:v>
                </c:pt>
                <c:pt idx="22795">
                  <c:v>2012</c:v>
                </c:pt>
                <c:pt idx="22796">
                  <c:v>2012</c:v>
                </c:pt>
                <c:pt idx="22797">
                  <c:v>2011</c:v>
                </c:pt>
                <c:pt idx="22798">
                  <c:v>2011</c:v>
                </c:pt>
                <c:pt idx="22799">
                  <c:v>2011</c:v>
                </c:pt>
                <c:pt idx="22800">
                  <c:v>2011</c:v>
                </c:pt>
                <c:pt idx="22801">
                  <c:v>2011</c:v>
                </c:pt>
                <c:pt idx="22802">
                  <c:v>2011</c:v>
                </c:pt>
                <c:pt idx="22803">
                  <c:v>2011</c:v>
                </c:pt>
                <c:pt idx="22804">
                  <c:v>2011</c:v>
                </c:pt>
                <c:pt idx="22805">
                  <c:v>2011</c:v>
                </c:pt>
                <c:pt idx="22806">
                  <c:v>2010</c:v>
                </c:pt>
                <c:pt idx="22807">
                  <c:v>2010</c:v>
                </c:pt>
                <c:pt idx="22808">
                  <c:v>2010</c:v>
                </c:pt>
                <c:pt idx="22809">
                  <c:v>2010</c:v>
                </c:pt>
                <c:pt idx="22810">
                  <c:v>2010</c:v>
                </c:pt>
                <c:pt idx="22811">
                  <c:v>2010</c:v>
                </c:pt>
                <c:pt idx="22812">
                  <c:v>2010</c:v>
                </c:pt>
                <c:pt idx="22813">
                  <c:v>2009</c:v>
                </c:pt>
                <c:pt idx="22814">
                  <c:v>2009</c:v>
                </c:pt>
                <c:pt idx="22815">
                  <c:v>2009</c:v>
                </c:pt>
                <c:pt idx="22816">
                  <c:v>2009</c:v>
                </c:pt>
                <c:pt idx="22817">
                  <c:v>2009</c:v>
                </c:pt>
                <c:pt idx="22818">
                  <c:v>2009</c:v>
                </c:pt>
                <c:pt idx="22819">
                  <c:v>2009</c:v>
                </c:pt>
                <c:pt idx="22820">
                  <c:v>2009</c:v>
                </c:pt>
                <c:pt idx="22821">
                  <c:v>2008</c:v>
                </c:pt>
                <c:pt idx="22822">
                  <c:v>2008</c:v>
                </c:pt>
                <c:pt idx="22823">
                  <c:v>2008</c:v>
                </c:pt>
                <c:pt idx="22824">
                  <c:v>2008</c:v>
                </c:pt>
                <c:pt idx="22825">
                  <c:v>2008</c:v>
                </c:pt>
                <c:pt idx="22826">
                  <c:v>2008</c:v>
                </c:pt>
                <c:pt idx="22827">
                  <c:v>2008</c:v>
                </c:pt>
                <c:pt idx="22828">
                  <c:v>2008</c:v>
                </c:pt>
                <c:pt idx="22829">
                  <c:v>2008</c:v>
                </c:pt>
                <c:pt idx="22830">
                  <c:v>2008</c:v>
                </c:pt>
                <c:pt idx="22831">
                  <c:v>2008</c:v>
                </c:pt>
                <c:pt idx="22832">
                  <c:v>2007</c:v>
                </c:pt>
                <c:pt idx="22833">
                  <c:v>2007</c:v>
                </c:pt>
                <c:pt idx="22834">
                  <c:v>2007</c:v>
                </c:pt>
                <c:pt idx="22835">
                  <c:v>2007</c:v>
                </c:pt>
                <c:pt idx="22836">
                  <c:v>2007</c:v>
                </c:pt>
                <c:pt idx="22837">
                  <c:v>2007</c:v>
                </c:pt>
                <c:pt idx="22838">
                  <c:v>2007</c:v>
                </c:pt>
                <c:pt idx="22839">
                  <c:v>2006</c:v>
                </c:pt>
                <c:pt idx="22840">
                  <c:v>2006</c:v>
                </c:pt>
                <c:pt idx="22841">
                  <c:v>2006</c:v>
                </c:pt>
                <c:pt idx="22842">
                  <c:v>2006</c:v>
                </c:pt>
                <c:pt idx="22843">
                  <c:v>2006</c:v>
                </c:pt>
                <c:pt idx="22844">
                  <c:v>2006</c:v>
                </c:pt>
                <c:pt idx="22845">
                  <c:v>2006</c:v>
                </c:pt>
                <c:pt idx="22846">
                  <c:v>2005</c:v>
                </c:pt>
                <c:pt idx="22847">
                  <c:v>2005</c:v>
                </c:pt>
                <c:pt idx="22848">
                  <c:v>2005</c:v>
                </c:pt>
                <c:pt idx="22849">
                  <c:v>2005</c:v>
                </c:pt>
                <c:pt idx="22850">
                  <c:v>2005</c:v>
                </c:pt>
                <c:pt idx="22851">
                  <c:v>2005</c:v>
                </c:pt>
                <c:pt idx="22852">
                  <c:v>2005</c:v>
                </c:pt>
                <c:pt idx="22853">
                  <c:v>2005</c:v>
                </c:pt>
                <c:pt idx="22854">
                  <c:v>2004</c:v>
                </c:pt>
                <c:pt idx="22855">
                  <c:v>2004</c:v>
                </c:pt>
                <c:pt idx="22856">
                  <c:v>2004</c:v>
                </c:pt>
                <c:pt idx="22857">
                  <c:v>2004</c:v>
                </c:pt>
                <c:pt idx="22858">
                  <c:v>2003</c:v>
                </c:pt>
                <c:pt idx="22859">
                  <c:v>2003</c:v>
                </c:pt>
                <c:pt idx="22860">
                  <c:v>2003</c:v>
                </c:pt>
                <c:pt idx="22861">
                  <c:v>2003</c:v>
                </c:pt>
                <c:pt idx="22862">
                  <c:v>2002</c:v>
                </c:pt>
                <c:pt idx="22863">
                  <c:v>2002</c:v>
                </c:pt>
                <c:pt idx="22864">
                  <c:v>2002</c:v>
                </c:pt>
                <c:pt idx="22865">
                  <c:v>2002</c:v>
                </c:pt>
                <c:pt idx="22866">
                  <c:v>2002</c:v>
                </c:pt>
                <c:pt idx="22867">
                  <c:v>2002</c:v>
                </c:pt>
                <c:pt idx="22868">
                  <c:v>2002</c:v>
                </c:pt>
                <c:pt idx="22869">
                  <c:v>2001</c:v>
                </c:pt>
                <c:pt idx="22870">
                  <c:v>2001</c:v>
                </c:pt>
                <c:pt idx="22871">
                  <c:v>2001</c:v>
                </c:pt>
                <c:pt idx="22872">
                  <c:v>2001</c:v>
                </c:pt>
                <c:pt idx="22873">
                  <c:v>2001</c:v>
                </c:pt>
                <c:pt idx="22874">
                  <c:v>2001</c:v>
                </c:pt>
                <c:pt idx="22875">
                  <c:v>2001</c:v>
                </c:pt>
                <c:pt idx="22876">
                  <c:v>2001</c:v>
                </c:pt>
                <c:pt idx="22877">
                  <c:v>2001</c:v>
                </c:pt>
                <c:pt idx="22878">
                  <c:v>2000</c:v>
                </c:pt>
                <c:pt idx="22879">
                  <c:v>2000</c:v>
                </c:pt>
                <c:pt idx="22880">
                  <c:v>2000</c:v>
                </c:pt>
                <c:pt idx="22881">
                  <c:v>2000</c:v>
                </c:pt>
                <c:pt idx="22882">
                  <c:v>2000</c:v>
                </c:pt>
                <c:pt idx="22883">
                  <c:v>2000</c:v>
                </c:pt>
                <c:pt idx="22884">
                  <c:v>2000</c:v>
                </c:pt>
                <c:pt idx="22885">
                  <c:v>2000</c:v>
                </c:pt>
                <c:pt idx="22886">
                  <c:v>1999</c:v>
                </c:pt>
                <c:pt idx="22887">
                  <c:v>1999</c:v>
                </c:pt>
                <c:pt idx="22888">
                  <c:v>1999</c:v>
                </c:pt>
                <c:pt idx="22889">
                  <c:v>1999</c:v>
                </c:pt>
                <c:pt idx="22890">
                  <c:v>1999</c:v>
                </c:pt>
                <c:pt idx="22891">
                  <c:v>1999</c:v>
                </c:pt>
                <c:pt idx="22892">
                  <c:v>1999</c:v>
                </c:pt>
                <c:pt idx="22893">
                  <c:v>1999</c:v>
                </c:pt>
                <c:pt idx="22894">
                  <c:v>1999</c:v>
                </c:pt>
                <c:pt idx="22895">
                  <c:v>1999</c:v>
                </c:pt>
                <c:pt idx="22896">
                  <c:v>1999</c:v>
                </c:pt>
                <c:pt idx="22897">
                  <c:v>1999</c:v>
                </c:pt>
                <c:pt idx="22898">
                  <c:v>1999</c:v>
                </c:pt>
                <c:pt idx="22899">
                  <c:v>1999</c:v>
                </c:pt>
                <c:pt idx="22900">
                  <c:v>1999</c:v>
                </c:pt>
                <c:pt idx="22901">
                  <c:v>1999</c:v>
                </c:pt>
                <c:pt idx="22902">
                  <c:v>1998</c:v>
                </c:pt>
                <c:pt idx="22903">
                  <c:v>1998</c:v>
                </c:pt>
                <c:pt idx="22904">
                  <c:v>1998</c:v>
                </c:pt>
                <c:pt idx="22905">
                  <c:v>1998</c:v>
                </c:pt>
                <c:pt idx="22906">
                  <c:v>1998</c:v>
                </c:pt>
                <c:pt idx="22907">
                  <c:v>1998</c:v>
                </c:pt>
                <c:pt idx="22908">
                  <c:v>1998</c:v>
                </c:pt>
                <c:pt idx="22909">
                  <c:v>1998</c:v>
                </c:pt>
                <c:pt idx="22910">
                  <c:v>1997</c:v>
                </c:pt>
                <c:pt idx="22911">
                  <c:v>1997</c:v>
                </c:pt>
                <c:pt idx="22912">
                  <c:v>1997</c:v>
                </c:pt>
                <c:pt idx="22913">
                  <c:v>1997</c:v>
                </c:pt>
                <c:pt idx="22914">
                  <c:v>1997</c:v>
                </c:pt>
                <c:pt idx="22915">
                  <c:v>1997</c:v>
                </c:pt>
                <c:pt idx="22916">
                  <c:v>1997</c:v>
                </c:pt>
                <c:pt idx="22917">
                  <c:v>1997</c:v>
                </c:pt>
                <c:pt idx="22918">
                  <c:v>1996</c:v>
                </c:pt>
                <c:pt idx="22919">
                  <c:v>1996</c:v>
                </c:pt>
                <c:pt idx="22920">
                  <c:v>1996</c:v>
                </c:pt>
                <c:pt idx="22921">
                  <c:v>1996</c:v>
                </c:pt>
                <c:pt idx="22922">
                  <c:v>1996</c:v>
                </c:pt>
                <c:pt idx="22923">
                  <c:v>1996</c:v>
                </c:pt>
                <c:pt idx="22924">
                  <c:v>1996</c:v>
                </c:pt>
                <c:pt idx="22925">
                  <c:v>1996</c:v>
                </c:pt>
                <c:pt idx="22926">
                  <c:v>1995</c:v>
                </c:pt>
                <c:pt idx="22927">
                  <c:v>1995</c:v>
                </c:pt>
                <c:pt idx="22928">
                  <c:v>1995</c:v>
                </c:pt>
                <c:pt idx="22929">
                  <c:v>1995</c:v>
                </c:pt>
                <c:pt idx="22930">
                  <c:v>1995</c:v>
                </c:pt>
                <c:pt idx="22931">
                  <c:v>1995</c:v>
                </c:pt>
                <c:pt idx="22932">
                  <c:v>1995</c:v>
                </c:pt>
                <c:pt idx="22933">
                  <c:v>1995</c:v>
                </c:pt>
                <c:pt idx="22934">
                  <c:v>1994</c:v>
                </c:pt>
                <c:pt idx="22935">
                  <c:v>1994</c:v>
                </c:pt>
                <c:pt idx="22936">
                  <c:v>1994</c:v>
                </c:pt>
                <c:pt idx="22937">
                  <c:v>1994</c:v>
                </c:pt>
                <c:pt idx="22938">
                  <c:v>1994</c:v>
                </c:pt>
                <c:pt idx="22939">
                  <c:v>1994</c:v>
                </c:pt>
                <c:pt idx="22940">
                  <c:v>1994</c:v>
                </c:pt>
                <c:pt idx="22941">
                  <c:v>1993</c:v>
                </c:pt>
                <c:pt idx="22942">
                  <c:v>1993</c:v>
                </c:pt>
                <c:pt idx="22943">
                  <c:v>1993</c:v>
                </c:pt>
                <c:pt idx="22944">
                  <c:v>1993</c:v>
                </c:pt>
                <c:pt idx="22945">
                  <c:v>1993</c:v>
                </c:pt>
                <c:pt idx="22946">
                  <c:v>1993</c:v>
                </c:pt>
                <c:pt idx="22947">
                  <c:v>1992</c:v>
                </c:pt>
                <c:pt idx="22948">
                  <c:v>1992</c:v>
                </c:pt>
                <c:pt idx="22949">
                  <c:v>1992</c:v>
                </c:pt>
                <c:pt idx="22950">
                  <c:v>1992</c:v>
                </c:pt>
                <c:pt idx="22951">
                  <c:v>1992</c:v>
                </c:pt>
                <c:pt idx="22952">
                  <c:v>1992</c:v>
                </c:pt>
                <c:pt idx="22953">
                  <c:v>1991</c:v>
                </c:pt>
                <c:pt idx="22954">
                  <c:v>1991</c:v>
                </c:pt>
                <c:pt idx="22955">
                  <c:v>1991</c:v>
                </c:pt>
                <c:pt idx="22956">
                  <c:v>1991</c:v>
                </c:pt>
                <c:pt idx="22957">
                  <c:v>1991</c:v>
                </c:pt>
                <c:pt idx="22958">
                  <c:v>1991</c:v>
                </c:pt>
                <c:pt idx="22959">
                  <c:v>1990</c:v>
                </c:pt>
                <c:pt idx="22960">
                  <c:v>1990</c:v>
                </c:pt>
                <c:pt idx="22961">
                  <c:v>1990</c:v>
                </c:pt>
                <c:pt idx="22962">
                  <c:v>1990</c:v>
                </c:pt>
                <c:pt idx="22963">
                  <c:v>1990</c:v>
                </c:pt>
                <c:pt idx="22964">
                  <c:v>1990</c:v>
                </c:pt>
                <c:pt idx="22965">
                  <c:v>1990</c:v>
                </c:pt>
                <c:pt idx="22966">
                  <c:v>1990</c:v>
                </c:pt>
                <c:pt idx="22967">
                  <c:v>2019</c:v>
                </c:pt>
                <c:pt idx="22968">
                  <c:v>2019</c:v>
                </c:pt>
                <c:pt idx="22969">
                  <c:v>2019</c:v>
                </c:pt>
                <c:pt idx="22970">
                  <c:v>2019</c:v>
                </c:pt>
                <c:pt idx="22971">
                  <c:v>2019</c:v>
                </c:pt>
                <c:pt idx="22972">
                  <c:v>2019</c:v>
                </c:pt>
                <c:pt idx="22973">
                  <c:v>2019</c:v>
                </c:pt>
                <c:pt idx="22974">
                  <c:v>2019</c:v>
                </c:pt>
                <c:pt idx="22975">
                  <c:v>2019</c:v>
                </c:pt>
                <c:pt idx="22976">
                  <c:v>2019</c:v>
                </c:pt>
                <c:pt idx="22977">
                  <c:v>2019</c:v>
                </c:pt>
                <c:pt idx="22978">
                  <c:v>2019</c:v>
                </c:pt>
                <c:pt idx="22979">
                  <c:v>2019</c:v>
                </c:pt>
                <c:pt idx="22980">
                  <c:v>2019</c:v>
                </c:pt>
                <c:pt idx="22981">
                  <c:v>2019</c:v>
                </c:pt>
                <c:pt idx="22982">
                  <c:v>2019</c:v>
                </c:pt>
                <c:pt idx="22983">
                  <c:v>2019</c:v>
                </c:pt>
                <c:pt idx="22984">
                  <c:v>2019</c:v>
                </c:pt>
                <c:pt idx="22985">
                  <c:v>2019</c:v>
                </c:pt>
                <c:pt idx="22986">
                  <c:v>2019</c:v>
                </c:pt>
                <c:pt idx="22987">
                  <c:v>2019</c:v>
                </c:pt>
                <c:pt idx="22988">
                  <c:v>2019</c:v>
                </c:pt>
                <c:pt idx="22989">
                  <c:v>2019</c:v>
                </c:pt>
                <c:pt idx="22990">
                  <c:v>2019</c:v>
                </c:pt>
                <c:pt idx="22991">
                  <c:v>2019</c:v>
                </c:pt>
                <c:pt idx="22992">
                  <c:v>2019</c:v>
                </c:pt>
                <c:pt idx="22993">
                  <c:v>2019</c:v>
                </c:pt>
                <c:pt idx="22994">
                  <c:v>2019</c:v>
                </c:pt>
                <c:pt idx="22995">
                  <c:v>2019</c:v>
                </c:pt>
                <c:pt idx="22996">
                  <c:v>2019</c:v>
                </c:pt>
                <c:pt idx="22997">
                  <c:v>2019</c:v>
                </c:pt>
                <c:pt idx="22998">
                  <c:v>2019</c:v>
                </c:pt>
                <c:pt idx="22999">
                  <c:v>2019</c:v>
                </c:pt>
                <c:pt idx="23000">
                  <c:v>2019</c:v>
                </c:pt>
                <c:pt idx="23001">
                  <c:v>2019</c:v>
                </c:pt>
                <c:pt idx="23002">
                  <c:v>2019</c:v>
                </c:pt>
                <c:pt idx="23003">
                  <c:v>2019</c:v>
                </c:pt>
                <c:pt idx="23004">
                  <c:v>2019</c:v>
                </c:pt>
                <c:pt idx="23005">
                  <c:v>2019</c:v>
                </c:pt>
                <c:pt idx="23006">
                  <c:v>2019</c:v>
                </c:pt>
                <c:pt idx="23007">
                  <c:v>2019</c:v>
                </c:pt>
                <c:pt idx="23008">
                  <c:v>2019</c:v>
                </c:pt>
                <c:pt idx="23009">
                  <c:v>2019</c:v>
                </c:pt>
                <c:pt idx="23010">
                  <c:v>2019</c:v>
                </c:pt>
                <c:pt idx="23011">
                  <c:v>2019</c:v>
                </c:pt>
                <c:pt idx="23012">
                  <c:v>2019</c:v>
                </c:pt>
                <c:pt idx="23013">
                  <c:v>2018</c:v>
                </c:pt>
                <c:pt idx="23014">
                  <c:v>2018</c:v>
                </c:pt>
                <c:pt idx="23015">
                  <c:v>2018</c:v>
                </c:pt>
                <c:pt idx="23016">
                  <c:v>2018</c:v>
                </c:pt>
                <c:pt idx="23017">
                  <c:v>2018</c:v>
                </c:pt>
                <c:pt idx="23018">
                  <c:v>2018</c:v>
                </c:pt>
                <c:pt idx="23019">
                  <c:v>2018</c:v>
                </c:pt>
                <c:pt idx="23020">
                  <c:v>2018</c:v>
                </c:pt>
                <c:pt idx="23021">
                  <c:v>2018</c:v>
                </c:pt>
                <c:pt idx="23022">
                  <c:v>2018</c:v>
                </c:pt>
                <c:pt idx="23023">
                  <c:v>2018</c:v>
                </c:pt>
                <c:pt idx="23024">
                  <c:v>2018</c:v>
                </c:pt>
                <c:pt idx="23025">
                  <c:v>2018</c:v>
                </c:pt>
                <c:pt idx="23026">
                  <c:v>2018</c:v>
                </c:pt>
                <c:pt idx="23027">
                  <c:v>2018</c:v>
                </c:pt>
                <c:pt idx="23028">
                  <c:v>2018</c:v>
                </c:pt>
                <c:pt idx="23029">
                  <c:v>2018</c:v>
                </c:pt>
                <c:pt idx="23030">
                  <c:v>2018</c:v>
                </c:pt>
                <c:pt idx="23031">
                  <c:v>2018</c:v>
                </c:pt>
                <c:pt idx="23032">
                  <c:v>2018</c:v>
                </c:pt>
                <c:pt idx="23033">
                  <c:v>2018</c:v>
                </c:pt>
                <c:pt idx="23034">
                  <c:v>2018</c:v>
                </c:pt>
                <c:pt idx="23035">
                  <c:v>2018</c:v>
                </c:pt>
                <c:pt idx="23036">
                  <c:v>2018</c:v>
                </c:pt>
                <c:pt idx="23037">
                  <c:v>2018</c:v>
                </c:pt>
                <c:pt idx="23038">
                  <c:v>2018</c:v>
                </c:pt>
                <c:pt idx="23039">
                  <c:v>2018</c:v>
                </c:pt>
                <c:pt idx="23040">
                  <c:v>2018</c:v>
                </c:pt>
                <c:pt idx="23041">
                  <c:v>2018</c:v>
                </c:pt>
                <c:pt idx="23042">
                  <c:v>2018</c:v>
                </c:pt>
                <c:pt idx="23043">
                  <c:v>2018</c:v>
                </c:pt>
                <c:pt idx="23044">
                  <c:v>2018</c:v>
                </c:pt>
                <c:pt idx="23045">
                  <c:v>2018</c:v>
                </c:pt>
                <c:pt idx="23046">
                  <c:v>2018</c:v>
                </c:pt>
                <c:pt idx="23047">
                  <c:v>2018</c:v>
                </c:pt>
                <c:pt idx="23048">
                  <c:v>2018</c:v>
                </c:pt>
                <c:pt idx="23049">
                  <c:v>2018</c:v>
                </c:pt>
                <c:pt idx="23050">
                  <c:v>2018</c:v>
                </c:pt>
                <c:pt idx="23051">
                  <c:v>2018</c:v>
                </c:pt>
                <c:pt idx="23052">
                  <c:v>2018</c:v>
                </c:pt>
                <c:pt idx="23053">
                  <c:v>2018</c:v>
                </c:pt>
                <c:pt idx="23054">
                  <c:v>2018</c:v>
                </c:pt>
                <c:pt idx="23055">
                  <c:v>2018</c:v>
                </c:pt>
                <c:pt idx="23056">
                  <c:v>2018</c:v>
                </c:pt>
                <c:pt idx="23057">
                  <c:v>2018</c:v>
                </c:pt>
                <c:pt idx="23058">
                  <c:v>2018</c:v>
                </c:pt>
                <c:pt idx="23059">
                  <c:v>2018</c:v>
                </c:pt>
                <c:pt idx="23060">
                  <c:v>2018</c:v>
                </c:pt>
                <c:pt idx="23061">
                  <c:v>2018</c:v>
                </c:pt>
                <c:pt idx="23062">
                  <c:v>2018</c:v>
                </c:pt>
                <c:pt idx="23063">
                  <c:v>2018</c:v>
                </c:pt>
                <c:pt idx="23064">
                  <c:v>2018</c:v>
                </c:pt>
                <c:pt idx="23065">
                  <c:v>2016</c:v>
                </c:pt>
                <c:pt idx="23066">
                  <c:v>2016</c:v>
                </c:pt>
                <c:pt idx="23067">
                  <c:v>2016</c:v>
                </c:pt>
                <c:pt idx="23068">
                  <c:v>2016</c:v>
                </c:pt>
                <c:pt idx="23069">
                  <c:v>2016</c:v>
                </c:pt>
                <c:pt idx="23070">
                  <c:v>2016</c:v>
                </c:pt>
                <c:pt idx="23071">
                  <c:v>2016</c:v>
                </c:pt>
                <c:pt idx="23072">
                  <c:v>2016</c:v>
                </c:pt>
                <c:pt idx="23073">
                  <c:v>2016</c:v>
                </c:pt>
                <c:pt idx="23074">
                  <c:v>2016</c:v>
                </c:pt>
                <c:pt idx="23075">
                  <c:v>2016</c:v>
                </c:pt>
                <c:pt idx="23076">
                  <c:v>2016</c:v>
                </c:pt>
                <c:pt idx="23077">
                  <c:v>2016</c:v>
                </c:pt>
                <c:pt idx="23078">
                  <c:v>2016</c:v>
                </c:pt>
                <c:pt idx="23079">
                  <c:v>2016</c:v>
                </c:pt>
                <c:pt idx="23080">
                  <c:v>2016</c:v>
                </c:pt>
                <c:pt idx="23081">
                  <c:v>2016</c:v>
                </c:pt>
                <c:pt idx="23082">
                  <c:v>2016</c:v>
                </c:pt>
                <c:pt idx="23083">
                  <c:v>2015</c:v>
                </c:pt>
                <c:pt idx="23084">
                  <c:v>2015</c:v>
                </c:pt>
                <c:pt idx="23085">
                  <c:v>2015</c:v>
                </c:pt>
                <c:pt idx="23086">
                  <c:v>2015</c:v>
                </c:pt>
                <c:pt idx="23087">
                  <c:v>2015</c:v>
                </c:pt>
                <c:pt idx="23088">
                  <c:v>2015</c:v>
                </c:pt>
                <c:pt idx="23089">
                  <c:v>2015</c:v>
                </c:pt>
                <c:pt idx="23090">
                  <c:v>2015</c:v>
                </c:pt>
                <c:pt idx="23091">
                  <c:v>2015</c:v>
                </c:pt>
                <c:pt idx="23092">
                  <c:v>2015</c:v>
                </c:pt>
                <c:pt idx="23093">
                  <c:v>2015</c:v>
                </c:pt>
                <c:pt idx="23094">
                  <c:v>2015</c:v>
                </c:pt>
                <c:pt idx="23095">
                  <c:v>2014</c:v>
                </c:pt>
                <c:pt idx="23096">
                  <c:v>2014</c:v>
                </c:pt>
                <c:pt idx="23097">
                  <c:v>2014</c:v>
                </c:pt>
                <c:pt idx="23098">
                  <c:v>2014</c:v>
                </c:pt>
                <c:pt idx="23099">
                  <c:v>2014</c:v>
                </c:pt>
                <c:pt idx="23100">
                  <c:v>2014</c:v>
                </c:pt>
                <c:pt idx="23101">
                  <c:v>2014</c:v>
                </c:pt>
                <c:pt idx="23102">
                  <c:v>2014</c:v>
                </c:pt>
                <c:pt idx="23103">
                  <c:v>2014</c:v>
                </c:pt>
                <c:pt idx="23104">
                  <c:v>2014</c:v>
                </c:pt>
                <c:pt idx="23105">
                  <c:v>2014</c:v>
                </c:pt>
                <c:pt idx="23106">
                  <c:v>2014</c:v>
                </c:pt>
                <c:pt idx="23107">
                  <c:v>2014</c:v>
                </c:pt>
                <c:pt idx="23108">
                  <c:v>2014</c:v>
                </c:pt>
                <c:pt idx="23109">
                  <c:v>2013</c:v>
                </c:pt>
                <c:pt idx="23110">
                  <c:v>2013</c:v>
                </c:pt>
                <c:pt idx="23111">
                  <c:v>2013</c:v>
                </c:pt>
                <c:pt idx="23112">
                  <c:v>2013</c:v>
                </c:pt>
                <c:pt idx="23113">
                  <c:v>2013</c:v>
                </c:pt>
                <c:pt idx="23114">
                  <c:v>2013</c:v>
                </c:pt>
                <c:pt idx="23115">
                  <c:v>2013</c:v>
                </c:pt>
                <c:pt idx="23116">
                  <c:v>2013</c:v>
                </c:pt>
                <c:pt idx="23117">
                  <c:v>2013</c:v>
                </c:pt>
                <c:pt idx="23118">
                  <c:v>2013</c:v>
                </c:pt>
                <c:pt idx="23119">
                  <c:v>2013</c:v>
                </c:pt>
                <c:pt idx="23120">
                  <c:v>2013</c:v>
                </c:pt>
                <c:pt idx="23121">
                  <c:v>2013</c:v>
                </c:pt>
                <c:pt idx="23122">
                  <c:v>2013</c:v>
                </c:pt>
                <c:pt idx="23123">
                  <c:v>2012</c:v>
                </c:pt>
                <c:pt idx="23124">
                  <c:v>2012</c:v>
                </c:pt>
                <c:pt idx="23125">
                  <c:v>2012</c:v>
                </c:pt>
                <c:pt idx="23126">
                  <c:v>2012</c:v>
                </c:pt>
                <c:pt idx="23127">
                  <c:v>2012</c:v>
                </c:pt>
                <c:pt idx="23128">
                  <c:v>2012</c:v>
                </c:pt>
                <c:pt idx="23129">
                  <c:v>2012</c:v>
                </c:pt>
                <c:pt idx="23130">
                  <c:v>2012</c:v>
                </c:pt>
                <c:pt idx="23131">
                  <c:v>2012</c:v>
                </c:pt>
                <c:pt idx="23132">
                  <c:v>2012</c:v>
                </c:pt>
                <c:pt idx="23133">
                  <c:v>2012</c:v>
                </c:pt>
                <c:pt idx="23134">
                  <c:v>2012</c:v>
                </c:pt>
                <c:pt idx="23135">
                  <c:v>2012</c:v>
                </c:pt>
                <c:pt idx="23136">
                  <c:v>2012</c:v>
                </c:pt>
                <c:pt idx="23137">
                  <c:v>2011</c:v>
                </c:pt>
                <c:pt idx="23138">
                  <c:v>2011</c:v>
                </c:pt>
                <c:pt idx="23139">
                  <c:v>2011</c:v>
                </c:pt>
                <c:pt idx="23140">
                  <c:v>2011</c:v>
                </c:pt>
                <c:pt idx="23141">
                  <c:v>2011</c:v>
                </c:pt>
                <c:pt idx="23142">
                  <c:v>2011</c:v>
                </c:pt>
                <c:pt idx="23143">
                  <c:v>2011</c:v>
                </c:pt>
                <c:pt idx="23144">
                  <c:v>2011</c:v>
                </c:pt>
                <c:pt idx="23145">
                  <c:v>2011</c:v>
                </c:pt>
                <c:pt idx="23146">
                  <c:v>2011</c:v>
                </c:pt>
                <c:pt idx="23147">
                  <c:v>2011</c:v>
                </c:pt>
                <c:pt idx="23148">
                  <c:v>2011</c:v>
                </c:pt>
                <c:pt idx="23149">
                  <c:v>2011</c:v>
                </c:pt>
                <c:pt idx="23150">
                  <c:v>2011</c:v>
                </c:pt>
                <c:pt idx="23151">
                  <c:v>2010</c:v>
                </c:pt>
                <c:pt idx="23152">
                  <c:v>2010</c:v>
                </c:pt>
                <c:pt idx="23153">
                  <c:v>2010</c:v>
                </c:pt>
                <c:pt idx="23154">
                  <c:v>2010</c:v>
                </c:pt>
                <c:pt idx="23155">
                  <c:v>2010</c:v>
                </c:pt>
                <c:pt idx="23156">
                  <c:v>2010</c:v>
                </c:pt>
                <c:pt idx="23157">
                  <c:v>2010</c:v>
                </c:pt>
                <c:pt idx="23158">
                  <c:v>2010</c:v>
                </c:pt>
                <c:pt idx="23159">
                  <c:v>2010</c:v>
                </c:pt>
                <c:pt idx="23160">
                  <c:v>2010</c:v>
                </c:pt>
                <c:pt idx="23161">
                  <c:v>2010</c:v>
                </c:pt>
                <c:pt idx="23162">
                  <c:v>2010</c:v>
                </c:pt>
                <c:pt idx="23163">
                  <c:v>2010</c:v>
                </c:pt>
                <c:pt idx="23164">
                  <c:v>2010</c:v>
                </c:pt>
                <c:pt idx="23165">
                  <c:v>2009</c:v>
                </c:pt>
                <c:pt idx="23166">
                  <c:v>2009</c:v>
                </c:pt>
                <c:pt idx="23167">
                  <c:v>2009</c:v>
                </c:pt>
                <c:pt idx="23168">
                  <c:v>2009</c:v>
                </c:pt>
                <c:pt idx="23169">
                  <c:v>2009</c:v>
                </c:pt>
                <c:pt idx="23170">
                  <c:v>2009</c:v>
                </c:pt>
                <c:pt idx="23171">
                  <c:v>2009</c:v>
                </c:pt>
                <c:pt idx="23172">
                  <c:v>2009</c:v>
                </c:pt>
                <c:pt idx="23173">
                  <c:v>2009</c:v>
                </c:pt>
                <c:pt idx="23174">
                  <c:v>2009</c:v>
                </c:pt>
                <c:pt idx="23175">
                  <c:v>2009</c:v>
                </c:pt>
                <c:pt idx="23176">
                  <c:v>2009</c:v>
                </c:pt>
                <c:pt idx="23177">
                  <c:v>2009</c:v>
                </c:pt>
                <c:pt idx="23178">
                  <c:v>2009</c:v>
                </c:pt>
                <c:pt idx="23179">
                  <c:v>2009</c:v>
                </c:pt>
                <c:pt idx="23180">
                  <c:v>2009</c:v>
                </c:pt>
                <c:pt idx="23181">
                  <c:v>2009</c:v>
                </c:pt>
                <c:pt idx="23182">
                  <c:v>2009</c:v>
                </c:pt>
                <c:pt idx="23183">
                  <c:v>2009</c:v>
                </c:pt>
                <c:pt idx="23184">
                  <c:v>2009</c:v>
                </c:pt>
                <c:pt idx="23185">
                  <c:v>2009</c:v>
                </c:pt>
                <c:pt idx="23186">
                  <c:v>2009</c:v>
                </c:pt>
                <c:pt idx="23187">
                  <c:v>2009</c:v>
                </c:pt>
                <c:pt idx="23188">
                  <c:v>2009</c:v>
                </c:pt>
                <c:pt idx="23189">
                  <c:v>2009</c:v>
                </c:pt>
                <c:pt idx="23190">
                  <c:v>2009</c:v>
                </c:pt>
                <c:pt idx="23191">
                  <c:v>2009</c:v>
                </c:pt>
                <c:pt idx="23192">
                  <c:v>2009</c:v>
                </c:pt>
                <c:pt idx="23193">
                  <c:v>2009</c:v>
                </c:pt>
                <c:pt idx="23194">
                  <c:v>2009</c:v>
                </c:pt>
                <c:pt idx="23195">
                  <c:v>2009</c:v>
                </c:pt>
                <c:pt idx="23196">
                  <c:v>2009</c:v>
                </c:pt>
                <c:pt idx="23197">
                  <c:v>2009</c:v>
                </c:pt>
                <c:pt idx="23198">
                  <c:v>2009</c:v>
                </c:pt>
                <c:pt idx="23199">
                  <c:v>2009</c:v>
                </c:pt>
                <c:pt idx="23200">
                  <c:v>2009</c:v>
                </c:pt>
                <c:pt idx="23201">
                  <c:v>2009</c:v>
                </c:pt>
                <c:pt idx="23202">
                  <c:v>2009</c:v>
                </c:pt>
                <c:pt idx="23203">
                  <c:v>2009</c:v>
                </c:pt>
                <c:pt idx="23204">
                  <c:v>2009</c:v>
                </c:pt>
                <c:pt idx="23205">
                  <c:v>2009</c:v>
                </c:pt>
                <c:pt idx="23206">
                  <c:v>2009</c:v>
                </c:pt>
                <c:pt idx="23207">
                  <c:v>2009</c:v>
                </c:pt>
                <c:pt idx="23208">
                  <c:v>2009</c:v>
                </c:pt>
                <c:pt idx="23209">
                  <c:v>2009</c:v>
                </c:pt>
                <c:pt idx="23210">
                  <c:v>2009</c:v>
                </c:pt>
                <c:pt idx="23211">
                  <c:v>2009</c:v>
                </c:pt>
                <c:pt idx="23212">
                  <c:v>2009</c:v>
                </c:pt>
                <c:pt idx="23213">
                  <c:v>2009</c:v>
                </c:pt>
                <c:pt idx="23214">
                  <c:v>2009</c:v>
                </c:pt>
                <c:pt idx="23215">
                  <c:v>2008</c:v>
                </c:pt>
                <c:pt idx="23216">
                  <c:v>2008</c:v>
                </c:pt>
                <c:pt idx="23217">
                  <c:v>2008</c:v>
                </c:pt>
                <c:pt idx="23218">
                  <c:v>2008</c:v>
                </c:pt>
                <c:pt idx="23219">
                  <c:v>2008</c:v>
                </c:pt>
                <c:pt idx="23220">
                  <c:v>2008</c:v>
                </c:pt>
                <c:pt idx="23221">
                  <c:v>2008</c:v>
                </c:pt>
                <c:pt idx="23222">
                  <c:v>2008</c:v>
                </c:pt>
                <c:pt idx="23223">
                  <c:v>2008</c:v>
                </c:pt>
                <c:pt idx="23224">
                  <c:v>2008</c:v>
                </c:pt>
                <c:pt idx="23225">
                  <c:v>2008</c:v>
                </c:pt>
                <c:pt idx="23226">
                  <c:v>2008</c:v>
                </c:pt>
                <c:pt idx="23227">
                  <c:v>2008</c:v>
                </c:pt>
                <c:pt idx="23228">
                  <c:v>2008</c:v>
                </c:pt>
                <c:pt idx="23229">
                  <c:v>2008</c:v>
                </c:pt>
                <c:pt idx="23230">
                  <c:v>2008</c:v>
                </c:pt>
                <c:pt idx="23231">
                  <c:v>2008</c:v>
                </c:pt>
                <c:pt idx="23232">
                  <c:v>2008</c:v>
                </c:pt>
                <c:pt idx="23233">
                  <c:v>2008</c:v>
                </c:pt>
                <c:pt idx="23234">
                  <c:v>2008</c:v>
                </c:pt>
                <c:pt idx="23235">
                  <c:v>2008</c:v>
                </c:pt>
                <c:pt idx="23236">
                  <c:v>2008</c:v>
                </c:pt>
                <c:pt idx="23237">
                  <c:v>2008</c:v>
                </c:pt>
                <c:pt idx="23238">
                  <c:v>2008</c:v>
                </c:pt>
                <c:pt idx="23239">
                  <c:v>2008</c:v>
                </c:pt>
                <c:pt idx="23240">
                  <c:v>2008</c:v>
                </c:pt>
                <c:pt idx="23241">
                  <c:v>2008</c:v>
                </c:pt>
                <c:pt idx="23242">
                  <c:v>2008</c:v>
                </c:pt>
                <c:pt idx="23243">
                  <c:v>2008</c:v>
                </c:pt>
                <c:pt idx="23244">
                  <c:v>2008</c:v>
                </c:pt>
                <c:pt idx="23245">
                  <c:v>2008</c:v>
                </c:pt>
                <c:pt idx="23246">
                  <c:v>2008</c:v>
                </c:pt>
                <c:pt idx="23247">
                  <c:v>2008</c:v>
                </c:pt>
                <c:pt idx="23248">
                  <c:v>2008</c:v>
                </c:pt>
                <c:pt idx="23249">
                  <c:v>2008</c:v>
                </c:pt>
                <c:pt idx="23250">
                  <c:v>2008</c:v>
                </c:pt>
                <c:pt idx="23251">
                  <c:v>2008</c:v>
                </c:pt>
                <c:pt idx="23252">
                  <c:v>2008</c:v>
                </c:pt>
                <c:pt idx="23253">
                  <c:v>2008</c:v>
                </c:pt>
                <c:pt idx="23254">
                  <c:v>2008</c:v>
                </c:pt>
                <c:pt idx="23255">
                  <c:v>2008</c:v>
                </c:pt>
                <c:pt idx="23256">
                  <c:v>2008</c:v>
                </c:pt>
                <c:pt idx="23257">
                  <c:v>2008</c:v>
                </c:pt>
                <c:pt idx="23258">
                  <c:v>2008</c:v>
                </c:pt>
                <c:pt idx="23259">
                  <c:v>2008</c:v>
                </c:pt>
                <c:pt idx="23260">
                  <c:v>2008</c:v>
                </c:pt>
                <c:pt idx="23261">
                  <c:v>2008</c:v>
                </c:pt>
                <c:pt idx="23262">
                  <c:v>2008</c:v>
                </c:pt>
                <c:pt idx="23263">
                  <c:v>2008</c:v>
                </c:pt>
                <c:pt idx="23264">
                  <c:v>2008</c:v>
                </c:pt>
                <c:pt idx="23265">
                  <c:v>2008</c:v>
                </c:pt>
                <c:pt idx="23266">
                  <c:v>2008</c:v>
                </c:pt>
                <c:pt idx="23267">
                  <c:v>2008</c:v>
                </c:pt>
                <c:pt idx="23268">
                  <c:v>2008</c:v>
                </c:pt>
                <c:pt idx="23269">
                  <c:v>2007</c:v>
                </c:pt>
                <c:pt idx="23270">
                  <c:v>2007</c:v>
                </c:pt>
                <c:pt idx="23271">
                  <c:v>2007</c:v>
                </c:pt>
                <c:pt idx="23272">
                  <c:v>2007</c:v>
                </c:pt>
                <c:pt idx="23273">
                  <c:v>2007</c:v>
                </c:pt>
                <c:pt idx="23274">
                  <c:v>2007</c:v>
                </c:pt>
                <c:pt idx="23275">
                  <c:v>2007</c:v>
                </c:pt>
                <c:pt idx="23276">
                  <c:v>2007</c:v>
                </c:pt>
                <c:pt idx="23277">
                  <c:v>2007</c:v>
                </c:pt>
                <c:pt idx="23278">
                  <c:v>2007</c:v>
                </c:pt>
                <c:pt idx="23279">
                  <c:v>2007</c:v>
                </c:pt>
                <c:pt idx="23280">
                  <c:v>2007</c:v>
                </c:pt>
                <c:pt idx="23281">
                  <c:v>2007</c:v>
                </c:pt>
                <c:pt idx="23282">
                  <c:v>2007</c:v>
                </c:pt>
                <c:pt idx="23283">
                  <c:v>2007</c:v>
                </c:pt>
                <c:pt idx="23284">
                  <c:v>2007</c:v>
                </c:pt>
                <c:pt idx="23285">
                  <c:v>2007</c:v>
                </c:pt>
                <c:pt idx="23286">
                  <c:v>2007</c:v>
                </c:pt>
                <c:pt idx="23287">
                  <c:v>2007</c:v>
                </c:pt>
                <c:pt idx="23288">
                  <c:v>2007</c:v>
                </c:pt>
                <c:pt idx="23289">
                  <c:v>2007</c:v>
                </c:pt>
                <c:pt idx="23290">
                  <c:v>2007</c:v>
                </c:pt>
                <c:pt idx="23291">
                  <c:v>2007</c:v>
                </c:pt>
                <c:pt idx="23292">
                  <c:v>2007</c:v>
                </c:pt>
                <c:pt idx="23293">
                  <c:v>2006</c:v>
                </c:pt>
                <c:pt idx="23294">
                  <c:v>2006</c:v>
                </c:pt>
                <c:pt idx="23295">
                  <c:v>2006</c:v>
                </c:pt>
                <c:pt idx="23296">
                  <c:v>2006</c:v>
                </c:pt>
                <c:pt idx="23297">
                  <c:v>2006</c:v>
                </c:pt>
                <c:pt idx="23298">
                  <c:v>2006</c:v>
                </c:pt>
                <c:pt idx="23299">
                  <c:v>2006</c:v>
                </c:pt>
                <c:pt idx="23300">
                  <c:v>2006</c:v>
                </c:pt>
                <c:pt idx="23301">
                  <c:v>2006</c:v>
                </c:pt>
                <c:pt idx="23302">
                  <c:v>2006</c:v>
                </c:pt>
                <c:pt idx="23303">
                  <c:v>2006</c:v>
                </c:pt>
                <c:pt idx="23304">
                  <c:v>2006</c:v>
                </c:pt>
                <c:pt idx="23305">
                  <c:v>2006</c:v>
                </c:pt>
                <c:pt idx="23306">
                  <c:v>2006</c:v>
                </c:pt>
                <c:pt idx="23307">
                  <c:v>2006</c:v>
                </c:pt>
                <c:pt idx="23308">
                  <c:v>2006</c:v>
                </c:pt>
                <c:pt idx="23309">
                  <c:v>2006</c:v>
                </c:pt>
                <c:pt idx="23310">
                  <c:v>2006</c:v>
                </c:pt>
                <c:pt idx="23311">
                  <c:v>2006</c:v>
                </c:pt>
                <c:pt idx="23312">
                  <c:v>2006</c:v>
                </c:pt>
                <c:pt idx="23313">
                  <c:v>2006</c:v>
                </c:pt>
                <c:pt idx="23314">
                  <c:v>2006</c:v>
                </c:pt>
                <c:pt idx="23315">
                  <c:v>2006</c:v>
                </c:pt>
                <c:pt idx="23316">
                  <c:v>2006</c:v>
                </c:pt>
                <c:pt idx="23317">
                  <c:v>2005</c:v>
                </c:pt>
                <c:pt idx="23318">
                  <c:v>2005</c:v>
                </c:pt>
                <c:pt idx="23319">
                  <c:v>2005</c:v>
                </c:pt>
                <c:pt idx="23320">
                  <c:v>2005</c:v>
                </c:pt>
                <c:pt idx="23321">
                  <c:v>2005</c:v>
                </c:pt>
                <c:pt idx="23322">
                  <c:v>2005</c:v>
                </c:pt>
                <c:pt idx="23323">
                  <c:v>2005</c:v>
                </c:pt>
                <c:pt idx="23324">
                  <c:v>2005</c:v>
                </c:pt>
                <c:pt idx="23325">
                  <c:v>2005</c:v>
                </c:pt>
                <c:pt idx="23326">
                  <c:v>2005</c:v>
                </c:pt>
                <c:pt idx="23327">
                  <c:v>2005</c:v>
                </c:pt>
                <c:pt idx="23328">
                  <c:v>2005</c:v>
                </c:pt>
                <c:pt idx="23329">
                  <c:v>2005</c:v>
                </c:pt>
                <c:pt idx="23330">
                  <c:v>2005</c:v>
                </c:pt>
                <c:pt idx="23331">
                  <c:v>2005</c:v>
                </c:pt>
                <c:pt idx="23332">
                  <c:v>2005</c:v>
                </c:pt>
                <c:pt idx="23333">
                  <c:v>2005</c:v>
                </c:pt>
                <c:pt idx="23334">
                  <c:v>2005</c:v>
                </c:pt>
                <c:pt idx="23335">
                  <c:v>2005</c:v>
                </c:pt>
                <c:pt idx="23336">
                  <c:v>2005</c:v>
                </c:pt>
                <c:pt idx="23337">
                  <c:v>2005</c:v>
                </c:pt>
                <c:pt idx="23338">
                  <c:v>2005</c:v>
                </c:pt>
                <c:pt idx="23339">
                  <c:v>2005</c:v>
                </c:pt>
                <c:pt idx="23340">
                  <c:v>2005</c:v>
                </c:pt>
                <c:pt idx="23341">
                  <c:v>2004</c:v>
                </c:pt>
                <c:pt idx="23342">
                  <c:v>2004</c:v>
                </c:pt>
                <c:pt idx="23343">
                  <c:v>2004</c:v>
                </c:pt>
                <c:pt idx="23344">
                  <c:v>2004</c:v>
                </c:pt>
                <c:pt idx="23345">
                  <c:v>2004</c:v>
                </c:pt>
                <c:pt idx="23346">
                  <c:v>2004</c:v>
                </c:pt>
                <c:pt idx="23347">
                  <c:v>2004</c:v>
                </c:pt>
                <c:pt idx="23348">
                  <c:v>2004</c:v>
                </c:pt>
                <c:pt idx="23349">
                  <c:v>2004</c:v>
                </c:pt>
                <c:pt idx="23350">
                  <c:v>2004</c:v>
                </c:pt>
                <c:pt idx="23351">
                  <c:v>2004</c:v>
                </c:pt>
                <c:pt idx="23352">
                  <c:v>2004</c:v>
                </c:pt>
                <c:pt idx="23353">
                  <c:v>2018</c:v>
                </c:pt>
                <c:pt idx="23354">
                  <c:v>2018</c:v>
                </c:pt>
                <c:pt idx="23355">
                  <c:v>2018</c:v>
                </c:pt>
                <c:pt idx="23356">
                  <c:v>2018</c:v>
                </c:pt>
                <c:pt idx="23357">
                  <c:v>2018</c:v>
                </c:pt>
                <c:pt idx="23358">
                  <c:v>2018</c:v>
                </c:pt>
                <c:pt idx="23359">
                  <c:v>2018</c:v>
                </c:pt>
                <c:pt idx="23360">
                  <c:v>2018</c:v>
                </c:pt>
                <c:pt idx="23361">
                  <c:v>2016</c:v>
                </c:pt>
                <c:pt idx="23362">
                  <c:v>2016</c:v>
                </c:pt>
                <c:pt idx="23363">
                  <c:v>2016</c:v>
                </c:pt>
                <c:pt idx="23364">
                  <c:v>2016</c:v>
                </c:pt>
                <c:pt idx="23365">
                  <c:v>2016</c:v>
                </c:pt>
                <c:pt idx="23366">
                  <c:v>2016</c:v>
                </c:pt>
                <c:pt idx="23367">
                  <c:v>2016</c:v>
                </c:pt>
                <c:pt idx="23368">
                  <c:v>2016</c:v>
                </c:pt>
                <c:pt idx="23369">
                  <c:v>2016</c:v>
                </c:pt>
                <c:pt idx="23370">
                  <c:v>2016</c:v>
                </c:pt>
                <c:pt idx="23371">
                  <c:v>2016</c:v>
                </c:pt>
                <c:pt idx="23372">
                  <c:v>2016</c:v>
                </c:pt>
                <c:pt idx="23373">
                  <c:v>2015</c:v>
                </c:pt>
                <c:pt idx="23374">
                  <c:v>2015</c:v>
                </c:pt>
                <c:pt idx="23375">
                  <c:v>2015</c:v>
                </c:pt>
                <c:pt idx="23376">
                  <c:v>2015</c:v>
                </c:pt>
                <c:pt idx="23377">
                  <c:v>2015</c:v>
                </c:pt>
                <c:pt idx="23378">
                  <c:v>2015</c:v>
                </c:pt>
                <c:pt idx="23379">
                  <c:v>2015</c:v>
                </c:pt>
                <c:pt idx="23380">
                  <c:v>2015</c:v>
                </c:pt>
                <c:pt idx="23381">
                  <c:v>2014</c:v>
                </c:pt>
                <c:pt idx="23382">
                  <c:v>2014</c:v>
                </c:pt>
                <c:pt idx="23383">
                  <c:v>2014</c:v>
                </c:pt>
                <c:pt idx="23384">
                  <c:v>2014</c:v>
                </c:pt>
                <c:pt idx="23385">
                  <c:v>2014</c:v>
                </c:pt>
                <c:pt idx="23386">
                  <c:v>2014</c:v>
                </c:pt>
                <c:pt idx="23387">
                  <c:v>2014</c:v>
                </c:pt>
                <c:pt idx="23388">
                  <c:v>2014</c:v>
                </c:pt>
                <c:pt idx="23389">
                  <c:v>2013</c:v>
                </c:pt>
                <c:pt idx="23390">
                  <c:v>2013</c:v>
                </c:pt>
                <c:pt idx="23391">
                  <c:v>2013</c:v>
                </c:pt>
                <c:pt idx="23392">
                  <c:v>2013</c:v>
                </c:pt>
                <c:pt idx="23393">
                  <c:v>2013</c:v>
                </c:pt>
                <c:pt idx="23394">
                  <c:v>2013</c:v>
                </c:pt>
                <c:pt idx="23395">
                  <c:v>2013</c:v>
                </c:pt>
                <c:pt idx="23396">
                  <c:v>2012</c:v>
                </c:pt>
                <c:pt idx="23397">
                  <c:v>2012</c:v>
                </c:pt>
                <c:pt idx="23398">
                  <c:v>2012</c:v>
                </c:pt>
                <c:pt idx="23399">
                  <c:v>2012</c:v>
                </c:pt>
                <c:pt idx="23400">
                  <c:v>2012</c:v>
                </c:pt>
                <c:pt idx="23401">
                  <c:v>2012</c:v>
                </c:pt>
                <c:pt idx="23402">
                  <c:v>2012</c:v>
                </c:pt>
                <c:pt idx="23403">
                  <c:v>2012</c:v>
                </c:pt>
                <c:pt idx="23404">
                  <c:v>2012</c:v>
                </c:pt>
                <c:pt idx="23405">
                  <c:v>2011</c:v>
                </c:pt>
                <c:pt idx="23406">
                  <c:v>2011</c:v>
                </c:pt>
                <c:pt idx="23407">
                  <c:v>2011</c:v>
                </c:pt>
                <c:pt idx="23408">
                  <c:v>2011</c:v>
                </c:pt>
                <c:pt idx="23409">
                  <c:v>2011</c:v>
                </c:pt>
                <c:pt idx="23410">
                  <c:v>2011</c:v>
                </c:pt>
                <c:pt idx="23411">
                  <c:v>2011</c:v>
                </c:pt>
                <c:pt idx="23412">
                  <c:v>2011</c:v>
                </c:pt>
                <c:pt idx="23413">
                  <c:v>2010</c:v>
                </c:pt>
                <c:pt idx="23414">
                  <c:v>2010</c:v>
                </c:pt>
                <c:pt idx="23415">
                  <c:v>2010</c:v>
                </c:pt>
                <c:pt idx="23416">
                  <c:v>2010</c:v>
                </c:pt>
                <c:pt idx="23417">
                  <c:v>2010</c:v>
                </c:pt>
                <c:pt idx="23418">
                  <c:v>2010</c:v>
                </c:pt>
                <c:pt idx="23419">
                  <c:v>2009</c:v>
                </c:pt>
                <c:pt idx="23420">
                  <c:v>2009</c:v>
                </c:pt>
                <c:pt idx="23421">
                  <c:v>2009</c:v>
                </c:pt>
                <c:pt idx="23422">
                  <c:v>2009</c:v>
                </c:pt>
                <c:pt idx="23423">
                  <c:v>2009</c:v>
                </c:pt>
                <c:pt idx="23424">
                  <c:v>2007</c:v>
                </c:pt>
                <c:pt idx="23425">
                  <c:v>2007</c:v>
                </c:pt>
                <c:pt idx="23426">
                  <c:v>2007</c:v>
                </c:pt>
                <c:pt idx="23427">
                  <c:v>2007</c:v>
                </c:pt>
                <c:pt idx="23428">
                  <c:v>2007</c:v>
                </c:pt>
                <c:pt idx="23429">
                  <c:v>2006</c:v>
                </c:pt>
                <c:pt idx="23430">
                  <c:v>2006</c:v>
                </c:pt>
                <c:pt idx="23431">
                  <c:v>2006</c:v>
                </c:pt>
                <c:pt idx="23432">
                  <c:v>2006</c:v>
                </c:pt>
                <c:pt idx="23433">
                  <c:v>2006</c:v>
                </c:pt>
                <c:pt idx="23434">
                  <c:v>2005</c:v>
                </c:pt>
                <c:pt idx="23435">
                  <c:v>2005</c:v>
                </c:pt>
                <c:pt idx="23436">
                  <c:v>2005</c:v>
                </c:pt>
                <c:pt idx="23437">
                  <c:v>2005</c:v>
                </c:pt>
                <c:pt idx="23438">
                  <c:v>2005</c:v>
                </c:pt>
                <c:pt idx="23439">
                  <c:v>2005</c:v>
                </c:pt>
                <c:pt idx="23440">
                  <c:v>2004</c:v>
                </c:pt>
                <c:pt idx="23441">
                  <c:v>2004</c:v>
                </c:pt>
                <c:pt idx="23442">
                  <c:v>2004</c:v>
                </c:pt>
                <c:pt idx="23443">
                  <c:v>2004</c:v>
                </c:pt>
                <c:pt idx="23444">
                  <c:v>2003</c:v>
                </c:pt>
                <c:pt idx="23445">
                  <c:v>2003</c:v>
                </c:pt>
                <c:pt idx="23446">
                  <c:v>2003</c:v>
                </c:pt>
                <c:pt idx="23447">
                  <c:v>2003</c:v>
                </c:pt>
                <c:pt idx="23448">
                  <c:v>2019</c:v>
                </c:pt>
                <c:pt idx="23449">
                  <c:v>2019</c:v>
                </c:pt>
                <c:pt idx="23450">
                  <c:v>2019</c:v>
                </c:pt>
                <c:pt idx="23451">
                  <c:v>2018</c:v>
                </c:pt>
                <c:pt idx="23452">
                  <c:v>2018</c:v>
                </c:pt>
                <c:pt idx="23453">
                  <c:v>2018</c:v>
                </c:pt>
                <c:pt idx="23454">
                  <c:v>2018</c:v>
                </c:pt>
                <c:pt idx="23455">
                  <c:v>2018</c:v>
                </c:pt>
                <c:pt idx="23456">
                  <c:v>2018</c:v>
                </c:pt>
                <c:pt idx="23457">
                  <c:v>2018</c:v>
                </c:pt>
                <c:pt idx="23458">
                  <c:v>2018</c:v>
                </c:pt>
                <c:pt idx="23459">
                  <c:v>2016</c:v>
                </c:pt>
                <c:pt idx="23460">
                  <c:v>2016</c:v>
                </c:pt>
                <c:pt idx="23461">
                  <c:v>2016</c:v>
                </c:pt>
                <c:pt idx="23462">
                  <c:v>2016</c:v>
                </c:pt>
                <c:pt idx="23463">
                  <c:v>2016</c:v>
                </c:pt>
                <c:pt idx="23464">
                  <c:v>2014</c:v>
                </c:pt>
                <c:pt idx="23465">
                  <c:v>2014</c:v>
                </c:pt>
                <c:pt idx="23466">
                  <c:v>2014</c:v>
                </c:pt>
                <c:pt idx="23467">
                  <c:v>2014</c:v>
                </c:pt>
                <c:pt idx="23468">
                  <c:v>2013</c:v>
                </c:pt>
                <c:pt idx="23469">
                  <c:v>2013</c:v>
                </c:pt>
                <c:pt idx="23470">
                  <c:v>2013</c:v>
                </c:pt>
                <c:pt idx="23471">
                  <c:v>2013</c:v>
                </c:pt>
                <c:pt idx="23472">
                  <c:v>2012</c:v>
                </c:pt>
                <c:pt idx="23473">
                  <c:v>2012</c:v>
                </c:pt>
                <c:pt idx="23474">
                  <c:v>2012</c:v>
                </c:pt>
                <c:pt idx="23475">
                  <c:v>2012</c:v>
                </c:pt>
                <c:pt idx="23476">
                  <c:v>2012</c:v>
                </c:pt>
                <c:pt idx="23477">
                  <c:v>2011</c:v>
                </c:pt>
                <c:pt idx="23478">
                  <c:v>2011</c:v>
                </c:pt>
                <c:pt idx="23479">
                  <c:v>2011</c:v>
                </c:pt>
                <c:pt idx="23480">
                  <c:v>2011</c:v>
                </c:pt>
                <c:pt idx="23481">
                  <c:v>2010</c:v>
                </c:pt>
                <c:pt idx="23482">
                  <c:v>2010</c:v>
                </c:pt>
                <c:pt idx="23483">
                  <c:v>2010</c:v>
                </c:pt>
                <c:pt idx="23484">
                  <c:v>2010</c:v>
                </c:pt>
                <c:pt idx="23485">
                  <c:v>2009</c:v>
                </c:pt>
                <c:pt idx="23486">
                  <c:v>2009</c:v>
                </c:pt>
                <c:pt idx="23487">
                  <c:v>2009</c:v>
                </c:pt>
                <c:pt idx="23488">
                  <c:v>2009</c:v>
                </c:pt>
                <c:pt idx="23489">
                  <c:v>2008</c:v>
                </c:pt>
                <c:pt idx="23490">
                  <c:v>2008</c:v>
                </c:pt>
                <c:pt idx="23491">
                  <c:v>2007</c:v>
                </c:pt>
                <c:pt idx="23492">
                  <c:v>2007</c:v>
                </c:pt>
                <c:pt idx="23493">
                  <c:v>2006</c:v>
                </c:pt>
                <c:pt idx="23494">
                  <c:v>2006</c:v>
                </c:pt>
                <c:pt idx="23495">
                  <c:v>2006</c:v>
                </c:pt>
                <c:pt idx="23496">
                  <c:v>2005</c:v>
                </c:pt>
                <c:pt idx="23497">
                  <c:v>2005</c:v>
                </c:pt>
                <c:pt idx="23498">
                  <c:v>2005</c:v>
                </c:pt>
                <c:pt idx="23499">
                  <c:v>2004</c:v>
                </c:pt>
                <c:pt idx="23500">
                  <c:v>2004</c:v>
                </c:pt>
                <c:pt idx="23501">
                  <c:v>2004</c:v>
                </c:pt>
                <c:pt idx="23502">
                  <c:v>2003</c:v>
                </c:pt>
                <c:pt idx="23503">
                  <c:v>2003</c:v>
                </c:pt>
                <c:pt idx="23504">
                  <c:v>2003</c:v>
                </c:pt>
                <c:pt idx="23505">
                  <c:v>2003</c:v>
                </c:pt>
                <c:pt idx="23506">
                  <c:v>2002</c:v>
                </c:pt>
                <c:pt idx="23507">
                  <c:v>2002</c:v>
                </c:pt>
                <c:pt idx="23508">
                  <c:v>2002</c:v>
                </c:pt>
                <c:pt idx="23509">
                  <c:v>2002</c:v>
                </c:pt>
                <c:pt idx="23510">
                  <c:v>2001</c:v>
                </c:pt>
                <c:pt idx="23511">
                  <c:v>2001</c:v>
                </c:pt>
                <c:pt idx="23512">
                  <c:v>2001</c:v>
                </c:pt>
                <c:pt idx="23513">
                  <c:v>2001</c:v>
                </c:pt>
                <c:pt idx="23514">
                  <c:v>2001</c:v>
                </c:pt>
                <c:pt idx="23515">
                  <c:v>2001</c:v>
                </c:pt>
                <c:pt idx="23516">
                  <c:v>2001</c:v>
                </c:pt>
                <c:pt idx="23517">
                  <c:v>2000</c:v>
                </c:pt>
                <c:pt idx="23518">
                  <c:v>2000</c:v>
                </c:pt>
                <c:pt idx="23519">
                  <c:v>2000</c:v>
                </c:pt>
                <c:pt idx="23520">
                  <c:v>2000</c:v>
                </c:pt>
                <c:pt idx="23521">
                  <c:v>2000</c:v>
                </c:pt>
                <c:pt idx="23522">
                  <c:v>1999</c:v>
                </c:pt>
                <c:pt idx="23523">
                  <c:v>1999</c:v>
                </c:pt>
                <c:pt idx="23524">
                  <c:v>1999</c:v>
                </c:pt>
                <c:pt idx="23525">
                  <c:v>1999</c:v>
                </c:pt>
                <c:pt idx="23526">
                  <c:v>1999</c:v>
                </c:pt>
                <c:pt idx="23527">
                  <c:v>1999</c:v>
                </c:pt>
                <c:pt idx="23528">
                  <c:v>1999</c:v>
                </c:pt>
                <c:pt idx="23529">
                  <c:v>1998</c:v>
                </c:pt>
                <c:pt idx="23530">
                  <c:v>1998</c:v>
                </c:pt>
                <c:pt idx="23531">
                  <c:v>1998</c:v>
                </c:pt>
                <c:pt idx="23532">
                  <c:v>1998</c:v>
                </c:pt>
                <c:pt idx="23533">
                  <c:v>1998</c:v>
                </c:pt>
                <c:pt idx="23534">
                  <c:v>1997</c:v>
                </c:pt>
                <c:pt idx="23535">
                  <c:v>1997</c:v>
                </c:pt>
                <c:pt idx="23536">
                  <c:v>1997</c:v>
                </c:pt>
                <c:pt idx="23537">
                  <c:v>1997</c:v>
                </c:pt>
                <c:pt idx="23538">
                  <c:v>1997</c:v>
                </c:pt>
                <c:pt idx="23539">
                  <c:v>1996</c:v>
                </c:pt>
                <c:pt idx="23540">
                  <c:v>1996</c:v>
                </c:pt>
                <c:pt idx="23541">
                  <c:v>1996</c:v>
                </c:pt>
                <c:pt idx="23542">
                  <c:v>1996</c:v>
                </c:pt>
                <c:pt idx="23543">
                  <c:v>1996</c:v>
                </c:pt>
                <c:pt idx="23544">
                  <c:v>1995</c:v>
                </c:pt>
                <c:pt idx="23545">
                  <c:v>1995</c:v>
                </c:pt>
                <c:pt idx="23546">
                  <c:v>1995</c:v>
                </c:pt>
                <c:pt idx="23547">
                  <c:v>1995</c:v>
                </c:pt>
                <c:pt idx="23548">
                  <c:v>1995</c:v>
                </c:pt>
                <c:pt idx="23549">
                  <c:v>1994</c:v>
                </c:pt>
                <c:pt idx="23550">
                  <c:v>1994</c:v>
                </c:pt>
                <c:pt idx="23551">
                  <c:v>1994</c:v>
                </c:pt>
                <c:pt idx="23552">
                  <c:v>1993</c:v>
                </c:pt>
                <c:pt idx="23553">
                  <c:v>1993</c:v>
                </c:pt>
                <c:pt idx="23554">
                  <c:v>1993</c:v>
                </c:pt>
                <c:pt idx="23555">
                  <c:v>1992</c:v>
                </c:pt>
                <c:pt idx="23556">
                  <c:v>1992</c:v>
                </c:pt>
                <c:pt idx="23557">
                  <c:v>1992</c:v>
                </c:pt>
                <c:pt idx="23558">
                  <c:v>1992</c:v>
                </c:pt>
                <c:pt idx="23559">
                  <c:v>1992</c:v>
                </c:pt>
                <c:pt idx="23560">
                  <c:v>1991</c:v>
                </c:pt>
                <c:pt idx="23561">
                  <c:v>1991</c:v>
                </c:pt>
                <c:pt idx="23562">
                  <c:v>1991</c:v>
                </c:pt>
                <c:pt idx="23563">
                  <c:v>1990</c:v>
                </c:pt>
                <c:pt idx="23564">
                  <c:v>1990</c:v>
                </c:pt>
                <c:pt idx="23565">
                  <c:v>1990</c:v>
                </c:pt>
                <c:pt idx="23566">
                  <c:v>2016</c:v>
                </c:pt>
                <c:pt idx="23567">
                  <c:v>2016</c:v>
                </c:pt>
                <c:pt idx="23568">
                  <c:v>2016</c:v>
                </c:pt>
                <c:pt idx="23569">
                  <c:v>2016</c:v>
                </c:pt>
                <c:pt idx="23570">
                  <c:v>2016</c:v>
                </c:pt>
                <c:pt idx="23571">
                  <c:v>2016</c:v>
                </c:pt>
                <c:pt idx="23572">
                  <c:v>2016</c:v>
                </c:pt>
                <c:pt idx="23573">
                  <c:v>2016</c:v>
                </c:pt>
                <c:pt idx="23574">
                  <c:v>2016</c:v>
                </c:pt>
                <c:pt idx="23575">
                  <c:v>2016</c:v>
                </c:pt>
                <c:pt idx="23576">
                  <c:v>2016</c:v>
                </c:pt>
                <c:pt idx="23577">
                  <c:v>2016</c:v>
                </c:pt>
                <c:pt idx="23578">
                  <c:v>2016</c:v>
                </c:pt>
                <c:pt idx="23579">
                  <c:v>2016</c:v>
                </c:pt>
                <c:pt idx="23580">
                  <c:v>2016</c:v>
                </c:pt>
                <c:pt idx="23581">
                  <c:v>2016</c:v>
                </c:pt>
                <c:pt idx="23582">
                  <c:v>2016</c:v>
                </c:pt>
                <c:pt idx="23583">
                  <c:v>2015</c:v>
                </c:pt>
                <c:pt idx="23584">
                  <c:v>2015</c:v>
                </c:pt>
                <c:pt idx="23585">
                  <c:v>2015</c:v>
                </c:pt>
                <c:pt idx="23586">
                  <c:v>2015</c:v>
                </c:pt>
                <c:pt idx="23587">
                  <c:v>2015</c:v>
                </c:pt>
                <c:pt idx="23588">
                  <c:v>2015</c:v>
                </c:pt>
                <c:pt idx="23589">
                  <c:v>2015</c:v>
                </c:pt>
                <c:pt idx="23590">
                  <c:v>2015</c:v>
                </c:pt>
                <c:pt idx="23591">
                  <c:v>2015</c:v>
                </c:pt>
                <c:pt idx="23592">
                  <c:v>2015</c:v>
                </c:pt>
                <c:pt idx="23593">
                  <c:v>2015</c:v>
                </c:pt>
                <c:pt idx="23594">
                  <c:v>2015</c:v>
                </c:pt>
                <c:pt idx="23595">
                  <c:v>2015</c:v>
                </c:pt>
                <c:pt idx="23596">
                  <c:v>2015</c:v>
                </c:pt>
                <c:pt idx="23597">
                  <c:v>2015</c:v>
                </c:pt>
                <c:pt idx="23598">
                  <c:v>2015</c:v>
                </c:pt>
                <c:pt idx="23599">
                  <c:v>2015</c:v>
                </c:pt>
                <c:pt idx="23600">
                  <c:v>2014</c:v>
                </c:pt>
                <c:pt idx="23601">
                  <c:v>2014</c:v>
                </c:pt>
                <c:pt idx="23602">
                  <c:v>2014</c:v>
                </c:pt>
                <c:pt idx="23603">
                  <c:v>2014</c:v>
                </c:pt>
                <c:pt idx="23604">
                  <c:v>2014</c:v>
                </c:pt>
                <c:pt idx="23605">
                  <c:v>2014</c:v>
                </c:pt>
                <c:pt idx="23606">
                  <c:v>2014</c:v>
                </c:pt>
                <c:pt idx="23607">
                  <c:v>2014</c:v>
                </c:pt>
                <c:pt idx="23608">
                  <c:v>2013</c:v>
                </c:pt>
                <c:pt idx="23609">
                  <c:v>2013</c:v>
                </c:pt>
                <c:pt idx="23610">
                  <c:v>2013</c:v>
                </c:pt>
                <c:pt idx="23611">
                  <c:v>2013</c:v>
                </c:pt>
                <c:pt idx="23612">
                  <c:v>2013</c:v>
                </c:pt>
                <c:pt idx="23613">
                  <c:v>2013</c:v>
                </c:pt>
                <c:pt idx="23614">
                  <c:v>2013</c:v>
                </c:pt>
                <c:pt idx="23615">
                  <c:v>2013</c:v>
                </c:pt>
                <c:pt idx="23616">
                  <c:v>2012</c:v>
                </c:pt>
                <c:pt idx="23617">
                  <c:v>2012</c:v>
                </c:pt>
                <c:pt idx="23618">
                  <c:v>2012</c:v>
                </c:pt>
                <c:pt idx="23619">
                  <c:v>2012</c:v>
                </c:pt>
                <c:pt idx="23620">
                  <c:v>2012</c:v>
                </c:pt>
                <c:pt idx="23621">
                  <c:v>2012</c:v>
                </c:pt>
                <c:pt idx="23622">
                  <c:v>2012</c:v>
                </c:pt>
                <c:pt idx="23623">
                  <c:v>2012</c:v>
                </c:pt>
                <c:pt idx="23624">
                  <c:v>2011</c:v>
                </c:pt>
                <c:pt idx="23625">
                  <c:v>2011</c:v>
                </c:pt>
                <c:pt idx="23626">
                  <c:v>2011</c:v>
                </c:pt>
                <c:pt idx="23627">
                  <c:v>2011</c:v>
                </c:pt>
                <c:pt idx="23628">
                  <c:v>2011</c:v>
                </c:pt>
                <c:pt idx="23629">
                  <c:v>2011</c:v>
                </c:pt>
                <c:pt idx="23630">
                  <c:v>2011</c:v>
                </c:pt>
                <c:pt idx="23631">
                  <c:v>2011</c:v>
                </c:pt>
                <c:pt idx="23632">
                  <c:v>2011</c:v>
                </c:pt>
                <c:pt idx="23633">
                  <c:v>2010</c:v>
                </c:pt>
                <c:pt idx="23634">
                  <c:v>2010</c:v>
                </c:pt>
                <c:pt idx="23635">
                  <c:v>2010</c:v>
                </c:pt>
                <c:pt idx="23636">
                  <c:v>2010</c:v>
                </c:pt>
                <c:pt idx="23637">
                  <c:v>2010</c:v>
                </c:pt>
                <c:pt idx="23638">
                  <c:v>2010</c:v>
                </c:pt>
                <c:pt idx="23639">
                  <c:v>2010</c:v>
                </c:pt>
                <c:pt idx="23640">
                  <c:v>2010</c:v>
                </c:pt>
                <c:pt idx="23641">
                  <c:v>2010</c:v>
                </c:pt>
                <c:pt idx="23642">
                  <c:v>2009</c:v>
                </c:pt>
                <c:pt idx="23643">
                  <c:v>2009</c:v>
                </c:pt>
                <c:pt idx="23644">
                  <c:v>2009</c:v>
                </c:pt>
                <c:pt idx="23645">
                  <c:v>2009</c:v>
                </c:pt>
                <c:pt idx="23646">
                  <c:v>2009</c:v>
                </c:pt>
                <c:pt idx="23647">
                  <c:v>2019</c:v>
                </c:pt>
                <c:pt idx="23648">
                  <c:v>2019</c:v>
                </c:pt>
                <c:pt idx="23649">
                  <c:v>2019</c:v>
                </c:pt>
                <c:pt idx="23650">
                  <c:v>2019</c:v>
                </c:pt>
                <c:pt idx="23651">
                  <c:v>2019</c:v>
                </c:pt>
                <c:pt idx="23652">
                  <c:v>2018</c:v>
                </c:pt>
                <c:pt idx="23653">
                  <c:v>2018</c:v>
                </c:pt>
                <c:pt idx="23654">
                  <c:v>2018</c:v>
                </c:pt>
                <c:pt idx="23655">
                  <c:v>2018</c:v>
                </c:pt>
                <c:pt idx="23656">
                  <c:v>2018</c:v>
                </c:pt>
                <c:pt idx="23657">
                  <c:v>2018</c:v>
                </c:pt>
                <c:pt idx="23658">
                  <c:v>2018</c:v>
                </c:pt>
                <c:pt idx="23659">
                  <c:v>2018</c:v>
                </c:pt>
                <c:pt idx="23660">
                  <c:v>2016</c:v>
                </c:pt>
                <c:pt idx="23661">
                  <c:v>2016</c:v>
                </c:pt>
                <c:pt idx="23662">
                  <c:v>2016</c:v>
                </c:pt>
                <c:pt idx="23663">
                  <c:v>2016</c:v>
                </c:pt>
                <c:pt idx="23664">
                  <c:v>2016</c:v>
                </c:pt>
                <c:pt idx="23665">
                  <c:v>2016</c:v>
                </c:pt>
                <c:pt idx="23666">
                  <c:v>2016</c:v>
                </c:pt>
                <c:pt idx="23667">
                  <c:v>2016</c:v>
                </c:pt>
                <c:pt idx="23668">
                  <c:v>2016</c:v>
                </c:pt>
                <c:pt idx="23669">
                  <c:v>2016</c:v>
                </c:pt>
                <c:pt idx="23670">
                  <c:v>2015</c:v>
                </c:pt>
                <c:pt idx="23671">
                  <c:v>2015</c:v>
                </c:pt>
                <c:pt idx="23672">
                  <c:v>2015</c:v>
                </c:pt>
                <c:pt idx="23673">
                  <c:v>2015</c:v>
                </c:pt>
                <c:pt idx="23674">
                  <c:v>2015</c:v>
                </c:pt>
                <c:pt idx="23675">
                  <c:v>2015</c:v>
                </c:pt>
                <c:pt idx="23676">
                  <c:v>2015</c:v>
                </c:pt>
                <c:pt idx="23677">
                  <c:v>2015</c:v>
                </c:pt>
                <c:pt idx="23678">
                  <c:v>2015</c:v>
                </c:pt>
                <c:pt idx="23679">
                  <c:v>2015</c:v>
                </c:pt>
                <c:pt idx="23680">
                  <c:v>2014</c:v>
                </c:pt>
                <c:pt idx="23681">
                  <c:v>2014</c:v>
                </c:pt>
                <c:pt idx="23682">
                  <c:v>2014</c:v>
                </c:pt>
                <c:pt idx="23683">
                  <c:v>2014</c:v>
                </c:pt>
                <c:pt idx="23684">
                  <c:v>2014</c:v>
                </c:pt>
                <c:pt idx="23685">
                  <c:v>2014</c:v>
                </c:pt>
                <c:pt idx="23686">
                  <c:v>2014</c:v>
                </c:pt>
                <c:pt idx="23687">
                  <c:v>2014</c:v>
                </c:pt>
                <c:pt idx="23688">
                  <c:v>2013</c:v>
                </c:pt>
                <c:pt idx="23689">
                  <c:v>2013</c:v>
                </c:pt>
                <c:pt idx="23690">
                  <c:v>2013</c:v>
                </c:pt>
                <c:pt idx="23691">
                  <c:v>2013</c:v>
                </c:pt>
                <c:pt idx="23692">
                  <c:v>2013</c:v>
                </c:pt>
                <c:pt idx="23693">
                  <c:v>2012</c:v>
                </c:pt>
                <c:pt idx="23694">
                  <c:v>2012</c:v>
                </c:pt>
                <c:pt idx="23695">
                  <c:v>2012</c:v>
                </c:pt>
                <c:pt idx="23696">
                  <c:v>2012</c:v>
                </c:pt>
                <c:pt idx="23697">
                  <c:v>2012</c:v>
                </c:pt>
                <c:pt idx="23698">
                  <c:v>2012</c:v>
                </c:pt>
                <c:pt idx="23699">
                  <c:v>2012</c:v>
                </c:pt>
                <c:pt idx="23700">
                  <c:v>2011</c:v>
                </c:pt>
                <c:pt idx="23701">
                  <c:v>2011</c:v>
                </c:pt>
                <c:pt idx="23702">
                  <c:v>2011</c:v>
                </c:pt>
                <c:pt idx="23703">
                  <c:v>2011</c:v>
                </c:pt>
                <c:pt idx="23704">
                  <c:v>2011</c:v>
                </c:pt>
                <c:pt idx="23705">
                  <c:v>2011</c:v>
                </c:pt>
                <c:pt idx="23706">
                  <c:v>2011</c:v>
                </c:pt>
                <c:pt idx="23707">
                  <c:v>2011</c:v>
                </c:pt>
                <c:pt idx="23708">
                  <c:v>2011</c:v>
                </c:pt>
                <c:pt idx="23709">
                  <c:v>2010</c:v>
                </c:pt>
                <c:pt idx="23710">
                  <c:v>2010</c:v>
                </c:pt>
                <c:pt idx="23711">
                  <c:v>2010</c:v>
                </c:pt>
                <c:pt idx="23712">
                  <c:v>2010</c:v>
                </c:pt>
                <c:pt idx="23713">
                  <c:v>2010</c:v>
                </c:pt>
                <c:pt idx="23714">
                  <c:v>2010</c:v>
                </c:pt>
                <c:pt idx="23715">
                  <c:v>2010</c:v>
                </c:pt>
                <c:pt idx="23716">
                  <c:v>2010</c:v>
                </c:pt>
                <c:pt idx="23717">
                  <c:v>2010</c:v>
                </c:pt>
                <c:pt idx="23718">
                  <c:v>2009</c:v>
                </c:pt>
                <c:pt idx="23719">
                  <c:v>2009</c:v>
                </c:pt>
                <c:pt idx="23720">
                  <c:v>2009</c:v>
                </c:pt>
                <c:pt idx="23721">
                  <c:v>2009</c:v>
                </c:pt>
                <c:pt idx="23722">
                  <c:v>2009</c:v>
                </c:pt>
                <c:pt idx="23723">
                  <c:v>2009</c:v>
                </c:pt>
                <c:pt idx="23724">
                  <c:v>2009</c:v>
                </c:pt>
                <c:pt idx="23725">
                  <c:v>2009</c:v>
                </c:pt>
                <c:pt idx="23726">
                  <c:v>2009</c:v>
                </c:pt>
                <c:pt idx="23727">
                  <c:v>2009</c:v>
                </c:pt>
                <c:pt idx="23728">
                  <c:v>2008</c:v>
                </c:pt>
                <c:pt idx="23729">
                  <c:v>2008</c:v>
                </c:pt>
                <c:pt idx="23730">
                  <c:v>2008</c:v>
                </c:pt>
                <c:pt idx="23731">
                  <c:v>2008</c:v>
                </c:pt>
                <c:pt idx="23732">
                  <c:v>2008</c:v>
                </c:pt>
                <c:pt idx="23733">
                  <c:v>2008</c:v>
                </c:pt>
                <c:pt idx="23734">
                  <c:v>2008</c:v>
                </c:pt>
                <c:pt idx="23735">
                  <c:v>2008</c:v>
                </c:pt>
                <c:pt idx="23736">
                  <c:v>2007</c:v>
                </c:pt>
                <c:pt idx="23737">
                  <c:v>2007</c:v>
                </c:pt>
                <c:pt idx="23738">
                  <c:v>2007</c:v>
                </c:pt>
                <c:pt idx="23739">
                  <c:v>2007</c:v>
                </c:pt>
                <c:pt idx="23740">
                  <c:v>2007</c:v>
                </c:pt>
                <c:pt idx="23741">
                  <c:v>2007</c:v>
                </c:pt>
                <c:pt idx="23742">
                  <c:v>2007</c:v>
                </c:pt>
                <c:pt idx="23743">
                  <c:v>2007</c:v>
                </c:pt>
                <c:pt idx="23744">
                  <c:v>2019</c:v>
                </c:pt>
                <c:pt idx="23745">
                  <c:v>2019</c:v>
                </c:pt>
                <c:pt idx="23746">
                  <c:v>2019</c:v>
                </c:pt>
                <c:pt idx="23747">
                  <c:v>2019</c:v>
                </c:pt>
                <c:pt idx="23748">
                  <c:v>2019</c:v>
                </c:pt>
                <c:pt idx="23749">
                  <c:v>2019</c:v>
                </c:pt>
                <c:pt idx="23750">
                  <c:v>2019</c:v>
                </c:pt>
                <c:pt idx="23751">
                  <c:v>2019</c:v>
                </c:pt>
                <c:pt idx="23752">
                  <c:v>2018</c:v>
                </c:pt>
                <c:pt idx="23753">
                  <c:v>2018</c:v>
                </c:pt>
                <c:pt idx="23754">
                  <c:v>2018</c:v>
                </c:pt>
                <c:pt idx="23755">
                  <c:v>2018</c:v>
                </c:pt>
                <c:pt idx="23756">
                  <c:v>2018</c:v>
                </c:pt>
                <c:pt idx="23757">
                  <c:v>2018</c:v>
                </c:pt>
                <c:pt idx="23758">
                  <c:v>2018</c:v>
                </c:pt>
                <c:pt idx="23759">
                  <c:v>2018</c:v>
                </c:pt>
                <c:pt idx="23760">
                  <c:v>2018</c:v>
                </c:pt>
                <c:pt idx="23761">
                  <c:v>2016</c:v>
                </c:pt>
                <c:pt idx="23762">
                  <c:v>2016</c:v>
                </c:pt>
                <c:pt idx="23763">
                  <c:v>2016</c:v>
                </c:pt>
                <c:pt idx="23764">
                  <c:v>2016</c:v>
                </c:pt>
                <c:pt idx="23765">
                  <c:v>2016</c:v>
                </c:pt>
                <c:pt idx="23766">
                  <c:v>2016</c:v>
                </c:pt>
                <c:pt idx="23767">
                  <c:v>2015</c:v>
                </c:pt>
                <c:pt idx="23768">
                  <c:v>2015</c:v>
                </c:pt>
                <c:pt idx="23769">
                  <c:v>2015</c:v>
                </c:pt>
                <c:pt idx="23770">
                  <c:v>2015</c:v>
                </c:pt>
                <c:pt idx="23771">
                  <c:v>2015</c:v>
                </c:pt>
                <c:pt idx="23772">
                  <c:v>2015</c:v>
                </c:pt>
                <c:pt idx="23773">
                  <c:v>2014</c:v>
                </c:pt>
                <c:pt idx="23774">
                  <c:v>2014</c:v>
                </c:pt>
                <c:pt idx="23775">
                  <c:v>2014</c:v>
                </c:pt>
                <c:pt idx="23776">
                  <c:v>2014</c:v>
                </c:pt>
                <c:pt idx="23777">
                  <c:v>2014</c:v>
                </c:pt>
                <c:pt idx="23778">
                  <c:v>2014</c:v>
                </c:pt>
                <c:pt idx="23779">
                  <c:v>2014</c:v>
                </c:pt>
                <c:pt idx="23780">
                  <c:v>2013</c:v>
                </c:pt>
                <c:pt idx="23781">
                  <c:v>2013</c:v>
                </c:pt>
                <c:pt idx="23782">
                  <c:v>2013</c:v>
                </c:pt>
                <c:pt idx="23783">
                  <c:v>2013</c:v>
                </c:pt>
                <c:pt idx="23784">
                  <c:v>2013</c:v>
                </c:pt>
                <c:pt idx="23785">
                  <c:v>2013</c:v>
                </c:pt>
                <c:pt idx="23786">
                  <c:v>2013</c:v>
                </c:pt>
                <c:pt idx="23787">
                  <c:v>2012</c:v>
                </c:pt>
                <c:pt idx="23788">
                  <c:v>2012</c:v>
                </c:pt>
                <c:pt idx="23789">
                  <c:v>2012</c:v>
                </c:pt>
                <c:pt idx="23790">
                  <c:v>2012</c:v>
                </c:pt>
                <c:pt idx="23791">
                  <c:v>2012</c:v>
                </c:pt>
                <c:pt idx="23792">
                  <c:v>2012</c:v>
                </c:pt>
                <c:pt idx="23793">
                  <c:v>2012</c:v>
                </c:pt>
                <c:pt idx="23794">
                  <c:v>2011</c:v>
                </c:pt>
                <c:pt idx="23795">
                  <c:v>2011</c:v>
                </c:pt>
                <c:pt idx="23796">
                  <c:v>2011</c:v>
                </c:pt>
                <c:pt idx="23797">
                  <c:v>2011</c:v>
                </c:pt>
                <c:pt idx="23798">
                  <c:v>2011</c:v>
                </c:pt>
                <c:pt idx="23799">
                  <c:v>2011</c:v>
                </c:pt>
                <c:pt idx="23800">
                  <c:v>2011</c:v>
                </c:pt>
                <c:pt idx="23801">
                  <c:v>2010</c:v>
                </c:pt>
                <c:pt idx="23802">
                  <c:v>2010</c:v>
                </c:pt>
                <c:pt idx="23803">
                  <c:v>2010</c:v>
                </c:pt>
                <c:pt idx="23804">
                  <c:v>2010</c:v>
                </c:pt>
                <c:pt idx="23805">
                  <c:v>2010</c:v>
                </c:pt>
                <c:pt idx="23806">
                  <c:v>2010</c:v>
                </c:pt>
                <c:pt idx="23807">
                  <c:v>2010</c:v>
                </c:pt>
                <c:pt idx="23808">
                  <c:v>2009</c:v>
                </c:pt>
                <c:pt idx="23809">
                  <c:v>2009</c:v>
                </c:pt>
                <c:pt idx="23810">
                  <c:v>2009</c:v>
                </c:pt>
                <c:pt idx="23811">
                  <c:v>2009</c:v>
                </c:pt>
                <c:pt idx="23812">
                  <c:v>2009</c:v>
                </c:pt>
                <c:pt idx="23813">
                  <c:v>2009</c:v>
                </c:pt>
                <c:pt idx="23814">
                  <c:v>2009</c:v>
                </c:pt>
                <c:pt idx="23815">
                  <c:v>2009</c:v>
                </c:pt>
                <c:pt idx="23816">
                  <c:v>2009</c:v>
                </c:pt>
                <c:pt idx="23817">
                  <c:v>2009</c:v>
                </c:pt>
                <c:pt idx="23818">
                  <c:v>2009</c:v>
                </c:pt>
                <c:pt idx="23819">
                  <c:v>2008</c:v>
                </c:pt>
                <c:pt idx="23820">
                  <c:v>2008</c:v>
                </c:pt>
                <c:pt idx="23821">
                  <c:v>2008</c:v>
                </c:pt>
                <c:pt idx="23822">
                  <c:v>2008</c:v>
                </c:pt>
                <c:pt idx="23823">
                  <c:v>2008</c:v>
                </c:pt>
                <c:pt idx="23824">
                  <c:v>2008</c:v>
                </c:pt>
                <c:pt idx="23825">
                  <c:v>2007</c:v>
                </c:pt>
                <c:pt idx="23826">
                  <c:v>2007</c:v>
                </c:pt>
                <c:pt idx="23827">
                  <c:v>2007</c:v>
                </c:pt>
                <c:pt idx="23828">
                  <c:v>2007</c:v>
                </c:pt>
                <c:pt idx="23829">
                  <c:v>2007</c:v>
                </c:pt>
                <c:pt idx="23830">
                  <c:v>2007</c:v>
                </c:pt>
                <c:pt idx="23831">
                  <c:v>2007</c:v>
                </c:pt>
                <c:pt idx="23832">
                  <c:v>2006</c:v>
                </c:pt>
                <c:pt idx="23833">
                  <c:v>2006</c:v>
                </c:pt>
                <c:pt idx="23834">
                  <c:v>2006</c:v>
                </c:pt>
                <c:pt idx="23835">
                  <c:v>2006</c:v>
                </c:pt>
                <c:pt idx="23836">
                  <c:v>2006</c:v>
                </c:pt>
                <c:pt idx="23837">
                  <c:v>2006</c:v>
                </c:pt>
                <c:pt idx="23838">
                  <c:v>2005</c:v>
                </c:pt>
                <c:pt idx="23839">
                  <c:v>2005</c:v>
                </c:pt>
                <c:pt idx="23840">
                  <c:v>2005</c:v>
                </c:pt>
                <c:pt idx="23841">
                  <c:v>2005</c:v>
                </c:pt>
                <c:pt idx="23842">
                  <c:v>2005</c:v>
                </c:pt>
                <c:pt idx="23843">
                  <c:v>2005</c:v>
                </c:pt>
                <c:pt idx="23844">
                  <c:v>2005</c:v>
                </c:pt>
                <c:pt idx="23845">
                  <c:v>2005</c:v>
                </c:pt>
                <c:pt idx="23846">
                  <c:v>2005</c:v>
                </c:pt>
                <c:pt idx="23847">
                  <c:v>2005</c:v>
                </c:pt>
                <c:pt idx="23848">
                  <c:v>2004</c:v>
                </c:pt>
                <c:pt idx="23849">
                  <c:v>2004</c:v>
                </c:pt>
                <c:pt idx="23850">
                  <c:v>2004</c:v>
                </c:pt>
                <c:pt idx="23851">
                  <c:v>2004</c:v>
                </c:pt>
                <c:pt idx="23852">
                  <c:v>2004</c:v>
                </c:pt>
                <c:pt idx="23853">
                  <c:v>2004</c:v>
                </c:pt>
                <c:pt idx="23854">
                  <c:v>2004</c:v>
                </c:pt>
                <c:pt idx="23855">
                  <c:v>2004</c:v>
                </c:pt>
                <c:pt idx="23856">
                  <c:v>2004</c:v>
                </c:pt>
                <c:pt idx="23857">
                  <c:v>2004</c:v>
                </c:pt>
                <c:pt idx="23858">
                  <c:v>2004</c:v>
                </c:pt>
                <c:pt idx="23859">
                  <c:v>2004</c:v>
                </c:pt>
                <c:pt idx="23860">
                  <c:v>2004</c:v>
                </c:pt>
                <c:pt idx="23861">
                  <c:v>2003</c:v>
                </c:pt>
                <c:pt idx="23862">
                  <c:v>2003</c:v>
                </c:pt>
                <c:pt idx="23863">
                  <c:v>2003</c:v>
                </c:pt>
                <c:pt idx="23864">
                  <c:v>2003</c:v>
                </c:pt>
                <c:pt idx="23865">
                  <c:v>2003</c:v>
                </c:pt>
                <c:pt idx="23866">
                  <c:v>2003</c:v>
                </c:pt>
                <c:pt idx="23867">
                  <c:v>2003</c:v>
                </c:pt>
                <c:pt idx="23868">
                  <c:v>2003</c:v>
                </c:pt>
                <c:pt idx="23869">
                  <c:v>2002</c:v>
                </c:pt>
                <c:pt idx="23870">
                  <c:v>2002</c:v>
                </c:pt>
                <c:pt idx="23871">
                  <c:v>2002</c:v>
                </c:pt>
                <c:pt idx="23872">
                  <c:v>2002</c:v>
                </c:pt>
                <c:pt idx="23873">
                  <c:v>2002</c:v>
                </c:pt>
                <c:pt idx="23874">
                  <c:v>2002</c:v>
                </c:pt>
                <c:pt idx="23875">
                  <c:v>2002</c:v>
                </c:pt>
                <c:pt idx="23876">
                  <c:v>2002</c:v>
                </c:pt>
                <c:pt idx="23877">
                  <c:v>2001</c:v>
                </c:pt>
                <c:pt idx="23878">
                  <c:v>2001</c:v>
                </c:pt>
                <c:pt idx="23879">
                  <c:v>2001</c:v>
                </c:pt>
                <c:pt idx="23880">
                  <c:v>2001</c:v>
                </c:pt>
                <c:pt idx="23881">
                  <c:v>2001</c:v>
                </c:pt>
                <c:pt idx="23882">
                  <c:v>2001</c:v>
                </c:pt>
                <c:pt idx="23883">
                  <c:v>2000</c:v>
                </c:pt>
                <c:pt idx="23884">
                  <c:v>2000</c:v>
                </c:pt>
                <c:pt idx="23885">
                  <c:v>2000</c:v>
                </c:pt>
                <c:pt idx="23886">
                  <c:v>2000</c:v>
                </c:pt>
                <c:pt idx="23887">
                  <c:v>2000</c:v>
                </c:pt>
                <c:pt idx="23888">
                  <c:v>2000</c:v>
                </c:pt>
                <c:pt idx="23889">
                  <c:v>2000</c:v>
                </c:pt>
                <c:pt idx="23890">
                  <c:v>1999</c:v>
                </c:pt>
                <c:pt idx="23891">
                  <c:v>1999</c:v>
                </c:pt>
                <c:pt idx="23892">
                  <c:v>1999</c:v>
                </c:pt>
                <c:pt idx="23893">
                  <c:v>1999</c:v>
                </c:pt>
                <c:pt idx="23894">
                  <c:v>1999</c:v>
                </c:pt>
                <c:pt idx="23895">
                  <c:v>1999</c:v>
                </c:pt>
                <c:pt idx="23896">
                  <c:v>1999</c:v>
                </c:pt>
                <c:pt idx="23897">
                  <c:v>1999</c:v>
                </c:pt>
                <c:pt idx="23898">
                  <c:v>1998</c:v>
                </c:pt>
                <c:pt idx="23899">
                  <c:v>1998</c:v>
                </c:pt>
                <c:pt idx="23900">
                  <c:v>1998</c:v>
                </c:pt>
                <c:pt idx="23901">
                  <c:v>1998</c:v>
                </c:pt>
                <c:pt idx="23902">
                  <c:v>1998</c:v>
                </c:pt>
                <c:pt idx="23903">
                  <c:v>1998</c:v>
                </c:pt>
                <c:pt idx="23904">
                  <c:v>1998</c:v>
                </c:pt>
                <c:pt idx="23905">
                  <c:v>1998</c:v>
                </c:pt>
                <c:pt idx="23906">
                  <c:v>1998</c:v>
                </c:pt>
                <c:pt idx="23907">
                  <c:v>1997</c:v>
                </c:pt>
                <c:pt idx="23908">
                  <c:v>1997</c:v>
                </c:pt>
                <c:pt idx="23909">
                  <c:v>1997</c:v>
                </c:pt>
                <c:pt idx="23910">
                  <c:v>1997</c:v>
                </c:pt>
                <c:pt idx="23911">
                  <c:v>1997</c:v>
                </c:pt>
                <c:pt idx="23912">
                  <c:v>1997</c:v>
                </c:pt>
                <c:pt idx="23913">
                  <c:v>1997</c:v>
                </c:pt>
                <c:pt idx="23914">
                  <c:v>1996</c:v>
                </c:pt>
                <c:pt idx="23915">
                  <c:v>1996</c:v>
                </c:pt>
                <c:pt idx="23916">
                  <c:v>1996</c:v>
                </c:pt>
                <c:pt idx="23917">
                  <c:v>1996</c:v>
                </c:pt>
                <c:pt idx="23918">
                  <c:v>1996</c:v>
                </c:pt>
                <c:pt idx="23919">
                  <c:v>1996</c:v>
                </c:pt>
                <c:pt idx="23920">
                  <c:v>1996</c:v>
                </c:pt>
                <c:pt idx="23921">
                  <c:v>1995</c:v>
                </c:pt>
                <c:pt idx="23922">
                  <c:v>1995</c:v>
                </c:pt>
                <c:pt idx="23923">
                  <c:v>1995</c:v>
                </c:pt>
                <c:pt idx="23924">
                  <c:v>1995</c:v>
                </c:pt>
                <c:pt idx="23925">
                  <c:v>1995</c:v>
                </c:pt>
                <c:pt idx="23926">
                  <c:v>1995</c:v>
                </c:pt>
                <c:pt idx="23927">
                  <c:v>1995</c:v>
                </c:pt>
                <c:pt idx="23928">
                  <c:v>1994</c:v>
                </c:pt>
                <c:pt idx="23929">
                  <c:v>1994</c:v>
                </c:pt>
                <c:pt idx="23930">
                  <c:v>1994</c:v>
                </c:pt>
                <c:pt idx="23931">
                  <c:v>1994</c:v>
                </c:pt>
                <c:pt idx="23932">
                  <c:v>1994</c:v>
                </c:pt>
                <c:pt idx="23933">
                  <c:v>1994</c:v>
                </c:pt>
                <c:pt idx="23934">
                  <c:v>1994</c:v>
                </c:pt>
                <c:pt idx="23935">
                  <c:v>1994</c:v>
                </c:pt>
                <c:pt idx="23936">
                  <c:v>1994</c:v>
                </c:pt>
                <c:pt idx="23937">
                  <c:v>1994</c:v>
                </c:pt>
                <c:pt idx="23938">
                  <c:v>1994</c:v>
                </c:pt>
                <c:pt idx="23939">
                  <c:v>1994</c:v>
                </c:pt>
                <c:pt idx="23940">
                  <c:v>1994</c:v>
                </c:pt>
                <c:pt idx="23941">
                  <c:v>1994</c:v>
                </c:pt>
                <c:pt idx="23942">
                  <c:v>1994</c:v>
                </c:pt>
                <c:pt idx="23943">
                  <c:v>1994</c:v>
                </c:pt>
                <c:pt idx="23944">
                  <c:v>1994</c:v>
                </c:pt>
                <c:pt idx="23945">
                  <c:v>1994</c:v>
                </c:pt>
                <c:pt idx="23946">
                  <c:v>1993</c:v>
                </c:pt>
                <c:pt idx="23947">
                  <c:v>1993</c:v>
                </c:pt>
                <c:pt idx="23948">
                  <c:v>1993</c:v>
                </c:pt>
                <c:pt idx="23949">
                  <c:v>1993</c:v>
                </c:pt>
                <c:pt idx="23950">
                  <c:v>1993</c:v>
                </c:pt>
                <c:pt idx="23951">
                  <c:v>1993</c:v>
                </c:pt>
                <c:pt idx="23952">
                  <c:v>1993</c:v>
                </c:pt>
                <c:pt idx="23953">
                  <c:v>1993</c:v>
                </c:pt>
                <c:pt idx="23954">
                  <c:v>1993</c:v>
                </c:pt>
                <c:pt idx="23955">
                  <c:v>1993</c:v>
                </c:pt>
                <c:pt idx="23956">
                  <c:v>1993</c:v>
                </c:pt>
                <c:pt idx="23957">
                  <c:v>1993</c:v>
                </c:pt>
                <c:pt idx="23958">
                  <c:v>1993</c:v>
                </c:pt>
                <c:pt idx="23959">
                  <c:v>1993</c:v>
                </c:pt>
                <c:pt idx="23960">
                  <c:v>1992</c:v>
                </c:pt>
                <c:pt idx="23961">
                  <c:v>1992</c:v>
                </c:pt>
                <c:pt idx="23962">
                  <c:v>1992</c:v>
                </c:pt>
                <c:pt idx="23963">
                  <c:v>1992</c:v>
                </c:pt>
                <c:pt idx="23964">
                  <c:v>1992</c:v>
                </c:pt>
                <c:pt idx="23965">
                  <c:v>1992</c:v>
                </c:pt>
                <c:pt idx="23966">
                  <c:v>1992</c:v>
                </c:pt>
                <c:pt idx="23967">
                  <c:v>1992</c:v>
                </c:pt>
                <c:pt idx="23968">
                  <c:v>1992</c:v>
                </c:pt>
                <c:pt idx="23969">
                  <c:v>1992</c:v>
                </c:pt>
                <c:pt idx="23970">
                  <c:v>1992</c:v>
                </c:pt>
                <c:pt idx="23971">
                  <c:v>1992</c:v>
                </c:pt>
                <c:pt idx="23972">
                  <c:v>1992</c:v>
                </c:pt>
                <c:pt idx="23973">
                  <c:v>1991</c:v>
                </c:pt>
                <c:pt idx="23974">
                  <c:v>1991</c:v>
                </c:pt>
                <c:pt idx="23975">
                  <c:v>1991</c:v>
                </c:pt>
                <c:pt idx="23976">
                  <c:v>1991</c:v>
                </c:pt>
                <c:pt idx="23977">
                  <c:v>1991</c:v>
                </c:pt>
                <c:pt idx="23978">
                  <c:v>1991</c:v>
                </c:pt>
                <c:pt idx="23979">
                  <c:v>1991</c:v>
                </c:pt>
                <c:pt idx="23980">
                  <c:v>1991</c:v>
                </c:pt>
                <c:pt idx="23981">
                  <c:v>1991</c:v>
                </c:pt>
                <c:pt idx="23982">
                  <c:v>1991</c:v>
                </c:pt>
                <c:pt idx="23983">
                  <c:v>1991</c:v>
                </c:pt>
                <c:pt idx="23984">
                  <c:v>1991</c:v>
                </c:pt>
                <c:pt idx="23985">
                  <c:v>1991</c:v>
                </c:pt>
                <c:pt idx="23986">
                  <c:v>1990</c:v>
                </c:pt>
                <c:pt idx="23987">
                  <c:v>1990</c:v>
                </c:pt>
                <c:pt idx="23988">
                  <c:v>1990</c:v>
                </c:pt>
                <c:pt idx="23989">
                  <c:v>1990</c:v>
                </c:pt>
                <c:pt idx="23990">
                  <c:v>1990</c:v>
                </c:pt>
                <c:pt idx="23991">
                  <c:v>1990</c:v>
                </c:pt>
                <c:pt idx="23992">
                  <c:v>1990</c:v>
                </c:pt>
                <c:pt idx="23993">
                  <c:v>1990</c:v>
                </c:pt>
                <c:pt idx="23994">
                  <c:v>1990</c:v>
                </c:pt>
                <c:pt idx="23995">
                  <c:v>1990</c:v>
                </c:pt>
                <c:pt idx="23996">
                  <c:v>1990</c:v>
                </c:pt>
                <c:pt idx="23997">
                  <c:v>2018</c:v>
                </c:pt>
                <c:pt idx="23998">
                  <c:v>2018</c:v>
                </c:pt>
                <c:pt idx="23999">
                  <c:v>2018</c:v>
                </c:pt>
                <c:pt idx="24000">
                  <c:v>2018</c:v>
                </c:pt>
                <c:pt idx="24001">
                  <c:v>2018</c:v>
                </c:pt>
                <c:pt idx="24002">
                  <c:v>2018</c:v>
                </c:pt>
                <c:pt idx="24003">
                  <c:v>2018</c:v>
                </c:pt>
                <c:pt idx="24004">
                  <c:v>2018</c:v>
                </c:pt>
                <c:pt idx="24005">
                  <c:v>2018</c:v>
                </c:pt>
                <c:pt idx="24006">
                  <c:v>2018</c:v>
                </c:pt>
                <c:pt idx="24007">
                  <c:v>2018</c:v>
                </c:pt>
                <c:pt idx="24008">
                  <c:v>2018</c:v>
                </c:pt>
                <c:pt idx="24009">
                  <c:v>2019</c:v>
                </c:pt>
                <c:pt idx="24010">
                  <c:v>2019</c:v>
                </c:pt>
                <c:pt idx="24011">
                  <c:v>2019</c:v>
                </c:pt>
                <c:pt idx="24012">
                  <c:v>2019</c:v>
                </c:pt>
                <c:pt idx="24013">
                  <c:v>2018</c:v>
                </c:pt>
                <c:pt idx="24014">
                  <c:v>2018</c:v>
                </c:pt>
                <c:pt idx="24015">
                  <c:v>2018</c:v>
                </c:pt>
                <c:pt idx="24016">
                  <c:v>2018</c:v>
                </c:pt>
                <c:pt idx="24017">
                  <c:v>2016</c:v>
                </c:pt>
                <c:pt idx="24018">
                  <c:v>2016</c:v>
                </c:pt>
                <c:pt idx="24019">
                  <c:v>2016</c:v>
                </c:pt>
                <c:pt idx="24020">
                  <c:v>2015</c:v>
                </c:pt>
                <c:pt idx="24021">
                  <c:v>2015</c:v>
                </c:pt>
                <c:pt idx="24022">
                  <c:v>2015</c:v>
                </c:pt>
                <c:pt idx="24023">
                  <c:v>2015</c:v>
                </c:pt>
                <c:pt idx="24024">
                  <c:v>2014</c:v>
                </c:pt>
                <c:pt idx="24025">
                  <c:v>2014</c:v>
                </c:pt>
                <c:pt idx="24026">
                  <c:v>2014</c:v>
                </c:pt>
                <c:pt idx="24027">
                  <c:v>2013</c:v>
                </c:pt>
                <c:pt idx="24028">
                  <c:v>2013</c:v>
                </c:pt>
                <c:pt idx="24029">
                  <c:v>2012</c:v>
                </c:pt>
                <c:pt idx="24030">
                  <c:v>2012</c:v>
                </c:pt>
                <c:pt idx="24031">
                  <c:v>2011</c:v>
                </c:pt>
                <c:pt idx="24032">
                  <c:v>2010</c:v>
                </c:pt>
                <c:pt idx="24033">
                  <c:v>2010</c:v>
                </c:pt>
                <c:pt idx="24034">
                  <c:v>2009</c:v>
                </c:pt>
                <c:pt idx="24035">
                  <c:v>2009</c:v>
                </c:pt>
                <c:pt idx="24036">
                  <c:v>2019</c:v>
                </c:pt>
                <c:pt idx="24037">
                  <c:v>2019</c:v>
                </c:pt>
                <c:pt idx="24038">
                  <c:v>2019</c:v>
                </c:pt>
                <c:pt idx="24039">
                  <c:v>2018</c:v>
                </c:pt>
                <c:pt idx="24040">
                  <c:v>2018</c:v>
                </c:pt>
                <c:pt idx="24041">
                  <c:v>2016</c:v>
                </c:pt>
                <c:pt idx="24042">
                  <c:v>2016</c:v>
                </c:pt>
                <c:pt idx="24043">
                  <c:v>2016</c:v>
                </c:pt>
                <c:pt idx="24044">
                  <c:v>2015</c:v>
                </c:pt>
                <c:pt idx="24045">
                  <c:v>2015</c:v>
                </c:pt>
                <c:pt idx="24046">
                  <c:v>2015</c:v>
                </c:pt>
                <c:pt idx="24047">
                  <c:v>2014</c:v>
                </c:pt>
                <c:pt idx="24048">
                  <c:v>2014</c:v>
                </c:pt>
                <c:pt idx="24049">
                  <c:v>2014</c:v>
                </c:pt>
                <c:pt idx="24050">
                  <c:v>2013</c:v>
                </c:pt>
                <c:pt idx="24051">
                  <c:v>2013</c:v>
                </c:pt>
                <c:pt idx="24052">
                  <c:v>2019</c:v>
                </c:pt>
                <c:pt idx="24053">
                  <c:v>2019</c:v>
                </c:pt>
                <c:pt idx="24054">
                  <c:v>2019</c:v>
                </c:pt>
                <c:pt idx="24055">
                  <c:v>2019</c:v>
                </c:pt>
                <c:pt idx="24056">
                  <c:v>2019</c:v>
                </c:pt>
                <c:pt idx="24057">
                  <c:v>2019</c:v>
                </c:pt>
                <c:pt idx="24058">
                  <c:v>2019</c:v>
                </c:pt>
                <c:pt idx="24059">
                  <c:v>2018</c:v>
                </c:pt>
                <c:pt idx="24060">
                  <c:v>2018</c:v>
                </c:pt>
                <c:pt idx="24061">
                  <c:v>2018</c:v>
                </c:pt>
                <c:pt idx="24062">
                  <c:v>2018</c:v>
                </c:pt>
                <c:pt idx="24063">
                  <c:v>2018</c:v>
                </c:pt>
                <c:pt idx="24064">
                  <c:v>2018</c:v>
                </c:pt>
                <c:pt idx="24065">
                  <c:v>2018</c:v>
                </c:pt>
                <c:pt idx="24066">
                  <c:v>2018</c:v>
                </c:pt>
                <c:pt idx="24067">
                  <c:v>2018</c:v>
                </c:pt>
                <c:pt idx="24068">
                  <c:v>2018</c:v>
                </c:pt>
                <c:pt idx="24069">
                  <c:v>2019</c:v>
                </c:pt>
                <c:pt idx="24070">
                  <c:v>2019</c:v>
                </c:pt>
                <c:pt idx="24071">
                  <c:v>2019</c:v>
                </c:pt>
                <c:pt idx="24072">
                  <c:v>2018</c:v>
                </c:pt>
                <c:pt idx="24073">
                  <c:v>2018</c:v>
                </c:pt>
                <c:pt idx="24074">
                  <c:v>2018</c:v>
                </c:pt>
                <c:pt idx="24075">
                  <c:v>2018</c:v>
                </c:pt>
                <c:pt idx="24076">
                  <c:v>2019</c:v>
                </c:pt>
                <c:pt idx="24077">
                  <c:v>2019</c:v>
                </c:pt>
                <c:pt idx="24078">
                  <c:v>2019</c:v>
                </c:pt>
                <c:pt idx="24079">
                  <c:v>2019</c:v>
                </c:pt>
                <c:pt idx="24080">
                  <c:v>2019</c:v>
                </c:pt>
                <c:pt idx="24081">
                  <c:v>2019</c:v>
                </c:pt>
                <c:pt idx="24082">
                  <c:v>2019</c:v>
                </c:pt>
                <c:pt idx="24083">
                  <c:v>2019</c:v>
                </c:pt>
                <c:pt idx="24084">
                  <c:v>2019</c:v>
                </c:pt>
                <c:pt idx="24085">
                  <c:v>2019</c:v>
                </c:pt>
                <c:pt idx="24086">
                  <c:v>2019</c:v>
                </c:pt>
                <c:pt idx="24087">
                  <c:v>2019</c:v>
                </c:pt>
                <c:pt idx="24088">
                  <c:v>2019</c:v>
                </c:pt>
                <c:pt idx="24089">
                  <c:v>2019</c:v>
                </c:pt>
                <c:pt idx="24090">
                  <c:v>2019</c:v>
                </c:pt>
                <c:pt idx="24091">
                  <c:v>2019</c:v>
                </c:pt>
                <c:pt idx="24092">
                  <c:v>2019</c:v>
                </c:pt>
                <c:pt idx="24093">
                  <c:v>2019</c:v>
                </c:pt>
                <c:pt idx="24094">
                  <c:v>2019</c:v>
                </c:pt>
                <c:pt idx="24095">
                  <c:v>2019</c:v>
                </c:pt>
                <c:pt idx="24096">
                  <c:v>2019</c:v>
                </c:pt>
                <c:pt idx="24097">
                  <c:v>2018</c:v>
                </c:pt>
                <c:pt idx="24098">
                  <c:v>2018</c:v>
                </c:pt>
                <c:pt idx="24099">
                  <c:v>2018</c:v>
                </c:pt>
                <c:pt idx="24100">
                  <c:v>2018</c:v>
                </c:pt>
                <c:pt idx="24101">
                  <c:v>2018</c:v>
                </c:pt>
                <c:pt idx="24102">
                  <c:v>2018</c:v>
                </c:pt>
                <c:pt idx="24103">
                  <c:v>2018</c:v>
                </c:pt>
                <c:pt idx="24104">
                  <c:v>2018</c:v>
                </c:pt>
                <c:pt idx="24105">
                  <c:v>2018</c:v>
                </c:pt>
                <c:pt idx="24106">
                  <c:v>2018</c:v>
                </c:pt>
                <c:pt idx="24107">
                  <c:v>2018</c:v>
                </c:pt>
                <c:pt idx="24108">
                  <c:v>2018</c:v>
                </c:pt>
                <c:pt idx="24109">
                  <c:v>2018</c:v>
                </c:pt>
                <c:pt idx="24110">
                  <c:v>2018</c:v>
                </c:pt>
                <c:pt idx="24111">
                  <c:v>2018</c:v>
                </c:pt>
                <c:pt idx="24112">
                  <c:v>2018</c:v>
                </c:pt>
                <c:pt idx="24113">
                  <c:v>2018</c:v>
                </c:pt>
                <c:pt idx="24114">
                  <c:v>2018</c:v>
                </c:pt>
                <c:pt idx="24115">
                  <c:v>2018</c:v>
                </c:pt>
                <c:pt idx="24116">
                  <c:v>2018</c:v>
                </c:pt>
                <c:pt idx="24117">
                  <c:v>2018</c:v>
                </c:pt>
                <c:pt idx="24118">
                  <c:v>2016</c:v>
                </c:pt>
                <c:pt idx="24119">
                  <c:v>2016</c:v>
                </c:pt>
                <c:pt idx="24120">
                  <c:v>2016</c:v>
                </c:pt>
                <c:pt idx="24121">
                  <c:v>2016</c:v>
                </c:pt>
                <c:pt idx="24122">
                  <c:v>2016</c:v>
                </c:pt>
                <c:pt idx="24123">
                  <c:v>2016</c:v>
                </c:pt>
                <c:pt idx="24124">
                  <c:v>2016</c:v>
                </c:pt>
                <c:pt idx="24125">
                  <c:v>2016</c:v>
                </c:pt>
                <c:pt idx="24126">
                  <c:v>2016</c:v>
                </c:pt>
                <c:pt idx="24127">
                  <c:v>2016</c:v>
                </c:pt>
                <c:pt idx="24128">
                  <c:v>2016</c:v>
                </c:pt>
                <c:pt idx="24129">
                  <c:v>2016</c:v>
                </c:pt>
                <c:pt idx="24130">
                  <c:v>2016</c:v>
                </c:pt>
                <c:pt idx="24131">
                  <c:v>2016</c:v>
                </c:pt>
                <c:pt idx="24132">
                  <c:v>2016</c:v>
                </c:pt>
                <c:pt idx="24133">
                  <c:v>2016</c:v>
                </c:pt>
                <c:pt idx="24134">
                  <c:v>2016</c:v>
                </c:pt>
                <c:pt idx="24135">
                  <c:v>2016</c:v>
                </c:pt>
                <c:pt idx="24136">
                  <c:v>2016</c:v>
                </c:pt>
                <c:pt idx="24137">
                  <c:v>2016</c:v>
                </c:pt>
                <c:pt idx="24138">
                  <c:v>2015</c:v>
                </c:pt>
                <c:pt idx="24139">
                  <c:v>2015</c:v>
                </c:pt>
                <c:pt idx="24140">
                  <c:v>2015</c:v>
                </c:pt>
                <c:pt idx="24141">
                  <c:v>2015</c:v>
                </c:pt>
                <c:pt idx="24142">
                  <c:v>2015</c:v>
                </c:pt>
                <c:pt idx="24143">
                  <c:v>2015</c:v>
                </c:pt>
                <c:pt idx="24144">
                  <c:v>2015</c:v>
                </c:pt>
                <c:pt idx="24145">
                  <c:v>2015</c:v>
                </c:pt>
                <c:pt idx="24146">
                  <c:v>2015</c:v>
                </c:pt>
                <c:pt idx="24147">
                  <c:v>2015</c:v>
                </c:pt>
                <c:pt idx="24148">
                  <c:v>2015</c:v>
                </c:pt>
                <c:pt idx="24149">
                  <c:v>2015</c:v>
                </c:pt>
                <c:pt idx="24150">
                  <c:v>2015</c:v>
                </c:pt>
                <c:pt idx="24151">
                  <c:v>2015</c:v>
                </c:pt>
                <c:pt idx="24152">
                  <c:v>2015</c:v>
                </c:pt>
                <c:pt idx="24153">
                  <c:v>2015</c:v>
                </c:pt>
                <c:pt idx="24154">
                  <c:v>2015</c:v>
                </c:pt>
                <c:pt idx="24155">
                  <c:v>2015</c:v>
                </c:pt>
                <c:pt idx="24156">
                  <c:v>2015</c:v>
                </c:pt>
                <c:pt idx="24157">
                  <c:v>2015</c:v>
                </c:pt>
                <c:pt idx="24158">
                  <c:v>2014</c:v>
                </c:pt>
                <c:pt idx="24159">
                  <c:v>2014</c:v>
                </c:pt>
                <c:pt idx="24160">
                  <c:v>2014</c:v>
                </c:pt>
                <c:pt idx="24161">
                  <c:v>2014</c:v>
                </c:pt>
                <c:pt idx="24162">
                  <c:v>2014</c:v>
                </c:pt>
                <c:pt idx="24163">
                  <c:v>2014</c:v>
                </c:pt>
                <c:pt idx="24164">
                  <c:v>2014</c:v>
                </c:pt>
                <c:pt idx="24165">
                  <c:v>2014</c:v>
                </c:pt>
                <c:pt idx="24166">
                  <c:v>2014</c:v>
                </c:pt>
                <c:pt idx="24167">
                  <c:v>2014</c:v>
                </c:pt>
                <c:pt idx="24168">
                  <c:v>2014</c:v>
                </c:pt>
                <c:pt idx="24169">
                  <c:v>2014</c:v>
                </c:pt>
                <c:pt idx="24170">
                  <c:v>2014</c:v>
                </c:pt>
                <c:pt idx="24171">
                  <c:v>2014</c:v>
                </c:pt>
                <c:pt idx="24172">
                  <c:v>2013</c:v>
                </c:pt>
                <c:pt idx="24173">
                  <c:v>2013</c:v>
                </c:pt>
                <c:pt idx="24174">
                  <c:v>2013</c:v>
                </c:pt>
                <c:pt idx="24175">
                  <c:v>2013</c:v>
                </c:pt>
                <c:pt idx="24176">
                  <c:v>2013</c:v>
                </c:pt>
                <c:pt idx="24177">
                  <c:v>2013</c:v>
                </c:pt>
                <c:pt idx="24178">
                  <c:v>2013</c:v>
                </c:pt>
                <c:pt idx="24179">
                  <c:v>2013</c:v>
                </c:pt>
                <c:pt idx="24180">
                  <c:v>2013</c:v>
                </c:pt>
                <c:pt idx="24181">
                  <c:v>2013</c:v>
                </c:pt>
                <c:pt idx="24182">
                  <c:v>2013</c:v>
                </c:pt>
                <c:pt idx="24183">
                  <c:v>2013</c:v>
                </c:pt>
                <c:pt idx="24184">
                  <c:v>2013</c:v>
                </c:pt>
                <c:pt idx="24185">
                  <c:v>2013</c:v>
                </c:pt>
                <c:pt idx="24186">
                  <c:v>2012</c:v>
                </c:pt>
                <c:pt idx="24187">
                  <c:v>2012</c:v>
                </c:pt>
                <c:pt idx="24188">
                  <c:v>2012</c:v>
                </c:pt>
                <c:pt idx="24189">
                  <c:v>2012</c:v>
                </c:pt>
                <c:pt idx="24190">
                  <c:v>2012</c:v>
                </c:pt>
                <c:pt idx="24191">
                  <c:v>2012</c:v>
                </c:pt>
                <c:pt idx="24192">
                  <c:v>2012</c:v>
                </c:pt>
                <c:pt idx="24193">
                  <c:v>2012</c:v>
                </c:pt>
                <c:pt idx="24194">
                  <c:v>2012</c:v>
                </c:pt>
                <c:pt idx="24195">
                  <c:v>2012</c:v>
                </c:pt>
                <c:pt idx="24196">
                  <c:v>2012</c:v>
                </c:pt>
                <c:pt idx="24197">
                  <c:v>2012</c:v>
                </c:pt>
                <c:pt idx="24198">
                  <c:v>2012</c:v>
                </c:pt>
                <c:pt idx="24199">
                  <c:v>2012</c:v>
                </c:pt>
                <c:pt idx="24200">
                  <c:v>2012</c:v>
                </c:pt>
                <c:pt idx="24201">
                  <c:v>2012</c:v>
                </c:pt>
                <c:pt idx="24202">
                  <c:v>2012</c:v>
                </c:pt>
                <c:pt idx="24203">
                  <c:v>2012</c:v>
                </c:pt>
                <c:pt idx="24204">
                  <c:v>2012</c:v>
                </c:pt>
                <c:pt idx="24205">
                  <c:v>2012</c:v>
                </c:pt>
                <c:pt idx="24206">
                  <c:v>2012</c:v>
                </c:pt>
                <c:pt idx="24207">
                  <c:v>2012</c:v>
                </c:pt>
                <c:pt idx="24208">
                  <c:v>2012</c:v>
                </c:pt>
                <c:pt idx="24209">
                  <c:v>2012</c:v>
                </c:pt>
                <c:pt idx="24210">
                  <c:v>2012</c:v>
                </c:pt>
                <c:pt idx="24211">
                  <c:v>2012</c:v>
                </c:pt>
                <c:pt idx="24212">
                  <c:v>2012</c:v>
                </c:pt>
                <c:pt idx="24213">
                  <c:v>2012</c:v>
                </c:pt>
                <c:pt idx="24214">
                  <c:v>2018</c:v>
                </c:pt>
                <c:pt idx="24215">
                  <c:v>2018</c:v>
                </c:pt>
                <c:pt idx="24216">
                  <c:v>2018</c:v>
                </c:pt>
                <c:pt idx="24217">
                  <c:v>2018</c:v>
                </c:pt>
                <c:pt idx="24218">
                  <c:v>2018</c:v>
                </c:pt>
                <c:pt idx="24219">
                  <c:v>2018</c:v>
                </c:pt>
                <c:pt idx="24220">
                  <c:v>2018</c:v>
                </c:pt>
                <c:pt idx="24221">
                  <c:v>2018</c:v>
                </c:pt>
                <c:pt idx="24222">
                  <c:v>2016</c:v>
                </c:pt>
                <c:pt idx="24223">
                  <c:v>2016</c:v>
                </c:pt>
                <c:pt idx="24224">
                  <c:v>2016</c:v>
                </c:pt>
                <c:pt idx="24225">
                  <c:v>2016</c:v>
                </c:pt>
                <c:pt idx="24226">
                  <c:v>2016</c:v>
                </c:pt>
                <c:pt idx="24227">
                  <c:v>2016</c:v>
                </c:pt>
                <c:pt idx="24228">
                  <c:v>2016</c:v>
                </c:pt>
                <c:pt idx="24229">
                  <c:v>2015</c:v>
                </c:pt>
                <c:pt idx="24230">
                  <c:v>2015</c:v>
                </c:pt>
                <c:pt idx="24231">
                  <c:v>2015</c:v>
                </c:pt>
                <c:pt idx="24232">
                  <c:v>2015</c:v>
                </c:pt>
                <c:pt idx="24233">
                  <c:v>2014</c:v>
                </c:pt>
                <c:pt idx="24234">
                  <c:v>2014</c:v>
                </c:pt>
                <c:pt idx="24235">
                  <c:v>2014</c:v>
                </c:pt>
                <c:pt idx="24236">
                  <c:v>2014</c:v>
                </c:pt>
                <c:pt idx="24237">
                  <c:v>2014</c:v>
                </c:pt>
                <c:pt idx="24238">
                  <c:v>2014</c:v>
                </c:pt>
                <c:pt idx="24239">
                  <c:v>2014</c:v>
                </c:pt>
                <c:pt idx="24240">
                  <c:v>2014</c:v>
                </c:pt>
                <c:pt idx="24241">
                  <c:v>2014</c:v>
                </c:pt>
                <c:pt idx="24242">
                  <c:v>2013</c:v>
                </c:pt>
                <c:pt idx="24243">
                  <c:v>2013</c:v>
                </c:pt>
                <c:pt idx="24244">
                  <c:v>2013</c:v>
                </c:pt>
                <c:pt idx="24245">
                  <c:v>2013</c:v>
                </c:pt>
                <c:pt idx="24246">
                  <c:v>2013</c:v>
                </c:pt>
                <c:pt idx="24247">
                  <c:v>2013</c:v>
                </c:pt>
                <c:pt idx="24248">
                  <c:v>2013</c:v>
                </c:pt>
                <c:pt idx="24249">
                  <c:v>2012</c:v>
                </c:pt>
                <c:pt idx="24250">
                  <c:v>2012</c:v>
                </c:pt>
                <c:pt idx="24251">
                  <c:v>2012</c:v>
                </c:pt>
                <c:pt idx="24252">
                  <c:v>2012</c:v>
                </c:pt>
                <c:pt idx="24253">
                  <c:v>2012</c:v>
                </c:pt>
                <c:pt idx="24254">
                  <c:v>2011</c:v>
                </c:pt>
                <c:pt idx="24255">
                  <c:v>2011</c:v>
                </c:pt>
                <c:pt idx="24256">
                  <c:v>2011</c:v>
                </c:pt>
                <c:pt idx="24257">
                  <c:v>2011</c:v>
                </c:pt>
                <c:pt idx="24258">
                  <c:v>2011</c:v>
                </c:pt>
                <c:pt idx="24259">
                  <c:v>2010</c:v>
                </c:pt>
                <c:pt idx="24260">
                  <c:v>2010</c:v>
                </c:pt>
                <c:pt idx="24261">
                  <c:v>2010</c:v>
                </c:pt>
                <c:pt idx="24262">
                  <c:v>2010</c:v>
                </c:pt>
                <c:pt idx="24263">
                  <c:v>2010</c:v>
                </c:pt>
                <c:pt idx="24264">
                  <c:v>2010</c:v>
                </c:pt>
                <c:pt idx="24265">
                  <c:v>2010</c:v>
                </c:pt>
                <c:pt idx="24266">
                  <c:v>2010</c:v>
                </c:pt>
                <c:pt idx="24267">
                  <c:v>2009</c:v>
                </c:pt>
                <c:pt idx="24268">
                  <c:v>2009</c:v>
                </c:pt>
                <c:pt idx="24269">
                  <c:v>2009</c:v>
                </c:pt>
                <c:pt idx="24270">
                  <c:v>2009</c:v>
                </c:pt>
                <c:pt idx="24271">
                  <c:v>2009</c:v>
                </c:pt>
                <c:pt idx="24272">
                  <c:v>2009</c:v>
                </c:pt>
                <c:pt idx="24273">
                  <c:v>2009</c:v>
                </c:pt>
                <c:pt idx="24274">
                  <c:v>2008</c:v>
                </c:pt>
                <c:pt idx="24275">
                  <c:v>2008</c:v>
                </c:pt>
                <c:pt idx="24276">
                  <c:v>2008</c:v>
                </c:pt>
                <c:pt idx="24277">
                  <c:v>2008</c:v>
                </c:pt>
                <c:pt idx="24278">
                  <c:v>2008</c:v>
                </c:pt>
                <c:pt idx="24279">
                  <c:v>2008</c:v>
                </c:pt>
                <c:pt idx="24280">
                  <c:v>2006</c:v>
                </c:pt>
                <c:pt idx="24281">
                  <c:v>2006</c:v>
                </c:pt>
                <c:pt idx="24282">
                  <c:v>2006</c:v>
                </c:pt>
                <c:pt idx="24283">
                  <c:v>2006</c:v>
                </c:pt>
                <c:pt idx="24284">
                  <c:v>2006</c:v>
                </c:pt>
                <c:pt idx="24285">
                  <c:v>2006</c:v>
                </c:pt>
                <c:pt idx="24286">
                  <c:v>2005</c:v>
                </c:pt>
                <c:pt idx="24287">
                  <c:v>2005</c:v>
                </c:pt>
                <c:pt idx="24288">
                  <c:v>2005</c:v>
                </c:pt>
                <c:pt idx="24289">
                  <c:v>2005</c:v>
                </c:pt>
                <c:pt idx="24290">
                  <c:v>2004</c:v>
                </c:pt>
                <c:pt idx="24291">
                  <c:v>2004</c:v>
                </c:pt>
                <c:pt idx="24292">
                  <c:v>2004</c:v>
                </c:pt>
                <c:pt idx="24293">
                  <c:v>2003</c:v>
                </c:pt>
                <c:pt idx="24294">
                  <c:v>2003</c:v>
                </c:pt>
                <c:pt idx="24295">
                  <c:v>2019</c:v>
                </c:pt>
                <c:pt idx="24296">
                  <c:v>2019</c:v>
                </c:pt>
                <c:pt idx="24297">
                  <c:v>2018</c:v>
                </c:pt>
                <c:pt idx="24298">
                  <c:v>2018</c:v>
                </c:pt>
                <c:pt idx="24299">
                  <c:v>2018</c:v>
                </c:pt>
                <c:pt idx="24300">
                  <c:v>2018</c:v>
                </c:pt>
                <c:pt idx="24301">
                  <c:v>2018</c:v>
                </c:pt>
                <c:pt idx="24302">
                  <c:v>2018</c:v>
                </c:pt>
                <c:pt idx="24303">
                  <c:v>2016</c:v>
                </c:pt>
                <c:pt idx="24304">
                  <c:v>2016</c:v>
                </c:pt>
                <c:pt idx="24305">
                  <c:v>2015</c:v>
                </c:pt>
                <c:pt idx="24306">
                  <c:v>2015</c:v>
                </c:pt>
                <c:pt idx="24307">
                  <c:v>2019</c:v>
                </c:pt>
                <c:pt idx="24308">
                  <c:v>2019</c:v>
                </c:pt>
                <c:pt idx="24309">
                  <c:v>2019</c:v>
                </c:pt>
                <c:pt idx="24310">
                  <c:v>2019</c:v>
                </c:pt>
                <c:pt idx="24311">
                  <c:v>2019</c:v>
                </c:pt>
                <c:pt idx="24312">
                  <c:v>2019</c:v>
                </c:pt>
                <c:pt idx="24313">
                  <c:v>2019</c:v>
                </c:pt>
                <c:pt idx="24314">
                  <c:v>2019</c:v>
                </c:pt>
                <c:pt idx="24315">
                  <c:v>2019</c:v>
                </c:pt>
                <c:pt idx="24316">
                  <c:v>2019</c:v>
                </c:pt>
                <c:pt idx="24317">
                  <c:v>2019</c:v>
                </c:pt>
                <c:pt idx="24318">
                  <c:v>2019</c:v>
                </c:pt>
                <c:pt idx="24319">
                  <c:v>2019</c:v>
                </c:pt>
                <c:pt idx="24320">
                  <c:v>2019</c:v>
                </c:pt>
                <c:pt idx="24321">
                  <c:v>2019</c:v>
                </c:pt>
                <c:pt idx="24322">
                  <c:v>2019</c:v>
                </c:pt>
                <c:pt idx="24323">
                  <c:v>2019</c:v>
                </c:pt>
                <c:pt idx="24324">
                  <c:v>2019</c:v>
                </c:pt>
                <c:pt idx="24325">
                  <c:v>2018</c:v>
                </c:pt>
                <c:pt idx="24326">
                  <c:v>2018</c:v>
                </c:pt>
                <c:pt idx="24327">
                  <c:v>2018</c:v>
                </c:pt>
                <c:pt idx="24328">
                  <c:v>2018</c:v>
                </c:pt>
                <c:pt idx="24329">
                  <c:v>2018</c:v>
                </c:pt>
                <c:pt idx="24330">
                  <c:v>2018</c:v>
                </c:pt>
                <c:pt idx="24331">
                  <c:v>2018</c:v>
                </c:pt>
                <c:pt idx="24332">
                  <c:v>2018</c:v>
                </c:pt>
                <c:pt idx="24333">
                  <c:v>2018</c:v>
                </c:pt>
                <c:pt idx="24334">
                  <c:v>2018</c:v>
                </c:pt>
                <c:pt idx="24335">
                  <c:v>2018</c:v>
                </c:pt>
                <c:pt idx="24336">
                  <c:v>2018</c:v>
                </c:pt>
                <c:pt idx="24337">
                  <c:v>2018</c:v>
                </c:pt>
                <c:pt idx="24338">
                  <c:v>2018</c:v>
                </c:pt>
                <c:pt idx="24339">
                  <c:v>2018</c:v>
                </c:pt>
                <c:pt idx="24340">
                  <c:v>2018</c:v>
                </c:pt>
                <c:pt idx="24341">
                  <c:v>2016</c:v>
                </c:pt>
                <c:pt idx="24342">
                  <c:v>2016</c:v>
                </c:pt>
                <c:pt idx="24343">
                  <c:v>2016</c:v>
                </c:pt>
                <c:pt idx="24344">
                  <c:v>2016</c:v>
                </c:pt>
                <c:pt idx="24345">
                  <c:v>2016</c:v>
                </c:pt>
                <c:pt idx="24346">
                  <c:v>2016</c:v>
                </c:pt>
                <c:pt idx="24347">
                  <c:v>2016</c:v>
                </c:pt>
                <c:pt idx="24348">
                  <c:v>2016</c:v>
                </c:pt>
                <c:pt idx="24349">
                  <c:v>2016</c:v>
                </c:pt>
                <c:pt idx="24350">
                  <c:v>2016</c:v>
                </c:pt>
                <c:pt idx="24351">
                  <c:v>2016</c:v>
                </c:pt>
                <c:pt idx="24352">
                  <c:v>2016</c:v>
                </c:pt>
                <c:pt idx="24353">
                  <c:v>2016</c:v>
                </c:pt>
                <c:pt idx="24354">
                  <c:v>2016</c:v>
                </c:pt>
                <c:pt idx="24355">
                  <c:v>2015</c:v>
                </c:pt>
                <c:pt idx="24356">
                  <c:v>2015</c:v>
                </c:pt>
                <c:pt idx="24357">
                  <c:v>2015</c:v>
                </c:pt>
                <c:pt idx="24358">
                  <c:v>2015</c:v>
                </c:pt>
                <c:pt idx="24359">
                  <c:v>2015</c:v>
                </c:pt>
                <c:pt idx="24360">
                  <c:v>2015</c:v>
                </c:pt>
                <c:pt idx="24361">
                  <c:v>2015</c:v>
                </c:pt>
                <c:pt idx="24362">
                  <c:v>2015</c:v>
                </c:pt>
                <c:pt idx="24363">
                  <c:v>2015</c:v>
                </c:pt>
                <c:pt idx="24364">
                  <c:v>2015</c:v>
                </c:pt>
                <c:pt idx="24365">
                  <c:v>2015</c:v>
                </c:pt>
                <c:pt idx="24366">
                  <c:v>2014</c:v>
                </c:pt>
                <c:pt idx="24367">
                  <c:v>2014</c:v>
                </c:pt>
                <c:pt idx="24368">
                  <c:v>2014</c:v>
                </c:pt>
                <c:pt idx="24369">
                  <c:v>2014</c:v>
                </c:pt>
                <c:pt idx="24370">
                  <c:v>2014</c:v>
                </c:pt>
                <c:pt idx="24371">
                  <c:v>2014</c:v>
                </c:pt>
                <c:pt idx="24372">
                  <c:v>2014</c:v>
                </c:pt>
                <c:pt idx="24373">
                  <c:v>2014</c:v>
                </c:pt>
                <c:pt idx="24374">
                  <c:v>2014</c:v>
                </c:pt>
                <c:pt idx="24375">
                  <c:v>2014</c:v>
                </c:pt>
                <c:pt idx="24376">
                  <c:v>2014</c:v>
                </c:pt>
                <c:pt idx="24377">
                  <c:v>2013</c:v>
                </c:pt>
                <c:pt idx="24378">
                  <c:v>2013</c:v>
                </c:pt>
                <c:pt idx="24379">
                  <c:v>2013</c:v>
                </c:pt>
                <c:pt idx="24380">
                  <c:v>2013</c:v>
                </c:pt>
                <c:pt idx="24381">
                  <c:v>2013</c:v>
                </c:pt>
                <c:pt idx="24382">
                  <c:v>2013</c:v>
                </c:pt>
                <c:pt idx="24383">
                  <c:v>2013</c:v>
                </c:pt>
                <c:pt idx="24384">
                  <c:v>2013</c:v>
                </c:pt>
                <c:pt idx="24385">
                  <c:v>2013</c:v>
                </c:pt>
                <c:pt idx="24386">
                  <c:v>2013</c:v>
                </c:pt>
                <c:pt idx="24387">
                  <c:v>2012</c:v>
                </c:pt>
                <c:pt idx="24388">
                  <c:v>2012</c:v>
                </c:pt>
                <c:pt idx="24389">
                  <c:v>2012</c:v>
                </c:pt>
                <c:pt idx="24390">
                  <c:v>2012</c:v>
                </c:pt>
                <c:pt idx="24391">
                  <c:v>2012</c:v>
                </c:pt>
                <c:pt idx="24392">
                  <c:v>2012</c:v>
                </c:pt>
                <c:pt idx="24393">
                  <c:v>2012</c:v>
                </c:pt>
                <c:pt idx="24394">
                  <c:v>2011</c:v>
                </c:pt>
                <c:pt idx="24395">
                  <c:v>2011</c:v>
                </c:pt>
                <c:pt idx="24396">
                  <c:v>2011</c:v>
                </c:pt>
                <c:pt idx="24397">
                  <c:v>2011</c:v>
                </c:pt>
                <c:pt idx="24398">
                  <c:v>2011</c:v>
                </c:pt>
                <c:pt idx="24399">
                  <c:v>2010</c:v>
                </c:pt>
                <c:pt idx="24400">
                  <c:v>2010</c:v>
                </c:pt>
                <c:pt idx="24401">
                  <c:v>2010</c:v>
                </c:pt>
                <c:pt idx="24402">
                  <c:v>2018</c:v>
                </c:pt>
                <c:pt idx="24403">
                  <c:v>2018</c:v>
                </c:pt>
                <c:pt idx="24404">
                  <c:v>2018</c:v>
                </c:pt>
                <c:pt idx="24405">
                  <c:v>2018</c:v>
                </c:pt>
                <c:pt idx="24406">
                  <c:v>2018</c:v>
                </c:pt>
                <c:pt idx="24407">
                  <c:v>2018</c:v>
                </c:pt>
                <c:pt idx="24408">
                  <c:v>2018</c:v>
                </c:pt>
                <c:pt idx="24409">
                  <c:v>2018</c:v>
                </c:pt>
                <c:pt idx="24410">
                  <c:v>2018</c:v>
                </c:pt>
                <c:pt idx="24411">
                  <c:v>2018</c:v>
                </c:pt>
                <c:pt idx="24412">
                  <c:v>2018</c:v>
                </c:pt>
                <c:pt idx="24413">
                  <c:v>2018</c:v>
                </c:pt>
                <c:pt idx="24414">
                  <c:v>2018</c:v>
                </c:pt>
                <c:pt idx="24415">
                  <c:v>2018</c:v>
                </c:pt>
                <c:pt idx="24416">
                  <c:v>2018</c:v>
                </c:pt>
                <c:pt idx="24417">
                  <c:v>2018</c:v>
                </c:pt>
                <c:pt idx="24418">
                  <c:v>2018</c:v>
                </c:pt>
                <c:pt idx="24419">
                  <c:v>2018</c:v>
                </c:pt>
                <c:pt idx="24420">
                  <c:v>2018</c:v>
                </c:pt>
                <c:pt idx="24421">
                  <c:v>2018</c:v>
                </c:pt>
                <c:pt idx="24422">
                  <c:v>2018</c:v>
                </c:pt>
                <c:pt idx="24423">
                  <c:v>2018</c:v>
                </c:pt>
                <c:pt idx="24424">
                  <c:v>2016</c:v>
                </c:pt>
                <c:pt idx="24425">
                  <c:v>2016</c:v>
                </c:pt>
                <c:pt idx="24426">
                  <c:v>2016</c:v>
                </c:pt>
                <c:pt idx="24427">
                  <c:v>2016</c:v>
                </c:pt>
                <c:pt idx="24428">
                  <c:v>2016</c:v>
                </c:pt>
                <c:pt idx="24429">
                  <c:v>2016</c:v>
                </c:pt>
                <c:pt idx="24430">
                  <c:v>2016</c:v>
                </c:pt>
                <c:pt idx="24431">
                  <c:v>2016</c:v>
                </c:pt>
                <c:pt idx="24432">
                  <c:v>2016</c:v>
                </c:pt>
                <c:pt idx="24433">
                  <c:v>2016</c:v>
                </c:pt>
                <c:pt idx="24434">
                  <c:v>2016</c:v>
                </c:pt>
                <c:pt idx="24435">
                  <c:v>2016</c:v>
                </c:pt>
                <c:pt idx="24436">
                  <c:v>2016</c:v>
                </c:pt>
                <c:pt idx="24437">
                  <c:v>2016</c:v>
                </c:pt>
                <c:pt idx="24438">
                  <c:v>2016</c:v>
                </c:pt>
                <c:pt idx="24439">
                  <c:v>2016</c:v>
                </c:pt>
                <c:pt idx="24440">
                  <c:v>2016</c:v>
                </c:pt>
                <c:pt idx="24441">
                  <c:v>2016</c:v>
                </c:pt>
                <c:pt idx="24442">
                  <c:v>2016</c:v>
                </c:pt>
                <c:pt idx="24443">
                  <c:v>2016</c:v>
                </c:pt>
                <c:pt idx="24444">
                  <c:v>2016</c:v>
                </c:pt>
                <c:pt idx="24445">
                  <c:v>2016</c:v>
                </c:pt>
                <c:pt idx="24446">
                  <c:v>2016</c:v>
                </c:pt>
                <c:pt idx="24447">
                  <c:v>2016</c:v>
                </c:pt>
                <c:pt idx="24448">
                  <c:v>2016</c:v>
                </c:pt>
                <c:pt idx="24449">
                  <c:v>2016</c:v>
                </c:pt>
                <c:pt idx="24450">
                  <c:v>2015</c:v>
                </c:pt>
                <c:pt idx="24451">
                  <c:v>2015</c:v>
                </c:pt>
                <c:pt idx="24452">
                  <c:v>2015</c:v>
                </c:pt>
                <c:pt idx="24453">
                  <c:v>2015</c:v>
                </c:pt>
                <c:pt idx="24454">
                  <c:v>2015</c:v>
                </c:pt>
                <c:pt idx="24455">
                  <c:v>2015</c:v>
                </c:pt>
                <c:pt idx="24456">
                  <c:v>2015</c:v>
                </c:pt>
                <c:pt idx="24457">
                  <c:v>2015</c:v>
                </c:pt>
                <c:pt idx="24458">
                  <c:v>2015</c:v>
                </c:pt>
                <c:pt idx="24459">
                  <c:v>2015</c:v>
                </c:pt>
                <c:pt idx="24460">
                  <c:v>2015</c:v>
                </c:pt>
                <c:pt idx="24461">
                  <c:v>2015</c:v>
                </c:pt>
                <c:pt idx="24462">
                  <c:v>2015</c:v>
                </c:pt>
                <c:pt idx="24463">
                  <c:v>2015</c:v>
                </c:pt>
                <c:pt idx="24464">
                  <c:v>2015</c:v>
                </c:pt>
                <c:pt idx="24465">
                  <c:v>2015</c:v>
                </c:pt>
                <c:pt idx="24466">
                  <c:v>2015</c:v>
                </c:pt>
                <c:pt idx="24467">
                  <c:v>2015</c:v>
                </c:pt>
                <c:pt idx="24468">
                  <c:v>2015</c:v>
                </c:pt>
                <c:pt idx="24469">
                  <c:v>2014</c:v>
                </c:pt>
                <c:pt idx="24470">
                  <c:v>2014</c:v>
                </c:pt>
                <c:pt idx="24471">
                  <c:v>2014</c:v>
                </c:pt>
                <c:pt idx="24472">
                  <c:v>2014</c:v>
                </c:pt>
                <c:pt idx="24473">
                  <c:v>2014</c:v>
                </c:pt>
                <c:pt idx="24474">
                  <c:v>2014</c:v>
                </c:pt>
                <c:pt idx="24475">
                  <c:v>2014</c:v>
                </c:pt>
                <c:pt idx="24476">
                  <c:v>2014</c:v>
                </c:pt>
                <c:pt idx="24477">
                  <c:v>2014</c:v>
                </c:pt>
                <c:pt idx="24478">
                  <c:v>2014</c:v>
                </c:pt>
                <c:pt idx="24479">
                  <c:v>2014</c:v>
                </c:pt>
                <c:pt idx="24480">
                  <c:v>2014</c:v>
                </c:pt>
                <c:pt idx="24481">
                  <c:v>2014</c:v>
                </c:pt>
                <c:pt idx="24482">
                  <c:v>2014</c:v>
                </c:pt>
                <c:pt idx="24483">
                  <c:v>2014</c:v>
                </c:pt>
                <c:pt idx="24484">
                  <c:v>2014</c:v>
                </c:pt>
                <c:pt idx="24485">
                  <c:v>2013</c:v>
                </c:pt>
                <c:pt idx="24486">
                  <c:v>2013</c:v>
                </c:pt>
                <c:pt idx="24487">
                  <c:v>2013</c:v>
                </c:pt>
                <c:pt idx="24488">
                  <c:v>2013</c:v>
                </c:pt>
                <c:pt idx="24489">
                  <c:v>2013</c:v>
                </c:pt>
                <c:pt idx="24490">
                  <c:v>2013</c:v>
                </c:pt>
                <c:pt idx="24491">
                  <c:v>2013</c:v>
                </c:pt>
                <c:pt idx="24492">
                  <c:v>2013</c:v>
                </c:pt>
                <c:pt idx="24493">
                  <c:v>2013</c:v>
                </c:pt>
                <c:pt idx="24494">
                  <c:v>2013</c:v>
                </c:pt>
                <c:pt idx="24495">
                  <c:v>2013</c:v>
                </c:pt>
                <c:pt idx="24496">
                  <c:v>2013</c:v>
                </c:pt>
                <c:pt idx="24497">
                  <c:v>2012</c:v>
                </c:pt>
                <c:pt idx="24498">
                  <c:v>2012</c:v>
                </c:pt>
                <c:pt idx="24499">
                  <c:v>2012</c:v>
                </c:pt>
                <c:pt idx="24500">
                  <c:v>2012</c:v>
                </c:pt>
                <c:pt idx="24501">
                  <c:v>2012</c:v>
                </c:pt>
                <c:pt idx="24502">
                  <c:v>2012</c:v>
                </c:pt>
                <c:pt idx="24503">
                  <c:v>2012</c:v>
                </c:pt>
                <c:pt idx="24504">
                  <c:v>2012</c:v>
                </c:pt>
                <c:pt idx="24505">
                  <c:v>2012</c:v>
                </c:pt>
                <c:pt idx="24506">
                  <c:v>2012</c:v>
                </c:pt>
                <c:pt idx="24507">
                  <c:v>2012</c:v>
                </c:pt>
                <c:pt idx="24508">
                  <c:v>2012</c:v>
                </c:pt>
                <c:pt idx="24509">
                  <c:v>2012</c:v>
                </c:pt>
                <c:pt idx="24510">
                  <c:v>2012</c:v>
                </c:pt>
                <c:pt idx="24511">
                  <c:v>2012</c:v>
                </c:pt>
                <c:pt idx="24512">
                  <c:v>2012</c:v>
                </c:pt>
                <c:pt idx="24513">
                  <c:v>2012</c:v>
                </c:pt>
                <c:pt idx="24514">
                  <c:v>2012</c:v>
                </c:pt>
                <c:pt idx="24515">
                  <c:v>2012</c:v>
                </c:pt>
                <c:pt idx="24516">
                  <c:v>2012</c:v>
                </c:pt>
                <c:pt idx="24517">
                  <c:v>2012</c:v>
                </c:pt>
                <c:pt idx="24518">
                  <c:v>2012</c:v>
                </c:pt>
                <c:pt idx="24519">
                  <c:v>2012</c:v>
                </c:pt>
                <c:pt idx="24520">
                  <c:v>2012</c:v>
                </c:pt>
                <c:pt idx="24521">
                  <c:v>2012</c:v>
                </c:pt>
                <c:pt idx="24522">
                  <c:v>2012</c:v>
                </c:pt>
                <c:pt idx="24523">
                  <c:v>2011</c:v>
                </c:pt>
                <c:pt idx="24524">
                  <c:v>2011</c:v>
                </c:pt>
                <c:pt idx="24525">
                  <c:v>2011</c:v>
                </c:pt>
                <c:pt idx="24526">
                  <c:v>2011</c:v>
                </c:pt>
                <c:pt idx="24527">
                  <c:v>2011</c:v>
                </c:pt>
                <c:pt idx="24528">
                  <c:v>2011</c:v>
                </c:pt>
                <c:pt idx="24529">
                  <c:v>2011</c:v>
                </c:pt>
                <c:pt idx="24530">
                  <c:v>2011</c:v>
                </c:pt>
                <c:pt idx="24531">
                  <c:v>2011</c:v>
                </c:pt>
                <c:pt idx="24532">
                  <c:v>2011</c:v>
                </c:pt>
                <c:pt idx="24533">
                  <c:v>2011</c:v>
                </c:pt>
                <c:pt idx="24534">
                  <c:v>2011</c:v>
                </c:pt>
                <c:pt idx="24535">
                  <c:v>2011</c:v>
                </c:pt>
                <c:pt idx="24536">
                  <c:v>2011</c:v>
                </c:pt>
                <c:pt idx="24537">
                  <c:v>2011</c:v>
                </c:pt>
                <c:pt idx="24538">
                  <c:v>2011</c:v>
                </c:pt>
                <c:pt idx="24539">
                  <c:v>2011</c:v>
                </c:pt>
                <c:pt idx="24540">
                  <c:v>2011</c:v>
                </c:pt>
                <c:pt idx="24541">
                  <c:v>2011</c:v>
                </c:pt>
                <c:pt idx="24542">
                  <c:v>2011</c:v>
                </c:pt>
                <c:pt idx="24543">
                  <c:v>2011</c:v>
                </c:pt>
                <c:pt idx="24544">
                  <c:v>2010</c:v>
                </c:pt>
                <c:pt idx="24545">
                  <c:v>2010</c:v>
                </c:pt>
                <c:pt idx="24546">
                  <c:v>2010</c:v>
                </c:pt>
                <c:pt idx="24547">
                  <c:v>2010</c:v>
                </c:pt>
                <c:pt idx="24548">
                  <c:v>2010</c:v>
                </c:pt>
                <c:pt idx="24549">
                  <c:v>2010</c:v>
                </c:pt>
                <c:pt idx="24550">
                  <c:v>2010</c:v>
                </c:pt>
                <c:pt idx="24551">
                  <c:v>2010</c:v>
                </c:pt>
                <c:pt idx="24552">
                  <c:v>2010</c:v>
                </c:pt>
                <c:pt idx="24553">
                  <c:v>2010</c:v>
                </c:pt>
                <c:pt idx="24554">
                  <c:v>2010</c:v>
                </c:pt>
                <c:pt idx="24555">
                  <c:v>2010</c:v>
                </c:pt>
                <c:pt idx="24556">
                  <c:v>2010</c:v>
                </c:pt>
                <c:pt idx="24557">
                  <c:v>2010</c:v>
                </c:pt>
                <c:pt idx="24558">
                  <c:v>2009</c:v>
                </c:pt>
                <c:pt idx="24559">
                  <c:v>2009</c:v>
                </c:pt>
                <c:pt idx="24560">
                  <c:v>2009</c:v>
                </c:pt>
                <c:pt idx="24561">
                  <c:v>2009</c:v>
                </c:pt>
                <c:pt idx="24562">
                  <c:v>2009</c:v>
                </c:pt>
                <c:pt idx="24563">
                  <c:v>2009</c:v>
                </c:pt>
                <c:pt idx="24564">
                  <c:v>2009</c:v>
                </c:pt>
                <c:pt idx="24565">
                  <c:v>2009</c:v>
                </c:pt>
                <c:pt idx="24566">
                  <c:v>2009</c:v>
                </c:pt>
                <c:pt idx="24567">
                  <c:v>2009</c:v>
                </c:pt>
                <c:pt idx="24568">
                  <c:v>2009</c:v>
                </c:pt>
                <c:pt idx="24569">
                  <c:v>2009</c:v>
                </c:pt>
                <c:pt idx="24570">
                  <c:v>2008</c:v>
                </c:pt>
                <c:pt idx="24571">
                  <c:v>2008</c:v>
                </c:pt>
                <c:pt idx="24572">
                  <c:v>2008</c:v>
                </c:pt>
                <c:pt idx="24573">
                  <c:v>2008</c:v>
                </c:pt>
                <c:pt idx="24574">
                  <c:v>2008</c:v>
                </c:pt>
                <c:pt idx="24575">
                  <c:v>2008</c:v>
                </c:pt>
                <c:pt idx="24576">
                  <c:v>2008</c:v>
                </c:pt>
                <c:pt idx="24577">
                  <c:v>2008</c:v>
                </c:pt>
                <c:pt idx="24578">
                  <c:v>2008</c:v>
                </c:pt>
                <c:pt idx="24579">
                  <c:v>2008</c:v>
                </c:pt>
                <c:pt idx="24580">
                  <c:v>2008</c:v>
                </c:pt>
                <c:pt idx="24581">
                  <c:v>2008</c:v>
                </c:pt>
                <c:pt idx="24582">
                  <c:v>2008</c:v>
                </c:pt>
                <c:pt idx="24583">
                  <c:v>2008</c:v>
                </c:pt>
                <c:pt idx="24584">
                  <c:v>2008</c:v>
                </c:pt>
                <c:pt idx="24585">
                  <c:v>2007</c:v>
                </c:pt>
                <c:pt idx="24586">
                  <c:v>2007</c:v>
                </c:pt>
                <c:pt idx="24587">
                  <c:v>2007</c:v>
                </c:pt>
                <c:pt idx="24588">
                  <c:v>2007</c:v>
                </c:pt>
                <c:pt idx="24589">
                  <c:v>2007</c:v>
                </c:pt>
                <c:pt idx="24590">
                  <c:v>2007</c:v>
                </c:pt>
                <c:pt idx="24591">
                  <c:v>2007</c:v>
                </c:pt>
                <c:pt idx="24592">
                  <c:v>2007</c:v>
                </c:pt>
                <c:pt idx="24593">
                  <c:v>2007</c:v>
                </c:pt>
                <c:pt idx="24594">
                  <c:v>2007</c:v>
                </c:pt>
                <c:pt idx="24595">
                  <c:v>2007</c:v>
                </c:pt>
                <c:pt idx="24596">
                  <c:v>2007</c:v>
                </c:pt>
                <c:pt idx="24597">
                  <c:v>2007</c:v>
                </c:pt>
                <c:pt idx="24598">
                  <c:v>2006</c:v>
                </c:pt>
                <c:pt idx="24599">
                  <c:v>2006</c:v>
                </c:pt>
                <c:pt idx="24600">
                  <c:v>2006</c:v>
                </c:pt>
                <c:pt idx="24601">
                  <c:v>2006</c:v>
                </c:pt>
                <c:pt idx="24602">
                  <c:v>2006</c:v>
                </c:pt>
                <c:pt idx="24603">
                  <c:v>2006</c:v>
                </c:pt>
                <c:pt idx="24604">
                  <c:v>2006</c:v>
                </c:pt>
                <c:pt idx="24605">
                  <c:v>2006</c:v>
                </c:pt>
                <c:pt idx="24606">
                  <c:v>2006</c:v>
                </c:pt>
                <c:pt idx="24607">
                  <c:v>2005</c:v>
                </c:pt>
                <c:pt idx="24608">
                  <c:v>2005</c:v>
                </c:pt>
                <c:pt idx="24609">
                  <c:v>2005</c:v>
                </c:pt>
                <c:pt idx="24610">
                  <c:v>2005</c:v>
                </c:pt>
                <c:pt idx="24611">
                  <c:v>2005</c:v>
                </c:pt>
                <c:pt idx="24612">
                  <c:v>2005</c:v>
                </c:pt>
                <c:pt idx="24613">
                  <c:v>2005</c:v>
                </c:pt>
                <c:pt idx="24614">
                  <c:v>2005</c:v>
                </c:pt>
                <c:pt idx="24615">
                  <c:v>2005</c:v>
                </c:pt>
                <c:pt idx="24616">
                  <c:v>2005</c:v>
                </c:pt>
                <c:pt idx="24617">
                  <c:v>2005</c:v>
                </c:pt>
                <c:pt idx="24618">
                  <c:v>2005</c:v>
                </c:pt>
                <c:pt idx="24619">
                  <c:v>2005</c:v>
                </c:pt>
                <c:pt idx="24620">
                  <c:v>2004</c:v>
                </c:pt>
                <c:pt idx="24621">
                  <c:v>2004</c:v>
                </c:pt>
                <c:pt idx="24622">
                  <c:v>2004</c:v>
                </c:pt>
                <c:pt idx="24623">
                  <c:v>2004</c:v>
                </c:pt>
                <c:pt idx="24624">
                  <c:v>2004</c:v>
                </c:pt>
                <c:pt idx="24625">
                  <c:v>2004</c:v>
                </c:pt>
                <c:pt idx="24626">
                  <c:v>2004</c:v>
                </c:pt>
                <c:pt idx="24627">
                  <c:v>2004</c:v>
                </c:pt>
                <c:pt idx="24628">
                  <c:v>2004</c:v>
                </c:pt>
                <c:pt idx="24629">
                  <c:v>2004</c:v>
                </c:pt>
                <c:pt idx="24630">
                  <c:v>2004</c:v>
                </c:pt>
                <c:pt idx="24631">
                  <c:v>2004</c:v>
                </c:pt>
                <c:pt idx="24632">
                  <c:v>2004</c:v>
                </c:pt>
                <c:pt idx="24633">
                  <c:v>2004</c:v>
                </c:pt>
                <c:pt idx="24634">
                  <c:v>2004</c:v>
                </c:pt>
                <c:pt idx="24635">
                  <c:v>2004</c:v>
                </c:pt>
                <c:pt idx="24636">
                  <c:v>2004</c:v>
                </c:pt>
                <c:pt idx="24637">
                  <c:v>2004</c:v>
                </c:pt>
                <c:pt idx="24638">
                  <c:v>2004</c:v>
                </c:pt>
                <c:pt idx="24639">
                  <c:v>2003</c:v>
                </c:pt>
                <c:pt idx="24640">
                  <c:v>2003</c:v>
                </c:pt>
                <c:pt idx="24641">
                  <c:v>2003</c:v>
                </c:pt>
                <c:pt idx="24642">
                  <c:v>2003</c:v>
                </c:pt>
                <c:pt idx="24643">
                  <c:v>2003</c:v>
                </c:pt>
                <c:pt idx="24644">
                  <c:v>2003</c:v>
                </c:pt>
                <c:pt idx="24645">
                  <c:v>2003</c:v>
                </c:pt>
                <c:pt idx="24646">
                  <c:v>2003</c:v>
                </c:pt>
                <c:pt idx="24647">
                  <c:v>2003</c:v>
                </c:pt>
                <c:pt idx="24648">
                  <c:v>2003</c:v>
                </c:pt>
                <c:pt idx="24649">
                  <c:v>2003</c:v>
                </c:pt>
                <c:pt idx="24650">
                  <c:v>2003</c:v>
                </c:pt>
                <c:pt idx="24651">
                  <c:v>2003</c:v>
                </c:pt>
                <c:pt idx="24652">
                  <c:v>2002</c:v>
                </c:pt>
                <c:pt idx="24653">
                  <c:v>2002</c:v>
                </c:pt>
                <c:pt idx="24654">
                  <c:v>2002</c:v>
                </c:pt>
                <c:pt idx="24655">
                  <c:v>2002</c:v>
                </c:pt>
                <c:pt idx="24656">
                  <c:v>2002</c:v>
                </c:pt>
                <c:pt idx="24657">
                  <c:v>2002</c:v>
                </c:pt>
                <c:pt idx="24658">
                  <c:v>2002</c:v>
                </c:pt>
                <c:pt idx="24659">
                  <c:v>2002</c:v>
                </c:pt>
                <c:pt idx="24660">
                  <c:v>2002</c:v>
                </c:pt>
                <c:pt idx="24661">
                  <c:v>2002</c:v>
                </c:pt>
                <c:pt idx="24662">
                  <c:v>2002</c:v>
                </c:pt>
                <c:pt idx="24663">
                  <c:v>2002</c:v>
                </c:pt>
                <c:pt idx="24664">
                  <c:v>2002</c:v>
                </c:pt>
                <c:pt idx="24665">
                  <c:v>2001</c:v>
                </c:pt>
                <c:pt idx="24666">
                  <c:v>2001</c:v>
                </c:pt>
                <c:pt idx="24667">
                  <c:v>2001</c:v>
                </c:pt>
                <c:pt idx="24668">
                  <c:v>2001</c:v>
                </c:pt>
                <c:pt idx="24669">
                  <c:v>2001</c:v>
                </c:pt>
                <c:pt idx="24670">
                  <c:v>2001</c:v>
                </c:pt>
                <c:pt idx="24671">
                  <c:v>2001</c:v>
                </c:pt>
                <c:pt idx="24672">
                  <c:v>2001</c:v>
                </c:pt>
                <c:pt idx="24673">
                  <c:v>2001</c:v>
                </c:pt>
                <c:pt idx="24674">
                  <c:v>2001</c:v>
                </c:pt>
                <c:pt idx="24675">
                  <c:v>2000</c:v>
                </c:pt>
                <c:pt idx="24676">
                  <c:v>2000</c:v>
                </c:pt>
                <c:pt idx="24677">
                  <c:v>2000</c:v>
                </c:pt>
                <c:pt idx="24678">
                  <c:v>2000</c:v>
                </c:pt>
                <c:pt idx="24679">
                  <c:v>2000</c:v>
                </c:pt>
                <c:pt idx="24680">
                  <c:v>2000</c:v>
                </c:pt>
                <c:pt idx="24681">
                  <c:v>2000</c:v>
                </c:pt>
                <c:pt idx="24682">
                  <c:v>2000</c:v>
                </c:pt>
                <c:pt idx="24683">
                  <c:v>1999</c:v>
                </c:pt>
                <c:pt idx="24684">
                  <c:v>1999</c:v>
                </c:pt>
                <c:pt idx="24685">
                  <c:v>1999</c:v>
                </c:pt>
                <c:pt idx="24686">
                  <c:v>1999</c:v>
                </c:pt>
                <c:pt idx="24687">
                  <c:v>1999</c:v>
                </c:pt>
                <c:pt idx="24688">
                  <c:v>1999</c:v>
                </c:pt>
                <c:pt idx="24689">
                  <c:v>1999</c:v>
                </c:pt>
                <c:pt idx="24690">
                  <c:v>1999</c:v>
                </c:pt>
                <c:pt idx="24691">
                  <c:v>1998</c:v>
                </c:pt>
                <c:pt idx="24692">
                  <c:v>1998</c:v>
                </c:pt>
                <c:pt idx="24693">
                  <c:v>1998</c:v>
                </c:pt>
                <c:pt idx="24694">
                  <c:v>1998</c:v>
                </c:pt>
                <c:pt idx="24695">
                  <c:v>1998</c:v>
                </c:pt>
                <c:pt idx="24696">
                  <c:v>1998</c:v>
                </c:pt>
                <c:pt idx="24697">
                  <c:v>1998</c:v>
                </c:pt>
                <c:pt idx="24698">
                  <c:v>1998</c:v>
                </c:pt>
                <c:pt idx="24699">
                  <c:v>1997</c:v>
                </c:pt>
                <c:pt idx="24700">
                  <c:v>1997</c:v>
                </c:pt>
                <c:pt idx="24701">
                  <c:v>1997</c:v>
                </c:pt>
                <c:pt idx="24702">
                  <c:v>1997</c:v>
                </c:pt>
                <c:pt idx="24703">
                  <c:v>1997</c:v>
                </c:pt>
                <c:pt idx="24704">
                  <c:v>1997</c:v>
                </c:pt>
                <c:pt idx="24705">
                  <c:v>1997</c:v>
                </c:pt>
                <c:pt idx="24706">
                  <c:v>1997</c:v>
                </c:pt>
                <c:pt idx="24707">
                  <c:v>1997</c:v>
                </c:pt>
                <c:pt idx="24708">
                  <c:v>1997</c:v>
                </c:pt>
                <c:pt idx="24709">
                  <c:v>1997</c:v>
                </c:pt>
                <c:pt idx="24710">
                  <c:v>1997</c:v>
                </c:pt>
                <c:pt idx="24711">
                  <c:v>1996</c:v>
                </c:pt>
                <c:pt idx="24712">
                  <c:v>1996</c:v>
                </c:pt>
                <c:pt idx="24713">
                  <c:v>1996</c:v>
                </c:pt>
                <c:pt idx="24714">
                  <c:v>1996</c:v>
                </c:pt>
                <c:pt idx="24715">
                  <c:v>1996</c:v>
                </c:pt>
                <c:pt idx="24716">
                  <c:v>1996</c:v>
                </c:pt>
                <c:pt idx="24717">
                  <c:v>1996</c:v>
                </c:pt>
                <c:pt idx="24718">
                  <c:v>1996</c:v>
                </c:pt>
                <c:pt idx="24719">
                  <c:v>1996</c:v>
                </c:pt>
                <c:pt idx="24720">
                  <c:v>1995</c:v>
                </c:pt>
                <c:pt idx="24721">
                  <c:v>1995</c:v>
                </c:pt>
                <c:pt idx="24722">
                  <c:v>1995</c:v>
                </c:pt>
                <c:pt idx="24723">
                  <c:v>1995</c:v>
                </c:pt>
                <c:pt idx="24724">
                  <c:v>1995</c:v>
                </c:pt>
                <c:pt idx="24725">
                  <c:v>1995</c:v>
                </c:pt>
                <c:pt idx="24726">
                  <c:v>1994</c:v>
                </c:pt>
                <c:pt idx="24727">
                  <c:v>1993</c:v>
                </c:pt>
                <c:pt idx="24728">
                  <c:v>1993</c:v>
                </c:pt>
                <c:pt idx="24729">
                  <c:v>1993</c:v>
                </c:pt>
                <c:pt idx="24730">
                  <c:v>1993</c:v>
                </c:pt>
                <c:pt idx="24731">
                  <c:v>1993</c:v>
                </c:pt>
                <c:pt idx="24732">
                  <c:v>1993</c:v>
                </c:pt>
                <c:pt idx="24733">
                  <c:v>1993</c:v>
                </c:pt>
                <c:pt idx="24734">
                  <c:v>1993</c:v>
                </c:pt>
                <c:pt idx="24735">
                  <c:v>1993</c:v>
                </c:pt>
                <c:pt idx="24736">
                  <c:v>1993</c:v>
                </c:pt>
                <c:pt idx="24737">
                  <c:v>1992</c:v>
                </c:pt>
                <c:pt idx="24738">
                  <c:v>1992</c:v>
                </c:pt>
                <c:pt idx="24739">
                  <c:v>1992</c:v>
                </c:pt>
                <c:pt idx="24740">
                  <c:v>1992</c:v>
                </c:pt>
                <c:pt idx="24741">
                  <c:v>1992</c:v>
                </c:pt>
                <c:pt idx="24742">
                  <c:v>1992</c:v>
                </c:pt>
                <c:pt idx="24743">
                  <c:v>1992</c:v>
                </c:pt>
                <c:pt idx="24744">
                  <c:v>1992</c:v>
                </c:pt>
                <c:pt idx="24745">
                  <c:v>1992</c:v>
                </c:pt>
                <c:pt idx="24746">
                  <c:v>1992</c:v>
                </c:pt>
                <c:pt idx="24747">
                  <c:v>1991</c:v>
                </c:pt>
                <c:pt idx="24748">
                  <c:v>1991</c:v>
                </c:pt>
                <c:pt idx="24749">
                  <c:v>1991</c:v>
                </c:pt>
                <c:pt idx="24750">
                  <c:v>1991</c:v>
                </c:pt>
                <c:pt idx="24751">
                  <c:v>1991</c:v>
                </c:pt>
                <c:pt idx="24752">
                  <c:v>1991</c:v>
                </c:pt>
                <c:pt idx="24753">
                  <c:v>1991</c:v>
                </c:pt>
                <c:pt idx="24754">
                  <c:v>1991</c:v>
                </c:pt>
                <c:pt idx="24755">
                  <c:v>1991</c:v>
                </c:pt>
                <c:pt idx="24756">
                  <c:v>1990</c:v>
                </c:pt>
                <c:pt idx="24757">
                  <c:v>1990</c:v>
                </c:pt>
                <c:pt idx="24758">
                  <c:v>1990</c:v>
                </c:pt>
                <c:pt idx="24759">
                  <c:v>1990</c:v>
                </c:pt>
                <c:pt idx="24760">
                  <c:v>1990</c:v>
                </c:pt>
                <c:pt idx="24761">
                  <c:v>1990</c:v>
                </c:pt>
                <c:pt idx="24762">
                  <c:v>1990</c:v>
                </c:pt>
                <c:pt idx="24763">
                  <c:v>1990</c:v>
                </c:pt>
                <c:pt idx="24764">
                  <c:v>1990</c:v>
                </c:pt>
                <c:pt idx="24765">
                  <c:v>2019</c:v>
                </c:pt>
                <c:pt idx="24766">
                  <c:v>2019</c:v>
                </c:pt>
                <c:pt idx="24767">
                  <c:v>2019</c:v>
                </c:pt>
                <c:pt idx="24768">
                  <c:v>2018</c:v>
                </c:pt>
                <c:pt idx="24769">
                  <c:v>2018</c:v>
                </c:pt>
                <c:pt idx="24770">
                  <c:v>2018</c:v>
                </c:pt>
                <c:pt idx="24771">
                  <c:v>2019</c:v>
                </c:pt>
                <c:pt idx="24772">
                  <c:v>2019</c:v>
                </c:pt>
                <c:pt idx="24773">
                  <c:v>2019</c:v>
                </c:pt>
                <c:pt idx="24774">
                  <c:v>2018</c:v>
                </c:pt>
                <c:pt idx="24775">
                  <c:v>2018</c:v>
                </c:pt>
                <c:pt idx="24776">
                  <c:v>2018</c:v>
                </c:pt>
                <c:pt idx="24777">
                  <c:v>2019</c:v>
                </c:pt>
                <c:pt idx="24778">
                  <c:v>2019</c:v>
                </c:pt>
                <c:pt idx="24779">
                  <c:v>2019</c:v>
                </c:pt>
                <c:pt idx="24780">
                  <c:v>2019</c:v>
                </c:pt>
                <c:pt idx="24781">
                  <c:v>2019</c:v>
                </c:pt>
                <c:pt idx="24782">
                  <c:v>2019</c:v>
                </c:pt>
                <c:pt idx="24783">
                  <c:v>2019</c:v>
                </c:pt>
                <c:pt idx="24784">
                  <c:v>2019</c:v>
                </c:pt>
                <c:pt idx="24785">
                  <c:v>2019</c:v>
                </c:pt>
                <c:pt idx="24786">
                  <c:v>2019</c:v>
                </c:pt>
                <c:pt idx="24787">
                  <c:v>2019</c:v>
                </c:pt>
                <c:pt idx="24788">
                  <c:v>2019</c:v>
                </c:pt>
                <c:pt idx="24789">
                  <c:v>2019</c:v>
                </c:pt>
                <c:pt idx="24790">
                  <c:v>2019</c:v>
                </c:pt>
                <c:pt idx="24791">
                  <c:v>2019</c:v>
                </c:pt>
                <c:pt idx="24792">
                  <c:v>2019</c:v>
                </c:pt>
                <c:pt idx="24793">
                  <c:v>2019</c:v>
                </c:pt>
                <c:pt idx="24794">
                  <c:v>2019</c:v>
                </c:pt>
                <c:pt idx="24795">
                  <c:v>2019</c:v>
                </c:pt>
                <c:pt idx="24796">
                  <c:v>2019</c:v>
                </c:pt>
                <c:pt idx="24797">
                  <c:v>2019</c:v>
                </c:pt>
                <c:pt idx="24798">
                  <c:v>2019</c:v>
                </c:pt>
                <c:pt idx="24799">
                  <c:v>2019</c:v>
                </c:pt>
                <c:pt idx="24800">
                  <c:v>2019</c:v>
                </c:pt>
                <c:pt idx="24801">
                  <c:v>2019</c:v>
                </c:pt>
                <c:pt idx="24802">
                  <c:v>2019</c:v>
                </c:pt>
                <c:pt idx="24803">
                  <c:v>2019</c:v>
                </c:pt>
                <c:pt idx="24804">
                  <c:v>2019</c:v>
                </c:pt>
                <c:pt idx="24805">
                  <c:v>2019</c:v>
                </c:pt>
                <c:pt idx="24806">
                  <c:v>2018</c:v>
                </c:pt>
                <c:pt idx="24807">
                  <c:v>2018</c:v>
                </c:pt>
                <c:pt idx="24808">
                  <c:v>2018</c:v>
                </c:pt>
                <c:pt idx="24809">
                  <c:v>2018</c:v>
                </c:pt>
                <c:pt idx="24810">
                  <c:v>2018</c:v>
                </c:pt>
                <c:pt idx="24811">
                  <c:v>2018</c:v>
                </c:pt>
                <c:pt idx="24812">
                  <c:v>2018</c:v>
                </c:pt>
                <c:pt idx="24813">
                  <c:v>2018</c:v>
                </c:pt>
                <c:pt idx="24814">
                  <c:v>2018</c:v>
                </c:pt>
                <c:pt idx="24815">
                  <c:v>2018</c:v>
                </c:pt>
                <c:pt idx="24816">
                  <c:v>2018</c:v>
                </c:pt>
                <c:pt idx="24817">
                  <c:v>2018</c:v>
                </c:pt>
                <c:pt idx="24818">
                  <c:v>2018</c:v>
                </c:pt>
                <c:pt idx="24819">
                  <c:v>2018</c:v>
                </c:pt>
                <c:pt idx="24820">
                  <c:v>2018</c:v>
                </c:pt>
                <c:pt idx="24821">
                  <c:v>2018</c:v>
                </c:pt>
                <c:pt idx="24822">
                  <c:v>2018</c:v>
                </c:pt>
                <c:pt idx="24823">
                  <c:v>2018</c:v>
                </c:pt>
                <c:pt idx="24824">
                  <c:v>2018</c:v>
                </c:pt>
                <c:pt idx="24825">
                  <c:v>2018</c:v>
                </c:pt>
                <c:pt idx="24826">
                  <c:v>2018</c:v>
                </c:pt>
                <c:pt idx="24827">
                  <c:v>2018</c:v>
                </c:pt>
                <c:pt idx="24828">
                  <c:v>2018</c:v>
                </c:pt>
                <c:pt idx="24829">
                  <c:v>2018</c:v>
                </c:pt>
                <c:pt idx="24830">
                  <c:v>2018</c:v>
                </c:pt>
                <c:pt idx="24831">
                  <c:v>2018</c:v>
                </c:pt>
                <c:pt idx="24832">
                  <c:v>2018</c:v>
                </c:pt>
                <c:pt idx="24833">
                  <c:v>2018</c:v>
                </c:pt>
                <c:pt idx="24834">
                  <c:v>2018</c:v>
                </c:pt>
                <c:pt idx="24835">
                  <c:v>2018</c:v>
                </c:pt>
                <c:pt idx="24836">
                  <c:v>2018</c:v>
                </c:pt>
                <c:pt idx="24837">
                  <c:v>2018</c:v>
                </c:pt>
                <c:pt idx="24838">
                  <c:v>2018</c:v>
                </c:pt>
                <c:pt idx="24839">
                  <c:v>2018</c:v>
                </c:pt>
                <c:pt idx="24840">
                  <c:v>2018</c:v>
                </c:pt>
                <c:pt idx="24841">
                  <c:v>2018</c:v>
                </c:pt>
                <c:pt idx="24842">
                  <c:v>2018</c:v>
                </c:pt>
                <c:pt idx="24843">
                  <c:v>2018</c:v>
                </c:pt>
                <c:pt idx="24844">
                  <c:v>2018</c:v>
                </c:pt>
                <c:pt idx="24845">
                  <c:v>2018</c:v>
                </c:pt>
                <c:pt idx="24846">
                  <c:v>2018</c:v>
                </c:pt>
                <c:pt idx="24847">
                  <c:v>2018</c:v>
                </c:pt>
                <c:pt idx="24848">
                  <c:v>2018</c:v>
                </c:pt>
                <c:pt idx="24849">
                  <c:v>2018</c:v>
                </c:pt>
                <c:pt idx="24850">
                  <c:v>2018</c:v>
                </c:pt>
                <c:pt idx="24851">
                  <c:v>2018</c:v>
                </c:pt>
                <c:pt idx="24852">
                  <c:v>2018</c:v>
                </c:pt>
                <c:pt idx="24853">
                  <c:v>2018</c:v>
                </c:pt>
                <c:pt idx="24854">
                  <c:v>2018</c:v>
                </c:pt>
                <c:pt idx="24855">
                  <c:v>2018</c:v>
                </c:pt>
                <c:pt idx="24856">
                  <c:v>2018</c:v>
                </c:pt>
                <c:pt idx="24857">
                  <c:v>2018</c:v>
                </c:pt>
                <c:pt idx="24858">
                  <c:v>2018</c:v>
                </c:pt>
                <c:pt idx="24859">
                  <c:v>2018</c:v>
                </c:pt>
                <c:pt idx="24860">
                  <c:v>2018</c:v>
                </c:pt>
                <c:pt idx="24861">
                  <c:v>2018</c:v>
                </c:pt>
                <c:pt idx="24862">
                  <c:v>2018</c:v>
                </c:pt>
                <c:pt idx="24863">
                  <c:v>2018</c:v>
                </c:pt>
                <c:pt idx="24864">
                  <c:v>2018</c:v>
                </c:pt>
                <c:pt idx="24865">
                  <c:v>2018</c:v>
                </c:pt>
                <c:pt idx="24866">
                  <c:v>2018</c:v>
                </c:pt>
                <c:pt idx="24867">
                  <c:v>2018</c:v>
                </c:pt>
                <c:pt idx="24868">
                  <c:v>2018</c:v>
                </c:pt>
                <c:pt idx="24869">
                  <c:v>2018</c:v>
                </c:pt>
                <c:pt idx="24870">
                  <c:v>2018</c:v>
                </c:pt>
                <c:pt idx="24871">
                  <c:v>2018</c:v>
                </c:pt>
                <c:pt idx="24872">
                  <c:v>2018</c:v>
                </c:pt>
                <c:pt idx="24873">
                  <c:v>2018</c:v>
                </c:pt>
                <c:pt idx="24874">
                  <c:v>2018</c:v>
                </c:pt>
                <c:pt idx="24875">
                  <c:v>2018</c:v>
                </c:pt>
                <c:pt idx="24876">
                  <c:v>2018</c:v>
                </c:pt>
                <c:pt idx="24877">
                  <c:v>2018</c:v>
                </c:pt>
                <c:pt idx="24878">
                  <c:v>2018</c:v>
                </c:pt>
                <c:pt idx="24879">
                  <c:v>2018</c:v>
                </c:pt>
                <c:pt idx="24880">
                  <c:v>2018</c:v>
                </c:pt>
                <c:pt idx="24881">
                  <c:v>2018</c:v>
                </c:pt>
                <c:pt idx="24882">
                  <c:v>2018</c:v>
                </c:pt>
                <c:pt idx="24883">
                  <c:v>2018</c:v>
                </c:pt>
                <c:pt idx="24884">
                  <c:v>2018</c:v>
                </c:pt>
                <c:pt idx="24885">
                  <c:v>2018</c:v>
                </c:pt>
                <c:pt idx="24886">
                  <c:v>2018</c:v>
                </c:pt>
                <c:pt idx="24887">
                  <c:v>2018</c:v>
                </c:pt>
                <c:pt idx="24888">
                  <c:v>2018</c:v>
                </c:pt>
                <c:pt idx="24889">
                  <c:v>2016</c:v>
                </c:pt>
                <c:pt idx="24890">
                  <c:v>2016</c:v>
                </c:pt>
                <c:pt idx="24891">
                  <c:v>2016</c:v>
                </c:pt>
                <c:pt idx="24892">
                  <c:v>2016</c:v>
                </c:pt>
                <c:pt idx="24893">
                  <c:v>2016</c:v>
                </c:pt>
                <c:pt idx="24894">
                  <c:v>2016</c:v>
                </c:pt>
                <c:pt idx="24895">
                  <c:v>2016</c:v>
                </c:pt>
                <c:pt idx="24896">
                  <c:v>2016</c:v>
                </c:pt>
                <c:pt idx="24897">
                  <c:v>2016</c:v>
                </c:pt>
                <c:pt idx="24898">
                  <c:v>2016</c:v>
                </c:pt>
                <c:pt idx="24899">
                  <c:v>2016</c:v>
                </c:pt>
                <c:pt idx="24900">
                  <c:v>2016</c:v>
                </c:pt>
                <c:pt idx="24901">
                  <c:v>2016</c:v>
                </c:pt>
                <c:pt idx="24902">
                  <c:v>2016</c:v>
                </c:pt>
                <c:pt idx="24903">
                  <c:v>2016</c:v>
                </c:pt>
                <c:pt idx="24904">
                  <c:v>2016</c:v>
                </c:pt>
                <c:pt idx="24905">
                  <c:v>2016</c:v>
                </c:pt>
                <c:pt idx="24906">
                  <c:v>2016</c:v>
                </c:pt>
                <c:pt idx="24907">
                  <c:v>2016</c:v>
                </c:pt>
                <c:pt idx="24908">
                  <c:v>2016</c:v>
                </c:pt>
                <c:pt idx="24909">
                  <c:v>2016</c:v>
                </c:pt>
                <c:pt idx="24910">
                  <c:v>2016</c:v>
                </c:pt>
                <c:pt idx="24911">
                  <c:v>2016</c:v>
                </c:pt>
                <c:pt idx="24912">
                  <c:v>2016</c:v>
                </c:pt>
                <c:pt idx="24913">
                  <c:v>2016</c:v>
                </c:pt>
                <c:pt idx="24914">
                  <c:v>2016</c:v>
                </c:pt>
                <c:pt idx="24915">
                  <c:v>2016</c:v>
                </c:pt>
                <c:pt idx="24916">
                  <c:v>2016</c:v>
                </c:pt>
                <c:pt idx="24917">
                  <c:v>2016</c:v>
                </c:pt>
                <c:pt idx="24918">
                  <c:v>2016</c:v>
                </c:pt>
                <c:pt idx="24919">
                  <c:v>2016</c:v>
                </c:pt>
                <c:pt idx="24920">
                  <c:v>2016</c:v>
                </c:pt>
                <c:pt idx="24921">
                  <c:v>2016</c:v>
                </c:pt>
                <c:pt idx="24922">
                  <c:v>2016</c:v>
                </c:pt>
                <c:pt idx="24923">
                  <c:v>2016</c:v>
                </c:pt>
                <c:pt idx="24924">
                  <c:v>2016</c:v>
                </c:pt>
                <c:pt idx="24925">
                  <c:v>2016</c:v>
                </c:pt>
                <c:pt idx="24926">
                  <c:v>2016</c:v>
                </c:pt>
                <c:pt idx="24927">
                  <c:v>2016</c:v>
                </c:pt>
                <c:pt idx="24928">
                  <c:v>2016</c:v>
                </c:pt>
                <c:pt idx="24929">
                  <c:v>2016</c:v>
                </c:pt>
                <c:pt idx="24930">
                  <c:v>2016</c:v>
                </c:pt>
                <c:pt idx="24931">
                  <c:v>2016</c:v>
                </c:pt>
                <c:pt idx="24932">
                  <c:v>2016</c:v>
                </c:pt>
                <c:pt idx="24933">
                  <c:v>2016</c:v>
                </c:pt>
                <c:pt idx="24934">
                  <c:v>2016</c:v>
                </c:pt>
                <c:pt idx="24935">
                  <c:v>2016</c:v>
                </c:pt>
                <c:pt idx="24936">
                  <c:v>2016</c:v>
                </c:pt>
                <c:pt idx="24937">
                  <c:v>2016</c:v>
                </c:pt>
                <c:pt idx="24938">
                  <c:v>2016</c:v>
                </c:pt>
                <c:pt idx="24939">
                  <c:v>2016</c:v>
                </c:pt>
                <c:pt idx="24940">
                  <c:v>2016</c:v>
                </c:pt>
                <c:pt idx="24941">
                  <c:v>2016</c:v>
                </c:pt>
                <c:pt idx="24942">
                  <c:v>2016</c:v>
                </c:pt>
                <c:pt idx="24943">
                  <c:v>2016</c:v>
                </c:pt>
                <c:pt idx="24944">
                  <c:v>2016</c:v>
                </c:pt>
                <c:pt idx="24945">
                  <c:v>2016</c:v>
                </c:pt>
                <c:pt idx="24946">
                  <c:v>2016</c:v>
                </c:pt>
                <c:pt idx="24947">
                  <c:v>2016</c:v>
                </c:pt>
                <c:pt idx="24948">
                  <c:v>2016</c:v>
                </c:pt>
                <c:pt idx="24949">
                  <c:v>2016</c:v>
                </c:pt>
                <c:pt idx="24950">
                  <c:v>2016</c:v>
                </c:pt>
                <c:pt idx="24951">
                  <c:v>2016</c:v>
                </c:pt>
                <c:pt idx="24952">
                  <c:v>2016</c:v>
                </c:pt>
                <c:pt idx="24953">
                  <c:v>2016</c:v>
                </c:pt>
                <c:pt idx="24954">
                  <c:v>2016</c:v>
                </c:pt>
                <c:pt idx="24955">
                  <c:v>2016</c:v>
                </c:pt>
                <c:pt idx="24956">
                  <c:v>2016</c:v>
                </c:pt>
                <c:pt idx="24957">
                  <c:v>2016</c:v>
                </c:pt>
                <c:pt idx="24958">
                  <c:v>2016</c:v>
                </c:pt>
                <c:pt idx="24959">
                  <c:v>2016</c:v>
                </c:pt>
                <c:pt idx="24960">
                  <c:v>2016</c:v>
                </c:pt>
                <c:pt idx="24961">
                  <c:v>2016</c:v>
                </c:pt>
                <c:pt idx="24962">
                  <c:v>2016</c:v>
                </c:pt>
                <c:pt idx="24963">
                  <c:v>2016</c:v>
                </c:pt>
                <c:pt idx="24964">
                  <c:v>2016</c:v>
                </c:pt>
                <c:pt idx="24965">
                  <c:v>2016</c:v>
                </c:pt>
                <c:pt idx="24966">
                  <c:v>2015</c:v>
                </c:pt>
                <c:pt idx="24967">
                  <c:v>2015</c:v>
                </c:pt>
                <c:pt idx="24968">
                  <c:v>2015</c:v>
                </c:pt>
                <c:pt idx="24969">
                  <c:v>2015</c:v>
                </c:pt>
                <c:pt idx="24970">
                  <c:v>2015</c:v>
                </c:pt>
                <c:pt idx="24971">
                  <c:v>2015</c:v>
                </c:pt>
                <c:pt idx="24972">
                  <c:v>2015</c:v>
                </c:pt>
                <c:pt idx="24973">
                  <c:v>2015</c:v>
                </c:pt>
                <c:pt idx="24974">
                  <c:v>2015</c:v>
                </c:pt>
                <c:pt idx="24975">
                  <c:v>2015</c:v>
                </c:pt>
                <c:pt idx="24976">
                  <c:v>2015</c:v>
                </c:pt>
                <c:pt idx="24977">
                  <c:v>2015</c:v>
                </c:pt>
                <c:pt idx="24978">
                  <c:v>2015</c:v>
                </c:pt>
                <c:pt idx="24979">
                  <c:v>2015</c:v>
                </c:pt>
                <c:pt idx="24980">
                  <c:v>2015</c:v>
                </c:pt>
                <c:pt idx="24981">
                  <c:v>2015</c:v>
                </c:pt>
                <c:pt idx="24982">
                  <c:v>2015</c:v>
                </c:pt>
                <c:pt idx="24983">
                  <c:v>2015</c:v>
                </c:pt>
                <c:pt idx="24984">
                  <c:v>2015</c:v>
                </c:pt>
                <c:pt idx="24985">
                  <c:v>2015</c:v>
                </c:pt>
                <c:pt idx="24986">
                  <c:v>2015</c:v>
                </c:pt>
                <c:pt idx="24987">
                  <c:v>2015</c:v>
                </c:pt>
                <c:pt idx="24988">
                  <c:v>2015</c:v>
                </c:pt>
                <c:pt idx="24989">
                  <c:v>2015</c:v>
                </c:pt>
                <c:pt idx="24990">
                  <c:v>2015</c:v>
                </c:pt>
                <c:pt idx="24991">
                  <c:v>2015</c:v>
                </c:pt>
                <c:pt idx="24992">
                  <c:v>2015</c:v>
                </c:pt>
                <c:pt idx="24993">
                  <c:v>2015</c:v>
                </c:pt>
                <c:pt idx="24994">
                  <c:v>2015</c:v>
                </c:pt>
                <c:pt idx="24995">
                  <c:v>2015</c:v>
                </c:pt>
                <c:pt idx="24996">
                  <c:v>2015</c:v>
                </c:pt>
                <c:pt idx="24997">
                  <c:v>2015</c:v>
                </c:pt>
                <c:pt idx="24998">
                  <c:v>2015</c:v>
                </c:pt>
                <c:pt idx="24999">
                  <c:v>2015</c:v>
                </c:pt>
                <c:pt idx="25000">
                  <c:v>2015</c:v>
                </c:pt>
                <c:pt idx="25001">
                  <c:v>2015</c:v>
                </c:pt>
                <c:pt idx="25002">
                  <c:v>2015</c:v>
                </c:pt>
                <c:pt idx="25003">
                  <c:v>2015</c:v>
                </c:pt>
                <c:pt idx="25004">
                  <c:v>2015</c:v>
                </c:pt>
                <c:pt idx="25005">
                  <c:v>2015</c:v>
                </c:pt>
                <c:pt idx="25006">
                  <c:v>2015</c:v>
                </c:pt>
                <c:pt idx="25007">
                  <c:v>2015</c:v>
                </c:pt>
                <c:pt idx="25008">
                  <c:v>2015</c:v>
                </c:pt>
                <c:pt idx="25009">
                  <c:v>2015</c:v>
                </c:pt>
                <c:pt idx="25010">
                  <c:v>2015</c:v>
                </c:pt>
                <c:pt idx="25011">
                  <c:v>2015</c:v>
                </c:pt>
                <c:pt idx="25012">
                  <c:v>2015</c:v>
                </c:pt>
                <c:pt idx="25013">
                  <c:v>2015</c:v>
                </c:pt>
                <c:pt idx="25014">
                  <c:v>2015</c:v>
                </c:pt>
                <c:pt idx="25015">
                  <c:v>2015</c:v>
                </c:pt>
                <c:pt idx="25016">
                  <c:v>2015</c:v>
                </c:pt>
                <c:pt idx="25017">
                  <c:v>2015</c:v>
                </c:pt>
                <c:pt idx="25018">
                  <c:v>2015</c:v>
                </c:pt>
                <c:pt idx="25019">
                  <c:v>2015</c:v>
                </c:pt>
                <c:pt idx="25020">
                  <c:v>2015</c:v>
                </c:pt>
                <c:pt idx="25021">
                  <c:v>2015</c:v>
                </c:pt>
                <c:pt idx="25022">
                  <c:v>2015</c:v>
                </c:pt>
                <c:pt idx="25023">
                  <c:v>2015</c:v>
                </c:pt>
                <c:pt idx="25024">
                  <c:v>2015</c:v>
                </c:pt>
                <c:pt idx="25025">
                  <c:v>2015</c:v>
                </c:pt>
                <c:pt idx="25026">
                  <c:v>2015</c:v>
                </c:pt>
                <c:pt idx="25027">
                  <c:v>2015</c:v>
                </c:pt>
                <c:pt idx="25028">
                  <c:v>2015</c:v>
                </c:pt>
                <c:pt idx="25029">
                  <c:v>2015</c:v>
                </c:pt>
                <c:pt idx="25030">
                  <c:v>2015</c:v>
                </c:pt>
                <c:pt idx="25031">
                  <c:v>2015</c:v>
                </c:pt>
                <c:pt idx="25032">
                  <c:v>2015</c:v>
                </c:pt>
                <c:pt idx="25033">
                  <c:v>2015</c:v>
                </c:pt>
                <c:pt idx="25034">
                  <c:v>2015</c:v>
                </c:pt>
                <c:pt idx="25035">
                  <c:v>2015</c:v>
                </c:pt>
                <c:pt idx="25036">
                  <c:v>2015</c:v>
                </c:pt>
                <c:pt idx="25037">
                  <c:v>2015</c:v>
                </c:pt>
                <c:pt idx="25038">
                  <c:v>2015</c:v>
                </c:pt>
                <c:pt idx="25039">
                  <c:v>2015</c:v>
                </c:pt>
                <c:pt idx="25040">
                  <c:v>2015</c:v>
                </c:pt>
                <c:pt idx="25041">
                  <c:v>2015</c:v>
                </c:pt>
                <c:pt idx="25042">
                  <c:v>2015</c:v>
                </c:pt>
                <c:pt idx="25043">
                  <c:v>2015</c:v>
                </c:pt>
                <c:pt idx="25044">
                  <c:v>2015</c:v>
                </c:pt>
                <c:pt idx="25045">
                  <c:v>2015</c:v>
                </c:pt>
                <c:pt idx="25046">
                  <c:v>2015</c:v>
                </c:pt>
                <c:pt idx="25047">
                  <c:v>2015</c:v>
                </c:pt>
                <c:pt idx="25048">
                  <c:v>2015</c:v>
                </c:pt>
                <c:pt idx="25049">
                  <c:v>2014</c:v>
                </c:pt>
                <c:pt idx="25050">
                  <c:v>2014</c:v>
                </c:pt>
                <c:pt idx="25051">
                  <c:v>2014</c:v>
                </c:pt>
                <c:pt idx="25052">
                  <c:v>2014</c:v>
                </c:pt>
                <c:pt idx="25053">
                  <c:v>2014</c:v>
                </c:pt>
                <c:pt idx="25054">
                  <c:v>2014</c:v>
                </c:pt>
                <c:pt idx="25055">
                  <c:v>2014</c:v>
                </c:pt>
                <c:pt idx="25056">
                  <c:v>2014</c:v>
                </c:pt>
                <c:pt idx="25057">
                  <c:v>2014</c:v>
                </c:pt>
                <c:pt idx="25058">
                  <c:v>2014</c:v>
                </c:pt>
                <c:pt idx="25059">
                  <c:v>2014</c:v>
                </c:pt>
                <c:pt idx="25060">
                  <c:v>2014</c:v>
                </c:pt>
                <c:pt idx="25061">
                  <c:v>2014</c:v>
                </c:pt>
                <c:pt idx="25062">
                  <c:v>2014</c:v>
                </c:pt>
                <c:pt idx="25063">
                  <c:v>2014</c:v>
                </c:pt>
                <c:pt idx="25064">
                  <c:v>2014</c:v>
                </c:pt>
                <c:pt idx="25065">
                  <c:v>2014</c:v>
                </c:pt>
                <c:pt idx="25066">
                  <c:v>2014</c:v>
                </c:pt>
                <c:pt idx="25067">
                  <c:v>2014</c:v>
                </c:pt>
                <c:pt idx="25068">
                  <c:v>2014</c:v>
                </c:pt>
                <c:pt idx="25069">
                  <c:v>2014</c:v>
                </c:pt>
                <c:pt idx="25070">
                  <c:v>2014</c:v>
                </c:pt>
                <c:pt idx="25071">
                  <c:v>2014</c:v>
                </c:pt>
                <c:pt idx="25072">
                  <c:v>2014</c:v>
                </c:pt>
                <c:pt idx="25073">
                  <c:v>2014</c:v>
                </c:pt>
                <c:pt idx="25074">
                  <c:v>2014</c:v>
                </c:pt>
                <c:pt idx="25075">
                  <c:v>2014</c:v>
                </c:pt>
                <c:pt idx="25076">
                  <c:v>2014</c:v>
                </c:pt>
                <c:pt idx="25077">
                  <c:v>2014</c:v>
                </c:pt>
                <c:pt idx="25078">
                  <c:v>2014</c:v>
                </c:pt>
                <c:pt idx="25079">
                  <c:v>2014</c:v>
                </c:pt>
                <c:pt idx="25080">
                  <c:v>2014</c:v>
                </c:pt>
                <c:pt idx="25081">
                  <c:v>2014</c:v>
                </c:pt>
                <c:pt idx="25082">
                  <c:v>2014</c:v>
                </c:pt>
                <c:pt idx="25083">
                  <c:v>2014</c:v>
                </c:pt>
                <c:pt idx="25084">
                  <c:v>2014</c:v>
                </c:pt>
                <c:pt idx="25085">
                  <c:v>2014</c:v>
                </c:pt>
                <c:pt idx="25086">
                  <c:v>2014</c:v>
                </c:pt>
                <c:pt idx="25087">
                  <c:v>2014</c:v>
                </c:pt>
                <c:pt idx="25088">
                  <c:v>2014</c:v>
                </c:pt>
                <c:pt idx="25089">
                  <c:v>2014</c:v>
                </c:pt>
                <c:pt idx="25090">
                  <c:v>2014</c:v>
                </c:pt>
                <c:pt idx="25091">
                  <c:v>2014</c:v>
                </c:pt>
                <c:pt idx="25092">
                  <c:v>2014</c:v>
                </c:pt>
                <c:pt idx="25093">
                  <c:v>2014</c:v>
                </c:pt>
                <c:pt idx="25094">
                  <c:v>2014</c:v>
                </c:pt>
                <c:pt idx="25095">
                  <c:v>2014</c:v>
                </c:pt>
                <c:pt idx="25096">
                  <c:v>2014</c:v>
                </c:pt>
                <c:pt idx="25097">
                  <c:v>2014</c:v>
                </c:pt>
                <c:pt idx="25098">
                  <c:v>2014</c:v>
                </c:pt>
                <c:pt idx="25099">
                  <c:v>2014</c:v>
                </c:pt>
                <c:pt idx="25100">
                  <c:v>2014</c:v>
                </c:pt>
                <c:pt idx="25101">
                  <c:v>2014</c:v>
                </c:pt>
                <c:pt idx="25102">
                  <c:v>2014</c:v>
                </c:pt>
                <c:pt idx="25103">
                  <c:v>2014</c:v>
                </c:pt>
                <c:pt idx="25104">
                  <c:v>2014</c:v>
                </c:pt>
                <c:pt idx="25105">
                  <c:v>2014</c:v>
                </c:pt>
                <c:pt idx="25106">
                  <c:v>2014</c:v>
                </c:pt>
                <c:pt idx="25107">
                  <c:v>2014</c:v>
                </c:pt>
                <c:pt idx="25108">
                  <c:v>2014</c:v>
                </c:pt>
                <c:pt idx="25109">
                  <c:v>2014</c:v>
                </c:pt>
                <c:pt idx="25110">
                  <c:v>2014</c:v>
                </c:pt>
                <c:pt idx="25111">
                  <c:v>2014</c:v>
                </c:pt>
                <c:pt idx="25112">
                  <c:v>2014</c:v>
                </c:pt>
                <c:pt idx="25113">
                  <c:v>2014</c:v>
                </c:pt>
                <c:pt idx="25114">
                  <c:v>2014</c:v>
                </c:pt>
                <c:pt idx="25115">
                  <c:v>2014</c:v>
                </c:pt>
                <c:pt idx="25116">
                  <c:v>2014</c:v>
                </c:pt>
                <c:pt idx="25117">
                  <c:v>2014</c:v>
                </c:pt>
                <c:pt idx="25118">
                  <c:v>2014</c:v>
                </c:pt>
                <c:pt idx="25119">
                  <c:v>2014</c:v>
                </c:pt>
                <c:pt idx="25120">
                  <c:v>2014</c:v>
                </c:pt>
                <c:pt idx="25121">
                  <c:v>2014</c:v>
                </c:pt>
                <c:pt idx="25122">
                  <c:v>2014</c:v>
                </c:pt>
                <c:pt idx="25123">
                  <c:v>2014</c:v>
                </c:pt>
                <c:pt idx="25124">
                  <c:v>2013</c:v>
                </c:pt>
                <c:pt idx="25125">
                  <c:v>2013</c:v>
                </c:pt>
                <c:pt idx="25126">
                  <c:v>2013</c:v>
                </c:pt>
                <c:pt idx="25127">
                  <c:v>2013</c:v>
                </c:pt>
                <c:pt idx="25128">
                  <c:v>2013</c:v>
                </c:pt>
                <c:pt idx="25129">
                  <c:v>2013</c:v>
                </c:pt>
                <c:pt idx="25130">
                  <c:v>2013</c:v>
                </c:pt>
                <c:pt idx="25131">
                  <c:v>2013</c:v>
                </c:pt>
                <c:pt idx="25132">
                  <c:v>2013</c:v>
                </c:pt>
                <c:pt idx="25133">
                  <c:v>2013</c:v>
                </c:pt>
                <c:pt idx="25134">
                  <c:v>2013</c:v>
                </c:pt>
                <c:pt idx="25135">
                  <c:v>2013</c:v>
                </c:pt>
                <c:pt idx="25136">
                  <c:v>2013</c:v>
                </c:pt>
                <c:pt idx="25137">
                  <c:v>2013</c:v>
                </c:pt>
                <c:pt idx="25138">
                  <c:v>2013</c:v>
                </c:pt>
                <c:pt idx="25139">
                  <c:v>2013</c:v>
                </c:pt>
                <c:pt idx="25140">
                  <c:v>2013</c:v>
                </c:pt>
                <c:pt idx="25141">
                  <c:v>2013</c:v>
                </c:pt>
                <c:pt idx="25142">
                  <c:v>2013</c:v>
                </c:pt>
                <c:pt idx="25143">
                  <c:v>2013</c:v>
                </c:pt>
                <c:pt idx="25144">
                  <c:v>2013</c:v>
                </c:pt>
                <c:pt idx="25145">
                  <c:v>2013</c:v>
                </c:pt>
                <c:pt idx="25146">
                  <c:v>2013</c:v>
                </c:pt>
                <c:pt idx="25147">
                  <c:v>2013</c:v>
                </c:pt>
                <c:pt idx="25148">
                  <c:v>2013</c:v>
                </c:pt>
                <c:pt idx="25149">
                  <c:v>2013</c:v>
                </c:pt>
                <c:pt idx="25150">
                  <c:v>2013</c:v>
                </c:pt>
                <c:pt idx="25151">
                  <c:v>2013</c:v>
                </c:pt>
                <c:pt idx="25152">
                  <c:v>2013</c:v>
                </c:pt>
                <c:pt idx="25153">
                  <c:v>2013</c:v>
                </c:pt>
                <c:pt idx="25154">
                  <c:v>2013</c:v>
                </c:pt>
                <c:pt idx="25155">
                  <c:v>2013</c:v>
                </c:pt>
                <c:pt idx="25156">
                  <c:v>2013</c:v>
                </c:pt>
                <c:pt idx="25157">
                  <c:v>2013</c:v>
                </c:pt>
                <c:pt idx="25158">
                  <c:v>2013</c:v>
                </c:pt>
                <c:pt idx="25159">
                  <c:v>2013</c:v>
                </c:pt>
                <c:pt idx="25160">
                  <c:v>2013</c:v>
                </c:pt>
                <c:pt idx="25161">
                  <c:v>2013</c:v>
                </c:pt>
                <c:pt idx="25162">
                  <c:v>2013</c:v>
                </c:pt>
                <c:pt idx="25163">
                  <c:v>2013</c:v>
                </c:pt>
                <c:pt idx="25164">
                  <c:v>2013</c:v>
                </c:pt>
                <c:pt idx="25165">
                  <c:v>2013</c:v>
                </c:pt>
                <c:pt idx="25166">
                  <c:v>2013</c:v>
                </c:pt>
                <c:pt idx="25167">
                  <c:v>2013</c:v>
                </c:pt>
                <c:pt idx="25168">
                  <c:v>2013</c:v>
                </c:pt>
                <c:pt idx="25169">
                  <c:v>2013</c:v>
                </c:pt>
                <c:pt idx="25170">
                  <c:v>2013</c:v>
                </c:pt>
                <c:pt idx="25171">
                  <c:v>2013</c:v>
                </c:pt>
                <c:pt idx="25172">
                  <c:v>2013</c:v>
                </c:pt>
                <c:pt idx="25173">
                  <c:v>2013</c:v>
                </c:pt>
                <c:pt idx="25174">
                  <c:v>2013</c:v>
                </c:pt>
                <c:pt idx="25175">
                  <c:v>2013</c:v>
                </c:pt>
                <c:pt idx="25176">
                  <c:v>2013</c:v>
                </c:pt>
                <c:pt idx="25177">
                  <c:v>2013</c:v>
                </c:pt>
                <c:pt idx="25178">
                  <c:v>2013</c:v>
                </c:pt>
                <c:pt idx="25179">
                  <c:v>2013</c:v>
                </c:pt>
                <c:pt idx="25180">
                  <c:v>2013</c:v>
                </c:pt>
                <c:pt idx="25181">
                  <c:v>2013</c:v>
                </c:pt>
                <c:pt idx="25182">
                  <c:v>2013</c:v>
                </c:pt>
                <c:pt idx="25183">
                  <c:v>2013</c:v>
                </c:pt>
                <c:pt idx="25184">
                  <c:v>2013</c:v>
                </c:pt>
                <c:pt idx="25185">
                  <c:v>2013</c:v>
                </c:pt>
                <c:pt idx="25186">
                  <c:v>2013</c:v>
                </c:pt>
                <c:pt idx="25187">
                  <c:v>2013</c:v>
                </c:pt>
                <c:pt idx="25188">
                  <c:v>2013</c:v>
                </c:pt>
                <c:pt idx="25189">
                  <c:v>2013</c:v>
                </c:pt>
                <c:pt idx="25190">
                  <c:v>2012</c:v>
                </c:pt>
                <c:pt idx="25191">
                  <c:v>2012</c:v>
                </c:pt>
                <c:pt idx="25192">
                  <c:v>2012</c:v>
                </c:pt>
                <c:pt idx="25193">
                  <c:v>2012</c:v>
                </c:pt>
                <c:pt idx="25194">
                  <c:v>2012</c:v>
                </c:pt>
                <c:pt idx="25195">
                  <c:v>2012</c:v>
                </c:pt>
                <c:pt idx="25196">
                  <c:v>2012</c:v>
                </c:pt>
                <c:pt idx="25197">
                  <c:v>2012</c:v>
                </c:pt>
                <c:pt idx="25198">
                  <c:v>2012</c:v>
                </c:pt>
                <c:pt idx="25199">
                  <c:v>2012</c:v>
                </c:pt>
                <c:pt idx="25200">
                  <c:v>2012</c:v>
                </c:pt>
                <c:pt idx="25201">
                  <c:v>2012</c:v>
                </c:pt>
                <c:pt idx="25202">
                  <c:v>2012</c:v>
                </c:pt>
                <c:pt idx="25203">
                  <c:v>2012</c:v>
                </c:pt>
                <c:pt idx="25204">
                  <c:v>2012</c:v>
                </c:pt>
                <c:pt idx="25205">
                  <c:v>2012</c:v>
                </c:pt>
                <c:pt idx="25206">
                  <c:v>2012</c:v>
                </c:pt>
                <c:pt idx="25207">
                  <c:v>2012</c:v>
                </c:pt>
                <c:pt idx="25208">
                  <c:v>2012</c:v>
                </c:pt>
                <c:pt idx="25209">
                  <c:v>2012</c:v>
                </c:pt>
                <c:pt idx="25210">
                  <c:v>2012</c:v>
                </c:pt>
                <c:pt idx="25211">
                  <c:v>2012</c:v>
                </c:pt>
                <c:pt idx="25212">
                  <c:v>2012</c:v>
                </c:pt>
                <c:pt idx="25213">
                  <c:v>2012</c:v>
                </c:pt>
                <c:pt idx="25214">
                  <c:v>2012</c:v>
                </c:pt>
                <c:pt idx="25215">
                  <c:v>2012</c:v>
                </c:pt>
                <c:pt idx="25216">
                  <c:v>2012</c:v>
                </c:pt>
                <c:pt idx="25217">
                  <c:v>2012</c:v>
                </c:pt>
                <c:pt idx="25218">
                  <c:v>2012</c:v>
                </c:pt>
                <c:pt idx="25219">
                  <c:v>2012</c:v>
                </c:pt>
                <c:pt idx="25220">
                  <c:v>2012</c:v>
                </c:pt>
                <c:pt idx="25221">
                  <c:v>2012</c:v>
                </c:pt>
                <c:pt idx="25222">
                  <c:v>2012</c:v>
                </c:pt>
                <c:pt idx="25223">
                  <c:v>2012</c:v>
                </c:pt>
                <c:pt idx="25224">
                  <c:v>2012</c:v>
                </c:pt>
                <c:pt idx="25225">
                  <c:v>2012</c:v>
                </c:pt>
                <c:pt idx="25226">
                  <c:v>2012</c:v>
                </c:pt>
                <c:pt idx="25227">
                  <c:v>2012</c:v>
                </c:pt>
                <c:pt idx="25228">
                  <c:v>2012</c:v>
                </c:pt>
                <c:pt idx="25229">
                  <c:v>2012</c:v>
                </c:pt>
                <c:pt idx="25230">
                  <c:v>2012</c:v>
                </c:pt>
                <c:pt idx="25231">
                  <c:v>2012</c:v>
                </c:pt>
                <c:pt idx="25232">
                  <c:v>2012</c:v>
                </c:pt>
                <c:pt idx="25233">
                  <c:v>2012</c:v>
                </c:pt>
                <c:pt idx="25234">
                  <c:v>2012</c:v>
                </c:pt>
                <c:pt idx="25235">
                  <c:v>2012</c:v>
                </c:pt>
                <c:pt idx="25236">
                  <c:v>2012</c:v>
                </c:pt>
                <c:pt idx="25237">
                  <c:v>2012</c:v>
                </c:pt>
                <c:pt idx="25238">
                  <c:v>2012</c:v>
                </c:pt>
                <c:pt idx="25239">
                  <c:v>2012</c:v>
                </c:pt>
                <c:pt idx="25240">
                  <c:v>2012</c:v>
                </c:pt>
                <c:pt idx="25241">
                  <c:v>2012</c:v>
                </c:pt>
                <c:pt idx="25242">
                  <c:v>2012</c:v>
                </c:pt>
                <c:pt idx="25243">
                  <c:v>2012</c:v>
                </c:pt>
                <c:pt idx="25244">
                  <c:v>2012</c:v>
                </c:pt>
                <c:pt idx="25245">
                  <c:v>2012</c:v>
                </c:pt>
                <c:pt idx="25246">
                  <c:v>2012</c:v>
                </c:pt>
                <c:pt idx="25247">
                  <c:v>2012</c:v>
                </c:pt>
                <c:pt idx="25248">
                  <c:v>2012</c:v>
                </c:pt>
                <c:pt idx="25249">
                  <c:v>2012</c:v>
                </c:pt>
                <c:pt idx="25250">
                  <c:v>2012</c:v>
                </c:pt>
                <c:pt idx="25251">
                  <c:v>2011</c:v>
                </c:pt>
                <c:pt idx="25252">
                  <c:v>2011</c:v>
                </c:pt>
                <c:pt idx="25253">
                  <c:v>2011</c:v>
                </c:pt>
                <c:pt idx="25254">
                  <c:v>2011</c:v>
                </c:pt>
                <c:pt idx="25255">
                  <c:v>2011</c:v>
                </c:pt>
                <c:pt idx="25256">
                  <c:v>2011</c:v>
                </c:pt>
                <c:pt idx="25257">
                  <c:v>2011</c:v>
                </c:pt>
                <c:pt idx="25258">
                  <c:v>2011</c:v>
                </c:pt>
                <c:pt idx="25259">
                  <c:v>2011</c:v>
                </c:pt>
                <c:pt idx="25260">
                  <c:v>2011</c:v>
                </c:pt>
                <c:pt idx="25261">
                  <c:v>2011</c:v>
                </c:pt>
                <c:pt idx="25262">
                  <c:v>2011</c:v>
                </c:pt>
                <c:pt idx="25263">
                  <c:v>2011</c:v>
                </c:pt>
                <c:pt idx="25264">
                  <c:v>2011</c:v>
                </c:pt>
                <c:pt idx="25265">
                  <c:v>2011</c:v>
                </c:pt>
                <c:pt idx="25266">
                  <c:v>2011</c:v>
                </c:pt>
                <c:pt idx="25267">
                  <c:v>2011</c:v>
                </c:pt>
                <c:pt idx="25268">
                  <c:v>2011</c:v>
                </c:pt>
                <c:pt idx="25269">
                  <c:v>2011</c:v>
                </c:pt>
                <c:pt idx="25270">
                  <c:v>2011</c:v>
                </c:pt>
                <c:pt idx="25271">
                  <c:v>2011</c:v>
                </c:pt>
                <c:pt idx="25272">
                  <c:v>2011</c:v>
                </c:pt>
                <c:pt idx="25273">
                  <c:v>2011</c:v>
                </c:pt>
                <c:pt idx="25274">
                  <c:v>2011</c:v>
                </c:pt>
                <c:pt idx="25275">
                  <c:v>2011</c:v>
                </c:pt>
                <c:pt idx="25276">
                  <c:v>2011</c:v>
                </c:pt>
                <c:pt idx="25277">
                  <c:v>2011</c:v>
                </c:pt>
                <c:pt idx="25278">
                  <c:v>2011</c:v>
                </c:pt>
                <c:pt idx="25279">
                  <c:v>2011</c:v>
                </c:pt>
                <c:pt idx="25280">
                  <c:v>2011</c:v>
                </c:pt>
                <c:pt idx="25281">
                  <c:v>2011</c:v>
                </c:pt>
                <c:pt idx="25282">
                  <c:v>2011</c:v>
                </c:pt>
                <c:pt idx="25283">
                  <c:v>2011</c:v>
                </c:pt>
                <c:pt idx="25284">
                  <c:v>2011</c:v>
                </c:pt>
                <c:pt idx="25285">
                  <c:v>2011</c:v>
                </c:pt>
                <c:pt idx="25286">
                  <c:v>2011</c:v>
                </c:pt>
                <c:pt idx="25287">
                  <c:v>2011</c:v>
                </c:pt>
                <c:pt idx="25288">
                  <c:v>2011</c:v>
                </c:pt>
                <c:pt idx="25289">
                  <c:v>2011</c:v>
                </c:pt>
                <c:pt idx="25290">
                  <c:v>2011</c:v>
                </c:pt>
                <c:pt idx="25291">
                  <c:v>2011</c:v>
                </c:pt>
                <c:pt idx="25292">
                  <c:v>2011</c:v>
                </c:pt>
                <c:pt idx="25293">
                  <c:v>2011</c:v>
                </c:pt>
                <c:pt idx="25294">
                  <c:v>2011</c:v>
                </c:pt>
                <c:pt idx="25295">
                  <c:v>2011</c:v>
                </c:pt>
                <c:pt idx="25296">
                  <c:v>2011</c:v>
                </c:pt>
                <c:pt idx="25297">
                  <c:v>2011</c:v>
                </c:pt>
                <c:pt idx="25298">
                  <c:v>2011</c:v>
                </c:pt>
                <c:pt idx="25299">
                  <c:v>2011</c:v>
                </c:pt>
                <c:pt idx="25300">
                  <c:v>2011</c:v>
                </c:pt>
                <c:pt idx="25301">
                  <c:v>2011</c:v>
                </c:pt>
                <c:pt idx="25302">
                  <c:v>2011</c:v>
                </c:pt>
                <c:pt idx="25303">
                  <c:v>2019</c:v>
                </c:pt>
                <c:pt idx="25304">
                  <c:v>2019</c:v>
                </c:pt>
                <c:pt idx="25305">
                  <c:v>2019</c:v>
                </c:pt>
                <c:pt idx="25306">
                  <c:v>2019</c:v>
                </c:pt>
                <c:pt idx="25307">
                  <c:v>2019</c:v>
                </c:pt>
                <c:pt idx="25308">
                  <c:v>2019</c:v>
                </c:pt>
                <c:pt idx="25309">
                  <c:v>2019</c:v>
                </c:pt>
                <c:pt idx="25310">
                  <c:v>2019</c:v>
                </c:pt>
                <c:pt idx="25311">
                  <c:v>2019</c:v>
                </c:pt>
                <c:pt idx="25312">
                  <c:v>2019</c:v>
                </c:pt>
                <c:pt idx="25313">
                  <c:v>2019</c:v>
                </c:pt>
                <c:pt idx="25314">
                  <c:v>2019</c:v>
                </c:pt>
                <c:pt idx="25315">
                  <c:v>2019</c:v>
                </c:pt>
                <c:pt idx="25316">
                  <c:v>2019</c:v>
                </c:pt>
                <c:pt idx="25317">
                  <c:v>2019</c:v>
                </c:pt>
                <c:pt idx="25318">
                  <c:v>2019</c:v>
                </c:pt>
                <c:pt idx="25319">
                  <c:v>2019</c:v>
                </c:pt>
                <c:pt idx="25320">
                  <c:v>2019</c:v>
                </c:pt>
                <c:pt idx="25321">
                  <c:v>2019</c:v>
                </c:pt>
                <c:pt idx="25322">
                  <c:v>2019</c:v>
                </c:pt>
                <c:pt idx="25323">
                  <c:v>2019</c:v>
                </c:pt>
                <c:pt idx="25324">
                  <c:v>2019</c:v>
                </c:pt>
                <c:pt idx="25325">
                  <c:v>2019</c:v>
                </c:pt>
                <c:pt idx="25326">
                  <c:v>2019</c:v>
                </c:pt>
                <c:pt idx="25327">
                  <c:v>2019</c:v>
                </c:pt>
                <c:pt idx="25328">
                  <c:v>2019</c:v>
                </c:pt>
                <c:pt idx="25329">
                  <c:v>2019</c:v>
                </c:pt>
                <c:pt idx="25330">
                  <c:v>2019</c:v>
                </c:pt>
                <c:pt idx="25331">
                  <c:v>2019</c:v>
                </c:pt>
                <c:pt idx="25332">
                  <c:v>2019</c:v>
                </c:pt>
                <c:pt idx="25333">
                  <c:v>2019</c:v>
                </c:pt>
                <c:pt idx="25334">
                  <c:v>2019</c:v>
                </c:pt>
                <c:pt idx="25335">
                  <c:v>2019</c:v>
                </c:pt>
                <c:pt idx="25336">
                  <c:v>2019</c:v>
                </c:pt>
                <c:pt idx="25337">
                  <c:v>2019</c:v>
                </c:pt>
                <c:pt idx="25338">
                  <c:v>2019</c:v>
                </c:pt>
                <c:pt idx="25339">
                  <c:v>2018</c:v>
                </c:pt>
                <c:pt idx="25340">
                  <c:v>2018</c:v>
                </c:pt>
                <c:pt idx="25341">
                  <c:v>2018</c:v>
                </c:pt>
                <c:pt idx="25342">
                  <c:v>2018</c:v>
                </c:pt>
                <c:pt idx="25343">
                  <c:v>2018</c:v>
                </c:pt>
                <c:pt idx="25344">
                  <c:v>2018</c:v>
                </c:pt>
                <c:pt idx="25345">
                  <c:v>2018</c:v>
                </c:pt>
                <c:pt idx="25346">
                  <c:v>2018</c:v>
                </c:pt>
                <c:pt idx="25347">
                  <c:v>2018</c:v>
                </c:pt>
                <c:pt idx="25348">
                  <c:v>2018</c:v>
                </c:pt>
                <c:pt idx="25349">
                  <c:v>2018</c:v>
                </c:pt>
                <c:pt idx="25350">
                  <c:v>2018</c:v>
                </c:pt>
                <c:pt idx="25351">
                  <c:v>2018</c:v>
                </c:pt>
                <c:pt idx="25352">
                  <c:v>2018</c:v>
                </c:pt>
                <c:pt idx="25353">
                  <c:v>2018</c:v>
                </c:pt>
                <c:pt idx="25354">
                  <c:v>2018</c:v>
                </c:pt>
                <c:pt idx="25355">
                  <c:v>2018</c:v>
                </c:pt>
                <c:pt idx="25356">
                  <c:v>2018</c:v>
                </c:pt>
                <c:pt idx="25357">
                  <c:v>2018</c:v>
                </c:pt>
                <c:pt idx="25358">
                  <c:v>2018</c:v>
                </c:pt>
                <c:pt idx="25359">
                  <c:v>2018</c:v>
                </c:pt>
                <c:pt idx="25360">
                  <c:v>2018</c:v>
                </c:pt>
                <c:pt idx="25361">
                  <c:v>2018</c:v>
                </c:pt>
                <c:pt idx="25362">
                  <c:v>2018</c:v>
                </c:pt>
                <c:pt idx="25363">
                  <c:v>2018</c:v>
                </c:pt>
                <c:pt idx="25364">
                  <c:v>2018</c:v>
                </c:pt>
                <c:pt idx="25365">
                  <c:v>2018</c:v>
                </c:pt>
                <c:pt idx="25366">
                  <c:v>2018</c:v>
                </c:pt>
                <c:pt idx="25367">
                  <c:v>2018</c:v>
                </c:pt>
                <c:pt idx="25368">
                  <c:v>2018</c:v>
                </c:pt>
                <c:pt idx="25369">
                  <c:v>2018</c:v>
                </c:pt>
                <c:pt idx="25370">
                  <c:v>2018</c:v>
                </c:pt>
                <c:pt idx="25371">
                  <c:v>2018</c:v>
                </c:pt>
                <c:pt idx="25372">
                  <c:v>2018</c:v>
                </c:pt>
                <c:pt idx="25373">
                  <c:v>2018</c:v>
                </c:pt>
                <c:pt idx="25374">
                  <c:v>2018</c:v>
                </c:pt>
                <c:pt idx="25375">
                  <c:v>2018</c:v>
                </c:pt>
                <c:pt idx="25376">
                  <c:v>2018</c:v>
                </c:pt>
                <c:pt idx="25377">
                  <c:v>2018</c:v>
                </c:pt>
                <c:pt idx="25378">
                  <c:v>2018</c:v>
                </c:pt>
                <c:pt idx="25379">
                  <c:v>2018</c:v>
                </c:pt>
                <c:pt idx="25380">
                  <c:v>2018</c:v>
                </c:pt>
                <c:pt idx="25381">
                  <c:v>2018</c:v>
                </c:pt>
                <c:pt idx="25382">
                  <c:v>2018</c:v>
                </c:pt>
                <c:pt idx="25383">
                  <c:v>2018</c:v>
                </c:pt>
                <c:pt idx="25384">
                  <c:v>2016</c:v>
                </c:pt>
                <c:pt idx="25385">
                  <c:v>2016</c:v>
                </c:pt>
                <c:pt idx="25386">
                  <c:v>2016</c:v>
                </c:pt>
                <c:pt idx="25387">
                  <c:v>2016</c:v>
                </c:pt>
                <c:pt idx="25388">
                  <c:v>2016</c:v>
                </c:pt>
                <c:pt idx="25389">
                  <c:v>2016</c:v>
                </c:pt>
                <c:pt idx="25390">
                  <c:v>2016</c:v>
                </c:pt>
                <c:pt idx="25391">
                  <c:v>2016</c:v>
                </c:pt>
                <c:pt idx="25392">
                  <c:v>2016</c:v>
                </c:pt>
                <c:pt idx="25393">
                  <c:v>2016</c:v>
                </c:pt>
                <c:pt idx="25394">
                  <c:v>2016</c:v>
                </c:pt>
                <c:pt idx="25395">
                  <c:v>2016</c:v>
                </c:pt>
                <c:pt idx="25396">
                  <c:v>2016</c:v>
                </c:pt>
                <c:pt idx="25397">
                  <c:v>2016</c:v>
                </c:pt>
                <c:pt idx="25398">
                  <c:v>2016</c:v>
                </c:pt>
                <c:pt idx="25399">
                  <c:v>2016</c:v>
                </c:pt>
                <c:pt idx="25400">
                  <c:v>2016</c:v>
                </c:pt>
                <c:pt idx="25401">
                  <c:v>2016</c:v>
                </c:pt>
                <c:pt idx="25402">
                  <c:v>2016</c:v>
                </c:pt>
                <c:pt idx="25403">
                  <c:v>2016</c:v>
                </c:pt>
                <c:pt idx="25404">
                  <c:v>2016</c:v>
                </c:pt>
                <c:pt idx="25405">
                  <c:v>2016</c:v>
                </c:pt>
                <c:pt idx="25406">
                  <c:v>2016</c:v>
                </c:pt>
                <c:pt idx="25407">
                  <c:v>2016</c:v>
                </c:pt>
                <c:pt idx="25408">
                  <c:v>2016</c:v>
                </c:pt>
                <c:pt idx="25409">
                  <c:v>2016</c:v>
                </c:pt>
                <c:pt idx="25410">
                  <c:v>2016</c:v>
                </c:pt>
                <c:pt idx="25411">
                  <c:v>2016</c:v>
                </c:pt>
                <c:pt idx="25412">
                  <c:v>2016</c:v>
                </c:pt>
                <c:pt idx="25413">
                  <c:v>2016</c:v>
                </c:pt>
                <c:pt idx="25414">
                  <c:v>2016</c:v>
                </c:pt>
                <c:pt idx="25415">
                  <c:v>2016</c:v>
                </c:pt>
                <c:pt idx="25416">
                  <c:v>2016</c:v>
                </c:pt>
                <c:pt idx="25417">
                  <c:v>2016</c:v>
                </c:pt>
                <c:pt idx="25418">
                  <c:v>2016</c:v>
                </c:pt>
                <c:pt idx="25419">
                  <c:v>2016</c:v>
                </c:pt>
                <c:pt idx="25420">
                  <c:v>2016</c:v>
                </c:pt>
                <c:pt idx="25421">
                  <c:v>2016</c:v>
                </c:pt>
                <c:pt idx="25422">
                  <c:v>2016</c:v>
                </c:pt>
                <c:pt idx="25423">
                  <c:v>2016</c:v>
                </c:pt>
                <c:pt idx="25424">
                  <c:v>2016</c:v>
                </c:pt>
                <c:pt idx="25425">
                  <c:v>2016</c:v>
                </c:pt>
                <c:pt idx="25426">
                  <c:v>2016</c:v>
                </c:pt>
                <c:pt idx="25427">
                  <c:v>2016</c:v>
                </c:pt>
                <c:pt idx="25428">
                  <c:v>2016</c:v>
                </c:pt>
                <c:pt idx="25429">
                  <c:v>2016</c:v>
                </c:pt>
                <c:pt idx="25430">
                  <c:v>2016</c:v>
                </c:pt>
                <c:pt idx="25431">
                  <c:v>2016</c:v>
                </c:pt>
                <c:pt idx="25432">
                  <c:v>2016</c:v>
                </c:pt>
                <c:pt idx="25433">
                  <c:v>2015</c:v>
                </c:pt>
                <c:pt idx="25434">
                  <c:v>2015</c:v>
                </c:pt>
                <c:pt idx="25435">
                  <c:v>2015</c:v>
                </c:pt>
                <c:pt idx="25436">
                  <c:v>2015</c:v>
                </c:pt>
                <c:pt idx="25437">
                  <c:v>2015</c:v>
                </c:pt>
                <c:pt idx="25438">
                  <c:v>2015</c:v>
                </c:pt>
                <c:pt idx="25439">
                  <c:v>2015</c:v>
                </c:pt>
                <c:pt idx="25440">
                  <c:v>2015</c:v>
                </c:pt>
                <c:pt idx="25441">
                  <c:v>2015</c:v>
                </c:pt>
                <c:pt idx="25442">
                  <c:v>2015</c:v>
                </c:pt>
                <c:pt idx="25443">
                  <c:v>2015</c:v>
                </c:pt>
                <c:pt idx="25444">
                  <c:v>2015</c:v>
                </c:pt>
                <c:pt idx="25445">
                  <c:v>2015</c:v>
                </c:pt>
                <c:pt idx="25446">
                  <c:v>2015</c:v>
                </c:pt>
                <c:pt idx="25447">
                  <c:v>2015</c:v>
                </c:pt>
                <c:pt idx="25448">
                  <c:v>2015</c:v>
                </c:pt>
                <c:pt idx="25449">
                  <c:v>2015</c:v>
                </c:pt>
                <c:pt idx="25450">
                  <c:v>2015</c:v>
                </c:pt>
                <c:pt idx="25451">
                  <c:v>2015</c:v>
                </c:pt>
                <c:pt idx="25452">
                  <c:v>2015</c:v>
                </c:pt>
                <c:pt idx="25453">
                  <c:v>2015</c:v>
                </c:pt>
                <c:pt idx="25454">
                  <c:v>2015</c:v>
                </c:pt>
                <c:pt idx="25455">
                  <c:v>2015</c:v>
                </c:pt>
                <c:pt idx="25456">
                  <c:v>2015</c:v>
                </c:pt>
                <c:pt idx="25457">
                  <c:v>2015</c:v>
                </c:pt>
                <c:pt idx="25458">
                  <c:v>2015</c:v>
                </c:pt>
                <c:pt idx="25459">
                  <c:v>2015</c:v>
                </c:pt>
                <c:pt idx="25460">
                  <c:v>2015</c:v>
                </c:pt>
                <c:pt idx="25461">
                  <c:v>2015</c:v>
                </c:pt>
                <c:pt idx="25462">
                  <c:v>2015</c:v>
                </c:pt>
                <c:pt idx="25463">
                  <c:v>2015</c:v>
                </c:pt>
                <c:pt idx="25464">
                  <c:v>2015</c:v>
                </c:pt>
                <c:pt idx="25465">
                  <c:v>2015</c:v>
                </c:pt>
                <c:pt idx="25466">
                  <c:v>2015</c:v>
                </c:pt>
                <c:pt idx="25467">
                  <c:v>2015</c:v>
                </c:pt>
                <c:pt idx="25468">
                  <c:v>2015</c:v>
                </c:pt>
                <c:pt idx="25469">
                  <c:v>2015</c:v>
                </c:pt>
                <c:pt idx="25470">
                  <c:v>2015</c:v>
                </c:pt>
                <c:pt idx="25471">
                  <c:v>2015</c:v>
                </c:pt>
                <c:pt idx="25472">
                  <c:v>2015</c:v>
                </c:pt>
                <c:pt idx="25473">
                  <c:v>2015</c:v>
                </c:pt>
                <c:pt idx="25474">
                  <c:v>2015</c:v>
                </c:pt>
                <c:pt idx="25475">
                  <c:v>2015</c:v>
                </c:pt>
                <c:pt idx="25476">
                  <c:v>2015</c:v>
                </c:pt>
                <c:pt idx="25477">
                  <c:v>2015</c:v>
                </c:pt>
                <c:pt idx="25478">
                  <c:v>2015</c:v>
                </c:pt>
                <c:pt idx="25479">
                  <c:v>2015</c:v>
                </c:pt>
                <c:pt idx="25480">
                  <c:v>2015</c:v>
                </c:pt>
                <c:pt idx="25481">
                  <c:v>2015</c:v>
                </c:pt>
                <c:pt idx="25482">
                  <c:v>2014</c:v>
                </c:pt>
                <c:pt idx="25483">
                  <c:v>2014</c:v>
                </c:pt>
                <c:pt idx="25484">
                  <c:v>2014</c:v>
                </c:pt>
                <c:pt idx="25485">
                  <c:v>2014</c:v>
                </c:pt>
                <c:pt idx="25486">
                  <c:v>2014</c:v>
                </c:pt>
                <c:pt idx="25487">
                  <c:v>2014</c:v>
                </c:pt>
                <c:pt idx="25488">
                  <c:v>2014</c:v>
                </c:pt>
                <c:pt idx="25489">
                  <c:v>2014</c:v>
                </c:pt>
                <c:pt idx="25490">
                  <c:v>2014</c:v>
                </c:pt>
                <c:pt idx="25491">
                  <c:v>2014</c:v>
                </c:pt>
                <c:pt idx="25492">
                  <c:v>2014</c:v>
                </c:pt>
                <c:pt idx="25493">
                  <c:v>2014</c:v>
                </c:pt>
                <c:pt idx="25494">
                  <c:v>2014</c:v>
                </c:pt>
                <c:pt idx="25495">
                  <c:v>2014</c:v>
                </c:pt>
                <c:pt idx="25496">
                  <c:v>2014</c:v>
                </c:pt>
                <c:pt idx="25497">
                  <c:v>2014</c:v>
                </c:pt>
                <c:pt idx="25498">
                  <c:v>2014</c:v>
                </c:pt>
                <c:pt idx="25499">
                  <c:v>2014</c:v>
                </c:pt>
                <c:pt idx="25500">
                  <c:v>2014</c:v>
                </c:pt>
                <c:pt idx="25501">
                  <c:v>2014</c:v>
                </c:pt>
                <c:pt idx="25502">
                  <c:v>2014</c:v>
                </c:pt>
                <c:pt idx="25503">
                  <c:v>2014</c:v>
                </c:pt>
                <c:pt idx="25504">
                  <c:v>2014</c:v>
                </c:pt>
                <c:pt idx="25505">
                  <c:v>2014</c:v>
                </c:pt>
                <c:pt idx="25506">
                  <c:v>2014</c:v>
                </c:pt>
                <c:pt idx="25507">
                  <c:v>2014</c:v>
                </c:pt>
                <c:pt idx="25508">
                  <c:v>2014</c:v>
                </c:pt>
                <c:pt idx="25509">
                  <c:v>2014</c:v>
                </c:pt>
                <c:pt idx="25510">
                  <c:v>2014</c:v>
                </c:pt>
                <c:pt idx="25511">
                  <c:v>2014</c:v>
                </c:pt>
                <c:pt idx="25512">
                  <c:v>2014</c:v>
                </c:pt>
                <c:pt idx="25513">
                  <c:v>2014</c:v>
                </c:pt>
                <c:pt idx="25514">
                  <c:v>2014</c:v>
                </c:pt>
                <c:pt idx="25515">
                  <c:v>2014</c:v>
                </c:pt>
                <c:pt idx="25516">
                  <c:v>2014</c:v>
                </c:pt>
                <c:pt idx="25517">
                  <c:v>2014</c:v>
                </c:pt>
                <c:pt idx="25518">
                  <c:v>2014</c:v>
                </c:pt>
                <c:pt idx="25519">
                  <c:v>2014</c:v>
                </c:pt>
                <c:pt idx="25520">
                  <c:v>2014</c:v>
                </c:pt>
                <c:pt idx="25521">
                  <c:v>2014</c:v>
                </c:pt>
                <c:pt idx="25522">
                  <c:v>2014</c:v>
                </c:pt>
                <c:pt idx="25523">
                  <c:v>2014</c:v>
                </c:pt>
                <c:pt idx="25524">
                  <c:v>2014</c:v>
                </c:pt>
                <c:pt idx="25525">
                  <c:v>2014</c:v>
                </c:pt>
                <c:pt idx="25526">
                  <c:v>2014</c:v>
                </c:pt>
                <c:pt idx="25527">
                  <c:v>2014</c:v>
                </c:pt>
                <c:pt idx="25528">
                  <c:v>2014</c:v>
                </c:pt>
                <c:pt idx="25529">
                  <c:v>2014</c:v>
                </c:pt>
                <c:pt idx="25530">
                  <c:v>2014</c:v>
                </c:pt>
                <c:pt idx="25531">
                  <c:v>2013</c:v>
                </c:pt>
                <c:pt idx="25532">
                  <c:v>2013</c:v>
                </c:pt>
                <c:pt idx="25533">
                  <c:v>2013</c:v>
                </c:pt>
                <c:pt idx="25534">
                  <c:v>2013</c:v>
                </c:pt>
                <c:pt idx="25535">
                  <c:v>2013</c:v>
                </c:pt>
                <c:pt idx="25536">
                  <c:v>2013</c:v>
                </c:pt>
                <c:pt idx="25537">
                  <c:v>2013</c:v>
                </c:pt>
                <c:pt idx="25538">
                  <c:v>2013</c:v>
                </c:pt>
                <c:pt idx="25539">
                  <c:v>2013</c:v>
                </c:pt>
                <c:pt idx="25540">
                  <c:v>2013</c:v>
                </c:pt>
                <c:pt idx="25541">
                  <c:v>2013</c:v>
                </c:pt>
                <c:pt idx="25542">
                  <c:v>2013</c:v>
                </c:pt>
                <c:pt idx="25543">
                  <c:v>2013</c:v>
                </c:pt>
                <c:pt idx="25544">
                  <c:v>2013</c:v>
                </c:pt>
                <c:pt idx="25545">
                  <c:v>2013</c:v>
                </c:pt>
                <c:pt idx="25546">
                  <c:v>2013</c:v>
                </c:pt>
                <c:pt idx="25547">
                  <c:v>2013</c:v>
                </c:pt>
                <c:pt idx="25548">
                  <c:v>2013</c:v>
                </c:pt>
                <c:pt idx="25549">
                  <c:v>2013</c:v>
                </c:pt>
                <c:pt idx="25550">
                  <c:v>2013</c:v>
                </c:pt>
                <c:pt idx="25551">
                  <c:v>2013</c:v>
                </c:pt>
                <c:pt idx="25552">
                  <c:v>2013</c:v>
                </c:pt>
                <c:pt idx="25553">
                  <c:v>2013</c:v>
                </c:pt>
                <c:pt idx="25554">
                  <c:v>2013</c:v>
                </c:pt>
                <c:pt idx="25555">
                  <c:v>2013</c:v>
                </c:pt>
                <c:pt idx="25556">
                  <c:v>2013</c:v>
                </c:pt>
                <c:pt idx="25557">
                  <c:v>2013</c:v>
                </c:pt>
                <c:pt idx="25558">
                  <c:v>2013</c:v>
                </c:pt>
                <c:pt idx="25559">
                  <c:v>2013</c:v>
                </c:pt>
                <c:pt idx="25560">
                  <c:v>2013</c:v>
                </c:pt>
                <c:pt idx="25561">
                  <c:v>2013</c:v>
                </c:pt>
                <c:pt idx="25562">
                  <c:v>2013</c:v>
                </c:pt>
                <c:pt idx="25563">
                  <c:v>2013</c:v>
                </c:pt>
                <c:pt idx="25564">
                  <c:v>2013</c:v>
                </c:pt>
                <c:pt idx="25565">
                  <c:v>2013</c:v>
                </c:pt>
                <c:pt idx="25566">
                  <c:v>2013</c:v>
                </c:pt>
                <c:pt idx="25567">
                  <c:v>2013</c:v>
                </c:pt>
                <c:pt idx="25568">
                  <c:v>2013</c:v>
                </c:pt>
                <c:pt idx="25569">
                  <c:v>2013</c:v>
                </c:pt>
                <c:pt idx="25570">
                  <c:v>2013</c:v>
                </c:pt>
                <c:pt idx="25571">
                  <c:v>2013</c:v>
                </c:pt>
                <c:pt idx="25572">
                  <c:v>2013</c:v>
                </c:pt>
                <c:pt idx="25573">
                  <c:v>2013</c:v>
                </c:pt>
                <c:pt idx="25574">
                  <c:v>2013</c:v>
                </c:pt>
                <c:pt idx="25575">
                  <c:v>2013</c:v>
                </c:pt>
                <c:pt idx="25576">
                  <c:v>2013</c:v>
                </c:pt>
                <c:pt idx="25577">
                  <c:v>2013</c:v>
                </c:pt>
                <c:pt idx="25578">
                  <c:v>2013</c:v>
                </c:pt>
                <c:pt idx="25579">
                  <c:v>2013</c:v>
                </c:pt>
                <c:pt idx="25580">
                  <c:v>2012</c:v>
                </c:pt>
                <c:pt idx="25581">
                  <c:v>2012</c:v>
                </c:pt>
                <c:pt idx="25582">
                  <c:v>2012</c:v>
                </c:pt>
                <c:pt idx="25583">
                  <c:v>2012</c:v>
                </c:pt>
                <c:pt idx="25584">
                  <c:v>2012</c:v>
                </c:pt>
                <c:pt idx="25585">
                  <c:v>2012</c:v>
                </c:pt>
                <c:pt idx="25586">
                  <c:v>2012</c:v>
                </c:pt>
                <c:pt idx="25587">
                  <c:v>2012</c:v>
                </c:pt>
                <c:pt idx="25588">
                  <c:v>2012</c:v>
                </c:pt>
                <c:pt idx="25589">
                  <c:v>2012</c:v>
                </c:pt>
                <c:pt idx="25590">
                  <c:v>2012</c:v>
                </c:pt>
                <c:pt idx="25591">
                  <c:v>2012</c:v>
                </c:pt>
                <c:pt idx="25592">
                  <c:v>2012</c:v>
                </c:pt>
                <c:pt idx="25593">
                  <c:v>2012</c:v>
                </c:pt>
                <c:pt idx="25594">
                  <c:v>2012</c:v>
                </c:pt>
                <c:pt idx="25595">
                  <c:v>2012</c:v>
                </c:pt>
                <c:pt idx="25596">
                  <c:v>2012</c:v>
                </c:pt>
                <c:pt idx="25597">
                  <c:v>2012</c:v>
                </c:pt>
                <c:pt idx="25598">
                  <c:v>2012</c:v>
                </c:pt>
                <c:pt idx="25599">
                  <c:v>2012</c:v>
                </c:pt>
                <c:pt idx="25600">
                  <c:v>2012</c:v>
                </c:pt>
                <c:pt idx="25601">
                  <c:v>2012</c:v>
                </c:pt>
                <c:pt idx="25602">
                  <c:v>2012</c:v>
                </c:pt>
                <c:pt idx="25603">
                  <c:v>2012</c:v>
                </c:pt>
                <c:pt idx="25604">
                  <c:v>2012</c:v>
                </c:pt>
                <c:pt idx="25605">
                  <c:v>2012</c:v>
                </c:pt>
                <c:pt idx="25606">
                  <c:v>2012</c:v>
                </c:pt>
                <c:pt idx="25607">
                  <c:v>2012</c:v>
                </c:pt>
                <c:pt idx="25608">
                  <c:v>2012</c:v>
                </c:pt>
                <c:pt idx="25609">
                  <c:v>2012</c:v>
                </c:pt>
                <c:pt idx="25610">
                  <c:v>2012</c:v>
                </c:pt>
                <c:pt idx="25611">
                  <c:v>2012</c:v>
                </c:pt>
                <c:pt idx="25612">
                  <c:v>2012</c:v>
                </c:pt>
                <c:pt idx="25613">
                  <c:v>2012</c:v>
                </c:pt>
                <c:pt idx="25614">
                  <c:v>2012</c:v>
                </c:pt>
                <c:pt idx="25615">
                  <c:v>2012</c:v>
                </c:pt>
                <c:pt idx="25616">
                  <c:v>2012</c:v>
                </c:pt>
                <c:pt idx="25617">
                  <c:v>2012</c:v>
                </c:pt>
                <c:pt idx="25618">
                  <c:v>2012</c:v>
                </c:pt>
                <c:pt idx="25619">
                  <c:v>2012</c:v>
                </c:pt>
                <c:pt idx="25620">
                  <c:v>2012</c:v>
                </c:pt>
                <c:pt idx="25621">
                  <c:v>2012</c:v>
                </c:pt>
                <c:pt idx="25622">
                  <c:v>2012</c:v>
                </c:pt>
                <c:pt idx="25623">
                  <c:v>2012</c:v>
                </c:pt>
                <c:pt idx="25624">
                  <c:v>2012</c:v>
                </c:pt>
                <c:pt idx="25625">
                  <c:v>2012</c:v>
                </c:pt>
                <c:pt idx="25626">
                  <c:v>2012</c:v>
                </c:pt>
                <c:pt idx="25627">
                  <c:v>2012</c:v>
                </c:pt>
                <c:pt idx="25628">
                  <c:v>2012</c:v>
                </c:pt>
                <c:pt idx="25629">
                  <c:v>2012</c:v>
                </c:pt>
                <c:pt idx="25630">
                  <c:v>2012</c:v>
                </c:pt>
                <c:pt idx="25631">
                  <c:v>2012</c:v>
                </c:pt>
                <c:pt idx="25632">
                  <c:v>2012</c:v>
                </c:pt>
                <c:pt idx="25633">
                  <c:v>2012</c:v>
                </c:pt>
                <c:pt idx="25634">
                  <c:v>2012</c:v>
                </c:pt>
                <c:pt idx="25635">
                  <c:v>2011</c:v>
                </c:pt>
                <c:pt idx="25636">
                  <c:v>2011</c:v>
                </c:pt>
                <c:pt idx="25637">
                  <c:v>2011</c:v>
                </c:pt>
                <c:pt idx="25638">
                  <c:v>2011</c:v>
                </c:pt>
                <c:pt idx="25639">
                  <c:v>2011</c:v>
                </c:pt>
                <c:pt idx="25640">
                  <c:v>2011</c:v>
                </c:pt>
                <c:pt idx="25641">
                  <c:v>2011</c:v>
                </c:pt>
                <c:pt idx="25642">
                  <c:v>2011</c:v>
                </c:pt>
                <c:pt idx="25643">
                  <c:v>2011</c:v>
                </c:pt>
                <c:pt idx="25644">
                  <c:v>2011</c:v>
                </c:pt>
                <c:pt idx="25645">
                  <c:v>2011</c:v>
                </c:pt>
                <c:pt idx="25646">
                  <c:v>2011</c:v>
                </c:pt>
                <c:pt idx="25647">
                  <c:v>2011</c:v>
                </c:pt>
                <c:pt idx="25648">
                  <c:v>2011</c:v>
                </c:pt>
                <c:pt idx="25649">
                  <c:v>2011</c:v>
                </c:pt>
                <c:pt idx="25650">
                  <c:v>2011</c:v>
                </c:pt>
                <c:pt idx="25651">
                  <c:v>2011</c:v>
                </c:pt>
                <c:pt idx="25652">
                  <c:v>2011</c:v>
                </c:pt>
                <c:pt idx="25653">
                  <c:v>2011</c:v>
                </c:pt>
                <c:pt idx="25654">
                  <c:v>2011</c:v>
                </c:pt>
                <c:pt idx="25655">
                  <c:v>2011</c:v>
                </c:pt>
                <c:pt idx="25656">
                  <c:v>2011</c:v>
                </c:pt>
                <c:pt idx="25657">
                  <c:v>2011</c:v>
                </c:pt>
                <c:pt idx="25658">
                  <c:v>2011</c:v>
                </c:pt>
                <c:pt idx="25659">
                  <c:v>2011</c:v>
                </c:pt>
                <c:pt idx="25660">
                  <c:v>2011</c:v>
                </c:pt>
                <c:pt idx="25661">
                  <c:v>2011</c:v>
                </c:pt>
                <c:pt idx="25662">
                  <c:v>2011</c:v>
                </c:pt>
                <c:pt idx="25663">
                  <c:v>2011</c:v>
                </c:pt>
                <c:pt idx="25664">
                  <c:v>2011</c:v>
                </c:pt>
                <c:pt idx="25665">
                  <c:v>2011</c:v>
                </c:pt>
                <c:pt idx="25666">
                  <c:v>2011</c:v>
                </c:pt>
                <c:pt idx="25667">
                  <c:v>2011</c:v>
                </c:pt>
                <c:pt idx="25668">
                  <c:v>2011</c:v>
                </c:pt>
                <c:pt idx="25669">
                  <c:v>2011</c:v>
                </c:pt>
                <c:pt idx="25670">
                  <c:v>2011</c:v>
                </c:pt>
                <c:pt idx="25671">
                  <c:v>2011</c:v>
                </c:pt>
                <c:pt idx="25672">
                  <c:v>2011</c:v>
                </c:pt>
                <c:pt idx="25673">
                  <c:v>2011</c:v>
                </c:pt>
                <c:pt idx="25674">
                  <c:v>2011</c:v>
                </c:pt>
                <c:pt idx="25675">
                  <c:v>2011</c:v>
                </c:pt>
                <c:pt idx="25676">
                  <c:v>2011</c:v>
                </c:pt>
                <c:pt idx="25677">
                  <c:v>2011</c:v>
                </c:pt>
                <c:pt idx="25678">
                  <c:v>2011</c:v>
                </c:pt>
                <c:pt idx="25679">
                  <c:v>2011</c:v>
                </c:pt>
                <c:pt idx="25680">
                  <c:v>2011</c:v>
                </c:pt>
                <c:pt idx="25681">
                  <c:v>2011</c:v>
                </c:pt>
                <c:pt idx="25682">
                  <c:v>2019</c:v>
                </c:pt>
                <c:pt idx="25683">
                  <c:v>2019</c:v>
                </c:pt>
                <c:pt idx="25684">
                  <c:v>2019</c:v>
                </c:pt>
                <c:pt idx="25685">
                  <c:v>2019</c:v>
                </c:pt>
                <c:pt idx="25686">
                  <c:v>2019</c:v>
                </c:pt>
                <c:pt idx="25687">
                  <c:v>2019</c:v>
                </c:pt>
                <c:pt idx="25688">
                  <c:v>2019</c:v>
                </c:pt>
                <c:pt idx="25689">
                  <c:v>2019</c:v>
                </c:pt>
                <c:pt idx="25690">
                  <c:v>2019</c:v>
                </c:pt>
                <c:pt idx="25691">
                  <c:v>2019</c:v>
                </c:pt>
                <c:pt idx="25692">
                  <c:v>2019</c:v>
                </c:pt>
                <c:pt idx="25693">
                  <c:v>2019</c:v>
                </c:pt>
                <c:pt idx="25694">
                  <c:v>2019</c:v>
                </c:pt>
                <c:pt idx="25695">
                  <c:v>2019</c:v>
                </c:pt>
                <c:pt idx="25696">
                  <c:v>2019</c:v>
                </c:pt>
                <c:pt idx="25697">
                  <c:v>2019</c:v>
                </c:pt>
                <c:pt idx="25698">
                  <c:v>2018</c:v>
                </c:pt>
                <c:pt idx="25699">
                  <c:v>2018</c:v>
                </c:pt>
                <c:pt idx="25700">
                  <c:v>2018</c:v>
                </c:pt>
                <c:pt idx="25701">
                  <c:v>2018</c:v>
                </c:pt>
                <c:pt idx="25702">
                  <c:v>2018</c:v>
                </c:pt>
                <c:pt idx="25703">
                  <c:v>2018</c:v>
                </c:pt>
                <c:pt idx="25704">
                  <c:v>2018</c:v>
                </c:pt>
                <c:pt idx="25705">
                  <c:v>2018</c:v>
                </c:pt>
                <c:pt idx="25706">
                  <c:v>2018</c:v>
                </c:pt>
                <c:pt idx="25707">
                  <c:v>2018</c:v>
                </c:pt>
                <c:pt idx="25708">
                  <c:v>2018</c:v>
                </c:pt>
                <c:pt idx="25709">
                  <c:v>2018</c:v>
                </c:pt>
                <c:pt idx="25710">
                  <c:v>2018</c:v>
                </c:pt>
                <c:pt idx="25711">
                  <c:v>2016</c:v>
                </c:pt>
                <c:pt idx="25712">
                  <c:v>2016</c:v>
                </c:pt>
                <c:pt idx="25713">
                  <c:v>2016</c:v>
                </c:pt>
                <c:pt idx="25714">
                  <c:v>2016</c:v>
                </c:pt>
                <c:pt idx="25715">
                  <c:v>2016</c:v>
                </c:pt>
                <c:pt idx="25716">
                  <c:v>2016</c:v>
                </c:pt>
                <c:pt idx="25717">
                  <c:v>2016</c:v>
                </c:pt>
                <c:pt idx="25718">
                  <c:v>2016</c:v>
                </c:pt>
                <c:pt idx="25719">
                  <c:v>2016</c:v>
                </c:pt>
                <c:pt idx="25720">
                  <c:v>2016</c:v>
                </c:pt>
                <c:pt idx="25721">
                  <c:v>2016</c:v>
                </c:pt>
                <c:pt idx="25722">
                  <c:v>2016</c:v>
                </c:pt>
                <c:pt idx="25723">
                  <c:v>2016</c:v>
                </c:pt>
                <c:pt idx="25724">
                  <c:v>2016</c:v>
                </c:pt>
                <c:pt idx="25725">
                  <c:v>2016</c:v>
                </c:pt>
                <c:pt idx="25726">
                  <c:v>2015</c:v>
                </c:pt>
                <c:pt idx="25727">
                  <c:v>2015</c:v>
                </c:pt>
                <c:pt idx="25728">
                  <c:v>2015</c:v>
                </c:pt>
                <c:pt idx="25729">
                  <c:v>2015</c:v>
                </c:pt>
                <c:pt idx="25730">
                  <c:v>2015</c:v>
                </c:pt>
                <c:pt idx="25731">
                  <c:v>2015</c:v>
                </c:pt>
                <c:pt idx="25732">
                  <c:v>2015</c:v>
                </c:pt>
                <c:pt idx="25733">
                  <c:v>2015</c:v>
                </c:pt>
                <c:pt idx="25734">
                  <c:v>2015</c:v>
                </c:pt>
                <c:pt idx="25735">
                  <c:v>2015</c:v>
                </c:pt>
                <c:pt idx="25736">
                  <c:v>2015</c:v>
                </c:pt>
                <c:pt idx="25737">
                  <c:v>2015</c:v>
                </c:pt>
                <c:pt idx="25738">
                  <c:v>2015</c:v>
                </c:pt>
                <c:pt idx="25739">
                  <c:v>2015</c:v>
                </c:pt>
                <c:pt idx="25740">
                  <c:v>2014</c:v>
                </c:pt>
                <c:pt idx="25741">
                  <c:v>2014</c:v>
                </c:pt>
                <c:pt idx="25742">
                  <c:v>2014</c:v>
                </c:pt>
                <c:pt idx="25743">
                  <c:v>2014</c:v>
                </c:pt>
                <c:pt idx="25744">
                  <c:v>2014</c:v>
                </c:pt>
                <c:pt idx="25745">
                  <c:v>2014</c:v>
                </c:pt>
                <c:pt idx="25746">
                  <c:v>2014</c:v>
                </c:pt>
                <c:pt idx="25747">
                  <c:v>2014</c:v>
                </c:pt>
                <c:pt idx="25748">
                  <c:v>2014</c:v>
                </c:pt>
                <c:pt idx="25749">
                  <c:v>2014</c:v>
                </c:pt>
                <c:pt idx="25750">
                  <c:v>2014</c:v>
                </c:pt>
                <c:pt idx="25751">
                  <c:v>2014</c:v>
                </c:pt>
                <c:pt idx="25752">
                  <c:v>2014</c:v>
                </c:pt>
                <c:pt idx="25753">
                  <c:v>2014</c:v>
                </c:pt>
                <c:pt idx="25754">
                  <c:v>2014</c:v>
                </c:pt>
                <c:pt idx="25755">
                  <c:v>2014</c:v>
                </c:pt>
                <c:pt idx="25756">
                  <c:v>2019</c:v>
                </c:pt>
                <c:pt idx="25757">
                  <c:v>2019</c:v>
                </c:pt>
                <c:pt idx="25758">
                  <c:v>2019</c:v>
                </c:pt>
                <c:pt idx="25759">
                  <c:v>2019</c:v>
                </c:pt>
                <c:pt idx="25760">
                  <c:v>2018</c:v>
                </c:pt>
                <c:pt idx="25761">
                  <c:v>2018</c:v>
                </c:pt>
                <c:pt idx="25762">
                  <c:v>2018</c:v>
                </c:pt>
                <c:pt idx="25763">
                  <c:v>2018</c:v>
                </c:pt>
                <c:pt idx="25764">
                  <c:v>2016</c:v>
                </c:pt>
                <c:pt idx="25765">
                  <c:v>2016</c:v>
                </c:pt>
                <c:pt idx="25766">
                  <c:v>2016</c:v>
                </c:pt>
                <c:pt idx="25767">
                  <c:v>2016</c:v>
                </c:pt>
                <c:pt idx="25768">
                  <c:v>2015</c:v>
                </c:pt>
                <c:pt idx="25769">
                  <c:v>2015</c:v>
                </c:pt>
                <c:pt idx="25770">
                  <c:v>2015</c:v>
                </c:pt>
                <c:pt idx="25771">
                  <c:v>2015</c:v>
                </c:pt>
                <c:pt idx="25772">
                  <c:v>2019</c:v>
                </c:pt>
                <c:pt idx="25773">
                  <c:v>2019</c:v>
                </c:pt>
                <c:pt idx="25774">
                  <c:v>2019</c:v>
                </c:pt>
                <c:pt idx="25775">
                  <c:v>2019</c:v>
                </c:pt>
                <c:pt idx="25776">
                  <c:v>2019</c:v>
                </c:pt>
                <c:pt idx="25777">
                  <c:v>2019</c:v>
                </c:pt>
                <c:pt idx="25778">
                  <c:v>2019</c:v>
                </c:pt>
                <c:pt idx="25779">
                  <c:v>2019</c:v>
                </c:pt>
                <c:pt idx="25780">
                  <c:v>2019</c:v>
                </c:pt>
                <c:pt idx="25781">
                  <c:v>2019</c:v>
                </c:pt>
                <c:pt idx="25782">
                  <c:v>2019</c:v>
                </c:pt>
                <c:pt idx="25783">
                  <c:v>2019</c:v>
                </c:pt>
                <c:pt idx="25784">
                  <c:v>2019</c:v>
                </c:pt>
                <c:pt idx="25785">
                  <c:v>2019</c:v>
                </c:pt>
                <c:pt idx="25786">
                  <c:v>2019</c:v>
                </c:pt>
                <c:pt idx="25787">
                  <c:v>2019</c:v>
                </c:pt>
                <c:pt idx="25788">
                  <c:v>2019</c:v>
                </c:pt>
                <c:pt idx="25789">
                  <c:v>2019</c:v>
                </c:pt>
                <c:pt idx="25790">
                  <c:v>2019</c:v>
                </c:pt>
                <c:pt idx="25791">
                  <c:v>2019</c:v>
                </c:pt>
                <c:pt idx="25792">
                  <c:v>2019</c:v>
                </c:pt>
                <c:pt idx="25793">
                  <c:v>2019</c:v>
                </c:pt>
                <c:pt idx="25794">
                  <c:v>2019</c:v>
                </c:pt>
                <c:pt idx="25795">
                  <c:v>2019</c:v>
                </c:pt>
                <c:pt idx="25796">
                  <c:v>2019</c:v>
                </c:pt>
                <c:pt idx="25797">
                  <c:v>2019</c:v>
                </c:pt>
                <c:pt idx="25798">
                  <c:v>2019</c:v>
                </c:pt>
                <c:pt idx="25799">
                  <c:v>2019</c:v>
                </c:pt>
                <c:pt idx="25800">
                  <c:v>2019</c:v>
                </c:pt>
                <c:pt idx="25801">
                  <c:v>2019</c:v>
                </c:pt>
                <c:pt idx="25802">
                  <c:v>2019</c:v>
                </c:pt>
                <c:pt idx="25803">
                  <c:v>2019</c:v>
                </c:pt>
                <c:pt idx="25804">
                  <c:v>2019</c:v>
                </c:pt>
                <c:pt idx="25805">
                  <c:v>2019</c:v>
                </c:pt>
                <c:pt idx="25806">
                  <c:v>2019</c:v>
                </c:pt>
                <c:pt idx="25807">
                  <c:v>2019</c:v>
                </c:pt>
                <c:pt idx="25808">
                  <c:v>2019</c:v>
                </c:pt>
                <c:pt idx="25809">
                  <c:v>2019</c:v>
                </c:pt>
                <c:pt idx="25810">
                  <c:v>2019</c:v>
                </c:pt>
                <c:pt idx="25811">
                  <c:v>2019</c:v>
                </c:pt>
                <c:pt idx="25812">
                  <c:v>2018</c:v>
                </c:pt>
                <c:pt idx="25813">
                  <c:v>2018</c:v>
                </c:pt>
                <c:pt idx="25814">
                  <c:v>2016</c:v>
                </c:pt>
                <c:pt idx="25815">
                  <c:v>2016</c:v>
                </c:pt>
                <c:pt idx="25816">
                  <c:v>2016</c:v>
                </c:pt>
                <c:pt idx="25817">
                  <c:v>2015</c:v>
                </c:pt>
                <c:pt idx="25818">
                  <c:v>2015</c:v>
                </c:pt>
                <c:pt idx="25819">
                  <c:v>2015</c:v>
                </c:pt>
                <c:pt idx="25820">
                  <c:v>2014</c:v>
                </c:pt>
                <c:pt idx="25821">
                  <c:v>2014</c:v>
                </c:pt>
                <c:pt idx="25822">
                  <c:v>2014</c:v>
                </c:pt>
                <c:pt idx="25823">
                  <c:v>2013</c:v>
                </c:pt>
                <c:pt idx="25824">
                  <c:v>2013</c:v>
                </c:pt>
                <c:pt idx="25825">
                  <c:v>2013</c:v>
                </c:pt>
                <c:pt idx="25826">
                  <c:v>2012</c:v>
                </c:pt>
                <c:pt idx="25827">
                  <c:v>2012</c:v>
                </c:pt>
                <c:pt idx="25828">
                  <c:v>2012</c:v>
                </c:pt>
                <c:pt idx="25829">
                  <c:v>2012</c:v>
                </c:pt>
                <c:pt idx="25830">
                  <c:v>2011</c:v>
                </c:pt>
                <c:pt idx="25831">
                  <c:v>2011</c:v>
                </c:pt>
                <c:pt idx="25832">
                  <c:v>2011</c:v>
                </c:pt>
                <c:pt idx="25833">
                  <c:v>2010</c:v>
                </c:pt>
                <c:pt idx="25834">
                  <c:v>2010</c:v>
                </c:pt>
                <c:pt idx="25835">
                  <c:v>2010</c:v>
                </c:pt>
                <c:pt idx="25836">
                  <c:v>2010</c:v>
                </c:pt>
                <c:pt idx="25837">
                  <c:v>2009</c:v>
                </c:pt>
                <c:pt idx="25838">
                  <c:v>2009</c:v>
                </c:pt>
                <c:pt idx="25839">
                  <c:v>2009</c:v>
                </c:pt>
                <c:pt idx="25840">
                  <c:v>2008</c:v>
                </c:pt>
                <c:pt idx="25841">
                  <c:v>2008</c:v>
                </c:pt>
                <c:pt idx="25842">
                  <c:v>2008</c:v>
                </c:pt>
                <c:pt idx="25843">
                  <c:v>2007</c:v>
                </c:pt>
                <c:pt idx="25844">
                  <c:v>2007</c:v>
                </c:pt>
                <c:pt idx="25845">
                  <c:v>2006</c:v>
                </c:pt>
                <c:pt idx="25846">
                  <c:v>2005</c:v>
                </c:pt>
                <c:pt idx="25847">
                  <c:v>2004</c:v>
                </c:pt>
                <c:pt idx="25848">
                  <c:v>2019</c:v>
                </c:pt>
                <c:pt idx="25849">
                  <c:v>2019</c:v>
                </c:pt>
                <c:pt idx="25850">
                  <c:v>2018</c:v>
                </c:pt>
                <c:pt idx="25851">
                  <c:v>2018</c:v>
                </c:pt>
                <c:pt idx="25852">
                  <c:v>2016</c:v>
                </c:pt>
                <c:pt idx="25853">
                  <c:v>2016</c:v>
                </c:pt>
                <c:pt idx="25854">
                  <c:v>2015</c:v>
                </c:pt>
                <c:pt idx="25855">
                  <c:v>2015</c:v>
                </c:pt>
                <c:pt idx="25856">
                  <c:v>2014</c:v>
                </c:pt>
                <c:pt idx="25857">
                  <c:v>2014</c:v>
                </c:pt>
                <c:pt idx="25858">
                  <c:v>2013</c:v>
                </c:pt>
                <c:pt idx="25859">
                  <c:v>2013</c:v>
                </c:pt>
                <c:pt idx="25860">
                  <c:v>2012</c:v>
                </c:pt>
                <c:pt idx="25861">
                  <c:v>2012</c:v>
                </c:pt>
                <c:pt idx="25862">
                  <c:v>2011</c:v>
                </c:pt>
                <c:pt idx="25863">
                  <c:v>2010</c:v>
                </c:pt>
                <c:pt idx="25864">
                  <c:v>2019</c:v>
                </c:pt>
                <c:pt idx="25865">
                  <c:v>2018</c:v>
                </c:pt>
                <c:pt idx="25866">
                  <c:v>2016</c:v>
                </c:pt>
                <c:pt idx="25867">
                  <c:v>2015</c:v>
                </c:pt>
                <c:pt idx="25868">
                  <c:v>2014</c:v>
                </c:pt>
                <c:pt idx="25869">
                  <c:v>2019</c:v>
                </c:pt>
                <c:pt idx="25870">
                  <c:v>2018</c:v>
                </c:pt>
                <c:pt idx="25871">
                  <c:v>2016</c:v>
                </c:pt>
                <c:pt idx="25872">
                  <c:v>2018</c:v>
                </c:pt>
                <c:pt idx="25873">
                  <c:v>2018</c:v>
                </c:pt>
                <c:pt idx="25874">
                  <c:v>2018</c:v>
                </c:pt>
                <c:pt idx="25875">
                  <c:v>2018</c:v>
                </c:pt>
                <c:pt idx="25876">
                  <c:v>2018</c:v>
                </c:pt>
                <c:pt idx="25877">
                  <c:v>2016</c:v>
                </c:pt>
                <c:pt idx="25878">
                  <c:v>2015</c:v>
                </c:pt>
                <c:pt idx="25879">
                  <c:v>2015</c:v>
                </c:pt>
                <c:pt idx="25880">
                  <c:v>2014</c:v>
                </c:pt>
                <c:pt idx="25881">
                  <c:v>2014</c:v>
                </c:pt>
                <c:pt idx="25882">
                  <c:v>2013</c:v>
                </c:pt>
                <c:pt idx="25883">
                  <c:v>2013</c:v>
                </c:pt>
                <c:pt idx="25884">
                  <c:v>2011</c:v>
                </c:pt>
                <c:pt idx="25885">
                  <c:v>2011</c:v>
                </c:pt>
                <c:pt idx="25886">
                  <c:v>2016</c:v>
                </c:pt>
                <c:pt idx="25887">
                  <c:v>2016</c:v>
                </c:pt>
                <c:pt idx="25888">
                  <c:v>2016</c:v>
                </c:pt>
                <c:pt idx="25889">
                  <c:v>2016</c:v>
                </c:pt>
                <c:pt idx="25890">
                  <c:v>2015</c:v>
                </c:pt>
                <c:pt idx="25891">
                  <c:v>2015</c:v>
                </c:pt>
                <c:pt idx="25892">
                  <c:v>2015</c:v>
                </c:pt>
                <c:pt idx="25893">
                  <c:v>2014</c:v>
                </c:pt>
                <c:pt idx="25894">
                  <c:v>2014</c:v>
                </c:pt>
                <c:pt idx="25895">
                  <c:v>2014</c:v>
                </c:pt>
                <c:pt idx="25896">
                  <c:v>2013</c:v>
                </c:pt>
                <c:pt idx="25897">
                  <c:v>2013</c:v>
                </c:pt>
                <c:pt idx="25898">
                  <c:v>2013</c:v>
                </c:pt>
                <c:pt idx="25899">
                  <c:v>2012</c:v>
                </c:pt>
                <c:pt idx="25900">
                  <c:v>2012</c:v>
                </c:pt>
                <c:pt idx="25901">
                  <c:v>2012</c:v>
                </c:pt>
                <c:pt idx="25902">
                  <c:v>2011</c:v>
                </c:pt>
                <c:pt idx="25903">
                  <c:v>2011</c:v>
                </c:pt>
                <c:pt idx="25904">
                  <c:v>2011</c:v>
                </c:pt>
                <c:pt idx="25905">
                  <c:v>2010</c:v>
                </c:pt>
                <c:pt idx="25906">
                  <c:v>2010</c:v>
                </c:pt>
                <c:pt idx="25907">
                  <c:v>2010</c:v>
                </c:pt>
                <c:pt idx="25908">
                  <c:v>2010</c:v>
                </c:pt>
                <c:pt idx="25909">
                  <c:v>2010</c:v>
                </c:pt>
                <c:pt idx="25910">
                  <c:v>2009</c:v>
                </c:pt>
                <c:pt idx="25911">
                  <c:v>2009</c:v>
                </c:pt>
                <c:pt idx="25912">
                  <c:v>2009</c:v>
                </c:pt>
                <c:pt idx="25913">
                  <c:v>2009</c:v>
                </c:pt>
                <c:pt idx="25914">
                  <c:v>2009</c:v>
                </c:pt>
                <c:pt idx="25915">
                  <c:v>2008</c:v>
                </c:pt>
                <c:pt idx="25916">
                  <c:v>2008</c:v>
                </c:pt>
                <c:pt idx="25917">
                  <c:v>2008</c:v>
                </c:pt>
                <c:pt idx="25918">
                  <c:v>2019</c:v>
                </c:pt>
                <c:pt idx="25919">
                  <c:v>2019</c:v>
                </c:pt>
                <c:pt idx="25920">
                  <c:v>2019</c:v>
                </c:pt>
                <c:pt idx="25921">
                  <c:v>2019</c:v>
                </c:pt>
                <c:pt idx="25922">
                  <c:v>2019</c:v>
                </c:pt>
                <c:pt idx="25923">
                  <c:v>2019</c:v>
                </c:pt>
                <c:pt idx="25924">
                  <c:v>2019</c:v>
                </c:pt>
                <c:pt idx="25925">
                  <c:v>2019</c:v>
                </c:pt>
                <c:pt idx="25926">
                  <c:v>2019</c:v>
                </c:pt>
                <c:pt idx="25927">
                  <c:v>2019</c:v>
                </c:pt>
                <c:pt idx="25928">
                  <c:v>2018</c:v>
                </c:pt>
                <c:pt idx="25929">
                  <c:v>2018</c:v>
                </c:pt>
                <c:pt idx="25930">
                  <c:v>2018</c:v>
                </c:pt>
                <c:pt idx="25931">
                  <c:v>2018</c:v>
                </c:pt>
                <c:pt idx="25932">
                  <c:v>2018</c:v>
                </c:pt>
                <c:pt idx="25933">
                  <c:v>2018</c:v>
                </c:pt>
                <c:pt idx="25934">
                  <c:v>2018</c:v>
                </c:pt>
                <c:pt idx="25935">
                  <c:v>2018</c:v>
                </c:pt>
                <c:pt idx="25936">
                  <c:v>2018</c:v>
                </c:pt>
                <c:pt idx="25937">
                  <c:v>2018</c:v>
                </c:pt>
                <c:pt idx="25938">
                  <c:v>2016</c:v>
                </c:pt>
                <c:pt idx="25939">
                  <c:v>2016</c:v>
                </c:pt>
                <c:pt idx="25940">
                  <c:v>2016</c:v>
                </c:pt>
                <c:pt idx="25941">
                  <c:v>2016</c:v>
                </c:pt>
                <c:pt idx="25942">
                  <c:v>2016</c:v>
                </c:pt>
                <c:pt idx="25943">
                  <c:v>2016</c:v>
                </c:pt>
                <c:pt idx="25944">
                  <c:v>2016</c:v>
                </c:pt>
                <c:pt idx="25945">
                  <c:v>2016</c:v>
                </c:pt>
                <c:pt idx="25946">
                  <c:v>2015</c:v>
                </c:pt>
                <c:pt idx="25947">
                  <c:v>2015</c:v>
                </c:pt>
                <c:pt idx="25948">
                  <c:v>2015</c:v>
                </c:pt>
                <c:pt idx="25949">
                  <c:v>2015</c:v>
                </c:pt>
                <c:pt idx="25950">
                  <c:v>2015</c:v>
                </c:pt>
                <c:pt idx="25951">
                  <c:v>2015</c:v>
                </c:pt>
                <c:pt idx="25952">
                  <c:v>2015</c:v>
                </c:pt>
                <c:pt idx="25953">
                  <c:v>2015</c:v>
                </c:pt>
                <c:pt idx="25954">
                  <c:v>2014</c:v>
                </c:pt>
                <c:pt idx="25955">
                  <c:v>2014</c:v>
                </c:pt>
                <c:pt idx="25956">
                  <c:v>2014</c:v>
                </c:pt>
                <c:pt idx="25957">
                  <c:v>2014</c:v>
                </c:pt>
                <c:pt idx="25958">
                  <c:v>2014</c:v>
                </c:pt>
                <c:pt idx="25959">
                  <c:v>2014</c:v>
                </c:pt>
                <c:pt idx="25960">
                  <c:v>2014</c:v>
                </c:pt>
                <c:pt idx="25961">
                  <c:v>2014</c:v>
                </c:pt>
                <c:pt idx="25962">
                  <c:v>2013</c:v>
                </c:pt>
                <c:pt idx="25963">
                  <c:v>2013</c:v>
                </c:pt>
                <c:pt idx="25964">
                  <c:v>2013</c:v>
                </c:pt>
                <c:pt idx="25965">
                  <c:v>2013</c:v>
                </c:pt>
                <c:pt idx="25966">
                  <c:v>2013</c:v>
                </c:pt>
                <c:pt idx="25967">
                  <c:v>2013</c:v>
                </c:pt>
                <c:pt idx="25968">
                  <c:v>2013</c:v>
                </c:pt>
                <c:pt idx="25969">
                  <c:v>2013</c:v>
                </c:pt>
                <c:pt idx="25970">
                  <c:v>2013</c:v>
                </c:pt>
                <c:pt idx="25971">
                  <c:v>2013</c:v>
                </c:pt>
                <c:pt idx="25972">
                  <c:v>2013</c:v>
                </c:pt>
                <c:pt idx="25973">
                  <c:v>2013</c:v>
                </c:pt>
                <c:pt idx="25974">
                  <c:v>2013</c:v>
                </c:pt>
                <c:pt idx="25975">
                  <c:v>2013</c:v>
                </c:pt>
                <c:pt idx="25976">
                  <c:v>2012</c:v>
                </c:pt>
                <c:pt idx="25977">
                  <c:v>2012</c:v>
                </c:pt>
                <c:pt idx="25978">
                  <c:v>2012</c:v>
                </c:pt>
                <c:pt idx="25979">
                  <c:v>2012</c:v>
                </c:pt>
                <c:pt idx="25980">
                  <c:v>2012</c:v>
                </c:pt>
                <c:pt idx="25981">
                  <c:v>2012</c:v>
                </c:pt>
                <c:pt idx="25982">
                  <c:v>2012</c:v>
                </c:pt>
                <c:pt idx="25983">
                  <c:v>2012</c:v>
                </c:pt>
                <c:pt idx="25984">
                  <c:v>2012</c:v>
                </c:pt>
                <c:pt idx="25985">
                  <c:v>2012</c:v>
                </c:pt>
                <c:pt idx="25986">
                  <c:v>2012</c:v>
                </c:pt>
                <c:pt idx="25987">
                  <c:v>2012</c:v>
                </c:pt>
                <c:pt idx="25988">
                  <c:v>2012</c:v>
                </c:pt>
                <c:pt idx="25989">
                  <c:v>2012</c:v>
                </c:pt>
                <c:pt idx="25990">
                  <c:v>2011</c:v>
                </c:pt>
                <c:pt idx="25991">
                  <c:v>2011</c:v>
                </c:pt>
                <c:pt idx="25992">
                  <c:v>2011</c:v>
                </c:pt>
                <c:pt idx="25993">
                  <c:v>2011</c:v>
                </c:pt>
                <c:pt idx="25994">
                  <c:v>2011</c:v>
                </c:pt>
                <c:pt idx="25995">
                  <c:v>2011</c:v>
                </c:pt>
                <c:pt idx="25996">
                  <c:v>2011</c:v>
                </c:pt>
                <c:pt idx="25997">
                  <c:v>2011</c:v>
                </c:pt>
                <c:pt idx="25998">
                  <c:v>2011</c:v>
                </c:pt>
                <c:pt idx="25999">
                  <c:v>2011</c:v>
                </c:pt>
                <c:pt idx="26000">
                  <c:v>2011</c:v>
                </c:pt>
                <c:pt idx="26001">
                  <c:v>2011</c:v>
                </c:pt>
                <c:pt idx="26002">
                  <c:v>2011</c:v>
                </c:pt>
                <c:pt idx="26003">
                  <c:v>2011</c:v>
                </c:pt>
                <c:pt idx="26004">
                  <c:v>2011</c:v>
                </c:pt>
                <c:pt idx="26005">
                  <c:v>2011</c:v>
                </c:pt>
                <c:pt idx="26006">
                  <c:v>2011</c:v>
                </c:pt>
                <c:pt idx="26007">
                  <c:v>2011</c:v>
                </c:pt>
                <c:pt idx="26008">
                  <c:v>2011</c:v>
                </c:pt>
                <c:pt idx="26009">
                  <c:v>2011</c:v>
                </c:pt>
                <c:pt idx="26010">
                  <c:v>2011</c:v>
                </c:pt>
                <c:pt idx="26011">
                  <c:v>2011</c:v>
                </c:pt>
                <c:pt idx="26012">
                  <c:v>2011</c:v>
                </c:pt>
                <c:pt idx="26013">
                  <c:v>2011</c:v>
                </c:pt>
                <c:pt idx="26014">
                  <c:v>2011</c:v>
                </c:pt>
                <c:pt idx="26015">
                  <c:v>2011</c:v>
                </c:pt>
                <c:pt idx="26016">
                  <c:v>2011</c:v>
                </c:pt>
                <c:pt idx="26017">
                  <c:v>2011</c:v>
                </c:pt>
                <c:pt idx="26018">
                  <c:v>2011</c:v>
                </c:pt>
                <c:pt idx="26019">
                  <c:v>2010</c:v>
                </c:pt>
                <c:pt idx="26020">
                  <c:v>2010</c:v>
                </c:pt>
                <c:pt idx="26021">
                  <c:v>2010</c:v>
                </c:pt>
                <c:pt idx="26022">
                  <c:v>2010</c:v>
                </c:pt>
                <c:pt idx="26023">
                  <c:v>2010</c:v>
                </c:pt>
                <c:pt idx="26024">
                  <c:v>2010</c:v>
                </c:pt>
                <c:pt idx="26025">
                  <c:v>2010</c:v>
                </c:pt>
                <c:pt idx="26026">
                  <c:v>2010</c:v>
                </c:pt>
                <c:pt idx="26027">
                  <c:v>2010</c:v>
                </c:pt>
                <c:pt idx="26028">
                  <c:v>2010</c:v>
                </c:pt>
                <c:pt idx="26029">
                  <c:v>2010</c:v>
                </c:pt>
                <c:pt idx="26030">
                  <c:v>2010</c:v>
                </c:pt>
                <c:pt idx="26031">
                  <c:v>2010</c:v>
                </c:pt>
                <c:pt idx="26032">
                  <c:v>2010</c:v>
                </c:pt>
                <c:pt idx="26033">
                  <c:v>2010</c:v>
                </c:pt>
                <c:pt idx="26034">
                  <c:v>2010</c:v>
                </c:pt>
                <c:pt idx="26035">
                  <c:v>2010</c:v>
                </c:pt>
                <c:pt idx="26036">
                  <c:v>2010</c:v>
                </c:pt>
                <c:pt idx="26037">
                  <c:v>2010</c:v>
                </c:pt>
                <c:pt idx="26038">
                  <c:v>2010</c:v>
                </c:pt>
                <c:pt idx="26039">
                  <c:v>2010</c:v>
                </c:pt>
                <c:pt idx="26040">
                  <c:v>2010</c:v>
                </c:pt>
                <c:pt idx="26041">
                  <c:v>2010</c:v>
                </c:pt>
                <c:pt idx="26042">
                  <c:v>2010</c:v>
                </c:pt>
                <c:pt idx="26043">
                  <c:v>2010</c:v>
                </c:pt>
                <c:pt idx="26044">
                  <c:v>2009</c:v>
                </c:pt>
                <c:pt idx="26045">
                  <c:v>2009</c:v>
                </c:pt>
                <c:pt idx="26046">
                  <c:v>2009</c:v>
                </c:pt>
                <c:pt idx="26047">
                  <c:v>2009</c:v>
                </c:pt>
                <c:pt idx="26048">
                  <c:v>2009</c:v>
                </c:pt>
                <c:pt idx="26049">
                  <c:v>2009</c:v>
                </c:pt>
                <c:pt idx="26050">
                  <c:v>2009</c:v>
                </c:pt>
                <c:pt idx="26051">
                  <c:v>2009</c:v>
                </c:pt>
                <c:pt idx="26052">
                  <c:v>2009</c:v>
                </c:pt>
                <c:pt idx="26053">
                  <c:v>2009</c:v>
                </c:pt>
                <c:pt idx="26054">
                  <c:v>2009</c:v>
                </c:pt>
                <c:pt idx="26055">
                  <c:v>2009</c:v>
                </c:pt>
                <c:pt idx="26056">
                  <c:v>2009</c:v>
                </c:pt>
                <c:pt idx="26057">
                  <c:v>2009</c:v>
                </c:pt>
                <c:pt idx="26058">
                  <c:v>2009</c:v>
                </c:pt>
                <c:pt idx="26059">
                  <c:v>2009</c:v>
                </c:pt>
                <c:pt idx="26060">
                  <c:v>2009</c:v>
                </c:pt>
                <c:pt idx="26061">
                  <c:v>2009</c:v>
                </c:pt>
                <c:pt idx="26062">
                  <c:v>2009</c:v>
                </c:pt>
                <c:pt idx="26063">
                  <c:v>2009</c:v>
                </c:pt>
                <c:pt idx="26064">
                  <c:v>2009</c:v>
                </c:pt>
                <c:pt idx="26065">
                  <c:v>2009</c:v>
                </c:pt>
                <c:pt idx="26066">
                  <c:v>2009</c:v>
                </c:pt>
                <c:pt idx="26067">
                  <c:v>2008</c:v>
                </c:pt>
                <c:pt idx="26068">
                  <c:v>2008</c:v>
                </c:pt>
                <c:pt idx="26069">
                  <c:v>2008</c:v>
                </c:pt>
                <c:pt idx="26070">
                  <c:v>2008</c:v>
                </c:pt>
                <c:pt idx="26071">
                  <c:v>2008</c:v>
                </c:pt>
                <c:pt idx="26072">
                  <c:v>2008</c:v>
                </c:pt>
                <c:pt idx="26073">
                  <c:v>2008</c:v>
                </c:pt>
                <c:pt idx="26074">
                  <c:v>2008</c:v>
                </c:pt>
                <c:pt idx="26075">
                  <c:v>2008</c:v>
                </c:pt>
                <c:pt idx="26076">
                  <c:v>2008</c:v>
                </c:pt>
                <c:pt idx="26077">
                  <c:v>2008</c:v>
                </c:pt>
                <c:pt idx="26078">
                  <c:v>2008</c:v>
                </c:pt>
                <c:pt idx="26079">
                  <c:v>2008</c:v>
                </c:pt>
                <c:pt idx="26080">
                  <c:v>2008</c:v>
                </c:pt>
                <c:pt idx="26081">
                  <c:v>2008</c:v>
                </c:pt>
                <c:pt idx="26082">
                  <c:v>2008</c:v>
                </c:pt>
                <c:pt idx="26083">
                  <c:v>2008</c:v>
                </c:pt>
                <c:pt idx="26084">
                  <c:v>2008</c:v>
                </c:pt>
                <c:pt idx="26085">
                  <c:v>2008</c:v>
                </c:pt>
                <c:pt idx="26086">
                  <c:v>2008</c:v>
                </c:pt>
                <c:pt idx="26087">
                  <c:v>2008</c:v>
                </c:pt>
                <c:pt idx="26088">
                  <c:v>2008</c:v>
                </c:pt>
                <c:pt idx="26089">
                  <c:v>2007</c:v>
                </c:pt>
                <c:pt idx="26090">
                  <c:v>2007</c:v>
                </c:pt>
                <c:pt idx="26091">
                  <c:v>2007</c:v>
                </c:pt>
                <c:pt idx="26092">
                  <c:v>2007</c:v>
                </c:pt>
                <c:pt idx="26093">
                  <c:v>2007</c:v>
                </c:pt>
                <c:pt idx="26094">
                  <c:v>2007</c:v>
                </c:pt>
                <c:pt idx="26095">
                  <c:v>2007</c:v>
                </c:pt>
                <c:pt idx="26096">
                  <c:v>2007</c:v>
                </c:pt>
                <c:pt idx="26097">
                  <c:v>2007</c:v>
                </c:pt>
                <c:pt idx="26098">
                  <c:v>2007</c:v>
                </c:pt>
                <c:pt idx="26099">
                  <c:v>2007</c:v>
                </c:pt>
                <c:pt idx="26100">
                  <c:v>2007</c:v>
                </c:pt>
                <c:pt idx="26101">
                  <c:v>2007</c:v>
                </c:pt>
                <c:pt idx="26102">
                  <c:v>2007</c:v>
                </c:pt>
                <c:pt idx="26103">
                  <c:v>2007</c:v>
                </c:pt>
                <c:pt idx="26104">
                  <c:v>2007</c:v>
                </c:pt>
                <c:pt idx="26105">
                  <c:v>2007</c:v>
                </c:pt>
                <c:pt idx="26106">
                  <c:v>2007</c:v>
                </c:pt>
                <c:pt idx="26107">
                  <c:v>2007</c:v>
                </c:pt>
                <c:pt idx="26108">
                  <c:v>2007</c:v>
                </c:pt>
                <c:pt idx="26109">
                  <c:v>2007</c:v>
                </c:pt>
                <c:pt idx="26110">
                  <c:v>2007</c:v>
                </c:pt>
                <c:pt idx="26111">
                  <c:v>2006</c:v>
                </c:pt>
                <c:pt idx="26112">
                  <c:v>2006</c:v>
                </c:pt>
                <c:pt idx="26113">
                  <c:v>2006</c:v>
                </c:pt>
                <c:pt idx="26114">
                  <c:v>2006</c:v>
                </c:pt>
                <c:pt idx="26115">
                  <c:v>2006</c:v>
                </c:pt>
                <c:pt idx="26116">
                  <c:v>2006</c:v>
                </c:pt>
                <c:pt idx="26117">
                  <c:v>2006</c:v>
                </c:pt>
                <c:pt idx="26118">
                  <c:v>2005</c:v>
                </c:pt>
                <c:pt idx="26119">
                  <c:v>2005</c:v>
                </c:pt>
                <c:pt idx="26120">
                  <c:v>2005</c:v>
                </c:pt>
                <c:pt idx="26121">
                  <c:v>2005</c:v>
                </c:pt>
                <c:pt idx="26122">
                  <c:v>2005</c:v>
                </c:pt>
                <c:pt idx="26123">
                  <c:v>2005</c:v>
                </c:pt>
                <c:pt idx="26124">
                  <c:v>2005</c:v>
                </c:pt>
                <c:pt idx="26125">
                  <c:v>2005</c:v>
                </c:pt>
                <c:pt idx="26126">
                  <c:v>2005</c:v>
                </c:pt>
                <c:pt idx="26127">
                  <c:v>2005</c:v>
                </c:pt>
                <c:pt idx="26128">
                  <c:v>2005</c:v>
                </c:pt>
                <c:pt idx="26129">
                  <c:v>2004</c:v>
                </c:pt>
                <c:pt idx="26130">
                  <c:v>2004</c:v>
                </c:pt>
                <c:pt idx="26131">
                  <c:v>2004</c:v>
                </c:pt>
                <c:pt idx="26132">
                  <c:v>2004</c:v>
                </c:pt>
                <c:pt idx="26133">
                  <c:v>2004</c:v>
                </c:pt>
                <c:pt idx="26134">
                  <c:v>2004</c:v>
                </c:pt>
                <c:pt idx="26135">
                  <c:v>2004</c:v>
                </c:pt>
                <c:pt idx="26136">
                  <c:v>2004</c:v>
                </c:pt>
                <c:pt idx="26137">
                  <c:v>2004</c:v>
                </c:pt>
                <c:pt idx="26138">
                  <c:v>2004</c:v>
                </c:pt>
                <c:pt idx="26139">
                  <c:v>2003</c:v>
                </c:pt>
                <c:pt idx="26140">
                  <c:v>2003</c:v>
                </c:pt>
                <c:pt idx="26141">
                  <c:v>2003</c:v>
                </c:pt>
                <c:pt idx="26142">
                  <c:v>2003</c:v>
                </c:pt>
                <c:pt idx="26143">
                  <c:v>2003</c:v>
                </c:pt>
                <c:pt idx="26144">
                  <c:v>2003</c:v>
                </c:pt>
                <c:pt idx="26145">
                  <c:v>2003</c:v>
                </c:pt>
                <c:pt idx="26146">
                  <c:v>2002</c:v>
                </c:pt>
                <c:pt idx="26147">
                  <c:v>2002</c:v>
                </c:pt>
                <c:pt idx="26148">
                  <c:v>2002</c:v>
                </c:pt>
                <c:pt idx="26149">
                  <c:v>2002</c:v>
                </c:pt>
                <c:pt idx="26150">
                  <c:v>2002</c:v>
                </c:pt>
                <c:pt idx="26151">
                  <c:v>2002</c:v>
                </c:pt>
                <c:pt idx="26152">
                  <c:v>2002</c:v>
                </c:pt>
                <c:pt idx="26153">
                  <c:v>2001</c:v>
                </c:pt>
                <c:pt idx="26154">
                  <c:v>2001</c:v>
                </c:pt>
                <c:pt idx="26155">
                  <c:v>2001</c:v>
                </c:pt>
                <c:pt idx="26156">
                  <c:v>2001</c:v>
                </c:pt>
                <c:pt idx="26157">
                  <c:v>2001</c:v>
                </c:pt>
                <c:pt idx="26158">
                  <c:v>2001</c:v>
                </c:pt>
                <c:pt idx="26159">
                  <c:v>2000</c:v>
                </c:pt>
                <c:pt idx="26160">
                  <c:v>2000</c:v>
                </c:pt>
                <c:pt idx="26161">
                  <c:v>2000</c:v>
                </c:pt>
                <c:pt idx="26162">
                  <c:v>2000</c:v>
                </c:pt>
                <c:pt idx="26163">
                  <c:v>1999</c:v>
                </c:pt>
                <c:pt idx="26164">
                  <c:v>1999</c:v>
                </c:pt>
                <c:pt idx="26165">
                  <c:v>1999</c:v>
                </c:pt>
                <c:pt idx="26166">
                  <c:v>1999</c:v>
                </c:pt>
                <c:pt idx="26167">
                  <c:v>1999</c:v>
                </c:pt>
                <c:pt idx="26168">
                  <c:v>1998</c:v>
                </c:pt>
                <c:pt idx="26169">
                  <c:v>1998</c:v>
                </c:pt>
                <c:pt idx="26170">
                  <c:v>1998</c:v>
                </c:pt>
                <c:pt idx="26171">
                  <c:v>1998</c:v>
                </c:pt>
                <c:pt idx="26172">
                  <c:v>1998</c:v>
                </c:pt>
                <c:pt idx="26173">
                  <c:v>1998</c:v>
                </c:pt>
                <c:pt idx="26174">
                  <c:v>1998</c:v>
                </c:pt>
                <c:pt idx="26175">
                  <c:v>2019</c:v>
                </c:pt>
                <c:pt idx="26176">
                  <c:v>2019</c:v>
                </c:pt>
                <c:pt idx="26177">
                  <c:v>2019</c:v>
                </c:pt>
                <c:pt idx="26178">
                  <c:v>2019</c:v>
                </c:pt>
                <c:pt idx="26179">
                  <c:v>2019</c:v>
                </c:pt>
                <c:pt idx="26180">
                  <c:v>2019</c:v>
                </c:pt>
                <c:pt idx="26181">
                  <c:v>2019</c:v>
                </c:pt>
                <c:pt idx="26182">
                  <c:v>2019</c:v>
                </c:pt>
                <c:pt idx="26183">
                  <c:v>2019</c:v>
                </c:pt>
                <c:pt idx="26184">
                  <c:v>2019</c:v>
                </c:pt>
                <c:pt idx="26185">
                  <c:v>2019</c:v>
                </c:pt>
                <c:pt idx="26186">
                  <c:v>2019</c:v>
                </c:pt>
                <c:pt idx="26187">
                  <c:v>2018</c:v>
                </c:pt>
                <c:pt idx="26188">
                  <c:v>2018</c:v>
                </c:pt>
                <c:pt idx="26189">
                  <c:v>2018</c:v>
                </c:pt>
                <c:pt idx="26190">
                  <c:v>2018</c:v>
                </c:pt>
                <c:pt idx="26191">
                  <c:v>2018</c:v>
                </c:pt>
                <c:pt idx="26192">
                  <c:v>2016</c:v>
                </c:pt>
                <c:pt idx="26193">
                  <c:v>2016</c:v>
                </c:pt>
                <c:pt idx="26194">
                  <c:v>2016</c:v>
                </c:pt>
                <c:pt idx="26195">
                  <c:v>2016</c:v>
                </c:pt>
                <c:pt idx="26196">
                  <c:v>2016</c:v>
                </c:pt>
                <c:pt idx="26197">
                  <c:v>2016</c:v>
                </c:pt>
                <c:pt idx="26198">
                  <c:v>2015</c:v>
                </c:pt>
                <c:pt idx="26199">
                  <c:v>2015</c:v>
                </c:pt>
                <c:pt idx="26200">
                  <c:v>2015</c:v>
                </c:pt>
                <c:pt idx="26201">
                  <c:v>2015</c:v>
                </c:pt>
                <c:pt idx="26202">
                  <c:v>2015</c:v>
                </c:pt>
                <c:pt idx="26203">
                  <c:v>2014</c:v>
                </c:pt>
                <c:pt idx="26204">
                  <c:v>2014</c:v>
                </c:pt>
                <c:pt idx="26205">
                  <c:v>2014</c:v>
                </c:pt>
                <c:pt idx="26206">
                  <c:v>2014</c:v>
                </c:pt>
                <c:pt idx="26207">
                  <c:v>2014</c:v>
                </c:pt>
                <c:pt idx="26208">
                  <c:v>2013</c:v>
                </c:pt>
                <c:pt idx="26209">
                  <c:v>2013</c:v>
                </c:pt>
                <c:pt idx="26210">
                  <c:v>2013</c:v>
                </c:pt>
                <c:pt idx="26211">
                  <c:v>2019</c:v>
                </c:pt>
                <c:pt idx="26212">
                  <c:v>2019</c:v>
                </c:pt>
                <c:pt idx="26213">
                  <c:v>2019</c:v>
                </c:pt>
                <c:pt idx="26214">
                  <c:v>2019</c:v>
                </c:pt>
                <c:pt idx="26215">
                  <c:v>2019</c:v>
                </c:pt>
                <c:pt idx="26216">
                  <c:v>2019</c:v>
                </c:pt>
                <c:pt idx="26217">
                  <c:v>2018</c:v>
                </c:pt>
                <c:pt idx="26218">
                  <c:v>2018</c:v>
                </c:pt>
                <c:pt idx="26219">
                  <c:v>2018</c:v>
                </c:pt>
                <c:pt idx="26220">
                  <c:v>2018</c:v>
                </c:pt>
                <c:pt idx="26221">
                  <c:v>2018</c:v>
                </c:pt>
                <c:pt idx="26222">
                  <c:v>2018</c:v>
                </c:pt>
                <c:pt idx="26223">
                  <c:v>2016</c:v>
                </c:pt>
                <c:pt idx="26224">
                  <c:v>2016</c:v>
                </c:pt>
                <c:pt idx="26225">
                  <c:v>2016</c:v>
                </c:pt>
                <c:pt idx="26226">
                  <c:v>2016</c:v>
                </c:pt>
                <c:pt idx="26227">
                  <c:v>2016</c:v>
                </c:pt>
                <c:pt idx="26228">
                  <c:v>2016</c:v>
                </c:pt>
                <c:pt idx="26229">
                  <c:v>2016</c:v>
                </c:pt>
                <c:pt idx="26230">
                  <c:v>2015</c:v>
                </c:pt>
                <c:pt idx="26231">
                  <c:v>2015</c:v>
                </c:pt>
                <c:pt idx="26232">
                  <c:v>2015</c:v>
                </c:pt>
                <c:pt idx="26233">
                  <c:v>2015</c:v>
                </c:pt>
                <c:pt idx="26234">
                  <c:v>2015</c:v>
                </c:pt>
                <c:pt idx="26235">
                  <c:v>2015</c:v>
                </c:pt>
                <c:pt idx="26236">
                  <c:v>2015</c:v>
                </c:pt>
                <c:pt idx="26237">
                  <c:v>2014</c:v>
                </c:pt>
                <c:pt idx="26238">
                  <c:v>2014</c:v>
                </c:pt>
                <c:pt idx="26239">
                  <c:v>2014</c:v>
                </c:pt>
                <c:pt idx="26240">
                  <c:v>2014</c:v>
                </c:pt>
                <c:pt idx="26241">
                  <c:v>2014</c:v>
                </c:pt>
                <c:pt idx="26242">
                  <c:v>2014</c:v>
                </c:pt>
                <c:pt idx="26243">
                  <c:v>2014</c:v>
                </c:pt>
                <c:pt idx="26244">
                  <c:v>2014</c:v>
                </c:pt>
                <c:pt idx="26245">
                  <c:v>2014</c:v>
                </c:pt>
                <c:pt idx="26246">
                  <c:v>2014</c:v>
                </c:pt>
                <c:pt idx="26247">
                  <c:v>2014</c:v>
                </c:pt>
                <c:pt idx="26248">
                  <c:v>2013</c:v>
                </c:pt>
                <c:pt idx="26249">
                  <c:v>2013</c:v>
                </c:pt>
                <c:pt idx="26250">
                  <c:v>2013</c:v>
                </c:pt>
                <c:pt idx="26251">
                  <c:v>2013</c:v>
                </c:pt>
                <c:pt idx="26252">
                  <c:v>2013</c:v>
                </c:pt>
                <c:pt idx="26253">
                  <c:v>2013</c:v>
                </c:pt>
                <c:pt idx="26254">
                  <c:v>2013</c:v>
                </c:pt>
                <c:pt idx="26255">
                  <c:v>2013</c:v>
                </c:pt>
                <c:pt idx="26256">
                  <c:v>2013</c:v>
                </c:pt>
                <c:pt idx="26257">
                  <c:v>2013</c:v>
                </c:pt>
                <c:pt idx="26258">
                  <c:v>2013</c:v>
                </c:pt>
                <c:pt idx="26259">
                  <c:v>2013</c:v>
                </c:pt>
                <c:pt idx="26260">
                  <c:v>2012</c:v>
                </c:pt>
                <c:pt idx="26261">
                  <c:v>2012</c:v>
                </c:pt>
                <c:pt idx="26262">
                  <c:v>2012</c:v>
                </c:pt>
                <c:pt idx="26263">
                  <c:v>2012</c:v>
                </c:pt>
                <c:pt idx="26264">
                  <c:v>2012</c:v>
                </c:pt>
                <c:pt idx="26265">
                  <c:v>2012</c:v>
                </c:pt>
                <c:pt idx="26266">
                  <c:v>2012</c:v>
                </c:pt>
                <c:pt idx="26267">
                  <c:v>2012</c:v>
                </c:pt>
                <c:pt idx="26268">
                  <c:v>2012</c:v>
                </c:pt>
                <c:pt idx="26269">
                  <c:v>2012</c:v>
                </c:pt>
                <c:pt idx="26270">
                  <c:v>2012</c:v>
                </c:pt>
                <c:pt idx="26271">
                  <c:v>2012</c:v>
                </c:pt>
                <c:pt idx="26272">
                  <c:v>2012</c:v>
                </c:pt>
                <c:pt idx="26273">
                  <c:v>2011</c:v>
                </c:pt>
                <c:pt idx="26274">
                  <c:v>2011</c:v>
                </c:pt>
                <c:pt idx="26275">
                  <c:v>2011</c:v>
                </c:pt>
                <c:pt idx="26276">
                  <c:v>2011</c:v>
                </c:pt>
                <c:pt idx="26277">
                  <c:v>2011</c:v>
                </c:pt>
                <c:pt idx="26278">
                  <c:v>2011</c:v>
                </c:pt>
                <c:pt idx="26279">
                  <c:v>2011</c:v>
                </c:pt>
                <c:pt idx="26280">
                  <c:v>2011</c:v>
                </c:pt>
                <c:pt idx="26281">
                  <c:v>2011</c:v>
                </c:pt>
                <c:pt idx="26282">
                  <c:v>2011</c:v>
                </c:pt>
                <c:pt idx="26283">
                  <c:v>2011</c:v>
                </c:pt>
                <c:pt idx="26284">
                  <c:v>2011</c:v>
                </c:pt>
                <c:pt idx="26285">
                  <c:v>2011</c:v>
                </c:pt>
                <c:pt idx="26286">
                  <c:v>2011</c:v>
                </c:pt>
                <c:pt idx="26287">
                  <c:v>2011</c:v>
                </c:pt>
                <c:pt idx="26288">
                  <c:v>2011</c:v>
                </c:pt>
                <c:pt idx="26289">
                  <c:v>2011</c:v>
                </c:pt>
                <c:pt idx="26290">
                  <c:v>2011</c:v>
                </c:pt>
                <c:pt idx="26291">
                  <c:v>2011</c:v>
                </c:pt>
                <c:pt idx="26292">
                  <c:v>2011</c:v>
                </c:pt>
                <c:pt idx="26293">
                  <c:v>2011</c:v>
                </c:pt>
                <c:pt idx="26294">
                  <c:v>2011</c:v>
                </c:pt>
                <c:pt idx="26295">
                  <c:v>2011</c:v>
                </c:pt>
                <c:pt idx="26296">
                  <c:v>2011</c:v>
                </c:pt>
                <c:pt idx="26297">
                  <c:v>2011</c:v>
                </c:pt>
                <c:pt idx="26298">
                  <c:v>2011</c:v>
                </c:pt>
                <c:pt idx="26299">
                  <c:v>2011</c:v>
                </c:pt>
                <c:pt idx="26300">
                  <c:v>2011</c:v>
                </c:pt>
                <c:pt idx="26301">
                  <c:v>2011</c:v>
                </c:pt>
                <c:pt idx="26302">
                  <c:v>2011</c:v>
                </c:pt>
                <c:pt idx="26303">
                  <c:v>2011</c:v>
                </c:pt>
                <c:pt idx="26304">
                  <c:v>2011</c:v>
                </c:pt>
                <c:pt idx="26305">
                  <c:v>2011</c:v>
                </c:pt>
                <c:pt idx="26306">
                  <c:v>2011</c:v>
                </c:pt>
                <c:pt idx="26307">
                  <c:v>2011</c:v>
                </c:pt>
                <c:pt idx="26308">
                  <c:v>2011</c:v>
                </c:pt>
                <c:pt idx="26309">
                  <c:v>2011</c:v>
                </c:pt>
                <c:pt idx="26310">
                  <c:v>2010</c:v>
                </c:pt>
                <c:pt idx="26311">
                  <c:v>2010</c:v>
                </c:pt>
                <c:pt idx="26312">
                  <c:v>2010</c:v>
                </c:pt>
                <c:pt idx="26313">
                  <c:v>2010</c:v>
                </c:pt>
                <c:pt idx="26314">
                  <c:v>2010</c:v>
                </c:pt>
                <c:pt idx="26315">
                  <c:v>2010</c:v>
                </c:pt>
                <c:pt idx="26316">
                  <c:v>2010</c:v>
                </c:pt>
                <c:pt idx="26317">
                  <c:v>2010</c:v>
                </c:pt>
                <c:pt idx="26318">
                  <c:v>2010</c:v>
                </c:pt>
                <c:pt idx="26319">
                  <c:v>2010</c:v>
                </c:pt>
                <c:pt idx="26320">
                  <c:v>2010</c:v>
                </c:pt>
                <c:pt idx="26321">
                  <c:v>2010</c:v>
                </c:pt>
                <c:pt idx="26322">
                  <c:v>2010</c:v>
                </c:pt>
                <c:pt idx="26323">
                  <c:v>2010</c:v>
                </c:pt>
                <c:pt idx="26324">
                  <c:v>2010</c:v>
                </c:pt>
                <c:pt idx="26325">
                  <c:v>2010</c:v>
                </c:pt>
                <c:pt idx="26326">
                  <c:v>2010</c:v>
                </c:pt>
                <c:pt idx="26327">
                  <c:v>2010</c:v>
                </c:pt>
                <c:pt idx="26328">
                  <c:v>2010</c:v>
                </c:pt>
                <c:pt idx="26329">
                  <c:v>2010</c:v>
                </c:pt>
                <c:pt idx="26330">
                  <c:v>2010</c:v>
                </c:pt>
                <c:pt idx="26331">
                  <c:v>2010</c:v>
                </c:pt>
                <c:pt idx="26332">
                  <c:v>2010</c:v>
                </c:pt>
                <c:pt idx="26333">
                  <c:v>2010</c:v>
                </c:pt>
                <c:pt idx="26334">
                  <c:v>2010</c:v>
                </c:pt>
                <c:pt idx="26335">
                  <c:v>2010</c:v>
                </c:pt>
                <c:pt idx="26336">
                  <c:v>2010</c:v>
                </c:pt>
                <c:pt idx="26337">
                  <c:v>2010</c:v>
                </c:pt>
                <c:pt idx="26338">
                  <c:v>2010</c:v>
                </c:pt>
                <c:pt idx="26339">
                  <c:v>2010</c:v>
                </c:pt>
                <c:pt idx="26340">
                  <c:v>2010</c:v>
                </c:pt>
                <c:pt idx="26341">
                  <c:v>2010</c:v>
                </c:pt>
                <c:pt idx="26342">
                  <c:v>2010</c:v>
                </c:pt>
                <c:pt idx="26343">
                  <c:v>2010</c:v>
                </c:pt>
                <c:pt idx="26344">
                  <c:v>2010</c:v>
                </c:pt>
                <c:pt idx="26345">
                  <c:v>2010</c:v>
                </c:pt>
                <c:pt idx="26346">
                  <c:v>2010</c:v>
                </c:pt>
                <c:pt idx="26347">
                  <c:v>2010</c:v>
                </c:pt>
                <c:pt idx="26348">
                  <c:v>2010</c:v>
                </c:pt>
                <c:pt idx="26349">
                  <c:v>2010</c:v>
                </c:pt>
                <c:pt idx="26350">
                  <c:v>2010</c:v>
                </c:pt>
                <c:pt idx="26351">
                  <c:v>2010</c:v>
                </c:pt>
                <c:pt idx="26352">
                  <c:v>2010</c:v>
                </c:pt>
                <c:pt idx="26353">
                  <c:v>2010</c:v>
                </c:pt>
                <c:pt idx="26354">
                  <c:v>2010</c:v>
                </c:pt>
                <c:pt idx="26355">
                  <c:v>2010</c:v>
                </c:pt>
                <c:pt idx="26356">
                  <c:v>2009</c:v>
                </c:pt>
                <c:pt idx="26357">
                  <c:v>2009</c:v>
                </c:pt>
                <c:pt idx="26358">
                  <c:v>2009</c:v>
                </c:pt>
                <c:pt idx="26359">
                  <c:v>2009</c:v>
                </c:pt>
                <c:pt idx="26360">
                  <c:v>2009</c:v>
                </c:pt>
                <c:pt idx="26361">
                  <c:v>2009</c:v>
                </c:pt>
                <c:pt idx="26362">
                  <c:v>2009</c:v>
                </c:pt>
                <c:pt idx="26363">
                  <c:v>2009</c:v>
                </c:pt>
                <c:pt idx="26364">
                  <c:v>2009</c:v>
                </c:pt>
                <c:pt idx="26365">
                  <c:v>2009</c:v>
                </c:pt>
                <c:pt idx="26366">
                  <c:v>2009</c:v>
                </c:pt>
                <c:pt idx="26367">
                  <c:v>2009</c:v>
                </c:pt>
                <c:pt idx="26368">
                  <c:v>2009</c:v>
                </c:pt>
                <c:pt idx="26369">
                  <c:v>2009</c:v>
                </c:pt>
                <c:pt idx="26370">
                  <c:v>2009</c:v>
                </c:pt>
                <c:pt idx="26371">
                  <c:v>2009</c:v>
                </c:pt>
                <c:pt idx="26372">
                  <c:v>2009</c:v>
                </c:pt>
                <c:pt idx="26373">
                  <c:v>2019</c:v>
                </c:pt>
                <c:pt idx="26374">
                  <c:v>2019</c:v>
                </c:pt>
                <c:pt idx="26375">
                  <c:v>2019</c:v>
                </c:pt>
                <c:pt idx="26376">
                  <c:v>2019</c:v>
                </c:pt>
                <c:pt idx="26377">
                  <c:v>2019</c:v>
                </c:pt>
                <c:pt idx="26378">
                  <c:v>2019</c:v>
                </c:pt>
                <c:pt idx="26379">
                  <c:v>2019</c:v>
                </c:pt>
                <c:pt idx="26380">
                  <c:v>2019</c:v>
                </c:pt>
                <c:pt idx="26381">
                  <c:v>2019</c:v>
                </c:pt>
                <c:pt idx="26382">
                  <c:v>2019</c:v>
                </c:pt>
                <c:pt idx="26383">
                  <c:v>2018</c:v>
                </c:pt>
                <c:pt idx="26384">
                  <c:v>2018</c:v>
                </c:pt>
                <c:pt idx="26385">
                  <c:v>2018</c:v>
                </c:pt>
                <c:pt idx="26386">
                  <c:v>2018</c:v>
                </c:pt>
                <c:pt idx="26387">
                  <c:v>2018</c:v>
                </c:pt>
                <c:pt idx="26388">
                  <c:v>2018</c:v>
                </c:pt>
                <c:pt idx="26389">
                  <c:v>2018</c:v>
                </c:pt>
                <c:pt idx="26390">
                  <c:v>2018</c:v>
                </c:pt>
                <c:pt idx="26391">
                  <c:v>2018</c:v>
                </c:pt>
                <c:pt idx="26392">
                  <c:v>2016</c:v>
                </c:pt>
                <c:pt idx="26393">
                  <c:v>2016</c:v>
                </c:pt>
                <c:pt idx="26394">
                  <c:v>2016</c:v>
                </c:pt>
                <c:pt idx="26395">
                  <c:v>2016</c:v>
                </c:pt>
                <c:pt idx="26396">
                  <c:v>2016</c:v>
                </c:pt>
                <c:pt idx="26397">
                  <c:v>2016</c:v>
                </c:pt>
                <c:pt idx="26398">
                  <c:v>2016</c:v>
                </c:pt>
                <c:pt idx="26399">
                  <c:v>2016</c:v>
                </c:pt>
                <c:pt idx="26400">
                  <c:v>2015</c:v>
                </c:pt>
                <c:pt idx="26401">
                  <c:v>2015</c:v>
                </c:pt>
                <c:pt idx="26402">
                  <c:v>2015</c:v>
                </c:pt>
                <c:pt idx="26403">
                  <c:v>2015</c:v>
                </c:pt>
                <c:pt idx="26404">
                  <c:v>2015</c:v>
                </c:pt>
                <c:pt idx="26405">
                  <c:v>2015</c:v>
                </c:pt>
                <c:pt idx="26406">
                  <c:v>2015</c:v>
                </c:pt>
                <c:pt idx="26407">
                  <c:v>2014</c:v>
                </c:pt>
                <c:pt idx="26408">
                  <c:v>2014</c:v>
                </c:pt>
                <c:pt idx="26409">
                  <c:v>2014</c:v>
                </c:pt>
                <c:pt idx="26410">
                  <c:v>2014</c:v>
                </c:pt>
                <c:pt idx="26411">
                  <c:v>2014</c:v>
                </c:pt>
                <c:pt idx="26412">
                  <c:v>2014</c:v>
                </c:pt>
                <c:pt idx="26413">
                  <c:v>2014</c:v>
                </c:pt>
                <c:pt idx="26414">
                  <c:v>2014</c:v>
                </c:pt>
                <c:pt idx="26415">
                  <c:v>2014</c:v>
                </c:pt>
                <c:pt idx="26416">
                  <c:v>2013</c:v>
                </c:pt>
                <c:pt idx="26417">
                  <c:v>2013</c:v>
                </c:pt>
                <c:pt idx="26418">
                  <c:v>2013</c:v>
                </c:pt>
                <c:pt idx="26419">
                  <c:v>2013</c:v>
                </c:pt>
                <c:pt idx="26420">
                  <c:v>2013</c:v>
                </c:pt>
                <c:pt idx="26421">
                  <c:v>2013</c:v>
                </c:pt>
                <c:pt idx="26422">
                  <c:v>2013</c:v>
                </c:pt>
                <c:pt idx="26423">
                  <c:v>2013</c:v>
                </c:pt>
                <c:pt idx="26424">
                  <c:v>2012</c:v>
                </c:pt>
                <c:pt idx="26425">
                  <c:v>2012</c:v>
                </c:pt>
                <c:pt idx="26426">
                  <c:v>2012</c:v>
                </c:pt>
                <c:pt idx="26427">
                  <c:v>2012</c:v>
                </c:pt>
                <c:pt idx="26428">
                  <c:v>2012</c:v>
                </c:pt>
                <c:pt idx="26429">
                  <c:v>2012</c:v>
                </c:pt>
                <c:pt idx="26430">
                  <c:v>2012</c:v>
                </c:pt>
                <c:pt idx="26431">
                  <c:v>2012</c:v>
                </c:pt>
                <c:pt idx="26432">
                  <c:v>2012</c:v>
                </c:pt>
                <c:pt idx="26433">
                  <c:v>2012</c:v>
                </c:pt>
                <c:pt idx="26434">
                  <c:v>2012</c:v>
                </c:pt>
                <c:pt idx="26435">
                  <c:v>2012</c:v>
                </c:pt>
                <c:pt idx="26436">
                  <c:v>2012</c:v>
                </c:pt>
                <c:pt idx="26437">
                  <c:v>2011</c:v>
                </c:pt>
                <c:pt idx="26438">
                  <c:v>2011</c:v>
                </c:pt>
                <c:pt idx="26439">
                  <c:v>2011</c:v>
                </c:pt>
                <c:pt idx="26440">
                  <c:v>2011</c:v>
                </c:pt>
                <c:pt idx="26441">
                  <c:v>2011</c:v>
                </c:pt>
                <c:pt idx="26442">
                  <c:v>2011</c:v>
                </c:pt>
                <c:pt idx="26443">
                  <c:v>2011</c:v>
                </c:pt>
                <c:pt idx="26444">
                  <c:v>2011</c:v>
                </c:pt>
                <c:pt idx="26445">
                  <c:v>2011</c:v>
                </c:pt>
                <c:pt idx="26446">
                  <c:v>2011</c:v>
                </c:pt>
                <c:pt idx="26447">
                  <c:v>2011</c:v>
                </c:pt>
                <c:pt idx="26448">
                  <c:v>2011</c:v>
                </c:pt>
                <c:pt idx="26449">
                  <c:v>2011</c:v>
                </c:pt>
                <c:pt idx="26450">
                  <c:v>2011</c:v>
                </c:pt>
                <c:pt idx="26451">
                  <c:v>2011</c:v>
                </c:pt>
                <c:pt idx="26452">
                  <c:v>2011</c:v>
                </c:pt>
                <c:pt idx="26453">
                  <c:v>2010</c:v>
                </c:pt>
                <c:pt idx="26454">
                  <c:v>2010</c:v>
                </c:pt>
                <c:pt idx="26455">
                  <c:v>2010</c:v>
                </c:pt>
                <c:pt idx="26456">
                  <c:v>2010</c:v>
                </c:pt>
                <c:pt idx="26457">
                  <c:v>2010</c:v>
                </c:pt>
                <c:pt idx="26458">
                  <c:v>2010</c:v>
                </c:pt>
                <c:pt idx="26459">
                  <c:v>2010</c:v>
                </c:pt>
                <c:pt idx="26460">
                  <c:v>2010</c:v>
                </c:pt>
                <c:pt idx="26461">
                  <c:v>2010</c:v>
                </c:pt>
                <c:pt idx="26462">
                  <c:v>2010</c:v>
                </c:pt>
                <c:pt idx="26463">
                  <c:v>2010</c:v>
                </c:pt>
                <c:pt idx="26464">
                  <c:v>2010</c:v>
                </c:pt>
                <c:pt idx="26465">
                  <c:v>2010</c:v>
                </c:pt>
                <c:pt idx="26466">
                  <c:v>2010</c:v>
                </c:pt>
                <c:pt idx="26467">
                  <c:v>2009</c:v>
                </c:pt>
                <c:pt idx="26468">
                  <c:v>2009</c:v>
                </c:pt>
                <c:pt idx="26469">
                  <c:v>2009</c:v>
                </c:pt>
                <c:pt idx="26470">
                  <c:v>2009</c:v>
                </c:pt>
                <c:pt idx="26471">
                  <c:v>2009</c:v>
                </c:pt>
                <c:pt idx="26472">
                  <c:v>2009</c:v>
                </c:pt>
                <c:pt idx="26473">
                  <c:v>2009</c:v>
                </c:pt>
                <c:pt idx="26474">
                  <c:v>2009</c:v>
                </c:pt>
                <c:pt idx="26475">
                  <c:v>2009</c:v>
                </c:pt>
                <c:pt idx="26476">
                  <c:v>2009</c:v>
                </c:pt>
                <c:pt idx="26477">
                  <c:v>2009</c:v>
                </c:pt>
                <c:pt idx="26478">
                  <c:v>2018</c:v>
                </c:pt>
                <c:pt idx="26479">
                  <c:v>2018</c:v>
                </c:pt>
                <c:pt idx="26480">
                  <c:v>2018</c:v>
                </c:pt>
                <c:pt idx="26481">
                  <c:v>2018</c:v>
                </c:pt>
                <c:pt idx="26482">
                  <c:v>2018</c:v>
                </c:pt>
                <c:pt idx="26483">
                  <c:v>2016</c:v>
                </c:pt>
                <c:pt idx="26484">
                  <c:v>2016</c:v>
                </c:pt>
                <c:pt idx="26485">
                  <c:v>2016</c:v>
                </c:pt>
                <c:pt idx="26486">
                  <c:v>2016</c:v>
                </c:pt>
                <c:pt idx="26487">
                  <c:v>2016</c:v>
                </c:pt>
                <c:pt idx="26488">
                  <c:v>2016</c:v>
                </c:pt>
                <c:pt idx="26489">
                  <c:v>2016</c:v>
                </c:pt>
                <c:pt idx="26490">
                  <c:v>2015</c:v>
                </c:pt>
                <c:pt idx="26491">
                  <c:v>2015</c:v>
                </c:pt>
                <c:pt idx="26492">
                  <c:v>2015</c:v>
                </c:pt>
                <c:pt idx="26493">
                  <c:v>2015</c:v>
                </c:pt>
                <c:pt idx="26494">
                  <c:v>2015</c:v>
                </c:pt>
                <c:pt idx="26495">
                  <c:v>2015</c:v>
                </c:pt>
                <c:pt idx="26496">
                  <c:v>2015</c:v>
                </c:pt>
                <c:pt idx="26497">
                  <c:v>2014</c:v>
                </c:pt>
                <c:pt idx="26498">
                  <c:v>2014</c:v>
                </c:pt>
                <c:pt idx="26499">
                  <c:v>2014</c:v>
                </c:pt>
                <c:pt idx="26500">
                  <c:v>2014</c:v>
                </c:pt>
                <c:pt idx="26501">
                  <c:v>2014</c:v>
                </c:pt>
                <c:pt idx="26502">
                  <c:v>2014</c:v>
                </c:pt>
                <c:pt idx="26503">
                  <c:v>2014</c:v>
                </c:pt>
                <c:pt idx="26504">
                  <c:v>2014</c:v>
                </c:pt>
                <c:pt idx="26505">
                  <c:v>2014</c:v>
                </c:pt>
                <c:pt idx="26506">
                  <c:v>2014</c:v>
                </c:pt>
                <c:pt idx="26507">
                  <c:v>2013</c:v>
                </c:pt>
                <c:pt idx="26508">
                  <c:v>2013</c:v>
                </c:pt>
                <c:pt idx="26509">
                  <c:v>2013</c:v>
                </c:pt>
                <c:pt idx="26510">
                  <c:v>2013</c:v>
                </c:pt>
                <c:pt idx="26511">
                  <c:v>2013</c:v>
                </c:pt>
                <c:pt idx="26512">
                  <c:v>2013</c:v>
                </c:pt>
                <c:pt idx="26513">
                  <c:v>2013</c:v>
                </c:pt>
                <c:pt idx="26514">
                  <c:v>2013</c:v>
                </c:pt>
                <c:pt idx="26515">
                  <c:v>2013</c:v>
                </c:pt>
                <c:pt idx="26516">
                  <c:v>2013</c:v>
                </c:pt>
                <c:pt idx="26517">
                  <c:v>2013</c:v>
                </c:pt>
                <c:pt idx="26518">
                  <c:v>2012</c:v>
                </c:pt>
                <c:pt idx="26519">
                  <c:v>2012</c:v>
                </c:pt>
                <c:pt idx="26520">
                  <c:v>2012</c:v>
                </c:pt>
                <c:pt idx="26521">
                  <c:v>2012</c:v>
                </c:pt>
                <c:pt idx="26522">
                  <c:v>2012</c:v>
                </c:pt>
                <c:pt idx="26523">
                  <c:v>2012</c:v>
                </c:pt>
                <c:pt idx="26524">
                  <c:v>2012</c:v>
                </c:pt>
                <c:pt idx="26525">
                  <c:v>2012</c:v>
                </c:pt>
                <c:pt idx="26526">
                  <c:v>2012</c:v>
                </c:pt>
                <c:pt idx="26527">
                  <c:v>2012</c:v>
                </c:pt>
                <c:pt idx="26528">
                  <c:v>2012</c:v>
                </c:pt>
                <c:pt idx="26529">
                  <c:v>2012</c:v>
                </c:pt>
                <c:pt idx="26530">
                  <c:v>2011</c:v>
                </c:pt>
                <c:pt idx="26531">
                  <c:v>2011</c:v>
                </c:pt>
                <c:pt idx="26532">
                  <c:v>2011</c:v>
                </c:pt>
                <c:pt idx="26533">
                  <c:v>2011</c:v>
                </c:pt>
                <c:pt idx="26534">
                  <c:v>2011</c:v>
                </c:pt>
                <c:pt idx="26535">
                  <c:v>2011</c:v>
                </c:pt>
                <c:pt idx="26536">
                  <c:v>2011</c:v>
                </c:pt>
                <c:pt idx="26537">
                  <c:v>2011</c:v>
                </c:pt>
                <c:pt idx="26538">
                  <c:v>2011</c:v>
                </c:pt>
                <c:pt idx="26539">
                  <c:v>2011</c:v>
                </c:pt>
                <c:pt idx="26540">
                  <c:v>2011</c:v>
                </c:pt>
                <c:pt idx="26541">
                  <c:v>2011</c:v>
                </c:pt>
                <c:pt idx="26542">
                  <c:v>2011</c:v>
                </c:pt>
                <c:pt idx="26543">
                  <c:v>2011</c:v>
                </c:pt>
                <c:pt idx="26544">
                  <c:v>2011</c:v>
                </c:pt>
                <c:pt idx="26545">
                  <c:v>2011</c:v>
                </c:pt>
                <c:pt idx="26546">
                  <c:v>2011</c:v>
                </c:pt>
                <c:pt idx="26547">
                  <c:v>2011</c:v>
                </c:pt>
                <c:pt idx="26548">
                  <c:v>2011</c:v>
                </c:pt>
                <c:pt idx="26549">
                  <c:v>2011</c:v>
                </c:pt>
                <c:pt idx="26550">
                  <c:v>2011</c:v>
                </c:pt>
                <c:pt idx="26551">
                  <c:v>2011</c:v>
                </c:pt>
                <c:pt idx="26552">
                  <c:v>2011</c:v>
                </c:pt>
                <c:pt idx="26553">
                  <c:v>2011</c:v>
                </c:pt>
                <c:pt idx="26554">
                  <c:v>2011</c:v>
                </c:pt>
                <c:pt idx="26555">
                  <c:v>2011</c:v>
                </c:pt>
                <c:pt idx="26556">
                  <c:v>2011</c:v>
                </c:pt>
                <c:pt idx="26557">
                  <c:v>2011</c:v>
                </c:pt>
                <c:pt idx="26558">
                  <c:v>2011</c:v>
                </c:pt>
                <c:pt idx="26559">
                  <c:v>2011</c:v>
                </c:pt>
                <c:pt idx="26560">
                  <c:v>2011</c:v>
                </c:pt>
                <c:pt idx="26561">
                  <c:v>2010</c:v>
                </c:pt>
                <c:pt idx="26562">
                  <c:v>2010</c:v>
                </c:pt>
                <c:pt idx="26563">
                  <c:v>2010</c:v>
                </c:pt>
                <c:pt idx="26564">
                  <c:v>2010</c:v>
                </c:pt>
                <c:pt idx="26565">
                  <c:v>2010</c:v>
                </c:pt>
                <c:pt idx="26566">
                  <c:v>2010</c:v>
                </c:pt>
                <c:pt idx="26567">
                  <c:v>2010</c:v>
                </c:pt>
                <c:pt idx="26568">
                  <c:v>2010</c:v>
                </c:pt>
                <c:pt idx="26569">
                  <c:v>2010</c:v>
                </c:pt>
                <c:pt idx="26570">
                  <c:v>2010</c:v>
                </c:pt>
                <c:pt idx="26571">
                  <c:v>2010</c:v>
                </c:pt>
                <c:pt idx="26572">
                  <c:v>2010</c:v>
                </c:pt>
                <c:pt idx="26573">
                  <c:v>2010</c:v>
                </c:pt>
                <c:pt idx="26574">
                  <c:v>2010</c:v>
                </c:pt>
                <c:pt idx="26575">
                  <c:v>2010</c:v>
                </c:pt>
                <c:pt idx="26576">
                  <c:v>2010</c:v>
                </c:pt>
                <c:pt idx="26577">
                  <c:v>2010</c:v>
                </c:pt>
                <c:pt idx="26578">
                  <c:v>2010</c:v>
                </c:pt>
                <c:pt idx="26579">
                  <c:v>2010</c:v>
                </c:pt>
                <c:pt idx="26580">
                  <c:v>2010</c:v>
                </c:pt>
                <c:pt idx="26581">
                  <c:v>2010</c:v>
                </c:pt>
                <c:pt idx="26582">
                  <c:v>2010</c:v>
                </c:pt>
                <c:pt idx="26583">
                  <c:v>2010</c:v>
                </c:pt>
                <c:pt idx="26584">
                  <c:v>2010</c:v>
                </c:pt>
                <c:pt idx="26585">
                  <c:v>2010</c:v>
                </c:pt>
                <c:pt idx="26586">
                  <c:v>2010</c:v>
                </c:pt>
                <c:pt idx="26587">
                  <c:v>2010</c:v>
                </c:pt>
                <c:pt idx="26588">
                  <c:v>2010</c:v>
                </c:pt>
                <c:pt idx="26589">
                  <c:v>2010</c:v>
                </c:pt>
                <c:pt idx="26590">
                  <c:v>2010</c:v>
                </c:pt>
                <c:pt idx="26591">
                  <c:v>2010</c:v>
                </c:pt>
                <c:pt idx="26592">
                  <c:v>2010</c:v>
                </c:pt>
                <c:pt idx="26593">
                  <c:v>2010</c:v>
                </c:pt>
                <c:pt idx="26594">
                  <c:v>2010</c:v>
                </c:pt>
                <c:pt idx="26595">
                  <c:v>2010</c:v>
                </c:pt>
                <c:pt idx="26596">
                  <c:v>2010</c:v>
                </c:pt>
                <c:pt idx="26597">
                  <c:v>2010</c:v>
                </c:pt>
                <c:pt idx="26598">
                  <c:v>2010</c:v>
                </c:pt>
                <c:pt idx="26599">
                  <c:v>2010</c:v>
                </c:pt>
                <c:pt idx="26600">
                  <c:v>2010</c:v>
                </c:pt>
                <c:pt idx="26601">
                  <c:v>2010</c:v>
                </c:pt>
                <c:pt idx="26602">
                  <c:v>2010</c:v>
                </c:pt>
                <c:pt idx="26603">
                  <c:v>2010</c:v>
                </c:pt>
                <c:pt idx="26604">
                  <c:v>2010</c:v>
                </c:pt>
                <c:pt idx="26605">
                  <c:v>2010</c:v>
                </c:pt>
                <c:pt idx="26606">
                  <c:v>2009</c:v>
                </c:pt>
                <c:pt idx="26607">
                  <c:v>2009</c:v>
                </c:pt>
                <c:pt idx="26608">
                  <c:v>2009</c:v>
                </c:pt>
                <c:pt idx="26609">
                  <c:v>2009</c:v>
                </c:pt>
                <c:pt idx="26610">
                  <c:v>2009</c:v>
                </c:pt>
                <c:pt idx="26611">
                  <c:v>2009</c:v>
                </c:pt>
                <c:pt idx="26612">
                  <c:v>2009</c:v>
                </c:pt>
                <c:pt idx="26613">
                  <c:v>2009</c:v>
                </c:pt>
                <c:pt idx="26614">
                  <c:v>2009</c:v>
                </c:pt>
                <c:pt idx="26615">
                  <c:v>2009</c:v>
                </c:pt>
                <c:pt idx="26616">
                  <c:v>2009</c:v>
                </c:pt>
                <c:pt idx="26617">
                  <c:v>2009</c:v>
                </c:pt>
                <c:pt idx="26618">
                  <c:v>2009</c:v>
                </c:pt>
                <c:pt idx="26619">
                  <c:v>2009</c:v>
                </c:pt>
                <c:pt idx="26620">
                  <c:v>2009</c:v>
                </c:pt>
                <c:pt idx="26621">
                  <c:v>2009</c:v>
                </c:pt>
                <c:pt idx="26622">
                  <c:v>2009</c:v>
                </c:pt>
                <c:pt idx="26623">
                  <c:v>2008</c:v>
                </c:pt>
                <c:pt idx="26624">
                  <c:v>2008</c:v>
                </c:pt>
                <c:pt idx="26625">
                  <c:v>2008</c:v>
                </c:pt>
                <c:pt idx="26626">
                  <c:v>2008</c:v>
                </c:pt>
                <c:pt idx="26627">
                  <c:v>2008</c:v>
                </c:pt>
                <c:pt idx="26628">
                  <c:v>2008</c:v>
                </c:pt>
                <c:pt idx="26629">
                  <c:v>2008</c:v>
                </c:pt>
                <c:pt idx="26630">
                  <c:v>2008</c:v>
                </c:pt>
                <c:pt idx="26631">
                  <c:v>2008</c:v>
                </c:pt>
                <c:pt idx="26632">
                  <c:v>2008</c:v>
                </c:pt>
                <c:pt idx="26633">
                  <c:v>2008</c:v>
                </c:pt>
                <c:pt idx="26634">
                  <c:v>2008</c:v>
                </c:pt>
                <c:pt idx="26635">
                  <c:v>2008</c:v>
                </c:pt>
                <c:pt idx="26636">
                  <c:v>2008</c:v>
                </c:pt>
                <c:pt idx="26637">
                  <c:v>2008</c:v>
                </c:pt>
                <c:pt idx="26638">
                  <c:v>2008</c:v>
                </c:pt>
                <c:pt idx="26639">
                  <c:v>2008</c:v>
                </c:pt>
                <c:pt idx="26640">
                  <c:v>2008</c:v>
                </c:pt>
                <c:pt idx="26641">
                  <c:v>2008</c:v>
                </c:pt>
                <c:pt idx="26642">
                  <c:v>2008</c:v>
                </c:pt>
                <c:pt idx="26643">
                  <c:v>2008</c:v>
                </c:pt>
                <c:pt idx="26644">
                  <c:v>2008</c:v>
                </c:pt>
                <c:pt idx="26645">
                  <c:v>2008</c:v>
                </c:pt>
                <c:pt idx="26646">
                  <c:v>2008</c:v>
                </c:pt>
                <c:pt idx="26647">
                  <c:v>2008</c:v>
                </c:pt>
                <c:pt idx="26648">
                  <c:v>2007</c:v>
                </c:pt>
                <c:pt idx="26649">
                  <c:v>2007</c:v>
                </c:pt>
                <c:pt idx="26650">
                  <c:v>2007</c:v>
                </c:pt>
                <c:pt idx="26651">
                  <c:v>2007</c:v>
                </c:pt>
                <c:pt idx="26652">
                  <c:v>2007</c:v>
                </c:pt>
                <c:pt idx="26653">
                  <c:v>2007</c:v>
                </c:pt>
                <c:pt idx="26654">
                  <c:v>2007</c:v>
                </c:pt>
                <c:pt idx="26655">
                  <c:v>2007</c:v>
                </c:pt>
                <c:pt idx="26656">
                  <c:v>2007</c:v>
                </c:pt>
                <c:pt idx="26657">
                  <c:v>2007</c:v>
                </c:pt>
                <c:pt idx="26658">
                  <c:v>2007</c:v>
                </c:pt>
                <c:pt idx="26659">
                  <c:v>2007</c:v>
                </c:pt>
                <c:pt idx="26660">
                  <c:v>2007</c:v>
                </c:pt>
                <c:pt idx="26661">
                  <c:v>2007</c:v>
                </c:pt>
                <c:pt idx="26662">
                  <c:v>2007</c:v>
                </c:pt>
                <c:pt idx="26663">
                  <c:v>2007</c:v>
                </c:pt>
                <c:pt idx="26664">
                  <c:v>2007</c:v>
                </c:pt>
                <c:pt idx="26665">
                  <c:v>2007</c:v>
                </c:pt>
                <c:pt idx="26666">
                  <c:v>2007</c:v>
                </c:pt>
                <c:pt idx="26667">
                  <c:v>2007</c:v>
                </c:pt>
                <c:pt idx="26668">
                  <c:v>2007</c:v>
                </c:pt>
                <c:pt idx="26669">
                  <c:v>2007</c:v>
                </c:pt>
                <c:pt idx="26670">
                  <c:v>2007</c:v>
                </c:pt>
                <c:pt idx="26671">
                  <c:v>2007</c:v>
                </c:pt>
                <c:pt idx="26672">
                  <c:v>2007</c:v>
                </c:pt>
                <c:pt idx="26673">
                  <c:v>2007</c:v>
                </c:pt>
                <c:pt idx="26674">
                  <c:v>2006</c:v>
                </c:pt>
                <c:pt idx="26675">
                  <c:v>2006</c:v>
                </c:pt>
                <c:pt idx="26676">
                  <c:v>2006</c:v>
                </c:pt>
                <c:pt idx="26677">
                  <c:v>2006</c:v>
                </c:pt>
                <c:pt idx="26678">
                  <c:v>2006</c:v>
                </c:pt>
                <c:pt idx="26679">
                  <c:v>2006</c:v>
                </c:pt>
                <c:pt idx="26680">
                  <c:v>2006</c:v>
                </c:pt>
                <c:pt idx="26681">
                  <c:v>2006</c:v>
                </c:pt>
                <c:pt idx="26682">
                  <c:v>2006</c:v>
                </c:pt>
                <c:pt idx="26683">
                  <c:v>2006</c:v>
                </c:pt>
                <c:pt idx="26684">
                  <c:v>2006</c:v>
                </c:pt>
                <c:pt idx="26685">
                  <c:v>2006</c:v>
                </c:pt>
                <c:pt idx="26686">
                  <c:v>2006</c:v>
                </c:pt>
                <c:pt idx="26687">
                  <c:v>2006</c:v>
                </c:pt>
                <c:pt idx="26688">
                  <c:v>2006</c:v>
                </c:pt>
                <c:pt idx="26689">
                  <c:v>2006</c:v>
                </c:pt>
                <c:pt idx="26690">
                  <c:v>2006</c:v>
                </c:pt>
                <c:pt idx="26691">
                  <c:v>2006</c:v>
                </c:pt>
                <c:pt idx="26692">
                  <c:v>2006</c:v>
                </c:pt>
                <c:pt idx="26693">
                  <c:v>2006</c:v>
                </c:pt>
                <c:pt idx="26694">
                  <c:v>2006</c:v>
                </c:pt>
                <c:pt idx="26695">
                  <c:v>2006</c:v>
                </c:pt>
                <c:pt idx="26696">
                  <c:v>2006</c:v>
                </c:pt>
                <c:pt idx="26697">
                  <c:v>2006</c:v>
                </c:pt>
                <c:pt idx="26698">
                  <c:v>2006</c:v>
                </c:pt>
                <c:pt idx="26699">
                  <c:v>2006</c:v>
                </c:pt>
                <c:pt idx="26700">
                  <c:v>2006</c:v>
                </c:pt>
                <c:pt idx="26701">
                  <c:v>2006</c:v>
                </c:pt>
                <c:pt idx="26702">
                  <c:v>2006</c:v>
                </c:pt>
                <c:pt idx="26703">
                  <c:v>2006</c:v>
                </c:pt>
                <c:pt idx="26704">
                  <c:v>2006</c:v>
                </c:pt>
                <c:pt idx="26705">
                  <c:v>2006</c:v>
                </c:pt>
                <c:pt idx="26706">
                  <c:v>2006</c:v>
                </c:pt>
                <c:pt idx="26707">
                  <c:v>2006</c:v>
                </c:pt>
                <c:pt idx="26708">
                  <c:v>2005</c:v>
                </c:pt>
                <c:pt idx="26709">
                  <c:v>2005</c:v>
                </c:pt>
                <c:pt idx="26710">
                  <c:v>2005</c:v>
                </c:pt>
                <c:pt idx="26711">
                  <c:v>2005</c:v>
                </c:pt>
                <c:pt idx="26712">
                  <c:v>2005</c:v>
                </c:pt>
                <c:pt idx="26713">
                  <c:v>2005</c:v>
                </c:pt>
                <c:pt idx="26714">
                  <c:v>2005</c:v>
                </c:pt>
                <c:pt idx="26715">
                  <c:v>2005</c:v>
                </c:pt>
                <c:pt idx="26716">
                  <c:v>2005</c:v>
                </c:pt>
                <c:pt idx="26717">
                  <c:v>2005</c:v>
                </c:pt>
                <c:pt idx="26718">
                  <c:v>2005</c:v>
                </c:pt>
                <c:pt idx="26719">
                  <c:v>2005</c:v>
                </c:pt>
                <c:pt idx="26720">
                  <c:v>2005</c:v>
                </c:pt>
                <c:pt idx="26721">
                  <c:v>2005</c:v>
                </c:pt>
                <c:pt idx="26722">
                  <c:v>2005</c:v>
                </c:pt>
                <c:pt idx="26723">
                  <c:v>2004</c:v>
                </c:pt>
                <c:pt idx="26724">
                  <c:v>2004</c:v>
                </c:pt>
                <c:pt idx="26725">
                  <c:v>2004</c:v>
                </c:pt>
                <c:pt idx="26726">
                  <c:v>2004</c:v>
                </c:pt>
                <c:pt idx="26727">
                  <c:v>2004</c:v>
                </c:pt>
                <c:pt idx="26728">
                  <c:v>2004</c:v>
                </c:pt>
                <c:pt idx="26729">
                  <c:v>2004</c:v>
                </c:pt>
                <c:pt idx="26730">
                  <c:v>2004</c:v>
                </c:pt>
                <c:pt idx="26731">
                  <c:v>2004</c:v>
                </c:pt>
                <c:pt idx="26732">
                  <c:v>2004</c:v>
                </c:pt>
                <c:pt idx="26733">
                  <c:v>2004</c:v>
                </c:pt>
                <c:pt idx="26734">
                  <c:v>2004</c:v>
                </c:pt>
                <c:pt idx="26735">
                  <c:v>2004</c:v>
                </c:pt>
                <c:pt idx="26736">
                  <c:v>2004</c:v>
                </c:pt>
                <c:pt idx="26737">
                  <c:v>2004</c:v>
                </c:pt>
                <c:pt idx="26738">
                  <c:v>2004</c:v>
                </c:pt>
                <c:pt idx="26739">
                  <c:v>2003</c:v>
                </c:pt>
                <c:pt idx="26740">
                  <c:v>2003</c:v>
                </c:pt>
                <c:pt idx="26741">
                  <c:v>2003</c:v>
                </c:pt>
                <c:pt idx="26742">
                  <c:v>2003</c:v>
                </c:pt>
                <c:pt idx="26743">
                  <c:v>2003</c:v>
                </c:pt>
                <c:pt idx="26744">
                  <c:v>2003</c:v>
                </c:pt>
                <c:pt idx="26745">
                  <c:v>2003</c:v>
                </c:pt>
                <c:pt idx="26746">
                  <c:v>2003</c:v>
                </c:pt>
                <c:pt idx="26747">
                  <c:v>2003</c:v>
                </c:pt>
                <c:pt idx="26748">
                  <c:v>2003</c:v>
                </c:pt>
                <c:pt idx="26749">
                  <c:v>2003</c:v>
                </c:pt>
                <c:pt idx="26750">
                  <c:v>2003</c:v>
                </c:pt>
                <c:pt idx="26751">
                  <c:v>2003</c:v>
                </c:pt>
                <c:pt idx="26752">
                  <c:v>2003</c:v>
                </c:pt>
                <c:pt idx="26753">
                  <c:v>2003</c:v>
                </c:pt>
                <c:pt idx="26754">
                  <c:v>2002</c:v>
                </c:pt>
                <c:pt idx="26755">
                  <c:v>2002</c:v>
                </c:pt>
                <c:pt idx="26756">
                  <c:v>2002</c:v>
                </c:pt>
                <c:pt idx="26757">
                  <c:v>2002</c:v>
                </c:pt>
                <c:pt idx="26758">
                  <c:v>2002</c:v>
                </c:pt>
                <c:pt idx="26759">
                  <c:v>2002</c:v>
                </c:pt>
                <c:pt idx="26760">
                  <c:v>2002</c:v>
                </c:pt>
                <c:pt idx="26761">
                  <c:v>2002</c:v>
                </c:pt>
                <c:pt idx="26762">
                  <c:v>2002</c:v>
                </c:pt>
                <c:pt idx="26763">
                  <c:v>2002</c:v>
                </c:pt>
                <c:pt idx="26764">
                  <c:v>2002</c:v>
                </c:pt>
                <c:pt idx="26765">
                  <c:v>2002</c:v>
                </c:pt>
                <c:pt idx="26766">
                  <c:v>2001</c:v>
                </c:pt>
                <c:pt idx="26767">
                  <c:v>2001</c:v>
                </c:pt>
                <c:pt idx="26768">
                  <c:v>2001</c:v>
                </c:pt>
                <c:pt idx="26769">
                  <c:v>2001</c:v>
                </c:pt>
                <c:pt idx="26770">
                  <c:v>2001</c:v>
                </c:pt>
                <c:pt idx="26771">
                  <c:v>2001</c:v>
                </c:pt>
                <c:pt idx="26772">
                  <c:v>2001</c:v>
                </c:pt>
                <c:pt idx="26773">
                  <c:v>2001</c:v>
                </c:pt>
                <c:pt idx="26774">
                  <c:v>2001</c:v>
                </c:pt>
                <c:pt idx="26775">
                  <c:v>2001</c:v>
                </c:pt>
                <c:pt idx="26776">
                  <c:v>2001</c:v>
                </c:pt>
                <c:pt idx="26777">
                  <c:v>2001</c:v>
                </c:pt>
                <c:pt idx="26778">
                  <c:v>2001</c:v>
                </c:pt>
                <c:pt idx="26779">
                  <c:v>2001</c:v>
                </c:pt>
                <c:pt idx="26780">
                  <c:v>2001</c:v>
                </c:pt>
                <c:pt idx="26781">
                  <c:v>2001</c:v>
                </c:pt>
                <c:pt idx="26782">
                  <c:v>2000</c:v>
                </c:pt>
                <c:pt idx="26783">
                  <c:v>2000</c:v>
                </c:pt>
                <c:pt idx="26784">
                  <c:v>2000</c:v>
                </c:pt>
                <c:pt idx="26785">
                  <c:v>2000</c:v>
                </c:pt>
                <c:pt idx="26786">
                  <c:v>2000</c:v>
                </c:pt>
                <c:pt idx="26787">
                  <c:v>2000</c:v>
                </c:pt>
                <c:pt idx="26788">
                  <c:v>2000</c:v>
                </c:pt>
                <c:pt idx="26789">
                  <c:v>2000</c:v>
                </c:pt>
                <c:pt idx="26790">
                  <c:v>2000</c:v>
                </c:pt>
                <c:pt idx="26791">
                  <c:v>2000</c:v>
                </c:pt>
                <c:pt idx="26792">
                  <c:v>2000</c:v>
                </c:pt>
                <c:pt idx="26793">
                  <c:v>2000</c:v>
                </c:pt>
                <c:pt idx="26794">
                  <c:v>2000</c:v>
                </c:pt>
                <c:pt idx="26795">
                  <c:v>2000</c:v>
                </c:pt>
                <c:pt idx="26796">
                  <c:v>2000</c:v>
                </c:pt>
                <c:pt idx="26797">
                  <c:v>2000</c:v>
                </c:pt>
                <c:pt idx="26798">
                  <c:v>1999</c:v>
                </c:pt>
                <c:pt idx="26799">
                  <c:v>1999</c:v>
                </c:pt>
                <c:pt idx="26800">
                  <c:v>1999</c:v>
                </c:pt>
                <c:pt idx="26801">
                  <c:v>1999</c:v>
                </c:pt>
                <c:pt idx="26802">
                  <c:v>1999</c:v>
                </c:pt>
                <c:pt idx="26803">
                  <c:v>1999</c:v>
                </c:pt>
                <c:pt idx="26804">
                  <c:v>1999</c:v>
                </c:pt>
                <c:pt idx="26805">
                  <c:v>1999</c:v>
                </c:pt>
                <c:pt idx="26806">
                  <c:v>1999</c:v>
                </c:pt>
                <c:pt idx="26807">
                  <c:v>1999</c:v>
                </c:pt>
                <c:pt idx="26808">
                  <c:v>1999</c:v>
                </c:pt>
                <c:pt idx="26809">
                  <c:v>1999</c:v>
                </c:pt>
                <c:pt idx="26810">
                  <c:v>1999</c:v>
                </c:pt>
                <c:pt idx="26811">
                  <c:v>1999</c:v>
                </c:pt>
                <c:pt idx="26812">
                  <c:v>1999</c:v>
                </c:pt>
                <c:pt idx="26813">
                  <c:v>1998</c:v>
                </c:pt>
                <c:pt idx="26814">
                  <c:v>1998</c:v>
                </c:pt>
                <c:pt idx="26815">
                  <c:v>1998</c:v>
                </c:pt>
                <c:pt idx="26816">
                  <c:v>1998</c:v>
                </c:pt>
                <c:pt idx="26817">
                  <c:v>1998</c:v>
                </c:pt>
                <c:pt idx="26818">
                  <c:v>1998</c:v>
                </c:pt>
                <c:pt idx="26819">
                  <c:v>1998</c:v>
                </c:pt>
                <c:pt idx="26820">
                  <c:v>1998</c:v>
                </c:pt>
                <c:pt idx="26821">
                  <c:v>1998</c:v>
                </c:pt>
                <c:pt idx="26822">
                  <c:v>1998</c:v>
                </c:pt>
                <c:pt idx="26823">
                  <c:v>1998</c:v>
                </c:pt>
                <c:pt idx="26824">
                  <c:v>1998</c:v>
                </c:pt>
                <c:pt idx="26825">
                  <c:v>1998</c:v>
                </c:pt>
                <c:pt idx="26826">
                  <c:v>1998</c:v>
                </c:pt>
                <c:pt idx="26827">
                  <c:v>1998</c:v>
                </c:pt>
                <c:pt idx="26828">
                  <c:v>1998</c:v>
                </c:pt>
                <c:pt idx="26829">
                  <c:v>1998</c:v>
                </c:pt>
                <c:pt idx="26830">
                  <c:v>1997</c:v>
                </c:pt>
                <c:pt idx="26831">
                  <c:v>1997</c:v>
                </c:pt>
                <c:pt idx="26832">
                  <c:v>1997</c:v>
                </c:pt>
                <c:pt idx="26833">
                  <c:v>1997</c:v>
                </c:pt>
                <c:pt idx="26834">
                  <c:v>1997</c:v>
                </c:pt>
                <c:pt idx="26835">
                  <c:v>1997</c:v>
                </c:pt>
                <c:pt idx="26836">
                  <c:v>1997</c:v>
                </c:pt>
                <c:pt idx="26837">
                  <c:v>1997</c:v>
                </c:pt>
                <c:pt idx="26838">
                  <c:v>1997</c:v>
                </c:pt>
                <c:pt idx="26839">
                  <c:v>1997</c:v>
                </c:pt>
                <c:pt idx="26840">
                  <c:v>1997</c:v>
                </c:pt>
                <c:pt idx="26841">
                  <c:v>1997</c:v>
                </c:pt>
                <c:pt idx="26842">
                  <c:v>1997</c:v>
                </c:pt>
                <c:pt idx="26843">
                  <c:v>1997</c:v>
                </c:pt>
                <c:pt idx="26844">
                  <c:v>1996</c:v>
                </c:pt>
                <c:pt idx="26845">
                  <c:v>1996</c:v>
                </c:pt>
                <c:pt idx="26846">
                  <c:v>1996</c:v>
                </c:pt>
                <c:pt idx="26847">
                  <c:v>1996</c:v>
                </c:pt>
                <c:pt idx="26848">
                  <c:v>1996</c:v>
                </c:pt>
                <c:pt idx="26849">
                  <c:v>1996</c:v>
                </c:pt>
                <c:pt idx="26850">
                  <c:v>1996</c:v>
                </c:pt>
                <c:pt idx="26851">
                  <c:v>1996</c:v>
                </c:pt>
                <c:pt idx="26852">
                  <c:v>1996</c:v>
                </c:pt>
                <c:pt idx="26853">
                  <c:v>1996</c:v>
                </c:pt>
                <c:pt idx="26854">
                  <c:v>1996</c:v>
                </c:pt>
                <c:pt idx="26855">
                  <c:v>1996</c:v>
                </c:pt>
                <c:pt idx="26856">
                  <c:v>1996</c:v>
                </c:pt>
                <c:pt idx="26857">
                  <c:v>1996</c:v>
                </c:pt>
                <c:pt idx="26858">
                  <c:v>1995</c:v>
                </c:pt>
                <c:pt idx="26859">
                  <c:v>1995</c:v>
                </c:pt>
                <c:pt idx="26860">
                  <c:v>1995</c:v>
                </c:pt>
                <c:pt idx="26861">
                  <c:v>1995</c:v>
                </c:pt>
                <c:pt idx="26862">
                  <c:v>1995</c:v>
                </c:pt>
                <c:pt idx="26863">
                  <c:v>1995</c:v>
                </c:pt>
                <c:pt idx="26864">
                  <c:v>1995</c:v>
                </c:pt>
                <c:pt idx="26865">
                  <c:v>1995</c:v>
                </c:pt>
                <c:pt idx="26866">
                  <c:v>1995</c:v>
                </c:pt>
                <c:pt idx="26867">
                  <c:v>1995</c:v>
                </c:pt>
                <c:pt idx="26868">
                  <c:v>1995</c:v>
                </c:pt>
                <c:pt idx="26869">
                  <c:v>1995</c:v>
                </c:pt>
                <c:pt idx="26870">
                  <c:v>1995</c:v>
                </c:pt>
                <c:pt idx="26871">
                  <c:v>1995</c:v>
                </c:pt>
                <c:pt idx="26872">
                  <c:v>1994</c:v>
                </c:pt>
                <c:pt idx="26873">
                  <c:v>1994</c:v>
                </c:pt>
                <c:pt idx="26874">
                  <c:v>1994</c:v>
                </c:pt>
                <c:pt idx="26875">
                  <c:v>1994</c:v>
                </c:pt>
                <c:pt idx="26876">
                  <c:v>1994</c:v>
                </c:pt>
                <c:pt idx="26877">
                  <c:v>1994</c:v>
                </c:pt>
                <c:pt idx="26878">
                  <c:v>1994</c:v>
                </c:pt>
                <c:pt idx="26879">
                  <c:v>1994</c:v>
                </c:pt>
                <c:pt idx="26880">
                  <c:v>1994</c:v>
                </c:pt>
                <c:pt idx="26881">
                  <c:v>1994</c:v>
                </c:pt>
                <c:pt idx="26882">
                  <c:v>1994</c:v>
                </c:pt>
                <c:pt idx="26883">
                  <c:v>1994</c:v>
                </c:pt>
                <c:pt idx="26884">
                  <c:v>1994</c:v>
                </c:pt>
                <c:pt idx="26885">
                  <c:v>1994</c:v>
                </c:pt>
                <c:pt idx="26886">
                  <c:v>1994</c:v>
                </c:pt>
                <c:pt idx="26887">
                  <c:v>1994</c:v>
                </c:pt>
                <c:pt idx="26888">
                  <c:v>1994</c:v>
                </c:pt>
                <c:pt idx="26889">
                  <c:v>1994</c:v>
                </c:pt>
                <c:pt idx="26890">
                  <c:v>1994</c:v>
                </c:pt>
                <c:pt idx="26891">
                  <c:v>1994</c:v>
                </c:pt>
                <c:pt idx="26892">
                  <c:v>1994</c:v>
                </c:pt>
                <c:pt idx="26893">
                  <c:v>1994</c:v>
                </c:pt>
                <c:pt idx="26894">
                  <c:v>1994</c:v>
                </c:pt>
                <c:pt idx="26895">
                  <c:v>1993</c:v>
                </c:pt>
                <c:pt idx="26896">
                  <c:v>1993</c:v>
                </c:pt>
                <c:pt idx="26897">
                  <c:v>1993</c:v>
                </c:pt>
                <c:pt idx="26898">
                  <c:v>1993</c:v>
                </c:pt>
                <c:pt idx="26899">
                  <c:v>1993</c:v>
                </c:pt>
                <c:pt idx="26900">
                  <c:v>1993</c:v>
                </c:pt>
                <c:pt idx="26901">
                  <c:v>1993</c:v>
                </c:pt>
                <c:pt idx="26902">
                  <c:v>1993</c:v>
                </c:pt>
                <c:pt idx="26903">
                  <c:v>1993</c:v>
                </c:pt>
                <c:pt idx="26904">
                  <c:v>1993</c:v>
                </c:pt>
                <c:pt idx="26905">
                  <c:v>1993</c:v>
                </c:pt>
                <c:pt idx="26906">
                  <c:v>1993</c:v>
                </c:pt>
                <c:pt idx="26907">
                  <c:v>1993</c:v>
                </c:pt>
                <c:pt idx="26908">
                  <c:v>1993</c:v>
                </c:pt>
                <c:pt idx="26909">
                  <c:v>1993</c:v>
                </c:pt>
                <c:pt idx="26910">
                  <c:v>1993</c:v>
                </c:pt>
                <c:pt idx="26911">
                  <c:v>1993</c:v>
                </c:pt>
                <c:pt idx="26912">
                  <c:v>1993</c:v>
                </c:pt>
                <c:pt idx="26913">
                  <c:v>1993</c:v>
                </c:pt>
                <c:pt idx="26914">
                  <c:v>1993</c:v>
                </c:pt>
                <c:pt idx="26915">
                  <c:v>1993</c:v>
                </c:pt>
                <c:pt idx="26916">
                  <c:v>1992</c:v>
                </c:pt>
                <c:pt idx="26917">
                  <c:v>1992</c:v>
                </c:pt>
                <c:pt idx="26918">
                  <c:v>1992</c:v>
                </c:pt>
                <c:pt idx="26919">
                  <c:v>1992</c:v>
                </c:pt>
                <c:pt idx="26920">
                  <c:v>1992</c:v>
                </c:pt>
                <c:pt idx="26921">
                  <c:v>1992</c:v>
                </c:pt>
                <c:pt idx="26922">
                  <c:v>1992</c:v>
                </c:pt>
                <c:pt idx="26923">
                  <c:v>1992</c:v>
                </c:pt>
                <c:pt idx="26924">
                  <c:v>1992</c:v>
                </c:pt>
                <c:pt idx="26925">
                  <c:v>1992</c:v>
                </c:pt>
                <c:pt idx="26926">
                  <c:v>1992</c:v>
                </c:pt>
                <c:pt idx="26927">
                  <c:v>1992</c:v>
                </c:pt>
                <c:pt idx="26928">
                  <c:v>1992</c:v>
                </c:pt>
                <c:pt idx="26929">
                  <c:v>1992</c:v>
                </c:pt>
                <c:pt idx="26930">
                  <c:v>1992</c:v>
                </c:pt>
                <c:pt idx="26931">
                  <c:v>1992</c:v>
                </c:pt>
                <c:pt idx="26932">
                  <c:v>1992</c:v>
                </c:pt>
                <c:pt idx="26933">
                  <c:v>1992</c:v>
                </c:pt>
                <c:pt idx="26934">
                  <c:v>1992</c:v>
                </c:pt>
                <c:pt idx="26935">
                  <c:v>1992</c:v>
                </c:pt>
                <c:pt idx="26936">
                  <c:v>1992</c:v>
                </c:pt>
                <c:pt idx="26937">
                  <c:v>1992</c:v>
                </c:pt>
                <c:pt idx="26938">
                  <c:v>1992</c:v>
                </c:pt>
                <c:pt idx="26939">
                  <c:v>1992</c:v>
                </c:pt>
                <c:pt idx="26940">
                  <c:v>1992</c:v>
                </c:pt>
                <c:pt idx="26941">
                  <c:v>1992</c:v>
                </c:pt>
                <c:pt idx="26942">
                  <c:v>1992</c:v>
                </c:pt>
                <c:pt idx="26943">
                  <c:v>1992</c:v>
                </c:pt>
                <c:pt idx="26944">
                  <c:v>1992</c:v>
                </c:pt>
                <c:pt idx="26945">
                  <c:v>1992</c:v>
                </c:pt>
                <c:pt idx="26946">
                  <c:v>1992</c:v>
                </c:pt>
                <c:pt idx="26947">
                  <c:v>1992</c:v>
                </c:pt>
                <c:pt idx="26948">
                  <c:v>1992</c:v>
                </c:pt>
                <c:pt idx="26949">
                  <c:v>1992</c:v>
                </c:pt>
                <c:pt idx="26950">
                  <c:v>1992</c:v>
                </c:pt>
                <c:pt idx="26951">
                  <c:v>1992</c:v>
                </c:pt>
                <c:pt idx="26952">
                  <c:v>1992</c:v>
                </c:pt>
                <c:pt idx="26953">
                  <c:v>1992</c:v>
                </c:pt>
                <c:pt idx="26954">
                  <c:v>1992</c:v>
                </c:pt>
                <c:pt idx="26955">
                  <c:v>1992</c:v>
                </c:pt>
                <c:pt idx="26956">
                  <c:v>1992</c:v>
                </c:pt>
                <c:pt idx="26957">
                  <c:v>1992</c:v>
                </c:pt>
                <c:pt idx="26958">
                  <c:v>1992</c:v>
                </c:pt>
                <c:pt idx="26959">
                  <c:v>1992</c:v>
                </c:pt>
                <c:pt idx="26960">
                  <c:v>1992</c:v>
                </c:pt>
                <c:pt idx="26961">
                  <c:v>1992</c:v>
                </c:pt>
                <c:pt idx="26962">
                  <c:v>1992</c:v>
                </c:pt>
                <c:pt idx="26963">
                  <c:v>1992</c:v>
                </c:pt>
                <c:pt idx="26964">
                  <c:v>1992</c:v>
                </c:pt>
                <c:pt idx="26965">
                  <c:v>1992</c:v>
                </c:pt>
                <c:pt idx="26966">
                  <c:v>1992</c:v>
                </c:pt>
                <c:pt idx="26967">
                  <c:v>1992</c:v>
                </c:pt>
                <c:pt idx="26968">
                  <c:v>1992</c:v>
                </c:pt>
                <c:pt idx="26969">
                  <c:v>1992</c:v>
                </c:pt>
                <c:pt idx="26970">
                  <c:v>1992</c:v>
                </c:pt>
                <c:pt idx="26971">
                  <c:v>1992</c:v>
                </c:pt>
                <c:pt idx="26972">
                  <c:v>1992</c:v>
                </c:pt>
                <c:pt idx="26973">
                  <c:v>1992</c:v>
                </c:pt>
                <c:pt idx="26974">
                  <c:v>1992</c:v>
                </c:pt>
                <c:pt idx="26975">
                  <c:v>1991</c:v>
                </c:pt>
                <c:pt idx="26976">
                  <c:v>1991</c:v>
                </c:pt>
                <c:pt idx="26977">
                  <c:v>1991</c:v>
                </c:pt>
                <c:pt idx="26978">
                  <c:v>1991</c:v>
                </c:pt>
                <c:pt idx="26979">
                  <c:v>1991</c:v>
                </c:pt>
                <c:pt idx="26980">
                  <c:v>1991</c:v>
                </c:pt>
                <c:pt idx="26981">
                  <c:v>1991</c:v>
                </c:pt>
                <c:pt idx="26982">
                  <c:v>1991</c:v>
                </c:pt>
                <c:pt idx="26983">
                  <c:v>1991</c:v>
                </c:pt>
                <c:pt idx="26984">
                  <c:v>1991</c:v>
                </c:pt>
                <c:pt idx="26985">
                  <c:v>1991</c:v>
                </c:pt>
                <c:pt idx="26986">
                  <c:v>1991</c:v>
                </c:pt>
                <c:pt idx="26987">
                  <c:v>1991</c:v>
                </c:pt>
                <c:pt idx="26988">
                  <c:v>1991</c:v>
                </c:pt>
                <c:pt idx="26989">
                  <c:v>1991</c:v>
                </c:pt>
                <c:pt idx="26990">
                  <c:v>1991</c:v>
                </c:pt>
                <c:pt idx="26991">
                  <c:v>1991</c:v>
                </c:pt>
                <c:pt idx="26992">
                  <c:v>1991</c:v>
                </c:pt>
                <c:pt idx="26993">
                  <c:v>1991</c:v>
                </c:pt>
                <c:pt idx="26994">
                  <c:v>1991</c:v>
                </c:pt>
                <c:pt idx="26995">
                  <c:v>1991</c:v>
                </c:pt>
                <c:pt idx="26996">
                  <c:v>1991</c:v>
                </c:pt>
                <c:pt idx="26997">
                  <c:v>1991</c:v>
                </c:pt>
                <c:pt idx="26998">
                  <c:v>1991</c:v>
                </c:pt>
                <c:pt idx="26999">
                  <c:v>1991</c:v>
                </c:pt>
                <c:pt idx="27000">
                  <c:v>1991</c:v>
                </c:pt>
                <c:pt idx="27001">
                  <c:v>1991</c:v>
                </c:pt>
                <c:pt idx="27002">
                  <c:v>1991</c:v>
                </c:pt>
                <c:pt idx="27003">
                  <c:v>1991</c:v>
                </c:pt>
                <c:pt idx="27004">
                  <c:v>1991</c:v>
                </c:pt>
                <c:pt idx="27005">
                  <c:v>1991</c:v>
                </c:pt>
                <c:pt idx="27006">
                  <c:v>1991</c:v>
                </c:pt>
                <c:pt idx="27007">
                  <c:v>1991</c:v>
                </c:pt>
                <c:pt idx="27008">
                  <c:v>1991</c:v>
                </c:pt>
                <c:pt idx="27009">
                  <c:v>1991</c:v>
                </c:pt>
                <c:pt idx="27010">
                  <c:v>1991</c:v>
                </c:pt>
                <c:pt idx="27011">
                  <c:v>1990</c:v>
                </c:pt>
                <c:pt idx="27012">
                  <c:v>1990</c:v>
                </c:pt>
                <c:pt idx="27013">
                  <c:v>1990</c:v>
                </c:pt>
                <c:pt idx="27014">
                  <c:v>1990</c:v>
                </c:pt>
                <c:pt idx="27015">
                  <c:v>1990</c:v>
                </c:pt>
                <c:pt idx="27016">
                  <c:v>1990</c:v>
                </c:pt>
                <c:pt idx="27017">
                  <c:v>1990</c:v>
                </c:pt>
                <c:pt idx="27018">
                  <c:v>1990</c:v>
                </c:pt>
                <c:pt idx="27019">
                  <c:v>1990</c:v>
                </c:pt>
                <c:pt idx="27020">
                  <c:v>1990</c:v>
                </c:pt>
                <c:pt idx="27021">
                  <c:v>1990</c:v>
                </c:pt>
                <c:pt idx="27022">
                  <c:v>1990</c:v>
                </c:pt>
                <c:pt idx="27023">
                  <c:v>1990</c:v>
                </c:pt>
                <c:pt idx="27024">
                  <c:v>1990</c:v>
                </c:pt>
                <c:pt idx="27025">
                  <c:v>1990</c:v>
                </c:pt>
                <c:pt idx="27026">
                  <c:v>1990</c:v>
                </c:pt>
                <c:pt idx="27027">
                  <c:v>1990</c:v>
                </c:pt>
                <c:pt idx="27028">
                  <c:v>1990</c:v>
                </c:pt>
                <c:pt idx="27029">
                  <c:v>1990</c:v>
                </c:pt>
                <c:pt idx="27030">
                  <c:v>1990</c:v>
                </c:pt>
                <c:pt idx="27031">
                  <c:v>1990</c:v>
                </c:pt>
                <c:pt idx="27032">
                  <c:v>1990</c:v>
                </c:pt>
                <c:pt idx="27033">
                  <c:v>1990</c:v>
                </c:pt>
                <c:pt idx="27034">
                  <c:v>1990</c:v>
                </c:pt>
                <c:pt idx="27035">
                  <c:v>1990</c:v>
                </c:pt>
                <c:pt idx="27036">
                  <c:v>1990</c:v>
                </c:pt>
                <c:pt idx="27037">
                  <c:v>1990</c:v>
                </c:pt>
                <c:pt idx="27038">
                  <c:v>1990</c:v>
                </c:pt>
                <c:pt idx="27039">
                  <c:v>1990</c:v>
                </c:pt>
                <c:pt idx="27040">
                  <c:v>1990</c:v>
                </c:pt>
                <c:pt idx="27041">
                  <c:v>1990</c:v>
                </c:pt>
                <c:pt idx="27042">
                  <c:v>1990</c:v>
                </c:pt>
                <c:pt idx="27043">
                  <c:v>1990</c:v>
                </c:pt>
                <c:pt idx="27044">
                  <c:v>1990</c:v>
                </c:pt>
                <c:pt idx="27045">
                  <c:v>1990</c:v>
                </c:pt>
                <c:pt idx="27046">
                  <c:v>1990</c:v>
                </c:pt>
                <c:pt idx="27047">
                  <c:v>2016</c:v>
                </c:pt>
                <c:pt idx="27048">
                  <c:v>2016</c:v>
                </c:pt>
                <c:pt idx="27049">
                  <c:v>2016</c:v>
                </c:pt>
                <c:pt idx="27050">
                  <c:v>2016</c:v>
                </c:pt>
                <c:pt idx="27051">
                  <c:v>2016</c:v>
                </c:pt>
                <c:pt idx="27052">
                  <c:v>2016</c:v>
                </c:pt>
                <c:pt idx="27053">
                  <c:v>2016</c:v>
                </c:pt>
                <c:pt idx="27054">
                  <c:v>2016</c:v>
                </c:pt>
                <c:pt idx="27055">
                  <c:v>2016</c:v>
                </c:pt>
                <c:pt idx="27056">
                  <c:v>2016</c:v>
                </c:pt>
                <c:pt idx="27057">
                  <c:v>2016</c:v>
                </c:pt>
                <c:pt idx="27058">
                  <c:v>2015</c:v>
                </c:pt>
                <c:pt idx="27059">
                  <c:v>2015</c:v>
                </c:pt>
                <c:pt idx="27060">
                  <c:v>2015</c:v>
                </c:pt>
                <c:pt idx="27061">
                  <c:v>2015</c:v>
                </c:pt>
                <c:pt idx="27062">
                  <c:v>2015</c:v>
                </c:pt>
                <c:pt idx="27063">
                  <c:v>2015</c:v>
                </c:pt>
                <c:pt idx="27064">
                  <c:v>2015</c:v>
                </c:pt>
                <c:pt idx="27065">
                  <c:v>2015</c:v>
                </c:pt>
                <c:pt idx="27066">
                  <c:v>2015</c:v>
                </c:pt>
                <c:pt idx="27067">
                  <c:v>2015</c:v>
                </c:pt>
                <c:pt idx="27068">
                  <c:v>2015</c:v>
                </c:pt>
                <c:pt idx="27069">
                  <c:v>2014</c:v>
                </c:pt>
                <c:pt idx="27070">
                  <c:v>2014</c:v>
                </c:pt>
                <c:pt idx="27071">
                  <c:v>2014</c:v>
                </c:pt>
                <c:pt idx="27072">
                  <c:v>2014</c:v>
                </c:pt>
                <c:pt idx="27073">
                  <c:v>2014</c:v>
                </c:pt>
                <c:pt idx="27074">
                  <c:v>2014</c:v>
                </c:pt>
                <c:pt idx="27075">
                  <c:v>2014</c:v>
                </c:pt>
                <c:pt idx="27076">
                  <c:v>2014</c:v>
                </c:pt>
                <c:pt idx="27077">
                  <c:v>2014</c:v>
                </c:pt>
                <c:pt idx="27078">
                  <c:v>2014</c:v>
                </c:pt>
                <c:pt idx="27079">
                  <c:v>2014</c:v>
                </c:pt>
                <c:pt idx="27080">
                  <c:v>2014</c:v>
                </c:pt>
                <c:pt idx="27081">
                  <c:v>2014</c:v>
                </c:pt>
                <c:pt idx="27082">
                  <c:v>2013</c:v>
                </c:pt>
                <c:pt idx="27083">
                  <c:v>2013</c:v>
                </c:pt>
                <c:pt idx="27084">
                  <c:v>2013</c:v>
                </c:pt>
                <c:pt idx="27085">
                  <c:v>2013</c:v>
                </c:pt>
                <c:pt idx="27086">
                  <c:v>2013</c:v>
                </c:pt>
                <c:pt idx="27087">
                  <c:v>2013</c:v>
                </c:pt>
                <c:pt idx="27088">
                  <c:v>2013</c:v>
                </c:pt>
                <c:pt idx="27089">
                  <c:v>2013</c:v>
                </c:pt>
                <c:pt idx="27090">
                  <c:v>2013</c:v>
                </c:pt>
                <c:pt idx="27091">
                  <c:v>2013</c:v>
                </c:pt>
                <c:pt idx="27092">
                  <c:v>2013</c:v>
                </c:pt>
                <c:pt idx="27093">
                  <c:v>2013</c:v>
                </c:pt>
                <c:pt idx="27094">
                  <c:v>2013</c:v>
                </c:pt>
                <c:pt idx="27095">
                  <c:v>2012</c:v>
                </c:pt>
                <c:pt idx="27096">
                  <c:v>2012</c:v>
                </c:pt>
                <c:pt idx="27097">
                  <c:v>2012</c:v>
                </c:pt>
                <c:pt idx="27098">
                  <c:v>2012</c:v>
                </c:pt>
                <c:pt idx="27099">
                  <c:v>2012</c:v>
                </c:pt>
                <c:pt idx="27100">
                  <c:v>2012</c:v>
                </c:pt>
                <c:pt idx="27101">
                  <c:v>2012</c:v>
                </c:pt>
                <c:pt idx="27102">
                  <c:v>2012</c:v>
                </c:pt>
                <c:pt idx="27103">
                  <c:v>2012</c:v>
                </c:pt>
                <c:pt idx="27104">
                  <c:v>2012</c:v>
                </c:pt>
                <c:pt idx="27105">
                  <c:v>2012</c:v>
                </c:pt>
                <c:pt idx="27106">
                  <c:v>2012</c:v>
                </c:pt>
                <c:pt idx="27107">
                  <c:v>2012</c:v>
                </c:pt>
                <c:pt idx="27108">
                  <c:v>2012</c:v>
                </c:pt>
                <c:pt idx="27109">
                  <c:v>2012</c:v>
                </c:pt>
                <c:pt idx="27110">
                  <c:v>2012</c:v>
                </c:pt>
                <c:pt idx="27111">
                  <c:v>2012</c:v>
                </c:pt>
                <c:pt idx="27112">
                  <c:v>2012</c:v>
                </c:pt>
                <c:pt idx="27113">
                  <c:v>2012</c:v>
                </c:pt>
                <c:pt idx="27114">
                  <c:v>2012</c:v>
                </c:pt>
                <c:pt idx="27115">
                  <c:v>2012</c:v>
                </c:pt>
                <c:pt idx="27116">
                  <c:v>2012</c:v>
                </c:pt>
                <c:pt idx="27117">
                  <c:v>2012</c:v>
                </c:pt>
                <c:pt idx="27118">
                  <c:v>2012</c:v>
                </c:pt>
                <c:pt idx="27119">
                  <c:v>2012</c:v>
                </c:pt>
                <c:pt idx="27120">
                  <c:v>2012</c:v>
                </c:pt>
                <c:pt idx="27121">
                  <c:v>2011</c:v>
                </c:pt>
                <c:pt idx="27122">
                  <c:v>2011</c:v>
                </c:pt>
                <c:pt idx="27123">
                  <c:v>2011</c:v>
                </c:pt>
                <c:pt idx="27124">
                  <c:v>2011</c:v>
                </c:pt>
                <c:pt idx="27125">
                  <c:v>2011</c:v>
                </c:pt>
                <c:pt idx="27126">
                  <c:v>2011</c:v>
                </c:pt>
                <c:pt idx="27127">
                  <c:v>2011</c:v>
                </c:pt>
                <c:pt idx="27128">
                  <c:v>2011</c:v>
                </c:pt>
                <c:pt idx="27129">
                  <c:v>2011</c:v>
                </c:pt>
                <c:pt idx="27130">
                  <c:v>2011</c:v>
                </c:pt>
                <c:pt idx="27131">
                  <c:v>2011</c:v>
                </c:pt>
                <c:pt idx="27132">
                  <c:v>2011</c:v>
                </c:pt>
                <c:pt idx="27133">
                  <c:v>2011</c:v>
                </c:pt>
                <c:pt idx="27134">
                  <c:v>2011</c:v>
                </c:pt>
                <c:pt idx="27135">
                  <c:v>2011</c:v>
                </c:pt>
                <c:pt idx="27136">
                  <c:v>2011</c:v>
                </c:pt>
                <c:pt idx="27137">
                  <c:v>2011</c:v>
                </c:pt>
                <c:pt idx="27138">
                  <c:v>2011</c:v>
                </c:pt>
                <c:pt idx="27139">
                  <c:v>2011</c:v>
                </c:pt>
                <c:pt idx="27140">
                  <c:v>2011</c:v>
                </c:pt>
                <c:pt idx="27141">
                  <c:v>2010</c:v>
                </c:pt>
                <c:pt idx="27142">
                  <c:v>2010</c:v>
                </c:pt>
                <c:pt idx="27143">
                  <c:v>2010</c:v>
                </c:pt>
                <c:pt idx="27144">
                  <c:v>2010</c:v>
                </c:pt>
                <c:pt idx="27145">
                  <c:v>2010</c:v>
                </c:pt>
                <c:pt idx="27146">
                  <c:v>2010</c:v>
                </c:pt>
                <c:pt idx="27147">
                  <c:v>2010</c:v>
                </c:pt>
                <c:pt idx="27148">
                  <c:v>2010</c:v>
                </c:pt>
                <c:pt idx="27149">
                  <c:v>2010</c:v>
                </c:pt>
                <c:pt idx="27150">
                  <c:v>2010</c:v>
                </c:pt>
                <c:pt idx="27151">
                  <c:v>2010</c:v>
                </c:pt>
                <c:pt idx="27152">
                  <c:v>2010</c:v>
                </c:pt>
                <c:pt idx="27153">
                  <c:v>2010</c:v>
                </c:pt>
                <c:pt idx="27154">
                  <c:v>2010</c:v>
                </c:pt>
                <c:pt idx="27155">
                  <c:v>2010</c:v>
                </c:pt>
                <c:pt idx="27156">
                  <c:v>2010</c:v>
                </c:pt>
                <c:pt idx="27157">
                  <c:v>2010</c:v>
                </c:pt>
                <c:pt idx="27158">
                  <c:v>2010</c:v>
                </c:pt>
                <c:pt idx="27159">
                  <c:v>2009</c:v>
                </c:pt>
                <c:pt idx="27160">
                  <c:v>2009</c:v>
                </c:pt>
                <c:pt idx="27161">
                  <c:v>2009</c:v>
                </c:pt>
                <c:pt idx="27162">
                  <c:v>2009</c:v>
                </c:pt>
                <c:pt idx="27163">
                  <c:v>2009</c:v>
                </c:pt>
                <c:pt idx="27164">
                  <c:v>2009</c:v>
                </c:pt>
                <c:pt idx="27165">
                  <c:v>2009</c:v>
                </c:pt>
                <c:pt idx="27166">
                  <c:v>2009</c:v>
                </c:pt>
                <c:pt idx="27167">
                  <c:v>2009</c:v>
                </c:pt>
                <c:pt idx="27168">
                  <c:v>2009</c:v>
                </c:pt>
                <c:pt idx="27169">
                  <c:v>2009</c:v>
                </c:pt>
                <c:pt idx="27170">
                  <c:v>2009</c:v>
                </c:pt>
                <c:pt idx="27171">
                  <c:v>2009</c:v>
                </c:pt>
                <c:pt idx="27172">
                  <c:v>2009</c:v>
                </c:pt>
                <c:pt idx="27173">
                  <c:v>2008</c:v>
                </c:pt>
                <c:pt idx="27174">
                  <c:v>2008</c:v>
                </c:pt>
                <c:pt idx="27175">
                  <c:v>2008</c:v>
                </c:pt>
                <c:pt idx="27176">
                  <c:v>2008</c:v>
                </c:pt>
                <c:pt idx="27177">
                  <c:v>2008</c:v>
                </c:pt>
                <c:pt idx="27178">
                  <c:v>2008</c:v>
                </c:pt>
                <c:pt idx="27179">
                  <c:v>2008</c:v>
                </c:pt>
                <c:pt idx="27180">
                  <c:v>2008</c:v>
                </c:pt>
                <c:pt idx="27181">
                  <c:v>2008</c:v>
                </c:pt>
                <c:pt idx="27182">
                  <c:v>2008</c:v>
                </c:pt>
                <c:pt idx="27183">
                  <c:v>2008</c:v>
                </c:pt>
                <c:pt idx="27184">
                  <c:v>2008</c:v>
                </c:pt>
                <c:pt idx="27185">
                  <c:v>2008</c:v>
                </c:pt>
                <c:pt idx="27186">
                  <c:v>2008</c:v>
                </c:pt>
                <c:pt idx="27187">
                  <c:v>2008</c:v>
                </c:pt>
                <c:pt idx="27188">
                  <c:v>2008</c:v>
                </c:pt>
                <c:pt idx="27189">
                  <c:v>2008</c:v>
                </c:pt>
                <c:pt idx="27190">
                  <c:v>2008</c:v>
                </c:pt>
                <c:pt idx="27191">
                  <c:v>2008</c:v>
                </c:pt>
                <c:pt idx="27192">
                  <c:v>2008</c:v>
                </c:pt>
                <c:pt idx="27193">
                  <c:v>2008</c:v>
                </c:pt>
                <c:pt idx="27194">
                  <c:v>2008</c:v>
                </c:pt>
                <c:pt idx="27195">
                  <c:v>2008</c:v>
                </c:pt>
                <c:pt idx="27196">
                  <c:v>2008</c:v>
                </c:pt>
                <c:pt idx="27197">
                  <c:v>2008</c:v>
                </c:pt>
                <c:pt idx="27198">
                  <c:v>2008</c:v>
                </c:pt>
                <c:pt idx="27199">
                  <c:v>2008</c:v>
                </c:pt>
                <c:pt idx="27200">
                  <c:v>2007</c:v>
                </c:pt>
                <c:pt idx="27201">
                  <c:v>2007</c:v>
                </c:pt>
                <c:pt idx="27202">
                  <c:v>2007</c:v>
                </c:pt>
                <c:pt idx="27203">
                  <c:v>2007</c:v>
                </c:pt>
                <c:pt idx="27204">
                  <c:v>2007</c:v>
                </c:pt>
                <c:pt idx="27205">
                  <c:v>2007</c:v>
                </c:pt>
                <c:pt idx="27206">
                  <c:v>2007</c:v>
                </c:pt>
                <c:pt idx="27207">
                  <c:v>2007</c:v>
                </c:pt>
                <c:pt idx="27208">
                  <c:v>2007</c:v>
                </c:pt>
                <c:pt idx="27209">
                  <c:v>2007</c:v>
                </c:pt>
                <c:pt idx="27210">
                  <c:v>2007</c:v>
                </c:pt>
                <c:pt idx="27211">
                  <c:v>2007</c:v>
                </c:pt>
                <c:pt idx="27212">
                  <c:v>2007</c:v>
                </c:pt>
                <c:pt idx="27213">
                  <c:v>2007</c:v>
                </c:pt>
                <c:pt idx="27214">
                  <c:v>2007</c:v>
                </c:pt>
                <c:pt idx="27215">
                  <c:v>2007</c:v>
                </c:pt>
                <c:pt idx="27216">
                  <c:v>2007</c:v>
                </c:pt>
                <c:pt idx="27217">
                  <c:v>2006</c:v>
                </c:pt>
                <c:pt idx="27218">
                  <c:v>2006</c:v>
                </c:pt>
                <c:pt idx="27219">
                  <c:v>2006</c:v>
                </c:pt>
                <c:pt idx="27220">
                  <c:v>2006</c:v>
                </c:pt>
                <c:pt idx="27221">
                  <c:v>2006</c:v>
                </c:pt>
                <c:pt idx="27222">
                  <c:v>2006</c:v>
                </c:pt>
                <c:pt idx="27223">
                  <c:v>2006</c:v>
                </c:pt>
                <c:pt idx="27224">
                  <c:v>2006</c:v>
                </c:pt>
                <c:pt idx="27225">
                  <c:v>2006</c:v>
                </c:pt>
                <c:pt idx="27226">
                  <c:v>2006</c:v>
                </c:pt>
                <c:pt idx="27227">
                  <c:v>2006</c:v>
                </c:pt>
                <c:pt idx="27228">
                  <c:v>2006</c:v>
                </c:pt>
                <c:pt idx="27229">
                  <c:v>2006</c:v>
                </c:pt>
                <c:pt idx="27230">
                  <c:v>2006</c:v>
                </c:pt>
                <c:pt idx="27231">
                  <c:v>2005</c:v>
                </c:pt>
                <c:pt idx="27232">
                  <c:v>2005</c:v>
                </c:pt>
                <c:pt idx="27233">
                  <c:v>2005</c:v>
                </c:pt>
                <c:pt idx="27234">
                  <c:v>2005</c:v>
                </c:pt>
                <c:pt idx="27235">
                  <c:v>2005</c:v>
                </c:pt>
                <c:pt idx="27236">
                  <c:v>2005</c:v>
                </c:pt>
                <c:pt idx="27237">
                  <c:v>2005</c:v>
                </c:pt>
                <c:pt idx="27238">
                  <c:v>2005</c:v>
                </c:pt>
                <c:pt idx="27239">
                  <c:v>2005</c:v>
                </c:pt>
                <c:pt idx="27240">
                  <c:v>2005</c:v>
                </c:pt>
                <c:pt idx="27241">
                  <c:v>2005</c:v>
                </c:pt>
                <c:pt idx="27242">
                  <c:v>2005</c:v>
                </c:pt>
                <c:pt idx="27243">
                  <c:v>2005</c:v>
                </c:pt>
                <c:pt idx="27244">
                  <c:v>2005</c:v>
                </c:pt>
                <c:pt idx="27245">
                  <c:v>2005</c:v>
                </c:pt>
                <c:pt idx="27246">
                  <c:v>2005</c:v>
                </c:pt>
                <c:pt idx="27247">
                  <c:v>2005</c:v>
                </c:pt>
                <c:pt idx="27248">
                  <c:v>2005</c:v>
                </c:pt>
                <c:pt idx="27249">
                  <c:v>2004</c:v>
                </c:pt>
                <c:pt idx="27250">
                  <c:v>2004</c:v>
                </c:pt>
                <c:pt idx="27251">
                  <c:v>2004</c:v>
                </c:pt>
                <c:pt idx="27252">
                  <c:v>2004</c:v>
                </c:pt>
                <c:pt idx="27253">
                  <c:v>2004</c:v>
                </c:pt>
                <c:pt idx="27254">
                  <c:v>2004</c:v>
                </c:pt>
                <c:pt idx="27255">
                  <c:v>2004</c:v>
                </c:pt>
                <c:pt idx="27256">
                  <c:v>2004</c:v>
                </c:pt>
                <c:pt idx="27257">
                  <c:v>2004</c:v>
                </c:pt>
                <c:pt idx="27258">
                  <c:v>2004</c:v>
                </c:pt>
                <c:pt idx="27259">
                  <c:v>2004</c:v>
                </c:pt>
                <c:pt idx="27260">
                  <c:v>2004</c:v>
                </c:pt>
                <c:pt idx="27261">
                  <c:v>2004</c:v>
                </c:pt>
                <c:pt idx="27262">
                  <c:v>2004</c:v>
                </c:pt>
                <c:pt idx="27263">
                  <c:v>2003</c:v>
                </c:pt>
                <c:pt idx="27264">
                  <c:v>2003</c:v>
                </c:pt>
                <c:pt idx="27265">
                  <c:v>2003</c:v>
                </c:pt>
                <c:pt idx="27266">
                  <c:v>2003</c:v>
                </c:pt>
                <c:pt idx="27267">
                  <c:v>2003</c:v>
                </c:pt>
                <c:pt idx="27268">
                  <c:v>2003</c:v>
                </c:pt>
                <c:pt idx="27269">
                  <c:v>2003</c:v>
                </c:pt>
                <c:pt idx="27270">
                  <c:v>2003</c:v>
                </c:pt>
                <c:pt idx="27271">
                  <c:v>2003</c:v>
                </c:pt>
                <c:pt idx="27272">
                  <c:v>2003</c:v>
                </c:pt>
                <c:pt idx="27273">
                  <c:v>2003</c:v>
                </c:pt>
                <c:pt idx="27274">
                  <c:v>2003</c:v>
                </c:pt>
                <c:pt idx="27275">
                  <c:v>2002</c:v>
                </c:pt>
                <c:pt idx="27276">
                  <c:v>2002</c:v>
                </c:pt>
                <c:pt idx="27277">
                  <c:v>2002</c:v>
                </c:pt>
                <c:pt idx="27278">
                  <c:v>2002</c:v>
                </c:pt>
                <c:pt idx="27279">
                  <c:v>2002</c:v>
                </c:pt>
                <c:pt idx="27280">
                  <c:v>2002</c:v>
                </c:pt>
                <c:pt idx="27281">
                  <c:v>2002</c:v>
                </c:pt>
                <c:pt idx="27282">
                  <c:v>2002</c:v>
                </c:pt>
                <c:pt idx="27283">
                  <c:v>2002</c:v>
                </c:pt>
                <c:pt idx="27284">
                  <c:v>2002</c:v>
                </c:pt>
                <c:pt idx="27285">
                  <c:v>2001</c:v>
                </c:pt>
                <c:pt idx="27286">
                  <c:v>2001</c:v>
                </c:pt>
                <c:pt idx="27287">
                  <c:v>2001</c:v>
                </c:pt>
                <c:pt idx="27288">
                  <c:v>2001</c:v>
                </c:pt>
                <c:pt idx="27289">
                  <c:v>2001</c:v>
                </c:pt>
                <c:pt idx="27290">
                  <c:v>2001</c:v>
                </c:pt>
                <c:pt idx="27291">
                  <c:v>2001</c:v>
                </c:pt>
                <c:pt idx="27292">
                  <c:v>2001</c:v>
                </c:pt>
                <c:pt idx="27293">
                  <c:v>2001</c:v>
                </c:pt>
                <c:pt idx="27294">
                  <c:v>2001</c:v>
                </c:pt>
                <c:pt idx="27295">
                  <c:v>2001</c:v>
                </c:pt>
                <c:pt idx="27296">
                  <c:v>2001</c:v>
                </c:pt>
                <c:pt idx="27297">
                  <c:v>2000</c:v>
                </c:pt>
                <c:pt idx="27298">
                  <c:v>2000</c:v>
                </c:pt>
                <c:pt idx="27299">
                  <c:v>2000</c:v>
                </c:pt>
                <c:pt idx="27300">
                  <c:v>2000</c:v>
                </c:pt>
                <c:pt idx="27301">
                  <c:v>2000</c:v>
                </c:pt>
                <c:pt idx="27302">
                  <c:v>2000</c:v>
                </c:pt>
                <c:pt idx="27303">
                  <c:v>2000</c:v>
                </c:pt>
                <c:pt idx="27304">
                  <c:v>2000</c:v>
                </c:pt>
                <c:pt idx="27305">
                  <c:v>2000</c:v>
                </c:pt>
                <c:pt idx="27306">
                  <c:v>2000</c:v>
                </c:pt>
                <c:pt idx="27307">
                  <c:v>2000</c:v>
                </c:pt>
                <c:pt idx="27308">
                  <c:v>2000</c:v>
                </c:pt>
                <c:pt idx="27309">
                  <c:v>1999</c:v>
                </c:pt>
                <c:pt idx="27310">
                  <c:v>1999</c:v>
                </c:pt>
                <c:pt idx="27311">
                  <c:v>1999</c:v>
                </c:pt>
                <c:pt idx="27312">
                  <c:v>1999</c:v>
                </c:pt>
                <c:pt idx="27313">
                  <c:v>1999</c:v>
                </c:pt>
                <c:pt idx="27314">
                  <c:v>1999</c:v>
                </c:pt>
                <c:pt idx="27315">
                  <c:v>1999</c:v>
                </c:pt>
                <c:pt idx="27316">
                  <c:v>1999</c:v>
                </c:pt>
                <c:pt idx="27317">
                  <c:v>1999</c:v>
                </c:pt>
                <c:pt idx="27318">
                  <c:v>1999</c:v>
                </c:pt>
                <c:pt idx="27319">
                  <c:v>1998</c:v>
                </c:pt>
                <c:pt idx="27320">
                  <c:v>1998</c:v>
                </c:pt>
                <c:pt idx="27321">
                  <c:v>1998</c:v>
                </c:pt>
                <c:pt idx="27322">
                  <c:v>1998</c:v>
                </c:pt>
                <c:pt idx="27323">
                  <c:v>1998</c:v>
                </c:pt>
                <c:pt idx="27324">
                  <c:v>1998</c:v>
                </c:pt>
                <c:pt idx="27325">
                  <c:v>1998</c:v>
                </c:pt>
                <c:pt idx="27326">
                  <c:v>1998</c:v>
                </c:pt>
                <c:pt idx="27327">
                  <c:v>1998</c:v>
                </c:pt>
                <c:pt idx="27328">
                  <c:v>1998</c:v>
                </c:pt>
                <c:pt idx="27329">
                  <c:v>1997</c:v>
                </c:pt>
                <c:pt idx="27330">
                  <c:v>1997</c:v>
                </c:pt>
                <c:pt idx="27331">
                  <c:v>1997</c:v>
                </c:pt>
                <c:pt idx="27332">
                  <c:v>1997</c:v>
                </c:pt>
                <c:pt idx="27333">
                  <c:v>1997</c:v>
                </c:pt>
                <c:pt idx="27334">
                  <c:v>1997</c:v>
                </c:pt>
                <c:pt idx="27335">
                  <c:v>1997</c:v>
                </c:pt>
                <c:pt idx="27336">
                  <c:v>1997</c:v>
                </c:pt>
                <c:pt idx="27337">
                  <c:v>1997</c:v>
                </c:pt>
                <c:pt idx="27338">
                  <c:v>1997</c:v>
                </c:pt>
                <c:pt idx="27339">
                  <c:v>1996</c:v>
                </c:pt>
                <c:pt idx="27340">
                  <c:v>1996</c:v>
                </c:pt>
                <c:pt idx="27341">
                  <c:v>1996</c:v>
                </c:pt>
                <c:pt idx="27342">
                  <c:v>1996</c:v>
                </c:pt>
                <c:pt idx="27343">
                  <c:v>1996</c:v>
                </c:pt>
                <c:pt idx="27344">
                  <c:v>1996</c:v>
                </c:pt>
                <c:pt idx="27345">
                  <c:v>1996</c:v>
                </c:pt>
                <c:pt idx="27346">
                  <c:v>1996</c:v>
                </c:pt>
                <c:pt idx="27347">
                  <c:v>1996</c:v>
                </c:pt>
                <c:pt idx="27348">
                  <c:v>1996</c:v>
                </c:pt>
                <c:pt idx="27349">
                  <c:v>1996</c:v>
                </c:pt>
                <c:pt idx="27350">
                  <c:v>1996</c:v>
                </c:pt>
                <c:pt idx="27351">
                  <c:v>1995</c:v>
                </c:pt>
                <c:pt idx="27352">
                  <c:v>1995</c:v>
                </c:pt>
                <c:pt idx="27353">
                  <c:v>1995</c:v>
                </c:pt>
                <c:pt idx="27354">
                  <c:v>1995</c:v>
                </c:pt>
                <c:pt idx="27355">
                  <c:v>1995</c:v>
                </c:pt>
                <c:pt idx="27356">
                  <c:v>1995</c:v>
                </c:pt>
                <c:pt idx="27357">
                  <c:v>1995</c:v>
                </c:pt>
                <c:pt idx="27358">
                  <c:v>1995</c:v>
                </c:pt>
                <c:pt idx="27359">
                  <c:v>1995</c:v>
                </c:pt>
                <c:pt idx="27360">
                  <c:v>1995</c:v>
                </c:pt>
                <c:pt idx="27361">
                  <c:v>1995</c:v>
                </c:pt>
                <c:pt idx="27362">
                  <c:v>1995</c:v>
                </c:pt>
                <c:pt idx="27363">
                  <c:v>1995</c:v>
                </c:pt>
                <c:pt idx="27364">
                  <c:v>1995</c:v>
                </c:pt>
                <c:pt idx="27365">
                  <c:v>1995</c:v>
                </c:pt>
                <c:pt idx="27366">
                  <c:v>1995</c:v>
                </c:pt>
                <c:pt idx="27367">
                  <c:v>1995</c:v>
                </c:pt>
                <c:pt idx="27368">
                  <c:v>1995</c:v>
                </c:pt>
                <c:pt idx="27369">
                  <c:v>1995</c:v>
                </c:pt>
                <c:pt idx="27370">
                  <c:v>1995</c:v>
                </c:pt>
                <c:pt idx="27371">
                  <c:v>1995</c:v>
                </c:pt>
                <c:pt idx="27372">
                  <c:v>1995</c:v>
                </c:pt>
                <c:pt idx="27373">
                  <c:v>1994</c:v>
                </c:pt>
                <c:pt idx="27374">
                  <c:v>1994</c:v>
                </c:pt>
                <c:pt idx="27375">
                  <c:v>1994</c:v>
                </c:pt>
                <c:pt idx="27376">
                  <c:v>1994</c:v>
                </c:pt>
                <c:pt idx="27377">
                  <c:v>1994</c:v>
                </c:pt>
                <c:pt idx="27378">
                  <c:v>1994</c:v>
                </c:pt>
                <c:pt idx="27379">
                  <c:v>1994</c:v>
                </c:pt>
                <c:pt idx="27380">
                  <c:v>1994</c:v>
                </c:pt>
                <c:pt idx="27381">
                  <c:v>1994</c:v>
                </c:pt>
                <c:pt idx="27382">
                  <c:v>1994</c:v>
                </c:pt>
                <c:pt idx="27383">
                  <c:v>1994</c:v>
                </c:pt>
                <c:pt idx="27384">
                  <c:v>1994</c:v>
                </c:pt>
                <c:pt idx="27385">
                  <c:v>1994</c:v>
                </c:pt>
                <c:pt idx="27386">
                  <c:v>1994</c:v>
                </c:pt>
                <c:pt idx="27387">
                  <c:v>1994</c:v>
                </c:pt>
                <c:pt idx="27388">
                  <c:v>1994</c:v>
                </c:pt>
                <c:pt idx="27389">
                  <c:v>1994</c:v>
                </c:pt>
                <c:pt idx="27390">
                  <c:v>1994</c:v>
                </c:pt>
                <c:pt idx="27391">
                  <c:v>1994</c:v>
                </c:pt>
                <c:pt idx="27392">
                  <c:v>1994</c:v>
                </c:pt>
                <c:pt idx="27393">
                  <c:v>1994</c:v>
                </c:pt>
                <c:pt idx="27394">
                  <c:v>1994</c:v>
                </c:pt>
                <c:pt idx="27395">
                  <c:v>1994</c:v>
                </c:pt>
                <c:pt idx="27396">
                  <c:v>1994</c:v>
                </c:pt>
                <c:pt idx="27397">
                  <c:v>1994</c:v>
                </c:pt>
                <c:pt idx="27398">
                  <c:v>1994</c:v>
                </c:pt>
                <c:pt idx="27399">
                  <c:v>1994</c:v>
                </c:pt>
                <c:pt idx="27400">
                  <c:v>1994</c:v>
                </c:pt>
                <c:pt idx="27401">
                  <c:v>1994</c:v>
                </c:pt>
                <c:pt idx="27402">
                  <c:v>1994</c:v>
                </c:pt>
                <c:pt idx="27403">
                  <c:v>1994</c:v>
                </c:pt>
                <c:pt idx="27404">
                  <c:v>2019</c:v>
                </c:pt>
                <c:pt idx="27405">
                  <c:v>2019</c:v>
                </c:pt>
                <c:pt idx="27406">
                  <c:v>2019</c:v>
                </c:pt>
                <c:pt idx="27407">
                  <c:v>2019</c:v>
                </c:pt>
                <c:pt idx="27408">
                  <c:v>2018</c:v>
                </c:pt>
                <c:pt idx="27409">
                  <c:v>2018</c:v>
                </c:pt>
                <c:pt idx="27410">
                  <c:v>2018</c:v>
                </c:pt>
                <c:pt idx="27411">
                  <c:v>2018</c:v>
                </c:pt>
                <c:pt idx="27412">
                  <c:v>2016</c:v>
                </c:pt>
                <c:pt idx="27413">
                  <c:v>2016</c:v>
                </c:pt>
                <c:pt idx="27414">
                  <c:v>2016</c:v>
                </c:pt>
                <c:pt idx="27415">
                  <c:v>2016</c:v>
                </c:pt>
                <c:pt idx="27416">
                  <c:v>2015</c:v>
                </c:pt>
                <c:pt idx="27417">
                  <c:v>2015</c:v>
                </c:pt>
                <c:pt idx="27418">
                  <c:v>2015</c:v>
                </c:pt>
                <c:pt idx="27419">
                  <c:v>2015</c:v>
                </c:pt>
                <c:pt idx="27420">
                  <c:v>2014</c:v>
                </c:pt>
                <c:pt idx="27421">
                  <c:v>2014</c:v>
                </c:pt>
                <c:pt idx="27422">
                  <c:v>2014</c:v>
                </c:pt>
                <c:pt idx="27423">
                  <c:v>2013</c:v>
                </c:pt>
                <c:pt idx="27424">
                  <c:v>2013</c:v>
                </c:pt>
                <c:pt idx="27425">
                  <c:v>2013</c:v>
                </c:pt>
                <c:pt idx="27426">
                  <c:v>2013</c:v>
                </c:pt>
                <c:pt idx="27427">
                  <c:v>2019</c:v>
                </c:pt>
                <c:pt idx="27428">
                  <c:v>2019</c:v>
                </c:pt>
                <c:pt idx="27429">
                  <c:v>2019</c:v>
                </c:pt>
                <c:pt idx="27430">
                  <c:v>2019</c:v>
                </c:pt>
                <c:pt idx="27431">
                  <c:v>2019</c:v>
                </c:pt>
                <c:pt idx="27432">
                  <c:v>2019</c:v>
                </c:pt>
                <c:pt idx="27433">
                  <c:v>2019</c:v>
                </c:pt>
                <c:pt idx="27434">
                  <c:v>2018</c:v>
                </c:pt>
                <c:pt idx="27435">
                  <c:v>2018</c:v>
                </c:pt>
                <c:pt idx="27436">
                  <c:v>2018</c:v>
                </c:pt>
                <c:pt idx="27437">
                  <c:v>2016</c:v>
                </c:pt>
                <c:pt idx="27438">
                  <c:v>2016</c:v>
                </c:pt>
                <c:pt idx="27439">
                  <c:v>2016</c:v>
                </c:pt>
                <c:pt idx="27440">
                  <c:v>2016</c:v>
                </c:pt>
                <c:pt idx="27441">
                  <c:v>2016</c:v>
                </c:pt>
                <c:pt idx="27442">
                  <c:v>2016</c:v>
                </c:pt>
                <c:pt idx="27443">
                  <c:v>2019</c:v>
                </c:pt>
                <c:pt idx="27444">
                  <c:v>2019</c:v>
                </c:pt>
                <c:pt idx="27445">
                  <c:v>2019</c:v>
                </c:pt>
                <c:pt idx="27446">
                  <c:v>2018</c:v>
                </c:pt>
                <c:pt idx="27447">
                  <c:v>2018</c:v>
                </c:pt>
                <c:pt idx="27448">
                  <c:v>2018</c:v>
                </c:pt>
                <c:pt idx="27449">
                  <c:v>2018</c:v>
                </c:pt>
                <c:pt idx="27450">
                  <c:v>2019</c:v>
                </c:pt>
                <c:pt idx="27451">
                  <c:v>2019</c:v>
                </c:pt>
                <c:pt idx="27452">
                  <c:v>2019</c:v>
                </c:pt>
                <c:pt idx="27453">
                  <c:v>2019</c:v>
                </c:pt>
                <c:pt idx="27454">
                  <c:v>2019</c:v>
                </c:pt>
                <c:pt idx="27455">
                  <c:v>2019</c:v>
                </c:pt>
                <c:pt idx="27456">
                  <c:v>2019</c:v>
                </c:pt>
                <c:pt idx="27457">
                  <c:v>2019</c:v>
                </c:pt>
                <c:pt idx="27458">
                  <c:v>2019</c:v>
                </c:pt>
                <c:pt idx="27459">
                  <c:v>2018</c:v>
                </c:pt>
                <c:pt idx="27460">
                  <c:v>2018</c:v>
                </c:pt>
                <c:pt idx="27461">
                  <c:v>2018</c:v>
                </c:pt>
                <c:pt idx="27462">
                  <c:v>2016</c:v>
                </c:pt>
                <c:pt idx="27463">
                  <c:v>2016</c:v>
                </c:pt>
                <c:pt idx="27464">
                  <c:v>2016</c:v>
                </c:pt>
                <c:pt idx="27465">
                  <c:v>2016</c:v>
                </c:pt>
                <c:pt idx="27466">
                  <c:v>2016</c:v>
                </c:pt>
                <c:pt idx="27467">
                  <c:v>2016</c:v>
                </c:pt>
                <c:pt idx="27468">
                  <c:v>2016</c:v>
                </c:pt>
                <c:pt idx="27469">
                  <c:v>2016</c:v>
                </c:pt>
                <c:pt idx="27470">
                  <c:v>2016</c:v>
                </c:pt>
                <c:pt idx="27471">
                  <c:v>2016</c:v>
                </c:pt>
                <c:pt idx="27472">
                  <c:v>2016</c:v>
                </c:pt>
                <c:pt idx="27473">
                  <c:v>2016</c:v>
                </c:pt>
                <c:pt idx="27474">
                  <c:v>2016</c:v>
                </c:pt>
                <c:pt idx="27475">
                  <c:v>2015</c:v>
                </c:pt>
                <c:pt idx="27476">
                  <c:v>2015</c:v>
                </c:pt>
                <c:pt idx="27477">
                  <c:v>2015</c:v>
                </c:pt>
                <c:pt idx="27478">
                  <c:v>2015</c:v>
                </c:pt>
                <c:pt idx="27479">
                  <c:v>2015</c:v>
                </c:pt>
                <c:pt idx="27480">
                  <c:v>2015</c:v>
                </c:pt>
                <c:pt idx="27481">
                  <c:v>2015</c:v>
                </c:pt>
                <c:pt idx="27482">
                  <c:v>2015</c:v>
                </c:pt>
                <c:pt idx="27483">
                  <c:v>2015</c:v>
                </c:pt>
                <c:pt idx="27484">
                  <c:v>2014</c:v>
                </c:pt>
                <c:pt idx="27485">
                  <c:v>2014</c:v>
                </c:pt>
                <c:pt idx="27486">
                  <c:v>2014</c:v>
                </c:pt>
                <c:pt idx="27487">
                  <c:v>2014</c:v>
                </c:pt>
                <c:pt idx="27488">
                  <c:v>2013</c:v>
                </c:pt>
                <c:pt idx="27489">
                  <c:v>2013</c:v>
                </c:pt>
                <c:pt idx="27490">
                  <c:v>2012</c:v>
                </c:pt>
                <c:pt idx="27491">
                  <c:v>2012</c:v>
                </c:pt>
                <c:pt idx="27492">
                  <c:v>2012</c:v>
                </c:pt>
                <c:pt idx="27493">
                  <c:v>2012</c:v>
                </c:pt>
                <c:pt idx="27494">
                  <c:v>2019</c:v>
                </c:pt>
                <c:pt idx="27495">
                  <c:v>2019</c:v>
                </c:pt>
                <c:pt idx="27496">
                  <c:v>2019</c:v>
                </c:pt>
                <c:pt idx="27497">
                  <c:v>2019</c:v>
                </c:pt>
                <c:pt idx="27498">
                  <c:v>2019</c:v>
                </c:pt>
                <c:pt idx="27499">
                  <c:v>2019</c:v>
                </c:pt>
                <c:pt idx="27500">
                  <c:v>2019</c:v>
                </c:pt>
                <c:pt idx="27501">
                  <c:v>2019</c:v>
                </c:pt>
                <c:pt idx="27502">
                  <c:v>2019</c:v>
                </c:pt>
                <c:pt idx="27503">
                  <c:v>2019</c:v>
                </c:pt>
                <c:pt idx="27504">
                  <c:v>2019</c:v>
                </c:pt>
                <c:pt idx="27505">
                  <c:v>2019</c:v>
                </c:pt>
                <c:pt idx="27506">
                  <c:v>2019</c:v>
                </c:pt>
                <c:pt idx="27507">
                  <c:v>2018</c:v>
                </c:pt>
                <c:pt idx="27508">
                  <c:v>2018</c:v>
                </c:pt>
                <c:pt idx="27509">
                  <c:v>2018</c:v>
                </c:pt>
                <c:pt idx="27510">
                  <c:v>2018</c:v>
                </c:pt>
                <c:pt idx="27511">
                  <c:v>2018</c:v>
                </c:pt>
                <c:pt idx="27512">
                  <c:v>2018</c:v>
                </c:pt>
                <c:pt idx="27513">
                  <c:v>2018</c:v>
                </c:pt>
                <c:pt idx="27514">
                  <c:v>2018</c:v>
                </c:pt>
                <c:pt idx="27515">
                  <c:v>2018</c:v>
                </c:pt>
                <c:pt idx="27516">
                  <c:v>2018</c:v>
                </c:pt>
                <c:pt idx="27517">
                  <c:v>2018</c:v>
                </c:pt>
                <c:pt idx="27518">
                  <c:v>2018</c:v>
                </c:pt>
                <c:pt idx="27519">
                  <c:v>2018</c:v>
                </c:pt>
                <c:pt idx="27520">
                  <c:v>2018</c:v>
                </c:pt>
                <c:pt idx="27521">
                  <c:v>2018</c:v>
                </c:pt>
                <c:pt idx="27522">
                  <c:v>2018</c:v>
                </c:pt>
                <c:pt idx="27523">
                  <c:v>2016</c:v>
                </c:pt>
                <c:pt idx="27524">
                  <c:v>2016</c:v>
                </c:pt>
                <c:pt idx="27525">
                  <c:v>2016</c:v>
                </c:pt>
                <c:pt idx="27526">
                  <c:v>2016</c:v>
                </c:pt>
                <c:pt idx="27527">
                  <c:v>2016</c:v>
                </c:pt>
                <c:pt idx="27528">
                  <c:v>2016</c:v>
                </c:pt>
                <c:pt idx="27529">
                  <c:v>2016</c:v>
                </c:pt>
                <c:pt idx="27530">
                  <c:v>2016</c:v>
                </c:pt>
                <c:pt idx="27531">
                  <c:v>2015</c:v>
                </c:pt>
                <c:pt idx="27532">
                  <c:v>2015</c:v>
                </c:pt>
                <c:pt idx="27533">
                  <c:v>2015</c:v>
                </c:pt>
                <c:pt idx="27534">
                  <c:v>2015</c:v>
                </c:pt>
                <c:pt idx="27535">
                  <c:v>2015</c:v>
                </c:pt>
                <c:pt idx="27536">
                  <c:v>2015</c:v>
                </c:pt>
                <c:pt idx="27537">
                  <c:v>2014</c:v>
                </c:pt>
                <c:pt idx="27538">
                  <c:v>2014</c:v>
                </c:pt>
                <c:pt idx="27539">
                  <c:v>2014</c:v>
                </c:pt>
                <c:pt idx="27540">
                  <c:v>2014</c:v>
                </c:pt>
                <c:pt idx="27541">
                  <c:v>2014</c:v>
                </c:pt>
                <c:pt idx="27542">
                  <c:v>2014</c:v>
                </c:pt>
                <c:pt idx="27543">
                  <c:v>2013</c:v>
                </c:pt>
                <c:pt idx="27544">
                  <c:v>2013</c:v>
                </c:pt>
                <c:pt idx="27545">
                  <c:v>2013</c:v>
                </c:pt>
                <c:pt idx="27546">
                  <c:v>2013</c:v>
                </c:pt>
                <c:pt idx="27547">
                  <c:v>2013</c:v>
                </c:pt>
                <c:pt idx="27548">
                  <c:v>2013</c:v>
                </c:pt>
                <c:pt idx="27549">
                  <c:v>2012</c:v>
                </c:pt>
                <c:pt idx="27550">
                  <c:v>2012</c:v>
                </c:pt>
                <c:pt idx="27551">
                  <c:v>2012</c:v>
                </c:pt>
                <c:pt idx="27552">
                  <c:v>2012</c:v>
                </c:pt>
                <c:pt idx="27553">
                  <c:v>2012</c:v>
                </c:pt>
                <c:pt idx="27554">
                  <c:v>2012</c:v>
                </c:pt>
                <c:pt idx="27555">
                  <c:v>2012</c:v>
                </c:pt>
                <c:pt idx="27556">
                  <c:v>2012</c:v>
                </c:pt>
                <c:pt idx="27557">
                  <c:v>2012</c:v>
                </c:pt>
                <c:pt idx="27558">
                  <c:v>2012</c:v>
                </c:pt>
                <c:pt idx="27559">
                  <c:v>2012</c:v>
                </c:pt>
                <c:pt idx="27560">
                  <c:v>2012</c:v>
                </c:pt>
                <c:pt idx="27561">
                  <c:v>2011</c:v>
                </c:pt>
                <c:pt idx="27562">
                  <c:v>2011</c:v>
                </c:pt>
                <c:pt idx="27563">
                  <c:v>2011</c:v>
                </c:pt>
                <c:pt idx="27564">
                  <c:v>2011</c:v>
                </c:pt>
                <c:pt idx="27565">
                  <c:v>2011</c:v>
                </c:pt>
                <c:pt idx="27566">
                  <c:v>2011</c:v>
                </c:pt>
                <c:pt idx="27567">
                  <c:v>2011</c:v>
                </c:pt>
                <c:pt idx="27568">
                  <c:v>2011</c:v>
                </c:pt>
                <c:pt idx="27569">
                  <c:v>2011</c:v>
                </c:pt>
                <c:pt idx="27570">
                  <c:v>2011</c:v>
                </c:pt>
                <c:pt idx="27571">
                  <c:v>2011</c:v>
                </c:pt>
                <c:pt idx="27572">
                  <c:v>2011</c:v>
                </c:pt>
                <c:pt idx="27573">
                  <c:v>2010</c:v>
                </c:pt>
                <c:pt idx="27574">
                  <c:v>2010</c:v>
                </c:pt>
                <c:pt idx="27575">
                  <c:v>2010</c:v>
                </c:pt>
                <c:pt idx="27576">
                  <c:v>2010</c:v>
                </c:pt>
                <c:pt idx="27577">
                  <c:v>2010</c:v>
                </c:pt>
                <c:pt idx="27578">
                  <c:v>2010</c:v>
                </c:pt>
                <c:pt idx="27579">
                  <c:v>2010</c:v>
                </c:pt>
                <c:pt idx="27580">
                  <c:v>2010</c:v>
                </c:pt>
                <c:pt idx="27581">
                  <c:v>2010</c:v>
                </c:pt>
                <c:pt idx="27582">
                  <c:v>2010</c:v>
                </c:pt>
                <c:pt idx="27583">
                  <c:v>2010</c:v>
                </c:pt>
                <c:pt idx="27584">
                  <c:v>2010</c:v>
                </c:pt>
                <c:pt idx="27585">
                  <c:v>2009</c:v>
                </c:pt>
                <c:pt idx="27586">
                  <c:v>2009</c:v>
                </c:pt>
                <c:pt idx="27587">
                  <c:v>2009</c:v>
                </c:pt>
                <c:pt idx="27588">
                  <c:v>2009</c:v>
                </c:pt>
                <c:pt idx="27589">
                  <c:v>2009</c:v>
                </c:pt>
                <c:pt idx="27590">
                  <c:v>2009</c:v>
                </c:pt>
                <c:pt idx="27591">
                  <c:v>2009</c:v>
                </c:pt>
                <c:pt idx="27592">
                  <c:v>2009</c:v>
                </c:pt>
                <c:pt idx="27593">
                  <c:v>2009</c:v>
                </c:pt>
                <c:pt idx="27594">
                  <c:v>2009</c:v>
                </c:pt>
                <c:pt idx="27595">
                  <c:v>2009</c:v>
                </c:pt>
                <c:pt idx="27596">
                  <c:v>2009</c:v>
                </c:pt>
                <c:pt idx="27597">
                  <c:v>2008</c:v>
                </c:pt>
                <c:pt idx="27598">
                  <c:v>2008</c:v>
                </c:pt>
                <c:pt idx="27599">
                  <c:v>2008</c:v>
                </c:pt>
                <c:pt idx="27600">
                  <c:v>2008</c:v>
                </c:pt>
                <c:pt idx="27601">
                  <c:v>2008</c:v>
                </c:pt>
                <c:pt idx="27602">
                  <c:v>2008</c:v>
                </c:pt>
                <c:pt idx="27603">
                  <c:v>2008</c:v>
                </c:pt>
                <c:pt idx="27604">
                  <c:v>2008</c:v>
                </c:pt>
                <c:pt idx="27605">
                  <c:v>2008</c:v>
                </c:pt>
                <c:pt idx="27606">
                  <c:v>2008</c:v>
                </c:pt>
                <c:pt idx="27607">
                  <c:v>2008</c:v>
                </c:pt>
                <c:pt idx="27608">
                  <c:v>2008</c:v>
                </c:pt>
                <c:pt idx="27609">
                  <c:v>2007</c:v>
                </c:pt>
                <c:pt idx="27610">
                  <c:v>2007</c:v>
                </c:pt>
                <c:pt idx="27611">
                  <c:v>2007</c:v>
                </c:pt>
                <c:pt idx="27612">
                  <c:v>2007</c:v>
                </c:pt>
                <c:pt idx="27613">
                  <c:v>2007</c:v>
                </c:pt>
                <c:pt idx="27614">
                  <c:v>2007</c:v>
                </c:pt>
                <c:pt idx="27615">
                  <c:v>2007</c:v>
                </c:pt>
                <c:pt idx="27616">
                  <c:v>2007</c:v>
                </c:pt>
                <c:pt idx="27617">
                  <c:v>2007</c:v>
                </c:pt>
                <c:pt idx="27618">
                  <c:v>2007</c:v>
                </c:pt>
                <c:pt idx="27619">
                  <c:v>2007</c:v>
                </c:pt>
                <c:pt idx="27620">
                  <c:v>2007</c:v>
                </c:pt>
                <c:pt idx="27621">
                  <c:v>2006</c:v>
                </c:pt>
                <c:pt idx="27622">
                  <c:v>2006</c:v>
                </c:pt>
                <c:pt idx="27623">
                  <c:v>2006</c:v>
                </c:pt>
                <c:pt idx="27624">
                  <c:v>2006</c:v>
                </c:pt>
                <c:pt idx="27625">
                  <c:v>2006</c:v>
                </c:pt>
                <c:pt idx="27626">
                  <c:v>2006</c:v>
                </c:pt>
                <c:pt idx="27627">
                  <c:v>2006</c:v>
                </c:pt>
                <c:pt idx="27628">
                  <c:v>2006</c:v>
                </c:pt>
                <c:pt idx="27629">
                  <c:v>2006</c:v>
                </c:pt>
                <c:pt idx="27630">
                  <c:v>2006</c:v>
                </c:pt>
                <c:pt idx="27631">
                  <c:v>2006</c:v>
                </c:pt>
                <c:pt idx="27632">
                  <c:v>2006</c:v>
                </c:pt>
                <c:pt idx="27633">
                  <c:v>2005</c:v>
                </c:pt>
                <c:pt idx="27634">
                  <c:v>2005</c:v>
                </c:pt>
                <c:pt idx="27635">
                  <c:v>2005</c:v>
                </c:pt>
                <c:pt idx="27636">
                  <c:v>2005</c:v>
                </c:pt>
                <c:pt idx="27637">
                  <c:v>2004</c:v>
                </c:pt>
                <c:pt idx="27638">
                  <c:v>2004</c:v>
                </c:pt>
                <c:pt idx="27639">
                  <c:v>2004</c:v>
                </c:pt>
                <c:pt idx="27640">
                  <c:v>2004</c:v>
                </c:pt>
                <c:pt idx="27641">
                  <c:v>2003</c:v>
                </c:pt>
                <c:pt idx="27642">
                  <c:v>2003</c:v>
                </c:pt>
                <c:pt idx="27643">
                  <c:v>2003</c:v>
                </c:pt>
                <c:pt idx="27644">
                  <c:v>2003</c:v>
                </c:pt>
                <c:pt idx="27645">
                  <c:v>2002</c:v>
                </c:pt>
                <c:pt idx="27646">
                  <c:v>2002</c:v>
                </c:pt>
                <c:pt idx="27647">
                  <c:v>2002</c:v>
                </c:pt>
                <c:pt idx="27648">
                  <c:v>2002</c:v>
                </c:pt>
                <c:pt idx="27649">
                  <c:v>2001</c:v>
                </c:pt>
                <c:pt idx="27650">
                  <c:v>2001</c:v>
                </c:pt>
                <c:pt idx="27651">
                  <c:v>2001</c:v>
                </c:pt>
                <c:pt idx="27652">
                  <c:v>2001</c:v>
                </c:pt>
                <c:pt idx="27653">
                  <c:v>2000</c:v>
                </c:pt>
                <c:pt idx="27654">
                  <c:v>2000</c:v>
                </c:pt>
                <c:pt idx="27655">
                  <c:v>2000</c:v>
                </c:pt>
                <c:pt idx="27656">
                  <c:v>2000</c:v>
                </c:pt>
                <c:pt idx="27657">
                  <c:v>1999</c:v>
                </c:pt>
                <c:pt idx="27658">
                  <c:v>1999</c:v>
                </c:pt>
                <c:pt idx="27659">
                  <c:v>1999</c:v>
                </c:pt>
                <c:pt idx="27660">
                  <c:v>1999</c:v>
                </c:pt>
                <c:pt idx="27661">
                  <c:v>1999</c:v>
                </c:pt>
                <c:pt idx="27662">
                  <c:v>1999</c:v>
                </c:pt>
                <c:pt idx="27663">
                  <c:v>1999</c:v>
                </c:pt>
                <c:pt idx="27664">
                  <c:v>1999</c:v>
                </c:pt>
                <c:pt idx="27665">
                  <c:v>1998</c:v>
                </c:pt>
                <c:pt idx="27666">
                  <c:v>1998</c:v>
                </c:pt>
                <c:pt idx="27667">
                  <c:v>1998</c:v>
                </c:pt>
                <c:pt idx="27668">
                  <c:v>1998</c:v>
                </c:pt>
                <c:pt idx="27669">
                  <c:v>1998</c:v>
                </c:pt>
                <c:pt idx="27670">
                  <c:v>1998</c:v>
                </c:pt>
                <c:pt idx="27671">
                  <c:v>1998</c:v>
                </c:pt>
                <c:pt idx="27672">
                  <c:v>1998</c:v>
                </c:pt>
                <c:pt idx="27673">
                  <c:v>1998</c:v>
                </c:pt>
                <c:pt idx="27674">
                  <c:v>1998</c:v>
                </c:pt>
                <c:pt idx="27675">
                  <c:v>1998</c:v>
                </c:pt>
                <c:pt idx="27676">
                  <c:v>1997</c:v>
                </c:pt>
                <c:pt idx="27677">
                  <c:v>1997</c:v>
                </c:pt>
                <c:pt idx="27678">
                  <c:v>1997</c:v>
                </c:pt>
                <c:pt idx="27679">
                  <c:v>1997</c:v>
                </c:pt>
                <c:pt idx="27680">
                  <c:v>1997</c:v>
                </c:pt>
                <c:pt idx="27681">
                  <c:v>1997</c:v>
                </c:pt>
                <c:pt idx="27682">
                  <c:v>1997</c:v>
                </c:pt>
                <c:pt idx="27683">
                  <c:v>1996</c:v>
                </c:pt>
                <c:pt idx="27684">
                  <c:v>1996</c:v>
                </c:pt>
                <c:pt idx="27685">
                  <c:v>1996</c:v>
                </c:pt>
                <c:pt idx="27686">
                  <c:v>1996</c:v>
                </c:pt>
                <c:pt idx="27687">
                  <c:v>1996</c:v>
                </c:pt>
                <c:pt idx="27688">
                  <c:v>1996</c:v>
                </c:pt>
                <c:pt idx="27689">
                  <c:v>1996</c:v>
                </c:pt>
                <c:pt idx="27690">
                  <c:v>2018</c:v>
                </c:pt>
                <c:pt idx="27691">
                  <c:v>2018</c:v>
                </c:pt>
                <c:pt idx="27692">
                  <c:v>2018</c:v>
                </c:pt>
                <c:pt idx="27693">
                  <c:v>2018</c:v>
                </c:pt>
                <c:pt idx="27694">
                  <c:v>2018</c:v>
                </c:pt>
                <c:pt idx="27695">
                  <c:v>2018</c:v>
                </c:pt>
                <c:pt idx="27696">
                  <c:v>2018</c:v>
                </c:pt>
                <c:pt idx="27697">
                  <c:v>2018</c:v>
                </c:pt>
                <c:pt idx="27698">
                  <c:v>2016</c:v>
                </c:pt>
                <c:pt idx="27699">
                  <c:v>2016</c:v>
                </c:pt>
                <c:pt idx="27700">
                  <c:v>2016</c:v>
                </c:pt>
                <c:pt idx="27701">
                  <c:v>2016</c:v>
                </c:pt>
                <c:pt idx="27702">
                  <c:v>2016</c:v>
                </c:pt>
                <c:pt idx="27703">
                  <c:v>2016</c:v>
                </c:pt>
                <c:pt idx="27704">
                  <c:v>2016</c:v>
                </c:pt>
                <c:pt idx="27705">
                  <c:v>2016</c:v>
                </c:pt>
                <c:pt idx="27706">
                  <c:v>2016</c:v>
                </c:pt>
                <c:pt idx="27707">
                  <c:v>2016</c:v>
                </c:pt>
                <c:pt idx="27708">
                  <c:v>2016</c:v>
                </c:pt>
                <c:pt idx="27709">
                  <c:v>2016</c:v>
                </c:pt>
                <c:pt idx="27710">
                  <c:v>2016</c:v>
                </c:pt>
                <c:pt idx="27711">
                  <c:v>2015</c:v>
                </c:pt>
                <c:pt idx="27712">
                  <c:v>2015</c:v>
                </c:pt>
                <c:pt idx="27713">
                  <c:v>2015</c:v>
                </c:pt>
                <c:pt idx="27714">
                  <c:v>2015</c:v>
                </c:pt>
                <c:pt idx="27715">
                  <c:v>2015</c:v>
                </c:pt>
                <c:pt idx="27716">
                  <c:v>2015</c:v>
                </c:pt>
                <c:pt idx="27717">
                  <c:v>2015</c:v>
                </c:pt>
                <c:pt idx="27718">
                  <c:v>2015</c:v>
                </c:pt>
                <c:pt idx="27719">
                  <c:v>2015</c:v>
                </c:pt>
                <c:pt idx="27720">
                  <c:v>2015</c:v>
                </c:pt>
                <c:pt idx="27721">
                  <c:v>2015</c:v>
                </c:pt>
                <c:pt idx="27722">
                  <c:v>2015</c:v>
                </c:pt>
                <c:pt idx="27723">
                  <c:v>2014</c:v>
                </c:pt>
                <c:pt idx="27724">
                  <c:v>2014</c:v>
                </c:pt>
                <c:pt idx="27725">
                  <c:v>2014</c:v>
                </c:pt>
                <c:pt idx="27726">
                  <c:v>2014</c:v>
                </c:pt>
                <c:pt idx="27727">
                  <c:v>2014</c:v>
                </c:pt>
                <c:pt idx="27728">
                  <c:v>2014</c:v>
                </c:pt>
                <c:pt idx="27729">
                  <c:v>2014</c:v>
                </c:pt>
                <c:pt idx="27730">
                  <c:v>2014</c:v>
                </c:pt>
                <c:pt idx="27731">
                  <c:v>2014</c:v>
                </c:pt>
                <c:pt idx="27732">
                  <c:v>2014</c:v>
                </c:pt>
                <c:pt idx="27733">
                  <c:v>2014</c:v>
                </c:pt>
                <c:pt idx="27734">
                  <c:v>2014</c:v>
                </c:pt>
                <c:pt idx="27735">
                  <c:v>2013</c:v>
                </c:pt>
                <c:pt idx="27736">
                  <c:v>2013</c:v>
                </c:pt>
                <c:pt idx="27737">
                  <c:v>2013</c:v>
                </c:pt>
                <c:pt idx="27738">
                  <c:v>2013</c:v>
                </c:pt>
                <c:pt idx="27739">
                  <c:v>2013</c:v>
                </c:pt>
                <c:pt idx="27740">
                  <c:v>2013</c:v>
                </c:pt>
                <c:pt idx="27741">
                  <c:v>2013</c:v>
                </c:pt>
                <c:pt idx="27742">
                  <c:v>2012</c:v>
                </c:pt>
                <c:pt idx="27743">
                  <c:v>2012</c:v>
                </c:pt>
                <c:pt idx="27744">
                  <c:v>2012</c:v>
                </c:pt>
                <c:pt idx="27745">
                  <c:v>2012</c:v>
                </c:pt>
                <c:pt idx="27746">
                  <c:v>2012</c:v>
                </c:pt>
                <c:pt idx="27747">
                  <c:v>2011</c:v>
                </c:pt>
                <c:pt idx="27748">
                  <c:v>2011</c:v>
                </c:pt>
                <c:pt idx="27749">
                  <c:v>2011</c:v>
                </c:pt>
                <c:pt idx="27750">
                  <c:v>2011</c:v>
                </c:pt>
                <c:pt idx="27751">
                  <c:v>2011</c:v>
                </c:pt>
                <c:pt idx="27752">
                  <c:v>2010</c:v>
                </c:pt>
                <c:pt idx="27753">
                  <c:v>2010</c:v>
                </c:pt>
                <c:pt idx="27754">
                  <c:v>2010</c:v>
                </c:pt>
                <c:pt idx="27755">
                  <c:v>2010</c:v>
                </c:pt>
                <c:pt idx="27756">
                  <c:v>2010</c:v>
                </c:pt>
                <c:pt idx="27757">
                  <c:v>2010</c:v>
                </c:pt>
                <c:pt idx="27758">
                  <c:v>2010</c:v>
                </c:pt>
                <c:pt idx="27759">
                  <c:v>2010</c:v>
                </c:pt>
                <c:pt idx="27760">
                  <c:v>2009</c:v>
                </c:pt>
                <c:pt idx="27761">
                  <c:v>2009</c:v>
                </c:pt>
                <c:pt idx="27762">
                  <c:v>2009</c:v>
                </c:pt>
                <c:pt idx="27763">
                  <c:v>2009</c:v>
                </c:pt>
                <c:pt idx="27764">
                  <c:v>2009</c:v>
                </c:pt>
                <c:pt idx="27765">
                  <c:v>2009</c:v>
                </c:pt>
                <c:pt idx="27766">
                  <c:v>2009</c:v>
                </c:pt>
                <c:pt idx="27767">
                  <c:v>2009</c:v>
                </c:pt>
                <c:pt idx="27768">
                  <c:v>2008</c:v>
                </c:pt>
                <c:pt idx="27769">
                  <c:v>2008</c:v>
                </c:pt>
                <c:pt idx="27770">
                  <c:v>2008</c:v>
                </c:pt>
                <c:pt idx="27771">
                  <c:v>2008</c:v>
                </c:pt>
                <c:pt idx="27772">
                  <c:v>2008</c:v>
                </c:pt>
                <c:pt idx="27773">
                  <c:v>2008</c:v>
                </c:pt>
                <c:pt idx="27774">
                  <c:v>2007</c:v>
                </c:pt>
                <c:pt idx="27775">
                  <c:v>2007</c:v>
                </c:pt>
                <c:pt idx="27776">
                  <c:v>2007</c:v>
                </c:pt>
                <c:pt idx="27777">
                  <c:v>2007</c:v>
                </c:pt>
                <c:pt idx="27778">
                  <c:v>2007</c:v>
                </c:pt>
                <c:pt idx="27779">
                  <c:v>2007</c:v>
                </c:pt>
                <c:pt idx="27780">
                  <c:v>2006</c:v>
                </c:pt>
                <c:pt idx="27781">
                  <c:v>2006</c:v>
                </c:pt>
                <c:pt idx="27782">
                  <c:v>2006</c:v>
                </c:pt>
                <c:pt idx="27783">
                  <c:v>2006</c:v>
                </c:pt>
                <c:pt idx="27784">
                  <c:v>2006</c:v>
                </c:pt>
                <c:pt idx="27785">
                  <c:v>2006</c:v>
                </c:pt>
                <c:pt idx="27786">
                  <c:v>2006</c:v>
                </c:pt>
                <c:pt idx="27787">
                  <c:v>2006</c:v>
                </c:pt>
                <c:pt idx="27788">
                  <c:v>2005</c:v>
                </c:pt>
                <c:pt idx="27789">
                  <c:v>2005</c:v>
                </c:pt>
                <c:pt idx="27790">
                  <c:v>2005</c:v>
                </c:pt>
                <c:pt idx="27791">
                  <c:v>2005</c:v>
                </c:pt>
                <c:pt idx="27792">
                  <c:v>2005</c:v>
                </c:pt>
                <c:pt idx="27793">
                  <c:v>2005</c:v>
                </c:pt>
                <c:pt idx="27794">
                  <c:v>2005</c:v>
                </c:pt>
                <c:pt idx="27795">
                  <c:v>2004</c:v>
                </c:pt>
                <c:pt idx="27796">
                  <c:v>2004</c:v>
                </c:pt>
                <c:pt idx="27797">
                  <c:v>2004</c:v>
                </c:pt>
                <c:pt idx="27798">
                  <c:v>2004</c:v>
                </c:pt>
                <c:pt idx="27799">
                  <c:v>2004</c:v>
                </c:pt>
                <c:pt idx="27800">
                  <c:v>2004</c:v>
                </c:pt>
                <c:pt idx="27801">
                  <c:v>2003</c:v>
                </c:pt>
                <c:pt idx="27802">
                  <c:v>2003</c:v>
                </c:pt>
                <c:pt idx="27803">
                  <c:v>2003</c:v>
                </c:pt>
                <c:pt idx="27804">
                  <c:v>2003</c:v>
                </c:pt>
                <c:pt idx="27805">
                  <c:v>2003</c:v>
                </c:pt>
                <c:pt idx="27806">
                  <c:v>2003</c:v>
                </c:pt>
                <c:pt idx="27807">
                  <c:v>2002</c:v>
                </c:pt>
                <c:pt idx="27808">
                  <c:v>2002</c:v>
                </c:pt>
                <c:pt idx="27809">
                  <c:v>2002</c:v>
                </c:pt>
                <c:pt idx="27810">
                  <c:v>2002</c:v>
                </c:pt>
                <c:pt idx="27811">
                  <c:v>2002</c:v>
                </c:pt>
                <c:pt idx="27812">
                  <c:v>2002</c:v>
                </c:pt>
                <c:pt idx="27813">
                  <c:v>2001</c:v>
                </c:pt>
                <c:pt idx="27814">
                  <c:v>2001</c:v>
                </c:pt>
                <c:pt idx="27815">
                  <c:v>2001</c:v>
                </c:pt>
                <c:pt idx="27816">
                  <c:v>2001</c:v>
                </c:pt>
                <c:pt idx="27817">
                  <c:v>2001</c:v>
                </c:pt>
                <c:pt idx="27818">
                  <c:v>2001</c:v>
                </c:pt>
                <c:pt idx="27819">
                  <c:v>2000</c:v>
                </c:pt>
                <c:pt idx="27820">
                  <c:v>2000</c:v>
                </c:pt>
                <c:pt idx="27821">
                  <c:v>2000</c:v>
                </c:pt>
                <c:pt idx="27822">
                  <c:v>2000</c:v>
                </c:pt>
                <c:pt idx="27823">
                  <c:v>2000</c:v>
                </c:pt>
                <c:pt idx="27824">
                  <c:v>2000</c:v>
                </c:pt>
                <c:pt idx="27825">
                  <c:v>1999</c:v>
                </c:pt>
                <c:pt idx="27826">
                  <c:v>1999</c:v>
                </c:pt>
                <c:pt idx="27827">
                  <c:v>1999</c:v>
                </c:pt>
                <c:pt idx="27828">
                  <c:v>1999</c:v>
                </c:pt>
                <c:pt idx="27829">
                  <c:v>1999</c:v>
                </c:pt>
                <c:pt idx="27830">
                  <c:v>1998</c:v>
                </c:pt>
                <c:pt idx="27831">
                  <c:v>1998</c:v>
                </c:pt>
                <c:pt idx="27832">
                  <c:v>1998</c:v>
                </c:pt>
                <c:pt idx="27833">
                  <c:v>1998</c:v>
                </c:pt>
                <c:pt idx="27834">
                  <c:v>1998</c:v>
                </c:pt>
                <c:pt idx="27835">
                  <c:v>1998</c:v>
                </c:pt>
                <c:pt idx="27836">
                  <c:v>1997</c:v>
                </c:pt>
                <c:pt idx="27837">
                  <c:v>1997</c:v>
                </c:pt>
                <c:pt idx="27838">
                  <c:v>1997</c:v>
                </c:pt>
                <c:pt idx="27839">
                  <c:v>1997</c:v>
                </c:pt>
                <c:pt idx="27840">
                  <c:v>1997</c:v>
                </c:pt>
                <c:pt idx="27841">
                  <c:v>1997</c:v>
                </c:pt>
                <c:pt idx="27842">
                  <c:v>1996</c:v>
                </c:pt>
                <c:pt idx="27843">
                  <c:v>1996</c:v>
                </c:pt>
                <c:pt idx="27844">
                  <c:v>1996</c:v>
                </c:pt>
                <c:pt idx="27845">
                  <c:v>1996</c:v>
                </c:pt>
                <c:pt idx="27846">
                  <c:v>1996</c:v>
                </c:pt>
                <c:pt idx="27847">
                  <c:v>1996</c:v>
                </c:pt>
                <c:pt idx="27848">
                  <c:v>1995</c:v>
                </c:pt>
                <c:pt idx="27849">
                  <c:v>1995</c:v>
                </c:pt>
                <c:pt idx="27850">
                  <c:v>1995</c:v>
                </c:pt>
                <c:pt idx="27851">
                  <c:v>1995</c:v>
                </c:pt>
                <c:pt idx="27852">
                  <c:v>1995</c:v>
                </c:pt>
                <c:pt idx="27853">
                  <c:v>1995</c:v>
                </c:pt>
                <c:pt idx="27854">
                  <c:v>1995</c:v>
                </c:pt>
                <c:pt idx="27855">
                  <c:v>1994</c:v>
                </c:pt>
                <c:pt idx="27856">
                  <c:v>1994</c:v>
                </c:pt>
                <c:pt idx="27857">
                  <c:v>1994</c:v>
                </c:pt>
                <c:pt idx="27858">
                  <c:v>1994</c:v>
                </c:pt>
                <c:pt idx="27859">
                  <c:v>1994</c:v>
                </c:pt>
                <c:pt idx="27860">
                  <c:v>1994</c:v>
                </c:pt>
                <c:pt idx="27861">
                  <c:v>1994</c:v>
                </c:pt>
                <c:pt idx="27862">
                  <c:v>1993</c:v>
                </c:pt>
                <c:pt idx="27863">
                  <c:v>1993</c:v>
                </c:pt>
                <c:pt idx="27864">
                  <c:v>1993</c:v>
                </c:pt>
                <c:pt idx="27865">
                  <c:v>1993</c:v>
                </c:pt>
                <c:pt idx="27866">
                  <c:v>1993</c:v>
                </c:pt>
                <c:pt idx="27867">
                  <c:v>1993</c:v>
                </c:pt>
                <c:pt idx="27868">
                  <c:v>1993</c:v>
                </c:pt>
                <c:pt idx="27869">
                  <c:v>1992</c:v>
                </c:pt>
                <c:pt idx="27870">
                  <c:v>1992</c:v>
                </c:pt>
                <c:pt idx="27871">
                  <c:v>1992</c:v>
                </c:pt>
                <c:pt idx="27872">
                  <c:v>1992</c:v>
                </c:pt>
                <c:pt idx="27873">
                  <c:v>1992</c:v>
                </c:pt>
                <c:pt idx="27874">
                  <c:v>1992</c:v>
                </c:pt>
                <c:pt idx="27875">
                  <c:v>1992</c:v>
                </c:pt>
                <c:pt idx="27876">
                  <c:v>1992</c:v>
                </c:pt>
                <c:pt idx="27877">
                  <c:v>1992</c:v>
                </c:pt>
                <c:pt idx="27878">
                  <c:v>1991</c:v>
                </c:pt>
                <c:pt idx="27879">
                  <c:v>1991</c:v>
                </c:pt>
                <c:pt idx="27880">
                  <c:v>1991</c:v>
                </c:pt>
                <c:pt idx="27881">
                  <c:v>1991</c:v>
                </c:pt>
                <c:pt idx="27882">
                  <c:v>1991</c:v>
                </c:pt>
                <c:pt idx="27883">
                  <c:v>1991</c:v>
                </c:pt>
                <c:pt idx="27884">
                  <c:v>1991</c:v>
                </c:pt>
                <c:pt idx="27885">
                  <c:v>1991</c:v>
                </c:pt>
                <c:pt idx="27886">
                  <c:v>1991</c:v>
                </c:pt>
                <c:pt idx="27887">
                  <c:v>1991</c:v>
                </c:pt>
                <c:pt idx="27888">
                  <c:v>1991</c:v>
                </c:pt>
                <c:pt idx="27889">
                  <c:v>1991</c:v>
                </c:pt>
                <c:pt idx="27890">
                  <c:v>1991</c:v>
                </c:pt>
                <c:pt idx="27891">
                  <c:v>1990</c:v>
                </c:pt>
                <c:pt idx="27892">
                  <c:v>1990</c:v>
                </c:pt>
                <c:pt idx="27893">
                  <c:v>1990</c:v>
                </c:pt>
                <c:pt idx="27894">
                  <c:v>1990</c:v>
                </c:pt>
                <c:pt idx="27895">
                  <c:v>1990</c:v>
                </c:pt>
                <c:pt idx="27896">
                  <c:v>1990</c:v>
                </c:pt>
                <c:pt idx="27897">
                  <c:v>1990</c:v>
                </c:pt>
                <c:pt idx="27898">
                  <c:v>1990</c:v>
                </c:pt>
                <c:pt idx="27899">
                  <c:v>1990</c:v>
                </c:pt>
                <c:pt idx="27900">
                  <c:v>1990</c:v>
                </c:pt>
                <c:pt idx="27901">
                  <c:v>1990</c:v>
                </c:pt>
                <c:pt idx="27902">
                  <c:v>1990</c:v>
                </c:pt>
                <c:pt idx="27903">
                  <c:v>1990</c:v>
                </c:pt>
                <c:pt idx="27904">
                  <c:v>1990</c:v>
                </c:pt>
                <c:pt idx="27905">
                  <c:v>1990</c:v>
                </c:pt>
                <c:pt idx="27906">
                  <c:v>1990</c:v>
                </c:pt>
                <c:pt idx="27907">
                  <c:v>2019</c:v>
                </c:pt>
                <c:pt idx="27908">
                  <c:v>2019</c:v>
                </c:pt>
                <c:pt idx="27909">
                  <c:v>2019</c:v>
                </c:pt>
                <c:pt idx="27910">
                  <c:v>2019</c:v>
                </c:pt>
                <c:pt idx="27911">
                  <c:v>2019</c:v>
                </c:pt>
                <c:pt idx="27912">
                  <c:v>2019</c:v>
                </c:pt>
                <c:pt idx="27913">
                  <c:v>2019</c:v>
                </c:pt>
                <c:pt idx="27914">
                  <c:v>2018</c:v>
                </c:pt>
                <c:pt idx="27915">
                  <c:v>2018</c:v>
                </c:pt>
                <c:pt idx="27916">
                  <c:v>2018</c:v>
                </c:pt>
                <c:pt idx="27917">
                  <c:v>2018</c:v>
                </c:pt>
                <c:pt idx="27918">
                  <c:v>2018</c:v>
                </c:pt>
                <c:pt idx="27919">
                  <c:v>2018</c:v>
                </c:pt>
                <c:pt idx="27920">
                  <c:v>2018</c:v>
                </c:pt>
                <c:pt idx="27921">
                  <c:v>2018</c:v>
                </c:pt>
                <c:pt idx="27922">
                  <c:v>2016</c:v>
                </c:pt>
                <c:pt idx="27923">
                  <c:v>2016</c:v>
                </c:pt>
                <c:pt idx="27924">
                  <c:v>2016</c:v>
                </c:pt>
                <c:pt idx="27925">
                  <c:v>2016</c:v>
                </c:pt>
                <c:pt idx="27926">
                  <c:v>2016</c:v>
                </c:pt>
                <c:pt idx="27927">
                  <c:v>2015</c:v>
                </c:pt>
                <c:pt idx="27928">
                  <c:v>2015</c:v>
                </c:pt>
                <c:pt idx="27929">
                  <c:v>2015</c:v>
                </c:pt>
                <c:pt idx="27930">
                  <c:v>2015</c:v>
                </c:pt>
                <c:pt idx="27931">
                  <c:v>2015</c:v>
                </c:pt>
                <c:pt idx="27932">
                  <c:v>2014</c:v>
                </c:pt>
                <c:pt idx="27933">
                  <c:v>2014</c:v>
                </c:pt>
                <c:pt idx="27934">
                  <c:v>2014</c:v>
                </c:pt>
                <c:pt idx="27935">
                  <c:v>2014</c:v>
                </c:pt>
                <c:pt idx="27936">
                  <c:v>2013</c:v>
                </c:pt>
                <c:pt idx="27937">
                  <c:v>2013</c:v>
                </c:pt>
                <c:pt idx="27938">
                  <c:v>2013</c:v>
                </c:pt>
                <c:pt idx="27939">
                  <c:v>2013</c:v>
                </c:pt>
                <c:pt idx="27940">
                  <c:v>2012</c:v>
                </c:pt>
                <c:pt idx="27941">
                  <c:v>2012</c:v>
                </c:pt>
                <c:pt idx="27942">
                  <c:v>2011</c:v>
                </c:pt>
                <c:pt idx="27943">
                  <c:v>2011</c:v>
                </c:pt>
                <c:pt idx="27944">
                  <c:v>2010</c:v>
                </c:pt>
                <c:pt idx="27945">
                  <c:v>2010</c:v>
                </c:pt>
                <c:pt idx="27946">
                  <c:v>2010</c:v>
                </c:pt>
                <c:pt idx="27947">
                  <c:v>2009</c:v>
                </c:pt>
                <c:pt idx="27948">
                  <c:v>2009</c:v>
                </c:pt>
                <c:pt idx="27949">
                  <c:v>2009</c:v>
                </c:pt>
                <c:pt idx="27950">
                  <c:v>2008</c:v>
                </c:pt>
                <c:pt idx="27951">
                  <c:v>2008</c:v>
                </c:pt>
                <c:pt idx="27952">
                  <c:v>2008</c:v>
                </c:pt>
                <c:pt idx="27953">
                  <c:v>2008</c:v>
                </c:pt>
                <c:pt idx="27954">
                  <c:v>2007</c:v>
                </c:pt>
                <c:pt idx="27955">
                  <c:v>2007</c:v>
                </c:pt>
                <c:pt idx="27956">
                  <c:v>2007</c:v>
                </c:pt>
                <c:pt idx="27957">
                  <c:v>2007</c:v>
                </c:pt>
                <c:pt idx="27958">
                  <c:v>2006</c:v>
                </c:pt>
                <c:pt idx="27959">
                  <c:v>2006</c:v>
                </c:pt>
                <c:pt idx="27960">
                  <c:v>2006</c:v>
                </c:pt>
                <c:pt idx="27961">
                  <c:v>2006</c:v>
                </c:pt>
                <c:pt idx="27962">
                  <c:v>2005</c:v>
                </c:pt>
                <c:pt idx="27963">
                  <c:v>2005</c:v>
                </c:pt>
                <c:pt idx="27964">
                  <c:v>2005</c:v>
                </c:pt>
                <c:pt idx="27965">
                  <c:v>2005</c:v>
                </c:pt>
                <c:pt idx="27966">
                  <c:v>2004</c:v>
                </c:pt>
                <c:pt idx="27967">
                  <c:v>2004</c:v>
                </c:pt>
                <c:pt idx="27968">
                  <c:v>2004</c:v>
                </c:pt>
                <c:pt idx="27969">
                  <c:v>2004</c:v>
                </c:pt>
                <c:pt idx="27970">
                  <c:v>2003</c:v>
                </c:pt>
                <c:pt idx="27971">
                  <c:v>2003</c:v>
                </c:pt>
                <c:pt idx="27972">
                  <c:v>2003</c:v>
                </c:pt>
                <c:pt idx="27973">
                  <c:v>2003</c:v>
                </c:pt>
                <c:pt idx="27974">
                  <c:v>2002</c:v>
                </c:pt>
                <c:pt idx="27975">
                  <c:v>2002</c:v>
                </c:pt>
                <c:pt idx="27976">
                  <c:v>2002</c:v>
                </c:pt>
                <c:pt idx="27977">
                  <c:v>2002</c:v>
                </c:pt>
                <c:pt idx="27978">
                  <c:v>2001</c:v>
                </c:pt>
                <c:pt idx="27979">
                  <c:v>2001</c:v>
                </c:pt>
                <c:pt idx="27980">
                  <c:v>2001</c:v>
                </c:pt>
                <c:pt idx="27981">
                  <c:v>2001</c:v>
                </c:pt>
                <c:pt idx="27982">
                  <c:v>2000</c:v>
                </c:pt>
                <c:pt idx="27983">
                  <c:v>2000</c:v>
                </c:pt>
                <c:pt idx="27984">
                  <c:v>2000</c:v>
                </c:pt>
                <c:pt idx="27985">
                  <c:v>2000</c:v>
                </c:pt>
                <c:pt idx="27986">
                  <c:v>1999</c:v>
                </c:pt>
                <c:pt idx="27987">
                  <c:v>1999</c:v>
                </c:pt>
                <c:pt idx="27988">
                  <c:v>1999</c:v>
                </c:pt>
                <c:pt idx="27989">
                  <c:v>1999</c:v>
                </c:pt>
                <c:pt idx="27990">
                  <c:v>1998</c:v>
                </c:pt>
                <c:pt idx="27991">
                  <c:v>1998</c:v>
                </c:pt>
                <c:pt idx="27992">
                  <c:v>1998</c:v>
                </c:pt>
                <c:pt idx="27993">
                  <c:v>1998</c:v>
                </c:pt>
                <c:pt idx="27994">
                  <c:v>1997</c:v>
                </c:pt>
                <c:pt idx="27995">
                  <c:v>1997</c:v>
                </c:pt>
                <c:pt idx="27996">
                  <c:v>1997</c:v>
                </c:pt>
                <c:pt idx="27997">
                  <c:v>1997</c:v>
                </c:pt>
                <c:pt idx="27998">
                  <c:v>1996</c:v>
                </c:pt>
                <c:pt idx="27999">
                  <c:v>1996</c:v>
                </c:pt>
                <c:pt idx="28000">
                  <c:v>1996</c:v>
                </c:pt>
                <c:pt idx="28001">
                  <c:v>1996</c:v>
                </c:pt>
                <c:pt idx="28002">
                  <c:v>1995</c:v>
                </c:pt>
                <c:pt idx="28003">
                  <c:v>1995</c:v>
                </c:pt>
                <c:pt idx="28004">
                  <c:v>1995</c:v>
                </c:pt>
                <c:pt idx="28005">
                  <c:v>1995</c:v>
                </c:pt>
                <c:pt idx="28006">
                  <c:v>2018</c:v>
                </c:pt>
                <c:pt idx="28007">
                  <c:v>2018</c:v>
                </c:pt>
                <c:pt idx="28008">
                  <c:v>2018</c:v>
                </c:pt>
                <c:pt idx="28009">
                  <c:v>2018</c:v>
                </c:pt>
                <c:pt idx="28010">
                  <c:v>2018</c:v>
                </c:pt>
                <c:pt idx="28011">
                  <c:v>2018</c:v>
                </c:pt>
                <c:pt idx="28012">
                  <c:v>2018</c:v>
                </c:pt>
                <c:pt idx="28013">
                  <c:v>2018</c:v>
                </c:pt>
                <c:pt idx="28014">
                  <c:v>2018</c:v>
                </c:pt>
                <c:pt idx="28015">
                  <c:v>2018</c:v>
                </c:pt>
                <c:pt idx="28016">
                  <c:v>2018</c:v>
                </c:pt>
                <c:pt idx="28017">
                  <c:v>2018</c:v>
                </c:pt>
                <c:pt idx="28018">
                  <c:v>2018</c:v>
                </c:pt>
                <c:pt idx="28019">
                  <c:v>2018</c:v>
                </c:pt>
                <c:pt idx="28020">
                  <c:v>2018</c:v>
                </c:pt>
                <c:pt idx="28021">
                  <c:v>2018</c:v>
                </c:pt>
                <c:pt idx="28022">
                  <c:v>2018</c:v>
                </c:pt>
                <c:pt idx="28023">
                  <c:v>2018</c:v>
                </c:pt>
                <c:pt idx="28024">
                  <c:v>2018</c:v>
                </c:pt>
                <c:pt idx="28025">
                  <c:v>2018</c:v>
                </c:pt>
                <c:pt idx="28026">
                  <c:v>2018</c:v>
                </c:pt>
                <c:pt idx="28027">
                  <c:v>2018</c:v>
                </c:pt>
                <c:pt idx="28028">
                  <c:v>2018</c:v>
                </c:pt>
                <c:pt idx="28029">
                  <c:v>2018</c:v>
                </c:pt>
                <c:pt idx="28030">
                  <c:v>2018</c:v>
                </c:pt>
                <c:pt idx="28031">
                  <c:v>2018</c:v>
                </c:pt>
                <c:pt idx="28032">
                  <c:v>2018</c:v>
                </c:pt>
                <c:pt idx="28033">
                  <c:v>2018</c:v>
                </c:pt>
                <c:pt idx="28034">
                  <c:v>2018</c:v>
                </c:pt>
                <c:pt idx="28035">
                  <c:v>2018</c:v>
                </c:pt>
                <c:pt idx="28036">
                  <c:v>2016</c:v>
                </c:pt>
                <c:pt idx="28037">
                  <c:v>2016</c:v>
                </c:pt>
                <c:pt idx="28038">
                  <c:v>2016</c:v>
                </c:pt>
                <c:pt idx="28039">
                  <c:v>2016</c:v>
                </c:pt>
                <c:pt idx="28040">
                  <c:v>2016</c:v>
                </c:pt>
                <c:pt idx="28041">
                  <c:v>2016</c:v>
                </c:pt>
                <c:pt idx="28042">
                  <c:v>2016</c:v>
                </c:pt>
                <c:pt idx="28043">
                  <c:v>2016</c:v>
                </c:pt>
                <c:pt idx="28044">
                  <c:v>2016</c:v>
                </c:pt>
                <c:pt idx="28045">
                  <c:v>2016</c:v>
                </c:pt>
                <c:pt idx="28046">
                  <c:v>2016</c:v>
                </c:pt>
                <c:pt idx="28047">
                  <c:v>2016</c:v>
                </c:pt>
                <c:pt idx="28048">
                  <c:v>2016</c:v>
                </c:pt>
                <c:pt idx="28049">
                  <c:v>2016</c:v>
                </c:pt>
                <c:pt idx="28050">
                  <c:v>2016</c:v>
                </c:pt>
                <c:pt idx="28051">
                  <c:v>2016</c:v>
                </c:pt>
                <c:pt idx="28052">
                  <c:v>2016</c:v>
                </c:pt>
                <c:pt idx="28053">
                  <c:v>2016</c:v>
                </c:pt>
                <c:pt idx="28054">
                  <c:v>2016</c:v>
                </c:pt>
                <c:pt idx="28055">
                  <c:v>2016</c:v>
                </c:pt>
                <c:pt idx="28056">
                  <c:v>2016</c:v>
                </c:pt>
                <c:pt idx="28057">
                  <c:v>2016</c:v>
                </c:pt>
                <c:pt idx="28058">
                  <c:v>2016</c:v>
                </c:pt>
                <c:pt idx="28059">
                  <c:v>2016</c:v>
                </c:pt>
                <c:pt idx="28060">
                  <c:v>2016</c:v>
                </c:pt>
                <c:pt idx="28061">
                  <c:v>2016</c:v>
                </c:pt>
                <c:pt idx="28062">
                  <c:v>2016</c:v>
                </c:pt>
                <c:pt idx="28063">
                  <c:v>2016</c:v>
                </c:pt>
                <c:pt idx="28064">
                  <c:v>2016</c:v>
                </c:pt>
                <c:pt idx="28065">
                  <c:v>2015</c:v>
                </c:pt>
                <c:pt idx="28066">
                  <c:v>2015</c:v>
                </c:pt>
                <c:pt idx="28067">
                  <c:v>2015</c:v>
                </c:pt>
                <c:pt idx="28068">
                  <c:v>2015</c:v>
                </c:pt>
                <c:pt idx="28069">
                  <c:v>2015</c:v>
                </c:pt>
                <c:pt idx="28070">
                  <c:v>2015</c:v>
                </c:pt>
                <c:pt idx="28071">
                  <c:v>2015</c:v>
                </c:pt>
                <c:pt idx="28072">
                  <c:v>2015</c:v>
                </c:pt>
                <c:pt idx="28073">
                  <c:v>2015</c:v>
                </c:pt>
                <c:pt idx="28074">
                  <c:v>2015</c:v>
                </c:pt>
                <c:pt idx="28075">
                  <c:v>2015</c:v>
                </c:pt>
                <c:pt idx="28076">
                  <c:v>2015</c:v>
                </c:pt>
                <c:pt idx="28077">
                  <c:v>2015</c:v>
                </c:pt>
                <c:pt idx="28078">
                  <c:v>2015</c:v>
                </c:pt>
                <c:pt idx="28079">
                  <c:v>2015</c:v>
                </c:pt>
                <c:pt idx="28080">
                  <c:v>2015</c:v>
                </c:pt>
                <c:pt idx="28081">
                  <c:v>2015</c:v>
                </c:pt>
                <c:pt idx="28082">
                  <c:v>2015</c:v>
                </c:pt>
                <c:pt idx="28083">
                  <c:v>2015</c:v>
                </c:pt>
                <c:pt idx="28084">
                  <c:v>2014</c:v>
                </c:pt>
                <c:pt idx="28085">
                  <c:v>2014</c:v>
                </c:pt>
                <c:pt idx="28086">
                  <c:v>2014</c:v>
                </c:pt>
                <c:pt idx="28087">
                  <c:v>2014</c:v>
                </c:pt>
                <c:pt idx="28088">
                  <c:v>2014</c:v>
                </c:pt>
                <c:pt idx="28089">
                  <c:v>2014</c:v>
                </c:pt>
                <c:pt idx="28090">
                  <c:v>2014</c:v>
                </c:pt>
                <c:pt idx="28091">
                  <c:v>2014</c:v>
                </c:pt>
                <c:pt idx="28092">
                  <c:v>2014</c:v>
                </c:pt>
                <c:pt idx="28093">
                  <c:v>2014</c:v>
                </c:pt>
                <c:pt idx="28094">
                  <c:v>2014</c:v>
                </c:pt>
                <c:pt idx="28095">
                  <c:v>2014</c:v>
                </c:pt>
                <c:pt idx="28096">
                  <c:v>2014</c:v>
                </c:pt>
                <c:pt idx="28097">
                  <c:v>2014</c:v>
                </c:pt>
                <c:pt idx="28098">
                  <c:v>2014</c:v>
                </c:pt>
                <c:pt idx="28099">
                  <c:v>2014</c:v>
                </c:pt>
                <c:pt idx="28100">
                  <c:v>2014</c:v>
                </c:pt>
                <c:pt idx="28101">
                  <c:v>2014</c:v>
                </c:pt>
                <c:pt idx="28102">
                  <c:v>2014</c:v>
                </c:pt>
                <c:pt idx="28103">
                  <c:v>2013</c:v>
                </c:pt>
                <c:pt idx="28104">
                  <c:v>2013</c:v>
                </c:pt>
                <c:pt idx="28105">
                  <c:v>2013</c:v>
                </c:pt>
                <c:pt idx="28106">
                  <c:v>2013</c:v>
                </c:pt>
                <c:pt idx="28107">
                  <c:v>2013</c:v>
                </c:pt>
                <c:pt idx="28108">
                  <c:v>2013</c:v>
                </c:pt>
                <c:pt idx="28109">
                  <c:v>2013</c:v>
                </c:pt>
                <c:pt idx="28110">
                  <c:v>2013</c:v>
                </c:pt>
                <c:pt idx="28111">
                  <c:v>2013</c:v>
                </c:pt>
                <c:pt idx="28112">
                  <c:v>2013</c:v>
                </c:pt>
                <c:pt idx="28113">
                  <c:v>2013</c:v>
                </c:pt>
                <c:pt idx="28114">
                  <c:v>2013</c:v>
                </c:pt>
                <c:pt idx="28115">
                  <c:v>2013</c:v>
                </c:pt>
                <c:pt idx="28116">
                  <c:v>2013</c:v>
                </c:pt>
                <c:pt idx="28117">
                  <c:v>2013</c:v>
                </c:pt>
                <c:pt idx="28118">
                  <c:v>2013</c:v>
                </c:pt>
                <c:pt idx="28119">
                  <c:v>2013</c:v>
                </c:pt>
                <c:pt idx="28120">
                  <c:v>2013</c:v>
                </c:pt>
                <c:pt idx="28121">
                  <c:v>2013</c:v>
                </c:pt>
                <c:pt idx="28122">
                  <c:v>2013</c:v>
                </c:pt>
                <c:pt idx="28123">
                  <c:v>2012</c:v>
                </c:pt>
                <c:pt idx="28124">
                  <c:v>2012</c:v>
                </c:pt>
                <c:pt idx="28125">
                  <c:v>2012</c:v>
                </c:pt>
                <c:pt idx="28126">
                  <c:v>2012</c:v>
                </c:pt>
                <c:pt idx="28127">
                  <c:v>2012</c:v>
                </c:pt>
                <c:pt idx="28128">
                  <c:v>2012</c:v>
                </c:pt>
                <c:pt idx="28129">
                  <c:v>2012</c:v>
                </c:pt>
                <c:pt idx="28130">
                  <c:v>2012</c:v>
                </c:pt>
                <c:pt idx="28131">
                  <c:v>2012</c:v>
                </c:pt>
                <c:pt idx="28132">
                  <c:v>2012</c:v>
                </c:pt>
                <c:pt idx="28133">
                  <c:v>2012</c:v>
                </c:pt>
                <c:pt idx="28134">
                  <c:v>2012</c:v>
                </c:pt>
                <c:pt idx="28135">
                  <c:v>2012</c:v>
                </c:pt>
                <c:pt idx="28136">
                  <c:v>2012</c:v>
                </c:pt>
                <c:pt idx="28137">
                  <c:v>2012</c:v>
                </c:pt>
                <c:pt idx="28138">
                  <c:v>2012</c:v>
                </c:pt>
                <c:pt idx="28139">
                  <c:v>2012</c:v>
                </c:pt>
                <c:pt idx="28140">
                  <c:v>2012</c:v>
                </c:pt>
                <c:pt idx="28141">
                  <c:v>2012</c:v>
                </c:pt>
                <c:pt idx="28142">
                  <c:v>2012</c:v>
                </c:pt>
                <c:pt idx="28143">
                  <c:v>2011</c:v>
                </c:pt>
                <c:pt idx="28144">
                  <c:v>2011</c:v>
                </c:pt>
                <c:pt idx="28145">
                  <c:v>2011</c:v>
                </c:pt>
                <c:pt idx="28146">
                  <c:v>2011</c:v>
                </c:pt>
                <c:pt idx="28147">
                  <c:v>2011</c:v>
                </c:pt>
                <c:pt idx="28148">
                  <c:v>2011</c:v>
                </c:pt>
                <c:pt idx="28149">
                  <c:v>2011</c:v>
                </c:pt>
                <c:pt idx="28150">
                  <c:v>2011</c:v>
                </c:pt>
                <c:pt idx="28151">
                  <c:v>2011</c:v>
                </c:pt>
                <c:pt idx="28152">
                  <c:v>2011</c:v>
                </c:pt>
                <c:pt idx="28153">
                  <c:v>2011</c:v>
                </c:pt>
                <c:pt idx="28154">
                  <c:v>2011</c:v>
                </c:pt>
                <c:pt idx="28155">
                  <c:v>2011</c:v>
                </c:pt>
                <c:pt idx="28156">
                  <c:v>2011</c:v>
                </c:pt>
                <c:pt idx="28157">
                  <c:v>2011</c:v>
                </c:pt>
                <c:pt idx="28158">
                  <c:v>2011</c:v>
                </c:pt>
                <c:pt idx="28159">
                  <c:v>2011</c:v>
                </c:pt>
                <c:pt idx="28160">
                  <c:v>2011</c:v>
                </c:pt>
                <c:pt idx="28161">
                  <c:v>2011</c:v>
                </c:pt>
                <c:pt idx="28162">
                  <c:v>2011</c:v>
                </c:pt>
                <c:pt idx="28163">
                  <c:v>2010</c:v>
                </c:pt>
                <c:pt idx="28164">
                  <c:v>2010</c:v>
                </c:pt>
                <c:pt idx="28165">
                  <c:v>2010</c:v>
                </c:pt>
                <c:pt idx="28166">
                  <c:v>2010</c:v>
                </c:pt>
                <c:pt idx="28167">
                  <c:v>2010</c:v>
                </c:pt>
                <c:pt idx="28168">
                  <c:v>2010</c:v>
                </c:pt>
                <c:pt idx="28169">
                  <c:v>2010</c:v>
                </c:pt>
                <c:pt idx="28170">
                  <c:v>2010</c:v>
                </c:pt>
                <c:pt idx="28171">
                  <c:v>2010</c:v>
                </c:pt>
                <c:pt idx="28172">
                  <c:v>2010</c:v>
                </c:pt>
                <c:pt idx="28173">
                  <c:v>2010</c:v>
                </c:pt>
                <c:pt idx="28174">
                  <c:v>2010</c:v>
                </c:pt>
                <c:pt idx="28175">
                  <c:v>2010</c:v>
                </c:pt>
                <c:pt idx="28176">
                  <c:v>2010</c:v>
                </c:pt>
                <c:pt idx="28177">
                  <c:v>2010</c:v>
                </c:pt>
                <c:pt idx="28178">
                  <c:v>2010</c:v>
                </c:pt>
                <c:pt idx="28179">
                  <c:v>2010</c:v>
                </c:pt>
                <c:pt idx="28180">
                  <c:v>2010</c:v>
                </c:pt>
                <c:pt idx="28181">
                  <c:v>2009</c:v>
                </c:pt>
                <c:pt idx="28182">
                  <c:v>2009</c:v>
                </c:pt>
                <c:pt idx="28183">
                  <c:v>2009</c:v>
                </c:pt>
                <c:pt idx="28184">
                  <c:v>2009</c:v>
                </c:pt>
                <c:pt idx="28185">
                  <c:v>2009</c:v>
                </c:pt>
                <c:pt idx="28186">
                  <c:v>2009</c:v>
                </c:pt>
                <c:pt idx="28187">
                  <c:v>2009</c:v>
                </c:pt>
                <c:pt idx="28188">
                  <c:v>2009</c:v>
                </c:pt>
                <c:pt idx="28189">
                  <c:v>2009</c:v>
                </c:pt>
                <c:pt idx="28190">
                  <c:v>2009</c:v>
                </c:pt>
                <c:pt idx="28191">
                  <c:v>2009</c:v>
                </c:pt>
                <c:pt idx="28192">
                  <c:v>2009</c:v>
                </c:pt>
                <c:pt idx="28193">
                  <c:v>2009</c:v>
                </c:pt>
                <c:pt idx="28194">
                  <c:v>2009</c:v>
                </c:pt>
                <c:pt idx="28195">
                  <c:v>2009</c:v>
                </c:pt>
                <c:pt idx="28196">
                  <c:v>2009</c:v>
                </c:pt>
                <c:pt idx="28197">
                  <c:v>2009</c:v>
                </c:pt>
                <c:pt idx="28198">
                  <c:v>2009</c:v>
                </c:pt>
                <c:pt idx="28199">
                  <c:v>2008</c:v>
                </c:pt>
                <c:pt idx="28200">
                  <c:v>2008</c:v>
                </c:pt>
                <c:pt idx="28201">
                  <c:v>2008</c:v>
                </c:pt>
                <c:pt idx="28202">
                  <c:v>2008</c:v>
                </c:pt>
                <c:pt idx="28203">
                  <c:v>2008</c:v>
                </c:pt>
                <c:pt idx="28204">
                  <c:v>2008</c:v>
                </c:pt>
                <c:pt idx="28205">
                  <c:v>2008</c:v>
                </c:pt>
                <c:pt idx="28206">
                  <c:v>2008</c:v>
                </c:pt>
                <c:pt idx="28207">
                  <c:v>2008</c:v>
                </c:pt>
                <c:pt idx="28208">
                  <c:v>2008</c:v>
                </c:pt>
                <c:pt idx="28209">
                  <c:v>2008</c:v>
                </c:pt>
                <c:pt idx="28210">
                  <c:v>2008</c:v>
                </c:pt>
                <c:pt idx="28211">
                  <c:v>2008</c:v>
                </c:pt>
                <c:pt idx="28212">
                  <c:v>2008</c:v>
                </c:pt>
                <c:pt idx="28213">
                  <c:v>2008</c:v>
                </c:pt>
                <c:pt idx="28214">
                  <c:v>2008</c:v>
                </c:pt>
                <c:pt idx="28215">
                  <c:v>2008</c:v>
                </c:pt>
                <c:pt idx="28216">
                  <c:v>2008</c:v>
                </c:pt>
                <c:pt idx="28217">
                  <c:v>2007</c:v>
                </c:pt>
                <c:pt idx="28218">
                  <c:v>2007</c:v>
                </c:pt>
                <c:pt idx="28219">
                  <c:v>2007</c:v>
                </c:pt>
                <c:pt idx="28220">
                  <c:v>2007</c:v>
                </c:pt>
                <c:pt idx="28221">
                  <c:v>2007</c:v>
                </c:pt>
                <c:pt idx="28222">
                  <c:v>2007</c:v>
                </c:pt>
                <c:pt idx="28223">
                  <c:v>2007</c:v>
                </c:pt>
                <c:pt idx="28224">
                  <c:v>2007</c:v>
                </c:pt>
                <c:pt idx="28225">
                  <c:v>2007</c:v>
                </c:pt>
                <c:pt idx="28226">
                  <c:v>2007</c:v>
                </c:pt>
                <c:pt idx="28227">
                  <c:v>2007</c:v>
                </c:pt>
                <c:pt idx="28228">
                  <c:v>2007</c:v>
                </c:pt>
                <c:pt idx="28229">
                  <c:v>2007</c:v>
                </c:pt>
                <c:pt idx="28230">
                  <c:v>2007</c:v>
                </c:pt>
                <c:pt idx="28231">
                  <c:v>2007</c:v>
                </c:pt>
                <c:pt idx="28232">
                  <c:v>2007</c:v>
                </c:pt>
                <c:pt idx="28233">
                  <c:v>2007</c:v>
                </c:pt>
                <c:pt idx="28234">
                  <c:v>2007</c:v>
                </c:pt>
                <c:pt idx="28235">
                  <c:v>2007</c:v>
                </c:pt>
                <c:pt idx="28236">
                  <c:v>2007</c:v>
                </c:pt>
                <c:pt idx="28237">
                  <c:v>2006</c:v>
                </c:pt>
                <c:pt idx="28238">
                  <c:v>2006</c:v>
                </c:pt>
                <c:pt idx="28239">
                  <c:v>2006</c:v>
                </c:pt>
                <c:pt idx="28240">
                  <c:v>2006</c:v>
                </c:pt>
                <c:pt idx="28241">
                  <c:v>2006</c:v>
                </c:pt>
                <c:pt idx="28242">
                  <c:v>2006</c:v>
                </c:pt>
                <c:pt idx="28243">
                  <c:v>2006</c:v>
                </c:pt>
                <c:pt idx="28244">
                  <c:v>2006</c:v>
                </c:pt>
                <c:pt idx="28245">
                  <c:v>2006</c:v>
                </c:pt>
                <c:pt idx="28246">
                  <c:v>2006</c:v>
                </c:pt>
                <c:pt idx="28247">
                  <c:v>2006</c:v>
                </c:pt>
                <c:pt idx="28248">
                  <c:v>2006</c:v>
                </c:pt>
                <c:pt idx="28249">
                  <c:v>2006</c:v>
                </c:pt>
                <c:pt idx="28250">
                  <c:v>2006</c:v>
                </c:pt>
                <c:pt idx="28251">
                  <c:v>2006</c:v>
                </c:pt>
                <c:pt idx="28252">
                  <c:v>2006</c:v>
                </c:pt>
                <c:pt idx="28253">
                  <c:v>2006</c:v>
                </c:pt>
                <c:pt idx="28254">
                  <c:v>2006</c:v>
                </c:pt>
                <c:pt idx="28255">
                  <c:v>2006</c:v>
                </c:pt>
                <c:pt idx="28256">
                  <c:v>2006</c:v>
                </c:pt>
                <c:pt idx="28257">
                  <c:v>2005</c:v>
                </c:pt>
                <c:pt idx="28258">
                  <c:v>2005</c:v>
                </c:pt>
                <c:pt idx="28259">
                  <c:v>2005</c:v>
                </c:pt>
                <c:pt idx="28260">
                  <c:v>2005</c:v>
                </c:pt>
                <c:pt idx="28261">
                  <c:v>2005</c:v>
                </c:pt>
                <c:pt idx="28262">
                  <c:v>2005</c:v>
                </c:pt>
                <c:pt idx="28263">
                  <c:v>2005</c:v>
                </c:pt>
                <c:pt idx="28264">
                  <c:v>2005</c:v>
                </c:pt>
                <c:pt idx="28265">
                  <c:v>2005</c:v>
                </c:pt>
                <c:pt idx="28266">
                  <c:v>2005</c:v>
                </c:pt>
                <c:pt idx="28267">
                  <c:v>2005</c:v>
                </c:pt>
                <c:pt idx="28268">
                  <c:v>2005</c:v>
                </c:pt>
                <c:pt idx="28269">
                  <c:v>2005</c:v>
                </c:pt>
                <c:pt idx="28270">
                  <c:v>2005</c:v>
                </c:pt>
                <c:pt idx="28271">
                  <c:v>2005</c:v>
                </c:pt>
                <c:pt idx="28272">
                  <c:v>2005</c:v>
                </c:pt>
                <c:pt idx="28273">
                  <c:v>2005</c:v>
                </c:pt>
                <c:pt idx="28274">
                  <c:v>2005</c:v>
                </c:pt>
                <c:pt idx="28275">
                  <c:v>2005</c:v>
                </c:pt>
                <c:pt idx="28276">
                  <c:v>2004</c:v>
                </c:pt>
                <c:pt idx="28277">
                  <c:v>2004</c:v>
                </c:pt>
                <c:pt idx="28278">
                  <c:v>2004</c:v>
                </c:pt>
                <c:pt idx="28279">
                  <c:v>2004</c:v>
                </c:pt>
                <c:pt idx="28280">
                  <c:v>2004</c:v>
                </c:pt>
                <c:pt idx="28281">
                  <c:v>2004</c:v>
                </c:pt>
                <c:pt idx="28282">
                  <c:v>2004</c:v>
                </c:pt>
                <c:pt idx="28283">
                  <c:v>2004</c:v>
                </c:pt>
                <c:pt idx="28284">
                  <c:v>2004</c:v>
                </c:pt>
                <c:pt idx="28285">
                  <c:v>2004</c:v>
                </c:pt>
                <c:pt idx="28286">
                  <c:v>2004</c:v>
                </c:pt>
                <c:pt idx="28287">
                  <c:v>2004</c:v>
                </c:pt>
                <c:pt idx="28288">
                  <c:v>2004</c:v>
                </c:pt>
                <c:pt idx="28289">
                  <c:v>2004</c:v>
                </c:pt>
                <c:pt idx="28290">
                  <c:v>2004</c:v>
                </c:pt>
                <c:pt idx="28291">
                  <c:v>2004</c:v>
                </c:pt>
                <c:pt idx="28292">
                  <c:v>2004</c:v>
                </c:pt>
                <c:pt idx="28293">
                  <c:v>2003</c:v>
                </c:pt>
                <c:pt idx="28294">
                  <c:v>2003</c:v>
                </c:pt>
                <c:pt idx="28295">
                  <c:v>2003</c:v>
                </c:pt>
                <c:pt idx="28296">
                  <c:v>2003</c:v>
                </c:pt>
                <c:pt idx="28297">
                  <c:v>2003</c:v>
                </c:pt>
                <c:pt idx="28298">
                  <c:v>2003</c:v>
                </c:pt>
                <c:pt idx="28299">
                  <c:v>2003</c:v>
                </c:pt>
                <c:pt idx="28300">
                  <c:v>2003</c:v>
                </c:pt>
                <c:pt idx="28301">
                  <c:v>2003</c:v>
                </c:pt>
                <c:pt idx="28302">
                  <c:v>2003</c:v>
                </c:pt>
                <c:pt idx="28303">
                  <c:v>2003</c:v>
                </c:pt>
                <c:pt idx="28304">
                  <c:v>2003</c:v>
                </c:pt>
                <c:pt idx="28305">
                  <c:v>2003</c:v>
                </c:pt>
                <c:pt idx="28306">
                  <c:v>2003</c:v>
                </c:pt>
                <c:pt idx="28307">
                  <c:v>2003</c:v>
                </c:pt>
                <c:pt idx="28308">
                  <c:v>2003</c:v>
                </c:pt>
                <c:pt idx="28309">
                  <c:v>2003</c:v>
                </c:pt>
                <c:pt idx="28310">
                  <c:v>2002</c:v>
                </c:pt>
                <c:pt idx="28311">
                  <c:v>2002</c:v>
                </c:pt>
                <c:pt idx="28312">
                  <c:v>2002</c:v>
                </c:pt>
                <c:pt idx="28313">
                  <c:v>2002</c:v>
                </c:pt>
                <c:pt idx="28314">
                  <c:v>2002</c:v>
                </c:pt>
                <c:pt idx="28315">
                  <c:v>2002</c:v>
                </c:pt>
                <c:pt idx="28316">
                  <c:v>2002</c:v>
                </c:pt>
                <c:pt idx="28317">
                  <c:v>2002</c:v>
                </c:pt>
                <c:pt idx="28318">
                  <c:v>2002</c:v>
                </c:pt>
                <c:pt idx="28319">
                  <c:v>2002</c:v>
                </c:pt>
                <c:pt idx="28320">
                  <c:v>2002</c:v>
                </c:pt>
                <c:pt idx="28321">
                  <c:v>2002</c:v>
                </c:pt>
                <c:pt idx="28322">
                  <c:v>2002</c:v>
                </c:pt>
                <c:pt idx="28323">
                  <c:v>2002</c:v>
                </c:pt>
                <c:pt idx="28324">
                  <c:v>2002</c:v>
                </c:pt>
                <c:pt idx="28325">
                  <c:v>2002</c:v>
                </c:pt>
                <c:pt idx="28326">
                  <c:v>2002</c:v>
                </c:pt>
                <c:pt idx="28327">
                  <c:v>2001</c:v>
                </c:pt>
                <c:pt idx="28328">
                  <c:v>2001</c:v>
                </c:pt>
                <c:pt idx="28329">
                  <c:v>2001</c:v>
                </c:pt>
                <c:pt idx="28330">
                  <c:v>2001</c:v>
                </c:pt>
                <c:pt idx="28331">
                  <c:v>2001</c:v>
                </c:pt>
                <c:pt idx="28332">
                  <c:v>2001</c:v>
                </c:pt>
                <c:pt idx="28333">
                  <c:v>2001</c:v>
                </c:pt>
                <c:pt idx="28334">
                  <c:v>2001</c:v>
                </c:pt>
                <c:pt idx="28335">
                  <c:v>2001</c:v>
                </c:pt>
                <c:pt idx="28336">
                  <c:v>2001</c:v>
                </c:pt>
                <c:pt idx="28337">
                  <c:v>2001</c:v>
                </c:pt>
                <c:pt idx="28338">
                  <c:v>2001</c:v>
                </c:pt>
                <c:pt idx="28339">
                  <c:v>2001</c:v>
                </c:pt>
                <c:pt idx="28340">
                  <c:v>2001</c:v>
                </c:pt>
                <c:pt idx="28341">
                  <c:v>2001</c:v>
                </c:pt>
                <c:pt idx="28342">
                  <c:v>2001</c:v>
                </c:pt>
                <c:pt idx="28343">
                  <c:v>2001</c:v>
                </c:pt>
                <c:pt idx="28344">
                  <c:v>2000</c:v>
                </c:pt>
                <c:pt idx="28345">
                  <c:v>2000</c:v>
                </c:pt>
                <c:pt idx="28346">
                  <c:v>2000</c:v>
                </c:pt>
                <c:pt idx="28347">
                  <c:v>2000</c:v>
                </c:pt>
                <c:pt idx="28348">
                  <c:v>2000</c:v>
                </c:pt>
                <c:pt idx="28349">
                  <c:v>2000</c:v>
                </c:pt>
                <c:pt idx="28350">
                  <c:v>2000</c:v>
                </c:pt>
                <c:pt idx="28351">
                  <c:v>2000</c:v>
                </c:pt>
                <c:pt idx="28352">
                  <c:v>2000</c:v>
                </c:pt>
                <c:pt idx="28353">
                  <c:v>2000</c:v>
                </c:pt>
                <c:pt idx="28354">
                  <c:v>2000</c:v>
                </c:pt>
                <c:pt idx="28355">
                  <c:v>2000</c:v>
                </c:pt>
                <c:pt idx="28356">
                  <c:v>2000</c:v>
                </c:pt>
                <c:pt idx="28357">
                  <c:v>2000</c:v>
                </c:pt>
                <c:pt idx="28358">
                  <c:v>2000</c:v>
                </c:pt>
                <c:pt idx="28359">
                  <c:v>2000</c:v>
                </c:pt>
                <c:pt idx="28360">
                  <c:v>2000</c:v>
                </c:pt>
                <c:pt idx="28361">
                  <c:v>1999</c:v>
                </c:pt>
                <c:pt idx="28362">
                  <c:v>1999</c:v>
                </c:pt>
                <c:pt idx="28363">
                  <c:v>1999</c:v>
                </c:pt>
                <c:pt idx="28364">
                  <c:v>1999</c:v>
                </c:pt>
                <c:pt idx="28365">
                  <c:v>1999</c:v>
                </c:pt>
                <c:pt idx="28366">
                  <c:v>1999</c:v>
                </c:pt>
                <c:pt idx="28367">
                  <c:v>1999</c:v>
                </c:pt>
                <c:pt idx="28368">
                  <c:v>1999</c:v>
                </c:pt>
                <c:pt idx="28369">
                  <c:v>1999</c:v>
                </c:pt>
                <c:pt idx="28370">
                  <c:v>1999</c:v>
                </c:pt>
                <c:pt idx="28371">
                  <c:v>1999</c:v>
                </c:pt>
                <c:pt idx="28372">
                  <c:v>1999</c:v>
                </c:pt>
                <c:pt idx="28373">
                  <c:v>1999</c:v>
                </c:pt>
                <c:pt idx="28374">
                  <c:v>1999</c:v>
                </c:pt>
                <c:pt idx="28375">
                  <c:v>1999</c:v>
                </c:pt>
                <c:pt idx="28376">
                  <c:v>1999</c:v>
                </c:pt>
                <c:pt idx="28377">
                  <c:v>1999</c:v>
                </c:pt>
                <c:pt idx="28378">
                  <c:v>1998</c:v>
                </c:pt>
                <c:pt idx="28379">
                  <c:v>1998</c:v>
                </c:pt>
                <c:pt idx="28380">
                  <c:v>1998</c:v>
                </c:pt>
                <c:pt idx="28381">
                  <c:v>1998</c:v>
                </c:pt>
                <c:pt idx="28382">
                  <c:v>1998</c:v>
                </c:pt>
                <c:pt idx="28383">
                  <c:v>1998</c:v>
                </c:pt>
                <c:pt idx="28384">
                  <c:v>1998</c:v>
                </c:pt>
                <c:pt idx="28385">
                  <c:v>1998</c:v>
                </c:pt>
                <c:pt idx="28386">
                  <c:v>1998</c:v>
                </c:pt>
                <c:pt idx="28387">
                  <c:v>1998</c:v>
                </c:pt>
                <c:pt idx="28388">
                  <c:v>1998</c:v>
                </c:pt>
                <c:pt idx="28389">
                  <c:v>1998</c:v>
                </c:pt>
                <c:pt idx="28390">
                  <c:v>1998</c:v>
                </c:pt>
                <c:pt idx="28391">
                  <c:v>1998</c:v>
                </c:pt>
                <c:pt idx="28392">
                  <c:v>1998</c:v>
                </c:pt>
                <c:pt idx="28393">
                  <c:v>1998</c:v>
                </c:pt>
                <c:pt idx="28394">
                  <c:v>1997</c:v>
                </c:pt>
                <c:pt idx="28395">
                  <c:v>1997</c:v>
                </c:pt>
                <c:pt idx="28396">
                  <c:v>1997</c:v>
                </c:pt>
                <c:pt idx="28397">
                  <c:v>1997</c:v>
                </c:pt>
                <c:pt idx="28398">
                  <c:v>1997</c:v>
                </c:pt>
                <c:pt idx="28399">
                  <c:v>1997</c:v>
                </c:pt>
                <c:pt idx="28400">
                  <c:v>1997</c:v>
                </c:pt>
                <c:pt idx="28401">
                  <c:v>1997</c:v>
                </c:pt>
                <c:pt idx="28402">
                  <c:v>1997</c:v>
                </c:pt>
                <c:pt idx="28403">
                  <c:v>1997</c:v>
                </c:pt>
                <c:pt idx="28404">
                  <c:v>1997</c:v>
                </c:pt>
                <c:pt idx="28405">
                  <c:v>1997</c:v>
                </c:pt>
                <c:pt idx="28406">
                  <c:v>1997</c:v>
                </c:pt>
                <c:pt idx="28407">
                  <c:v>1997</c:v>
                </c:pt>
                <c:pt idx="28408">
                  <c:v>1997</c:v>
                </c:pt>
                <c:pt idx="28409">
                  <c:v>1996</c:v>
                </c:pt>
                <c:pt idx="28410">
                  <c:v>1996</c:v>
                </c:pt>
                <c:pt idx="28411">
                  <c:v>1996</c:v>
                </c:pt>
                <c:pt idx="28412">
                  <c:v>1996</c:v>
                </c:pt>
                <c:pt idx="28413">
                  <c:v>1996</c:v>
                </c:pt>
                <c:pt idx="28414">
                  <c:v>1996</c:v>
                </c:pt>
                <c:pt idx="28415">
                  <c:v>1996</c:v>
                </c:pt>
                <c:pt idx="28416">
                  <c:v>1996</c:v>
                </c:pt>
                <c:pt idx="28417">
                  <c:v>1996</c:v>
                </c:pt>
                <c:pt idx="28418">
                  <c:v>1996</c:v>
                </c:pt>
                <c:pt idx="28419">
                  <c:v>1996</c:v>
                </c:pt>
                <c:pt idx="28420">
                  <c:v>1996</c:v>
                </c:pt>
                <c:pt idx="28421">
                  <c:v>1996</c:v>
                </c:pt>
                <c:pt idx="28422">
                  <c:v>1996</c:v>
                </c:pt>
                <c:pt idx="28423">
                  <c:v>1996</c:v>
                </c:pt>
                <c:pt idx="28424">
                  <c:v>1995</c:v>
                </c:pt>
                <c:pt idx="28425">
                  <c:v>1995</c:v>
                </c:pt>
                <c:pt idx="28426">
                  <c:v>1995</c:v>
                </c:pt>
                <c:pt idx="28427">
                  <c:v>1995</c:v>
                </c:pt>
                <c:pt idx="28428">
                  <c:v>1995</c:v>
                </c:pt>
                <c:pt idx="28429">
                  <c:v>1995</c:v>
                </c:pt>
                <c:pt idx="28430">
                  <c:v>1995</c:v>
                </c:pt>
                <c:pt idx="28431">
                  <c:v>1995</c:v>
                </c:pt>
                <c:pt idx="28432">
                  <c:v>1995</c:v>
                </c:pt>
                <c:pt idx="28433">
                  <c:v>1995</c:v>
                </c:pt>
                <c:pt idx="28434">
                  <c:v>1995</c:v>
                </c:pt>
                <c:pt idx="28435">
                  <c:v>1995</c:v>
                </c:pt>
                <c:pt idx="28436">
                  <c:v>1995</c:v>
                </c:pt>
                <c:pt idx="28437">
                  <c:v>1995</c:v>
                </c:pt>
                <c:pt idx="28438">
                  <c:v>1995</c:v>
                </c:pt>
                <c:pt idx="28439">
                  <c:v>2019</c:v>
                </c:pt>
                <c:pt idx="28440">
                  <c:v>2019</c:v>
                </c:pt>
                <c:pt idx="28441">
                  <c:v>2019</c:v>
                </c:pt>
                <c:pt idx="28442">
                  <c:v>2018</c:v>
                </c:pt>
                <c:pt idx="28443">
                  <c:v>2018</c:v>
                </c:pt>
                <c:pt idx="28444">
                  <c:v>2019</c:v>
                </c:pt>
                <c:pt idx="28445">
                  <c:v>2019</c:v>
                </c:pt>
                <c:pt idx="28446">
                  <c:v>2019</c:v>
                </c:pt>
                <c:pt idx="28447">
                  <c:v>2019</c:v>
                </c:pt>
                <c:pt idx="28448">
                  <c:v>2019</c:v>
                </c:pt>
                <c:pt idx="28449">
                  <c:v>2019</c:v>
                </c:pt>
                <c:pt idx="28450">
                  <c:v>2019</c:v>
                </c:pt>
                <c:pt idx="28451">
                  <c:v>2019</c:v>
                </c:pt>
                <c:pt idx="28452">
                  <c:v>2019</c:v>
                </c:pt>
                <c:pt idx="28453">
                  <c:v>2019</c:v>
                </c:pt>
                <c:pt idx="28454">
                  <c:v>2019</c:v>
                </c:pt>
                <c:pt idx="28455">
                  <c:v>2018</c:v>
                </c:pt>
                <c:pt idx="28456">
                  <c:v>2018</c:v>
                </c:pt>
                <c:pt idx="28457">
                  <c:v>2018</c:v>
                </c:pt>
                <c:pt idx="28458">
                  <c:v>2018</c:v>
                </c:pt>
                <c:pt idx="28459">
                  <c:v>2018</c:v>
                </c:pt>
                <c:pt idx="28460">
                  <c:v>2018</c:v>
                </c:pt>
                <c:pt idx="28461">
                  <c:v>2018</c:v>
                </c:pt>
                <c:pt idx="28462">
                  <c:v>2018</c:v>
                </c:pt>
                <c:pt idx="28463">
                  <c:v>2018</c:v>
                </c:pt>
                <c:pt idx="28464">
                  <c:v>2016</c:v>
                </c:pt>
                <c:pt idx="28465">
                  <c:v>2016</c:v>
                </c:pt>
                <c:pt idx="28466">
                  <c:v>2016</c:v>
                </c:pt>
                <c:pt idx="28467">
                  <c:v>2016</c:v>
                </c:pt>
                <c:pt idx="28468">
                  <c:v>2016</c:v>
                </c:pt>
                <c:pt idx="28469">
                  <c:v>2016</c:v>
                </c:pt>
                <c:pt idx="28470">
                  <c:v>2016</c:v>
                </c:pt>
                <c:pt idx="28471">
                  <c:v>2016</c:v>
                </c:pt>
                <c:pt idx="28472">
                  <c:v>2016</c:v>
                </c:pt>
                <c:pt idx="28473">
                  <c:v>2015</c:v>
                </c:pt>
                <c:pt idx="28474">
                  <c:v>2015</c:v>
                </c:pt>
                <c:pt idx="28475">
                  <c:v>2015</c:v>
                </c:pt>
                <c:pt idx="28476">
                  <c:v>2015</c:v>
                </c:pt>
                <c:pt idx="28477">
                  <c:v>2015</c:v>
                </c:pt>
                <c:pt idx="28478">
                  <c:v>2015</c:v>
                </c:pt>
                <c:pt idx="28479">
                  <c:v>2015</c:v>
                </c:pt>
                <c:pt idx="28480">
                  <c:v>2015</c:v>
                </c:pt>
                <c:pt idx="28481">
                  <c:v>2015</c:v>
                </c:pt>
                <c:pt idx="28482">
                  <c:v>2014</c:v>
                </c:pt>
                <c:pt idx="28483">
                  <c:v>2014</c:v>
                </c:pt>
                <c:pt idx="28484">
                  <c:v>2014</c:v>
                </c:pt>
                <c:pt idx="28485">
                  <c:v>2014</c:v>
                </c:pt>
                <c:pt idx="28486">
                  <c:v>2014</c:v>
                </c:pt>
                <c:pt idx="28487">
                  <c:v>2014</c:v>
                </c:pt>
                <c:pt idx="28488">
                  <c:v>2014</c:v>
                </c:pt>
                <c:pt idx="28489">
                  <c:v>2014</c:v>
                </c:pt>
                <c:pt idx="28490">
                  <c:v>2013</c:v>
                </c:pt>
                <c:pt idx="28491">
                  <c:v>2013</c:v>
                </c:pt>
                <c:pt idx="28492">
                  <c:v>2013</c:v>
                </c:pt>
                <c:pt idx="28493">
                  <c:v>2013</c:v>
                </c:pt>
                <c:pt idx="28494">
                  <c:v>2013</c:v>
                </c:pt>
                <c:pt idx="28495">
                  <c:v>2012</c:v>
                </c:pt>
                <c:pt idx="28496">
                  <c:v>2012</c:v>
                </c:pt>
                <c:pt idx="28497">
                  <c:v>2012</c:v>
                </c:pt>
                <c:pt idx="28498">
                  <c:v>2012</c:v>
                </c:pt>
                <c:pt idx="28499">
                  <c:v>2012</c:v>
                </c:pt>
                <c:pt idx="28500">
                  <c:v>2011</c:v>
                </c:pt>
                <c:pt idx="28501">
                  <c:v>2011</c:v>
                </c:pt>
                <c:pt idx="28502">
                  <c:v>2011</c:v>
                </c:pt>
                <c:pt idx="28503">
                  <c:v>2011</c:v>
                </c:pt>
                <c:pt idx="28504">
                  <c:v>2011</c:v>
                </c:pt>
                <c:pt idx="28505">
                  <c:v>2010</c:v>
                </c:pt>
                <c:pt idx="28506">
                  <c:v>2010</c:v>
                </c:pt>
                <c:pt idx="28507">
                  <c:v>2010</c:v>
                </c:pt>
                <c:pt idx="28508">
                  <c:v>2010</c:v>
                </c:pt>
                <c:pt idx="28509">
                  <c:v>2010</c:v>
                </c:pt>
                <c:pt idx="28510">
                  <c:v>2010</c:v>
                </c:pt>
                <c:pt idx="28511">
                  <c:v>2009</c:v>
                </c:pt>
                <c:pt idx="28512">
                  <c:v>2009</c:v>
                </c:pt>
                <c:pt idx="28513">
                  <c:v>2009</c:v>
                </c:pt>
                <c:pt idx="28514">
                  <c:v>2009</c:v>
                </c:pt>
                <c:pt idx="28515">
                  <c:v>2009</c:v>
                </c:pt>
                <c:pt idx="28516">
                  <c:v>2009</c:v>
                </c:pt>
                <c:pt idx="28517">
                  <c:v>2009</c:v>
                </c:pt>
                <c:pt idx="28518">
                  <c:v>2009</c:v>
                </c:pt>
                <c:pt idx="28519">
                  <c:v>2009</c:v>
                </c:pt>
                <c:pt idx="28520">
                  <c:v>2009</c:v>
                </c:pt>
                <c:pt idx="28521">
                  <c:v>2009</c:v>
                </c:pt>
                <c:pt idx="28522">
                  <c:v>2009</c:v>
                </c:pt>
                <c:pt idx="28523">
                  <c:v>2008</c:v>
                </c:pt>
                <c:pt idx="28524">
                  <c:v>2008</c:v>
                </c:pt>
                <c:pt idx="28525">
                  <c:v>2008</c:v>
                </c:pt>
                <c:pt idx="28526">
                  <c:v>2008</c:v>
                </c:pt>
                <c:pt idx="28527">
                  <c:v>2008</c:v>
                </c:pt>
                <c:pt idx="28528">
                  <c:v>2008</c:v>
                </c:pt>
                <c:pt idx="28529">
                  <c:v>2008</c:v>
                </c:pt>
                <c:pt idx="28530">
                  <c:v>2008</c:v>
                </c:pt>
                <c:pt idx="28531">
                  <c:v>2008</c:v>
                </c:pt>
                <c:pt idx="28532">
                  <c:v>2008</c:v>
                </c:pt>
                <c:pt idx="28533">
                  <c:v>2008</c:v>
                </c:pt>
                <c:pt idx="28534">
                  <c:v>2008</c:v>
                </c:pt>
                <c:pt idx="28535">
                  <c:v>2007</c:v>
                </c:pt>
                <c:pt idx="28536">
                  <c:v>2007</c:v>
                </c:pt>
                <c:pt idx="28537">
                  <c:v>2007</c:v>
                </c:pt>
                <c:pt idx="28538">
                  <c:v>2007</c:v>
                </c:pt>
                <c:pt idx="28539">
                  <c:v>2007</c:v>
                </c:pt>
                <c:pt idx="28540">
                  <c:v>2007</c:v>
                </c:pt>
                <c:pt idx="28541">
                  <c:v>2007</c:v>
                </c:pt>
                <c:pt idx="28542">
                  <c:v>2007</c:v>
                </c:pt>
                <c:pt idx="28543">
                  <c:v>2007</c:v>
                </c:pt>
                <c:pt idx="28544">
                  <c:v>2007</c:v>
                </c:pt>
                <c:pt idx="28545">
                  <c:v>2007</c:v>
                </c:pt>
                <c:pt idx="28546">
                  <c:v>2007</c:v>
                </c:pt>
                <c:pt idx="28547">
                  <c:v>2006</c:v>
                </c:pt>
                <c:pt idx="28548">
                  <c:v>2006</c:v>
                </c:pt>
                <c:pt idx="28549">
                  <c:v>2006</c:v>
                </c:pt>
                <c:pt idx="28550">
                  <c:v>2006</c:v>
                </c:pt>
                <c:pt idx="28551">
                  <c:v>2006</c:v>
                </c:pt>
                <c:pt idx="28552">
                  <c:v>2006</c:v>
                </c:pt>
                <c:pt idx="28553">
                  <c:v>2006</c:v>
                </c:pt>
                <c:pt idx="28554">
                  <c:v>2006</c:v>
                </c:pt>
                <c:pt idx="28555">
                  <c:v>2006</c:v>
                </c:pt>
                <c:pt idx="28556">
                  <c:v>2006</c:v>
                </c:pt>
                <c:pt idx="28557">
                  <c:v>2006</c:v>
                </c:pt>
                <c:pt idx="28558">
                  <c:v>2006</c:v>
                </c:pt>
                <c:pt idx="28559">
                  <c:v>2005</c:v>
                </c:pt>
                <c:pt idx="28560">
                  <c:v>2005</c:v>
                </c:pt>
                <c:pt idx="28561">
                  <c:v>2005</c:v>
                </c:pt>
                <c:pt idx="28562">
                  <c:v>2005</c:v>
                </c:pt>
                <c:pt idx="28563">
                  <c:v>2005</c:v>
                </c:pt>
                <c:pt idx="28564">
                  <c:v>2005</c:v>
                </c:pt>
                <c:pt idx="28565">
                  <c:v>2005</c:v>
                </c:pt>
                <c:pt idx="28566">
                  <c:v>2005</c:v>
                </c:pt>
                <c:pt idx="28567">
                  <c:v>2005</c:v>
                </c:pt>
                <c:pt idx="28568">
                  <c:v>2005</c:v>
                </c:pt>
                <c:pt idx="28569">
                  <c:v>2005</c:v>
                </c:pt>
                <c:pt idx="28570">
                  <c:v>2005</c:v>
                </c:pt>
                <c:pt idx="28571">
                  <c:v>2004</c:v>
                </c:pt>
                <c:pt idx="28572">
                  <c:v>2004</c:v>
                </c:pt>
                <c:pt idx="28573">
                  <c:v>2004</c:v>
                </c:pt>
                <c:pt idx="28574">
                  <c:v>2004</c:v>
                </c:pt>
                <c:pt idx="28575">
                  <c:v>2004</c:v>
                </c:pt>
                <c:pt idx="28576">
                  <c:v>2004</c:v>
                </c:pt>
                <c:pt idx="28577">
                  <c:v>2004</c:v>
                </c:pt>
                <c:pt idx="28578">
                  <c:v>2004</c:v>
                </c:pt>
                <c:pt idx="28579">
                  <c:v>2004</c:v>
                </c:pt>
                <c:pt idx="28580">
                  <c:v>2004</c:v>
                </c:pt>
                <c:pt idx="28581">
                  <c:v>2004</c:v>
                </c:pt>
                <c:pt idx="28582">
                  <c:v>2004</c:v>
                </c:pt>
                <c:pt idx="28583">
                  <c:v>2003</c:v>
                </c:pt>
                <c:pt idx="28584">
                  <c:v>2003</c:v>
                </c:pt>
                <c:pt idx="28585">
                  <c:v>2003</c:v>
                </c:pt>
                <c:pt idx="28586">
                  <c:v>2003</c:v>
                </c:pt>
                <c:pt idx="28587">
                  <c:v>2003</c:v>
                </c:pt>
                <c:pt idx="28588">
                  <c:v>2003</c:v>
                </c:pt>
                <c:pt idx="28589">
                  <c:v>2003</c:v>
                </c:pt>
                <c:pt idx="28590">
                  <c:v>2003</c:v>
                </c:pt>
                <c:pt idx="28591">
                  <c:v>2003</c:v>
                </c:pt>
                <c:pt idx="28592">
                  <c:v>2003</c:v>
                </c:pt>
                <c:pt idx="28593">
                  <c:v>2003</c:v>
                </c:pt>
                <c:pt idx="28594">
                  <c:v>2003</c:v>
                </c:pt>
                <c:pt idx="28595">
                  <c:v>2002</c:v>
                </c:pt>
                <c:pt idx="28596">
                  <c:v>2002</c:v>
                </c:pt>
                <c:pt idx="28597">
                  <c:v>2002</c:v>
                </c:pt>
                <c:pt idx="28598">
                  <c:v>2002</c:v>
                </c:pt>
                <c:pt idx="28599">
                  <c:v>2001</c:v>
                </c:pt>
                <c:pt idx="28600">
                  <c:v>2001</c:v>
                </c:pt>
                <c:pt idx="28601">
                  <c:v>2001</c:v>
                </c:pt>
                <c:pt idx="28602">
                  <c:v>2001</c:v>
                </c:pt>
                <c:pt idx="28603">
                  <c:v>2000</c:v>
                </c:pt>
                <c:pt idx="28604">
                  <c:v>2000</c:v>
                </c:pt>
                <c:pt idx="28605">
                  <c:v>2000</c:v>
                </c:pt>
                <c:pt idx="28606">
                  <c:v>2000</c:v>
                </c:pt>
                <c:pt idx="28607">
                  <c:v>2000</c:v>
                </c:pt>
                <c:pt idx="28608">
                  <c:v>2000</c:v>
                </c:pt>
                <c:pt idx="28609">
                  <c:v>2000</c:v>
                </c:pt>
                <c:pt idx="28610">
                  <c:v>2000</c:v>
                </c:pt>
                <c:pt idx="28611">
                  <c:v>1999</c:v>
                </c:pt>
                <c:pt idx="28612">
                  <c:v>1999</c:v>
                </c:pt>
                <c:pt idx="28613">
                  <c:v>1999</c:v>
                </c:pt>
                <c:pt idx="28614">
                  <c:v>1999</c:v>
                </c:pt>
                <c:pt idx="28615">
                  <c:v>1999</c:v>
                </c:pt>
                <c:pt idx="28616">
                  <c:v>1999</c:v>
                </c:pt>
                <c:pt idx="28617">
                  <c:v>1999</c:v>
                </c:pt>
                <c:pt idx="28618">
                  <c:v>1999</c:v>
                </c:pt>
                <c:pt idx="28619">
                  <c:v>1999</c:v>
                </c:pt>
                <c:pt idx="28620">
                  <c:v>1998</c:v>
                </c:pt>
                <c:pt idx="28621">
                  <c:v>1998</c:v>
                </c:pt>
                <c:pt idx="28622">
                  <c:v>1998</c:v>
                </c:pt>
                <c:pt idx="28623">
                  <c:v>1998</c:v>
                </c:pt>
                <c:pt idx="28624">
                  <c:v>1998</c:v>
                </c:pt>
                <c:pt idx="28625">
                  <c:v>1998</c:v>
                </c:pt>
                <c:pt idx="28626">
                  <c:v>1998</c:v>
                </c:pt>
                <c:pt idx="28627">
                  <c:v>1998</c:v>
                </c:pt>
                <c:pt idx="28628">
                  <c:v>1998</c:v>
                </c:pt>
                <c:pt idx="28629">
                  <c:v>1997</c:v>
                </c:pt>
                <c:pt idx="28630">
                  <c:v>1997</c:v>
                </c:pt>
                <c:pt idx="28631">
                  <c:v>1997</c:v>
                </c:pt>
                <c:pt idx="28632">
                  <c:v>1997</c:v>
                </c:pt>
                <c:pt idx="28633">
                  <c:v>1997</c:v>
                </c:pt>
                <c:pt idx="28634">
                  <c:v>1997</c:v>
                </c:pt>
                <c:pt idx="28635">
                  <c:v>1997</c:v>
                </c:pt>
                <c:pt idx="28636">
                  <c:v>1997</c:v>
                </c:pt>
                <c:pt idx="28637">
                  <c:v>1997</c:v>
                </c:pt>
                <c:pt idx="28638">
                  <c:v>1996</c:v>
                </c:pt>
                <c:pt idx="28639">
                  <c:v>1996</c:v>
                </c:pt>
                <c:pt idx="28640">
                  <c:v>1996</c:v>
                </c:pt>
                <c:pt idx="28641">
                  <c:v>1996</c:v>
                </c:pt>
                <c:pt idx="28642">
                  <c:v>1996</c:v>
                </c:pt>
                <c:pt idx="28643">
                  <c:v>1996</c:v>
                </c:pt>
                <c:pt idx="28644">
                  <c:v>1996</c:v>
                </c:pt>
                <c:pt idx="28645">
                  <c:v>1996</c:v>
                </c:pt>
                <c:pt idx="28646">
                  <c:v>2019</c:v>
                </c:pt>
                <c:pt idx="28647">
                  <c:v>2019</c:v>
                </c:pt>
                <c:pt idx="28648">
                  <c:v>2019</c:v>
                </c:pt>
                <c:pt idx="28649">
                  <c:v>2019</c:v>
                </c:pt>
                <c:pt idx="28650">
                  <c:v>2019</c:v>
                </c:pt>
                <c:pt idx="28651">
                  <c:v>2019</c:v>
                </c:pt>
                <c:pt idx="28652">
                  <c:v>2019</c:v>
                </c:pt>
                <c:pt idx="28653">
                  <c:v>2019</c:v>
                </c:pt>
                <c:pt idx="28654">
                  <c:v>2019</c:v>
                </c:pt>
                <c:pt idx="28655">
                  <c:v>2018</c:v>
                </c:pt>
                <c:pt idx="28656">
                  <c:v>2018</c:v>
                </c:pt>
                <c:pt idx="28657">
                  <c:v>2018</c:v>
                </c:pt>
                <c:pt idx="28658">
                  <c:v>2018</c:v>
                </c:pt>
                <c:pt idx="28659">
                  <c:v>2018</c:v>
                </c:pt>
                <c:pt idx="28660">
                  <c:v>2018</c:v>
                </c:pt>
                <c:pt idx="28661">
                  <c:v>2018</c:v>
                </c:pt>
                <c:pt idx="28662">
                  <c:v>2018</c:v>
                </c:pt>
                <c:pt idx="28663">
                  <c:v>2018</c:v>
                </c:pt>
                <c:pt idx="28664">
                  <c:v>2018</c:v>
                </c:pt>
                <c:pt idx="28665">
                  <c:v>2016</c:v>
                </c:pt>
                <c:pt idx="28666">
                  <c:v>2016</c:v>
                </c:pt>
                <c:pt idx="28667">
                  <c:v>2016</c:v>
                </c:pt>
                <c:pt idx="28668">
                  <c:v>2016</c:v>
                </c:pt>
                <c:pt idx="28669">
                  <c:v>2016</c:v>
                </c:pt>
                <c:pt idx="28670">
                  <c:v>2016</c:v>
                </c:pt>
                <c:pt idx="28671">
                  <c:v>2015</c:v>
                </c:pt>
                <c:pt idx="28672">
                  <c:v>2015</c:v>
                </c:pt>
                <c:pt idx="28673">
                  <c:v>2015</c:v>
                </c:pt>
                <c:pt idx="28674">
                  <c:v>2015</c:v>
                </c:pt>
                <c:pt idx="28675">
                  <c:v>2015</c:v>
                </c:pt>
                <c:pt idx="28676">
                  <c:v>2015</c:v>
                </c:pt>
                <c:pt idx="28677">
                  <c:v>2015</c:v>
                </c:pt>
                <c:pt idx="28678">
                  <c:v>2014</c:v>
                </c:pt>
                <c:pt idx="28679">
                  <c:v>2014</c:v>
                </c:pt>
                <c:pt idx="28680">
                  <c:v>2014</c:v>
                </c:pt>
                <c:pt idx="28681">
                  <c:v>2014</c:v>
                </c:pt>
                <c:pt idx="28682">
                  <c:v>2014</c:v>
                </c:pt>
                <c:pt idx="28683">
                  <c:v>2014</c:v>
                </c:pt>
                <c:pt idx="28684">
                  <c:v>2013</c:v>
                </c:pt>
                <c:pt idx="28685">
                  <c:v>2013</c:v>
                </c:pt>
                <c:pt idx="28686">
                  <c:v>2013</c:v>
                </c:pt>
                <c:pt idx="28687">
                  <c:v>2013</c:v>
                </c:pt>
                <c:pt idx="28688">
                  <c:v>2013</c:v>
                </c:pt>
                <c:pt idx="28689">
                  <c:v>2013</c:v>
                </c:pt>
                <c:pt idx="28690">
                  <c:v>2013</c:v>
                </c:pt>
                <c:pt idx="28691">
                  <c:v>2012</c:v>
                </c:pt>
                <c:pt idx="28692">
                  <c:v>2012</c:v>
                </c:pt>
                <c:pt idx="28693">
                  <c:v>2012</c:v>
                </c:pt>
                <c:pt idx="28694">
                  <c:v>2012</c:v>
                </c:pt>
                <c:pt idx="28695">
                  <c:v>2012</c:v>
                </c:pt>
                <c:pt idx="28696">
                  <c:v>2012</c:v>
                </c:pt>
                <c:pt idx="28697">
                  <c:v>2012</c:v>
                </c:pt>
                <c:pt idx="28698">
                  <c:v>2011</c:v>
                </c:pt>
                <c:pt idx="28699">
                  <c:v>2011</c:v>
                </c:pt>
                <c:pt idx="28700">
                  <c:v>2011</c:v>
                </c:pt>
                <c:pt idx="28701">
                  <c:v>2011</c:v>
                </c:pt>
                <c:pt idx="28702">
                  <c:v>2011</c:v>
                </c:pt>
                <c:pt idx="28703">
                  <c:v>2010</c:v>
                </c:pt>
                <c:pt idx="28704">
                  <c:v>2010</c:v>
                </c:pt>
                <c:pt idx="28705">
                  <c:v>2010</c:v>
                </c:pt>
                <c:pt idx="28706">
                  <c:v>2010</c:v>
                </c:pt>
                <c:pt idx="28707">
                  <c:v>2010</c:v>
                </c:pt>
                <c:pt idx="28708">
                  <c:v>2009</c:v>
                </c:pt>
                <c:pt idx="28709">
                  <c:v>2009</c:v>
                </c:pt>
                <c:pt idx="28710">
                  <c:v>2009</c:v>
                </c:pt>
                <c:pt idx="28711">
                  <c:v>2008</c:v>
                </c:pt>
                <c:pt idx="28712">
                  <c:v>2008</c:v>
                </c:pt>
                <c:pt idx="28713">
                  <c:v>2008</c:v>
                </c:pt>
                <c:pt idx="28714">
                  <c:v>2007</c:v>
                </c:pt>
                <c:pt idx="28715">
                  <c:v>2007</c:v>
                </c:pt>
                <c:pt idx="28716">
                  <c:v>2006</c:v>
                </c:pt>
                <c:pt idx="28717">
                  <c:v>2005</c:v>
                </c:pt>
                <c:pt idx="28718">
                  <c:v>2004</c:v>
                </c:pt>
                <c:pt idx="28719">
                  <c:v>2003</c:v>
                </c:pt>
                <c:pt idx="28720">
                  <c:v>2002</c:v>
                </c:pt>
                <c:pt idx="28721">
                  <c:v>2001</c:v>
                </c:pt>
                <c:pt idx="28722">
                  <c:v>2019</c:v>
                </c:pt>
                <c:pt idx="28723">
                  <c:v>2019</c:v>
                </c:pt>
                <c:pt idx="28724">
                  <c:v>2019</c:v>
                </c:pt>
                <c:pt idx="28725">
                  <c:v>2019</c:v>
                </c:pt>
                <c:pt idx="28726">
                  <c:v>2019</c:v>
                </c:pt>
                <c:pt idx="28727">
                  <c:v>2019</c:v>
                </c:pt>
                <c:pt idx="28728">
                  <c:v>2019</c:v>
                </c:pt>
                <c:pt idx="28729">
                  <c:v>2019</c:v>
                </c:pt>
                <c:pt idx="28730">
                  <c:v>2019</c:v>
                </c:pt>
                <c:pt idx="28731">
                  <c:v>2019</c:v>
                </c:pt>
                <c:pt idx="28732">
                  <c:v>2019</c:v>
                </c:pt>
                <c:pt idx="28733">
                  <c:v>2019</c:v>
                </c:pt>
                <c:pt idx="28734">
                  <c:v>2019</c:v>
                </c:pt>
                <c:pt idx="28735">
                  <c:v>2019</c:v>
                </c:pt>
                <c:pt idx="28736">
                  <c:v>2019</c:v>
                </c:pt>
                <c:pt idx="28737">
                  <c:v>2019</c:v>
                </c:pt>
                <c:pt idx="28738">
                  <c:v>2019</c:v>
                </c:pt>
                <c:pt idx="28739">
                  <c:v>2018</c:v>
                </c:pt>
                <c:pt idx="28740">
                  <c:v>2018</c:v>
                </c:pt>
                <c:pt idx="28741">
                  <c:v>2018</c:v>
                </c:pt>
                <c:pt idx="28742">
                  <c:v>2018</c:v>
                </c:pt>
                <c:pt idx="28743">
                  <c:v>2018</c:v>
                </c:pt>
                <c:pt idx="28744">
                  <c:v>2018</c:v>
                </c:pt>
                <c:pt idx="28745">
                  <c:v>2018</c:v>
                </c:pt>
                <c:pt idx="28746">
                  <c:v>2018</c:v>
                </c:pt>
                <c:pt idx="28747">
                  <c:v>2018</c:v>
                </c:pt>
                <c:pt idx="28748">
                  <c:v>2018</c:v>
                </c:pt>
                <c:pt idx="28749">
                  <c:v>2018</c:v>
                </c:pt>
                <c:pt idx="28750">
                  <c:v>2018</c:v>
                </c:pt>
                <c:pt idx="28751">
                  <c:v>2018</c:v>
                </c:pt>
                <c:pt idx="28752">
                  <c:v>2018</c:v>
                </c:pt>
                <c:pt idx="28753">
                  <c:v>2018</c:v>
                </c:pt>
                <c:pt idx="28754">
                  <c:v>2018</c:v>
                </c:pt>
                <c:pt idx="28755">
                  <c:v>2018</c:v>
                </c:pt>
                <c:pt idx="28756">
                  <c:v>2016</c:v>
                </c:pt>
                <c:pt idx="28757">
                  <c:v>2016</c:v>
                </c:pt>
                <c:pt idx="28758">
                  <c:v>2016</c:v>
                </c:pt>
                <c:pt idx="28759">
                  <c:v>2016</c:v>
                </c:pt>
                <c:pt idx="28760">
                  <c:v>2016</c:v>
                </c:pt>
                <c:pt idx="28761">
                  <c:v>2016</c:v>
                </c:pt>
                <c:pt idx="28762">
                  <c:v>2016</c:v>
                </c:pt>
                <c:pt idx="28763">
                  <c:v>2016</c:v>
                </c:pt>
                <c:pt idx="28764">
                  <c:v>2016</c:v>
                </c:pt>
                <c:pt idx="28765">
                  <c:v>2016</c:v>
                </c:pt>
                <c:pt idx="28766">
                  <c:v>2016</c:v>
                </c:pt>
                <c:pt idx="28767">
                  <c:v>2016</c:v>
                </c:pt>
                <c:pt idx="28768">
                  <c:v>2016</c:v>
                </c:pt>
                <c:pt idx="28769">
                  <c:v>2015</c:v>
                </c:pt>
                <c:pt idx="28770">
                  <c:v>2015</c:v>
                </c:pt>
                <c:pt idx="28771">
                  <c:v>2015</c:v>
                </c:pt>
                <c:pt idx="28772">
                  <c:v>2015</c:v>
                </c:pt>
                <c:pt idx="28773">
                  <c:v>2015</c:v>
                </c:pt>
                <c:pt idx="28774">
                  <c:v>2015</c:v>
                </c:pt>
                <c:pt idx="28775">
                  <c:v>2015</c:v>
                </c:pt>
                <c:pt idx="28776">
                  <c:v>2015</c:v>
                </c:pt>
                <c:pt idx="28777">
                  <c:v>2015</c:v>
                </c:pt>
                <c:pt idx="28778">
                  <c:v>2015</c:v>
                </c:pt>
                <c:pt idx="28779">
                  <c:v>2015</c:v>
                </c:pt>
                <c:pt idx="28780">
                  <c:v>2015</c:v>
                </c:pt>
                <c:pt idx="28781">
                  <c:v>2015</c:v>
                </c:pt>
                <c:pt idx="28782">
                  <c:v>2014</c:v>
                </c:pt>
                <c:pt idx="28783">
                  <c:v>2014</c:v>
                </c:pt>
                <c:pt idx="28784">
                  <c:v>2014</c:v>
                </c:pt>
                <c:pt idx="28785">
                  <c:v>2014</c:v>
                </c:pt>
                <c:pt idx="28786">
                  <c:v>2014</c:v>
                </c:pt>
                <c:pt idx="28787">
                  <c:v>2014</c:v>
                </c:pt>
                <c:pt idx="28788">
                  <c:v>2014</c:v>
                </c:pt>
                <c:pt idx="28789">
                  <c:v>2014</c:v>
                </c:pt>
                <c:pt idx="28790">
                  <c:v>2014</c:v>
                </c:pt>
                <c:pt idx="28791">
                  <c:v>2014</c:v>
                </c:pt>
                <c:pt idx="28792">
                  <c:v>2014</c:v>
                </c:pt>
                <c:pt idx="28793">
                  <c:v>2014</c:v>
                </c:pt>
                <c:pt idx="28794">
                  <c:v>2014</c:v>
                </c:pt>
                <c:pt idx="28795">
                  <c:v>2013</c:v>
                </c:pt>
                <c:pt idx="28796">
                  <c:v>2013</c:v>
                </c:pt>
                <c:pt idx="28797">
                  <c:v>2013</c:v>
                </c:pt>
                <c:pt idx="28798">
                  <c:v>2013</c:v>
                </c:pt>
                <c:pt idx="28799">
                  <c:v>2013</c:v>
                </c:pt>
                <c:pt idx="28800">
                  <c:v>2013</c:v>
                </c:pt>
                <c:pt idx="28801">
                  <c:v>2013</c:v>
                </c:pt>
                <c:pt idx="28802">
                  <c:v>2013</c:v>
                </c:pt>
                <c:pt idx="28803">
                  <c:v>2013</c:v>
                </c:pt>
                <c:pt idx="28804">
                  <c:v>2013</c:v>
                </c:pt>
                <c:pt idx="28805">
                  <c:v>2013</c:v>
                </c:pt>
                <c:pt idx="28806">
                  <c:v>2013</c:v>
                </c:pt>
                <c:pt idx="28807">
                  <c:v>2012</c:v>
                </c:pt>
                <c:pt idx="28808">
                  <c:v>2012</c:v>
                </c:pt>
                <c:pt idx="28809">
                  <c:v>2012</c:v>
                </c:pt>
                <c:pt idx="28810">
                  <c:v>2012</c:v>
                </c:pt>
                <c:pt idx="28811">
                  <c:v>2012</c:v>
                </c:pt>
                <c:pt idx="28812">
                  <c:v>2012</c:v>
                </c:pt>
                <c:pt idx="28813">
                  <c:v>2012</c:v>
                </c:pt>
                <c:pt idx="28814">
                  <c:v>2012</c:v>
                </c:pt>
                <c:pt idx="28815">
                  <c:v>2012</c:v>
                </c:pt>
                <c:pt idx="28816">
                  <c:v>2012</c:v>
                </c:pt>
                <c:pt idx="28817">
                  <c:v>2011</c:v>
                </c:pt>
                <c:pt idx="28818">
                  <c:v>2011</c:v>
                </c:pt>
                <c:pt idx="28819">
                  <c:v>2011</c:v>
                </c:pt>
                <c:pt idx="28820">
                  <c:v>2011</c:v>
                </c:pt>
                <c:pt idx="28821">
                  <c:v>2011</c:v>
                </c:pt>
                <c:pt idx="28822">
                  <c:v>2011</c:v>
                </c:pt>
                <c:pt idx="28823">
                  <c:v>2011</c:v>
                </c:pt>
                <c:pt idx="28824">
                  <c:v>2011</c:v>
                </c:pt>
                <c:pt idx="28825">
                  <c:v>2011</c:v>
                </c:pt>
                <c:pt idx="28826">
                  <c:v>2011</c:v>
                </c:pt>
                <c:pt idx="28827">
                  <c:v>2010</c:v>
                </c:pt>
                <c:pt idx="28828">
                  <c:v>2010</c:v>
                </c:pt>
                <c:pt idx="28829">
                  <c:v>2010</c:v>
                </c:pt>
                <c:pt idx="28830">
                  <c:v>2010</c:v>
                </c:pt>
                <c:pt idx="28831">
                  <c:v>2010</c:v>
                </c:pt>
                <c:pt idx="28832">
                  <c:v>2010</c:v>
                </c:pt>
                <c:pt idx="28833">
                  <c:v>2010</c:v>
                </c:pt>
                <c:pt idx="28834">
                  <c:v>2010</c:v>
                </c:pt>
                <c:pt idx="28835">
                  <c:v>2010</c:v>
                </c:pt>
                <c:pt idx="28836">
                  <c:v>2010</c:v>
                </c:pt>
                <c:pt idx="28837">
                  <c:v>2010</c:v>
                </c:pt>
                <c:pt idx="28838">
                  <c:v>2009</c:v>
                </c:pt>
                <c:pt idx="28839">
                  <c:v>2009</c:v>
                </c:pt>
                <c:pt idx="28840">
                  <c:v>2009</c:v>
                </c:pt>
                <c:pt idx="28841">
                  <c:v>2009</c:v>
                </c:pt>
                <c:pt idx="28842">
                  <c:v>2009</c:v>
                </c:pt>
                <c:pt idx="28843">
                  <c:v>2009</c:v>
                </c:pt>
                <c:pt idx="28844">
                  <c:v>2009</c:v>
                </c:pt>
                <c:pt idx="28845">
                  <c:v>2009</c:v>
                </c:pt>
                <c:pt idx="28846">
                  <c:v>2009</c:v>
                </c:pt>
                <c:pt idx="28847">
                  <c:v>2008</c:v>
                </c:pt>
                <c:pt idx="28848">
                  <c:v>2008</c:v>
                </c:pt>
                <c:pt idx="28849">
                  <c:v>2008</c:v>
                </c:pt>
                <c:pt idx="28850">
                  <c:v>2008</c:v>
                </c:pt>
                <c:pt idx="28851">
                  <c:v>2008</c:v>
                </c:pt>
                <c:pt idx="28852">
                  <c:v>2008</c:v>
                </c:pt>
                <c:pt idx="28853">
                  <c:v>2008</c:v>
                </c:pt>
                <c:pt idx="28854">
                  <c:v>2008</c:v>
                </c:pt>
                <c:pt idx="28855">
                  <c:v>2007</c:v>
                </c:pt>
                <c:pt idx="28856">
                  <c:v>2007</c:v>
                </c:pt>
                <c:pt idx="28857">
                  <c:v>2007</c:v>
                </c:pt>
                <c:pt idx="28858">
                  <c:v>2007</c:v>
                </c:pt>
                <c:pt idx="28859">
                  <c:v>2007</c:v>
                </c:pt>
                <c:pt idx="28860">
                  <c:v>2007</c:v>
                </c:pt>
                <c:pt idx="28861">
                  <c:v>2007</c:v>
                </c:pt>
                <c:pt idx="28862">
                  <c:v>2007</c:v>
                </c:pt>
                <c:pt idx="28863">
                  <c:v>2007</c:v>
                </c:pt>
                <c:pt idx="28864">
                  <c:v>2007</c:v>
                </c:pt>
                <c:pt idx="28865">
                  <c:v>2007</c:v>
                </c:pt>
                <c:pt idx="28866">
                  <c:v>2007</c:v>
                </c:pt>
                <c:pt idx="28867">
                  <c:v>2007</c:v>
                </c:pt>
                <c:pt idx="28868">
                  <c:v>2007</c:v>
                </c:pt>
                <c:pt idx="28869">
                  <c:v>2007</c:v>
                </c:pt>
                <c:pt idx="28870">
                  <c:v>2007</c:v>
                </c:pt>
                <c:pt idx="28871">
                  <c:v>2007</c:v>
                </c:pt>
                <c:pt idx="28872">
                  <c:v>2007</c:v>
                </c:pt>
                <c:pt idx="28873">
                  <c:v>2007</c:v>
                </c:pt>
                <c:pt idx="28874">
                  <c:v>2007</c:v>
                </c:pt>
                <c:pt idx="28875">
                  <c:v>2007</c:v>
                </c:pt>
                <c:pt idx="28876">
                  <c:v>2006</c:v>
                </c:pt>
                <c:pt idx="28877">
                  <c:v>2006</c:v>
                </c:pt>
                <c:pt idx="28878">
                  <c:v>2006</c:v>
                </c:pt>
                <c:pt idx="28879">
                  <c:v>2006</c:v>
                </c:pt>
                <c:pt idx="28880">
                  <c:v>2006</c:v>
                </c:pt>
                <c:pt idx="28881">
                  <c:v>2006</c:v>
                </c:pt>
                <c:pt idx="28882">
                  <c:v>2006</c:v>
                </c:pt>
                <c:pt idx="28883">
                  <c:v>2006</c:v>
                </c:pt>
                <c:pt idx="28884">
                  <c:v>2006</c:v>
                </c:pt>
                <c:pt idx="28885">
                  <c:v>2006</c:v>
                </c:pt>
                <c:pt idx="28886">
                  <c:v>2006</c:v>
                </c:pt>
                <c:pt idx="28887">
                  <c:v>2006</c:v>
                </c:pt>
                <c:pt idx="28888">
                  <c:v>2006</c:v>
                </c:pt>
                <c:pt idx="28889">
                  <c:v>2006</c:v>
                </c:pt>
                <c:pt idx="28890">
                  <c:v>2006</c:v>
                </c:pt>
                <c:pt idx="28891">
                  <c:v>2006</c:v>
                </c:pt>
                <c:pt idx="28892">
                  <c:v>2006</c:v>
                </c:pt>
                <c:pt idx="28893">
                  <c:v>2005</c:v>
                </c:pt>
                <c:pt idx="28894">
                  <c:v>2005</c:v>
                </c:pt>
                <c:pt idx="28895">
                  <c:v>2005</c:v>
                </c:pt>
                <c:pt idx="28896">
                  <c:v>2005</c:v>
                </c:pt>
                <c:pt idx="28897">
                  <c:v>2005</c:v>
                </c:pt>
                <c:pt idx="28898">
                  <c:v>2005</c:v>
                </c:pt>
                <c:pt idx="28899">
                  <c:v>2005</c:v>
                </c:pt>
                <c:pt idx="28900">
                  <c:v>2005</c:v>
                </c:pt>
                <c:pt idx="28901">
                  <c:v>2004</c:v>
                </c:pt>
                <c:pt idx="28902">
                  <c:v>2004</c:v>
                </c:pt>
                <c:pt idx="28903">
                  <c:v>2004</c:v>
                </c:pt>
                <c:pt idx="28904">
                  <c:v>2004</c:v>
                </c:pt>
                <c:pt idx="28905">
                  <c:v>2004</c:v>
                </c:pt>
                <c:pt idx="28906">
                  <c:v>2004</c:v>
                </c:pt>
                <c:pt idx="28907">
                  <c:v>2004</c:v>
                </c:pt>
                <c:pt idx="28908">
                  <c:v>2004</c:v>
                </c:pt>
                <c:pt idx="28909">
                  <c:v>2003</c:v>
                </c:pt>
                <c:pt idx="28910">
                  <c:v>2003</c:v>
                </c:pt>
                <c:pt idx="28911">
                  <c:v>2003</c:v>
                </c:pt>
                <c:pt idx="28912">
                  <c:v>2003</c:v>
                </c:pt>
                <c:pt idx="28913">
                  <c:v>2003</c:v>
                </c:pt>
                <c:pt idx="28914">
                  <c:v>2003</c:v>
                </c:pt>
                <c:pt idx="28915">
                  <c:v>2002</c:v>
                </c:pt>
                <c:pt idx="28916">
                  <c:v>2002</c:v>
                </c:pt>
                <c:pt idx="28917">
                  <c:v>2002</c:v>
                </c:pt>
                <c:pt idx="28918">
                  <c:v>2002</c:v>
                </c:pt>
                <c:pt idx="28919">
                  <c:v>2002</c:v>
                </c:pt>
                <c:pt idx="28920">
                  <c:v>2002</c:v>
                </c:pt>
                <c:pt idx="28921">
                  <c:v>2001</c:v>
                </c:pt>
                <c:pt idx="28922">
                  <c:v>2001</c:v>
                </c:pt>
                <c:pt idx="28923">
                  <c:v>2001</c:v>
                </c:pt>
                <c:pt idx="28924">
                  <c:v>2001</c:v>
                </c:pt>
                <c:pt idx="28925">
                  <c:v>2018</c:v>
                </c:pt>
                <c:pt idx="28926">
                  <c:v>2018</c:v>
                </c:pt>
                <c:pt idx="28927">
                  <c:v>2018</c:v>
                </c:pt>
                <c:pt idx="28928">
                  <c:v>2018</c:v>
                </c:pt>
                <c:pt idx="28929">
                  <c:v>2018</c:v>
                </c:pt>
                <c:pt idx="28930">
                  <c:v>2018</c:v>
                </c:pt>
                <c:pt idx="28931">
                  <c:v>2018</c:v>
                </c:pt>
                <c:pt idx="28932">
                  <c:v>2016</c:v>
                </c:pt>
                <c:pt idx="28933">
                  <c:v>2016</c:v>
                </c:pt>
                <c:pt idx="28934">
                  <c:v>2016</c:v>
                </c:pt>
                <c:pt idx="28935">
                  <c:v>2016</c:v>
                </c:pt>
                <c:pt idx="28936">
                  <c:v>2016</c:v>
                </c:pt>
                <c:pt idx="28937">
                  <c:v>2016</c:v>
                </c:pt>
                <c:pt idx="28938">
                  <c:v>2016</c:v>
                </c:pt>
                <c:pt idx="28939">
                  <c:v>2015</c:v>
                </c:pt>
                <c:pt idx="28940">
                  <c:v>2015</c:v>
                </c:pt>
                <c:pt idx="28941">
                  <c:v>2015</c:v>
                </c:pt>
                <c:pt idx="28942">
                  <c:v>2015</c:v>
                </c:pt>
                <c:pt idx="28943">
                  <c:v>2015</c:v>
                </c:pt>
                <c:pt idx="28944">
                  <c:v>2015</c:v>
                </c:pt>
                <c:pt idx="28945">
                  <c:v>2015</c:v>
                </c:pt>
                <c:pt idx="28946">
                  <c:v>2014</c:v>
                </c:pt>
                <c:pt idx="28947">
                  <c:v>2014</c:v>
                </c:pt>
                <c:pt idx="28948">
                  <c:v>2014</c:v>
                </c:pt>
                <c:pt idx="28949">
                  <c:v>2014</c:v>
                </c:pt>
                <c:pt idx="28950">
                  <c:v>2014</c:v>
                </c:pt>
                <c:pt idx="28951">
                  <c:v>2014</c:v>
                </c:pt>
                <c:pt idx="28952">
                  <c:v>2014</c:v>
                </c:pt>
                <c:pt idx="28953">
                  <c:v>2013</c:v>
                </c:pt>
                <c:pt idx="28954">
                  <c:v>2013</c:v>
                </c:pt>
                <c:pt idx="28955">
                  <c:v>2013</c:v>
                </c:pt>
                <c:pt idx="28956">
                  <c:v>2013</c:v>
                </c:pt>
                <c:pt idx="28957">
                  <c:v>2013</c:v>
                </c:pt>
                <c:pt idx="28958">
                  <c:v>2013</c:v>
                </c:pt>
                <c:pt idx="28959">
                  <c:v>2013</c:v>
                </c:pt>
                <c:pt idx="28960">
                  <c:v>2012</c:v>
                </c:pt>
                <c:pt idx="28961">
                  <c:v>2012</c:v>
                </c:pt>
                <c:pt idx="28962">
                  <c:v>2012</c:v>
                </c:pt>
                <c:pt idx="28963">
                  <c:v>2012</c:v>
                </c:pt>
                <c:pt idx="28964">
                  <c:v>2012</c:v>
                </c:pt>
                <c:pt idx="28965">
                  <c:v>2012</c:v>
                </c:pt>
                <c:pt idx="28966">
                  <c:v>2012</c:v>
                </c:pt>
                <c:pt idx="28967">
                  <c:v>2011</c:v>
                </c:pt>
                <c:pt idx="28968">
                  <c:v>2011</c:v>
                </c:pt>
                <c:pt idx="28969">
                  <c:v>2011</c:v>
                </c:pt>
                <c:pt idx="28970">
                  <c:v>2011</c:v>
                </c:pt>
                <c:pt idx="28971">
                  <c:v>2011</c:v>
                </c:pt>
                <c:pt idx="28972">
                  <c:v>2011</c:v>
                </c:pt>
                <c:pt idx="28973">
                  <c:v>2010</c:v>
                </c:pt>
                <c:pt idx="28974">
                  <c:v>2010</c:v>
                </c:pt>
                <c:pt idx="28975">
                  <c:v>2010</c:v>
                </c:pt>
                <c:pt idx="28976">
                  <c:v>2010</c:v>
                </c:pt>
                <c:pt idx="28977">
                  <c:v>2010</c:v>
                </c:pt>
                <c:pt idx="28978">
                  <c:v>2010</c:v>
                </c:pt>
                <c:pt idx="28979">
                  <c:v>2009</c:v>
                </c:pt>
                <c:pt idx="28980">
                  <c:v>2009</c:v>
                </c:pt>
                <c:pt idx="28981">
                  <c:v>2009</c:v>
                </c:pt>
                <c:pt idx="28982">
                  <c:v>2009</c:v>
                </c:pt>
                <c:pt idx="28983">
                  <c:v>2009</c:v>
                </c:pt>
                <c:pt idx="28984">
                  <c:v>2009</c:v>
                </c:pt>
                <c:pt idx="28985">
                  <c:v>2009</c:v>
                </c:pt>
                <c:pt idx="28986">
                  <c:v>2009</c:v>
                </c:pt>
                <c:pt idx="28987">
                  <c:v>2009</c:v>
                </c:pt>
                <c:pt idx="28988">
                  <c:v>2009</c:v>
                </c:pt>
                <c:pt idx="28989">
                  <c:v>2008</c:v>
                </c:pt>
                <c:pt idx="28990">
                  <c:v>2008</c:v>
                </c:pt>
                <c:pt idx="28991">
                  <c:v>2008</c:v>
                </c:pt>
                <c:pt idx="28992">
                  <c:v>2008</c:v>
                </c:pt>
                <c:pt idx="28993">
                  <c:v>2008</c:v>
                </c:pt>
                <c:pt idx="28994">
                  <c:v>2008</c:v>
                </c:pt>
                <c:pt idx="28995">
                  <c:v>2008</c:v>
                </c:pt>
                <c:pt idx="28996">
                  <c:v>2008</c:v>
                </c:pt>
                <c:pt idx="28997">
                  <c:v>2007</c:v>
                </c:pt>
                <c:pt idx="28998">
                  <c:v>2007</c:v>
                </c:pt>
                <c:pt idx="28999">
                  <c:v>2007</c:v>
                </c:pt>
                <c:pt idx="29000">
                  <c:v>2007</c:v>
                </c:pt>
                <c:pt idx="29001">
                  <c:v>2007</c:v>
                </c:pt>
                <c:pt idx="29002">
                  <c:v>2007</c:v>
                </c:pt>
                <c:pt idx="29003">
                  <c:v>2019</c:v>
                </c:pt>
                <c:pt idx="29004">
                  <c:v>2019</c:v>
                </c:pt>
                <c:pt idx="29005">
                  <c:v>2019</c:v>
                </c:pt>
                <c:pt idx="29006">
                  <c:v>2019</c:v>
                </c:pt>
                <c:pt idx="29007">
                  <c:v>2019</c:v>
                </c:pt>
                <c:pt idx="29008">
                  <c:v>2019</c:v>
                </c:pt>
                <c:pt idx="29009">
                  <c:v>2019</c:v>
                </c:pt>
                <c:pt idx="29010">
                  <c:v>2019</c:v>
                </c:pt>
                <c:pt idx="29011">
                  <c:v>2019</c:v>
                </c:pt>
                <c:pt idx="29012">
                  <c:v>2019</c:v>
                </c:pt>
                <c:pt idx="29013">
                  <c:v>2018</c:v>
                </c:pt>
                <c:pt idx="29014">
                  <c:v>2018</c:v>
                </c:pt>
                <c:pt idx="29015">
                  <c:v>2018</c:v>
                </c:pt>
                <c:pt idx="29016">
                  <c:v>2018</c:v>
                </c:pt>
                <c:pt idx="29017">
                  <c:v>2018</c:v>
                </c:pt>
                <c:pt idx="29018">
                  <c:v>2018</c:v>
                </c:pt>
                <c:pt idx="29019">
                  <c:v>2018</c:v>
                </c:pt>
                <c:pt idx="29020">
                  <c:v>2018</c:v>
                </c:pt>
                <c:pt idx="29021">
                  <c:v>2018</c:v>
                </c:pt>
                <c:pt idx="29022">
                  <c:v>2018</c:v>
                </c:pt>
                <c:pt idx="29023">
                  <c:v>2016</c:v>
                </c:pt>
                <c:pt idx="29024">
                  <c:v>2016</c:v>
                </c:pt>
                <c:pt idx="29025">
                  <c:v>2016</c:v>
                </c:pt>
                <c:pt idx="29026">
                  <c:v>2016</c:v>
                </c:pt>
                <c:pt idx="29027">
                  <c:v>2016</c:v>
                </c:pt>
                <c:pt idx="29028">
                  <c:v>2016</c:v>
                </c:pt>
                <c:pt idx="29029">
                  <c:v>2016</c:v>
                </c:pt>
                <c:pt idx="29030">
                  <c:v>2016</c:v>
                </c:pt>
                <c:pt idx="29031">
                  <c:v>2016</c:v>
                </c:pt>
                <c:pt idx="29032">
                  <c:v>2016</c:v>
                </c:pt>
                <c:pt idx="29033">
                  <c:v>2015</c:v>
                </c:pt>
                <c:pt idx="29034">
                  <c:v>2015</c:v>
                </c:pt>
                <c:pt idx="29035">
                  <c:v>2015</c:v>
                </c:pt>
                <c:pt idx="29036">
                  <c:v>2015</c:v>
                </c:pt>
                <c:pt idx="29037">
                  <c:v>2015</c:v>
                </c:pt>
                <c:pt idx="29038">
                  <c:v>2015</c:v>
                </c:pt>
                <c:pt idx="29039">
                  <c:v>2015</c:v>
                </c:pt>
                <c:pt idx="29040">
                  <c:v>2015</c:v>
                </c:pt>
                <c:pt idx="29041">
                  <c:v>2015</c:v>
                </c:pt>
                <c:pt idx="29042">
                  <c:v>2014</c:v>
                </c:pt>
                <c:pt idx="29043">
                  <c:v>2014</c:v>
                </c:pt>
                <c:pt idx="29044">
                  <c:v>2014</c:v>
                </c:pt>
                <c:pt idx="29045">
                  <c:v>2014</c:v>
                </c:pt>
                <c:pt idx="29046">
                  <c:v>2014</c:v>
                </c:pt>
                <c:pt idx="29047">
                  <c:v>2014</c:v>
                </c:pt>
                <c:pt idx="29048">
                  <c:v>2014</c:v>
                </c:pt>
                <c:pt idx="29049">
                  <c:v>2014</c:v>
                </c:pt>
                <c:pt idx="29050">
                  <c:v>2014</c:v>
                </c:pt>
                <c:pt idx="29051">
                  <c:v>2014</c:v>
                </c:pt>
                <c:pt idx="29052">
                  <c:v>2014</c:v>
                </c:pt>
                <c:pt idx="29053">
                  <c:v>2014</c:v>
                </c:pt>
                <c:pt idx="29054">
                  <c:v>2014</c:v>
                </c:pt>
                <c:pt idx="29055">
                  <c:v>2014</c:v>
                </c:pt>
                <c:pt idx="29056">
                  <c:v>2014</c:v>
                </c:pt>
                <c:pt idx="29057">
                  <c:v>2014</c:v>
                </c:pt>
                <c:pt idx="29058">
                  <c:v>2014</c:v>
                </c:pt>
                <c:pt idx="29059">
                  <c:v>2014</c:v>
                </c:pt>
                <c:pt idx="29060">
                  <c:v>2014</c:v>
                </c:pt>
                <c:pt idx="29061">
                  <c:v>2013</c:v>
                </c:pt>
                <c:pt idx="29062">
                  <c:v>2013</c:v>
                </c:pt>
                <c:pt idx="29063">
                  <c:v>2013</c:v>
                </c:pt>
                <c:pt idx="29064">
                  <c:v>2013</c:v>
                </c:pt>
                <c:pt idx="29065">
                  <c:v>2013</c:v>
                </c:pt>
                <c:pt idx="29066">
                  <c:v>2013</c:v>
                </c:pt>
                <c:pt idx="29067">
                  <c:v>2013</c:v>
                </c:pt>
                <c:pt idx="29068">
                  <c:v>2013</c:v>
                </c:pt>
                <c:pt idx="29069">
                  <c:v>2012</c:v>
                </c:pt>
                <c:pt idx="29070">
                  <c:v>2012</c:v>
                </c:pt>
                <c:pt idx="29071">
                  <c:v>2012</c:v>
                </c:pt>
                <c:pt idx="29072">
                  <c:v>2012</c:v>
                </c:pt>
                <c:pt idx="29073">
                  <c:v>2012</c:v>
                </c:pt>
                <c:pt idx="29074">
                  <c:v>2012</c:v>
                </c:pt>
                <c:pt idx="29075">
                  <c:v>2012</c:v>
                </c:pt>
                <c:pt idx="29076">
                  <c:v>2012</c:v>
                </c:pt>
                <c:pt idx="29077">
                  <c:v>2012</c:v>
                </c:pt>
                <c:pt idx="29078">
                  <c:v>2011</c:v>
                </c:pt>
                <c:pt idx="29079">
                  <c:v>2011</c:v>
                </c:pt>
                <c:pt idx="29080">
                  <c:v>2011</c:v>
                </c:pt>
                <c:pt idx="29081">
                  <c:v>2011</c:v>
                </c:pt>
                <c:pt idx="29082">
                  <c:v>2011</c:v>
                </c:pt>
                <c:pt idx="29083">
                  <c:v>2011</c:v>
                </c:pt>
                <c:pt idx="29084">
                  <c:v>2011</c:v>
                </c:pt>
                <c:pt idx="29085">
                  <c:v>2011</c:v>
                </c:pt>
                <c:pt idx="29086">
                  <c:v>2011</c:v>
                </c:pt>
                <c:pt idx="29087">
                  <c:v>2011</c:v>
                </c:pt>
                <c:pt idx="29088">
                  <c:v>2011</c:v>
                </c:pt>
                <c:pt idx="29089">
                  <c:v>2010</c:v>
                </c:pt>
                <c:pt idx="29090">
                  <c:v>2010</c:v>
                </c:pt>
                <c:pt idx="29091">
                  <c:v>2010</c:v>
                </c:pt>
                <c:pt idx="29092">
                  <c:v>2010</c:v>
                </c:pt>
                <c:pt idx="29093">
                  <c:v>2010</c:v>
                </c:pt>
                <c:pt idx="29094">
                  <c:v>2010</c:v>
                </c:pt>
                <c:pt idx="29095">
                  <c:v>2010</c:v>
                </c:pt>
                <c:pt idx="29096">
                  <c:v>2010</c:v>
                </c:pt>
                <c:pt idx="29097">
                  <c:v>2010</c:v>
                </c:pt>
                <c:pt idx="29098">
                  <c:v>2010</c:v>
                </c:pt>
                <c:pt idx="29099">
                  <c:v>2010</c:v>
                </c:pt>
                <c:pt idx="29100">
                  <c:v>2009</c:v>
                </c:pt>
                <c:pt idx="29101">
                  <c:v>2009</c:v>
                </c:pt>
                <c:pt idx="29102">
                  <c:v>2009</c:v>
                </c:pt>
                <c:pt idx="29103">
                  <c:v>2009</c:v>
                </c:pt>
                <c:pt idx="29104">
                  <c:v>2009</c:v>
                </c:pt>
                <c:pt idx="29105">
                  <c:v>2009</c:v>
                </c:pt>
                <c:pt idx="29106">
                  <c:v>2009</c:v>
                </c:pt>
                <c:pt idx="29107">
                  <c:v>2009</c:v>
                </c:pt>
                <c:pt idx="29108">
                  <c:v>2009</c:v>
                </c:pt>
                <c:pt idx="29109">
                  <c:v>2009</c:v>
                </c:pt>
                <c:pt idx="29110">
                  <c:v>2009</c:v>
                </c:pt>
                <c:pt idx="29111">
                  <c:v>2008</c:v>
                </c:pt>
                <c:pt idx="29112">
                  <c:v>2008</c:v>
                </c:pt>
                <c:pt idx="29113">
                  <c:v>2008</c:v>
                </c:pt>
                <c:pt idx="29114">
                  <c:v>2008</c:v>
                </c:pt>
                <c:pt idx="29115">
                  <c:v>2008</c:v>
                </c:pt>
                <c:pt idx="29116">
                  <c:v>2008</c:v>
                </c:pt>
                <c:pt idx="29117">
                  <c:v>2008</c:v>
                </c:pt>
                <c:pt idx="29118">
                  <c:v>2008</c:v>
                </c:pt>
                <c:pt idx="29119">
                  <c:v>2008</c:v>
                </c:pt>
                <c:pt idx="29120">
                  <c:v>2008</c:v>
                </c:pt>
                <c:pt idx="29121">
                  <c:v>2008</c:v>
                </c:pt>
                <c:pt idx="29122">
                  <c:v>2007</c:v>
                </c:pt>
                <c:pt idx="29123">
                  <c:v>2007</c:v>
                </c:pt>
                <c:pt idx="29124">
                  <c:v>2007</c:v>
                </c:pt>
                <c:pt idx="29125">
                  <c:v>2007</c:v>
                </c:pt>
                <c:pt idx="29126">
                  <c:v>2007</c:v>
                </c:pt>
                <c:pt idx="29127">
                  <c:v>2007</c:v>
                </c:pt>
                <c:pt idx="29128">
                  <c:v>2007</c:v>
                </c:pt>
                <c:pt idx="29129">
                  <c:v>2007</c:v>
                </c:pt>
                <c:pt idx="29130">
                  <c:v>2007</c:v>
                </c:pt>
                <c:pt idx="29131">
                  <c:v>2007</c:v>
                </c:pt>
                <c:pt idx="29132">
                  <c:v>2007</c:v>
                </c:pt>
                <c:pt idx="29133">
                  <c:v>2006</c:v>
                </c:pt>
                <c:pt idx="29134">
                  <c:v>2006</c:v>
                </c:pt>
                <c:pt idx="29135">
                  <c:v>2006</c:v>
                </c:pt>
                <c:pt idx="29136">
                  <c:v>2006</c:v>
                </c:pt>
                <c:pt idx="29137">
                  <c:v>2006</c:v>
                </c:pt>
                <c:pt idx="29138">
                  <c:v>2006</c:v>
                </c:pt>
                <c:pt idx="29139">
                  <c:v>2006</c:v>
                </c:pt>
                <c:pt idx="29140">
                  <c:v>2006</c:v>
                </c:pt>
                <c:pt idx="29141">
                  <c:v>2006</c:v>
                </c:pt>
                <c:pt idx="29142">
                  <c:v>2006</c:v>
                </c:pt>
                <c:pt idx="29143">
                  <c:v>2005</c:v>
                </c:pt>
                <c:pt idx="29144">
                  <c:v>2005</c:v>
                </c:pt>
                <c:pt idx="29145">
                  <c:v>2005</c:v>
                </c:pt>
                <c:pt idx="29146">
                  <c:v>2005</c:v>
                </c:pt>
                <c:pt idx="29147">
                  <c:v>2005</c:v>
                </c:pt>
                <c:pt idx="29148">
                  <c:v>2005</c:v>
                </c:pt>
                <c:pt idx="29149">
                  <c:v>2005</c:v>
                </c:pt>
                <c:pt idx="29150">
                  <c:v>2005</c:v>
                </c:pt>
                <c:pt idx="29151">
                  <c:v>2005</c:v>
                </c:pt>
                <c:pt idx="29152">
                  <c:v>2005</c:v>
                </c:pt>
                <c:pt idx="29153">
                  <c:v>2004</c:v>
                </c:pt>
                <c:pt idx="29154">
                  <c:v>2004</c:v>
                </c:pt>
                <c:pt idx="29155">
                  <c:v>2004</c:v>
                </c:pt>
                <c:pt idx="29156">
                  <c:v>2004</c:v>
                </c:pt>
                <c:pt idx="29157">
                  <c:v>2004</c:v>
                </c:pt>
                <c:pt idx="29158">
                  <c:v>2004</c:v>
                </c:pt>
                <c:pt idx="29159">
                  <c:v>2004</c:v>
                </c:pt>
                <c:pt idx="29160">
                  <c:v>2004</c:v>
                </c:pt>
                <c:pt idx="29161">
                  <c:v>2004</c:v>
                </c:pt>
                <c:pt idx="29162">
                  <c:v>2004</c:v>
                </c:pt>
                <c:pt idx="29163">
                  <c:v>2003</c:v>
                </c:pt>
                <c:pt idx="29164">
                  <c:v>2003</c:v>
                </c:pt>
                <c:pt idx="29165">
                  <c:v>2003</c:v>
                </c:pt>
                <c:pt idx="29166">
                  <c:v>2003</c:v>
                </c:pt>
                <c:pt idx="29167">
                  <c:v>2003</c:v>
                </c:pt>
                <c:pt idx="29168">
                  <c:v>2003</c:v>
                </c:pt>
                <c:pt idx="29169">
                  <c:v>2003</c:v>
                </c:pt>
                <c:pt idx="29170">
                  <c:v>2003</c:v>
                </c:pt>
                <c:pt idx="29171">
                  <c:v>2003</c:v>
                </c:pt>
                <c:pt idx="29172">
                  <c:v>2003</c:v>
                </c:pt>
                <c:pt idx="29173">
                  <c:v>2003</c:v>
                </c:pt>
                <c:pt idx="29174">
                  <c:v>2002</c:v>
                </c:pt>
                <c:pt idx="29175">
                  <c:v>2002</c:v>
                </c:pt>
                <c:pt idx="29176">
                  <c:v>2002</c:v>
                </c:pt>
                <c:pt idx="29177">
                  <c:v>2002</c:v>
                </c:pt>
                <c:pt idx="29178">
                  <c:v>2002</c:v>
                </c:pt>
                <c:pt idx="29179">
                  <c:v>2002</c:v>
                </c:pt>
                <c:pt idx="29180">
                  <c:v>2002</c:v>
                </c:pt>
                <c:pt idx="29181">
                  <c:v>2002</c:v>
                </c:pt>
                <c:pt idx="29182">
                  <c:v>2002</c:v>
                </c:pt>
                <c:pt idx="29183">
                  <c:v>2001</c:v>
                </c:pt>
                <c:pt idx="29184">
                  <c:v>2001</c:v>
                </c:pt>
                <c:pt idx="29185">
                  <c:v>2001</c:v>
                </c:pt>
                <c:pt idx="29186">
                  <c:v>2001</c:v>
                </c:pt>
                <c:pt idx="29187">
                  <c:v>2001</c:v>
                </c:pt>
                <c:pt idx="29188">
                  <c:v>2001</c:v>
                </c:pt>
                <c:pt idx="29189">
                  <c:v>2001</c:v>
                </c:pt>
                <c:pt idx="29190">
                  <c:v>2000</c:v>
                </c:pt>
                <c:pt idx="29191">
                  <c:v>2000</c:v>
                </c:pt>
                <c:pt idx="29192">
                  <c:v>2000</c:v>
                </c:pt>
                <c:pt idx="29193">
                  <c:v>2000</c:v>
                </c:pt>
                <c:pt idx="29194">
                  <c:v>2000</c:v>
                </c:pt>
                <c:pt idx="29195">
                  <c:v>2000</c:v>
                </c:pt>
                <c:pt idx="29196">
                  <c:v>2000</c:v>
                </c:pt>
                <c:pt idx="29197">
                  <c:v>1999</c:v>
                </c:pt>
                <c:pt idx="29198">
                  <c:v>1999</c:v>
                </c:pt>
                <c:pt idx="29199">
                  <c:v>1999</c:v>
                </c:pt>
                <c:pt idx="29200">
                  <c:v>1999</c:v>
                </c:pt>
                <c:pt idx="29201">
                  <c:v>1999</c:v>
                </c:pt>
                <c:pt idx="29202">
                  <c:v>1999</c:v>
                </c:pt>
                <c:pt idx="29203">
                  <c:v>1999</c:v>
                </c:pt>
                <c:pt idx="29204">
                  <c:v>1998</c:v>
                </c:pt>
                <c:pt idx="29205">
                  <c:v>1998</c:v>
                </c:pt>
                <c:pt idx="29206">
                  <c:v>1998</c:v>
                </c:pt>
                <c:pt idx="29207">
                  <c:v>1998</c:v>
                </c:pt>
                <c:pt idx="29208">
                  <c:v>1998</c:v>
                </c:pt>
                <c:pt idx="29209">
                  <c:v>1998</c:v>
                </c:pt>
                <c:pt idx="29210">
                  <c:v>1998</c:v>
                </c:pt>
                <c:pt idx="29211">
                  <c:v>1997</c:v>
                </c:pt>
                <c:pt idx="29212">
                  <c:v>1997</c:v>
                </c:pt>
                <c:pt idx="29213">
                  <c:v>1997</c:v>
                </c:pt>
                <c:pt idx="29214">
                  <c:v>1997</c:v>
                </c:pt>
                <c:pt idx="29215">
                  <c:v>1997</c:v>
                </c:pt>
                <c:pt idx="29216">
                  <c:v>1997</c:v>
                </c:pt>
                <c:pt idx="29217">
                  <c:v>1997</c:v>
                </c:pt>
                <c:pt idx="29218">
                  <c:v>1996</c:v>
                </c:pt>
                <c:pt idx="29219">
                  <c:v>1996</c:v>
                </c:pt>
                <c:pt idx="29220">
                  <c:v>1996</c:v>
                </c:pt>
                <c:pt idx="29221">
                  <c:v>1996</c:v>
                </c:pt>
                <c:pt idx="29222">
                  <c:v>1996</c:v>
                </c:pt>
                <c:pt idx="29223">
                  <c:v>1996</c:v>
                </c:pt>
                <c:pt idx="29224">
                  <c:v>1996</c:v>
                </c:pt>
                <c:pt idx="29225">
                  <c:v>1996</c:v>
                </c:pt>
                <c:pt idx="29226">
                  <c:v>1996</c:v>
                </c:pt>
                <c:pt idx="29227">
                  <c:v>1996</c:v>
                </c:pt>
                <c:pt idx="29228">
                  <c:v>1996</c:v>
                </c:pt>
                <c:pt idx="29229">
                  <c:v>1996</c:v>
                </c:pt>
                <c:pt idx="29230">
                  <c:v>1996</c:v>
                </c:pt>
                <c:pt idx="29231">
                  <c:v>1996</c:v>
                </c:pt>
                <c:pt idx="29232">
                  <c:v>1995</c:v>
                </c:pt>
                <c:pt idx="29233">
                  <c:v>1995</c:v>
                </c:pt>
                <c:pt idx="29234">
                  <c:v>1995</c:v>
                </c:pt>
                <c:pt idx="29235">
                  <c:v>1995</c:v>
                </c:pt>
                <c:pt idx="29236">
                  <c:v>1995</c:v>
                </c:pt>
                <c:pt idx="29237">
                  <c:v>1995</c:v>
                </c:pt>
                <c:pt idx="29238">
                  <c:v>1995</c:v>
                </c:pt>
                <c:pt idx="29239">
                  <c:v>1995</c:v>
                </c:pt>
                <c:pt idx="29240">
                  <c:v>1995</c:v>
                </c:pt>
                <c:pt idx="29241">
                  <c:v>1995</c:v>
                </c:pt>
                <c:pt idx="29242">
                  <c:v>1995</c:v>
                </c:pt>
                <c:pt idx="29243">
                  <c:v>1995</c:v>
                </c:pt>
                <c:pt idx="29244">
                  <c:v>1995</c:v>
                </c:pt>
                <c:pt idx="29245">
                  <c:v>1995</c:v>
                </c:pt>
                <c:pt idx="29246">
                  <c:v>1994</c:v>
                </c:pt>
                <c:pt idx="29247">
                  <c:v>1994</c:v>
                </c:pt>
                <c:pt idx="29248">
                  <c:v>1994</c:v>
                </c:pt>
                <c:pt idx="29249">
                  <c:v>1994</c:v>
                </c:pt>
                <c:pt idx="29250">
                  <c:v>1994</c:v>
                </c:pt>
                <c:pt idx="29251">
                  <c:v>1994</c:v>
                </c:pt>
                <c:pt idx="29252">
                  <c:v>1994</c:v>
                </c:pt>
                <c:pt idx="29253">
                  <c:v>1994</c:v>
                </c:pt>
                <c:pt idx="29254">
                  <c:v>1994</c:v>
                </c:pt>
                <c:pt idx="29255">
                  <c:v>1994</c:v>
                </c:pt>
                <c:pt idx="29256">
                  <c:v>1994</c:v>
                </c:pt>
                <c:pt idx="29257">
                  <c:v>1994</c:v>
                </c:pt>
                <c:pt idx="29258">
                  <c:v>1994</c:v>
                </c:pt>
                <c:pt idx="29259">
                  <c:v>1994</c:v>
                </c:pt>
                <c:pt idx="29260">
                  <c:v>1994</c:v>
                </c:pt>
                <c:pt idx="29261">
                  <c:v>1993</c:v>
                </c:pt>
                <c:pt idx="29262">
                  <c:v>1993</c:v>
                </c:pt>
                <c:pt idx="29263">
                  <c:v>1993</c:v>
                </c:pt>
                <c:pt idx="29264">
                  <c:v>1993</c:v>
                </c:pt>
                <c:pt idx="29265">
                  <c:v>1993</c:v>
                </c:pt>
                <c:pt idx="29266">
                  <c:v>1993</c:v>
                </c:pt>
                <c:pt idx="29267">
                  <c:v>1993</c:v>
                </c:pt>
                <c:pt idx="29268">
                  <c:v>1993</c:v>
                </c:pt>
                <c:pt idx="29269">
                  <c:v>1993</c:v>
                </c:pt>
                <c:pt idx="29270">
                  <c:v>1993</c:v>
                </c:pt>
                <c:pt idx="29271">
                  <c:v>1993</c:v>
                </c:pt>
                <c:pt idx="29272">
                  <c:v>1993</c:v>
                </c:pt>
                <c:pt idx="29273">
                  <c:v>1992</c:v>
                </c:pt>
                <c:pt idx="29274">
                  <c:v>1992</c:v>
                </c:pt>
                <c:pt idx="29275">
                  <c:v>1992</c:v>
                </c:pt>
                <c:pt idx="29276">
                  <c:v>1992</c:v>
                </c:pt>
                <c:pt idx="29277">
                  <c:v>1992</c:v>
                </c:pt>
                <c:pt idx="29278">
                  <c:v>1992</c:v>
                </c:pt>
                <c:pt idx="29279">
                  <c:v>1992</c:v>
                </c:pt>
                <c:pt idx="29280">
                  <c:v>1991</c:v>
                </c:pt>
                <c:pt idx="29281">
                  <c:v>1991</c:v>
                </c:pt>
                <c:pt idx="29282">
                  <c:v>1991</c:v>
                </c:pt>
                <c:pt idx="29283">
                  <c:v>1991</c:v>
                </c:pt>
                <c:pt idx="29284">
                  <c:v>1991</c:v>
                </c:pt>
                <c:pt idx="29285">
                  <c:v>1991</c:v>
                </c:pt>
                <c:pt idx="29286">
                  <c:v>1991</c:v>
                </c:pt>
                <c:pt idx="29287">
                  <c:v>1991</c:v>
                </c:pt>
                <c:pt idx="29288">
                  <c:v>1991</c:v>
                </c:pt>
                <c:pt idx="29289">
                  <c:v>1991</c:v>
                </c:pt>
                <c:pt idx="29290">
                  <c:v>1991</c:v>
                </c:pt>
                <c:pt idx="29291">
                  <c:v>1991</c:v>
                </c:pt>
                <c:pt idx="29292">
                  <c:v>1990</c:v>
                </c:pt>
                <c:pt idx="29293">
                  <c:v>1990</c:v>
                </c:pt>
                <c:pt idx="29294">
                  <c:v>1990</c:v>
                </c:pt>
                <c:pt idx="29295">
                  <c:v>1990</c:v>
                </c:pt>
                <c:pt idx="29296">
                  <c:v>1990</c:v>
                </c:pt>
                <c:pt idx="29297">
                  <c:v>1990</c:v>
                </c:pt>
                <c:pt idx="29298">
                  <c:v>1990</c:v>
                </c:pt>
                <c:pt idx="29299">
                  <c:v>1990</c:v>
                </c:pt>
                <c:pt idx="29300">
                  <c:v>1990</c:v>
                </c:pt>
                <c:pt idx="29301">
                  <c:v>1990</c:v>
                </c:pt>
                <c:pt idx="29302">
                  <c:v>1990</c:v>
                </c:pt>
                <c:pt idx="29303">
                  <c:v>1990</c:v>
                </c:pt>
                <c:pt idx="29304">
                  <c:v>1990</c:v>
                </c:pt>
                <c:pt idx="29305">
                  <c:v>1990</c:v>
                </c:pt>
                <c:pt idx="29306">
                  <c:v>2015</c:v>
                </c:pt>
                <c:pt idx="29307">
                  <c:v>2015</c:v>
                </c:pt>
                <c:pt idx="29308">
                  <c:v>2015</c:v>
                </c:pt>
                <c:pt idx="29309">
                  <c:v>2014</c:v>
                </c:pt>
                <c:pt idx="29310">
                  <c:v>2014</c:v>
                </c:pt>
                <c:pt idx="29311">
                  <c:v>2014</c:v>
                </c:pt>
                <c:pt idx="29312">
                  <c:v>2013</c:v>
                </c:pt>
                <c:pt idx="29313">
                  <c:v>2013</c:v>
                </c:pt>
                <c:pt idx="29314">
                  <c:v>2013</c:v>
                </c:pt>
                <c:pt idx="29315">
                  <c:v>2019</c:v>
                </c:pt>
                <c:pt idx="29316">
                  <c:v>2019</c:v>
                </c:pt>
                <c:pt idx="29317">
                  <c:v>2019</c:v>
                </c:pt>
                <c:pt idx="29318">
                  <c:v>2019</c:v>
                </c:pt>
                <c:pt idx="29319">
                  <c:v>2019</c:v>
                </c:pt>
                <c:pt idx="29320">
                  <c:v>2019</c:v>
                </c:pt>
                <c:pt idx="29321">
                  <c:v>2019</c:v>
                </c:pt>
                <c:pt idx="29322">
                  <c:v>2019</c:v>
                </c:pt>
                <c:pt idx="29323">
                  <c:v>2019</c:v>
                </c:pt>
                <c:pt idx="29324">
                  <c:v>2019</c:v>
                </c:pt>
                <c:pt idx="29325">
                  <c:v>2019</c:v>
                </c:pt>
                <c:pt idx="29326">
                  <c:v>2019</c:v>
                </c:pt>
                <c:pt idx="29327">
                  <c:v>2019</c:v>
                </c:pt>
                <c:pt idx="29328">
                  <c:v>2019</c:v>
                </c:pt>
                <c:pt idx="29329">
                  <c:v>2019</c:v>
                </c:pt>
                <c:pt idx="29330">
                  <c:v>2019</c:v>
                </c:pt>
                <c:pt idx="29331">
                  <c:v>2019</c:v>
                </c:pt>
                <c:pt idx="29332">
                  <c:v>2019</c:v>
                </c:pt>
                <c:pt idx="29333">
                  <c:v>2018</c:v>
                </c:pt>
                <c:pt idx="29334">
                  <c:v>2018</c:v>
                </c:pt>
                <c:pt idx="29335">
                  <c:v>2018</c:v>
                </c:pt>
                <c:pt idx="29336">
                  <c:v>2018</c:v>
                </c:pt>
                <c:pt idx="29337">
                  <c:v>2018</c:v>
                </c:pt>
                <c:pt idx="29338">
                  <c:v>2018</c:v>
                </c:pt>
                <c:pt idx="29339">
                  <c:v>2018</c:v>
                </c:pt>
                <c:pt idx="29340">
                  <c:v>2018</c:v>
                </c:pt>
                <c:pt idx="29341">
                  <c:v>2018</c:v>
                </c:pt>
                <c:pt idx="29342">
                  <c:v>2018</c:v>
                </c:pt>
                <c:pt idx="29343">
                  <c:v>2018</c:v>
                </c:pt>
                <c:pt idx="29344">
                  <c:v>2018</c:v>
                </c:pt>
                <c:pt idx="29345">
                  <c:v>2018</c:v>
                </c:pt>
                <c:pt idx="29346">
                  <c:v>2018</c:v>
                </c:pt>
                <c:pt idx="29347">
                  <c:v>2018</c:v>
                </c:pt>
                <c:pt idx="29348">
                  <c:v>2016</c:v>
                </c:pt>
                <c:pt idx="29349">
                  <c:v>2016</c:v>
                </c:pt>
                <c:pt idx="29350">
                  <c:v>2016</c:v>
                </c:pt>
                <c:pt idx="29351">
                  <c:v>2016</c:v>
                </c:pt>
                <c:pt idx="29352">
                  <c:v>2016</c:v>
                </c:pt>
                <c:pt idx="29353">
                  <c:v>2016</c:v>
                </c:pt>
                <c:pt idx="29354">
                  <c:v>2016</c:v>
                </c:pt>
                <c:pt idx="29355">
                  <c:v>2016</c:v>
                </c:pt>
                <c:pt idx="29356">
                  <c:v>2016</c:v>
                </c:pt>
                <c:pt idx="29357">
                  <c:v>2016</c:v>
                </c:pt>
                <c:pt idx="29358">
                  <c:v>2016</c:v>
                </c:pt>
                <c:pt idx="29359">
                  <c:v>2016</c:v>
                </c:pt>
                <c:pt idx="29360">
                  <c:v>2016</c:v>
                </c:pt>
                <c:pt idx="29361">
                  <c:v>2016</c:v>
                </c:pt>
                <c:pt idx="29362">
                  <c:v>2016</c:v>
                </c:pt>
                <c:pt idx="29363">
                  <c:v>2016</c:v>
                </c:pt>
                <c:pt idx="29364">
                  <c:v>2015</c:v>
                </c:pt>
                <c:pt idx="29365">
                  <c:v>2015</c:v>
                </c:pt>
                <c:pt idx="29366">
                  <c:v>2015</c:v>
                </c:pt>
                <c:pt idx="29367">
                  <c:v>2015</c:v>
                </c:pt>
                <c:pt idx="29368">
                  <c:v>2015</c:v>
                </c:pt>
                <c:pt idx="29369">
                  <c:v>2015</c:v>
                </c:pt>
                <c:pt idx="29370">
                  <c:v>2015</c:v>
                </c:pt>
                <c:pt idx="29371">
                  <c:v>2015</c:v>
                </c:pt>
                <c:pt idx="29372">
                  <c:v>2015</c:v>
                </c:pt>
                <c:pt idx="29373">
                  <c:v>2015</c:v>
                </c:pt>
                <c:pt idx="29374">
                  <c:v>2015</c:v>
                </c:pt>
                <c:pt idx="29375">
                  <c:v>2015</c:v>
                </c:pt>
                <c:pt idx="29376">
                  <c:v>2015</c:v>
                </c:pt>
                <c:pt idx="29377">
                  <c:v>2015</c:v>
                </c:pt>
                <c:pt idx="29378">
                  <c:v>2015</c:v>
                </c:pt>
                <c:pt idx="29379">
                  <c:v>2015</c:v>
                </c:pt>
                <c:pt idx="29380">
                  <c:v>2014</c:v>
                </c:pt>
                <c:pt idx="29381">
                  <c:v>2014</c:v>
                </c:pt>
                <c:pt idx="29382">
                  <c:v>2014</c:v>
                </c:pt>
                <c:pt idx="29383">
                  <c:v>2014</c:v>
                </c:pt>
                <c:pt idx="29384">
                  <c:v>2014</c:v>
                </c:pt>
                <c:pt idx="29385">
                  <c:v>2014</c:v>
                </c:pt>
                <c:pt idx="29386">
                  <c:v>2014</c:v>
                </c:pt>
                <c:pt idx="29387">
                  <c:v>2014</c:v>
                </c:pt>
                <c:pt idx="29388">
                  <c:v>2014</c:v>
                </c:pt>
                <c:pt idx="29389">
                  <c:v>2014</c:v>
                </c:pt>
                <c:pt idx="29390">
                  <c:v>2014</c:v>
                </c:pt>
                <c:pt idx="29391">
                  <c:v>2013</c:v>
                </c:pt>
                <c:pt idx="29392">
                  <c:v>2013</c:v>
                </c:pt>
                <c:pt idx="29393">
                  <c:v>2013</c:v>
                </c:pt>
                <c:pt idx="29394">
                  <c:v>2013</c:v>
                </c:pt>
                <c:pt idx="29395">
                  <c:v>2013</c:v>
                </c:pt>
                <c:pt idx="29396">
                  <c:v>2013</c:v>
                </c:pt>
                <c:pt idx="29397">
                  <c:v>2013</c:v>
                </c:pt>
                <c:pt idx="29398">
                  <c:v>2013</c:v>
                </c:pt>
                <c:pt idx="29399">
                  <c:v>2013</c:v>
                </c:pt>
                <c:pt idx="29400">
                  <c:v>2013</c:v>
                </c:pt>
                <c:pt idx="29401">
                  <c:v>2012</c:v>
                </c:pt>
                <c:pt idx="29402">
                  <c:v>2012</c:v>
                </c:pt>
                <c:pt idx="29403">
                  <c:v>2012</c:v>
                </c:pt>
                <c:pt idx="29404">
                  <c:v>2012</c:v>
                </c:pt>
                <c:pt idx="29405">
                  <c:v>2012</c:v>
                </c:pt>
                <c:pt idx="29406">
                  <c:v>2012</c:v>
                </c:pt>
                <c:pt idx="29407">
                  <c:v>2012</c:v>
                </c:pt>
                <c:pt idx="29408">
                  <c:v>2012</c:v>
                </c:pt>
                <c:pt idx="29409">
                  <c:v>2012</c:v>
                </c:pt>
                <c:pt idx="29410">
                  <c:v>2012</c:v>
                </c:pt>
                <c:pt idx="29411">
                  <c:v>2012</c:v>
                </c:pt>
                <c:pt idx="29412">
                  <c:v>2012</c:v>
                </c:pt>
                <c:pt idx="29413">
                  <c:v>2011</c:v>
                </c:pt>
                <c:pt idx="29414">
                  <c:v>2011</c:v>
                </c:pt>
                <c:pt idx="29415">
                  <c:v>2011</c:v>
                </c:pt>
                <c:pt idx="29416">
                  <c:v>2011</c:v>
                </c:pt>
                <c:pt idx="29417">
                  <c:v>2011</c:v>
                </c:pt>
                <c:pt idx="29418">
                  <c:v>2011</c:v>
                </c:pt>
                <c:pt idx="29419">
                  <c:v>2011</c:v>
                </c:pt>
                <c:pt idx="29420">
                  <c:v>2011</c:v>
                </c:pt>
                <c:pt idx="29421">
                  <c:v>2011</c:v>
                </c:pt>
                <c:pt idx="29422">
                  <c:v>2011</c:v>
                </c:pt>
                <c:pt idx="29423">
                  <c:v>2011</c:v>
                </c:pt>
                <c:pt idx="29424">
                  <c:v>2011</c:v>
                </c:pt>
                <c:pt idx="29425">
                  <c:v>2010</c:v>
                </c:pt>
                <c:pt idx="29426">
                  <c:v>2010</c:v>
                </c:pt>
                <c:pt idx="29427">
                  <c:v>2010</c:v>
                </c:pt>
                <c:pt idx="29428">
                  <c:v>2010</c:v>
                </c:pt>
                <c:pt idx="29429">
                  <c:v>2010</c:v>
                </c:pt>
                <c:pt idx="29430">
                  <c:v>2010</c:v>
                </c:pt>
                <c:pt idx="29431">
                  <c:v>2010</c:v>
                </c:pt>
                <c:pt idx="29432">
                  <c:v>2010</c:v>
                </c:pt>
                <c:pt idx="29433">
                  <c:v>2010</c:v>
                </c:pt>
                <c:pt idx="29434">
                  <c:v>2009</c:v>
                </c:pt>
                <c:pt idx="29435">
                  <c:v>2009</c:v>
                </c:pt>
                <c:pt idx="29436">
                  <c:v>2009</c:v>
                </c:pt>
                <c:pt idx="29437">
                  <c:v>2009</c:v>
                </c:pt>
                <c:pt idx="29438">
                  <c:v>2009</c:v>
                </c:pt>
                <c:pt idx="29439">
                  <c:v>2009</c:v>
                </c:pt>
                <c:pt idx="29440">
                  <c:v>2009</c:v>
                </c:pt>
                <c:pt idx="29441">
                  <c:v>2009</c:v>
                </c:pt>
                <c:pt idx="29442">
                  <c:v>2009</c:v>
                </c:pt>
                <c:pt idx="29443">
                  <c:v>2008</c:v>
                </c:pt>
                <c:pt idx="29444">
                  <c:v>2008</c:v>
                </c:pt>
                <c:pt idx="29445">
                  <c:v>2008</c:v>
                </c:pt>
                <c:pt idx="29446">
                  <c:v>2008</c:v>
                </c:pt>
                <c:pt idx="29447">
                  <c:v>2008</c:v>
                </c:pt>
                <c:pt idx="29448">
                  <c:v>2008</c:v>
                </c:pt>
                <c:pt idx="29449">
                  <c:v>2008</c:v>
                </c:pt>
                <c:pt idx="29450">
                  <c:v>2008</c:v>
                </c:pt>
                <c:pt idx="29451">
                  <c:v>2008</c:v>
                </c:pt>
                <c:pt idx="29452">
                  <c:v>2007</c:v>
                </c:pt>
                <c:pt idx="29453">
                  <c:v>2007</c:v>
                </c:pt>
                <c:pt idx="29454">
                  <c:v>2007</c:v>
                </c:pt>
                <c:pt idx="29455">
                  <c:v>2007</c:v>
                </c:pt>
                <c:pt idx="29456">
                  <c:v>2007</c:v>
                </c:pt>
                <c:pt idx="29457">
                  <c:v>2007</c:v>
                </c:pt>
                <c:pt idx="29458">
                  <c:v>2007</c:v>
                </c:pt>
                <c:pt idx="29459">
                  <c:v>2007</c:v>
                </c:pt>
                <c:pt idx="29460">
                  <c:v>2007</c:v>
                </c:pt>
                <c:pt idx="29461">
                  <c:v>2006</c:v>
                </c:pt>
                <c:pt idx="29462">
                  <c:v>2006</c:v>
                </c:pt>
                <c:pt idx="29463">
                  <c:v>2006</c:v>
                </c:pt>
                <c:pt idx="29464">
                  <c:v>2006</c:v>
                </c:pt>
                <c:pt idx="29465">
                  <c:v>2006</c:v>
                </c:pt>
                <c:pt idx="29466">
                  <c:v>2006</c:v>
                </c:pt>
                <c:pt idx="29467">
                  <c:v>2006</c:v>
                </c:pt>
                <c:pt idx="29468">
                  <c:v>2006</c:v>
                </c:pt>
                <c:pt idx="29469">
                  <c:v>2006</c:v>
                </c:pt>
                <c:pt idx="29470">
                  <c:v>2006</c:v>
                </c:pt>
                <c:pt idx="29471">
                  <c:v>2005</c:v>
                </c:pt>
                <c:pt idx="29472">
                  <c:v>2005</c:v>
                </c:pt>
                <c:pt idx="29473">
                  <c:v>2005</c:v>
                </c:pt>
                <c:pt idx="29474">
                  <c:v>2005</c:v>
                </c:pt>
                <c:pt idx="29475">
                  <c:v>2005</c:v>
                </c:pt>
                <c:pt idx="29476">
                  <c:v>2005</c:v>
                </c:pt>
                <c:pt idx="29477">
                  <c:v>2005</c:v>
                </c:pt>
                <c:pt idx="29478">
                  <c:v>2005</c:v>
                </c:pt>
                <c:pt idx="29479">
                  <c:v>2005</c:v>
                </c:pt>
                <c:pt idx="29480">
                  <c:v>2004</c:v>
                </c:pt>
                <c:pt idx="29481">
                  <c:v>2004</c:v>
                </c:pt>
                <c:pt idx="29482">
                  <c:v>2004</c:v>
                </c:pt>
                <c:pt idx="29483">
                  <c:v>2004</c:v>
                </c:pt>
                <c:pt idx="29484">
                  <c:v>2004</c:v>
                </c:pt>
                <c:pt idx="29485">
                  <c:v>2004</c:v>
                </c:pt>
                <c:pt idx="29486">
                  <c:v>2004</c:v>
                </c:pt>
                <c:pt idx="29487">
                  <c:v>2004</c:v>
                </c:pt>
                <c:pt idx="29488">
                  <c:v>2004</c:v>
                </c:pt>
                <c:pt idx="29489">
                  <c:v>2003</c:v>
                </c:pt>
                <c:pt idx="29490">
                  <c:v>2003</c:v>
                </c:pt>
                <c:pt idx="29491">
                  <c:v>2003</c:v>
                </c:pt>
                <c:pt idx="29492">
                  <c:v>2002</c:v>
                </c:pt>
                <c:pt idx="29493">
                  <c:v>2002</c:v>
                </c:pt>
                <c:pt idx="29494">
                  <c:v>2002</c:v>
                </c:pt>
                <c:pt idx="29495">
                  <c:v>2001</c:v>
                </c:pt>
                <c:pt idx="29496">
                  <c:v>2001</c:v>
                </c:pt>
                <c:pt idx="29497">
                  <c:v>2001</c:v>
                </c:pt>
                <c:pt idx="29498">
                  <c:v>2000</c:v>
                </c:pt>
                <c:pt idx="29499">
                  <c:v>2000</c:v>
                </c:pt>
                <c:pt idx="29500">
                  <c:v>2000</c:v>
                </c:pt>
                <c:pt idx="29501">
                  <c:v>2000</c:v>
                </c:pt>
                <c:pt idx="29502">
                  <c:v>1999</c:v>
                </c:pt>
                <c:pt idx="29503">
                  <c:v>1999</c:v>
                </c:pt>
                <c:pt idx="29504">
                  <c:v>1999</c:v>
                </c:pt>
                <c:pt idx="29505">
                  <c:v>1999</c:v>
                </c:pt>
                <c:pt idx="29506">
                  <c:v>1998</c:v>
                </c:pt>
                <c:pt idx="29507">
                  <c:v>1998</c:v>
                </c:pt>
                <c:pt idx="29508">
                  <c:v>1998</c:v>
                </c:pt>
                <c:pt idx="29509">
                  <c:v>1998</c:v>
                </c:pt>
                <c:pt idx="29510">
                  <c:v>2019</c:v>
                </c:pt>
                <c:pt idx="29511">
                  <c:v>2018</c:v>
                </c:pt>
                <c:pt idx="29512">
                  <c:v>2016</c:v>
                </c:pt>
                <c:pt idx="29513">
                  <c:v>2015</c:v>
                </c:pt>
                <c:pt idx="29514">
                  <c:v>2014</c:v>
                </c:pt>
                <c:pt idx="29515">
                  <c:v>2013</c:v>
                </c:pt>
                <c:pt idx="29516">
                  <c:v>2011</c:v>
                </c:pt>
                <c:pt idx="29517">
                  <c:v>2010</c:v>
                </c:pt>
                <c:pt idx="29518">
                  <c:v>2009</c:v>
                </c:pt>
                <c:pt idx="29519">
                  <c:v>2008</c:v>
                </c:pt>
                <c:pt idx="29520">
                  <c:v>2007</c:v>
                </c:pt>
                <c:pt idx="29521">
                  <c:v>2006</c:v>
                </c:pt>
                <c:pt idx="29522">
                  <c:v>2005</c:v>
                </c:pt>
                <c:pt idx="29523">
                  <c:v>2004</c:v>
                </c:pt>
                <c:pt idx="29524">
                  <c:v>2003</c:v>
                </c:pt>
                <c:pt idx="29525">
                  <c:v>2002</c:v>
                </c:pt>
                <c:pt idx="29526">
                  <c:v>2001</c:v>
                </c:pt>
                <c:pt idx="29527">
                  <c:v>2000</c:v>
                </c:pt>
                <c:pt idx="29528">
                  <c:v>1999</c:v>
                </c:pt>
                <c:pt idx="29529">
                  <c:v>1998</c:v>
                </c:pt>
                <c:pt idx="29530">
                  <c:v>1997</c:v>
                </c:pt>
                <c:pt idx="29531">
                  <c:v>1996</c:v>
                </c:pt>
                <c:pt idx="29532">
                  <c:v>1995</c:v>
                </c:pt>
                <c:pt idx="29533">
                  <c:v>1994</c:v>
                </c:pt>
                <c:pt idx="29534">
                  <c:v>1993</c:v>
                </c:pt>
                <c:pt idx="29535">
                  <c:v>1992</c:v>
                </c:pt>
                <c:pt idx="29536">
                  <c:v>1991</c:v>
                </c:pt>
                <c:pt idx="29537">
                  <c:v>1990</c:v>
                </c:pt>
                <c:pt idx="29538">
                  <c:v>2019</c:v>
                </c:pt>
                <c:pt idx="29539">
                  <c:v>2019</c:v>
                </c:pt>
                <c:pt idx="29540">
                  <c:v>2019</c:v>
                </c:pt>
                <c:pt idx="29541">
                  <c:v>2019</c:v>
                </c:pt>
                <c:pt idx="29542">
                  <c:v>2019</c:v>
                </c:pt>
                <c:pt idx="29543">
                  <c:v>2018</c:v>
                </c:pt>
                <c:pt idx="29544">
                  <c:v>2018</c:v>
                </c:pt>
                <c:pt idx="29545">
                  <c:v>2018</c:v>
                </c:pt>
                <c:pt idx="29546">
                  <c:v>2018</c:v>
                </c:pt>
                <c:pt idx="29547">
                  <c:v>2018</c:v>
                </c:pt>
                <c:pt idx="29548">
                  <c:v>2018</c:v>
                </c:pt>
                <c:pt idx="29549">
                  <c:v>1997</c:v>
                </c:pt>
                <c:pt idx="29550">
                  <c:v>1997</c:v>
                </c:pt>
                <c:pt idx="29551">
                  <c:v>1997</c:v>
                </c:pt>
                <c:pt idx="29552">
                  <c:v>1997</c:v>
                </c:pt>
                <c:pt idx="29553">
                  <c:v>1997</c:v>
                </c:pt>
                <c:pt idx="29554">
                  <c:v>1997</c:v>
                </c:pt>
                <c:pt idx="29555">
                  <c:v>1996</c:v>
                </c:pt>
                <c:pt idx="29556">
                  <c:v>1996</c:v>
                </c:pt>
                <c:pt idx="29557">
                  <c:v>1996</c:v>
                </c:pt>
                <c:pt idx="29558">
                  <c:v>1996</c:v>
                </c:pt>
                <c:pt idx="29559">
                  <c:v>1996</c:v>
                </c:pt>
                <c:pt idx="29560">
                  <c:v>1995</c:v>
                </c:pt>
                <c:pt idx="29561">
                  <c:v>1995</c:v>
                </c:pt>
                <c:pt idx="29562">
                  <c:v>1995</c:v>
                </c:pt>
                <c:pt idx="29563">
                  <c:v>1995</c:v>
                </c:pt>
                <c:pt idx="29564">
                  <c:v>1995</c:v>
                </c:pt>
                <c:pt idx="29565">
                  <c:v>1995</c:v>
                </c:pt>
                <c:pt idx="29566">
                  <c:v>1995</c:v>
                </c:pt>
                <c:pt idx="29567">
                  <c:v>1994</c:v>
                </c:pt>
                <c:pt idx="29568">
                  <c:v>1994</c:v>
                </c:pt>
                <c:pt idx="29569">
                  <c:v>1994</c:v>
                </c:pt>
                <c:pt idx="29570">
                  <c:v>1994</c:v>
                </c:pt>
                <c:pt idx="29571">
                  <c:v>1994</c:v>
                </c:pt>
                <c:pt idx="29572">
                  <c:v>1994</c:v>
                </c:pt>
                <c:pt idx="29573">
                  <c:v>1994</c:v>
                </c:pt>
                <c:pt idx="29574">
                  <c:v>1992</c:v>
                </c:pt>
                <c:pt idx="29575">
                  <c:v>1992</c:v>
                </c:pt>
                <c:pt idx="29576">
                  <c:v>1992</c:v>
                </c:pt>
                <c:pt idx="29577">
                  <c:v>1992</c:v>
                </c:pt>
                <c:pt idx="29578">
                  <c:v>1992</c:v>
                </c:pt>
                <c:pt idx="29579">
                  <c:v>1992</c:v>
                </c:pt>
                <c:pt idx="29580">
                  <c:v>1991</c:v>
                </c:pt>
                <c:pt idx="29581">
                  <c:v>1991</c:v>
                </c:pt>
                <c:pt idx="29582">
                  <c:v>1991</c:v>
                </c:pt>
                <c:pt idx="29583">
                  <c:v>1991</c:v>
                </c:pt>
                <c:pt idx="29584">
                  <c:v>1991</c:v>
                </c:pt>
                <c:pt idx="29585">
                  <c:v>1991</c:v>
                </c:pt>
                <c:pt idx="29586">
                  <c:v>1990</c:v>
                </c:pt>
                <c:pt idx="29587">
                  <c:v>1990</c:v>
                </c:pt>
                <c:pt idx="29588">
                  <c:v>1990</c:v>
                </c:pt>
                <c:pt idx="29589">
                  <c:v>1990</c:v>
                </c:pt>
                <c:pt idx="29590">
                  <c:v>1990</c:v>
                </c:pt>
                <c:pt idx="29591">
                  <c:v>1990</c:v>
                </c:pt>
                <c:pt idx="29592">
                  <c:v>1990</c:v>
                </c:pt>
                <c:pt idx="29593">
                  <c:v>1990</c:v>
                </c:pt>
                <c:pt idx="29594">
                  <c:v>2019</c:v>
                </c:pt>
                <c:pt idx="29595">
                  <c:v>2019</c:v>
                </c:pt>
                <c:pt idx="29596">
                  <c:v>2019</c:v>
                </c:pt>
                <c:pt idx="29597">
                  <c:v>2019</c:v>
                </c:pt>
                <c:pt idx="29598">
                  <c:v>2019</c:v>
                </c:pt>
                <c:pt idx="29599">
                  <c:v>2019</c:v>
                </c:pt>
                <c:pt idx="29600">
                  <c:v>2019</c:v>
                </c:pt>
                <c:pt idx="29601">
                  <c:v>2019</c:v>
                </c:pt>
                <c:pt idx="29602">
                  <c:v>2019</c:v>
                </c:pt>
                <c:pt idx="29603">
                  <c:v>2019</c:v>
                </c:pt>
                <c:pt idx="29604">
                  <c:v>2019</c:v>
                </c:pt>
                <c:pt idx="29605">
                  <c:v>2019</c:v>
                </c:pt>
                <c:pt idx="29606">
                  <c:v>2019</c:v>
                </c:pt>
                <c:pt idx="29607">
                  <c:v>2019</c:v>
                </c:pt>
                <c:pt idx="29608">
                  <c:v>2019</c:v>
                </c:pt>
                <c:pt idx="29609">
                  <c:v>2018</c:v>
                </c:pt>
                <c:pt idx="29610">
                  <c:v>2018</c:v>
                </c:pt>
                <c:pt idx="29611">
                  <c:v>2018</c:v>
                </c:pt>
                <c:pt idx="29612">
                  <c:v>2018</c:v>
                </c:pt>
                <c:pt idx="29613">
                  <c:v>2018</c:v>
                </c:pt>
                <c:pt idx="29614">
                  <c:v>2018</c:v>
                </c:pt>
                <c:pt idx="29615">
                  <c:v>2018</c:v>
                </c:pt>
                <c:pt idx="29616">
                  <c:v>2018</c:v>
                </c:pt>
                <c:pt idx="29617">
                  <c:v>2018</c:v>
                </c:pt>
                <c:pt idx="29618">
                  <c:v>2018</c:v>
                </c:pt>
                <c:pt idx="29619">
                  <c:v>2018</c:v>
                </c:pt>
                <c:pt idx="29620">
                  <c:v>2018</c:v>
                </c:pt>
                <c:pt idx="29621">
                  <c:v>2018</c:v>
                </c:pt>
                <c:pt idx="29622">
                  <c:v>2018</c:v>
                </c:pt>
                <c:pt idx="29623">
                  <c:v>2018</c:v>
                </c:pt>
                <c:pt idx="29624">
                  <c:v>2018</c:v>
                </c:pt>
                <c:pt idx="29625">
                  <c:v>2018</c:v>
                </c:pt>
                <c:pt idx="29626">
                  <c:v>2018</c:v>
                </c:pt>
                <c:pt idx="29627">
                  <c:v>2018</c:v>
                </c:pt>
                <c:pt idx="29628">
                  <c:v>2018</c:v>
                </c:pt>
                <c:pt idx="29629">
                  <c:v>2018</c:v>
                </c:pt>
                <c:pt idx="29630">
                  <c:v>2016</c:v>
                </c:pt>
                <c:pt idx="29631">
                  <c:v>2016</c:v>
                </c:pt>
                <c:pt idx="29632">
                  <c:v>2016</c:v>
                </c:pt>
                <c:pt idx="29633">
                  <c:v>2016</c:v>
                </c:pt>
                <c:pt idx="29634">
                  <c:v>2016</c:v>
                </c:pt>
                <c:pt idx="29635">
                  <c:v>2016</c:v>
                </c:pt>
                <c:pt idx="29636">
                  <c:v>2016</c:v>
                </c:pt>
                <c:pt idx="29637">
                  <c:v>2016</c:v>
                </c:pt>
                <c:pt idx="29638">
                  <c:v>2016</c:v>
                </c:pt>
                <c:pt idx="29639">
                  <c:v>2016</c:v>
                </c:pt>
                <c:pt idx="29640">
                  <c:v>2016</c:v>
                </c:pt>
                <c:pt idx="29641">
                  <c:v>2016</c:v>
                </c:pt>
                <c:pt idx="29642">
                  <c:v>2016</c:v>
                </c:pt>
                <c:pt idx="29643">
                  <c:v>2016</c:v>
                </c:pt>
                <c:pt idx="29644">
                  <c:v>2016</c:v>
                </c:pt>
                <c:pt idx="29645">
                  <c:v>2016</c:v>
                </c:pt>
                <c:pt idx="29646">
                  <c:v>2016</c:v>
                </c:pt>
                <c:pt idx="29647">
                  <c:v>2016</c:v>
                </c:pt>
                <c:pt idx="29648">
                  <c:v>2016</c:v>
                </c:pt>
                <c:pt idx="29649">
                  <c:v>2016</c:v>
                </c:pt>
                <c:pt idx="29650">
                  <c:v>2016</c:v>
                </c:pt>
                <c:pt idx="29651">
                  <c:v>2016</c:v>
                </c:pt>
                <c:pt idx="29652">
                  <c:v>2016</c:v>
                </c:pt>
                <c:pt idx="29653">
                  <c:v>2016</c:v>
                </c:pt>
                <c:pt idx="29654">
                  <c:v>2016</c:v>
                </c:pt>
                <c:pt idx="29655">
                  <c:v>2016</c:v>
                </c:pt>
                <c:pt idx="29656">
                  <c:v>2016</c:v>
                </c:pt>
                <c:pt idx="29657">
                  <c:v>2016</c:v>
                </c:pt>
                <c:pt idx="29658">
                  <c:v>2015</c:v>
                </c:pt>
                <c:pt idx="29659">
                  <c:v>2015</c:v>
                </c:pt>
                <c:pt idx="29660">
                  <c:v>2015</c:v>
                </c:pt>
                <c:pt idx="29661">
                  <c:v>2015</c:v>
                </c:pt>
                <c:pt idx="29662">
                  <c:v>2015</c:v>
                </c:pt>
                <c:pt idx="29663">
                  <c:v>2015</c:v>
                </c:pt>
                <c:pt idx="29664">
                  <c:v>2015</c:v>
                </c:pt>
                <c:pt idx="29665">
                  <c:v>2015</c:v>
                </c:pt>
                <c:pt idx="29666">
                  <c:v>2015</c:v>
                </c:pt>
                <c:pt idx="29667">
                  <c:v>2015</c:v>
                </c:pt>
                <c:pt idx="29668">
                  <c:v>2015</c:v>
                </c:pt>
                <c:pt idx="29669">
                  <c:v>2015</c:v>
                </c:pt>
                <c:pt idx="29670">
                  <c:v>2015</c:v>
                </c:pt>
                <c:pt idx="29671">
                  <c:v>2015</c:v>
                </c:pt>
                <c:pt idx="29672">
                  <c:v>2015</c:v>
                </c:pt>
                <c:pt idx="29673">
                  <c:v>2015</c:v>
                </c:pt>
                <c:pt idx="29674">
                  <c:v>2015</c:v>
                </c:pt>
                <c:pt idx="29675">
                  <c:v>2015</c:v>
                </c:pt>
                <c:pt idx="29676">
                  <c:v>2015</c:v>
                </c:pt>
                <c:pt idx="29677">
                  <c:v>2015</c:v>
                </c:pt>
                <c:pt idx="29678">
                  <c:v>2015</c:v>
                </c:pt>
                <c:pt idx="29679">
                  <c:v>2015</c:v>
                </c:pt>
                <c:pt idx="29680">
                  <c:v>2015</c:v>
                </c:pt>
                <c:pt idx="29681">
                  <c:v>2015</c:v>
                </c:pt>
                <c:pt idx="29682">
                  <c:v>2015</c:v>
                </c:pt>
                <c:pt idx="29683">
                  <c:v>2015</c:v>
                </c:pt>
                <c:pt idx="29684">
                  <c:v>2015</c:v>
                </c:pt>
                <c:pt idx="29685">
                  <c:v>2015</c:v>
                </c:pt>
                <c:pt idx="29686">
                  <c:v>2014</c:v>
                </c:pt>
                <c:pt idx="29687">
                  <c:v>2014</c:v>
                </c:pt>
                <c:pt idx="29688">
                  <c:v>2014</c:v>
                </c:pt>
                <c:pt idx="29689">
                  <c:v>2014</c:v>
                </c:pt>
                <c:pt idx="29690">
                  <c:v>2014</c:v>
                </c:pt>
                <c:pt idx="29691">
                  <c:v>2014</c:v>
                </c:pt>
                <c:pt idx="29692">
                  <c:v>2014</c:v>
                </c:pt>
                <c:pt idx="29693">
                  <c:v>2014</c:v>
                </c:pt>
                <c:pt idx="29694">
                  <c:v>2014</c:v>
                </c:pt>
                <c:pt idx="29695">
                  <c:v>2014</c:v>
                </c:pt>
                <c:pt idx="29696">
                  <c:v>2014</c:v>
                </c:pt>
                <c:pt idx="29697">
                  <c:v>2014</c:v>
                </c:pt>
                <c:pt idx="29698">
                  <c:v>2014</c:v>
                </c:pt>
                <c:pt idx="29699">
                  <c:v>2014</c:v>
                </c:pt>
                <c:pt idx="29700">
                  <c:v>2014</c:v>
                </c:pt>
                <c:pt idx="29701">
                  <c:v>2014</c:v>
                </c:pt>
                <c:pt idx="29702">
                  <c:v>2014</c:v>
                </c:pt>
                <c:pt idx="29703">
                  <c:v>2014</c:v>
                </c:pt>
                <c:pt idx="29704">
                  <c:v>2014</c:v>
                </c:pt>
                <c:pt idx="29705">
                  <c:v>2014</c:v>
                </c:pt>
                <c:pt idx="29706">
                  <c:v>2014</c:v>
                </c:pt>
                <c:pt idx="29707">
                  <c:v>2014</c:v>
                </c:pt>
                <c:pt idx="29708">
                  <c:v>2014</c:v>
                </c:pt>
                <c:pt idx="29709">
                  <c:v>2014</c:v>
                </c:pt>
                <c:pt idx="29710">
                  <c:v>2014</c:v>
                </c:pt>
                <c:pt idx="29711">
                  <c:v>2014</c:v>
                </c:pt>
                <c:pt idx="29712">
                  <c:v>2014</c:v>
                </c:pt>
                <c:pt idx="29713">
                  <c:v>2013</c:v>
                </c:pt>
                <c:pt idx="29714">
                  <c:v>2013</c:v>
                </c:pt>
                <c:pt idx="29715">
                  <c:v>2013</c:v>
                </c:pt>
                <c:pt idx="29716">
                  <c:v>2013</c:v>
                </c:pt>
                <c:pt idx="29717">
                  <c:v>2013</c:v>
                </c:pt>
                <c:pt idx="29718">
                  <c:v>2013</c:v>
                </c:pt>
                <c:pt idx="29719">
                  <c:v>2013</c:v>
                </c:pt>
                <c:pt idx="29720">
                  <c:v>2013</c:v>
                </c:pt>
                <c:pt idx="29721">
                  <c:v>2013</c:v>
                </c:pt>
                <c:pt idx="29722">
                  <c:v>2013</c:v>
                </c:pt>
                <c:pt idx="29723">
                  <c:v>2013</c:v>
                </c:pt>
                <c:pt idx="29724">
                  <c:v>2013</c:v>
                </c:pt>
                <c:pt idx="29725">
                  <c:v>2013</c:v>
                </c:pt>
                <c:pt idx="29726">
                  <c:v>2013</c:v>
                </c:pt>
                <c:pt idx="29727">
                  <c:v>2013</c:v>
                </c:pt>
                <c:pt idx="29728">
                  <c:v>2013</c:v>
                </c:pt>
                <c:pt idx="29729">
                  <c:v>2013</c:v>
                </c:pt>
                <c:pt idx="29730">
                  <c:v>2013</c:v>
                </c:pt>
                <c:pt idx="29731">
                  <c:v>2013</c:v>
                </c:pt>
                <c:pt idx="29732">
                  <c:v>2013</c:v>
                </c:pt>
                <c:pt idx="29733">
                  <c:v>2013</c:v>
                </c:pt>
                <c:pt idx="29734">
                  <c:v>2013</c:v>
                </c:pt>
                <c:pt idx="29735">
                  <c:v>2013</c:v>
                </c:pt>
                <c:pt idx="29736">
                  <c:v>2012</c:v>
                </c:pt>
                <c:pt idx="29737">
                  <c:v>2012</c:v>
                </c:pt>
                <c:pt idx="29738">
                  <c:v>2012</c:v>
                </c:pt>
                <c:pt idx="29739">
                  <c:v>2012</c:v>
                </c:pt>
                <c:pt idx="29740">
                  <c:v>2012</c:v>
                </c:pt>
                <c:pt idx="29741">
                  <c:v>2012</c:v>
                </c:pt>
                <c:pt idx="29742">
                  <c:v>2012</c:v>
                </c:pt>
                <c:pt idx="29743">
                  <c:v>2012</c:v>
                </c:pt>
                <c:pt idx="29744">
                  <c:v>2012</c:v>
                </c:pt>
                <c:pt idx="29745">
                  <c:v>2012</c:v>
                </c:pt>
                <c:pt idx="29746">
                  <c:v>2012</c:v>
                </c:pt>
                <c:pt idx="29747">
                  <c:v>2012</c:v>
                </c:pt>
                <c:pt idx="29748">
                  <c:v>2012</c:v>
                </c:pt>
                <c:pt idx="29749">
                  <c:v>2012</c:v>
                </c:pt>
                <c:pt idx="29750">
                  <c:v>2012</c:v>
                </c:pt>
                <c:pt idx="29751">
                  <c:v>2012</c:v>
                </c:pt>
                <c:pt idx="29752">
                  <c:v>2012</c:v>
                </c:pt>
                <c:pt idx="29753">
                  <c:v>2012</c:v>
                </c:pt>
                <c:pt idx="29754">
                  <c:v>2012</c:v>
                </c:pt>
                <c:pt idx="29755">
                  <c:v>2012</c:v>
                </c:pt>
                <c:pt idx="29756">
                  <c:v>2012</c:v>
                </c:pt>
                <c:pt idx="29757">
                  <c:v>2012</c:v>
                </c:pt>
                <c:pt idx="29758">
                  <c:v>2012</c:v>
                </c:pt>
                <c:pt idx="29759">
                  <c:v>2012</c:v>
                </c:pt>
                <c:pt idx="29760">
                  <c:v>2011</c:v>
                </c:pt>
                <c:pt idx="29761">
                  <c:v>2011</c:v>
                </c:pt>
                <c:pt idx="29762">
                  <c:v>2011</c:v>
                </c:pt>
                <c:pt idx="29763">
                  <c:v>2011</c:v>
                </c:pt>
                <c:pt idx="29764">
                  <c:v>2011</c:v>
                </c:pt>
                <c:pt idx="29765">
                  <c:v>2011</c:v>
                </c:pt>
                <c:pt idx="29766">
                  <c:v>2011</c:v>
                </c:pt>
                <c:pt idx="29767">
                  <c:v>2011</c:v>
                </c:pt>
                <c:pt idx="29768">
                  <c:v>2011</c:v>
                </c:pt>
                <c:pt idx="29769">
                  <c:v>2011</c:v>
                </c:pt>
                <c:pt idx="29770">
                  <c:v>2011</c:v>
                </c:pt>
                <c:pt idx="29771">
                  <c:v>2011</c:v>
                </c:pt>
                <c:pt idx="29772">
                  <c:v>2011</c:v>
                </c:pt>
                <c:pt idx="29773">
                  <c:v>2011</c:v>
                </c:pt>
                <c:pt idx="29774">
                  <c:v>2011</c:v>
                </c:pt>
                <c:pt idx="29775">
                  <c:v>2011</c:v>
                </c:pt>
                <c:pt idx="29776">
                  <c:v>2011</c:v>
                </c:pt>
                <c:pt idx="29777">
                  <c:v>2011</c:v>
                </c:pt>
                <c:pt idx="29778">
                  <c:v>2011</c:v>
                </c:pt>
                <c:pt idx="29779">
                  <c:v>2011</c:v>
                </c:pt>
                <c:pt idx="29780">
                  <c:v>2010</c:v>
                </c:pt>
                <c:pt idx="29781">
                  <c:v>2010</c:v>
                </c:pt>
                <c:pt idx="29782">
                  <c:v>2010</c:v>
                </c:pt>
                <c:pt idx="29783">
                  <c:v>2010</c:v>
                </c:pt>
                <c:pt idx="29784">
                  <c:v>2010</c:v>
                </c:pt>
                <c:pt idx="29785">
                  <c:v>2010</c:v>
                </c:pt>
                <c:pt idx="29786">
                  <c:v>2010</c:v>
                </c:pt>
                <c:pt idx="29787">
                  <c:v>2010</c:v>
                </c:pt>
                <c:pt idx="29788">
                  <c:v>2010</c:v>
                </c:pt>
                <c:pt idx="29789">
                  <c:v>2010</c:v>
                </c:pt>
                <c:pt idx="29790">
                  <c:v>2010</c:v>
                </c:pt>
                <c:pt idx="29791">
                  <c:v>2010</c:v>
                </c:pt>
                <c:pt idx="29792">
                  <c:v>2010</c:v>
                </c:pt>
                <c:pt idx="29793">
                  <c:v>2010</c:v>
                </c:pt>
                <c:pt idx="29794">
                  <c:v>2010</c:v>
                </c:pt>
                <c:pt idx="29795">
                  <c:v>2010</c:v>
                </c:pt>
                <c:pt idx="29796">
                  <c:v>2010</c:v>
                </c:pt>
                <c:pt idx="29797">
                  <c:v>2010</c:v>
                </c:pt>
                <c:pt idx="29798">
                  <c:v>2010</c:v>
                </c:pt>
                <c:pt idx="29799">
                  <c:v>2010</c:v>
                </c:pt>
                <c:pt idx="29800">
                  <c:v>2010</c:v>
                </c:pt>
                <c:pt idx="29801">
                  <c:v>2010</c:v>
                </c:pt>
                <c:pt idx="29802">
                  <c:v>2010</c:v>
                </c:pt>
                <c:pt idx="29803">
                  <c:v>2010</c:v>
                </c:pt>
                <c:pt idx="29804">
                  <c:v>2009</c:v>
                </c:pt>
                <c:pt idx="29805">
                  <c:v>2009</c:v>
                </c:pt>
                <c:pt idx="29806">
                  <c:v>2009</c:v>
                </c:pt>
                <c:pt idx="29807">
                  <c:v>2009</c:v>
                </c:pt>
                <c:pt idx="29808">
                  <c:v>2009</c:v>
                </c:pt>
                <c:pt idx="29809">
                  <c:v>2009</c:v>
                </c:pt>
                <c:pt idx="29810">
                  <c:v>2009</c:v>
                </c:pt>
                <c:pt idx="29811">
                  <c:v>2009</c:v>
                </c:pt>
                <c:pt idx="29812">
                  <c:v>2009</c:v>
                </c:pt>
                <c:pt idx="29813">
                  <c:v>2009</c:v>
                </c:pt>
                <c:pt idx="29814">
                  <c:v>2009</c:v>
                </c:pt>
                <c:pt idx="29815">
                  <c:v>2009</c:v>
                </c:pt>
                <c:pt idx="29816">
                  <c:v>2009</c:v>
                </c:pt>
                <c:pt idx="29817">
                  <c:v>2009</c:v>
                </c:pt>
                <c:pt idx="29818">
                  <c:v>2009</c:v>
                </c:pt>
                <c:pt idx="29819">
                  <c:v>2009</c:v>
                </c:pt>
                <c:pt idx="29820">
                  <c:v>2009</c:v>
                </c:pt>
                <c:pt idx="29821">
                  <c:v>2009</c:v>
                </c:pt>
                <c:pt idx="29822">
                  <c:v>2009</c:v>
                </c:pt>
                <c:pt idx="29823">
                  <c:v>2009</c:v>
                </c:pt>
                <c:pt idx="29824">
                  <c:v>2009</c:v>
                </c:pt>
                <c:pt idx="29825">
                  <c:v>2009</c:v>
                </c:pt>
                <c:pt idx="29826">
                  <c:v>2009</c:v>
                </c:pt>
                <c:pt idx="29827">
                  <c:v>2009</c:v>
                </c:pt>
                <c:pt idx="29828">
                  <c:v>2009</c:v>
                </c:pt>
                <c:pt idx="29829">
                  <c:v>2009</c:v>
                </c:pt>
                <c:pt idx="29830">
                  <c:v>2009</c:v>
                </c:pt>
                <c:pt idx="29831">
                  <c:v>2009</c:v>
                </c:pt>
                <c:pt idx="29832">
                  <c:v>2009</c:v>
                </c:pt>
                <c:pt idx="29833">
                  <c:v>2008</c:v>
                </c:pt>
                <c:pt idx="29834">
                  <c:v>2008</c:v>
                </c:pt>
                <c:pt idx="29835">
                  <c:v>2008</c:v>
                </c:pt>
                <c:pt idx="29836">
                  <c:v>2008</c:v>
                </c:pt>
                <c:pt idx="29837">
                  <c:v>2008</c:v>
                </c:pt>
                <c:pt idx="29838">
                  <c:v>2008</c:v>
                </c:pt>
                <c:pt idx="29839">
                  <c:v>2008</c:v>
                </c:pt>
                <c:pt idx="29840">
                  <c:v>2008</c:v>
                </c:pt>
                <c:pt idx="29841">
                  <c:v>2008</c:v>
                </c:pt>
                <c:pt idx="29842">
                  <c:v>2008</c:v>
                </c:pt>
                <c:pt idx="29843">
                  <c:v>2008</c:v>
                </c:pt>
                <c:pt idx="29844">
                  <c:v>2008</c:v>
                </c:pt>
                <c:pt idx="29845">
                  <c:v>2008</c:v>
                </c:pt>
                <c:pt idx="29846">
                  <c:v>2008</c:v>
                </c:pt>
                <c:pt idx="29847">
                  <c:v>2008</c:v>
                </c:pt>
                <c:pt idx="29848">
                  <c:v>2008</c:v>
                </c:pt>
                <c:pt idx="29849">
                  <c:v>2008</c:v>
                </c:pt>
                <c:pt idx="29850">
                  <c:v>2008</c:v>
                </c:pt>
                <c:pt idx="29851">
                  <c:v>2008</c:v>
                </c:pt>
                <c:pt idx="29852">
                  <c:v>2008</c:v>
                </c:pt>
                <c:pt idx="29853">
                  <c:v>2008</c:v>
                </c:pt>
                <c:pt idx="29854">
                  <c:v>2008</c:v>
                </c:pt>
                <c:pt idx="29855">
                  <c:v>2008</c:v>
                </c:pt>
                <c:pt idx="29856">
                  <c:v>2008</c:v>
                </c:pt>
                <c:pt idx="29857">
                  <c:v>2007</c:v>
                </c:pt>
                <c:pt idx="29858">
                  <c:v>2007</c:v>
                </c:pt>
                <c:pt idx="29859">
                  <c:v>2007</c:v>
                </c:pt>
                <c:pt idx="29860">
                  <c:v>2007</c:v>
                </c:pt>
                <c:pt idx="29861">
                  <c:v>2007</c:v>
                </c:pt>
                <c:pt idx="29862">
                  <c:v>2007</c:v>
                </c:pt>
                <c:pt idx="29863">
                  <c:v>2007</c:v>
                </c:pt>
                <c:pt idx="29864">
                  <c:v>2007</c:v>
                </c:pt>
                <c:pt idx="29865">
                  <c:v>2007</c:v>
                </c:pt>
                <c:pt idx="29866">
                  <c:v>2007</c:v>
                </c:pt>
                <c:pt idx="29867">
                  <c:v>2007</c:v>
                </c:pt>
                <c:pt idx="29868">
                  <c:v>2007</c:v>
                </c:pt>
                <c:pt idx="29869">
                  <c:v>2007</c:v>
                </c:pt>
                <c:pt idx="29870">
                  <c:v>2007</c:v>
                </c:pt>
                <c:pt idx="29871">
                  <c:v>2007</c:v>
                </c:pt>
                <c:pt idx="29872">
                  <c:v>2007</c:v>
                </c:pt>
                <c:pt idx="29873">
                  <c:v>2007</c:v>
                </c:pt>
                <c:pt idx="29874">
                  <c:v>2007</c:v>
                </c:pt>
                <c:pt idx="29875">
                  <c:v>2007</c:v>
                </c:pt>
                <c:pt idx="29876">
                  <c:v>2007</c:v>
                </c:pt>
                <c:pt idx="29877">
                  <c:v>2007</c:v>
                </c:pt>
                <c:pt idx="29878">
                  <c:v>2007</c:v>
                </c:pt>
                <c:pt idx="29879">
                  <c:v>2007</c:v>
                </c:pt>
                <c:pt idx="29880">
                  <c:v>2007</c:v>
                </c:pt>
                <c:pt idx="29881">
                  <c:v>2007</c:v>
                </c:pt>
                <c:pt idx="29882">
                  <c:v>2007</c:v>
                </c:pt>
                <c:pt idx="29883">
                  <c:v>2007</c:v>
                </c:pt>
                <c:pt idx="29884">
                  <c:v>2007</c:v>
                </c:pt>
                <c:pt idx="29885">
                  <c:v>2007</c:v>
                </c:pt>
                <c:pt idx="29886">
                  <c:v>2007</c:v>
                </c:pt>
                <c:pt idx="29887">
                  <c:v>2007</c:v>
                </c:pt>
                <c:pt idx="29888">
                  <c:v>2007</c:v>
                </c:pt>
                <c:pt idx="29889">
                  <c:v>2007</c:v>
                </c:pt>
                <c:pt idx="29890">
                  <c:v>2007</c:v>
                </c:pt>
                <c:pt idx="29891">
                  <c:v>2007</c:v>
                </c:pt>
                <c:pt idx="29892">
                  <c:v>2007</c:v>
                </c:pt>
                <c:pt idx="29893">
                  <c:v>2007</c:v>
                </c:pt>
                <c:pt idx="29894">
                  <c:v>2007</c:v>
                </c:pt>
                <c:pt idx="29895">
                  <c:v>2007</c:v>
                </c:pt>
                <c:pt idx="29896">
                  <c:v>2007</c:v>
                </c:pt>
                <c:pt idx="29897">
                  <c:v>2007</c:v>
                </c:pt>
                <c:pt idx="29898">
                  <c:v>2007</c:v>
                </c:pt>
                <c:pt idx="29899">
                  <c:v>2007</c:v>
                </c:pt>
                <c:pt idx="29900">
                  <c:v>2006</c:v>
                </c:pt>
                <c:pt idx="29901">
                  <c:v>2006</c:v>
                </c:pt>
                <c:pt idx="29902">
                  <c:v>2006</c:v>
                </c:pt>
                <c:pt idx="29903">
                  <c:v>2006</c:v>
                </c:pt>
                <c:pt idx="29904">
                  <c:v>2006</c:v>
                </c:pt>
                <c:pt idx="29905">
                  <c:v>2006</c:v>
                </c:pt>
                <c:pt idx="29906">
                  <c:v>2006</c:v>
                </c:pt>
                <c:pt idx="29907">
                  <c:v>2006</c:v>
                </c:pt>
                <c:pt idx="29908">
                  <c:v>2006</c:v>
                </c:pt>
                <c:pt idx="29909">
                  <c:v>2006</c:v>
                </c:pt>
                <c:pt idx="29910">
                  <c:v>2006</c:v>
                </c:pt>
                <c:pt idx="29911">
                  <c:v>2006</c:v>
                </c:pt>
                <c:pt idx="29912">
                  <c:v>2006</c:v>
                </c:pt>
                <c:pt idx="29913">
                  <c:v>2006</c:v>
                </c:pt>
                <c:pt idx="29914">
                  <c:v>2006</c:v>
                </c:pt>
                <c:pt idx="29915">
                  <c:v>2006</c:v>
                </c:pt>
                <c:pt idx="29916">
                  <c:v>2006</c:v>
                </c:pt>
                <c:pt idx="29917">
                  <c:v>2006</c:v>
                </c:pt>
                <c:pt idx="29918">
                  <c:v>2006</c:v>
                </c:pt>
                <c:pt idx="29919">
                  <c:v>2006</c:v>
                </c:pt>
                <c:pt idx="29920">
                  <c:v>2006</c:v>
                </c:pt>
                <c:pt idx="29921">
                  <c:v>2006</c:v>
                </c:pt>
                <c:pt idx="29922">
                  <c:v>2005</c:v>
                </c:pt>
                <c:pt idx="29923">
                  <c:v>2005</c:v>
                </c:pt>
                <c:pt idx="29924">
                  <c:v>2005</c:v>
                </c:pt>
                <c:pt idx="29925">
                  <c:v>2005</c:v>
                </c:pt>
                <c:pt idx="29926">
                  <c:v>2005</c:v>
                </c:pt>
                <c:pt idx="29927">
                  <c:v>2005</c:v>
                </c:pt>
                <c:pt idx="29928">
                  <c:v>2005</c:v>
                </c:pt>
                <c:pt idx="29929">
                  <c:v>2005</c:v>
                </c:pt>
                <c:pt idx="29930">
                  <c:v>2005</c:v>
                </c:pt>
                <c:pt idx="29931">
                  <c:v>2005</c:v>
                </c:pt>
                <c:pt idx="29932">
                  <c:v>2005</c:v>
                </c:pt>
                <c:pt idx="29933">
                  <c:v>2005</c:v>
                </c:pt>
                <c:pt idx="29934">
                  <c:v>2005</c:v>
                </c:pt>
                <c:pt idx="29935">
                  <c:v>2005</c:v>
                </c:pt>
                <c:pt idx="29936">
                  <c:v>2005</c:v>
                </c:pt>
                <c:pt idx="29937">
                  <c:v>2005</c:v>
                </c:pt>
                <c:pt idx="29938">
                  <c:v>2005</c:v>
                </c:pt>
                <c:pt idx="29939">
                  <c:v>2005</c:v>
                </c:pt>
                <c:pt idx="29940">
                  <c:v>2005</c:v>
                </c:pt>
                <c:pt idx="29941">
                  <c:v>2005</c:v>
                </c:pt>
                <c:pt idx="29942">
                  <c:v>2004</c:v>
                </c:pt>
                <c:pt idx="29943">
                  <c:v>2004</c:v>
                </c:pt>
                <c:pt idx="29944">
                  <c:v>2004</c:v>
                </c:pt>
                <c:pt idx="29945">
                  <c:v>2004</c:v>
                </c:pt>
                <c:pt idx="29946">
                  <c:v>2004</c:v>
                </c:pt>
                <c:pt idx="29947">
                  <c:v>2004</c:v>
                </c:pt>
                <c:pt idx="29948">
                  <c:v>2004</c:v>
                </c:pt>
                <c:pt idx="29949">
                  <c:v>2004</c:v>
                </c:pt>
                <c:pt idx="29950">
                  <c:v>2004</c:v>
                </c:pt>
                <c:pt idx="29951">
                  <c:v>2004</c:v>
                </c:pt>
                <c:pt idx="29952">
                  <c:v>2004</c:v>
                </c:pt>
                <c:pt idx="29953">
                  <c:v>2004</c:v>
                </c:pt>
                <c:pt idx="29954">
                  <c:v>2004</c:v>
                </c:pt>
                <c:pt idx="29955">
                  <c:v>2004</c:v>
                </c:pt>
                <c:pt idx="29956">
                  <c:v>2004</c:v>
                </c:pt>
                <c:pt idx="29957">
                  <c:v>2004</c:v>
                </c:pt>
                <c:pt idx="29958">
                  <c:v>2004</c:v>
                </c:pt>
                <c:pt idx="29959">
                  <c:v>2004</c:v>
                </c:pt>
                <c:pt idx="29960">
                  <c:v>2004</c:v>
                </c:pt>
                <c:pt idx="29961">
                  <c:v>2004</c:v>
                </c:pt>
                <c:pt idx="29962">
                  <c:v>2004</c:v>
                </c:pt>
                <c:pt idx="29963">
                  <c:v>2003</c:v>
                </c:pt>
                <c:pt idx="29964">
                  <c:v>2003</c:v>
                </c:pt>
                <c:pt idx="29965">
                  <c:v>2003</c:v>
                </c:pt>
                <c:pt idx="29966">
                  <c:v>2003</c:v>
                </c:pt>
                <c:pt idx="29967">
                  <c:v>2003</c:v>
                </c:pt>
                <c:pt idx="29968">
                  <c:v>2003</c:v>
                </c:pt>
                <c:pt idx="29969">
                  <c:v>2003</c:v>
                </c:pt>
                <c:pt idx="29970">
                  <c:v>2003</c:v>
                </c:pt>
                <c:pt idx="29971">
                  <c:v>2003</c:v>
                </c:pt>
                <c:pt idx="29972">
                  <c:v>2003</c:v>
                </c:pt>
                <c:pt idx="29973">
                  <c:v>2003</c:v>
                </c:pt>
                <c:pt idx="29974">
                  <c:v>2003</c:v>
                </c:pt>
                <c:pt idx="29975">
                  <c:v>2003</c:v>
                </c:pt>
                <c:pt idx="29976">
                  <c:v>2003</c:v>
                </c:pt>
                <c:pt idx="29977">
                  <c:v>2003</c:v>
                </c:pt>
                <c:pt idx="29978">
                  <c:v>2003</c:v>
                </c:pt>
                <c:pt idx="29979">
                  <c:v>2003</c:v>
                </c:pt>
                <c:pt idx="29980">
                  <c:v>2002</c:v>
                </c:pt>
                <c:pt idx="29981">
                  <c:v>2002</c:v>
                </c:pt>
                <c:pt idx="29982">
                  <c:v>2002</c:v>
                </c:pt>
                <c:pt idx="29983">
                  <c:v>2002</c:v>
                </c:pt>
                <c:pt idx="29984">
                  <c:v>2002</c:v>
                </c:pt>
                <c:pt idx="29985">
                  <c:v>2002</c:v>
                </c:pt>
                <c:pt idx="29986">
                  <c:v>2002</c:v>
                </c:pt>
                <c:pt idx="29987">
                  <c:v>2002</c:v>
                </c:pt>
                <c:pt idx="29988">
                  <c:v>2002</c:v>
                </c:pt>
                <c:pt idx="29989">
                  <c:v>2002</c:v>
                </c:pt>
                <c:pt idx="29990">
                  <c:v>2002</c:v>
                </c:pt>
                <c:pt idx="29991">
                  <c:v>2001</c:v>
                </c:pt>
                <c:pt idx="29992">
                  <c:v>2001</c:v>
                </c:pt>
                <c:pt idx="29993">
                  <c:v>2001</c:v>
                </c:pt>
                <c:pt idx="29994">
                  <c:v>2001</c:v>
                </c:pt>
                <c:pt idx="29995">
                  <c:v>2001</c:v>
                </c:pt>
                <c:pt idx="29996">
                  <c:v>2001</c:v>
                </c:pt>
                <c:pt idx="29997">
                  <c:v>2001</c:v>
                </c:pt>
                <c:pt idx="29998">
                  <c:v>2001</c:v>
                </c:pt>
                <c:pt idx="29999">
                  <c:v>2001</c:v>
                </c:pt>
                <c:pt idx="30000">
                  <c:v>2001</c:v>
                </c:pt>
                <c:pt idx="30001">
                  <c:v>2001</c:v>
                </c:pt>
                <c:pt idx="30002">
                  <c:v>2000</c:v>
                </c:pt>
                <c:pt idx="30003">
                  <c:v>2000</c:v>
                </c:pt>
                <c:pt idx="30004">
                  <c:v>2000</c:v>
                </c:pt>
                <c:pt idx="30005">
                  <c:v>2000</c:v>
                </c:pt>
                <c:pt idx="30006">
                  <c:v>2000</c:v>
                </c:pt>
                <c:pt idx="30007">
                  <c:v>2000</c:v>
                </c:pt>
                <c:pt idx="30008">
                  <c:v>2000</c:v>
                </c:pt>
                <c:pt idx="30009">
                  <c:v>2000</c:v>
                </c:pt>
                <c:pt idx="30010">
                  <c:v>2000</c:v>
                </c:pt>
                <c:pt idx="30011">
                  <c:v>2000</c:v>
                </c:pt>
                <c:pt idx="30012">
                  <c:v>2000</c:v>
                </c:pt>
                <c:pt idx="30013">
                  <c:v>2000</c:v>
                </c:pt>
                <c:pt idx="30014">
                  <c:v>2000</c:v>
                </c:pt>
                <c:pt idx="30015">
                  <c:v>2019</c:v>
                </c:pt>
                <c:pt idx="30016">
                  <c:v>2019</c:v>
                </c:pt>
                <c:pt idx="30017">
                  <c:v>2018</c:v>
                </c:pt>
                <c:pt idx="30018">
                  <c:v>2018</c:v>
                </c:pt>
                <c:pt idx="30019">
                  <c:v>2018</c:v>
                </c:pt>
                <c:pt idx="30020">
                  <c:v>2018</c:v>
                </c:pt>
                <c:pt idx="30021">
                  <c:v>2016</c:v>
                </c:pt>
                <c:pt idx="30022">
                  <c:v>2016</c:v>
                </c:pt>
                <c:pt idx="30023">
                  <c:v>2016</c:v>
                </c:pt>
                <c:pt idx="30024">
                  <c:v>2016</c:v>
                </c:pt>
                <c:pt idx="30025">
                  <c:v>2016</c:v>
                </c:pt>
                <c:pt idx="30026">
                  <c:v>2015</c:v>
                </c:pt>
                <c:pt idx="30027">
                  <c:v>2015</c:v>
                </c:pt>
                <c:pt idx="30028">
                  <c:v>2015</c:v>
                </c:pt>
                <c:pt idx="30029">
                  <c:v>2015</c:v>
                </c:pt>
                <c:pt idx="30030">
                  <c:v>2014</c:v>
                </c:pt>
                <c:pt idx="30031">
                  <c:v>2014</c:v>
                </c:pt>
                <c:pt idx="30032">
                  <c:v>2014</c:v>
                </c:pt>
                <c:pt idx="30033">
                  <c:v>2014</c:v>
                </c:pt>
                <c:pt idx="30034">
                  <c:v>2013</c:v>
                </c:pt>
                <c:pt idx="30035">
                  <c:v>2013</c:v>
                </c:pt>
                <c:pt idx="30036">
                  <c:v>2013</c:v>
                </c:pt>
                <c:pt idx="30037">
                  <c:v>2013</c:v>
                </c:pt>
                <c:pt idx="30038">
                  <c:v>2012</c:v>
                </c:pt>
                <c:pt idx="30039">
                  <c:v>2012</c:v>
                </c:pt>
                <c:pt idx="30040">
                  <c:v>2012</c:v>
                </c:pt>
                <c:pt idx="30041">
                  <c:v>2012</c:v>
                </c:pt>
                <c:pt idx="30042">
                  <c:v>2018</c:v>
                </c:pt>
                <c:pt idx="30043">
                  <c:v>2018</c:v>
                </c:pt>
                <c:pt idx="30044">
                  <c:v>2018</c:v>
                </c:pt>
                <c:pt idx="30045">
                  <c:v>2018</c:v>
                </c:pt>
                <c:pt idx="30046">
                  <c:v>2018</c:v>
                </c:pt>
                <c:pt idx="30047">
                  <c:v>2018</c:v>
                </c:pt>
                <c:pt idx="30048">
                  <c:v>2018</c:v>
                </c:pt>
                <c:pt idx="30049">
                  <c:v>2018</c:v>
                </c:pt>
                <c:pt idx="30050">
                  <c:v>2018</c:v>
                </c:pt>
                <c:pt idx="30051">
                  <c:v>2018</c:v>
                </c:pt>
                <c:pt idx="30052">
                  <c:v>2018</c:v>
                </c:pt>
                <c:pt idx="30053">
                  <c:v>2018</c:v>
                </c:pt>
                <c:pt idx="30054">
                  <c:v>2016</c:v>
                </c:pt>
                <c:pt idx="30055">
                  <c:v>2016</c:v>
                </c:pt>
                <c:pt idx="30056">
                  <c:v>2016</c:v>
                </c:pt>
                <c:pt idx="30057">
                  <c:v>2016</c:v>
                </c:pt>
                <c:pt idx="30058">
                  <c:v>2016</c:v>
                </c:pt>
                <c:pt idx="30059">
                  <c:v>2016</c:v>
                </c:pt>
                <c:pt idx="30060">
                  <c:v>2016</c:v>
                </c:pt>
                <c:pt idx="30061">
                  <c:v>2016</c:v>
                </c:pt>
                <c:pt idx="30062">
                  <c:v>2016</c:v>
                </c:pt>
                <c:pt idx="30063">
                  <c:v>2015</c:v>
                </c:pt>
                <c:pt idx="30064">
                  <c:v>2015</c:v>
                </c:pt>
                <c:pt idx="30065">
                  <c:v>2015</c:v>
                </c:pt>
                <c:pt idx="30066">
                  <c:v>2015</c:v>
                </c:pt>
                <c:pt idx="30067">
                  <c:v>2015</c:v>
                </c:pt>
                <c:pt idx="30068">
                  <c:v>2015</c:v>
                </c:pt>
                <c:pt idx="30069">
                  <c:v>2015</c:v>
                </c:pt>
                <c:pt idx="30070">
                  <c:v>2015</c:v>
                </c:pt>
                <c:pt idx="30071">
                  <c:v>2015</c:v>
                </c:pt>
                <c:pt idx="30072">
                  <c:v>2014</c:v>
                </c:pt>
                <c:pt idx="30073">
                  <c:v>2014</c:v>
                </c:pt>
                <c:pt idx="30074">
                  <c:v>2014</c:v>
                </c:pt>
                <c:pt idx="30075">
                  <c:v>2014</c:v>
                </c:pt>
                <c:pt idx="30076">
                  <c:v>2014</c:v>
                </c:pt>
                <c:pt idx="30077">
                  <c:v>2014</c:v>
                </c:pt>
                <c:pt idx="30078">
                  <c:v>2014</c:v>
                </c:pt>
                <c:pt idx="30079">
                  <c:v>2014</c:v>
                </c:pt>
                <c:pt idx="30080">
                  <c:v>2014</c:v>
                </c:pt>
                <c:pt idx="30081">
                  <c:v>2013</c:v>
                </c:pt>
                <c:pt idx="30082">
                  <c:v>2013</c:v>
                </c:pt>
                <c:pt idx="30083">
                  <c:v>2013</c:v>
                </c:pt>
                <c:pt idx="30084">
                  <c:v>2013</c:v>
                </c:pt>
                <c:pt idx="30085">
                  <c:v>2013</c:v>
                </c:pt>
                <c:pt idx="30086">
                  <c:v>2013</c:v>
                </c:pt>
                <c:pt idx="30087">
                  <c:v>2013</c:v>
                </c:pt>
                <c:pt idx="30088">
                  <c:v>2013</c:v>
                </c:pt>
                <c:pt idx="30089">
                  <c:v>2013</c:v>
                </c:pt>
                <c:pt idx="30090">
                  <c:v>2012</c:v>
                </c:pt>
                <c:pt idx="30091">
                  <c:v>2012</c:v>
                </c:pt>
                <c:pt idx="30092">
                  <c:v>2012</c:v>
                </c:pt>
                <c:pt idx="30093">
                  <c:v>2012</c:v>
                </c:pt>
                <c:pt idx="30094">
                  <c:v>2012</c:v>
                </c:pt>
                <c:pt idx="30095">
                  <c:v>2012</c:v>
                </c:pt>
                <c:pt idx="30096">
                  <c:v>2012</c:v>
                </c:pt>
                <c:pt idx="30097">
                  <c:v>2012</c:v>
                </c:pt>
                <c:pt idx="30098">
                  <c:v>2012</c:v>
                </c:pt>
                <c:pt idx="30099">
                  <c:v>2012</c:v>
                </c:pt>
                <c:pt idx="30100">
                  <c:v>2012</c:v>
                </c:pt>
                <c:pt idx="30101">
                  <c:v>2011</c:v>
                </c:pt>
                <c:pt idx="30102">
                  <c:v>2011</c:v>
                </c:pt>
                <c:pt idx="30103">
                  <c:v>2011</c:v>
                </c:pt>
                <c:pt idx="30104">
                  <c:v>2011</c:v>
                </c:pt>
                <c:pt idx="30105">
                  <c:v>2011</c:v>
                </c:pt>
                <c:pt idx="30106">
                  <c:v>2011</c:v>
                </c:pt>
                <c:pt idx="30107">
                  <c:v>2011</c:v>
                </c:pt>
                <c:pt idx="30108">
                  <c:v>2011</c:v>
                </c:pt>
                <c:pt idx="30109">
                  <c:v>2011</c:v>
                </c:pt>
                <c:pt idx="30110">
                  <c:v>2011</c:v>
                </c:pt>
                <c:pt idx="30111">
                  <c:v>2011</c:v>
                </c:pt>
                <c:pt idx="30112">
                  <c:v>2010</c:v>
                </c:pt>
                <c:pt idx="30113">
                  <c:v>2010</c:v>
                </c:pt>
                <c:pt idx="30114">
                  <c:v>2010</c:v>
                </c:pt>
                <c:pt idx="30115">
                  <c:v>2010</c:v>
                </c:pt>
                <c:pt idx="30116">
                  <c:v>2010</c:v>
                </c:pt>
                <c:pt idx="30117">
                  <c:v>2010</c:v>
                </c:pt>
                <c:pt idx="30118">
                  <c:v>2010</c:v>
                </c:pt>
                <c:pt idx="30119">
                  <c:v>2010</c:v>
                </c:pt>
                <c:pt idx="30120">
                  <c:v>2010</c:v>
                </c:pt>
                <c:pt idx="30121">
                  <c:v>2010</c:v>
                </c:pt>
                <c:pt idx="30122">
                  <c:v>2010</c:v>
                </c:pt>
                <c:pt idx="30123">
                  <c:v>2008</c:v>
                </c:pt>
                <c:pt idx="30124">
                  <c:v>2008</c:v>
                </c:pt>
                <c:pt idx="30125">
                  <c:v>2008</c:v>
                </c:pt>
                <c:pt idx="30126">
                  <c:v>2008</c:v>
                </c:pt>
                <c:pt idx="30127">
                  <c:v>2008</c:v>
                </c:pt>
                <c:pt idx="30128">
                  <c:v>2008</c:v>
                </c:pt>
                <c:pt idx="30129">
                  <c:v>2008</c:v>
                </c:pt>
                <c:pt idx="30130">
                  <c:v>2008</c:v>
                </c:pt>
                <c:pt idx="30131">
                  <c:v>2007</c:v>
                </c:pt>
                <c:pt idx="30132">
                  <c:v>2007</c:v>
                </c:pt>
                <c:pt idx="30133">
                  <c:v>2007</c:v>
                </c:pt>
                <c:pt idx="30134">
                  <c:v>2007</c:v>
                </c:pt>
                <c:pt idx="30135">
                  <c:v>2006</c:v>
                </c:pt>
                <c:pt idx="30136">
                  <c:v>2006</c:v>
                </c:pt>
                <c:pt idx="30137">
                  <c:v>2006</c:v>
                </c:pt>
                <c:pt idx="30138">
                  <c:v>2006</c:v>
                </c:pt>
                <c:pt idx="30139">
                  <c:v>2005</c:v>
                </c:pt>
                <c:pt idx="30140">
                  <c:v>2005</c:v>
                </c:pt>
                <c:pt idx="30141">
                  <c:v>2005</c:v>
                </c:pt>
                <c:pt idx="30142">
                  <c:v>2005</c:v>
                </c:pt>
                <c:pt idx="30143">
                  <c:v>2004</c:v>
                </c:pt>
                <c:pt idx="30144">
                  <c:v>2004</c:v>
                </c:pt>
                <c:pt idx="30145">
                  <c:v>2004</c:v>
                </c:pt>
                <c:pt idx="30146">
                  <c:v>2004</c:v>
                </c:pt>
                <c:pt idx="30147">
                  <c:v>2003</c:v>
                </c:pt>
                <c:pt idx="30148">
                  <c:v>2003</c:v>
                </c:pt>
                <c:pt idx="30149">
                  <c:v>2003</c:v>
                </c:pt>
                <c:pt idx="30150">
                  <c:v>2003</c:v>
                </c:pt>
                <c:pt idx="30151">
                  <c:v>2002</c:v>
                </c:pt>
                <c:pt idx="30152">
                  <c:v>2002</c:v>
                </c:pt>
                <c:pt idx="30153">
                  <c:v>2002</c:v>
                </c:pt>
                <c:pt idx="30154">
                  <c:v>2002</c:v>
                </c:pt>
                <c:pt idx="30155">
                  <c:v>2001</c:v>
                </c:pt>
                <c:pt idx="30156">
                  <c:v>2001</c:v>
                </c:pt>
                <c:pt idx="30157">
                  <c:v>2001</c:v>
                </c:pt>
                <c:pt idx="30158">
                  <c:v>2001</c:v>
                </c:pt>
                <c:pt idx="30159">
                  <c:v>2019</c:v>
                </c:pt>
                <c:pt idx="30160">
                  <c:v>2019</c:v>
                </c:pt>
                <c:pt idx="30161">
                  <c:v>2019</c:v>
                </c:pt>
                <c:pt idx="30162">
                  <c:v>2019</c:v>
                </c:pt>
                <c:pt idx="30163">
                  <c:v>2018</c:v>
                </c:pt>
                <c:pt idx="30164">
                  <c:v>2018</c:v>
                </c:pt>
                <c:pt idx="30165">
                  <c:v>2019</c:v>
                </c:pt>
                <c:pt idx="30166">
                  <c:v>2019</c:v>
                </c:pt>
                <c:pt idx="30167">
                  <c:v>2019</c:v>
                </c:pt>
                <c:pt idx="30168">
                  <c:v>2019</c:v>
                </c:pt>
                <c:pt idx="30169">
                  <c:v>2019</c:v>
                </c:pt>
                <c:pt idx="30170">
                  <c:v>2018</c:v>
                </c:pt>
                <c:pt idx="30171">
                  <c:v>2018</c:v>
                </c:pt>
                <c:pt idx="30172">
                  <c:v>2019</c:v>
                </c:pt>
                <c:pt idx="30173">
                  <c:v>2018</c:v>
                </c:pt>
                <c:pt idx="30174">
                  <c:v>2016</c:v>
                </c:pt>
                <c:pt idx="30175">
                  <c:v>2019</c:v>
                </c:pt>
                <c:pt idx="30176">
                  <c:v>2019</c:v>
                </c:pt>
                <c:pt idx="30177">
                  <c:v>2019</c:v>
                </c:pt>
                <c:pt idx="30178">
                  <c:v>2019</c:v>
                </c:pt>
                <c:pt idx="30179">
                  <c:v>2019</c:v>
                </c:pt>
                <c:pt idx="30180">
                  <c:v>2019</c:v>
                </c:pt>
                <c:pt idx="30181">
                  <c:v>2019</c:v>
                </c:pt>
                <c:pt idx="30182">
                  <c:v>2019</c:v>
                </c:pt>
                <c:pt idx="30183">
                  <c:v>2019</c:v>
                </c:pt>
                <c:pt idx="30184">
                  <c:v>2019</c:v>
                </c:pt>
                <c:pt idx="30185">
                  <c:v>2019</c:v>
                </c:pt>
                <c:pt idx="30186">
                  <c:v>2019</c:v>
                </c:pt>
                <c:pt idx="30187">
                  <c:v>2019</c:v>
                </c:pt>
                <c:pt idx="30188">
                  <c:v>2019</c:v>
                </c:pt>
                <c:pt idx="30189">
                  <c:v>2019</c:v>
                </c:pt>
                <c:pt idx="30190">
                  <c:v>2019</c:v>
                </c:pt>
                <c:pt idx="30191">
                  <c:v>2019</c:v>
                </c:pt>
                <c:pt idx="30192">
                  <c:v>2019</c:v>
                </c:pt>
                <c:pt idx="30193">
                  <c:v>2019</c:v>
                </c:pt>
                <c:pt idx="30194">
                  <c:v>2019</c:v>
                </c:pt>
                <c:pt idx="30195">
                  <c:v>2019</c:v>
                </c:pt>
                <c:pt idx="30196">
                  <c:v>2019</c:v>
                </c:pt>
                <c:pt idx="30197">
                  <c:v>2019</c:v>
                </c:pt>
                <c:pt idx="30198">
                  <c:v>2019</c:v>
                </c:pt>
                <c:pt idx="30199">
                  <c:v>2019</c:v>
                </c:pt>
                <c:pt idx="30200">
                  <c:v>2019</c:v>
                </c:pt>
                <c:pt idx="30201">
                  <c:v>2019</c:v>
                </c:pt>
                <c:pt idx="30202">
                  <c:v>2019</c:v>
                </c:pt>
                <c:pt idx="30203">
                  <c:v>2019</c:v>
                </c:pt>
                <c:pt idx="30204">
                  <c:v>2019</c:v>
                </c:pt>
                <c:pt idx="30205">
                  <c:v>2019</c:v>
                </c:pt>
                <c:pt idx="30206">
                  <c:v>2019</c:v>
                </c:pt>
                <c:pt idx="30207">
                  <c:v>2019</c:v>
                </c:pt>
                <c:pt idx="30208">
                  <c:v>2018</c:v>
                </c:pt>
                <c:pt idx="30209">
                  <c:v>2018</c:v>
                </c:pt>
                <c:pt idx="30210">
                  <c:v>2018</c:v>
                </c:pt>
                <c:pt idx="30211">
                  <c:v>2018</c:v>
                </c:pt>
                <c:pt idx="30212">
                  <c:v>2018</c:v>
                </c:pt>
                <c:pt idx="30213">
                  <c:v>2018</c:v>
                </c:pt>
                <c:pt idx="30214">
                  <c:v>2018</c:v>
                </c:pt>
                <c:pt idx="30215">
                  <c:v>2018</c:v>
                </c:pt>
                <c:pt idx="30216">
                  <c:v>2018</c:v>
                </c:pt>
                <c:pt idx="30217">
                  <c:v>2018</c:v>
                </c:pt>
                <c:pt idx="30218">
                  <c:v>2018</c:v>
                </c:pt>
                <c:pt idx="30219">
                  <c:v>2018</c:v>
                </c:pt>
                <c:pt idx="30220">
                  <c:v>2019</c:v>
                </c:pt>
                <c:pt idx="30221">
                  <c:v>2019</c:v>
                </c:pt>
                <c:pt idx="30222">
                  <c:v>2019</c:v>
                </c:pt>
                <c:pt idx="30223">
                  <c:v>2019</c:v>
                </c:pt>
                <c:pt idx="30224">
                  <c:v>2019</c:v>
                </c:pt>
                <c:pt idx="30225">
                  <c:v>2019</c:v>
                </c:pt>
                <c:pt idx="30226">
                  <c:v>2019</c:v>
                </c:pt>
                <c:pt idx="30227">
                  <c:v>2019</c:v>
                </c:pt>
                <c:pt idx="30228">
                  <c:v>2019</c:v>
                </c:pt>
                <c:pt idx="30229">
                  <c:v>2019</c:v>
                </c:pt>
                <c:pt idx="30230">
                  <c:v>2019</c:v>
                </c:pt>
                <c:pt idx="30231">
                  <c:v>2019</c:v>
                </c:pt>
                <c:pt idx="30232">
                  <c:v>2019</c:v>
                </c:pt>
                <c:pt idx="30233">
                  <c:v>2019</c:v>
                </c:pt>
                <c:pt idx="30234">
                  <c:v>2019</c:v>
                </c:pt>
                <c:pt idx="30235">
                  <c:v>2019</c:v>
                </c:pt>
                <c:pt idx="30236">
                  <c:v>2019</c:v>
                </c:pt>
                <c:pt idx="30237">
                  <c:v>2019</c:v>
                </c:pt>
                <c:pt idx="30238">
                  <c:v>2019</c:v>
                </c:pt>
                <c:pt idx="30239">
                  <c:v>2019</c:v>
                </c:pt>
                <c:pt idx="30240">
                  <c:v>2019</c:v>
                </c:pt>
                <c:pt idx="30241">
                  <c:v>2019</c:v>
                </c:pt>
                <c:pt idx="30242">
                  <c:v>2019</c:v>
                </c:pt>
                <c:pt idx="30243">
                  <c:v>2019</c:v>
                </c:pt>
                <c:pt idx="30244">
                  <c:v>2019</c:v>
                </c:pt>
                <c:pt idx="30245">
                  <c:v>2019</c:v>
                </c:pt>
                <c:pt idx="30246">
                  <c:v>2018</c:v>
                </c:pt>
                <c:pt idx="30247">
                  <c:v>2018</c:v>
                </c:pt>
                <c:pt idx="30248">
                  <c:v>2018</c:v>
                </c:pt>
                <c:pt idx="30249">
                  <c:v>2018</c:v>
                </c:pt>
                <c:pt idx="30250">
                  <c:v>2018</c:v>
                </c:pt>
                <c:pt idx="30251">
                  <c:v>2018</c:v>
                </c:pt>
                <c:pt idx="30252">
                  <c:v>2018</c:v>
                </c:pt>
                <c:pt idx="30253">
                  <c:v>2018</c:v>
                </c:pt>
                <c:pt idx="30254">
                  <c:v>2018</c:v>
                </c:pt>
                <c:pt idx="30255">
                  <c:v>2014</c:v>
                </c:pt>
                <c:pt idx="30256">
                  <c:v>2014</c:v>
                </c:pt>
                <c:pt idx="30257">
                  <c:v>2014</c:v>
                </c:pt>
                <c:pt idx="30258">
                  <c:v>2014</c:v>
                </c:pt>
                <c:pt idx="30259">
                  <c:v>2014</c:v>
                </c:pt>
                <c:pt idx="30260">
                  <c:v>2014</c:v>
                </c:pt>
                <c:pt idx="30261">
                  <c:v>2014</c:v>
                </c:pt>
                <c:pt idx="30262">
                  <c:v>2014</c:v>
                </c:pt>
                <c:pt idx="30263">
                  <c:v>2014</c:v>
                </c:pt>
                <c:pt idx="30264">
                  <c:v>2014</c:v>
                </c:pt>
                <c:pt idx="30265">
                  <c:v>2014</c:v>
                </c:pt>
                <c:pt idx="30266">
                  <c:v>2014</c:v>
                </c:pt>
                <c:pt idx="30267">
                  <c:v>2014</c:v>
                </c:pt>
                <c:pt idx="30268">
                  <c:v>2014</c:v>
                </c:pt>
                <c:pt idx="30269">
                  <c:v>2013</c:v>
                </c:pt>
                <c:pt idx="30270">
                  <c:v>2013</c:v>
                </c:pt>
                <c:pt idx="30271">
                  <c:v>2013</c:v>
                </c:pt>
                <c:pt idx="30272">
                  <c:v>2013</c:v>
                </c:pt>
                <c:pt idx="30273">
                  <c:v>2013</c:v>
                </c:pt>
                <c:pt idx="30274">
                  <c:v>2013</c:v>
                </c:pt>
                <c:pt idx="30275">
                  <c:v>2013</c:v>
                </c:pt>
                <c:pt idx="30276">
                  <c:v>2013</c:v>
                </c:pt>
                <c:pt idx="30277">
                  <c:v>2013</c:v>
                </c:pt>
                <c:pt idx="30278">
                  <c:v>2013</c:v>
                </c:pt>
                <c:pt idx="30279">
                  <c:v>2013</c:v>
                </c:pt>
                <c:pt idx="30280">
                  <c:v>2013</c:v>
                </c:pt>
                <c:pt idx="30281">
                  <c:v>2013</c:v>
                </c:pt>
                <c:pt idx="30282">
                  <c:v>2013</c:v>
                </c:pt>
                <c:pt idx="30283">
                  <c:v>2012</c:v>
                </c:pt>
                <c:pt idx="30284">
                  <c:v>2012</c:v>
                </c:pt>
                <c:pt idx="30285">
                  <c:v>2012</c:v>
                </c:pt>
                <c:pt idx="30286">
                  <c:v>2012</c:v>
                </c:pt>
                <c:pt idx="30287">
                  <c:v>2012</c:v>
                </c:pt>
                <c:pt idx="30288">
                  <c:v>2012</c:v>
                </c:pt>
                <c:pt idx="30289">
                  <c:v>2012</c:v>
                </c:pt>
                <c:pt idx="30290">
                  <c:v>2012</c:v>
                </c:pt>
                <c:pt idx="30291">
                  <c:v>2012</c:v>
                </c:pt>
                <c:pt idx="30292">
                  <c:v>2012</c:v>
                </c:pt>
                <c:pt idx="30293">
                  <c:v>2012</c:v>
                </c:pt>
                <c:pt idx="30294">
                  <c:v>2012</c:v>
                </c:pt>
                <c:pt idx="30295">
                  <c:v>2012</c:v>
                </c:pt>
                <c:pt idx="30296">
                  <c:v>2012</c:v>
                </c:pt>
                <c:pt idx="30297">
                  <c:v>2011</c:v>
                </c:pt>
                <c:pt idx="30298">
                  <c:v>2011</c:v>
                </c:pt>
                <c:pt idx="30299">
                  <c:v>2011</c:v>
                </c:pt>
                <c:pt idx="30300">
                  <c:v>2011</c:v>
                </c:pt>
                <c:pt idx="30301">
                  <c:v>2011</c:v>
                </c:pt>
                <c:pt idx="30302">
                  <c:v>2011</c:v>
                </c:pt>
                <c:pt idx="30303">
                  <c:v>2011</c:v>
                </c:pt>
                <c:pt idx="30304">
                  <c:v>2011</c:v>
                </c:pt>
                <c:pt idx="30305">
                  <c:v>2010</c:v>
                </c:pt>
                <c:pt idx="30306">
                  <c:v>2010</c:v>
                </c:pt>
                <c:pt idx="30307">
                  <c:v>2010</c:v>
                </c:pt>
                <c:pt idx="30308">
                  <c:v>2010</c:v>
                </c:pt>
                <c:pt idx="30309">
                  <c:v>2010</c:v>
                </c:pt>
                <c:pt idx="30310">
                  <c:v>2010</c:v>
                </c:pt>
                <c:pt idx="30311">
                  <c:v>2010</c:v>
                </c:pt>
                <c:pt idx="30312">
                  <c:v>2010</c:v>
                </c:pt>
                <c:pt idx="30313">
                  <c:v>2009</c:v>
                </c:pt>
                <c:pt idx="30314">
                  <c:v>2009</c:v>
                </c:pt>
                <c:pt idx="30315">
                  <c:v>2009</c:v>
                </c:pt>
                <c:pt idx="30316">
                  <c:v>2009</c:v>
                </c:pt>
                <c:pt idx="30317">
                  <c:v>2009</c:v>
                </c:pt>
                <c:pt idx="30318">
                  <c:v>2009</c:v>
                </c:pt>
                <c:pt idx="30319">
                  <c:v>2009</c:v>
                </c:pt>
                <c:pt idx="30320">
                  <c:v>2009</c:v>
                </c:pt>
                <c:pt idx="30321">
                  <c:v>2009</c:v>
                </c:pt>
                <c:pt idx="30322">
                  <c:v>2009</c:v>
                </c:pt>
                <c:pt idx="30323">
                  <c:v>2009</c:v>
                </c:pt>
                <c:pt idx="30324">
                  <c:v>2009</c:v>
                </c:pt>
                <c:pt idx="30325">
                  <c:v>2009</c:v>
                </c:pt>
                <c:pt idx="30326">
                  <c:v>2009</c:v>
                </c:pt>
                <c:pt idx="30327">
                  <c:v>2005</c:v>
                </c:pt>
                <c:pt idx="30328">
                  <c:v>2005</c:v>
                </c:pt>
                <c:pt idx="30329">
                  <c:v>2005</c:v>
                </c:pt>
                <c:pt idx="30330">
                  <c:v>2005</c:v>
                </c:pt>
                <c:pt idx="30331">
                  <c:v>2005</c:v>
                </c:pt>
                <c:pt idx="30332">
                  <c:v>2005</c:v>
                </c:pt>
                <c:pt idx="30333">
                  <c:v>2005</c:v>
                </c:pt>
                <c:pt idx="30334">
                  <c:v>2005</c:v>
                </c:pt>
                <c:pt idx="30335">
                  <c:v>2005</c:v>
                </c:pt>
                <c:pt idx="30336">
                  <c:v>2005</c:v>
                </c:pt>
                <c:pt idx="30337">
                  <c:v>2005</c:v>
                </c:pt>
                <c:pt idx="30338">
                  <c:v>2005</c:v>
                </c:pt>
                <c:pt idx="30339">
                  <c:v>2005</c:v>
                </c:pt>
                <c:pt idx="30340">
                  <c:v>2005</c:v>
                </c:pt>
                <c:pt idx="30341">
                  <c:v>2005</c:v>
                </c:pt>
                <c:pt idx="30342">
                  <c:v>2005</c:v>
                </c:pt>
                <c:pt idx="30343">
                  <c:v>2005</c:v>
                </c:pt>
                <c:pt idx="30344">
                  <c:v>2005</c:v>
                </c:pt>
                <c:pt idx="30345">
                  <c:v>2005</c:v>
                </c:pt>
                <c:pt idx="30346">
                  <c:v>2005</c:v>
                </c:pt>
                <c:pt idx="30347">
                  <c:v>2004</c:v>
                </c:pt>
                <c:pt idx="30348">
                  <c:v>2004</c:v>
                </c:pt>
                <c:pt idx="30349">
                  <c:v>2004</c:v>
                </c:pt>
                <c:pt idx="30350">
                  <c:v>2004</c:v>
                </c:pt>
                <c:pt idx="30351">
                  <c:v>2004</c:v>
                </c:pt>
                <c:pt idx="30352">
                  <c:v>2004</c:v>
                </c:pt>
                <c:pt idx="30353">
                  <c:v>2004</c:v>
                </c:pt>
                <c:pt idx="30354">
                  <c:v>2004</c:v>
                </c:pt>
                <c:pt idx="30355">
                  <c:v>2004</c:v>
                </c:pt>
                <c:pt idx="30356">
                  <c:v>2004</c:v>
                </c:pt>
                <c:pt idx="30357">
                  <c:v>2003</c:v>
                </c:pt>
                <c:pt idx="30358">
                  <c:v>2003</c:v>
                </c:pt>
                <c:pt idx="30359">
                  <c:v>2003</c:v>
                </c:pt>
                <c:pt idx="30360">
                  <c:v>2003</c:v>
                </c:pt>
                <c:pt idx="30361">
                  <c:v>2003</c:v>
                </c:pt>
                <c:pt idx="30362">
                  <c:v>2003</c:v>
                </c:pt>
                <c:pt idx="30363">
                  <c:v>2003</c:v>
                </c:pt>
                <c:pt idx="30364">
                  <c:v>2003</c:v>
                </c:pt>
                <c:pt idx="30365">
                  <c:v>2003</c:v>
                </c:pt>
                <c:pt idx="30366">
                  <c:v>2003</c:v>
                </c:pt>
                <c:pt idx="30367">
                  <c:v>2003</c:v>
                </c:pt>
                <c:pt idx="30368">
                  <c:v>2003</c:v>
                </c:pt>
                <c:pt idx="30369">
                  <c:v>2002</c:v>
                </c:pt>
                <c:pt idx="30370">
                  <c:v>2002</c:v>
                </c:pt>
                <c:pt idx="30371">
                  <c:v>2002</c:v>
                </c:pt>
                <c:pt idx="30372">
                  <c:v>2002</c:v>
                </c:pt>
                <c:pt idx="30373">
                  <c:v>2002</c:v>
                </c:pt>
                <c:pt idx="30374">
                  <c:v>2002</c:v>
                </c:pt>
                <c:pt idx="30375">
                  <c:v>2002</c:v>
                </c:pt>
                <c:pt idx="30376">
                  <c:v>2002</c:v>
                </c:pt>
                <c:pt idx="30377">
                  <c:v>2002</c:v>
                </c:pt>
                <c:pt idx="30378">
                  <c:v>2002</c:v>
                </c:pt>
                <c:pt idx="30379">
                  <c:v>2002</c:v>
                </c:pt>
                <c:pt idx="30380">
                  <c:v>2002</c:v>
                </c:pt>
                <c:pt idx="30381">
                  <c:v>2002</c:v>
                </c:pt>
                <c:pt idx="30382">
                  <c:v>2002</c:v>
                </c:pt>
                <c:pt idx="30383">
                  <c:v>2001</c:v>
                </c:pt>
                <c:pt idx="30384">
                  <c:v>2001</c:v>
                </c:pt>
                <c:pt idx="30385">
                  <c:v>2001</c:v>
                </c:pt>
                <c:pt idx="30386">
                  <c:v>2001</c:v>
                </c:pt>
                <c:pt idx="30387">
                  <c:v>2001</c:v>
                </c:pt>
                <c:pt idx="30388">
                  <c:v>2001</c:v>
                </c:pt>
                <c:pt idx="30389">
                  <c:v>2001</c:v>
                </c:pt>
                <c:pt idx="30390">
                  <c:v>2001</c:v>
                </c:pt>
                <c:pt idx="30391">
                  <c:v>2001</c:v>
                </c:pt>
                <c:pt idx="30392">
                  <c:v>2001</c:v>
                </c:pt>
                <c:pt idx="30393">
                  <c:v>2001</c:v>
                </c:pt>
                <c:pt idx="30394">
                  <c:v>2001</c:v>
                </c:pt>
                <c:pt idx="30395">
                  <c:v>2001</c:v>
                </c:pt>
                <c:pt idx="30396">
                  <c:v>2001</c:v>
                </c:pt>
                <c:pt idx="30397">
                  <c:v>2001</c:v>
                </c:pt>
                <c:pt idx="30398">
                  <c:v>2001</c:v>
                </c:pt>
                <c:pt idx="30399">
                  <c:v>2001</c:v>
                </c:pt>
                <c:pt idx="30400">
                  <c:v>2001</c:v>
                </c:pt>
                <c:pt idx="30401">
                  <c:v>2001</c:v>
                </c:pt>
                <c:pt idx="30402">
                  <c:v>2001</c:v>
                </c:pt>
                <c:pt idx="30403">
                  <c:v>2001</c:v>
                </c:pt>
                <c:pt idx="30404">
                  <c:v>2000</c:v>
                </c:pt>
                <c:pt idx="30405">
                  <c:v>2000</c:v>
                </c:pt>
                <c:pt idx="30406">
                  <c:v>2000</c:v>
                </c:pt>
                <c:pt idx="30407">
                  <c:v>2000</c:v>
                </c:pt>
                <c:pt idx="30408">
                  <c:v>2000</c:v>
                </c:pt>
                <c:pt idx="30409">
                  <c:v>2000</c:v>
                </c:pt>
                <c:pt idx="30410">
                  <c:v>2000</c:v>
                </c:pt>
                <c:pt idx="30411">
                  <c:v>2000</c:v>
                </c:pt>
                <c:pt idx="30412">
                  <c:v>2000</c:v>
                </c:pt>
                <c:pt idx="30413">
                  <c:v>2000</c:v>
                </c:pt>
                <c:pt idx="30414">
                  <c:v>2000</c:v>
                </c:pt>
                <c:pt idx="30415">
                  <c:v>2000</c:v>
                </c:pt>
                <c:pt idx="30416">
                  <c:v>2000</c:v>
                </c:pt>
                <c:pt idx="30417">
                  <c:v>2000</c:v>
                </c:pt>
                <c:pt idx="30418">
                  <c:v>2000</c:v>
                </c:pt>
                <c:pt idx="30419">
                  <c:v>2000</c:v>
                </c:pt>
                <c:pt idx="30420">
                  <c:v>2000</c:v>
                </c:pt>
                <c:pt idx="30421">
                  <c:v>2000</c:v>
                </c:pt>
                <c:pt idx="30422">
                  <c:v>1999</c:v>
                </c:pt>
                <c:pt idx="30423">
                  <c:v>1999</c:v>
                </c:pt>
                <c:pt idx="30424">
                  <c:v>1999</c:v>
                </c:pt>
                <c:pt idx="30425">
                  <c:v>1999</c:v>
                </c:pt>
                <c:pt idx="30426">
                  <c:v>1999</c:v>
                </c:pt>
                <c:pt idx="30427">
                  <c:v>1999</c:v>
                </c:pt>
                <c:pt idx="30428">
                  <c:v>1999</c:v>
                </c:pt>
                <c:pt idx="30429">
                  <c:v>1998</c:v>
                </c:pt>
                <c:pt idx="30430">
                  <c:v>1998</c:v>
                </c:pt>
                <c:pt idx="30431">
                  <c:v>1998</c:v>
                </c:pt>
                <c:pt idx="30432">
                  <c:v>1998</c:v>
                </c:pt>
                <c:pt idx="30433">
                  <c:v>1998</c:v>
                </c:pt>
                <c:pt idx="30434">
                  <c:v>1998</c:v>
                </c:pt>
                <c:pt idx="30435">
                  <c:v>1998</c:v>
                </c:pt>
                <c:pt idx="30436">
                  <c:v>1998</c:v>
                </c:pt>
                <c:pt idx="30437">
                  <c:v>1998</c:v>
                </c:pt>
                <c:pt idx="30438">
                  <c:v>1998</c:v>
                </c:pt>
                <c:pt idx="30439">
                  <c:v>1998</c:v>
                </c:pt>
                <c:pt idx="30440">
                  <c:v>1998</c:v>
                </c:pt>
                <c:pt idx="30441">
                  <c:v>1998</c:v>
                </c:pt>
                <c:pt idx="30442">
                  <c:v>1997</c:v>
                </c:pt>
                <c:pt idx="30443">
                  <c:v>1997</c:v>
                </c:pt>
                <c:pt idx="30444">
                  <c:v>1997</c:v>
                </c:pt>
                <c:pt idx="30445">
                  <c:v>1997</c:v>
                </c:pt>
                <c:pt idx="30446">
                  <c:v>1997</c:v>
                </c:pt>
                <c:pt idx="30447">
                  <c:v>1997</c:v>
                </c:pt>
                <c:pt idx="30448">
                  <c:v>1997</c:v>
                </c:pt>
                <c:pt idx="30449">
                  <c:v>1997</c:v>
                </c:pt>
                <c:pt idx="30450">
                  <c:v>1997</c:v>
                </c:pt>
                <c:pt idx="30451">
                  <c:v>1997</c:v>
                </c:pt>
                <c:pt idx="30452">
                  <c:v>1997</c:v>
                </c:pt>
                <c:pt idx="30453">
                  <c:v>1997</c:v>
                </c:pt>
                <c:pt idx="30454">
                  <c:v>1997</c:v>
                </c:pt>
                <c:pt idx="30455">
                  <c:v>1997</c:v>
                </c:pt>
                <c:pt idx="30456">
                  <c:v>1996</c:v>
                </c:pt>
                <c:pt idx="30457">
                  <c:v>1996</c:v>
                </c:pt>
                <c:pt idx="30458">
                  <c:v>1996</c:v>
                </c:pt>
                <c:pt idx="30459">
                  <c:v>1996</c:v>
                </c:pt>
                <c:pt idx="30460">
                  <c:v>1996</c:v>
                </c:pt>
                <c:pt idx="30461">
                  <c:v>1996</c:v>
                </c:pt>
                <c:pt idx="30462">
                  <c:v>1996</c:v>
                </c:pt>
                <c:pt idx="30463">
                  <c:v>1996</c:v>
                </c:pt>
                <c:pt idx="30464">
                  <c:v>1996</c:v>
                </c:pt>
                <c:pt idx="30465">
                  <c:v>1996</c:v>
                </c:pt>
                <c:pt idx="30466">
                  <c:v>1992</c:v>
                </c:pt>
                <c:pt idx="30467">
                  <c:v>1992</c:v>
                </c:pt>
                <c:pt idx="30468">
                  <c:v>1992</c:v>
                </c:pt>
                <c:pt idx="30469">
                  <c:v>1992</c:v>
                </c:pt>
                <c:pt idx="30470">
                  <c:v>1992</c:v>
                </c:pt>
                <c:pt idx="30471">
                  <c:v>1992</c:v>
                </c:pt>
                <c:pt idx="30472">
                  <c:v>1991</c:v>
                </c:pt>
                <c:pt idx="30473">
                  <c:v>1991</c:v>
                </c:pt>
                <c:pt idx="30474">
                  <c:v>1991</c:v>
                </c:pt>
                <c:pt idx="30475">
                  <c:v>1991</c:v>
                </c:pt>
                <c:pt idx="30476">
                  <c:v>1991</c:v>
                </c:pt>
                <c:pt idx="30477">
                  <c:v>1991</c:v>
                </c:pt>
                <c:pt idx="30478">
                  <c:v>1991</c:v>
                </c:pt>
                <c:pt idx="30479">
                  <c:v>1991</c:v>
                </c:pt>
                <c:pt idx="30480">
                  <c:v>1991</c:v>
                </c:pt>
                <c:pt idx="30481">
                  <c:v>1990</c:v>
                </c:pt>
                <c:pt idx="30482">
                  <c:v>1990</c:v>
                </c:pt>
                <c:pt idx="30483">
                  <c:v>1990</c:v>
                </c:pt>
                <c:pt idx="30484">
                  <c:v>1990</c:v>
                </c:pt>
                <c:pt idx="30485">
                  <c:v>1990</c:v>
                </c:pt>
                <c:pt idx="30486">
                  <c:v>1990</c:v>
                </c:pt>
                <c:pt idx="30487">
                  <c:v>1990</c:v>
                </c:pt>
                <c:pt idx="30488">
                  <c:v>1990</c:v>
                </c:pt>
                <c:pt idx="30489">
                  <c:v>2019</c:v>
                </c:pt>
                <c:pt idx="30490">
                  <c:v>2019</c:v>
                </c:pt>
                <c:pt idx="30491">
                  <c:v>2019</c:v>
                </c:pt>
                <c:pt idx="30492">
                  <c:v>2019</c:v>
                </c:pt>
                <c:pt idx="30493">
                  <c:v>2019</c:v>
                </c:pt>
                <c:pt idx="30494">
                  <c:v>2019</c:v>
                </c:pt>
                <c:pt idx="30495">
                  <c:v>2019</c:v>
                </c:pt>
                <c:pt idx="30496">
                  <c:v>2019</c:v>
                </c:pt>
                <c:pt idx="30497">
                  <c:v>2019</c:v>
                </c:pt>
                <c:pt idx="30498">
                  <c:v>2019</c:v>
                </c:pt>
                <c:pt idx="30499">
                  <c:v>2019</c:v>
                </c:pt>
                <c:pt idx="30500">
                  <c:v>2019</c:v>
                </c:pt>
                <c:pt idx="30501">
                  <c:v>2018</c:v>
                </c:pt>
                <c:pt idx="30502">
                  <c:v>2018</c:v>
                </c:pt>
                <c:pt idx="30503">
                  <c:v>2018</c:v>
                </c:pt>
                <c:pt idx="30504">
                  <c:v>2018</c:v>
                </c:pt>
                <c:pt idx="30505">
                  <c:v>2018</c:v>
                </c:pt>
                <c:pt idx="30506">
                  <c:v>2018</c:v>
                </c:pt>
                <c:pt idx="30507">
                  <c:v>2018</c:v>
                </c:pt>
                <c:pt idx="30508">
                  <c:v>2018</c:v>
                </c:pt>
                <c:pt idx="30509">
                  <c:v>2016</c:v>
                </c:pt>
                <c:pt idx="30510">
                  <c:v>2016</c:v>
                </c:pt>
                <c:pt idx="30511">
                  <c:v>2016</c:v>
                </c:pt>
                <c:pt idx="30512">
                  <c:v>2016</c:v>
                </c:pt>
                <c:pt idx="30513">
                  <c:v>2016</c:v>
                </c:pt>
                <c:pt idx="30514">
                  <c:v>2016</c:v>
                </c:pt>
                <c:pt idx="30515">
                  <c:v>2016</c:v>
                </c:pt>
                <c:pt idx="30516">
                  <c:v>2016</c:v>
                </c:pt>
                <c:pt idx="30517">
                  <c:v>2015</c:v>
                </c:pt>
                <c:pt idx="30518">
                  <c:v>2015</c:v>
                </c:pt>
                <c:pt idx="30519">
                  <c:v>2015</c:v>
                </c:pt>
                <c:pt idx="30520">
                  <c:v>2015</c:v>
                </c:pt>
                <c:pt idx="30521">
                  <c:v>2015</c:v>
                </c:pt>
                <c:pt idx="30522">
                  <c:v>2015</c:v>
                </c:pt>
                <c:pt idx="30523">
                  <c:v>2015</c:v>
                </c:pt>
                <c:pt idx="30524">
                  <c:v>2015</c:v>
                </c:pt>
                <c:pt idx="30525">
                  <c:v>2015</c:v>
                </c:pt>
                <c:pt idx="30526">
                  <c:v>2015</c:v>
                </c:pt>
                <c:pt idx="30527">
                  <c:v>2014</c:v>
                </c:pt>
                <c:pt idx="30528">
                  <c:v>2014</c:v>
                </c:pt>
                <c:pt idx="30529">
                  <c:v>2014</c:v>
                </c:pt>
                <c:pt idx="30530">
                  <c:v>2014</c:v>
                </c:pt>
                <c:pt idx="30531">
                  <c:v>2014</c:v>
                </c:pt>
                <c:pt idx="30532">
                  <c:v>2014</c:v>
                </c:pt>
                <c:pt idx="30533">
                  <c:v>2014</c:v>
                </c:pt>
                <c:pt idx="30534">
                  <c:v>2014</c:v>
                </c:pt>
                <c:pt idx="30535">
                  <c:v>2014</c:v>
                </c:pt>
                <c:pt idx="30536">
                  <c:v>2014</c:v>
                </c:pt>
                <c:pt idx="30537">
                  <c:v>2014</c:v>
                </c:pt>
                <c:pt idx="30538">
                  <c:v>2013</c:v>
                </c:pt>
                <c:pt idx="30539">
                  <c:v>2013</c:v>
                </c:pt>
                <c:pt idx="30540">
                  <c:v>2013</c:v>
                </c:pt>
                <c:pt idx="30541">
                  <c:v>2013</c:v>
                </c:pt>
                <c:pt idx="30542">
                  <c:v>2013</c:v>
                </c:pt>
                <c:pt idx="30543">
                  <c:v>2013</c:v>
                </c:pt>
                <c:pt idx="30544">
                  <c:v>2013</c:v>
                </c:pt>
                <c:pt idx="30545">
                  <c:v>2013</c:v>
                </c:pt>
                <c:pt idx="30546">
                  <c:v>2013</c:v>
                </c:pt>
                <c:pt idx="30547">
                  <c:v>2013</c:v>
                </c:pt>
                <c:pt idx="30548">
                  <c:v>2013</c:v>
                </c:pt>
                <c:pt idx="30549">
                  <c:v>2012</c:v>
                </c:pt>
                <c:pt idx="30550">
                  <c:v>2012</c:v>
                </c:pt>
                <c:pt idx="30551">
                  <c:v>2012</c:v>
                </c:pt>
                <c:pt idx="30552">
                  <c:v>2012</c:v>
                </c:pt>
                <c:pt idx="30553">
                  <c:v>2012</c:v>
                </c:pt>
                <c:pt idx="30554">
                  <c:v>2012</c:v>
                </c:pt>
                <c:pt idx="30555">
                  <c:v>2012</c:v>
                </c:pt>
                <c:pt idx="30556">
                  <c:v>2012</c:v>
                </c:pt>
                <c:pt idx="30557">
                  <c:v>2012</c:v>
                </c:pt>
                <c:pt idx="30558">
                  <c:v>2012</c:v>
                </c:pt>
                <c:pt idx="30559">
                  <c:v>2012</c:v>
                </c:pt>
                <c:pt idx="30560">
                  <c:v>2012</c:v>
                </c:pt>
                <c:pt idx="30561">
                  <c:v>2012</c:v>
                </c:pt>
                <c:pt idx="30562">
                  <c:v>2012</c:v>
                </c:pt>
                <c:pt idx="30563">
                  <c:v>2012</c:v>
                </c:pt>
                <c:pt idx="30564">
                  <c:v>2011</c:v>
                </c:pt>
                <c:pt idx="30565">
                  <c:v>2011</c:v>
                </c:pt>
                <c:pt idx="30566">
                  <c:v>2011</c:v>
                </c:pt>
                <c:pt idx="30567">
                  <c:v>2011</c:v>
                </c:pt>
                <c:pt idx="30568">
                  <c:v>2011</c:v>
                </c:pt>
                <c:pt idx="30569">
                  <c:v>2011</c:v>
                </c:pt>
                <c:pt idx="30570">
                  <c:v>2011</c:v>
                </c:pt>
                <c:pt idx="30571">
                  <c:v>2011</c:v>
                </c:pt>
                <c:pt idx="30572">
                  <c:v>2011</c:v>
                </c:pt>
                <c:pt idx="30573">
                  <c:v>2011</c:v>
                </c:pt>
                <c:pt idx="30574">
                  <c:v>2011</c:v>
                </c:pt>
                <c:pt idx="30575">
                  <c:v>2010</c:v>
                </c:pt>
                <c:pt idx="30576">
                  <c:v>2010</c:v>
                </c:pt>
                <c:pt idx="30577">
                  <c:v>2010</c:v>
                </c:pt>
                <c:pt idx="30578">
                  <c:v>2010</c:v>
                </c:pt>
                <c:pt idx="30579">
                  <c:v>2010</c:v>
                </c:pt>
                <c:pt idx="30580">
                  <c:v>2010</c:v>
                </c:pt>
                <c:pt idx="30581">
                  <c:v>2010</c:v>
                </c:pt>
                <c:pt idx="30582">
                  <c:v>2010</c:v>
                </c:pt>
                <c:pt idx="30583">
                  <c:v>2010</c:v>
                </c:pt>
                <c:pt idx="30584">
                  <c:v>2010</c:v>
                </c:pt>
                <c:pt idx="30585">
                  <c:v>2010</c:v>
                </c:pt>
                <c:pt idx="30586">
                  <c:v>2009</c:v>
                </c:pt>
                <c:pt idx="30587">
                  <c:v>2009</c:v>
                </c:pt>
                <c:pt idx="30588">
                  <c:v>2009</c:v>
                </c:pt>
                <c:pt idx="30589">
                  <c:v>2009</c:v>
                </c:pt>
                <c:pt idx="30590">
                  <c:v>2009</c:v>
                </c:pt>
                <c:pt idx="30591">
                  <c:v>2009</c:v>
                </c:pt>
                <c:pt idx="30592">
                  <c:v>2009</c:v>
                </c:pt>
                <c:pt idx="30593">
                  <c:v>2009</c:v>
                </c:pt>
                <c:pt idx="30594">
                  <c:v>2019</c:v>
                </c:pt>
                <c:pt idx="30595">
                  <c:v>2019</c:v>
                </c:pt>
                <c:pt idx="30596">
                  <c:v>2019</c:v>
                </c:pt>
                <c:pt idx="30597">
                  <c:v>2019</c:v>
                </c:pt>
                <c:pt idx="30598">
                  <c:v>2019</c:v>
                </c:pt>
                <c:pt idx="30599">
                  <c:v>2019</c:v>
                </c:pt>
                <c:pt idx="30600">
                  <c:v>2019</c:v>
                </c:pt>
                <c:pt idx="30601">
                  <c:v>2019</c:v>
                </c:pt>
                <c:pt idx="30602">
                  <c:v>2019</c:v>
                </c:pt>
                <c:pt idx="30603">
                  <c:v>2019</c:v>
                </c:pt>
                <c:pt idx="30604">
                  <c:v>2019</c:v>
                </c:pt>
                <c:pt idx="30605">
                  <c:v>2019</c:v>
                </c:pt>
                <c:pt idx="30606">
                  <c:v>2019</c:v>
                </c:pt>
                <c:pt idx="30607">
                  <c:v>2018</c:v>
                </c:pt>
                <c:pt idx="30608">
                  <c:v>2018</c:v>
                </c:pt>
                <c:pt idx="30609">
                  <c:v>2018</c:v>
                </c:pt>
                <c:pt idx="30610">
                  <c:v>2018</c:v>
                </c:pt>
                <c:pt idx="30611">
                  <c:v>2018</c:v>
                </c:pt>
                <c:pt idx="30612">
                  <c:v>2018</c:v>
                </c:pt>
                <c:pt idx="30613">
                  <c:v>2018</c:v>
                </c:pt>
                <c:pt idx="30614">
                  <c:v>2018</c:v>
                </c:pt>
                <c:pt idx="30615">
                  <c:v>2018</c:v>
                </c:pt>
                <c:pt idx="30616">
                  <c:v>2018</c:v>
                </c:pt>
                <c:pt idx="30617">
                  <c:v>2018</c:v>
                </c:pt>
                <c:pt idx="30618">
                  <c:v>2018</c:v>
                </c:pt>
                <c:pt idx="30619">
                  <c:v>2018</c:v>
                </c:pt>
                <c:pt idx="30620">
                  <c:v>2018</c:v>
                </c:pt>
                <c:pt idx="30621">
                  <c:v>2018</c:v>
                </c:pt>
                <c:pt idx="30622">
                  <c:v>2018</c:v>
                </c:pt>
                <c:pt idx="30623">
                  <c:v>2018</c:v>
                </c:pt>
                <c:pt idx="30624">
                  <c:v>2018</c:v>
                </c:pt>
                <c:pt idx="30625">
                  <c:v>2018</c:v>
                </c:pt>
                <c:pt idx="30626">
                  <c:v>2018</c:v>
                </c:pt>
                <c:pt idx="30627">
                  <c:v>2018</c:v>
                </c:pt>
                <c:pt idx="30628">
                  <c:v>2018</c:v>
                </c:pt>
                <c:pt idx="30629">
                  <c:v>2016</c:v>
                </c:pt>
                <c:pt idx="30630">
                  <c:v>2016</c:v>
                </c:pt>
                <c:pt idx="30631">
                  <c:v>2016</c:v>
                </c:pt>
                <c:pt idx="30632">
                  <c:v>2016</c:v>
                </c:pt>
                <c:pt idx="30633">
                  <c:v>2016</c:v>
                </c:pt>
                <c:pt idx="30634">
                  <c:v>2016</c:v>
                </c:pt>
                <c:pt idx="30635">
                  <c:v>2016</c:v>
                </c:pt>
                <c:pt idx="30636">
                  <c:v>2016</c:v>
                </c:pt>
                <c:pt idx="30637">
                  <c:v>2016</c:v>
                </c:pt>
                <c:pt idx="30638">
                  <c:v>2016</c:v>
                </c:pt>
                <c:pt idx="30639">
                  <c:v>2016</c:v>
                </c:pt>
                <c:pt idx="30640">
                  <c:v>2016</c:v>
                </c:pt>
                <c:pt idx="30641">
                  <c:v>2016</c:v>
                </c:pt>
                <c:pt idx="30642">
                  <c:v>2016</c:v>
                </c:pt>
                <c:pt idx="30643">
                  <c:v>2016</c:v>
                </c:pt>
                <c:pt idx="30644">
                  <c:v>2016</c:v>
                </c:pt>
                <c:pt idx="30645">
                  <c:v>2016</c:v>
                </c:pt>
                <c:pt idx="30646">
                  <c:v>2016</c:v>
                </c:pt>
                <c:pt idx="30647">
                  <c:v>2016</c:v>
                </c:pt>
                <c:pt idx="30648">
                  <c:v>2016</c:v>
                </c:pt>
                <c:pt idx="30649">
                  <c:v>2016</c:v>
                </c:pt>
                <c:pt idx="30650">
                  <c:v>2016</c:v>
                </c:pt>
                <c:pt idx="30651">
                  <c:v>2016</c:v>
                </c:pt>
                <c:pt idx="30652">
                  <c:v>2015</c:v>
                </c:pt>
                <c:pt idx="30653">
                  <c:v>2015</c:v>
                </c:pt>
                <c:pt idx="30654">
                  <c:v>2015</c:v>
                </c:pt>
                <c:pt idx="30655">
                  <c:v>2015</c:v>
                </c:pt>
                <c:pt idx="30656">
                  <c:v>2015</c:v>
                </c:pt>
                <c:pt idx="30657">
                  <c:v>2015</c:v>
                </c:pt>
                <c:pt idx="30658">
                  <c:v>2015</c:v>
                </c:pt>
                <c:pt idx="30659">
                  <c:v>2015</c:v>
                </c:pt>
                <c:pt idx="30660">
                  <c:v>2015</c:v>
                </c:pt>
                <c:pt idx="30661">
                  <c:v>2015</c:v>
                </c:pt>
                <c:pt idx="30662">
                  <c:v>2015</c:v>
                </c:pt>
                <c:pt idx="30663">
                  <c:v>2015</c:v>
                </c:pt>
                <c:pt idx="30664">
                  <c:v>2015</c:v>
                </c:pt>
                <c:pt idx="30665">
                  <c:v>2015</c:v>
                </c:pt>
                <c:pt idx="30666">
                  <c:v>2015</c:v>
                </c:pt>
                <c:pt idx="30667">
                  <c:v>2015</c:v>
                </c:pt>
                <c:pt idx="30668">
                  <c:v>2015</c:v>
                </c:pt>
                <c:pt idx="30669">
                  <c:v>2015</c:v>
                </c:pt>
                <c:pt idx="30670">
                  <c:v>2015</c:v>
                </c:pt>
                <c:pt idx="30671">
                  <c:v>2015</c:v>
                </c:pt>
                <c:pt idx="30672">
                  <c:v>2015</c:v>
                </c:pt>
                <c:pt idx="30673">
                  <c:v>2014</c:v>
                </c:pt>
                <c:pt idx="30674">
                  <c:v>2014</c:v>
                </c:pt>
                <c:pt idx="30675">
                  <c:v>2014</c:v>
                </c:pt>
                <c:pt idx="30676">
                  <c:v>2014</c:v>
                </c:pt>
                <c:pt idx="30677">
                  <c:v>2014</c:v>
                </c:pt>
                <c:pt idx="30678">
                  <c:v>2014</c:v>
                </c:pt>
                <c:pt idx="30679">
                  <c:v>2014</c:v>
                </c:pt>
                <c:pt idx="30680">
                  <c:v>2014</c:v>
                </c:pt>
                <c:pt idx="30681">
                  <c:v>2014</c:v>
                </c:pt>
                <c:pt idx="30682">
                  <c:v>2014</c:v>
                </c:pt>
                <c:pt idx="30683">
                  <c:v>2014</c:v>
                </c:pt>
                <c:pt idx="30684">
                  <c:v>2014</c:v>
                </c:pt>
                <c:pt idx="30685">
                  <c:v>2014</c:v>
                </c:pt>
                <c:pt idx="30686">
                  <c:v>2014</c:v>
                </c:pt>
                <c:pt idx="30687">
                  <c:v>2014</c:v>
                </c:pt>
                <c:pt idx="30688">
                  <c:v>2014</c:v>
                </c:pt>
                <c:pt idx="30689">
                  <c:v>2014</c:v>
                </c:pt>
                <c:pt idx="30690">
                  <c:v>2014</c:v>
                </c:pt>
                <c:pt idx="30691">
                  <c:v>2014</c:v>
                </c:pt>
                <c:pt idx="30692">
                  <c:v>2014</c:v>
                </c:pt>
                <c:pt idx="30693">
                  <c:v>2014</c:v>
                </c:pt>
                <c:pt idx="30694">
                  <c:v>2014</c:v>
                </c:pt>
                <c:pt idx="30695">
                  <c:v>2014</c:v>
                </c:pt>
                <c:pt idx="30696">
                  <c:v>2014</c:v>
                </c:pt>
                <c:pt idx="30697">
                  <c:v>2014</c:v>
                </c:pt>
                <c:pt idx="30698">
                  <c:v>2014</c:v>
                </c:pt>
                <c:pt idx="30699">
                  <c:v>2014</c:v>
                </c:pt>
                <c:pt idx="30700">
                  <c:v>2014</c:v>
                </c:pt>
                <c:pt idx="30701">
                  <c:v>2014</c:v>
                </c:pt>
                <c:pt idx="30702">
                  <c:v>2014</c:v>
                </c:pt>
                <c:pt idx="30703">
                  <c:v>2014</c:v>
                </c:pt>
                <c:pt idx="30704">
                  <c:v>2014</c:v>
                </c:pt>
                <c:pt idx="30705">
                  <c:v>2014</c:v>
                </c:pt>
                <c:pt idx="30706">
                  <c:v>2014</c:v>
                </c:pt>
                <c:pt idx="30707">
                  <c:v>2014</c:v>
                </c:pt>
                <c:pt idx="30708">
                  <c:v>2014</c:v>
                </c:pt>
                <c:pt idx="30709">
                  <c:v>2014</c:v>
                </c:pt>
                <c:pt idx="30710">
                  <c:v>2014</c:v>
                </c:pt>
                <c:pt idx="30711">
                  <c:v>2014</c:v>
                </c:pt>
                <c:pt idx="30712">
                  <c:v>2014</c:v>
                </c:pt>
                <c:pt idx="30713">
                  <c:v>2013</c:v>
                </c:pt>
                <c:pt idx="30714">
                  <c:v>2013</c:v>
                </c:pt>
                <c:pt idx="30715">
                  <c:v>2013</c:v>
                </c:pt>
                <c:pt idx="30716">
                  <c:v>2013</c:v>
                </c:pt>
                <c:pt idx="30717">
                  <c:v>2013</c:v>
                </c:pt>
                <c:pt idx="30718">
                  <c:v>2013</c:v>
                </c:pt>
                <c:pt idx="30719">
                  <c:v>2013</c:v>
                </c:pt>
                <c:pt idx="30720">
                  <c:v>2013</c:v>
                </c:pt>
                <c:pt idx="30721">
                  <c:v>2013</c:v>
                </c:pt>
                <c:pt idx="30722">
                  <c:v>2013</c:v>
                </c:pt>
                <c:pt idx="30723">
                  <c:v>2013</c:v>
                </c:pt>
                <c:pt idx="30724">
                  <c:v>2013</c:v>
                </c:pt>
                <c:pt idx="30725">
                  <c:v>2013</c:v>
                </c:pt>
                <c:pt idx="30726">
                  <c:v>2013</c:v>
                </c:pt>
                <c:pt idx="30727">
                  <c:v>2013</c:v>
                </c:pt>
                <c:pt idx="30728">
                  <c:v>2013</c:v>
                </c:pt>
                <c:pt idx="30729">
                  <c:v>2013</c:v>
                </c:pt>
                <c:pt idx="30730">
                  <c:v>2013</c:v>
                </c:pt>
                <c:pt idx="30731">
                  <c:v>2013</c:v>
                </c:pt>
                <c:pt idx="30732">
                  <c:v>2013</c:v>
                </c:pt>
                <c:pt idx="30733">
                  <c:v>2013</c:v>
                </c:pt>
                <c:pt idx="30734">
                  <c:v>2013</c:v>
                </c:pt>
                <c:pt idx="30735">
                  <c:v>2013</c:v>
                </c:pt>
                <c:pt idx="30736">
                  <c:v>2013</c:v>
                </c:pt>
                <c:pt idx="30737">
                  <c:v>2013</c:v>
                </c:pt>
                <c:pt idx="30738">
                  <c:v>2013</c:v>
                </c:pt>
                <c:pt idx="30739">
                  <c:v>2013</c:v>
                </c:pt>
                <c:pt idx="30740">
                  <c:v>2012</c:v>
                </c:pt>
                <c:pt idx="30741">
                  <c:v>2012</c:v>
                </c:pt>
                <c:pt idx="30742">
                  <c:v>2012</c:v>
                </c:pt>
                <c:pt idx="30743">
                  <c:v>2012</c:v>
                </c:pt>
                <c:pt idx="30744">
                  <c:v>2012</c:v>
                </c:pt>
                <c:pt idx="30745">
                  <c:v>2012</c:v>
                </c:pt>
                <c:pt idx="30746">
                  <c:v>2012</c:v>
                </c:pt>
                <c:pt idx="30747">
                  <c:v>2012</c:v>
                </c:pt>
                <c:pt idx="30748">
                  <c:v>2012</c:v>
                </c:pt>
                <c:pt idx="30749">
                  <c:v>2012</c:v>
                </c:pt>
                <c:pt idx="30750">
                  <c:v>2012</c:v>
                </c:pt>
                <c:pt idx="30751">
                  <c:v>2012</c:v>
                </c:pt>
                <c:pt idx="30752">
                  <c:v>2012</c:v>
                </c:pt>
                <c:pt idx="30753">
                  <c:v>2012</c:v>
                </c:pt>
                <c:pt idx="30754">
                  <c:v>2012</c:v>
                </c:pt>
                <c:pt idx="30755">
                  <c:v>2012</c:v>
                </c:pt>
                <c:pt idx="30756">
                  <c:v>2012</c:v>
                </c:pt>
                <c:pt idx="30757">
                  <c:v>2012</c:v>
                </c:pt>
                <c:pt idx="30758">
                  <c:v>2012</c:v>
                </c:pt>
                <c:pt idx="30759">
                  <c:v>2012</c:v>
                </c:pt>
                <c:pt idx="30760">
                  <c:v>2012</c:v>
                </c:pt>
                <c:pt idx="30761">
                  <c:v>2012</c:v>
                </c:pt>
                <c:pt idx="30762">
                  <c:v>2012</c:v>
                </c:pt>
                <c:pt idx="30763">
                  <c:v>2012</c:v>
                </c:pt>
                <c:pt idx="30764">
                  <c:v>2012</c:v>
                </c:pt>
                <c:pt idx="30765">
                  <c:v>2010</c:v>
                </c:pt>
                <c:pt idx="30766">
                  <c:v>2010</c:v>
                </c:pt>
                <c:pt idx="30767">
                  <c:v>2010</c:v>
                </c:pt>
                <c:pt idx="30768">
                  <c:v>2009</c:v>
                </c:pt>
                <c:pt idx="30769">
                  <c:v>2008</c:v>
                </c:pt>
                <c:pt idx="30770">
                  <c:v>2008</c:v>
                </c:pt>
                <c:pt idx="30771">
                  <c:v>2008</c:v>
                </c:pt>
                <c:pt idx="30772">
                  <c:v>2008</c:v>
                </c:pt>
                <c:pt idx="30773">
                  <c:v>2008</c:v>
                </c:pt>
                <c:pt idx="30774">
                  <c:v>2007</c:v>
                </c:pt>
                <c:pt idx="30775">
                  <c:v>2007</c:v>
                </c:pt>
                <c:pt idx="30776">
                  <c:v>2007</c:v>
                </c:pt>
                <c:pt idx="30777">
                  <c:v>2007</c:v>
                </c:pt>
                <c:pt idx="30778">
                  <c:v>2007</c:v>
                </c:pt>
                <c:pt idx="30779">
                  <c:v>2007</c:v>
                </c:pt>
                <c:pt idx="30780">
                  <c:v>2005</c:v>
                </c:pt>
                <c:pt idx="30781">
                  <c:v>2005</c:v>
                </c:pt>
                <c:pt idx="30782">
                  <c:v>2005</c:v>
                </c:pt>
                <c:pt idx="30783">
                  <c:v>2005</c:v>
                </c:pt>
                <c:pt idx="30784">
                  <c:v>2005</c:v>
                </c:pt>
                <c:pt idx="30785">
                  <c:v>2005</c:v>
                </c:pt>
                <c:pt idx="30786">
                  <c:v>2005</c:v>
                </c:pt>
                <c:pt idx="30787">
                  <c:v>2005</c:v>
                </c:pt>
                <c:pt idx="30788">
                  <c:v>2005</c:v>
                </c:pt>
                <c:pt idx="30789">
                  <c:v>2005</c:v>
                </c:pt>
                <c:pt idx="30790">
                  <c:v>2005</c:v>
                </c:pt>
                <c:pt idx="30791">
                  <c:v>2004</c:v>
                </c:pt>
                <c:pt idx="30792">
                  <c:v>2004</c:v>
                </c:pt>
                <c:pt idx="30793">
                  <c:v>2004</c:v>
                </c:pt>
                <c:pt idx="30794">
                  <c:v>2004</c:v>
                </c:pt>
                <c:pt idx="30795">
                  <c:v>2004</c:v>
                </c:pt>
                <c:pt idx="30796">
                  <c:v>2004</c:v>
                </c:pt>
                <c:pt idx="30797">
                  <c:v>2004</c:v>
                </c:pt>
                <c:pt idx="30798">
                  <c:v>2004</c:v>
                </c:pt>
                <c:pt idx="30799">
                  <c:v>2004</c:v>
                </c:pt>
                <c:pt idx="30800">
                  <c:v>2004</c:v>
                </c:pt>
                <c:pt idx="30801">
                  <c:v>2004</c:v>
                </c:pt>
                <c:pt idx="30802">
                  <c:v>2004</c:v>
                </c:pt>
                <c:pt idx="30803">
                  <c:v>2004</c:v>
                </c:pt>
                <c:pt idx="30804">
                  <c:v>2003</c:v>
                </c:pt>
                <c:pt idx="30805">
                  <c:v>2003</c:v>
                </c:pt>
                <c:pt idx="30806">
                  <c:v>2003</c:v>
                </c:pt>
                <c:pt idx="30807">
                  <c:v>2003</c:v>
                </c:pt>
                <c:pt idx="30808">
                  <c:v>2003</c:v>
                </c:pt>
                <c:pt idx="30809">
                  <c:v>2003</c:v>
                </c:pt>
                <c:pt idx="30810">
                  <c:v>2003</c:v>
                </c:pt>
                <c:pt idx="30811">
                  <c:v>2003</c:v>
                </c:pt>
                <c:pt idx="30812">
                  <c:v>2003</c:v>
                </c:pt>
                <c:pt idx="30813">
                  <c:v>2003</c:v>
                </c:pt>
                <c:pt idx="30814">
                  <c:v>2003</c:v>
                </c:pt>
                <c:pt idx="30815">
                  <c:v>2003</c:v>
                </c:pt>
                <c:pt idx="30816">
                  <c:v>2003</c:v>
                </c:pt>
                <c:pt idx="30817">
                  <c:v>2003</c:v>
                </c:pt>
                <c:pt idx="30818">
                  <c:v>2003</c:v>
                </c:pt>
                <c:pt idx="30819">
                  <c:v>2003</c:v>
                </c:pt>
                <c:pt idx="30820">
                  <c:v>2003</c:v>
                </c:pt>
                <c:pt idx="30821">
                  <c:v>2003</c:v>
                </c:pt>
                <c:pt idx="30822">
                  <c:v>2003</c:v>
                </c:pt>
                <c:pt idx="30823">
                  <c:v>2003</c:v>
                </c:pt>
                <c:pt idx="30824">
                  <c:v>2003</c:v>
                </c:pt>
                <c:pt idx="30825">
                  <c:v>2003</c:v>
                </c:pt>
                <c:pt idx="30826">
                  <c:v>2002</c:v>
                </c:pt>
                <c:pt idx="30827">
                  <c:v>2002</c:v>
                </c:pt>
                <c:pt idx="30828">
                  <c:v>2002</c:v>
                </c:pt>
                <c:pt idx="30829">
                  <c:v>2002</c:v>
                </c:pt>
                <c:pt idx="30830">
                  <c:v>2002</c:v>
                </c:pt>
                <c:pt idx="30831">
                  <c:v>2002</c:v>
                </c:pt>
                <c:pt idx="30832">
                  <c:v>2002</c:v>
                </c:pt>
                <c:pt idx="30833">
                  <c:v>2002</c:v>
                </c:pt>
                <c:pt idx="30834">
                  <c:v>2002</c:v>
                </c:pt>
                <c:pt idx="30835">
                  <c:v>2002</c:v>
                </c:pt>
                <c:pt idx="30836">
                  <c:v>2002</c:v>
                </c:pt>
                <c:pt idx="30837">
                  <c:v>2002</c:v>
                </c:pt>
                <c:pt idx="30838">
                  <c:v>2002</c:v>
                </c:pt>
                <c:pt idx="30839">
                  <c:v>2002</c:v>
                </c:pt>
                <c:pt idx="30840">
                  <c:v>2002</c:v>
                </c:pt>
                <c:pt idx="30841">
                  <c:v>2002</c:v>
                </c:pt>
                <c:pt idx="30842">
                  <c:v>2002</c:v>
                </c:pt>
                <c:pt idx="30843">
                  <c:v>2002</c:v>
                </c:pt>
                <c:pt idx="30844">
                  <c:v>2001</c:v>
                </c:pt>
                <c:pt idx="30845">
                  <c:v>2001</c:v>
                </c:pt>
                <c:pt idx="30846">
                  <c:v>2001</c:v>
                </c:pt>
                <c:pt idx="30847">
                  <c:v>2001</c:v>
                </c:pt>
                <c:pt idx="30848">
                  <c:v>2001</c:v>
                </c:pt>
                <c:pt idx="30849">
                  <c:v>2001</c:v>
                </c:pt>
                <c:pt idx="30850">
                  <c:v>2001</c:v>
                </c:pt>
                <c:pt idx="30851">
                  <c:v>2001</c:v>
                </c:pt>
                <c:pt idx="30852">
                  <c:v>2001</c:v>
                </c:pt>
                <c:pt idx="30853">
                  <c:v>2001</c:v>
                </c:pt>
                <c:pt idx="30854">
                  <c:v>2001</c:v>
                </c:pt>
                <c:pt idx="30855">
                  <c:v>2001</c:v>
                </c:pt>
                <c:pt idx="30856">
                  <c:v>2001</c:v>
                </c:pt>
                <c:pt idx="30857">
                  <c:v>2001</c:v>
                </c:pt>
                <c:pt idx="30858">
                  <c:v>2001</c:v>
                </c:pt>
                <c:pt idx="30859">
                  <c:v>2001</c:v>
                </c:pt>
                <c:pt idx="30860">
                  <c:v>2000</c:v>
                </c:pt>
                <c:pt idx="30861">
                  <c:v>2000</c:v>
                </c:pt>
                <c:pt idx="30862">
                  <c:v>2000</c:v>
                </c:pt>
                <c:pt idx="30863">
                  <c:v>2000</c:v>
                </c:pt>
                <c:pt idx="30864">
                  <c:v>2000</c:v>
                </c:pt>
                <c:pt idx="30865">
                  <c:v>2000</c:v>
                </c:pt>
                <c:pt idx="30866">
                  <c:v>2000</c:v>
                </c:pt>
                <c:pt idx="30867">
                  <c:v>2000</c:v>
                </c:pt>
                <c:pt idx="30868">
                  <c:v>2000</c:v>
                </c:pt>
                <c:pt idx="30869">
                  <c:v>2000</c:v>
                </c:pt>
                <c:pt idx="30870">
                  <c:v>2000</c:v>
                </c:pt>
                <c:pt idx="30871">
                  <c:v>2000</c:v>
                </c:pt>
                <c:pt idx="30872">
                  <c:v>2000</c:v>
                </c:pt>
                <c:pt idx="30873">
                  <c:v>2000</c:v>
                </c:pt>
                <c:pt idx="30874">
                  <c:v>2000</c:v>
                </c:pt>
                <c:pt idx="30875">
                  <c:v>2000</c:v>
                </c:pt>
                <c:pt idx="30876">
                  <c:v>1999</c:v>
                </c:pt>
                <c:pt idx="30877">
                  <c:v>1999</c:v>
                </c:pt>
                <c:pt idx="30878">
                  <c:v>1999</c:v>
                </c:pt>
                <c:pt idx="30879">
                  <c:v>1999</c:v>
                </c:pt>
                <c:pt idx="30880">
                  <c:v>1999</c:v>
                </c:pt>
                <c:pt idx="30881">
                  <c:v>1999</c:v>
                </c:pt>
                <c:pt idx="30882">
                  <c:v>1999</c:v>
                </c:pt>
                <c:pt idx="30883">
                  <c:v>1999</c:v>
                </c:pt>
                <c:pt idx="30884">
                  <c:v>1999</c:v>
                </c:pt>
                <c:pt idx="30885">
                  <c:v>1998</c:v>
                </c:pt>
                <c:pt idx="30886">
                  <c:v>1998</c:v>
                </c:pt>
                <c:pt idx="30887">
                  <c:v>1998</c:v>
                </c:pt>
                <c:pt idx="30888">
                  <c:v>1998</c:v>
                </c:pt>
                <c:pt idx="30889">
                  <c:v>1998</c:v>
                </c:pt>
                <c:pt idx="30890">
                  <c:v>1998</c:v>
                </c:pt>
                <c:pt idx="30891">
                  <c:v>1998</c:v>
                </c:pt>
                <c:pt idx="30892">
                  <c:v>1998</c:v>
                </c:pt>
                <c:pt idx="30893">
                  <c:v>1998</c:v>
                </c:pt>
                <c:pt idx="30894">
                  <c:v>1998</c:v>
                </c:pt>
                <c:pt idx="30895">
                  <c:v>1997</c:v>
                </c:pt>
                <c:pt idx="30896">
                  <c:v>1997</c:v>
                </c:pt>
                <c:pt idx="30897">
                  <c:v>1997</c:v>
                </c:pt>
                <c:pt idx="30898">
                  <c:v>1997</c:v>
                </c:pt>
                <c:pt idx="30899">
                  <c:v>1997</c:v>
                </c:pt>
                <c:pt idx="30900">
                  <c:v>1997</c:v>
                </c:pt>
                <c:pt idx="30901">
                  <c:v>1996</c:v>
                </c:pt>
                <c:pt idx="30902">
                  <c:v>1996</c:v>
                </c:pt>
                <c:pt idx="30903">
                  <c:v>1996</c:v>
                </c:pt>
                <c:pt idx="30904">
                  <c:v>1996</c:v>
                </c:pt>
                <c:pt idx="30905">
                  <c:v>1996</c:v>
                </c:pt>
                <c:pt idx="30906">
                  <c:v>1996</c:v>
                </c:pt>
                <c:pt idx="30907">
                  <c:v>1996</c:v>
                </c:pt>
                <c:pt idx="30908">
                  <c:v>1996</c:v>
                </c:pt>
                <c:pt idx="30909">
                  <c:v>1995</c:v>
                </c:pt>
                <c:pt idx="30910">
                  <c:v>1995</c:v>
                </c:pt>
                <c:pt idx="30911">
                  <c:v>1995</c:v>
                </c:pt>
                <c:pt idx="30912">
                  <c:v>1995</c:v>
                </c:pt>
                <c:pt idx="30913">
                  <c:v>1995</c:v>
                </c:pt>
                <c:pt idx="30914">
                  <c:v>1995</c:v>
                </c:pt>
                <c:pt idx="30915">
                  <c:v>1994</c:v>
                </c:pt>
                <c:pt idx="30916">
                  <c:v>1994</c:v>
                </c:pt>
                <c:pt idx="30917">
                  <c:v>1994</c:v>
                </c:pt>
                <c:pt idx="30918">
                  <c:v>1994</c:v>
                </c:pt>
                <c:pt idx="30919">
                  <c:v>1993</c:v>
                </c:pt>
                <c:pt idx="30920">
                  <c:v>1993</c:v>
                </c:pt>
                <c:pt idx="30921">
                  <c:v>1993</c:v>
                </c:pt>
                <c:pt idx="30922">
                  <c:v>1993</c:v>
                </c:pt>
                <c:pt idx="30923">
                  <c:v>1993</c:v>
                </c:pt>
                <c:pt idx="30924">
                  <c:v>1993</c:v>
                </c:pt>
                <c:pt idx="30925">
                  <c:v>1992</c:v>
                </c:pt>
                <c:pt idx="30926">
                  <c:v>1992</c:v>
                </c:pt>
                <c:pt idx="30927">
                  <c:v>1992</c:v>
                </c:pt>
                <c:pt idx="30928">
                  <c:v>1992</c:v>
                </c:pt>
                <c:pt idx="30929">
                  <c:v>1992</c:v>
                </c:pt>
                <c:pt idx="30930">
                  <c:v>1992</c:v>
                </c:pt>
                <c:pt idx="30931">
                  <c:v>1991</c:v>
                </c:pt>
                <c:pt idx="30932">
                  <c:v>1991</c:v>
                </c:pt>
                <c:pt idx="30933">
                  <c:v>1991</c:v>
                </c:pt>
                <c:pt idx="30934">
                  <c:v>1991</c:v>
                </c:pt>
                <c:pt idx="30935">
                  <c:v>1990</c:v>
                </c:pt>
                <c:pt idx="30936">
                  <c:v>1990</c:v>
                </c:pt>
                <c:pt idx="30937">
                  <c:v>1990</c:v>
                </c:pt>
                <c:pt idx="30938">
                  <c:v>2019</c:v>
                </c:pt>
                <c:pt idx="30939">
                  <c:v>2019</c:v>
                </c:pt>
                <c:pt idx="30940">
                  <c:v>2019</c:v>
                </c:pt>
                <c:pt idx="30941">
                  <c:v>2019</c:v>
                </c:pt>
                <c:pt idx="30942">
                  <c:v>2019</c:v>
                </c:pt>
                <c:pt idx="30943">
                  <c:v>2019</c:v>
                </c:pt>
                <c:pt idx="30944">
                  <c:v>2019</c:v>
                </c:pt>
                <c:pt idx="30945">
                  <c:v>2019</c:v>
                </c:pt>
                <c:pt idx="30946">
                  <c:v>2019</c:v>
                </c:pt>
                <c:pt idx="30947">
                  <c:v>2019</c:v>
                </c:pt>
                <c:pt idx="30948">
                  <c:v>2019</c:v>
                </c:pt>
                <c:pt idx="30949">
                  <c:v>2019</c:v>
                </c:pt>
                <c:pt idx="30950">
                  <c:v>2019</c:v>
                </c:pt>
                <c:pt idx="30951">
                  <c:v>2019</c:v>
                </c:pt>
                <c:pt idx="30952">
                  <c:v>2018</c:v>
                </c:pt>
                <c:pt idx="30953">
                  <c:v>2018</c:v>
                </c:pt>
                <c:pt idx="30954">
                  <c:v>2018</c:v>
                </c:pt>
                <c:pt idx="30955">
                  <c:v>2018</c:v>
                </c:pt>
                <c:pt idx="30956">
                  <c:v>2018</c:v>
                </c:pt>
                <c:pt idx="30957">
                  <c:v>2018</c:v>
                </c:pt>
                <c:pt idx="30958">
                  <c:v>2018</c:v>
                </c:pt>
                <c:pt idx="30959">
                  <c:v>2018</c:v>
                </c:pt>
                <c:pt idx="30960">
                  <c:v>2018</c:v>
                </c:pt>
                <c:pt idx="30961">
                  <c:v>2018</c:v>
                </c:pt>
                <c:pt idx="30962">
                  <c:v>2018</c:v>
                </c:pt>
                <c:pt idx="30963">
                  <c:v>2018</c:v>
                </c:pt>
                <c:pt idx="30964">
                  <c:v>2018</c:v>
                </c:pt>
                <c:pt idx="30965">
                  <c:v>2016</c:v>
                </c:pt>
                <c:pt idx="30966">
                  <c:v>2016</c:v>
                </c:pt>
                <c:pt idx="30967">
                  <c:v>2016</c:v>
                </c:pt>
                <c:pt idx="30968">
                  <c:v>2016</c:v>
                </c:pt>
                <c:pt idx="30969">
                  <c:v>2016</c:v>
                </c:pt>
                <c:pt idx="30970">
                  <c:v>2016</c:v>
                </c:pt>
                <c:pt idx="30971">
                  <c:v>2016</c:v>
                </c:pt>
                <c:pt idx="30972">
                  <c:v>2016</c:v>
                </c:pt>
                <c:pt idx="30973">
                  <c:v>2016</c:v>
                </c:pt>
                <c:pt idx="30974">
                  <c:v>2016</c:v>
                </c:pt>
                <c:pt idx="30975">
                  <c:v>2016</c:v>
                </c:pt>
                <c:pt idx="30976">
                  <c:v>2016</c:v>
                </c:pt>
                <c:pt idx="30977">
                  <c:v>2016</c:v>
                </c:pt>
                <c:pt idx="30978">
                  <c:v>2016</c:v>
                </c:pt>
                <c:pt idx="30979">
                  <c:v>2016</c:v>
                </c:pt>
                <c:pt idx="30980">
                  <c:v>2016</c:v>
                </c:pt>
                <c:pt idx="30981">
                  <c:v>2016</c:v>
                </c:pt>
                <c:pt idx="30982">
                  <c:v>2016</c:v>
                </c:pt>
                <c:pt idx="30983">
                  <c:v>2016</c:v>
                </c:pt>
                <c:pt idx="30984">
                  <c:v>2016</c:v>
                </c:pt>
                <c:pt idx="30985">
                  <c:v>2016</c:v>
                </c:pt>
                <c:pt idx="30986">
                  <c:v>2016</c:v>
                </c:pt>
                <c:pt idx="30987">
                  <c:v>2016</c:v>
                </c:pt>
                <c:pt idx="30988">
                  <c:v>2016</c:v>
                </c:pt>
                <c:pt idx="30989">
                  <c:v>2016</c:v>
                </c:pt>
                <c:pt idx="30990">
                  <c:v>2016</c:v>
                </c:pt>
                <c:pt idx="30991">
                  <c:v>2016</c:v>
                </c:pt>
                <c:pt idx="30992">
                  <c:v>2016</c:v>
                </c:pt>
                <c:pt idx="30993">
                  <c:v>2016</c:v>
                </c:pt>
                <c:pt idx="30994">
                  <c:v>2016</c:v>
                </c:pt>
                <c:pt idx="30995">
                  <c:v>2016</c:v>
                </c:pt>
                <c:pt idx="30996">
                  <c:v>2016</c:v>
                </c:pt>
                <c:pt idx="30997">
                  <c:v>2016</c:v>
                </c:pt>
                <c:pt idx="30998">
                  <c:v>2016</c:v>
                </c:pt>
                <c:pt idx="30999">
                  <c:v>2016</c:v>
                </c:pt>
                <c:pt idx="31000">
                  <c:v>2016</c:v>
                </c:pt>
                <c:pt idx="31001">
                  <c:v>2016</c:v>
                </c:pt>
                <c:pt idx="31002">
                  <c:v>2016</c:v>
                </c:pt>
                <c:pt idx="31003">
                  <c:v>2016</c:v>
                </c:pt>
                <c:pt idx="31004">
                  <c:v>2016</c:v>
                </c:pt>
                <c:pt idx="31005">
                  <c:v>2016</c:v>
                </c:pt>
                <c:pt idx="31006">
                  <c:v>2016</c:v>
                </c:pt>
                <c:pt idx="31007">
                  <c:v>2016</c:v>
                </c:pt>
                <c:pt idx="31008">
                  <c:v>2016</c:v>
                </c:pt>
                <c:pt idx="31009">
                  <c:v>2016</c:v>
                </c:pt>
                <c:pt idx="31010">
                  <c:v>2016</c:v>
                </c:pt>
                <c:pt idx="31011">
                  <c:v>2016</c:v>
                </c:pt>
                <c:pt idx="31012">
                  <c:v>2016</c:v>
                </c:pt>
                <c:pt idx="31013">
                  <c:v>2015</c:v>
                </c:pt>
                <c:pt idx="31014">
                  <c:v>2015</c:v>
                </c:pt>
                <c:pt idx="31015">
                  <c:v>2015</c:v>
                </c:pt>
                <c:pt idx="31016">
                  <c:v>2015</c:v>
                </c:pt>
                <c:pt idx="31017">
                  <c:v>2015</c:v>
                </c:pt>
                <c:pt idx="31018">
                  <c:v>2015</c:v>
                </c:pt>
                <c:pt idx="31019">
                  <c:v>2015</c:v>
                </c:pt>
                <c:pt idx="31020">
                  <c:v>2015</c:v>
                </c:pt>
                <c:pt idx="31021">
                  <c:v>2015</c:v>
                </c:pt>
                <c:pt idx="31022">
                  <c:v>2015</c:v>
                </c:pt>
                <c:pt idx="31023">
                  <c:v>2015</c:v>
                </c:pt>
                <c:pt idx="31024">
                  <c:v>2015</c:v>
                </c:pt>
                <c:pt idx="31025">
                  <c:v>2015</c:v>
                </c:pt>
                <c:pt idx="31026">
                  <c:v>2015</c:v>
                </c:pt>
                <c:pt idx="31027">
                  <c:v>2015</c:v>
                </c:pt>
                <c:pt idx="31028">
                  <c:v>2015</c:v>
                </c:pt>
                <c:pt idx="31029">
                  <c:v>2015</c:v>
                </c:pt>
                <c:pt idx="31030">
                  <c:v>2015</c:v>
                </c:pt>
                <c:pt idx="31031">
                  <c:v>2015</c:v>
                </c:pt>
                <c:pt idx="31032">
                  <c:v>2015</c:v>
                </c:pt>
                <c:pt idx="31033">
                  <c:v>2015</c:v>
                </c:pt>
                <c:pt idx="31034">
                  <c:v>2015</c:v>
                </c:pt>
                <c:pt idx="31035">
                  <c:v>2015</c:v>
                </c:pt>
                <c:pt idx="31036">
                  <c:v>2015</c:v>
                </c:pt>
                <c:pt idx="31037">
                  <c:v>2015</c:v>
                </c:pt>
                <c:pt idx="31038">
                  <c:v>2015</c:v>
                </c:pt>
                <c:pt idx="31039">
                  <c:v>2015</c:v>
                </c:pt>
                <c:pt idx="31040">
                  <c:v>2015</c:v>
                </c:pt>
                <c:pt idx="31041">
                  <c:v>2015</c:v>
                </c:pt>
                <c:pt idx="31042">
                  <c:v>2015</c:v>
                </c:pt>
                <c:pt idx="31043">
                  <c:v>2015</c:v>
                </c:pt>
                <c:pt idx="31044">
                  <c:v>2015</c:v>
                </c:pt>
                <c:pt idx="31045">
                  <c:v>2015</c:v>
                </c:pt>
                <c:pt idx="31046">
                  <c:v>2015</c:v>
                </c:pt>
                <c:pt idx="31047">
                  <c:v>2015</c:v>
                </c:pt>
                <c:pt idx="31048">
                  <c:v>2015</c:v>
                </c:pt>
                <c:pt idx="31049">
                  <c:v>2015</c:v>
                </c:pt>
                <c:pt idx="31050">
                  <c:v>2015</c:v>
                </c:pt>
                <c:pt idx="31051">
                  <c:v>2015</c:v>
                </c:pt>
                <c:pt idx="31052">
                  <c:v>2015</c:v>
                </c:pt>
                <c:pt idx="31053">
                  <c:v>2015</c:v>
                </c:pt>
                <c:pt idx="31054">
                  <c:v>2015</c:v>
                </c:pt>
                <c:pt idx="31055">
                  <c:v>2015</c:v>
                </c:pt>
                <c:pt idx="31056">
                  <c:v>2014</c:v>
                </c:pt>
                <c:pt idx="31057">
                  <c:v>2014</c:v>
                </c:pt>
                <c:pt idx="31058">
                  <c:v>2014</c:v>
                </c:pt>
                <c:pt idx="31059">
                  <c:v>2014</c:v>
                </c:pt>
                <c:pt idx="31060">
                  <c:v>2014</c:v>
                </c:pt>
                <c:pt idx="31061">
                  <c:v>2014</c:v>
                </c:pt>
                <c:pt idx="31062">
                  <c:v>2014</c:v>
                </c:pt>
                <c:pt idx="31063">
                  <c:v>2014</c:v>
                </c:pt>
                <c:pt idx="31064">
                  <c:v>2014</c:v>
                </c:pt>
                <c:pt idx="31065">
                  <c:v>2013</c:v>
                </c:pt>
                <c:pt idx="31066">
                  <c:v>2013</c:v>
                </c:pt>
                <c:pt idx="31067">
                  <c:v>2013</c:v>
                </c:pt>
                <c:pt idx="31068">
                  <c:v>2013</c:v>
                </c:pt>
                <c:pt idx="31069">
                  <c:v>2013</c:v>
                </c:pt>
                <c:pt idx="31070">
                  <c:v>2013</c:v>
                </c:pt>
                <c:pt idx="31071">
                  <c:v>2013</c:v>
                </c:pt>
                <c:pt idx="31072">
                  <c:v>2013</c:v>
                </c:pt>
                <c:pt idx="31073">
                  <c:v>2013</c:v>
                </c:pt>
                <c:pt idx="31074">
                  <c:v>2013</c:v>
                </c:pt>
                <c:pt idx="31075">
                  <c:v>2013</c:v>
                </c:pt>
                <c:pt idx="31076">
                  <c:v>2013</c:v>
                </c:pt>
                <c:pt idx="31077">
                  <c:v>2013</c:v>
                </c:pt>
                <c:pt idx="31078">
                  <c:v>2013</c:v>
                </c:pt>
                <c:pt idx="31079">
                  <c:v>2013</c:v>
                </c:pt>
                <c:pt idx="31080">
                  <c:v>2013</c:v>
                </c:pt>
                <c:pt idx="31081">
                  <c:v>2013</c:v>
                </c:pt>
                <c:pt idx="31082">
                  <c:v>2013</c:v>
                </c:pt>
                <c:pt idx="31083">
                  <c:v>2013</c:v>
                </c:pt>
                <c:pt idx="31084">
                  <c:v>2013</c:v>
                </c:pt>
                <c:pt idx="31085">
                  <c:v>2013</c:v>
                </c:pt>
                <c:pt idx="31086">
                  <c:v>2013</c:v>
                </c:pt>
                <c:pt idx="31087">
                  <c:v>2013</c:v>
                </c:pt>
                <c:pt idx="31088">
                  <c:v>2013</c:v>
                </c:pt>
                <c:pt idx="31089">
                  <c:v>2013</c:v>
                </c:pt>
                <c:pt idx="31090">
                  <c:v>2013</c:v>
                </c:pt>
                <c:pt idx="31091">
                  <c:v>2013</c:v>
                </c:pt>
                <c:pt idx="31092">
                  <c:v>2013</c:v>
                </c:pt>
                <c:pt idx="31093">
                  <c:v>2013</c:v>
                </c:pt>
                <c:pt idx="31094">
                  <c:v>2013</c:v>
                </c:pt>
                <c:pt idx="31095">
                  <c:v>2013</c:v>
                </c:pt>
                <c:pt idx="31096">
                  <c:v>2013</c:v>
                </c:pt>
                <c:pt idx="31097">
                  <c:v>2013</c:v>
                </c:pt>
                <c:pt idx="31098">
                  <c:v>2013</c:v>
                </c:pt>
                <c:pt idx="31099">
                  <c:v>2013</c:v>
                </c:pt>
                <c:pt idx="31100">
                  <c:v>2013</c:v>
                </c:pt>
                <c:pt idx="31101">
                  <c:v>2013</c:v>
                </c:pt>
                <c:pt idx="31102">
                  <c:v>2013</c:v>
                </c:pt>
                <c:pt idx="31103">
                  <c:v>2013</c:v>
                </c:pt>
                <c:pt idx="31104">
                  <c:v>2013</c:v>
                </c:pt>
                <c:pt idx="31105">
                  <c:v>2013</c:v>
                </c:pt>
                <c:pt idx="31106">
                  <c:v>2013</c:v>
                </c:pt>
                <c:pt idx="31107">
                  <c:v>2013</c:v>
                </c:pt>
                <c:pt idx="31108">
                  <c:v>2013</c:v>
                </c:pt>
                <c:pt idx="31109">
                  <c:v>2013</c:v>
                </c:pt>
                <c:pt idx="31110">
                  <c:v>2013</c:v>
                </c:pt>
                <c:pt idx="31111">
                  <c:v>2013</c:v>
                </c:pt>
                <c:pt idx="31112">
                  <c:v>2013</c:v>
                </c:pt>
                <c:pt idx="31113">
                  <c:v>2013</c:v>
                </c:pt>
                <c:pt idx="31114">
                  <c:v>2013</c:v>
                </c:pt>
                <c:pt idx="31115">
                  <c:v>2013</c:v>
                </c:pt>
                <c:pt idx="31116">
                  <c:v>2013</c:v>
                </c:pt>
                <c:pt idx="31117">
                  <c:v>2013</c:v>
                </c:pt>
                <c:pt idx="31118">
                  <c:v>2013</c:v>
                </c:pt>
                <c:pt idx="31119">
                  <c:v>2013</c:v>
                </c:pt>
                <c:pt idx="31120">
                  <c:v>2013</c:v>
                </c:pt>
                <c:pt idx="31121">
                  <c:v>2013</c:v>
                </c:pt>
                <c:pt idx="31122">
                  <c:v>2013</c:v>
                </c:pt>
                <c:pt idx="31123">
                  <c:v>2013</c:v>
                </c:pt>
                <c:pt idx="31124">
                  <c:v>2012</c:v>
                </c:pt>
                <c:pt idx="31125">
                  <c:v>2012</c:v>
                </c:pt>
                <c:pt idx="31126">
                  <c:v>2012</c:v>
                </c:pt>
                <c:pt idx="31127">
                  <c:v>2012</c:v>
                </c:pt>
                <c:pt idx="31128">
                  <c:v>2012</c:v>
                </c:pt>
                <c:pt idx="31129">
                  <c:v>2012</c:v>
                </c:pt>
                <c:pt idx="31130">
                  <c:v>2012</c:v>
                </c:pt>
                <c:pt idx="31131">
                  <c:v>2012</c:v>
                </c:pt>
                <c:pt idx="31132">
                  <c:v>2012</c:v>
                </c:pt>
                <c:pt idx="31133">
                  <c:v>2012</c:v>
                </c:pt>
                <c:pt idx="31134">
                  <c:v>2012</c:v>
                </c:pt>
                <c:pt idx="31135">
                  <c:v>2012</c:v>
                </c:pt>
                <c:pt idx="31136">
                  <c:v>2012</c:v>
                </c:pt>
                <c:pt idx="31137">
                  <c:v>2012</c:v>
                </c:pt>
                <c:pt idx="31138">
                  <c:v>2012</c:v>
                </c:pt>
                <c:pt idx="31139">
                  <c:v>2012</c:v>
                </c:pt>
                <c:pt idx="31140">
                  <c:v>2012</c:v>
                </c:pt>
                <c:pt idx="31141">
                  <c:v>2012</c:v>
                </c:pt>
                <c:pt idx="31142">
                  <c:v>2012</c:v>
                </c:pt>
                <c:pt idx="31143">
                  <c:v>2012</c:v>
                </c:pt>
                <c:pt idx="31144">
                  <c:v>2012</c:v>
                </c:pt>
                <c:pt idx="31145">
                  <c:v>2012</c:v>
                </c:pt>
                <c:pt idx="31146">
                  <c:v>2012</c:v>
                </c:pt>
                <c:pt idx="31147">
                  <c:v>2012</c:v>
                </c:pt>
                <c:pt idx="31148">
                  <c:v>2012</c:v>
                </c:pt>
                <c:pt idx="31149">
                  <c:v>2012</c:v>
                </c:pt>
                <c:pt idx="31150">
                  <c:v>2012</c:v>
                </c:pt>
                <c:pt idx="31151">
                  <c:v>2012</c:v>
                </c:pt>
                <c:pt idx="31152">
                  <c:v>2012</c:v>
                </c:pt>
                <c:pt idx="31153">
                  <c:v>2012</c:v>
                </c:pt>
                <c:pt idx="31154">
                  <c:v>2012</c:v>
                </c:pt>
                <c:pt idx="31155">
                  <c:v>2012</c:v>
                </c:pt>
                <c:pt idx="31156">
                  <c:v>2012</c:v>
                </c:pt>
                <c:pt idx="31157">
                  <c:v>2012</c:v>
                </c:pt>
                <c:pt idx="31158">
                  <c:v>2012</c:v>
                </c:pt>
                <c:pt idx="31159">
                  <c:v>2012</c:v>
                </c:pt>
                <c:pt idx="31160">
                  <c:v>2012</c:v>
                </c:pt>
                <c:pt idx="31161">
                  <c:v>2012</c:v>
                </c:pt>
                <c:pt idx="31162">
                  <c:v>2012</c:v>
                </c:pt>
                <c:pt idx="31163">
                  <c:v>2012</c:v>
                </c:pt>
                <c:pt idx="31164">
                  <c:v>2012</c:v>
                </c:pt>
                <c:pt idx="31165">
                  <c:v>2012</c:v>
                </c:pt>
                <c:pt idx="31166">
                  <c:v>2012</c:v>
                </c:pt>
                <c:pt idx="31167">
                  <c:v>2012</c:v>
                </c:pt>
                <c:pt idx="31168">
                  <c:v>2012</c:v>
                </c:pt>
                <c:pt idx="31169">
                  <c:v>2012</c:v>
                </c:pt>
                <c:pt idx="31170">
                  <c:v>2012</c:v>
                </c:pt>
                <c:pt idx="31171">
                  <c:v>2012</c:v>
                </c:pt>
                <c:pt idx="31172">
                  <c:v>2012</c:v>
                </c:pt>
                <c:pt idx="31173">
                  <c:v>2012</c:v>
                </c:pt>
                <c:pt idx="31174">
                  <c:v>2012</c:v>
                </c:pt>
                <c:pt idx="31175">
                  <c:v>2012</c:v>
                </c:pt>
                <c:pt idx="31176">
                  <c:v>2012</c:v>
                </c:pt>
                <c:pt idx="31177">
                  <c:v>2012</c:v>
                </c:pt>
                <c:pt idx="31178">
                  <c:v>2012</c:v>
                </c:pt>
                <c:pt idx="31179">
                  <c:v>2012</c:v>
                </c:pt>
                <c:pt idx="31180">
                  <c:v>2011</c:v>
                </c:pt>
                <c:pt idx="31181">
                  <c:v>2011</c:v>
                </c:pt>
                <c:pt idx="31182">
                  <c:v>2011</c:v>
                </c:pt>
                <c:pt idx="31183">
                  <c:v>2011</c:v>
                </c:pt>
                <c:pt idx="31184">
                  <c:v>2011</c:v>
                </c:pt>
                <c:pt idx="31185">
                  <c:v>2011</c:v>
                </c:pt>
                <c:pt idx="31186">
                  <c:v>2011</c:v>
                </c:pt>
                <c:pt idx="31187">
                  <c:v>2011</c:v>
                </c:pt>
                <c:pt idx="31188">
                  <c:v>2011</c:v>
                </c:pt>
                <c:pt idx="31189">
                  <c:v>2011</c:v>
                </c:pt>
                <c:pt idx="31190">
                  <c:v>2011</c:v>
                </c:pt>
                <c:pt idx="31191">
                  <c:v>2011</c:v>
                </c:pt>
                <c:pt idx="31192">
                  <c:v>2011</c:v>
                </c:pt>
                <c:pt idx="31193">
                  <c:v>2011</c:v>
                </c:pt>
                <c:pt idx="31194">
                  <c:v>2011</c:v>
                </c:pt>
                <c:pt idx="31195">
                  <c:v>2011</c:v>
                </c:pt>
                <c:pt idx="31196">
                  <c:v>2011</c:v>
                </c:pt>
                <c:pt idx="31197">
                  <c:v>2011</c:v>
                </c:pt>
                <c:pt idx="31198">
                  <c:v>2011</c:v>
                </c:pt>
                <c:pt idx="31199">
                  <c:v>2011</c:v>
                </c:pt>
                <c:pt idx="31200">
                  <c:v>2011</c:v>
                </c:pt>
                <c:pt idx="31201">
                  <c:v>2011</c:v>
                </c:pt>
                <c:pt idx="31202">
                  <c:v>2011</c:v>
                </c:pt>
                <c:pt idx="31203">
                  <c:v>2011</c:v>
                </c:pt>
                <c:pt idx="31204">
                  <c:v>2011</c:v>
                </c:pt>
                <c:pt idx="31205">
                  <c:v>2011</c:v>
                </c:pt>
                <c:pt idx="31206">
                  <c:v>2011</c:v>
                </c:pt>
                <c:pt idx="31207">
                  <c:v>2011</c:v>
                </c:pt>
                <c:pt idx="31208">
                  <c:v>2011</c:v>
                </c:pt>
                <c:pt idx="31209">
                  <c:v>2011</c:v>
                </c:pt>
                <c:pt idx="31210">
                  <c:v>2011</c:v>
                </c:pt>
                <c:pt idx="31211">
                  <c:v>2011</c:v>
                </c:pt>
                <c:pt idx="31212">
                  <c:v>2011</c:v>
                </c:pt>
                <c:pt idx="31213">
                  <c:v>2011</c:v>
                </c:pt>
                <c:pt idx="31214">
                  <c:v>2011</c:v>
                </c:pt>
                <c:pt idx="31215">
                  <c:v>2011</c:v>
                </c:pt>
                <c:pt idx="31216">
                  <c:v>2011</c:v>
                </c:pt>
                <c:pt idx="31217">
                  <c:v>2011</c:v>
                </c:pt>
                <c:pt idx="31218">
                  <c:v>2011</c:v>
                </c:pt>
                <c:pt idx="31219">
                  <c:v>2011</c:v>
                </c:pt>
                <c:pt idx="31220">
                  <c:v>2010</c:v>
                </c:pt>
                <c:pt idx="31221">
                  <c:v>2010</c:v>
                </c:pt>
                <c:pt idx="31222">
                  <c:v>2010</c:v>
                </c:pt>
                <c:pt idx="31223">
                  <c:v>2010</c:v>
                </c:pt>
                <c:pt idx="31224">
                  <c:v>2010</c:v>
                </c:pt>
                <c:pt idx="31225">
                  <c:v>2010</c:v>
                </c:pt>
                <c:pt idx="31226">
                  <c:v>2010</c:v>
                </c:pt>
                <c:pt idx="31227">
                  <c:v>2010</c:v>
                </c:pt>
                <c:pt idx="31228">
                  <c:v>2010</c:v>
                </c:pt>
                <c:pt idx="31229">
                  <c:v>2010</c:v>
                </c:pt>
                <c:pt idx="31230">
                  <c:v>2010</c:v>
                </c:pt>
                <c:pt idx="31231">
                  <c:v>2010</c:v>
                </c:pt>
                <c:pt idx="31232">
                  <c:v>2010</c:v>
                </c:pt>
                <c:pt idx="31233">
                  <c:v>2010</c:v>
                </c:pt>
                <c:pt idx="31234">
                  <c:v>2010</c:v>
                </c:pt>
                <c:pt idx="31235">
                  <c:v>2010</c:v>
                </c:pt>
                <c:pt idx="31236">
                  <c:v>2009</c:v>
                </c:pt>
                <c:pt idx="31237">
                  <c:v>2009</c:v>
                </c:pt>
                <c:pt idx="31238">
                  <c:v>2009</c:v>
                </c:pt>
                <c:pt idx="31239">
                  <c:v>2009</c:v>
                </c:pt>
                <c:pt idx="31240">
                  <c:v>2009</c:v>
                </c:pt>
                <c:pt idx="31241">
                  <c:v>2009</c:v>
                </c:pt>
                <c:pt idx="31242">
                  <c:v>2009</c:v>
                </c:pt>
                <c:pt idx="31243">
                  <c:v>2009</c:v>
                </c:pt>
                <c:pt idx="31244">
                  <c:v>2008</c:v>
                </c:pt>
                <c:pt idx="31245">
                  <c:v>2008</c:v>
                </c:pt>
                <c:pt idx="31246">
                  <c:v>2008</c:v>
                </c:pt>
                <c:pt idx="31247">
                  <c:v>2008</c:v>
                </c:pt>
                <c:pt idx="31248">
                  <c:v>2008</c:v>
                </c:pt>
                <c:pt idx="31249">
                  <c:v>2008</c:v>
                </c:pt>
                <c:pt idx="31250">
                  <c:v>2008</c:v>
                </c:pt>
                <c:pt idx="31251">
                  <c:v>2008</c:v>
                </c:pt>
                <c:pt idx="31252">
                  <c:v>2008</c:v>
                </c:pt>
                <c:pt idx="31253">
                  <c:v>2007</c:v>
                </c:pt>
                <c:pt idx="31254">
                  <c:v>2007</c:v>
                </c:pt>
                <c:pt idx="31255">
                  <c:v>2007</c:v>
                </c:pt>
                <c:pt idx="31256">
                  <c:v>2007</c:v>
                </c:pt>
                <c:pt idx="31257">
                  <c:v>2007</c:v>
                </c:pt>
                <c:pt idx="31258">
                  <c:v>2006</c:v>
                </c:pt>
                <c:pt idx="31259">
                  <c:v>2006</c:v>
                </c:pt>
                <c:pt idx="31260">
                  <c:v>2006</c:v>
                </c:pt>
                <c:pt idx="31261">
                  <c:v>2006</c:v>
                </c:pt>
                <c:pt idx="31262">
                  <c:v>2006</c:v>
                </c:pt>
                <c:pt idx="31263">
                  <c:v>2006</c:v>
                </c:pt>
                <c:pt idx="31264">
                  <c:v>2006</c:v>
                </c:pt>
                <c:pt idx="31265">
                  <c:v>2006</c:v>
                </c:pt>
                <c:pt idx="31266">
                  <c:v>2006</c:v>
                </c:pt>
                <c:pt idx="31267">
                  <c:v>2006</c:v>
                </c:pt>
                <c:pt idx="31268">
                  <c:v>2005</c:v>
                </c:pt>
                <c:pt idx="31269">
                  <c:v>2005</c:v>
                </c:pt>
                <c:pt idx="31270">
                  <c:v>2005</c:v>
                </c:pt>
                <c:pt idx="31271">
                  <c:v>2005</c:v>
                </c:pt>
                <c:pt idx="31272">
                  <c:v>2005</c:v>
                </c:pt>
                <c:pt idx="31273">
                  <c:v>2005</c:v>
                </c:pt>
                <c:pt idx="31274">
                  <c:v>2005</c:v>
                </c:pt>
                <c:pt idx="31275">
                  <c:v>2005</c:v>
                </c:pt>
                <c:pt idx="31276">
                  <c:v>2005</c:v>
                </c:pt>
                <c:pt idx="31277">
                  <c:v>2005</c:v>
                </c:pt>
                <c:pt idx="31278">
                  <c:v>2005</c:v>
                </c:pt>
                <c:pt idx="31279">
                  <c:v>2005</c:v>
                </c:pt>
                <c:pt idx="31280">
                  <c:v>2005</c:v>
                </c:pt>
                <c:pt idx="31281">
                  <c:v>2004</c:v>
                </c:pt>
                <c:pt idx="31282">
                  <c:v>2004</c:v>
                </c:pt>
                <c:pt idx="31283">
                  <c:v>2004</c:v>
                </c:pt>
                <c:pt idx="31284">
                  <c:v>2004</c:v>
                </c:pt>
                <c:pt idx="31285">
                  <c:v>2004</c:v>
                </c:pt>
                <c:pt idx="31286">
                  <c:v>2004</c:v>
                </c:pt>
                <c:pt idx="31287">
                  <c:v>2004</c:v>
                </c:pt>
                <c:pt idx="31288">
                  <c:v>2004</c:v>
                </c:pt>
                <c:pt idx="31289">
                  <c:v>2004</c:v>
                </c:pt>
                <c:pt idx="31290">
                  <c:v>2004</c:v>
                </c:pt>
                <c:pt idx="31291">
                  <c:v>2004</c:v>
                </c:pt>
                <c:pt idx="31292">
                  <c:v>2004</c:v>
                </c:pt>
                <c:pt idx="31293">
                  <c:v>2004</c:v>
                </c:pt>
                <c:pt idx="31294">
                  <c:v>2004</c:v>
                </c:pt>
                <c:pt idx="31295">
                  <c:v>2003</c:v>
                </c:pt>
                <c:pt idx="31296">
                  <c:v>2003</c:v>
                </c:pt>
                <c:pt idx="31297">
                  <c:v>2003</c:v>
                </c:pt>
                <c:pt idx="31298">
                  <c:v>2003</c:v>
                </c:pt>
                <c:pt idx="31299">
                  <c:v>2003</c:v>
                </c:pt>
                <c:pt idx="31300">
                  <c:v>2003</c:v>
                </c:pt>
                <c:pt idx="31301">
                  <c:v>2003</c:v>
                </c:pt>
                <c:pt idx="31302">
                  <c:v>2003</c:v>
                </c:pt>
                <c:pt idx="31303">
                  <c:v>2003</c:v>
                </c:pt>
                <c:pt idx="31304">
                  <c:v>2003</c:v>
                </c:pt>
                <c:pt idx="31305">
                  <c:v>2003</c:v>
                </c:pt>
                <c:pt idx="31306">
                  <c:v>2003</c:v>
                </c:pt>
                <c:pt idx="31307">
                  <c:v>2003</c:v>
                </c:pt>
                <c:pt idx="31308">
                  <c:v>2003</c:v>
                </c:pt>
                <c:pt idx="31309">
                  <c:v>2003</c:v>
                </c:pt>
                <c:pt idx="31310">
                  <c:v>2003</c:v>
                </c:pt>
                <c:pt idx="31311">
                  <c:v>2002</c:v>
                </c:pt>
                <c:pt idx="31312">
                  <c:v>2002</c:v>
                </c:pt>
                <c:pt idx="31313">
                  <c:v>2002</c:v>
                </c:pt>
                <c:pt idx="31314">
                  <c:v>2002</c:v>
                </c:pt>
                <c:pt idx="31315">
                  <c:v>2002</c:v>
                </c:pt>
                <c:pt idx="31316">
                  <c:v>2002</c:v>
                </c:pt>
                <c:pt idx="31317">
                  <c:v>2002</c:v>
                </c:pt>
                <c:pt idx="31318">
                  <c:v>2002</c:v>
                </c:pt>
                <c:pt idx="31319">
                  <c:v>2002</c:v>
                </c:pt>
                <c:pt idx="31320">
                  <c:v>2002</c:v>
                </c:pt>
                <c:pt idx="31321">
                  <c:v>2002</c:v>
                </c:pt>
                <c:pt idx="31322">
                  <c:v>2002</c:v>
                </c:pt>
                <c:pt idx="31323">
                  <c:v>2002</c:v>
                </c:pt>
                <c:pt idx="31324">
                  <c:v>2002</c:v>
                </c:pt>
                <c:pt idx="31325">
                  <c:v>2002</c:v>
                </c:pt>
                <c:pt idx="31326">
                  <c:v>2002</c:v>
                </c:pt>
                <c:pt idx="31327">
                  <c:v>2002</c:v>
                </c:pt>
                <c:pt idx="31328">
                  <c:v>2001</c:v>
                </c:pt>
                <c:pt idx="31329">
                  <c:v>2001</c:v>
                </c:pt>
                <c:pt idx="31330">
                  <c:v>2001</c:v>
                </c:pt>
                <c:pt idx="31331">
                  <c:v>2001</c:v>
                </c:pt>
                <c:pt idx="31332">
                  <c:v>2001</c:v>
                </c:pt>
                <c:pt idx="31333">
                  <c:v>2001</c:v>
                </c:pt>
                <c:pt idx="31334">
                  <c:v>2001</c:v>
                </c:pt>
                <c:pt idx="31335">
                  <c:v>2001</c:v>
                </c:pt>
                <c:pt idx="31336">
                  <c:v>2001</c:v>
                </c:pt>
                <c:pt idx="31337">
                  <c:v>2001</c:v>
                </c:pt>
                <c:pt idx="31338">
                  <c:v>2001</c:v>
                </c:pt>
                <c:pt idx="31339">
                  <c:v>2001</c:v>
                </c:pt>
                <c:pt idx="31340">
                  <c:v>2001</c:v>
                </c:pt>
                <c:pt idx="31341">
                  <c:v>2000</c:v>
                </c:pt>
                <c:pt idx="31342">
                  <c:v>2000</c:v>
                </c:pt>
                <c:pt idx="31343">
                  <c:v>2000</c:v>
                </c:pt>
                <c:pt idx="31344">
                  <c:v>2000</c:v>
                </c:pt>
                <c:pt idx="31345">
                  <c:v>2000</c:v>
                </c:pt>
                <c:pt idx="31346">
                  <c:v>2000</c:v>
                </c:pt>
                <c:pt idx="31347">
                  <c:v>2000</c:v>
                </c:pt>
                <c:pt idx="31348">
                  <c:v>2000</c:v>
                </c:pt>
                <c:pt idx="31349">
                  <c:v>2000</c:v>
                </c:pt>
                <c:pt idx="31350">
                  <c:v>2000</c:v>
                </c:pt>
                <c:pt idx="31351">
                  <c:v>2000</c:v>
                </c:pt>
                <c:pt idx="31352">
                  <c:v>2000</c:v>
                </c:pt>
                <c:pt idx="31353">
                  <c:v>2000</c:v>
                </c:pt>
                <c:pt idx="31354">
                  <c:v>2000</c:v>
                </c:pt>
                <c:pt idx="31355">
                  <c:v>2000</c:v>
                </c:pt>
                <c:pt idx="31356">
                  <c:v>2000</c:v>
                </c:pt>
                <c:pt idx="31357">
                  <c:v>2000</c:v>
                </c:pt>
                <c:pt idx="31358">
                  <c:v>2000</c:v>
                </c:pt>
                <c:pt idx="31359">
                  <c:v>2000</c:v>
                </c:pt>
                <c:pt idx="31360">
                  <c:v>2000</c:v>
                </c:pt>
                <c:pt idx="31361">
                  <c:v>2000</c:v>
                </c:pt>
                <c:pt idx="31362">
                  <c:v>1999</c:v>
                </c:pt>
                <c:pt idx="31363">
                  <c:v>1999</c:v>
                </c:pt>
                <c:pt idx="31364">
                  <c:v>1999</c:v>
                </c:pt>
                <c:pt idx="31365">
                  <c:v>1999</c:v>
                </c:pt>
                <c:pt idx="31366">
                  <c:v>1999</c:v>
                </c:pt>
                <c:pt idx="31367">
                  <c:v>1999</c:v>
                </c:pt>
                <c:pt idx="31368">
                  <c:v>1999</c:v>
                </c:pt>
                <c:pt idx="31369">
                  <c:v>1999</c:v>
                </c:pt>
                <c:pt idx="31370">
                  <c:v>1999</c:v>
                </c:pt>
                <c:pt idx="31371">
                  <c:v>1999</c:v>
                </c:pt>
                <c:pt idx="31372">
                  <c:v>1999</c:v>
                </c:pt>
                <c:pt idx="31373">
                  <c:v>1999</c:v>
                </c:pt>
                <c:pt idx="31374">
                  <c:v>1999</c:v>
                </c:pt>
                <c:pt idx="31375">
                  <c:v>1999</c:v>
                </c:pt>
                <c:pt idx="31376">
                  <c:v>1999</c:v>
                </c:pt>
                <c:pt idx="31377">
                  <c:v>1999</c:v>
                </c:pt>
                <c:pt idx="31378">
                  <c:v>1998</c:v>
                </c:pt>
                <c:pt idx="31379">
                  <c:v>1998</c:v>
                </c:pt>
                <c:pt idx="31380">
                  <c:v>1998</c:v>
                </c:pt>
                <c:pt idx="31381">
                  <c:v>1998</c:v>
                </c:pt>
                <c:pt idx="31382">
                  <c:v>1998</c:v>
                </c:pt>
                <c:pt idx="31383">
                  <c:v>1998</c:v>
                </c:pt>
                <c:pt idx="31384">
                  <c:v>1998</c:v>
                </c:pt>
                <c:pt idx="31385">
                  <c:v>1998</c:v>
                </c:pt>
                <c:pt idx="31386">
                  <c:v>1998</c:v>
                </c:pt>
                <c:pt idx="31387">
                  <c:v>1997</c:v>
                </c:pt>
                <c:pt idx="31388">
                  <c:v>1997</c:v>
                </c:pt>
                <c:pt idx="31389">
                  <c:v>1997</c:v>
                </c:pt>
                <c:pt idx="31390">
                  <c:v>1997</c:v>
                </c:pt>
                <c:pt idx="31391">
                  <c:v>1997</c:v>
                </c:pt>
                <c:pt idx="31392">
                  <c:v>1997</c:v>
                </c:pt>
                <c:pt idx="31393">
                  <c:v>1997</c:v>
                </c:pt>
                <c:pt idx="31394">
                  <c:v>1997</c:v>
                </c:pt>
                <c:pt idx="31395">
                  <c:v>1997</c:v>
                </c:pt>
                <c:pt idx="31396">
                  <c:v>1997</c:v>
                </c:pt>
                <c:pt idx="31397">
                  <c:v>1997</c:v>
                </c:pt>
                <c:pt idx="31398">
                  <c:v>1997</c:v>
                </c:pt>
                <c:pt idx="31399">
                  <c:v>1996</c:v>
                </c:pt>
                <c:pt idx="31400">
                  <c:v>1996</c:v>
                </c:pt>
                <c:pt idx="31401">
                  <c:v>1996</c:v>
                </c:pt>
                <c:pt idx="31402">
                  <c:v>1996</c:v>
                </c:pt>
                <c:pt idx="31403">
                  <c:v>1996</c:v>
                </c:pt>
                <c:pt idx="31404">
                  <c:v>1996</c:v>
                </c:pt>
                <c:pt idx="31405">
                  <c:v>1995</c:v>
                </c:pt>
                <c:pt idx="31406">
                  <c:v>1995</c:v>
                </c:pt>
                <c:pt idx="31407">
                  <c:v>1995</c:v>
                </c:pt>
                <c:pt idx="31408">
                  <c:v>1995</c:v>
                </c:pt>
                <c:pt idx="31409">
                  <c:v>1995</c:v>
                </c:pt>
                <c:pt idx="31410">
                  <c:v>1995</c:v>
                </c:pt>
                <c:pt idx="31411">
                  <c:v>1995</c:v>
                </c:pt>
                <c:pt idx="31412">
                  <c:v>1995</c:v>
                </c:pt>
                <c:pt idx="31413">
                  <c:v>1994</c:v>
                </c:pt>
                <c:pt idx="31414">
                  <c:v>1994</c:v>
                </c:pt>
                <c:pt idx="31415">
                  <c:v>1994</c:v>
                </c:pt>
                <c:pt idx="31416">
                  <c:v>1994</c:v>
                </c:pt>
                <c:pt idx="31417">
                  <c:v>1994</c:v>
                </c:pt>
                <c:pt idx="31418">
                  <c:v>1994</c:v>
                </c:pt>
                <c:pt idx="31419">
                  <c:v>1993</c:v>
                </c:pt>
                <c:pt idx="31420">
                  <c:v>1993</c:v>
                </c:pt>
                <c:pt idx="31421">
                  <c:v>1992</c:v>
                </c:pt>
                <c:pt idx="31422">
                  <c:v>1992</c:v>
                </c:pt>
                <c:pt idx="31423">
                  <c:v>1992</c:v>
                </c:pt>
                <c:pt idx="31424">
                  <c:v>1992</c:v>
                </c:pt>
                <c:pt idx="31425">
                  <c:v>1992</c:v>
                </c:pt>
                <c:pt idx="31426">
                  <c:v>1992</c:v>
                </c:pt>
                <c:pt idx="31427">
                  <c:v>1992</c:v>
                </c:pt>
                <c:pt idx="31428">
                  <c:v>1991</c:v>
                </c:pt>
                <c:pt idx="31429">
                  <c:v>1991</c:v>
                </c:pt>
                <c:pt idx="31430">
                  <c:v>1991</c:v>
                </c:pt>
                <c:pt idx="31431">
                  <c:v>1991</c:v>
                </c:pt>
                <c:pt idx="31432">
                  <c:v>1991</c:v>
                </c:pt>
                <c:pt idx="31433">
                  <c:v>1991</c:v>
                </c:pt>
                <c:pt idx="31434">
                  <c:v>1991</c:v>
                </c:pt>
                <c:pt idx="31435">
                  <c:v>1990</c:v>
                </c:pt>
                <c:pt idx="31436">
                  <c:v>1990</c:v>
                </c:pt>
                <c:pt idx="31437">
                  <c:v>1990</c:v>
                </c:pt>
                <c:pt idx="31438">
                  <c:v>1990</c:v>
                </c:pt>
                <c:pt idx="31439">
                  <c:v>1990</c:v>
                </c:pt>
                <c:pt idx="31440">
                  <c:v>2019</c:v>
                </c:pt>
                <c:pt idx="31441">
                  <c:v>2019</c:v>
                </c:pt>
                <c:pt idx="31442">
                  <c:v>2019</c:v>
                </c:pt>
                <c:pt idx="31443">
                  <c:v>2019</c:v>
                </c:pt>
                <c:pt idx="31444">
                  <c:v>2018</c:v>
                </c:pt>
                <c:pt idx="31445">
                  <c:v>2018</c:v>
                </c:pt>
                <c:pt idx="31446">
                  <c:v>2018</c:v>
                </c:pt>
                <c:pt idx="31447">
                  <c:v>2018</c:v>
                </c:pt>
                <c:pt idx="31448">
                  <c:v>2013</c:v>
                </c:pt>
                <c:pt idx="31449">
                  <c:v>2013</c:v>
                </c:pt>
                <c:pt idx="31450">
                  <c:v>2013</c:v>
                </c:pt>
                <c:pt idx="31451">
                  <c:v>2013</c:v>
                </c:pt>
                <c:pt idx="31452">
                  <c:v>2013</c:v>
                </c:pt>
                <c:pt idx="31453">
                  <c:v>2013</c:v>
                </c:pt>
                <c:pt idx="31454">
                  <c:v>2013</c:v>
                </c:pt>
                <c:pt idx="31455">
                  <c:v>2013</c:v>
                </c:pt>
                <c:pt idx="31456">
                  <c:v>2013</c:v>
                </c:pt>
                <c:pt idx="31457">
                  <c:v>2013</c:v>
                </c:pt>
                <c:pt idx="31458">
                  <c:v>2013</c:v>
                </c:pt>
                <c:pt idx="31459">
                  <c:v>2013</c:v>
                </c:pt>
                <c:pt idx="31460">
                  <c:v>2013</c:v>
                </c:pt>
                <c:pt idx="31461">
                  <c:v>2013</c:v>
                </c:pt>
                <c:pt idx="31462">
                  <c:v>2013</c:v>
                </c:pt>
                <c:pt idx="31463">
                  <c:v>2013</c:v>
                </c:pt>
                <c:pt idx="31464">
                  <c:v>2013</c:v>
                </c:pt>
                <c:pt idx="31465">
                  <c:v>2013</c:v>
                </c:pt>
                <c:pt idx="31466">
                  <c:v>2013</c:v>
                </c:pt>
                <c:pt idx="31467">
                  <c:v>2013</c:v>
                </c:pt>
                <c:pt idx="31468">
                  <c:v>2013</c:v>
                </c:pt>
                <c:pt idx="31469">
                  <c:v>2013</c:v>
                </c:pt>
                <c:pt idx="31470">
                  <c:v>2013</c:v>
                </c:pt>
                <c:pt idx="31471">
                  <c:v>2013</c:v>
                </c:pt>
                <c:pt idx="31472">
                  <c:v>2013</c:v>
                </c:pt>
                <c:pt idx="31473">
                  <c:v>2013</c:v>
                </c:pt>
                <c:pt idx="31474">
                  <c:v>2013</c:v>
                </c:pt>
                <c:pt idx="31475">
                  <c:v>2013</c:v>
                </c:pt>
                <c:pt idx="31476">
                  <c:v>2013</c:v>
                </c:pt>
                <c:pt idx="31477">
                  <c:v>2013</c:v>
                </c:pt>
                <c:pt idx="31478">
                  <c:v>2013</c:v>
                </c:pt>
                <c:pt idx="31479">
                  <c:v>2013</c:v>
                </c:pt>
                <c:pt idx="31480">
                  <c:v>2013</c:v>
                </c:pt>
                <c:pt idx="31481">
                  <c:v>2013</c:v>
                </c:pt>
                <c:pt idx="31482">
                  <c:v>2013</c:v>
                </c:pt>
                <c:pt idx="31483">
                  <c:v>2013</c:v>
                </c:pt>
                <c:pt idx="31484">
                  <c:v>2013</c:v>
                </c:pt>
                <c:pt idx="31485">
                  <c:v>2013</c:v>
                </c:pt>
                <c:pt idx="31486">
                  <c:v>2013</c:v>
                </c:pt>
                <c:pt idx="31487">
                  <c:v>2013</c:v>
                </c:pt>
                <c:pt idx="31488">
                  <c:v>2013</c:v>
                </c:pt>
                <c:pt idx="31489">
                  <c:v>2013</c:v>
                </c:pt>
                <c:pt idx="31490">
                  <c:v>2012</c:v>
                </c:pt>
                <c:pt idx="31491">
                  <c:v>2012</c:v>
                </c:pt>
                <c:pt idx="31492">
                  <c:v>2012</c:v>
                </c:pt>
                <c:pt idx="31493">
                  <c:v>2012</c:v>
                </c:pt>
                <c:pt idx="31494">
                  <c:v>2012</c:v>
                </c:pt>
                <c:pt idx="31495">
                  <c:v>2012</c:v>
                </c:pt>
                <c:pt idx="31496">
                  <c:v>2012</c:v>
                </c:pt>
                <c:pt idx="31497">
                  <c:v>2012</c:v>
                </c:pt>
                <c:pt idx="31498">
                  <c:v>2012</c:v>
                </c:pt>
                <c:pt idx="31499">
                  <c:v>2012</c:v>
                </c:pt>
                <c:pt idx="31500">
                  <c:v>2012</c:v>
                </c:pt>
                <c:pt idx="31501">
                  <c:v>2012</c:v>
                </c:pt>
                <c:pt idx="31502">
                  <c:v>2012</c:v>
                </c:pt>
                <c:pt idx="31503">
                  <c:v>2012</c:v>
                </c:pt>
                <c:pt idx="31504">
                  <c:v>2012</c:v>
                </c:pt>
                <c:pt idx="31505">
                  <c:v>2012</c:v>
                </c:pt>
                <c:pt idx="31506">
                  <c:v>2012</c:v>
                </c:pt>
                <c:pt idx="31507">
                  <c:v>2012</c:v>
                </c:pt>
                <c:pt idx="31508">
                  <c:v>2012</c:v>
                </c:pt>
                <c:pt idx="31509">
                  <c:v>2012</c:v>
                </c:pt>
                <c:pt idx="31510">
                  <c:v>2012</c:v>
                </c:pt>
                <c:pt idx="31511">
                  <c:v>2012</c:v>
                </c:pt>
                <c:pt idx="31512">
                  <c:v>2012</c:v>
                </c:pt>
                <c:pt idx="31513">
                  <c:v>2012</c:v>
                </c:pt>
                <c:pt idx="31514">
                  <c:v>2012</c:v>
                </c:pt>
                <c:pt idx="31515">
                  <c:v>2012</c:v>
                </c:pt>
                <c:pt idx="31516">
                  <c:v>2012</c:v>
                </c:pt>
                <c:pt idx="31517">
                  <c:v>2012</c:v>
                </c:pt>
                <c:pt idx="31518">
                  <c:v>2012</c:v>
                </c:pt>
                <c:pt idx="31519">
                  <c:v>2012</c:v>
                </c:pt>
                <c:pt idx="31520">
                  <c:v>2012</c:v>
                </c:pt>
                <c:pt idx="31521">
                  <c:v>2012</c:v>
                </c:pt>
                <c:pt idx="31522">
                  <c:v>2012</c:v>
                </c:pt>
                <c:pt idx="31523">
                  <c:v>2012</c:v>
                </c:pt>
                <c:pt idx="31524">
                  <c:v>2010</c:v>
                </c:pt>
                <c:pt idx="31525">
                  <c:v>2010</c:v>
                </c:pt>
                <c:pt idx="31526">
                  <c:v>2010</c:v>
                </c:pt>
                <c:pt idx="31527">
                  <c:v>2010</c:v>
                </c:pt>
                <c:pt idx="31528">
                  <c:v>2010</c:v>
                </c:pt>
                <c:pt idx="31529">
                  <c:v>2010</c:v>
                </c:pt>
                <c:pt idx="31530">
                  <c:v>2010</c:v>
                </c:pt>
                <c:pt idx="31531">
                  <c:v>2010</c:v>
                </c:pt>
                <c:pt idx="31532">
                  <c:v>2009</c:v>
                </c:pt>
                <c:pt idx="31533">
                  <c:v>2009</c:v>
                </c:pt>
                <c:pt idx="31534">
                  <c:v>2009</c:v>
                </c:pt>
                <c:pt idx="31535">
                  <c:v>2009</c:v>
                </c:pt>
                <c:pt idx="31536">
                  <c:v>2008</c:v>
                </c:pt>
                <c:pt idx="31537">
                  <c:v>2008</c:v>
                </c:pt>
                <c:pt idx="31538">
                  <c:v>2008</c:v>
                </c:pt>
                <c:pt idx="31539">
                  <c:v>2008</c:v>
                </c:pt>
                <c:pt idx="31540">
                  <c:v>2008</c:v>
                </c:pt>
                <c:pt idx="31541">
                  <c:v>2008</c:v>
                </c:pt>
                <c:pt idx="31542">
                  <c:v>2008</c:v>
                </c:pt>
                <c:pt idx="31543">
                  <c:v>2008</c:v>
                </c:pt>
                <c:pt idx="31544">
                  <c:v>2008</c:v>
                </c:pt>
                <c:pt idx="31545">
                  <c:v>2008</c:v>
                </c:pt>
                <c:pt idx="31546">
                  <c:v>2007</c:v>
                </c:pt>
                <c:pt idx="31547">
                  <c:v>2007</c:v>
                </c:pt>
                <c:pt idx="31548">
                  <c:v>2007</c:v>
                </c:pt>
                <c:pt idx="31549">
                  <c:v>2007</c:v>
                </c:pt>
                <c:pt idx="31550">
                  <c:v>2006</c:v>
                </c:pt>
                <c:pt idx="31551">
                  <c:v>2006</c:v>
                </c:pt>
                <c:pt idx="31552">
                  <c:v>2006</c:v>
                </c:pt>
                <c:pt idx="31553">
                  <c:v>2006</c:v>
                </c:pt>
                <c:pt idx="31554">
                  <c:v>2006</c:v>
                </c:pt>
                <c:pt idx="31555">
                  <c:v>2006</c:v>
                </c:pt>
                <c:pt idx="31556">
                  <c:v>2005</c:v>
                </c:pt>
                <c:pt idx="31557">
                  <c:v>2005</c:v>
                </c:pt>
                <c:pt idx="31558">
                  <c:v>2005</c:v>
                </c:pt>
                <c:pt idx="31559">
                  <c:v>2005</c:v>
                </c:pt>
                <c:pt idx="31560">
                  <c:v>2005</c:v>
                </c:pt>
                <c:pt idx="31561">
                  <c:v>2005</c:v>
                </c:pt>
                <c:pt idx="31562">
                  <c:v>2005</c:v>
                </c:pt>
                <c:pt idx="31563">
                  <c:v>2005</c:v>
                </c:pt>
                <c:pt idx="31564">
                  <c:v>2005</c:v>
                </c:pt>
                <c:pt idx="31565">
                  <c:v>2004</c:v>
                </c:pt>
                <c:pt idx="31566">
                  <c:v>2004</c:v>
                </c:pt>
                <c:pt idx="31567">
                  <c:v>2004</c:v>
                </c:pt>
                <c:pt idx="31568">
                  <c:v>2004</c:v>
                </c:pt>
                <c:pt idx="31569">
                  <c:v>2004</c:v>
                </c:pt>
                <c:pt idx="31570">
                  <c:v>2004</c:v>
                </c:pt>
                <c:pt idx="31571">
                  <c:v>2004</c:v>
                </c:pt>
                <c:pt idx="31572">
                  <c:v>2004</c:v>
                </c:pt>
                <c:pt idx="31573">
                  <c:v>2004</c:v>
                </c:pt>
                <c:pt idx="31574">
                  <c:v>2004</c:v>
                </c:pt>
                <c:pt idx="31575">
                  <c:v>2004</c:v>
                </c:pt>
                <c:pt idx="31576">
                  <c:v>2004</c:v>
                </c:pt>
                <c:pt idx="31577">
                  <c:v>2003</c:v>
                </c:pt>
                <c:pt idx="31578">
                  <c:v>2003</c:v>
                </c:pt>
                <c:pt idx="31579">
                  <c:v>2003</c:v>
                </c:pt>
                <c:pt idx="31580">
                  <c:v>2003</c:v>
                </c:pt>
                <c:pt idx="31581">
                  <c:v>2003</c:v>
                </c:pt>
                <c:pt idx="31582">
                  <c:v>2003</c:v>
                </c:pt>
                <c:pt idx="31583">
                  <c:v>2003</c:v>
                </c:pt>
                <c:pt idx="31584">
                  <c:v>2003</c:v>
                </c:pt>
                <c:pt idx="31585">
                  <c:v>2003</c:v>
                </c:pt>
                <c:pt idx="31586">
                  <c:v>2003</c:v>
                </c:pt>
                <c:pt idx="31587">
                  <c:v>2003</c:v>
                </c:pt>
                <c:pt idx="31588">
                  <c:v>2003</c:v>
                </c:pt>
                <c:pt idx="31589">
                  <c:v>2003</c:v>
                </c:pt>
                <c:pt idx="31590">
                  <c:v>2003</c:v>
                </c:pt>
                <c:pt idx="31591">
                  <c:v>2003</c:v>
                </c:pt>
                <c:pt idx="31592">
                  <c:v>2002</c:v>
                </c:pt>
                <c:pt idx="31593">
                  <c:v>2002</c:v>
                </c:pt>
                <c:pt idx="31594">
                  <c:v>2002</c:v>
                </c:pt>
                <c:pt idx="31595">
                  <c:v>2002</c:v>
                </c:pt>
                <c:pt idx="31596">
                  <c:v>2002</c:v>
                </c:pt>
                <c:pt idx="31597">
                  <c:v>2002</c:v>
                </c:pt>
                <c:pt idx="31598">
                  <c:v>2002</c:v>
                </c:pt>
                <c:pt idx="31599">
                  <c:v>2002</c:v>
                </c:pt>
                <c:pt idx="31600">
                  <c:v>2002</c:v>
                </c:pt>
                <c:pt idx="31601">
                  <c:v>2002</c:v>
                </c:pt>
                <c:pt idx="31602">
                  <c:v>2002</c:v>
                </c:pt>
                <c:pt idx="31603">
                  <c:v>2002</c:v>
                </c:pt>
                <c:pt idx="31604">
                  <c:v>2001</c:v>
                </c:pt>
                <c:pt idx="31605">
                  <c:v>2001</c:v>
                </c:pt>
                <c:pt idx="31606">
                  <c:v>2001</c:v>
                </c:pt>
                <c:pt idx="31607">
                  <c:v>2001</c:v>
                </c:pt>
                <c:pt idx="31608">
                  <c:v>2001</c:v>
                </c:pt>
                <c:pt idx="31609">
                  <c:v>2001</c:v>
                </c:pt>
                <c:pt idx="31610">
                  <c:v>2001</c:v>
                </c:pt>
                <c:pt idx="31611">
                  <c:v>2001</c:v>
                </c:pt>
                <c:pt idx="31612">
                  <c:v>2001</c:v>
                </c:pt>
                <c:pt idx="31613">
                  <c:v>2001</c:v>
                </c:pt>
                <c:pt idx="31614">
                  <c:v>2001</c:v>
                </c:pt>
                <c:pt idx="31615">
                  <c:v>2000</c:v>
                </c:pt>
                <c:pt idx="31616">
                  <c:v>2000</c:v>
                </c:pt>
                <c:pt idx="31617">
                  <c:v>2000</c:v>
                </c:pt>
                <c:pt idx="31618">
                  <c:v>2000</c:v>
                </c:pt>
                <c:pt idx="31619">
                  <c:v>2000</c:v>
                </c:pt>
                <c:pt idx="31620">
                  <c:v>2000</c:v>
                </c:pt>
                <c:pt idx="31621">
                  <c:v>2000</c:v>
                </c:pt>
                <c:pt idx="31622">
                  <c:v>2000</c:v>
                </c:pt>
                <c:pt idx="31623">
                  <c:v>2000</c:v>
                </c:pt>
                <c:pt idx="31624">
                  <c:v>2000</c:v>
                </c:pt>
                <c:pt idx="31625">
                  <c:v>2000</c:v>
                </c:pt>
                <c:pt idx="31626">
                  <c:v>2000</c:v>
                </c:pt>
                <c:pt idx="31627">
                  <c:v>2000</c:v>
                </c:pt>
                <c:pt idx="31628">
                  <c:v>2000</c:v>
                </c:pt>
                <c:pt idx="31629">
                  <c:v>1999</c:v>
                </c:pt>
                <c:pt idx="31630">
                  <c:v>1999</c:v>
                </c:pt>
                <c:pt idx="31631">
                  <c:v>1999</c:v>
                </c:pt>
                <c:pt idx="31632">
                  <c:v>1999</c:v>
                </c:pt>
                <c:pt idx="31633">
                  <c:v>1999</c:v>
                </c:pt>
                <c:pt idx="31634">
                  <c:v>1999</c:v>
                </c:pt>
                <c:pt idx="31635">
                  <c:v>1999</c:v>
                </c:pt>
                <c:pt idx="31636">
                  <c:v>1999</c:v>
                </c:pt>
                <c:pt idx="31637">
                  <c:v>1999</c:v>
                </c:pt>
                <c:pt idx="31638">
                  <c:v>1999</c:v>
                </c:pt>
                <c:pt idx="31639">
                  <c:v>1998</c:v>
                </c:pt>
                <c:pt idx="31640">
                  <c:v>1998</c:v>
                </c:pt>
                <c:pt idx="31641">
                  <c:v>1998</c:v>
                </c:pt>
                <c:pt idx="31642">
                  <c:v>1998</c:v>
                </c:pt>
                <c:pt idx="31643">
                  <c:v>2018</c:v>
                </c:pt>
                <c:pt idx="31644">
                  <c:v>2018</c:v>
                </c:pt>
                <c:pt idx="31645">
                  <c:v>2019</c:v>
                </c:pt>
                <c:pt idx="31646">
                  <c:v>2019</c:v>
                </c:pt>
                <c:pt idx="31647">
                  <c:v>2018</c:v>
                </c:pt>
                <c:pt idx="31648">
                  <c:v>2018</c:v>
                </c:pt>
                <c:pt idx="31649">
                  <c:v>2016</c:v>
                </c:pt>
                <c:pt idx="31650">
                  <c:v>2016</c:v>
                </c:pt>
                <c:pt idx="31651">
                  <c:v>2015</c:v>
                </c:pt>
                <c:pt idx="31652">
                  <c:v>2015</c:v>
                </c:pt>
                <c:pt idx="31653">
                  <c:v>2019</c:v>
                </c:pt>
                <c:pt idx="31654">
                  <c:v>2019</c:v>
                </c:pt>
                <c:pt idx="31655">
                  <c:v>2019</c:v>
                </c:pt>
                <c:pt idx="31656">
                  <c:v>2019</c:v>
                </c:pt>
                <c:pt idx="31657">
                  <c:v>2019</c:v>
                </c:pt>
                <c:pt idx="31658">
                  <c:v>2019</c:v>
                </c:pt>
                <c:pt idx="31659">
                  <c:v>2018</c:v>
                </c:pt>
                <c:pt idx="31660">
                  <c:v>2018</c:v>
                </c:pt>
                <c:pt idx="31661">
                  <c:v>2018</c:v>
                </c:pt>
                <c:pt idx="31662">
                  <c:v>2018</c:v>
                </c:pt>
                <c:pt idx="31663">
                  <c:v>2018</c:v>
                </c:pt>
                <c:pt idx="31664">
                  <c:v>2019</c:v>
                </c:pt>
                <c:pt idx="31665">
                  <c:v>2019</c:v>
                </c:pt>
                <c:pt idx="31666">
                  <c:v>2018</c:v>
                </c:pt>
                <c:pt idx="31667">
                  <c:v>2018</c:v>
                </c:pt>
                <c:pt idx="31668">
                  <c:v>2016</c:v>
                </c:pt>
                <c:pt idx="31669">
                  <c:v>2016</c:v>
                </c:pt>
                <c:pt idx="31670">
                  <c:v>2016</c:v>
                </c:pt>
                <c:pt idx="31671">
                  <c:v>2016</c:v>
                </c:pt>
                <c:pt idx="31672">
                  <c:v>2015</c:v>
                </c:pt>
                <c:pt idx="31673">
                  <c:v>2015</c:v>
                </c:pt>
                <c:pt idx="31674">
                  <c:v>2013</c:v>
                </c:pt>
                <c:pt idx="31675">
                  <c:v>2013</c:v>
                </c:pt>
                <c:pt idx="31676">
                  <c:v>2013</c:v>
                </c:pt>
                <c:pt idx="31677">
                  <c:v>2013</c:v>
                </c:pt>
                <c:pt idx="31678">
                  <c:v>2012</c:v>
                </c:pt>
                <c:pt idx="31679">
                  <c:v>2012</c:v>
                </c:pt>
                <c:pt idx="31680">
                  <c:v>2012</c:v>
                </c:pt>
                <c:pt idx="31681">
                  <c:v>2012</c:v>
                </c:pt>
                <c:pt idx="31682">
                  <c:v>2019</c:v>
                </c:pt>
                <c:pt idx="31683">
                  <c:v>2019</c:v>
                </c:pt>
                <c:pt idx="31684">
                  <c:v>2019</c:v>
                </c:pt>
                <c:pt idx="31685">
                  <c:v>2019</c:v>
                </c:pt>
                <c:pt idx="31686">
                  <c:v>2019</c:v>
                </c:pt>
                <c:pt idx="31687">
                  <c:v>2019</c:v>
                </c:pt>
                <c:pt idx="31688">
                  <c:v>2019</c:v>
                </c:pt>
                <c:pt idx="31689">
                  <c:v>2019</c:v>
                </c:pt>
                <c:pt idx="31690">
                  <c:v>2019</c:v>
                </c:pt>
                <c:pt idx="31691">
                  <c:v>2019</c:v>
                </c:pt>
                <c:pt idx="31692">
                  <c:v>2018</c:v>
                </c:pt>
                <c:pt idx="31693">
                  <c:v>2018</c:v>
                </c:pt>
                <c:pt idx="31694">
                  <c:v>2018</c:v>
                </c:pt>
                <c:pt idx="31695">
                  <c:v>2018</c:v>
                </c:pt>
                <c:pt idx="31696">
                  <c:v>2016</c:v>
                </c:pt>
                <c:pt idx="31697">
                  <c:v>2016</c:v>
                </c:pt>
                <c:pt idx="31698">
                  <c:v>2016</c:v>
                </c:pt>
                <c:pt idx="31699">
                  <c:v>2016</c:v>
                </c:pt>
                <c:pt idx="31700">
                  <c:v>2016</c:v>
                </c:pt>
                <c:pt idx="31701">
                  <c:v>2016</c:v>
                </c:pt>
                <c:pt idx="31702">
                  <c:v>2016</c:v>
                </c:pt>
                <c:pt idx="31703">
                  <c:v>2016</c:v>
                </c:pt>
                <c:pt idx="31704">
                  <c:v>2016</c:v>
                </c:pt>
                <c:pt idx="31705">
                  <c:v>2016</c:v>
                </c:pt>
                <c:pt idx="31706">
                  <c:v>2016</c:v>
                </c:pt>
                <c:pt idx="31707">
                  <c:v>2016</c:v>
                </c:pt>
                <c:pt idx="31708">
                  <c:v>2016</c:v>
                </c:pt>
                <c:pt idx="31709">
                  <c:v>2016</c:v>
                </c:pt>
                <c:pt idx="31710">
                  <c:v>2016</c:v>
                </c:pt>
                <c:pt idx="31711">
                  <c:v>2016</c:v>
                </c:pt>
                <c:pt idx="31712">
                  <c:v>2016</c:v>
                </c:pt>
                <c:pt idx="31713">
                  <c:v>2016</c:v>
                </c:pt>
                <c:pt idx="31714">
                  <c:v>2016</c:v>
                </c:pt>
                <c:pt idx="31715">
                  <c:v>2016</c:v>
                </c:pt>
                <c:pt idx="31716">
                  <c:v>2016</c:v>
                </c:pt>
                <c:pt idx="31717">
                  <c:v>2016</c:v>
                </c:pt>
                <c:pt idx="31718">
                  <c:v>2016</c:v>
                </c:pt>
                <c:pt idx="31719">
                  <c:v>2016</c:v>
                </c:pt>
                <c:pt idx="31720">
                  <c:v>2015</c:v>
                </c:pt>
                <c:pt idx="31721">
                  <c:v>2015</c:v>
                </c:pt>
                <c:pt idx="31722">
                  <c:v>2015</c:v>
                </c:pt>
                <c:pt idx="31723">
                  <c:v>2015</c:v>
                </c:pt>
                <c:pt idx="31724">
                  <c:v>2015</c:v>
                </c:pt>
                <c:pt idx="31725">
                  <c:v>2015</c:v>
                </c:pt>
                <c:pt idx="31726">
                  <c:v>2015</c:v>
                </c:pt>
                <c:pt idx="31727">
                  <c:v>2015</c:v>
                </c:pt>
                <c:pt idx="31728">
                  <c:v>2015</c:v>
                </c:pt>
                <c:pt idx="31729">
                  <c:v>2015</c:v>
                </c:pt>
                <c:pt idx="31730">
                  <c:v>2015</c:v>
                </c:pt>
                <c:pt idx="31731">
                  <c:v>2015</c:v>
                </c:pt>
                <c:pt idx="31732">
                  <c:v>2015</c:v>
                </c:pt>
                <c:pt idx="31733">
                  <c:v>2015</c:v>
                </c:pt>
                <c:pt idx="31734">
                  <c:v>2015</c:v>
                </c:pt>
                <c:pt idx="31735">
                  <c:v>2015</c:v>
                </c:pt>
                <c:pt idx="31736">
                  <c:v>2015</c:v>
                </c:pt>
                <c:pt idx="31737">
                  <c:v>2015</c:v>
                </c:pt>
                <c:pt idx="31738">
                  <c:v>2015</c:v>
                </c:pt>
                <c:pt idx="31739">
                  <c:v>2015</c:v>
                </c:pt>
                <c:pt idx="31740">
                  <c:v>2015</c:v>
                </c:pt>
                <c:pt idx="31741">
                  <c:v>2015</c:v>
                </c:pt>
                <c:pt idx="31742">
                  <c:v>2015</c:v>
                </c:pt>
                <c:pt idx="31743">
                  <c:v>2014</c:v>
                </c:pt>
                <c:pt idx="31744">
                  <c:v>2014</c:v>
                </c:pt>
                <c:pt idx="31745">
                  <c:v>2014</c:v>
                </c:pt>
                <c:pt idx="31746">
                  <c:v>2014</c:v>
                </c:pt>
                <c:pt idx="31747">
                  <c:v>2014</c:v>
                </c:pt>
                <c:pt idx="31748">
                  <c:v>2014</c:v>
                </c:pt>
                <c:pt idx="31749">
                  <c:v>2014</c:v>
                </c:pt>
                <c:pt idx="31750">
                  <c:v>2014</c:v>
                </c:pt>
                <c:pt idx="31751">
                  <c:v>2014</c:v>
                </c:pt>
                <c:pt idx="31752">
                  <c:v>2014</c:v>
                </c:pt>
                <c:pt idx="31753">
                  <c:v>2014</c:v>
                </c:pt>
                <c:pt idx="31754">
                  <c:v>2014</c:v>
                </c:pt>
                <c:pt idx="31755">
                  <c:v>2014</c:v>
                </c:pt>
                <c:pt idx="31756">
                  <c:v>2014</c:v>
                </c:pt>
                <c:pt idx="31757">
                  <c:v>2014</c:v>
                </c:pt>
                <c:pt idx="31758">
                  <c:v>2014</c:v>
                </c:pt>
                <c:pt idx="31759">
                  <c:v>2014</c:v>
                </c:pt>
                <c:pt idx="31760">
                  <c:v>2014</c:v>
                </c:pt>
                <c:pt idx="31761">
                  <c:v>2014</c:v>
                </c:pt>
                <c:pt idx="31762">
                  <c:v>2014</c:v>
                </c:pt>
                <c:pt idx="31763">
                  <c:v>2014</c:v>
                </c:pt>
                <c:pt idx="31764">
                  <c:v>2014</c:v>
                </c:pt>
                <c:pt idx="31765">
                  <c:v>2014</c:v>
                </c:pt>
                <c:pt idx="31766">
                  <c:v>2014</c:v>
                </c:pt>
                <c:pt idx="31767">
                  <c:v>2014</c:v>
                </c:pt>
                <c:pt idx="31768">
                  <c:v>2014</c:v>
                </c:pt>
                <c:pt idx="31769">
                  <c:v>2014</c:v>
                </c:pt>
                <c:pt idx="31770">
                  <c:v>2014</c:v>
                </c:pt>
                <c:pt idx="31771">
                  <c:v>2014</c:v>
                </c:pt>
                <c:pt idx="31772">
                  <c:v>2014</c:v>
                </c:pt>
                <c:pt idx="31773">
                  <c:v>2013</c:v>
                </c:pt>
                <c:pt idx="31774">
                  <c:v>2013</c:v>
                </c:pt>
                <c:pt idx="31775">
                  <c:v>2013</c:v>
                </c:pt>
                <c:pt idx="31776">
                  <c:v>2013</c:v>
                </c:pt>
                <c:pt idx="31777">
                  <c:v>2013</c:v>
                </c:pt>
                <c:pt idx="31778">
                  <c:v>2013</c:v>
                </c:pt>
                <c:pt idx="31779">
                  <c:v>2013</c:v>
                </c:pt>
                <c:pt idx="31780">
                  <c:v>2013</c:v>
                </c:pt>
                <c:pt idx="31781">
                  <c:v>2013</c:v>
                </c:pt>
                <c:pt idx="31782">
                  <c:v>2013</c:v>
                </c:pt>
                <c:pt idx="31783">
                  <c:v>2013</c:v>
                </c:pt>
                <c:pt idx="31784">
                  <c:v>2013</c:v>
                </c:pt>
                <c:pt idx="31785">
                  <c:v>2013</c:v>
                </c:pt>
                <c:pt idx="31786">
                  <c:v>2013</c:v>
                </c:pt>
                <c:pt idx="31787">
                  <c:v>2013</c:v>
                </c:pt>
                <c:pt idx="31788">
                  <c:v>2013</c:v>
                </c:pt>
                <c:pt idx="31789">
                  <c:v>2013</c:v>
                </c:pt>
                <c:pt idx="31790">
                  <c:v>2013</c:v>
                </c:pt>
                <c:pt idx="31791">
                  <c:v>2013</c:v>
                </c:pt>
                <c:pt idx="31792">
                  <c:v>2013</c:v>
                </c:pt>
                <c:pt idx="31793">
                  <c:v>2013</c:v>
                </c:pt>
                <c:pt idx="31794">
                  <c:v>2013</c:v>
                </c:pt>
                <c:pt idx="31795">
                  <c:v>2013</c:v>
                </c:pt>
                <c:pt idx="31796">
                  <c:v>2013</c:v>
                </c:pt>
                <c:pt idx="31797">
                  <c:v>2013</c:v>
                </c:pt>
                <c:pt idx="31798">
                  <c:v>2019</c:v>
                </c:pt>
                <c:pt idx="31799">
                  <c:v>2019</c:v>
                </c:pt>
                <c:pt idx="31800">
                  <c:v>2019</c:v>
                </c:pt>
                <c:pt idx="31801">
                  <c:v>2019</c:v>
                </c:pt>
                <c:pt idx="31802">
                  <c:v>2019</c:v>
                </c:pt>
                <c:pt idx="31803">
                  <c:v>2019</c:v>
                </c:pt>
                <c:pt idx="31804">
                  <c:v>2019</c:v>
                </c:pt>
                <c:pt idx="31805">
                  <c:v>2019</c:v>
                </c:pt>
                <c:pt idx="31806">
                  <c:v>2019</c:v>
                </c:pt>
                <c:pt idx="31807">
                  <c:v>2019</c:v>
                </c:pt>
                <c:pt idx="31808">
                  <c:v>2019</c:v>
                </c:pt>
                <c:pt idx="31809">
                  <c:v>2019</c:v>
                </c:pt>
                <c:pt idx="31810">
                  <c:v>2019</c:v>
                </c:pt>
                <c:pt idx="31811">
                  <c:v>2019</c:v>
                </c:pt>
                <c:pt idx="31812">
                  <c:v>2019</c:v>
                </c:pt>
                <c:pt idx="31813">
                  <c:v>2019</c:v>
                </c:pt>
                <c:pt idx="31814">
                  <c:v>2019</c:v>
                </c:pt>
                <c:pt idx="31815">
                  <c:v>2019</c:v>
                </c:pt>
                <c:pt idx="31816">
                  <c:v>2018</c:v>
                </c:pt>
                <c:pt idx="31817">
                  <c:v>2018</c:v>
                </c:pt>
                <c:pt idx="31818">
                  <c:v>2018</c:v>
                </c:pt>
                <c:pt idx="31819">
                  <c:v>2018</c:v>
                </c:pt>
                <c:pt idx="31820">
                  <c:v>2018</c:v>
                </c:pt>
                <c:pt idx="31821">
                  <c:v>2018</c:v>
                </c:pt>
                <c:pt idx="31822">
                  <c:v>2018</c:v>
                </c:pt>
                <c:pt idx="31823">
                  <c:v>2018</c:v>
                </c:pt>
                <c:pt idx="31824">
                  <c:v>2018</c:v>
                </c:pt>
                <c:pt idx="31825">
                  <c:v>2016</c:v>
                </c:pt>
                <c:pt idx="31826">
                  <c:v>2016</c:v>
                </c:pt>
                <c:pt idx="31827">
                  <c:v>2016</c:v>
                </c:pt>
                <c:pt idx="31828">
                  <c:v>2016</c:v>
                </c:pt>
                <c:pt idx="31829">
                  <c:v>2016</c:v>
                </c:pt>
                <c:pt idx="31830">
                  <c:v>2016</c:v>
                </c:pt>
                <c:pt idx="31831">
                  <c:v>2016</c:v>
                </c:pt>
                <c:pt idx="31832">
                  <c:v>2016</c:v>
                </c:pt>
                <c:pt idx="31833">
                  <c:v>2016</c:v>
                </c:pt>
                <c:pt idx="31834">
                  <c:v>2016</c:v>
                </c:pt>
                <c:pt idx="31835">
                  <c:v>2016</c:v>
                </c:pt>
                <c:pt idx="31836">
                  <c:v>2016</c:v>
                </c:pt>
                <c:pt idx="31837">
                  <c:v>2016</c:v>
                </c:pt>
                <c:pt idx="31838">
                  <c:v>2016</c:v>
                </c:pt>
                <c:pt idx="31839">
                  <c:v>2016</c:v>
                </c:pt>
                <c:pt idx="31840">
                  <c:v>2016</c:v>
                </c:pt>
                <c:pt idx="31841">
                  <c:v>2015</c:v>
                </c:pt>
                <c:pt idx="31842">
                  <c:v>2015</c:v>
                </c:pt>
                <c:pt idx="31843">
                  <c:v>2015</c:v>
                </c:pt>
                <c:pt idx="31844">
                  <c:v>2015</c:v>
                </c:pt>
                <c:pt idx="31845">
                  <c:v>2015</c:v>
                </c:pt>
                <c:pt idx="31846">
                  <c:v>2015</c:v>
                </c:pt>
                <c:pt idx="31847">
                  <c:v>2015</c:v>
                </c:pt>
                <c:pt idx="31848">
                  <c:v>2015</c:v>
                </c:pt>
                <c:pt idx="31849">
                  <c:v>2015</c:v>
                </c:pt>
                <c:pt idx="31850">
                  <c:v>2015</c:v>
                </c:pt>
                <c:pt idx="31851">
                  <c:v>2015</c:v>
                </c:pt>
                <c:pt idx="31852">
                  <c:v>2015</c:v>
                </c:pt>
                <c:pt idx="31853">
                  <c:v>2015</c:v>
                </c:pt>
                <c:pt idx="31854">
                  <c:v>2015</c:v>
                </c:pt>
                <c:pt idx="31855">
                  <c:v>2015</c:v>
                </c:pt>
                <c:pt idx="31856">
                  <c:v>2015</c:v>
                </c:pt>
                <c:pt idx="31857">
                  <c:v>2015</c:v>
                </c:pt>
                <c:pt idx="31858">
                  <c:v>2015</c:v>
                </c:pt>
                <c:pt idx="31859">
                  <c:v>2015</c:v>
                </c:pt>
                <c:pt idx="31860">
                  <c:v>2015</c:v>
                </c:pt>
                <c:pt idx="31861">
                  <c:v>2015</c:v>
                </c:pt>
                <c:pt idx="31862">
                  <c:v>2015</c:v>
                </c:pt>
                <c:pt idx="31863">
                  <c:v>2015</c:v>
                </c:pt>
                <c:pt idx="31864">
                  <c:v>2015</c:v>
                </c:pt>
                <c:pt idx="31865">
                  <c:v>2015</c:v>
                </c:pt>
                <c:pt idx="31866">
                  <c:v>2015</c:v>
                </c:pt>
                <c:pt idx="31867">
                  <c:v>2015</c:v>
                </c:pt>
                <c:pt idx="31868">
                  <c:v>2015</c:v>
                </c:pt>
                <c:pt idx="31869">
                  <c:v>2015</c:v>
                </c:pt>
                <c:pt idx="31870">
                  <c:v>2014</c:v>
                </c:pt>
                <c:pt idx="31871">
                  <c:v>2014</c:v>
                </c:pt>
                <c:pt idx="31872">
                  <c:v>2014</c:v>
                </c:pt>
                <c:pt idx="31873">
                  <c:v>2014</c:v>
                </c:pt>
                <c:pt idx="31874">
                  <c:v>2014</c:v>
                </c:pt>
                <c:pt idx="31875">
                  <c:v>2014</c:v>
                </c:pt>
                <c:pt idx="31876">
                  <c:v>2014</c:v>
                </c:pt>
                <c:pt idx="31877">
                  <c:v>2014</c:v>
                </c:pt>
                <c:pt idx="31878">
                  <c:v>2014</c:v>
                </c:pt>
                <c:pt idx="31879">
                  <c:v>2014</c:v>
                </c:pt>
                <c:pt idx="31880">
                  <c:v>2014</c:v>
                </c:pt>
                <c:pt idx="31881">
                  <c:v>2014</c:v>
                </c:pt>
                <c:pt idx="31882">
                  <c:v>2014</c:v>
                </c:pt>
                <c:pt idx="31883">
                  <c:v>2014</c:v>
                </c:pt>
                <c:pt idx="31884">
                  <c:v>2014</c:v>
                </c:pt>
                <c:pt idx="31885">
                  <c:v>2014</c:v>
                </c:pt>
                <c:pt idx="31886">
                  <c:v>2014</c:v>
                </c:pt>
                <c:pt idx="31887">
                  <c:v>2014</c:v>
                </c:pt>
                <c:pt idx="31888">
                  <c:v>2014</c:v>
                </c:pt>
                <c:pt idx="31889">
                  <c:v>2014</c:v>
                </c:pt>
                <c:pt idx="31890">
                  <c:v>2014</c:v>
                </c:pt>
                <c:pt idx="31891">
                  <c:v>2014</c:v>
                </c:pt>
                <c:pt idx="31892">
                  <c:v>2013</c:v>
                </c:pt>
                <c:pt idx="31893">
                  <c:v>2013</c:v>
                </c:pt>
                <c:pt idx="31894">
                  <c:v>2013</c:v>
                </c:pt>
                <c:pt idx="31895">
                  <c:v>2013</c:v>
                </c:pt>
                <c:pt idx="31896">
                  <c:v>2013</c:v>
                </c:pt>
                <c:pt idx="31897">
                  <c:v>2013</c:v>
                </c:pt>
                <c:pt idx="31898">
                  <c:v>2013</c:v>
                </c:pt>
                <c:pt idx="31899">
                  <c:v>2013</c:v>
                </c:pt>
                <c:pt idx="31900">
                  <c:v>2013</c:v>
                </c:pt>
                <c:pt idx="31901">
                  <c:v>2013</c:v>
                </c:pt>
                <c:pt idx="31902">
                  <c:v>2013</c:v>
                </c:pt>
                <c:pt idx="31903">
                  <c:v>2013</c:v>
                </c:pt>
                <c:pt idx="31904">
                  <c:v>2013</c:v>
                </c:pt>
                <c:pt idx="31905">
                  <c:v>2013</c:v>
                </c:pt>
                <c:pt idx="31906">
                  <c:v>2013</c:v>
                </c:pt>
                <c:pt idx="31907">
                  <c:v>2013</c:v>
                </c:pt>
                <c:pt idx="31908">
                  <c:v>2013</c:v>
                </c:pt>
                <c:pt idx="31909">
                  <c:v>2013</c:v>
                </c:pt>
                <c:pt idx="31910">
                  <c:v>2013</c:v>
                </c:pt>
                <c:pt idx="31911">
                  <c:v>2013</c:v>
                </c:pt>
                <c:pt idx="31912">
                  <c:v>2013</c:v>
                </c:pt>
                <c:pt idx="31913">
                  <c:v>2013</c:v>
                </c:pt>
                <c:pt idx="31914">
                  <c:v>2012</c:v>
                </c:pt>
                <c:pt idx="31915">
                  <c:v>2012</c:v>
                </c:pt>
                <c:pt idx="31916">
                  <c:v>2012</c:v>
                </c:pt>
                <c:pt idx="31917">
                  <c:v>2012</c:v>
                </c:pt>
                <c:pt idx="31918">
                  <c:v>2012</c:v>
                </c:pt>
                <c:pt idx="31919">
                  <c:v>2012</c:v>
                </c:pt>
                <c:pt idx="31920">
                  <c:v>2012</c:v>
                </c:pt>
                <c:pt idx="31921">
                  <c:v>2012</c:v>
                </c:pt>
                <c:pt idx="31922">
                  <c:v>2012</c:v>
                </c:pt>
                <c:pt idx="31923">
                  <c:v>2012</c:v>
                </c:pt>
                <c:pt idx="31924">
                  <c:v>2012</c:v>
                </c:pt>
                <c:pt idx="31925">
                  <c:v>2012</c:v>
                </c:pt>
                <c:pt idx="31926">
                  <c:v>2012</c:v>
                </c:pt>
                <c:pt idx="31927">
                  <c:v>2012</c:v>
                </c:pt>
                <c:pt idx="31928">
                  <c:v>2012</c:v>
                </c:pt>
                <c:pt idx="31929">
                  <c:v>2012</c:v>
                </c:pt>
                <c:pt idx="31930">
                  <c:v>2012</c:v>
                </c:pt>
                <c:pt idx="31931">
                  <c:v>2012</c:v>
                </c:pt>
                <c:pt idx="31932">
                  <c:v>2012</c:v>
                </c:pt>
                <c:pt idx="31933">
                  <c:v>2012</c:v>
                </c:pt>
                <c:pt idx="31934">
                  <c:v>2012</c:v>
                </c:pt>
                <c:pt idx="31935">
                  <c:v>2012</c:v>
                </c:pt>
                <c:pt idx="31936">
                  <c:v>2011</c:v>
                </c:pt>
                <c:pt idx="31937">
                  <c:v>2011</c:v>
                </c:pt>
                <c:pt idx="31938">
                  <c:v>2011</c:v>
                </c:pt>
                <c:pt idx="31939">
                  <c:v>2011</c:v>
                </c:pt>
                <c:pt idx="31940">
                  <c:v>2011</c:v>
                </c:pt>
                <c:pt idx="31941">
                  <c:v>2011</c:v>
                </c:pt>
                <c:pt idx="31942">
                  <c:v>2011</c:v>
                </c:pt>
                <c:pt idx="31943">
                  <c:v>2011</c:v>
                </c:pt>
                <c:pt idx="31944">
                  <c:v>2010</c:v>
                </c:pt>
                <c:pt idx="31945">
                  <c:v>2010</c:v>
                </c:pt>
                <c:pt idx="31946">
                  <c:v>2010</c:v>
                </c:pt>
                <c:pt idx="31947">
                  <c:v>2010</c:v>
                </c:pt>
                <c:pt idx="31948">
                  <c:v>2010</c:v>
                </c:pt>
                <c:pt idx="31949">
                  <c:v>2010</c:v>
                </c:pt>
                <c:pt idx="31950">
                  <c:v>2010</c:v>
                </c:pt>
                <c:pt idx="31951">
                  <c:v>2019</c:v>
                </c:pt>
                <c:pt idx="31952">
                  <c:v>2019</c:v>
                </c:pt>
                <c:pt idx="31953">
                  <c:v>2019</c:v>
                </c:pt>
                <c:pt idx="31954">
                  <c:v>2019</c:v>
                </c:pt>
                <c:pt idx="31955">
                  <c:v>2019</c:v>
                </c:pt>
                <c:pt idx="31956">
                  <c:v>2018</c:v>
                </c:pt>
                <c:pt idx="31957">
                  <c:v>2018</c:v>
                </c:pt>
                <c:pt idx="31958">
                  <c:v>2018</c:v>
                </c:pt>
                <c:pt idx="31959">
                  <c:v>2018</c:v>
                </c:pt>
                <c:pt idx="31960">
                  <c:v>2016</c:v>
                </c:pt>
                <c:pt idx="31961">
                  <c:v>2016</c:v>
                </c:pt>
                <c:pt idx="31962">
                  <c:v>2016</c:v>
                </c:pt>
                <c:pt idx="31963">
                  <c:v>2016</c:v>
                </c:pt>
                <c:pt idx="31964">
                  <c:v>2016</c:v>
                </c:pt>
                <c:pt idx="31965">
                  <c:v>2016</c:v>
                </c:pt>
                <c:pt idx="31966">
                  <c:v>2016</c:v>
                </c:pt>
                <c:pt idx="31967">
                  <c:v>2016</c:v>
                </c:pt>
                <c:pt idx="31968">
                  <c:v>2016</c:v>
                </c:pt>
                <c:pt idx="31969">
                  <c:v>2016</c:v>
                </c:pt>
                <c:pt idx="31970">
                  <c:v>2016</c:v>
                </c:pt>
                <c:pt idx="31971">
                  <c:v>2015</c:v>
                </c:pt>
                <c:pt idx="31972">
                  <c:v>2015</c:v>
                </c:pt>
                <c:pt idx="31973">
                  <c:v>2015</c:v>
                </c:pt>
                <c:pt idx="31974">
                  <c:v>2015</c:v>
                </c:pt>
                <c:pt idx="31975">
                  <c:v>2015</c:v>
                </c:pt>
                <c:pt idx="31976">
                  <c:v>2015</c:v>
                </c:pt>
                <c:pt idx="31977">
                  <c:v>2015</c:v>
                </c:pt>
                <c:pt idx="31978">
                  <c:v>2015</c:v>
                </c:pt>
                <c:pt idx="31979">
                  <c:v>2015</c:v>
                </c:pt>
                <c:pt idx="31980">
                  <c:v>2015</c:v>
                </c:pt>
                <c:pt idx="31981">
                  <c:v>2015</c:v>
                </c:pt>
                <c:pt idx="31982">
                  <c:v>2015</c:v>
                </c:pt>
                <c:pt idx="31983">
                  <c:v>2015</c:v>
                </c:pt>
                <c:pt idx="31984">
                  <c:v>2015</c:v>
                </c:pt>
                <c:pt idx="31985">
                  <c:v>2015</c:v>
                </c:pt>
                <c:pt idx="31986">
                  <c:v>2015</c:v>
                </c:pt>
                <c:pt idx="31987">
                  <c:v>2015</c:v>
                </c:pt>
                <c:pt idx="31988">
                  <c:v>2015</c:v>
                </c:pt>
                <c:pt idx="31989">
                  <c:v>2019</c:v>
                </c:pt>
                <c:pt idx="31990">
                  <c:v>2019</c:v>
                </c:pt>
                <c:pt idx="31991">
                  <c:v>2019</c:v>
                </c:pt>
                <c:pt idx="31992">
                  <c:v>2019</c:v>
                </c:pt>
                <c:pt idx="31993">
                  <c:v>2019</c:v>
                </c:pt>
                <c:pt idx="31994">
                  <c:v>2019</c:v>
                </c:pt>
                <c:pt idx="31995">
                  <c:v>2019</c:v>
                </c:pt>
                <c:pt idx="31996">
                  <c:v>2018</c:v>
                </c:pt>
                <c:pt idx="31997">
                  <c:v>2018</c:v>
                </c:pt>
                <c:pt idx="31998">
                  <c:v>2018</c:v>
                </c:pt>
                <c:pt idx="31999">
                  <c:v>2018</c:v>
                </c:pt>
                <c:pt idx="32000">
                  <c:v>2018</c:v>
                </c:pt>
                <c:pt idx="32001">
                  <c:v>2018</c:v>
                </c:pt>
                <c:pt idx="32002">
                  <c:v>1998</c:v>
                </c:pt>
                <c:pt idx="32003">
                  <c:v>2019</c:v>
                </c:pt>
                <c:pt idx="32004">
                  <c:v>2019</c:v>
                </c:pt>
                <c:pt idx="32005">
                  <c:v>2019</c:v>
                </c:pt>
                <c:pt idx="32006">
                  <c:v>2019</c:v>
                </c:pt>
                <c:pt idx="32007">
                  <c:v>2019</c:v>
                </c:pt>
                <c:pt idx="32008">
                  <c:v>2019</c:v>
                </c:pt>
                <c:pt idx="32009">
                  <c:v>2019</c:v>
                </c:pt>
                <c:pt idx="32010">
                  <c:v>2019</c:v>
                </c:pt>
                <c:pt idx="32011">
                  <c:v>2018</c:v>
                </c:pt>
                <c:pt idx="32012">
                  <c:v>2018</c:v>
                </c:pt>
                <c:pt idx="32013">
                  <c:v>2018</c:v>
                </c:pt>
                <c:pt idx="32014">
                  <c:v>2018</c:v>
                </c:pt>
                <c:pt idx="32015">
                  <c:v>2018</c:v>
                </c:pt>
                <c:pt idx="32016">
                  <c:v>2018</c:v>
                </c:pt>
                <c:pt idx="32017">
                  <c:v>2018</c:v>
                </c:pt>
                <c:pt idx="32018">
                  <c:v>2018</c:v>
                </c:pt>
                <c:pt idx="32019">
                  <c:v>2018</c:v>
                </c:pt>
                <c:pt idx="32020">
                  <c:v>2016</c:v>
                </c:pt>
                <c:pt idx="32021">
                  <c:v>2016</c:v>
                </c:pt>
                <c:pt idx="32022">
                  <c:v>2016</c:v>
                </c:pt>
                <c:pt idx="32023">
                  <c:v>2016</c:v>
                </c:pt>
                <c:pt idx="32024">
                  <c:v>2016</c:v>
                </c:pt>
                <c:pt idx="32025">
                  <c:v>2016</c:v>
                </c:pt>
                <c:pt idx="32026">
                  <c:v>2016</c:v>
                </c:pt>
                <c:pt idx="32027">
                  <c:v>2016</c:v>
                </c:pt>
                <c:pt idx="32028">
                  <c:v>2016</c:v>
                </c:pt>
                <c:pt idx="32029">
                  <c:v>2016</c:v>
                </c:pt>
                <c:pt idx="32030">
                  <c:v>2016</c:v>
                </c:pt>
                <c:pt idx="32031">
                  <c:v>2016</c:v>
                </c:pt>
                <c:pt idx="32032">
                  <c:v>2016</c:v>
                </c:pt>
                <c:pt idx="32033">
                  <c:v>2015</c:v>
                </c:pt>
                <c:pt idx="32034">
                  <c:v>2015</c:v>
                </c:pt>
                <c:pt idx="32035">
                  <c:v>2015</c:v>
                </c:pt>
                <c:pt idx="32036">
                  <c:v>2015</c:v>
                </c:pt>
                <c:pt idx="32037">
                  <c:v>2015</c:v>
                </c:pt>
                <c:pt idx="32038">
                  <c:v>2015</c:v>
                </c:pt>
                <c:pt idx="32039">
                  <c:v>2015</c:v>
                </c:pt>
                <c:pt idx="32040">
                  <c:v>2015</c:v>
                </c:pt>
                <c:pt idx="32041">
                  <c:v>2015</c:v>
                </c:pt>
                <c:pt idx="32042">
                  <c:v>2015</c:v>
                </c:pt>
                <c:pt idx="32043">
                  <c:v>2015</c:v>
                </c:pt>
                <c:pt idx="32044">
                  <c:v>2015</c:v>
                </c:pt>
                <c:pt idx="32045">
                  <c:v>2015</c:v>
                </c:pt>
                <c:pt idx="32046">
                  <c:v>2015</c:v>
                </c:pt>
                <c:pt idx="32047">
                  <c:v>2015</c:v>
                </c:pt>
                <c:pt idx="32048">
                  <c:v>2015</c:v>
                </c:pt>
                <c:pt idx="32049">
                  <c:v>2015</c:v>
                </c:pt>
                <c:pt idx="32050">
                  <c:v>2015</c:v>
                </c:pt>
                <c:pt idx="32051">
                  <c:v>2015</c:v>
                </c:pt>
                <c:pt idx="32052">
                  <c:v>2015</c:v>
                </c:pt>
                <c:pt idx="32053">
                  <c:v>2015</c:v>
                </c:pt>
                <c:pt idx="32054">
                  <c:v>2015</c:v>
                </c:pt>
                <c:pt idx="32055">
                  <c:v>2015</c:v>
                </c:pt>
                <c:pt idx="32056">
                  <c:v>2014</c:v>
                </c:pt>
                <c:pt idx="32057">
                  <c:v>2014</c:v>
                </c:pt>
                <c:pt idx="32058">
                  <c:v>2014</c:v>
                </c:pt>
                <c:pt idx="32059">
                  <c:v>2014</c:v>
                </c:pt>
                <c:pt idx="32060">
                  <c:v>2014</c:v>
                </c:pt>
                <c:pt idx="32061">
                  <c:v>2014</c:v>
                </c:pt>
                <c:pt idx="32062">
                  <c:v>2014</c:v>
                </c:pt>
                <c:pt idx="32063">
                  <c:v>2014</c:v>
                </c:pt>
                <c:pt idx="32064">
                  <c:v>2014</c:v>
                </c:pt>
                <c:pt idx="32065">
                  <c:v>2014</c:v>
                </c:pt>
                <c:pt idx="32066">
                  <c:v>2014</c:v>
                </c:pt>
                <c:pt idx="32067">
                  <c:v>2014</c:v>
                </c:pt>
                <c:pt idx="32068">
                  <c:v>2014</c:v>
                </c:pt>
                <c:pt idx="32069">
                  <c:v>2013</c:v>
                </c:pt>
                <c:pt idx="32070">
                  <c:v>2013</c:v>
                </c:pt>
                <c:pt idx="32071">
                  <c:v>2013</c:v>
                </c:pt>
                <c:pt idx="32072">
                  <c:v>2013</c:v>
                </c:pt>
                <c:pt idx="32073">
                  <c:v>2013</c:v>
                </c:pt>
                <c:pt idx="32074">
                  <c:v>2013</c:v>
                </c:pt>
                <c:pt idx="32075">
                  <c:v>2013</c:v>
                </c:pt>
                <c:pt idx="32076">
                  <c:v>2013</c:v>
                </c:pt>
                <c:pt idx="32077">
                  <c:v>2013</c:v>
                </c:pt>
                <c:pt idx="32078">
                  <c:v>2013</c:v>
                </c:pt>
                <c:pt idx="32079">
                  <c:v>2013</c:v>
                </c:pt>
                <c:pt idx="32080">
                  <c:v>2013</c:v>
                </c:pt>
                <c:pt idx="32081">
                  <c:v>2013</c:v>
                </c:pt>
                <c:pt idx="32082">
                  <c:v>2012</c:v>
                </c:pt>
                <c:pt idx="32083">
                  <c:v>2012</c:v>
                </c:pt>
                <c:pt idx="32084">
                  <c:v>2012</c:v>
                </c:pt>
                <c:pt idx="32085">
                  <c:v>2012</c:v>
                </c:pt>
                <c:pt idx="32086">
                  <c:v>2012</c:v>
                </c:pt>
                <c:pt idx="32087">
                  <c:v>2011</c:v>
                </c:pt>
                <c:pt idx="32088">
                  <c:v>2011</c:v>
                </c:pt>
                <c:pt idx="32089">
                  <c:v>2009</c:v>
                </c:pt>
                <c:pt idx="32090">
                  <c:v>2009</c:v>
                </c:pt>
                <c:pt idx="32091">
                  <c:v>2009</c:v>
                </c:pt>
                <c:pt idx="32092">
                  <c:v>2009</c:v>
                </c:pt>
                <c:pt idx="32093">
                  <c:v>2009</c:v>
                </c:pt>
                <c:pt idx="32094">
                  <c:v>2008</c:v>
                </c:pt>
                <c:pt idx="32095">
                  <c:v>2008</c:v>
                </c:pt>
                <c:pt idx="32096">
                  <c:v>2008</c:v>
                </c:pt>
                <c:pt idx="32097">
                  <c:v>2008</c:v>
                </c:pt>
                <c:pt idx="32098">
                  <c:v>2008</c:v>
                </c:pt>
                <c:pt idx="32099">
                  <c:v>2007</c:v>
                </c:pt>
                <c:pt idx="32100">
                  <c:v>2007</c:v>
                </c:pt>
                <c:pt idx="32101">
                  <c:v>2007</c:v>
                </c:pt>
                <c:pt idx="32102">
                  <c:v>2007</c:v>
                </c:pt>
                <c:pt idx="32103">
                  <c:v>2007</c:v>
                </c:pt>
                <c:pt idx="32104">
                  <c:v>2007</c:v>
                </c:pt>
                <c:pt idx="32105">
                  <c:v>2007</c:v>
                </c:pt>
                <c:pt idx="32106">
                  <c:v>2007</c:v>
                </c:pt>
                <c:pt idx="32107">
                  <c:v>2007</c:v>
                </c:pt>
                <c:pt idx="32108">
                  <c:v>2007</c:v>
                </c:pt>
                <c:pt idx="32109">
                  <c:v>2007</c:v>
                </c:pt>
                <c:pt idx="32110">
                  <c:v>2007</c:v>
                </c:pt>
                <c:pt idx="32111">
                  <c:v>2006</c:v>
                </c:pt>
                <c:pt idx="32112">
                  <c:v>2006</c:v>
                </c:pt>
                <c:pt idx="32113">
                  <c:v>2006</c:v>
                </c:pt>
                <c:pt idx="32114">
                  <c:v>2006</c:v>
                </c:pt>
                <c:pt idx="32115">
                  <c:v>2006</c:v>
                </c:pt>
                <c:pt idx="32116">
                  <c:v>2006</c:v>
                </c:pt>
                <c:pt idx="32117">
                  <c:v>2006</c:v>
                </c:pt>
                <c:pt idx="32118">
                  <c:v>2006</c:v>
                </c:pt>
                <c:pt idx="32119">
                  <c:v>2006</c:v>
                </c:pt>
                <c:pt idx="32120">
                  <c:v>2006</c:v>
                </c:pt>
                <c:pt idx="32121">
                  <c:v>2006</c:v>
                </c:pt>
                <c:pt idx="32122">
                  <c:v>2006</c:v>
                </c:pt>
                <c:pt idx="32123">
                  <c:v>2005</c:v>
                </c:pt>
                <c:pt idx="32124">
                  <c:v>2005</c:v>
                </c:pt>
                <c:pt idx="32125">
                  <c:v>2005</c:v>
                </c:pt>
                <c:pt idx="32126">
                  <c:v>2005</c:v>
                </c:pt>
                <c:pt idx="32127">
                  <c:v>2005</c:v>
                </c:pt>
                <c:pt idx="32128">
                  <c:v>2005</c:v>
                </c:pt>
                <c:pt idx="32129">
                  <c:v>2005</c:v>
                </c:pt>
                <c:pt idx="32130">
                  <c:v>2005</c:v>
                </c:pt>
                <c:pt idx="32131">
                  <c:v>2005</c:v>
                </c:pt>
                <c:pt idx="32132">
                  <c:v>2005</c:v>
                </c:pt>
                <c:pt idx="32133">
                  <c:v>2005</c:v>
                </c:pt>
                <c:pt idx="32134">
                  <c:v>2005</c:v>
                </c:pt>
                <c:pt idx="32135">
                  <c:v>2005</c:v>
                </c:pt>
                <c:pt idx="32136">
                  <c:v>2005</c:v>
                </c:pt>
                <c:pt idx="32137">
                  <c:v>2005</c:v>
                </c:pt>
                <c:pt idx="32138">
                  <c:v>2005</c:v>
                </c:pt>
                <c:pt idx="32139">
                  <c:v>2004</c:v>
                </c:pt>
                <c:pt idx="32140">
                  <c:v>2004</c:v>
                </c:pt>
                <c:pt idx="32141">
                  <c:v>2004</c:v>
                </c:pt>
                <c:pt idx="32142">
                  <c:v>2004</c:v>
                </c:pt>
                <c:pt idx="32143">
                  <c:v>2004</c:v>
                </c:pt>
                <c:pt idx="32144">
                  <c:v>2004</c:v>
                </c:pt>
                <c:pt idx="32145">
                  <c:v>2004</c:v>
                </c:pt>
                <c:pt idx="32146">
                  <c:v>2004</c:v>
                </c:pt>
                <c:pt idx="32147">
                  <c:v>2004</c:v>
                </c:pt>
                <c:pt idx="32148">
                  <c:v>2004</c:v>
                </c:pt>
                <c:pt idx="32149">
                  <c:v>2004</c:v>
                </c:pt>
                <c:pt idx="32150">
                  <c:v>2004</c:v>
                </c:pt>
                <c:pt idx="32151">
                  <c:v>2004</c:v>
                </c:pt>
                <c:pt idx="32152">
                  <c:v>2004</c:v>
                </c:pt>
                <c:pt idx="32153">
                  <c:v>2004</c:v>
                </c:pt>
                <c:pt idx="32154">
                  <c:v>2004</c:v>
                </c:pt>
                <c:pt idx="32155">
                  <c:v>2003</c:v>
                </c:pt>
                <c:pt idx="32156">
                  <c:v>2003</c:v>
                </c:pt>
                <c:pt idx="32157">
                  <c:v>2003</c:v>
                </c:pt>
                <c:pt idx="32158">
                  <c:v>2003</c:v>
                </c:pt>
                <c:pt idx="32159">
                  <c:v>2002</c:v>
                </c:pt>
                <c:pt idx="32160">
                  <c:v>2002</c:v>
                </c:pt>
                <c:pt idx="32161">
                  <c:v>2002</c:v>
                </c:pt>
                <c:pt idx="32162">
                  <c:v>2002</c:v>
                </c:pt>
                <c:pt idx="32163">
                  <c:v>2002</c:v>
                </c:pt>
                <c:pt idx="32164">
                  <c:v>2002</c:v>
                </c:pt>
                <c:pt idx="32165">
                  <c:v>2002</c:v>
                </c:pt>
                <c:pt idx="32166">
                  <c:v>2001</c:v>
                </c:pt>
                <c:pt idx="32167">
                  <c:v>2001</c:v>
                </c:pt>
                <c:pt idx="32168">
                  <c:v>2001</c:v>
                </c:pt>
                <c:pt idx="32169">
                  <c:v>2001</c:v>
                </c:pt>
                <c:pt idx="32170">
                  <c:v>2001</c:v>
                </c:pt>
                <c:pt idx="32171">
                  <c:v>2001</c:v>
                </c:pt>
                <c:pt idx="32172">
                  <c:v>2018</c:v>
                </c:pt>
                <c:pt idx="32173">
                  <c:v>2018</c:v>
                </c:pt>
                <c:pt idx="32174">
                  <c:v>2018</c:v>
                </c:pt>
                <c:pt idx="32175">
                  <c:v>2018</c:v>
                </c:pt>
                <c:pt idx="32176">
                  <c:v>2018</c:v>
                </c:pt>
                <c:pt idx="32177">
                  <c:v>2018</c:v>
                </c:pt>
                <c:pt idx="32178">
                  <c:v>2018</c:v>
                </c:pt>
                <c:pt idx="32179">
                  <c:v>2018</c:v>
                </c:pt>
                <c:pt idx="32180">
                  <c:v>2018</c:v>
                </c:pt>
                <c:pt idx="32181">
                  <c:v>2018</c:v>
                </c:pt>
                <c:pt idx="32182">
                  <c:v>2018</c:v>
                </c:pt>
                <c:pt idx="32183">
                  <c:v>2018</c:v>
                </c:pt>
                <c:pt idx="32184">
                  <c:v>2018</c:v>
                </c:pt>
                <c:pt idx="32185">
                  <c:v>2018</c:v>
                </c:pt>
                <c:pt idx="32186">
                  <c:v>2018</c:v>
                </c:pt>
                <c:pt idx="32187">
                  <c:v>2016</c:v>
                </c:pt>
                <c:pt idx="32188">
                  <c:v>2016</c:v>
                </c:pt>
                <c:pt idx="32189">
                  <c:v>2016</c:v>
                </c:pt>
                <c:pt idx="32190">
                  <c:v>2016</c:v>
                </c:pt>
                <c:pt idx="32191">
                  <c:v>2016</c:v>
                </c:pt>
                <c:pt idx="32192">
                  <c:v>2016</c:v>
                </c:pt>
                <c:pt idx="32193">
                  <c:v>2016</c:v>
                </c:pt>
                <c:pt idx="32194">
                  <c:v>2016</c:v>
                </c:pt>
                <c:pt idx="32195">
                  <c:v>2016</c:v>
                </c:pt>
                <c:pt idx="32196">
                  <c:v>2016</c:v>
                </c:pt>
                <c:pt idx="32197">
                  <c:v>2016</c:v>
                </c:pt>
                <c:pt idx="32198">
                  <c:v>2016</c:v>
                </c:pt>
                <c:pt idx="32199">
                  <c:v>2014</c:v>
                </c:pt>
                <c:pt idx="32200">
                  <c:v>2014</c:v>
                </c:pt>
                <c:pt idx="32201">
                  <c:v>2014</c:v>
                </c:pt>
                <c:pt idx="32202">
                  <c:v>2014</c:v>
                </c:pt>
                <c:pt idx="32203">
                  <c:v>2014</c:v>
                </c:pt>
                <c:pt idx="32204">
                  <c:v>2014</c:v>
                </c:pt>
                <c:pt idx="32205">
                  <c:v>2014</c:v>
                </c:pt>
                <c:pt idx="32206">
                  <c:v>2014</c:v>
                </c:pt>
                <c:pt idx="32207">
                  <c:v>2014</c:v>
                </c:pt>
                <c:pt idx="32208">
                  <c:v>2014</c:v>
                </c:pt>
                <c:pt idx="32209">
                  <c:v>2013</c:v>
                </c:pt>
                <c:pt idx="32210">
                  <c:v>2013</c:v>
                </c:pt>
                <c:pt idx="32211">
                  <c:v>2013</c:v>
                </c:pt>
                <c:pt idx="32212">
                  <c:v>2013</c:v>
                </c:pt>
                <c:pt idx="32213">
                  <c:v>2013</c:v>
                </c:pt>
                <c:pt idx="32214">
                  <c:v>2013</c:v>
                </c:pt>
                <c:pt idx="32215">
                  <c:v>2013</c:v>
                </c:pt>
                <c:pt idx="32216">
                  <c:v>2013</c:v>
                </c:pt>
                <c:pt idx="32217">
                  <c:v>2013</c:v>
                </c:pt>
                <c:pt idx="32218">
                  <c:v>2013</c:v>
                </c:pt>
                <c:pt idx="32219">
                  <c:v>2013</c:v>
                </c:pt>
                <c:pt idx="32220">
                  <c:v>2013</c:v>
                </c:pt>
                <c:pt idx="32221">
                  <c:v>2012</c:v>
                </c:pt>
                <c:pt idx="32222">
                  <c:v>2012</c:v>
                </c:pt>
                <c:pt idx="32223">
                  <c:v>2012</c:v>
                </c:pt>
                <c:pt idx="32224">
                  <c:v>2012</c:v>
                </c:pt>
                <c:pt idx="32225">
                  <c:v>2012</c:v>
                </c:pt>
                <c:pt idx="32226">
                  <c:v>2012</c:v>
                </c:pt>
                <c:pt idx="32227">
                  <c:v>2012</c:v>
                </c:pt>
                <c:pt idx="32228">
                  <c:v>2012</c:v>
                </c:pt>
                <c:pt idx="32229">
                  <c:v>2012</c:v>
                </c:pt>
                <c:pt idx="32230">
                  <c:v>2012</c:v>
                </c:pt>
                <c:pt idx="32231">
                  <c:v>2012</c:v>
                </c:pt>
                <c:pt idx="32232">
                  <c:v>2012</c:v>
                </c:pt>
                <c:pt idx="32233">
                  <c:v>2011</c:v>
                </c:pt>
                <c:pt idx="32234">
                  <c:v>2011</c:v>
                </c:pt>
                <c:pt idx="32235">
                  <c:v>2011</c:v>
                </c:pt>
                <c:pt idx="32236">
                  <c:v>2011</c:v>
                </c:pt>
                <c:pt idx="32237">
                  <c:v>2011</c:v>
                </c:pt>
                <c:pt idx="32238">
                  <c:v>2010</c:v>
                </c:pt>
                <c:pt idx="32239">
                  <c:v>2010</c:v>
                </c:pt>
                <c:pt idx="32240">
                  <c:v>2010</c:v>
                </c:pt>
                <c:pt idx="32241">
                  <c:v>2010</c:v>
                </c:pt>
                <c:pt idx="32242">
                  <c:v>2010</c:v>
                </c:pt>
                <c:pt idx="32243">
                  <c:v>2009</c:v>
                </c:pt>
                <c:pt idx="32244">
                  <c:v>2009</c:v>
                </c:pt>
                <c:pt idx="32245">
                  <c:v>2009</c:v>
                </c:pt>
                <c:pt idx="32246">
                  <c:v>2009</c:v>
                </c:pt>
                <c:pt idx="32247">
                  <c:v>2009</c:v>
                </c:pt>
                <c:pt idx="32248">
                  <c:v>2009</c:v>
                </c:pt>
                <c:pt idx="32249">
                  <c:v>2009</c:v>
                </c:pt>
                <c:pt idx="32250">
                  <c:v>2009</c:v>
                </c:pt>
                <c:pt idx="32251">
                  <c:v>2009</c:v>
                </c:pt>
                <c:pt idx="32252">
                  <c:v>2009</c:v>
                </c:pt>
                <c:pt idx="32253">
                  <c:v>2008</c:v>
                </c:pt>
                <c:pt idx="32254">
                  <c:v>2008</c:v>
                </c:pt>
                <c:pt idx="32255">
                  <c:v>2008</c:v>
                </c:pt>
                <c:pt idx="32256">
                  <c:v>2008</c:v>
                </c:pt>
                <c:pt idx="32257">
                  <c:v>2008</c:v>
                </c:pt>
                <c:pt idx="32258">
                  <c:v>2008</c:v>
                </c:pt>
                <c:pt idx="32259">
                  <c:v>2008</c:v>
                </c:pt>
                <c:pt idx="32260">
                  <c:v>2008</c:v>
                </c:pt>
                <c:pt idx="32261">
                  <c:v>2007</c:v>
                </c:pt>
                <c:pt idx="32262">
                  <c:v>2007</c:v>
                </c:pt>
                <c:pt idx="32263">
                  <c:v>2007</c:v>
                </c:pt>
                <c:pt idx="32264">
                  <c:v>2007</c:v>
                </c:pt>
                <c:pt idx="32265">
                  <c:v>2007</c:v>
                </c:pt>
                <c:pt idx="32266">
                  <c:v>2007</c:v>
                </c:pt>
                <c:pt idx="32267">
                  <c:v>2007</c:v>
                </c:pt>
                <c:pt idx="32268">
                  <c:v>2007</c:v>
                </c:pt>
                <c:pt idx="32269">
                  <c:v>2006</c:v>
                </c:pt>
                <c:pt idx="32270">
                  <c:v>2006</c:v>
                </c:pt>
                <c:pt idx="32271">
                  <c:v>2006</c:v>
                </c:pt>
                <c:pt idx="32272">
                  <c:v>2006</c:v>
                </c:pt>
                <c:pt idx="32273">
                  <c:v>2006</c:v>
                </c:pt>
                <c:pt idx="32274">
                  <c:v>2006</c:v>
                </c:pt>
                <c:pt idx="32275">
                  <c:v>2006</c:v>
                </c:pt>
                <c:pt idx="32276">
                  <c:v>2006</c:v>
                </c:pt>
                <c:pt idx="32277">
                  <c:v>2005</c:v>
                </c:pt>
                <c:pt idx="32278">
                  <c:v>2005</c:v>
                </c:pt>
                <c:pt idx="32279">
                  <c:v>2005</c:v>
                </c:pt>
                <c:pt idx="32280">
                  <c:v>2005</c:v>
                </c:pt>
                <c:pt idx="32281">
                  <c:v>2005</c:v>
                </c:pt>
                <c:pt idx="32282">
                  <c:v>2005</c:v>
                </c:pt>
                <c:pt idx="32283">
                  <c:v>2005</c:v>
                </c:pt>
                <c:pt idx="32284">
                  <c:v>2005</c:v>
                </c:pt>
                <c:pt idx="32285">
                  <c:v>2005</c:v>
                </c:pt>
                <c:pt idx="32286">
                  <c:v>2004</c:v>
                </c:pt>
                <c:pt idx="32287">
                  <c:v>2004</c:v>
                </c:pt>
                <c:pt idx="32288">
                  <c:v>2004</c:v>
                </c:pt>
                <c:pt idx="32289">
                  <c:v>2004</c:v>
                </c:pt>
                <c:pt idx="32290">
                  <c:v>2004</c:v>
                </c:pt>
                <c:pt idx="32291">
                  <c:v>2004</c:v>
                </c:pt>
                <c:pt idx="32292">
                  <c:v>2004</c:v>
                </c:pt>
                <c:pt idx="32293">
                  <c:v>2004</c:v>
                </c:pt>
                <c:pt idx="32294">
                  <c:v>2003</c:v>
                </c:pt>
                <c:pt idx="32295">
                  <c:v>2003</c:v>
                </c:pt>
                <c:pt idx="32296">
                  <c:v>2003</c:v>
                </c:pt>
                <c:pt idx="32297">
                  <c:v>2019</c:v>
                </c:pt>
                <c:pt idx="32298">
                  <c:v>2019</c:v>
                </c:pt>
                <c:pt idx="32299">
                  <c:v>2019</c:v>
                </c:pt>
                <c:pt idx="32300">
                  <c:v>2019</c:v>
                </c:pt>
                <c:pt idx="32301">
                  <c:v>2019</c:v>
                </c:pt>
                <c:pt idx="32302">
                  <c:v>2019</c:v>
                </c:pt>
                <c:pt idx="32303">
                  <c:v>2018</c:v>
                </c:pt>
                <c:pt idx="32304">
                  <c:v>2018</c:v>
                </c:pt>
                <c:pt idx="32305">
                  <c:v>2018</c:v>
                </c:pt>
                <c:pt idx="32306">
                  <c:v>2018</c:v>
                </c:pt>
                <c:pt idx="32307">
                  <c:v>2018</c:v>
                </c:pt>
                <c:pt idx="32308">
                  <c:v>2018</c:v>
                </c:pt>
                <c:pt idx="32309">
                  <c:v>1998</c:v>
                </c:pt>
                <c:pt idx="32310">
                  <c:v>2018</c:v>
                </c:pt>
                <c:pt idx="32311">
                  <c:v>2018</c:v>
                </c:pt>
                <c:pt idx="32312">
                  <c:v>2016</c:v>
                </c:pt>
                <c:pt idx="32313">
                  <c:v>2016</c:v>
                </c:pt>
                <c:pt idx="32314">
                  <c:v>2015</c:v>
                </c:pt>
                <c:pt idx="32315">
                  <c:v>2015</c:v>
                </c:pt>
              </c:numCache>
            </c:numRef>
          </c:xVal>
          <c:yVal>
            <c:numRef>
              <c:f>'cars_data'!$R$2:$R$32317</c:f>
              <c:numCache>
                <c:formatCode>General</c:formatCode>
                <c:ptCount val="32316"/>
                <c:pt idx="0">
                  <c:v>2</c:v>
                </c:pt>
                <c:pt idx="1">
                  <c:v>2</c:v>
                </c:pt>
                <c:pt idx="2">
                  <c:v>2</c:v>
                </c:pt>
                <c:pt idx="3">
                  <c:v>2</c:v>
                </c:pt>
                <c:pt idx="4">
                  <c:v>2</c:v>
                </c:pt>
                <c:pt idx="5">
                  <c:v>2</c:v>
                </c:pt>
                <c:pt idx="6">
                  <c:v>2</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2.2999999999999998</c:v>
                </c:pt>
                <c:pt idx="40">
                  <c:v>2.2999999999999998</c:v>
                </c:pt>
                <c:pt idx="41">
                  <c:v>2.2999999999999998</c:v>
                </c:pt>
                <c:pt idx="42">
                  <c:v>2.2999999999999998</c:v>
                </c:pt>
                <c:pt idx="43">
                  <c:v>2.2999999999999998</c:v>
                </c:pt>
                <c:pt idx="44">
                  <c:v>2.2999999999999998</c:v>
                </c:pt>
                <c:pt idx="45">
                  <c:v>2.2999999999999998</c:v>
                </c:pt>
                <c:pt idx="46">
                  <c:v>2.2999999999999998</c:v>
                </c:pt>
                <c:pt idx="47">
                  <c:v>2.2999999999999998</c:v>
                </c:pt>
                <c:pt idx="48">
                  <c:v>2.2999999999999998</c:v>
                </c:pt>
                <c:pt idx="49">
                  <c:v>2.2999999999999998</c:v>
                </c:pt>
                <c:pt idx="50">
                  <c:v>2.2999999999999998</c:v>
                </c:pt>
                <c:pt idx="51">
                  <c:v>2.2999999999999998</c:v>
                </c:pt>
                <c:pt idx="52">
                  <c:v>2.2999999999999998</c:v>
                </c:pt>
                <c:pt idx="53">
                  <c:v>2.2999999999999998</c:v>
                </c:pt>
                <c:pt idx="54">
                  <c:v>2.2999999999999998</c:v>
                </c:pt>
                <c:pt idx="55">
                  <c:v>2.2999999999999998</c:v>
                </c:pt>
                <c:pt idx="56">
                  <c:v>2.2999999999999998</c:v>
                </c:pt>
                <c:pt idx="57">
                  <c:v>3.5</c:v>
                </c:pt>
                <c:pt idx="58">
                  <c:v>3.5</c:v>
                </c:pt>
                <c:pt idx="59">
                  <c:v>3.5</c:v>
                </c:pt>
                <c:pt idx="60">
                  <c:v>3.5</c:v>
                </c:pt>
                <c:pt idx="61">
                  <c:v>3.5</c:v>
                </c:pt>
                <c:pt idx="62">
                  <c:v>3.5</c:v>
                </c:pt>
                <c:pt idx="63">
                  <c:v>3</c:v>
                </c:pt>
                <c:pt idx="64">
                  <c:v>3</c:v>
                </c:pt>
                <c:pt idx="65">
                  <c:v>3.5</c:v>
                </c:pt>
                <c:pt idx="66">
                  <c:v>3.5</c:v>
                </c:pt>
                <c:pt idx="67">
                  <c:v>3.5</c:v>
                </c:pt>
                <c:pt idx="68">
                  <c:v>3.5</c:v>
                </c:pt>
                <c:pt idx="69">
                  <c:v>3.5</c:v>
                </c:pt>
                <c:pt idx="70">
                  <c:v>3.5</c:v>
                </c:pt>
                <c:pt idx="71">
                  <c:v>3.5</c:v>
                </c:pt>
                <c:pt idx="72">
                  <c:v>3.5</c:v>
                </c:pt>
                <c:pt idx="73">
                  <c:v>3.5</c:v>
                </c:pt>
                <c:pt idx="74">
                  <c:v>3.5</c:v>
                </c:pt>
                <c:pt idx="75">
                  <c:v>3</c:v>
                </c:pt>
                <c:pt idx="76">
                  <c:v>3</c:v>
                </c:pt>
                <c:pt idx="77">
                  <c:v>3.5</c:v>
                </c:pt>
                <c:pt idx="78">
                  <c:v>3.5</c:v>
                </c:pt>
                <c:pt idx="79">
                  <c:v>3.5</c:v>
                </c:pt>
                <c:pt idx="80">
                  <c:v>3.5</c:v>
                </c:pt>
                <c:pt idx="81">
                  <c:v>3.5</c:v>
                </c:pt>
                <c:pt idx="82">
                  <c:v>3.5</c:v>
                </c:pt>
                <c:pt idx="83">
                  <c:v>3.5</c:v>
                </c:pt>
                <c:pt idx="84">
                  <c:v>3.5</c:v>
                </c:pt>
                <c:pt idx="85">
                  <c:v>3.5</c:v>
                </c:pt>
                <c:pt idx="86">
                  <c:v>3.5</c:v>
                </c:pt>
                <c:pt idx="87">
                  <c:v>3.5</c:v>
                </c:pt>
                <c:pt idx="88">
                  <c:v>3.5</c:v>
                </c:pt>
                <c:pt idx="89">
                  <c:v>3.5</c:v>
                </c:pt>
                <c:pt idx="90">
                  <c:v>3.5</c:v>
                </c:pt>
                <c:pt idx="91">
                  <c:v>3.5</c:v>
                </c:pt>
                <c:pt idx="92">
                  <c:v>3.5</c:v>
                </c:pt>
                <c:pt idx="93">
                  <c:v>3.5</c:v>
                </c:pt>
                <c:pt idx="94">
                  <c:v>3.5</c:v>
                </c:pt>
                <c:pt idx="95">
                  <c:v>3.5</c:v>
                </c:pt>
                <c:pt idx="96">
                  <c:v>3.5</c:v>
                </c:pt>
                <c:pt idx="97">
                  <c:v>3.5</c:v>
                </c:pt>
                <c:pt idx="98">
                  <c:v>3.5</c:v>
                </c:pt>
                <c:pt idx="99">
                  <c:v>3.5</c:v>
                </c:pt>
                <c:pt idx="100">
                  <c:v>3.5</c:v>
                </c:pt>
                <c:pt idx="101">
                  <c:v>3.5</c:v>
                </c:pt>
                <c:pt idx="102">
                  <c:v>3.5</c:v>
                </c:pt>
                <c:pt idx="103">
                  <c:v>3.5</c:v>
                </c:pt>
                <c:pt idx="104">
                  <c:v>3.5</c:v>
                </c:pt>
                <c:pt idx="105">
                  <c:v>3.5</c:v>
                </c:pt>
                <c:pt idx="106">
                  <c:v>3.5</c:v>
                </c:pt>
                <c:pt idx="107">
                  <c:v>3.5</c:v>
                </c:pt>
                <c:pt idx="108">
                  <c:v>3.5</c:v>
                </c:pt>
                <c:pt idx="109">
                  <c:v>3.5</c:v>
                </c:pt>
                <c:pt idx="110">
                  <c:v>3.5</c:v>
                </c:pt>
                <c:pt idx="111">
                  <c:v>3.5</c:v>
                </c:pt>
                <c:pt idx="112">
                  <c:v>3.5</c:v>
                </c:pt>
                <c:pt idx="113">
                  <c:v>3.5</c:v>
                </c:pt>
                <c:pt idx="114">
                  <c:v>3.7</c:v>
                </c:pt>
                <c:pt idx="115">
                  <c:v>3.7</c:v>
                </c:pt>
                <c:pt idx="116">
                  <c:v>3.7</c:v>
                </c:pt>
                <c:pt idx="117">
                  <c:v>3.7</c:v>
                </c:pt>
                <c:pt idx="118">
                  <c:v>3.7</c:v>
                </c:pt>
                <c:pt idx="119">
                  <c:v>3.7</c:v>
                </c:pt>
                <c:pt idx="120">
                  <c:v>3.7</c:v>
                </c:pt>
                <c:pt idx="121">
                  <c:v>3.7</c:v>
                </c:pt>
                <c:pt idx="122">
                  <c:v>3.7</c:v>
                </c:pt>
                <c:pt idx="123">
                  <c:v>3.7</c:v>
                </c:pt>
                <c:pt idx="124">
                  <c:v>3.7</c:v>
                </c:pt>
                <c:pt idx="125">
                  <c:v>3.7</c:v>
                </c:pt>
                <c:pt idx="126">
                  <c:v>3.7</c:v>
                </c:pt>
                <c:pt idx="127">
                  <c:v>3.7</c:v>
                </c:pt>
                <c:pt idx="128">
                  <c:v>3.7</c:v>
                </c:pt>
                <c:pt idx="129">
                  <c:v>3.7</c:v>
                </c:pt>
                <c:pt idx="130">
                  <c:v>3.7</c:v>
                </c:pt>
                <c:pt idx="131">
                  <c:v>3.7</c:v>
                </c:pt>
                <c:pt idx="132">
                  <c:v>3.7</c:v>
                </c:pt>
                <c:pt idx="133">
                  <c:v>3.7</c:v>
                </c:pt>
                <c:pt idx="134">
                  <c:v>3.7</c:v>
                </c:pt>
                <c:pt idx="135">
                  <c:v>3.7</c:v>
                </c:pt>
                <c:pt idx="136">
                  <c:v>3.7</c:v>
                </c:pt>
                <c:pt idx="137">
                  <c:v>3.7</c:v>
                </c:pt>
                <c:pt idx="138">
                  <c:v>3.7</c:v>
                </c:pt>
                <c:pt idx="139">
                  <c:v>3.7</c:v>
                </c:pt>
                <c:pt idx="140">
                  <c:v>3.7</c:v>
                </c:pt>
                <c:pt idx="141">
                  <c:v>3.7</c:v>
                </c:pt>
                <c:pt idx="142">
                  <c:v>3.7</c:v>
                </c:pt>
                <c:pt idx="143">
                  <c:v>3.7</c:v>
                </c:pt>
                <c:pt idx="144">
                  <c:v>3.7</c:v>
                </c:pt>
                <c:pt idx="145">
                  <c:v>3.7</c:v>
                </c:pt>
                <c:pt idx="146">
                  <c:v>3.7</c:v>
                </c:pt>
                <c:pt idx="147">
                  <c:v>3.7</c:v>
                </c:pt>
                <c:pt idx="148">
                  <c:v>3.7</c:v>
                </c:pt>
                <c:pt idx="149">
                  <c:v>3.7</c:v>
                </c:pt>
                <c:pt idx="150">
                  <c:v>3.7</c:v>
                </c:pt>
                <c:pt idx="151">
                  <c:v>3.5</c:v>
                </c:pt>
                <c:pt idx="152">
                  <c:v>3.5</c:v>
                </c:pt>
                <c:pt idx="153">
                  <c:v>3.5</c:v>
                </c:pt>
                <c:pt idx="154">
                  <c:v>3.5</c:v>
                </c:pt>
                <c:pt idx="155">
                  <c:v>3.5</c:v>
                </c:pt>
                <c:pt idx="156">
                  <c:v>3.5</c:v>
                </c:pt>
                <c:pt idx="157">
                  <c:v>3.5</c:v>
                </c:pt>
                <c:pt idx="158">
                  <c:v>3.5</c:v>
                </c:pt>
                <c:pt idx="159">
                  <c:v>3.5</c:v>
                </c:pt>
                <c:pt idx="160">
                  <c:v>3.5</c:v>
                </c:pt>
                <c:pt idx="161">
                  <c:v>3.5</c:v>
                </c:pt>
                <c:pt idx="162">
                  <c:v>3.5</c:v>
                </c:pt>
                <c:pt idx="163">
                  <c:v>3.5</c:v>
                </c:pt>
                <c:pt idx="164">
                  <c:v>3.5</c:v>
                </c:pt>
                <c:pt idx="165">
                  <c:v>3.5</c:v>
                </c:pt>
                <c:pt idx="166">
                  <c:v>3.5</c:v>
                </c:pt>
                <c:pt idx="167">
                  <c:v>3.5</c:v>
                </c:pt>
                <c:pt idx="168">
                  <c:v>3.5</c:v>
                </c:pt>
                <c:pt idx="169">
                  <c:v>3.5</c:v>
                </c:pt>
                <c:pt idx="170">
                  <c:v>3.5</c:v>
                </c:pt>
                <c:pt idx="171">
                  <c:v>3.5</c:v>
                </c:pt>
                <c:pt idx="172">
                  <c:v>3.5</c:v>
                </c:pt>
                <c:pt idx="173">
                  <c:v>3.5</c:v>
                </c:pt>
                <c:pt idx="174">
                  <c:v>3.5</c:v>
                </c:pt>
                <c:pt idx="175">
                  <c:v>3.5</c:v>
                </c:pt>
                <c:pt idx="176">
                  <c:v>3.5</c:v>
                </c:pt>
                <c:pt idx="177">
                  <c:v>3.5</c:v>
                </c:pt>
                <c:pt idx="178">
                  <c:v>3.5</c:v>
                </c:pt>
                <c:pt idx="179">
                  <c:v>2.4</c:v>
                </c:pt>
                <c:pt idx="180">
                  <c:v>3.5</c:v>
                </c:pt>
                <c:pt idx="181">
                  <c:v>3.5</c:v>
                </c:pt>
                <c:pt idx="182">
                  <c:v>3.5</c:v>
                </c:pt>
                <c:pt idx="183">
                  <c:v>3.5</c:v>
                </c:pt>
                <c:pt idx="184">
                  <c:v>3.5</c:v>
                </c:pt>
                <c:pt idx="185">
                  <c:v>3.5</c:v>
                </c:pt>
                <c:pt idx="186">
                  <c:v>3.5</c:v>
                </c:pt>
                <c:pt idx="187">
                  <c:v>3.5</c:v>
                </c:pt>
                <c:pt idx="188">
                  <c:v>3.5</c:v>
                </c:pt>
                <c:pt idx="189">
                  <c:v>3.5</c:v>
                </c:pt>
                <c:pt idx="190">
                  <c:v>2.4</c:v>
                </c:pt>
                <c:pt idx="191">
                  <c:v>2.4</c:v>
                </c:pt>
                <c:pt idx="192">
                  <c:v>2.4</c:v>
                </c:pt>
                <c:pt idx="193">
                  <c:v>2.4</c:v>
                </c:pt>
                <c:pt idx="194">
                  <c:v>3.5</c:v>
                </c:pt>
                <c:pt idx="195">
                  <c:v>3.5</c:v>
                </c:pt>
                <c:pt idx="196">
                  <c:v>3.5</c:v>
                </c:pt>
                <c:pt idx="197">
                  <c:v>3.5</c:v>
                </c:pt>
                <c:pt idx="198">
                  <c:v>3.5</c:v>
                </c:pt>
                <c:pt idx="199">
                  <c:v>3.5</c:v>
                </c:pt>
                <c:pt idx="200">
                  <c:v>3.5</c:v>
                </c:pt>
                <c:pt idx="201">
                  <c:v>3.5</c:v>
                </c:pt>
                <c:pt idx="202">
                  <c:v>3.5</c:v>
                </c:pt>
                <c:pt idx="203">
                  <c:v>3.5</c:v>
                </c:pt>
                <c:pt idx="204">
                  <c:v>2.4</c:v>
                </c:pt>
                <c:pt idx="205">
                  <c:v>2.4</c:v>
                </c:pt>
                <c:pt idx="206">
                  <c:v>3.5</c:v>
                </c:pt>
                <c:pt idx="207">
                  <c:v>3.5</c:v>
                </c:pt>
                <c:pt idx="208">
                  <c:v>3.5</c:v>
                </c:pt>
                <c:pt idx="209">
                  <c:v>3.5</c:v>
                </c:pt>
                <c:pt idx="210">
                  <c:v>3.5</c:v>
                </c:pt>
                <c:pt idx="211">
                  <c:v>2.4</c:v>
                </c:pt>
                <c:pt idx="212">
                  <c:v>2.4</c:v>
                </c:pt>
                <c:pt idx="213">
                  <c:v>3.5</c:v>
                </c:pt>
                <c:pt idx="214">
                  <c:v>3.5</c:v>
                </c:pt>
                <c:pt idx="215">
                  <c:v>3.5</c:v>
                </c:pt>
                <c:pt idx="216">
                  <c:v>3.5</c:v>
                </c:pt>
                <c:pt idx="217">
                  <c:v>3.5</c:v>
                </c:pt>
                <c:pt idx="218">
                  <c:v>2.4</c:v>
                </c:pt>
                <c:pt idx="219">
                  <c:v>2.4</c:v>
                </c:pt>
                <c:pt idx="220">
                  <c:v>2.4</c:v>
                </c:pt>
                <c:pt idx="221">
                  <c:v>2.4</c:v>
                </c:pt>
                <c:pt idx="222">
                  <c:v>2.4</c:v>
                </c:pt>
                <c:pt idx="223">
                  <c:v>2.4</c:v>
                </c:pt>
                <c:pt idx="224">
                  <c:v>2.4</c:v>
                </c:pt>
                <c:pt idx="225">
                  <c:v>2.4</c:v>
                </c:pt>
                <c:pt idx="226">
                  <c:v>2.4</c:v>
                </c:pt>
                <c:pt idx="227">
                  <c:v>2.4</c:v>
                </c:pt>
                <c:pt idx="228">
                  <c:v>2.4</c:v>
                </c:pt>
                <c:pt idx="229">
                  <c:v>2.4</c:v>
                </c:pt>
                <c:pt idx="230">
                  <c:v>2.4</c:v>
                </c:pt>
                <c:pt idx="231">
                  <c:v>2.4</c:v>
                </c:pt>
                <c:pt idx="232">
                  <c:v>2.4</c:v>
                </c:pt>
                <c:pt idx="233">
                  <c:v>2.4</c:v>
                </c:pt>
                <c:pt idx="234">
                  <c:v>2.4</c:v>
                </c:pt>
                <c:pt idx="235">
                  <c:v>2.4</c:v>
                </c:pt>
                <c:pt idx="236">
                  <c:v>2.4</c:v>
                </c:pt>
                <c:pt idx="237">
                  <c:v>2</c:v>
                </c:pt>
                <c:pt idx="238">
                  <c:v>2.4</c:v>
                </c:pt>
                <c:pt idx="239">
                  <c:v>2</c:v>
                </c:pt>
                <c:pt idx="240">
                  <c:v>2</c:v>
                </c:pt>
                <c:pt idx="241">
                  <c:v>1.5</c:v>
                </c:pt>
                <c:pt idx="242">
                  <c:v>2.4</c:v>
                </c:pt>
                <c:pt idx="243">
                  <c:v>2</c:v>
                </c:pt>
                <c:pt idx="244">
                  <c:v>2</c:v>
                </c:pt>
                <c:pt idx="245">
                  <c:v>2</c:v>
                </c:pt>
                <c:pt idx="246">
                  <c:v>1.5</c:v>
                </c:pt>
                <c:pt idx="247">
                  <c:v>1.5</c:v>
                </c:pt>
                <c:pt idx="248">
                  <c:v>2.4</c:v>
                </c:pt>
                <c:pt idx="249">
                  <c:v>2</c:v>
                </c:pt>
                <c:pt idx="250">
                  <c:v>2</c:v>
                </c:pt>
                <c:pt idx="251">
                  <c:v>2</c:v>
                </c:pt>
                <c:pt idx="252">
                  <c:v>1.5</c:v>
                </c:pt>
                <c:pt idx="253">
                  <c:v>3.5</c:v>
                </c:pt>
                <c:pt idx="254">
                  <c:v>3.5</c:v>
                </c:pt>
                <c:pt idx="255">
                  <c:v>3</c:v>
                </c:pt>
                <c:pt idx="256">
                  <c:v>3.2</c:v>
                </c:pt>
                <c:pt idx="257">
                  <c:v>3</c:v>
                </c:pt>
                <c:pt idx="258">
                  <c:v>3.2</c:v>
                </c:pt>
                <c:pt idx="259">
                  <c:v>3</c:v>
                </c:pt>
                <c:pt idx="260">
                  <c:v>3.2</c:v>
                </c:pt>
                <c:pt idx="261">
                  <c:v>3</c:v>
                </c:pt>
                <c:pt idx="262">
                  <c:v>3.2</c:v>
                </c:pt>
                <c:pt idx="263">
                  <c:v>3</c:v>
                </c:pt>
                <c:pt idx="264">
                  <c:v>3.2</c:v>
                </c:pt>
                <c:pt idx="265">
                  <c:v>3</c:v>
                </c:pt>
                <c:pt idx="266">
                  <c:v>3.2</c:v>
                </c:pt>
                <c:pt idx="267">
                  <c:v>3</c:v>
                </c:pt>
                <c:pt idx="268">
                  <c:v>3.2</c:v>
                </c:pt>
                <c:pt idx="269">
                  <c:v>3</c:v>
                </c:pt>
                <c:pt idx="270">
                  <c:v>3.2</c:v>
                </c:pt>
                <c:pt idx="271">
                  <c:v>3</c:v>
                </c:pt>
                <c:pt idx="272">
                  <c:v>3.2</c:v>
                </c:pt>
                <c:pt idx="273">
                  <c:v>3</c:v>
                </c:pt>
                <c:pt idx="274">
                  <c:v>3.2</c:v>
                </c:pt>
                <c:pt idx="275">
                  <c:v>3</c:v>
                </c:pt>
                <c:pt idx="276">
                  <c:v>3.2</c:v>
                </c:pt>
                <c:pt idx="277">
                  <c:v>3</c:v>
                </c:pt>
                <c:pt idx="278">
                  <c:v>3.2</c:v>
                </c:pt>
                <c:pt idx="279">
                  <c:v>3</c:v>
                </c:pt>
                <c:pt idx="280">
                  <c:v>3.2</c:v>
                </c:pt>
                <c:pt idx="281">
                  <c:v>3</c:v>
                </c:pt>
                <c:pt idx="282">
                  <c:v>3.2</c:v>
                </c:pt>
                <c:pt idx="283" formatCode="0.0">
                  <c:v>3.1266666666666674</c:v>
                </c:pt>
                <c:pt idx="284" formatCode="0.0">
                  <c:v>3.1266666666666674</c:v>
                </c:pt>
                <c:pt idx="285" formatCode="0.0">
                  <c:v>3.1266666666666674</c:v>
                </c:pt>
                <c:pt idx="286" formatCode="0.0">
                  <c:v>3.1266666666666674</c:v>
                </c:pt>
                <c:pt idx="287" formatCode="0.0">
                  <c:v>3.1266666666666674</c:v>
                </c:pt>
                <c:pt idx="288" formatCode="0.0">
                  <c:v>3.1266666666666674</c:v>
                </c:pt>
                <c:pt idx="289" formatCode="0.0">
                  <c:v>3.1266666666666674</c:v>
                </c:pt>
                <c:pt idx="290" formatCode="0.0">
                  <c:v>3.1266666666666674</c:v>
                </c:pt>
                <c:pt idx="291" formatCode="0.0">
                  <c:v>3.1266666666666674</c:v>
                </c:pt>
                <c:pt idx="292" formatCode="0.0">
                  <c:v>3.1266666666666674</c:v>
                </c:pt>
                <c:pt idx="293" formatCode="0.0">
                  <c:v>3.1266666666666674</c:v>
                </c:pt>
                <c:pt idx="294" formatCode="0.0">
                  <c:v>3.1266666666666674</c:v>
                </c:pt>
                <c:pt idx="295" formatCode="0.0">
                  <c:v>3.1266666666666674</c:v>
                </c:pt>
                <c:pt idx="296" formatCode="0.0">
                  <c:v>3.1266666666666674</c:v>
                </c:pt>
                <c:pt idx="297">
                  <c:v>3.5</c:v>
                </c:pt>
                <c:pt idx="298">
                  <c:v>3.5</c:v>
                </c:pt>
                <c:pt idx="299">
                  <c:v>3.5</c:v>
                </c:pt>
                <c:pt idx="300">
                  <c:v>3.5</c:v>
                </c:pt>
                <c:pt idx="301">
                  <c:v>3.5</c:v>
                </c:pt>
                <c:pt idx="302">
                  <c:v>3.5</c:v>
                </c:pt>
                <c:pt idx="303">
                  <c:v>3.5</c:v>
                </c:pt>
                <c:pt idx="304">
                  <c:v>3.5</c:v>
                </c:pt>
                <c:pt idx="305">
                  <c:v>3.5</c:v>
                </c:pt>
                <c:pt idx="306">
                  <c:v>3.5</c:v>
                </c:pt>
                <c:pt idx="307">
                  <c:v>3.5</c:v>
                </c:pt>
                <c:pt idx="308">
                  <c:v>3.5</c:v>
                </c:pt>
                <c:pt idx="309">
                  <c:v>3.5</c:v>
                </c:pt>
                <c:pt idx="310">
                  <c:v>3.5</c:v>
                </c:pt>
                <c:pt idx="311">
                  <c:v>3.5</c:v>
                </c:pt>
                <c:pt idx="312">
                  <c:v>3.5</c:v>
                </c:pt>
                <c:pt idx="313">
                  <c:v>3.5</c:v>
                </c:pt>
                <c:pt idx="314">
                  <c:v>3.5</c:v>
                </c:pt>
                <c:pt idx="315">
                  <c:v>3.5</c:v>
                </c:pt>
                <c:pt idx="316">
                  <c:v>3.5</c:v>
                </c:pt>
                <c:pt idx="317">
                  <c:v>3.5</c:v>
                </c:pt>
                <c:pt idx="318">
                  <c:v>1.7</c:v>
                </c:pt>
                <c:pt idx="319">
                  <c:v>1.7</c:v>
                </c:pt>
                <c:pt idx="320">
                  <c:v>1.7</c:v>
                </c:pt>
                <c:pt idx="321">
                  <c:v>1.7</c:v>
                </c:pt>
                <c:pt idx="322">
                  <c:v>1.7</c:v>
                </c:pt>
                <c:pt idx="323">
                  <c:v>1.7</c:v>
                </c:pt>
                <c:pt idx="324">
                  <c:v>2</c:v>
                </c:pt>
                <c:pt idx="325">
                  <c:v>2</c:v>
                </c:pt>
                <c:pt idx="326">
                  <c:v>2</c:v>
                </c:pt>
                <c:pt idx="327">
                  <c:v>2</c:v>
                </c:pt>
                <c:pt idx="328">
                  <c:v>2</c:v>
                </c:pt>
                <c:pt idx="329">
                  <c:v>2</c:v>
                </c:pt>
                <c:pt idx="330">
                  <c:v>2.9</c:v>
                </c:pt>
                <c:pt idx="331">
                  <c:v>2</c:v>
                </c:pt>
                <c:pt idx="332">
                  <c:v>2</c:v>
                </c:pt>
                <c:pt idx="333">
                  <c:v>2</c:v>
                </c:pt>
                <c:pt idx="334">
                  <c:v>2</c:v>
                </c:pt>
                <c:pt idx="335">
                  <c:v>2</c:v>
                </c:pt>
                <c:pt idx="336">
                  <c:v>2</c:v>
                </c:pt>
                <c:pt idx="337">
                  <c:v>2</c:v>
                </c:pt>
                <c:pt idx="338">
                  <c:v>2</c:v>
                </c:pt>
                <c:pt idx="339">
                  <c:v>2</c:v>
                </c:pt>
                <c:pt idx="340">
                  <c:v>2</c:v>
                </c:pt>
                <c:pt idx="341">
                  <c:v>2</c:v>
                </c:pt>
                <c:pt idx="342">
                  <c:v>2</c:v>
                </c:pt>
                <c:pt idx="343">
                  <c:v>2</c:v>
                </c:pt>
                <c:pt idx="344">
                  <c:v>2</c:v>
                </c:pt>
                <c:pt idx="345">
                  <c:v>2</c:v>
                </c:pt>
                <c:pt idx="346">
                  <c:v>2</c:v>
                </c:pt>
                <c:pt idx="347">
                  <c:v>2.9</c:v>
                </c:pt>
                <c:pt idx="348">
                  <c:v>2</c:v>
                </c:pt>
                <c:pt idx="349">
                  <c:v>2</c:v>
                </c:pt>
                <c:pt idx="350">
                  <c:v>2</c:v>
                </c:pt>
                <c:pt idx="351">
                  <c:v>2</c:v>
                </c:pt>
                <c:pt idx="352">
                  <c:v>2</c:v>
                </c:pt>
                <c:pt idx="353">
                  <c:v>2</c:v>
                </c:pt>
                <c:pt idx="354">
                  <c:v>2</c:v>
                </c:pt>
                <c:pt idx="355">
                  <c:v>2.9</c:v>
                </c:pt>
                <c:pt idx="356">
                  <c:v>2</c:v>
                </c:pt>
                <c:pt idx="357">
                  <c:v>2</c:v>
                </c:pt>
                <c:pt idx="358">
                  <c:v>2</c:v>
                </c:pt>
                <c:pt idx="359">
                  <c:v>2</c:v>
                </c:pt>
                <c:pt idx="360">
                  <c:v>2</c:v>
                </c:pt>
                <c:pt idx="361">
                  <c:v>1.7</c:v>
                </c:pt>
                <c:pt idx="362">
                  <c:v>1.7</c:v>
                </c:pt>
                <c:pt idx="363">
                  <c:v>5.2</c:v>
                </c:pt>
                <c:pt idx="364">
                  <c:v>4</c:v>
                </c:pt>
                <c:pt idx="365">
                  <c:v>4</c:v>
                </c:pt>
                <c:pt idx="366">
                  <c:v>5.2</c:v>
                </c:pt>
                <c:pt idx="367">
                  <c:v>5.2</c:v>
                </c:pt>
                <c:pt idx="368">
                  <c:v>4</c:v>
                </c:pt>
                <c:pt idx="369">
                  <c:v>4</c:v>
                </c:pt>
                <c:pt idx="370">
                  <c:v>4</c:v>
                </c:pt>
                <c:pt idx="371">
                  <c:v>4</c:v>
                </c:pt>
                <c:pt idx="372">
                  <c:v>4.7</c:v>
                </c:pt>
                <c:pt idx="373">
                  <c:v>4.7</c:v>
                </c:pt>
                <c:pt idx="374">
                  <c:v>4.7</c:v>
                </c:pt>
                <c:pt idx="375">
                  <c:v>4.7</c:v>
                </c:pt>
                <c:pt idx="376">
                  <c:v>4.7</c:v>
                </c:pt>
                <c:pt idx="377">
                  <c:v>4.7</c:v>
                </c:pt>
                <c:pt idx="378">
                  <c:v>4.7</c:v>
                </c:pt>
                <c:pt idx="379">
                  <c:v>4.7</c:v>
                </c:pt>
                <c:pt idx="380">
                  <c:v>4.3</c:v>
                </c:pt>
                <c:pt idx="381">
                  <c:v>4.3</c:v>
                </c:pt>
                <c:pt idx="382">
                  <c:v>4.3</c:v>
                </c:pt>
                <c:pt idx="383">
                  <c:v>4.3</c:v>
                </c:pt>
                <c:pt idx="384">
                  <c:v>4.3</c:v>
                </c:pt>
                <c:pt idx="385">
                  <c:v>4.3</c:v>
                </c:pt>
                <c:pt idx="386">
                  <c:v>4.3</c:v>
                </c:pt>
                <c:pt idx="387">
                  <c:v>4.3</c:v>
                </c:pt>
                <c:pt idx="388">
                  <c:v>4.3</c:v>
                </c:pt>
                <c:pt idx="389">
                  <c:v>6</c:v>
                </c:pt>
                <c:pt idx="390">
                  <c:v>6</c:v>
                </c:pt>
                <c:pt idx="391">
                  <c:v>6</c:v>
                </c:pt>
                <c:pt idx="392">
                  <c:v>6</c:v>
                </c:pt>
                <c:pt idx="393">
                  <c:v>6</c:v>
                </c:pt>
                <c:pt idx="394">
                  <c:v>6</c:v>
                </c:pt>
                <c:pt idx="395">
                  <c:v>6</c:v>
                </c:pt>
                <c:pt idx="396">
                  <c:v>6</c:v>
                </c:pt>
                <c:pt idx="397">
                  <c:v>6</c:v>
                </c:pt>
                <c:pt idx="398">
                  <c:v>6</c:v>
                </c:pt>
                <c:pt idx="399">
                  <c:v>6</c:v>
                </c:pt>
                <c:pt idx="400">
                  <c:v>6</c:v>
                </c:pt>
                <c:pt idx="401">
                  <c:v>5.9</c:v>
                </c:pt>
                <c:pt idx="402">
                  <c:v>5.9</c:v>
                </c:pt>
                <c:pt idx="403">
                  <c:v>5.9</c:v>
                </c:pt>
                <c:pt idx="404">
                  <c:v>5.9</c:v>
                </c:pt>
                <c:pt idx="405">
                  <c:v>5.9</c:v>
                </c:pt>
                <c:pt idx="406">
                  <c:v>5.9</c:v>
                </c:pt>
                <c:pt idx="407">
                  <c:v>5.9</c:v>
                </c:pt>
                <c:pt idx="408">
                  <c:v>5.9</c:v>
                </c:pt>
                <c:pt idx="409">
                  <c:v>5.9</c:v>
                </c:pt>
                <c:pt idx="410">
                  <c:v>5.9</c:v>
                </c:pt>
                <c:pt idx="411">
                  <c:v>5.9</c:v>
                </c:pt>
                <c:pt idx="412">
                  <c:v>6</c:v>
                </c:pt>
                <c:pt idx="413">
                  <c:v>6</c:v>
                </c:pt>
                <c:pt idx="414">
                  <c:v>6</c:v>
                </c:pt>
                <c:pt idx="415">
                  <c:v>5.9</c:v>
                </c:pt>
                <c:pt idx="416">
                  <c:v>3</c:v>
                </c:pt>
                <c:pt idx="417">
                  <c:v>3</c:v>
                </c:pt>
                <c:pt idx="418">
                  <c:v>3</c:v>
                </c:pt>
                <c:pt idx="419">
                  <c:v>2</c:v>
                </c:pt>
                <c:pt idx="420">
                  <c:v>3</c:v>
                </c:pt>
                <c:pt idx="421">
                  <c:v>3</c:v>
                </c:pt>
                <c:pt idx="422">
                  <c:v>3</c:v>
                </c:pt>
                <c:pt idx="423">
                  <c:v>3</c:v>
                </c:pt>
                <c:pt idx="424">
                  <c:v>2</c:v>
                </c:pt>
                <c:pt idx="425">
                  <c:v>2</c:v>
                </c:pt>
                <c:pt idx="426">
                  <c:v>2</c:v>
                </c:pt>
                <c:pt idx="427">
                  <c:v>2</c:v>
                </c:pt>
                <c:pt idx="428">
                  <c:v>2</c:v>
                </c:pt>
                <c:pt idx="429">
                  <c:v>2</c:v>
                </c:pt>
                <c:pt idx="430">
                  <c:v>3</c:v>
                </c:pt>
                <c:pt idx="431">
                  <c:v>3</c:v>
                </c:pt>
                <c:pt idx="432">
                  <c:v>3</c:v>
                </c:pt>
                <c:pt idx="433">
                  <c:v>3</c:v>
                </c:pt>
                <c:pt idx="434">
                  <c:v>2</c:v>
                </c:pt>
                <c:pt idx="435">
                  <c:v>2</c:v>
                </c:pt>
                <c:pt idx="436">
                  <c:v>2</c:v>
                </c:pt>
                <c:pt idx="437">
                  <c:v>2</c:v>
                </c:pt>
                <c:pt idx="438">
                  <c:v>3</c:v>
                </c:pt>
                <c:pt idx="439">
                  <c:v>3</c:v>
                </c:pt>
                <c:pt idx="440">
                  <c:v>3</c:v>
                </c:pt>
                <c:pt idx="441">
                  <c:v>3</c:v>
                </c:pt>
                <c:pt idx="442">
                  <c:v>2</c:v>
                </c:pt>
                <c:pt idx="443">
                  <c:v>2</c:v>
                </c:pt>
                <c:pt idx="444">
                  <c:v>2</c:v>
                </c:pt>
                <c:pt idx="445">
                  <c:v>2</c:v>
                </c:pt>
                <c:pt idx="446">
                  <c:v>3</c:v>
                </c:pt>
                <c:pt idx="447">
                  <c:v>3</c:v>
                </c:pt>
                <c:pt idx="448">
                  <c:v>3</c:v>
                </c:pt>
                <c:pt idx="449">
                  <c:v>3</c:v>
                </c:pt>
                <c:pt idx="450">
                  <c:v>2</c:v>
                </c:pt>
                <c:pt idx="451">
                  <c:v>2</c:v>
                </c:pt>
                <c:pt idx="452">
                  <c:v>2</c:v>
                </c:pt>
                <c:pt idx="453">
                  <c:v>2</c:v>
                </c:pt>
                <c:pt idx="454">
                  <c:v>3</c:v>
                </c:pt>
                <c:pt idx="455">
                  <c:v>3</c:v>
                </c:pt>
                <c:pt idx="456">
                  <c:v>3</c:v>
                </c:pt>
                <c:pt idx="457">
                  <c:v>2</c:v>
                </c:pt>
                <c:pt idx="458">
                  <c:v>2</c:v>
                </c:pt>
                <c:pt idx="459">
                  <c:v>2</c:v>
                </c:pt>
                <c:pt idx="460">
                  <c:v>2</c:v>
                </c:pt>
                <c:pt idx="461">
                  <c:v>3</c:v>
                </c:pt>
                <c:pt idx="462">
                  <c:v>3</c:v>
                </c:pt>
                <c:pt idx="463">
                  <c:v>3</c:v>
                </c:pt>
                <c:pt idx="464">
                  <c:v>2</c:v>
                </c:pt>
                <c:pt idx="465">
                  <c:v>3</c:v>
                </c:pt>
                <c:pt idx="466">
                  <c:v>4.2</c:v>
                </c:pt>
                <c:pt idx="467">
                  <c:v>3</c:v>
                </c:pt>
                <c:pt idx="468">
                  <c:v>3</c:v>
                </c:pt>
                <c:pt idx="469">
                  <c:v>3</c:v>
                </c:pt>
                <c:pt idx="470">
                  <c:v>3.2</c:v>
                </c:pt>
                <c:pt idx="471">
                  <c:v>3.2</c:v>
                </c:pt>
                <c:pt idx="472">
                  <c:v>3</c:v>
                </c:pt>
                <c:pt idx="473">
                  <c:v>3</c:v>
                </c:pt>
                <c:pt idx="474">
                  <c:v>3</c:v>
                </c:pt>
                <c:pt idx="475">
                  <c:v>4.2</c:v>
                </c:pt>
                <c:pt idx="476">
                  <c:v>3</c:v>
                </c:pt>
                <c:pt idx="477">
                  <c:v>3</c:v>
                </c:pt>
                <c:pt idx="478">
                  <c:v>3</c:v>
                </c:pt>
                <c:pt idx="479">
                  <c:v>3.2</c:v>
                </c:pt>
                <c:pt idx="480">
                  <c:v>3.2</c:v>
                </c:pt>
                <c:pt idx="481">
                  <c:v>3</c:v>
                </c:pt>
                <c:pt idx="482">
                  <c:v>3</c:v>
                </c:pt>
                <c:pt idx="483">
                  <c:v>3</c:v>
                </c:pt>
                <c:pt idx="484">
                  <c:v>4.2</c:v>
                </c:pt>
                <c:pt idx="485">
                  <c:v>3.2</c:v>
                </c:pt>
                <c:pt idx="486">
                  <c:v>3.2</c:v>
                </c:pt>
                <c:pt idx="487">
                  <c:v>3</c:v>
                </c:pt>
                <c:pt idx="488">
                  <c:v>3</c:v>
                </c:pt>
                <c:pt idx="489">
                  <c:v>3</c:v>
                </c:pt>
                <c:pt idx="490">
                  <c:v>3</c:v>
                </c:pt>
                <c:pt idx="491">
                  <c:v>3</c:v>
                </c:pt>
                <c:pt idx="492">
                  <c:v>3.2</c:v>
                </c:pt>
                <c:pt idx="493">
                  <c:v>4.2</c:v>
                </c:pt>
                <c:pt idx="494">
                  <c:v>3.2</c:v>
                </c:pt>
                <c:pt idx="495">
                  <c:v>3.2</c:v>
                </c:pt>
                <c:pt idx="496">
                  <c:v>3.2</c:v>
                </c:pt>
                <c:pt idx="497">
                  <c:v>4.2</c:v>
                </c:pt>
                <c:pt idx="498">
                  <c:v>3.2</c:v>
                </c:pt>
                <c:pt idx="499">
                  <c:v>3.2</c:v>
                </c:pt>
                <c:pt idx="500">
                  <c:v>3.1</c:v>
                </c:pt>
                <c:pt idx="501">
                  <c:v>3.1</c:v>
                </c:pt>
                <c:pt idx="502">
                  <c:v>4.2</c:v>
                </c:pt>
                <c:pt idx="503">
                  <c:v>3.1</c:v>
                </c:pt>
                <c:pt idx="504">
                  <c:v>3.2</c:v>
                </c:pt>
                <c:pt idx="505">
                  <c:v>4.2</c:v>
                </c:pt>
                <c:pt idx="506">
                  <c:v>3</c:v>
                </c:pt>
                <c:pt idx="507">
                  <c:v>3</c:v>
                </c:pt>
                <c:pt idx="508">
                  <c:v>2.7</c:v>
                </c:pt>
                <c:pt idx="509">
                  <c:v>4.2</c:v>
                </c:pt>
                <c:pt idx="510">
                  <c:v>3</c:v>
                </c:pt>
                <c:pt idx="511">
                  <c:v>2.7</c:v>
                </c:pt>
                <c:pt idx="512">
                  <c:v>2.7</c:v>
                </c:pt>
                <c:pt idx="513">
                  <c:v>3</c:v>
                </c:pt>
                <c:pt idx="514">
                  <c:v>3</c:v>
                </c:pt>
                <c:pt idx="515">
                  <c:v>4.2</c:v>
                </c:pt>
                <c:pt idx="516">
                  <c:v>3</c:v>
                </c:pt>
                <c:pt idx="517">
                  <c:v>2.7</c:v>
                </c:pt>
                <c:pt idx="518">
                  <c:v>2.7</c:v>
                </c:pt>
                <c:pt idx="519">
                  <c:v>3</c:v>
                </c:pt>
                <c:pt idx="520">
                  <c:v>3</c:v>
                </c:pt>
                <c:pt idx="521">
                  <c:v>4.2</c:v>
                </c:pt>
                <c:pt idx="522">
                  <c:v>2.7</c:v>
                </c:pt>
                <c:pt idx="523">
                  <c:v>3</c:v>
                </c:pt>
                <c:pt idx="524">
                  <c:v>2.7</c:v>
                </c:pt>
                <c:pt idx="525">
                  <c:v>2.8</c:v>
                </c:pt>
                <c:pt idx="526">
                  <c:v>2.8</c:v>
                </c:pt>
                <c:pt idx="527">
                  <c:v>2.8</c:v>
                </c:pt>
                <c:pt idx="528">
                  <c:v>2.8</c:v>
                </c:pt>
                <c:pt idx="529">
                  <c:v>4.2</c:v>
                </c:pt>
                <c:pt idx="530">
                  <c:v>2.7</c:v>
                </c:pt>
                <c:pt idx="531">
                  <c:v>2.8</c:v>
                </c:pt>
                <c:pt idx="532">
                  <c:v>2.7</c:v>
                </c:pt>
                <c:pt idx="533">
                  <c:v>2.8</c:v>
                </c:pt>
                <c:pt idx="534">
                  <c:v>2.8</c:v>
                </c:pt>
                <c:pt idx="535">
                  <c:v>2.8</c:v>
                </c:pt>
                <c:pt idx="536">
                  <c:v>2.8</c:v>
                </c:pt>
                <c:pt idx="537">
                  <c:v>2.8</c:v>
                </c:pt>
                <c:pt idx="538">
                  <c:v>2.8</c:v>
                </c:pt>
                <c:pt idx="539">
                  <c:v>2.8</c:v>
                </c:pt>
                <c:pt idx="540">
                  <c:v>4.2</c:v>
                </c:pt>
                <c:pt idx="541">
                  <c:v>2.7</c:v>
                </c:pt>
                <c:pt idx="542">
                  <c:v>2.8</c:v>
                </c:pt>
                <c:pt idx="543">
                  <c:v>2.7</c:v>
                </c:pt>
                <c:pt idx="544">
                  <c:v>2.8</c:v>
                </c:pt>
                <c:pt idx="545">
                  <c:v>2.8</c:v>
                </c:pt>
                <c:pt idx="546">
                  <c:v>2.8</c:v>
                </c:pt>
                <c:pt idx="547">
                  <c:v>2.8</c:v>
                </c:pt>
                <c:pt idx="548">
                  <c:v>2.8</c:v>
                </c:pt>
                <c:pt idx="549">
                  <c:v>2.8</c:v>
                </c:pt>
                <c:pt idx="550">
                  <c:v>2.8</c:v>
                </c:pt>
                <c:pt idx="551">
                  <c:v>2.8</c:v>
                </c:pt>
                <c:pt idx="552">
                  <c:v>2.8</c:v>
                </c:pt>
                <c:pt idx="553">
                  <c:v>2.8</c:v>
                </c:pt>
                <c:pt idx="554">
                  <c:v>2.8</c:v>
                </c:pt>
                <c:pt idx="555" formatCode="0.0">
                  <c:v>2.8935251798561143</c:v>
                </c:pt>
                <c:pt idx="556" formatCode="0.0">
                  <c:v>2.8935251798561143</c:v>
                </c:pt>
                <c:pt idx="557" formatCode="0.0">
                  <c:v>2.8935251798561143</c:v>
                </c:pt>
                <c:pt idx="558" formatCode="0.0">
                  <c:v>2.8935251798561143</c:v>
                </c:pt>
                <c:pt idx="559" formatCode="0.0">
                  <c:v>2.8935251798561143</c:v>
                </c:pt>
                <c:pt idx="560" formatCode="0.0">
                  <c:v>2.8935251798561143</c:v>
                </c:pt>
                <c:pt idx="561" formatCode="0.0">
                  <c:v>2.8935251798561143</c:v>
                </c:pt>
                <c:pt idx="562" formatCode="0.0">
                  <c:v>2.8935251798561143</c:v>
                </c:pt>
                <c:pt idx="563" formatCode="0.0">
                  <c:v>2.8935251798561143</c:v>
                </c:pt>
                <c:pt idx="564" formatCode="0.0">
                  <c:v>2.8935251798561143</c:v>
                </c:pt>
                <c:pt idx="565">
                  <c:v>3</c:v>
                </c:pt>
                <c:pt idx="566">
                  <c:v>3</c:v>
                </c:pt>
                <c:pt idx="567">
                  <c:v>3</c:v>
                </c:pt>
                <c:pt idx="568">
                  <c:v>3</c:v>
                </c:pt>
                <c:pt idx="569">
                  <c:v>3</c:v>
                </c:pt>
                <c:pt idx="570">
                  <c:v>3</c:v>
                </c:pt>
                <c:pt idx="571">
                  <c:v>3</c:v>
                </c:pt>
                <c:pt idx="572">
                  <c:v>3</c:v>
                </c:pt>
                <c:pt idx="573">
                  <c:v>3</c:v>
                </c:pt>
                <c:pt idx="574">
                  <c:v>3</c:v>
                </c:pt>
                <c:pt idx="575">
                  <c:v>3</c:v>
                </c:pt>
                <c:pt idx="576">
                  <c:v>3</c:v>
                </c:pt>
                <c:pt idx="577">
                  <c:v>3</c:v>
                </c:pt>
                <c:pt idx="578">
                  <c:v>3</c:v>
                </c:pt>
                <c:pt idx="579">
                  <c:v>3</c:v>
                </c:pt>
                <c:pt idx="580">
                  <c:v>3</c:v>
                </c:pt>
                <c:pt idx="581">
                  <c:v>3</c:v>
                </c:pt>
                <c:pt idx="582">
                  <c:v>3</c:v>
                </c:pt>
                <c:pt idx="583">
                  <c:v>3</c:v>
                </c:pt>
                <c:pt idx="584">
                  <c:v>3</c:v>
                </c:pt>
                <c:pt idx="585">
                  <c:v>3</c:v>
                </c:pt>
                <c:pt idx="586">
                  <c:v>3</c:v>
                </c:pt>
                <c:pt idx="587">
                  <c:v>3</c:v>
                </c:pt>
                <c:pt idx="588" formatCode="0">
                  <c:v>0</c:v>
                </c:pt>
                <c:pt idx="589" formatCode="0">
                  <c:v>0</c:v>
                </c:pt>
                <c:pt idx="590">
                  <c:v>2</c:v>
                </c:pt>
                <c:pt idx="591">
                  <c:v>2</c:v>
                </c:pt>
                <c:pt idx="592">
                  <c:v>2</c:v>
                </c:pt>
                <c:pt idx="593">
                  <c:v>2</c:v>
                </c:pt>
                <c:pt idx="594">
                  <c:v>2</c:v>
                </c:pt>
                <c:pt idx="595">
                  <c:v>2</c:v>
                </c:pt>
                <c:pt idx="596">
                  <c:v>2</c:v>
                </c:pt>
                <c:pt idx="597">
                  <c:v>2</c:v>
                </c:pt>
                <c:pt idx="598">
                  <c:v>2</c:v>
                </c:pt>
                <c:pt idx="599">
                  <c:v>2</c:v>
                </c:pt>
                <c:pt idx="600">
                  <c:v>2</c:v>
                </c:pt>
                <c:pt idx="601">
                  <c:v>2</c:v>
                </c:pt>
                <c:pt idx="602">
                  <c:v>2</c:v>
                </c:pt>
                <c:pt idx="603">
                  <c:v>2</c:v>
                </c:pt>
                <c:pt idx="604">
                  <c:v>2</c:v>
                </c:pt>
                <c:pt idx="605">
                  <c:v>2</c:v>
                </c:pt>
                <c:pt idx="606">
                  <c:v>3</c:v>
                </c:pt>
                <c:pt idx="607">
                  <c:v>3</c:v>
                </c:pt>
                <c:pt idx="608">
                  <c:v>3</c:v>
                </c:pt>
                <c:pt idx="609">
                  <c:v>2</c:v>
                </c:pt>
                <c:pt idx="610">
                  <c:v>2</c:v>
                </c:pt>
                <c:pt idx="611">
                  <c:v>2</c:v>
                </c:pt>
                <c:pt idx="612">
                  <c:v>2</c:v>
                </c:pt>
                <c:pt idx="613">
                  <c:v>2</c:v>
                </c:pt>
                <c:pt idx="614">
                  <c:v>2</c:v>
                </c:pt>
                <c:pt idx="615">
                  <c:v>2</c:v>
                </c:pt>
                <c:pt idx="616">
                  <c:v>2</c:v>
                </c:pt>
                <c:pt idx="617">
                  <c:v>2</c:v>
                </c:pt>
                <c:pt idx="618">
                  <c:v>2</c:v>
                </c:pt>
                <c:pt idx="619">
                  <c:v>2</c:v>
                </c:pt>
                <c:pt idx="620">
                  <c:v>2</c:v>
                </c:pt>
                <c:pt idx="621">
                  <c:v>2</c:v>
                </c:pt>
                <c:pt idx="622">
                  <c:v>2</c:v>
                </c:pt>
                <c:pt idx="623">
                  <c:v>2</c:v>
                </c:pt>
                <c:pt idx="624">
                  <c:v>2</c:v>
                </c:pt>
                <c:pt idx="625">
                  <c:v>2</c:v>
                </c:pt>
                <c:pt idx="626">
                  <c:v>2</c:v>
                </c:pt>
                <c:pt idx="627">
                  <c:v>2</c:v>
                </c:pt>
                <c:pt idx="628">
                  <c:v>2</c:v>
                </c:pt>
                <c:pt idx="629">
                  <c:v>3</c:v>
                </c:pt>
                <c:pt idx="630">
                  <c:v>3</c:v>
                </c:pt>
                <c:pt idx="631">
                  <c:v>3</c:v>
                </c:pt>
                <c:pt idx="632">
                  <c:v>3</c:v>
                </c:pt>
                <c:pt idx="633">
                  <c:v>2</c:v>
                </c:pt>
                <c:pt idx="634">
                  <c:v>2</c:v>
                </c:pt>
                <c:pt idx="635">
                  <c:v>2</c:v>
                </c:pt>
                <c:pt idx="636">
                  <c:v>3</c:v>
                </c:pt>
                <c:pt idx="637">
                  <c:v>3</c:v>
                </c:pt>
                <c:pt idx="638">
                  <c:v>3</c:v>
                </c:pt>
                <c:pt idx="639">
                  <c:v>3</c:v>
                </c:pt>
                <c:pt idx="640">
                  <c:v>2</c:v>
                </c:pt>
                <c:pt idx="641">
                  <c:v>2</c:v>
                </c:pt>
                <c:pt idx="642">
                  <c:v>2</c:v>
                </c:pt>
                <c:pt idx="643">
                  <c:v>3</c:v>
                </c:pt>
                <c:pt idx="644">
                  <c:v>3</c:v>
                </c:pt>
                <c:pt idx="645">
                  <c:v>3</c:v>
                </c:pt>
                <c:pt idx="646">
                  <c:v>3</c:v>
                </c:pt>
                <c:pt idx="647">
                  <c:v>2</c:v>
                </c:pt>
                <c:pt idx="648">
                  <c:v>2</c:v>
                </c:pt>
                <c:pt idx="649">
                  <c:v>2</c:v>
                </c:pt>
                <c:pt idx="650">
                  <c:v>3</c:v>
                </c:pt>
                <c:pt idx="651">
                  <c:v>3</c:v>
                </c:pt>
                <c:pt idx="652">
                  <c:v>2</c:v>
                </c:pt>
                <c:pt idx="653">
                  <c:v>2</c:v>
                </c:pt>
                <c:pt idx="654">
                  <c:v>2</c:v>
                </c:pt>
                <c:pt idx="655">
                  <c:v>3.2</c:v>
                </c:pt>
                <c:pt idx="656">
                  <c:v>3.2</c:v>
                </c:pt>
                <c:pt idx="657">
                  <c:v>2</c:v>
                </c:pt>
                <c:pt idx="658">
                  <c:v>2</c:v>
                </c:pt>
                <c:pt idx="659">
                  <c:v>3.2</c:v>
                </c:pt>
                <c:pt idx="660">
                  <c:v>3.2</c:v>
                </c:pt>
                <c:pt idx="661">
                  <c:v>2</c:v>
                </c:pt>
                <c:pt idx="662">
                  <c:v>3.2</c:v>
                </c:pt>
                <c:pt idx="663">
                  <c:v>3.2</c:v>
                </c:pt>
                <c:pt idx="664">
                  <c:v>3.2</c:v>
                </c:pt>
                <c:pt idx="665">
                  <c:v>3.2</c:v>
                </c:pt>
                <c:pt idx="666">
                  <c:v>3.2</c:v>
                </c:pt>
                <c:pt idx="667">
                  <c:v>3.2</c:v>
                </c:pt>
                <c:pt idx="668">
                  <c:v>4</c:v>
                </c:pt>
                <c:pt idx="669">
                  <c:v>4</c:v>
                </c:pt>
                <c:pt idx="670">
                  <c:v>4</c:v>
                </c:pt>
                <c:pt idx="671">
                  <c:v>4</c:v>
                </c:pt>
                <c:pt idx="672">
                  <c:v>4</c:v>
                </c:pt>
                <c:pt idx="673">
                  <c:v>4</c:v>
                </c:pt>
                <c:pt idx="674">
                  <c:v>3</c:v>
                </c:pt>
                <c:pt idx="675">
                  <c:v>3</c:v>
                </c:pt>
                <c:pt idx="676">
                  <c:v>3</c:v>
                </c:pt>
                <c:pt idx="677">
                  <c:v>3</c:v>
                </c:pt>
                <c:pt idx="678">
                  <c:v>3</c:v>
                </c:pt>
                <c:pt idx="679">
                  <c:v>3</c:v>
                </c:pt>
                <c:pt idx="680">
                  <c:v>3</c:v>
                </c:pt>
                <c:pt idx="681">
                  <c:v>3</c:v>
                </c:pt>
                <c:pt idx="682">
                  <c:v>3</c:v>
                </c:pt>
                <c:pt idx="683">
                  <c:v>3</c:v>
                </c:pt>
                <c:pt idx="684">
                  <c:v>3</c:v>
                </c:pt>
                <c:pt idx="685">
                  <c:v>3</c:v>
                </c:pt>
                <c:pt idx="686">
                  <c:v>3</c:v>
                </c:pt>
                <c:pt idx="687">
                  <c:v>3</c:v>
                </c:pt>
                <c:pt idx="688">
                  <c:v>3</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3</c:v>
                </c:pt>
                <c:pt idx="705">
                  <c:v>3</c:v>
                </c:pt>
                <c:pt idx="706">
                  <c:v>3</c:v>
                </c:pt>
                <c:pt idx="707">
                  <c:v>4.2</c:v>
                </c:pt>
                <c:pt idx="708">
                  <c:v>4.2</c:v>
                </c:pt>
                <c:pt idx="709">
                  <c:v>4.2</c:v>
                </c:pt>
                <c:pt idx="710">
                  <c:v>4.2</c:v>
                </c:pt>
                <c:pt idx="711">
                  <c:v>4.2</c:v>
                </c:pt>
                <c:pt idx="712">
                  <c:v>4.2</c:v>
                </c:pt>
                <c:pt idx="713">
                  <c:v>4.2</c:v>
                </c:pt>
                <c:pt idx="714">
                  <c:v>4.2</c:v>
                </c:pt>
                <c:pt idx="715">
                  <c:v>4.2</c:v>
                </c:pt>
                <c:pt idx="716">
                  <c:v>4.2</c:v>
                </c:pt>
                <c:pt idx="717">
                  <c:v>4.2</c:v>
                </c:pt>
                <c:pt idx="718">
                  <c:v>4.2</c:v>
                </c:pt>
                <c:pt idx="719">
                  <c:v>4.2</c:v>
                </c:pt>
                <c:pt idx="720">
                  <c:v>4.2</c:v>
                </c:pt>
                <c:pt idx="721">
                  <c:v>4.2</c:v>
                </c:pt>
                <c:pt idx="722">
                  <c:v>4.2</c:v>
                </c:pt>
                <c:pt idx="723">
                  <c:v>4.2</c:v>
                </c:pt>
                <c:pt idx="724">
                  <c:v>4.2</c:v>
                </c:pt>
                <c:pt idx="725">
                  <c:v>4.2</c:v>
                </c:pt>
                <c:pt idx="726">
                  <c:v>4.2</c:v>
                </c:pt>
                <c:pt idx="727">
                  <c:v>4.2</c:v>
                </c:pt>
                <c:pt idx="728">
                  <c:v>4.2</c:v>
                </c:pt>
                <c:pt idx="729">
                  <c:v>4.2</c:v>
                </c:pt>
                <c:pt idx="730">
                  <c:v>4.2</c:v>
                </c:pt>
                <c:pt idx="731">
                  <c:v>4.2</c:v>
                </c:pt>
                <c:pt idx="732">
                  <c:v>4.2</c:v>
                </c:pt>
                <c:pt idx="733">
                  <c:v>4.2</c:v>
                </c:pt>
                <c:pt idx="734">
                  <c:v>4.2</c:v>
                </c:pt>
                <c:pt idx="735">
                  <c:v>4.2</c:v>
                </c:pt>
                <c:pt idx="736">
                  <c:v>4.2</c:v>
                </c:pt>
                <c:pt idx="737">
                  <c:v>4.2</c:v>
                </c:pt>
                <c:pt idx="738">
                  <c:v>4.2</c:v>
                </c:pt>
                <c:pt idx="739">
                  <c:v>4.2</c:v>
                </c:pt>
                <c:pt idx="740">
                  <c:v>4.2</c:v>
                </c:pt>
                <c:pt idx="741">
                  <c:v>4.2</c:v>
                </c:pt>
                <c:pt idx="742">
                  <c:v>4.2</c:v>
                </c:pt>
                <c:pt idx="743">
                  <c:v>4.2</c:v>
                </c:pt>
                <c:pt idx="744">
                  <c:v>4.2</c:v>
                </c:pt>
                <c:pt idx="745">
                  <c:v>4.2</c:v>
                </c:pt>
                <c:pt idx="746">
                  <c:v>4.2</c:v>
                </c:pt>
                <c:pt idx="747">
                  <c:v>4.2</c:v>
                </c:pt>
                <c:pt idx="748">
                  <c:v>2.7</c:v>
                </c:pt>
                <c:pt idx="749">
                  <c:v>2.7</c:v>
                </c:pt>
                <c:pt idx="750">
                  <c:v>2.7</c:v>
                </c:pt>
                <c:pt idx="751">
                  <c:v>2.7</c:v>
                </c:pt>
                <c:pt idx="752">
                  <c:v>2.7</c:v>
                </c:pt>
                <c:pt idx="753">
                  <c:v>2.7</c:v>
                </c:pt>
                <c:pt idx="754">
                  <c:v>2.7</c:v>
                </c:pt>
                <c:pt idx="755">
                  <c:v>2.7</c:v>
                </c:pt>
                <c:pt idx="756">
                  <c:v>2.7</c:v>
                </c:pt>
                <c:pt idx="757">
                  <c:v>2.7</c:v>
                </c:pt>
                <c:pt idx="758" formatCode="0.0">
                  <c:v>3.5499999999999945</c:v>
                </c:pt>
                <c:pt idx="759" formatCode="0.0">
                  <c:v>3.5499999999999945</c:v>
                </c:pt>
                <c:pt idx="760" formatCode="0.0">
                  <c:v>3.5499999999999945</c:v>
                </c:pt>
                <c:pt idx="761">
                  <c:v>2</c:v>
                </c:pt>
                <c:pt idx="762">
                  <c:v>3</c:v>
                </c:pt>
                <c:pt idx="763">
                  <c:v>3</c:v>
                </c:pt>
                <c:pt idx="764">
                  <c:v>3</c:v>
                </c:pt>
                <c:pt idx="765">
                  <c:v>2</c:v>
                </c:pt>
                <c:pt idx="766">
                  <c:v>2</c:v>
                </c:pt>
                <c:pt idx="767">
                  <c:v>3</c:v>
                </c:pt>
                <c:pt idx="768">
                  <c:v>3</c:v>
                </c:pt>
                <c:pt idx="769">
                  <c:v>3</c:v>
                </c:pt>
                <c:pt idx="770">
                  <c:v>2</c:v>
                </c:pt>
                <c:pt idx="771">
                  <c:v>3</c:v>
                </c:pt>
                <c:pt idx="772">
                  <c:v>3</c:v>
                </c:pt>
                <c:pt idx="773">
                  <c:v>3</c:v>
                </c:pt>
                <c:pt idx="774">
                  <c:v>3</c:v>
                </c:pt>
                <c:pt idx="775">
                  <c:v>3</c:v>
                </c:pt>
                <c:pt idx="776">
                  <c:v>3</c:v>
                </c:pt>
                <c:pt idx="777">
                  <c:v>3</c:v>
                </c:pt>
                <c:pt idx="778">
                  <c:v>3</c:v>
                </c:pt>
                <c:pt idx="779">
                  <c:v>3</c:v>
                </c:pt>
                <c:pt idx="780">
                  <c:v>3</c:v>
                </c:pt>
                <c:pt idx="781">
                  <c:v>3</c:v>
                </c:pt>
                <c:pt idx="782">
                  <c:v>3</c:v>
                </c:pt>
                <c:pt idx="783">
                  <c:v>3</c:v>
                </c:pt>
                <c:pt idx="784">
                  <c:v>3</c:v>
                </c:pt>
                <c:pt idx="785">
                  <c:v>3</c:v>
                </c:pt>
                <c:pt idx="786">
                  <c:v>3</c:v>
                </c:pt>
                <c:pt idx="787">
                  <c:v>3</c:v>
                </c:pt>
                <c:pt idx="788">
                  <c:v>3</c:v>
                </c:pt>
                <c:pt idx="789">
                  <c:v>3</c:v>
                </c:pt>
                <c:pt idx="790">
                  <c:v>3</c:v>
                </c:pt>
                <c:pt idx="791">
                  <c:v>3</c:v>
                </c:pt>
                <c:pt idx="792">
                  <c:v>3</c:v>
                </c:pt>
                <c:pt idx="793">
                  <c:v>3</c:v>
                </c:pt>
                <c:pt idx="794">
                  <c:v>3</c:v>
                </c:pt>
                <c:pt idx="795">
                  <c:v>3</c:v>
                </c:pt>
                <c:pt idx="796">
                  <c:v>3</c:v>
                </c:pt>
                <c:pt idx="797">
                  <c:v>3</c:v>
                </c:pt>
                <c:pt idx="798">
                  <c:v>3</c:v>
                </c:pt>
                <c:pt idx="799">
                  <c:v>3</c:v>
                </c:pt>
                <c:pt idx="800">
                  <c:v>3</c:v>
                </c:pt>
                <c:pt idx="801">
                  <c:v>3</c:v>
                </c:pt>
                <c:pt idx="802">
                  <c:v>4.2</c:v>
                </c:pt>
                <c:pt idx="803">
                  <c:v>3.6</c:v>
                </c:pt>
                <c:pt idx="804">
                  <c:v>3.6</c:v>
                </c:pt>
                <c:pt idx="805">
                  <c:v>3.6</c:v>
                </c:pt>
                <c:pt idx="806">
                  <c:v>3</c:v>
                </c:pt>
                <c:pt idx="807">
                  <c:v>3</c:v>
                </c:pt>
                <c:pt idx="808">
                  <c:v>3</c:v>
                </c:pt>
                <c:pt idx="809">
                  <c:v>4.2</c:v>
                </c:pt>
                <c:pt idx="810">
                  <c:v>3.6</c:v>
                </c:pt>
                <c:pt idx="811">
                  <c:v>3.6</c:v>
                </c:pt>
                <c:pt idx="812">
                  <c:v>3.6</c:v>
                </c:pt>
                <c:pt idx="813">
                  <c:v>3.6</c:v>
                </c:pt>
                <c:pt idx="814">
                  <c:v>3</c:v>
                </c:pt>
                <c:pt idx="815">
                  <c:v>3</c:v>
                </c:pt>
                <c:pt idx="816">
                  <c:v>3.6</c:v>
                </c:pt>
                <c:pt idx="817">
                  <c:v>4.2</c:v>
                </c:pt>
                <c:pt idx="818">
                  <c:v>3.6</c:v>
                </c:pt>
                <c:pt idx="819">
                  <c:v>3.6</c:v>
                </c:pt>
                <c:pt idx="820">
                  <c:v>4.2</c:v>
                </c:pt>
                <c:pt idx="821">
                  <c:v>4.2</c:v>
                </c:pt>
                <c:pt idx="822">
                  <c:v>3.6</c:v>
                </c:pt>
                <c:pt idx="823">
                  <c:v>2</c:v>
                </c:pt>
                <c:pt idx="824">
                  <c:v>2</c:v>
                </c:pt>
                <c:pt idx="825">
                  <c:v>2</c:v>
                </c:pt>
                <c:pt idx="826">
                  <c:v>2</c:v>
                </c:pt>
                <c:pt idx="827">
                  <c:v>2</c:v>
                </c:pt>
                <c:pt idx="828">
                  <c:v>2</c:v>
                </c:pt>
                <c:pt idx="829">
                  <c:v>2</c:v>
                </c:pt>
                <c:pt idx="830">
                  <c:v>2</c:v>
                </c:pt>
                <c:pt idx="831">
                  <c:v>2</c:v>
                </c:pt>
                <c:pt idx="832">
                  <c:v>2</c:v>
                </c:pt>
                <c:pt idx="833">
                  <c:v>2</c:v>
                </c:pt>
                <c:pt idx="834">
                  <c:v>2</c:v>
                </c:pt>
                <c:pt idx="835">
                  <c:v>2</c:v>
                </c:pt>
                <c:pt idx="836">
                  <c:v>2</c:v>
                </c:pt>
                <c:pt idx="837">
                  <c:v>2</c:v>
                </c:pt>
                <c:pt idx="838">
                  <c:v>2</c:v>
                </c:pt>
                <c:pt idx="839">
                  <c:v>2</c:v>
                </c:pt>
                <c:pt idx="840">
                  <c:v>2</c:v>
                </c:pt>
                <c:pt idx="841">
                  <c:v>2</c:v>
                </c:pt>
                <c:pt idx="842">
                  <c:v>2</c:v>
                </c:pt>
                <c:pt idx="843">
                  <c:v>2</c:v>
                </c:pt>
                <c:pt idx="844">
                  <c:v>2</c:v>
                </c:pt>
                <c:pt idx="845">
                  <c:v>2</c:v>
                </c:pt>
                <c:pt idx="846">
                  <c:v>2</c:v>
                </c:pt>
                <c:pt idx="847">
                  <c:v>2</c:v>
                </c:pt>
                <c:pt idx="848">
                  <c:v>2</c:v>
                </c:pt>
                <c:pt idx="849">
                  <c:v>2</c:v>
                </c:pt>
                <c:pt idx="850">
                  <c:v>2</c:v>
                </c:pt>
                <c:pt idx="851">
                  <c:v>2</c:v>
                </c:pt>
                <c:pt idx="852">
                  <c:v>2</c:v>
                </c:pt>
                <c:pt idx="853">
                  <c:v>2</c:v>
                </c:pt>
                <c:pt idx="854">
                  <c:v>2</c:v>
                </c:pt>
                <c:pt idx="855">
                  <c:v>2</c:v>
                </c:pt>
                <c:pt idx="856">
                  <c:v>2</c:v>
                </c:pt>
                <c:pt idx="857">
                  <c:v>2</c:v>
                </c:pt>
                <c:pt idx="858">
                  <c:v>2</c:v>
                </c:pt>
                <c:pt idx="859">
                  <c:v>2</c:v>
                </c:pt>
                <c:pt idx="860">
                  <c:v>2</c:v>
                </c:pt>
                <c:pt idx="861">
                  <c:v>2</c:v>
                </c:pt>
                <c:pt idx="862">
                  <c:v>2</c:v>
                </c:pt>
                <c:pt idx="863">
                  <c:v>2</c:v>
                </c:pt>
                <c:pt idx="864">
                  <c:v>2</c:v>
                </c:pt>
                <c:pt idx="865">
                  <c:v>2</c:v>
                </c:pt>
                <c:pt idx="866">
                  <c:v>2</c:v>
                </c:pt>
                <c:pt idx="867">
                  <c:v>2</c:v>
                </c:pt>
                <c:pt idx="868">
                  <c:v>2</c:v>
                </c:pt>
                <c:pt idx="869">
                  <c:v>2</c:v>
                </c:pt>
                <c:pt idx="870">
                  <c:v>2</c:v>
                </c:pt>
                <c:pt idx="871">
                  <c:v>2</c:v>
                </c:pt>
                <c:pt idx="872">
                  <c:v>2</c:v>
                </c:pt>
                <c:pt idx="873">
                  <c:v>2</c:v>
                </c:pt>
                <c:pt idx="874">
                  <c:v>2</c:v>
                </c:pt>
                <c:pt idx="875">
                  <c:v>2</c:v>
                </c:pt>
                <c:pt idx="876">
                  <c:v>2</c:v>
                </c:pt>
                <c:pt idx="877">
                  <c:v>2</c:v>
                </c:pt>
                <c:pt idx="878">
                  <c:v>2</c:v>
                </c:pt>
                <c:pt idx="879">
                  <c:v>2</c:v>
                </c:pt>
                <c:pt idx="880">
                  <c:v>2</c:v>
                </c:pt>
                <c:pt idx="881">
                  <c:v>2</c:v>
                </c:pt>
                <c:pt idx="882">
                  <c:v>2</c:v>
                </c:pt>
                <c:pt idx="883">
                  <c:v>2</c:v>
                </c:pt>
                <c:pt idx="884">
                  <c:v>2</c:v>
                </c:pt>
                <c:pt idx="885">
                  <c:v>2</c:v>
                </c:pt>
                <c:pt idx="886">
                  <c:v>2</c:v>
                </c:pt>
                <c:pt idx="887">
                  <c:v>2</c:v>
                </c:pt>
                <c:pt idx="888">
                  <c:v>2</c:v>
                </c:pt>
                <c:pt idx="889">
                  <c:v>2</c:v>
                </c:pt>
                <c:pt idx="890">
                  <c:v>2</c:v>
                </c:pt>
                <c:pt idx="891">
                  <c:v>2</c:v>
                </c:pt>
                <c:pt idx="892">
                  <c:v>2</c:v>
                </c:pt>
                <c:pt idx="893">
                  <c:v>2</c:v>
                </c:pt>
                <c:pt idx="894">
                  <c:v>2</c:v>
                </c:pt>
                <c:pt idx="895">
                  <c:v>2</c:v>
                </c:pt>
                <c:pt idx="896">
                  <c:v>2</c:v>
                </c:pt>
                <c:pt idx="897">
                  <c:v>2</c:v>
                </c:pt>
                <c:pt idx="898">
                  <c:v>2</c:v>
                </c:pt>
                <c:pt idx="899">
                  <c:v>2</c:v>
                </c:pt>
                <c:pt idx="900">
                  <c:v>2</c:v>
                </c:pt>
                <c:pt idx="901">
                  <c:v>2</c:v>
                </c:pt>
                <c:pt idx="902">
                  <c:v>2</c:v>
                </c:pt>
                <c:pt idx="903">
                  <c:v>2</c:v>
                </c:pt>
                <c:pt idx="904">
                  <c:v>2</c:v>
                </c:pt>
                <c:pt idx="905">
                  <c:v>2</c:v>
                </c:pt>
                <c:pt idx="906">
                  <c:v>2</c:v>
                </c:pt>
                <c:pt idx="907">
                  <c:v>2</c:v>
                </c:pt>
                <c:pt idx="908">
                  <c:v>2</c:v>
                </c:pt>
                <c:pt idx="909">
                  <c:v>2</c:v>
                </c:pt>
                <c:pt idx="910">
                  <c:v>2</c:v>
                </c:pt>
                <c:pt idx="911">
                  <c:v>2</c:v>
                </c:pt>
                <c:pt idx="912">
                  <c:v>2</c:v>
                </c:pt>
                <c:pt idx="913">
                  <c:v>2</c:v>
                </c:pt>
                <c:pt idx="914">
                  <c:v>2</c:v>
                </c:pt>
                <c:pt idx="915">
                  <c:v>2</c:v>
                </c:pt>
                <c:pt idx="916">
                  <c:v>2</c:v>
                </c:pt>
                <c:pt idx="917">
                  <c:v>2</c:v>
                </c:pt>
                <c:pt idx="918">
                  <c:v>2</c:v>
                </c:pt>
                <c:pt idx="919">
                  <c:v>2</c:v>
                </c:pt>
                <c:pt idx="920">
                  <c:v>2</c:v>
                </c:pt>
                <c:pt idx="921">
                  <c:v>2</c:v>
                </c:pt>
                <c:pt idx="922">
                  <c:v>3.2</c:v>
                </c:pt>
                <c:pt idx="923">
                  <c:v>3.2</c:v>
                </c:pt>
                <c:pt idx="924">
                  <c:v>2</c:v>
                </c:pt>
                <c:pt idx="925">
                  <c:v>2</c:v>
                </c:pt>
                <c:pt idx="926">
                  <c:v>2</c:v>
                </c:pt>
                <c:pt idx="927">
                  <c:v>2</c:v>
                </c:pt>
                <c:pt idx="928">
                  <c:v>2</c:v>
                </c:pt>
                <c:pt idx="929">
                  <c:v>3.2</c:v>
                </c:pt>
                <c:pt idx="930">
                  <c:v>2</c:v>
                </c:pt>
                <c:pt idx="931">
                  <c:v>3.2</c:v>
                </c:pt>
                <c:pt idx="932">
                  <c:v>2</c:v>
                </c:pt>
                <c:pt idx="933">
                  <c:v>2</c:v>
                </c:pt>
                <c:pt idx="934">
                  <c:v>3.2</c:v>
                </c:pt>
                <c:pt idx="935">
                  <c:v>2</c:v>
                </c:pt>
                <c:pt idx="936">
                  <c:v>2</c:v>
                </c:pt>
                <c:pt idx="937">
                  <c:v>3.2</c:v>
                </c:pt>
                <c:pt idx="938">
                  <c:v>2</c:v>
                </c:pt>
                <c:pt idx="939">
                  <c:v>2</c:v>
                </c:pt>
                <c:pt idx="940">
                  <c:v>3.2</c:v>
                </c:pt>
                <c:pt idx="941">
                  <c:v>2</c:v>
                </c:pt>
                <c:pt idx="942">
                  <c:v>2</c:v>
                </c:pt>
                <c:pt idx="943">
                  <c:v>2</c:v>
                </c:pt>
                <c:pt idx="944">
                  <c:v>2</c:v>
                </c:pt>
                <c:pt idx="945">
                  <c:v>3.2</c:v>
                </c:pt>
                <c:pt idx="946">
                  <c:v>2</c:v>
                </c:pt>
                <c:pt idx="947">
                  <c:v>2</c:v>
                </c:pt>
                <c:pt idx="948">
                  <c:v>3.2</c:v>
                </c:pt>
                <c:pt idx="949">
                  <c:v>2</c:v>
                </c:pt>
                <c:pt idx="950">
                  <c:v>2</c:v>
                </c:pt>
                <c:pt idx="951">
                  <c:v>3.2</c:v>
                </c:pt>
                <c:pt idx="952">
                  <c:v>2</c:v>
                </c:pt>
                <c:pt idx="953">
                  <c:v>3.2</c:v>
                </c:pt>
                <c:pt idx="954">
                  <c:v>2</c:v>
                </c:pt>
                <c:pt idx="955">
                  <c:v>3.2</c:v>
                </c:pt>
                <c:pt idx="956">
                  <c:v>2</c:v>
                </c:pt>
                <c:pt idx="957">
                  <c:v>3.2</c:v>
                </c:pt>
                <c:pt idx="958">
                  <c:v>2</c:v>
                </c:pt>
                <c:pt idx="959">
                  <c:v>2</c:v>
                </c:pt>
                <c:pt idx="960">
                  <c:v>3.2</c:v>
                </c:pt>
                <c:pt idx="961">
                  <c:v>2</c:v>
                </c:pt>
                <c:pt idx="962">
                  <c:v>3.2</c:v>
                </c:pt>
                <c:pt idx="963">
                  <c:v>2</c:v>
                </c:pt>
                <c:pt idx="964">
                  <c:v>3.2</c:v>
                </c:pt>
                <c:pt idx="965">
                  <c:v>2</c:v>
                </c:pt>
                <c:pt idx="966">
                  <c:v>3.2</c:v>
                </c:pt>
                <c:pt idx="967">
                  <c:v>2</c:v>
                </c:pt>
                <c:pt idx="968">
                  <c:v>3.2</c:v>
                </c:pt>
                <c:pt idx="969">
                  <c:v>2</c:v>
                </c:pt>
                <c:pt idx="970">
                  <c:v>2</c:v>
                </c:pt>
                <c:pt idx="971">
                  <c:v>3.2</c:v>
                </c:pt>
                <c:pt idx="972">
                  <c:v>2</c:v>
                </c:pt>
                <c:pt idx="973">
                  <c:v>3.2</c:v>
                </c:pt>
                <c:pt idx="974">
                  <c:v>2</c:v>
                </c:pt>
                <c:pt idx="975">
                  <c:v>2</c:v>
                </c:pt>
                <c:pt idx="976">
                  <c:v>3.2</c:v>
                </c:pt>
                <c:pt idx="977">
                  <c:v>1.8</c:v>
                </c:pt>
                <c:pt idx="978">
                  <c:v>3.2</c:v>
                </c:pt>
                <c:pt idx="979">
                  <c:v>2</c:v>
                </c:pt>
                <c:pt idx="980">
                  <c:v>3.2</c:v>
                </c:pt>
                <c:pt idx="981">
                  <c:v>2</c:v>
                </c:pt>
                <c:pt idx="982">
                  <c:v>3.2</c:v>
                </c:pt>
                <c:pt idx="983">
                  <c:v>2</c:v>
                </c:pt>
                <c:pt idx="984">
                  <c:v>3.2</c:v>
                </c:pt>
                <c:pt idx="985">
                  <c:v>2</c:v>
                </c:pt>
                <c:pt idx="986">
                  <c:v>2</c:v>
                </c:pt>
                <c:pt idx="987">
                  <c:v>3.2</c:v>
                </c:pt>
                <c:pt idx="988">
                  <c:v>2</c:v>
                </c:pt>
                <c:pt idx="989">
                  <c:v>3</c:v>
                </c:pt>
                <c:pt idx="990">
                  <c:v>1.8</c:v>
                </c:pt>
                <c:pt idx="991">
                  <c:v>2</c:v>
                </c:pt>
                <c:pt idx="992">
                  <c:v>3.2</c:v>
                </c:pt>
                <c:pt idx="993">
                  <c:v>2</c:v>
                </c:pt>
                <c:pt idx="994">
                  <c:v>2</c:v>
                </c:pt>
                <c:pt idx="995">
                  <c:v>3.2</c:v>
                </c:pt>
                <c:pt idx="996">
                  <c:v>2</c:v>
                </c:pt>
                <c:pt idx="997">
                  <c:v>2</c:v>
                </c:pt>
                <c:pt idx="998">
                  <c:v>2</c:v>
                </c:pt>
                <c:pt idx="999">
                  <c:v>3</c:v>
                </c:pt>
                <c:pt idx="1000">
                  <c:v>3</c:v>
                </c:pt>
                <c:pt idx="1001">
                  <c:v>1.8</c:v>
                </c:pt>
                <c:pt idx="1002">
                  <c:v>1.8</c:v>
                </c:pt>
                <c:pt idx="1003">
                  <c:v>3</c:v>
                </c:pt>
                <c:pt idx="1004">
                  <c:v>3</c:v>
                </c:pt>
                <c:pt idx="1005">
                  <c:v>1.8</c:v>
                </c:pt>
                <c:pt idx="1006">
                  <c:v>1.8</c:v>
                </c:pt>
                <c:pt idx="1007">
                  <c:v>3</c:v>
                </c:pt>
                <c:pt idx="1008">
                  <c:v>3</c:v>
                </c:pt>
                <c:pt idx="1009">
                  <c:v>1.8</c:v>
                </c:pt>
                <c:pt idx="1010">
                  <c:v>1.8</c:v>
                </c:pt>
                <c:pt idx="1011">
                  <c:v>3</c:v>
                </c:pt>
                <c:pt idx="1012">
                  <c:v>3</c:v>
                </c:pt>
                <c:pt idx="1013">
                  <c:v>1.8</c:v>
                </c:pt>
                <c:pt idx="1014">
                  <c:v>1.8</c:v>
                </c:pt>
                <c:pt idx="1015">
                  <c:v>1.8</c:v>
                </c:pt>
                <c:pt idx="1016">
                  <c:v>1.8</c:v>
                </c:pt>
                <c:pt idx="1017">
                  <c:v>3</c:v>
                </c:pt>
                <c:pt idx="1018">
                  <c:v>3</c:v>
                </c:pt>
                <c:pt idx="1019">
                  <c:v>1.8</c:v>
                </c:pt>
                <c:pt idx="1020">
                  <c:v>1.8</c:v>
                </c:pt>
                <c:pt idx="1021">
                  <c:v>3</c:v>
                </c:pt>
                <c:pt idx="1022">
                  <c:v>3</c:v>
                </c:pt>
                <c:pt idx="1023">
                  <c:v>1.8</c:v>
                </c:pt>
                <c:pt idx="1024">
                  <c:v>3</c:v>
                </c:pt>
                <c:pt idx="1025">
                  <c:v>1.8</c:v>
                </c:pt>
                <c:pt idx="1026">
                  <c:v>3</c:v>
                </c:pt>
                <c:pt idx="1027">
                  <c:v>1.8</c:v>
                </c:pt>
                <c:pt idx="1028">
                  <c:v>3</c:v>
                </c:pt>
                <c:pt idx="1029">
                  <c:v>1.8</c:v>
                </c:pt>
                <c:pt idx="1030">
                  <c:v>3</c:v>
                </c:pt>
                <c:pt idx="1031">
                  <c:v>1.8</c:v>
                </c:pt>
                <c:pt idx="1032">
                  <c:v>1.8</c:v>
                </c:pt>
                <c:pt idx="1033">
                  <c:v>3</c:v>
                </c:pt>
                <c:pt idx="1034">
                  <c:v>1.8</c:v>
                </c:pt>
                <c:pt idx="1035">
                  <c:v>3</c:v>
                </c:pt>
                <c:pt idx="1036">
                  <c:v>1.8</c:v>
                </c:pt>
                <c:pt idx="1037">
                  <c:v>3</c:v>
                </c:pt>
                <c:pt idx="1038">
                  <c:v>1.8</c:v>
                </c:pt>
                <c:pt idx="1039">
                  <c:v>3</c:v>
                </c:pt>
                <c:pt idx="1040">
                  <c:v>1.8</c:v>
                </c:pt>
                <c:pt idx="1041">
                  <c:v>3</c:v>
                </c:pt>
                <c:pt idx="1042">
                  <c:v>1.8</c:v>
                </c:pt>
                <c:pt idx="1043">
                  <c:v>1.8</c:v>
                </c:pt>
                <c:pt idx="1044">
                  <c:v>3</c:v>
                </c:pt>
                <c:pt idx="1045">
                  <c:v>1.8</c:v>
                </c:pt>
                <c:pt idx="1046">
                  <c:v>3</c:v>
                </c:pt>
                <c:pt idx="1047">
                  <c:v>3</c:v>
                </c:pt>
                <c:pt idx="1048">
                  <c:v>1.8</c:v>
                </c:pt>
                <c:pt idx="1049">
                  <c:v>3</c:v>
                </c:pt>
                <c:pt idx="1050">
                  <c:v>1.8</c:v>
                </c:pt>
                <c:pt idx="1051">
                  <c:v>3</c:v>
                </c:pt>
                <c:pt idx="1052">
                  <c:v>1.8</c:v>
                </c:pt>
                <c:pt idx="1053">
                  <c:v>3</c:v>
                </c:pt>
                <c:pt idx="1054">
                  <c:v>1.8</c:v>
                </c:pt>
                <c:pt idx="1055">
                  <c:v>3</c:v>
                </c:pt>
                <c:pt idx="1056">
                  <c:v>1.8</c:v>
                </c:pt>
                <c:pt idx="1057">
                  <c:v>1.8</c:v>
                </c:pt>
                <c:pt idx="1058">
                  <c:v>3</c:v>
                </c:pt>
                <c:pt idx="1059">
                  <c:v>1.8</c:v>
                </c:pt>
                <c:pt idx="1060">
                  <c:v>3</c:v>
                </c:pt>
                <c:pt idx="1061">
                  <c:v>1.8</c:v>
                </c:pt>
                <c:pt idx="1062">
                  <c:v>3</c:v>
                </c:pt>
                <c:pt idx="1063">
                  <c:v>1.8</c:v>
                </c:pt>
                <c:pt idx="1064">
                  <c:v>3</c:v>
                </c:pt>
                <c:pt idx="1065">
                  <c:v>1.8</c:v>
                </c:pt>
                <c:pt idx="1066">
                  <c:v>3</c:v>
                </c:pt>
                <c:pt idx="1067">
                  <c:v>1.8</c:v>
                </c:pt>
                <c:pt idx="1068">
                  <c:v>3</c:v>
                </c:pt>
                <c:pt idx="1069">
                  <c:v>1.8</c:v>
                </c:pt>
                <c:pt idx="1070">
                  <c:v>1.8</c:v>
                </c:pt>
                <c:pt idx="1071">
                  <c:v>3</c:v>
                </c:pt>
                <c:pt idx="1072">
                  <c:v>1.8</c:v>
                </c:pt>
                <c:pt idx="1073">
                  <c:v>2.8</c:v>
                </c:pt>
                <c:pt idx="1074">
                  <c:v>2.8</c:v>
                </c:pt>
                <c:pt idx="1075">
                  <c:v>1.8</c:v>
                </c:pt>
                <c:pt idx="1076">
                  <c:v>1.8</c:v>
                </c:pt>
                <c:pt idx="1077">
                  <c:v>2.8</c:v>
                </c:pt>
                <c:pt idx="1078">
                  <c:v>2.8</c:v>
                </c:pt>
                <c:pt idx="1079">
                  <c:v>2.8</c:v>
                </c:pt>
                <c:pt idx="1080">
                  <c:v>1.8</c:v>
                </c:pt>
                <c:pt idx="1081">
                  <c:v>1.8</c:v>
                </c:pt>
                <c:pt idx="1082">
                  <c:v>1.8</c:v>
                </c:pt>
                <c:pt idx="1083">
                  <c:v>1.8</c:v>
                </c:pt>
                <c:pt idx="1084">
                  <c:v>2.8</c:v>
                </c:pt>
                <c:pt idx="1085">
                  <c:v>2.8</c:v>
                </c:pt>
                <c:pt idx="1086">
                  <c:v>1.8</c:v>
                </c:pt>
                <c:pt idx="1087">
                  <c:v>1.8</c:v>
                </c:pt>
                <c:pt idx="1088">
                  <c:v>2.8</c:v>
                </c:pt>
                <c:pt idx="1089">
                  <c:v>2.8</c:v>
                </c:pt>
                <c:pt idx="1090">
                  <c:v>2.8</c:v>
                </c:pt>
                <c:pt idx="1091">
                  <c:v>2.8</c:v>
                </c:pt>
                <c:pt idx="1092">
                  <c:v>1.8</c:v>
                </c:pt>
                <c:pt idx="1093">
                  <c:v>1.8</c:v>
                </c:pt>
                <c:pt idx="1094">
                  <c:v>1.8</c:v>
                </c:pt>
                <c:pt idx="1095">
                  <c:v>1.8</c:v>
                </c:pt>
                <c:pt idx="1096">
                  <c:v>2.8</c:v>
                </c:pt>
                <c:pt idx="1097">
                  <c:v>2.8</c:v>
                </c:pt>
                <c:pt idx="1098">
                  <c:v>1.8</c:v>
                </c:pt>
                <c:pt idx="1099">
                  <c:v>1.8</c:v>
                </c:pt>
                <c:pt idx="1100">
                  <c:v>2.8</c:v>
                </c:pt>
                <c:pt idx="1101">
                  <c:v>2.8</c:v>
                </c:pt>
                <c:pt idx="1102">
                  <c:v>2.8</c:v>
                </c:pt>
                <c:pt idx="1103">
                  <c:v>2.8</c:v>
                </c:pt>
                <c:pt idx="1104">
                  <c:v>1.8</c:v>
                </c:pt>
                <c:pt idx="1105">
                  <c:v>1.8</c:v>
                </c:pt>
                <c:pt idx="1106">
                  <c:v>1.8</c:v>
                </c:pt>
                <c:pt idx="1107">
                  <c:v>1.8</c:v>
                </c:pt>
                <c:pt idx="1108">
                  <c:v>2.8</c:v>
                </c:pt>
                <c:pt idx="1109">
                  <c:v>2.8</c:v>
                </c:pt>
                <c:pt idx="1110">
                  <c:v>2.8</c:v>
                </c:pt>
                <c:pt idx="1111">
                  <c:v>2.8</c:v>
                </c:pt>
                <c:pt idx="1112">
                  <c:v>2.8</c:v>
                </c:pt>
                <c:pt idx="1113">
                  <c:v>2.8</c:v>
                </c:pt>
                <c:pt idx="1114">
                  <c:v>2.8</c:v>
                </c:pt>
                <c:pt idx="1115">
                  <c:v>1.8</c:v>
                </c:pt>
                <c:pt idx="1116">
                  <c:v>1.8</c:v>
                </c:pt>
                <c:pt idx="1117">
                  <c:v>1.8</c:v>
                </c:pt>
                <c:pt idx="1118">
                  <c:v>1.8</c:v>
                </c:pt>
                <c:pt idx="1119">
                  <c:v>2.8</c:v>
                </c:pt>
                <c:pt idx="1120">
                  <c:v>2.8</c:v>
                </c:pt>
                <c:pt idx="1121">
                  <c:v>2.8</c:v>
                </c:pt>
                <c:pt idx="1122">
                  <c:v>2.8</c:v>
                </c:pt>
                <c:pt idx="1123">
                  <c:v>1.8</c:v>
                </c:pt>
                <c:pt idx="1124">
                  <c:v>1.8</c:v>
                </c:pt>
                <c:pt idx="1125">
                  <c:v>1.8</c:v>
                </c:pt>
                <c:pt idx="1126" formatCode="0.0">
                  <c:v>2.2600660066006504</c:v>
                </c:pt>
                <c:pt idx="1127" formatCode="0.0">
                  <c:v>2.2600660066006504</c:v>
                </c:pt>
                <c:pt idx="1128" formatCode="0.0">
                  <c:v>2.2600660066006504</c:v>
                </c:pt>
                <c:pt idx="1129" formatCode="0.0">
                  <c:v>2.2600660066006504</c:v>
                </c:pt>
                <c:pt idx="1130">
                  <c:v>4</c:v>
                </c:pt>
                <c:pt idx="1131">
                  <c:v>4</c:v>
                </c:pt>
                <c:pt idx="1132">
                  <c:v>4</c:v>
                </c:pt>
                <c:pt idx="1133">
                  <c:v>4</c:v>
                </c:pt>
                <c:pt idx="1134">
                  <c:v>4</c:v>
                </c:pt>
                <c:pt idx="1135">
                  <c:v>4</c:v>
                </c:pt>
                <c:pt idx="1136">
                  <c:v>4</c:v>
                </c:pt>
                <c:pt idx="1137">
                  <c:v>5.2</c:v>
                </c:pt>
                <c:pt idx="1138">
                  <c:v>5.2</c:v>
                </c:pt>
                <c:pt idx="1139">
                  <c:v>5.2</c:v>
                </c:pt>
                <c:pt idx="1140">
                  <c:v>5.2</c:v>
                </c:pt>
                <c:pt idx="1141">
                  <c:v>5.2</c:v>
                </c:pt>
                <c:pt idx="1142">
                  <c:v>4.2</c:v>
                </c:pt>
                <c:pt idx="1143">
                  <c:v>4.2</c:v>
                </c:pt>
                <c:pt idx="1144" formatCode="0.0">
                  <c:v>4.4571428571428582</c:v>
                </c:pt>
                <c:pt idx="1145" formatCode="0.0">
                  <c:v>4.4571428571428582</c:v>
                </c:pt>
                <c:pt idx="1146">
                  <c:v>2</c:v>
                </c:pt>
                <c:pt idx="1147">
                  <c:v>2</c:v>
                </c:pt>
                <c:pt idx="1148">
                  <c:v>2</c:v>
                </c:pt>
                <c:pt idx="1149">
                  <c:v>2</c:v>
                </c:pt>
                <c:pt idx="1150">
                  <c:v>2</c:v>
                </c:pt>
                <c:pt idx="1151">
                  <c:v>2</c:v>
                </c:pt>
                <c:pt idx="1152">
                  <c:v>2</c:v>
                </c:pt>
                <c:pt idx="1153">
                  <c:v>2</c:v>
                </c:pt>
                <c:pt idx="1154">
                  <c:v>2</c:v>
                </c:pt>
                <c:pt idx="1155">
                  <c:v>2</c:v>
                </c:pt>
                <c:pt idx="1156">
                  <c:v>2</c:v>
                </c:pt>
                <c:pt idx="1157">
                  <c:v>2</c:v>
                </c:pt>
                <c:pt idx="1158">
                  <c:v>2</c:v>
                </c:pt>
                <c:pt idx="1159">
                  <c:v>2</c:v>
                </c:pt>
                <c:pt idx="1160">
                  <c:v>2</c:v>
                </c:pt>
                <c:pt idx="1161">
                  <c:v>2</c:v>
                </c:pt>
                <c:pt idx="1162">
                  <c:v>2</c:v>
                </c:pt>
                <c:pt idx="1163">
                  <c:v>2</c:v>
                </c:pt>
                <c:pt idx="1164">
                  <c:v>2</c:v>
                </c:pt>
                <c:pt idx="1165">
                  <c:v>2</c:v>
                </c:pt>
                <c:pt idx="1166">
                  <c:v>2</c:v>
                </c:pt>
                <c:pt idx="1167">
                  <c:v>2</c:v>
                </c:pt>
                <c:pt idx="1168">
                  <c:v>2</c:v>
                </c:pt>
                <c:pt idx="1169">
                  <c:v>2</c:v>
                </c:pt>
                <c:pt idx="1170">
                  <c:v>2</c:v>
                </c:pt>
                <c:pt idx="1171">
                  <c:v>2</c:v>
                </c:pt>
                <c:pt idx="1172">
                  <c:v>2</c:v>
                </c:pt>
                <c:pt idx="1173">
                  <c:v>2</c:v>
                </c:pt>
                <c:pt idx="1174">
                  <c:v>2</c:v>
                </c:pt>
                <c:pt idx="1175">
                  <c:v>2</c:v>
                </c:pt>
                <c:pt idx="1176">
                  <c:v>2</c:v>
                </c:pt>
                <c:pt idx="1177">
                  <c:v>2</c:v>
                </c:pt>
                <c:pt idx="1178">
                  <c:v>2</c:v>
                </c:pt>
                <c:pt idx="1179">
                  <c:v>2</c:v>
                </c:pt>
                <c:pt idx="1180">
                  <c:v>2</c:v>
                </c:pt>
                <c:pt idx="1181">
                  <c:v>2</c:v>
                </c:pt>
                <c:pt idx="1182">
                  <c:v>2</c:v>
                </c:pt>
                <c:pt idx="1183">
                  <c:v>2</c:v>
                </c:pt>
                <c:pt idx="1184">
                  <c:v>2</c:v>
                </c:pt>
                <c:pt idx="1185">
                  <c:v>2</c:v>
                </c:pt>
                <c:pt idx="1186">
                  <c:v>2</c:v>
                </c:pt>
                <c:pt idx="1187">
                  <c:v>2</c:v>
                </c:pt>
                <c:pt idx="1188">
                  <c:v>2</c:v>
                </c:pt>
                <c:pt idx="1189">
                  <c:v>2</c:v>
                </c:pt>
                <c:pt idx="1190">
                  <c:v>2</c:v>
                </c:pt>
                <c:pt idx="1191">
                  <c:v>2</c:v>
                </c:pt>
                <c:pt idx="1192">
                  <c:v>2</c:v>
                </c:pt>
                <c:pt idx="1193">
                  <c:v>2</c:v>
                </c:pt>
                <c:pt idx="1194">
                  <c:v>2</c:v>
                </c:pt>
                <c:pt idx="1195">
                  <c:v>2</c:v>
                </c:pt>
                <c:pt idx="1196">
                  <c:v>2</c:v>
                </c:pt>
                <c:pt idx="1197">
                  <c:v>2</c:v>
                </c:pt>
                <c:pt idx="1198">
                  <c:v>2</c:v>
                </c:pt>
                <c:pt idx="1199">
                  <c:v>2</c:v>
                </c:pt>
                <c:pt idx="1200">
                  <c:v>2</c:v>
                </c:pt>
                <c:pt idx="1201">
                  <c:v>2</c:v>
                </c:pt>
                <c:pt idx="1202">
                  <c:v>2</c:v>
                </c:pt>
                <c:pt idx="1203">
                  <c:v>2</c:v>
                </c:pt>
                <c:pt idx="1204">
                  <c:v>2</c:v>
                </c:pt>
                <c:pt idx="1205">
                  <c:v>2</c:v>
                </c:pt>
                <c:pt idx="1206">
                  <c:v>2</c:v>
                </c:pt>
                <c:pt idx="1207">
                  <c:v>2</c:v>
                </c:pt>
                <c:pt idx="1208">
                  <c:v>2</c:v>
                </c:pt>
                <c:pt idx="1209">
                  <c:v>2</c:v>
                </c:pt>
                <c:pt idx="1210">
                  <c:v>2</c:v>
                </c:pt>
                <c:pt idx="1211">
                  <c:v>2</c:v>
                </c:pt>
                <c:pt idx="1212">
                  <c:v>2</c:v>
                </c:pt>
                <c:pt idx="1213">
                  <c:v>2</c:v>
                </c:pt>
                <c:pt idx="1214">
                  <c:v>2</c:v>
                </c:pt>
                <c:pt idx="1215">
                  <c:v>2</c:v>
                </c:pt>
                <c:pt idx="1216">
                  <c:v>2</c:v>
                </c:pt>
                <c:pt idx="1217">
                  <c:v>2</c:v>
                </c:pt>
                <c:pt idx="1218">
                  <c:v>2</c:v>
                </c:pt>
                <c:pt idx="1219">
                  <c:v>2</c:v>
                </c:pt>
                <c:pt idx="1220">
                  <c:v>2</c:v>
                </c:pt>
                <c:pt idx="1221">
                  <c:v>2</c:v>
                </c:pt>
                <c:pt idx="1222">
                  <c:v>2</c:v>
                </c:pt>
                <c:pt idx="1223">
                  <c:v>2</c:v>
                </c:pt>
                <c:pt idx="1224">
                  <c:v>2</c:v>
                </c:pt>
                <c:pt idx="1225">
                  <c:v>3.2</c:v>
                </c:pt>
                <c:pt idx="1226">
                  <c:v>3.2</c:v>
                </c:pt>
                <c:pt idx="1227">
                  <c:v>2</c:v>
                </c:pt>
                <c:pt idx="1228">
                  <c:v>2</c:v>
                </c:pt>
                <c:pt idx="1229">
                  <c:v>2</c:v>
                </c:pt>
                <c:pt idx="1230">
                  <c:v>2</c:v>
                </c:pt>
                <c:pt idx="1231">
                  <c:v>2</c:v>
                </c:pt>
                <c:pt idx="1232">
                  <c:v>2</c:v>
                </c:pt>
                <c:pt idx="1233">
                  <c:v>2</c:v>
                </c:pt>
                <c:pt idx="1234">
                  <c:v>2</c:v>
                </c:pt>
                <c:pt idx="1235">
                  <c:v>3.2</c:v>
                </c:pt>
                <c:pt idx="1236">
                  <c:v>3.2</c:v>
                </c:pt>
                <c:pt idx="1237">
                  <c:v>3.2</c:v>
                </c:pt>
                <c:pt idx="1238">
                  <c:v>3.2</c:v>
                </c:pt>
                <c:pt idx="1239">
                  <c:v>4.2</c:v>
                </c:pt>
                <c:pt idx="1240">
                  <c:v>4.2</c:v>
                </c:pt>
                <c:pt idx="1241">
                  <c:v>4.2</c:v>
                </c:pt>
                <c:pt idx="1242">
                  <c:v>4.2</c:v>
                </c:pt>
                <c:pt idx="1243">
                  <c:v>1.8</c:v>
                </c:pt>
                <c:pt idx="1244">
                  <c:v>2</c:v>
                </c:pt>
                <c:pt idx="1245">
                  <c:v>2</c:v>
                </c:pt>
                <c:pt idx="1246">
                  <c:v>2</c:v>
                </c:pt>
                <c:pt idx="1247">
                  <c:v>2</c:v>
                </c:pt>
                <c:pt idx="1248">
                  <c:v>2</c:v>
                </c:pt>
                <c:pt idx="1249">
                  <c:v>2</c:v>
                </c:pt>
                <c:pt idx="1250">
                  <c:v>1.8</c:v>
                </c:pt>
                <c:pt idx="1251">
                  <c:v>1.8</c:v>
                </c:pt>
                <c:pt idx="1252">
                  <c:v>1.8</c:v>
                </c:pt>
                <c:pt idx="1253">
                  <c:v>2</c:v>
                </c:pt>
                <c:pt idx="1254">
                  <c:v>2</c:v>
                </c:pt>
                <c:pt idx="1255">
                  <c:v>2</c:v>
                </c:pt>
                <c:pt idx="1256">
                  <c:v>1.8</c:v>
                </c:pt>
                <c:pt idx="1257">
                  <c:v>1.8</c:v>
                </c:pt>
                <c:pt idx="1258">
                  <c:v>1.8</c:v>
                </c:pt>
                <c:pt idx="1259">
                  <c:v>2</c:v>
                </c:pt>
                <c:pt idx="1260">
                  <c:v>2</c:v>
                </c:pt>
                <c:pt idx="1261">
                  <c:v>2</c:v>
                </c:pt>
                <c:pt idx="1262">
                  <c:v>2</c:v>
                </c:pt>
                <c:pt idx="1263">
                  <c:v>2</c:v>
                </c:pt>
                <c:pt idx="1264">
                  <c:v>2</c:v>
                </c:pt>
                <c:pt idx="1265">
                  <c:v>1.8</c:v>
                </c:pt>
                <c:pt idx="1266">
                  <c:v>1.8</c:v>
                </c:pt>
                <c:pt idx="1267">
                  <c:v>1.8</c:v>
                </c:pt>
                <c:pt idx="1268">
                  <c:v>2</c:v>
                </c:pt>
                <c:pt idx="1269">
                  <c:v>2</c:v>
                </c:pt>
                <c:pt idx="1270">
                  <c:v>2</c:v>
                </c:pt>
                <c:pt idx="1271">
                  <c:v>1.8</c:v>
                </c:pt>
                <c:pt idx="1272">
                  <c:v>1.8</c:v>
                </c:pt>
                <c:pt idx="1273">
                  <c:v>2</c:v>
                </c:pt>
                <c:pt idx="1274">
                  <c:v>2</c:v>
                </c:pt>
                <c:pt idx="1275">
                  <c:v>2</c:v>
                </c:pt>
                <c:pt idx="1276">
                  <c:v>2</c:v>
                </c:pt>
                <c:pt idx="1277">
                  <c:v>2</c:v>
                </c:pt>
                <c:pt idx="1278">
                  <c:v>2</c:v>
                </c:pt>
                <c:pt idx="1279">
                  <c:v>2</c:v>
                </c:pt>
                <c:pt idx="1280">
                  <c:v>2</c:v>
                </c:pt>
                <c:pt idx="1281">
                  <c:v>2</c:v>
                </c:pt>
                <c:pt idx="1282">
                  <c:v>2</c:v>
                </c:pt>
                <c:pt idx="1283">
                  <c:v>2</c:v>
                </c:pt>
                <c:pt idx="1284">
                  <c:v>2</c:v>
                </c:pt>
                <c:pt idx="1285">
                  <c:v>2</c:v>
                </c:pt>
                <c:pt idx="1286">
                  <c:v>2</c:v>
                </c:pt>
                <c:pt idx="1287">
                  <c:v>2</c:v>
                </c:pt>
                <c:pt idx="1288">
                  <c:v>2</c:v>
                </c:pt>
                <c:pt idx="1289">
                  <c:v>2</c:v>
                </c:pt>
                <c:pt idx="1290">
                  <c:v>2</c:v>
                </c:pt>
                <c:pt idx="1291">
                  <c:v>2</c:v>
                </c:pt>
                <c:pt idx="1292">
                  <c:v>2</c:v>
                </c:pt>
                <c:pt idx="1293">
                  <c:v>2</c:v>
                </c:pt>
                <c:pt idx="1294">
                  <c:v>2</c:v>
                </c:pt>
                <c:pt idx="1295">
                  <c:v>2</c:v>
                </c:pt>
                <c:pt idx="1296">
                  <c:v>2</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3.2</c:v>
                </c:pt>
                <c:pt idx="1325">
                  <c:v>2</c:v>
                </c:pt>
                <c:pt idx="1326">
                  <c:v>2</c:v>
                </c:pt>
                <c:pt idx="1327">
                  <c:v>2</c:v>
                </c:pt>
                <c:pt idx="1328">
                  <c:v>2</c:v>
                </c:pt>
                <c:pt idx="1329">
                  <c:v>2</c:v>
                </c:pt>
                <c:pt idx="1330">
                  <c:v>2</c:v>
                </c:pt>
                <c:pt idx="1331">
                  <c:v>2</c:v>
                </c:pt>
                <c:pt idx="1332">
                  <c:v>2</c:v>
                </c:pt>
                <c:pt idx="1333">
                  <c:v>2</c:v>
                </c:pt>
                <c:pt idx="1334">
                  <c:v>2</c:v>
                </c:pt>
                <c:pt idx="1335">
                  <c:v>2</c:v>
                </c:pt>
                <c:pt idx="1336">
                  <c:v>3.2</c:v>
                </c:pt>
                <c:pt idx="1337">
                  <c:v>2</c:v>
                </c:pt>
                <c:pt idx="1338">
                  <c:v>2</c:v>
                </c:pt>
                <c:pt idx="1339">
                  <c:v>2</c:v>
                </c:pt>
                <c:pt idx="1340">
                  <c:v>2</c:v>
                </c:pt>
                <c:pt idx="1341">
                  <c:v>3.2</c:v>
                </c:pt>
                <c:pt idx="1342">
                  <c:v>2</c:v>
                </c:pt>
                <c:pt idx="1343">
                  <c:v>3.2</c:v>
                </c:pt>
                <c:pt idx="1344">
                  <c:v>2</c:v>
                </c:pt>
                <c:pt idx="1345">
                  <c:v>2</c:v>
                </c:pt>
                <c:pt idx="1346">
                  <c:v>2</c:v>
                </c:pt>
                <c:pt idx="1347">
                  <c:v>2</c:v>
                </c:pt>
                <c:pt idx="1348">
                  <c:v>2</c:v>
                </c:pt>
                <c:pt idx="1349">
                  <c:v>2</c:v>
                </c:pt>
                <c:pt idx="1350">
                  <c:v>2</c:v>
                </c:pt>
                <c:pt idx="1351">
                  <c:v>2</c:v>
                </c:pt>
                <c:pt idx="1352">
                  <c:v>2</c:v>
                </c:pt>
                <c:pt idx="1353">
                  <c:v>2</c:v>
                </c:pt>
                <c:pt idx="1354">
                  <c:v>2</c:v>
                </c:pt>
                <c:pt idx="1355">
                  <c:v>3</c:v>
                </c:pt>
                <c:pt idx="1356">
                  <c:v>3</c:v>
                </c:pt>
                <c:pt idx="1357">
                  <c:v>3</c:v>
                </c:pt>
                <c:pt idx="1358">
                  <c:v>3</c:v>
                </c:pt>
                <c:pt idx="1359">
                  <c:v>3</c:v>
                </c:pt>
                <c:pt idx="1360">
                  <c:v>3</c:v>
                </c:pt>
                <c:pt idx="1361">
                  <c:v>3</c:v>
                </c:pt>
                <c:pt idx="1362">
                  <c:v>3</c:v>
                </c:pt>
                <c:pt idx="1363">
                  <c:v>3</c:v>
                </c:pt>
                <c:pt idx="1364">
                  <c:v>3</c:v>
                </c:pt>
                <c:pt idx="1365">
                  <c:v>3</c:v>
                </c:pt>
                <c:pt idx="1366">
                  <c:v>2.5</c:v>
                </c:pt>
                <c:pt idx="1367">
                  <c:v>2.5</c:v>
                </c:pt>
                <c:pt idx="1368">
                  <c:v>3</c:v>
                </c:pt>
                <c:pt idx="1369">
                  <c:v>3</c:v>
                </c:pt>
                <c:pt idx="1370">
                  <c:v>3</c:v>
                </c:pt>
                <c:pt idx="1371">
                  <c:v>3</c:v>
                </c:pt>
                <c:pt idx="1372">
                  <c:v>3</c:v>
                </c:pt>
                <c:pt idx="1373">
                  <c:v>2</c:v>
                </c:pt>
                <c:pt idx="1374">
                  <c:v>2</c:v>
                </c:pt>
                <c:pt idx="1375">
                  <c:v>2</c:v>
                </c:pt>
                <c:pt idx="1376">
                  <c:v>2</c:v>
                </c:pt>
                <c:pt idx="1377">
                  <c:v>2</c:v>
                </c:pt>
                <c:pt idx="1378">
                  <c:v>2</c:v>
                </c:pt>
                <c:pt idx="1379">
                  <c:v>2</c:v>
                </c:pt>
                <c:pt idx="1380">
                  <c:v>2</c:v>
                </c:pt>
                <c:pt idx="1381">
                  <c:v>2</c:v>
                </c:pt>
                <c:pt idx="1382">
                  <c:v>2</c:v>
                </c:pt>
                <c:pt idx="1383">
                  <c:v>2</c:v>
                </c:pt>
                <c:pt idx="1384">
                  <c:v>2</c:v>
                </c:pt>
                <c:pt idx="1385">
                  <c:v>2</c:v>
                </c:pt>
                <c:pt idx="1386">
                  <c:v>2</c:v>
                </c:pt>
                <c:pt idx="1387">
                  <c:v>2</c:v>
                </c:pt>
                <c:pt idx="1388">
                  <c:v>2</c:v>
                </c:pt>
                <c:pt idx="1389">
                  <c:v>2</c:v>
                </c:pt>
                <c:pt idx="1390">
                  <c:v>3</c:v>
                </c:pt>
                <c:pt idx="1391">
                  <c:v>3</c:v>
                </c:pt>
                <c:pt idx="1392">
                  <c:v>3</c:v>
                </c:pt>
                <c:pt idx="1393">
                  <c:v>3</c:v>
                </c:pt>
                <c:pt idx="1394">
                  <c:v>3</c:v>
                </c:pt>
                <c:pt idx="1395">
                  <c:v>2</c:v>
                </c:pt>
                <c:pt idx="1396">
                  <c:v>2</c:v>
                </c:pt>
                <c:pt idx="1397">
                  <c:v>2</c:v>
                </c:pt>
                <c:pt idx="1398">
                  <c:v>2</c:v>
                </c:pt>
                <c:pt idx="1399">
                  <c:v>2</c:v>
                </c:pt>
                <c:pt idx="1400">
                  <c:v>2</c:v>
                </c:pt>
                <c:pt idx="1401">
                  <c:v>2</c:v>
                </c:pt>
                <c:pt idx="1402">
                  <c:v>2</c:v>
                </c:pt>
                <c:pt idx="1403">
                  <c:v>2</c:v>
                </c:pt>
                <c:pt idx="1404">
                  <c:v>1.4</c:v>
                </c:pt>
                <c:pt idx="1405">
                  <c:v>1.4</c:v>
                </c:pt>
                <c:pt idx="1406">
                  <c:v>1.4</c:v>
                </c:pt>
                <c:pt idx="1407">
                  <c:v>1.4</c:v>
                </c:pt>
                <c:pt idx="1408">
                  <c:v>1.4</c:v>
                </c:pt>
                <c:pt idx="1409">
                  <c:v>2</c:v>
                </c:pt>
                <c:pt idx="1410">
                  <c:v>2</c:v>
                </c:pt>
                <c:pt idx="1411">
                  <c:v>2</c:v>
                </c:pt>
                <c:pt idx="1412">
                  <c:v>2</c:v>
                </c:pt>
                <c:pt idx="1413">
                  <c:v>2</c:v>
                </c:pt>
                <c:pt idx="1414">
                  <c:v>2</c:v>
                </c:pt>
                <c:pt idx="1415">
                  <c:v>2</c:v>
                </c:pt>
                <c:pt idx="1416">
                  <c:v>2</c:v>
                </c:pt>
                <c:pt idx="1417">
                  <c:v>2</c:v>
                </c:pt>
                <c:pt idx="1418">
                  <c:v>2</c:v>
                </c:pt>
                <c:pt idx="1419">
                  <c:v>2</c:v>
                </c:pt>
                <c:pt idx="1420">
                  <c:v>2</c:v>
                </c:pt>
                <c:pt idx="1421">
                  <c:v>2</c:v>
                </c:pt>
                <c:pt idx="1422">
                  <c:v>2</c:v>
                </c:pt>
                <c:pt idx="1423">
                  <c:v>2</c:v>
                </c:pt>
                <c:pt idx="1424">
                  <c:v>2</c:v>
                </c:pt>
                <c:pt idx="1425">
                  <c:v>3</c:v>
                </c:pt>
                <c:pt idx="1426">
                  <c:v>3</c:v>
                </c:pt>
                <c:pt idx="1427">
                  <c:v>3</c:v>
                </c:pt>
                <c:pt idx="1428">
                  <c:v>3</c:v>
                </c:pt>
                <c:pt idx="1429">
                  <c:v>4</c:v>
                </c:pt>
                <c:pt idx="1430">
                  <c:v>4</c:v>
                </c:pt>
                <c:pt idx="1431">
                  <c:v>4</c:v>
                </c:pt>
                <c:pt idx="1432">
                  <c:v>4</c:v>
                </c:pt>
                <c:pt idx="1433">
                  <c:v>4</c:v>
                </c:pt>
                <c:pt idx="1434">
                  <c:v>4</c:v>
                </c:pt>
                <c:pt idx="1435">
                  <c:v>2.5</c:v>
                </c:pt>
                <c:pt idx="1436">
                  <c:v>2.5</c:v>
                </c:pt>
                <c:pt idx="1437">
                  <c:v>2</c:v>
                </c:pt>
                <c:pt idx="1438">
                  <c:v>2</c:v>
                </c:pt>
                <c:pt idx="1439">
                  <c:v>2</c:v>
                </c:pt>
                <c:pt idx="1440">
                  <c:v>2</c:v>
                </c:pt>
                <c:pt idx="1441">
                  <c:v>2</c:v>
                </c:pt>
                <c:pt idx="1442">
                  <c:v>2</c:v>
                </c:pt>
                <c:pt idx="1443">
                  <c:v>2.5</c:v>
                </c:pt>
                <c:pt idx="1444">
                  <c:v>2</c:v>
                </c:pt>
                <c:pt idx="1445">
                  <c:v>2</c:v>
                </c:pt>
                <c:pt idx="1446">
                  <c:v>2</c:v>
                </c:pt>
                <c:pt idx="1447">
                  <c:v>2</c:v>
                </c:pt>
                <c:pt idx="1448">
                  <c:v>2.5</c:v>
                </c:pt>
                <c:pt idx="1449">
                  <c:v>2</c:v>
                </c:pt>
                <c:pt idx="1450">
                  <c:v>2</c:v>
                </c:pt>
                <c:pt idx="1451">
                  <c:v>2</c:v>
                </c:pt>
                <c:pt idx="1452">
                  <c:v>2</c:v>
                </c:pt>
                <c:pt idx="1453">
                  <c:v>2</c:v>
                </c:pt>
                <c:pt idx="1454">
                  <c:v>2</c:v>
                </c:pt>
                <c:pt idx="1455">
                  <c:v>2</c:v>
                </c:pt>
                <c:pt idx="1456">
                  <c:v>2</c:v>
                </c:pt>
                <c:pt idx="1457">
                  <c:v>2</c:v>
                </c:pt>
                <c:pt idx="1458">
                  <c:v>2</c:v>
                </c:pt>
                <c:pt idx="1459">
                  <c:v>2</c:v>
                </c:pt>
                <c:pt idx="1460">
                  <c:v>2</c:v>
                </c:pt>
                <c:pt idx="1461">
                  <c:v>2</c:v>
                </c:pt>
                <c:pt idx="1462">
                  <c:v>2</c:v>
                </c:pt>
                <c:pt idx="1463">
                  <c:v>2</c:v>
                </c:pt>
                <c:pt idx="1464">
                  <c:v>3.2</c:v>
                </c:pt>
                <c:pt idx="1465">
                  <c:v>3.2</c:v>
                </c:pt>
                <c:pt idx="1466">
                  <c:v>3.2</c:v>
                </c:pt>
                <c:pt idx="1467">
                  <c:v>3.2</c:v>
                </c:pt>
                <c:pt idx="1468">
                  <c:v>2</c:v>
                </c:pt>
                <c:pt idx="1469">
                  <c:v>2</c:v>
                </c:pt>
                <c:pt idx="1470">
                  <c:v>2</c:v>
                </c:pt>
                <c:pt idx="1471">
                  <c:v>2</c:v>
                </c:pt>
                <c:pt idx="1472">
                  <c:v>2</c:v>
                </c:pt>
                <c:pt idx="1473">
                  <c:v>2</c:v>
                </c:pt>
                <c:pt idx="1474">
                  <c:v>3.2</c:v>
                </c:pt>
                <c:pt idx="1475">
                  <c:v>3.2</c:v>
                </c:pt>
                <c:pt idx="1476">
                  <c:v>3.2</c:v>
                </c:pt>
                <c:pt idx="1477">
                  <c:v>3.2</c:v>
                </c:pt>
                <c:pt idx="1478">
                  <c:v>2</c:v>
                </c:pt>
                <c:pt idx="1479">
                  <c:v>2</c:v>
                </c:pt>
                <c:pt idx="1480">
                  <c:v>2</c:v>
                </c:pt>
                <c:pt idx="1481">
                  <c:v>2</c:v>
                </c:pt>
                <c:pt idx="1482">
                  <c:v>2</c:v>
                </c:pt>
                <c:pt idx="1483">
                  <c:v>2</c:v>
                </c:pt>
                <c:pt idx="1484">
                  <c:v>3.2</c:v>
                </c:pt>
                <c:pt idx="1485">
                  <c:v>3.2</c:v>
                </c:pt>
                <c:pt idx="1486">
                  <c:v>2</c:v>
                </c:pt>
                <c:pt idx="1487">
                  <c:v>3.2</c:v>
                </c:pt>
                <c:pt idx="1488">
                  <c:v>3.2</c:v>
                </c:pt>
                <c:pt idx="1489">
                  <c:v>1.8</c:v>
                </c:pt>
                <c:pt idx="1490">
                  <c:v>1.8</c:v>
                </c:pt>
                <c:pt idx="1491">
                  <c:v>3.2</c:v>
                </c:pt>
                <c:pt idx="1492">
                  <c:v>3.2</c:v>
                </c:pt>
                <c:pt idx="1493">
                  <c:v>1.8</c:v>
                </c:pt>
                <c:pt idx="1494">
                  <c:v>1.8</c:v>
                </c:pt>
                <c:pt idx="1495">
                  <c:v>3.2</c:v>
                </c:pt>
                <c:pt idx="1496">
                  <c:v>3.2</c:v>
                </c:pt>
                <c:pt idx="1497">
                  <c:v>1.8</c:v>
                </c:pt>
                <c:pt idx="1498">
                  <c:v>1.8</c:v>
                </c:pt>
                <c:pt idx="1499">
                  <c:v>3.2</c:v>
                </c:pt>
                <c:pt idx="1500">
                  <c:v>1.8</c:v>
                </c:pt>
                <c:pt idx="1501">
                  <c:v>1.8</c:v>
                </c:pt>
                <c:pt idx="1502">
                  <c:v>3.2</c:v>
                </c:pt>
                <c:pt idx="1503">
                  <c:v>1.8</c:v>
                </c:pt>
                <c:pt idx="1504">
                  <c:v>1.8</c:v>
                </c:pt>
                <c:pt idx="1505">
                  <c:v>3.2</c:v>
                </c:pt>
                <c:pt idx="1506">
                  <c:v>1.8</c:v>
                </c:pt>
                <c:pt idx="1507">
                  <c:v>1.8</c:v>
                </c:pt>
                <c:pt idx="1508">
                  <c:v>3.2</c:v>
                </c:pt>
                <c:pt idx="1509">
                  <c:v>1.8</c:v>
                </c:pt>
                <c:pt idx="1510">
                  <c:v>1.8</c:v>
                </c:pt>
                <c:pt idx="1511">
                  <c:v>1.8</c:v>
                </c:pt>
                <c:pt idx="1512">
                  <c:v>1.8</c:v>
                </c:pt>
                <c:pt idx="1513">
                  <c:v>1.8</c:v>
                </c:pt>
                <c:pt idx="1514">
                  <c:v>1.8</c:v>
                </c:pt>
                <c:pt idx="1515">
                  <c:v>1.8</c:v>
                </c:pt>
                <c:pt idx="1516">
                  <c:v>1.8</c:v>
                </c:pt>
                <c:pt idx="1517">
                  <c:v>1.8</c:v>
                </c:pt>
                <c:pt idx="1518">
                  <c:v>1.8</c:v>
                </c:pt>
                <c:pt idx="1519">
                  <c:v>1.8</c:v>
                </c:pt>
                <c:pt idx="1520">
                  <c:v>1.8</c:v>
                </c:pt>
                <c:pt idx="1521">
                  <c:v>1.8</c:v>
                </c:pt>
                <c:pt idx="1522">
                  <c:v>1.8</c:v>
                </c:pt>
                <c:pt idx="1523">
                  <c:v>1.8</c:v>
                </c:pt>
                <c:pt idx="1524">
                  <c:v>1.8</c:v>
                </c:pt>
                <c:pt idx="1525">
                  <c:v>1.8</c:v>
                </c:pt>
                <c:pt idx="1526">
                  <c:v>1.8</c:v>
                </c:pt>
                <c:pt idx="1527">
                  <c:v>1.8</c:v>
                </c:pt>
                <c:pt idx="1528">
                  <c:v>1.8</c:v>
                </c:pt>
                <c:pt idx="1529">
                  <c:v>3</c:v>
                </c:pt>
                <c:pt idx="1530">
                  <c:v>3</c:v>
                </c:pt>
                <c:pt idx="1531">
                  <c:v>4</c:v>
                </c:pt>
                <c:pt idx="1532">
                  <c:v>3</c:v>
                </c:pt>
                <c:pt idx="1533">
                  <c:v>6.3</c:v>
                </c:pt>
                <c:pt idx="1534">
                  <c:v>4</c:v>
                </c:pt>
                <c:pt idx="1535">
                  <c:v>3</c:v>
                </c:pt>
                <c:pt idx="1536">
                  <c:v>3</c:v>
                </c:pt>
                <c:pt idx="1537">
                  <c:v>6.3</c:v>
                </c:pt>
                <c:pt idx="1538">
                  <c:v>4</c:v>
                </c:pt>
                <c:pt idx="1539">
                  <c:v>3</c:v>
                </c:pt>
                <c:pt idx="1540">
                  <c:v>3</c:v>
                </c:pt>
                <c:pt idx="1541">
                  <c:v>6.3</c:v>
                </c:pt>
                <c:pt idx="1542">
                  <c:v>4</c:v>
                </c:pt>
                <c:pt idx="1543">
                  <c:v>3</c:v>
                </c:pt>
                <c:pt idx="1544">
                  <c:v>3</c:v>
                </c:pt>
                <c:pt idx="1545">
                  <c:v>6.3</c:v>
                </c:pt>
                <c:pt idx="1546">
                  <c:v>4</c:v>
                </c:pt>
                <c:pt idx="1547">
                  <c:v>4.2</c:v>
                </c:pt>
                <c:pt idx="1548">
                  <c:v>6.3</c:v>
                </c:pt>
                <c:pt idx="1549">
                  <c:v>4.2</c:v>
                </c:pt>
                <c:pt idx="1550">
                  <c:v>4.2</c:v>
                </c:pt>
                <c:pt idx="1551">
                  <c:v>4.2</c:v>
                </c:pt>
                <c:pt idx="1552">
                  <c:v>6</c:v>
                </c:pt>
                <c:pt idx="1553">
                  <c:v>4.2</c:v>
                </c:pt>
                <c:pt idx="1554">
                  <c:v>6</c:v>
                </c:pt>
                <c:pt idx="1555">
                  <c:v>4.2</c:v>
                </c:pt>
                <c:pt idx="1556">
                  <c:v>6</c:v>
                </c:pt>
                <c:pt idx="1557">
                  <c:v>4.2</c:v>
                </c:pt>
                <c:pt idx="1558">
                  <c:v>6</c:v>
                </c:pt>
                <c:pt idx="1559">
                  <c:v>4.2</c:v>
                </c:pt>
                <c:pt idx="1560">
                  <c:v>6</c:v>
                </c:pt>
                <c:pt idx="1561">
                  <c:v>4.2</c:v>
                </c:pt>
                <c:pt idx="1562">
                  <c:v>4</c:v>
                </c:pt>
                <c:pt idx="1563">
                  <c:v>2</c:v>
                </c:pt>
                <c:pt idx="1564">
                  <c:v>2</c:v>
                </c:pt>
                <c:pt idx="1565">
                  <c:v>2.9</c:v>
                </c:pt>
                <c:pt idx="1566">
                  <c:v>2.9</c:v>
                </c:pt>
                <c:pt idx="1567">
                  <c:v>2</c:v>
                </c:pt>
                <c:pt idx="1568">
                  <c:v>2</c:v>
                </c:pt>
                <c:pt idx="1569">
                  <c:v>2</c:v>
                </c:pt>
                <c:pt idx="1570">
                  <c:v>2</c:v>
                </c:pt>
                <c:pt idx="1571">
                  <c:v>2</c:v>
                </c:pt>
                <c:pt idx="1572">
                  <c:v>2</c:v>
                </c:pt>
                <c:pt idx="1573">
                  <c:v>2</c:v>
                </c:pt>
                <c:pt idx="1574">
                  <c:v>2</c:v>
                </c:pt>
                <c:pt idx="1575">
                  <c:v>2</c:v>
                </c:pt>
                <c:pt idx="1576">
                  <c:v>2</c:v>
                </c:pt>
                <c:pt idx="1577">
                  <c:v>2</c:v>
                </c:pt>
                <c:pt idx="1578">
                  <c:v>2</c:v>
                </c:pt>
                <c:pt idx="1579">
                  <c:v>2</c:v>
                </c:pt>
                <c:pt idx="1580">
                  <c:v>2</c:v>
                </c:pt>
                <c:pt idx="1581">
                  <c:v>2</c:v>
                </c:pt>
                <c:pt idx="1582">
                  <c:v>2</c:v>
                </c:pt>
                <c:pt idx="1583">
                  <c:v>2</c:v>
                </c:pt>
                <c:pt idx="1584">
                  <c:v>2</c:v>
                </c:pt>
                <c:pt idx="1585">
                  <c:v>2</c:v>
                </c:pt>
                <c:pt idx="1586">
                  <c:v>2</c:v>
                </c:pt>
                <c:pt idx="1587">
                  <c:v>2</c:v>
                </c:pt>
                <c:pt idx="1588">
                  <c:v>2</c:v>
                </c:pt>
                <c:pt idx="1589">
                  <c:v>2</c:v>
                </c:pt>
                <c:pt idx="1590">
                  <c:v>2</c:v>
                </c:pt>
                <c:pt idx="1591">
                  <c:v>2</c:v>
                </c:pt>
                <c:pt idx="1592">
                  <c:v>2</c:v>
                </c:pt>
                <c:pt idx="1593">
                  <c:v>2</c:v>
                </c:pt>
                <c:pt idx="1594">
                  <c:v>2</c:v>
                </c:pt>
                <c:pt idx="1595">
                  <c:v>2</c:v>
                </c:pt>
                <c:pt idx="1596">
                  <c:v>2.9</c:v>
                </c:pt>
                <c:pt idx="1597">
                  <c:v>2</c:v>
                </c:pt>
                <c:pt idx="1598">
                  <c:v>2</c:v>
                </c:pt>
                <c:pt idx="1599">
                  <c:v>4</c:v>
                </c:pt>
                <c:pt idx="1600">
                  <c:v>6</c:v>
                </c:pt>
                <c:pt idx="1601">
                  <c:v>4</c:v>
                </c:pt>
                <c:pt idx="1602">
                  <c:v>6</c:v>
                </c:pt>
                <c:pt idx="1603">
                  <c:v>6</c:v>
                </c:pt>
                <c:pt idx="1604">
                  <c:v>6</c:v>
                </c:pt>
                <c:pt idx="1605">
                  <c:v>6</c:v>
                </c:pt>
                <c:pt idx="1606">
                  <c:v>6</c:v>
                </c:pt>
                <c:pt idx="1607">
                  <c:v>6</c:v>
                </c:pt>
                <c:pt idx="1608">
                  <c:v>6</c:v>
                </c:pt>
                <c:pt idx="1609">
                  <c:v>6</c:v>
                </c:pt>
                <c:pt idx="1610">
                  <c:v>6</c:v>
                </c:pt>
                <c:pt idx="1611">
                  <c:v>4</c:v>
                </c:pt>
                <c:pt idx="1612">
                  <c:v>4</c:v>
                </c:pt>
                <c:pt idx="1613">
                  <c:v>6</c:v>
                </c:pt>
                <c:pt idx="1614">
                  <c:v>6</c:v>
                </c:pt>
                <c:pt idx="1615">
                  <c:v>6</c:v>
                </c:pt>
                <c:pt idx="1616">
                  <c:v>6</c:v>
                </c:pt>
                <c:pt idx="1617">
                  <c:v>4</c:v>
                </c:pt>
                <c:pt idx="1618">
                  <c:v>4</c:v>
                </c:pt>
                <c:pt idx="1619">
                  <c:v>6</c:v>
                </c:pt>
                <c:pt idx="1620">
                  <c:v>6</c:v>
                </c:pt>
                <c:pt idx="1621">
                  <c:v>4</c:v>
                </c:pt>
                <c:pt idx="1622">
                  <c:v>4</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6.75</c:v>
                </c:pt>
                <c:pt idx="1659">
                  <c:v>6.75</c:v>
                </c:pt>
                <c:pt idx="1660">
                  <c:v>6.75</c:v>
                </c:pt>
                <c:pt idx="1661">
                  <c:v>6.75</c:v>
                </c:pt>
                <c:pt idx="1662">
                  <c:v>4</c:v>
                </c:pt>
                <c:pt idx="1663">
                  <c:v>6</c:v>
                </c:pt>
                <c:pt idx="1664">
                  <c:v>6</c:v>
                </c:pt>
                <c:pt idx="1665">
                  <c:v>4</c:v>
                </c:pt>
                <c:pt idx="1666">
                  <c:v>4</c:v>
                </c:pt>
                <c:pt idx="1667">
                  <c:v>6</c:v>
                </c:pt>
                <c:pt idx="1668">
                  <c:v>4</c:v>
                </c:pt>
                <c:pt idx="1669">
                  <c:v>6</c:v>
                </c:pt>
                <c:pt idx="1670">
                  <c:v>6.8</c:v>
                </c:pt>
                <c:pt idx="1671">
                  <c:v>6.8</c:v>
                </c:pt>
                <c:pt idx="1672">
                  <c:v>6.8</c:v>
                </c:pt>
                <c:pt idx="1673">
                  <c:v>6.8</c:v>
                </c:pt>
                <c:pt idx="1674">
                  <c:v>6.8</c:v>
                </c:pt>
                <c:pt idx="1675">
                  <c:v>6.8</c:v>
                </c:pt>
                <c:pt idx="1676">
                  <c:v>6.8</c:v>
                </c:pt>
                <c:pt idx="1677">
                  <c:v>6.8</c:v>
                </c:pt>
                <c:pt idx="1678">
                  <c:v>6.8</c:v>
                </c:pt>
                <c:pt idx="1679">
                  <c:v>6.75</c:v>
                </c:pt>
                <c:pt idx="1680">
                  <c:v>6.75</c:v>
                </c:pt>
                <c:pt idx="1681">
                  <c:v>6.75</c:v>
                </c:pt>
                <c:pt idx="1682">
                  <c:v>2</c:v>
                </c:pt>
                <c:pt idx="1683">
                  <c:v>2</c:v>
                </c:pt>
                <c:pt idx="1684">
                  <c:v>2</c:v>
                </c:pt>
                <c:pt idx="1685">
                  <c:v>2</c:v>
                </c:pt>
                <c:pt idx="1686">
                  <c:v>3</c:v>
                </c:pt>
                <c:pt idx="1687">
                  <c:v>2</c:v>
                </c:pt>
                <c:pt idx="1688">
                  <c:v>2</c:v>
                </c:pt>
                <c:pt idx="1689">
                  <c:v>2</c:v>
                </c:pt>
                <c:pt idx="1690">
                  <c:v>3</c:v>
                </c:pt>
                <c:pt idx="1691">
                  <c:v>3</c:v>
                </c:pt>
                <c:pt idx="1692">
                  <c:v>2</c:v>
                </c:pt>
                <c:pt idx="1693">
                  <c:v>2</c:v>
                </c:pt>
                <c:pt idx="1694">
                  <c:v>2</c:v>
                </c:pt>
                <c:pt idx="1695">
                  <c:v>2</c:v>
                </c:pt>
                <c:pt idx="1696">
                  <c:v>3</c:v>
                </c:pt>
                <c:pt idx="1697">
                  <c:v>3</c:v>
                </c:pt>
                <c:pt idx="1698">
                  <c:v>2</c:v>
                </c:pt>
                <c:pt idx="1699">
                  <c:v>2</c:v>
                </c:pt>
                <c:pt idx="1700">
                  <c:v>2</c:v>
                </c:pt>
                <c:pt idx="1701">
                  <c:v>2</c:v>
                </c:pt>
                <c:pt idx="1702">
                  <c:v>2</c:v>
                </c:pt>
                <c:pt idx="1703">
                  <c:v>2</c:v>
                </c:pt>
                <c:pt idx="1704">
                  <c:v>2</c:v>
                </c:pt>
                <c:pt idx="1705">
                  <c:v>3</c:v>
                </c:pt>
                <c:pt idx="1706">
                  <c:v>2</c:v>
                </c:pt>
                <c:pt idx="1707">
                  <c:v>2</c:v>
                </c:pt>
                <c:pt idx="1708">
                  <c:v>3</c:v>
                </c:pt>
                <c:pt idx="1709">
                  <c:v>2</c:v>
                </c:pt>
                <c:pt idx="1710">
                  <c:v>2</c:v>
                </c:pt>
                <c:pt idx="1711">
                  <c:v>2</c:v>
                </c:pt>
                <c:pt idx="1712">
                  <c:v>2</c:v>
                </c:pt>
                <c:pt idx="1713">
                  <c:v>3</c:v>
                </c:pt>
                <c:pt idx="1714">
                  <c:v>2</c:v>
                </c:pt>
                <c:pt idx="1715">
                  <c:v>3</c:v>
                </c:pt>
                <c:pt idx="1716">
                  <c:v>2</c:v>
                </c:pt>
                <c:pt idx="1717">
                  <c:v>2</c:v>
                </c:pt>
                <c:pt idx="1718">
                  <c:v>2</c:v>
                </c:pt>
                <c:pt idx="1719">
                  <c:v>2</c:v>
                </c:pt>
                <c:pt idx="1720">
                  <c:v>2</c:v>
                </c:pt>
                <c:pt idx="1721">
                  <c:v>2</c:v>
                </c:pt>
                <c:pt idx="1722">
                  <c:v>3</c:v>
                </c:pt>
                <c:pt idx="1723">
                  <c:v>2</c:v>
                </c:pt>
                <c:pt idx="1724">
                  <c:v>3</c:v>
                </c:pt>
                <c:pt idx="1725">
                  <c:v>2</c:v>
                </c:pt>
                <c:pt idx="1726">
                  <c:v>3</c:v>
                </c:pt>
                <c:pt idx="1727">
                  <c:v>2</c:v>
                </c:pt>
                <c:pt idx="1728">
                  <c:v>3</c:v>
                </c:pt>
                <c:pt idx="1729">
                  <c:v>2</c:v>
                </c:pt>
                <c:pt idx="1730">
                  <c:v>2</c:v>
                </c:pt>
                <c:pt idx="1731">
                  <c:v>2</c:v>
                </c:pt>
                <c:pt idx="1732">
                  <c:v>2</c:v>
                </c:pt>
                <c:pt idx="1733">
                  <c:v>2</c:v>
                </c:pt>
                <c:pt idx="1734">
                  <c:v>3</c:v>
                </c:pt>
                <c:pt idx="1735">
                  <c:v>2</c:v>
                </c:pt>
                <c:pt idx="1736">
                  <c:v>2</c:v>
                </c:pt>
                <c:pt idx="1737">
                  <c:v>3</c:v>
                </c:pt>
                <c:pt idx="1738">
                  <c:v>2</c:v>
                </c:pt>
                <c:pt idx="1739">
                  <c:v>2</c:v>
                </c:pt>
                <c:pt idx="1740">
                  <c:v>2</c:v>
                </c:pt>
                <c:pt idx="1741">
                  <c:v>2</c:v>
                </c:pt>
                <c:pt idx="1742">
                  <c:v>2</c:v>
                </c:pt>
                <c:pt idx="1743">
                  <c:v>3</c:v>
                </c:pt>
                <c:pt idx="1744">
                  <c:v>2</c:v>
                </c:pt>
                <c:pt idx="1745">
                  <c:v>2</c:v>
                </c:pt>
                <c:pt idx="1746">
                  <c:v>3</c:v>
                </c:pt>
                <c:pt idx="1747">
                  <c:v>2</c:v>
                </c:pt>
                <c:pt idx="1748">
                  <c:v>2</c:v>
                </c:pt>
                <c:pt idx="1749">
                  <c:v>3</c:v>
                </c:pt>
                <c:pt idx="1750">
                  <c:v>3</c:v>
                </c:pt>
                <c:pt idx="1751">
                  <c:v>2</c:v>
                </c:pt>
                <c:pt idx="1752">
                  <c:v>2</c:v>
                </c:pt>
                <c:pt idx="1753">
                  <c:v>2</c:v>
                </c:pt>
                <c:pt idx="1754">
                  <c:v>2</c:v>
                </c:pt>
                <c:pt idx="1755">
                  <c:v>3</c:v>
                </c:pt>
                <c:pt idx="1756">
                  <c:v>2</c:v>
                </c:pt>
                <c:pt idx="1757">
                  <c:v>2</c:v>
                </c:pt>
                <c:pt idx="1758">
                  <c:v>3</c:v>
                </c:pt>
                <c:pt idx="1759">
                  <c:v>2</c:v>
                </c:pt>
                <c:pt idx="1760">
                  <c:v>2</c:v>
                </c:pt>
                <c:pt idx="1761">
                  <c:v>2</c:v>
                </c:pt>
                <c:pt idx="1762">
                  <c:v>2</c:v>
                </c:pt>
                <c:pt idx="1763">
                  <c:v>2</c:v>
                </c:pt>
                <c:pt idx="1764">
                  <c:v>3</c:v>
                </c:pt>
                <c:pt idx="1765">
                  <c:v>2</c:v>
                </c:pt>
                <c:pt idx="1766">
                  <c:v>2</c:v>
                </c:pt>
                <c:pt idx="1767">
                  <c:v>3</c:v>
                </c:pt>
                <c:pt idx="1768">
                  <c:v>2</c:v>
                </c:pt>
                <c:pt idx="1769">
                  <c:v>2</c:v>
                </c:pt>
                <c:pt idx="1770">
                  <c:v>2</c:v>
                </c:pt>
                <c:pt idx="1771">
                  <c:v>3</c:v>
                </c:pt>
                <c:pt idx="1772">
                  <c:v>2</c:v>
                </c:pt>
                <c:pt idx="1773">
                  <c:v>2</c:v>
                </c:pt>
                <c:pt idx="1774">
                  <c:v>3</c:v>
                </c:pt>
                <c:pt idx="1775">
                  <c:v>2</c:v>
                </c:pt>
                <c:pt idx="1776">
                  <c:v>2</c:v>
                </c:pt>
                <c:pt idx="1777">
                  <c:v>3</c:v>
                </c:pt>
                <c:pt idx="1778">
                  <c:v>2</c:v>
                </c:pt>
                <c:pt idx="1779">
                  <c:v>2</c:v>
                </c:pt>
                <c:pt idx="1780">
                  <c:v>2</c:v>
                </c:pt>
                <c:pt idx="1781">
                  <c:v>2</c:v>
                </c:pt>
                <c:pt idx="1782">
                  <c:v>3</c:v>
                </c:pt>
                <c:pt idx="1783">
                  <c:v>2</c:v>
                </c:pt>
                <c:pt idx="1784">
                  <c:v>3</c:v>
                </c:pt>
                <c:pt idx="1785">
                  <c:v>2</c:v>
                </c:pt>
                <c:pt idx="1786">
                  <c:v>2</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2</c:v>
                </c:pt>
                <c:pt idx="1802">
                  <c:v>3</c:v>
                </c:pt>
                <c:pt idx="1803">
                  <c:v>2</c:v>
                </c:pt>
                <c:pt idx="1804">
                  <c:v>3</c:v>
                </c:pt>
                <c:pt idx="1805">
                  <c:v>2</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3</c:v>
                </c:pt>
                <c:pt idx="1879">
                  <c:v>3</c:v>
                </c:pt>
                <c:pt idx="1880">
                  <c:v>3</c:v>
                </c:pt>
                <c:pt idx="1881">
                  <c:v>3</c:v>
                </c:pt>
                <c:pt idx="1882">
                  <c:v>3</c:v>
                </c:pt>
                <c:pt idx="1883">
                  <c:v>3</c:v>
                </c:pt>
                <c:pt idx="1884">
                  <c:v>3</c:v>
                </c:pt>
                <c:pt idx="1885">
                  <c:v>3</c:v>
                </c:pt>
                <c:pt idx="1886">
                  <c:v>3</c:v>
                </c:pt>
                <c:pt idx="1887">
                  <c:v>3</c:v>
                </c:pt>
                <c:pt idx="1888">
                  <c:v>3</c:v>
                </c:pt>
                <c:pt idx="1889">
                  <c:v>3</c:v>
                </c:pt>
                <c:pt idx="1890">
                  <c:v>3</c:v>
                </c:pt>
                <c:pt idx="1891">
                  <c:v>3</c:v>
                </c:pt>
                <c:pt idx="1892">
                  <c:v>3</c:v>
                </c:pt>
                <c:pt idx="1893">
                  <c:v>4</c:v>
                </c:pt>
                <c:pt idx="1894">
                  <c:v>3</c:v>
                </c:pt>
                <c:pt idx="1895">
                  <c:v>3</c:v>
                </c:pt>
                <c:pt idx="1896">
                  <c:v>3</c:v>
                </c:pt>
                <c:pt idx="1897">
                  <c:v>3</c:v>
                </c:pt>
                <c:pt idx="1898">
                  <c:v>3</c:v>
                </c:pt>
                <c:pt idx="1899">
                  <c:v>3</c:v>
                </c:pt>
                <c:pt idx="1900">
                  <c:v>4</c:v>
                </c:pt>
                <c:pt idx="1901">
                  <c:v>3</c:v>
                </c:pt>
                <c:pt idx="1902">
                  <c:v>3</c:v>
                </c:pt>
                <c:pt idx="1903">
                  <c:v>3</c:v>
                </c:pt>
                <c:pt idx="1904">
                  <c:v>3</c:v>
                </c:pt>
                <c:pt idx="1905">
                  <c:v>4</c:v>
                </c:pt>
                <c:pt idx="1906">
                  <c:v>3</c:v>
                </c:pt>
                <c:pt idx="1907">
                  <c:v>3</c:v>
                </c:pt>
                <c:pt idx="1908">
                  <c:v>3</c:v>
                </c:pt>
                <c:pt idx="1909">
                  <c:v>3</c:v>
                </c:pt>
                <c:pt idx="1910">
                  <c:v>3</c:v>
                </c:pt>
                <c:pt idx="1911">
                  <c:v>3</c:v>
                </c:pt>
                <c:pt idx="1912">
                  <c:v>3</c:v>
                </c:pt>
                <c:pt idx="1913">
                  <c:v>3</c:v>
                </c:pt>
                <c:pt idx="1914">
                  <c:v>3</c:v>
                </c:pt>
                <c:pt idx="1915">
                  <c:v>3</c:v>
                </c:pt>
                <c:pt idx="1916">
                  <c:v>3</c:v>
                </c:pt>
                <c:pt idx="1917">
                  <c:v>3</c:v>
                </c:pt>
                <c:pt idx="1918">
                  <c:v>3</c:v>
                </c:pt>
                <c:pt idx="1919">
                  <c:v>3</c:v>
                </c:pt>
                <c:pt idx="1920">
                  <c:v>3</c:v>
                </c:pt>
                <c:pt idx="1921">
                  <c:v>3</c:v>
                </c:pt>
                <c:pt idx="1922">
                  <c:v>3</c:v>
                </c:pt>
                <c:pt idx="1923">
                  <c:v>3</c:v>
                </c:pt>
                <c:pt idx="1924">
                  <c:v>2.5</c:v>
                </c:pt>
                <c:pt idx="1925">
                  <c:v>3</c:v>
                </c:pt>
                <c:pt idx="1926">
                  <c:v>3</c:v>
                </c:pt>
                <c:pt idx="1927">
                  <c:v>3</c:v>
                </c:pt>
                <c:pt idx="1928">
                  <c:v>3</c:v>
                </c:pt>
                <c:pt idx="1929">
                  <c:v>3</c:v>
                </c:pt>
                <c:pt idx="1930">
                  <c:v>3</c:v>
                </c:pt>
                <c:pt idx="1931">
                  <c:v>2.5</c:v>
                </c:pt>
                <c:pt idx="1932">
                  <c:v>3.2</c:v>
                </c:pt>
                <c:pt idx="1933">
                  <c:v>3</c:v>
                </c:pt>
                <c:pt idx="1934">
                  <c:v>2.5</c:v>
                </c:pt>
                <c:pt idx="1935">
                  <c:v>3.2</c:v>
                </c:pt>
                <c:pt idx="1936">
                  <c:v>3</c:v>
                </c:pt>
                <c:pt idx="1937">
                  <c:v>2.5</c:v>
                </c:pt>
                <c:pt idx="1938">
                  <c:v>2.5</c:v>
                </c:pt>
                <c:pt idx="1939">
                  <c:v>2.5</c:v>
                </c:pt>
                <c:pt idx="1940">
                  <c:v>2.5</c:v>
                </c:pt>
                <c:pt idx="1941">
                  <c:v>2.5</c:v>
                </c:pt>
                <c:pt idx="1942">
                  <c:v>2.5</c:v>
                </c:pt>
                <c:pt idx="1943">
                  <c:v>3</c:v>
                </c:pt>
                <c:pt idx="1944">
                  <c:v>2.5</c:v>
                </c:pt>
                <c:pt idx="1945">
                  <c:v>3</c:v>
                </c:pt>
                <c:pt idx="1946">
                  <c:v>2.5</c:v>
                </c:pt>
                <c:pt idx="1947">
                  <c:v>2.5</c:v>
                </c:pt>
                <c:pt idx="1948">
                  <c:v>3.2</c:v>
                </c:pt>
                <c:pt idx="1949">
                  <c:v>3</c:v>
                </c:pt>
                <c:pt idx="1950">
                  <c:v>2.5</c:v>
                </c:pt>
                <c:pt idx="1951">
                  <c:v>3.2</c:v>
                </c:pt>
                <c:pt idx="1952">
                  <c:v>3</c:v>
                </c:pt>
                <c:pt idx="1953">
                  <c:v>2.5</c:v>
                </c:pt>
                <c:pt idx="1954">
                  <c:v>2.5</c:v>
                </c:pt>
                <c:pt idx="1955">
                  <c:v>2.5</c:v>
                </c:pt>
                <c:pt idx="1956">
                  <c:v>2.5</c:v>
                </c:pt>
                <c:pt idx="1957">
                  <c:v>2.5</c:v>
                </c:pt>
                <c:pt idx="1958">
                  <c:v>2.5</c:v>
                </c:pt>
                <c:pt idx="1959">
                  <c:v>3</c:v>
                </c:pt>
                <c:pt idx="1960">
                  <c:v>2.5</c:v>
                </c:pt>
                <c:pt idx="1961">
                  <c:v>3</c:v>
                </c:pt>
                <c:pt idx="1962">
                  <c:v>2.5</c:v>
                </c:pt>
                <c:pt idx="1963">
                  <c:v>2.5</c:v>
                </c:pt>
                <c:pt idx="1964">
                  <c:v>3.2</c:v>
                </c:pt>
                <c:pt idx="1965">
                  <c:v>3</c:v>
                </c:pt>
                <c:pt idx="1966">
                  <c:v>2.5</c:v>
                </c:pt>
                <c:pt idx="1967">
                  <c:v>3.2</c:v>
                </c:pt>
                <c:pt idx="1968">
                  <c:v>3</c:v>
                </c:pt>
                <c:pt idx="1969">
                  <c:v>2.5</c:v>
                </c:pt>
                <c:pt idx="1970">
                  <c:v>2.5</c:v>
                </c:pt>
                <c:pt idx="1971">
                  <c:v>2.5</c:v>
                </c:pt>
                <c:pt idx="1972">
                  <c:v>2.5</c:v>
                </c:pt>
                <c:pt idx="1973">
                  <c:v>2.5</c:v>
                </c:pt>
                <c:pt idx="1974">
                  <c:v>2.5</c:v>
                </c:pt>
                <c:pt idx="1975">
                  <c:v>3</c:v>
                </c:pt>
                <c:pt idx="1976">
                  <c:v>2.5</c:v>
                </c:pt>
                <c:pt idx="1977">
                  <c:v>3</c:v>
                </c:pt>
                <c:pt idx="1978">
                  <c:v>2.5</c:v>
                </c:pt>
                <c:pt idx="1979">
                  <c:v>2.5</c:v>
                </c:pt>
                <c:pt idx="1980">
                  <c:v>3.2</c:v>
                </c:pt>
                <c:pt idx="1981">
                  <c:v>3</c:v>
                </c:pt>
                <c:pt idx="1982">
                  <c:v>2.5</c:v>
                </c:pt>
                <c:pt idx="1983">
                  <c:v>3.2</c:v>
                </c:pt>
                <c:pt idx="1984">
                  <c:v>3</c:v>
                </c:pt>
                <c:pt idx="1985">
                  <c:v>2.5</c:v>
                </c:pt>
                <c:pt idx="1986">
                  <c:v>2.5</c:v>
                </c:pt>
                <c:pt idx="1987">
                  <c:v>2.5</c:v>
                </c:pt>
                <c:pt idx="1988">
                  <c:v>3</c:v>
                </c:pt>
                <c:pt idx="1989">
                  <c:v>2.5</c:v>
                </c:pt>
                <c:pt idx="1990">
                  <c:v>3</c:v>
                </c:pt>
                <c:pt idx="1991">
                  <c:v>2.5</c:v>
                </c:pt>
                <c:pt idx="1992">
                  <c:v>3.2</c:v>
                </c:pt>
                <c:pt idx="1993">
                  <c:v>3</c:v>
                </c:pt>
                <c:pt idx="1994">
                  <c:v>2.5</c:v>
                </c:pt>
                <c:pt idx="1995">
                  <c:v>3.2</c:v>
                </c:pt>
                <c:pt idx="1996">
                  <c:v>3</c:v>
                </c:pt>
                <c:pt idx="1997">
                  <c:v>2.5</c:v>
                </c:pt>
                <c:pt idx="1998">
                  <c:v>2.5</c:v>
                </c:pt>
                <c:pt idx="1999">
                  <c:v>3</c:v>
                </c:pt>
                <c:pt idx="2000">
                  <c:v>2.5</c:v>
                </c:pt>
                <c:pt idx="2001">
                  <c:v>3.2</c:v>
                </c:pt>
                <c:pt idx="2002">
                  <c:v>3</c:v>
                </c:pt>
                <c:pt idx="2003">
                  <c:v>2.5</c:v>
                </c:pt>
                <c:pt idx="2004">
                  <c:v>3.2</c:v>
                </c:pt>
                <c:pt idx="2005">
                  <c:v>3</c:v>
                </c:pt>
                <c:pt idx="2006">
                  <c:v>2.5</c:v>
                </c:pt>
                <c:pt idx="2007">
                  <c:v>2.5</c:v>
                </c:pt>
                <c:pt idx="2008">
                  <c:v>2.8</c:v>
                </c:pt>
                <c:pt idx="2009">
                  <c:v>2.5</c:v>
                </c:pt>
                <c:pt idx="2010">
                  <c:v>2.8</c:v>
                </c:pt>
                <c:pt idx="2011">
                  <c:v>2.5</c:v>
                </c:pt>
                <c:pt idx="2012">
                  <c:v>2.5</c:v>
                </c:pt>
                <c:pt idx="2013">
                  <c:v>2.8</c:v>
                </c:pt>
                <c:pt idx="2014">
                  <c:v>2.5</c:v>
                </c:pt>
                <c:pt idx="2015">
                  <c:v>1.9</c:v>
                </c:pt>
                <c:pt idx="2016">
                  <c:v>1.9</c:v>
                </c:pt>
                <c:pt idx="2017">
                  <c:v>3.2</c:v>
                </c:pt>
                <c:pt idx="2018">
                  <c:v>2.8</c:v>
                </c:pt>
                <c:pt idx="2019">
                  <c:v>2.5</c:v>
                </c:pt>
                <c:pt idx="2020">
                  <c:v>2.8</c:v>
                </c:pt>
                <c:pt idx="2021">
                  <c:v>2.5</c:v>
                </c:pt>
                <c:pt idx="2022">
                  <c:v>3.2</c:v>
                </c:pt>
                <c:pt idx="2023">
                  <c:v>2.8</c:v>
                </c:pt>
                <c:pt idx="2024">
                  <c:v>2.5</c:v>
                </c:pt>
                <c:pt idx="2025">
                  <c:v>3.2</c:v>
                </c:pt>
                <c:pt idx="2026">
                  <c:v>2.8</c:v>
                </c:pt>
                <c:pt idx="2027">
                  <c:v>2.5</c:v>
                </c:pt>
                <c:pt idx="2028">
                  <c:v>2.8</c:v>
                </c:pt>
                <c:pt idx="2029">
                  <c:v>1.9</c:v>
                </c:pt>
                <c:pt idx="2030">
                  <c:v>3.2</c:v>
                </c:pt>
                <c:pt idx="2031">
                  <c:v>2.8</c:v>
                </c:pt>
                <c:pt idx="2032">
                  <c:v>1.9</c:v>
                </c:pt>
                <c:pt idx="2033">
                  <c:v>3.2</c:v>
                </c:pt>
                <c:pt idx="2034">
                  <c:v>2.8</c:v>
                </c:pt>
                <c:pt idx="2035">
                  <c:v>1.9</c:v>
                </c:pt>
                <c:pt idx="2036">
                  <c:v>1.9</c:v>
                </c:pt>
                <c:pt idx="2037">
                  <c:v>1.9</c:v>
                </c:pt>
                <c:pt idx="2038">
                  <c:v>3.2</c:v>
                </c:pt>
                <c:pt idx="2039">
                  <c:v>3.2</c:v>
                </c:pt>
                <c:pt idx="2040">
                  <c:v>2.8</c:v>
                </c:pt>
                <c:pt idx="2041">
                  <c:v>2.5</c:v>
                </c:pt>
                <c:pt idx="2042">
                  <c:v>2.8</c:v>
                </c:pt>
                <c:pt idx="2043">
                  <c:v>2.5</c:v>
                </c:pt>
                <c:pt idx="2044">
                  <c:v>3.2</c:v>
                </c:pt>
                <c:pt idx="2045">
                  <c:v>2.8</c:v>
                </c:pt>
                <c:pt idx="2046">
                  <c:v>2.5</c:v>
                </c:pt>
                <c:pt idx="2047">
                  <c:v>3.2</c:v>
                </c:pt>
                <c:pt idx="2048">
                  <c:v>2.8</c:v>
                </c:pt>
                <c:pt idx="2049">
                  <c:v>1.9</c:v>
                </c:pt>
                <c:pt idx="2050">
                  <c:v>2.8</c:v>
                </c:pt>
                <c:pt idx="2051">
                  <c:v>1.9</c:v>
                </c:pt>
                <c:pt idx="2052">
                  <c:v>3.2</c:v>
                </c:pt>
                <c:pt idx="2053">
                  <c:v>2.8</c:v>
                </c:pt>
                <c:pt idx="2054">
                  <c:v>1.9</c:v>
                </c:pt>
                <c:pt idx="2055">
                  <c:v>3.2</c:v>
                </c:pt>
                <c:pt idx="2056">
                  <c:v>2.8</c:v>
                </c:pt>
                <c:pt idx="2057">
                  <c:v>1.9</c:v>
                </c:pt>
                <c:pt idx="2058">
                  <c:v>1.9</c:v>
                </c:pt>
                <c:pt idx="2059">
                  <c:v>1.9</c:v>
                </c:pt>
                <c:pt idx="2060">
                  <c:v>3.2</c:v>
                </c:pt>
                <c:pt idx="2061">
                  <c:v>2.8</c:v>
                </c:pt>
                <c:pt idx="2062">
                  <c:v>1.9</c:v>
                </c:pt>
                <c:pt idx="2063">
                  <c:v>2.8</c:v>
                </c:pt>
                <c:pt idx="2064">
                  <c:v>1.9</c:v>
                </c:pt>
                <c:pt idx="2065">
                  <c:v>2.8</c:v>
                </c:pt>
                <c:pt idx="2066">
                  <c:v>1.9</c:v>
                </c:pt>
                <c:pt idx="2067">
                  <c:v>2.8</c:v>
                </c:pt>
                <c:pt idx="2068" formatCode="0.0">
                  <c:v>2.6839378238341971</c:v>
                </c:pt>
                <c:pt idx="2069" formatCode="0.0">
                  <c:v>2.6839378238341971</c:v>
                </c:pt>
                <c:pt idx="2070" formatCode="0.0">
                  <c:v>2.6839378238341971</c:v>
                </c:pt>
                <c:pt idx="2071" formatCode="0.0">
                  <c:v>2.6839378238341971</c:v>
                </c:pt>
                <c:pt idx="2072" formatCode="0.0">
                  <c:v>2.6839378238341971</c:v>
                </c:pt>
                <c:pt idx="2073" formatCode="0.0">
                  <c:v>2.6839378238341971</c:v>
                </c:pt>
                <c:pt idx="2074" formatCode="0.0">
                  <c:v>2.6839378238341971</c:v>
                </c:pt>
                <c:pt idx="2075" formatCode="0.0">
                  <c:v>2.6839378238341971</c:v>
                </c:pt>
                <c:pt idx="2076" formatCode="0.0">
                  <c:v>2.6839378238341971</c:v>
                </c:pt>
                <c:pt idx="2077" formatCode="0.0">
                  <c:v>2.6839378238341971</c:v>
                </c:pt>
                <c:pt idx="2078" formatCode="0.0">
                  <c:v>2.6839378238341971</c:v>
                </c:pt>
                <c:pt idx="2079" formatCode="0.0">
                  <c:v>2.6839378238341971</c:v>
                </c:pt>
                <c:pt idx="2080" formatCode="0.0">
                  <c:v>2.6839378238341971</c:v>
                </c:pt>
                <c:pt idx="2081" formatCode="0.0">
                  <c:v>2.6839378238341971</c:v>
                </c:pt>
                <c:pt idx="2082" formatCode="0.0">
                  <c:v>2.6839378238341971</c:v>
                </c:pt>
                <c:pt idx="2083" formatCode="0.0">
                  <c:v>2.6839378238341971</c:v>
                </c:pt>
                <c:pt idx="2084" formatCode="0.0">
                  <c:v>2.6839378238341971</c:v>
                </c:pt>
                <c:pt idx="2085" formatCode="0.0">
                  <c:v>2.6839378238341971</c:v>
                </c:pt>
                <c:pt idx="2086" formatCode="0.0">
                  <c:v>2.6839378238341971</c:v>
                </c:pt>
                <c:pt idx="2087" formatCode="0.0">
                  <c:v>2.6839378238341971</c:v>
                </c:pt>
                <c:pt idx="2088" formatCode="0.0">
                  <c:v>2.6839378238341971</c:v>
                </c:pt>
                <c:pt idx="2089" formatCode="0.0">
                  <c:v>2.6839378238341971</c:v>
                </c:pt>
                <c:pt idx="2090" formatCode="0.0">
                  <c:v>2.6839378238341971</c:v>
                </c:pt>
                <c:pt idx="2091" formatCode="0.0">
                  <c:v>2.6839378238341971</c:v>
                </c:pt>
                <c:pt idx="2092" formatCode="0.0">
                  <c:v>2.6839378238341971</c:v>
                </c:pt>
                <c:pt idx="2093" formatCode="0.0">
                  <c:v>2.6839378238341971</c:v>
                </c:pt>
                <c:pt idx="2094" formatCode="0.0">
                  <c:v>2.6839378238341971</c:v>
                </c:pt>
                <c:pt idx="2095" formatCode="0.0">
                  <c:v>2.6839378238341971</c:v>
                </c:pt>
                <c:pt idx="2096" formatCode="0.0">
                  <c:v>2.6839378238341971</c:v>
                </c:pt>
                <c:pt idx="2097" formatCode="0.0">
                  <c:v>2.6839378238341971</c:v>
                </c:pt>
                <c:pt idx="2098" formatCode="0.0">
                  <c:v>2.6839378238341971</c:v>
                </c:pt>
                <c:pt idx="2099" formatCode="0.0">
                  <c:v>2.6839378238341971</c:v>
                </c:pt>
                <c:pt idx="2100" formatCode="0.0">
                  <c:v>2.6839378238341971</c:v>
                </c:pt>
                <c:pt idx="2101" formatCode="0.0">
                  <c:v>2.6839378238341971</c:v>
                </c:pt>
                <c:pt idx="2102" formatCode="0.0">
                  <c:v>2.6839378238341971</c:v>
                </c:pt>
                <c:pt idx="2103" formatCode="0.0">
                  <c:v>2.6839378238341971</c:v>
                </c:pt>
                <c:pt idx="2104" formatCode="0.0">
                  <c:v>2.6839378238341971</c:v>
                </c:pt>
                <c:pt idx="2105" formatCode="0.0">
                  <c:v>2.6839378238341971</c:v>
                </c:pt>
                <c:pt idx="2106" formatCode="0.0">
                  <c:v>2.6839378238341971</c:v>
                </c:pt>
                <c:pt idx="2107" formatCode="0.0">
                  <c:v>2.6839378238341971</c:v>
                </c:pt>
                <c:pt idx="2108" formatCode="0.0">
                  <c:v>2.6839378238341971</c:v>
                </c:pt>
                <c:pt idx="2109" formatCode="0.0">
                  <c:v>2.6839378238341971</c:v>
                </c:pt>
                <c:pt idx="2110" formatCode="0.0">
                  <c:v>2.6839378238341971</c:v>
                </c:pt>
                <c:pt idx="2111" formatCode="0.0">
                  <c:v>2.6839378238341971</c:v>
                </c:pt>
                <c:pt idx="2112" formatCode="0.0">
                  <c:v>2.6839378238341971</c:v>
                </c:pt>
                <c:pt idx="2113" formatCode="0.0">
                  <c:v>2.6839378238341971</c:v>
                </c:pt>
                <c:pt idx="2114" formatCode="0.0">
                  <c:v>2.6839378238341971</c:v>
                </c:pt>
                <c:pt idx="2115" formatCode="0.0">
                  <c:v>2.6839378238341971</c:v>
                </c:pt>
                <c:pt idx="2116" formatCode="0.0">
                  <c:v>2.6839378238341971</c:v>
                </c:pt>
                <c:pt idx="2117" formatCode="0.0">
                  <c:v>2.6839378238341971</c:v>
                </c:pt>
                <c:pt idx="2118" formatCode="0.0">
                  <c:v>2.6839378238341971</c:v>
                </c:pt>
                <c:pt idx="2119" formatCode="0.0">
                  <c:v>2.6839378238341971</c:v>
                </c:pt>
                <c:pt idx="2120">
                  <c:v>3</c:v>
                </c:pt>
                <c:pt idx="2121">
                  <c:v>4.4000000000000004</c:v>
                </c:pt>
                <c:pt idx="2122">
                  <c:v>4.4000000000000004</c:v>
                </c:pt>
                <c:pt idx="2123">
                  <c:v>4.4000000000000004</c:v>
                </c:pt>
                <c:pt idx="2124">
                  <c:v>2</c:v>
                </c:pt>
                <c:pt idx="2125">
                  <c:v>3</c:v>
                </c:pt>
                <c:pt idx="2126">
                  <c:v>3</c:v>
                </c:pt>
                <c:pt idx="2127">
                  <c:v>3</c:v>
                </c:pt>
                <c:pt idx="2128">
                  <c:v>4.4000000000000004</c:v>
                </c:pt>
                <c:pt idx="2129">
                  <c:v>3</c:v>
                </c:pt>
                <c:pt idx="2130">
                  <c:v>4.4000000000000004</c:v>
                </c:pt>
                <c:pt idx="2131">
                  <c:v>2</c:v>
                </c:pt>
                <c:pt idx="2132">
                  <c:v>3</c:v>
                </c:pt>
                <c:pt idx="2133">
                  <c:v>3</c:v>
                </c:pt>
                <c:pt idx="2134">
                  <c:v>4.4000000000000004</c:v>
                </c:pt>
                <c:pt idx="2135">
                  <c:v>3</c:v>
                </c:pt>
                <c:pt idx="2136">
                  <c:v>4.4000000000000004</c:v>
                </c:pt>
                <c:pt idx="2137">
                  <c:v>3</c:v>
                </c:pt>
                <c:pt idx="2138">
                  <c:v>3</c:v>
                </c:pt>
                <c:pt idx="2139">
                  <c:v>3</c:v>
                </c:pt>
                <c:pt idx="2140">
                  <c:v>4.4000000000000004</c:v>
                </c:pt>
                <c:pt idx="2141">
                  <c:v>3</c:v>
                </c:pt>
                <c:pt idx="2142">
                  <c:v>4.4000000000000004</c:v>
                </c:pt>
                <c:pt idx="2143">
                  <c:v>4.4000000000000004</c:v>
                </c:pt>
                <c:pt idx="2144">
                  <c:v>3</c:v>
                </c:pt>
                <c:pt idx="2145">
                  <c:v>3</c:v>
                </c:pt>
                <c:pt idx="2146">
                  <c:v>3</c:v>
                </c:pt>
                <c:pt idx="2147">
                  <c:v>3</c:v>
                </c:pt>
                <c:pt idx="2148">
                  <c:v>4.4000000000000004</c:v>
                </c:pt>
                <c:pt idx="2149">
                  <c:v>4.4000000000000004</c:v>
                </c:pt>
                <c:pt idx="2150">
                  <c:v>3</c:v>
                </c:pt>
                <c:pt idx="2151">
                  <c:v>3</c:v>
                </c:pt>
                <c:pt idx="2152">
                  <c:v>3</c:v>
                </c:pt>
                <c:pt idx="2153">
                  <c:v>3</c:v>
                </c:pt>
                <c:pt idx="2154">
                  <c:v>4.4000000000000004</c:v>
                </c:pt>
                <c:pt idx="2155">
                  <c:v>4.4000000000000004</c:v>
                </c:pt>
                <c:pt idx="2156">
                  <c:v>3</c:v>
                </c:pt>
                <c:pt idx="2157">
                  <c:v>3</c:v>
                </c:pt>
                <c:pt idx="2158">
                  <c:v>3</c:v>
                </c:pt>
                <c:pt idx="2159">
                  <c:v>4.4000000000000004</c:v>
                </c:pt>
                <c:pt idx="2160">
                  <c:v>4.8</c:v>
                </c:pt>
                <c:pt idx="2161">
                  <c:v>3</c:v>
                </c:pt>
                <c:pt idx="2162">
                  <c:v>3</c:v>
                </c:pt>
                <c:pt idx="2163">
                  <c:v>3</c:v>
                </c:pt>
                <c:pt idx="2164">
                  <c:v>3</c:v>
                </c:pt>
                <c:pt idx="2165">
                  <c:v>4.8</c:v>
                </c:pt>
                <c:pt idx="2166">
                  <c:v>3</c:v>
                </c:pt>
                <c:pt idx="2167">
                  <c:v>4.8</c:v>
                </c:pt>
                <c:pt idx="2168">
                  <c:v>3</c:v>
                </c:pt>
                <c:pt idx="2169">
                  <c:v>4.8</c:v>
                </c:pt>
                <c:pt idx="2170">
                  <c:v>3</c:v>
                </c:pt>
                <c:pt idx="2171">
                  <c:v>4.8</c:v>
                </c:pt>
                <c:pt idx="2172">
                  <c:v>4.4000000000000004</c:v>
                </c:pt>
                <c:pt idx="2173">
                  <c:v>3</c:v>
                </c:pt>
                <c:pt idx="2174">
                  <c:v>4.8</c:v>
                </c:pt>
                <c:pt idx="2175">
                  <c:v>4.4000000000000004</c:v>
                </c:pt>
                <c:pt idx="2176">
                  <c:v>3</c:v>
                </c:pt>
                <c:pt idx="2177">
                  <c:v>4.8</c:v>
                </c:pt>
                <c:pt idx="2178">
                  <c:v>4.4000000000000004</c:v>
                </c:pt>
                <c:pt idx="2179">
                  <c:v>3</c:v>
                </c:pt>
                <c:pt idx="2180">
                  <c:v>4.5999999999999996</c:v>
                </c:pt>
                <c:pt idx="2181">
                  <c:v>4.4000000000000004</c:v>
                </c:pt>
                <c:pt idx="2182">
                  <c:v>3</c:v>
                </c:pt>
                <c:pt idx="2183">
                  <c:v>4.5999999999999996</c:v>
                </c:pt>
                <c:pt idx="2184">
                  <c:v>4.4000000000000004</c:v>
                </c:pt>
                <c:pt idx="2185">
                  <c:v>3</c:v>
                </c:pt>
                <c:pt idx="2186">
                  <c:v>4.4000000000000004</c:v>
                </c:pt>
                <c:pt idx="2187">
                  <c:v>4.4000000000000004</c:v>
                </c:pt>
                <c:pt idx="2188">
                  <c:v>3</c:v>
                </c:pt>
                <c:pt idx="2189">
                  <c:v>2</c:v>
                </c:pt>
                <c:pt idx="2190">
                  <c:v>2</c:v>
                </c:pt>
                <c:pt idx="2191">
                  <c:v>3</c:v>
                </c:pt>
                <c:pt idx="2192">
                  <c:v>2</c:v>
                </c:pt>
                <c:pt idx="2193">
                  <c:v>2</c:v>
                </c:pt>
                <c:pt idx="2194">
                  <c:v>2</c:v>
                </c:pt>
                <c:pt idx="2195">
                  <c:v>3</c:v>
                </c:pt>
                <c:pt idx="2196">
                  <c:v>2</c:v>
                </c:pt>
                <c:pt idx="2197">
                  <c:v>2</c:v>
                </c:pt>
                <c:pt idx="2198">
                  <c:v>2</c:v>
                </c:pt>
                <c:pt idx="2199">
                  <c:v>3</c:v>
                </c:pt>
                <c:pt idx="2200">
                  <c:v>2</c:v>
                </c:pt>
                <c:pt idx="2201">
                  <c:v>2</c:v>
                </c:pt>
                <c:pt idx="2202">
                  <c:v>3</c:v>
                </c:pt>
                <c:pt idx="2203">
                  <c:v>2</c:v>
                </c:pt>
                <c:pt idx="2204">
                  <c:v>3</c:v>
                </c:pt>
                <c:pt idx="2205">
                  <c:v>3</c:v>
                </c:pt>
                <c:pt idx="2206">
                  <c:v>3</c:v>
                </c:pt>
                <c:pt idx="2207">
                  <c:v>3</c:v>
                </c:pt>
                <c:pt idx="2208">
                  <c:v>3</c:v>
                </c:pt>
                <c:pt idx="2209">
                  <c:v>3</c:v>
                </c:pt>
                <c:pt idx="2210">
                  <c:v>3</c:v>
                </c:pt>
                <c:pt idx="2211">
                  <c:v>3</c:v>
                </c:pt>
                <c:pt idx="2212">
                  <c:v>3</c:v>
                </c:pt>
                <c:pt idx="2213">
                  <c:v>3</c:v>
                </c:pt>
                <c:pt idx="2214">
                  <c:v>2.5</c:v>
                </c:pt>
                <c:pt idx="2215">
                  <c:v>3</c:v>
                </c:pt>
                <c:pt idx="2216">
                  <c:v>2.5</c:v>
                </c:pt>
                <c:pt idx="2217">
                  <c:v>3</c:v>
                </c:pt>
                <c:pt idx="2218">
                  <c:v>1.5</c:v>
                </c:pt>
                <c:pt idx="2219">
                  <c:v>1.5</c:v>
                </c:pt>
                <c:pt idx="2220">
                  <c:v>1.5</c:v>
                </c:pt>
                <c:pt idx="2221">
                  <c:v>1.5</c:v>
                </c:pt>
                <c:pt idx="2222">
                  <c:v>1.5</c:v>
                </c:pt>
                <c:pt idx="2223">
                  <c:v>4.4000000000000004</c:v>
                </c:pt>
                <c:pt idx="2224">
                  <c:v>4.4000000000000004</c:v>
                </c:pt>
                <c:pt idx="2225" formatCode="0.0">
                  <c:v>4.4000000000000004</c:v>
                </c:pt>
                <c:pt idx="2226" formatCode="0.0">
                  <c:v>4.4000000000000004</c:v>
                </c:pt>
                <c:pt idx="2227" formatCode="0.0">
                  <c:v>4.4000000000000004</c:v>
                </c:pt>
                <c:pt idx="2228" formatCode="0.0">
                  <c:v>4.4000000000000004</c:v>
                </c:pt>
                <c:pt idx="2229" formatCode="0.0">
                  <c:v>4.4000000000000004</c:v>
                </c:pt>
                <c:pt idx="2230" formatCode="0.0">
                  <c:v>4.4000000000000004</c:v>
                </c:pt>
                <c:pt idx="2231" formatCode="0.0">
                  <c:v>4.4000000000000004</c:v>
                </c:pt>
                <c:pt idx="2232" formatCode="0.0">
                  <c:v>4.4000000000000004</c:v>
                </c:pt>
                <c:pt idx="2233" formatCode="0.0">
                  <c:v>4.4000000000000004</c:v>
                </c:pt>
                <c:pt idx="2234" formatCode="0.0">
                  <c:v>4.4000000000000004</c:v>
                </c:pt>
                <c:pt idx="2235" formatCode="0.0">
                  <c:v>4.4000000000000004</c:v>
                </c:pt>
                <c:pt idx="2236">
                  <c:v>3</c:v>
                </c:pt>
                <c:pt idx="2237">
                  <c:v>3</c:v>
                </c:pt>
                <c:pt idx="2238">
                  <c:v>3</c:v>
                </c:pt>
                <c:pt idx="2239">
                  <c:v>3</c:v>
                </c:pt>
                <c:pt idx="2240">
                  <c:v>4</c:v>
                </c:pt>
                <c:pt idx="2241">
                  <c:v>4</c:v>
                </c:pt>
                <c:pt idx="2242">
                  <c:v>4</c:v>
                </c:pt>
                <c:pt idx="2243">
                  <c:v>4</c:v>
                </c:pt>
                <c:pt idx="2244">
                  <c:v>4</c:v>
                </c:pt>
                <c:pt idx="2245">
                  <c:v>4</c:v>
                </c:pt>
                <c:pt idx="2246">
                  <c:v>4</c:v>
                </c:pt>
                <c:pt idx="2247">
                  <c:v>4</c:v>
                </c:pt>
                <c:pt idx="2248">
                  <c:v>4</c:v>
                </c:pt>
                <c:pt idx="2249">
                  <c:v>4</c:v>
                </c:pt>
                <c:pt idx="2250">
                  <c:v>4</c:v>
                </c:pt>
                <c:pt idx="2251">
                  <c:v>4</c:v>
                </c:pt>
                <c:pt idx="2252">
                  <c:v>4</c:v>
                </c:pt>
                <c:pt idx="2253">
                  <c:v>3</c:v>
                </c:pt>
                <c:pt idx="2254">
                  <c:v>4.4000000000000004</c:v>
                </c:pt>
                <c:pt idx="2255">
                  <c:v>2</c:v>
                </c:pt>
                <c:pt idx="2256">
                  <c:v>4.4000000000000004</c:v>
                </c:pt>
                <c:pt idx="2257">
                  <c:v>3</c:v>
                </c:pt>
                <c:pt idx="2258">
                  <c:v>3</c:v>
                </c:pt>
                <c:pt idx="2259">
                  <c:v>3</c:v>
                </c:pt>
                <c:pt idx="2260">
                  <c:v>2</c:v>
                </c:pt>
                <c:pt idx="2261">
                  <c:v>2</c:v>
                </c:pt>
                <c:pt idx="2262">
                  <c:v>2</c:v>
                </c:pt>
                <c:pt idx="2263">
                  <c:v>2</c:v>
                </c:pt>
                <c:pt idx="2264">
                  <c:v>4.4000000000000004</c:v>
                </c:pt>
                <c:pt idx="2265">
                  <c:v>3</c:v>
                </c:pt>
                <c:pt idx="2266">
                  <c:v>3</c:v>
                </c:pt>
                <c:pt idx="2267">
                  <c:v>3</c:v>
                </c:pt>
                <c:pt idx="2268">
                  <c:v>2</c:v>
                </c:pt>
                <c:pt idx="2269">
                  <c:v>2</c:v>
                </c:pt>
                <c:pt idx="2270">
                  <c:v>2</c:v>
                </c:pt>
                <c:pt idx="2271">
                  <c:v>2</c:v>
                </c:pt>
                <c:pt idx="2272">
                  <c:v>3</c:v>
                </c:pt>
                <c:pt idx="2273">
                  <c:v>4.4000000000000004</c:v>
                </c:pt>
                <c:pt idx="2274">
                  <c:v>3</c:v>
                </c:pt>
                <c:pt idx="2275">
                  <c:v>3</c:v>
                </c:pt>
                <c:pt idx="2276">
                  <c:v>4.4000000000000004</c:v>
                </c:pt>
                <c:pt idx="2277">
                  <c:v>3</c:v>
                </c:pt>
                <c:pt idx="2278">
                  <c:v>3</c:v>
                </c:pt>
                <c:pt idx="2279">
                  <c:v>2</c:v>
                </c:pt>
                <c:pt idx="2280">
                  <c:v>4.4000000000000004</c:v>
                </c:pt>
                <c:pt idx="2281">
                  <c:v>3</c:v>
                </c:pt>
                <c:pt idx="2282">
                  <c:v>3</c:v>
                </c:pt>
                <c:pt idx="2283">
                  <c:v>2</c:v>
                </c:pt>
                <c:pt idx="2284">
                  <c:v>4.4000000000000004</c:v>
                </c:pt>
                <c:pt idx="2285">
                  <c:v>3</c:v>
                </c:pt>
                <c:pt idx="2286">
                  <c:v>4.4000000000000004</c:v>
                </c:pt>
                <c:pt idx="2287">
                  <c:v>3</c:v>
                </c:pt>
                <c:pt idx="2288">
                  <c:v>3</c:v>
                </c:pt>
                <c:pt idx="2289">
                  <c:v>4.4000000000000004</c:v>
                </c:pt>
                <c:pt idx="2290">
                  <c:v>3</c:v>
                </c:pt>
                <c:pt idx="2291">
                  <c:v>2</c:v>
                </c:pt>
                <c:pt idx="2292">
                  <c:v>4.4000000000000004</c:v>
                </c:pt>
                <c:pt idx="2293">
                  <c:v>3</c:v>
                </c:pt>
                <c:pt idx="2294">
                  <c:v>3</c:v>
                </c:pt>
                <c:pt idx="2295">
                  <c:v>2</c:v>
                </c:pt>
                <c:pt idx="2296">
                  <c:v>4.4000000000000004</c:v>
                </c:pt>
                <c:pt idx="2297">
                  <c:v>3</c:v>
                </c:pt>
                <c:pt idx="2298">
                  <c:v>4.4000000000000004</c:v>
                </c:pt>
                <c:pt idx="2299">
                  <c:v>3</c:v>
                </c:pt>
                <c:pt idx="2300">
                  <c:v>3</c:v>
                </c:pt>
                <c:pt idx="2301">
                  <c:v>4.4000000000000004</c:v>
                </c:pt>
                <c:pt idx="2302">
                  <c:v>3</c:v>
                </c:pt>
                <c:pt idx="2303">
                  <c:v>2</c:v>
                </c:pt>
                <c:pt idx="2304">
                  <c:v>4.4000000000000004</c:v>
                </c:pt>
                <c:pt idx="2305">
                  <c:v>3</c:v>
                </c:pt>
                <c:pt idx="2306">
                  <c:v>3</c:v>
                </c:pt>
                <c:pt idx="2307">
                  <c:v>2</c:v>
                </c:pt>
                <c:pt idx="2308">
                  <c:v>4.4000000000000004</c:v>
                </c:pt>
                <c:pt idx="2309">
                  <c:v>3</c:v>
                </c:pt>
                <c:pt idx="2310">
                  <c:v>4.4000000000000004</c:v>
                </c:pt>
                <c:pt idx="2311">
                  <c:v>3</c:v>
                </c:pt>
                <c:pt idx="2312">
                  <c:v>3</c:v>
                </c:pt>
                <c:pt idx="2313">
                  <c:v>4.4000000000000004</c:v>
                </c:pt>
                <c:pt idx="2314">
                  <c:v>3</c:v>
                </c:pt>
                <c:pt idx="2315">
                  <c:v>2</c:v>
                </c:pt>
                <c:pt idx="2316">
                  <c:v>4.4000000000000004</c:v>
                </c:pt>
                <c:pt idx="2317">
                  <c:v>3</c:v>
                </c:pt>
                <c:pt idx="2318">
                  <c:v>2</c:v>
                </c:pt>
                <c:pt idx="2319">
                  <c:v>4.4000000000000004</c:v>
                </c:pt>
                <c:pt idx="2320">
                  <c:v>3</c:v>
                </c:pt>
                <c:pt idx="2321">
                  <c:v>4.4000000000000004</c:v>
                </c:pt>
                <c:pt idx="2322">
                  <c:v>3</c:v>
                </c:pt>
                <c:pt idx="2323">
                  <c:v>3</c:v>
                </c:pt>
                <c:pt idx="2324">
                  <c:v>4.4000000000000004</c:v>
                </c:pt>
                <c:pt idx="2325">
                  <c:v>3</c:v>
                </c:pt>
                <c:pt idx="2326">
                  <c:v>2</c:v>
                </c:pt>
                <c:pt idx="2327">
                  <c:v>4.4000000000000004</c:v>
                </c:pt>
                <c:pt idx="2328">
                  <c:v>3</c:v>
                </c:pt>
                <c:pt idx="2329">
                  <c:v>3</c:v>
                </c:pt>
                <c:pt idx="2330">
                  <c:v>4.4000000000000004</c:v>
                </c:pt>
                <c:pt idx="2331">
                  <c:v>3</c:v>
                </c:pt>
                <c:pt idx="2332">
                  <c:v>4.4000000000000004</c:v>
                </c:pt>
                <c:pt idx="2333">
                  <c:v>3</c:v>
                </c:pt>
                <c:pt idx="2334">
                  <c:v>4.4000000000000004</c:v>
                </c:pt>
                <c:pt idx="2335">
                  <c:v>3</c:v>
                </c:pt>
                <c:pt idx="2336">
                  <c:v>3</c:v>
                </c:pt>
                <c:pt idx="2337">
                  <c:v>4.4000000000000004</c:v>
                </c:pt>
                <c:pt idx="2338">
                  <c:v>3</c:v>
                </c:pt>
                <c:pt idx="2339" formatCode="0.0">
                  <c:v>3.3548022598870011</c:v>
                </c:pt>
                <c:pt idx="2340">
                  <c:v>3</c:v>
                </c:pt>
                <c:pt idx="2341">
                  <c:v>4.8</c:v>
                </c:pt>
                <c:pt idx="2342">
                  <c:v>3</c:v>
                </c:pt>
                <c:pt idx="2343">
                  <c:v>3</c:v>
                </c:pt>
                <c:pt idx="2344">
                  <c:v>3</c:v>
                </c:pt>
                <c:pt idx="2345">
                  <c:v>3</c:v>
                </c:pt>
                <c:pt idx="2346">
                  <c:v>3</c:v>
                </c:pt>
                <c:pt idx="2347">
                  <c:v>4.8</c:v>
                </c:pt>
                <c:pt idx="2348">
                  <c:v>3</c:v>
                </c:pt>
                <c:pt idx="2349">
                  <c:v>3</c:v>
                </c:pt>
                <c:pt idx="2350">
                  <c:v>3</c:v>
                </c:pt>
                <c:pt idx="2351">
                  <c:v>3</c:v>
                </c:pt>
                <c:pt idx="2352">
                  <c:v>3</c:v>
                </c:pt>
                <c:pt idx="2353">
                  <c:v>5</c:v>
                </c:pt>
                <c:pt idx="2354">
                  <c:v>4.8</c:v>
                </c:pt>
                <c:pt idx="2355">
                  <c:v>3</c:v>
                </c:pt>
                <c:pt idx="2356">
                  <c:v>3</c:v>
                </c:pt>
                <c:pt idx="2357">
                  <c:v>3</c:v>
                </c:pt>
                <c:pt idx="2358">
                  <c:v>3</c:v>
                </c:pt>
                <c:pt idx="2359">
                  <c:v>3</c:v>
                </c:pt>
                <c:pt idx="2360">
                  <c:v>4.8</c:v>
                </c:pt>
                <c:pt idx="2361">
                  <c:v>3</c:v>
                </c:pt>
                <c:pt idx="2362">
                  <c:v>3</c:v>
                </c:pt>
                <c:pt idx="2363">
                  <c:v>5</c:v>
                </c:pt>
                <c:pt idx="2364">
                  <c:v>3</c:v>
                </c:pt>
                <c:pt idx="2365">
                  <c:v>3</c:v>
                </c:pt>
                <c:pt idx="2366">
                  <c:v>3</c:v>
                </c:pt>
                <c:pt idx="2367">
                  <c:v>4.8</c:v>
                </c:pt>
                <c:pt idx="2368">
                  <c:v>3</c:v>
                </c:pt>
                <c:pt idx="2369">
                  <c:v>3</c:v>
                </c:pt>
                <c:pt idx="2370">
                  <c:v>5</c:v>
                </c:pt>
                <c:pt idx="2371">
                  <c:v>3</c:v>
                </c:pt>
                <c:pt idx="2372">
                  <c:v>2.5</c:v>
                </c:pt>
                <c:pt idx="2373">
                  <c:v>4.4000000000000004</c:v>
                </c:pt>
                <c:pt idx="2374">
                  <c:v>3</c:v>
                </c:pt>
                <c:pt idx="2375">
                  <c:v>2.5</c:v>
                </c:pt>
                <c:pt idx="2376">
                  <c:v>4.4000000000000004</c:v>
                </c:pt>
                <c:pt idx="2377">
                  <c:v>4.4000000000000004</c:v>
                </c:pt>
                <c:pt idx="2378">
                  <c:v>3</c:v>
                </c:pt>
                <c:pt idx="2379">
                  <c:v>2.5</c:v>
                </c:pt>
                <c:pt idx="2380">
                  <c:v>2.5</c:v>
                </c:pt>
                <c:pt idx="2381">
                  <c:v>4.4000000000000004</c:v>
                </c:pt>
                <c:pt idx="2382">
                  <c:v>2.5</c:v>
                </c:pt>
                <c:pt idx="2383">
                  <c:v>5</c:v>
                </c:pt>
                <c:pt idx="2384">
                  <c:v>4.4000000000000004</c:v>
                </c:pt>
                <c:pt idx="2385">
                  <c:v>3</c:v>
                </c:pt>
                <c:pt idx="2386">
                  <c:v>2.5</c:v>
                </c:pt>
                <c:pt idx="2387">
                  <c:v>4.4000000000000004</c:v>
                </c:pt>
                <c:pt idx="2388">
                  <c:v>3</c:v>
                </c:pt>
                <c:pt idx="2389">
                  <c:v>2.5</c:v>
                </c:pt>
                <c:pt idx="2390">
                  <c:v>4.4000000000000004</c:v>
                </c:pt>
                <c:pt idx="2391">
                  <c:v>2.5</c:v>
                </c:pt>
                <c:pt idx="2392">
                  <c:v>2.5</c:v>
                </c:pt>
                <c:pt idx="2393">
                  <c:v>5</c:v>
                </c:pt>
                <c:pt idx="2394">
                  <c:v>4.4000000000000004</c:v>
                </c:pt>
                <c:pt idx="2395">
                  <c:v>3</c:v>
                </c:pt>
                <c:pt idx="2396">
                  <c:v>2.5</c:v>
                </c:pt>
                <c:pt idx="2397">
                  <c:v>4.4000000000000004</c:v>
                </c:pt>
                <c:pt idx="2398">
                  <c:v>3</c:v>
                </c:pt>
                <c:pt idx="2399">
                  <c:v>2.5</c:v>
                </c:pt>
                <c:pt idx="2400">
                  <c:v>4.4000000000000004</c:v>
                </c:pt>
                <c:pt idx="2401">
                  <c:v>2.5</c:v>
                </c:pt>
                <c:pt idx="2402">
                  <c:v>2.5</c:v>
                </c:pt>
                <c:pt idx="2403">
                  <c:v>4.4000000000000004</c:v>
                </c:pt>
                <c:pt idx="2404">
                  <c:v>3</c:v>
                </c:pt>
                <c:pt idx="2405">
                  <c:v>2.5</c:v>
                </c:pt>
                <c:pt idx="2406">
                  <c:v>5</c:v>
                </c:pt>
                <c:pt idx="2407">
                  <c:v>4.4000000000000004</c:v>
                </c:pt>
                <c:pt idx="2408">
                  <c:v>3</c:v>
                </c:pt>
                <c:pt idx="2409">
                  <c:v>4.4000000000000004</c:v>
                </c:pt>
                <c:pt idx="2410">
                  <c:v>2.8</c:v>
                </c:pt>
                <c:pt idx="2411">
                  <c:v>4.4000000000000004</c:v>
                </c:pt>
                <c:pt idx="2412">
                  <c:v>2.8</c:v>
                </c:pt>
                <c:pt idx="2413">
                  <c:v>2.8</c:v>
                </c:pt>
                <c:pt idx="2414">
                  <c:v>2.8</c:v>
                </c:pt>
                <c:pt idx="2415">
                  <c:v>5</c:v>
                </c:pt>
                <c:pt idx="2416">
                  <c:v>4.4000000000000004</c:v>
                </c:pt>
                <c:pt idx="2417">
                  <c:v>4.4000000000000004</c:v>
                </c:pt>
                <c:pt idx="2418">
                  <c:v>2.8</c:v>
                </c:pt>
                <c:pt idx="2419">
                  <c:v>4.4000000000000004</c:v>
                </c:pt>
                <c:pt idx="2420">
                  <c:v>2.8</c:v>
                </c:pt>
                <c:pt idx="2421">
                  <c:v>2.8</c:v>
                </c:pt>
                <c:pt idx="2422">
                  <c:v>2.8</c:v>
                </c:pt>
                <c:pt idx="2423">
                  <c:v>4.4000000000000004</c:v>
                </c:pt>
                <c:pt idx="2424">
                  <c:v>4.4000000000000004</c:v>
                </c:pt>
                <c:pt idx="2425">
                  <c:v>2.8</c:v>
                </c:pt>
                <c:pt idx="2426">
                  <c:v>2.8</c:v>
                </c:pt>
                <c:pt idx="2427">
                  <c:v>4.4000000000000004</c:v>
                </c:pt>
                <c:pt idx="2428">
                  <c:v>4.4000000000000004</c:v>
                </c:pt>
                <c:pt idx="2429">
                  <c:v>4.4000000000000004</c:v>
                </c:pt>
                <c:pt idx="2430">
                  <c:v>2.8</c:v>
                </c:pt>
                <c:pt idx="2431">
                  <c:v>2.8</c:v>
                </c:pt>
                <c:pt idx="2432">
                  <c:v>4.4000000000000004</c:v>
                </c:pt>
                <c:pt idx="2433" formatCode="0.0">
                  <c:v>3.3548022598870011</c:v>
                </c:pt>
                <c:pt idx="2434" formatCode="0.0">
                  <c:v>3.3548022598870011</c:v>
                </c:pt>
                <c:pt idx="2435" formatCode="0.0">
                  <c:v>3.3548022598870011</c:v>
                </c:pt>
                <c:pt idx="2436" formatCode="0.0">
                  <c:v>3.3548022598870011</c:v>
                </c:pt>
                <c:pt idx="2437" formatCode="0.0">
                  <c:v>3.3548022598870011</c:v>
                </c:pt>
                <c:pt idx="2438" formatCode="0.0">
                  <c:v>3.3548022598870011</c:v>
                </c:pt>
                <c:pt idx="2439" formatCode="0.0">
                  <c:v>3.3548022598870011</c:v>
                </c:pt>
                <c:pt idx="2440" formatCode="0.0">
                  <c:v>3.3548022598870011</c:v>
                </c:pt>
                <c:pt idx="2441" formatCode="0.0">
                  <c:v>3.3548022598870011</c:v>
                </c:pt>
                <c:pt idx="2442" formatCode="0.0">
                  <c:v>3.3548022598870011</c:v>
                </c:pt>
                <c:pt idx="2443" formatCode="0.0">
                  <c:v>3.3548022598870011</c:v>
                </c:pt>
                <c:pt idx="2444" formatCode="0.0">
                  <c:v>3.3548022598870011</c:v>
                </c:pt>
                <c:pt idx="2445" formatCode="0.0">
                  <c:v>3.3548022598870011</c:v>
                </c:pt>
                <c:pt idx="2446" formatCode="0.0">
                  <c:v>3.3548022598870011</c:v>
                </c:pt>
                <c:pt idx="2447" formatCode="0.0">
                  <c:v>3.3548022598870011</c:v>
                </c:pt>
                <c:pt idx="2448" formatCode="0.0">
                  <c:v>3.3548022598870011</c:v>
                </c:pt>
                <c:pt idx="2449" formatCode="0.0">
                  <c:v>3.3548022598870011</c:v>
                </c:pt>
                <c:pt idx="2450" formatCode="0.0">
                  <c:v>3.3548022598870011</c:v>
                </c:pt>
                <c:pt idx="2451" formatCode="0.0">
                  <c:v>3.3548022598870011</c:v>
                </c:pt>
                <c:pt idx="2452" formatCode="0.0">
                  <c:v>3.3548022598870011</c:v>
                </c:pt>
                <c:pt idx="2453" formatCode="0.0">
                  <c:v>3.3548022598870011</c:v>
                </c:pt>
                <c:pt idx="2454" formatCode="0.0">
                  <c:v>3.3548022598870011</c:v>
                </c:pt>
                <c:pt idx="2455" formatCode="0.0">
                  <c:v>3.3548022598870011</c:v>
                </c:pt>
                <c:pt idx="2456" formatCode="0.0">
                  <c:v>3.3548022598870011</c:v>
                </c:pt>
                <c:pt idx="2457" formatCode="0.0">
                  <c:v>3.3548022598870011</c:v>
                </c:pt>
                <c:pt idx="2458" formatCode="0.0">
                  <c:v>3.3548022598870011</c:v>
                </c:pt>
                <c:pt idx="2459">
                  <c:v>2</c:v>
                </c:pt>
                <c:pt idx="2460">
                  <c:v>2</c:v>
                </c:pt>
                <c:pt idx="2461">
                  <c:v>2</c:v>
                </c:pt>
                <c:pt idx="2462">
                  <c:v>2</c:v>
                </c:pt>
                <c:pt idx="2463">
                  <c:v>2</c:v>
                </c:pt>
                <c:pt idx="2464">
                  <c:v>2</c:v>
                </c:pt>
                <c:pt idx="2465">
                  <c:v>2</c:v>
                </c:pt>
                <c:pt idx="2466">
                  <c:v>2</c:v>
                </c:pt>
                <c:pt idx="2467">
                  <c:v>2</c:v>
                </c:pt>
                <c:pt idx="2468">
                  <c:v>3</c:v>
                </c:pt>
                <c:pt idx="2469">
                  <c:v>2</c:v>
                </c:pt>
                <c:pt idx="2470">
                  <c:v>2</c:v>
                </c:pt>
                <c:pt idx="2471">
                  <c:v>3</c:v>
                </c:pt>
                <c:pt idx="2472">
                  <c:v>2</c:v>
                </c:pt>
                <c:pt idx="2473">
                  <c:v>2</c:v>
                </c:pt>
                <c:pt idx="2474">
                  <c:v>3</c:v>
                </c:pt>
                <c:pt idx="2475">
                  <c:v>2</c:v>
                </c:pt>
                <c:pt idx="2476">
                  <c:v>3</c:v>
                </c:pt>
                <c:pt idx="2477">
                  <c:v>3</c:v>
                </c:pt>
                <c:pt idx="2478">
                  <c:v>2</c:v>
                </c:pt>
                <c:pt idx="2479">
                  <c:v>2</c:v>
                </c:pt>
                <c:pt idx="2480">
                  <c:v>3</c:v>
                </c:pt>
                <c:pt idx="2481">
                  <c:v>3</c:v>
                </c:pt>
                <c:pt idx="2482">
                  <c:v>2</c:v>
                </c:pt>
                <c:pt idx="2483">
                  <c:v>2</c:v>
                </c:pt>
                <c:pt idx="2484">
                  <c:v>3</c:v>
                </c:pt>
                <c:pt idx="2485">
                  <c:v>3</c:v>
                </c:pt>
                <c:pt idx="2486">
                  <c:v>2</c:v>
                </c:pt>
                <c:pt idx="2487">
                  <c:v>2</c:v>
                </c:pt>
                <c:pt idx="2488">
                  <c:v>3</c:v>
                </c:pt>
                <c:pt idx="2489">
                  <c:v>3</c:v>
                </c:pt>
                <c:pt idx="2490">
                  <c:v>2</c:v>
                </c:pt>
                <c:pt idx="2491">
                  <c:v>2</c:v>
                </c:pt>
                <c:pt idx="2492">
                  <c:v>3</c:v>
                </c:pt>
                <c:pt idx="2493">
                  <c:v>3</c:v>
                </c:pt>
                <c:pt idx="2494">
                  <c:v>2</c:v>
                </c:pt>
                <c:pt idx="2495">
                  <c:v>2</c:v>
                </c:pt>
                <c:pt idx="2496">
                  <c:v>3</c:v>
                </c:pt>
                <c:pt idx="2497">
                  <c:v>3</c:v>
                </c:pt>
                <c:pt idx="2498">
                  <c:v>2</c:v>
                </c:pt>
                <c:pt idx="2499">
                  <c:v>3</c:v>
                </c:pt>
                <c:pt idx="2500">
                  <c:v>2</c:v>
                </c:pt>
                <c:pt idx="2501">
                  <c:v>3</c:v>
                </c:pt>
                <c:pt idx="2502">
                  <c:v>2</c:v>
                </c:pt>
                <c:pt idx="2503">
                  <c:v>3</c:v>
                </c:pt>
                <c:pt idx="2504">
                  <c:v>2</c:v>
                </c:pt>
                <c:pt idx="2505">
                  <c:v>3</c:v>
                </c:pt>
                <c:pt idx="2506">
                  <c:v>2</c:v>
                </c:pt>
                <c:pt idx="2507">
                  <c:v>2</c:v>
                </c:pt>
                <c:pt idx="2508">
                  <c:v>3</c:v>
                </c:pt>
                <c:pt idx="2509">
                  <c:v>2</c:v>
                </c:pt>
                <c:pt idx="2510">
                  <c:v>3</c:v>
                </c:pt>
                <c:pt idx="2511">
                  <c:v>2</c:v>
                </c:pt>
                <c:pt idx="2512">
                  <c:v>2</c:v>
                </c:pt>
                <c:pt idx="2513">
                  <c:v>2</c:v>
                </c:pt>
                <c:pt idx="2514">
                  <c:v>3</c:v>
                </c:pt>
                <c:pt idx="2515">
                  <c:v>2</c:v>
                </c:pt>
                <c:pt idx="2516">
                  <c:v>2</c:v>
                </c:pt>
                <c:pt idx="2517">
                  <c:v>3</c:v>
                </c:pt>
                <c:pt idx="2518">
                  <c:v>2</c:v>
                </c:pt>
                <c:pt idx="2519">
                  <c:v>2</c:v>
                </c:pt>
                <c:pt idx="2520">
                  <c:v>3</c:v>
                </c:pt>
                <c:pt idx="2521">
                  <c:v>2</c:v>
                </c:pt>
                <c:pt idx="2522">
                  <c:v>2</c:v>
                </c:pt>
                <c:pt idx="2523">
                  <c:v>3</c:v>
                </c:pt>
                <c:pt idx="2524">
                  <c:v>2</c:v>
                </c:pt>
                <c:pt idx="2525">
                  <c:v>2</c:v>
                </c:pt>
                <c:pt idx="2526">
                  <c:v>3</c:v>
                </c:pt>
                <c:pt idx="2527">
                  <c:v>2</c:v>
                </c:pt>
                <c:pt idx="2528">
                  <c:v>2</c:v>
                </c:pt>
                <c:pt idx="2529">
                  <c:v>3</c:v>
                </c:pt>
                <c:pt idx="2530">
                  <c:v>2</c:v>
                </c:pt>
                <c:pt idx="2531">
                  <c:v>2</c:v>
                </c:pt>
                <c:pt idx="2532">
                  <c:v>3</c:v>
                </c:pt>
                <c:pt idx="2533">
                  <c:v>2</c:v>
                </c:pt>
                <c:pt idx="2534">
                  <c:v>2</c:v>
                </c:pt>
                <c:pt idx="2535">
                  <c:v>3</c:v>
                </c:pt>
                <c:pt idx="2536">
                  <c:v>2</c:v>
                </c:pt>
                <c:pt idx="2537">
                  <c:v>2</c:v>
                </c:pt>
                <c:pt idx="2538">
                  <c:v>3</c:v>
                </c:pt>
                <c:pt idx="2539">
                  <c:v>2</c:v>
                </c:pt>
                <c:pt idx="2540">
                  <c:v>2</c:v>
                </c:pt>
                <c:pt idx="2541">
                  <c:v>3</c:v>
                </c:pt>
                <c:pt idx="2542">
                  <c:v>2</c:v>
                </c:pt>
                <c:pt idx="2543">
                  <c:v>3</c:v>
                </c:pt>
                <c:pt idx="2544">
                  <c:v>2</c:v>
                </c:pt>
                <c:pt idx="2545">
                  <c:v>3</c:v>
                </c:pt>
                <c:pt idx="2546">
                  <c:v>3</c:v>
                </c:pt>
                <c:pt idx="2547">
                  <c:v>2</c:v>
                </c:pt>
                <c:pt idx="2548">
                  <c:v>2</c:v>
                </c:pt>
                <c:pt idx="2549">
                  <c:v>3</c:v>
                </c:pt>
                <c:pt idx="2550">
                  <c:v>2</c:v>
                </c:pt>
                <c:pt idx="2551">
                  <c:v>2</c:v>
                </c:pt>
                <c:pt idx="2552">
                  <c:v>3</c:v>
                </c:pt>
                <c:pt idx="2553">
                  <c:v>3</c:v>
                </c:pt>
                <c:pt idx="2554">
                  <c:v>2</c:v>
                </c:pt>
                <c:pt idx="2555">
                  <c:v>3</c:v>
                </c:pt>
                <c:pt idx="2556">
                  <c:v>3</c:v>
                </c:pt>
                <c:pt idx="2557">
                  <c:v>2</c:v>
                </c:pt>
                <c:pt idx="2558">
                  <c:v>3</c:v>
                </c:pt>
                <c:pt idx="2559">
                  <c:v>3</c:v>
                </c:pt>
                <c:pt idx="2560">
                  <c:v>2</c:v>
                </c:pt>
                <c:pt idx="2561">
                  <c:v>3</c:v>
                </c:pt>
                <c:pt idx="2562">
                  <c:v>3</c:v>
                </c:pt>
                <c:pt idx="2563">
                  <c:v>3</c:v>
                </c:pt>
                <c:pt idx="2564">
                  <c:v>3</c:v>
                </c:pt>
                <c:pt idx="2565">
                  <c:v>3</c:v>
                </c:pt>
                <c:pt idx="2566">
                  <c:v>3</c:v>
                </c:pt>
                <c:pt idx="2567">
                  <c:v>3</c:v>
                </c:pt>
                <c:pt idx="2568">
                  <c:v>3</c:v>
                </c:pt>
                <c:pt idx="2569">
                  <c:v>3</c:v>
                </c:pt>
                <c:pt idx="2570">
                  <c:v>3</c:v>
                </c:pt>
                <c:pt idx="2571">
                  <c:v>3.2</c:v>
                </c:pt>
                <c:pt idx="2572">
                  <c:v>3</c:v>
                </c:pt>
                <c:pt idx="2573">
                  <c:v>3</c:v>
                </c:pt>
                <c:pt idx="2574">
                  <c:v>3.2</c:v>
                </c:pt>
                <c:pt idx="2575">
                  <c:v>3</c:v>
                </c:pt>
                <c:pt idx="2576">
                  <c:v>3.2</c:v>
                </c:pt>
                <c:pt idx="2577">
                  <c:v>3</c:v>
                </c:pt>
                <c:pt idx="2578">
                  <c:v>3</c:v>
                </c:pt>
                <c:pt idx="2579">
                  <c:v>3.2</c:v>
                </c:pt>
                <c:pt idx="2580">
                  <c:v>3.2</c:v>
                </c:pt>
                <c:pt idx="2581">
                  <c:v>3</c:v>
                </c:pt>
                <c:pt idx="2582">
                  <c:v>3</c:v>
                </c:pt>
                <c:pt idx="2583">
                  <c:v>3</c:v>
                </c:pt>
                <c:pt idx="2584">
                  <c:v>3.2</c:v>
                </c:pt>
                <c:pt idx="2585">
                  <c:v>2.5</c:v>
                </c:pt>
                <c:pt idx="2586">
                  <c:v>3</c:v>
                </c:pt>
                <c:pt idx="2587">
                  <c:v>2.5</c:v>
                </c:pt>
                <c:pt idx="2588">
                  <c:v>3</c:v>
                </c:pt>
                <c:pt idx="2589">
                  <c:v>2.5</c:v>
                </c:pt>
                <c:pt idx="2590">
                  <c:v>3</c:v>
                </c:pt>
                <c:pt idx="2591">
                  <c:v>3</c:v>
                </c:pt>
                <c:pt idx="2592">
                  <c:v>3</c:v>
                </c:pt>
                <c:pt idx="2593">
                  <c:v>3</c:v>
                </c:pt>
                <c:pt idx="2594">
                  <c:v>3</c:v>
                </c:pt>
                <c:pt idx="2595">
                  <c:v>3</c:v>
                </c:pt>
                <c:pt idx="2596">
                  <c:v>3</c:v>
                </c:pt>
                <c:pt idx="2597">
                  <c:v>3</c:v>
                </c:pt>
                <c:pt idx="2598">
                  <c:v>3</c:v>
                </c:pt>
                <c:pt idx="2599">
                  <c:v>3</c:v>
                </c:pt>
                <c:pt idx="2600">
                  <c:v>3</c:v>
                </c:pt>
                <c:pt idx="2601">
                  <c:v>3</c:v>
                </c:pt>
                <c:pt idx="2602">
                  <c:v>3</c:v>
                </c:pt>
                <c:pt idx="2603">
                  <c:v>3</c:v>
                </c:pt>
                <c:pt idx="2604">
                  <c:v>4.4000000000000004</c:v>
                </c:pt>
                <c:pt idx="2605">
                  <c:v>4.4000000000000004</c:v>
                </c:pt>
                <c:pt idx="2606">
                  <c:v>3</c:v>
                </c:pt>
                <c:pt idx="2607">
                  <c:v>3</c:v>
                </c:pt>
                <c:pt idx="2608">
                  <c:v>4.4000000000000004</c:v>
                </c:pt>
                <c:pt idx="2609">
                  <c:v>4.4000000000000004</c:v>
                </c:pt>
                <c:pt idx="2610">
                  <c:v>3</c:v>
                </c:pt>
                <c:pt idx="2611">
                  <c:v>3</c:v>
                </c:pt>
                <c:pt idx="2612">
                  <c:v>4.4000000000000004</c:v>
                </c:pt>
                <c:pt idx="2613">
                  <c:v>3</c:v>
                </c:pt>
                <c:pt idx="2614">
                  <c:v>4.4000000000000004</c:v>
                </c:pt>
                <c:pt idx="2615">
                  <c:v>3</c:v>
                </c:pt>
                <c:pt idx="2616">
                  <c:v>4.4000000000000004</c:v>
                </c:pt>
                <c:pt idx="2617">
                  <c:v>3</c:v>
                </c:pt>
                <c:pt idx="2618">
                  <c:v>4.4000000000000004</c:v>
                </c:pt>
                <c:pt idx="2619">
                  <c:v>4.4000000000000004</c:v>
                </c:pt>
                <c:pt idx="2620">
                  <c:v>4.4000000000000004</c:v>
                </c:pt>
                <c:pt idx="2621">
                  <c:v>3</c:v>
                </c:pt>
                <c:pt idx="2622">
                  <c:v>4.4000000000000004</c:v>
                </c:pt>
                <c:pt idx="2623">
                  <c:v>4.4000000000000004</c:v>
                </c:pt>
                <c:pt idx="2624">
                  <c:v>3</c:v>
                </c:pt>
                <c:pt idx="2625">
                  <c:v>4.4000000000000004</c:v>
                </c:pt>
                <c:pt idx="2626">
                  <c:v>4.4000000000000004</c:v>
                </c:pt>
                <c:pt idx="2627">
                  <c:v>3</c:v>
                </c:pt>
                <c:pt idx="2628">
                  <c:v>4.4000000000000004</c:v>
                </c:pt>
                <c:pt idx="2629">
                  <c:v>4.4000000000000004</c:v>
                </c:pt>
                <c:pt idx="2630">
                  <c:v>4.4000000000000004</c:v>
                </c:pt>
                <c:pt idx="2631">
                  <c:v>3</c:v>
                </c:pt>
                <c:pt idx="2632">
                  <c:v>4.4000000000000004</c:v>
                </c:pt>
                <c:pt idx="2633">
                  <c:v>3</c:v>
                </c:pt>
                <c:pt idx="2634">
                  <c:v>4.4000000000000004</c:v>
                </c:pt>
                <c:pt idx="2635">
                  <c:v>4.4000000000000004</c:v>
                </c:pt>
                <c:pt idx="2636">
                  <c:v>3</c:v>
                </c:pt>
                <c:pt idx="2637">
                  <c:v>4.4000000000000004</c:v>
                </c:pt>
                <c:pt idx="2638">
                  <c:v>3</c:v>
                </c:pt>
                <c:pt idx="2639">
                  <c:v>4.4000000000000004</c:v>
                </c:pt>
                <c:pt idx="2640" formatCode="0.0">
                  <c:v>0</c:v>
                </c:pt>
                <c:pt idx="2641">
                  <c:v>0.65</c:v>
                </c:pt>
                <c:pt idx="2642">
                  <c:v>0.65</c:v>
                </c:pt>
                <c:pt idx="2643" formatCode="0.0">
                  <c:v>0</c:v>
                </c:pt>
                <c:pt idx="2644" formatCode="0.0">
                  <c:v>0</c:v>
                </c:pt>
                <c:pt idx="2645">
                  <c:v>0.65</c:v>
                </c:pt>
                <c:pt idx="2646">
                  <c:v>0.65</c:v>
                </c:pt>
                <c:pt idx="2647" formatCode="0.0">
                  <c:v>0</c:v>
                </c:pt>
                <c:pt idx="2648" formatCode="0.0">
                  <c:v>0</c:v>
                </c:pt>
                <c:pt idx="2649">
                  <c:v>0.65</c:v>
                </c:pt>
                <c:pt idx="2650" formatCode="0.0">
                  <c:v>0</c:v>
                </c:pt>
                <c:pt idx="2651">
                  <c:v>0.65</c:v>
                </c:pt>
                <c:pt idx="2652" formatCode="0.0">
                  <c:v>0</c:v>
                </c:pt>
                <c:pt idx="2653">
                  <c:v>0.65</c:v>
                </c:pt>
                <c:pt idx="2654">
                  <c:v>2</c:v>
                </c:pt>
                <c:pt idx="2655">
                  <c:v>6.6</c:v>
                </c:pt>
                <c:pt idx="2656">
                  <c:v>4.4000000000000004</c:v>
                </c:pt>
                <c:pt idx="2657">
                  <c:v>4.4000000000000004</c:v>
                </c:pt>
                <c:pt idx="2658">
                  <c:v>4.4000000000000004</c:v>
                </c:pt>
                <c:pt idx="2659">
                  <c:v>3</c:v>
                </c:pt>
                <c:pt idx="2660">
                  <c:v>3</c:v>
                </c:pt>
                <c:pt idx="2661">
                  <c:v>2</c:v>
                </c:pt>
                <c:pt idx="2662">
                  <c:v>6.6</c:v>
                </c:pt>
                <c:pt idx="2663">
                  <c:v>4.4000000000000004</c:v>
                </c:pt>
                <c:pt idx="2664">
                  <c:v>4.4000000000000004</c:v>
                </c:pt>
                <c:pt idx="2665">
                  <c:v>4.4000000000000004</c:v>
                </c:pt>
                <c:pt idx="2666">
                  <c:v>3</c:v>
                </c:pt>
                <c:pt idx="2667">
                  <c:v>3</c:v>
                </c:pt>
                <c:pt idx="2668">
                  <c:v>4.4000000000000004</c:v>
                </c:pt>
                <c:pt idx="2669">
                  <c:v>4.4000000000000004</c:v>
                </c:pt>
                <c:pt idx="2670">
                  <c:v>3</c:v>
                </c:pt>
                <c:pt idx="2671">
                  <c:v>3</c:v>
                </c:pt>
                <c:pt idx="2672">
                  <c:v>4.4000000000000004</c:v>
                </c:pt>
                <c:pt idx="2673">
                  <c:v>4.4000000000000004</c:v>
                </c:pt>
                <c:pt idx="2674">
                  <c:v>3</c:v>
                </c:pt>
                <c:pt idx="2675">
                  <c:v>6</c:v>
                </c:pt>
                <c:pt idx="2676">
                  <c:v>4.4000000000000004</c:v>
                </c:pt>
                <c:pt idx="2677">
                  <c:v>4.4000000000000004</c:v>
                </c:pt>
                <c:pt idx="2678">
                  <c:v>3</c:v>
                </c:pt>
                <c:pt idx="2679">
                  <c:v>3</c:v>
                </c:pt>
                <c:pt idx="2680">
                  <c:v>4.4000000000000004</c:v>
                </c:pt>
                <c:pt idx="2681">
                  <c:v>4.4000000000000004</c:v>
                </c:pt>
                <c:pt idx="2682">
                  <c:v>4.4000000000000004</c:v>
                </c:pt>
                <c:pt idx="2683">
                  <c:v>4.4000000000000004</c:v>
                </c:pt>
                <c:pt idx="2684">
                  <c:v>3</c:v>
                </c:pt>
                <c:pt idx="2685">
                  <c:v>3</c:v>
                </c:pt>
                <c:pt idx="2686">
                  <c:v>4.4000000000000004</c:v>
                </c:pt>
                <c:pt idx="2687">
                  <c:v>4.4000000000000004</c:v>
                </c:pt>
                <c:pt idx="2688">
                  <c:v>3</c:v>
                </c:pt>
                <c:pt idx="2689">
                  <c:v>6</c:v>
                </c:pt>
                <c:pt idx="2690">
                  <c:v>4.4000000000000004</c:v>
                </c:pt>
                <c:pt idx="2691">
                  <c:v>4.4000000000000004</c:v>
                </c:pt>
                <c:pt idx="2692">
                  <c:v>3</c:v>
                </c:pt>
                <c:pt idx="2693">
                  <c:v>3</c:v>
                </c:pt>
                <c:pt idx="2694">
                  <c:v>4.4000000000000004</c:v>
                </c:pt>
                <c:pt idx="2695">
                  <c:v>4.4000000000000004</c:v>
                </c:pt>
                <c:pt idx="2696">
                  <c:v>4.4000000000000004</c:v>
                </c:pt>
                <c:pt idx="2697">
                  <c:v>4.4000000000000004</c:v>
                </c:pt>
                <c:pt idx="2698">
                  <c:v>3</c:v>
                </c:pt>
                <c:pt idx="2699">
                  <c:v>4.4000000000000004</c:v>
                </c:pt>
                <c:pt idx="2700">
                  <c:v>4.4000000000000004</c:v>
                </c:pt>
                <c:pt idx="2701">
                  <c:v>3</c:v>
                </c:pt>
                <c:pt idx="2702">
                  <c:v>6</c:v>
                </c:pt>
                <c:pt idx="2703">
                  <c:v>4.4000000000000004</c:v>
                </c:pt>
                <c:pt idx="2704">
                  <c:v>4.4000000000000004</c:v>
                </c:pt>
                <c:pt idx="2705">
                  <c:v>3</c:v>
                </c:pt>
                <c:pt idx="2706">
                  <c:v>3</c:v>
                </c:pt>
                <c:pt idx="2707">
                  <c:v>4.4000000000000004</c:v>
                </c:pt>
                <c:pt idx="2708">
                  <c:v>4.4000000000000004</c:v>
                </c:pt>
                <c:pt idx="2709">
                  <c:v>4.4000000000000004</c:v>
                </c:pt>
                <c:pt idx="2710">
                  <c:v>4.4000000000000004</c:v>
                </c:pt>
                <c:pt idx="2711">
                  <c:v>4.4000000000000004</c:v>
                </c:pt>
                <c:pt idx="2712">
                  <c:v>4.4000000000000004</c:v>
                </c:pt>
                <c:pt idx="2713">
                  <c:v>4.4000000000000004</c:v>
                </c:pt>
                <c:pt idx="2714">
                  <c:v>6</c:v>
                </c:pt>
                <c:pt idx="2715">
                  <c:v>4.4000000000000004</c:v>
                </c:pt>
                <c:pt idx="2716">
                  <c:v>4.4000000000000004</c:v>
                </c:pt>
                <c:pt idx="2717">
                  <c:v>4.4000000000000004</c:v>
                </c:pt>
                <c:pt idx="2718">
                  <c:v>4.4000000000000004</c:v>
                </c:pt>
                <c:pt idx="2719">
                  <c:v>3</c:v>
                </c:pt>
                <c:pt idx="2720">
                  <c:v>3</c:v>
                </c:pt>
                <c:pt idx="2721">
                  <c:v>4.4000000000000004</c:v>
                </c:pt>
                <c:pt idx="2722">
                  <c:v>4.4000000000000004</c:v>
                </c:pt>
                <c:pt idx="2723">
                  <c:v>4.4000000000000004</c:v>
                </c:pt>
                <c:pt idx="2724">
                  <c:v>4.4000000000000004</c:v>
                </c:pt>
                <c:pt idx="2725">
                  <c:v>4.4000000000000004</c:v>
                </c:pt>
                <c:pt idx="2726">
                  <c:v>4.4000000000000004</c:v>
                </c:pt>
                <c:pt idx="2727">
                  <c:v>6</c:v>
                </c:pt>
                <c:pt idx="2728">
                  <c:v>4.4000000000000004</c:v>
                </c:pt>
                <c:pt idx="2729">
                  <c:v>4.4000000000000004</c:v>
                </c:pt>
                <c:pt idx="2730">
                  <c:v>4.4000000000000004</c:v>
                </c:pt>
                <c:pt idx="2731">
                  <c:v>4.4000000000000004</c:v>
                </c:pt>
                <c:pt idx="2732">
                  <c:v>3</c:v>
                </c:pt>
                <c:pt idx="2733">
                  <c:v>3</c:v>
                </c:pt>
                <c:pt idx="2734">
                  <c:v>4.4000000000000004</c:v>
                </c:pt>
                <c:pt idx="2735">
                  <c:v>4.4000000000000004</c:v>
                </c:pt>
                <c:pt idx="2736">
                  <c:v>4.4000000000000004</c:v>
                </c:pt>
                <c:pt idx="2737">
                  <c:v>4.4000000000000004</c:v>
                </c:pt>
                <c:pt idx="2738">
                  <c:v>6</c:v>
                </c:pt>
                <c:pt idx="2739">
                  <c:v>4.4000000000000004</c:v>
                </c:pt>
                <c:pt idx="2740">
                  <c:v>4.4000000000000004</c:v>
                </c:pt>
                <c:pt idx="2741">
                  <c:v>4.4000000000000004</c:v>
                </c:pt>
                <c:pt idx="2742">
                  <c:v>4.4000000000000004</c:v>
                </c:pt>
                <c:pt idx="2743">
                  <c:v>4.4000000000000004</c:v>
                </c:pt>
                <c:pt idx="2744">
                  <c:v>4.8</c:v>
                </c:pt>
                <c:pt idx="2745">
                  <c:v>4.4000000000000004</c:v>
                </c:pt>
                <c:pt idx="2746">
                  <c:v>6</c:v>
                </c:pt>
                <c:pt idx="2747">
                  <c:v>4.8</c:v>
                </c:pt>
                <c:pt idx="2748">
                  <c:v>4.8</c:v>
                </c:pt>
                <c:pt idx="2749">
                  <c:v>4.4000000000000004</c:v>
                </c:pt>
                <c:pt idx="2750">
                  <c:v>6</c:v>
                </c:pt>
                <c:pt idx="2751">
                  <c:v>4.8</c:v>
                </c:pt>
                <c:pt idx="2752">
                  <c:v>4.8</c:v>
                </c:pt>
                <c:pt idx="2753">
                  <c:v>6</c:v>
                </c:pt>
                <c:pt idx="2754">
                  <c:v>6</c:v>
                </c:pt>
                <c:pt idx="2755">
                  <c:v>4.8</c:v>
                </c:pt>
                <c:pt idx="2756">
                  <c:v>4.4000000000000004</c:v>
                </c:pt>
                <c:pt idx="2757">
                  <c:v>6</c:v>
                </c:pt>
                <c:pt idx="2758">
                  <c:v>6</c:v>
                </c:pt>
                <c:pt idx="2759">
                  <c:v>4.4000000000000004</c:v>
                </c:pt>
                <c:pt idx="2760">
                  <c:v>4.4000000000000004</c:v>
                </c:pt>
                <c:pt idx="2761">
                  <c:v>6</c:v>
                </c:pt>
                <c:pt idx="2762">
                  <c:v>6</c:v>
                </c:pt>
                <c:pt idx="2763">
                  <c:v>4.4000000000000004</c:v>
                </c:pt>
                <c:pt idx="2764">
                  <c:v>4.4000000000000004</c:v>
                </c:pt>
                <c:pt idx="2765">
                  <c:v>6</c:v>
                </c:pt>
                <c:pt idx="2766">
                  <c:v>4.4000000000000004</c:v>
                </c:pt>
                <c:pt idx="2767">
                  <c:v>4.4000000000000004</c:v>
                </c:pt>
                <c:pt idx="2768">
                  <c:v>4.4000000000000004</c:v>
                </c:pt>
                <c:pt idx="2769">
                  <c:v>4.4000000000000004</c:v>
                </c:pt>
                <c:pt idx="2770">
                  <c:v>5.4</c:v>
                </c:pt>
                <c:pt idx="2771">
                  <c:v>4.4000000000000004</c:v>
                </c:pt>
                <c:pt idx="2772">
                  <c:v>5.4</c:v>
                </c:pt>
                <c:pt idx="2773">
                  <c:v>4.4000000000000004</c:v>
                </c:pt>
                <c:pt idx="2774">
                  <c:v>4.4000000000000004</c:v>
                </c:pt>
                <c:pt idx="2775">
                  <c:v>5.4</c:v>
                </c:pt>
                <c:pt idx="2776">
                  <c:v>4.4000000000000004</c:v>
                </c:pt>
                <c:pt idx="2777">
                  <c:v>5.4</c:v>
                </c:pt>
                <c:pt idx="2778">
                  <c:v>4.4000000000000004</c:v>
                </c:pt>
                <c:pt idx="2779">
                  <c:v>4.4000000000000004</c:v>
                </c:pt>
                <c:pt idx="2780">
                  <c:v>5.4</c:v>
                </c:pt>
                <c:pt idx="2781">
                  <c:v>4.4000000000000004</c:v>
                </c:pt>
                <c:pt idx="2782">
                  <c:v>4.4000000000000004</c:v>
                </c:pt>
                <c:pt idx="2783">
                  <c:v>4.4000000000000004</c:v>
                </c:pt>
                <c:pt idx="2784">
                  <c:v>5.4</c:v>
                </c:pt>
                <c:pt idx="2785">
                  <c:v>4.4000000000000004</c:v>
                </c:pt>
                <c:pt idx="2786">
                  <c:v>4.4000000000000004</c:v>
                </c:pt>
                <c:pt idx="2787">
                  <c:v>5.4</c:v>
                </c:pt>
                <c:pt idx="2788" formatCode="0.0">
                  <c:v>4.4164179104477537</c:v>
                </c:pt>
                <c:pt idx="2789" formatCode="0.0">
                  <c:v>4.4164179104477537</c:v>
                </c:pt>
                <c:pt idx="2790" formatCode="0.0">
                  <c:v>4.4164179104477537</c:v>
                </c:pt>
                <c:pt idx="2791" formatCode="0.0">
                  <c:v>4.4164179104477537</c:v>
                </c:pt>
                <c:pt idx="2792" formatCode="0.0">
                  <c:v>4.4164179104477537</c:v>
                </c:pt>
                <c:pt idx="2793" formatCode="0.0">
                  <c:v>4.4164179104477537</c:v>
                </c:pt>
                <c:pt idx="2794" formatCode="0.0">
                  <c:v>4.4164179104477537</c:v>
                </c:pt>
                <c:pt idx="2795" formatCode="0.0">
                  <c:v>4.4164179104477537</c:v>
                </c:pt>
                <c:pt idx="2796" formatCode="0.0">
                  <c:v>4.4164179104477537</c:v>
                </c:pt>
                <c:pt idx="2797" formatCode="0.0">
                  <c:v>4.4164179104477537</c:v>
                </c:pt>
                <c:pt idx="2798" formatCode="0.0">
                  <c:v>4.4164179104477537</c:v>
                </c:pt>
                <c:pt idx="2799" formatCode="0.0">
                  <c:v>4.4164179104477537</c:v>
                </c:pt>
                <c:pt idx="2800" formatCode="0.0">
                  <c:v>4.4164179104477537</c:v>
                </c:pt>
                <c:pt idx="2801" formatCode="0.0">
                  <c:v>4.4164179104477537</c:v>
                </c:pt>
                <c:pt idx="2802" formatCode="0.0">
                  <c:v>4.4164179104477537</c:v>
                </c:pt>
                <c:pt idx="2803" formatCode="0.0">
                  <c:v>4.4164179104477537</c:v>
                </c:pt>
                <c:pt idx="2804" formatCode="0.0">
                  <c:v>4.4164179104477537</c:v>
                </c:pt>
                <c:pt idx="2805" formatCode="0.0">
                  <c:v>4.4164179104477537</c:v>
                </c:pt>
                <c:pt idx="2806" formatCode="0.0">
                  <c:v>4.4164179104477537</c:v>
                </c:pt>
                <c:pt idx="2807" formatCode="0.0">
                  <c:v>4.4164179104477537</c:v>
                </c:pt>
                <c:pt idx="2808">
                  <c:v>3</c:v>
                </c:pt>
                <c:pt idx="2809">
                  <c:v>3</c:v>
                </c:pt>
                <c:pt idx="2810">
                  <c:v>4.4000000000000004</c:v>
                </c:pt>
                <c:pt idx="2811">
                  <c:v>4.4000000000000004</c:v>
                </c:pt>
                <c:pt idx="2812">
                  <c:v>4.4000000000000004</c:v>
                </c:pt>
                <c:pt idx="2813">
                  <c:v>3</c:v>
                </c:pt>
                <c:pt idx="2814">
                  <c:v>3</c:v>
                </c:pt>
                <c:pt idx="2815">
                  <c:v>3</c:v>
                </c:pt>
                <c:pt idx="2816">
                  <c:v>4.4000000000000004</c:v>
                </c:pt>
                <c:pt idx="2817">
                  <c:v>4.4000000000000004</c:v>
                </c:pt>
                <c:pt idx="2818">
                  <c:v>4.4000000000000004</c:v>
                </c:pt>
                <c:pt idx="2819">
                  <c:v>3</c:v>
                </c:pt>
                <c:pt idx="2820">
                  <c:v>3</c:v>
                </c:pt>
                <c:pt idx="2821">
                  <c:v>4.4000000000000004</c:v>
                </c:pt>
                <c:pt idx="2822">
                  <c:v>4.4000000000000004</c:v>
                </c:pt>
                <c:pt idx="2823">
                  <c:v>3</c:v>
                </c:pt>
                <c:pt idx="2824">
                  <c:v>3</c:v>
                </c:pt>
                <c:pt idx="2825">
                  <c:v>4.4000000000000004</c:v>
                </c:pt>
                <c:pt idx="2826">
                  <c:v>3</c:v>
                </c:pt>
                <c:pt idx="2827">
                  <c:v>4.4000000000000004</c:v>
                </c:pt>
                <c:pt idx="2828">
                  <c:v>4.4000000000000004</c:v>
                </c:pt>
                <c:pt idx="2829">
                  <c:v>3</c:v>
                </c:pt>
                <c:pt idx="2830">
                  <c:v>4.4000000000000004</c:v>
                </c:pt>
                <c:pt idx="2831">
                  <c:v>3</c:v>
                </c:pt>
                <c:pt idx="2832">
                  <c:v>4.4000000000000004</c:v>
                </c:pt>
                <c:pt idx="2833">
                  <c:v>3</c:v>
                </c:pt>
                <c:pt idx="2834">
                  <c:v>4.4000000000000004</c:v>
                </c:pt>
                <c:pt idx="2835">
                  <c:v>3</c:v>
                </c:pt>
                <c:pt idx="2836">
                  <c:v>4.4000000000000004</c:v>
                </c:pt>
                <c:pt idx="2837">
                  <c:v>3</c:v>
                </c:pt>
                <c:pt idx="2838">
                  <c:v>4.4000000000000004</c:v>
                </c:pt>
                <c:pt idx="2839">
                  <c:v>3</c:v>
                </c:pt>
                <c:pt idx="2840">
                  <c:v>4.4000000000000004</c:v>
                </c:pt>
                <c:pt idx="2841">
                  <c:v>4.4000000000000004</c:v>
                </c:pt>
                <c:pt idx="2842">
                  <c:v>3</c:v>
                </c:pt>
                <c:pt idx="2843">
                  <c:v>4.4000000000000004</c:v>
                </c:pt>
                <c:pt idx="2844">
                  <c:v>3</c:v>
                </c:pt>
                <c:pt idx="2845">
                  <c:v>4.4000000000000004</c:v>
                </c:pt>
                <c:pt idx="2846">
                  <c:v>3</c:v>
                </c:pt>
                <c:pt idx="2847">
                  <c:v>4.4000000000000004</c:v>
                </c:pt>
                <c:pt idx="2848">
                  <c:v>3</c:v>
                </c:pt>
                <c:pt idx="2849">
                  <c:v>4.4000000000000004</c:v>
                </c:pt>
                <c:pt idx="2850">
                  <c:v>3</c:v>
                </c:pt>
                <c:pt idx="2851">
                  <c:v>4.4000000000000004</c:v>
                </c:pt>
                <c:pt idx="2852">
                  <c:v>3</c:v>
                </c:pt>
                <c:pt idx="2853">
                  <c:v>4.4000000000000004</c:v>
                </c:pt>
                <c:pt idx="2854">
                  <c:v>3</c:v>
                </c:pt>
                <c:pt idx="2855">
                  <c:v>4.4000000000000004</c:v>
                </c:pt>
                <c:pt idx="2856">
                  <c:v>3</c:v>
                </c:pt>
                <c:pt idx="2857">
                  <c:v>4.4000000000000004</c:v>
                </c:pt>
                <c:pt idx="2858">
                  <c:v>3</c:v>
                </c:pt>
                <c:pt idx="2859">
                  <c:v>4.4000000000000004</c:v>
                </c:pt>
                <c:pt idx="2860">
                  <c:v>3</c:v>
                </c:pt>
                <c:pt idx="2861">
                  <c:v>4.4000000000000004</c:v>
                </c:pt>
                <c:pt idx="2862">
                  <c:v>3</c:v>
                </c:pt>
                <c:pt idx="2863">
                  <c:v>4.4000000000000004</c:v>
                </c:pt>
                <c:pt idx="2864">
                  <c:v>4.4000000000000004</c:v>
                </c:pt>
                <c:pt idx="2865">
                  <c:v>3</c:v>
                </c:pt>
                <c:pt idx="2866">
                  <c:v>4.4000000000000004</c:v>
                </c:pt>
                <c:pt idx="2867">
                  <c:v>4.4000000000000004</c:v>
                </c:pt>
                <c:pt idx="2868">
                  <c:v>3</c:v>
                </c:pt>
                <c:pt idx="2869">
                  <c:v>4.4000000000000004</c:v>
                </c:pt>
                <c:pt idx="2870">
                  <c:v>4.4000000000000004</c:v>
                </c:pt>
                <c:pt idx="2871">
                  <c:v>3</c:v>
                </c:pt>
                <c:pt idx="2872">
                  <c:v>4.4000000000000004</c:v>
                </c:pt>
                <c:pt idx="2873">
                  <c:v>4.4000000000000004</c:v>
                </c:pt>
                <c:pt idx="2874">
                  <c:v>3</c:v>
                </c:pt>
                <c:pt idx="2875">
                  <c:v>4.4000000000000004</c:v>
                </c:pt>
                <c:pt idx="2876">
                  <c:v>4.4000000000000004</c:v>
                </c:pt>
                <c:pt idx="2877">
                  <c:v>4.8</c:v>
                </c:pt>
                <c:pt idx="2878">
                  <c:v>4.8</c:v>
                </c:pt>
                <c:pt idx="2879">
                  <c:v>4.8</c:v>
                </c:pt>
                <c:pt idx="2880">
                  <c:v>4.8</c:v>
                </c:pt>
                <c:pt idx="2881">
                  <c:v>4.8</c:v>
                </c:pt>
                <c:pt idx="2882">
                  <c:v>5</c:v>
                </c:pt>
                <c:pt idx="2883">
                  <c:v>4.8</c:v>
                </c:pt>
                <c:pt idx="2884">
                  <c:v>5</c:v>
                </c:pt>
                <c:pt idx="2885">
                  <c:v>4.8</c:v>
                </c:pt>
                <c:pt idx="2886">
                  <c:v>5</c:v>
                </c:pt>
                <c:pt idx="2887">
                  <c:v>4.8</c:v>
                </c:pt>
                <c:pt idx="2888">
                  <c:v>5</c:v>
                </c:pt>
                <c:pt idx="2889">
                  <c:v>4.8</c:v>
                </c:pt>
                <c:pt idx="2890">
                  <c:v>5</c:v>
                </c:pt>
                <c:pt idx="2891">
                  <c:v>4.8</c:v>
                </c:pt>
                <c:pt idx="2892">
                  <c:v>4.4000000000000004</c:v>
                </c:pt>
                <c:pt idx="2893">
                  <c:v>4.4000000000000004</c:v>
                </c:pt>
                <c:pt idx="2894">
                  <c:v>4.4000000000000004</c:v>
                </c:pt>
                <c:pt idx="2895">
                  <c:v>4.4000000000000004</c:v>
                </c:pt>
                <c:pt idx="2896">
                  <c:v>2</c:v>
                </c:pt>
                <c:pt idx="2897">
                  <c:v>3</c:v>
                </c:pt>
                <c:pt idx="2898">
                  <c:v>3</c:v>
                </c:pt>
                <c:pt idx="2899">
                  <c:v>2</c:v>
                </c:pt>
                <c:pt idx="2900">
                  <c:v>2</c:v>
                </c:pt>
                <c:pt idx="2901">
                  <c:v>3</c:v>
                </c:pt>
                <c:pt idx="2902">
                  <c:v>3</c:v>
                </c:pt>
                <c:pt idx="2903">
                  <c:v>2</c:v>
                </c:pt>
                <c:pt idx="2904">
                  <c:v>2</c:v>
                </c:pt>
                <c:pt idx="2905">
                  <c:v>3</c:v>
                </c:pt>
                <c:pt idx="2906">
                  <c:v>3</c:v>
                </c:pt>
                <c:pt idx="2907">
                  <c:v>2</c:v>
                </c:pt>
                <c:pt idx="2908">
                  <c:v>2</c:v>
                </c:pt>
                <c:pt idx="2909">
                  <c:v>3</c:v>
                </c:pt>
                <c:pt idx="2910">
                  <c:v>3</c:v>
                </c:pt>
                <c:pt idx="2911">
                  <c:v>2</c:v>
                </c:pt>
                <c:pt idx="2912">
                  <c:v>2</c:v>
                </c:pt>
                <c:pt idx="2913">
                  <c:v>2</c:v>
                </c:pt>
                <c:pt idx="2914">
                  <c:v>3</c:v>
                </c:pt>
                <c:pt idx="2915">
                  <c:v>2</c:v>
                </c:pt>
                <c:pt idx="2916">
                  <c:v>3</c:v>
                </c:pt>
                <c:pt idx="2917">
                  <c:v>2</c:v>
                </c:pt>
                <c:pt idx="2918">
                  <c:v>3</c:v>
                </c:pt>
                <c:pt idx="2919">
                  <c:v>2</c:v>
                </c:pt>
                <c:pt idx="2920">
                  <c:v>3</c:v>
                </c:pt>
                <c:pt idx="2921">
                  <c:v>2</c:v>
                </c:pt>
                <c:pt idx="2922">
                  <c:v>2</c:v>
                </c:pt>
                <c:pt idx="2923">
                  <c:v>3</c:v>
                </c:pt>
                <c:pt idx="2924">
                  <c:v>2</c:v>
                </c:pt>
                <c:pt idx="2925">
                  <c:v>2</c:v>
                </c:pt>
                <c:pt idx="2926">
                  <c:v>3</c:v>
                </c:pt>
                <c:pt idx="2927">
                  <c:v>2</c:v>
                </c:pt>
                <c:pt idx="2928">
                  <c:v>3</c:v>
                </c:pt>
                <c:pt idx="2929">
                  <c:v>2</c:v>
                </c:pt>
                <c:pt idx="2930">
                  <c:v>2</c:v>
                </c:pt>
                <c:pt idx="2931">
                  <c:v>3</c:v>
                </c:pt>
                <c:pt idx="2932">
                  <c:v>4.4000000000000004</c:v>
                </c:pt>
                <c:pt idx="2933">
                  <c:v>4.4000000000000004</c:v>
                </c:pt>
                <c:pt idx="2934">
                  <c:v>4.4000000000000004</c:v>
                </c:pt>
                <c:pt idx="2935">
                  <c:v>4.4000000000000004</c:v>
                </c:pt>
                <c:pt idx="2936">
                  <c:v>4.4000000000000004</c:v>
                </c:pt>
                <c:pt idx="2937">
                  <c:v>4.4000000000000004</c:v>
                </c:pt>
                <c:pt idx="2938">
                  <c:v>4.4000000000000004</c:v>
                </c:pt>
                <c:pt idx="2939">
                  <c:v>5</c:v>
                </c:pt>
                <c:pt idx="2940">
                  <c:v>5</c:v>
                </c:pt>
                <c:pt idx="2941">
                  <c:v>4.4000000000000004</c:v>
                </c:pt>
                <c:pt idx="2942">
                  <c:v>4.4000000000000004</c:v>
                </c:pt>
                <c:pt idx="2943">
                  <c:v>4.4000000000000004</c:v>
                </c:pt>
                <c:pt idx="2944">
                  <c:v>4.4000000000000004</c:v>
                </c:pt>
                <c:pt idx="2945">
                  <c:v>4.4000000000000004</c:v>
                </c:pt>
                <c:pt idx="2946">
                  <c:v>4.4000000000000004</c:v>
                </c:pt>
                <c:pt idx="2947">
                  <c:v>4.4000000000000004</c:v>
                </c:pt>
                <c:pt idx="2948">
                  <c:v>4.4000000000000004</c:v>
                </c:pt>
                <c:pt idx="2949">
                  <c:v>4.4000000000000004</c:v>
                </c:pt>
                <c:pt idx="2950">
                  <c:v>4.4000000000000004</c:v>
                </c:pt>
                <c:pt idx="2951">
                  <c:v>4.4000000000000004</c:v>
                </c:pt>
                <c:pt idx="2952">
                  <c:v>4.4000000000000004</c:v>
                </c:pt>
                <c:pt idx="2953">
                  <c:v>4.4000000000000004</c:v>
                </c:pt>
                <c:pt idx="2954">
                  <c:v>4.4000000000000004</c:v>
                </c:pt>
                <c:pt idx="2955">
                  <c:v>4.4000000000000004</c:v>
                </c:pt>
                <c:pt idx="2956">
                  <c:v>5</c:v>
                </c:pt>
                <c:pt idx="2957">
                  <c:v>5</c:v>
                </c:pt>
                <c:pt idx="2958">
                  <c:v>5</c:v>
                </c:pt>
                <c:pt idx="2959">
                  <c:v>5</c:v>
                </c:pt>
                <c:pt idx="2960">
                  <c:v>2</c:v>
                </c:pt>
                <c:pt idx="2961">
                  <c:v>2</c:v>
                </c:pt>
                <c:pt idx="2962">
                  <c:v>2</c:v>
                </c:pt>
                <c:pt idx="2963">
                  <c:v>2</c:v>
                </c:pt>
                <c:pt idx="2964">
                  <c:v>2</c:v>
                </c:pt>
                <c:pt idx="2965">
                  <c:v>1.4</c:v>
                </c:pt>
                <c:pt idx="2966">
                  <c:v>1.4</c:v>
                </c:pt>
                <c:pt idx="2967">
                  <c:v>1.4</c:v>
                </c:pt>
                <c:pt idx="2968">
                  <c:v>1.4</c:v>
                </c:pt>
                <c:pt idx="2969">
                  <c:v>1.4</c:v>
                </c:pt>
                <c:pt idx="2970">
                  <c:v>1.4</c:v>
                </c:pt>
                <c:pt idx="2971">
                  <c:v>1.4</c:v>
                </c:pt>
                <c:pt idx="2972">
                  <c:v>1.4</c:v>
                </c:pt>
                <c:pt idx="2973">
                  <c:v>1.4</c:v>
                </c:pt>
                <c:pt idx="2974">
                  <c:v>1.4</c:v>
                </c:pt>
                <c:pt idx="2975">
                  <c:v>1.4</c:v>
                </c:pt>
                <c:pt idx="2976">
                  <c:v>1.4</c:v>
                </c:pt>
                <c:pt idx="2977">
                  <c:v>1.4</c:v>
                </c:pt>
                <c:pt idx="2978">
                  <c:v>1.4</c:v>
                </c:pt>
                <c:pt idx="2979">
                  <c:v>1.4</c:v>
                </c:pt>
                <c:pt idx="2980">
                  <c:v>1.4</c:v>
                </c:pt>
                <c:pt idx="2981">
                  <c:v>1.4</c:v>
                </c:pt>
                <c:pt idx="2982">
                  <c:v>1.4</c:v>
                </c:pt>
                <c:pt idx="2983">
                  <c:v>1.4</c:v>
                </c:pt>
                <c:pt idx="2984">
                  <c:v>1.4</c:v>
                </c:pt>
                <c:pt idx="2985">
                  <c:v>1.4</c:v>
                </c:pt>
                <c:pt idx="2986">
                  <c:v>1.4</c:v>
                </c:pt>
                <c:pt idx="2987">
                  <c:v>1.4</c:v>
                </c:pt>
                <c:pt idx="2988">
                  <c:v>1.4</c:v>
                </c:pt>
                <c:pt idx="2989">
                  <c:v>1.4</c:v>
                </c:pt>
                <c:pt idx="2990">
                  <c:v>1.4</c:v>
                </c:pt>
                <c:pt idx="2991">
                  <c:v>1.4</c:v>
                </c:pt>
                <c:pt idx="2992">
                  <c:v>1.4</c:v>
                </c:pt>
                <c:pt idx="2993">
                  <c:v>1.4</c:v>
                </c:pt>
                <c:pt idx="2994">
                  <c:v>1.4</c:v>
                </c:pt>
                <c:pt idx="2995">
                  <c:v>1.4</c:v>
                </c:pt>
                <c:pt idx="2996">
                  <c:v>1.4</c:v>
                </c:pt>
                <c:pt idx="2997">
                  <c:v>1.4</c:v>
                </c:pt>
                <c:pt idx="2998">
                  <c:v>1.4</c:v>
                </c:pt>
                <c:pt idx="2999">
                  <c:v>1.4</c:v>
                </c:pt>
                <c:pt idx="3000">
                  <c:v>1.4</c:v>
                </c:pt>
                <c:pt idx="3001">
                  <c:v>1.4</c:v>
                </c:pt>
                <c:pt idx="3002">
                  <c:v>1.4</c:v>
                </c:pt>
                <c:pt idx="3003">
                  <c:v>1.4</c:v>
                </c:pt>
                <c:pt idx="3004">
                  <c:v>1.4</c:v>
                </c:pt>
                <c:pt idx="3005">
                  <c:v>1.4</c:v>
                </c:pt>
                <c:pt idx="3006">
                  <c:v>1.4</c:v>
                </c:pt>
                <c:pt idx="3007">
                  <c:v>1.4</c:v>
                </c:pt>
                <c:pt idx="3008">
                  <c:v>1.4</c:v>
                </c:pt>
                <c:pt idx="3009">
                  <c:v>1.4</c:v>
                </c:pt>
                <c:pt idx="3010">
                  <c:v>1.4</c:v>
                </c:pt>
                <c:pt idx="3011">
                  <c:v>1.4</c:v>
                </c:pt>
                <c:pt idx="3012">
                  <c:v>1.4</c:v>
                </c:pt>
                <c:pt idx="3013">
                  <c:v>1.4</c:v>
                </c:pt>
                <c:pt idx="3014">
                  <c:v>1.4</c:v>
                </c:pt>
                <c:pt idx="3015">
                  <c:v>1.4</c:v>
                </c:pt>
                <c:pt idx="3016">
                  <c:v>1.4</c:v>
                </c:pt>
                <c:pt idx="3017">
                  <c:v>3.6</c:v>
                </c:pt>
                <c:pt idx="3018">
                  <c:v>3.6</c:v>
                </c:pt>
                <c:pt idx="3019">
                  <c:v>3.6</c:v>
                </c:pt>
                <c:pt idx="3020">
                  <c:v>3.6</c:v>
                </c:pt>
                <c:pt idx="3021">
                  <c:v>3.6</c:v>
                </c:pt>
                <c:pt idx="3022">
                  <c:v>3.6</c:v>
                </c:pt>
                <c:pt idx="3023">
                  <c:v>3.6</c:v>
                </c:pt>
                <c:pt idx="3024">
                  <c:v>3.6</c:v>
                </c:pt>
                <c:pt idx="3025">
                  <c:v>3.6</c:v>
                </c:pt>
                <c:pt idx="3026">
                  <c:v>3.6</c:v>
                </c:pt>
                <c:pt idx="3027">
                  <c:v>3.6</c:v>
                </c:pt>
                <c:pt idx="3028">
                  <c:v>3.6</c:v>
                </c:pt>
                <c:pt idx="3029">
                  <c:v>3.6</c:v>
                </c:pt>
                <c:pt idx="3030">
                  <c:v>3.6</c:v>
                </c:pt>
                <c:pt idx="3031">
                  <c:v>3.6</c:v>
                </c:pt>
                <c:pt idx="3032">
                  <c:v>3.6</c:v>
                </c:pt>
                <c:pt idx="3033">
                  <c:v>3.6</c:v>
                </c:pt>
                <c:pt idx="3034">
                  <c:v>3.6</c:v>
                </c:pt>
                <c:pt idx="3035">
                  <c:v>3.6</c:v>
                </c:pt>
                <c:pt idx="3036">
                  <c:v>3.6</c:v>
                </c:pt>
                <c:pt idx="3037">
                  <c:v>3.6</c:v>
                </c:pt>
                <c:pt idx="3038">
                  <c:v>3.6</c:v>
                </c:pt>
                <c:pt idx="3039">
                  <c:v>3.6</c:v>
                </c:pt>
                <c:pt idx="3040">
                  <c:v>3.6</c:v>
                </c:pt>
                <c:pt idx="3041">
                  <c:v>3.6</c:v>
                </c:pt>
                <c:pt idx="3042">
                  <c:v>3.6</c:v>
                </c:pt>
                <c:pt idx="3043">
                  <c:v>3.6</c:v>
                </c:pt>
                <c:pt idx="3044">
                  <c:v>3.6</c:v>
                </c:pt>
                <c:pt idx="3045">
                  <c:v>3.6</c:v>
                </c:pt>
                <c:pt idx="3046">
                  <c:v>3.6</c:v>
                </c:pt>
                <c:pt idx="3047">
                  <c:v>3.6</c:v>
                </c:pt>
                <c:pt idx="3048">
                  <c:v>3.6</c:v>
                </c:pt>
                <c:pt idx="3049">
                  <c:v>3.6</c:v>
                </c:pt>
                <c:pt idx="3050">
                  <c:v>3.6</c:v>
                </c:pt>
                <c:pt idx="3051">
                  <c:v>3.6</c:v>
                </c:pt>
                <c:pt idx="3052">
                  <c:v>3.6</c:v>
                </c:pt>
                <c:pt idx="3053">
                  <c:v>3.6</c:v>
                </c:pt>
                <c:pt idx="3054">
                  <c:v>3.6</c:v>
                </c:pt>
                <c:pt idx="3055">
                  <c:v>3.6</c:v>
                </c:pt>
                <c:pt idx="3056">
                  <c:v>3.6</c:v>
                </c:pt>
                <c:pt idx="3057">
                  <c:v>3.6</c:v>
                </c:pt>
                <c:pt idx="3058">
                  <c:v>3.6</c:v>
                </c:pt>
                <c:pt idx="3059">
                  <c:v>3.6</c:v>
                </c:pt>
                <c:pt idx="3060">
                  <c:v>3.6</c:v>
                </c:pt>
                <c:pt idx="3061">
                  <c:v>3.6</c:v>
                </c:pt>
                <c:pt idx="3062">
                  <c:v>3.6</c:v>
                </c:pt>
                <c:pt idx="3063">
                  <c:v>3.6</c:v>
                </c:pt>
                <c:pt idx="3064">
                  <c:v>3.6</c:v>
                </c:pt>
                <c:pt idx="3065">
                  <c:v>3.6</c:v>
                </c:pt>
                <c:pt idx="3066">
                  <c:v>3.6</c:v>
                </c:pt>
                <c:pt idx="3067">
                  <c:v>3.6</c:v>
                </c:pt>
                <c:pt idx="3068">
                  <c:v>3.6</c:v>
                </c:pt>
                <c:pt idx="3069">
                  <c:v>3.6</c:v>
                </c:pt>
                <c:pt idx="3070">
                  <c:v>3.6</c:v>
                </c:pt>
                <c:pt idx="3071">
                  <c:v>3.6</c:v>
                </c:pt>
                <c:pt idx="3072">
                  <c:v>3.6</c:v>
                </c:pt>
                <c:pt idx="3073">
                  <c:v>3.6</c:v>
                </c:pt>
                <c:pt idx="3074">
                  <c:v>3.6</c:v>
                </c:pt>
                <c:pt idx="3075">
                  <c:v>3.6</c:v>
                </c:pt>
                <c:pt idx="3076">
                  <c:v>2.5</c:v>
                </c:pt>
                <c:pt idx="3077">
                  <c:v>2.5</c:v>
                </c:pt>
                <c:pt idx="3078">
                  <c:v>2.5</c:v>
                </c:pt>
                <c:pt idx="3079">
                  <c:v>3.6</c:v>
                </c:pt>
                <c:pt idx="3080">
                  <c:v>2.5</c:v>
                </c:pt>
                <c:pt idx="3081">
                  <c:v>3.6</c:v>
                </c:pt>
                <c:pt idx="3082">
                  <c:v>3.6</c:v>
                </c:pt>
                <c:pt idx="3083">
                  <c:v>3.6</c:v>
                </c:pt>
                <c:pt idx="3084">
                  <c:v>2.5</c:v>
                </c:pt>
                <c:pt idx="3085">
                  <c:v>2.5</c:v>
                </c:pt>
                <c:pt idx="3086">
                  <c:v>2.5</c:v>
                </c:pt>
                <c:pt idx="3087">
                  <c:v>3.6</c:v>
                </c:pt>
                <c:pt idx="3088">
                  <c:v>2.5</c:v>
                </c:pt>
                <c:pt idx="3089">
                  <c:v>3.6</c:v>
                </c:pt>
                <c:pt idx="3090">
                  <c:v>3.6</c:v>
                </c:pt>
                <c:pt idx="3091">
                  <c:v>3.6</c:v>
                </c:pt>
                <c:pt idx="3092">
                  <c:v>3.6</c:v>
                </c:pt>
                <c:pt idx="3093">
                  <c:v>3.6</c:v>
                </c:pt>
                <c:pt idx="3094">
                  <c:v>3.6</c:v>
                </c:pt>
                <c:pt idx="3095">
                  <c:v>3.6</c:v>
                </c:pt>
                <c:pt idx="3096">
                  <c:v>3.6</c:v>
                </c:pt>
                <c:pt idx="3097">
                  <c:v>3.6</c:v>
                </c:pt>
                <c:pt idx="3098">
                  <c:v>3.6</c:v>
                </c:pt>
                <c:pt idx="3099">
                  <c:v>3.6</c:v>
                </c:pt>
                <c:pt idx="3100">
                  <c:v>3.6</c:v>
                </c:pt>
                <c:pt idx="3101">
                  <c:v>3.6</c:v>
                </c:pt>
                <c:pt idx="3102">
                  <c:v>2.4</c:v>
                </c:pt>
                <c:pt idx="3103">
                  <c:v>2.4</c:v>
                </c:pt>
                <c:pt idx="3104">
                  <c:v>3.6</c:v>
                </c:pt>
                <c:pt idx="3105">
                  <c:v>3.6</c:v>
                </c:pt>
                <c:pt idx="3106">
                  <c:v>3.6</c:v>
                </c:pt>
                <c:pt idx="3107">
                  <c:v>3.6</c:v>
                </c:pt>
                <c:pt idx="3108">
                  <c:v>3.6</c:v>
                </c:pt>
                <c:pt idx="3109">
                  <c:v>2.4</c:v>
                </c:pt>
                <c:pt idx="3110">
                  <c:v>2.4</c:v>
                </c:pt>
                <c:pt idx="3111">
                  <c:v>3.6</c:v>
                </c:pt>
                <c:pt idx="3112">
                  <c:v>3.6</c:v>
                </c:pt>
                <c:pt idx="3113">
                  <c:v>3.6</c:v>
                </c:pt>
                <c:pt idx="3114">
                  <c:v>3.6</c:v>
                </c:pt>
                <c:pt idx="3115">
                  <c:v>3.6</c:v>
                </c:pt>
                <c:pt idx="3116">
                  <c:v>2.4</c:v>
                </c:pt>
                <c:pt idx="3117">
                  <c:v>2.4</c:v>
                </c:pt>
                <c:pt idx="3118">
                  <c:v>3.6</c:v>
                </c:pt>
                <c:pt idx="3119">
                  <c:v>3.6</c:v>
                </c:pt>
                <c:pt idx="3120">
                  <c:v>3.6</c:v>
                </c:pt>
                <c:pt idx="3121">
                  <c:v>3.6</c:v>
                </c:pt>
                <c:pt idx="3122">
                  <c:v>3.6</c:v>
                </c:pt>
                <c:pt idx="3123">
                  <c:v>2.4</c:v>
                </c:pt>
                <c:pt idx="3124">
                  <c:v>2.4</c:v>
                </c:pt>
                <c:pt idx="3125">
                  <c:v>2.4</c:v>
                </c:pt>
                <c:pt idx="3126">
                  <c:v>2.4</c:v>
                </c:pt>
                <c:pt idx="3127">
                  <c:v>3.6</c:v>
                </c:pt>
                <c:pt idx="3128">
                  <c:v>3.6</c:v>
                </c:pt>
                <c:pt idx="3129">
                  <c:v>3.6</c:v>
                </c:pt>
                <c:pt idx="3130">
                  <c:v>2.4</c:v>
                </c:pt>
                <c:pt idx="3131">
                  <c:v>3.6</c:v>
                </c:pt>
                <c:pt idx="3132">
                  <c:v>2.4</c:v>
                </c:pt>
                <c:pt idx="3133">
                  <c:v>2.4</c:v>
                </c:pt>
                <c:pt idx="3134">
                  <c:v>3.6</c:v>
                </c:pt>
                <c:pt idx="3135">
                  <c:v>3</c:v>
                </c:pt>
                <c:pt idx="3136">
                  <c:v>3</c:v>
                </c:pt>
                <c:pt idx="3137">
                  <c:v>3</c:v>
                </c:pt>
                <c:pt idx="3138">
                  <c:v>3.8</c:v>
                </c:pt>
                <c:pt idx="3139">
                  <c:v>5.3</c:v>
                </c:pt>
                <c:pt idx="3140">
                  <c:v>3.8</c:v>
                </c:pt>
                <c:pt idx="3141">
                  <c:v>3.8</c:v>
                </c:pt>
                <c:pt idx="3142">
                  <c:v>5.3</c:v>
                </c:pt>
                <c:pt idx="3143">
                  <c:v>3.6</c:v>
                </c:pt>
                <c:pt idx="3144">
                  <c:v>3.8</c:v>
                </c:pt>
                <c:pt idx="3145">
                  <c:v>3.8</c:v>
                </c:pt>
                <c:pt idx="3146">
                  <c:v>3.6</c:v>
                </c:pt>
                <c:pt idx="3147">
                  <c:v>3.8</c:v>
                </c:pt>
                <c:pt idx="3148">
                  <c:v>3.8</c:v>
                </c:pt>
                <c:pt idx="3149">
                  <c:v>3.6</c:v>
                </c:pt>
                <c:pt idx="3150">
                  <c:v>3.8</c:v>
                </c:pt>
                <c:pt idx="3151">
                  <c:v>3.8</c:v>
                </c:pt>
                <c:pt idx="3152">
                  <c:v>3.6</c:v>
                </c:pt>
                <c:pt idx="3153">
                  <c:v>3.8</c:v>
                </c:pt>
                <c:pt idx="3154">
                  <c:v>2</c:v>
                </c:pt>
                <c:pt idx="3155">
                  <c:v>2</c:v>
                </c:pt>
                <c:pt idx="3156">
                  <c:v>2</c:v>
                </c:pt>
                <c:pt idx="3157">
                  <c:v>2</c:v>
                </c:pt>
                <c:pt idx="3158">
                  <c:v>2</c:v>
                </c:pt>
                <c:pt idx="3159">
                  <c:v>2</c:v>
                </c:pt>
                <c:pt idx="3160">
                  <c:v>2</c:v>
                </c:pt>
                <c:pt idx="3161">
                  <c:v>2</c:v>
                </c:pt>
                <c:pt idx="3162">
                  <c:v>2</c:v>
                </c:pt>
                <c:pt idx="3163">
                  <c:v>2</c:v>
                </c:pt>
                <c:pt idx="3164">
                  <c:v>2</c:v>
                </c:pt>
                <c:pt idx="3165">
                  <c:v>2</c:v>
                </c:pt>
                <c:pt idx="3166">
                  <c:v>2</c:v>
                </c:pt>
                <c:pt idx="3167">
                  <c:v>2</c:v>
                </c:pt>
                <c:pt idx="3168">
                  <c:v>2</c:v>
                </c:pt>
                <c:pt idx="3169">
                  <c:v>2</c:v>
                </c:pt>
                <c:pt idx="3170">
                  <c:v>2</c:v>
                </c:pt>
                <c:pt idx="3171">
                  <c:v>2</c:v>
                </c:pt>
                <c:pt idx="3172">
                  <c:v>2</c:v>
                </c:pt>
                <c:pt idx="3173">
                  <c:v>2</c:v>
                </c:pt>
                <c:pt idx="3174">
                  <c:v>2</c:v>
                </c:pt>
                <c:pt idx="3175">
                  <c:v>2</c:v>
                </c:pt>
                <c:pt idx="3176">
                  <c:v>2</c:v>
                </c:pt>
                <c:pt idx="3177">
                  <c:v>2.4</c:v>
                </c:pt>
                <c:pt idx="3178">
                  <c:v>2</c:v>
                </c:pt>
                <c:pt idx="3179">
                  <c:v>2</c:v>
                </c:pt>
                <c:pt idx="3180">
                  <c:v>2</c:v>
                </c:pt>
                <c:pt idx="3181">
                  <c:v>2.4</c:v>
                </c:pt>
                <c:pt idx="3182">
                  <c:v>2.4</c:v>
                </c:pt>
                <c:pt idx="3183">
                  <c:v>2</c:v>
                </c:pt>
                <c:pt idx="3184">
                  <c:v>2.4</c:v>
                </c:pt>
                <c:pt idx="3185">
                  <c:v>2</c:v>
                </c:pt>
                <c:pt idx="3186">
                  <c:v>2</c:v>
                </c:pt>
                <c:pt idx="3187">
                  <c:v>2</c:v>
                </c:pt>
                <c:pt idx="3188">
                  <c:v>2.4</c:v>
                </c:pt>
                <c:pt idx="3189">
                  <c:v>2.4</c:v>
                </c:pt>
                <c:pt idx="3190">
                  <c:v>2</c:v>
                </c:pt>
                <c:pt idx="3191">
                  <c:v>2.4</c:v>
                </c:pt>
                <c:pt idx="3192">
                  <c:v>2</c:v>
                </c:pt>
                <c:pt idx="3193">
                  <c:v>2</c:v>
                </c:pt>
                <c:pt idx="3194">
                  <c:v>2</c:v>
                </c:pt>
                <c:pt idx="3195">
                  <c:v>2</c:v>
                </c:pt>
                <c:pt idx="3196">
                  <c:v>2</c:v>
                </c:pt>
                <c:pt idx="3197">
                  <c:v>2</c:v>
                </c:pt>
                <c:pt idx="3198">
                  <c:v>2</c:v>
                </c:pt>
                <c:pt idx="3199">
                  <c:v>2.4</c:v>
                </c:pt>
                <c:pt idx="3200">
                  <c:v>2.4</c:v>
                </c:pt>
                <c:pt idx="3201">
                  <c:v>2.4</c:v>
                </c:pt>
                <c:pt idx="3202">
                  <c:v>2.4</c:v>
                </c:pt>
                <c:pt idx="3203">
                  <c:v>2.4</c:v>
                </c:pt>
                <c:pt idx="3204">
                  <c:v>3.8</c:v>
                </c:pt>
                <c:pt idx="3205">
                  <c:v>3.8</c:v>
                </c:pt>
                <c:pt idx="3206">
                  <c:v>3.8</c:v>
                </c:pt>
                <c:pt idx="3207">
                  <c:v>3.8</c:v>
                </c:pt>
                <c:pt idx="3208">
                  <c:v>3.8</c:v>
                </c:pt>
                <c:pt idx="3209">
                  <c:v>3.8</c:v>
                </c:pt>
                <c:pt idx="3210">
                  <c:v>3.8</c:v>
                </c:pt>
                <c:pt idx="3211">
                  <c:v>3.8</c:v>
                </c:pt>
                <c:pt idx="3212">
                  <c:v>3.8</c:v>
                </c:pt>
                <c:pt idx="3213">
                  <c:v>3.8</c:v>
                </c:pt>
                <c:pt idx="3214">
                  <c:v>3.8</c:v>
                </c:pt>
                <c:pt idx="3215">
                  <c:v>3.8</c:v>
                </c:pt>
                <c:pt idx="3216">
                  <c:v>3.8</c:v>
                </c:pt>
                <c:pt idx="3217">
                  <c:v>3.8</c:v>
                </c:pt>
                <c:pt idx="3218">
                  <c:v>3.8</c:v>
                </c:pt>
                <c:pt idx="3219">
                  <c:v>3.8</c:v>
                </c:pt>
                <c:pt idx="3220">
                  <c:v>3.8</c:v>
                </c:pt>
                <c:pt idx="3221">
                  <c:v>3.8</c:v>
                </c:pt>
                <c:pt idx="3222">
                  <c:v>3.8</c:v>
                </c:pt>
                <c:pt idx="3223">
                  <c:v>3.1</c:v>
                </c:pt>
                <c:pt idx="3224">
                  <c:v>3.8</c:v>
                </c:pt>
                <c:pt idx="3225">
                  <c:v>3.8</c:v>
                </c:pt>
                <c:pt idx="3226">
                  <c:v>3.8</c:v>
                </c:pt>
                <c:pt idx="3227">
                  <c:v>3.8</c:v>
                </c:pt>
                <c:pt idx="3228">
                  <c:v>3.8</c:v>
                </c:pt>
                <c:pt idx="3229">
                  <c:v>3.8</c:v>
                </c:pt>
                <c:pt idx="3230">
                  <c:v>3.8</c:v>
                </c:pt>
                <c:pt idx="3231">
                  <c:v>3.8</c:v>
                </c:pt>
                <c:pt idx="3232">
                  <c:v>3.8</c:v>
                </c:pt>
                <c:pt idx="3233">
                  <c:v>3.8</c:v>
                </c:pt>
                <c:pt idx="3234">
                  <c:v>3.8</c:v>
                </c:pt>
                <c:pt idx="3235">
                  <c:v>3.1</c:v>
                </c:pt>
                <c:pt idx="3236">
                  <c:v>3.8</c:v>
                </c:pt>
                <c:pt idx="3237">
                  <c:v>3.8</c:v>
                </c:pt>
                <c:pt idx="3238">
                  <c:v>3.8</c:v>
                </c:pt>
                <c:pt idx="3239">
                  <c:v>3.8</c:v>
                </c:pt>
                <c:pt idx="3240" formatCode="0.0">
                  <c:v>2.7930232558139574</c:v>
                </c:pt>
                <c:pt idx="3241" formatCode="0.0">
                  <c:v>2.7930232558139574</c:v>
                </c:pt>
                <c:pt idx="3242" formatCode="0.0">
                  <c:v>2.7930232558139574</c:v>
                </c:pt>
                <c:pt idx="3243" formatCode="0.0">
                  <c:v>2.7930232558139574</c:v>
                </c:pt>
                <c:pt idx="3244" formatCode="0.0">
                  <c:v>2.7930232558139574</c:v>
                </c:pt>
                <c:pt idx="3245" formatCode="0.0">
                  <c:v>2.7930232558139574</c:v>
                </c:pt>
                <c:pt idx="3246" formatCode="0.0">
                  <c:v>2.7930232558139574</c:v>
                </c:pt>
                <c:pt idx="3247" formatCode="0.0">
                  <c:v>2.7930232558139574</c:v>
                </c:pt>
                <c:pt idx="3248" formatCode="0.0">
                  <c:v>2.7930232558139574</c:v>
                </c:pt>
                <c:pt idx="3249" formatCode="0.0">
                  <c:v>2.7930232558139574</c:v>
                </c:pt>
                <c:pt idx="3250" formatCode="0.0">
                  <c:v>2.7930232558139574</c:v>
                </c:pt>
                <c:pt idx="3251" formatCode="0.0">
                  <c:v>2.7930232558139574</c:v>
                </c:pt>
                <c:pt idx="3252" formatCode="0.0">
                  <c:v>2.7930232558139574</c:v>
                </c:pt>
                <c:pt idx="3253" formatCode="0.0">
                  <c:v>2.7930232558139574</c:v>
                </c:pt>
                <c:pt idx="3254" formatCode="0.0">
                  <c:v>2.7930232558139574</c:v>
                </c:pt>
                <c:pt idx="3255" formatCode="0.0">
                  <c:v>2.7930232558139574</c:v>
                </c:pt>
                <c:pt idx="3256" formatCode="0.0">
                  <c:v>2.7930232558139574</c:v>
                </c:pt>
                <c:pt idx="3257" formatCode="0.0">
                  <c:v>2.7930232558139574</c:v>
                </c:pt>
                <c:pt idx="3258" formatCode="0.0">
                  <c:v>2.7930232558139574</c:v>
                </c:pt>
                <c:pt idx="3259" formatCode="0.0">
                  <c:v>2.7930232558139574</c:v>
                </c:pt>
                <c:pt idx="3260" formatCode="0.0">
                  <c:v>2.7930232558139574</c:v>
                </c:pt>
                <c:pt idx="3261" formatCode="0.0">
                  <c:v>2.7930232558139574</c:v>
                </c:pt>
                <c:pt idx="3262" formatCode="0.0">
                  <c:v>2.7930232558139574</c:v>
                </c:pt>
                <c:pt idx="3263" formatCode="0.0">
                  <c:v>2.7930232558139574</c:v>
                </c:pt>
                <c:pt idx="3264" formatCode="0.0">
                  <c:v>2.7930232558139574</c:v>
                </c:pt>
                <c:pt idx="3265" formatCode="0.0">
                  <c:v>2.7930232558139574</c:v>
                </c:pt>
                <c:pt idx="3266" formatCode="0.0">
                  <c:v>2.7930232558139574</c:v>
                </c:pt>
                <c:pt idx="3267" formatCode="0.0">
                  <c:v>2.7930232558139574</c:v>
                </c:pt>
                <c:pt idx="3268" formatCode="0.0">
                  <c:v>2.7930232558139574</c:v>
                </c:pt>
                <c:pt idx="3269" formatCode="0.0">
                  <c:v>2.7930232558139574</c:v>
                </c:pt>
                <c:pt idx="3270" formatCode="0.0">
                  <c:v>2.7930232558139574</c:v>
                </c:pt>
                <c:pt idx="3271" formatCode="0.0">
                  <c:v>2.7930232558139574</c:v>
                </c:pt>
                <c:pt idx="3272" formatCode="0.0">
                  <c:v>2.7930232558139574</c:v>
                </c:pt>
                <c:pt idx="3273" formatCode="0.0">
                  <c:v>2.7930232558139574</c:v>
                </c:pt>
                <c:pt idx="3274" formatCode="0.0">
                  <c:v>2.7930232558139574</c:v>
                </c:pt>
                <c:pt idx="3275" formatCode="0.0">
                  <c:v>2.7930232558139574</c:v>
                </c:pt>
                <c:pt idx="3276" formatCode="0.0">
                  <c:v>2.7930232558139574</c:v>
                </c:pt>
                <c:pt idx="3277" formatCode="0.0">
                  <c:v>2.7930232558139574</c:v>
                </c:pt>
                <c:pt idx="3278" formatCode="0.0">
                  <c:v>2.7930232558139574</c:v>
                </c:pt>
                <c:pt idx="3279">
                  <c:v>1.6</c:v>
                </c:pt>
                <c:pt idx="3280">
                  <c:v>1.6</c:v>
                </c:pt>
                <c:pt idx="3281">
                  <c:v>1.6</c:v>
                </c:pt>
                <c:pt idx="3282">
                  <c:v>1.6</c:v>
                </c:pt>
                <c:pt idx="3283">
                  <c:v>1.6</c:v>
                </c:pt>
                <c:pt idx="3284">
                  <c:v>1.6</c:v>
                </c:pt>
                <c:pt idx="3285">
                  <c:v>1.6</c:v>
                </c:pt>
                <c:pt idx="3286">
                  <c:v>1.6</c:v>
                </c:pt>
                <c:pt idx="3287">
                  <c:v>2.5</c:v>
                </c:pt>
                <c:pt idx="3288">
                  <c:v>2.5</c:v>
                </c:pt>
                <c:pt idx="3289">
                  <c:v>2.5</c:v>
                </c:pt>
                <c:pt idx="3290">
                  <c:v>2.5</c:v>
                </c:pt>
                <c:pt idx="3291">
                  <c:v>2</c:v>
                </c:pt>
                <c:pt idx="3292">
                  <c:v>2</c:v>
                </c:pt>
                <c:pt idx="3293">
                  <c:v>2.5</c:v>
                </c:pt>
                <c:pt idx="3294">
                  <c:v>2.5</c:v>
                </c:pt>
                <c:pt idx="3295">
                  <c:v>2.5</c:v>
                </c:pt>
                <c:pt idx="3296">
                  <c:v>2.5</c:v>
                </c:pt>
                <c:pt idx="3297">
                  <c:v>2.5</c:v>
                </c:pt>
                <c:pt idx="3298">
                  <c:v>2</c:v>
                </c:pt>
                <c:pt idx="3299">
                  <c:v>2</c:v>
                </c:pt>
                <c:pt idx="3300">
                  <c:v>2.5</c:v>
                </c:pt>
                <c:pt idx="3301">
                  <c:v>2</c:v>
                </c:pt>
                <c:pt idx="3302">
                  <c:v>2</c:v>
                </c:pt>
                <c:pt idx="3303">
                  <c:v>2</c:v>
                </c:pt>
                <c:pt idx="3304">
                  <c:v>2</c:v>
                </c:pt>
                <c:pt idx="3305">
                  <c:v>2</c:v>
                </c:pt>
                <c:pt idx="3306">
                  <c:v>2</c:v>
                </c:pt>
                <c:pt idx="3307">
                  <c:v>2</c:v>
                </c:pt>
                <c:pt idx="3308">
                  <c:v>2</c:v>
                </c:pt>
                <c:pt idx="3309">
                  <c:v>2</c:v>
                </c:pt>
                <c:pt idx="3310">
                  <c:v>2</c:v>
                </c:pt>
                <c:pt idx="3311">
                  <c:v>2</c:v>
                </c:pt>
                <c:pt idx="3312">
                  <c:v>2</c:v>
                </c:pt>
                <c:pt idx="3313">
                  <c:v>2</c:v>
                </c:pt>
                <c:pt idx="3314">
                  <c:v>2</c:v>
                </c:pt>
                <c:pt idx="3315">
                  <c:v>2</c:v>
                </c:pt>
                <c:pt idx="3316">
                  <c:v>3.6</c:v>
                </c:pt>
                <c:pt idx="3317">
                  <c:v>2</c:v>
                </c:pt>
                <c:pt idx="3318">
                  <c:v>2</c:v>
                </c:pt>
                <c:pt idx="3319">
                  <c:v>2</c:v>
                </c:pt>
                <c:pt idx="3320">
                  <c:v>2</c:v>
                </c:pt>
                <c:pt idx="3321">
                  <c:v>2</c:v>
                </c:pt>
                <c:pt idx="3322">
                  <c:v>2</c:v>
                </c:pt>
                <c:pt idx="3323">
                  <c:v>3.6</c:v>
                </c:pt>
                <c:pt idx="3324">
                  <c:v>2</c:v>
                </c:pt>
                <c:pt idx="3325">
                  <c:v>2</c:v>
                </c:pt>
                <c:pt idx="3326">
                  <c:v>2</c:v>
                </c:pt>
                <c:pt idx="3327">
                  <c:v>2</c:v>
                </c:pt>
                <c:pt idx="3328">
                  <c:v>2</c:v>
                </c:pt>
                <c:pt idx="3329">
                  <c:v>2</c:v>
                </c:pt>
                <c:pt idx="3330">
                  <c:v>6.2</c:v>
                </c:pt>
                <c:pt idx="3331">
                  <c:v>6.2</c:v>
                </c:pt>
                <c:pt idx="3332">
                  <c:v>6.2</c:v>
                </c:pt>
                <c:pt idx="3333">
                  <c:v>6.2</c:v>
                </c:pt>
                <c:pt idx="3334">
                  <c:v>6.2</c:v>
                </c:pt>
                <c:pt idx="3335">
                  <c:v>6.2</c:v>
                </c:pt>
                <c:pt idx="3336">
                  <c:v>6.2</c:v>
                </c:pt>
                <c:pt idx="3337">
                  <c:v>6.2</c:v>
                </c:pt>
                <c:pt idx="3338">
                  <c:v>6.2</c:v>
                </c:pt>
                <c:pt idx="3339">
                  <c:v>6.2</c:v>
                </c:pt>
                <c:pt idx="3340">
                  <c:v>6.2</c:v>
                </c:pt>
                <c:pt idx="3341">
                  <c:v>6.2</c:v>
                </c:pt>
                <c:pt idx="3342">
                  <c:v>6.2</c:v>
                </c:pt>
                <c:pt idx="3343">
                  <c:v>6.2</c:v>
                </c:pt>
                <c:pt idx="3344">
                  <c:v>6.2</c:v>
                </c:pt>
                <c:pt idx="3345">
                  <c:v>6.2</c:v>
                </c:pt>
                <c:pt idx="3346">
                  <c:v>6.2</c:v>
                </c:pt>
                <c:pt idx="3347">
                  <c:v>6.2</c:v>
                </c:pt>
                <c:pt idx="3348">
                  <c:v>6.2</c:v>
                </c:pt>
                <c:pt idx="3349">
                  <c:v>6.2</c:v>
                </c:pt>
                <c:pt idx="3350">
                  <c:v>6.2</c:v>
                </c:pt>
                <c:pt idx="3351">
                  <c:v>6.2</c:v>
                </c:pt>
                <c:pt idx="3352">
                  <c:v>6.2</c:v>
                </c:pt>
                <c:pt idx="3353">
                  <c:v>6.2</c:v>
                </c:pt>
                <c:pt idx="3354">
                  <c:v>6.2</c:v>
                </c:pt>
                <c:pt idx="3355">
                  <c:v>6.2</c:v>
                </c:pt>
                <c:pt idx="3356">
                  <c:v>6.2</c:v>
                </c:pt>
                <c:pt idx="3357">
                  <c:v>6.2</c:v>
                </c:pt>
                <c:pt idx="3358">
                  <c:v>6.2</c:v>
                </c:pt>
                <c:pt idx="3359">
                  <c:v>6.2</c:v>
                </c:pt>
                <c:pt idx="3360">
                  <c:v>6.2</c:v>
                </c:pt>
                <c:pt idx="3361">
                  <c:v>6.2</c:v>
                </c:pt>
                <c:pt idx="3362">
                  <c:v>6.2</c:v>
                </c:pt>
                <c:pt idx="3363">
                  <c:v>6.2</c:v>
                </c:pt>
                <c:pt idx="3364">
                  <c:v>6.2</c:v>
                </c:pt>
                <c:pt idx="3365">
                  <c:v>6.2</c:v>
                </c:pt>
                <c:pt idx="3366">
                  <c:v>6.2</c:v>
                </c:pt>
                <c:pt idx="3367">
                  <c:v>6.2</c:v>
                </c:pt>
                <c:pt idx="3368">
                  <c:v>6.2</c:v>
                </c:pt>
                <c:pt idx="3369">
                  <c:v>6.2</c:v>
                </c:pt>
                <c:pt idx="3370">
                  <c:v>6.2</c:v>
                </c:pt>
                <c:pt idx="3371">
                  <c:v>6.2</c:v>
                </c:pt>
                <c:pt idx="3372">
                  <c:v>6.2</c:v>
                </c:pt>
                <c:pt idx="3373">
                  <c:v>6.2</c:v>
                </c:pt>
                <c:pt idx="3374">
                  <c:v>6.2</c:v>
                </c:pt>
                <c:pt idx="3375">
                  <c:v>6.2</c:v>
                </c:pt>
                <c:pt idx="3376">
                  <c:v>6.2</c:v>
                </c:pt>
                <c:pt idx="3377">
                  <c:v>6.2</c:v>
                </c:pt>
                <c:pt idx="3378">
                  <c:v>6.2</c:v>
                </c:pt>
                <c:pt idx="3379">
                  <c:v>6.2</c:v>
                </c:pt>
                <c:pt idx="3380">
                  <c:v>6.2</c:v>
                </c:pt>
                <c:pt idx="3381">
                  <c:v>6.2</c:v>
                </c:pt>
                <c:pt idx="3382">
                  <c:v>6.2</c:v>
                </c:pt>
                <c:pt idx="3383">
                  <c:v>6.2</c:v>
                </c:pt>
                <c:pt idx="3384">
                  <c:v>6.2</c:v>
                </c:pt>
                <c:pt idx="3385">
                  <c:v>6.2</c:v>
                </c:pt>
                <c:pt idx="3386">
                  <c:v>6.2</c:v>
                </c:pt>
                <c:pt idx="3387">
                  <c:v>6.2</c:v>
                </c:pt>
                <c:pt idx="3388">
                  <c:v>6.2</c:v>
                </c:pt>
                <c:pt idx="3389">
                  <c:v>6.2</c:v>
                </c:pt>
                <c:pt idx="3390">
                  <c:v>6.2</c:v>
                </c:pt>
                <c:pt idx="3391">
                  <c:v>6.2</c:v>
                </c:pt>
                <c:pt idx="3392">
                  <c:v>6.2</c:v>
                </c:pt>
                <c:pt idx="3393">
                  <c:v>6.2</c:v>
                </c:pt>
                <c:pt idx="3394">
                  <c:v>6.2</c:v>
                </c:pt>
                <c:pt idx="3395">
                  <c:v>6.2</c:v>
                </c:pt>
                <c:pt idx="3396">
                  <c:v>6.2</c:v>
                </c:pt>
                <c:pt idx="3397">
                  <c:v>6.2</c:v>
                </c:pt>
                <c:pt idx="3398">
                  <c:v>6.2</c:v>
                </c:pt>
                <c:pt idx="3399">
                  <c:v>6.2</c:v>
                </c:pt>
                <c:pt idx="3400">
                  <c:v>6.2</c:v>
                </c:pt>
                <c:pt idx="3401">
                  <c:v>6.2</c:v>
                </c:pt>
                <c:pt idx="3402">
                  <c:v>6.2</c:v>
                </c:pt>
                <c:pt idx="3403">
                  <c:v>6.2</c:v>
                </c:pt>
                <c:pt idx="3404">
                  <c:v>6.2</c:v>
                </c:pt>
                <c:pt idx="3405">
                  <c:v>6.2</c:v>
                </c:pt>
                <c:pt idx="3406">
                  <c:v>6.2</c:v>
                </c:pt>
                <c:pt idx="3407">
                  <c:v>6.2</c:v>
                </c:pt>
                <c:pt idx="3408">
                  <c:v>6.2</c:v>
                </c:pt>
                <c:pt idx="3409">
                  <c:v>6.2</c:v>
                </c:pt>
                <c:pt idx="3410">
                  <c:v>6</c:v>
                </c:pt>
                <c:pt idx="3411">
                  <c:v>6</c:v>
                </c:pt>
                <c:pt idx="3412">
                  <c:v>6</c:v>
                </c:pt>
                <c:pt idx="3413">
                  <c:v>6</c:v>
                </c:pt>
                <c:pt idx="3414">
                  <c:v>5.3</c:v>
                </c:pt>
                <c:pt idx="3415">
                  <c:v>6</c:v>
                </c:pt>
                <c:pt idx="3416">
                  <c:v>5.3</c:v>
                </c:pt>
                <c:pt idx="3417">
                  <c:v>6</c:v>
                </c:pt>
                <c:pt idx="3418">
                  <c:v>5.3</c:v>
                </c:pt>
                <c:pt idx="3419">
                  <c:v>6</c:v>
                </c:pt>
                <c:pt idx="3420">
                  <c:v>5.7</c:v>
                </c:pt>
                <c:pt idx="3421">
                  <c:v>5.7</c:v>
                </c:pt>
                <c:pt idx="3422">
                  <c:v>2</c:v>
                </c:pt>
                <c:pt idx="3423">
                  <c:v>3.6</c:v>
                </c:pt>
                <c:pt idx="3424">
                  <c:v>3.6</c:v>
                </c:pt>
                <c:pt idx="3425">
                  <c:v>3.6</c:v>
                </c:pt>
                <c:pt idx="3426">
                  <c:v>3.6</c:v>
                </c:pt>
                <c:pt idx="3427">
                  <c:v>3.6</c:v>
                </c:pt>
                <c:pt idx="3428">
                  <c:v>3.6</c:v>
                </c:pt>
                <c:pt idx="3429">
                  <c:v>2.5</c:v>
                </c:pt>
                <c:pt idx="3430">
                  <c:v>2.5</c:v>
                </c:pt>
                <c:pt idx="3431">
                  <c:v>2</c:v>
                </c:pt>
                <c:pt idx="3432">
                  <c:v>2</c:v>
                </c:pt>
                <c:pt idx="3433">
                  <c:v>2</c:v>
                </c:pt>
                <c:pt idx="3434">
                  <c:v>2</c:v>
                </c:pt>
                <c:pt idx="3435">
                  <c:v>2</c:v>
                </c:pt>
                <c:pt idx="3436">
                  <c:v>2</c:v>
                </c:pt>
                <c:pt idx="3437">
                  <c:v>2</c:v>
                </c:pt>
                <c:pt idx="3438">
                  <c:v>2</c:v>
                </c:pt>
                <c:pt idx="3439">
                  <c:v>3.6</c:v>
                </c:pt>
                <c:pt idx="3440">
                  <c:v>3.6</c:v>
                </c:pt>
                <c:pt idx="3441">
                  <c:v>3.6</c:v>
                </c:pt>
                <c:pt idx="3442">
                  <c:v>3.6</c:v>
                </c:pt>
                <c:pt idx="3443">
                  <c:v>3.6</c:v>
                </c:pt>
                <c:pt idx="3444">
                  <c:v>3.6</c:v>
                </c:pt>
                <c:pt idx="3445">
                  <c:v>2.5</c:v>
                </c:pt>
                <c:pt idx="3446">
                  <c:v>2.5</c:v>
                </c:pt>
                <c:pt idx="3447">
                  <c:v>2</c:v>
                </c:pt>
                <c:pt idx="3448">
                  <c:v>2</c:v>
                </c:pt>
                <c:pt idx="3449">
                  <c:v>2</c:v>
                </c:pt>
                <c:pt idx="3450">
                  <c:v>2</c:v>
                </c:pt>
                <c:pt idx="3451">
                  <c:v>2</c:v>
                </c:pt>
                <c:pt idx="3452">
                  <c:v>2</c:v>
                </c:pt>
                <c:pt idx="3453">
                  <c:v>2</c:v>
                </c:pt>
                <c:pt idx="3454">
                  <c:v>3.6</c:v>
                </c:pt>
                <c:pt idx="3455">
                  <c:v>3.6</c:v>
                </c:pt>
                <c:pt idx="3456">
                  <c:v>3.6</c:v>
                </c:pt>
                <c:pt idx="3457">
                  <c:v>3.6</c:v>
                </c:pt>
                <c:pt idx="3458">
                  <c:v>3.6</c:v>
                </c:pt>
                <c:pt idx="3459">
                  <c:v>3.6</c:v>
                </c:pt>
                <c:pt idx="3460">
                  <c:v>3.6</c:v>
                </c:pt>
                <c:pt idx="3461">
                  <c:v>3.6</c:v>
                </c:pt>
                <c:pt idx="3462">
                  <c:v>3</c:v>
                </c:pt>
                <c:pt idx="3463">
                  <c:v>2</c:v>
                </c:pt>
                <c:pt idx="3464">
                  <c:v>3.6</c:v>
                </c:pt>
                <c:pt idx="3465">
                  <c:v>3</c:v>
                </c:pt>
                <c:pt idx="3466">
                  <c:v>2</c:v>
                </c:pt>
                <c:pt idx="3467">
                  <c:v>3.6</c:v>
                </c:pt>
                <c:pt idx="3468">
                  <c:v>2</c:v>
                </c:pt>
                <c:pt idx="3469">
                  <c:v>3.6</c:v>
                </c:pt>
                <c:pt idx="3470">
                  <c:v>2</c:v>
                </c:pt>
                <c:pt idx="3471">
                  <c:v>3.6</c:v>
                </c:pt>
                <c:pt idx="3472">
                  <c:v>2</c:v>
                </c:pt>
                <c:pt idx="3473">
                  <c:v>3.6</c:v>
                </c:pt>
                <c:pt idx="3474">
                  <c:v>3.6</c:v>
                </c:pt>
                <c:pt idx="3475">
                  <c:v>2</c:v>
                </c:pt>
                <c:pt idx="3476">
                  <c:v>3.6</c:v>
                </c:pt>
                <c:pt idx="3477">
                  <c:v>3.6</c:v>
                </c:pt>
                <c:pt idx="3478">
                  <c:v>2</c:v>
                </c:pt>
                <c:pt idx="3479">
                  <c:v>3.6</c:v>
                </c:pt>
                <c:pt idx="3480">
                  <c:v>3.6</c:v>
                </c:pt>
                <c:pt idx="3481">
                  <c:v>3.6</c:v>
                </c:pt>
                <c:pt idx="3482">
                  <c:v>3.6</c:v>
                </c:pt>
                <c:pt idx="3483">
                  <c:v>3.6</c:v>
                </c:pt>
                <c:pt idx="3484">
                  <c:v>3.6</c:v>
                </c:pt>
                <c:pt idx="3485">
                  <c:v>3.6</c:v>
                </c:pt>
                <c:pt idx="3486">
                  <c:v>3.6</c:v>
                </c:pt>
                <c:pt idx="3487">
                  <c:v>3.6</c:v>
                </c:pt>
                <c:pt idx="3488">
                  <c:v>3.6</c:v>
                </c:pt>
                <c:pt idx="3489">
                  <c:v>3.6</c:v>
                </c:pt>
                <c:pt idx="3490">
                  <c:v>3.6</c:v>
                </c:pt>
                <c:pt idx="3491">
                  <c:v>3.6</c:v>
                </c:pt>
                <c:pt idx="3492">
                  <c:v>3.6</c:v>
                </c:pt>
                <c:pt idx="3493">
                  <c:v>3.6</c:v>
                </c:pt>
                <c:pt idx="3494">
                  <c:v>3.6</c:v>
                </c:pt>
                <c:pt idx="3495">
                  <c:v>3.6</c:v>
                </c:pt>
                <c:pt idx="3496">
                  <c:v>3.6</c:v>
                </c:pt>
                <c:pt idx="3497">
                  <c:v>3.6</c:v>
                </c:pt>
                <c:pt idx="3498">
                  <c:v>3.6</c:v>
                </c:pt>
                <c:pt idx="3499">
                  <c:v>3.6</c:v>
                </c:pt>
                <c:pt idx="3500">
                  <c:v>3.6</c:v>
                </c:pt>
                <c:pt idx="3501">
                  <c:v>3.6</c:v>
                </c:pt>
                <c:pt idx="3502">
                  <c:v>3.6</c:v>
                </c:pt>
                <c:pt idx="3503">
                  <c:v>3.6</c:v>
                </c:pt>
                <c:pt idx="3504">
                  <c:v>3.6</c:v>
                </c:pt>
                <c:pt idx="3505">
                  <c:v>3.6</c:v>
                </c:pt>
                <c:pt idx="3506">
                  <c:v>3.6</c:v>
                </c:pt>
                <c:pt idx="3507">
                  <c:v>3.6</c:v>
                </c:pt>
                <c:pt idx="3508">
                  <c:v>3.6</c:v>
                </c:pt>
                <c:pt idx="3509">
                  <c:v>3.6</c:v>
                </c:pt>
                <c:pt idx="3510">
                  <c:v>3.6</c:v>
                </c:pt>
                <c:pt idx="3511">
                  <c:v>3.6</c:v>
                </c:pt>
                <c:pt idx="3512">
                  <c:v>3.6</c:v>
                </c:pt>
                <c:pt idx="3513">
                  <c:v>3.6</c:v>
                </c:pt>
                <c:pt idx="3514">
                  <c:v>3.6</c:v>
                </c:pt>
                <c:pt idx="3515">
                  <c:v>3.6</c:v>
                </c:pt>
                <c:pt idx="3516">
                  <c:v>3.6</c:v>
                </c:pt>
                <c:pt idx="3517">
                  <c:v>3.6</c:v>
                </c:pt>
                <c:pt idx="3518">
                  <c:v>3.6</c:v>
                </c:pt>
                <c:pt idx="3519">
                  <c:v>3.6</c:v>
                </c:pt>
                <c:pt idx="3520">
                  <c:v>3.6</c:v>
                </c:pt>
                <c:pt idx="3521">
                  <c:v>3.6</c:v>
                </c:pt>
                <c:pt idx="3522">
                  <c:v>3.6</c:v>
                </c:pt>
                <c:pt idx="3523">
                  <c:v>3.6</c:v>
                </c:pt>
                <c:pt idx="3524">
                  <c:v>3.6</c:v>
                </c:pt>
                <c:pt idx="3525">
                  <c:v>3.6</c:v>
                </c:pt>
                <c:pt idx="3526">
                  <c:v>3.6</c:v>
                </c:pt>
                <c:pt idx="3527">
                  <c:v>3.6</c:v>
                </c:pt>
                <c:pt idx="3528">
                  <c:v>3.6</c:v>
                </c:pt>
                <c:pt idx="3529">
                  <c:v>3.6</c:v>
                </c:pt>
                <c:pt idx="3530">
                  <c:v>3.6</c:v>
                </c:pt>
                <c:pt idx="3531">
                  <c:v>3.6</c:v>
                </c:pt>
                <c:pt idx="3532">
                  <c:v>3.6</c:v>
                </c:pt>
                <c:pt idx="3533">
                  <c:v>3.6</c:v>
                </c:pt>
                <c:pt idx="3534">
                  <c:v>3.6</c:v>
                </c:pt>
                <c:pt idx="3535">
                  <c:v>3.6</c:v>
                </c:pt>
                <c:pt idx="3536">
                  <c:v>3.6</c:v>
                </c:pt>
                <c:pt idx="3537">
                  <c:v>3.6</c:v>
                </c:pt>
                <c:pt idx="3538">
                  <c:v>3.6</c:v>
                </c:pt>
                <c:pt idx="3539">
                  <c:v>3.6</c:v>
                </c:pt>
                <c:pt idx="3540">
                  <c:v>3.6</c:v>
                </c:pt>
                <c:pt idx="3541">
                  <c:v>3.6</c:v>
                </c:pt>
                <c:pt idx="3542">
                  <c:v>3.6</c:v>
                </c:pt>
                <c:pt idx="3543">
                  <c:v>3.6</c:v>
                </c:pt>
                <c:pt idx="3544">
                  <c:v>3.6</c:v>
                </c:pt>
                <c:pt idx="3545">
                  <c:v>3.6</c:v>
                </c:pt>
                <c:pt idx="3546">
                  <c:v>3.6</c:v>
                </c:pt>
                <c:pt idx="3547">
                  <c:v>3.6</c:v>
                </c:pt>
                <c:pt idx="3548">
                  <c:v>3.6</c:v>
                </c:pt>
                <c:pt idx="3549">
                  <c:v>3.6</c:v>
                </c:pt>
                <c:pt idx="3550">
                  <c:v>3.6</c:v>
                </c:pt>
                <c:pt idx="3551">
                  <c:v>3.6</c:v>
                </c:pt>
                <c:pt idx="3552">
                  <c:v>3.6</c:v>
                </c:pt>
                <c:pt idx="3553">
                  <c:v>3.6</c:v>
                </c:pt>
                <c:pt idx="3554">
                  <c:v>3.6</c:v>
                </c:pt>
                <c:pt idx="3555">
                  <c:v>3.6</c:v>
                </c:pt>
                <c:pt idx="3556">
                  <c:v>2</c:v>
                </c:pt>
                <c:pt idx="3557">
                  <c:v>3.6</c:v>
                </c:pt>
                <c:pt idx="3558">
                  <c:v>3.6</c:v>
                </c:pt>
                <c:pt idx="3559">
                  <c:v>2</c:v>
                </c:pt>
                <c:pt idx="3560">
                  <c:v>3.6</c:v>
                </c:pt>
                <c:pt idx="3561">
                  <c:v>3.6</c:v>
                </c:pt>
                <c:pt idx="3562">
                  <c:v>2</c:v>
                </c:pt>
                <c:pt idx="3563">
                  <c:v>2</c:v>
                </c:pt>
                <c:pt idx="3564">
                  <c:v>2</c:v>
                </c:pt>
                <c:pt idx="3565">
                  <c:v>3.6</c:v>
                </c:pt>
                <c:pt idx="3566">
                  <c:v>3.6</c:v>
                </c:pt>
                <c:pt idx="3567">
                  <c:v>2</c:v>
                </c:pt>
                <c:pt idx="3568">
                  <c:v>3.6</c:v>
                </c:pt>
                <c:pt idx="3569">
                  <c:v>3.6</c:v>
                </c:pt>
                <c:pt idx="3570">
                  <c:v>2</c:v>
                </c:pt>
                <c:pt idx="3571">
                  <c:v>2</c:v>
                </c:pt>
                <c:pt idx="3572">
                  <c:v>2</c:v>
                </c:pt>
                <c:pt idx="3573">
                  <c:v>3.6</c:v>
                </c:pt>
                <c:pt idx="3574">
                  <c:v>3.6</c:v>
                </c:pt>
                <c:pt idx="3575">
                  <c:v>2</c:v>
                </c:pt>
                <c:pt idx="3576">
                  <c:v>2</c:v>
                </c:pt>
                <c:pt idx="3577">
                  <c:v>2</c:v>
                </c:pt>
                <c:pt idx="3578">
                  <c:v>2</c:v>
                </c:pt>
                <c:pt idx="3579">
                  <c:v>2</c:v>
                </c:pt>
                <c:pt idx="3580">
                  <c:v>2</c:v>
                </c:pt>
                <c:pt idx="3581">
                  <c:v>2</c:v>
                </c:pt>
                <c:pt idx="3582">
                  <c:v>2</c:v>
                </c:pt>
                <c:pt idx="3583">
                  <c:v>3.6</c:v>
                </c:pt>
                <c:pt idx="3584">
                  <c:v>3.6</c:v>
                </c:pt>
                <c:pt idx="3585">
                  <c:v>2</c:v>
                </c:pt>
                <c:pt idx="3586">
                  <c:v>2</c:v>
                </c:pt>
                <c:pt idx="3587">
                  <c:v>2</c:v>
                </c:pt>
                <c:pt idx="3588">
                  <c:v>2</c:v>
                </c:pt>
                <c:pt idx="3589">
                  <c:v>2</c:v>
                </c:pt>
                <c:pt idx="3590">
                  <c:v>2</c:v>
                </c:pt>
                <c:pt idx="3591">
                  <c:v>2</c:v>
                </c:pt>
                <c:pt idx="3592">
                  <c:v>3.6</c:v>
                </c:pt>
                <c:pt idx="3593">
                  <c:v>3.6</c:v>
                </c:pt>
                <c:pt idx="3594">
                  <c:v>3.6</c:v>
                </c:pt>
                <c:pt idx="3595">
                  <c:v>3.6</c:v>
                </c:pt>
                <c:pt idx="3596">
                  <c:v>3.6</c:v>
                </c:pt>
                <c:pt idx="3597">
                  <c:v>3</c:v>
                </c:pt>
                <c:pt idx="3598">
                  <c:v>3</c:v>
                </c:pt>
                <c:pt idx="3599">
                  <c:v>3.6</c:v>
                </c:pt>
                <c:pt idx="3600">
                  <c:v>3.6</c:v>
                </c:pt>
                <c:pt idx="3601">
                  <c:v>2</c:v>
                </c:pt>
                <c:pt idx="3602">
                  <c:v>2</c:v>
                </c:pt>
                <c:pt idx="3603">
                  <c:v>2</c:v>
                </c:pt>
                <c:pt idx="3604">
                  <c:v>2</c:v>
                </c:pt>
                <c:pt idx="3605">
                  <c:v>2</c:v>
                </c:pt>
                <c:pt idx="3606">
                  <c:v>2</c:v>
                </c:pt>
                <c:pt idx="3607">
                  <c:v>2</c:v>
                </c:pt>
                <c:pt idx="3608">
                  <c:v>2</c:v>
                </c:pt>
                <c:pt idx="3609">
                  <c:v>3.6</c:v>
                </c:pt>
                <c:pt idx="3610">
                  <c:v>3.6</c:v>
                </c:pt>
                <c:pt idx="3611">
                  <c:v>3.6</c:v>
                </c:pt>
                <c:pt idx="3612">
                  <c:v>3.6</c:v>
                </c:pt>
                <c:pt idx="3613">
                  <c:v>3.6</c:v>
                </c:pt>
                <c:pt idx="3614">
                  <c:v>3.6</c:v>
                </c:pt>
                <c:pt idx="3615">
                  <c:v>3.6</c:v>
                </c:pt>
                <c:pt idx="3616">
                  <c:v>3.6</c:v>
                </c:pt>
                <c:pt idx="3617">
                  <c:v>3.6</c:v>
                </c:pt>
                <c:pt idx="3618">
                  <c:v>3.6</c:v>
                </c:pt>
                <c:pt idx="3619">
                  <c:v>3</c:v>
                </c:pt>
                <c:pt idx="3620">
                  <c:v>3</c:v>
                </c:pt>
                <c:pt idx="3621">
                  <c:v>3</c:v>
                </c:pt>
                <c:pt idx="3622">
                  <c:v>3</c:v>
                </c:pt>
                <c:pt idx="3623">
                  <c:v>3.6</c:v>
                </c:pt>
                <c:pt idx="3624">
                  <c:v>3.6</c:v>
                </c:pt>
                <c:pt idx="3625">
                  <c:v>3.6</c:v>
                </c:pt>
                <c:pt idx="3626">
                  <c:v>3.6</c:v>
                </c:pt>
                <c:pt idx="3627">
                  <c:v>3</c:v>
                </c:pt>
                <c:pt idx="3628">
                  <c:v>3</c:v>
                </c:pt>
                <c:pt idx="3629">
                  <c:v>3.6</c:v>
                </c:pt>
                <c:pt idx="3630">
                  <c:v>3.6</c:v>
                </c:pt>
                <c:pt idx="3631">
                  <c:v>3.6</c:v>
                </c:pt>
                <c:pt idx="3632">
                  <c:v>3.6</c:v>
                </c:pt>
                <c:pt idx="3633">
                  <c:v>3.6</c:v>
                </c:pt>
                <c:pt idx="3634">
                  <c:v>3.6</c:v>
                </c:pt>
                <c:pt idx="3635">
                  <c:v>3.6</c:v>
                </c:pt>
                <c:pt idx="3636">
                  <c:v>3.6</c:v>
                </c:pt>
                <c:pt idx="3637">
                  <c:v>3.6</c:v>
                </c:pt>
                <c:pt idx="3638">
                  <c:v>3.6</c:v>
                </c:pt>
                <c:pt idx="3639">
                  <c:v>3</c:v>
                </c:pt>
                <c:pt idx="3640">
                  <c:v>3</c:v>
                </c:pt>
                <c:pt idx="3641">
                  <c:v>3</c:v>
                </c:pt>
                <c:pt idx="3642">
                  <c:v>3</c:v>
                </c:pt>
                <c:pt idx="3643">
                  <c:v>3.6</c:v>
                </c:pt>
                <c:pt idx="3644">
                  <c:v>3.6</c:v>
                </c:pt>
                <c:pt idx="3645">
                  <c:v>3.6</c:v>
                </c:pt>
                <c:pt idx="3646">
                  <c:v>3.6</c:v>
                </c:pt>
                <c:pt idx="3647">
                  <c:v>3</c:v>
                </c:pt>
                <c:pt idx="3648">
                  <c:v>3</c:v>
                </c:pt>
                <c:pt idx="3649">
                  <c:v>3</c:v>
                </c:pt>
                <c:pt idx="3650">
                  <c:v>3</c:v>
                </c:pt>
                <c:pt idx="3651">
                  <c:v>3.6</c:v>
                </c:pt>
                <c:pt idx="3652">
                  <c:v>3.6</c:v>
                </c:pt>
                <c:pt idx="3653">
                  <c:v>3.6</c:v>
                </c:pt>
                <c:pt idx="3654">
                  <c:v>3.6</c:v>
                </c:pt>
                <c:pt idx="3655">
                  <c:v>3.6</c:v>
                </c:pt>
                <c:pt idx="3656">
                  <c:v>3.6</c:v>
                </c:pt>
                <c:pt idx="3657">
                  <c:v>3.6</c:v>
                </c:pt>
                <c:pt idx="3658">
                  <c:v>3.6</c:v>
                </c:pt>
                <c:pt idx="3659">
                  <c:v>3.6</c:v>
                </c:pt>
                <c:pt idx="3660">
                  <c:v>3.6</c:v>
                </c:pt>
                <c:pt idx="3661">
                  <c:v>3</c:v>
                </c:pt>
                <c:pt idx="3662">
                  <c:v>3</c:v>
                </c:pt>
                <c:pt idx="3663">
                  <c:v>3</c:v>
                </c:pt>
                <c:pt idx="3664">
                  <c:v>3</c:v>
                </c:pt>
                <c:pt idx="3665">
                  <c:v>3</c:v>
                </c:pt>
                <c:pt idx="3666">
                  <c:v>3</c:v>
                </c:pt>
                <c:pt idx="3667">
                  <c:v>3.6</c:v>
                </c:pt>
                <c:pt idx="3668">
                  <c:v>3.6</c:v>
                </c:pt>
                <c:pt idx="3669">
                  <c:v>3.6</c:v>
                </c:pt>
                <c:pt idx="3670">
                  <c:v>3.6</c:v>
                </c:pt>
                <c:pt idx="3671">
                  <c:v>3</c:v>
                </c:pt>
                <c:pt idx="3672">
                  <c:v>3</c:v>
                </c:pt>
                <c:pt idx="3673">
                  <c:v>3</c:v>
                </c:pt>
                <c:pt idx="3674">
                  <c:v>3</c:v>
                </c:pt>
                <c:pt idx="3675">
                  <c:v>3</c:v>
                </c:pt>
                <c:pt idx="3676">
                  <c:v>3</c:v>
                </c:pt>
                <c:pt idx="3677">
                  <c:v>3.6</c:v>
                </c:pt>
                <c:pt idx="3678">
                  <c:v>3.6</c:v>
                </c:pt>
                <c:pt idx="3679">
                  <c:v>3.6</c:v>
                </c:pt>
                <c:pt idx="3680">
                  <c:v>3.6</c:v>
                </c:pt>
                <c:pt idx="3681">
                  <c:v>3.6</c:v>
                </c:pt>
                <c:pt idx="3682">
                  <c:v>3</c:v>
                </c:pt>
                <c:pt idx="3683">
                  <c:v>3.6</c:v>
                </c:pt>
                <c:pt idx="3684">
                  <c:v>3.6</c:v>
                </c:pt>
                <c:pt idx="3685">
                  <c:v>3.6</c:v>
                </c:pt>
                <c:pt idx="3686">
                  <c:v>3.6</c:v>
                </c:pt>
                <c:pt idx="3687">
                  <c:v>3</c:v>
                </c:pt>
                <c:pt idx="3688">
                  <c:v>3</c:v>
                </c:pt>
                <c:pt idx="3689">
                  <c:v>3</c:v>
                </c:pt>
                <c:pt idx="3690">
                  <c:v>3</c:v>
                </c:pt>
                <c:pt idx="3691">
                  <c:v>3</c:v>
                </c:pt>
                <c:pt idx="3692">
                  <c:v>3.6</c:v>
                </c:pt>
                <c:pt idx="3693">
                  <c:v>3.6</c:v>
                </c:pt>
                <c:pt idx="3694">
                  <c:v>3.6</c:v>
                </c:pt>
                <c:pt idx="3695">
                  <c:v>3.6</c:v>
                </c:pt>
                <c:pt idx="3696">
                  <c:v>3.6</c:v>
                </c:pt>
                <c:pt idx="3697">
                  <c:v>3.6</c:v>
                </c:pt>
                <c:pt idx="3698">
                  <c:v>3.6</c:v>
                </c:pt>
                <c:pt idx="3699">
                  <c:v>3.6</c:v>
                </c:pt>
                <c:pt idx="3700">
                  <c:v>2.8</c:v>
                </c:pt>
                <c:pt idx="3701">
                  <c:v>3.6</c:v>
                </c:pt>
                <c:pt idx="3702">
                  <c:v>2.8</c:v>
                </c:pt>
                <c:pt idx="3703">
                  <c:v>3.6</c:v>
                </c:pt>
                <c:pt idx="3704">
                  <c:v>2.8</c:v>
                </c:pt>
                <c:pt idx="3705">
                  <c:v>3.6</c:v>
                </c:pt>
                <c:pt idx="3706">
                  <c:v>3.2</c:v>
                </c:pt>
                <c:pt idx="3707">
                  <c:v>3.2</c:v>
                </c:pt>
                <c:pt idx="3708">
                  <c:v>6.2</c:v>
                </c:pt>
                <c:pt idx="3709">
                  <c:v>6.2</c:v>
                </c:pt>
                <c:pt idx="3710">
                  <c:v>6.2</c:v>
                </c:pt>
                <c:pt idx="3711">
                  <c:v>6.2</c:v>
                </c:pt>
                <c:pt idx="3712">
                  <c:v>6.2</c:v>
                </c:pt>
                <c:pt idx="3713">
                  <c:v>6.2</c:v>
                </c:pt>
                <c:pt idx="3714">
                  <c:v>6.2</c:v>
                </c:pt>
                <c:pt idx="3715">
                  <c:v>6.2</c:v>
                </c:pt>
                <c:pt idx="3716">
                  <c:v>6.2</c:v>
                </c:pt>
                <c:pt idx="3717">
                  <c:v>6.2</c:v>
                </c:pt>
                <c:pt idx="3718">
                  <c:v>6.2</c:v>
                </c:pt>
                <c:pt idx="3719">
                  <c:v>6.2</c:v>
                </c:pt>
                <c:pt idx="3720">
                  <c:v>6.2</c:v>
                </c:pt>
                <c:pt idx="3721">
                  <c:v>6.2</c:v>
                </c:pt>
                <c:pt idx="3722">
                  <c:v>6.2</c:v>
                </c:pt>
                <c:pt idx="3723">
                  <c:v>6.2</c:v>
                </c:pt>
                <c:pt idx="3724">
                  <c:v>6.2</c:v>
                </c:pt>
                <c:pt idx="3725">
                  <c:v>6.2</c:v>
                </c:pt>
                <c:pt idx="3726">
                  <c:v>6</c:v>
                </c:pt>
                <c:pt idx="3727">
                  <c:v>6</c:v>
                </c:pt>
                <c:pt idx="3728">
                  <c:v>5.7</c:v>
                </c:pt>
                <c:pt idx="3729">
                  <c:v>5.7</c:v>
                </c:pt>
                <c:pt idx="3730">
                  <c:v>6.2</c:v>
                </c:pt>
                <c:pt idx="3731">
                  <c:v>6.2</c:v>
                </c:pt>
                <c:pt idx="3732">
                  <c:v>6.2</c:v>
                </c:pt>
                <c:pt idx="3733">
                  <c:v>6.2</c:v>
                </c:pt>
                <c:pt idx="3734">
                  <c:v>6.2</c:v>
                </c:pt>
                <c:pt idx="3735">
                  <c:v>6.2</c:v>
                </c:pt>
                <c:pt idx="3736">
                  <c:v>6.2</c:v>
                </c:pt>
                <c:pt idx="3737">
                  <c:v>6.2</c:v>
                </c:pt>
                <c:pt idx="3738">
                  <c:v>6.2</c:v>
                </c:pt>
                <c:pt idx="3739">
                  <c:v>6.2</c:v>
                </c:pt>
                <c:pt idx="3740">
                  <c:v>6.2</c:v>
                </c:pt>
                <c:pt idx="3741">
                  <c:v>6.2</c:v>
                </c:pt>
                <c:pt idx="3742">
                  <c:v>6.2</c:v>
                </c:pt>
                <c:pt idx="3743">
                  <c:v>6.2</c:v>
                </c:pt>
                <c:pt idx="3744">
                  <c:v>6.2</c:v>
                </c:pt>
                <c:pt idx="3745">
                  <c:v>6.2</c:v>
                </c:pt>
                <c:pt idx="3746">
                  <c:v>6.2</c:v>
                </c:pt>
                <c:pt idx="3747">
                  <c:v>6.2</c:v>
                </c:pt>
                <c:pt idx="3748">
                  <c:v>6.2</c:v>
                </c:pt>
                <c:pt idx="3749">
                  <c:v>6.2</c:v>
                </c:pt>
                <c:pt idx="3750">
                  <c:v>6.2</c:v>
                </c:pt>
                <c:pt idx="3751">
                  <c:v>6.2</c:v>
                </c:pt>
                <c:pt idx="3752">
                  <c:v>6.2</c:v>
                </c:pt>
                <c:pt idx="3753">
                  <c:v>6.2</c:v>
                </c:pt>
                <c:pt idx="3754">
                  <c:v>6.2</c:v>
                </c:pt>
                <c:pt idx="3755">
                  <c:v>6.2</c:v>
                </c:pt>
                <c:pt idx="3756">
                  <c:v>6.2</c:v>
                </c:pt>
                <c:pt idx="3757">
                  <c:v>6.2</c:v>
                </c:pt>
                <c:pt idx="3758">
                  <c:v>6.2</c:v>
                </c:pt>
                <c:pt idx="3759">
                  <c:v>6.2</c:v>
                </c:pt>
                <c:pt idx="3760">
                  <c:v>6.2</c:v>
                </c:pt>
                <c:pt idx="3761">
                  <c:v>6.2</c:v>
                </c:pt>
                <c:pt idx="3762">
                  <c:v>6.2</c:v>
                </c:pt>
                <c:pt idx="3763">
                  <c:v>6.2</c:v>
                </c:pt>
                <c:pt idx="3764">
                  <c:v>6.2</c:v>
                </c:pt>
                <c:pt idx="3765">
                  <c:v>6.2</c:v>
                </c:pt>
                <c:pt idx="3766">
                  <c:v>6.2</c:v>
                </c:pt>
                <c:pt idx="3767">
                  <c:v>6.2</c:v>
                </c:pt>
                <c:pt idx="3768">
                  <c:v>6.2</c:v>
                </c:pt>
                <c:pt idx="3769">
                  <c:v>6.2</c:v>
                </c:pt>
                <c:pt idx="3770">
                  <c:v>6.2</c:v>
                </c:pt>
                <c:pt idx="3771">
                  <c:v>6.2</c:v>
                </c:pt>
                <c:pt idx="3772">
                  <c:v>6.2</c:v>
                </c:pt>
                <c:pt idx="3773">
                  <c:v>6.2</c:v>
                </c:pt>
                <c:pt idx="3774">
                  <c:v>6.2</c:v>
                </c:pt>
                <c:pt idx="3775">
                  <c:v>6.2</c:v>
                </c:pt>
                <c:pt idx="3776">
                  <c:v>6.2</c:v>
                </c:pt>
                <c:pt idx="3777">
                  <c:v>6.2</c:v>
                </c:pt>
                <c:pt idx="3778">
                  <c:v>6.2</c:v>
                </c:pt>
                <c:pt idx="3779">
                  <c:v>6.2</c:v>
                </c:pt>
                <c:pt idx="3780">
                  <c:v>6.2</c:v>
                </c:pt>
                <c:pt idx="3781">
                  <c:v>6.2</c:v>
                </c:pt>
                <c:pt idx="3782">
                  <c:v>6.2</c:v>
                </c:pt>
                <c:pt idx="3783">
                  <c:v>6.2</c:v>
                </c:pt>
                <c:pt idx="3784">
                  <c:v>6.2</c:v>
                </c:pt>
                <c:pt idx="3785">
                  <c:v>6.2</c:v>
                </c:pt>
                <c:pt idx="3786">
                  <c:v>6.2</c:v>
                </c:pt>
                <c:pt idx="3787">
                  <c:v>6.2</c:v>
                </c:pt>
                <c:pt idx="3788">
                  <c:v>6.2</c:v>
                </c:pt>
                <c:pt idx="3789">
                  <c:v>6.2</c:v>
                </c:pt>
                <c:pt idx="3790">
                  <c:v>6.2</c:v>
                </c:pt>
                <c:pt idx="3791">
                  <c:v>6.2</c:v>
                </c:pt>
                <c:pt idx="3792">
                  <c:v>6.2</c:v>
                </c:pt>
                <c:pt idx="3793">
                  <c:v>6.2</c:v>
                </c:pt>
                <c:pt idx="3794">
                  <c:v>6.2</c:v>
                </c:pt>
                <c:pt idx="3795">
                  <c:v>6.2</c:v>
                </c:pt>
                <c:pt idx="3796">
                  <c:v>6.2</c:v>
                </c:pt>
                <c:pt idx="3797">
                  <c:v>6.2</c:v>
                </c:pt>
                <c:pt idx="3798">
                  <c:v>6.2</c:v>
                </c:pt>
                <c:pt idx="3799">
                  <c:v>6.2</c:v>
                </c:pt>
                <c:pt idx="3800">
                  <c:v>6.2</c:v>
                </c:pt>
                <c:pt idx="3801">
                  <c:v>6.2</c:v>
                </c:pt>
                <c:pt idx="3802">
                  <c:v>6.2</c:v>
                </c:pt>
                <c:pt idx="3803">
                  <c:v>6.2</c:v>
                </c:pt>
                <c:pt idx="3804">
                  <c:v>6.2</c:v>
                </c:pt>
                <c:pt idx="3805">
                  <c:v>6.2</c:v>
                </c:pt>
                <c:pt idx="3806">
                  <c:v>6.2</c:v>
                </c:pt>
                <c:pt idx="3807">
                  <c:v>6.2</c:v>
                </c:pt>
                <c:pt idx="3808">
                  <c:v>6.2</c:v>
                </c:pt>
                <c:pt idx="3809">
                  <c:v>6</c:v>
                </c:pt>
                <c:pt idx="3810">
                  <c:v>6</c:v>
                </c:pt>
                <c:pt idx="3811">
                  <c:v>6</c:v>
                </c:pt>
                <c:pt idx="3812">
                  <c:v>6</c:v>
                </c:pt>
                <c:pt idx="3813">
                  <c:v>6</c:v>
                </c:pt>
                <c:pt idx="3814">
                  <c:v>6</c:v>
                </c:pt>
                <c:pt idx="3815">
                  <c:v>6</c:v>
                </c:pt>
                <c:pt idx="3816">
                  <c:v>3.6</c:v>
                </c:pt>
                <c:pt idx="3817">
                  <c:v>3.6</c:v>
                </c:pt>
                <c:pt idx="3818">
                  <c:v>3.6</c:v>
                </c:pt>
                <c:pt idx="3819">
                  <c:v>3.6</c:v>
                </c:pt>
                <c:pt idx="3820">
                  <c:v>3.6</c:v>
                </c:pt>
                <c:pt idx="3821">
                  <c:v>3.6</c:v>
                </c:pt>
                <c:pt idx="3822">
                  <c:v>3.6</c:v>
                </c:pt>
                <c:pt idx="3823">
                  <c:v>2</c:v>
                </c:pt>
                <c:pt idx="3824">
                  <c:v>2</c:v>
                </c:pt>
                <c:pt idx="3825">
                  <c:v>3.6</c:v>
                </c:pt>
                <c:pt idx="3826">
                  <c:v>3.6</c:v>
                </c:pt>
                <c:pt idx="3827">
                  <c:v>3.6</c:v>
                </c:pt>
                <c:pt idx="3828">
                  <c:v>2</c:v>
                </c:pt>
                <c:pt idx="3829">
                  <c:v>2</c:v>
                </c:pt>
                <c:pt idx="3830">
                  <c:v>2</c:v>
                </c:pt>
                <c:pt idx="3831">
                  <c:v>2</c:v>
                </c:pt>
                <c:pt idx="3832">
                  <c:v>3.6</c:v>
                </c:pt>
                <c:pt idx="3833">
                  <c:v>3.6</c:v>
                </c:pt>
                <c:pt idx="3834">
                  <c:v>3.6</c:v>
                </c:pt>
                <c:pt idx="3835">
                  <c:v>2</c:v>
                </c:pt>
                <c:pt idx="3836">
                  <c:v>2</c:v>
                </c:pt>
                <c:pt idx="3837">
                  <c:v>2</c:v>
                </c:pt>
                <c:pt idx="3838">
                  <c:v>2</c:v>
                </c:pt>
                <c:pt idx="3839">
                  <c:v>2</c:v>
                </c:pt>
                <c:pt idx="3840">
                  <c:v>3.6</c:v>
                </c:pt>
                <c:pt idx="3841">
                  <c:v>2</c:v>
                </c:pt>
                <c:pt idx="3842">
                  <c:v>2</c:v>
                </c:pt>
                <c:pt idx="3843">
                  <c:v>3.6</c:v>
                </c:pt>
                <c:pt idx="3844">
                  <c:v>2</c:v>
                </c:pt>
                <c:pt idx="3845">
                  <c:v>2</c:v>
                </c:pt>
                <c:pt idx="3846">
                  <c:v>2</c:v>
                </c:pt>
                <c:pt idx="3847">
                  <c:v>2</c:v>
                </c:pt>
                <c:pt idx="3848">
                  <c:v>2</c:v>
                </c:pt>
                <c:pt idx="3849">
                  <c:v>2</c:v>
                </c:pt>
                <c:pt idx="3850">
                  <c:v>2</c:v>
                </c:pt>
                <c:pt idx="3851">
                  <c:v>2</c:v>
                </c:pt>
                <c:pt idx="3852">
                  <c:v>2</c:v>
                </c:pt>
                <c:pt idx="3853">
                  <c:v>2</c:v>
                </c:pt>
                <c:pt idx="3854">
                  <c:v>2</c:v>
                </c:pt>
                <c:pt idx="3855">
                  <c:v>3.6</c:v>
                </c:pt>
                <c:pt idx="3856">
                  <c:v>3.6</c:v>
                </c:pt>
                <c:pt idx="3857">
                  <c:v>3.6</c:v>
                </c:pt>
                <c:pt idx="3858">
                  <c:v>2</c:v>
                </c:pt>
                <c:pt idx="3859">
                  <c:v>2</c:v>
                </c:pt>
                <c:pt idx="3860">
                  <c:v>3.6</c:v>
                </c:pt>
                <c:pt idx="3861">
                  <c:v>2.5</c:v>
                </c:pt>
                <c:pt idx="3862">
                  <c:v>2</c:v>
                </c:pt>
                <c:pt idx="3863">
                  <c:v>3.6</c:v>
                </c:pt>
                <c:pt idx="3864">
                  <c:v>2</c:v>
                </c:pt>
                <c:pt idx="3865">
                  <c:v>2</c:v>
                </c:pt>
                <c:pt idx="3866">
                  <c:v>2</c:v>
                </c:pt>
                <c:pt idx="3867">
                  <c:v>2.5</c:v>
                </c:pt>
                <c:pt idx="3868">
                  <c:v>2</c:v>
                </c:pt>
                <c:pt idx="3869">
                  <c:v>2.5</c:v>
                </c:pt>
                <c:pt idx="3870">
                  <c:v>2</c:v>
                </c:pt>
                <c:pt idx="3871">
                  <c:v>2</c:v>
                </c:pt>
                <c:pt idx="3872">
                  <c:v>2</c:v>
                </c:pt>
                <c:pt idx="3873">
                  <c:v>2</c:v>
                </c:pt>
                <c:pt idx="3874">
                  <c:v>2</c:v>
                </c:pt>
                <c:pt idx="3875">
                  <c:v>2.5</c:v>
                </c:pt>
                <c:pt idx="3876">
                  <c:v>3.6</c:v>
                </c:pt>
                <c:pt idx="3877">
                  <c:v>3.6</c:v>
                </c:pt>
                <c:pt idx="3878">
                  <c:v>3.6</c:v>
                </c:pt>
                <c:pt idx="3879">
                  <c:v>3.6</c:v>
                </c:pt>
                <c:pt idx="3880">
                  <c:v>3.6</c:v>
                </c:pt>
                <c:pt idx="3881">
                  <c:v>4.2</c:v>
                </c:pt>
                <c:pt idx="3882">
                  <c:v>4.3</c:v>
                </c:pt>
                <c:pt idx="3883">
                  <c:v>4.3</c:v>
                </c:pt>
                <c:pt idx="3884">
                  <c:v>4.3</c:v>
                </c:pt>
                <c:pt idx="3885">
                  <c:v>2.7</c:v>
                </c:pt>
                <c:pt idx="3886">
                  <c:v>5.3</c:v>
                </c:pt>
                <c:pt idx="3887">
                  <c:v>5.3</c:v>
                </c:pt>
                <c:pt idx="3888">
                  <c:v>2.7</c:v>
                </c:pt>
                <c:pt idx="3889">
                  <c:v>4.3</c:v>
                </c:pt>
                <c:pt idx="3890">
                  <c:v>4.3</c:v>
                </c:pt>
                <c:pt idx="3891">
                  <c:v>4.3</c:v>
                </c:pt>
                <c:pt idx="3892">
                  <c:v>2.7</c:v>
                </c:pt>
                <c:pt idx="3893">
                  <c:v>5.3</c:v>
                </c:pt>
                <c:pt idx="3894">
                  <c:v>5.3</c:v>
                </c:pt>
                <c:pt idx="3895">
                  <c:v>2.7</c:v>
                </c:pt>
                <c:pt idx="3896">
                  <c:v>5.3</c:v>
                </c:pt>
                <c:pt idx="3897">
                  <c:v>4.3</c:v>
                </c:pt>
                <c:pt idx="3898">
                  <c:v>4.3</c:v>
                </c:pt>
                <c:pt idx="3899">
                  <c:v>4.3</c:v>
                </c:pt>
                <c:pt idx="3900">
                  <c:v>2.7</c:v>
                </c:pt>
                <c:pt idx="3901">
                  <c:v>5.3</c:v>
                </c:pt>
                <c:pt idx="3902">
                  <c:v>5.3</c:v>
                </c:pt>
                <c:pt idx="3903">
                  <c:v>2.7</c:v>
                </c:pt>
                <c:pt idx="3904">
                  <c:v>5.3</c:v>
                </c:pt>
                <c:pt idx="3905">
                  <c:v>4.3</c:v>
                </c:pt>
                <c:pt idx="3906">
                  <c:v>4.3</c:v>
                </c:pt>
                <c:pt idx="3907">
                  <c:v>4.3</c:v>
                </c:pt>
                <c:pt idx="3908">
                  <c:v>4.3</c:v>
                </c:pt>
                <c:pt idx="3909">
                  <c:v>2.7</c:v>
                </c:pt>
                <c:pt idx="3910">
                  <c:v>5.3</c:v>
                </c:pt>
                <c:pt idx="3911">
                  <c:v>2.7</c:v>
                </c:pt>
                <c:pt idx="3912">
                  <c:v>4.3</c:v>
                </c:pt>
                <c:pt idx="3913">
                  <c:v>4.3</c:v>
                </c:pt>
                <c:pt idx="3914">
                  <c:v>2.7</c:v>
                </c:pt>
                <c:pt idx="3915">
                  <c:v>5.3</c:v>
                </c:pt>
                <c:pt idx="3916">
                  <c:v>2.7</c:v>
                </c:pt>
                <c:pt idx="3917">
                  <c:v>5.3</c:v>
                </c:pt>
                <c:pt idx="3918">
                  <c:v>4.3</c:v>
                </c:pt>
                <c:pt idx="3919">
                  <c:v>4.3</c:v>
                </c:pt>
                <c:pt idx="3920">
                  <c:v>2.7</c:v>
                </c:pt>
                <c:pt idx="3921">
                  <c:v>5.3</c:v>
                </c:pt>
                <c:pt idx="3922">
                  <c:v>2.7</c:v>
                </c:pt>
                <c:pt idx="3923">
                  <c:v>5.3</c:v>
                </c:pt>
                <c:pt idx="3924">
                  <c:v>4.3</c:v>
                </c:pt>
                <c:pt idx="3925">
                  <c:v>4.3</c:v>
                </c:pt>
                <c:pt idx="3926">
                  <c:v>4.3</c:v>
                </c:pt>
                <c:pt idx="3927">
                  <c:v>4.3</c:v>
                </c:pt>
                <c:pt idx="3928">
                  <c:v>4.3</c:v>
                </c:pt>
                <c:pt idx="3929">
                  <c:v>4.3</c:v>
                </c:pt>
                <c:pt idx="3930">
                  <c:v>4.3</c:v>
                </c:pt>
                <c:pt idx="3931">
                  <c:v>4.3</c:v>
                </c:pt>
                <c:pt idx="3932">
                  <c:v>5.3</c:v>
                </c:pt>
                <c:pt idx="3933">
                  <c:v>4.3</c:v>
                </c:pt>
                <c:pt idx="3934">
                  <c:v>4.3</c:v>
                </c:pt>
                <c:pt idx="3935">
                  <c:v>4.3</c:v>
                </c:pt>
                <c:pt idx="3936">
                  <c:v>5.3</c:v>
                </c:pt>
                <c:pt idx="3937">
                  <c:v>5.3</c:v>
                </c:pt>
                <c:pt idx="3938">
                  <c:v>5.3</c:v>
                </c:pt>
                <c:pt idx="3939">
                  <c:v>5.3</c:v>
                </c:pt>
                <c:pt idx="3940">
                  <c:v>5.3</c:v>
                </c:pt>
                <c:pt idx="3941">
                  <c:v>5.3</c:v>
                </c:pt>
                <c:pt idx="3942">
                  <c:v>4.3</c:v>
                </c:pt>
                <c:pt idx="3943">
                  <c:v>5.3</c:v>
                </c:pt>
                <c:pt idx="3944">
                  <c:v>4.3</c:v>
                </c:pt>
                <c:pt idx="3945">
                  <c:v>4.3</c:v>
                </c:pt>
                <c:pt idx="3946">
                  <c:v>5.3</c:v>
                </c:pt>
                <c:pt idx="3947">
                  <c:v>4.3</c:v>
                </c:pt>
                <c:pt idx="3948">
                  <c:v>4.3</c:v>
                </c:pt>
                <c:pt idx="3949">
                  <c:v>4.3</c:v>
                </c:pt>
                <c:pt idx="3950">
                  <c:v>4.3</c:v>
                </c:pt>
                <c:pt idx="3951">
                  <c:v>4.3</c:v>
                </c:pt>
                <c:pt idx="3952">
                  <c:v>4.3</c:v>
                </c:pt>
                <c:pt idx="3953">
                  <c:v>4.3</c:v>
                </c:pt>
                <c:pt idx="3954">
                  <c:v>4.3</c:v>
                </c:pt>
                <c:pt idx="3955">
                  <c:v>5.3</c:v>
                </c:pt>
                <c:pt idx="3956">
                  <c:v>4.3</c:v>
                </c:pt>
                <c:pt idx="3957">
                  <c:v>4.3</c:v>
                </c:pt>
                <c:pt idx="3958">
                  <c:v>4.3</c:v>
                </c:pt>
                <c:pt idx="3959">
                  <c:v>5.3</c:v>
                </c:pt>
                <c:pt idx="3960">
                  <c:v>5.3</c:v>
                </c:pt>
                <c:pt idx="3961">
                  <c:v>5.3</c:v>
                </c:pt>
                <c:pt idx="3962">
                  <c:v>5.3</c:v>
                </c:pt>
                <c:pt idx="3963">
                  <c:v>5.3</c:v>
                </c:pt>
                <c:pt idx="3964">
                  <c:v>5.3</c:v>
                </c:pt>
                <c:pt idx="3965">
                  <c:v>4.3</c:v>
                </c:pt>
                <c:pt idx="3966">
                  <c:v>5.3</c:v>
                </c:pt>
                <c:pt idx="3967">
                  <c:v>4.3</c:v>
                </c:pt>
                <c:pt idx="3968">
                  <c:v>4.3</c:v>
                </c:pt>
                <c:pt idx="3969">
                  <c:v>5.3</c:v>
                </c:pt>
                <c:pt idx="3970">
                  <c:v>4.3</c:v>
                </c:pt>
                <c:pt idx="3971">
                  <c:v>4.3</c:v>
                </c:pt>
                <c:pt idx="3972">
                  <c:v>4.3</c:v>
                </c:pt>
                <c:pt idx="3973">
                  <c:v>4.3</c:v>
                </c:pt>
                <c:pt idx="3974">
                  <c:v>4.3</c:v>
                </c:pt>
                <c:pt idx="3975">
                  <c:v>4.3</c:v>
                </c:pt>
                <c:pt idx="3976">
                  <c:v>4.3</c:v>
                </c:pt>
                <c:pt idx="3977">
                  <c:v>4.3</c:v>
                </c:pt>
                <c:pt idx="3978">
                  <c:v>5.3</c:v>
                </c:pt>
                <c:pt idx="3979">
                  <c:v>4.3</c:v>
                </c:pt>
                <c:pt idx="3980">
                  <c:v>4.3</c:v>
                </c:pt>
                <c:pt idx="3981">
                  <c:v>4.3</c:v>
                </c:pt>
                <c:pt idx="3982">
                  <c:v>5.3</c:v>
                </c:pt>
                <c:pt idx="3983">
                  <c:v>5.3</c:v>
                </c:pt>
                <c:pt idx="3984">
                  <c:v>5.3</c:v>
                </c:pt>
                <c:pt idx="3985">
                  <c:v>5.3</c:v>
                </c:pt>
                <c:pt idx="3986">
                  <c:v>5.3</c:v>
                </c:pt>
                <c:pt idx="3987">
                  <c:v>5.3</c:v>
                </c:pt>
                <c:pt idx="3988">
                  <c:v>4.3</c:v>
                </c:pt>
                <c:pt idx="3989">
                  <c:v>5.3</c:v>
                </c:pt>
                <c:pt idx="3990">
                  <c:v>4.3</c:v>
                </c:pt>
                <c:pt idx="3991">
                  <c:v>4.3</c:v>
                </c:pt>
                <c:pt idx="3992">
                  <c:v>5.3</c:v>
                </c:pt>
                <c:pt idx="3993">
                  <c:v>4.3</c:v>
                </c:pt>
                <c:pt idx="3994">
                  <c:v>4.3</c:v>
                </c:pt>
                <c:pt idx="3995">
                  <c:v>4.3</c:v>
                </c:pt>
                <c:pt idx="3996">
                  <c:v>4.3</c:v>
                </c:pt>
                <c:pt idx="3997">
                  <c:v>4.3</c:v>
                </c:pt>
                <c:pt idx="3998">
                  <c:v>4.3</c:v>
                </c:pt>
                <c:pt idx="3999">
                  <c:v>4.3</c:v>
                </c:pt>
                <c:pt idx="4000">
                  <c:v>4.3</c:v>
                </c:pt>
                <c:pt idx="4001">
                  <c:v>5.3</c:v>
                </c:pt>
                <c:pt idx="4002">
                  <c:v>4.3</c:v>
                </c:pt>
                <c:pt idx="4003">
                  <c:v>4.3</c:v>
                </c:pt>
                <c:pt idx="4004">
                  <c:v>4.3</c:v>
                </c:pt>
                <c:pt idx="4005">
                  <c:v>5.3</c:v>
                </c:pt>
                <c:pt idx="4006">
                  <c:v>5.3</c:v>
                </c:pt>
                <c:pt idx="4007">
                  <c:v>5.3</c:v>
                </c:pt>
                <c:pt idx="4008">
                  <c:v>5.3</c:v>
                </c:pt>
                <c:pt idx="4009">
                  <c:v>5.3</c:v>
                </c:pt>
                <c:pt idx="4010">
                  <c:v>5.3</c:v>
                </c:pt>
                <c:pt idx="4011">
                  <c:v>4.3</c:v>
                </c:pt>
                <c:pt idx="4012">
                  <c:v>5.3</c:v>
                </c:pt>
                <c:pt idx="4013">
                  <c:v>4.3</c:v>
                </c:pt>
                <c:pt idx="4014">
                  <c:v>4.3</c:v>
                </c:pt>
                <c:pt idx="4015">
                  <c:v>5.3</c:v>
                </c:pt>
                <c:pt idx="4016">
                  <c:v>5.3</c:v>
                </c:pt>
                <c:pt idx="4017">
                  <c:v>4.3</c:v>
                </c:pt>
                <c:pt idx="4018">
                  <c:v>4.3</c:v>
                </c:pt>
                <c:pt idx="4019">
                  <c:v>4.3</c:v>
                </c:pt>
                <c:pt idx="4020">
                  <c:v>4.3</c:v>
                </c:pt>
                <c:pt idx="4021">
                  <c:v>4.3</c:v>
                </c:pt>
                <c:pt idx="4022">
                  <c:v>4.3</c:v>
                </c:pt>
                <c:pt idx="4023">
                  <c:v>4.3</c:v>
                </c:pt>
                <c:pt idx="4024">
                  <c:v>5.3</c:v>
                </c:pt>
                <c:pt idx="4025">
                  <c:v>4.3</c:v>
                </c:pt>
                <c:pt idx="4026">
                  <c:v>4.3</c:v>
                </c:pt>
                <c:pt idx="4027">
                  <c:v>4.3</c:v>
                </c:pt>
                <c:pt idx="4028">
                  <c:v>5.3</c:v>
                </c:pt>
                <c:pt idx="4029">
                  <c:v>4.3</c:v>
                </c:pt>
                <c:pt idx="4030">
                  <c:v>4.3</c:v>
                </c:pt>
                <c:pt idx="4031">
                  <c:v>5.3</c:v>
                </c:pt>
                <c:pt idx="4032">
                  <c:v>4.3</c:v>
                </c:pt>
                <c:pt idx="4033">
                  <c:v>5.3</c:v>
                </c:pt>
                <c:pt idx="4034">
                  <c:v>4.3</c:v>
                </c:pt>
                <c:pt idx="4035">
                  <c:v>4.3</c:v>
                </c:pt>
                <c:pt idx="4036">
                  <c:v>5.3</c:v>
                </c:pt>
                <c:pt idx="4037">
                  <c:v>4.3</c:v>
                </c:pt>
                <c:pt idx="4038">
                  <c:v>4.3</c:v>
                </c:pt>
                <c:pt idx="4039">
                  <c:v>4.3</c:v>
                </c:pt>
                <c:pt idx="4040">
                  <c:v>4.3</c:v>
                </c:pt>
                <c:pt idx="4041">
                  <c:v>4.3</c:v>
                </c:pt>
                <c:pt idx="4042">
                  <c:v>4.3</c:v>
                </c:pt>
                <c:pt idx="4043">
                  <c:v>4.3</c:v>
                </c:pt>
                <c:pt idx="4044">
                  <c:v>5.3</c:v>
                </c:pt>
                <c:pt idx="4045">
                  <c:v>4.3</c:v>
                </c:pt>
                <c:pt idx="4046">
                  <c:v>4.3</c:v>
                </c:pt>
                <c:pt idx="4047">
                  <c:v>4.3</c:v>
                </c:pt>
                <c:pt idx="4048">
                  <c:v>5.3</c:v>
                </c:pt>
                <c:pt idx="4049">
                  <c:v>4.3</c:v>
                </c:pt>
                <c:pt idx="4050">
                  <c:v>4.3</c:v>
                </c:pt>
                <c:pt idx="4051">
                  <c:v>5.3</c:v>
                </c:pt>
                <c:pt idx="4052">
                  <c:v>4.3</c:v>
                </c:pt>
                <c:pt idx="4053">
                  <c:v>5.3</c:v>
                </c:pt>
                <c:pt idx="4054">
                  <c:v>4.3</c:v>
                </c:pt>
                <c:pt idx="4055">
                  <c:v>4.3</c:v>
                </c:pt>
                <c:pt idx="4056">
                  <c:v>5.3</c:v>
                </c:pt>
                <c:pt idx="4057">
                  <c:v>4.3</c:v>
                </c:pt>
                <c:pt idx="4058">
                  <c:v>4.3</c:v>
                </c:pt>
                <c:pt idx="4059">
                  <c:v>4.3</c:v>
                </c:pt>
                <c:pt idx="4060">
                  <c:v>4.3</c:v>
                </c:pt>
                <c:pt idx="4061">
                  <c:v>4.3</c:v>
                </c:pt>
                <c:pt idx="4062">
                  <c:v>5.3</c:v>
                </c:pt>
                <c:pt idx="4063">
                  <c:v>4.3</c:v>
                </c:pt>
                <c:pt idx="4064">
                  <c:v>4.3</c:v>
                </c:pt>
                <c:pt idx="4065">
                  <c:v>5.3</c:v>
                </c:pt>
                <c:pt idx="4066">
                  <c:v>4.3</c:v>
                </c:pt>
                <c:pt idx="4067">
                  <c:v>5.3</c:v>
                </c:pt>
                <c:pt idx="4068">
                  <c:v>4.3</c:v>
                </c:pt>
                <c:pt idx="4069">
                  <c:v>5.3</c:v>
                </c:pt>
                <c:pt idx="4070">
                  <c:v>4.3</c:v>
                </c:pt>
                <c:pt idx="4071">
                  <c:v>5.3</c:v>
                </c:pt>
                <c:pt idx="4072">
                  <c:v>4.3</c:v>
                </c:pt>
                <c:pt idx="4073">
                  <c:v>4.3</c:v>
                </c:pt>
                <c:pt idx="4074">
                  <c:v>4.3</c:v>
                </c:pt>
                <c:pt idx="4075">
                  <c:v>4.3</c:v>
                </c:pt>
                <c:pt idx="4076">
                  <c:v>4.3</c:v>
                </c:pt>
                <c:pt idx="4077">
                  <c:v>5.3</c:v>
                </c:pt>
                <c:pt idx="4078">
                  <c:v>4.3</c:v>
                </c:pt>
                <c:pt idx="4079">
                  <c:v>4.3</c:v>
                </c:pt>
                <c:pt idx="4080">
                  <c:v>5.3</c:v>
                </c:pt>
                <c:pt idx="4081">
                  <c:v>4.3</c:v>
                </c:pt>
                <c:pt idx="4082">
                  <c:v>5.3</c:v>
                </c:pt>
                <c:pt idx="4083">
                  <c:v>4.3</c:v>
                </c:pt>
                <c:pt idx="4084">
                  <c:v>5.3</c:v>
                </c:pt>
                <c:pt idx="4085">
                  <c:v>4.3</c:v>
                </c:pt>
                <c:pt idx="4086">
                  <c:v>4.8</c:v>
                </c:pt>
                <c:pt idx="4087">
                  <c:v>4.3</c:v>
                </c:pt>
                <c:pt idx="4088">
                  <c:v>4.8</c:v>
                </c:pt>
                <c:pt idx="4089">
                  <c:v>4.3</c:v>
                </c:pt>
                <c:pt idx="4090">
                  <c:v>4.8</c:v>
                </c:pt>
                <c:pt idx="4091">
                  <c:v>5.3</c:v>
                </c:pt>
                <c:pt idx="4092">
                  <c:v>5.3</c:v>
                </c:pt>
                <c:pt idx="4093">
                  <c:v>5.3</c:v>
                </c:pt>
                <c:pt idx="4094">
                  <c:v>4.8</c:v>
                </c:pt>
                <c:pt idx="4095">
                  <c:v>5.3</c:v>
                </c:pt>
                <c:pt idx="4096">
                  <c:v>4.8</c:v>
                </c:pt>
                <c:pt idx="4097">
                  <c:v>4.8</c:v>
                </c:pt>
                <c:pt idx="4098">
                  <c:v>4.8</c:v>
                </c:pt>
                <c:pt idx="4099">
                  <c:v>5.3</c:v>
                </c:pt>
                <c:pt idx="4100">
                  <c:v>4.8</c:v>
                </c:pt>
                <c:pt idx="4101">
                  <c:v>4.8</c:v>
                </c:pt>
                <c:pt idx="4102">
                  <c:v>4.3</c:v>
                </c:pt>
                <c:pt idx="4103">
                  <c:v>4.8</c:v>
                </c:pt>
                <c:pt idx="4104">
                  <c:v>4.3</c:v>
                </c:pt>
                <c:pt idx="4105">
                  <c:v>4.8</c:v>
                </c:pt>
                <c:pt idx="4106">
                  <c:v>5.3</c:v>
                </c:pt>
                <c:pt idx="4107">
                  <c:v>5.3</c:v>
                </c:pt>
                <c:pt idx="4108">
                  <c:v>5.3</c:v>
                </c:pt>
                <c:pt idx="4109">
                  <c:v>4.3</c:v>
                </c:pt>
                <c:pt idx="4110">
                  <c:v>5.3</c:v>
                </c:pt>
                <c:pt idx="4111">
                  <c:v>4.8</c:v>
                </c:pt>
                <c:pt idx="4112">
                  <c:v>4.8</c:v>
                </c:pt>
                <c:pt idx="4113">
                  <c:v>5.3</c:v>
                </c:pt>
                <c:pt idx="4114">
                  <c:v>4.8</c:v>
                </c:pt>
                <c:pt idx="4115">
                  <c:v>5.3</c:v>
                </c:pt>
                <c:pt idx="4116">
                  <c:v>4.8</c:v>
                </c:pt>
                <c:pt idx="4117">
                  <c:v>4.8</c:v>
                </c:pt>
                <c:pt idx="4118">
                  <c:v>4.3</c:v>
                </c:pt>
                <c:pt idx="4119">
                  <c:v>4.8</c:v>
                </c:pt>
                <c:pt idx="4120">
                  <c:v>4.3</c:v>
                </c:pt>
                <c:pt idx="4121">
                  <c:v>4.8</c:v>
                </c:pt>
                <c:pt idx="4122">
                  <c:v>5.3</c:v>
                </c:pt>
                <c:pt idx="4123">
                  <c:v>5.3</c:v>
                </c:pt>
                <c:pt idx="4124">
                  <c:v>5.3</c:v>
                </c:pt>
                <c:pt idx="4125">
                  <c:v>4.8</c:v>
                </c:pt>
                <c:pt idx="4126">
                  <c:v>5.3</c:v>
                </c:pt>
                <c:pt idx="4127">
                  <c:v>4.8</c:v>
                </c:pt>
                <c:pt idx="4128">
                  <c:v>4.8</c:v>
                </c:pt>
                <c:pt idx="4129">
                  <c:v>4.8</c:v>
                </c:pt>
                <c:pt idx="4130">
                  <c:v>5.3</c:v>
                </c:pt>
                <c:pt idx="4131">
                  <c:v>4.8</c:v>
                </c:pt>
                <c:pt idx="4132">
                  <c:v>4.8</c:v>
                </c:pt>
                <c:pt idx="4133">
                  <c:v>4.3</c:v>
                </c:pt>
                <c:pt idx="4134">
                  <c:v>4.8</c:v>
                </c:pt>
                <c:pt idx="4135">
                  <c:v>4.3</c:v>
                </c:pt>
                <c:pt idx="4136">
                  <c:v>4.8</c:v>
                </c:pt>
                <c:pt idx="4137">
                  <c:v>5.3</c:v>
                </c:pt>
                <c:pt idx="4138">
                  <c:v>5.3</c:v>
                </c:pt>
                <c:pt idx="4139">
                  <c:v>5.3</c:v>
                </c:pt>
                <c:pt idx="4140">
                  <c:v>4.3</c:v>
                </c:pt>
                <c:pt idx="4141">
                  <c:v>5.3</c:v>
                </c:pt>
                <c:pt idx="4142">
                  <c:v>4.8</c:v>
                </c:pt>
                <c:pt idx="4143">
                  <c:v>4.8</c:v>
                </c:pt>
                <c:pt idx="4144">
                  <c:v>5.3</c:v>
                </c:pt>
                <c:pt idx="4145">
                  <c:v>4.8</c:v>
                </c:pt>
                <c:pt idx="4146">
                  <c:v>5.3</c:v>
                </c:pt>
                <c:pt idx="4147">
                  <c:v>4.8</c:v>
                </c:pt>
                <c:pt idx="4148">
                  <c:v>4.8</c:v>
                </c:pt>
                <c:pt idx="4149">
                  <c:v>4.3</c:v>
                </c:pt>
                <c:pt idx="4150">
                  <c:v>4.8</c:v>
                </c:pt>
                <c:pt idx="4151">
                  <c:v>4.3</c:v>
                </c:pt>
                <c:pt idx="4152">
                  <c:v>4.8</c:v>
                </c:pt>
                <c:pt idx="4153">
                  <c:v>5.3</c:v>
                </c:pt>
                <c:pt idx="4154">
                  <c:v>5.3</c:v>
                </c:pt>
                <c:pt idx="4155">
                  <c:v>5.3</c:v>
                </c:pt>
                <c:pt idx="4156">
                  <c:v>4.8</c:v>
                </c:pt>
                <c:pt idx="4157">
                  <c:v>5.3</c:v>
                </c:pt>
                <c:pt idx="4158">
                  <c:v>4.8</c:v>
                </c:pt>
                <c:pt idx="4159">
                  <c:v>4.8</c:v>
                </c:pt>
                <c:pt idx="4160">
                  <c:v>4.8</c:v>
                </c:pt>
                <c:pt idx="4161">
                  <c:v>5.3</c:v>
                </c:pt>
                <c:pt idx="4162">
                  <c:v>4.8</c:v>
                </c:pt>
                <c:pt idx="4163">
                  <c:v>4.8</c:v>
                </c:pt>
                <c:pt idx="4164">
                  <c:v>4.3</c:v>
                </c:pt>
                <c:pt idx="4165">
                  <c:v>4.8</c:v>
                </c:pt>
                <c:pt idx="4166">
                  <c:v>4.3</c:v>
                </c:pt>
                <c:pt idx="4167">
                  <c:v>4.8</c:v>
                </c:pt>
                <c:pt idx="4168">
                  <c:v>5.3</c:v>
                </c:pt>
                <c:pt idx="4169">
                  <c:v>5.3</c:v>
                </c:pt>
                <c:pt idx="4170">
                  <c:v>5.3</c:v>
                </c:pt>
                <c:pt idx="4171">
                  <c:v>4.3</c:v>
                </c:pt>
                <c:pt idx="4172">
                  <c:v>5.3</c:v>
                </c:pt>
                <c:pt idx="4173">
                  <c:v>4.8</c:v>
                </c:pt>
                <c:pt idx="4174">
                  <c:v>4.8</c:v>
                </c:pt>
                <c:pt idx="4175">
                  <c:v>5.3</c:v>
                </c:pt>
                <c:pt idx="4176">
                  <c:v>4.8</c:v>
                </c:pt>
                <c:pt idx="4177">
                  <c:v>5.3</c:v>
                </c:pt>
                <c:pt idx="4178">
                  <c:v>4.8</c:v>
                </c:pt>
                <c:pt idx="4179">
                  <c:v>4.8</c:v>
                </c:pt>
                <c:pt idx="4180">
                  <c:v>4.3</c:v>
                </c:pt>
                <c:pt idx="4181">
                  <c:v>4.8</c:v>
                </c:pt>
                <c:pt idx="4182">
                  <c:v>4.3</c:v>
                </c:pt>
                <c:pt idx="4183">
                  <c:v>4.8</c:v>
                </c:pt>
                <c:pt idx="4184">
                  <c:v>5.3</c:v>
                </c:pt>
                <c:pt idx="4185">
                  <c:v>5.3</c:v>
                </c:pt>
                <c:pt idx="4186">
                  <c:v>5.3</c:v>
                </c:pt>
                <c:pt idx="4187">
                  <c:v>4.8</c:v>
                </c:pt>
                <c:pt idx="4188">
                  <c:v>5.3</c:v>
                </c:pt>
                <c:pt idx="4189">
                  <c:v>4.8</c:v>
                </c:pt>
                <c:pt idx="4190">
                  <c:v>4.8</c:v>
                </c:pt>
                <c:pt idx="4191">
                  <c:v>4.8</c:v>
                </c:pt>
                <c:pt idx="4192">
                  <c:v>5.3</c:v>
                </c:pt>
                <c:pt idx="4193">
                  <c:v>4.8</c:v>
                </c:pt>
                <c:pt idx="4194">
                  <c:v>4.8</c:v>
                </c:pt>
                <c:pt idx="4195">
                  <c:v>4.3</c:v>
                </c:pt>
                <c:pt idx="4196">
                  <c:v>4.8</c:v>
                </c:pt>
                <c:pt idx="4197">
                  <c:v>4.3</c:v>
                </c:pt>
                <c:pt idx="4198">
                  <c:v>4.8</c:v>
                </c:pt>
                <c:pt idx="4199">
                  <c:v>5.3</c:v>
                </c:pt>
                <c:pt idx="4200">
                  <c:v>5.3</c:v>
                </c:pt>
                <c:pt idx="4201">
                  <c:v>5.3</c:v>
                </c:pt>
                <c:pt idx="4202">
                  <c:v>4.3</c:v>
                </c:pt>
                <c:pt idx="4203">
                  <c:v>5.3</c:v>
                </c:pt>
                <c:pt idx="4204">
                  <c:v>4.8</c:v>
                </c:pt>
                <c:pt idx="4205">
                  <c:v>4.8</c:v>
                </c:pt>
                <c:pt idx="4206">
                  <c:v>5.3</c:v>
                </c:pt>
                <c:pt idx="4207">
                  <c:v>4.8</c:v>
                </c:pt>
                <c:pt idx="4208">
                  <c:v>5.3</c:v>
                </c:pt>
                <c:pt idx="4209">
                  <c:v>4.8</c:v>
                </c:pt>
                <c:pt idx="4210">
                  <c:v>4.8</c:v>
                </c:pt>
                <c:pt idx="4211">
                  <c:v>4.3</c:v>
                </c:pt>
                <c:pt idx="4212">
                  <c:v>4.8</c:v>
                </c:pt>
                <c:pt idx="4213">
                  <c:v>4.3</c:v>
                </c:pt>
                <c:pt idx="4214">
                  <c:v>4.8</c:v>
                </c:pt>
                <c:pt idx="4215">
                  <c:v>5.3</c:v>
                </c:pt>
                <c:pt idx="4216">
                  <c:v>5.3</c:v>
                </c:pt>
                <c:pt idx="4217">
                  <c:v>5.3</c:v>
                </c:pt>
                <c:pt idx="4218">
                  <c:v>4.8</c:v>
                </c:pt>
                <c:pt idx="4219">
                  <c:v>5.3</c:v>
                </c:pt>
                <c:pt idx="4220">
                  <c:v>4.8</c:v>
                </c:pt>
                <c:pt idx="4221">
                  <c:v>4.8</c:v>
                </c:pt>
                <c:pt idx="4222">
                  <c:v>4.8</c:v>
                </c:pt>
                <c:pt idx="4223">
                  <c:v>5.3</c:v>
                </c:pt>
                <c:pt idx="4224">
                  <c:v>4.8</c:v>
                </c:pt>
                <c:pt idx="4225">
                  <c:v>4.8</c:v>
                </c:pt>
                <c:pt idx="4226">
                  <c:v>5.3</c:v>
                </c:pt>
                <c:pt idx="4227">
                  <c:v>4.8</c:v>
                </c:pt>
                <c:pt idx="4228">
                  <c:v>4.8</c:v>
                </c:pt>
                <c:pt idx="4229">
                  <c:v>4.3</c:v>
                </c:pt>
                <c:pt idx="4230">
                  <c:v>4.8</c:v>
                </c:pt>
                <c:pt idx="4231">
                  <c:v>4.3</c:v>
                </c:pt>
                <c:pt idx="4232">
                  <c:v>4.8</c:v>
                </c:pt>
                <c:pt idx="4233">
                  <c:v>5.3</c:v>
                </c:pt>
                <c:pt idx="4234">
                  <c:v>5.3</c:v>
                </c:pt>
                <c:pt idx="4235">
                  <c:v>5.3</c:v>
                </c:pt>
                <c:pt idx="4236">
                  <c:v>4.3</c:v>
                </c:pt>
                <c:pt idx="4237">
                  <c:v>5.3</c:v>
                </c:pt>
                <c:pt idx="4238">
                  <c:v>4.8</c:v>
                </c:pt>
                <c:pt idx="4239">
                  <c:v>4.8</c:v>
                </c:pt>
                <c:pt idx="4240">
                  <c:v>4.3</c:v>
                </c:pt>
                <c:pt idx="4241">
                  <c:v>5.3</c:v>
                </c:pt>
                <c:pt idx="4242">
                  <c:v>4.8</c:v>
                </c:pt>
                <c:pt idx="4243">
                  <c:v>5.3</c:v>
                </c:pt>
                <c:pt idx="4244">
                  <c:v>4.8</c:v>
                </c:pt>
                <c:pt idx="4245">
                  <c:v>5.3</c:v>
                </c:pt>
                <c:pt idx="4246">
                  <c:v>4.8</c:v>
                </c:pt>
                <c:pt idx="4247">
                  <c:v>4.8</c:v>
                </c:pt>
                <c:pt idx="4248">
                  <c:v>4.3</c:v>
                </c:pt>
                <c:pt idx="4249">
                  <c:v>4.8</c:v>
                </c:pt>
                <c:pt idx="4250">
                  <c:v>4.3</c:v>
                </c:pt>
                <c:pt idx="4251">
                  <c:v>4.8</c:v>
                </c:pt>
                <c:pt idx="4252">
                  <c:v>5.3</c:v>
                </c:pt>
                <c:pt idx="4253">
                  <c:v>5.3</c:v>
                </c:pt>
                <c:pt idx="4254">
                  <c:v>5.3</c:v>
                </c:pt>
                <c:pt idx="4255">
                  <c:v>5.3</c:v>
                </c:pt>
                <c:pt idx="4256">
                  <c:v>4.8</c:v>
                </c:pt>
                <c:pt idx="4257">
                  <c:v>5.3</c:v>
                </c:pt>
                <c:pt idx="4258">
                  <c:v>5.3</c:v>
                </c:pt>
                <c:pt idx="4259">
                  <c:v>4.8</c:v>
                </c:pt>
                <c:pt idx="4260">
                  <c:v>4.8</c:v>
                </c:pt>
                <c:pt idx="4261">
                  <c:v>4.8</c:v>
                </c:pt>
                <c:pt idx="4262">
                  <c:v>5.3</c:v>
                </c:pt>
                <c:pt idx="4263">
                  <c:v>5.3</c:v>
                </c:pt>
                <c:pt idx="4264">
                  <c:v>4.8</c:v>
                </c:pt>
                <c:pt idx="4265">
                  <c:v>4.8</c:v>
                </c:pt>
                <c:pt idx="4266">
                  <c:v>5.3</c:v>
                </c:pt>
                <c:pt idx="4267">
                  <c:v>5.3</c:v>
                </c:pt>
                <c:pt idx="4268">
                  <c:v>4.8</c:v>
                </c:pt>
                <c:pt idx="4269">
                  <c:v>4.8</c:v>
                </c:pt>
                <c:pt idx="4270">
                  <c:v>4.3</c:v>
                </c:pt>
                <c:pt idx="4271">
                  <c:v>4.8</c:v>
                </c:pt>
                <c:pt idx="4272">
                  <c:v>4.3</c:v>
                </c:pt>
                <c:pt idx="4273">
                  <c:v>4.8</c:v>
                </c:pt>
                <c:pt idx="4274">
                  <c:v>5.3</c:v>
                </c:pt>
                <c:pt idx="4275">
                  <c:v>5.3</c:v>
                </c:pt>
                <c:pt idx="4276">
                  <c:v>5.3</c:v>
                </c:pt>
                <c:pt idx="4277">
                  <c:v>5.3</c:v>
                </c:pt>
                <c:pt idx="4278">
                  <c:v>4.3</c:v>
                </c:pt>
                <c:pt idx="4279">
                  <c:v>5.3</c:v>
                </c:pt>
                <c:pt idx="4280">
                  <c:v>5.3</c:v>
                </c:pt>
                <c:pt idx="4281">
                  <c:v>4.8</c:v>
                </c:pt>
                <c:pt idx="4282">
                  <c:v>4.8</c:v>
                </c:pt>
                <c:pt idx="4283">
                  <c:v>4.3</c:v>
                </c:pt>
                <c:pt idx="4284">
                  <c:v>5.3</c:v>
                </c:pt>
                <c:pt idx="4285">
                  <c:v>5.3</c:v>
                </c:pt>
                <c:pt idx="4286">
                  <c:v>4.8</c:v>
                </c:pt>
                <c:pt idx="4287">
                  <c:v>4.8</c:v>
                </c:pt>
                <c:pt idx="4288">
                  <c:v>5.3</c:v>
                </c:pt>
                <c:pt idx="4289">
                  <c:v>5.3</c:v>
                </c:pt>
                <c:pt idx="4290">
                  <c:v>4.8</c:v>
                </c:pt>
                <c:pt idx="4291">
                  <c:v>4.8</c:v>
                </c:pt>
                <c:pt idx="4292">
                  <c:v>4.3</c:v>
                </c:pt>
                <c:pt idx="4293">
                  <c:v>4.8</c:v>
                </c:pt>
                <c:pt idx="4294">
                  <c:v>4.3</c:v>
                </c:pt>
                <c:pt idx="4295">
                  <c:v>4.8</c:v>
                </c:pt>
                <c:pt idx="4296">
                  <c:v>5.3</c:v>
                </c:pt>
                <c:pt idx="4297">
                  <c:v>5.3</c:v>
                </c:pt>
                <c:pt idx="4298">
                  <c:v>5.3</c:v>
                </c:pt>
                <c:pt idx="4299">
                  <c:v>5.3</c:v>
                </c:pt>
                <c:pt idx="4300">
                  <c:v>4.8</c:v>
                </c:pt>
                <c:pt idx="4301">
                  <c:v>5.3</c:v>
                </c:pt>
                <c:pt idx="4302">
                  <c:v>5.3</c:v>
                </c:pt>
                <c:pt idx="4303">
                  <c:v>4.8</c:v>
                </c:pt>
                <c:pt idx="4304">
                  <c:v>4.8</c:v>
                </c:pt>
                <c:pt idx="4305">
                  <c:v>5.3</c:v>
                </c:pt>
                <c:pt idx="4306">
                  <c:v>5.3</c:v>
                </c:pt>
                <c:pt idx="4307">
                  <c:v>4.8</c:v>
                </c:pt>
                <c:pt idx="4308">
                  <c:v>4.8</c:v>
                </c:pt>
                <c:pt idx="4309">
                  <c:v>5.3</c:v>
                </c:pt>
                <c:pt idx="4310">
                  <c:v>5.3</c:v>
                </c:pt>
                <c:pt idx="4311">
                  <c:v>4.8</c:v>
                </c:pt>
                <c:pt idx="4312">
                  <c:v>4.8</c:v>
                </c:pt>
                <c:pt idx="4313">
                  <c:v>4.3</c:v>
                </c:pt>
                <c:pt idx="4314">
                  <c:v>4.8</c:v>
                </c:pt>
                <c:pt idx="4315">
                  <c:v>4.3</c:v>
                </c:pt>
                <c:pt idx="4316">
                  <c:v>4.8</c:v>
                </c:pt>
                <c:pt idx="4317">
                  <c:v>5.3</c:v>
                </c:pt>
                <c:pt idx="4318">
                  <c:v>5.3</c:v>
                </c:pt>
                <c:pt idx="4319">
                  <c:v>5.3</c:v>
                </c:pt>
                <c:pt idx="4320">
                  <c:v>5.3</c:v>
                </c:pt>
                <c:pt idx="4321">
                  <c:v>4.3</c:v>
                </c:pt>
                <c:pt idx="4322">
                  <c:v>5.3</c:v>
                </c:pt>
                <c:pt idx="4323">
                  <c:v>5.3</c:v>
                </c:pt>
                <c:pt idx="4324">
                  <c:v>4.8</c:v>
                </c:pt>
                <c:pt idx="4325">
                  <c:v>4.3</c:v>
                </c:pt>
                <c:pt idx="4326">
                  <c:v>5.3</c:v>
                </c:pt>
                <c:pt idx="4327">
                  <c:v>5.3</c:v>
                </c:pt>
                <c:pt idx="4328">
                  <c:v>4.8</c:v>
                </c:pt>
                <c:pt idx="4329">
                  <c:v>4.8</c:v>
                </c:pt>
                <c:pt idx="4330">
                  <c:v>5.3</c:v>
                </c:pt>
                <c:pt idx="4331">
                  <c:v>5.3</c:v>
                </c:pt>
                <c:pt idx="4332">
                  <c:v>4.8</c:v>
                </c:pt>
                <c:pt idx="4333">
                  <c:v>4.8</c:v>
                </c:pt>
                <c:pt idx="4334">
                  <c:v>4.3</c:v>
                </c:pt>
                <c:pt idx="4335">
                  <c:v>4.8</c:v>
                </c:pt>
                <c:pt idx="4336">
                  <c:v>4.3</c:v>
                </c:pt>
                <c:pt idx="4337">
                  <c:v>4.3</c:v>
                </c:pt>
                <c:pt idx="4338">
                  <c:v>4.8</c:v>
                </c:pt>
                <c:pt idx="4339">
                  <c:v>4.3</c:v>
                </c:pt>
                <c:pt idx="4340">
                  <c:v>4.3</c:v>
                </c:pt>
                <c:pt idx="4341">
                  <c:v>4.8</c:v>
                </c:pt>
                <c:pt idx="4342">
                  <c:v>4.3</c:v>
                </c:pt>
                <c:pt idx="4343">
                  <c:v>4.3</c:v>
                </c:pt>
                <c:pt idx="4344">
                  <c:v>4.8</c:v>
                </c:pt>
                <c:pt idx="4345">
                  <c:v>4.3</c:v>
                </c:pt>
                <c:pt idx="4346">
                  <c:v>5.3</c:v>
                </c:pt>
                <c:pt idx="4347">
                  <c:v>5.3</c:v>
                </c:pt>
                <c:pt idx="4348">
                  <c:v>5.3</c:v>
                </c:pt>
                <c:pt idx="4349">
                  <c:v>5.3</c:v>
                </c:pt>
                <c:pt idx="4350">
                  <c:v>5.3</c:v>
                </c:pt>
                <c:pt idx="4351">
                  <c:v>5.3</c:v>
                </c:pt>
                <c:pt idx="4352">
                  <c:v>5.3</c:v>
                </c:pt>
                <c:pt idx="4353">
                  <c:v>5.3</c:v>
                </c:pt>
                <c:pt idx="4354">
                  <c:v>5.3</c:v>
                </c:pt>
                <c:pt idx="4355">
                  <c:v>5.3</c:v>
                </c:pt>
                <c:pt idx="4356">
                  <c:v>4.8</c:v>
                </c:pt>
                <c:pt idx="4357">
                  <c:v>5.3</c:v>
                </c:pt>
                <c:pt idx="4358">
                  <c:v>5.3</c:v>
                </c:pt>
                <c:pt idx="4359">
                  <c:v>4.8</c:v>
                </c:pt>
                <c:pt idx="4360">
                  <c:v>4.8</c:v>
                </c:pt>
                <c:pt idx="4361">
                  <c:v>4.3</c:v>
                </c:pt>
                <c:pt idx="4362">
                  <c:v>5.3</c:v>
                </c:pt>
                <c:pt idx="4363">
                  <c:v>5.3</c:v>
                </c:pt>
                <c:pt idx="4364">
                  <c:v>4.8</c:v>
                </c:pt>
                <c:pt idx="4365">
                  <c:v>4.3</c:v>
                </c:pt>
                <c:pt idx="4366">
                  <c:v>5.3</c:v>
                </c:pt>
                <c:pt idx="4367">
                  <c:v>5.3</c:v>
                </c:pt>
                <c:pt idx="4368">
                  <c:v>5.3</c:v>
                </c:pt>
                <c:pt idx="4369">
                  <c:v>5.3</c:v>
                </c:pt>
                <c:pt idx="4370">
                  <c:v>5.3</c:v>
                </c:pt>
                <c:pt idx="4371">
                  <c:v>5.3</c:v>
                </c:pt>
                <c:pt idx="4372">
                  <c:v>5.3</c:v>
                </c:pt>
                <c:pt idx="4373">
                  <c:v>5.3</c:v>
                </c:pt>
                <c:pt idx="4374">
                  <c:v>5.3</c:v>
                </c:pt>
                <c:pt idx="4375">
                  <c:v>4.8</c:v>
                </c:pt>
                <c:pt idx="4376">
                  <c:v>5.3</c:v>
                </c:pt>
                <c:pt idx="4377">
                  <c:v>5.3</c:v>
                </c:pt>
                <c:pt idx="4378">
                  <c:v>5.3</c:v>
                </c:pt>
                <c:pt idx="4379">
                  <c:v>5.3</c:v>
                </c:pt>
                <c:pt idx="4380">
                  <c:v>4.3</c:v>
                </c:pt>
                <c:pt idx="4381">
                  <c:v>4.8</c:v>
                </c:pt>
                <c:pt idx="4382">
                  <c:v>4.8</c:v>
                </c:pt>
                <c:pt idx="4383">
                  <c:v>4.3</c:v>
                </c:pt>
                <c:pt idx="4384">
                  <c:v>4.8</c:v>
                </c:pt>
                <c:pt idx="4385">
                  <c:v>4.3</c:v>
                </c:pt>
                <c:pt idx="4386">
                  <c:v>4.3</c:v>
                </c:pt>
                <c:pt idx="4387">
                  <c:v>4.3</c:v>
                </c:pt>
                <c:pt idx="4388">
                  <c:v>4.8</c:v>
                </c:pt>
                <c:pt idx="4389">
                  <c:v>4.8</c:v>
                </c:pt>
                <c:pt idx="4390">
                  <c:v>4.3</c:v>
                </c:pt>
                <c:pt idx="4391">
                  <c:v>4.8</c:v>
                </c:pt>
                <c:pt idx="4392">
                  <c:v>4.3</c:v>
                </c:pt>
                <c:pt idx="4393">
                  <c:v>4.3</c:v>
                </c:pt>
                <c:pt idx="4394">
                  <c:v>5.3</c:v>
                </c:pt>
                <c:pt idx="4395">
                  <c:v>5.3</c:v>
                </c:pt>
                <c:pt idx="4396">
                  <c:v>5.3</c:v>
                </c:pt>
                <c:pt idx="4397">
                  <c:v>5.3</c:v>
                </c:pt>
                <c:pt idx="4398">
                  <c:v>5.3</c:v>
                </c:pt>
                <c:pt idx="4399">
                  <c:v>5.3</c:v>
                </c:pt>
                <c:pt idx="4400">
                  <c:v>5.3</c:v>
                </c:pt>
                <c:pt idx="4401">
                  <c:v>5.3</c:v>
                </c:pt>
                <c:pt idx="4402">
                  <c:v>5.3</c:v>
                </c:pt>
                <c:pt idx="4403">
                  <c:v>4.3</c:v>
                </c:pt>
                <c:pt idx="4404">
                  <c:v>5.3</c:v>
                </c:pt>
                <c:pt idx="4405">
                  <c:v>4.8</c:v>
                </c:pt>
                <c:pt idx="4406">
                  <c:v>4.8</c:v>
                </c:pt>
                <c:pt idx="4407">
                  <c:v>4.8</c:v>
                </c:pt>
                <c:pt idx="4408">
                  <c:v>5.3</c:v>
                </c:pt>
                <c:pt idx="4409">
                  <c:v>4.8</c:v>
                </c:pt>
                <c:pt idx="4410">
                  <c:v>4.8</c:v>
                </c:pt>
                <c:pt idx="4411">
                  <c:v>4.3</c:v>
                </c:pt>
                <c:pt idx="4412">
                  <c:v>5.3</c:v>
                </c:pt>
                <c:pt idx="4413">
                  <c:v>5.3</c:v>
                </c:pt>
                <c:pt idx="4414">
                  <c:v>5.3</c:v>
                </c:pt>
                <c:pt idx="4415">
                  <c:v>5.3</c:v>
                </c:pt>
                <c:pt idx="4416">
                  <c:v>4.3</c:v>
                </c:pt>
                <c:pt idx="4417">
                  <c:v>4.3</c:v>
                </c:pt>
                <c:pt idx="4418">
                  <c:v>4.8</c:v>
                </c:pt>
                <c:pt idx="4419">
                  <c:v>4.8</c:v>
                </c:pt>
                <c:pt idx="4420">
                  <c:v>4.3</c:v>
                </c:pt>
                <c:pt idx="4421">
                  <c:v>4.8</c:v>
                </c:pt>
                <c:pt idx="4422">
                  <c:v>4.3</c:v>
                </c:pt>
                <c:pt idx="4423">
                  <c:v>4.3</c:v>
                </c:pt>
                <c:pt idx="4424">
                  <c:v>4.3</c:v>
                </c:pt>
                <c:pt idx="4425">
                  <c:v>4.8</c:v>
                </c:pt>
                <c:pt idx="4426">
                  <c:v>4.8</c:v>
                </c:pt>
                <c:pt idx="4427">
                  <c:v>4.3</c:v>
                </c:pt>
                <c:pt idx="4428">
                  <c:v>4.8</c:v>
                </c:pt>
                <c:pt idx="4429">
                  <c:v>4.3</c:v>
                </c:pt>
                <c:pt idx="4430">
                  <c:v>4.3</c:v>
                </c:pt>
                <c:pt idx="4431">
                  <c:v>5.3</c:v>
                </c:pt>
                <c:pt idx="4432">
                  <c:v>5.3</c:v>
                </c:pt>
                <c:pt idx="4433">
                  <c:v>5.3</c:v>
                </c:pt>
                <c:pt idx="4434">
                  <c:v>5.3</c:v>
                </c:pt>
                <c:pt idx="4435">
                  <c:v>5.3</c:v>
                </c:pt>
                <c:pt idx="4436">
                  <c:v>5.3</c:v>
                </c:pt>
                <c:pt idx="4437">
                  <c:v>5.3</c:v>
                </c:pt>
                <c:pt idx="4438">
                  <c:v>5.3</c:v>
                </c:pt>
                <c:pt idx="4439">
                  <c:v>5.3</c:v>
                </c:pt>
                <c:pt idx="4440">
                  <c:v>4.3</c:v>
                </c:pt>
                <c:pt idx="4441">
                  <c:v>5.3</c:v>
                </c:pt>
                <c:pt idx="4442">
                  <c:v>4.8</c:v>
                </c:pt>
                <c:pt idx="4443">
                  <c:v>4.8</c:v>
                </c:pt>
                <c:pt idx="4444">
                  <c:v>4.8</c:v>
                </c:pt>
                <c:pt idx="4445">
                  <c:v>5.3</c:v>
                </c:pt>
                <c:pt idx="4446">
                  <c:v>4.8</c:v>
                </c:pt>
                <c:pt idx="4447">
                  <c:v>4.8</c:v>
                </c:pt>
                <c:pt idx="4448">
                  <c:v>4.3</c:v>
                </c:pt>
                <c:pt idx="4449">
                  <c:v>4.3</c:v>
                </c:pt>
                <c:pt idx="4450">
                  <c:v>4.3</c:v>
                </c:pt>
                <c:pt idx="4451">
                  <c:v>4.3</c:v>
                </c:pt>
                <c:pt idx="4452">
                  <c:v>4.3</c:v>
                </c:pt>
                <c:pt idx="4453">
                  <c:v>4.3</c:v>
                </c:pt>
                <c:pt idx="4454">
                  <c:v>4.3</c:v>
                </c:pt>
                <c:pt idx="4455">
                  <c:v>4.3</c:v>
                </c:pt>
                <c:pt idx="4456">
                  <c:v>4.3</c:v>
                </c:pt>
                <c:pt idx="4457">
                  <c:v>4.3</c:v>
                </c:pt>
                <c:pt idx="4458">
                  <c:v>4.3</c:v>
                </c:pt>
                <c:pt idx="4459">
                  <c:v>5.3</c:v>
                </c:pt>
                <c:pt idx="4460">
                  <c:v>5.3</c:v>
                </c:pt>
                <c:pt idx="4461">
                  <c:v>5.3</c:v>
                </c:pt>
                <c:pt idx="4462">
                  <c:v>5.3</c:v>
                </c:pt>
                <c:pt idx="4463">
                  <c:v>5.3</c:v>
                </c:pt>
                <c:pt idx="4464">
                  <c:v>5.3</c:v>
                </c:pt>
                <c:pt idx="4465">
                  <c:v>4.3</c:v>
                </c:pt>
                <c:pt idx="4466">
                  <c:v>5.3</c:v>
                </c:pt>
                <c:pt idx="4467">
                  <c:v>4.3</c:v>
                </c:pt>
                <c:pt idx="4468">
                  <c:v>5.3</c:v>
                </c:pt>
                <c:pt idx="4469">
                  <c:v>4.8</c:v>
                </c:pt>
                <c:pt idx="4470">
                  <c:v>4.8</c:v>
                </c:pt>
                <c:pt idx="4471">
                  <c:v>4.3</c:v>
                </c:pt>
                <c:pt idx="4472">
                  <c:v>4.3</c:v>
                </c:pt>
                <c:pt idx="4473">
                  <c:v>4.3</c:v>
                </c:pt>
                <c:pt idx="4474">
                  <c:v>4.3</c:v>
                </c:pt>
                <c:pt idx="4475">
                  <c:v>4.3</c:v>
                </c:pt>
                <c:pt idx="4476">
                  <c:v>4.3</c:v>
                </c:pt>
                <c:pt idx="4477">
                  <c:v>4.3</c:v>
                </c:pt>
                <c:pt idx="4478">
                  <c:v>4.3</c:v>
                </c:pt>
                <c:pt idx="4479">
                  <c:v>4.3</c:v>
                </c:pt>
                <c:pt idx="4480">
                  <c:v>4.3</c:v>
                </c:pt>
                <c:pt idx="4481">
                  <c:v>4.3</c:v>
                </c:pt>
                <c:pt idx="4482">
                  <c:v>5.3</c:v>
                </c:pt>
                <c:pt idx="4483">
                  <c:v>5.3</c:v>
                </c:pt>
                <c:pt idx="4484">
                  <c:v>5.3</c:v>
                </c:pt>
                <c:pt idx="4485">
                  <c:v>5.3</c:v>
                </c:pt>
                <c:pt idx="4486">
                  <c:v>5.3</c:v>
                </c:pt>
                <c:pt idx="4487">
                  <c:v>5.3</c:v>
                </c:pt>
                <c:pt idx="4488">
                  <c:v>5.3</c:v>
                </c:pt>
                <c:pt idx="4489">
                  <c:v>4.3</c:v>
                </c:pt>
                <c:pt idx="4490">
                  <c:v>5.3</c:v>
                </c:pt>
                <c:pt idx="4491">
                  <c:v>4.8</c:v>
                </c:pt>
                <c:pt idx="4492">
                  <c:v>4.8</c:v>
                </c:pt>
                <c:pt idx="4493">
                  <c:v>4.3</c:v>
                </c:pt>
                <c:pt idx="4494">
                  <c:v>4.3</c:v>
                </c:pt>
                <c:pt idx="4495">
                  <c:v>4.3</c:v>
                </c:pt>
                <c:pt idx="4496">
                  <c:v>4.3</c:v>
                </c:pt>
                <c:pt idx="4497">
                  <c:v>4.3</c:v>
                </c:pt>
                <c:pt idx="4498">
                  <c:v>4.3</c:v>
                </c:pt>
                <c:pt idx="4499">
                  <c:v>4.3</c:v>
                </c:pt>
                <c:pt idx="4500">
                  <c:v>4.3</c:v>
                </c:pt>
                <c:pt idx="4501">
                  <c:v>4.3</c:v>
                </c:pt>
                <c:pt idx="4502">
                  <c:v>5.3</c:v>
                </c:pt>
                <c:pt idx="4503">
                  <c:v>4.8</c:v>
                </c:pt>
                <c:pt idx="4504">
                  <c:v>5.3</c:v>
                </c:pt>
                <c:pt idx="4505">
                  <c:v>4.8</c:v>
                </c:pt>
                <c:pt idx="4506">
                  <c:v>4.8</c:v>
                </c:pt>
                <c:pt idx="4507">
                  <c:v>4.8</c:v>
                </c:pt>
                <c:pt idx="4508">
                  <c:v>5.3</c:v>
                </c:pt>
                <c:pt idx="4509">
                  <c:v>4.3</c:v>
                </c:pt>
                <c:pt idx="4510">
                  <c:v>5.3</c:v>
                </c:pt>
                <c:pt idx="4511">
                  <c:v>4.8</c:v>
                </c:pt>
                <c:pt idx="4512">
                  <c:v>4.8</c:v>
                </c:pt>
                <c:pt idx="4513">
                  <c:v>4.3</c:v>
                </c:pt>
                <c:pt idx="4514">
                  <c:v>4.3</c:v>
                </c:pt>
                <c:pt idx="4515">
                  <c:v>4.3</c:v>
                </c:pt>
                <c:pt idx="4516">
                  <c:v>4.3</c:v>
                </c:pt>
                <c:pt idx="4517">
                  <c:v>4.3</c:v>
                </c:pt>
                <c:pt idx="4518">
                  <c:v>4.3</c:v>
                </c:pt>
                <c:pt idx="4519">
                  <c:v>4.3</c:v>
                </c:pt>
                <c:pt idx="4520">
                  <c:v>4.3</c:v>
                </c:pt>
                <c:pt idx="4521">
                  <c:v>4.3</c:v>
                </c:pt>
                <c:pt idx="4522">
                  <c:v>5.3</c:v>
                </c:pt>
                <c:pt idx="4523">
                  <c:v>4.8</c:v>
                </c:pt>
                <c:pt idx="4524">
                  <c:v>5.3</c:v>
                </c:pt>
                <c:pt idx="4525">
                  <c:v>4.8</c:v>
                </c:pt>
                <c:pt idx="4526">
                  <c:v>4.8</c:v>
                </c:pt>
                <c:pt idx="4527">
                  <c:v>4.8</c:v>
                </c:pt>
                <c:pt idx="4528">
                  <c:v>5.3</c:v>
                </c:pt>
                <c:pt idx="4529">
                  <c:v>4.3</c:v>
                </c:pt>
                <c:pt idx="4530">
                  <c:v>5.3</c:v>
                </c:pt>
                <c:pt idx="4531">
                  <c:v>4.8</c:v>
                </c:pt>
                <c:pt idx="4532">
                  <c:v>4.8</c:v>
                </c:pt>
                <c:pt idx="4533">
                  <c:v>4.3</c:v>
                </c:pt>
                <c:pt idx="4534">
                  <c:v>5.3</c:v>
                </c:pt>
                <c:pt idx="4535">
                  <c:v>4.8</c:v>
                </c:pt>
                <c:pt idx="4536">
                  <c:v>5.3</c:v>
                </c:pt>
                <c:pt idx="4537">
                  <c:v>4.8</c:v>
                </c:pt>
                <c:pt idx="4538">
                  <c:v>4.8</c:v>
                </c:pt>
                <c:pt idx="4539">
                  <c:v>4.8</c:v>
                </c:pt>
                <c:pt idx="4540">
                  <c:v>5.3</c:v>
                </c:pt>
                <c:pt idx="4541">
                  <c:v>4.3</c:v>
                </c:pt>
                <c:pt idx="4542">
                  <c:v>5.3</c:v>
                </c:pt>
                <c:pt idx="4543">
                  <c:v>4.8</c:v>
                </c:pt>
                <c:pt idx="4544">
                  <c:v>4.8</c:v>
                </c:pt>
                <c:pt idx="4545">
                  <c:v>4.3</c:v>
                </c:pt>
                <c:pt idx="4546">
                  <c:v>4.3</c:v>
                </c:pt>
                <c:pt idx="4547">
                  <c:v>4.3</c:v>
                </c:pt>
                <c:pt idx="4548">
                  <c:v>4.3</c:v>
                </c:pt>
                <c:pt idx="4549">
                  <c:v>4.3</c:v>
                </c:pt>
                <c:pt idx="4550">
                  <c:v>4.3</c:v>
                </c:pt>
                <c:pt idx="4551">
                  <c:v>4.3</c:v>
                </c:pt>
                <c:pt idx="4552">
                  <c:v>4.3</c:v>
                </c:pt>
                <c:pt idx="4553">
                  <c:v>4.3</c:v>
                </c:pt>
                <c:pt idx="4554">
                  <c:v>5.3</c:v>
                </c:pt>
                <c:pt idx="4555">
                  <c:v>4.8</c:v>
                </c:pt>
                <c:pt idx="4556">
                  <c:v>5.3</c:v>
                </c:pt>
                <c:pt idx="4557">
                  <c:v>4.8</c:v>
                </c:pt>
                <c:pt idx="4558">
                  <c:v>4.8</c:v>
                </c:pt>
                <c:pt idx="4559">
                  <c:v>4.8</c:v>
                </c:pt>
                <c:pt idx="4560">
                  <c:v>5.3</c:v>
                </c:pt>
                <c:pt idx="4561">
                  <c:v>4.3</c:v>
                </c:pt>
                <c:pt idx="4562">
                  <c:v>5.3</c:v>
                </c:pt>
                <c:pt idx="4563">
                  <c:v>4.8</c:v>
                </c:pt>
                <c:pt idx="4564">
                  <c:v>4.8</c:v>
                </c:pt>
                <c:pt idx="4565">
                  <c:v>3.6</c:v>
                </c:pt>
                <c:pt idx="4566">
                  <c:v>3.6</c:v>
                </c:pt>
                <c:pt idx="4567">
                  <c:v>3.6</c:v>
                </c:pt>
                <c:pt idx="4568">
                  <c:v>2.5</c:v>
                </c:pt>
                <c:pt idx="4569">
                  <c:v>2.5</c:v>
                </c:pt>
                <c:pt idx="4570">
                  <c:v>3.6</c:v>
                </c:pt>
                <c:pt idx="4571">
                  <c:v>3.6</c:v>
                </c:pt>
                <c:pt idx="4572">
                  <c:v>4.3</c:v>
                </c:pt>
                <c:pt idx="4573">
                  <c:v>4.3</c:v>
                </c:pt>
                <c:pt idx="4574">
                  <c:v>4.3</c:v>
                </c:pt>
                <c:pt idx="4575">
                  <c:v>4.3</c:v>
                </c:pt>
                <c:pt idx="4576">
                  <c:v>4.3</c:v>
                </c:pt>
                <c:pt idx="4577">
                  <c:v>4.3</c:v>
                </c:pt>
                <c:pt idx="4578">
                  <c:v>4.3</c:v>
                </c:pt>
                <c:pt idx="4579">
                  <c:v>4.3</c:v>
                </c:pt>
                <c:pt idx="4580">
                  <c:v>4.3</c:v>
                </c:pt>
                <c:pt idx="4581">
                  <c:v>4.3</c:v>
                </c:pt>
                <c:pt idx="4582">
                  <c:v>4.3</c:v>
                </c:pt>
                <c:pt idx="4583">
                  <c:v>4.3</c:v>
                </c:pt>
                <c:pt idx="4584">
                  <c:v>4.3</c:v>
                </c:pt>
                <c:pt idx="4585">
                  <c:v>4.3</c:v>
                </c:pt>
                <c:pt idx="4586">
                  <c:v>4.3</c:v>
                </c:pt>
                <c:pt idx="4587">
                  <c:v>4.3</c:v>
                </c:pt>
                <c:pt idx="4588">
                  <c:v>4.3</c:v>
                </c:pt>
                <c:pt idx="4589">
                  <c:v>4.3</c:v>
                </c:pt>
                <c:pt idx="4590">
                  <c:v>4.3</c:v>
                </c:pt>
                <c:pt idx="4591">
                  <c:v>4.3</c:v>
                </c:pt>
                <c:pt idx="4592">
                  <c:v>4.3</c:v>
                </c:pt>
                <c:pt idx="4593">
                  <c:v>4.3</c:v>
                </c:pt>
                <c:pt idx="4594">
                  <c:v>4.3</c:v>
                </c:pt>
                <c:pt idx="4595">
                  <c:v>4.3</c:v>
                </c:pt>
                <c:pt idx="4596">
                  <c:v>4.3</c:v>
                </c:pt>
                <c:pt idx="4597">
                  <c:v>4.3</c:v>
                </c:pt>
                <c:pt idx="4598">
                  <c:v>4.3</c:v>
                </c:pt>
                <c:pt idx="4599">
                  <c:v>4.3</c:v>
                </c:pt>
                <c:pt idx="4600">
                  <c:v>4.3</c:v>
                </c:pt>
                <c:pt idx="4601">
                  <c:v>4.3</c:v>
                </c:pt>
                <c:pt idx="4602">
                  <c:v>4.3</c:v>
                </c:pt>
                <c:pt idx="4603">
                  <c:v>4.3</c:v>
                </c:pt>
                <c:pt idx="4604">
                  <c:v>4.3</c:v>
                </c:pt>
                <c:pt idx="4605">
                  <c:v>4.3</c:v>
                </c:pt>
                <c:pt idx="4606">
                  <c:v>4.3</c:v>
                </c:pt>
                <c:pt idx="4607">
                  <c:v>4.3</c:v>
                </c:pt>
                <c:pt idx="4608">
                  <c:v>4.3</c:v>
                </c:pt>
                <c:pt idx="4609">
                  <c:v>4.3</c:v>
                </c:pt>
                <c:pt idx="4610">
                  <c:v>4.3</c:v>
                </c:pt>
                <c:pt idx="4611">
                  <c:v>4.3</c:v>
                </c:pt>
                <c:pt idx="4612">
                  <c:v>4.3</c:v>
                </c:pt>
                <c:pt idx="4613">
                  <c:v>4.3</c:v>
                </c:pt>
                <c:pt idx="4614">
                  <c:v>4.3</c:v>
                </c:pt>
                <c:pt idx="4615">
                  <c:v>4.3</c:v>
                </c:pt>
                <c:pt idx="4616">
                  <c:v>4.3</c:v>
                </c:pt>
                <c:pt idx="4617">
                  <c:v>4.3</c:v>
                </c:pt>
                <c:pt idx="4618">
                  <c:v>4.3</c:v>
                </c:pt>
                <c:pt idx="4619">
                  <c:v>4.3</c:v>
                </c:pt>
                <c:pt idx="4620">
                  <c:v>4.3</c:v>
                </c:pt>
                <c:pt idx="4621">
                  <c:v>4.3</c:v>
                </c:pt>
                <c:pt idx="4622">
                  <c:v>4.3</c:v>
                </c:pt>
                <c:pt idx="4623">
                  <c:v>4.3</c:v>
                </c:pt>
                <c:pt idx="4624">
                  <c:v>4.3</c:v>
                </c:pt>
                <c:pt idx="4625">
                  <c:v>4.3</c:v>
                </c:pt>
                <c:pt idx="4626">
                  <c:v>4.3</c:v>
                </c:pt>
                <c:pt idx="4627">
                  <c:v>4.3</c:v>
                </c:pt>
                <c:pt idx="4628">
                  <c:v>4.3</c:v>
                </c:pt>
                <c:pt idx="4629">
                  <c:v>4.3</c:v>
                </c:pt>
                <c:pt idx="4630">
                  <c:v>4.3</c:v>
                </c:pt>
                <c:pt idx="4631">
                  <c:v>4.3</c:v>
                </c:pt>
                <c:pt idx="4632">
                  <c:v>4.3</c:v>
                </c:pt>
                <c:pt idx="4633">
                  <c:v>4.3</c:v>
                </c:pt>
                <c:pt idx="4634">
                  <c:v>4.3</c:v>
                </c:pt>
                <c:pt idx="4635">
                  <c:v>4.3</c:v>
                </c:pt>
                <c:pt idx="4636">
                  <c:v>4.3</c:v>
                </c:pt>
                <c:pt idx="4637">
                  <c:v>4.3</c:v>
                </c:pt>
                <c:pt idx="4638">
                  <c:v>4.3</c:v>
                </c:pt>
                <c:pt idx="4639">
                  <c:v>4.3</c:v>
                </c:pt>
                <c:pt idx="4640">
                  <c:v>4.3</c:v>
                </c:pt>
                <c:pt idx="4641">
                  <c:v>4.3</c:v>
                </c:pt>
                <c:pt idx="4642">
                  <c:v>4.3</c:v>
                </c:pt>
                <c:pt idx="4643">
                  <c:v>4.3</c:v>
                </c:pt>
                <c:pt idx="4644">
                  <c:v>4.3</c:v>
                </c:pt>
                <c:pt idx="4645">
                  <c:v>4.3</c:v>
                </c:pt>
                <c:pt idx="4646">
                  <c:v>4.3</c:v>
                </c:pt>
                <c:pt idx="4647">
                  <c:v>4.3</c:v>
                </c:pt>
                <c:pt idx="4648" formatCode="0.0">
                  <c:v>4.2144578313253076</c:v>
                </c:pt>
                <c:pt idx="4649" formatCode="0.0">
                  <c:v>4.2144578313253076</c:v>
                </c:pt>
                <c:pt idx="4650" formatCode="0.0">
                  <c:v>4.2144578313253076</c:v>
                </c:pt>
                <c:pt idx="4651" formatCode="0.0">
                  <c:v>4.2144578313253076</c:v>
                </c:pt>
                <c:pt idx="4652" formatCode="0.0">
                  <c:v>4.2144578313253076</c:v>
                </c:pt>
                <c:pt idx="4653" formatCode="0.0">
                  <c:v>4.2144578313253076</c:v>
                </c:pt>
                <c:pt idx="4654" formatCode="0.0">
                  <c:v>4.2144578313253076</c:v>
                </c:pt>
                <c:pt idx="4655" formatCode="0.0">
                  <c:v>4.2144578313253076</c:v>
                </c:pt>
                <c:pt idx="4656" formatCode="0.0">
                  <c:v>4.2144578313253076</c:v>
                </c:pt>
                <c:pt idx="4657" formatCode="0.0">
                  <c:v>4.2144578313253076</c:v>
                </c:pt>
                <c:pt idx="4658" formatCode="0.0">
                  <c:v>4.2144578313253076</c:v>
                </c:pt>
                <c:pt idx="4659" formatCode="0.0">
                  <c:v>4.2144578313253076</c:v>
                </c:pt>
                <c:pt idx="4660">
                  <c:v>6.2</c:v>
                </c:pt>
                <c:pt idx="4661">
                  <c:v>6.2</c:v>
                </c:pt>
                <c:pt idx="4662">
                  <c:v>6.2</c:v>
                </c:pt>
                <c:pt idx="4663">
                  <c:v>6.2</c:v>
                </c:pt>
                <c:pt idx="4664">
                  <c:v>6.2</c:v>
                </c:pt>
                <c:pt idx="4665">
                  <c:v>6.2</c:v>
                </c:pt>
                <c:pt idx="4666">
                  <c:v>6.2</c:v>
                </c:pt>
                <c:pt idx="4667">
                  <c:v>6.2</c:v>
                </c:pt>
                <c:pt idx="4668">
                  <c:v>6.2</c:v>
                </c:pt>
                <c:pt idx="4669">
                  <c:v>6.2</c:v>
                </c:pt>
                <c:pt idx="4670">
                  <c:v>6.2</c:v>
                </c:pt>
                <c:pt idx="4671">
                  <c:v>6.2</c:v>
                </c:pt>
                <c:pt idx="4672">
                  <c:v>6.2</c:v>
                </c:pt>
                <c:pt idx="4673">
                  <c:v>6.2</c:v>
                </c:pt>
                <c:pt idx="4674">
                  <c:v>6.2</c:v>
                </c:pt>
                <c:pt idx="4675">
                  <c:v>6.2</c:v>
                </c:pt>
                <c:pt idx="4676">
                  <c:v>6.2</c:v>
                </c:pt>
                <c:pt idx="4677">
                  <c:v>6.2</c:v>
                </c:pt>
                <c:pt idx="4678">
                  <c:v>6.2</c:v>
                </c:pt>
                <c:pt idx="4679">
                  <c:v>6.2</c:v>
                </c:pt>
                <c:pt idx="4680">
                  <c:v>6.2</c:v>
                </c:pt>
                <c:pt idx="4681">
                  <c:v>6.2</c:v>
                </c:pt>
                <c:pt idx="4682">
                  <c:v>6.2</c:v>
                </c:pt>
                <c:pt idx="4683">
                  <c:v>6.2</c:v>
                </c:pt>
                <c:pt idx="4684">
                  <c:v>6.2</c:v>
                </c:pt>
                <c:pt idx="4685">
                  <c:v>6.2</c:v>
                </c:pt>
                <c:pt idx="4686">
                  <c:v>6.2</c:v>
                </c:pt>
                <c:pt idx="4687">
                  <c:v>6.2</c:v>
                </c:pt>
                <c:pt idx="4688">
                  <c:v>6.2</c:v>
                </c:pt>
                <c:pt idx="4689">
                  <c:v>6.2</c:v>
                </c:pt>
                <c:pt idx="4690">
                  <c:v>6.2</c:v>
                </c:pt>
                <c:pt idx="4691">
                  <c:v>6.2</c:v>
                </c:pt>
                <c:pt idx="4692">
                  <c:v>6.2</c:v>
                </c:pt>
                <c:pt idx="4693">
                  <c:v>6.2</c:v>
                </c:pt>
                <c:pt idx="4694">
                  <c:v>6.2</c:v>
                </c:pt>
                <c:pt idx="4695">
                  <c:v>6.2</c:v>
                </c:pt>
                <c:pt idx="4696">
                  <c:v>6.2</c:v>
                </c:pt>
                <c:pt idx="4697">
                  <c:v>6.2</c:v>
                </c:pt>
                <c:pt idx="4698">
                  <c:v>6.2</c:v>
                </c:pt>
                <c:pt idx="4699">
                  <c:v>6.2</c:v>
                </c:pt>
                <c:pt idx="4700">
                  <c:v>6.2</c:v>
                </c:pt>
                <c:pt idx="4701">
                  <c:v>6.2</c:v>
                </c:pt>
                <c:pt idx="4702">
                  <c:v>6.2</c:v>
                </c:pt>
                <c:pt idx="4703">
                  <c:v>6.2</c:v>
                </c:pt>
                <c:pt idx="4704">
                  <c:v>6.2</c:v>
                </c:pt>
                <c:pt idx="4705">
                  <c:v>6.2</c:v>
                </c:pt>
                <c:pt idx="4706">
                  <c:v>6.2</c:v>
                </c:pt>
                <c:pt idx="4707">
                  <c:v>6.2</c:v>
                </c:pt>
                <c:pt idx="4708">
                  <c:v>6.2</c:v>
                </c:pt>
                <c:pt idx="4709">
                  <c:v>6.2</c:v>
                </c:pt>
                <c:pt idx="4710">
                  <c:v>6.2</c:v>
                </c:pt>
                <c:pt idx="4711">
                  <c:v>6.2</c:v>
                </c:pt>
                <c:pt idx="4712">
                  <c:v>6.2</c:v>
                </c:pt>
                <c:pt idx="4713">
                  <c:v>6.2</c:v>
                </c:pt>
                <c:pt idx="4714">
                  <c:v>6.2</c:v>
                </c:pt>
                <c:pt idx="4715">
                  <c:v>6.2</c:v>
                </c:pt>
                <c:pt idx="4716">
                  <c:v>6.2</c:v>
                </c:pt>
                <c:pt idx="4717">
                  <c:v>6.2</c:v>
                </c:pt>
                <c:pt idx="4718">
                  <c:v>6.2</c:v>
                </c:pt>
                <c:pt idx="4719">
                  <c:v>6.2</c:v>
                </c:pt>
                <c:pt idx="4720">
                  <c:v>6.2</c:v>
                </c:pt>
                <c:pt idx="4721">
                  <c:v>6.2</c:v>
                </c:pt>
                <c:pt idx="4722">
                  <c:v>6.2</c:v>
                </c:pt>
                <c:pt idx="4723">
                  <c:v>6.2</c:v>
                </c:pt>
                <c:pt idx="4724">
                  <c:v>6.2</c:v>
                </c:pt>
                <c:pt idx="4725">
                  <c:v>6.2</c:v>
                </c:pt>
                <c:pt idx="4726">
                  <c:v>6.2</c:v>
                </c:pt>
                <c:pt idx="4727">
                  <c:v>6.2</c:v>
                </c:pt>
                <c:pt idx="4728">
                  <c:v>6.2</c:v>
                </c:pt>
                <c:pt idx="4729">
                  <c:v>6.2</c:v>
                </c:pt>
                <c:pt idx="4730">
                  <c:v>6.2</c:v>
                </c:pt>
                <c:pt idx="4731">
                  <c:v>6.2</c:v>
                </c:pt>
                <c:pt idx="4732">
                  <c:v>6.2</c:v>
                </c:pt>
                <c:pt idx="4733">
                  <c:v>6.2</c:v>
                </c:pt>
                <c:pt idx="4734">
                  <c:v>6.2</c:v>
                </c:pt>
                <c:pt idx="4735">
                  <c:v>6.2</c:v>
                </c:pt>
                <c:pt idx="4736">
                  <c:v>6.2</c:v>
                </c:pt>
                <c:pt idx="4737">
                  <c:v>6.2</c:v>
                </c:pt>
                <c:pt idx="4738">
                  <c:v>6.2</c:v>
                </c:pt>
                <c:pt idx="4739">
                  <c:v>6.2</c:v>
                </c:pt>
                <c:pt idx="4740">
                  <c:v>6.2</c:v>
                </c:pt>
                <c:pt idx="4741">
                  <c:v>6.2</c:v>
                </c:pt>
                <c:pt idx="4742">
                  <c:v>6.2</c:v>
                </c:pt>
                <c:pt idx="4743">
                  <c:v>6.2</c:v>
                </c:pt>
                <c:pt idx="4744">
                  <c:v>6.2</c:v>
                </c:pt>
                <c:pt idx="4745">
                  <c:v>6.2</c:v>
                </c:pt>
                <c:pt idx="4746">
                  <c:v>6.2</c:v>
                </c:pt>
                <c:pt idx="4747">
                  <c:v>6.2</c:v>
                </c:pt>
                <c:pt idx="4748">
                  <c:v>6.2</c:v>
                </c:pt>
                <c:pt idx="4749">
                  <c:v>6.2</c:v>
                </c:pt>
                <c:pt idx="4750">
                  <c:v>6.2</c:v>
                </c:pt>
                <c:pt idx="4751">
                  <c:v>6.2</c:v>
                </c:pt>
                <c:pt idx="4752">
                  <c:v>6.2</c:v>
                </c:pt>
                <c:pt idx="4753">
                  <c:v>6.2</c:v>
                </c:pt>
                <c:pt idx="4754">
                  <c:v>6.2</c:v>
                </c:pt>
                <c:pt idx="4755">
                  <c:v>6.2</c:v>
                </c:pt>
                <c:pt idx="4756">
                  <c:v>6.2</c:v>
                </c:pt>
                <c:pt idx="4757">
                  <c:v>6.2</c:v>
                </c:pt>
                <c:pt idx="4758">
                  <c:v>6.2</c:v>
                </c:pt>
                <c:pt idx="4759">
                  <c:v>6.2</c:v>
                </c:pt>
                <c:pt idx="4760">
                  <c:v>6.2</c:v>
                </c:pt>
                <c:pt idx="4761">
                  <c:v>6.2</c:v>
                </c:pt>
                <c:pt idx="4762">
                  <c:v>6.2</c:v>
                </c:pt>
                <c:pt idx="4763">
                  <c:v>7</c:v>
                </c:pt>
                <c:pt idx="4764">
                  <c:v>7</c:v>
                </c:pt>
                <c:pt idx="4765">
                  <c:v>7</c:v>
                </c:pt>
                <c:pt idx="4766">
                  <c:v>6.2</c:v>
                </c:pt>
                <c:pt idx="4767">
                  <c:v>6.2</c:v>
                </c:pt>
                <c:pt idx="4768">
                  <c:v>6.2</c:v>
                </c:pt>
                <c:pt idx="4769">
                  <c:v>6.2</c:v>
                </c:pt>
                <c:pt idx="4770">
                  <c:v>6.2</c:v>
                </c:pt>
                <c:pt idx="4771">
                  <c:v>6.2</c:v>
                </c:pt>
                <c:pt idx="4772">
                  <c:v>6.2</c:v>
                </c:pt>
                <c:pt idx="4773">
                  <c:v>6.2</c:v>
                </c:pt>
                <c:pt idx="4774">
                  <c:v>6.2</c:v>
                </c:pt>
                <c:pt idx="4775">
                  <c:v>6.2</c:v>
                </c:pt>
                <c:pt idx="4776">
                  <c:v>6.2</c:v>
                </c:pt>
                <c:pt idx="4777">
                  <c:v>6.2</c:v>
                </c:pt>
                <c:pt idx="4778">
                  <c:v>6.2</c:v>
                </c:pt>
                <c:pt idx="4779">
                  <c:v>7</c:v>
                </c:pt>
                <c:pt idx="4780">
                  <c:v>7</c:v>
                </c:pt>
                <c:pt idx="4781">
                  <c:v>7</c:v>
                </c:pt>
                <c:pt idx="4782">
                  <c:v>6.2</c:v>
                </c:pt>
                <c:pt idx="4783">
                  <c:v>6.2</c:v>
                </c:pt>
                <c:pt idx="4784">
                  <c:v>6.2</c:v>
                </c:pt>
                <c:pt idx="4785">
                  <c:v>6.2</c:v>
                </c:pt>
                <c:pt idx="4786">
                  <c:v>6.2</c:v>
                </c:pt>
                <c:pt idx="4787">
                  <c:v>6.2</c:v>
                </c:pt>
                <c:pt idx="4788">
                  <c:v>6.2</c:v>
                </c:pt>
                <c:pt idx="4789">
                  <c:v>6.2</c:v>
                </c:pt>
                <c:pt idx="4790">
                  <c:v>6.2</c:v>
                </c:pt>
                <c:pt idx="4791">
                  <c:v>7</c:v>
                </c:pt>
                <c:pt idx="4792">
                  <c:v>7</c:v>
                </c:pt>
                <c:pt idx="4793">
                  <c:v>7</c:v>
                </c:pt>
                <c:pt idx="4794">
                  <c:v>6.2</c:v>
                </c:pt>
                <c:pt idx="4795">
                  <c:v>6.2</c:v>
                </c:pt>
                <c:pt idx="4796">
                  <c:v>6.2</c:v>
                </c:pt>
                <c:pt idx="4797">
                  <c:v>6.2</c:v>
                </c:pt>
                <c:pt idx="4798">
                  <c:v>6.2</c:v>
                </c:pt>
                <c:pt idx="4799">
                  <c:v>6.2</c:v>
                </c:pt>
                <c:pt idx="4800">
                  <c:v>6.2</c:v>
                </c:pt>
                <c:pt idx="4801">
                  <c:v>6.2</c:v>
                </c:pt>
                <c:pt idx="4802">
                  <c:v>6.2</c:v>
                </c:pt>
                <c:pt idx="4803">
                  <c:v>6.2</c:v>
                </c:pt>
                <c:pt idx="4804">
                  <c:v>6.2</c:v>
                </c:pt>
                <c:pt idx="4805">
                  <c:v>6.2</c:v>
                </c:pt>
                <c:pt idx="4806">
                  <c:v>6.2</c:v>
                </c:pt>
                <c:pt idx="4807">
                  <c:v>6.2</c:v>
                </c:pt>
                <c:pt idx="4808">
                  <c:v>6.2</c:v>
                </c:pt>
                <c:pt idx="4809">
                  <c:v>6.2</c:v>
                </c:pt>
                <c:pt idx="4810">
                  <c:v>6.2</c:v>
                </c:pt>
                <c:pt idx="4811">
                  <c:v>6.2</c:v>
                </c:pt>
                <c:pt idx="4812">
                  <c:v>7</c:v>
                </c:pt>
                <c:pt idx="4813">
                  <c:v>7</c:v>
                </c:pt>
                <c:pt idx="4814">
                  <c:v>7</c:v>
                </c:pt>
                <c:pt idx="4815">
                  <c:v>6.2</c:v>
                </c:pt>
                <c:pt idx="4816">
                  <c:v>6.2</c:v>
                </c:pt>
                <c:pt idx="4817">
                  <c:v>6.2</c:v>
                </c:pt>
                <c:pt idx="4818">
                  <c:v>6.2</c:v>
                </c:pt>
                <c:pt idx="4819">
                  <c:v>6.2</c:v>
                </c:pt>
                <c:pt idx="4820">
                  <c:v>6.2</c:v>
                </c:pt>
                <c:pt idx="4821">
                  <c:v>6.2</c:v>
                </c:pt>
                <c:pt idx="4822">
                  <c:v>6.2</c:v>
                </c:pt>
                <c:pt idx="4823">
                  <c:v>6.2</c:v>
                </c:pt>
                <c:pt idx="4824">
                  <c:v>6.2</c:v>
                </c:pt>
                <c:pt idx="4825">
                  <c:v>6.2</c:v>
                </c:pt>
                <c:pt idx="4826">
                  <c:v>6.2</c:v>
                </c:pt>
                <c:pt idx="4827">
                  <c:v>6.2</c:v>
                </c:pt>
                <c:pt idx="4828">
                  <c:v>6.2</c:v>
                </c:pt>
                <c:pt idx="4829">
                  <c:v>6.2</c:v>
                </c:pt>
                <c:pt idx="4830">
                  <c:v>6.2</c:v>
                </c:pt>
                <c:pt idx="4831">
                  <c:v>6.2</c:v>
                </c:pt>
                <c:pt idx="4832">
                  <c:v>6.2</c:v>
                </c:pt>
                <c:pt idx="4833">
                  <c:v>7</c:v>
                </c:pt>
                <c:pt idx="4834">
                  <c:v>7</c:v>
                </c:pt>
                <c:pt idx="4835">
                  <c:v>7</c:v>
                </c:pt>
                <c:pt idx="4836">
                  <c:v>6.2</c:v>
                </c:pt>
                <c:pt idx="4837">
                  <c:v>6.2</c:v>
                </c:pt>
                <c:pt idx="4838">
                  <c:v>6.2</c:v>
                </c:pt>
                <c:pt idx="4839">
                  <c:v>6.2</c:v>
                </c:pt>
                <c:pt idx="4840">
                  <c:v>6.2</c:v>
                </c:pt>
                <c:pt idx="4841">
                  <c:v>6.2</c:v>
                </c:pt>
                <c:pt idx="4842">
                  <c:v>6.2</c:v>
                </c:pt>
                <c:pt idx="4843">
                  <c:v>6.2</c:v>
                </c:pt>
                <c:pt idx="4844">
                  <c:v>6.2</c:v>
                </c:pt>
                <c:pt idx="4845">
                  <c:v>6.2</c:v>
                </c:pt>
                <c:pt idx="4846">
                  <c:v>6.2</c:v>
                </c:pt>
                <c:pt idx="4847">
                  <c:v>6.2</c:v>
                </c:pt>
                <c:pt idx="4848">
                  <c:v>6.2</c:v>
                </c:pt>
                <c:pt idx="4849">
                  <c:v>6.2</c:v>
                </c:pt>
                <c:pt idx="4850">
                  <c:v>7</c:v>
                </c:pt>
                <c:pt idx="4851">
                  <c:v>7</c:v>
                </c:pt>
                <c:pt idx="4852">
                  <c:v>7</c:v>
                </c:pt>
                <c:pt idx="4853">
                  <c:v>6.2</c:v>
                </c:pt>
                <c:pt idx="4854">
                  <c:v>6.2</c:v>
                </c:pt>
                <c:pt idx="4855">
                  <c:v>6.2</c:v>
                </c:pt>
                <c:pt idx="4856">
                  <c:v>6.2</c:v>
                </c:pt>
                <c:pt idx="4857">
                  <c:v>6.2</c:v>
                </c:pt>
                <c:pt idx="4858">
                  <c:v>6.2</c:v>
                </c:pt>
                <c:pt idx="4859">
                  <c:v>6.2</c:v>
                </c:pt>
                <c:pt idx="4860">
                  <c:v>6.2</c:v>
                </c:pt>
                <c:pt idx="4861">
                  <c:v>7</c:v>
                </c:pt>
                <c:pt idx="4862">
                  <c:v>6.2</c:v>
                </c:pt>
                <c:pt idx="4863">
                  <c:v>6</c:v>
                </c:pt>
                <c:pt idx="4864">
                  <c:v>7</c:v>
                </c:pt>
                <c:pt idx="4865">
                  <c:v>6</c:v>
                </c:pt>
                <c:pt idx="4866">
                  <c:v>6</c:v>
                </c:pt>
                <c:pt idx="4867">
                  <c:v>7</c:v>
                </c:pt>
                <c:pt idx="4868">
                  <c:v>6</c:v>
                </c:pt>
                <c:pt idx="4869">
                  <c:v>6</c:v>
                </c:pt>
                <c:pt idx="4870">
                  <c:v>6</c:v>
                </c:pt>
                <c:pt idx="4871">
                  <c:v>5.7</c:v>
                </c:pt>
                <c:pt idx="4872">
                  <c:v>5.7</c:v>
                </c:pt>
                <c:pt idx="4873">
                  <c:v>5.7</c:v>
                </c:pt>
                <c:pt idx="4874">
                  <c:v>5.7</c:v>
                </c:pt>
                <c:pt idx="4875">
                  <c:v>5.7</c:v>
                </c:pt>
                <c:pt idx="4876">
                  <c:v>5.7</c:v>
                </c:pt>
                <c:pt idx="4877">
                  <c:v>5.7</c:v>
                </c:pt>
                <c:pt idx="4878">
                  <c:v>5.7</c:v>
                </c:pt>
                <c:pt idx="4879">
                  <c:v>5.7</c:v>
                </c:pt>
                <c:pt idx="4880">
                  <c:v>5.7</c:v>
                </c:pt>
                <c:pt idx="4881">
                  <c:v>5.7</c:v>
                </c:pt>
                <c:pt idx="4882">
                  <c:v>5.7</c:v>
                </c:pt>
                <c:pt idx="4883">
                  <c:v>5.7</c:v>
                </c:pt>
                <c:pt idx="4884">
                  <c:v>5.7</c:v>
                </c:pt>
                <c:pt idx="4885">
                  <c:v>5.7</c:v>
                </c:pt>
                <c:pt idx="4886">
                  <c:v>5.7</c:v>
                </c:pt>
                <c:pt idx="4887">
                  <c:v>5.7</c:v>
                </c:pt>
                <c:pt idx="4888">
                  <c:v>5.7</c:v>
                </c:pt>
                <c:pt idx="4889">
                  <c:v>5.7</c:v>
                </c:pt>
                <c:pt idx="4890">
                  <c:v>5.7</c:v>
                </c:pt>
                <c:pt idx="4891">
                  <c:v>5.7</c:v>
                </c:pt>
                <c:pt idx="4892">
                  <c:v>5.7</c:v>
                </c:pt>
                <c:pt idx="4893">
                  <c:v>5.7</c:v>
                </c:pt>
                <c:pt idx="4894" formatCode="0.0">
                  <c:v>6.2175213675213881</c:v>
                </c:pt>
                <c:pt idx="4895" formatCode="0.0">
                  <c:v>6.2175213675213881</c:v>
                </c:pt>
                <c:pt idx="4896" formatCode="0.0">
                  <c:v>6.2175213675213881</c:v>
                </c:pt>
                <c:pt idx="4897" formatCode="0.0">
                  <c:v>6.2175213675213881</c:v>
                </c:pt>
                <c:pt idx="4898" formatCode="0.0">
                  <c:v>6.2175213675213881</c:v>
                </c:pt>
                <c:pt idx="4899" formatCode="0.0">
                  <c:v>6.2175213675213881</c:v>
                </c:pt>
                <c:pt idx="4900" formatCode="0.0">
                  <c:v>6.2175213675213881</c:v>
                </c:pt>
                <c:pt idx="4901" formatCode="0.0">
                  <c:v>6.2175213675213881</c:v>
                </c:pt>
                <c:pt idx="4902" formatCode="0.0">
                  <c:v>6.2175213675213881</c:v>
                </c:pt>
                <c:pt idx="4903" formatCode="0.0">
                  <c:v>6.2175213675213881</c:v>
                </c:pt>
                <c:pt idx="4904" formatCode="0.0">
                  <c:v>6.2175213675213881</c:v>
                </c:pt>
                <c:pt idx="4905" formatCode="0.0">
                  <c:v>6.2175213675213881</c:v>
                </c:pt>
                <c:pt idx="4906">
                  <c:v>3.6</c:v>
                </c:pt>
                <c:pt idx="4907">
                  <c:v>6.2</c:v>
                </c:pt>
                <c:pt idx="4908">
                  <c:v>6.2</c:v>
                </c:pt>
                <c:pt idx="4909">
                  <c:v>3.6</c:v>
                </c:pt>
                <c:pt idx="4910">
                  <c:v>2</c:v>
                </c:pt>
                <c:pt idx="4911">
                  <c:v>6.2</c:v>
                </c:pt>
                <c:pt idx="4912">
                  <c:v>6.2</c:v>
                </c:pt>
                <c:pt idx="4913">
                  <c:v>2</c:v>
                </c:pt>
                <c:pt idx="4914">
                  <c:v>6.2</c:v>
                </c:pt>
                <c:pt idx="4915">
                  <c:v>6.2</c:v>
                </c:pt>
                <c:pt idx="4916">
                  <c:v>2</c:v>
                </c:pt>
                <c:pt idx="4917">
                  <c:v>2</c:v>
                </c:pt>
                <c:pt idx="4918">
                  <c:v>6.2</c:v>
                </c:pt>
                <c:pt idx="4919">
                  <c:v>6.2</c:v>
                </c:pt>
                <c:pt idx="4920">
                  <c:v>2</c:v>
                </c:pt>
                <c:pt idx="4921">
                  <c:v>2</c:v>
                </c:pt>
                <c:pt idx="4922">
                  <c:v>6.2</c:v>
                </c:pt>
                <c:pt idx="4923">
                  <c:v>2</c:v>
                </c:pt>
                <c:pt idx="4924">
                  <c:v>6.2</c:v>
                </c:pt>
                <c:pt idx="4925">
                  <c:v>3.6</c:v>
                </c:pt>
                <c:pt idx="4926">
                  <c:v>6.2</c:v>
                </c:pt>
                <c:pt idx="4927">
                  <c:v>7</c:v>
                </c:pt>
                <c:pt idx="4928">
                  <c:v>6.2</c:v>
                </c:pt>
                <c:pt idx="4929">
                  <c:v>3.6</c:v>
                </c:pt>
                <c:pt idx="4930">
                  <c:v>3.6</c:v>
                </c:pt>
                <c:pt idx="4931">
                  <c:v>6.2</c:v>
                </c:pt>
                <c:pt idx="4932">
                  <c:v>6.2</c:v>
                </c:pt>
                <c:pt idx="4933">
                  <c:v>3.6</c:v>
                </c:pt>
                <c:pt idx="4934">
                  <c:v>6.2</c:v>
                </c:pt>
                <c:pt idx="4935">
                  <c:v>7</c:v>
                </c:pt>
                <c:pt idx="4936">
                  <c:v>6.2</c:v>
                </c:pt>
                <c:pt idx="4937">
                  <c:v>3.6</c:v>
                </c:pt>
                <c:pt idx="4938">
                  <c:v>3.6</c:v>
                </c:pt>
                <c:pt idx="4939">
                  <c:v>6.2</c:v>
                </c:pt>
                <c:pt idx="4940">
                  <c:v>6.2</c:v>
                </c:pt>
                <c:pt idx="4941">
                  <c:v>3.6</c:v>
                </c:pt>
                <c:pt idx="4942">
                  <c:v>6.2</c:v>
                </c:pt>
                <c:pt idx="4943">
                  <c:v>6.2</c:v>
                </c:pt>
                <c:pt idx="4944">
                  <c:v>3.6</c:v>
                </c:pt>
                <c:pt idx="4945">
                  <c:v>3.6</c:v>
                </c:pt>
                <c:pt idx="4946">
                  <c:v>6.2</c:v>
                </c:pt>
                <c:pt idx="4947">
                  <c:v>6.2</c:v>
                </c:pt>
                <c:pt idx="4948">
                  <c:v>3.6</c:v>
                </c:pt>
                <c:pt idx="4949">
                  <c:v>6.2</c:v>
                </c:pt>
                <c:pt idx="4950">
                  <c:v>6.2</c:v>
                </c:pt>
                <c:pt idx="4951">
                  <c:v>3.6</c:v>
                </c:pt>
                <c:pt idx="4952">
                  <c:v>3.6</c:v>
                </c:pt>
                <c:pt idx="4953">
                  <c:v>6.2</c:v>
                </c:pt>
                <c:pt idx="4954">
                  <c:v>3.6</c:v>
                </c:pt>
                <c:pt idx="4955">
                  <c:v>3.6</c:v>
                </c:pt>
                <c:pt idx="4956">
                  <c:v>6.2</c:v>
                </c:pt>
                <c:pt idx="4957">
                  <c:v>3.6</c:v>
                </c:pt>
                <c:pt idx="4958">
                  <c:v>6.2</c:v>
                </c:pt>
                <c:pt idx="4959">
                  <c:v>3.6</c:v>
                </c:pt>
                <c:pt idx="4960">
                  <c:v>6.2</c:v>
                </c:pt>
                <c:pt idx="4961">
                  <c:v>3.6</c:v>
                </c:pt>
                <c:pt idx="4962">
                  <c:v>3.6</c:v>
                </c:pt>
                <c:pt idx="4963">
                  <c:v>6.2</c:v>
                </c:pt>
                <c:pt idx="4964">
                  <c:v>3.6</c:v>
                </c:pt>
                <c:pt idx="4965">
                  <c:v>3.6</c:v>
                </c:pt>
                <c:pt idx="4966">
                  <c:v>6.2</c:v>
                </c:pt>
                <c:pt idx="4967">
                  <c:v>3.6</c:v>
                </c:pt>
                <c:pt idx="4968">
                  <c:v>6.2</c:v>
                </c:pt>
                <c:pt idx="4969">
                  <c:v>3.6</c:v>
                </c:pt>
                <c:pt idx="4970">
                  <c:v>3.6</c:v>
                </c:pt>
                <c:pt idx="4971">
                  <c:v>6.2</c:v>
                </c:pt>
                <c:pt idx="4972">
                  <c:v>3.6</c:v>
                </c:pt>
                <c:pt idx="4973">
                  <c:v>6.2</c:v>
                </c:pt>
                <c:pt idx="4974">
                  <c:v>3.8</c:v>
                </c:pt>
                <c:pt idx="4975">
                  <c:v>5.7</c:v>
                </c:pt>
                <c:pt idx="4976">
                  <c:v>3.8</c:v>
                </c:pt>
                <c:pt idx="4977">
                  <c:v>5.7</c:v>
                </c:pt>
                <c:pt idx="4978">
                  <c:v>3.8</c:v>
                </c:pt>
                <c:pt idx="4979">
                  <c:v>5.7</c:v>
                </c:pt>
                <c:pt idx="4980">
                  <c:v>3.8</c:v>
                </c:pt>
                <c:pt idx="4981">
                  <c:v>5.7</c:v>
                </c:pt>
                <c:pt idx="4982">
                  <c:v>3.8</c:v>
                </c:pt>
                <c:pt idx="4983">
                  <c:v>5.7</c:v>
                </c:pt>
                <c:pt idx="4984">
                  <c:v>3.8</c:v>
                </c:pt>
                <c:pt idx="4985">
                  <c:v>5.7</c:v>
                </c:pt>
                <c:pt idx="4986">
                  <c:v>3.8</c:v>
                </c:pt>
                <c:pt idx="4987">
                  <c:v>5.7</c:v>
                </c:pt>
                <c:pt idx="4988">
                  <c:v>3.8</c:v>
                </c:pt>
                <c:pt idx="4989">
                  <c:v>5.7</c:v>
                </c:pt>
                <c:pt idx="4990">
                  <c:v>3.8</c:v>
                </c:pt>
                <c:pt idx="4991">
                  <c:v>5.7</c:v>
                </c:pt>
                <c:pt idx="4992">
                  <c:v>3.8</c:v>
                </c:pt>
                <c:pt idx="4993">
                  <c:v>5.7</c:v>
                </c:pt>
                <c:pt idx="4994">
                  <c:v>3.8</c:v>
                </c:pt>
                <c:pt idx="4995">
                  <c:v>5.7</c:v>
                </c:pt>
                <c:pt idx="4996">
                  <c:v>5.7</c:v>
                </c:pt>
                <c:pt idx="4997">
                  <c:v>3.8</c:v>
                </c:pt>
                <c:pt idx="4998">
                  <c:v>3.8</c:v>
                </c:pt>
                <c:pt idx="4999">
                  <c:v>3.8</c:v>
                </c:pt>
                <c:pt idx="5000">
                  <c:v>5.7</c:v>
                </c:pt>
                <c:pt idx="5001">
                  <c:v>5.7</c:v>
                </c:pt>
                <c:pt idx="5002">
                  <c:v>3.8</c:v>
                </c:pt>
                <c:pt idx="5003">
                  <c:v>3.8</c:v>
                </c:pt>
                <c:pt idx="5004">
                  <c:v>5.7</c:v>
                </c:pt>
                <c:pt idx="5005">
                  <c:v>5.7</c:v>
                </c:pt>
                <c:pt idx="5006">
                  <c:v>3.8</c:v>
                </c:pt>
                <c:pt idx="5007">
                  <c:v>3.8</c:v>
                </c:pt>
                <c:pt idx="5008">
                  <c:v>5.7</c:v>
                </c:pt>
                <c:pt idx="5009">
                  <c:v>5.7</c:v>
                </c:pt>
                <c:pt idx="5010">
                  <c:v>3.8</c:v>
                </c:pt>
                <c:pt idx="5011" formatCode="0.0">
                  <c:v>4.7714285714285705</c:v>
                </c:pt>
                <c:pt idx="5012" formatCode="0.0">
                  <c:v>4.7714285714285705</c:v>
                </c:pt>
                <c:pt idx="5013" formatCode="0.0">
                  <c:v>4.7714285714285705</c:v>
                </c:pt>
                <c:pt idx="5014" formatCode="0.0">
                  <c:v>4.7714285714285705</c:v>
                </c:pt>
                <c:pt idx="5015" formatCode="0.0">
                  <c:v>4.7714285714285705</c:v>
                </c:pt>
                <c:pt idx="5016" formatCode="0.0">
                  <c:v>4.7714285714285705</c:v>
                </c:pt>
                <c:pt idx="5017" formatCode="0.0">
                  <c:v>4.7714285714285705</c:v>
                </c:pt>
                <c:pt idx="5018" formatCode="0.0">
                  <c:v>4.7714285714285705</c:v>
                </c:pt>
                <c:pt idx="5019" formatCode="0.0">
                  <c:v>4.7714285714285705</c:v>
                </c:pt>
                <c:pt idx="5020" formatCode="0.0">
                  <c:v>4.7714285714285705</c:v>
                </c:pt>
                <c:pt idx="5021" formatCode="0.0">
                  <c:v>4.7714285714285705</c:v>
                </c:pt>
                <c:pt idx="5022" formatCode="0.0">
                  <c:v>4.7714285714285705</c:v>
                </c:pt>
                <c:pt idx="5023" formatCode="0.0">
                  <c:v>4.7714285714285705</c:v>
                </c:pt>
                <c:pt idx="5024" formatCode="0.0">
                  <c:v>4.7714285714285705</c:v>
                </c:pt>
                <c:pt idx="5025" formatCode="0.0">
                  <c:v>4.7714285714285705</c:v>
                </c:pt>
                <c:pt idx="5026" formatCode="0.0">
                  <c:v>4.7714285714285705</c:v>
                </c:pt>
                <c:pt idx="5027" formatCode="0.0">
                  <c:v>4.7714285714285705</c:v>
                </c:pt>
                <c:pt idx="5028" formatCode="0.0">
                  <c:v>4.7714285714285705</c:v>
                </c:pt>
                <c:pt idx="5029" formatCode="0.0">
                  <c:v>4.7714285714285705</c:v>
                </c:pt>
                <c:pt idx="5030" formatCode="0.0">
                  <c:v>4.7714285714285705</c:v>
                </c:pt>
                <c:pt idx="5031" formatCode="0.0">
                  <c:v>4.7714285714285705</c:v>
                </c:pt>
                <c:pt idx="5032" formatCode="0.0">
                  <c:v>4.7714285714285705</c:v>
                </c:pt>
                <c:pt idx="5033">
                  <c:v>2.5</c:v>
                </c:pt>
                <c:pt idx="5034">
                  <c:v>3.6</c:v>
                </c:pt>
                <c:pt idx="5035">
                  <c:v>2.5</c:v>
                </c:pt>
                <c:pt idx="5036">
                  <c:v>2.5</c:v>
                </c:pt>
                <c:pt idx="5037">
                  <c:v>2.5</c:v>
                </c:pt>
                <c:pt idx="5038">
                  <c:v>2.5</c:v>
                </c:pt>
                <c:pt idx="5039">
                  <c:v>2.5</c:v>
                </c:pt>
                <c:pt idx="5040">
                  <c:v>2.5</c:v>
                </c:pt>
                <c:pt idx="5041">
                  <c:v>2.5</c:v>
                </c:pt>
                <c:pt idx="5042">
                  <c:v>3.6</c:v>
                </c:pt>
                <c:pt idx="5043">
                  <c:v>3.6</c:v>
                </c:pt>
                <c:pt idx="5044">
                  <c:v>3.6</c:v>
                </c:pt>
                <c:pt idx="5045">
                  <c:v>3.6</c:v>
                </c:pt>
                <c:pt idx="5046">
                  <c:v>3.6</c:v>
                </c:pt>
                <c:pt idx="5047">
                  <c:v>3.6</c:v>
                </c:pt>
                <c:pt idx="5048">
                  <c:v>3.6</c:v>
                </c:pt>
                <c:pt idx="5049">
                  <c:v>3.6</c:v>
                </c:pt>
                <c:pt idx="5050">
                  <c:v>3.6</c:v>
                </c:pt>
                <c:pt idx="5051">
                  <c:v>3.6</c:v>
                </c:pt>
                <c:pt idx="5052">
                  <c:v>2.5</c:v>
                </c:pt>
                <c:pt idx="5053">
                  <c:v>2.5</c:v>
                </c:pt>
                <c:pt idx="5054">
                  <c:v>2.5</c:v>
                </c:pt>
                <c:pt idx="5055">
                  <c:v>3.6</c:v>
                </c:pt>
                <c:pt idx="5056">
                  <c:v>2.5</c:v>
                </c:pt>
                <c:pt idx="5057">
                  <c:v>2.5</c:v>
                </c:pt>
                <c:pt idx="5058">
                  <c:v>2.5</c:v>
                </c:pt>
                <c:pt idx="5059">
                  <c:v>2.5</c:v>
                </c:pt>
                <c:pt idx="5060">
                  <c:v>2.5</c:v>
                </c:pt>
                <c:pt idx="5061">
                  <c:v>2.5</c:v>
                </c:pt>
                <c:pt idx="5062">
                  <c:v>2.5</c:v>
                </c:pt>
                <c:pt idx="5063">
                  <c:v>3.6</c:v>
                </c:pt>
                <c:pt idx="5064">
                  <c:v>3.6</c:v>
                </c:pt>
                <c:pt idx="5065">
                  <c:v>3.6</c:v>
                </c:pt>
                <c:pt idx="5066">
                  <c:v>3.6</c:v>
                </c:pt>
                <c:pt idx="5067">
                  <c:v>3.6</c:v>
                </c:pt>
                <c:pt idx="5068">
                  <c:v>3.6</c:v>
                </c:pt>
                <c:pt idx="5069">
                  <c:v>3.6</c:v>
                </c:pt>
                <c:pt idx="5070">
                  <c:v>3.6</c:v>
                </c:pt>
                <c:pt idx="5071">
                  <c:v>3.6</c:v>
                </c:pt>
                <c:pt idx="5072">
                  <c:v>3.6</c:v>
                </c:pt>
                <c:pt idx="5073">
                  <c:v>2.5</c:v>
                </c:pt>
                <c:pt idx="5074">
                  <c:v>2.5</c:v>
                </c:pt>
                <c:pt idx="5075">
                  <c:v>2.5</c:v>
                </c:pt>
                <c:pt idx="5076">
                  <c:v>2.5</c:v>
                </c:pt>
                <c:pt idx="5077">
                  <c:v>2.5</c:v>
                </c:pt>
                <c:pt idx="5078">
                  <c:v>2.5</c:v>
                </c:pt>
                <c:pt idx="5079">
                  <c:v>2.5</c:v>
                </c:pt>
                <c:pt idx="5080">
                  <c:v>2.5</c:v>
                </c:pt>
                <c:pt idx="5081">
                  <c:v>2.5</c:v>
                </c:pt>
                <c:pt idx="5082">
                  <c:v>2.5</c:v>
                </c:pt>
                <c:pt idx="5083">
                  <c:v>3.6</c:v>
                </c:pt>
                <c:pt idx="5084">
                  <c:v>3.6</c:v>
                </c:pt>
                <c:pt idx="5085">
                  <c:v>3.6</c:v>
                </c:pt>
                <c:pt idx="5086">
                  <c:v>3.6</c:v>
                </c:pt>
                <c:pt idx="5087">
                  <c:v>3.6</c:v>
                </c:pt>
                <c:pt idx="5088">
                  <c:v>3.6</c:v>
                </c:pt>
                <c:pt idx="5089">
                  <c:v>3.6</c:v>
                </c:pt>
                <c:pt idx="5090">
                  <c:v>3.6</c:v>
                </c:pt>
                <c:pt idx="5091">
                  <c:v>3.6</c:v>
                </c:pt>
                <c:pt idx="5092">
                  <c:v>2.5</c:v>
                </c:pt>
                <c:pt idx="5093">
                  <c:v>2.5</c:v>
                </c:pt>
                <c:pt idx="5094">
                  <c:v>2.5</c:v>
                </c:pt>
                <c:pt idx="5095">
                  <c:v>2.5</c:v>
                </c:pt>
                <c:pt idx="5096">
                  <c:v>2.5</c:v>
                </c:pt>
                <c:pt idx="5097">
                  <c:v>2.5</c:v>
                </c:pt>
                <c:pt idx="5098">
                  <c:v>2.5</c:v>
                </c:pt>
                <c:pt idx="5099">
                  <c:v>2.5</c:v>
                </c:pt>
                <c:pt idx="5100">
                  <c:v>2.5</c:v>
                </c:pt>
                <c:pt idx="5101">
                  <c:v>2.5</c:v>
                </c:pt>
                <c:pt idx="5102">
                  <c:v>3.6</c:v>
                </c:pt>
                <c:pt idx="5103">
                  <c:v>3.6</c:v>
                </c:pt>
                <c:pt idx="5104">
                  <c:v>3.6</c:v>
                </c:pt>
                <c:pt idx="5105">
                  <c:v>3.6</c:v>
                </c:pt>
                <c:pt idx="5106">
                  <c:v>3.6</c:v>
                </c:pt>
                <c:pt idx="5107">
                  <c:v>3.6</c:v>
                </c:pt>
                <c:pt idx="5108">
                  <c:v>3.6</c:v>
                </c:pt>
                <c:pt idx="5109">
                  <c:v>3.6</c:v>
                </c:pt>
                <c:pt idx="5110">
                  <c:v>3.6</c:v>
                </c:pt>
                <c:pt idx="5111">
                  <c:v>2.5</c:v>
                </c:pt>
                <c:pt idx="5112">
                  <c:v>2.5</c:v>
                </c:pt>
                <c:pt idx="5113">
                  <c:v>2.9</c:v>
                </c:pt>
                <c:pt idx="5114">
                  <c:v>3.7</c:v>
                </c:pt>
                <c:pt idx="5115">
                  <c:v>2.9</c:v>
                </c:pt>
                <c:pt idx="5116">
                  <c:v>2.9</c:v>
                </c:pt>
                <c:pt idx="5117">
                  <c:v>2.9</c:v>
                </c:pt>
                <c:pt idx="5118">
                  <c:v>3.7</c:v>
                </c:pt>
                <c:pt idx="5119">
                  <c:v>2.9</c:v>
                </c:pt>
                <c:pt idx="5120">
                  <c:v>3.7</c:v>
                </c:pt>
                <c:pt idx="5121">
                  <c:v>3.7</c:v>
                </c:pt>
                <c:pt idx="5122">
                  <c:v>3.7</c:v>
                </c:pt>
                <c:pt idx="5123">
                  <c:v>2.9</c:v>
                </c:pt>
                <c:pt idx="5124">
                  <c:v>2.9</c:v>
                </c:pt>
                <c:pt idx="5125">
                  <c:v>2.9</c:v>
                </c:pt>
                <c:pt idx="5126">
                  <c:v>5.3</c:v>
                </c:pt>
                <c:pt idx="5127">
                  <c:v>3.7</c:v>
                </c:pt>
                <c:pt idx="5128">
                  <c:v>2.9</c:v>
                </c:pt>
                <c:pt idx="5129">
                  <c:v>5.3</c:v>
                </c:pt>
                <c:pt idx="5130">
                  <c:v>3.7</c:v>
                </c:pt>
                <c:pt idx="5131">
                  <c:v>2.9</c:v>
                </c:pt>
                <c:pt idx="5132">
                  <c:v>3.7</c:v>
                </c:pt>
                <c:pt idx="5133">
                  <c:v>2.9</c:v>
                </c:pt>
                <c:pt idx="5134">
                  <c:v>2.9</c:v>
                </c:pt>
                <c:pt idx="5135">
                  <c:v>2.9</c:v>
                </c:pt>
                <c:pt idx="5136">
                  <c:v>3.7</c:v>
                </c:pt>
                <c:pt idx="5137">
                  <c:v>2.9</c:v>
                </c:pt>
                <c:pt idx="5138">
                  <c:v>3.7</c:v>
                </c:pt>
                <c:pt idx="5139">
                  <c:v>3.7</c:v>
                </c:pt>
                <c:pt idx="5140">
                  <c:v>3.7</c:v>
                </c:pt>
                <c:pt idx="5141">
                  <c:v>2.9</c:v>
                </c:pt>
                <c:pt idx="5142">
                  <c:v>2.9</c:v>
                </c:pt>
                <c:pt idx="5143">
                  <c:v>2.9</c:v>
                </c:pt>
                <c:pt idx="5144">
                  <c:v>5.3</c:v>
                </c:pt>
                <c:pt idx="5145">
                  <c:v>3.7</c:v>
                </c:pt>
                <c:pt idx="5146">
                  <c:v>2.9</c:v>
                </c:pt>
                <c:pt idx="5147">
                  <c:v>5.3</c:v>
                </c:pt>
                <c:pt idx="5148">
                  <c:v>3.7</c:v>
                </c:pt>
                <c:pt idx="5149">
                  <c:v>2.9</c:v>
                </c:pt>
                <c:pt idx="5150">
                  <c:v>3.7</c:v>
                </c:pt>
                <c:pt idx="5151">
                  <c:v>2.9</c:v>
                </c:pt>
                <c:pt idx="5152">
                  <c:v>2.9</c:v>
                </c:pt>
                <c:pt idx="5153">
                  <c:v>2.9</c:v>
                </c:pt>
                <c:pt idx="5154">
                  <c:v>3.7</c:v>
                </c:pt>
                <c:pt idx="5155">
                  <c:v>2.9</c:v>
                </c:pt>
                <c:pt idx="5156">
                  <c:v>3.7</c:v>
                </c:pt>
                <c:pt idx="5157">
                  <c:v>3.7</c:v>
                </c:pt>
                <c:pt idx="5158">
                  <c:v>3.7</c:v>
                </c:pt>
                <c:pt idx="5159">
                  <c:v>2.9</c:v>
                </c:pt>
                <c:pt idx="5160">
                  <c:v>2.9</c:v>
                </c:pt>
                <c:pt idx="5161">
                  <c:v>2.9</c:v>
                </c:pt>
                <c:pt idx="5162">
                  <c:v>5.3</c:v>
                </c:pt>
                <c:pt idx="5163">
                  <c:v>3.7</c:v>
                </c:pt>
                <c:pt idx="5164">
                  <c:v>2.9</c:v>
                </c:pt>
                <c:pt idx="5165">
                  <c:v>5.3</c:v>
                </c:pt>
                <c:pt idx="5166">
                  <c:v>3.7</c:v>
                </c:pt>
                <c:pt idx="5167">
                  <c:v>2.9</c:v>
                </c:pt>
                <c:pt idx="5168">
                  <c:v>3.7</c:v>
                </c:pt>
                <c:pt idx="5169">
                  <c:v>2.9</c:v>
                </c:pt>
                <c:pt idx="5170">
                  <c:v>2.9</c:v>
                </c:pt>
                <c:pt idx="5171">
                  <c:v>2.9</c:v>
                </c:pt>
                <c:pt idx="5172">
                  <c:v>3.7</c:v>
                </c:pt>
                <c:pt idx="5173">
                  <c:v>2.9</c:v>
                </c:pt>
                <c:pt idx="5174">
                  <c:v>3.7</c:v>
                </c:pt>
                <c:pt idx="5175">
                  <c:v>3.7</c:v>
                </c:pt>
                <c:pt idx="5176">
                  <c:v>3.7</c:v>
                </c:pt>
                <c:pt idx="5177">
                  <c:v>2.9</c:v>
                </c:pt>
                <c:pt idx="5178">
                  <c:v>2.9</c:v>
                </c:pt>
                <c:pt idx="5179">
                  <c:v>2.9</c:v>
                </c:pt>
                <c:pt idx="5180">
                  <c:v>5.3</c:v>
                </c:pt>
                <c:pt idx="5181">
                  <c:v>3.7</c:v>
                </c:pt>
                <c:pt idx="5182">
                  <c:v>2.9</c:v>
                </c:pt>
                <c:pt idx="5183">
                  <c:v>2.9</c:v>
                </c:pt>
                <c:pt idx="5184">
                  <c:v>5.3</c:v>
                </c:pt>
                <c:pt idx="5185">
                  <c:v>3.7</c:v>
                </c:pt>
                <c:pt idx="5186">
                  <c:v>2.9</c:v>
                </c:pt>
                <c:pt idx="5187">
                  <c:v>2.9</c:v>
                </c:pt>
                <c:pt idx="5188">
                  <c:v>3.7</c:v>
                </c:pt>
                <c:pt idx="5189">
                  <c:v>3.7</c:v>
                </c:pt>
                <c:pt idx="5190">
                  <c:v>2.9</c:v>
                </c:pt>
                <c:pt idx="5191">
                  <c:v>3.7</c:v>
                </c:pt>
                <c:pt idx="5192">
                  <c:v>2.9</c:v>
                </c:pt>
                <c:pt idx="5193">
                  <c:v>2.9</c:v>
                </c:pt>
                <c:pt idx="5194">
                  <c:v>2.9</c:v>
                </c:pt>
                <c:pt idx="5195">
                  <c:v>3.7</c:v>
                </c:pt>
                <c:pt idx="5196">
                  <c:v>2.9</c:v>
                </c:pt>
                <c:pt idx="5197">
                  <c:v>2.9</c:v>
                </c:pt>
                <c:pt idx="5198">
                  <c:v>3.7</c:v>
                </c:pt>
                <c:pt idx="5199">
                  <c:v>3.7</c:v>
                </c:pt>
                <c:pt idx="5200">
                  <c:v>3.7</c:v>
                </c:pt>
                <c:pt idx="5201">
                  <c:v>3.7</c:v>
                </c:pt>
                <c:pt idx="5202">
                  <c:v>2.9</c:v>
                </c:pt>
                <c:pt idx="5203">
                  <c:v>2.9</c:v>
                </c:pt>
                <c:pt idx="5204">
                  <c:v>2.9</c:v>
                </c:pt>
                <c:pt idx="5205">
                  <c:v>2.9</c:v>
                </c:pt>
                <c:pt idx="5206">
                  <c:v>3.7</c:v>
                </c:pt>
                <c:pt idx="5207">
                  <c:v>2.9</c:v>
                </c:pt>
                <c:pt idx="5208">
                  <c:v>2.9</c:v>
                </c:pt>
                <c:pt idx="5209">
                  <c:v>3.7</c:v>
                </c:pt>
                <c:pt idx="5210">
                  <c:v>2.9</c:v>
                </c:pt>
                <c:pt idx="5211">
                  <c:v>3.7</c:v>
                </c:pt>
                <c:pt idx="5212">
                  <c:v>3.7</c:v>
                </c:pt>
                <c:pt idx="5213">
                  <c:v>2.9</c:v>
                </c:pt>
                <c:pt idx="5214">
                  <c:v>3.7</c:v>
                </c:pt>
                <c:pt idx="5215">
                  <c:v>3.7</c:v>
                </c:pt>
                <c:pt idx="5216">
                  <c:v>2.9</c:v>
                </c:pt>
                <c:pt idx="5217">
                  <c:v>2.9</c:v>
                </c:pt>
                <c:pt idx="5218">
                  <c:v>2.9</c:v>
                </c:pt>
                <c:pt idx="5219">
                  <c:v>3.7</c:v>
                </c:pt>
                <c:pt idx="5220">
                  <c:v>3.7</c:v>
                </c:pt>
                <c:pt idx="5221">
                  <c:v>2.9</c:v>
                </c:pt>
                <c:pt idx="5222">
                  <c:v>2.9</c:v>
                </c:pt>
                <c:pt idx="5223">
                  <c:v>3.7</c:v>
                </c:pt>
                <c:pt idx="5224">
                  <c:v>3.7</c:v>
                </c:pt>
                <c:pt idx="5225">
                  <c:v>3.7</c:v>
                </c:pt>
                <c:pt idx="5226">
                  <c:v>3.7</c:v>
                </c:pt>
                <c:pt idx="5227">
                  <c:v>3.7</c:v>
                </c:pt>
                <c:pt idx="5228">
                  <c:v>2.9</c:v>
                </c:pt>
                <c:pt idx="5229">
                  <c:v>3.7</c:v>
                </c:pt>
                <c:pt idx="5230">
                  <c:v>3.7</c:v>
                </c:pt>
                <c:pt idx="5231">
                  <c:v>2.9</c:v>
                </c:pt>
                <c:pt idx="5232">
                  <c:v>2.9</c:v>
                </c:pt>
                <c:pt idx="5233">
                  <c:v>2.9</c:v>
                </c:pt>
                <c:pt idx="5234">
                  <c:v>3.7</c:v>
                </c:pt>
                <c:pt idx="5235">
                  <c:v>3.7</c:v>
                </c:pt>
                <c:pt idx="5236">
                  <c:v>2.9</c:v>
                </c:pt>
                <c:pt idx="5237">
                  <c:v>2.9</c:v>
                </c:pt>
                <c:pt idx="5238">
                  <c:v>3.7</c:v>
                </c:pt>
                <c:pt idx="5239">
                  <c:v>3.7</c:v>
                </c:pt>
                <c:pt idx="5240">
                  <c:v>2.8</c:v>
                </c:pt>
                <c:pt idx="5241">
                  <c:v>3.5</c:v>
                </c:pt>
                <c:pt idx="5242">
                  <c:v>2.8</c:v>
                </c:pt>
                <c:pt idx="5243">
                  <c:v>3.5</c:v>
                </c:pt>
                <c:pt idx="5244">
                  <c:v>2.8</c:v>
                </c:pt>
                <c:pt idx="5245">
                  <c:v>2.8</c:v>
                </c:pt>
                <c:pt idx="5246">
                  <c:v>2.8</c:v>
                </c:pt>
                <c:pt idx="5247">
                  <c:v>2.8</c:v>
                </c:pt>
                <c:pt idx="5248">
                  <c:v>3.5</c:v>
                </c:pt>
                <c:pt idx="5249">
                  <c:v>2.8</c:v>
                </c:pt>
                <c:pt idx="5250">
                  <c:v>2.8</c:v>
                </c:pt>
                <c:pt idx="5251">
                  <c:v>2.8</c:v>
                </c:pt>
                <c:pt idx="5252">
                  <c:v>2.8</c:v>
                </c:pt>
                <c:pt idx="5253">
                  <c:v>3.5</c:v>
                </c:pt>
                <c:pt idx="5254">
                  <c:v>2.8</c:v>
                </c:pt>
                <c:pt idx="5255">
                  <c:v>2.8</c:v>
                </c:pt>
                <c:pt idx="5256">
                  <c:v>2.8</c:v>
                </c:pt>
                <c:pt idx="5257">
                  <c:v>2.8</c:v>
                </c:pt>
                <c:pt idx="5258">
                  <c:v>3.5</c:v>
                </c:pt>
                <c:pt idx="5259">
                  <c:v>2.8</c:v>
                </c:pt>
                <c:pt idx="5260">
                  <c:v>2.8</c:v>
                </c:pt>
                <c:pt idx="5261">
                  <c:v>2.8</c:v>
                </c:pt>
                <c:pt idx="5262">
                  <c:v>3.5</c:v>
                </c:pt>
                <c:pt idx="5263">
                  <c:v>3.5</c:v>
                </c:pt>
                <c:pt idx="5264">
                  <c:v>2.8</c:v>
                </c:pt>
                <c:pt idx="5265">
                  <c:v>3.5</c:v>
                </c:pt>
                <c:pt idx="5266">
                  <c:v>3.5</c:v>
                </c:pt>
                <c:pt idx="5267">
                  <c:v>2.8</c:v>
                </c:pt>
                <c:pt idx="5268">
                  <c:v>2.8</c:v>
                </c:pt>
                <c:pt idx="5269">
                  <c:v>2.8</c:v>
                </c:pt>
                <c:pt idx="5270">
                  <c:v>2.8</c:v>
                </c:pt>
                <c:pt idx="5271">
                  <c:v>2.8</c:v>
                </c:pt>
                <c:pt idx="5272">
                  <c:v>2.8</c:v>
                </c:pt>
                <c:pt idx="5273">
                  <c:v>2.8</c:v>
                </c:pt>
                <c:pt idx="5274">
                  <c:v>2.8</c:v>
                </c:pt>
                <c:pt idx="5275">
                  <c:v>2.8</c:v>
                </c:pt>
                <c:pt idx="5276">
                  <c:v>2.8</c:v>
                </c:pt>
                <c:pt idx="5277">
                  <c:v>2.8</c:v>
                </c:pt>
                <c:pt idx="5278">
                  <c:v>2.8</c:v>
                </c:pt>
                <c:pt idx="5279">
                  <c:v>2.8</c:v>
                </c:pt>
                <c:pt idx="5280">
                  <c:v>2.8</c:v>
                </c:pt>
                <c:pt idx="5281">
                  <c:v>2.8</c:v>
                </c:pt>
                <c:pt idx="5282">
                  <c:v>2.8</c:v>
                </c:pt>
                <c:pt idx="5283">
                  <c:v>2.8</c:v>
                </c:pt>
                <c:pt idx="5284">
                  <c:v>2.8</c:v>
                </c:pt>
                <c:pt idx="5285">
                  <c:v>2.8</c:v>
                </c:pt>
                <c:pt idx="5286">
                  <c:v>2.8</c:v>
                </c:pt>
                <c:pt idx="5287">
                  <c:v>2.8</c:v>
                </c:pt>
                <c:pt idx="5288">
                  <c:v>2.8</c:v>
                </c:pt>
                <c:pt idx="5289">
                  <c:v>2.8</c:v>
                </c:pt>
                <c:pt idx="5290">
                  <c:v>3.5</c:v>
                </c:pt>
                <c:pt idx="5291">
                  <c:v>3.5</c:v>
                </c:pt>
                <c:pt idx="5292">
                  <c:v>2.8</c:v>
                </c:pt>
                <c:pt idx="5293">
                  <c:v>2.8</c:v>
                </c:pt>
                <c:pt idx="5294">
                  <c:v>3.5</c:v>
                </c:pt>
                <c:pt idx="5295">
                  <c:v>3.5</c:v>
                </c:pt>
                <c:pt idx="5296">
                  <c:v>3.5</c:v>
                </c:pt>
                <c:pt idx="5297">
                  <c:v>3.5</c:v>
                </c:pt>
                <c:pt idx="5298">
                  <c:v>2.8</c:v>
                </c:pt>
                <c:pt idx="5299">
                  <c:v>2.8</c:v>
                </c:pt>
                <c:pt idx="5300">
                  <c:v>2.8</c:v>
                </c:pt>
                <c:pt idx="5301">
                  <c:v>2.8</c:v>
                </c:pt>
                <c:pt idx="5302">
                  <c:v>2.8</c:v>
                </c:pt>
                <c:pt idx="5303">
                  <c:v>2.8</c:v>
                </c:pt>
                <c:pt idx="5304">
                  <c:v>2.8</c:v>
                </c:pt>
                <c:pt idx="5305">
                  <c:v>2.8</c:v>
                </c:pt>
                <c:pt idx="5306">
                  <c:v>2.8</c:v>
                </c:pt>
                <c:pt idx="5307">
                  <c:v>2.8</c:v>
                </c:pt>
                <c:pt idx="5308">
                  <c:v>2.8</c:v>
                </c:pt>
                <c:pt idx="5309">
                  <c:v>2.8</c:v>
                </c:pt>
                <c:pt idx="5310">
                  <c:v>2.8</c:v>
                </c:pt>
                <c:pt idx="5311">
                  <c:v>2.8</c:v>
                </c:pt>
                <c:pt idx="5312">
                  <c:v>2.8</c:v>
                </c:pt>
                <c:pt idx="5313">
                  <c:v>2.8</c:v>
                </c:pt>
                <c:pt idx="5314">
                  <c:v>2.8</c:v>
                </c:pt>
                <c:pt idx="5315">
                  <c:v>2.8</c:v>
                </c:pt>
                <c:pt idx="5316">
                  <c:v>2.8</c:v>
                </c:pt>
                <c:pt idx="5317">
                  <c:v>2.8</c:v>
                </c:pt>
                <c:pt idx="5318">
                  <c:v>2.8</c:v>
                </c:pt>
                <c:pt idx="5319">
                  <c:v>2.8</c:v>
                </c:pt>
                <c:pt idx="5320">
                  <c:v>2.8</c:v>
                </c:pt>
                <c:pt idx="5321">
                  <c:v>3.5</c:v>
                </c:pt>
                <c:pt idx="5322">
                  <c:v>3.5</c:v>
                </c:pt>
                <c:pt idx="5323">
                  <c:v>2.8</c:v>
                </c:pt>
                <c:pt idx="5324">
                  <c:v>2.8</c:v>
                </c:pt>
                <c:pt idx="5325">
                  <c:v>3.5</c:v>
                </c:pt>
                <c:pt idx="5326">
                  <c:v>3.5</c:v>
                </c:pt>
                <c:pt idx="5327">
                  <c:v>3.5</c:v>
                </c:pt>
                <c:pt idx="5328">
                  <c:v>3.5</c:v>
                </c:pt>
                <c:pt idx="5329">
                  <c:v>2.8</c:v>
                </c:pt>
                <c:pt idx="5330">
                  <c:v>1.5</c:v>
                </c:pt>
                <c:pt idx="5331">
                  <c:v>1.5</c:v>
                </c:pt>
                <c:pt idx="5332">
                  <c:v>1.5</c:v>
                </c:pt>
                <c:pt idx="5333">
                  <c:v>1.5</c:v>
                </c:pt>
                <c:pt idx="5334">
                  <c:v>1.5</c:v>
                </c:pt>
                <c:pt idx="5335">
                  <c:v>1.5</c:v>
                </c:pt>
                <c:pt idx="5336">
                  <c:v>1.4</c:v>
                </c:pt>
                <c:pt idx="5337">
                  <c:v>1.4</c:v>
                </c:pt>
                <c:pt idx="5338">
                  <c:v>1.4</c:v>
                </c:pt>
                <c:pt idx="5339">
                  <c:v>1.4</c:v>
                </c:pt>
                <c:pt idx="5340">
                  <c:v>1.4</c:v>
                </c:pt>
                <c:pt idx="5341">
                  <c:v>1.5</c:v>
                </c:pt>
                <c:pt idx="5342">
                  <c:v>1.5</c:v>
                </c:pt>
                <c:pt idx="5343">
                  <c:v>1.5</c:v>
                </c:pt>
                <c:pt idx="5344">
                  <c:v>1.5</c:v>
                </c:pt>
                <c:pt idx="5345">
                  <c:v>1.5</c:v>
                </c:pt>
                <c:pt idx="5346">
                  <c:v>1.5</c:v>
                </c:pt>
                <c:pt idx="5347">
                  <c:v>1.5</c:v>
                </c:pt>
                <c:pt idx="5348">
                  <c:v>1.5</c:v>
                </c:pt>
                <c:pt idx="5349">
                  <c:v>1.5</c:v>
                </c:pt>
                <c:pt idx="5350">
                  <c:v>1.5</c:v>
                </c:pt>
                <c:pt idx="5351">
                  <c:v>1.5</c:v>
                </c:pt>
                <c:pt idx="5352">
                  <c:v>1.5</c:v>
                </c:pt>
                <c:pt idx="5353">
                  <c:v>1.5</c:v>
                </c:pt>
                <c:pt idx="5354">
                  <c:v>1.5</c:v>
                </c:pt>
                <c:pt idx="5355">
                  <c:v>2.4</c:v>
                </c:pt>
                <c:pt idx="5356">
                  <c:v>2.4</c:v>
                </c:pt>
                <c:pt idx="5357">
                  <c:v>2.4</c:v>
                </c:pt>
                <c:pt idx="5358">
                  <c:v>2.4</c:v>
                </c:pt>
                <c:pt idx="5359">
                  <c:v>2.4</c:v>
                </c:pt>
                <c:pt idx="5360">
                  <c:v>2.4</c:v>
                </c:pt>
                <c:pt idx="5361">
                  <c:v>2.4</c:v>
                </c:pt>
                <c:pt idx="5362">
                  <c:v>2.4</c:v>
                </c:pt>
                <c:pt idx="5363">
                  <c:v>2.4</c:v>
                </c:pt>
                <c:pt idx="5364">
                  <c:v>2.4</c:v>
                </c:pt>
                <c:pt idx="5365">
                  <c:v>2.4</c:v>
                </c:pt>
                <c:pt idx="5366">
                  <c:v>2.4</c:v>
                </c:pt>
                <c:pt idx="5367">
                  <c:v>2.4</c:v>
                </c:pt>
                <c:pt idx="5368">
                  <c:v>2.4</c:v>
                </c:pt>
                <c:pt idx="5369">
                  <c:v>2.4</c:v>
                </c:pt>
                <c:pt idx="5370">
                  <c:v>2.4</c:v>
                </c:pt>
                <c:pt idx="5371">
                  <c:v>2.4</c:v>
                </c:pt>
                <c:pt idx="5372">
                  <c:v>2.4</c:v>
                </c:pt>
                <c:pt idx="5373">
                  <c:v>2.4</c:v>
                </c:pt>
                <c:pt idx="5374">
                  <c:v>2.4</c:v>
                </c:pt>
                <c:pt idx="5375">
                  <c:v>2.4</c:v>
                </c:pt>
                <c:pt idx="5376">
                  <c:v>2.4</c:v>
                </c:pt>
                <c:pt idx="5377">
                  <c:v>2.4</c:v>
                </c:pt>
                <c:pt idx="5378">
                  <c:v>2.4</c:v>
                </c:pt>
                <c:pt idx="5379">
                  <c:v>2.4</c:v>
                </c:pt>
                <c:pt idx="5380">
                  <c:v>2.4</c:v>
                </c:pt>
                <c:pt idx="5381">
                  <c:v>2.4</c:v>
                </c:pt>
                <c:pt idx="5382">
                  <c:v>2.4</c:v>
                </c:pt>
                <c:pt idx="5383">
                  <c:v>2.4</c:v>
                </c:pt>
                <c:pt idx="5384">
                  <c:v>2.4</c:v>
                </c:pt>
                <c:pt idx="5385">
                  <c:v>2.4</c:v>
                </c:pt>
                <c:pt idx="5386">
                  <c:v>2.4</c:v>
                </c:pt>
                <c:pt idx="5387">
                  <c:v>2.4</c:v>
                </c:pt>
                <c:pt idx="5388">
                  <c:v>2.4</c:v>
                </c:pt>
                <c:pt idx="5389">
                  <c:v>2.4</c:v>
                </c:pt>
                <c:pt idx="5390">
                  <c:v>2.4</c:v>
                </c:pt>
                <c:pt idx="5391">
                  <c:v>2.4</c:v>
                </c:pt>
                <c:pt idx="5392">
                  <c:v>2.4</c:v>
                </c:pt>
                <c:pt idx="5393">
                  <c:v>2.4</c:v>
                </c:pt>
                <c:pt idx="5394">
                  <c:v>2.4</c:v>
                </c:pt>
                <c:pt idx="5395">
                  <c:v>2.4</c:v>
                </c:pt>
                <c:pt idx="5396">
                  <c:v>2.4</c:v>
                </c:pt>
                <c:pt idx="5397">
                  <c:v>2.4</c:v>
                </c:pt>
                <c:pt idx="5398">
                  <c:v>2.4</c:v>
                </c:pt>
                <c:pt idx="5399">
                  <c:v>2.4</c:v>
                </c:pt>
                <c:pt idx="5400">
                  <c:v>2.4</c:v>
                </c:pt>
                <c:pt idx="5401">
                  <c:v>2.4</c:v>
                </c:pt>
                <c:pt idx="5402">
                  <c:v>2.4</c:v>
                </c:pt>
                <c:pt idx="5403">
                  <c:v>2.4</c:v>
                </c:pt>
                <c:pt idx="5404">
                  <c:v>2.4</c:v>
                </c:pt>
                <c:pt idx="5405">
                  <c:v>3.4</c:v>
                </c:pt>
                <c:pt idx="5406">
                  <c:v>3.6</c:v>
                </c:pt>
                <c:pt idx="5407">
                  <c:v>3.4</c:v>
                </c:pt>
                <c:pt idx="5408">
                  <c:v>3.4</c:v>
                </c:pt>
                <c:pt idx="5409">
                  <c:v>3.4</c:v>
                </c:pt>
                <c:pt idx="5410">
                  <c:v>3.4</c:v>
                </c:pt>
                <c:pt idx="5411">
                  <c:v>3.6</c:v>
                </c:pt>
                <c:pt idx="5412">
                  <c:v>3.4</c:v>
                </c:pt>
                <c:pt idx="5413">
                  <c:v>3.4</c:v>
                </c:pt>
                <c:pt idx="5414">
                  <c:v>3.4</c:v>
                </c:pt>
                <c:pt idx="5415">
                  <c:v>3.4</c:v>
                </c:pt>
                <c:pt idx="5416">
                  <c:v>3.6</c:v>
                </c:pt>
                <c:pt idx="5417">
                  <c:v>3.4</c:v>
                </c:pt>
                <c:pt idx="5418">
                  <c:v>3.4</c:v>
                </c:pt>
                <c:pt idx="5419">
                  <c:v>3.4</c:v>
                </c:pt>
                <c:pt idx="5420">
                  <c:v>3.6</c:v>
                </c:pt>
                <c:pt idx="5421">
                  <c:v>3.4</c:v>
                </c:pt>
                <c:pt idx="5422">
                  <c:v>3.4</c:v>
                </c:pt>
                <c:pt idx="5423">
                  <c:v>3.4</c:v>
                </c:pt>
                <c:pt idx="5424">
                  <c:v>3.4</c:v>
                </c:pt>
                <c:pt idx="5425">
                  <c:v>3.4</c:v>
                </c:pt>
                <c:pt idx="5426">
                  <c:v>3.4</c:v>
                </c:pt>
                <c:pt idx="5427">
                  <c:v>3.4</c:v>
                </c:pt>
                <c:pt idx="5428">
                  <c:v>3.4</c:v>
                </c:pt>
                <c:pt idx="5429">
                  <c:v>3.4</c:v>
                </c:pt>
                <c:pt idx="5430">
                  <c:v>3.4</c:v>
                </c:pt>
                <c:pt idx="5431">
                  <c:v>3.4</c:v>
                </c:pt>
                <c:pt idx="5432">
                  <c:v>3.4</c:v>
                </c:pt>
                <c:pt idx="5433">
                  <c:v>3.4</c:v>
                </c:pt>
                <c:pt idx="5434">
                  <c:v>3.4</c:v>
                </c:pt>
                <c:pt idx="5435">
                  <c:v>3.6</c:v>
                </c:pt>
                <c:pt idx="5436">
                  <c:v>3.6</c:v>
                </c:pt>
                <c:pt idx="5437">
                  <c:v>3.6</c:v>
                </c:pt>
                <c:pt idx="5438">
                  <c:v>3.6</c:v>
                </c:pt>
                <c:pt idx="5439">
                  <c:v>3.6</c:v>
                </c:pt>
                <c:pt idx="5440">
                  <c:v>3.6</c:v>
                </c:pt>
                <c:pt idx="5441">
                  <c:v>3.6</c:v>
                </c:pt>
                <c:pt idx="5442">
                  <c:v>3.6</c:v>
                </c:pt>
                <c:pt idx="5443">
                  <c:v>3.6</c:v>
                </c:pt>
                <c:pt idx="5444">
                  <c:v>3.6</c:v>
                </c:pt>
                <c:pt idx="5445">
                  <c:v>3.6</c:v>
                </c:pt>
                <c:pt idx="5446">
                  <c:v>3.6</c:v>
                </c:pt>
                <c:pt idx="5447">
                  <c:v>3.6</c:v>
                </c:pt>
                <c:pt idx="5448">
                  <c:v>2</c:v>
                </c:pt>
                <c:pt idx="5449">
                  <c:v>3.6</c:v>
                </c:pt>
                <c:pt idx="5450">
                  <c:v>3.6</c:v>
                </c:pt>
                <c:pt idx="5451">
                  <c:v>3.6</c:v>
                </c:pt>
                <c:pt idx="5452">
                  <c:v>3.6</c:v>
                </c:pt>
                <c:pt idx="5453">
                  <c:v>3.6</c:v>
                </c:pt>
                <c:pt idx="5454">
                  <c:v>3.6</c:v>
                </c:pt>
                <c:pt idx="5455">
                  <c:v>3.6</c:v>
                </c:pt>
                <c:pt idx="5456">
                  <c:v>3.6</c:v>
                </c:pt>
                <c:pt idx="5457">
                  <c:v>3.6</c:v>
                </c:pt>
                <c:pt idx="5458">
                  <c:v>3.6</c:v>
                </c:pt>
                <c:pt idx="5459">
                  <c:v>3.6</c:v>
                </c:pt>
                <c:pt idx="5460">
                  <c:v>3.6</c:v>
                </c:pt>
                <c:pt idx="5461">
                  <c:v>3.6</c:v>
                </c:pt>
                <c:pt idx="5462">
                  <c:v>3.6</c:v>
                </c:pt>
                <c:pt idx="5463">
                  <c:v>3.6</c:v>
                </c:pt>
                <c:pt idx="5464">
                  <c:v>3.6</c:v>
                </c:pt>
                <c:pt idx="5465">
                  <c:v>3.6</c:v>
                </c:pt>
                <c:pt idx="5466">
                  <c:v>3.6</c:v>
                </c:pt>
                <c:pt idx="5467">
                  <c:v>3.6</c:v>
                </c:pt>
                <c:pt idx="5468">
                  <c:v>3.6</c:v>
                </c:pt>
                <c:pt idx="5469">
                  <c:v>3.6</c:v>
                </c:pt>
                <c:pt idx="5470">
                  <c:v>3.6</c:v>
                </c:pt>
                <c:pt idx="5471">
                  <c:v>3.6</c:v>
                </c:pt>
                <c:pt idx="5472">
                  <c:v>3.6</c:v>
                </c:pt>
                <c:pt idx="5473">
                  <c:v>3.6</c:v>
                </c:pt>
                <c:pt idx="5474">
                  <c:v>3.6</c:v>
                </c:pt>
                <c:pt idx="5475">
                  <c:v>3.6</c:v>
                </c:pt>
                <c:pt idx="5476">
                  <c:v>3.6</c:v>
                </c:pt>
                <c:pt idx="5477">
                  <c:v>3.6</c:v>
                </c:pt>
                <c:pt idx="5478">
                  <c:v>3.6</c:v>
                </c:pt>
                <c:pt idx="5479">
                  <c:v>3.6</c:v>
                </c:pt>
                <c:pt idx="5480">
                  <c:v>3.6</c:v>
                </c:pt>
                <c:pt idx="5481">
                  <c:v>3.6</c:v>
                </c:pt>
                <c:pt idx="5482">
                  <c:v>3.6</c:v>
                </c:pt>
                <c:pt idx="5483">
                  <c:v>3.6</c:v>
                </c:pt>
                <c:pt idx="5484">
                  <c:v>3.6</c:v>
                </c:pt>
                <c:pt idx="5485">
                  <c:v>3.6</c:v>
                </c:pt>
                <c:pt idx="5486">
                  <c:v>3.6</c:v>
                </c:pt>
                <c:pt idx="5487">
                  <c:v>3.6</c:v>
                </c:pt>
                <c:pt idx="5488">
                  <c:v>3.6</c:v>
                </c:pt>
                <c:pt idx="5489">
                  <c:v>3.6</c:v>
                </c:pt>
                <c:pt idx="5490">
                  <c:v>3.6</c:v>
                </c:pt>
                <c:pt idx="5491">
                  <c:v>3.6</c:v>
                </c:pt>
                <c:pt idx="5492">
                  <c:v>3.6</c:v>
                </c:pt>
                <c:pt idx="5493">
                  <c:v>3.6</c:v>
                </c:pt>
                <c:pt idx="5494">
                  <c:v>3.6</c:v>
                </c:pt>
                <c:pt idx="5495">
                  <c:v>3.6</c:v>
                </c:pt>
                <c:pt idx="5496">
                  <c:v>3.6</c:v>
                </c:pt>
                <c:pt idx="5497">
                  <c:v>3.6</c:v>
                </c:pt>
                <c:pt idx="5498">
                  <c:v>3.6</c:v>
                </c:pt>
                <c:pt idx="5499">
                  <c:v>3.6</c:v>
                </c:pt>
                <c:pt idx="5500">
                  <c:v>3.6</c:v>
                </c:pt>
                <c:pt idx="5501">
                  <c:v>3.6</c:v>
                </c:pt>
                <c:pt idx="5502">
                  <c:v>3.6</c:v>
                </c:pt>
                <c:pt idx="5503">
                  <c:v>3.6</c:v>
                </c:pt>
                <c:pt idx="5504">
                  <c:v>3.6</c:v>
                </c:pt>
                <c:pt idx="5505">
                  <c:v>3.6</c:v>
                </c:pt>
                <c:pt idx="5506">
                  <c:v>3.6</c:v>
                </c:pt>
                <c:pt idx="5507">
                  <c:v>3.6</c:v>
                </c:pt>
                <c:pt idx="5508">
                  <c:v>3.6</c:v>
                </c:pt>
                <c:pt idx="5509">
                  <c:v>3.6</c:v>
                </c:pt>
                <c:pt idx="5510">
                  <c:v>3.6</c:v>
                </c:pt>
                <c:pt idx="5511">
                  <c:v>3.6</c:v>
                </c:pt>
                <c:pt idx="5512">
                  <c:v>3.6</c:v>
                </c:pt>
                <c:pt idx="5513">
                  <c:v>3.6</c:v>
                </c:pt>
                <c:pt idx="5514">
                  <c:v>1.8</c:v>
                </c:pt>
                <c:pt idx="5515">
                  <c:v>1.5</c:v>
                </c:pt>
                <c:pt idx="5516">
                  <c:v>2</c:v>
                </c:pt>
                <c:pt idx="5517">
                  <c:v>1.5</c:v>
                </c:pt>
                <c:pt idx="5518">
                  <c:v>1.5</c:v>
                </c:pt>
                <c:pt idx="5519">
                  <c:v>1.5</c:v>
                </c:pt>
                <c:pt idx="5520">
                  <c:v>1.8</c:v>
                </c:pt>
                <c:pt idx="5521">
                  <c:v>2</c:v>
                </c:pt>
                <c:pt idx="5522">
                  <c:v>1.5</c:v>
                </c:pt>
                <c:pt idx="5523">
                  <c:v>1.5</c:v>
                </c:pt>
                <c:pt idx="5524">
                  <c:v>1.5</c:v>
                </c:pt>
                <c:pt idx="5525">
                  <c:v>1.8</c:v>
                </c:pt>
                <c:pt idx="5526">
                  <c:v>2</c:v>
                </c:pt>
                <c:pt idx="5527">
                  <c:v>1.5</c:v>
                </c:pt>
                <c:pt idx="5528">
                  <c:v>1.5</c:v>
                </c:pt>
                <c:pt idx="5529">
                  <c:v>1.5</c:v>
                </c:pt>
                <c:pt idx="5530">
                  <c:v>2.5</c:v>
                </c:pt>
                <c:pt idx="5531">
                  <c:v>2.5</c:v>
                </c:pt>
                <c:pt idx="5532">
                  <c:v>2.5</c:v>
                </c:pt>
                <c:pt idx="5533">
                  <c:v>2.4</c:v>
                </c:pt>
                <c:pt idx="5534">
                  <c:v>2.5</c:v>
                </c:pt>
                <c:pt idx="5535">
                  <c:v>2.5</c:v>
                </c:pt>
                <c:pt idx="5536">
                  <c:v>2.5</c:v>
                </c:pt>
                <c:pt idx="5537">
                  <c:v>2.4</c:v>
                </c:pt>
                <c:pt idx="5538">
                  <c:v>2.5</c:v>
                </c:pt>
                <c:pt idx="5539">
                  <c:v>2.5</c:v>
                </c:pt>
                <c:pt idx="5540">
                  <c:v>2.5</c:v>
                </c:pt>
                <c:pt idx="5541">
                  <c:v>2.4</c:v>
                </c:pt>
                <c:pt idx="5542">
                  <c:v>3.6</c:v>
                </c:pt>
                <c:pt idx="5543">
                  <c:v>2.4</c:v>
                </c:pt>
                <c:pt idx="5544">
                  <c:v>3.6</c:v>
                </c:pt>
                <c:pt idx="5545">
                  <c:v>2.4</c:v>
                </c:pt>
                <c:pt idx="5546">
                  <c:v>2.4</c:v>
                </c:pt>
                <c:pt idx="5547">
                  <c:v>2.4</c:v>
                </c:pt>
                <c:pt idx="5548">
                  <c:v>2.4</c:v>
                </c:pt>
                <c:pt idx="5549">
                  <c:v>2.4</c:v>
                </c:pt>
                <c:pt idx="5550">
                  <c:v>2.4</c:v>
                </c:pt>
                <c:pt idx="5551">
                  <c:v>2.4</c:v>
                </c:pt>
                <c:pt idx="5552">
                  <c:v>2.4</c:v>
                </c:pt>
                <c:pt idx="5553">
                  <c:v>2.4</c:v>
                </c:pt>
                <c:pt idx="5554">
                  <c:v>2.4</c:v>
                </c:pt>
                <c:pt idx="5555">
                  <c:v>2.4</c:v>
                </c:pt>
                <c:pt idx="5556">
                  <c:v>2.4</c:v>
                </c:pt>
                <c:pt idx="5557">
                  <c:v>2.4</c:v>
                </c:pt>
                <c:pt idx="5558">
                  <c:v>2.4</c:v>
                </c:pt>
                <c:pt idx="5559">
                  <c:v>2.4</c:v>
                </c:pt>
                <c:pt idx="5560">
                  <c:v>2.4</c:v>
                </c:pt>
                <c:pt idx="5561">
                  <c:v>3.6</c:v>
                </c:pt>
                <c:pt idx="5562">
                  <c:v>2.4</c:v>
                </c:pt>
                <c:pt idx="5563">
                  <c:v>2.4</c:v>
                </c:pt>
                <c:pt idx="5564">
                  <c:v>2.4</c:v>
                </c:pt>
                <c:pt idx="5565">
                  <c:v>2.2000000000000002</c:v>
                </c:pt>
                <c:pt idx="5566">
                  <c:v>3.9</c:v>
                </c:pt>
                <c:pt idx="5567">
                  <c:v>3.5</c:v>
                </c:pt>
                <c:pt idx="5568">
                  <c:v>3.5</c:v>
                </c:pt>
                <c:pt idx="5569">
                  <c:v>2.2000000000000002</c:v>
                </c:pt>
                <c:pt idx="5570">
                  <c:v>2.2000000000000002</c:v>
                </c:pt>
                <c:pt idx="5571">
                  <c:v>3.9</c:v>
                </c:pt>
                <c:pt idx="5572">
                  <c:v>3.5</c:v>
                </c:pt>
                <c:pt idx="5573">
                  <c:v>3.5</c:v>
                </c:pt>
                <c:pt idx="5574">
                  <c:v>2.2000000000000002</c:v>
                </c:pt>
                <c:pt idx="5575">
                  <c:v>2.2000000000000002</c:v>
                </c:pt>
                <c:pt idx="5576">
                  <c:v>2.2000000000000002</c:v>
                </c:pt>
                <c:pt idx="5577">
                  <c:v>3.5</c:v>
                </c:pt>
                <c:pt idx="5578">
                  <c:v>3.5</c:v>
                </c:pt>
                <c:pt idx="5579">
                  <c:v>2.2000000000000002</c:v>
                </c:pt>
                <c:pt idx="5580">
                  <c:v>3.5</c:v>
                </c:pt>
                <c:pt idx="5581">
                  <c:v>3.5</c:v>
                </c:pt>
                <c:pt idx="5582">
                  <c:v>3.1</c:v>
                </c:pt>
                <c:pt idx="5583">
                  <c:v>3.1</c:v>
                </c:pt>
                <c:pt idx="5584">
                  <c:v>3.1</c:v>
                </c:pt>
                <c:pt idx="5585">
                  <c:v>3.1</c:v>
                </c:pt>
                <c:pt idx="5586">
                  <c:v>3.1</c:v>
                </c:pt>
                <c:pt idx="5587">
                  <c:v>3.1</c:v>
                </c:pt>
                <c:pt idx="5588">
                  <c:v>3.1</c:v>
                </c:pt>
                <c:pt idx="5589">
                  <c:v>3.1</c:v>
                </c:pt>
                <c:pt idx="5590">
                  <c:v>2.4</c:v>
                </c:pt>
                <c:pt idx="5591">
                  <c:v>3.1</c:v>
                </c:pt>
                <c:pt idx="5592">
                  <c:v>2.4</c:v>
                </c:pt>
                <c:pt idx="5593">
                  <c:v>3.1</c:v>
                </c:pt>
                <c:pt idx="5594">
                  <c:v>2.4</c:v>
                </c:pt>
                <c:pt idx="5595">
                  <c:v>3.1</c:v>
                </c:pt>
                <c:pt idx="5596">
                  <c:v>1.6</c:v>
                </c:pt>
                <c:pt idx="5597">
                  <c:v>1.4</c:v>
                </c:pt>
                <c:pt idx="5598">
                  <c:v>1.4</c:v>
                </c:pt>
                <c:pt idx="5599">
                  <c:v>1.4</c:v>
                </c:pt>
                <c:pt idx="5600">
                  <c:v>1.4</c:v>
                </c:pt>
                <c:pt idx="5601">
                  <c:v>1.6</c:v>
                </c:pt>
                <c:pt idx="5602">
                  <c:v>1.4</c:v>
                </c:pt>
                <c:pt idx="5603">
                  <c:v>1.4</c:v>
                </c:pt>
                <c:pt idx="5604">
                  <c:v>1.4</c:v>
                </c:pt>
                <c:pt idx="5605">
                  <c:v>1.4</c:v>
                </c:pt>
                <c:pt idx="5606">
                  <c:v>1.4</c:v>
                </c:pt>
                <c:pt idx="5607">
                  <c:v>1.4</c:v>
                </c:pt>
                <c:pt idx="5608">
                  <c:v>1.4</c:v>
                </c:pt>
                <c:pt idx="5609">
                  <c:v>1.4</c:v>
                </c:pt>
                <c:pt idx="5610">
                  <c:v>1.4</c:v>
                </c:pt>
                <c:pt idx="5611">
                  <c:v>1.4</c:v>
                </c:pt>
                <c:pt idx="5612">
                  <c:v>1.4</c:v>
                </c:pt>
                <c:pt idx="5613">
                  <c:v>1.4</c:v>
                </c:pt>
                <c:pt idx="5614">
                  <c:v>1.4</c:v>
                </c:pt>
                <c:pt idx="5615">
                  <c:v>2</c:v>
                </c:pt>
                <c:pt idx="5616">
                  <c:v>1.4</c:v>
                </c:pt>
                <c:pt idx="5617">
                  <c:v>1.4</c:v>
                </c:pt>
                <c:pt idx="5618">
                  <c:v>1.8</c:v>
                </c:pt>
                <c:pt idx="5619">
                  <c:v>1.8</c:v>
                </c:pt>
                <c:pt idx="5620">
                  <c:v>1.4</c:v>
                </c:pt>
                <c:pt idx="5621">
                  <c:v>1.4</c:v>
                </c:pt>
                <c:pt idx="5622">
                  <c:v>1.4</c:v>
                </c:pt>
                <c:pt idx="5623">
                  <c:v>1.8</c:v>
                </c:pt>
                <c:pt idx="5624">
                  <c:v>1.4</c:v>
                </c:pt>
                <c:pt idx="5625">
                  <c:v>2</c:v>
                </c:pt>
                <c:pt idx="5626">
                  <c:v>1.4</c:v>
                </c:pt>
                <c:pt idx="5627">
                  <c:v>1.4</c:v>
                </c:pt>
                <c:pt idx="5628">
                  <c:v>1.4</c:v>
                </c:pt>
                <c:pt idx="5629">
                  <c:v>1.8</c:v>
                </c:pt>
                <c:pt idx="5630">
                  <c:v>1.4</c:v>
                </c:pt>
                <c:pt idx="5631">
                  <c:v>1.4</c:v>
                </c:pt>
                <c:pt idx="5632">
                  <c:v>1.4</c:v>
                </c:pt>
                <c:pt idx="5633">
                  <c:v>1.4</c:v>
                </c:pt>
                <c:pt idx="5634">
                  <c:v>1.4</c:v>
                </c:pt>
                <c:pt idx="5635">
                  <c:v>1.4</c:v>
                </c:pt>
                <c:pt idx="5636">
                  <c:v>1.8</c:v>
                </c:pt>
                <c:pt idx="5637">
                  <c:v>1.4</c:v>
                </c:pt>
                <c:pt idx="5638">
                  <c:v>1.4</c:v>
                </c:pt>
                <c:pt idx="5639">
                  <c:v>1.4</c:v>
                </c:pt>
                <c:pt idx="5640">
                  <c:v>1.4</c:v>
                </c:pt>
                <c:pt idx="5641">
                  <c:v>1.8</c:v>
                </c:pt>
                <c:pt idx="5642">
                  <c:v>1.4</c:v>
                </c:pt>
                <c:pt idx="5643">
                  <c:v>1.4</c:v>
                </c:pt>
                <c:pt idx="5644">
                  <c:v>1.4</c:v>
                </c:pt>
                <c:pt idx="5645">
                  <c:v>1.4</c:v>
                </c:pt>
                <c:pt idx="5646">
                  <c:v>1.4</c:v>
                </c:pt>
                <c:pt idx="5647">
                  <c:v>1.4</c:v>
                </c:pt>
                <c:pt idx="5648">
                  <c:v>1.4</c:v>
                </c:pt>
                <c:pt idx="5649" formatCode="0.0">
                  <c:v>0</c:v>
                </c:pt>
                <c:pt idx="5650">
                  <c:v>1.2</c:v>
                </c:pt>
                <c:pt idx="5651" formatCode="0.0">
                  <c:v>0</c:v>
                </c:pt>
                <c:pt idx="5652">
                  <c:v>1.2</c:v>
                </c:pt>
                <c:pt idx="5653" formatCode="0.0">
                  <c:v>0</c:v>
                </c:pt>
                <c:pt idx="5654">
                  <c:v>1.2</c:v>
                </c:pt>
                <c:pt idx="5655">
                  <c:v>1.2</c:v>
                </c:pt>
                <c:pt idx="5656">
                  <c:v>5.3</c:v>
                </c:pt>
                <c:pt idx="5657">
                  <c:v>5.3</c:v>
                </c:pt>
                <c:pt idx="5658">
                  <c:v>5.3</c:v>
                </c:pt>
                <c:pt idx="5659">
                  <c:v>5.3</c:v>
                </c:pt>
                <c:pt idx="5660">
                  <c:v>5.3</c:v>
                </c:pt>
                <c:pt idx="5661">
                  <c:v>5.3</c:v>
                </c:pt>
                <c:pt idx="5662">
                  <c:v>5.3</c:v>
                </c:pt>
                <c:pt idx="5663">
                  <c:v>5.3</c:v>
                </c:pt>
                <c:pt idx="5664">
                  <c:v>5.3</c:v>
                </c:pt>
                <c:pt idx="5665">
                  <c:v>5.3</c:v>
                </c:pt>
                <c:pt idx="5666">
                  <c:v>5.3</c:v>
                </c:pt>
                <c:pt idx="5667">
                  <c:v>5.3</c:v>
                </c:pt>
                <c:pt idx="5668">
                  <c:v>5.3</c:v>
                </c:pt>
                <c:pt idx="5669">
                  <c:v>5.3</c:v>
                </c:pt>
                <c:pt idx="5670">
                  <c:v>5.3</c:v>
                </c:pt>
                <c:pt idx="5671">
                  <c:v>5.3</c:v>
                </c:pt>
                <c:pt idx="5672">
                  <c:v>5.3</c:v>
                </c:pt>
                <c:pt idx="5673">
                  <c:v>5.3</c:v>
                </c:pt>
                <c:pt idx="5674">
                  <c:v>5.3</c:v>
                </c:pt>
                <c:pt idx="5675">
                  <c:v>5.3</c:v>
                </c:pt>
                <c:pt idx="5676">
                  <c:v>5.3</c:v>
                </c:pt>
                <c:pt idx="5677">
                  <c:v>5.3</c:v>
                </c:pt>
                <c:pt idx="5678">
                  <c:v>5.3</c:v>
                </c:pt>
                <c:pt idx="5679">
                  <c:v>5.3</c:v>
                </c:pt>
                <c:pt idx="5680">
                  <c:v>5.3</c:v>
                </c:pt>
                <c:pt idx="5681">
                  <c:v>5.3</c:v>
                </c:pt>
                <c:pt idx="5682">
                  <c:v>5.3</c:v>
                </c:pt>
                <c:pt idx="5683">
                  <c:v>5.3</c:v>
                </c:pt>
                <c:pt idx="5684">
                  <c:v>5.3</c:v>
                </c:pt>
                <c:pt idx="5685">
                  <c:v>5.3</c:v>
                </c:pt>
                <c:pt idx="5686">
                  <c:v>6</c:v>
                </c:pt>
                <c:pt idx="5687">
                  <c:v>5.3</c:v>
                </c:pt>
                <c:pt idx="5688">
                  <c:v>5.3</c:v>
                </c:pt>
                <c:pt idx="5689">
                  <c:v>5.3</c:v>
                </c:pt>
                <c:pt idx="5690">
                  <c:v>6</c:v>
                </c:pt>
                <c:pt idx="5691">
                  <c:v>5.3</c:v>
                </c:pt>
                <c:pt idx="5692">
                  <c:v>5.3</c:v>
                </c:pt>
                <c:pt idx="5693">
                  <c:v>5.3</c:v>
                </c:pt>
                <c:pt idx="5694">
                  <c:v>6</c:v>
                </c:pt>
                <c:pt idx="5695">
                  <c:v>5.3</c:v>
                </c:pt>
                <c:pt idx="5696">
                  <c:v>5.3</c:v>
                </c:pt>
                <c:pt idx="5697">
                  <c:v>5.3</c:v>
                </c:pt>
                <c:pt idx="5698">
                  <c:v>6</c:v>
                </c:pt>
                <c:pt idx="5699">
                  <c:v>5.3</c:v>
                </c:pt>
                <c:pt idx="5700">
                  <c:v>5.3</c:v>
                </c:pt>
                <c:pt idx="5701">
                  <c:v>5.3</c:v>
                </c:pt>
                <c:pt idx="5702">
                  <c:v>6</c:v>
                </c:pt>
                <c:pt idx="5703">
                  <c:v>5.3</c:v>
                </c:pt>
                <c:pt idx="5704">
                  <c:v>5.3</c:v>
                </c:pt>
                <c:pt idx="5705">
                  <c:v>5.3</c:v>
                </c:pt>
                <c:pt idx="5706">
                  <c:v>6</c:v>
                </c:pt>
                <c:pt idx="5707">
                  <c:v>5.3</c:v>
                </c:pt>
                <c:pt idx="5708">
                  <c:v>5.3</c:v>
                </c:pt>
                <c:pt idx="5709">
                  <c:v>5.3</c:v>
                </c:pt>
                <c:pt idx="5710">
                  <c:v>6</c:v>
                </c:pt>
                <c:pt idx="5711">
                  <c:v>5.3</c:v>
                </c:pt>
                <c:pt idx="5712">
                  <c:v>5.3</c:v>
                </c:pt>
                <c:pt idx="5713">
                  <c:v>5.3</c:v>
                </c:pt>
                <c:pt idx="5714">
                  <c:v>6</c:v>
                </c:pt>
                <c:pt idx="5715">
                  <c:v>5.3</c:v>
                </c:pt>
                <c:pt idx="5716">
                  <c:v>5.3</c:v>
                </c:pt>
                <c:pt idx="5717">
                  <c:v>5.3</c:v>
                </c:pt>
                <c:pt idx="5718">
                  <c:v>6</c:v>
                </c:pt>
                <c:pt idx="5719">
                  <c:v>5.3</c:v>
                </c:pt>
                <c:pt idx="5720">
                  <c:v>5.3</c:v>
                </c:pt>
                <c:pt idx="5721">
                  <c:v>5.3</c:v>
                </c:pt>
                <c:pt idx="5722">
                  <c:v>5.3</c:v>
                </c:pt>
                <c:pt idx="5723">
                  <c:v>6</c:v>
                </c:pt>
                <c:pt idx="5724">
                  <c:v>5.3</c:v>
                </c:pt>
                <c:pt idx="5725">
                  <c:v>5.3</c:v>
                </c:pt>
                <c:pt idx="5726">
                  <c:v>5.3</c:v>
                </c:pt>
                <c:pt idx="5727">
                  <c:v>4.8</c:v>
                </c:pt>
                <c:pt idx="5728">
                  <c:v>6</c:v>
                </c:pt>
                <c:pt idx="5729">
                  <c:v>5.3</c:v>
                </c:pt>
                <c:pt idx="5730">
                  <c:v>5.3</c:v>
                </c:pt>
                <c:pt idx="5731">
                  <c:v>5.3</c:v>
                </c:pt>
                <c:pt idx="5732">
                  <c:v>5.3</c:v>
                </c:pt>
                <c:pt idx="5733">
                  <c:v>5.3</c:v>
                </c:pt>
                <c:pt idx="5734">
                  <c:v>6</c:v>
                </c:pt>
                <c:pt idx="5735">
                  <c:v>5.3</c:v>
                </c:pt>
                <c:pt idx="5736">
                  <c:v>5.3</c:v>
                </c:pt>
                <c:pt idx="5737">
                  <c:v>5.3</c:v>
                </c:pt>
                <c:pt idx="5738">
                  <c:v>5.3</c:v>
                </c:pt>
                <c:pt idx="5739">
                  <c:v>4.8</c:v>
                </c:pt>
                <c:pt idx="5740">
                  <c:v>4.8</c:v>
                </c:pt>
                <c:pt idx="5741">
                  <c:v>5.3</c:v>
                </c:pt>
                <c:pt idx="5742">
                  <c:v>5.3</c:v>
                </c:pt>
                <c:pt idx="5743">
                  <c:v>5.3</c:v>
                </c:pt>
                <c:pt idx="5744">
                  <c:v>5.3</c:v>
                </c:pt>
                <c:pt idx="5745">
                  <c:v>5.3</c:v>
                </c:pt>
                <c:pt idx="5746">
                  <c:v>4.8</c:v>
                </c:pt>
                <c:pt idx="5747">
                  <c:v>5.3</c:v>
                </c:pt>
                <c:pt idx="5748">
                  <c:v>5.3</c:v>
                </c:pt>
                <c:pt idx="5749">
                  <c:v>5.3</c:v>
                </c:pt>
                <c:pt idx="5750">
                  <c:v>5.3</c:v>
                </c:pt>
                <c:pt idx="5751">
                  <c:v>5.3</c:v>
                </c:pt>
                <c:pt idx="5752">
                  <c:v>5.3</c:v>
                </c:pt>
                <c:pt idx="5753">
                  <c:v>4.8</c:v>
                </c:pt>
                <c:pt idx="5754">
                  <c:v>4.8</c:v>
                </c:pt>
                <c:pt idx="5755">
                  <c:v>5.3</c:v>
                </c:pt>
                <c:pt idx="5756">
                  <c:v>5.3</c:v>
                </c:pt>
                <c:pt idx="5757">
                  <c:v>4.8</c:v>
                </c:pt>
                <c:pt idx="5758">
                  <c:v>5.3</c:v>
                </c:pt>
                <c:pt idx="5759">
                  <c:v>5.3</c:v>
                </c:pt>
                <c:pt idx="5760">
                  <c:v>4.8</c:v>
                </c:pt>
                <c:pt idx="5761">
                  <c:v>5.3</c:v>
                </c:pt>
                <c:pt idx="5762">
                  <c:v>4.8</c:v>
                </c:pt>
                <c:pt idx="5763">
                  <c:v>5.3</c:v>
                </c:pt>
                <c:pt idx="5764">
                  <c:v>5.3</c:v>
                </c:pt>
                <c:pt idx="5765">
                  <c:v>4.8</c:v>
                </c:pt>
                <c:pt idx="5766">
                  <c:v>5.3</c:v>
                </c:pt>
                <c:pt idx="5767">
                  <c:v>4.8</c:v>
                </c:pt>
                <c:pt idx="5768">
                  <c:v>5.3</c:v>
                </c:pt>
                <c:pt idx="5769">
                  <c:v>5.3</c:v>
                </c:pt>
                <c:pt idx="5770">
                  <c:v>4.8</c:v>
                </c:pt>
                <c:pt idx="5771">
                  <c:v>5.3</c:v>
                </c:pt>
                <c:pt idx="5772">
                  <c:v>4.8</c:v>
                </c:pt>
                <c:pt idx="5773">
                  <c:v>5.3</c:v>
                </c:pt>
                <c:pt idx="5774">
                  <c:v>5.3</c:v>
                </c:pt>
                <c:pt idx="5775">
                  <c:v>4.8</c:v>
                </c:pt>
                <c:pt idx="5776">
                  <c:v>5.3</c:v>
                </c:pt>
                <c:pt idx="5777">
                  <c:v>5.3</c:v>
                </c:pt>
                <c:pt idx="5778">
                  <c:v>4.8</c:v>
                </c:pt>
                <c:pt idx="5779">
                  <c:v>5.3</c:v>
                </c:pt>
                <c:pt idx="5780">
                  <c:v>5.3</c:v>
                </c:pt>
                <c:pt idx="5781">
                  <c:v>4.8</c:v>
                </c:pt>
                <c:pt idx="5782">
                  <c:v>5.3</c:v>
                </c:pt>
                <c:pt idx="5783">
                  <c:v>5.3</c:v>
                </c:pt>
                <c:pt idx="5784">
                  <c:v>5.7</c:v>
                </c:pt>
                <c:pt idx="5785">
                  <c:v>4.8</c:v>
                </c:pt>
                <c:pt idx="5786">
                  <c:v>5.7</c:v>
                </c:pt>
                <c:pt idx="5787">
                  <c:v>5.3</c:v>
                </c:pt>
                <c:pt idx="5788">
                  <c:v>5.3</c:v>
                </c:pt>
                <c:pt idx="5789">
                  <c:v>5.7</c:v>
                </c:pt>
                <c:pt idx="5790">
                  <c:v>5.7</c:v>
                </c:pt>
                <c:pt idx="5791">
                  <c:v>5.7</c:v>
                </c:pt>
                <c:pt idx="5792">
                  <c:v>5.7</c:v>
                </c:pt>
                <c:pt idx="5793">
                  <c:v>5.7</c:v>
                </c:pt>
                <c:pt idx="5794">
                  <c:v>5.7</c:v>
                </c:pt>
                <c:pt idx="5795">
                  <c:v>5.7</c:v>
                </c:pt>
                <c:pt idx="5796">
                  <c:v>5.7</c:v>
                </c:pt>
                <c:pt idx="5797">
                  <c:v>5.7</c:v>
                </c:pt>
                <c:pt idx="5798">
                  <c:v>5.7</c:v>
                </c:pt>
                <c:pt idx="5799">
                  <c:v>5.7</c:v>
                </c:pt>
                <c:pt idx="5800">
                  <c:v>5.7</c:v>
                </c:pt>
                <c:pt idx="5801">
                  <c:v>5.7</c:v>
                </c:pt>
                <c:pt idx="5802">
                  <c:v>5.7</c:v>
                </c:pt>
                <c:pt idx="5803">
                  <c:v>5.7</c:v>
                </c:pt>
                <c:pt idx="5804">
                  <c:v>5.7</c:v>
                </c:pt>
                <c:pt idx="5805">
                  <c:v>5.7</c:v>
                </c:pt>
                <c:pt idx="5806">
                  <c:v>5.7</c:v>
                </c:pt>
                <c:pt idx="5807" formatCode="0.0">
                  <c:v>5.3523178807947014</c:v>
                </c:pt>
                <c:pt idx="5808" formatCode="0.0">
                  <c:v>5.3523178807947014</c:v>
                </c:pt>
                <c:pt idx="5809" formatCode="0.0">
                  <c:v>5.3523178807947014</c:v>
                </c:pt>
                <c:pt idx="5810">
                  <c:v>5.3</c:v>
                </c:pt>
                <c:pt idx="5811">
                  <c:v>5.3</c:v>
                </c:pt>
                <c:pt idx="5812">
                  <c:v>5.3</c:v>
                </c:pt>
                <c:pt idx="5813">
                  <c:v>5.3</c:v>
                </c:pt>
                <c:pt idx="5814">
                  <c:v>5.3</c:v>
                </c:pt>
                <c:pt idx="5815">
                  <c:v>5.3</c:v>
                </c:pt>
                <c:pt idx="5816">
                  <c:v>5.3</c:v>
                </c:pt>
                <c:pt idx="5817">
                  <c:v>5.3</c:v>
                </c:pt>
                <c:pt idx="5818">
                  <c:v>5.3</c:v>
                </c:pt>
                <c:pt idx="5819">
                  <c:v>5.3</c:v>
                </c:pt>
                <c:pt idx="5820">
                  <c:v>5.3</c:v>
                </c:pt>
                <c:pt idx="5821">
                  <c:v>5.3</c:v>
                </c:pt>
                <c:pt idx="5822">
                  <c:v>5.3</c:v>
                </c:pt>
                <c:pt idx="5823">
                  <c:v>5.3</c:v>
                </c:pt>
                <c:pt idx="5824">
                  <c:v>5.3</c:v>
                </c:pt>
                <c:pt idx="5825">
                  <c:v>5.3</c:v>
                </c:pt>
                <c:pt idx="5826">
                  <c:v>5.3</c:v>
                </c:pt>
                <c:pt idx="5827">
                  <c:v>5.3</c:v>
                </c:pt>
                <c:pt idx="5828">
                  <c:v>5.3</c:v>
                </c:pt>
                <c:pt idx="5829">
                  <c:v>5.3</c:v>
                </c:pt>
                <c:pt idx="5830">
                  <c:v>5.3</c:v>
                </c:pt>
                <c:pt idx="5831">
                  <c:v>5.3</c:v>
                </c:pt>
                <c:pt idx="5832">
                  <c:v>5.3</c:v>
                </c:pt>
                <c:pt idx="5833">
                  <c:v>5.3</c:v>
                </c:pt>
                <c:pt idx="5834">
                  <c:v>5.3</c:v>
                </c:pt>
                <c:pt idx="5835">
                  <c:v>5.3</c:v>
                </c:pt>
                <c:pt idx="5836">
                  <c:v>5.3</c:v>
                </c:pt>
                <c:pt idx="5837">
                  <c:v>5.3</c:v>
                </c:pt>
                <c:pt idx="5838">
                  <c:v>5.3</c:v>
                </c:pt>
                <c:pt idx="5839">
                  <c:v>5.3</c:v>
                </c:pt>
                <c:pt idx="5840">
                  <c:v>5.3</c:v>
                </c:pt>
                <c:pt idx="5841">
                  <c:v>6</c:v>
                </c:pt>
                <c:pt idx="5842">
                  <c:v>6</c:v>
                </c:pt>
                <c:pt idx="5843">
                  <c:v>5.3</c:v>
                </c:pt>
                <c:pt idx="5844">
                  <c:v>5.3</c:v>
                </c:pt>
                <c:pt idx="5845">
                  <c:v>5.3</c:v>
                </c:pt>
                <c:pt idx="5846">
                  <c:v>6</c:v>
                </c:pt>
                <c:pt idx="5847">
                  <c:v>6</c:v>
                </c:pt>
                <c:pt idx="5848">
                  <c:v>5.3</c:v>
                </c:pt>
                <c:pt idx="5849">
                  <c:v>5.3</c:v>
                </c:pt>
                <c:pt idx="5850">
                  <c:v>5.3</c:v>
                </c:pt>
                <c:pt idx="5851">
                  <c:v>6</c:v>
                </c:pt>
                <c:pt idx="5852">
                  <c:v>6</c:v>
                </c:pt>
                <c:pt idx="5853">
                  <c:v>5.3</c:v>
                </c:pt>
                <c:pt idx="5854">
                  <c:v>5.3</c:v>
                </c:pt>
                <c:pt idx="5855">
                  <c:v>5.3</c:v>
                </c:pt>
                <c:pt idx="5856">
                  <c:v>6</c:v>
                </c:pt>
                <c:pt idx="5857">
                  <c:v>6</c:v>
                </c:pt>
                <c:pt idx="5858">
                  <c:v>5.3</c:v>
                </c:pt>
                <c:pt idx="5859">
                  <c:v>5.3</c:v>
                </c:pt>
                <c:pt idx="5860">
                  <c:v>5.3</c:v>
                </c:pt>
                <c:pt idx="5861">
                  <c:v>6</c:v>
                </c:pt>
                <c:pt idx="5862">
                  <c:v>6</c:v>
                </c:pt>
                <c:pt idx="5863">
                  <c:v>5.3</c:v>
                </c:pt>
                <c:pt idx="5864">
                  <c:v>5.3</c:v>
                </c:pt>
                <c:pt idx="5865">
                  <c:v>5.3</c:v>
                </c:pt>
                <c:pt idx="5866">
                  <c:v>6</c:v>
                </c:pt>
                <c:pt idx="5867">
                  <c:v>6</c:v>
                </c:pt>
                <c:pt idx="5868">
                  <c:v>5.3</c:v>
                </c:pt>
                <c:pt idx="5869">
                  <c:v>5.3</c:v>
                </c:pt>
                <c:pt idx="5870">
                  <c:v>5.3</c:v>
                </c:pt>
                <c:pt idx="5871">
                  <c:v>6</c:v>
                </c:pt>
                <c:pt idx="5872">
                  <c:v>6</c:v>
                </c:pt>
                <c:pt idx="5873">
                  <c:v>5.3</c:v>
                </c:pt>
                <c:pt idx="5874">
                  <c:v>5.3</c:v>
                </c:pt>
                <c:pt idx="5875">
                  <c:v>5.3</c:v>
                </c:pt>
                <c:pt idx="5876">
                  <c:v>6</c:v>
                </c:pt>
                <c:pt idx="5877">
                  <c:v>6</c:v>
                </c:pt>
                <c:pt idx="5878">
                  <c:v>5.3</c:v>
                </c:pt>
                <c:pt idx="5879">
                  <c:v>5.3</c:v>
                </c:pt>
                <c:pt idx="5880">
                  <c:v>5.3</c:v>
                </c:pt>
                <c:pt idx="5881">
                  <c:v>6</c:v>
                </c:pt>
                <c:pt idx="5882">
                  <c:v>6</c:v>
                </c:pt>
                <c:pt idx="5883">
                  <c:v>6</c:v>
                </c:pt>
                <c:pt idx="5884">
                  <c:v>5.3</c:v>
                </c:pt>
                <c:pt idx="5885">
                  <c:v>5.3</c:v>
                </c:pt>
                <c:pt idx="5886">
                  <c:v>5.3</c:v>
                </c:pt>
                <c:pt idx="5887">
                  <c:v>5.3</c:v>
                </c:pt>
                <c:pt idx="5888">
                  <c:v>6</c:v>
                </c:pt>
                <c:pt idx="5889">
                  <c:v>6</c:v>
                </c:pt>
                <c:pt idx="5890">
                  <c:v>6</c:v>
                </c:pt>
                <c:pt idx="5891">
                  <c:v>5.3</c:v>
                </c:pt>
                <c:pt idx="5892">
                  <c:v>5.3</c:v>
                </c:pt>
                <c:pt idx="5893">
                  <c:v>5.3</c:v>
                </c:pt>
                <c:pt idx="5894">
                  <c:v>5.3</c:v>
                </c:pt>
                <c:pt idx="5895">
                  <c:v>6</c:v>
                </c:pt>
                <c:pt idx="5896">
                  <c:v>6</c:v>
                </c:pt>
                <c:pt idx="5897">
                  <c:v>6</c:v>
                </c:pt>
                <c:pt idx="5898">
                  <c:v>6</c:v>
                </c:pt>
                <c:pt idx="5899">
                  <c:v>5.3</c:v>
                </c:pt>
                <c:pt idx="5900">
                  <c:v>5.3</c:v>
                </c:pt>
                <c:pt idx="5901">
                  <c:v>5.3</c:v>
                </c:pt>
                <c:pt idx="5902">
                  <c:v>5.3</c:v>
                </c:pt>
                <c:pt idx="5903">
                  <c:v>5.3</c:v>
                </c:pt>
                <c:pt idx="5904">
                  <c:v>6</c:v>
                </c:pt>
                <c:pt idx="5905">
                  <c:v>6</c:v>
                </c:pt>
                <c:pt idx="5906">
                  <c:v>6</c:v>
                </c:pt>
                <c:pt idx="5907">
                  <c:v>6</c:v>
                </c:pt>
                <c:pt idx="5908">
                  <c:v>5.3</c:v>
                </c:pt>
                <c:pt idx="5909">
                  <c:v>5.3</c:v>
                </c:pt>
                <c:pt idx="5910">
                  <c:v>5.3</c:v>
                </c:pt>
                <c:pt idx="5911">
                  <c:v>5.3</c:v>
                </c:pt>
                <c:pt idx="5912">
                  <c:v>5.3</c:v>
                </c:pt>
                <c:pt idx="5913">
                  <c:v>6</c:v>
                </c:pt>
                <c:pt idx="5914">
                  <c:v>6</c:v>
                </c:pt>
                <c:pt idx="5915">
                  <c:v>5.3</c:v>
                </c:pt>
                <c:pt idx="5916">
                  <c:v>5.3</c:v>
                </c:pt>
                <c:pt idx="5917">
                  <c:v>5.3</c:v>
                </c:pt>
                <c:pt idx="5918">
                  <c:v>6</c:v>
                </c:pt>
                <c:pt idx="5919">
                  <c:v>6</c:v>
                </c:pt>
                <c:pt idx="5920">
                  <c:v>5.3</c:v>
                </c:pt>
                <c:pt idx="5921">
                  <c:v>5.3</c:v>
                </c:pt>
                <c:pt idx="5922">
                  <c:v>5.3</c:v>
                </c:pt>
                <c:pt idx="5923">
                  <c:v>6</c:v>
                </c:pt>
                <c:pt idx="5924">
                  <c:v>6</c:v>
                </c:pt>
                <c:pt idx="5925">
                  <c:v>6</c:v>
                </c:pt>
                <c:pt idx="5926">
                  <c:v>6</c:v>
                </c:pt>
                <c:pt idx="5927">
                  <c:v>5.3</c:v>
                </c:pt>
                <c:pt idx="5928">
                  <c:v>6</c:v>
                </c:pt>
                <c:pt idx="5929">
                  <c:v>5.3</c:v>
                </c:pt>
                <c:pt idx="5930">
                  <c:v>5.3</c:v>
                </c:pt>
                <c:pt idx="5931">
                  <c:v>5.3</c:v>
                </c:pt>
                <c:pt idx="5932">
                  <c:v>5.3</c:v>
                </c:pt>
                <c:pt idx="5933">
                  <c:v>5.3</c:v>
                </c:pt>
                <c:pt idx="5934">
                  <c:v>5.3</c:v>
                </c:pt>
                <c:pt idx="5935">
                  <c:v>5.3</c:v>
                </c:pt>
                <c:pt idx="5936">
                  <c:v>6</c:v>
                </c:pt>
                <c:pt idx="5937">
                  <c:v>6</c:v>
                </c:pt>
                <c:pt idx="5938">
                  <c:v>6</c:v>
                </c:pt>
                <c:pt idx="5939">
                  <c:v>6</c:v>
                </c:pt>
                <c:pt idx="5940">
                  <c:v>5.3</c:v>
                </c:pt>
                <c:pt idx="5941">
                  <c:v>5.3</c:v>
                </c:pt>
                <c:pt idx="5942">
                  <c:v>5.3</c:v>
                </c:pt>
                <c:pt idx="5943">
                  <c:v>5.3</c:v>
                </c:pt>
                <c:pt idx="5944">
                  <c:v>5.3</c:v>
                </c:pt>
                <c:pt idx="5945">
                  <c:v>5.3</c:v>
                </c:pt>
                <c:pt idx="5946">
                  <c:v>6</c:v>
                </c:pt>
                <c:pt idx="5947">
                  <c:v>6</c:v>
                </c:pt>
                <c:pt idx="5948">
                  <c:v>6</c:v>
                </c:pt>
                <c:pt idx="5949">
                  <c:v>6</c:v>
                </c:pt>
                <c:pt idx="5950">
                  <c:v>5.3</c:v>
                </c:pt>
                <c:pt idx="5951">
                  <c:v>5.3</c:v>
                </c:pt>
                <c:pt idx="5952">
                  <c:v>5.3</c:v>
                </c:pt>
                <c:pt idx="5953">
                  <c:v>5.3</c:v>
                </c:pt>
                <c:pt idx="5954">
                  <c:v>5.3</c:v>
                </c:pt>
                <c:pt idx="5955">
                  <c:v>6</c:v>
                </c:pt>
                <c:pt idx="5956">
                  <c:v>6</c:v>
                </c:pt>
                <c:pt idx="5957">
                  <c:v>6</c:v>
                </c:pt>
                <c:pt idx="5958">
                  <c:v>6</c:v>
                </c:pt>
                <c:pt idx="5959">
                  <c:v>5.3</c:v>
                </c:pt>
                <c:pt idx="5960">
                  <c:v>5.3</c:v>
                </c:pt>
                <c:pt idx="5961">
                  <c:v>5.3</c:v>
                </c:pt>
                <c:pt idx="5962">
                  <c:v>5.3</c:v>
                </c:pt>
                <c:pt idx="5963">
                  <c:v>5.3</c:v>
                </c:pt>
                <c:pt idx="5964">
                  <c:v>6</c:v>
                </c:pt>
                <c:pt idx="5965">
                  <c:v>6</c:v>
                </c:pt>
                <c:pt idx="5966">
                  <c:v>6</c:v>
                </c:pt>
                <c:pt idx="5967">
                  <c:v>6</c:v>
                </c:pt>
                <c:pt idx="5968">
                  <c:v>5.3</c:v>
                </c:pt>
                <c:pt idx="5969">
                  <c:v>5.3</c:v>
                </c:pt>
                <c:pt idx="5970">
                  <c:v>5.3</c:v>
                </c:pt>
                <c:pt idx="5971">
                  <c:v>5.3</c:v>
                </c:pt>
                <c:pt idx="5972">
                  <c:v>5.3</c:v>
                </c:pt>
                <c:pt idx="5973">
                  <c:v>6</c:v>
                </c:pt>
                <c:pt idx="5974">
                  <c:v>6</c:v>
                </c:pt>
                <c:pt idx="5975">
                  <c:v>6</c:v>
                </c:pt>
                <c:pt idx="5976">
                  <c:v>6</c:v>
                </c:pt>
                <c:pt idx="5977">
                  <c:v>6</c:v>
                </c:pt>
                <c:pt idx="5978">
                  <c:v>6</c:v>
                </c:pt>
                <c:pt idx="5979">
                  <c:v>5.3</c:v>
                </c:pt>
                <c:pt idx="5980">
                  <c:v>5.3</c:v>
                </c:pt>
                <c:pt idx="5981">
                  <c:v>5.3</c:v>
                </c:pt>
                <c:pt idx="5982">
                  <c:v>5.3</c:v>
                </c:pt>
                <c:pt idx="5983">
                  <c:v>5.3</c:v>
                </c:pt>
                <c:pt idx="5984">
                  <c:v>5.3</c:v>
                </c:pt>
                <c:pt idx="5985">
                  <c:v>6</c:v>
                </c:pt>
                <c:pt idx="5986">
                  <c:v>6</c:v>
                </c:pt>
                <c:pt idx="5987">
                  <c:v>6</c:v>
                </c:pt>
                <c:pt idx="5988">
                  <c:v>6</c:v>
                </c:pt>
                <c:pt idx="5989">
                  <c:v>6</c:v>
                </c:pt>
                <c:pt idx="5990">
                  <c:v>6</c:v>
                </c:pt>
                <c:pt idx="5991">
                  <c:v>5.3</c:v>
                </c:pt>
                <c:pt idx="5992">
                  <c:v>5.3</c:v>
                </c:pt>
                <c:pt idx="5993">
                  <c:v>5.3</c:v>
                </c:pt>
                <c:pt idx="5994">
                  <c:v>5.3</c:v>
                </c:pt>
                <c:pt idx="5995">
                  <c:v>5.3</c:v>
                </c:pt>
                <c:pt idx="5996">
                  <c:v>5.7</c:v>
                </c:pt>
                <c:pt idx="5997">
                  <c:v>5.7</c:v>
                </c:pt>
                <c:pt idx="5998">
                  <c:v>5.7</c:v>
                </c:pt>
                <c:pt idx="5999">
                  <c:v>5.7</c:v>
                </c:pt>
                <c:pt idx="6000">
                  <c:v>5.7</c:v>
                </c:pt>
                <c:pt idx="6001">
                  <c:v>5.7</c:v>
                </c:pt>
                <c:pt idx="6002">
                  <c:v>5.7</c:v>
                </c:pt>
                <c:pt idx="6003">
                  <c:v>5.7</c:v>
                </c:pt>
                <c:pt idx="6004">
                  <c:v>5.7</c:v>
                </c:pt>
                <c:pt idx="6005">
                  <c:v>5.7</c:v>
                </c:pt>
                <c:pt idx="6006">
                  <c:v>5.7</c:v>
                </c:pt>
                <c:pt idx="6007">
                  <c:v>5.7</c:v>
                </c:pt>
                <c:pt idx="6008">
                  <c:v>5.7</c:v>
                </c:pt>
                <c:pt idx="6009">
                  <c:v>5.7</c:v>
                </c:pt>
                <c:pt idx="6010">
                  <c:v>5.7</c:v>
                </c:pt>
                <c:pt idx="6011">
                  <c:v>5.7</c:v>
                </c:pt>
                <c:pt idx="6012" formatCode="0.0">
                  <c:v>5.5638613861386084</c:v>
                </c:pt>
                <c:pt idx="6013" formatCode="0.0">
                  <c:v>5.5638613861386084</c:v>
                </c:pt>
                <c:pt idx="6014" formatCode="0.0">
                  <c:v>5.5638613861386084</c:v>
                </c:pt>
                <c:pt idx="6015" formatCode="0.0">
                  <c:v>5.5638613861386084</c:v>
                </c:pt>
                <c:pt idx="6016" formatCode="0.0">
                  <c:v>5.5638613861386084</c:v>
                </c:pt>
                <c:pt idx="6017" formatCode="0.0">
                  <c:v>5.5638613861386084</c:v>
                </c:pt>
                <c:pt idx="6018" formatCode="0.0">
                  <c:v>5.5638613861386084</c:v>
                </c:pt>
                <c:pt idx="6019" formatCode="0.0">
                  <c:v>5.5638613861386084</c:v>
                </c:pt>
                <c:pt idx="6020" formatCode="0.0">
                  <c:v>5.5638613861386084</c:v>
                </c:pt>
                <c:pt idx="6021" formatCode="0.0">
                  <c:v>5.5638613861386084</c:v>
                </c:pt>
                <c:pt idx="6022" formatCode="0.0">
                  <c:v>5.5638613861386084</c:v>
                </c:pt>
                <c:pt idx="6023" formatCode="0.0">
                  <c:v>5.5638613861386084</c:v>
                </c:pt>
                <c:pt idx="6024" formatCode="0.0">
                  <c:v>5.5638613861386084</c:v>
                </c:pt>
                <c:pt idx="6025" formatCode="0.0">
                  <c:v>5.5638613861386084</c:v>
                </c:pt>
                <c:pt idx="6026" formatCode="0.0">
                  <c:v>5.5638613861386084</c:v>
                </c:pt>
                <c:pt idx="6027" formatCode="0.0">
                  <c:v>5.5638613861386084</c:v>
                </c:pt>
                <c:pt idx="6028" formatCode="0.0">
                  <c:v>5.5638613861386084</c:v>
                </c:pt>
                <c:pt idx="6029" formatCode="0.0">
                  <c:v>5.5638613861386084</c:v>
                </c:pt>
                <c:pt idx="6030" formatCode="0.0">
                  <c:v>5.5638613861386084</c:v>
                </c:pt>
                <c:pt idx="6031" formatCode="0.0">
                  <c:v>5.5638613861386084</c:v>
                </c:pt>
                <c:pt idx="6032" formatCode="0.0">
                  <c:v>5.5638613861386084</c:v>
                </c:pt>
                <c:pt idx="6033" formatCode="0.0">
                  <c:v>5.5638613861386084</c:v>
                </c:pt>
                <c:pt idx="6034" formatCode="0.0">
                  <c:v>5.5638613861386084</c:v>
                </c:pt>
                <c:pt idx="6035" formatCode="0.0">
                  <c:v>5.5638613861386084</c:v>
                </c:pt>
                <c:pt idx="6036" formatCode="0.0">
                  <c:v>5.5638613861386084</c:v>
                </c:pt>
                <c:pt idx="6037" formatCode="0.0">
                  <c:v>5.5638613861386084</c:v>
                </c:pt>
                <c:pt idx="6038" formatCode="0.0">
                  <c:v>5.5638613861386084</c:v>
                </c:pt>
                <c:pt idx="6039" formatCode="0.0">
                  <c:v>5.5638613861386084</c:v>
                </c:pt>
                <c:pt idx="6040" formatCode="0.0">
                  <c:v>5.5638613861386084</c:v>
                </c:pt>
                <c:pt idx="6041" formatCode="0.0">
                  <c:v>5.5638613861386084</c:v>
                </c:pt>
                <c:pt idx="6042" formatCode="0.0">
                  <c:v>5.5638613861386084</c:v>
                </c:pt>
                <c:pt idx="6043" formatCode="0.0">
                  <c:v>5.5638613861386084</c:v>
                </c:pt>
                <c:pt idx="6044" formatCode="0.0">
                  <c:v>5.5638613861386084</c:v>
                </c:pt>
                <c:pt idx="6045" formatCode="0.0">
                  <c:v>5.5638613861386084</c:v>
                </c:pt>
                <c:pt idx="6046" formatCode="0.0">
                  <c:v>5.5638613861386084</c:v>
                </c:pt>
                <c:pt idx="6047" formatCode="0.0">
                  <c:v>5.5638613861386084</c:v>
                </c:pt>
                <c:pt idx="6048" formatCode="0.0">
                  <c:v>5.5638613861386084</c:v>
                </c:pt>
                <c:pt idx="6049" formatCode="0.0">
                  <c:v>5.5638613861386084</c:v>
                </c:pt>
                <c:pt idx="6050" formatCode="0.0">
                  <c:v>5.5638613861386084</c:v>
                </c:pt>
                <c:pt idx="6051" formatCode="0.0">
                  <c:v>5.5638613861386084</c:v>
                </c:pt>
                <c:pt idx="6052" formatCode="0.0">
                  <c:v>5.5638613861386084</c:v>
                </c:pt>
                <c:pt idx="6053" formatCode="0.0">
                  <c:v>5.5638613861386084</c:v>
                </c:pt>
                <c:pt idx="6054" formatCode="0.0">
                  <c:v>5.5638613861386084</c:v>
                </c:pt>
                <c:pt idx="6055" formatCode="0.0">
                  <c:v>5.5638613861386084</c:v>
                </c:pt>
                <c:pt idx="6056" formatCode="0.0">
                  <c:v>5.5638613861386084</c:v>
                </c:pt>
                <c:pt idx="6057" formatCode="0.0">
                  <c:v>5.5638613861386084</c:v>
                </c:pt>
                <c:pt idx="6058" formatCode="0.0">
                  <c:v>5.5638613861386084</c:v>
                </c:pt>
                <c:pt idx="6059" formatCode="0.0">
                  <c:v>5.5638613861386084</c:v>
                </c:pt>
                <c:pt idx="6060" formatCode="0.0">
                  <c:v>0</c:v>
                </c:pt>
                <c:pt idx="6061" formatCode="0.0">
                  <c:v>0</c:v>
                </c:pt>
                <c:pt idx="6062" formatCode="0.0">
                  <c:v>0</c:v>
                </c:pt>
                <c:pt idx="6063" formatCode="0.0">
                  <c:v>0</c:v>
                </c:pt>
                <c:pt idx="6064">
                  <c:v>2.5</c:v>
                </c:pt>
                <c:pt idx="6065">
                  <c:v>3.6</c:v>
                </c:pt>
                <c:pt idx="6066">
                  <c:v>2.5</c:v>
                </c:pt>
                <c:pt idx="6067">
                  <c:v>2.5</c:v>
                </c:pt>
                <c:pt idx="6068">
                  <c:v>3.6</c:v>
                </c:pt>
                <c:pt idx="6069">
                  <c:v>2.5</c:v>
                </c:pt>
                <c:pt idx="6070">
                  <c:v>2.5</c:v>
                </c:pt>
                <c:pt idx="6071">
                  <c:v>2.5</c:v>
                </c:pt>
                <c:pt idx="6072">
                  <c:v>2.5</c:v>
                </c:pt>
                <c:pt idx="6073">
                  <c:v>2.5</c:v>
                </c:pt>
                <c:pt idx="6074">
                  <c:v>2.5</c:v>
                </c:pt>
                <c:pt idx="6075">
                  <c:v>2.5</c:v>
                </c:pt>
                <c:pt idx="6076">
                  <c:v>2.5</c:v>
                </c:pt>
                <c:pt idx="6077">
                  <c:v>3.6</c:v>
                </c:pt>
                <c:pt idx="6078">
                  <c:v>2.4</c:v>
                </c:pt>
                <c:pt idx="6079">
                  <c:v>3.6</c:v>
                </c:pt>
                <c:pt idx="6080">
                  <c:v>2.4</c:v>
                </c:pt>
                <c:pt idx="6081">
                  <c:v>3.6</c:v>
                </c:pt>
                <c:pt idx="6082">
                  <c:v>3.6</c:v>
                </c:pt>
                <c:pt idx="6083">
                  <c:v>3.6</c:v>
                </c:pt>
                <c:pt idx="6084">
                  <c:v>3.6</c:v>
                </c:pt>
                <c:pt idx="6085">
                  <c:v>3.6</c:v>
                </c:pt>
                <c:pt idx="6086">
                  <c:v>3.6</c:v>
                </c:pt>
                <c:pt idx="6087">
                  <c:v>3.5</c:v>
                </c:pt>
                <c:pt idx="6088">
                  <c:v>3.9</c:v>
                </c:pt>
                <c:pt idx="6089">
                  <c:v>3.5</c:v>
                </c:pt>
                <c:pt idx="6090">
                  <c:v>3.5</c:v>
                </c:pt>
                <c:pt idx="6091">
                  <c:v>3.9</c:v>
                </c:pt>
                <c:pt idx="6092">
                  <c:v>3.5</c:v>
                </c:pt>
                <c:pt idx="6093">
                  <c:v>3.5</c:v>
                </c:pt>
                <c:pt idx="6094">
                  <c:v>5.3</c:v>
                </c:pt>
                <c:pt idx="6095">
                  <c:v>3.9</c:v>
                </c:pt>
                <c:pt idx="6096">
                  <c:v>3.5</c:v>
                </c:pt>
                <c:pt idx="6097">
                  <c:v>3.9</c:v>
                </c:pt>
                <c:pt idx="6098">
                  <c:v>3.5</c:v>
                </c:pt>
                <c:pt idx="6099">
                  <c:v>5.3</c:v>
                </c:pt>
                <c:pt idx="6100">
                  <c:v>3.9</c:v>
                </c:pt>
                <c:pt idx="6101">
                  <c:v>3.5</c:v>
                </c:pt>
                <c:pt idx="6102">
                  <c:v>3.9</c:v>
                </c:pt>
                <c:pt idx="6103">
                  <c:v>3.5</c:v>
                </c:pt>
                <c:pt idx="6104">
                  <c:v>3.5</c:v>
                </c:pt>
                <c:pt idx="6105">
                  <c:v>5.3</c:v>
                </c:pt>
                <c:pt idx="6106">
                  <c:v>3.9</c:v>
                </c:pt>
                <c:pt idx="6107">
                  <c:v>3.5</c:v>
                </c:pt>
                <c:pt idx="6108">
                  <c:v>3.9</c:v>
                </c:pt>
                <c:pt idx="6109">
                  <c:v>3.5</c:v>
                </c:pt>
                <c:pt idx="6110">
                  <c:v>5.3</c:v>
                </c:pt>
                <c:pt idx="6111">
                  <c:v>3.9</c:v>
                </c:pt>
                <c:pt idx="6112">
                  <c:v>3.9</c:v>
                </c:pt>
                <c:pt idx="6113">
                  <c:v>3.5</c:v>
                </c:pt>
                <c:pt idx="6114">
                  <c:v>3.4</c:v>
                </c:pt>
                <c:pt idx="6115">
                  <c:v>3.8</c:v>
                </c:pt>
                <c:pt idx="6116">
                  <c:v>3.8</c:v>
                </c:pt>
                <c:pt idx="6117">
                  <c:v>3.4</c:v>
                </c:pt>
                <c:pt idx="6118">
                  <c:v>3.8</c:v>
                </c:pt>
                <c:pt idx="6119">
                  <c:v>3.8</c:v>
                </c:pt>
                <c:pt idx="6120">
                  <c:v>3.4</c:v>
                </c:pt>
                <c:pt idx="6121">
                  <c:v>3.8</c:v>
                </c:pt>
                <c:pt idx="6122">
                  <c:v>3.4</c:v>
                </c:pt>
                <c:pt idx="6123">
                  <c:v>3.8</c:v>
                </c:pt>
                <c:pt idx="6124">
                  <c:v>3.4</c:v>
                </c:pt>
                <c:pt idx="6125">
                  <c:v>3.8</c:v>
                </c:pt>
                <c:pt idx="6126">
                  <c:v>3.4</c:v>
                </c:pt>
                <c:pt idx="6127">
                  <c:v>3.8</c:v>
                </c:pt>
                <c:pt idx="6128">
                  <c:v>5.7</c:v>
                </c:pt>
                <c:pt idx="6129" formatCode="0.0">
                  <c:v>3.5461538461538487</c:v>
                </c:pt>
                <c:pt idx="6130" formatCode="0.0">
                  <c:v>3.5461538461538487</c:v>
                </c:pt>
                <c:pt idx="6131">
                  <c:v>1.4</c:v>
                </c:pt>
                <c:pt idx="6132">
                  <c:v>1.4</c:v>
                </c:pt>
                <c:pt idx="6133">
                  <c:v>1.4</c:v>
                </c:pt>
                <c:pt idx="6134">
                  <c:v>1.4</c:v>
                </c:pt>
                <c:pt idx="6135">
                  <c:v>1.4</c:v>
                </c:pt>
                <c:pt idx="6136">
                  <c:v>1.4</c:v>
                </c:pt>
                <c:pt idx="6137">
                  <c:v>1.4</c:v>
                </c:pt>
                <c:pt idx="6138">
                  <c:v>1.4</c:v>
                </c:pt>
                <c:pt idx="6139">
                  <c:v>1.4</c:v>
                </c:pt>
                <c:pt idx="6140">
                  <c:v>1.4</c:v>
                </c:pt>
                <c:pt idx="6141">
                  <c:v>1.4</c:v>
                </c:pt>
                <c:pt idx="6142">
                  <c:v>1.4</c:v>
                </c:pt>
                <c:pt idx="6143">
                  <c:v>1.4</c:v>
                </c:pt>
                <c:pt idx="6144">
                  <c:v>1.4</c:v>
                </c:pt>
                <c:pt idx="6145">
                  <c:v>1.4</c:v>
                </c:pt>
                <c:pt idx="6146">
                  <c:v>1.4</c:v>
                </c:pt>
                <c:pt idx="6147">
                  <c:v>1.4</c:v>
                </c:pt>
                <c:pt idx="6148">
                  <c:v>1.4</c:v>
                </c:pt>
                <c:pt idx="6149">
                  <c:v>1.4</c:v>
                </c:pt>
                <c:pt idx="6150">
                  <c:v>1.4</c:v>
                </c:pt>
                <c:pt idx="6151">
                  <c:v>1.4</c:v>
                </c:pt>
                <c:pt idx="6152">
                  <c:v>1.4</c:v>
                </c:pt>
                <c:pt idx="6153">
                  <c:v>1.4</c:v>
                </c:pt>
                <c:pt idx="6154">
                  <c:v>1.4</c:v>
                </c:pt>
                <c:pt idx="6155">
                  <c:v>6</c:v>
                </c:pt>
                <c:pt idx="6156">
                  <c:v>6</c:v>
                </c:pt>
                <c:pt idx="6157">
                  <c:v>6</c:v>
                </c:pt>
                <c:pt idx="6158">
                  <c:v>6</c:v>
                </c:pt>
                <c:pt idx="6159">
                  <c:v>6</c:v>
                </c:pt>
                <c:pt idx="6160">
                  <c:v>6</c:v>
                </c:pt>
                <c:pt idx="6161">
                  <c:v>6</c:v>
                </c:pt>
                <c:pt idx="6162">
                  <c:v>6</c:v>
                </c:pt>
                <c:pt idx="6163">
                  <c:v>6</c:v>
                </c:pt>
                <c:pt idx="6164">
                  <c:v>6</c:v>
                </c:pt>
                <c:pt idx="6165">
                  <c:v>6</c:v>
                </c:pt>
                <c:pt idx="6166">
                  <c:v>6</c:v>
                </c:pt>
                <c:pt idx="6167">
                  <c:v>6</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6</c:v>
                </c:pt>
                <c:pt idx="6181">
                  <c:v>6</c:v>
                </c:pt>
                <c:pt idx="6182">
                  <c:v>6</c:v>
                </c:pt>
                <c:pt idx="6183">
                  <c:v>6</c:v>
                </c:pt>
                <c:pt idx="6184">
                  <c:v>6</c:v>
                </c:pt>
                <c:pt idx="6185">
                  <c:v>6</c:v>
                </c:pt>
                <c:pt idx="6186">
                  <c:v>6</c:v>
                </c:pt>
                <c:pt idx="6187">
                  <c:v>6</c:v>
                </c:pt>
                <c:pt idx="6188">
                  <c:v>6</c:v>
                </c:pt>
                <c:pt idx="6189">
                  <c:v>6</c:v>
                </c:pt>
                <c:pt idx="6190">
                  <c:v>6</c:v>
                </c:pt>
                <c:pt idx="6191">
                  <c:v>6</c:v>
                </c:pt>
                <c:pt idx="6192">
                  <c:v>6</c:v>
                </c:pt>
                <c:pt idx="6193">
                  <c:v>6</c:v>
                </c:pt>
                <c:pt idx="6194">
                  <c:v>6</c:v>
                </c:pt>
                <c:pt idx="6195">
                  <c:v>6</c:v>
                </c:pt>
                <c:pt idx="6196">
                  <c:v>6</c:v>
                </c:pt>
                <c:pt idx="6197">
                  <c:v>6</c:v>
                </c:pt>
                <c:pt idx="6198">
                  <c:v>6</c:v>
                </c:pt>
                <c:pt idx="6199">
                  <c:v>6</c:v>
                </c:pt>
                <c:pt idx="6200">
                  <c:v>6</c:v>
                </c:pt>
                <c:pt idx="6201">
                  <c:v>6</c:v>
                </c:pt>
                <c:pt idx="6202">
                  <c:v>6</c:v>
                </c:pt>
                <c:pt idx="6203">
                  <c:v>6</c:v>
                </c:pt>
                <c:pt idx="6204">
                  <c:v>6</c:v>
                </c:pt>
                <c:pt idx="6205">
                  <c:v>6</c:v>
                </c:pt>
                <c:pt idx="6206">
                  <c:v>6</c:v>
                </c:pt>
                <c:pt idx="6207">
                  <c:v>6</c:v>
                </c:pt>
                <c:pt idx="6208">
                  <c:v>6</c:v>
                </c:pt>
                <c:pt idx="6209">
                  <c:v>6</c:v>
                </c:pt>
                <c:pt idx="6210">
                  <c:v>6</c:v>
                </c:pt>
                <c:pt idx="6211">
                  <c:v>6</c:v>
                </c:pt>
                <c:pt idx="6212">
                  <c:v>6</c:v>
                </c:pt>
                <c:pt idx="6213">
                  <c:v>6</c:v>
                </c:pt>
                <c:pt idx="6214">
                  <c:v>6</c:v>
                </c:pt>
                <c:pt idx="6215">
                  <c:v>6</c:v>
                </c:pt>
                <c:pt idx="6216">
                  <c:v>6</c:v>
                </c:pt>
                <c:pt idx="6217">
                  <c:v>6</c:v>
                </c:pt>
                <c:pt idx="6218">
                  <c:v>6</c:v>
                </c:pt>
                <c:pt idx="6219">
                  <c:v>6</c:v>
                </c:pt>
                <c:pt idx="6220">
                  <c:v>6</c:v>
                </c:pt>
                <c:pt idx="6221">
                  <c:v>6</c:v>
                </c:pt>
                <c:pt idx="6222">
                  <c:v>6</c:v>
                </c:pt>
                <c:pt idx="6223">
                  <c:v>6</c:v>
                </c:pt>
                <c:pt idx="6224">
                  <c:v>6</c:v>
                </c:pt>
                <c:pt idx="6225">
                  <c:v>6</c:v>
                </c:pt>
                <c:pt idx="6226">
                  <c:v>6</c:v>
                </c:pt>
                <c:pt idx="6227">
                  <c:v>6</c:v>
                </c:pt>
                <c:pt idx="6228">
                  <c:v>6</c:v>
                </c:pt>
                <c:pt idx="6229">
                  <c:v>6</c:v>
                </c:pt>
                <c:pt idx="6230">
                  <c:v>6</c:v>
                </c:pt>
                <c:pt idx="6231">
                  <c:v>6</c:v>
                </c:pt>
                <c:pt idx="6232">
                  <c:v>6</c:v>
                </c:pt>
                <c:pt idx="6233">
                  <c:v>6</c:v>
                </c:pt>
                <c:pt idx="6234">
                  <c:v>6</c:v>
                </c:pt>
                <c:pt idx="6235">
                  <c:v>6</c:v>
                </c:pt>
                <c:pt idx="6236">
                  <c:v>6</c:v>
                </c:pt>
                <c:pt idx="6237">
                  <c:v>6</c:v>
                </c:pt>
                <c:pt idx="6238">
                  <c:v>6</c:v>
                </c:pt>
                <c:pt idx="6239">
                  <c:v>6</c:v>
                </c:pt>
                <c:pt idx="6240">
                  <c:v>6</c:v>
                </c:pt>
                <c:pt idx="6241">
                  <c:v>6</c:v>
                </c:pt>
                <c:pt idx="6242">
                  <c:v>6</c:v>
                </c:pt>
                <c:pt idx="6243">
                  <c:v>6</c:v>
                </c:pt>
                <c:pt idx="6244">
                  <c:v>6</c:v>
                </c:pt>
                <c:pt idx="6245">
                  <c:v>6</c:v>
                </c:pt>
                <c:pt idx="6246">
                  <c:v>6</c:v>
                </c:pt>
                <c:pt idx="6247">
                  <c:v>6</c:v>
                </c:pt>
                <c:pt idx="6248">
                  <c:v>6</c:v>
                </c:pt>
                <c:pt idx="6249">
                  <c:v>6</c:v>
                </c:pt>
                <c:pt idx="6250">
                  <c:v>6</c:v>
                </c:pt>
                <c:pt idx="6251">
                  <c:v>6</c:v>
                </c:pt>
                <c:pt idx="6252">
                  <c:v>6</c:v>
                </c:pt>
                <c:pt idx="6253">
                  <c:v>6</c:v>
                </c:pt>
                <c:pt idx="6254">
                  <c:v>6</c:v>
                </c:pt>
                <c:pt idx="6255">
                  <c:v>6</c:v>
                </c:pt>
                <c:pt idx="6256">
                  <c:v>6</c:v>
                </c:pt>
                <c:pt idx="6257">
                  <c:v>6</c:v>
                </c:pt>
                <c:pt idx="6258">
                  <c:v>6</c:v>
                </c:pt>
                <c:pt idx="6259">
                  <c:v>6</c:v>
                </c:pt>
                <c:pt idx="6260">
                  <c:v>6</c:v>
                </c:pt>
                <c:pt idx="6261">
                  <c:v>6</c:v>
                </c:pt>
                <c:pt idx="6262">
                  <c:v>6</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6</c:v>
                </c:pt>
                <c:pt idx="6279">
                  <c:v>6</c:v>
                </c:pt>
                <c:pt idx="6280">
                  <c:v>6</c:v>
                </c:pt>
                <c:pt idx="6281">
                  <c:v>6</c:v>
                </c:pt>
                <c:pt idx="6282">
                  <c:v>6</c:v>
                </c:pt>
                <c:pt idx="6283">
                  <c:v>6</c:v>
                </c:pt>
                <c:pt idx="6284">
                  <c:v>6</c:v>
                </c:pt>
                <c:pt idx="6285">
                  <c:v>6</c:v>
                </c:pt>
                <c:pt idx="6286">
                  <c:v>6</c:v>
                </c:pt>
                <c:pt idx="6287">
                  <c:v>6</c:v>
                </c:pt>
                <c:pt idx="6288">
                  <c:v>6</c:v>
                </c:pt>
                <c:pt idx="6289">
                  <c:v>6</c:v>
                </c:pt>
                <c:pt idx="6290">
                  <c:v>6</c:v>
                </c:pt>
                <c:pt idx="6291">
                  <c:v>6</c:v>
                </c:pt>
                <c:pt idx="6292">
                  <c:v>6</c:v>
                </c:pt>
                <c:pt idx="6293">
                  <c:v>6</c:v>
                </c:pt>
                <c:pt idx="6294">
                  <c:v>6</c:v>
                </c:pt>
                <c:pt idx="6295">
                  <c:v>6</c:v>
                </c:pt>
                <c:pt idx="6296">
                  <c:v>6</c:v>
                </c:pt>
                <c:pt idx="6297">
                  <c:v>6</c:v>
                </c:pt>
                <c:pt idx="6298">
                  <c:v>6</c:v>
                </c:pt>
                <c:pt idx="6299">
                  <c:v>6</c:v>
                </c:pt>
                <c:pt idx="6300">
                  <c:v>6</c:v>
                </c:pt>
                <c:pt idx="6301">
                  <c:v>6</c:v>
                </c:pt>
                <c:pt idx="6302">
                  <c:v>6</c:v>
                </c:pt>
                <c:pt idx="6303">
                  <c:v>6</c:v>
                </c:pt>
                <c:pt idx="6304">
                  <c:v>6</c:v>
                </c:pt>
                <c:pt idx="6305">
                  <c:v>6</c:v>
                </c:pt>
                <c:pt idx="6306">
                  <c:v>6</c:v>
                </c:pt>
                <c:pt idx="6307">
                  <c:v>6</c:v>
                </c:pt>
                <c:pt idx="6308">
                  <c:v>6</c:v>
                </c:pt>
                <c:pt idx="6309">
                  <c:v>6</c:v>
                </c:pt>
                <c:pt idx="6310">
                  <c:v>6</c:v>
                </c:pt>
                <c:pt idx="6311">
                  <c:v>6</c:v>
                </c:pt>
                <c:pt idx="6312">
                  <c:v>6</c:v>
                </c:pt>
                <c:pt idx="6313">
                  <c:v>6</c:v>
                </c:pt>
                <c:pt idx="6314">
                  <c:v>6</c:v>
                </c:pt>
                <c:pt idx="6315">
                  <c:v>6</c:v>
                </c:pt>
                <c:pt idx="6316">
                  <c:v>6</c:v>
                </c:pt>
                <c:pt idx="6317">
                  <c:v>6</c:v>
                </c:pt>
                <c:pt idx="6318">
                  <c:v>6</c:v>
                </c:pt>
                <c:pt idx="6319">
                  <c:v>6</c:v>
                </c:pt>
                <c:pt idx="6320">
                  <c:v>6</c:v>
                </c:pt>
                <c:pt idx="6321">
                  <c:v>6</c:v>
                </c:pt>
                <c:pt idx="6322">
                  <c:v>6</c:v>
                </c:pt>
                <c:pt idx="6323">
                  <c:v>6</c:v>
                </c:pt>
                <c:pt idx="6324">
                  <c:v>6</c:v>
                </c:pt>
                <c:pt idx="6325">
                  <c:v>6</c:v>
                </c:pt>
                <c:pt idx="6326">
                  <c:v>6</c:v>
                </c:pt>
                <c:pt idx="6327">
                  <c:v>6</c:v>
                </c:pt>
                <c:pt idx="6328">
                  <c:v>6</c:v>
                </c:pt>
                <c:pt idx="6329">
                  <c:v>6</c:v>
                </c:pt>
                <c:pt idx="6330">
                  <c:v>6</c:v>
                </c:pt>
                <c:pt idx="6331">
                  <c:v>6</c:v>
                </c:pt>
                <c:pt idx="6332">
                  <c:v>6</c:v>
                </c:pt>
                <c:pt idx="6333">
                  <c:v>6</c:v>
                </c:pt>
                <c:pt idx="6334">
                  <c:v>6</c:v>
                </c:pt>
                <c:pt idx="6335">
                  <c:v>6</c:v>
                </c:pt>
                <c:pt idx="6336">
                  <c:v>6</c:v>
                </c:pt>
                <c:pt idx="6337">
                  <c:v>6</c:v>
                </c:pt>
                <c:pt idx="6338">
                  <c:v>6</c:v>
                </c:pt>
                <c:pt idx="6339">
                  <c:v>6</c:v>
                </c:pt>
                <c:pt idx="6340">
                  <c:v>6</c:v>
                </c:pt>
                <c:pt idx="6341">
                  <c:v>6</c:v>
                </c:pt>
                <c:pt idx="6342">
                  <c:v>6</c:v>
                </c:pt>
                <c:pt idx="6343">
                  <c:v>6</c:v>
                </c:pt>
                <c:pt idx="6344">
                  <c:v>6</c:v>
                </c:pt>
                <c:pt idx="6345">
                  <c:v>6</c:v>
                </c:pt>
                <c:pt idx="6346">
                  <c:v>6</c:v>
                </c:pt>
                <c:pt idx="6347">
                  <c:v>6</c:v>
                </c:pt>
                <c:pt idx="6348">
                  <c:v>6</c:v>
                </c:pt>
                <c:pt idx="6349">
                  <c:v>6</c:v>
                </c:pt>
                <c:pt idx="6350">
                  <c:v>6</c:v>
                </c:pt>
                <c:pt idx="6351">
                  <c:v>6</c:v>
                </c:pt>
                <c:pt idx="6352">
                  <c:v>6</c:v>
                </c:pt>
                <c:pt idx="6353">
                  <c:v>6</c:v>
                </c:pt>
                <c:pt idx="6354">
                  <c:v>6</c:v>
                </c:pt>
                <c:pt idx="6355">
                  <c:v>6</c:v>
                </c:pt>
                <c:pt idx="6356">
                  <c:v>6</c:v>
                </c:pt>
                <c:pt idx="6357">
                  <c:v>6</c:v>
                </c:pt>
                <c:pt idx="6358">
                  <c:v>6</c:v>
                </c:pt>
                <c:pt idx="6359">
                  <c:v>6</c:v>
                </c:pt>
                <c:pt idx="6360">
                  <c:v>6</c:v>
                </c:pt>
                <c:pt idx="6361">
                  <c:v>6</c:v>
                </c:pt>
                <c:pt idx="6362">
                  <c:v>6</c:v>
                </c:pt>
                <c:pt idx="6363">
                  <c:v>6</c:v>
                </c:pt>
                <c:pt idx="6364">
                  <c:v>6</c:v>
                </c:pt>
                <c:pt idx="6365">
                  <c:v>6</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6</c:v>
                </c:pt>
                <c:pt idx="6391">
                  <c:v>6</c:v>
                </c:pt>
                <c:pt idx="6392">
                  <c:v>6</c:v>
                </c:pt>
                <c:pt idx="6393">
                  <c:v>6</c:v>
                </c:pt>
                <c:pt idx="6394">
                  <c:v>6</c:v>
                </c:pt>
                <c:pt idx="6395">
                  <c:v>6</c:v>
                </c:pt>
                <c:pt idx="6396">
                  <c:v>6</c:v>
                </c:pt>
                <c:pt idx="6397">
                  <c:v>6</c:v>
                </c:pt>
                <c:pt idx="6398">
                  <c:v>6</c:v>
                </c:pt>
                <c:pt idx="6399">
                  <c:v>6</c:v>
                </c:pt>
                <c:pt idx="6400">
                  <c:v>6</c:v>
                </c:pt>
                <c:pt idx="6401">
                  <c:v>6</c:v>
                </c:pt>
                <c:pt idx="6402">
                  <c:v>6</c:v>
                </c:pt>
                <c:pt idx="6403">
                  <c:v>6</c:v>
                </c:pt>
                <c:pt idx="6404">
                  <c:v>6</c:v>
                </c:pt>
                <c:pt idx="6405">
                  <c:v>6</c:v>
                </c:pt>
                <c:pt idx="6406">
                  <c:v>6</c:v>
                </c:pt>
                <c:pt idx="6407">
                  <c:v>6</c:v>
                </c:pt>
                <c:pt idx="6408">
                  <c:v>6</c:v>
                </c:pt>
                <c:pt idx="6409">
                  <c:v>6</c:v>
                </c:pt>
                <c:pt idx="6410">
                  <c:v>6</c:v>
                </c:pt>
                <c:pt idx="6411">
                  <c:v>6</c:v>
                </c:pt>
                <c:pt idx="6412">
                  <c:v>6</c:v>
                </c:pt>
                <c:pt idx="6413">
                  <c:v>6</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6</c:v>
                </c:pt>
                <c:pt idx="6439">
                  <c:v>6</c:v>
                </c:pt>
                <c:pt idx="6440">
                  <c:v>6</c:v>
                </c:pt>
                <c:pt idx="6441">
                  <c:v>6</c:v>
                </c:pt>
                <c:pt idx="6442">
                  <c:v>6</c:v>
                </c:pt>
                <c:pt idx="6443">
                  <c:v>6</c:v>
                </c:pt>
                <c:pt idx="6444">
                  <c:v>6</c:v>
                </c:pt>
                <c:pt idx="6445">
                  <c:v>6</c:v>
                </c:pt>
                <c:pt idx="6446">
                  <c:v>6</c:v>
                </c:pt>
                <c:pt idx="6447">
                  <c:v>6</c:v>
                </c:pt>
                <c:pt idx="6448">
                  <c:v>6</c:v>
                </c:pt>
                <c:pt idx="6449">
                  <c:v>6</c:v>
                </c:pt>
                <c:pt idx="6450">
                  <c:v>6</c:v>
                </c:pt>
                <c:pt idx="6451">
                  <c:v>6</c:v>
                </c:pt>
                <c:pt idx="6452">
                  <c:v>6</c:v>
                </c:pt>
                <c:pt idx="6453">
                  <c:v>6</c:v>
                </c:pt>
                <c:pt idx="6454">
                  <c:v>6</c:v>
                </c:pt>
                <c:pt idx="6455">
                  <c:v>6</c:v>
                </c:pt>
                <c:pt idx="6456">
                  <c:v>6</c:v>
                </c:pt>
                <c:pt idx="6457">
                  <c:v>6</c:v>
                </c:pt>
                <c:pt idx="6458">
                  <c:v>6</c:v>
                </c:pt>
                <c:pt idx="6459">
                  <c:v>6</c:v>
                </c:pt>
                <c:pt idx="6460">
                  <c:v>6</c:v>
                </c:pt>
                <c:pt idx="6461">
                  <c:v>6</c:v>
                </c:pt>
                <c:pt idx="6462">
                  <c:v>6</c:v>
                </c:pt>
                <c:pt idx="6463">
                  <c:v>6</c:v>
                </c:pt>
                <c:pt idx="6464">
                  <c:v>6</c:v>
                </c:pt>
                <c:pt idx="6465">
                  <c:v>6</c:v>
                </c:pt>
                <c:pt idx="6466">
                  <c:v>6</c:v>
                </c:pt>
                <c:pt idx="6467">
                  <c:v>6</c:v>
                </c:pt>
                <c:pt idx="6468">
                  <c:v>6</c:v>
                </c:pt>
                <c:pt idx="6469">
                  <c:v>6</c:v>
                </c:pt>
                <c:pt idx="6470">
                  <c:v>6</c:v>
                </c:pt>
                <c:pt idx="6471">
                  <c:v>6</c:v>
                </c:pt>
                <c:pt idx="6472">
                  <c:v>6</c:v>
                </c:pt>
                <c:pt idx="6473">
                  <c:v>6</c:v>
                </c:pt>
                <c:pt idx="6474">
                  <c:v>6</c:v>
                </c:pt>
                <c:pt idx="6475">
                  <c:v>6</c:v>
                </c:pt>
                <c:pt idx="6476">
                  <c:v>6</c:v>
                </c:pt>
                <c:pt idx="6477">
                  <c:v>6</c:v>
                </c:pt>
                <c:pt idx="6478">
                  <c:v>6</c:v>
                </c:pt>
                <c:pt idx="6479">
                  <c:v>6</c:v>
                </c:pt>
                <c:pt idx="6480">
                  <c:v>6</c:v>
                </c:pt>
                <c:pt idx="6481">
                  <c:v>6</c:v>
                </c:pt>
                <c:pt idx="6482">
                  <c:v>6</c:v>
                </c:pt>
                <c:pt idx="6483">
                  <c:v>6</c:v>
                </c:pt>
                <c:pt idx="6484">
                  <c:v>6</c:v>
                </c:pt>
                <c:pt idx="6485">
                  <c:v>6</c:v>
                </c:pt>
                <c:pt idx="6486">
                  <c:v>6</c:v>
                </c:pt>
                <c:pt idx="6487">
                  <c:v>6</c:v>
                </c:pt>
                <c:pt idx="6488">
                  <c:v>6</c:v>
                </c:pt>
                <c:pt idx="6489">
                  <c:v>6</c:v>
                </c:pt>
                <c:pt idx="6490">
                  <c:v>6</c:v>
                </c:pt>
                <c:pt idx="6491">
                  <c:v>6</c:v>
                </c:pt>
                <c:pt idx="6492">
                  <c:v>6</c:v>
                </c:pt>
                <c:pt idx="6493">
                  <c:v>6</c:v>
                </c:pt>
                <c:pt idx="6494">
                  <c:v>6</c:v>
                </c:pt>
                <c:pt idx="6495">
                  <c:v>6</c:v>
                </c:pt>
                <c:pt idx="6496">
                  <c:v>6</c:v>
                </c:pt>
                <c:pt idx="6497">
                  <c:v>6</c:v>
                </c:pt>
                <c:pt idx="6498">
                  <c:v>6</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6</c:v>
                </c:pt>
                <c:pt idx="6513">
                  <c:v>6</c:v>
                </c:pt>
                <c:pt idx="6514">
                  <c:v>6</c:v>
                </c:pt>
                <c:pt idx="6515">
                  <c:v>6</c:v>
                </c:pt>
                <c:pt idx="6516">
                  <c:v>6</c:v>
                </c:pt>
                <c:pt idx="6517">
                  <c:v>6</c:v>
                </c:pt>
                <c:pt idx="6518">
                  <c:v>6</c:v>
                </c:pt>
                <c:pt idx="6519">
                  <c:v>6</c:v>
                </c:pt>
                <c:pt idx="6520">
                  <c:v>6</c:v>
                </c:pt>
                <c:pt idx="6521">
                  <c:v>6</c:v>
                </c:pt>
                <c:pt idx="6522">
                  <c:v>6</c:v>
                </c:pt>
                <c:pt idx="6523">
                  <c:v>6</c:v>
                </c:pt>
                <c:pt idx="6524">
                  <c:v>6</c:v>
                </c:pt>
                <c:pt idx="6525">
                  <c:v>6</c:v>
                </c:pt>
                <c:pt idx="6526">
                  <c:v>6</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6</c:v>
                </c:pt>
                <c:pt idx="6546">
                  <c:v>6</c:v>
                </c:pt>
                <c:pt idx="6547">
                  <c:v>6</c:v>
                </c:pt>
                <c:pt idx="6548">
                  <c:v>6</c:v>
                </c:pt>
                <c:pt idx="6549">
                  <c:v>6</c:v>
                </c:pt>
                <c:pt idx="6550">
                  <c:v>6</c:v>
                </c:pt>
                <c:pt idx="6551">
                  <c:v>6</c:v>
                </c:pt>
                <c:pt idx="6552">
                  <c:v>6</c:v>
                </c:pt>
                <c:pt idx="6553">
                  <c:v>6</c:v>
                </c:pt>
                <c:pt idx="6554">
                  <c:v>6</c:v>
                </c:pt>
                <c:pt idx="6555">
                  <c:v>6</c:v>
                </c:pt>
                <c:pt idx="6556">
                  <c:v>6</c:v>
                </c:pt>
                <c:pt idx="6557">
                  <c:v>6</c:v>
                </c:pt>
                <c:pt idx="6558">
                  <c:v>6</c:v>
                </c:pt>
                <c:pt idx="6559">
                  <c:v>6</c:v>
                </c:pt>
                <c:pt idx="6560">
                  <c:v>6</c:v>
                </c:pt>
                <c:pt idx="6561">
                  <c:v>6</c:v>
                </c:pt>
                <c:pt idx="6562">
                  <c:v>6</c:v>
                </c:pt>
                <c:pt idx="6563">
                  <c:v>6</c:v>
                </c:pt>
                <c:pt idx="6564">
                  <c:v>6</c:v>
                </c:pt>
                <c:pt idx="6565">
                  <c:v>6</c:v>
                </c:pt>
                <c:pt idx="6566">
                  <c:v>6</c:v>
                </c:pt>
                <c:pt idx="6567">
                  <c:v>6</c:v>
                </c:pt>
                <c:pt idx="6568">
                  <c:v>6</c:v>
                </c:pt>
                <c:pt idx="6569">
                  <c:v>6</c:v>
                </c:pt>
                <c:pt idx="6570">
                  <c:v>6</c:v>
                </c:pt>
                <c:pt idx="6571">
                  <c:v>6</c:v>
                </c:pt>
                <c:pt idx="6572">
                  <c:v>6</c:v>
                </c:pt>
                <c:pt idx="6573">
                  <c:v>6</c:v>
                </c:pt>
                <c:pt idx="6574">
                  <c:v>6</c:v>
                </c:pt>
                <c:pt idx="6575">
                  <c:v>6</c:v>
                </c:pt>
                <c:pt idx="6576">
                  <c:v>6</c:v>
                </c:pt>
                <c:pt idx="6577">
                  <c:v>6</c:v>
                </c:pt>
                <c:pt idx="6578">
                  <c:v>6</c:v>
                </c:pt>
                <c:pt idx="6579">
                  <c:v>6</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6</c:v>
                </c:pt>
                <c:pt idx="6601">
                  <c:v>6</c:v>
                </c:pt>
                <c:pt idx="6602">
                  <c:v>6</c:v>
                </c:pt>
                <c:pt idx="6603">
                  <c:v>6</c:v>
                </c:pt>
                <c:pt idx="6604">
                  <c:v>6</c:v>
                </c:pt>
                <c:pt idx="6605">
                  <c:v>6</c:v>
                </c:pt>
                <c:pt idx="6606">
                  <c:v>6</c:v>
                </c:pt>
                <c:pt idx="6607">
                  <c:v>6</c:v>
                </c:pt>
                <c:pt idx="6608">
                  <c:v>6</c:v>
                </c:pt>
                <c:pt idx="6609">
                  <c:v>6</c:v>
                </c:pt>
                <c:pt idx="6610">
                  <c:v>6</c:v>
                </c:pt>
                <c:pt idx="6611">
                  <c:v>6</c:v>
                </c:pt>
                <c:pt idx="6612">
                  <c:v>6</c:v>
                </c:pt>
                <c:pt idx="6613">
                  <c:v>6</c:v>
                </c:pt>
                <c:pt idx="6614">
                  <c:v>6</c:v>
                </c:pt>
                <c:pt idx="6615">
                  <c:v>6</c:v>
                </c:pt>
                <c:pt idx="6616">
                  <c:v>6</c:v>
                </c:pt>
                <c:pt idx="6617">
                  <c:v>6</c:v>
                </c:pt>
                <c:pt idx="6618">
                  <c:v>6</c:v>
                </c:pt>
                <c:pt idx="6619">
                  <c:v>6</c:v>
                </c:pt>
                <c:pt idx="6620">
                  <c:v>6</c:v>
                </c:pt>
                <c:pt idx="6621">
                  <c:v>6</c:v>
                </c:pt>
                <c:pt idx="6622">
                  <c:v>6</c:v>
                </c:pt>
                <c:pt idx="6623">
                  <c:v>6</c:v>
                </c:pt>
                <c:pt idx="6624">
                  <c:v>6</c:v>
                </c:pt>
                <c:pt idx="6625">
                  <c:v>6</c:v>
                </c:pt>
                <c:pt idx="6626">
                  <c:v>6</c:v>
                </c:pt>
                <c:pt idx="6627">
                  <c:v>6</c:v>
                </c:pt>
                <c:pt idx="6628">
                  <c:v>6</c:v>
                </c:pt>
                <c:pt idx="6629">
                  <c:v>6</c:v>
                </c:pt>
                <c:pt idx="6630">
                  <c:v>6</c:v>
                </c:pt>
                <c:pt idx="6631">
                  <c:v>6</c:v>
                </c:pt>
                <c:pt idx="6632">
                  <c:v>6</c:v>
                </c:pt>
                <c:pt idx="6633">
                  <c:v>6</c:v>
                </c:pt>
                <c:pt idx="6634">
                  <c:v>6</c:v>
                </c:pt>
                <c:pt idx="6635">
                  <c:v>6</c:v>
                </c:pt>
                <c:pt idx="6636">
                  <c:v>6</c:v>
                </c:pt>
                <c:pt idx="6637">
                  <c:v>6</c:v>
                </c:pt>
                <c:pt idx="6638">
                  <c:v>6</c:v>
                </c:pt>
                <c:pt idx="6639">
                  <c:v>6</c:v>
                </c:pt>
                <c:pt idx="6640">
                  <c:v>6</c:v>
                </c:pt>
                <c:pt idx="6641">
                  <c:v>6</c:v>
                </c:pt>
                <c:pt idx="6642">
                  <c:v>6</c:v>
                </c:pt>
                <c:pt idx="6643">
                  <c:v>6</c:v>
                </c:pt>
                <c:pt idx="6644">
                  <c:v>6</c:v>
                </c:pt>
                <c:pt idx="6645">
                  <c:v>6</c:v>
                </c:pt>
                <c:pt idx="6646">
                  <c:v>6</c:v>
                </c:pt>
                <c:pt idx="6647">
                  <c:v>6</c:v>
                </c:pt>
                <c:pt idx="6648">
                  <c:v>6</c:v>
                </c:pt>
                <c:pt idx="6649">
                  <c:v>6</c:v>
                </c:pt>
                <c:pt idx="6650">
                  <c:v>6</c:v>
                </c:pt>
                <c:pt idx="6651">
                  <c:v>6</c:v>
                </c:pt>
                <c:pt idx="6652">
                  <c:v>6</c:v>
                </c:pt>
                <c:pt idx="6653">
                  <c:v>6</c:v>
                </c:pt>
                <c:pt idx="6654">
                  <c:v>6</c:v>
                </c:pt>
                <c:pt idx="6655">
                  <c:v>6</c:v>
                </c:pt>
                <c:pt idx="6656">
                  <c:v>6</c:v>
                </c:pt>
                <c:pt idx="6657">
                  <c:v>6</c:v>
                </c:pt>
                <c:pt idx="6658">
                  <c:v>6</c:v>
                </c:pt>
                <c:pt idx="6659">
                  <c:v>6</c:v>
                </c:pt>
                <c:pt idx="6660">
                  <c:v>6</c:v>
                </c:pt>
                <c:pt idx="6661">
                  <c:v>6</c:v>
                </c:pt>
                <c:pt idx="6662">
                  <c:v>6</c:v>
                </c:pt>
                <c:pt idx="6663">
                  <c:v>6</c:v>
                </c:pt>
                <c:pt idx="6664">
                  <c:v>6</c:v>
                </c:pt>
                <c:pt idx="6665">
                  <c:v>6</c:v>
                </c:pt>
                <c:pt idx="6666">
                  <c:v>6</c:v>
                </c:pt>
                <c:pt idx="6667">
                  <c:v>6</c:v>
                </c:pt>
                <c:pt idx="6668">
                  <c:v>6</c:v>
                </c:pt>
                <c:pt idx="6669">
                  <c:v>6</c:v>
                </c:pt>
                <c:pt idx="6670">
                  <c:v>6</c:v>
                </c:pt>
                <c:pt idx="6671">
                  <c:v>6</c:v>
                </c:pt>
                <c:pt idx="6672">
                  <c:v>6</c:v>
                </c:pt>
                <c:pt idx="6673">
                  <c:v>6</c:v>
                </c:pt>
                <c:pt idx="6674">
                  <c:v>6</c:v>
                </c:pt>
                <c:pt idx="6675">
                  <c:v>6</c:v>
                </c:pt>
                <c:pt idx="6676">
                  <c:v>6</c:v>
                </c:pt>
                <c:pt idx="6677">
                  <c:v>6</c:v>
                </c:pt>
                <c:pt idx="6678">
                  <c:v>6</c:v>
                </c:pt>
                <c:pt idx="6679">
                  <c:v>6</c:v>
                </c:pt>
                <c:pt idx="6680">
                  <c:v>6</c:v>
                </c:pt>
                <c:pt idx="6681">
                  <c:v>6</c:v>
                </c:pt>
                <c:pt idx="6682">
                  <c:v>6</c:v>
                </c:pt>
                <c:pt idx="6683">
                  <c:v>6</c:v>
                </c:pt>
                <c:pt idx="6684">
                  <c:v>6</c:v>
                </c:pt>
                <c:pt idx="6685">
                  <c:v>1.4</c:v>
                </c:pt>
                <c:pt idx="6686">
                  <c:v>1.4</c:v>
                </c:pt>
                <c:pt idx="6687">
                  <c:v>1.4</c:v>
                </c:pt>
                <c:pt idx="6688">
                  <c:v>1.4</c:v>
                </c:pt>
                <c:pt idx="6689">
                  <c:v>1.4</c:v>
                </c:pt>
                <c:pt idx="6690">
                  <c:v>1.8</c:v>
                </c:pt>
                <c:pt idx="6691">
                  <c:v>1.4</c:v>
                </c:pt>
                <c:pt idx="6692">
                  <c:v>1.8</c:v>
                </c:pt>
                <c:pt idx="6693">
                  <c:v>1.4</c:v>
                </c:pt>
                <c:pt idx="6694">
                  <c:v>1.4</c:v>
                </c:pt>
                <c:pt idx="6695">
                  <c:v>1.8</c:v>
                </c:pt>
                <c:pt idx="6696">
                  <c:v>1.4</c:v>
                </c:pt>
                <c:pt idx="6697">
                  <c:v>1.4</c:v>
                </c:pt>
                <c:pt idx="6698">
                  <c:v>1.8</c:v>
                </c:pt>
                <c:pt idx="6699">
                  <c:v>1.8</c:v>
                </c:pt>
                <c:pt idx="6700">
                  <c:v>1.4</c:v>
                </c:pt>
                <c:pt idx="6701">
                  <c:v>1.4</c:v>
                </c:pt>
                <c:pt idx="6702">
                  <c:v>1.8</c:v>
                </c:pt>
                <c:pt idx="6703">
                  <c:v>1.8</c:v>
                </c:pt>
                <c:pt idx="6704">
                  <c:v>1.4</c:v>
                </c:pt>
                <c:pt idx="6705">
                  <c:v>1.4</c:v>
                </c:pt>
                <c:pt idx="6706">
                  <c:v>1.8</c:v>
                </c:pt>
                <c:pt idx="6707">
                  <c:v>1.8</c:v>
                </c:pt>
                <c:pt idx="6708">
                  <c:v>1.4</c:v>
                </c:pt>
                <c:pt idx="6709">
                  <c:v>1.4</c:v>
                </c:pt>
                <c:pt idx="6710">
                  <c:v>1.8</c:v>
                </c:pt>
                <c:pt idx="6711">
                  <c:v>1.8</c:v>
                </c:pt>
                <c:pt idx="6712">
                  <c:v>1.4</c:v>
                </c:pt>
                <c:pt idx="6713">
                  <c:v>1.8</c:v>
                </c:pt>
                <c:pt idx="6714">
                  <c:v>1.8</c:v>
                </c:pt>
                <c:pt idx="6715">
                  <c:v>1.8</c:v>
                </c:pt>
                <c:pt idx="6716">
                  <c:v>1.4</c:v>
                </c:pt>
                <c:pt idx="6717">
                  <c:v>1.8</c:v>
                </c:pt>
                <c:pt idx="6718">
                  <c:v>1.8</c:v>
                </c:pt>
                <c:pt idx="6719">
                  <c:v>1.8</c:v>
                </c:pt>
                <c:pt idx="6720">
                  <c:v>1.4</c:v>
                </c:pt>
                <c:pt idx="6721">
                  <c:v>1.8</c:v>
                </c:pt>
                <c:pt idx="6722">
                  <c:v>1.8</c:v>
                </c:pt>
                <c:pt idx="6723">
                  <c:v>1.8</c:v>
                </c:pt>
                <c:pt idx="6724">
                  <c:v>1.8</c:v>
                </c:pt>
                <c:pt idx="6725">
                  <c:v>1.8</c:v>
                </c:pt>
                <c:pt idx="6726">
                  <c:v>1.8</c:v>
                </c:pt>
                <c:pt idx="6727">
                  <c:v>1.8</c:v>
                </c:pt>
                <c:pt idx="6728">
                  <c:v>1.8</c:v>
                </c:pt>
                <c:pt idx="6729">
                  <c:v>1.8</c:v>
                </c:pt>
                <c:pt idx="6730">
                  <c:v>1.8</c:v>
                </c:pt>
                <c:pt idx="6731">
                  <c:v>1.8</c:v>
                </c:pt>
                <c:pt idx="6732">
                  <c:v>5.3</c:v>
                </c:pt>
                <c:pt idx="6733">
                  <c:v>5.3</c:v>
                </c:pt>
                <c:pt idx="6734">
                  <c:v>5.3</c:v>
                </c:pt>
                <c:pt idx="6735">
                  <c:v>5.3</c:v>
                </c:pt>
                <c:pt idx="6736">
                  <c:v>5.3</c:v>
                </c:pt>
                <c:pt idx="6737">
                  <c:v>5.3</c:v>
                </c:pt>
                <c:pt idx="6738">
                  <c:v>4.3</c:v>
                </c:pt>
                <c:pt idx="6739">
                  <c:v>4.3</c:v>
                </c:pt>
                <c:pt idx="6740">
                  <c:v>4.3</c:v>
                </c:pt>
                <c:pt idx="6741">
                  <c:v>4.3</c:v>
                </c:pt>
                <c:pt idx="6742">
                  <c:v>4.3</c:v>
                </c:pt>
                <c:pt idx="6743">
                  <c:v>4.3</c:v>
                </c:pt>
                <c:pt idx="6744">
                  <c:v>4.3</c:v>
                </c:pt>
                <c:pt idx="6745">
                  <c:v>4.3</c:v>
                </c:pt>
                <c:pt idx="6746">
                  <c:v>4.3</c:v>
                </c:pt>
                <c:pt idx="6747">
                  <c:v>4.3</c:v>
                </c:pt>
                <c:pt idx="6748">
                  <c:v>4.3</c:v>
                </c:pt>
                <c:pt idx="6749">
                  <c:v>4.3</c:v>
                </c:pt>
                <c:pt idx="6750">
                  <c:v>4.8</c:v>
                </c:pt>
                <c:pt idx="6751">
                  <c:v>4.8</c:v>
                </c:pt>
                <c:pt idx="6752">
                  <c:v>4.8</c:v>
                </c:pt>
                <c:pt idx="6753">
                  <c:v>4.8</c:v>
                </c:pt>
                <c:pt idx="6754">
                  <c:v>4.8</c:v>
                </c:pt>
                <c:pt idx="6755">
                  <c:v>4.8</c:v>
                </c:pt>
                <c:pt idx="6756">
                  <c:v>4.8</c:v>
                </c:pt>
                <c:pt idx="6757">
                  <c:v>4.8</c:v>
                </c:pt>
                <c:pt idx="6758">
                  <c:v>4.8</c:v>
                </c:pt>
                <c:pt idx="6759">
                  <c:v>4.8</c:v>
                </c:pt>
                <c:pt idx="6760">
                  <c:v>4.8</c:v>
                </c:pt>
                <c:pt idx="6761">
                  <c:v>4.8</c:v>
                </c:pt>
                <c:pt idx="6762">
                  <c:v>5.3</c:v>
                </c:pt>
                <c:pt idx="6763">
                  <c:v>4.8</c:v>
                </c:pt>
                <c:pt idx="6764">
                  <c:v>4.8</c:v>
                </c:pt>
                <c:pt idx="6765">
                  <c:v>4.8</c:v>
                </c:pt>
                <c:pt idx="6766">
                  <c:v>4.8</c:v>
                </c:pt>
                <c:pt idx="6767">
                  <c:v>4.8</c:v>
                </c:pt>
                <c:pt idx="6768">
                  <c:v>4.8</c:v>
                </c:pt>
                <c:pt idx="6769">
                  <c:v>5.3</c:v>
                </c:pt>
                <c:pt idx="6770">
                  <c:v>5.3</c:v>
                </c:pt>
                <c:pt idx="6771">
                  <c:v>5.3</c:v>
                </c:pt>
                <c:pt idx="6772">
                  <c:v>5.3</c:v>
                </c:pt>
                <c:pt idx="6773">
                  <c:v>4.8</c:v>
                </c:pt>
                <c:pt idx="6774">
                  <c:v>4.8</c:v>
                </c:pt>
                <c:pt idx="6775">
                  <c:v>4.8</c:v>
                </c:pt>
                <c:pt idx="6776">
                  <c:v>4.8</c:v>
                </c:pt>
                <c:pt idx="6777">
                  <c:v>4.8</c:v>
                </c:pt>
                <c:pt idx="6778">
                  <c:v>4.8</c:v>
                </c:pt>
                <c:pt idx="6779">
                  <c:v>5.3</c:v>
                </c:pt>
                <c:pt idx="6780">
                  <c:v>5.3</c:v>
                </c:pt>
                <c:pt idx="6781">
                  <c:v>5.3</c:v>
                </c:pt>
                <c:pt idx="6782">
                  <c:v>5.3</c:v>
                </c:pt>
                <c:pt idx="6783">
                  <c:v>6.6</c:v>
                </c:pt>
                <c:pt idx="6784">
                  <c:v>6.6</c:v>
                </c:pt>
                <c:pt idx="6785">
                  <c:v>4.8</c:v>
                </c:pt>
                <c:pt idx="6786">
                  <c:v>4.8</c:v>
                </c:pt>
                <c:pt idx="6787">
                  <c:v>6.6</c:v>
                </c:pt>
                <c:pt idx="6788">
                  <c:v>6.6</c:v>
                </c:pt>
                <c:pt idx="6789">
                  <c:v>4.8</c:v>
                </c:pt>
                <c:pt idx="6790">
                  <c:v>4.8</c:v>
                </c:pt>
                <c:pt idx="6791">
                  <c:v>4.8</c:v>
                </c:pt>
                <c:pt idx="6792">
                  <c:v>4.8</c:v>
                </c:pt>
                <c:pt idx="6793">
                  <c:v>5.3</c:v>
                </c:pt>
                <c:pt idx="6794">
                  <c:v>5.3</c:v>
                </c:pt>
                <c:pt idx="6795">
                  <c:v>5.3</c:v>
                </c:pt>
                <c:pt idx="6796">
                  <c:v>5.3</c:v>
                </c:pt>
                <c:pt idx="6797">
                  <c:v>6.6</c:v>
                </c:pt>
                <c:pt idx="6798">
                  <c:v>6.6</c:v>
                </c:pt>
                <c:pt idx="6799">
                  <c:v>6</c:v>
                </c:pt>
                <c:pt idx="6800">
                  <c:v>6</c:v>
                </c:pt>
                <c:pt idx="6801">
                  <c:v>6.6</c:v>
                </c:pt>
                <c:pt idx="6802">
                  <c:v>6.6</c:v>
                </c:pt>
                <c:pt idx="6803">
                  <c:v>6</c:v>
                </c:pt>
                <c:pt idx="6804">
                  <c:v>6</c:v>
                </c:pt>
                <c:pt idx="6805">
                  <c:v>4.8</c:v>
                </c:pt>
                <c:pt idx="6806">
                  <c:v>4.8</c:v>
                </c:pt>
                <c:pt idx="6807">
                  <c:v>5.3</c:v>
                </c:pt>
                <c:pt idx="6808">
                  <c:v>5.3</c:v>
                </c:pt>
                <c:pt idx="6809">
                  <c:v>5.3</c:v>
                </c:pt>
                <c:pt idx="6810">
                  <c:v>5.3</c:v>
                </c:pt>
                <c:pt idx="6811">
                  <c:v>6</c:v>
                </c:pt>
                <c:pt idx="6812">
                  <c:v>6</c:v>
                </c:pt>
                <c:pt idx="6813">
                  <c:v>6</c:v>
                </c:pt>
                <c:pt idx="6814">
                  <c:v>6</c:v>
                </c:pt>
                <c:pt idx="6815">
                  <c:v>6</c:v>
                </c:pt>
                <c:pt idx="6816">
                  <c:v>6</c:v>
                </c:pt>
                <c:pt idx="6817">
                  <c:v>5.3</c:v>
                </c:pt>
                <c:pt idx="6818">
                  <c:v>5.3</c:v>
                </c:pt>
                <c:pt idx="6819">
                  <c:v>5.3</c:v>
                </c:pt>
                <c:pt idx="6820">
                  <c:v>5.3</c:v>
                </c:pt>
                <c:pt idx="6821">
                  <c:v>6</c:v>
                </c:pt>
                <c:pt idx="6822">
                  <c:v>6</c:v>
                </c:pt>
                <c:pt idx="6823">
                  <c:v>6</c:v>
                </c:pt>
                <c:pt idx="6824">
                  <c:v>5.3</c:v>
                </c:pt>
                <c:pt idx="6825">
                  <c:v>5.3</c:v>
                </c:pt>
                <c:pt idx="6826">
                  <c:v>6</c:v>
                </c:pt>
                <c:pt idx="6827">
                  <c:v>6</c:v>
                </c:pt>
                <c:pt idx="6828">
                  <c:v>6</c:v>
                </c:pt>
                <c:pt idx="6829">
                  <c:v>5.3</c:v>
                </c:pt>
                <c:pt idx="6830">
                  <c:v>5.3</c:v>
                </c:pt>
                <c:pt idx="6831">
                  <c:v>6</c:v>
                </c:pt>
                <c:pt idx="6832">
                  <c:v>6</c:v>
                </c:pt>
                <c:pt idx="6833">
                  <c:v>5.3</c:v>
                </c:pt>
                <c:pt idx="6834">
                  <c:v>5.3</c:v>
                </c:pt>
                <c:pt idx="6835">
                  <c:v>6</c:v>
                </c:pt>
                <c:pt idx="6836">
                  <c:v>6</c:v>
                </c:pt>
                <c:pt idx="6837">
                  <c:v>4.3</c:v>
                </c:pt>
                <c:pt idx="6838">
                  <c:v>5.3</c:v>
                </c:pt>
                <c:pt idx="6839">
                  <c:v>6</c:v>
                </c:pt>
                <c:pt idx="6840">
                  <c:v>6</c:v>
                </c:pt>
                <c:pt idx="6841">
                  <c:v>4.3</c:v>
                </c:pt>
                <c:pt idx="6842">
                  <c:v>5.3</c:v>
                </c:pt>
                <c:pt idx="6843">
                  <c:v>6</c:v>
                </c:pt>
                <c:pt idx="6844">
                  <c:v>6</c:v>
                </c:pt>
                <c:pt idx="6845">
                  <c:v>6</c:v>
                </c:pt>
                <c:pt idx="6846">
                  <c:v>4.3</c:v>
                </c:pt>
                <c:pt idx="6847">
                  <c:v>5.3</c:v>
                </c:pt>
                <c:pt idx="6848">
                  <c:v>6</c:v>
                </c:pt>
                <c:pt idx="6849">
                  <c:v>6</c:v>
                </c:pt>
                <c:pt idx="6850">
                  <c:v>6</c:v>
                </c:pt>
                <c:pt idx="6851">
                  <c:v>6</c:v>
                </c:pt>
                <c:pt idx="6852">
                  <c:v>4.3</c:v>
                </c:pt>
                <c:pt idx="6853">
                  <c:v>2</c:v>
                </c:pt>
                <c:pt idx="6854">
                  <c:v>2</c:v>
                </c:pt>
                <c:pt idx="6855">
                  <c:v>2</c:v>
                </c:pt>
                <c:pt idx="6856">
                  <c:v>2</c:v>
                </c:pt>
                <c:pt idx="6857">
                  <c:v>2</c:v>
                </c:pt>
                <c:pt idx="6858">
                  <c:v>2</c:v>
                </c:pt>
                <c:pt idx="6859">
                  <c:v>3.6</c:v>
                </c:pt>
                <c:pt idx="6860">
                  <c:v>3.6</c:v>
                </c:pt>
                <c:pt idx="6861">
                  <c:v>3.6</c:v>
                </c:pt>
                <c:pt idx="6862">
                  <c:v>3.6</c:v>
                </c:pt>
                <c:pt idx="6863">
                  <c:v>3.6</c:v>
                </c:pt>
                <c:pt idx="6864">
                  <c:v>3.6</c:v>
                </c:pt>
                <c:pt idx="6865">
                  <c:v>3.6</c:v>
                </c:pt>
                <c:pt idx="6866">
                  <c:v>3.6</c:v>
                </c:pt>
                <c:pt idx="6867">
                  <c:v>3.6</c:v>
                </c:pt>
                <c:pt idx="6868">
                  <c:v>3.6</c:v>
                </c:pt>
                <c:pt idx="6869">
                  <c:v>3.6</c:v>
                </c:pt>
                <c:pt idx="6870">
                  <c:v>3.6</c:v>
                </c:pt>
                <c:pt idx="6871">
                  <c:v>3.6</c:v>
                </c:pt>
                <c:pt idx="6872">
                  <c:v>3.6</c:v>
                </c:pt>
                <c:pt idx="6873">
                  <c:v>3.6</c:v>
                </c:pt>
                <c:pt idx="6874">
                  <c:v>4</c:v>
                </c:pt>
                <c:pt idx="6875">
                  <c:v>4</c:v>
                </c:pt>
                <c:pt idx="6876">
                  <c:v>3.8</c:v>
                </c:pt>
                <c:pt idx="6877">
                  <c:v>4</c:v>
                </c:pt>
                <c:pt idx="6878">
                  <c:v>4</c:v>
                </c:pt>
                <c:pt idx="6879">
                  <c:v>4</c:v>
                </c:pt>
                <c:pt idx="6880">
                  <c:v>4</c:v>
                </c:pt>
                <c:pt idx="6881">
                  <c:v>4</c:v>
                </c:pt>
                <c:pt idx="6882">
                  <c:v>4</c:v>
                </c:pt>
                <c:pt idx="6883">
                  <c:v>3.8</c:v>
                </c:pt>
                <c:pt idx="6884">
                  <c:v>4</c:v>
                </c:pt>
                <c:pt idx="6885">
                  <c:v>4</c:v>
                </c:pt>
                <c:pt idx="6886">
                  <c:v>3.5</c:v>
                </c:pt>
                <c:pt idx="6887">
                  <c:v>3.5</c:v>
                </c:pt>
                <c:pt idx="6888">
                  <c:v>3.5</c:v>
                </c:pt>
                <c:pt idx="6889">
                  <c:v>3.5</c:v>
                </c:pt>
                <c:pt idx="6890">
                  <c:v>3.5</c:v>
                </c:pt>
                <c:pt idx="6891">
                  <c:v>3.5</c:v>
                </c:pt>
                <c:pt idx="6892">
                  <c:v>3.5</c:v>
                </c:pt>
                <c:pt idx="6893">
                  <c:v>3.5</c:v>
                </c:pt>
                <c:pt idx="6894">
                  <c:v>3.8</c:v>
                </c:pt>
                <c:pt idx="6895">
                  <c:v>3.5</c:v>
                </c:pt>
                <c:pt idx="6896">
                  <c:v>3.5</c:v>
                </c:pt>
                <c:pt idx="6897">
                  <c:v>3.5</c:v>
                </c:pt>
                <c:pt idx="6898">
                  <c:v>3.5</c:v>
                </c:pt>
                <c:pt idx="6899">
                  <c:v>3.5</c:v>
                </c:pt>
                <c:pt idx="6900">
                  <c:v>3.5</c:v>
                </c:pt>
                <c:pt idx="6901">
                  <c:v>3.6</c:v>
                </c:pt>
                <c:pt idx="6902">
                  <c:v>3.6</c:v>
                </c:pt>
                <c:pt idx="6903">
                  <c:v>3.6</c:v>
                </c:pt>
                <c:pt idx="6904">
                  <c:v>3.6</c:v>
                </c:pt>
                <c:pt idx="6905">
                  <c:v>3.6</c:v>
                </c:pt>
                <c:pt idx="6906">
                  <c:v>3.6</c:v>
                </c:pt>
                <c:pt idx="6907">
                  <c:v>3.6</c:v>
                </c:pt>
                <c:pt idx="6908">
                  <c:v>3.6</c:v>
                </c:pt>
                <c:pt idx="6909">
                  <c:v>5.7</c:v>
                </c:pt>
                <c:pt idx="6910">
                  <c:v>3.6</c:v>
                </c:pt>
                <c:pt idx="6911">
                  <c:v>3.6</c:v>
                </c:pt>
                <c:pt idx="6912">
                  <c:v>3.6</c:v>
                </c:pt>
                <c:pt idx="6913">
                  <c:v>3.6</c:v>
                </c:pt>
                <c:pt idx="6914">
                  <c:v>3.6</c:v>
                </c:pt>
                <c:pt idx="6915">
                  <c:v>3.6</c:v>
                </c:pt>
                <c:pt idx="6916">
                  <c:v>3.6</c:v>
                </c:pt>
                <c:pt idx="6917">
                  <c:v>3.6</c:v>
                </c:pt>
                <c:pt idx="6918">
                  <c:v>5.7</c:v>
                </c:pt>
                <c:pt idx="6919">
                  <c:v>3.6</c:v>
                </c:pt>
                <c:pt idx="6920">
                  <c:v>3.6</c:v>
                </c:pt>
                <c:pt idx="6921">
                  <c:v>3.6</c:v>
                </c:pt>
                <c:pt idx="6922">
                  <c:v>3.6</c:v>
                </c:pt>
                <c:pt idx="6923">
                  <c:v>3.6</c:v>
                </c:pt>
                <c:pt idx="6924">
                  <c:v>3.6</c:v>
                </c:pt>
                <c:pt idx="6925">
                  <c:v>3.6</c:v>
                </c:pt>
                <c:pt idx="6926">
                  <c:v>3.6</c:v>
                </c:pt>
                <c:pt idx="6927">
                  <c:v>3.6</c:v>
                </c:pt>
                <c:pt idx="6928">
                  <c:v>3.6</c:v>
                </c:pt>
                <c:pt idx="6929">
                  <c:v>3.6</c:v>
                </c:pt>
                <c:pt idx="6930">
                  <c:v>3.6</c:v>
                </c:pt>
                <c:pt idx="6931">
                  <c:v>3.6</c:v>
                </c:pt>
                <c:pt idx="6932">
                  <c:v>3.6</c:v>
                </c:pt>
                <c:pt idx="6933">
                  <c:v>3.6</c:v>
                </c:pt>
                <c:pt idx="6934">
                  <c:v>3.6</c:v>
                </c:pt>
                <c:pt idx="6935">
                  <c:v>3.6</c:v>
                </c:pt>
                <c:pt idx="6936">
                  <c:v>3.6</c:v>
                </c:pt>
                <c:pt idx="6937">
                  <c:v>3.6</c:v>
                </c:pt>
                <c:pt idx="6938">
                  <c:v>3.6</c:v>
                </c:pt>
                <c:pt idx="6939">
                  <c:v>3.6</c:v>
                </c:pt>
                <c:pt idx="6940">
                  <c:v>3.6</c:v>
                </c:pt>
                <c:pt idx="6941">
                  <c:v>3.6</c:v>
                </c:pt>
                <c:pt idx="6942">
                  <c:v>3.6</c:v>
                </c:pt>
                <c:pt idx="6943">
                  <c:v>3.6</c:v>
                </c:pt>
                <c:pt idx="6944">
                  <c:v>6.4</c:v>
                </c:pt>
                <c:pt idx="6945">
                  <c:v>3.6</c:v>
                </c:pt>
                <c:pt idx="6946">
                  <c:v>3.6</c:v>
                </c:pt>
                <c:pt idx="6947">
                  <c:v>3.6</c:v>
                </c:pt>
                <c:pt idx="6948">
                  <c:v>3.6</c:v>
                </c:pt>
                <c:pt idx="6949">
                  <c:v>6.4</c:v>
                </c:pt>
                <c:pt idx="6950">
                  <c:v>3.6</c:v>
                </c:pt>
                <c:pt idx="6951">
                  <c:v>3.6</c:v>
                </c:pt>
                <c:pt idx="6952">
                  <c:v>3.6</c:v>
                </c:pt>
                <c:pt idx="6953">
                  <c:v>3.6</c:v>
                </c:pt>
                <c:pt idx="6954">
                  <c:v>3.6</c:v>
                </c:pt>
                <c:pt idx="6955">
                  <c:v>3.6</c:v>
                </c:pt>
                <c:pt idx="6956">
                  <c:v>3.6</c:v>
                </c:pt>
                <c:pt idx="6957">
                  <c:v>6.4</c:v>
                </c:pt>
                <c:pt idx="6958">
                  <c:v>3.6</c:v>
                </c:pt>
                <c:pt idx="6959">
                  <c:v>3.6</c:v>
                </c:pt>
                <c:pt idx="6960">
                  <c:v>3.6</c:v>
                </c:pt>
                <c:pt idx="6961">
                  <c:v>3.6</c:v>
                </c:pt>
                <c:pt idx="6962">
                  <c:v>3.6</c:v>
                </c:pt>
                <c:pt idx="6963">
                  <c:v>3.6</c:v>
                </c:pt>
                <c:pt idx="6964">
                  <c:v>6.4</c:v>
                </c:pt>
                <c:pt idx="6965">
                  <c:v>3.6</c:v>
                </c:pt>
                <c:pt idx="6966">
                  <c:v>3.6</c:v>
                </c:pt>
                <c:pt idx="6967">
                  <c:v>3.6</c:v>
                </c:pt>
                <c:pt idx="6968">
                  <c:v>3.6</c:v>
                </c:pt>
                <c:pt idx="6969">
                  <c:v>3.6</c:v>
                </c:pt>
                <c:pt idx="6970">
                  <c:v>3.6</c:v>
                </c:pt>
                <c:pt idx="6971">
                  <c:v>3.6</c:v>
                </c:pt>
                <c:pt idx="6972">
                  <c:v>6.4</c:v>
                </c:pt>
                <c:pt idx="6973">
                  <c:v>5.7</c:v>
                </c:pt>
                <c:pt idx="6974">
                  <c:v>5.7</c:v>
                </c:pt>
                <c:pt idx="6975">
                  <c:v>5.7</c:v>
                </c:pt>
                <c:pt idx="6976">
                  <c:v>5.7</c:v>
                </c:pt>
                <c:pt idx="6977">
                  <c:v>5.7</c:v>
                </c:pt>
                <c:pt idx="6978">
                  <c:v>5.7</c:v>
                </c:pt>
                <c:pt idx="6979">
                  <c:v>5.7</c:v>
                </c:pt>
                <c:pt idx="6980">
                  <c:v>3.6</c:v>
                </c:pt>
                <c:pt idx="6981">
                  <c:v>3.6</c:v>
                </c:pt>
                <c:pt idx="6982">
                  <c:v>3.6</c:v>
                </c:pt>
                <c:pt idx="6983">
                  <c:v>3.6</c:v>
                </c:pt>
                <c:pt idx="6984">
                  <c:v>5.7</c:v>
                </c:pt>
                <c:pt idx="6985">
                  <c:v>3.6</c:v>
                </c:pt>
                <c:pt idx="6986">
                  <c:v>5.7</c:v>
                </c:pt>
                <c:pt idx="6987">
                  <c:v>3.6</c:v>
                </c:pt>
                <c:pt idx="6988">
                  <c:v>5.7</c:v>
                </c:pt>
                <c:pt idx="6989">
                  <c:v>3.5</c:v>
                </c:pt>
                <c:pt idx="6990">
                  <c:v>3.5</c:v>
                </c:pt>
                <c:pt idx="6991">
                  <c:v>3.5</c:v>
                </c:pt>
                <c:pt idx="6992">
                  <c:v>2.7</c:v>
                </c:pt>
                <c:pt idx="6993">
                  <c:v>3.5</c:v>
                </c:pt>
                <c:pt idx="6994">
                  <c:v>5.7</c:v>
                </c:pt>
                <c:pt idx="6995">
                  <c:v>3.5</c:v>
                </c:pt>
                <c:pt idx="6996">
                  <c:v>6.1</c:v>
                </c:pt>
                <c:pt idx="6997">
                  <c:v>5.7</c:v>
                </c:pt>
                <c:pt idx="6998">
                  <c:v>5.7</c:v>
                </c:pt>
                <c:pt idx="6999">
                  <c:v>3.5</c:v>
                </c:pt>
                <c:pt idx="7000">
                  <c:v>3.5</c:v>
                </c:pt>
                <c:pt idx="7001">
                  <c:v>5.7</c:v>
                </c:pt>
                <c:pt idx="7002">
                  <c:v>2.7</c:v>
                </c:pt>
                <c:pt idx="7003">
                  <c:v>3.5</c:v>
                </c:pt>
                <c:pt idx="7004">
                  <c:v>3.5</c:v>
                </c:pt>
                <c:pt idx="7005">
                  <c:v>3.5</c:v>
                </c:pt>
                <c:pt idx="7006">
                  <c:v>2.7</c:v>
                </c:pt>
                <c:pt idx="7007">
                  <c:v>3.5</c:v>
                </c:pt>
                <c:pt idx="7008">
                  <c:v>6.1</c:v>
                </c:pt>
                <c:pt idx="7009">
                  <c:v>5.7</c:v>
                </c:pt>
                <c:pt idx="7010">
                  <c:v>5.7</c:v>
                </c:pt>
                <c:pt idx="7011">
                  <c:v>3.5</c:v>
                </c:pt>
                <c:pt idx="7012">
                  <c:v>3.5</c:v>
                </c:pt>
                <c:pt idx="7013">
                  <c:v>3.5</c:v>
                </c:pt>
                <c:pt idx="7014">
                  <c:v>5.7</c:v>
                </c:pt>
                <c:pt idx="7015">
                  <c:v>3.5</c:v>
                </c:pt>
                <c:pt idx="7016">
                  <c:v>2.7</c:v>
                </c:pt>
                <c:pt idx="7017">
                  <c:v>3.5</c:v>
                </c:pt>
                <c:pt idx="7018">
                  <c:v>6.1</c:v>
                </c:pt>
                <c:pt idx="7019">
                  <c:v>5.7</c:v>
                </c:pt>
                <c:pt idx="7020">
                  <c:v>3.5</c:v>
                </c:pt>
                <c:pt idx="7021">
                  <c:v>3.5</c:v>
                </c:pt>
                <c:pt idx="7022">
                  <c:v>5.7</c:v>
                </c:pt>
                <c:pt idx="7023">
                  <c:v>3.5</c:v>
                </c:pt>
                <c:pt idx="7024">
                  <c:v>3.5</c:v>
                </c:pt>
                <c:pt idx="7025">
                  <c:v>3.5</c:v>
                </c:pt>
                <c:pt idx="7026">
                  <c:v>5.7</c:v>
                </c:pt>
                <c:pt idx="7027">
                  <c:v>6.1</c:v>
                </c:pt>
                <c:pt idx="7028">
                  <c:v>5.7</c:v>
                </c:pt>
                <c:pt idx="7029">
                  <c:v>2.7</c:v>
                </c:pt>
                <c:pt idx="7030">
                  <c:v>3.5</c:v>
                </c:pt>
                <c:pt idx="7031">
                  <c:v>3.5</c:v>
                </c:pt>
                <c:pt idx="7032">
                  <c:v>2.7</c:v>
                </c:pt>
                <c:pt idx="7033">
                  <c:v>3.5</c:v>
                </c:pt>
                <c:pt idx="7034">
                  <c:v>6.1</c:v>
                </c:pt>
                <c:pt idx="7035">
                  <c:v>5.7</c:v>
                </c:pt>
                <c:pt idx="7036">
                  <c:v>2.7</c:v>
                </c:pt>
                <c:pt idx="7037">
                  <c:v>6.1</c:v>
                </c:pt>
                <c:pt idx="7038">
                  <c:v>5.7</c:v>
                </c:pt>
                <c:pt idx="7039">
                  <c:v>5.7</c:v>
                </c:pt>
                <c:pt idx="7040">
                  <c:v>3.5</c:v>
                </c:pt>
                <c:pt idx="7041">
                  <c:v>3.5</c:v>
                </c:pt>
                <c:pt idx="7042">
                  <c:v>3.6</c:v>
                </c:pt>
                <c:pt idx="7043">
                  <c:v>3.6</c:v>
                </c:pt>
                <c:pt idx="7044">
                  <c:v>6.2</c:v>
                </c:pt>
                <c:pt idx="7045">
                  <c:v>6.2</c:v>
                </c:pt>
                <c:pt idx="7046">
                  <c:v>6.2</c:v>
                </c:pt>
                <c:pt idx="7047">
                  <c:v>6.2</c:v>
                </c:pt>
                <c:pt idx="7048">
                  <c:v>6.4</c:v>
                </c:pt>
                <c:pt idx="7049">
                  <c:v>6.4</c:v>
                </c:pt>
                <c:pt idx="7050">
                  <c:v>5.7</c:v>
                </c:pt>
                <c:pt idx="7051">
                  <c:v>3.6</c:v>
                </c:pt>
                <c:pt idx="7052">
                  <c:v>3.6</c:v>
                </c:pt>
                <c:pt idx="7053">
                  <c:v>3.6</c:v>
                </c:pt>
                <c:pt idx="7054">
                  <c:v>5.7</c:v>
                </c:pt>
                <c:pt idx="7055">
                  <c:v>6.4</c:v>
                </c:pt>
                <c:pt idx="7056">
                  <c:v>5.7</c:v>
                </c:pt>
                <c:pt idx="7057">
                  <c:v>3.6</c:v>
                </c:pt>
                <c:pt idx="7058">
                  <c:v>3.6</c:v>
                </c:pt>
                <c:pt idx="7059">
                  <c:v>6.2</c:v>
                </c:pt>
                <c:pt idx="7060">
                  <c:v>6.2</c:v>
                </c:pt>
                <c:pt idx="7061">
                  <c:v>6.2</c:v>
                </c:pt>
                <c:pt idx="7062">
                  <c:v>6.4</c:v>
                </c:pt>
                <c:pt idx="7063">
                  <c:v>5.7</c:v>
                </c:pt>
                <c:pt idx="7064">
                  <c:v>6.4</c:v>
                </c:pt>
                <c:pt idx="7065">
                  <c:v>5.7</c:v>
                </c:pt>
                <c:pt idx="7066">
                  <c:v>5.7</c:v>
                </c:pt>
                <c:pt idx="7067">
                  <c:v>5.7</c:v>
                </c:pt>
                <c:pt idx="7068">
                  <c:v>6.4</c:v>
                </c:pt>
                <c:pt idx="7069">
                  <c:v>6.4</c:v>
                </c:pt>
                <c:pt idx="7070">
                  <c:v>3.6</c:v>
                </c:pt>
                <c:pt idx="7071">
                  <c:v>3.6</c:v>
                </c:pt>
                <c:pt idx="7072">
                  <c:v>6.2</c:v>
                </c:pt>
                <c:pt idx="7073">
                  <c:v>6.4</c:v>
                </c:pt>
                <c:pt idx="7074">
                  <c:v>5.7</c:v>
                </c:pt>
                <c:pt idx="7075">
                  <c:v>6.4</c:v>
                </c:pt>
                <c:pt idx="7076">
                  <c:v>5.7</c:v>
                </c:pt>
                <c:pt idx="7077">
                  <c:v>5.7</c:v>
                </c:pt>
                <c:pt idx="7078">
                  <c:v>5.7</c:v>
                </c:pt>
                <c:pt idx="7079">
                  <c:v>5.7</c:v>
                </c:pt>
                <c:pt idx="7080">
                  <c:v>3.6</c:v>
                </c:pt>
                <c:pt idx="7081">
                  <c:v>3.6</c:v>
                </c:pt>
                <c:pt idx="7082">
                  <c:v>6.2</c:v>
                </c:pt>
                <c:pt idx="7083">
                  <c:v>6.4</c:v>
                </c:pt>
                <c:pt idx="7084">
                  <c:v>5.7</c:v>
                </c:pt>
                <c:pt idx="7085">
                  <c:v>6.4</c:v>
                </c:pt>
                <c:pt idx="7086">
                  <c:v>6.4</c:v>
                </c:pt>
                <c:pt idx="7087">
                  <c:v>5.7</c:v>
                </c:pt>
                <c:pt idx="7088">
                  <c:v>5.7</c:v>
                </c:pt>
                <c:pt idx="7089">
                  <c:v>5.7</c:v>
                </c:pt>
                <c:pt idx="7090">
                  <c:v>3.6</c:v>
                </c:pt>
                <c:pt idx="7091">
                  <c:v>3.6</c:v>
                </c:pt>
                <c:pt idx="7092">
                  <c:v>3.6</c:v>
                </c:pt>
                <c:pt idx="7093">
                  <c:v>6.4</c:v>
                </c:pt>
                <c:pt idx="7094">
                  <c:v>6.4</c:v>
                </c:pt>
                <c:pt idx="7095">
                  <c:v>5.7</c:v>
                </c:pt>
                <c:pt idx="7096">
                  <c:v>3.6</c:v>
                </c:pt>
                <c:pt idx="7097">
                  <c:v>5.7</c:v>
                </c:pt>
                <c:pt idx="7098">
                  <c:v>5.7</c:v>
                </c:pt>
                <c:pt idx="7099">
                  <c:v>5.7</c:v>
                </c:pt>
                <c:pt idx="7100">
                  <c:v>5.7</c:v>
                </c:pt>
                <c:pt idx="7101">
                  <c:v>3.6</c:v>
                </c:pt>
                <c:pt idx="7102">
                  <c:v>3.6</c:v>
                </c:pt>
                <c:pt idx="7103">
                  <c:v>6.4</c:v>
                </c:pt>
                <c:pt idx="7104">
                  <c:v>6.4</c:v>
                </c:pt>
                <c:pt idx="7105">
                  <c:v>3.6</c:v>
                </c:pt>
                <c:pt idx="7106">
                  <c:v>5.7</c:v>
                </c:pt>
                <c:pt idx="7107">
                  <c:v>5.7</c:v>
                </c:pt>
                <c:pt idx="7108">
                  <c:v>5.7</c:v>
                </c:pt>
                <c:pt idx="7109">
                  <c:v>6.4</c:v>
                </c:pt>
                <c:pt idx="7110">
                  <c:v>3.6</c:v>
                </c:pt>
                <c:pt idx="7111">
                  <c:v>3.6</c:v>
                </c:pt>
                <c:pt idx="7112">
                  <c:v>6.4</c:v>
                </c:pt>
                <c:pt idx="7113">
                  <c:v>3.6</c:v>
                </c:pt>
                <c:pt idx="7114">
                  <c:v>5.7</c:v>
                </c:pt>
                <c:pt idx="7115">
                  <c:v>5.7</c:v>
                </c:pt>
                <c:pt idx="7116">
                  <c:v>3.6</c:v>
                </c:pt>
                <c:pt idx="7117">
                  <c:v>6.4</c:v>
                </c:pt>
                <c:pt idx="7118">
                  <c:v>5.7</c:v>
                </c:pt>
                <c:pt idx="7119">
                  <c:v>5.7</c:v>
                </c:pt>
                <c:pt idx="7120">
                  <c:v>5.7</c:v>
                </c:pt>
                <c:pt idx="7121">
                  <c:v>6.1</c:v>
                </c:pt>
                <c:pt idx="7122">
                  <c:v>3.5</c:v>
                </c:pt>
                <c:pt idx="7123">
                  <c:v>5.7</c:v>
                </c:pt>
                <c:pt idx="7124">
                  <c:v>5.7</c:v>
                </c:pt>
                <c:pt idx="7125">
                  <c:v>6.1</c:v>
                </c:pt>
                <c:pt idx="7126">
                  <c:v>3.5</c:v>
                </c:pt>
                <c:pt idx="7127">
                  <c:v>6.1</c:v>
                </c:pt>
                <c:pt idx="7128">
                  <c:v>3.6</c:v>
                </c:pt>
                <c:pt idx="7129">
                  <c:v>3.6</c:v>
                </c:pt>
                <c:pt idx="7130">
                  <c:v>3.6</c:v>
                </c:pt>
                <c:pt idx="7131">
                  <c:v>5.7</c:v>
                </c:pt>
                <c:pt idx="7132">
                  <c:v>3.6</c:v>
                </c:pt>
                <c:pt idx="7133">
                  <c:v>3.6</c:v>
                </c:pt>
                <c:pt idx="7134">
                  <c:v>3.6</c:v>
                </c:pt>
                <c:pt idx="7135">
                  <c:v>3.6</c:v>
                </c:pt>
                <c:pt idx="7136">
                  <c:v>3.6</c:v>
                </c:pt>
                <c:pt idx="7137">
                  <c:v>3.6</c:v>
                </c:pt>
                <c:pt idx="7138">
                  <c:v>6.4</c:v>
                </c:pt>
                <c:pt idx="7139">
                  <c:v>5.7</c:v>
                </c:pt>
                <c:pt idx="7140">
                  <c:v>3.6</c:v>
                </c:pt>
                <c:pt idx="7141">
                  <c:v>3.6</c:v>
                </c:pt>
                <c:pt idx="7142">
                  <c:v>3.6</c:v>
                </c:pt>
                <c:pt idx="7143">
                  <c:v>3.6</c:v>
                </c:pt>
                <c:pt idx="7144">
                  <c:v>3.6</c:v>
                </c:pt>
                <c:pt idx="7145">
                  <c:v>5.7</c:v>
                </c:pt>
                <c:pt idx="7146">
                  <c:v>3.6</c:v>
                </c:pt>
                <c:pt idx="7147">
                  <c:v>3.6</c:v>
                </c:pt>
                <c:pt idx="7148">
                  <c:v>3.6</c:v>
                </c:pt>
                <c:pt idx="7149">
                  <c:v>3.6</c:v>
                </c:pt>
                <c:pt idx="7150">
                  <c:v>6.4</c:v>
                </c:pt>
                <c:pt idx="7151">
                  <c:v>5.7</c:v>
                </c:pt>
                <c:pt idx="7152">
                  <c:v>3.6</c:v>
                </c:pt>
                <c:pt idx="7153">
                  <c:v>3.6</c:v>
                </c:pt>
                <c:pt idx="7154">
                  <c:v>3.6</c:v>
                </c:pt>
                <c:pt idx="7155">
                  <c:v>3.6</c:v>
                </c:pt>
                <c:pt idx="7156">
                  <c:v>5.7</c:v>
                </c:pt>
                <c:pt idx="7157">
                  <c:v>3.6</c:v>
                </c:pt>
                <c:pt idx="7158">
                  <c:v>3.6</c:v>
                </c:pt>
                <c:pt idx="7159">
                  <c:v>3.6</c:v>
                </c:pt>
                <c:pt idx="7160">
                  <c:v>3.6</c:v>
                </c:pt>
                <c:pt idx="7161">
                  <c:v>5.7</c:v>
                </c:pt>
                <c:pt idx="7162">
                  <c:v>3.6</c:v>
                </c:pt>
                <c:pt idx="7163">
                  <c:v>3.6</c:v>
                </c:pt>
                <c:pt idx="7164">
                  <c:v>3.6</c:v>
                </c:pt>
                <c:pt idx="7165">
                  <c:v>3.6</c:v>
                </c:pt>
                <c:pt idx="7166">
                  <c:v>5.7</c:v>
                </c:pt>
                <c:pt idx="7167">
                  <c:v>3.6</c:v>
                </c:pt>
                <c:pt idx="7168">
                  <c:v>3.6</c:v>
                </c:pt>
                <c:pt idx="7169">
                  <c:v>3.6</c:v>
                </c:pt>
                <c:pt idx="7170">
                  <c:v>5.7</c:v>
                </c:pt>
                <c:pt idx="7171">
                  <c:v>3.6</c:v>
                </c:pt>
                <c:pt idx="7172">
                  <c:v>3.6</c:v>
                </c:pt>
                <c:pt idx="7173">
                  <c:v>3.6</c:v>
                </c:pt>
                <c:pt idx="7174">
                  <c:v>5.7</c:v>
                </c:pt>
                <c:pt idx="7175">
                  <c:v>3.6</c:v>
                </c:pt>
                <c:pt idx="7176">
                  <c:v>3.6</c:v>
                </c:pt>
                <c:pt idx="7177">
                  <c:v>3.6</c:v>
                </c:pt>
                <c:pt idx="7178">
                  <c:v>5.7</c:v>
                </c:pt>
                <c:pt idx="7179">
                  <c:v>3.6</c:v>
                </c:pt>
                <c:pt idx="7180">
                  <c:v>3.6</c:v>
                </c:pt>
                <c:pt idx="7181">
                  <c:v>3.6</c:v>
                </c:pt>
                <c:pt idx="7182">
                  <c:v>5.7</c:v>
                </c:pt>
                <c:pt idx="7183">
                  <c:v>3.6</c:v>
                </c:pt>
                <c:pt idx="7184">
                  <c:v>3.6</c:v>
                </c:pt>
                <c:pt idx="7185">
                  <c:v>3.6</c:v>
                </c:pt>
                <c:pt idx="7186">
                  <c:v>5.7</c:v>
                </c:pt>
                <c:pt idx="7187">
                  <c:v>3.6</c:v>
                </c:pt>
                <c:pt idx="7188">
                  <c:v>3.6</c:v>
                </c:pt>
                <c:pt idx="7189">
                  <c:v>3.6</c:v>
                </c:pt>
                <c:pt idx="7190">
                  <c:v>5.7</c:v>
                </c:pt>
                <c:pt idx="7191">
                  <c:v>3.6</c:v>
                </c:pt>
                <c:pt idx="7192">
                  <c:v>3.6</c:v>
                </c:pt>
                <c:pt idx="7193">
                  <c:v>3.6</c:v>
                </c:pt>
                <c:pt idx="7194">
                  <c:v>3.6</c:v>
                </c:pt>
                <c:pt idx="7195">
                  <c:v>5.7</c:v>
                </c:pt>
                <c:pt idx="7196">
                  <c:v>3.6</c:v>
                </c:pt>
                <c:pt idx="7197">
                  <c:v>3.6</c:v>
                </c:pt>
                <c:pt idx="7198">
                  <c:v>3.6</c:v>
                </c:pt>
                <c:pt idx="7199">
                  <c:v>5.7</c:v>
                </c:pt>
                <c:pt idx="7200">
                  <c:v>3.6</c:v>
                </c:pt>
                <c:pt idx="7201">
                  <c:v>3.6</c:v>
                </c:pt>
                <c:pt idx="7202">
                  <c:v>3.6</c:v>
                </c:pt>
                <c:pt idx="7203">
                  <c:v>3.6</c:v>
                </c:pt>
                <c:pt idx="7204">
                  <c:v>5.7</c:v>
                </c:pt>
                <c:pt idx="7205">
                  <c:v>3.6</c:v>
                </c:pt>
                <c:pt idx="7206">
                  <c:v>3.6</c:v>
                </c:pt>
                <c:pt idx="7207">
                  <c:v>3.6</c:v>
                </c:pt>
                <c:pt idx="7208">
                  <c:v>4.7</c:v>
                </c:pt>
                <c:pt idx="7209">
                  <c:v>4.7</c:v>
                </c:pt>
                <c:pt idx="7210">
                  <c:v>4.7</c:v>
                </c:pt>
                <c:pt idx="7211">
                  <c:v>4.7</c:v>
                </c:pt>
                <c:pt idx="7212">
                  <c:v>4.7</c:v>
                </c:pt>
                <c:pt idx="7213">
                  <c:v>3.7</c:v>
                </c:pt>
                <c:pt idx="7214">
                  <c:v>3.7</c:v>
                </c:pt>
                <c:pt idx="7215">
                  <c:v>4.7</c:v>
                </c:pt>
                <c:pt idx="7216">
                  <c:v>4.7</c:v>
                </c:pt>
                <c:pt idx="7217">
                  <c:v>4.7</c:v>
                </c:pt>
                <c:pt idx="7218">
                  <c:v>4.7</c:v>
                </c:pt>
                <c:pt idx="7219">
                  <c:v>4.7</c:v>
                </c:pt>
                <c:pt idx="7220">
                  <c:v>3.7</c:v>
                </c:pt>
                <c:pt idx="7221">
                  <c:v>3.7</c:v>
                </c:pt>
                <c:pt idx="7222">
                  <c:v>4.7</c:v>
                </c:pt>
                <c:pt idx="7223">
                  <c:v>4.7</c:v>
                </c:pt>
                <c:pt idx="7224">
                  <c:v>4.7</c:v>
                </c:pt>
                <c:pt idx="7225">
                  <c:v>4.7</c:v>
                </c:pt>
                <c:pt idx="7226">
                  <c:v>4.7</c:v>
                </c:pt>
                <c:pt idx="7227">
                  <c:v>3.7</c:v>
                </c:pt>
                <c:pt idx="7228">
                  <c:v>3.7</c:v>
                </c:pt>
                <c:pt idx="7229">
                  <c:v>4.7</c:v>
                </c:pt>
                <c:pt idx="7230">
                  <c:v>3.7</c:v>
                </c:pt>
                <c:pt idx="7231">
                  <c:v>3.7</c:v>
                </c:pt>
                <c:pt idx="7232">
                  <c:v>4.7</c:v>
                </c:pt>
                <c:pt idx="7233">
                  <c:v>4.7</c:v>
                </c:pt>
                <c:pt idx="7234">
                  <c:v>4.7</c:v>
                </c:pt>
                <c:pt idx="7235">
                  <c:v>4.7</c:v>
                </c:pt>
                <c:pt idx="7236">
                  <c:v>3.7</c:v>
                </c:pt>
                <c:pt idx="7237">
                  <c:v>3.7</c:v>
                </c:pt>
                <c:pt idx="7238">
                  <c:v>4.7</c:v>
                </c:pt>
                <c:pt idx="7239">
                  <c:v>4.7</c:v>
                </c:pt>
                <c:pt idx="7240">
                  <c:v>4.7</c:v>
                </c:pt>
                <c:pt idx="7241">
                  <c:v>4.7</c:v>
                </c:pt>
                <c:pt idx="7242">
                  <c:v>3.7</c:v>
                </c:pt>
                <c:pt idx="7243">
                  <c:v>3.7</c:v>
                </c:pt>
                <c:pt idx="7244">
                  <c:v>4.7</c:v>
                </c:pt>
                <c:pt idx="7245">
                  <c:v>4.7</c:v>
                </c:pt>
                <c:pt idx="7246">
                  <c:v>4.7</c:v>
                </c:pt>
                <c:pt idx="7247">
                  <c:v>5.9</c:v>
                </c:pt>
                <c:pt idx="7248">
                  <c:v>4.7</c:v>
                </c:pt>
                <c:pt idx="7249">
                  <c:v>4.7</c:v>
                </c:pt>
                <c:pt idx="7250">
                  <c:v>4.7</c:v>
                </c:pt>
                <c:pt idx="7251">
                  <c:v>4.7</c:v>
                </c:pt>
                <c:pt idx="7252">
                  <c:v>4.7</c:v>
                </c:pt>
                <c:pt idx="7253">
                  <c:v>4.7</c:v>
                </c:pt>
                <c:pt idx="7254">
                  <c:v>5.9</c:v>
                </c:pt>
                <c:pt idx="7255">
                  <c:v>4.7</c:v>
                </c:pt>
                <c:pt idx="7256">
                  <c:v>4.7</c:v>
                </c:pt>
                <c:pt idx="7257">
                  <c:v>4.7</c:v>
                </c:pt>
                <c:pt idx="7258">
                  <c:v>4.7</c:v>
                </c:pt>
                <c:pt idx="7259">
                  <c:v>4.7</c:v>
                </c:pt>
                <c:pt idx="7260">
                  <c:v>4.7</c:v>
                </c:pt>
                <c:pt idx="7261">
                  <c:v>4.7</c:v>
                </c:pt>
                <c:pt idx="7262">
                  <c:v>5.9</c:v>
                </c:pt>
                <c:pt idx="7263">
                  <c:v>4.7</c:v>
                </c:pt>
                <c:pt idx="7264">
                  <c:v>5.2</c:v>
                </c:pt>
                <c:pt idx="7265">
                  <c:v>4.7</c:v>
                </c:pt>
                <c:pt idx="7266">
                  <c:v>5.2</c:v>
                </c:pt>
                <c:pt idx="7267">
                  <c:v>5.2</c:v>
                </c:pt>
                <c:pt idx="7268">
                  <c:v>5.2</c:v>
                </c:pt>
                <c:pt idx="7269">
                  <c:v>3.6</c:v>
                </c:pt>
                <c:pt idx="7270">
                  <c:v>3.6</c:v>
                </c:pt>
                <c:pt idx="7271">
                  <c:v>6.2</c:v>
                </c:pt>
                <c:pt idx="7272">
                  <c:v>6.4</c:v>
                </c:pt>
                <c:pt idx="7273">
                  <c:v>5.7</c:v>
                </c:pt>
                <c:pt idx="7274">
                  <c:v>3.6</c:v>
                </c:pt>
                <c:pt idx="7275">
                  <c:v>3.6</c:v>
                </c:pt>
                <c:pt idx="7276">
                  <c:v>3.6</c:v>
                </c:pt>
                <c:pt idx="7277">
                  <c:v>3.6</c:v>
                </c:pt>
                <c:pt idx="7278">
                  <c:v>6.2</c:v>
                </c:pt>
                <c:pt idx="7279">
                  <c:v>6.4</c:v>
                </c:pt>
                <c:pt idx="7280">
                  <c:v>6.4</c:v>
                </c:pt>
                <c:pt idx="7281">
                  <c:v>5.7</c:v>
                </c:pt>
                <c:pt idx="7282">
                  <c:v>6.4</c:v>
                </c:pt>
                <c:pt idx="7283">
                  <c:v>5.7</c:v>
                </c:pt>
                <c:pt idx="7284">
                  <c:v>3.6</c:v>
                </c:pt>
                <c:pt idx="7285">
                  <c:v>3.6</c:v>
                </c:pt>
                <c:pt idx="7286">
                  <c:v>6.2</c:v>
                </c:pt>
                <c:pt idx="7287">
                  <c:v>6.4</c:v>
                </c:pt>
                <c:pt idx="7288">
                  <c:v>3.6</c:v>
                </c:pt>
                <c:pt idx="7289">
                  <c:v>5.7</c:v>
                </c:pt>
                <c:pt idx="7290">
                  <c:v>6.4</c:v>
                </c:pt>
                <c:pt idx="7291">
                  <c:v>5.7</c:v>
                </c:pt>
                <c:pt idx="7292">
                  <c:v>3.6</c:v>
                </c:pt>
                <c:pt idx="7293">
                  <c:v>3.6</c:v>
                </c:pt>
                <c:pt idx="7294">
                  <c:v>3.6</c:v>
                </c:pt>
                <c:pt idx="7295">
                  <c:v>6.2</c:v>
                </c:pt>
                <c:pt idx="7296">
                  <c:v>6.4</c:v>
                </c:pt>
                <c:pt idx="7297">
                  <c:v>3.6</c:v>
                </c:pt>
                <c:pt idx="7298">
                  <c:v>6.4</c:v>
                </c:pt>
                <c:pt idx="7299">
                  <c:v>5.7</c:v>
                </c:pt>
                <c:pt idx="7300">
                  <c:v>5.7</c:v>
                </c:pt>
                <c:pt idx="7301">
                  <c:v>3.6</c:v>
                </c:pt>
                <c:pt idx="7302">
                  <c:v>5.7</c:v>
                </c:pt>
                <c:pt idx="7303">
                  <c:v>3.6</c:v>
                </c:pt>
                <c:pt idx="7304">
                  <c:v>3.6</c:v>
                </c:pt>
                <c:pt idx="7305">
                  <c:v>3.6</c:v>
                </c:pt>
                <c:pt idx="7306">
                  <c:v>6.4</c:v>
                </c:pt>
                <c:pt idx="7307">
                  <c:v>6.4</c:v>
                </c:pt>
                <c:pt idx="7308">
                  <c:v>3.6</c:v>
                </c:pt>
                <c:pt idx="7309">
                  <c:v>5.7</c:v>
                </c:pt>
                <c:pt idx="7310">
                  <c:v>5.7</c:v>
                </c:pt>
                <c:pt idx="7311">
                  <c:v>5.7</c:v>
                </c:pt>
                <c:pt idx="7312">
                  <c:v>5.7</c:v>
                </c:pt>
                <c:pt idx="7313">
                  <c:v>5.7</c:v>
                </c:pt>
                <c:pt idx="7314">
                  <c:v>3.6</c:v>
                </c:pt>
                <c:pt idx="7315">
                  <c:v>3.6</c:v>
                </c:pt>
                <c:pt idx="7316">
                  <c:v>5.7</c:v>
                </c:pt>
                <c:pt idx="7317">
                  <c:v>5.7</c:v>
                </c:pt>
                <c:pt idx="7318">
                  <c:v>5.7</c:v>
                </c:pt>
                <c:pt idx="7319">
                  <c:v>3.6</c:v>
                </c:pt>
                <c:pt idx="7320">
                  <c:v>3.6</c:v>
                </c:pt>
                <c:pt idx="7321">
                  <c:v>6.4</c:v>
                </c:pt>
                <c:pt idx="7322">
                  <c:v>6.4</c:v>
                </c:pt>
                <c:pt idx="7323">
                  <c:v>3.6</c:v>
                </c:pt>
                <c:pt idx="7324">
                  <c:v>5.7</c:v>
                </c:pt>
                <c:pt idx="7325">
                  <c:v>5.7</c:v>
                </c:pt>
                <c:pt idx="7326">
                  <c:v>5.7</c:v>
                </c:pt>
                <c:pt idx="7327">
                  <c:v>5.7</c:v>
                </c:pt>
                <c:pt idx="7328">
                  <c:v>3.6</c:v>
                </c:pt>
                <c:pt idx="7329">
                  <c:v>3.6</c:v>
                </c:pt>
                <c:pt idx="7330">
                  <c:v>5.7</c:v>
                </c:pt>
                <c:pt idx="7331">
                  <c:v>5.7</c:v>
                </c:pt>
                <c:pt idx="7332">
                  <c:v>5.7</c:v>
                </c:pt>
                <c:pt idx="7333">
                  <c:v>3.6</c:v>
                </c:pt>
                <c:pt idx="7334">
                  <c:v>3.6</c:v>
                </c:pt>
                <c:pt idx="7335">
                  <c:v>6.4</c:v>
                </c:pt>
                <c:pt idx="7336">
                  <c:v>6.4</c:v>
                </c:pt>
                <c:pt idx="7337">
                  <c:v>3.6</c:v>
                </c:pt>
                <c:pt idx="7338">
                  <c:v>5.7</c:v>
                </c:pt>
                <c:pt idx="7339">
                  <c:v>5.7</c:v>
                </c:pt>
                <c:pt idx="7340">
                  <c:v>5.7</c:v>
                </c:pt>
                <c:pt idx="7341">
                  <c:v>5.7</c:v>
                </c:pt>
                <c:pt idx="7342">
                  <c:v>3.6</c:v>
                </c:pt>
                <c:pt idx="7343">
                  <c:v>3.6</c:v>
                </c:pt>
                <c:pt idx="7344">
                  <c:v>5.7</c:v>
                </c:pt>
                <c:pt idx="7345">
                  <c:v>5.7</c:v>
                </c:pt>
                <c:pt idx="7346">
                  <c:v>5.7</c:v>
                </c:pt>
                <c:pt idx="7347">
                  <c:v>3.6</c:v>
                </c:pt>
                <c:pt idx="7348">
                  <c:v>5.7</c:v>
                </c:pt>
                <c:pt idx="7349">
                  <c:v>5.7</c:v>
                </c:pt>
                <c:pt idx="7350">
                  <c:v>5.7</c:v>
                </c:pt>
                <c:pt idx="7351">
                  <c:v>5.7</c:v>
                </c:pt>
                <c:pt idx="7352">
                  <c:v>3.6</c:v>
                </c:pt>
                <c:pt idx="7353">
                  <c:v>3.6</c:v>
                </c:pt>
                <c:pt idx="7354">
                  <c:v>5.7</c:v>
                </c:pt>
                <c:pt idx="7355">
                  <c:v>5.7</c:v>
                </c:pt>
                <c:pt idx="7356">
                  <c:v>5.7</c:v>
                </c:pt>
                <c:pt idx="7357">
                  <c:v>3.5</c:v>
                </c:pt>
                <c:pt idx="7358">
                  <c:v>3.5</c:v>
                </c:pt>
                <c:pt idx="7359">
                  <c:v>6.1</c:v>
                </c:pt>
                <c:pt idx="7360">
                  <c:v>5.7</c:v>
                </c:pt>
                <c:pt idx="7361">
                  <c:v>3.5</c:v>
                </c:pt>
                <c:pt idx="7362">
                  <c:v>5.7</c:v>
                </c:pt>
                <c:pt idx="7363">
                  <c:v>3.5</c:v>
                </c:pt>
                <c:pt idx="7364">
                  <c:v>2.7</c:v>
                </c:pt>
                <c:pt idx="7365">
                  <c:v>3.5</c:v>
                </c:pt>
                <c:pt idx="7366">
                  <c:v>3.5</c:v>
                </c:pt>
                <c:pt idx="7367">
                  <c:v>5.7</c:v>
                </c:pt>
                <c:pt idx="7368">
                  <c:v>5.7</c:v>
                </c:pt>
                <c:pt idx="7369">
                  <c:v>3.5</c:v>
                </c:pt>
                <c:pt idx="7370">
                  <c:v>6.1</c:v>
                </c:pt>
                <c:pt idx="7371">
                  <c:v>2.7</c:v>
                </c:pt>
                <c:pt idx="7372">
                  <c:v>5.7</c:v>
                </c:pt>
                <c:pt idx="7373">
                  <c:v>3.5</c:v>
                </c:pt>
                <c:pt idx="7374">
                  <c:v>5.7</c:v>
                </c:pt>
                <c:pt idx="7375">
                  <c:v>3.5</c:v>
                </c:pt>
                <c:pt idx="7376">
                  <c:v>6.1</c:v>
                </c:pt>
                <c:pt idx="7377">
                  <c:v>5.7</c:v>
                </c:pt>
                <c:pt idx="7378">
                  <c:v>2.7</c:v>
                </c:pt>
                <c:pt idx="7379">
                  <c:v>3.5</c:v>
                </c:pt>
                <c:pt idx="7380">
                  <c:v>2.7</c:v>
                </c:pt>
                <c:pt idx="7381">
                  <c:v>6.1</c:v>
                </c:pt>
                <c:pt idx="7382">
                  <c:v>5.7</c:v>
                </c:pt>
                <c:pt idx="7383">
                  <c:v>3.5</c:v>
                </c:pt>
                <c:pt idx="7384">
                  <c:v>3.5</c:v>
                </c:pt>
                <c:pt idx="7385">
                  <c:v>5.7</c:v>
                </c:pt>
                <c:pt idx="7386">
                  <c:v>3.5</c:v>
                </c:pt>
                <c:pt idx="7387">
                  <c:v>6.1</c:v>
                </c:pt>
                <c:pt idx="7388">
                  <c:v>5.7</c:v>
                </c:pt>
                <c:pt idx="7389">
                  <c:v>3.6</c:v>
                </c:pt>
                <c:pt idx="7390">
                  <c:v>2.4</c:v>
                </c:pt>
                <c:pt idx="7391">
                  <c:v>2.4</c:v>
                </c:pt>
                <c:pt idx="7392">
                  <c:v>3.6</c:v>
                </c:pt>
                <c:pt idx="7393">
                  <c:v>2.4</c:v>
                </c:pt>
                <c:pt idx="7394">
                  <c:v>3.6</c:v>
                </c:pt>
                <c:pt idx="7395">
                  <c:v>3.6</c:v>
                </c:pt>
                <c:pt idx="7396">
                  <c:v>3.6</c:v>
                </c:pt>
                <c:pt idx="7397">
                  <c:v>3.6</c:v>
                </c:pt>
                <c:pt idx="7398">
                  <c:v>2.4</c:v>
                </c:pt>
                <c:pt idx="7399">
                  <c:v>3.6</c:v>
                </c:pt>
                <c:pt idx="7400">
                  <c:v>2.4</c:v>
                </c:pt>
                <c:pt idx="7401">
                  <c:v>3.6</c:v>
                </c:pt>
                <c:pt idx="7402">
                  <c:v>3.6</c:v>
                </c:pt>
                <c:pt idx="7403">
                  <c:v>3.6</c:v>
                </c:pt>
                <c:pt idx="7404">
                  <c:v>3.6</c:v>
                </c:pt>
                <c:pt idx="7405">
                  <c:v>2.4</c:v>
                </c:pt>
                <c:pt idx="7406">
                  <c:v>2.4</c:v>
                </c:pt>
                <c:pt idx="7407">
                  <c:v>3.6</c:v>
                </c:pt>
                <c:pt idx="7408">
                  <c:v>2.4</c:v>
                </c:pt>
                <c:pt idx="7409">
                  <c:v>2.4</c:v>
                </c:pt>
                <c:pt idx="7410">
                  <c:v>3.6</c:v>
                </c:pt>
                <c:pt idx="7411">
                  <c:v>3.6</c:v>
                </c:pt>
                <c:pt idx="7412">
                  <c:v>3.6</c:v>
                </c:pt>
                <c:pt idx="7413">
                  <c:v>3.6</c:v>
                </c:pt>
                <c:pt idx="7414">
                  <c:v>3.6</c:v>
                </c:pt>
                <c:pt idx="7415">
                  <c:v>2.4</c:v>
                </c:pt>
                <c:pt idx="7416">
                  <c:v>2.4</c:v>
                </c:pt>
                <c:pt idx="7417">
                  <c:v>3.6</c:v>
                </c:pt>
                <c:pt idx="7418">
                  <c:v>3.6</c:v>
                </c:pt>
                <c:pt idx="7419">
                  <c:v>2.4</c:v>
                </c:pt>
                <c:pt idx="7420">
                  <c:v>2.4</c:v>
                </c:pt>
                <c:pt idx="7421">
                  <c:v>3.6</c:v>
                </c:pt>
                <c:pt idx="7422">
                  <c:v>3.6</c:v>
                </c:pt>
                <c:pt idx="7423">
                  <c:v>3.6</c:v>
                </c:pt>
                <c:pt idx="7424">
                  <c:v>3.6</c:v>
                </c:pt>
                <c:pt idx="7425">
                  <c:v>3.6</c:v>
                </c:pt>
                <c:pt idx="7426">
                  <c:v>2.4</c:v>
                </c:pt>
                <c:pt idx="7427">
                  <c:v>2.4</c:v>
                </c:pt>
                <c:pt idx="7428">
                  <c:v>3.6</c:v>
                </c:pt>
                <c:pt idx="7429">
                  <c:v>3.6</c:v>
                </c:pt>
                <c:pt idx="7430">
                  <c:v>2.4</c:v>
                </c:pt>
                <c:pt idx="7431">
                  <c:v>2.4</c:v>
                </c:pt>
                <c:pt idx="7432">
                  <c:v>3.6</c:v>
                </c:pt>
                <c:pt idx="7433">
                  <c:v>3.6</c:v>
                </c:pt>
                <c:pt idx="7434">
                  <c:v>3.6</c:v>
                </c:pt>
                <c:pt idx="7435">
                  <c:v>3.6</c:v>
                </c:pt>
                <c:pt idx="7436">
                  <c:v>3.6</c:v>
                </c:pt>
                <c:pt idx="7437">
                  <c:v>2.4</c:v>
                </c:pt>
                <c:pt idx="7438">
                  <c:v>2.4</c:v>
                </c:pt>
                <c:pt idx="7439">
                  <c:v>3.6</c:v>
                </c:pt>
                <c:pt idx="7440">
                  <c:v>3.6</c:v>
                </c:pt>
                <c:pt idx="7441">
                  <c:v>2.4</c:v>
                </c:pt>
                <c:pt idx="7442">
                  <c:v>3.6</c:v>
                </c:pt>
                <c:pt idx="7443">
                  <c:v>3.6</c:v>
                </c:pt>
                <c:pt idx="7444">
                  <c:v>3.6</c:v>
                </c:pt>
                <c:pt idx="7445">
                  <c:v>2.4</c:v>
                </c:pt>
                <c:pt idx="7446">
                  <c:v>2.4</c:v>
                </c:pt>
                <c:pt idx="7447">
                  <c:v>3.6</c:v>
                </c:pt>
                <c:pt idx="7448">
                  <c:v>3.6</c:v>
                </c:pt>
                <c:pt idx="7449">
                  <c:v>2.4</c:v>
                </c:pt>
                <c:pt idx="7450">
                  <c:v>3.6</c:v>
                </c:pt>
                <c:pt idx="7451">
                  <c:v>3.6</c:v>
                </c:pt>
                <c:pt idx="7452">
                  <c:v>3.6</c:v>
                </c:pt>
                <c:pt idx="7453">
                  <c:v>3.6</c:v>
                </c:pt>
                <c:pt idx="7454">
                  <c:v>3.6</c:v>
                </c:pt>
                <c:pt idx="7455">
                  <c:v>3.6</c:v>
                </c:pt>
                <c:pt idx="7456">
                  <c:v>2.4</c:v>
                </c:pt>
                <c:pt idx="7457">
                  <c:v>3.6</c:v>
                </c:pt>
                <c:pt idx="7458">
                  <c:v>3.6</c:v>
                </c:pt>
                <c:pt idx="7459">
                  <c:v>3.6</c:v>
                </c:pt>
                <c:pt idx="7460">
                  <c:v>3.6</c:v>
                </c:pt>
                <c:pt idx="7461">
                  <c:v>3.5</c:v>
                </c:pt>
                <c:pt idx="7462">
                  <c:v>3.5</c:v>
                </c:pt>
                <c:pt idx="7463">
                  <c:v>2.4</c:v>
                </c:pt>
                <c:pt idx="7464">
                  <c:v>3.5</c:v>
                </c:pt>
                <c:pt idx="7465">
                  <c:v>3.5</c:v>
                </c:pt>
                <c:pt idx="7466">
                  <c:v>3.5</c:v>
                </c:pt>
                <c:pt idx="7467">
                  <c:v>3.5</c:v>
                </c:pt>
                <c:pt idx="7468">
                  <c:v>2.4</c:v>
                </c:pt>
                <c:pt idx="7469">
                  <c:v>3.5</c:v>
                </c:pt>
                <c:pt idx="7470">
                  <c:v>3.5</c:v>
                </c:pt>
                <c:pt idx="7471">
                  <c:v>3.6</c:v>
                </c:pt>
                <c:pt idx="7472">
                  <c:v>3.6</c:v>
                </c:pt>
                <c:pt idx="7473">
                  <c:v>3.6</c:v>
                </c:pt>
                <c:pt idx="7474">
                  <c:v>3.6</c:v>
                </c:pt>
                <c:pt idx="7475">
                  <c:v>3.6</c:v>
                </c:pt>
                <c:pt idx="7476">
                  <c:v>3.6</c:v>
                </c:pt>
                <c:pt idx="7477">
                  <c:v>3.6</c:v>
                </c:pt>
                <c:pt idx="7478">
                  <c:v>3.6</c:v>
                </c:pt>
                <c:pt idx="7479">
                  <c:v>3.6</c:v>
                </c:pt>
                <c:pt idx="7480">
                  <c:v>3.6</c:v>
                </c:pt>
                <c:pt idx="7481">
                  <c:v>3.6</c:v>
                </c:pt>
                <c:pt idx="7482">
                  <c:v>3.6</c:v>
                </c:pt>
                <c:pt idx="7483">
                  <c:v>3.6</c:v>
                </c:pt>
                <c:pt idx="7484">
                  <c:v>3.6</c:v>
                </c:pt>
                <c:pt idx="7485">
                  <c:v>3.6</c:v>
                </c:pt>
                <c:pt idx="7486">
                  <c:v>3.6</c:v>
                </c:pt>
                <c:pt idx="7487">
                  <c:v>3.6</c:v>
                </c:pt>
                <c:pt idx="7488">
                  <c:v>3.6</c:v>
                </c:pt>
                <c:pt idx="7489">
                  <c:v>3.6</c:v>
                </c:pt>
                <c:pt idx="7490">
                  <c:v>3.6</c:v>
                </c:pt>
                <c:pt idx="7491">
                  <c:v>3.6</c:v>
                </c:pt>
                <c:pt idx="7492">
                  <c:v>3.6</c:v>
                </c:pt>
                <c:pt idx="7493">
                  <c:v>3.6</c:v>
                </c:pt>
                <c:pt idx="7494">
                  <c:v>3.6</c:v>
                </c:pt>
                <c:pt idx="7495">
                  <c:v>3.6</c:v>
                </c:pt>
                <c:pt idx="7496">
                  <c:v>3.6</c:v>
                </c:pt>
                <c:pt idx="7497">
                  <c:v>3.6</c:v>
                </c:pt>
                <c:pt idx="7498">
                  <c:v>3.6</c:v>
                </c:pt>
                <c:pt idx="7499">
                  <c:v>3.6</c:v>
                </c:pt>
                <c:pt idx="7500">
                  <c:v>3.6</c:v>
                </c:pt>
                <c:pt idx="7501">
                  <c:v>3.6</c:v>
                </c:pt>
                <c:pt idx="7502">
                  <c:v>3.6</c:v>
                </c:pt>
                <c:pt idx="7503">
                  <c:v>3.6</c:v>
                </c:pt>
                <c:pt idx="7504">
                  <c:v>3.6</c:v>
                </c:pt>
                <c:pt idx="7505">
                  <c:v>3.6</c:v>
                </c:pt>
                <c:pt idx="7506">
                  <c:v>3.6</c:v>
                </c:pt>
                <c:pt idx="7507">
                  <c:v>3.6</c:v>
                </c:pt>
                <c:pt idx="7508">
                  <c:v>3.6</c:v>
                </c:pt>
                <c:pt idx="7509">
                  <c:v>3.6</c:v>
                </c:pt>
                <c:pt idx="7510">
                  <c:v>4</c:v>
                </c:pt>
                <c:pt idx="7511">
                  <c:v>3.8</c:v>
                </c:pt>
                <c:pt idx="7512">
                  <c:v>3.3</c:v>
                </c:pt>
                <c:pt idx="7513">
                  <c:v>3.8</c:v>
                </c:pt>
                <c:pt idx="7514">
                  <c:v>3.3</c:v>
                </c:pt>
                <c:pt idx="7515">
                  <c:v>3.8</c:v>
                </c:pt>
                <c:pt idx="7516">
                  <c:v>3.3</c:v>
                </c:pt>
                <c:pt idx="7517">
                  <c:v>3.8</c:v>
                </c:pt>
                <c:pt idx="7518">
                  <c:v>3.3</c:v>
                </c:pt>
                <c:pt idx="7519">
                  <c:v>3.8</c:v>
                </c:pt>
                <c:pt idx="7520">
                  <c:v>3.3</c:v>
                </c:pt>
                <c:pt idx="7521">
                  <c:v>3.8</c:v>
                </c:pt>
                <c:pt idx="7522">
                  <c:v>3.9</c:v>
                </c:pt>
                <c:pt idx="7523">
                  <c:v>3.9</c:v>
                </c:pt>
                <c:pt idx="7524">
                  <c:v>3.9</c:v>
                </c:pt>
                <c:pt idx="7525">
                  <c:v>3.9</c:v>
                </c:pt>
                <c:pt idx="7526">
                  <c:v>3.9</c:v>
                </c:pt>
                <c:pt idx="7527">
                  <c:v>6.5</c:v>
                </c:pt>
                <c:pt idx="7528">
                  <c:v>6.3</c:v>
                </c:pt>
                <c:pt idx="7529">
                  <c:v>1.3</c:v>
                </c:pt>
                <c:pt idx="7530">
                  <c:v>1.3</c:v>
                </c:pt>
                <c:pt idx="7531">
                  <c:v>1.3</c:v>
                </c:pt>
                <c:pt idx="7532">
                  <c:v>1.3</c:v>
                </c:pt>
                <c:pt idx="7533">
                  <c:v>1.3</c:v>
                </c:pt>
                <c:pt idx="7534">
                  <c:v>2.4</c:v>
                </c:pt>
                <c:pt idx="7535">
                  <c:v>2.4</c:v>
                </c:pt>
                <c:pt idx="7536">
                  <c:v>2.4</c:v>
                </c:pt>
                <c:pt idx="7537">
                  <c:v>1.4</c:v>
                </c:pt>
                <c:pt idx="7538">
                  <c:v>2.4</c:v>
                </c:pt>
                <c:pt idx="7539">
                  <c:v>2.4</c:v>
                </c:pt>
                <c:pt idx="7540">
                  <c:v>2.4</c:v>
                </c:pt>
                <c:pt idx="7541">
                  <c:v>2.4</c:v>
                </c:pt>
                <c:pt idx="7542">
                  <c:v>2.4</c:v>
                </c:pt>
                <c:pt idx="7543">
                  <c:v>2.4</c:v>
                </c:pt>
                <c:pt idx="7544">
                  <c:v>2.4</c:v>
                </c:pt>
                <c:pt idx="7545">
                  <c:v>2.4</c:v>
                </c:pt>
                <c:pt idx="7546">
                  <c:v>2.4</c:v>
                </c:pt>
                <c:pt idx="7547">
                  <c:v>1.4</c:v>
                </c:pt>
                <c:pt idx="7548">
                  <c:v>2.4</c:v>
                </c:pt>
                <c:pt idx="7549">
                  <c:v>2.4</c:v>
                </c:pt>
                <c:pt idx="7550">
                  <c:v>2.4</c:v>
                </c:pt>
                <c:pt idx="7551">
                  <c:v>2.4</c:v>
                </c:pt>
                <c:pt idx="7552">
                  <c:v>2.4</c:v>
                </c:pt>
                <c:pt idx="7553">
                  <c:v>1.4</c:v>
                </c:pt>
                <c:pt idx="7554">
                  <c:v>1.4</c:v>
                </c:pt>
                <c:pt idx="7555">
                  <c:v>1.4</c:v>
                </c:pt>
                <c:pt idx="7556">
                  <c:v>1.4</c:v>
                </c:pt>
                <c:pt idx="7557">
                  <c:v>1.4</c:v>
                </c:pt>
                <c:pt idx="7558">
                  <c:v>1.4</c:v>
                </c:pt>
                <c:pt idx="7559">
                  <c:v>1.4</c:v>
                </c:pt>
                <c:pt idx="7560">
                  <c:v>1.4</c:v>
                </c:pt>
                <c:pt idx="7561">
                  <c:v>1.4</c:v>
                </c:pt>
                <c:pt idx="7562">
                  <c:v>1.4</c:v>
                </c:pt>
                <c:pt idx="7563">
                  <c:v>1.4</c:v>
                </c:pt>
                <c:pt idx="7564">
                  <c:v>1.4</c:v>
                </c:pt>
                <c:pt idx="7565">
                  <c:v>1.4</c:v>
                </c:pt>
                <c:pt idx="7566">
                  <c:v>1.4</c:v>
                </c:pt>
                <c:pt idx="7567">
                  <c:v>1.4</c:v>
                </c:pt>
                <c:pt idx="7568">
                  <c:v>1.4</c:v>
                </c:pt>
                <c:pt idx="7569">
                  <c:v>1.4</c:v>
                </c:pt>
                <c:pt idx="7570">
                  <c:v>1.4</c:v>
                </c:pt>
                <c:pt idx="7571">
                  <c:v>1.4</c:v>
                </c:pt>
                <c:pt idx="7572">
                  <c:v>1.4</c:v>
                </c:pt>
                <c:pt idx="7573">
                  <c:v>1.4</c:v>
                </c:pt>
                <c:pt idx="7574">
                  <c:v>1.4</c:v>
                </c:pt>
                <c:pt idx="7575">
                  <c:v>1.4</c:v>
                </c:pt>
                <c:pt idx="7576">
                  <c:v>1.4</c:v>
                </c:pt>
                <c:pt idx="7577">
                  <c:v>1.4</c:v>
                </c:pt>
                <c:pt idx="7578">
                  <c:v>1.4</c:v>
                </c:pt>
                <c:pt idx="7579">
                  <c:v>1.4</c:v>
                </c:pt>
                <c:pt idx="7580">
                  <c:v>1.4</c:v>
                </c:pt>
                <c:pt idx="7581">
                  <c:v>1.4</c:v>
                </c:pt>
                <c:pt idx="7582">
                  <c:v>1.4</c:v>
                </c:pt>
                <c:pt idx="7583">
                  <c:v>1.4</c:v>
                </c:pt>
                <c:pt idx="7584">
                  <c:v>1.4</c:v>
                </c:pt>
                <c:pt idx="7585">
                  <c:v>1.4</c:v>
                </c:pt>
                <c:pt idx="7586">
                  <c:v>1.4</c:v>
                </c:pt>
                <c:pt idx="7587">
                  <c:v>1.4</c:v>
                </c:pt>
                <c:pt idx="7588">
                  <c:v>1.4</c:v>
                </c:pt>
                <c:pt idx="7589">
                  <c:v>1.4</c:v>
                </c:pt>
                <c:pt idx="7590">
                  <c:v>1.4</c:v>
                </c:pt>
                <c:pt idx="7591">
                  <c:v>1.4</c:v>
                </c:pt>
                <c:pt idx="7592">
                  <c:v>1.4</c:v>
                </c:pt>
                <c:pt idx="7593">
                  <c:v>1.4</c:v>
                </c:pt>
                <c:pt idx="7594">
                  <c:v>1.4</c:v>
                </c:pt>
                <c:pt idx="7595">
                  <c:v>1.4</c:v>
                </c:pt>
                <c:pt idx="7596">
                  <c:v>1.4</c:v>
                </c:pt>
                <c:pt idx="7597">
                  <c:v>1.4</c:v>
                </c:pt>
                <c:pt idx="7598">
                  <c:v>1.4</c:v>
                </c:pt>
                <c:pt idx="7599">
                  <c:v>1.4</c:v>
                </c:pt>
                <c:pt idx="7600">
                  <c:v>1.4</c:v>
                </c:pt>
                <c:pt idx="7601">
                  <c:v>1.4</c:v>
                </c:pt>
                <c:pt idx="7602">
                  <c:v>1.4</c:v>
                </c:pt>
                <c:pt idx="7603">
                  <c:v>1.4</c:v>
                </c:pt>
                <c:pt idx="7604">
                  <c:v>1.4</c:v>
                </c:pt>
                <c:pt idx="7605">
                  <c:v>1.4</c:v>
                </c:pt>
                <c:pt idx="7606">
                  <c:v>1.4</c:v>
                </c:pt>
                <c:pt idx="7607">
                  <c:v>1.4</c:v>
                </c:pt>
                <c:pt idx="7608">
                  <c:v>1.4</c:v>
                </c:pt>
                <c:pt idx="7609">
                  <c:v>1.4</c:v>
                </c:pt>
                <c:pt idx="7610">
                  <c:v>1.4</c:v>
                </c:pt>
                <c:pt idx="7611">
                  <c:v>1.4</c:v>
                </c:pt>
                <c:pt idx="7612">
                  <c:v>1.4</c:v>
                </c:pt>
                <c:pt idx="7613">
                  <c:v>1.4</c:v>
                </c:pt>
                <c:pt idx="7614">
                  <c:v>1.4</c:v>
                </c:pt>
                <c:pt idx="7615">
                  <c:v>1.4</c:v>
                </c:pt>
                <c:pt idx="7616">
                  <c:v>1.4</c:v>
                </c:pt>
                <c:pt idx="7617">
                  <c:v>1.4</c:v>
                </c:pt>
                <c:pt idx="7618">
                  <c:v>1.4</c:v>
                </c:pt>
                <c:pt idx="7619">
                  <c:v>1.4</c:v>
                </c:pt>
                <c:pt idx="7620">
                  <c:v>1.4</c:v>
                </c:pt>
                <c:pt idx="7621">
                  <c:v>1.4</c:v>
                </c:pt>
                <c:pt idx="7622">
                  <c:v>1.4</c:v>
                </c:pt>
                <c:pt idx="7623">
                  <c:v>1.4</c:v>
                </c:pt>
                <c:pt idx="7624">
                  <c:v>1.4</c:v>
                </c:pt>
                <c:pt idx="7625">
                  <c:v>1.4</c:v>
                </c:pt>
                <c:pt idx="7626">
                  <c:v>1.4</c:v>
                </c:pt>
                <c:pt idx="7627">
                  <c:v>1.4</c:v>
                </c:pt>
                <c:pt idx="7628">
                  <c:v>1.4</c:v>
                </c:pt>
                <c:pt idx="7629">
                  <c:v>1.4</c:v>
                </c:pt>
                <c:pt idx="7630">
                  <c:v>1.4</c:v>
                </c:pt>
                <c:pt idx="7631">
                  <c:v>1.4</c:v>
                </c:pt>
                <c:pt idx="7632">
                  <c:v>1.4</c:v>
                </c:pt>
                <c:pt idx="7633">
                  <c:v>1.4</c:v>
                </c:pt>
                <c:pt idx="7634">
                  <c:v>1.4</c:v>
                </c:pt>
                <c:pt idx="7635">
                  <c:v>1.4</c:v>
                </c:pt>
                <c:pt idx="7636">
                  <c:v>1.4</c:v>
                </c:pt>
                <c:pt idx="7637">
                  <c:v>1.4</c:v>
                </c:pt>
                <c:pt idx="7638">
                  <c:v>1.4</c:v>
                </c:pt>
                <c:pt idx="7639">
                  <c:v>1.4</c:v>
                </c:pt>
                <c:pt idx="7640">
                  <c:v>1.4</c:v>
                </c:pt>
                <c:pt idx="7641">
                  <c:v>1.4</c:v>
                </c:pt>
                <c:pt idx="7642">
                  <c:v>1.4</c:v>
                </c:pt>
                <c:pt idx="7643">
                  <c:v>1.4</c:v>
                </c:pt>
                <c:pt idx="7644">
                  <c:v>1.4</c:v>
                </c:pt>
                <c:pt idx="7645">
                  <c:v>1.4</c:v>
                </c:pt>
                <c:pt idx="7646">
                  <c:v>1.4</c:v>
                </c:pt>
                <c:pt idx="7647" formatCode="0.0">
                  <c:v>0</c:v>
                </c:pt>
                <c:pt idx="7648" formatCode="0.0">
                  <c:v>0</c:v>
                </c:pt>
                <c:pt idx="7649" formatCode="0.0">
                  <c:v>0</c:v>
                </c:pt>
                <c:pt idx="7650" formatCode="0.0">
                  <c:v>0</c:v>
                </c:pt>
                <c:pt idx="7651" formatCode="0.0">
                  <c:v>0</c:v>
                </c:pt>
                <c:pt idx="7652" formatCode="0.0">
                  <c:v>0</c:v>
                </c:pt>
                <c:pt idx="7653">
                  <c:v>2.2999999999999998</c:v>
                </c:pt>
                <c:pt idx="7654">
                  <c:v>2.2999999999999998</c:v>
                </c:pt>
                <c:pt idx="7655">
                  <c:v>2.2999999999999998</c:v>
                </c:pt>
                <c:pt idx="7656">
                  <c:v>2.2999999999999998</c:v>
                </c:pt>
                <c:pt idx="7657">
                  <c:v>2.2999999999999998</c:v>
                </c:pt>
                <c:pt idx="7658">
                  <c:v>2.2999999999999998</c:v>
                </c:pt>
                <c:pt idx="7659">
                  <c:v>2.2999999999999998</c:v>
                </c:pt>
                <c:pt idx="7660">
                  <c:v>2.2999999999999998</c:v>
                </c:pt>
                <c:pt idx="7661">
                  <c:v>2.2999999999999998</c:v>
                </c:pt>
                <c:pt idx="7662">
                  <c:v>2.2999999999999998</c:v>
                </c:pt>
                <c:pt idx="7663">
                  <c:v>2.2999999999999998</c:v>
                </c:pt>
                <c:pt idx="7664">
                  <c:v>2.2999999999999998</c:v>
                </c:pt>
                <c:pt idx="7665">
                  <c:v>2.2999999999999998</c:v>
                </c:pt>
                <c:pt idx="7666">
                  <c:v>4</c:v>
                </c:pt>
                <c:pt idx="7667">
                  <c:v>4</c:v>
                </c:pt>
                <c:pt idx="7668">
                  <c:v>4</c:v>
                </c:pt>
                <c:pt idx="7669">
                  <c:v>2.2999999999999998</c:v>
                </c:pt>
                <c:pt idx="7670">
                  <c:v>2.2999999999999998</c:v>
                </c:pt>
                <c:pt idx="7671">
                  <c:v>4</c:v>
                </c:pt>
                <c:pt idx="7672">
                  <c:v>4</c:v>
                </c:pt>
                <c:pt idx="7673">
                  <c:v>2.2999999999999998</c:v>
                </c:pt>
                <c:pt idx="7674">
                  <c:v>2.2999999999999998</c:v>
                </c:pt>
                <c:pt idx="7675">
                  <c:v>4</c:v>
                </c:pt>
                <c:pt idx="7676">
                  <c:v>4</c:v>
                </c:pt>
                <c:pt idx="7677">
                  <c:v>4</c:v>
                </c:pt>
                <c:pt idx="7678">
                  <c:v>4</c:v>
                </c:pt>
                <c:pt idx="7679">
                  <c:v>4</c:v>
                </c:pt>
                <c:pt idx="7680">
                  <c:v>4</c:v>
                </c:pt>
                <c:pt idx="7681">
                  <c:v>4</c:v>
                </c:pt>
                <c:pt idx="7682">
                  <c:v>4</c:v>
                </c:pt>
                <c:pt idx="7683">
                  <c:v>2.2999999999999998</c:v>
                </c:pt>
                <c:pt idx="7684">
                  <c:v>2.2999999999999998</c:v>
                </c:pt>
                <c:pt idx="7685">
                  <c:v>2.2999999999999998</c:v>
                </c:pt>
                <c:pt idx="7686">
                  <c:v>2.2999999999999998</c:v>
                </c:pt>
                <c:pt idx="7687">
                  <c:v>2.2999999999999998</c:v>
                </c:pt>
                <c:pt idx="7688">
                  <c:v>4</c:v>
                </c:pt>
                <c:pt idx="7689">
                  <c:v>4</c:v>
                </c:pt>
                <c:pt idx="7690">
                  <c:v>2.2999999999999998</c:v>
                </c:pt>
                <c:pt idx="7691">
                  <c:v>2.2999999999999998</c:v>
                </c:pt>
                <c:pt idx="7692">
                  <c:v>3</c:v>
                </c:pt>
                <c:pt idx="7693">
                  <c:v>3</c:v>
                </c:pt>
                <c:pt idx="7694">
                  <c:v>3</c:v>
                </c:pt>
                <c:pt idx="7695">
                  <c:v>3</c:v>
                </c:pt>
                <c:pt idx="7696">
                  <c:v>3</c:v>
                </c:pt>
                <c:pt idx="7697">
                  <c:v>3</c:v>
                </c:pt>
                <c:pt idx="7698">
                  <c:v>4</c:v>
                </c:pt>
                <c:pt idx="7699">
                  <c:v>4</c:v>
                </c:pt>
                <c:pt idx="7700">
                  <c:v>4</c:v>
                </c:pt>
                <c:pt idx="7701">
                  <c:v>4</c:v>
                </c:pt>
                <c:pt idx="7702">
                  <c:v>4</c:v>
                </c:pt>
                <c:pt idx="7703">
                  <c:v>4</c:v>
                </c:pt>
                <c:pt idx="7704">
                  <c:v>4</c:v>
                </c:pt>
                <c:pt idx="7705">
                  <c:v>2.2999999999999998</c:v>
                </c:pt>
                <c:pt idx="7706">
                  <c:v>2.2999999999999998</c:v>
                </c:pt>
                <c:pt idx="7707">
                  <c:v>2.2999999999999998</c:v>
                </c:pt>
                <c:pt idx="7708">
                  <c:v>2.2999999999999998</c:v>
                </c:pt>
                <c:pt idx="7709">
                  <c:v>3</c:v>
                </c:pt>
                <c:pt idx="7710">
                  <c:v>3</c:v>
                </c:pt>
                <c:pt idx="7711">
                  <c:v>3</c:v>
                </c:pt>
                <c:pt idx="7712">
                  <c:v>2.2999999999999998</c:v>
                </c:pt>
                <c:pt idx="7713">
                  <c:v>2.2999999999999998</c:v>
                </c:pt>
                <c:pt idx="7714">
                  <c:v>3</c:v>
                </c:pt>
                <c:pt idx="7715">
                  <c:v>3</c:v>
                </c:pt>
                <c:pt idx="7716">
                  <c:v>3</c:v>
                </c:pt>
                <c:pt idx="7717">
                  <c:v>3</c:v>
                </c:pt>
                <c:pt idx="7718">
                  <c:v>3</c:v>
                </c:pt>
                <c:pt idx="7719">
                  <c:v>3</c:v>
                </c:pt>
                <c:pt idx="7720">
                  <c:v>4</c:v>
                </c:pt>
                <c:pt idx="7721">
                  <c:v>4</c:v>
                </c:pt>
                <c:pt idx="7722">
                  <c:v>4</c:v>
                </c:pt>
                <c:pt idx="7723">
                  <c:v>4</c:v>
                </c:pt>
                <c:pt idx="7724">
                  <c:v>4</c:v>
                </c:pt>
                <c:pt idx="7725">
                  <c:v>4</c:v>
                </c:pt>
                <c:pt idx="7726">
                  <c:v>4</c:v>
                </c:pt>
                <c:pt idx="7727">
                  <c:v>4</c:v>
                </c:pt>
                <c:pt idx="7728">
                  <c:v>2.2999999999999998</c:v>
                </c:pt>
                <c:pt idx="7729">
                  <c:v>2.2999999999999998</c:v>
                </c:pt>
                <c:pt idx="7730">
                  <c:v>2.2999999999999998</c:v>
                </c:pt>
                <c:pt idx="7731">
                  <c:v>2.2999999999999998</c:v>
                </c:pt>
                <c:pt idx="7732">
                  <c:v>2.2999999999999998</c:v>
                </c:pt>
                <c:pt idx="7733">
                  <c:v>3</c:v>
                </c:pt>
                <c:pt idx="7734">
                  <c:v>3</c:v>
                </c:pt>
                <c:pt idx="7735">
                  <c:v>3</c:v>
                </c:pt>
                <c:pt idx="7736">
                  <c:v>3</c:v>
                </c:pt>
                <c:pt idx="7737">
                  <c:v>2.2999999999999998</c:v>
                </c:pt>
                <c:pt idx="7738">
                  <c:v>2.2999999999999998</c:v>
                </c:pt>
                <c:pt idx="7739">
                  <c:v>2.2999999999999998</c:v>
                </c:pt>
                <c:pt idx="7740">
                  <c:v>4</c:v>
                </c:pt>
                <c:pt idx="7741">
                  <c:v>2.2999999999999998</c:v>
                </c:pt>
                <c:pt idx="7742">
                  <c:v>2.2999999999999998</c:v>
                </c:pt>
                <c:pt idx="7743">
                  <c:v>3</c:v>
                </c:pt>
                <c:pt idx="7744">
                  <c:v>3</c:v>
                </c:pt>
                <c:pt idx="7745">
                  <c:v>2.2999999999999998</c:v>
                </c:pt>
                <c:pt idx="7746">
                  <c:v>2.2999999999999998</c:v>
                </c:pt>
                <c:pt idx="7747">
                  <c:v>3</c:v>
                </c:pt>
                <c:pt idx="7748">
                  <c:v>3</c:v>
                </c:pt>
                <c:pt idx="7749">
                  <c:v>3</c:v>
                </c:pt>
                <c:pt idx="7750">
                  <c:v>3</c:v>
                </c:pt>
                <c:pt idx="7751">
                  <c:v>3</c:v>
                </c:pt>
                <c:pt idx="7752">
                  <c:v>3</c:v>
                </c:pt>
                <c:pt idx="7753">
                  <c:v>3</c:v>
                </c:pt>
                <c:pt idx="7754">
                  <c:v>3</c:v>
                </c:pt>
                <c:pt idx="7755">
                  <c:v>4</c:v>
                </c:pt>
                <c:pt idx="7756">
                  <c:v>4</c:v>
                </c:pt>
                <c:pt idx="7757">
                  <c:v>4</c:v>
                </c:pt>
                <c:pt idx="7758">
                  <c:v>4</c:v>
                </c:pt>
                <c:pt idx="7759">
                  <c:v>2.2999999999999998</c:v>
                </c:pt>
                <c:pt idx="7760">
                  <c:v>2.2999999999999998</c:v>
                </c:pt>
                <c:pt idx="7761">
                  <c:v>3</c:v>
                </c:pt>
                <c:pt idx="7762">
                  <c:v>3</c:v>
                </c:pt>
                <c:pt idx="7763">
                  <c:v>4</c:v>
                </c:pt>
                <c:pt idx="7764">
                  <c:v>4</c:v>
                </c:pt>
                <c:pt idx="7765">
                  <c:v>4</c:v>
                </c:pt>
                <c:pt idx="7766">
                  <c:v>4</c:v>
                </c:pt>
                <c:pt idx="7767">
                  <c:v>2.2999999999999998</c:v>
                </c:pt>
                <c:pt idx="7768">
                  <c:v>2.2999999999999998</c:v>
                </c:pt>
                <c:pt idx="7769">
                  <c:v>3</c:v>
                </c:pt>
                <c:pt idx="7770">
                  <c:v>3</c:v>
                </c:pt>
                <c:pt idx="7771">
                  <c:v>2.2999999999999998</c:v>
                </c:pt>
                <c:pt idx="7772">
                  <c:v>2.2999999999999998</c:v>
                </c:pt>
                <c:pt idx="7773">
                  <c:v>3</c:v>
                </c:pt>
                <c:pt idx="7774">
                  <c:v>3</c:v>
                </c:pt>
                <c:pt idx="7775">
                  <c:v>3</c:v>
                </c:pt>
                <c:pt idx="7776">
                  <c:v>3</c:v>
                </c:pt>
                <c:pt idx="7777">
                  <c:v>3</c:v>
                </c:pt>
                <c:pt idx="7778">
                  <c:v>3</c:v>
                </c:pt>
                <c:pt idx="7779">
                  <c:v>3</c:v>
                </c:pt>
                <c:pt idx="7780">
                  <c:v>3</c:v>
                </c:pt>
                <c:pt idx="7781">
                  <c:v>4</c:v>
                </c:pt>
                <c:pt idx="7782">
                  <c:v>4</c:v>
                </c:pt>
                <c:pt idx="7783">
                  <c:v>4</c:v>
                </c:pt>
                <c:pt idx="7784">
                  <c:v>4</c:v>
                </c:pt>
                <c:pt idx="7785">
                  <c:v>3</c:v>
                </c:pt>
                <c:pt idx="7786">
                  <c:v>3</c:v>
                </c:pt>
                <c:pt idx="7787">
                  <c:v>3</c:v>
                </c:pt>
                <c:pt idx="7788">
                  <c:v>3</c:v>
                </c:pt>
                <c:pt idx="7789">
                  <c:v>4</c:v>
                </c:pt>
                <c:pt idx="7790">
                  <c:v>4</c:v>
                </c:pt>
                <c:pt idx="7791">
                  <c:v>3</c:v>
                </c:pt>
                <c:pt idx="7792">
                  <c:v>3</c:v>
                </c:pt>
                <c:pt idx="7793">
                  <c:v>3</c:v>
                </c:pt>
                <c:pt idx="7794">
                  <c:v>3</c:v>
                </c:pt>
                <c:pt idx="7795">
                  <c:v>3</c:v>
                </c:pt>
                <c:pt idx="7796">
                  <c:v>3</c:v>
                </c:pt>
                <c:pt idx="7797">
                  <c:v>3</c:v>
                </c:pt>
                <c:pt idx="7798">
                  <c:v>2.2999999999999998</c:v>
                </c:pt>
                <c:pt idx="7799">
                  <c:v>2.2999999999999998</c:v>
                </c:pt>
                <c:pt idx="7800">
                  <c:v>4</c:v>
                </c:pt>
                <c:pt idx="7801">
                  <c:v>4</c:v>
                </c:pt>
                <c:pt idx="7802">
                  <c:v>4</c:v>
                </c:pt>
                <c:pt idx="7803">
                  <c:v>4</c:v>
                </c:pt>
                <c:pt idx="7804">
                  <c:v>4</c:v>
                </c:pt>
                <c:pt idx="7805">
                  <c:v>4</c:v>
                </c:pt>
                <c:pt idx="7806">
                  <c:v>3</c:v>
                </c:pt>
                <c:pt idx="7807">
                  <c:v>3</c:v>
                </c:pt>
                <c:pt idx="7808">
                  <c:v>3</c:v>
                </c:pt>
                <c:pt idx="7809">
                  <c:v>4</c:v>
                </c:pt>
                <c:pt idx="7810">
                  <c:v>4</c:v>
                </c:pt>
                <c:pt idx="7811">
                  <c:v>4</c:v>
                </c:pt>
                <c:pt idx="7812">
                  <c:v>3</c:v>
                </c:pt>
                <c:pt idx="7813">
                  <c:v>3</c:v>
                </c:pt>
                <c:pt idx="7814">
                  <c:v>3</c:v>
                </c:pt>
                <c:pt idx="7815">
                  <c:v>3</c:v>
                </c:pt>
                <c:pt idx="7816">
                  <c:v>3</c:v>
                </c:pt>
                <c:pt idx="7817">
                  <c:v>3</c:v>
                </c:pt>
                <c:pt idx="7818">
                  <c:v>3</c:v>
                </c:pt>
                <c:pt idx="7819">
                  <c:v>3</c:v>
                </c:pt>
                <c:pt idx="7820">
                  <c:v>3</c:v>
                </c:pt>
                <c:pt idx="7821">
                  <c:v>3</c:v>
                </c:pt>
                <c:pt idx="7822">
                  <c:v>2.2999999999999998</c:v>
                </c:pt>
                <c:pt idx="7823">
                  <c:v>2.2999999999999998</c:v>
                </c:pt>
                <c:pt idx="7824">
                  <c:v>4</c:v>
                </c:pt>
                <c:pt idx="7825">
                  <c:v>4</c:v>
                </c:pt>
                <c:pt idx="7826">
                  <c:v>4</c:v>
                </c:pt>
                <c:pt idx="7827">
                  <c:v>4</c:v>
                </c:pt>
                <c:pt idx="7828">
                  <c:v>4</c:v>
                </c:pt>
                <c:pt idx="7829">
                  <c:v>4</c:v>
                </c:pt>
                <c:pt idx="7830">
                  <c:v>3</c:v>
                </c:pt>
                <c:pt idx="7831">
                  <c:v>3</c:v>
                </c:pt>
                <c:pt idx="7832">
                  <c:v>3</c:v>
                </c:pt>
                <c:pt idx="7833">
                  <c:v>4</c:v>
                </c:pt>
                <c:pt idx="7834">
                  <c:v>4</c:v>
                </c:pt>
                <c:pt idx="7835">
                  <c:v>4</c:v>
                </c:pt>
                <c:pt idx="7836">
                  <c:v>3</c:v>
                </c:pt>
                <c:pt idx="7837">
                  <c:v>3</c:v>
                </c:pt>
                <c:pt idx="7838">
                  <c:v>3</c:v>
                </c:pt>
                <c:pt idx="7839">
                  <c:v>3</c:v>
                </c:pt>
                <c:pt idx="7840">
                  <c:v>2.2999999999999998</c:v>
                </c:pt>
                <c:pt idx="7841">
                  <c:v>3</c:v>
                </c:pt>
                <c:pt idx="7842">
                  <c:v>3</c:v>
                </c:pt>
                <c:pt idx="7843">
                  <c:v>3</c:v>
                </c:pt>
                <c:pt idx="7844">
                  <c:v>3</c:v>
                </c:pt>
                <c:pt idx="7845">
                  <c:v>3</c:v>
                </c:pt>
                <c:pt idx="7846">
                  <c:v>3</c:v>
                </c:pt>
                <c:pt idx="7847">
                  <c:v>2.2999999999999998</c:v>
                </c:pt>
                <c:pt idx="7848">
                  <c:v>2.2999999999999998</c:v>
                </c:pt>
                <c:pt idx="7849">
                  <c:v>4</c:v>
                </c:pt>
                <c:pt idx="7850">
                  <c:v>4</c:v>
                </c:pt>
                <c:pt idx="7851">
                  <c:v>4</c:v>
                </c:pt>
                <c:pt idx="7852">
                  <c:v>4</c:v>
                </c:pt>
                <c:pt idx="7853">
                  <c:v>4</c:v>
                </c:pt>
                <c:pt idx="7854">
                  <c:v>4</c:v>
                </c:pt>
                <c:pt idx="7855">
                  <c:v>4</c:v>
                </c:pt>
                <c:pt idx="7856">
                  <c:v>3</c:v>
                </c:pt>
                <c:pt idx="7857">
                  <c:v>3</c:v>
                </c:pt>
                <c:pt idx="7858">
                  <c:v>3</c:v>
                </c:pt>
                <c:pt idx="7859">
                  <c:v>3</c:v>
                </c:pt>
                <c:pt idx="7860">
                  <c:v>3</c:v>
                </c:pt>
                <c:pt idx="7861">
                  <c:v>4</c:v>
                </c:pt>
                <c:pt idx="7862">
                  <c:v>4</c:v>
                </c:pt>
                <c:pt idx="7863">
                  <c:v>3</c:v>
                </c:pt>
                <c:pt idx="7864">
                  <c:v>3</c:v>
                </c:pt>
                <c:pt idx="7865">
                  <c:v>3</c:v>
                </c:pt>
                <c:pt idx="7866">
                  <c:v>3</c:v>
                </c:pt>
                <c:pt idx="7867">
                  <c:v>3</c:v>
                </c:pt>
                <c:pt idx="7868">
                  <c:v>2.2999999999999998</c:v>
                </c:pt>
                <c:pt idx="7869">
                  <c:v>2.2999999999999998</c:v>
                </c:pt>
                <c:pt idx="7870">
                  <c:v>4</c:v>
                </c:pt>
                <c:pt idx="7871">
                  <c:v>4</c:v>
                </c:pt>
                <c:pt idx="7872">
                  <c:v>4</c:v>
                </c:pt>
                <c:pt idx="7873">
                  <c:v>4</c:v>
                </c:pt>
                <c:pt idx="7874">
                  <c:v>4</c:v>
                </c:pt>
                <c:pt idx="7875">
                  <c:v>4</c:v>
                </c:pt>
                <c:pt idx="7876">
                  <c:v>3</c:v>
                </c:pt>
                <c:pt idx="7877">
                  <c:v>3</c:v>
                </c:pt>
                <c:pt idx="7878">
                  <c:v>3</c:v>
                </c:pt>
                <c:pt idx="7879">
                  <c:v>4</c:v>
                </c:pt>
                <c:pt idx="7880">
                  <c:v>4</c:v>
                </c:pt>
                <c:pt idx="7881">
                  <c:v>4</c:v>
                </c:pt>
                <c:pt idx="7882">
                  <c:v>4</c:v>
                </c:pt>
                <c:pt idx="7883">
                  <c:v>4</c:v>
                </c:pt>
                <c:pt idx="7884">
                  <c:v>4</c:v>
                </c:pt>
                <c:pt idx="7885">
                  <c:v>4</c:v>
                </c:pt>
                <c:pt idx="7886">
                  <c:v>3</c:v>
                </c:pt>
                <c:pt idx="7887">
                  <c:v>3</c:v>
                </c:pt>
                <c:pt idx="7888">
                  <c:v>3</c:v>
                </c:pt>
                <c:pt idx="7889">
                  <c:v>3</c:v>
                </c:pt>
                <c:pt idx="7890">
                  <c:v>3</c:v>
                </c:pt>
                <c:pt idx="7891">
                  <c:v>3</c:v>
                </c:pt>
                <c:pt idx="7892">
                  <c:v>3</c:v>
                </c:pt>
                <c:pt idx="7893">
                  <c:v>3</c:v>
                </c:pt>
                <c:pt idx="7894">
                  <c:v>2.2999999999999998</c:v>
                </c:pt>
                <c:pt idx="7895">
                  <c:v>2.2999999999999998</c:v>
                </c:pt>
                <c:pt idx="7896">
                  <c:v>3</c:v>
                </c:pt>
                <c:pt idx="7897">
                  <c:v>3</c:v>
                </c:pt>
                <c:pt idx="7898">
                  <c:v>4</c:v>
                </c:pt>
                <c:pt idx="7899">
                  <c:v>4</c:v>
                </c:pt>
                <c:pt idx="7900">
                  <c:v>3</c:v>
                </c:pt>
                <c:pt idx="7901">
                  <c:v>3</c:v>
                </c:pt>
                <c:pt idx="7902">
                  <c:v>2.5</c:v>
                </c:pt>
                <c:pt idx="7903">
                  <c:v>2.5</c:v>
                </c:pt>
                <c:pt idx="7904">
                  <c:v>2.2999999999999998</c:v>
                </c:pt>
                <c:pt idx="7905">
                  <c:v>2.2999999999999998</c:v>
                </c:pt>
                <c:pt idx="7906">
                  <c:v>4</c:v>
                </c:pt>
                <c:pt idx="7907">
                  <c:v>3</c:v>
                </c:pt>
                <c:pt idx="7908">
                  <c:v>3</c:v>
                </c:pt>
                <c:pt idx="7909">
                  <c:v>3</c:v>
                </c:pt>
                <c:pt idx="7910">
                  <c:v>3</c:v>
                </c:pt>
                <c:pt idx="7911">
                  <c:v>3</c:v>
                </c:pt>
                <c:pt idx="7912">
                  <c:v>2.5</c:v>
                </c:pt>
                <c:pt idx="7913">
                  <c:v>2.5</c:v>
                </c:pt>
                <c:pt idx="7914">
                  <c:v>2.5</c:v>
                </c:pt>
                <c:pt idx="7915">
                  <c:v>2.2999999999999998</c:v>
                </c:pt>
                <c:pt idx="7916">
                  <c:v>2.2999999999999998</c:v>
                </c:pt>
                <c:pt idx="7917">
                  <c:v>3</c:v>
                </c:pt>
                <c:pt idx="7918">
                  <c:v>2.5</c:v>
                </c:pt>
                <c:pt idx="7919">
                  <c:v>2.5</c:v>
                </c:pt>
                <c:pt idx="7920">
                  <c:v>3</c:v>
                </c:pt>
                <c:pt idx="7921">
                  <c:v>3</c:v>
                </c:pt>
                <c:pt idx="7922">
                  <c:v>2.5</c:v>
                </c:pt>
                <c:pt idx="7923">
                  <c:v>2.5</c:v>
                </c:pt>
                <c:pt idx="7924">
                  <c:v>3</c:v>
                </c:pt>
                <c:pt idx="7925">
                  <c:v>3</c:v>
                </c:pt>
                <c:pt idx="7926">
                  <c:v>2.5</c:v>
                </c:pt>
                <c:pt idx="7927">
                  <c:v>2.5</c:v>
                </c:pt>
                <c:pt idx="7928">
                  <c:v>3</c:v>
                </c:pt>
                <c:pt idx="7929">
                  <c:v>3</c:v>
                </c:pt>
                <c:pt idx="7930">
                  <c:v>2.5</c:v>
                </c:pt>
                <c:pt idx="7931">
                  <c:v>2.5</c:v>
                </c:pt>
                <c:pt idx="7932">
                  <c:v>3</c:v>
                </c:pt>
                <c:pt idx="7933">
                  <c:v>3</c:v>
                </c:pt>
                <c:pt idx="7934">
                  <c:v>2.5</c:v>
                </c:pt>
                <c:pt idx="7935">
                  <c:v>2.5</c:v>
                </c:pt>
                <c:pt idx="7936">
                  <c:v>3</c:v>
                </c:pt>
                <c:pt idx="7937">
                  <c:v>3</c:v>
                </c:pt>
                <c:pt idx="7938">
                  <c:v>2.5</c:v>
                </c:pt>
                <c:pt idx="7939">
                  <c:v>2.5</c:v>
                </c:pt>
                <c:pt idx="7940">
                  <c:v>3</c:v>
                </c:pt>
                <c:pt idx="7941">
                  <c:v>3</c:v>
                </c:pt>
                <c:pt idx="7942">
                  <c:v>2.5</c:v>
                </c:pt>
                <c:pt idx="7943">
                  <c:v>2.5</c:v>
                </c:pt>
                <c:pt idx="7944">
                  <c:v>3</c:v>
                </c:pt>
                <c:pt idx="7945">
                  <c:v>3</c:v>
                </c:pt>
                <c:pt idx="7946">
                  <c:v>3</c:v>
                </c:pt>
                <c:pt idx="7947">
                  <c:v>3</c:v>
                </c:pt>
                <c:pt idx="7948">
                  <c:v>2.5</c:v>
                </c:pt>
                <c:pt idx="7949">
                  <c:v>2.5</c:v>
                </c:pt>
                <c:pt idx="7950">
                  <c:v>3</c:v>
                </c:pt>
                <c:pt idx="7951">
                  <c:v>3</c:v>
                </c:pt>
                <c:pt idx="7952">
                  <c:v>2.5</c:v>
                </c:pt>
                <c:pt idx="7953">
                  <c:v>2.5</c:v>
                </c:pt>
                <c:pt idx="7954">
                  <c:v>2.5</c:v>
                </c:pt>
                <c:pt idx="7955">
                  <c:v>3</c:v>
                </c:pt>
                <c:pt idx="7956">
                  <c:v>3</c:v>
                </c:pt>
                <c:pt idx="7957">
                  <c:v>3</c:v>
                </c:pt>
                <c:pt idx="7958">
                  <c:v>2.2999999999999998</c:v>
                </c:pt>
                <c:pt idx="7959">
                  <c:v>3</c:v>
                </c:pt>
                <c:pt idx="7960">
                  <c:v>2.2999999999999998</c:v>
                </c:pt>
                <c:pt idx="7961">
                  <c:v>3</c:v>
                </c:pt>
                <c:pt idx="7962">
                  <c:v>3</c:v>
                </c:pt>
                <c:pt idx="7963">
                  <c:v>3</c:v>
                </c:pt>
                <c:pt idx="7964">
                  <c:v>3</c:v>
                </c:pt>
                <c:pt idx="7965">
                  <c:v>2.2999999999999998</c:v>
                </c:pt>
                <c:pt idx="7966">
                  <c:v>3</c:v>
                </c:pt>
                <c:pt idx="7967">
                  <c:v>2.2999999999999998</c:v>
                </c:pt>
                <c:pt idx="7968">
                  <c:v>3</c:v>
                </c:pt>
                <c:pt idx="7969">
                  <c:v>3</c:v>
                </c:pt>
                <c:pt idx="7970">
                  <c:v>2.2999999999999998</c:v>
                </c:pt>
                <c:pt idx="7971">
                  <c:v>3</c:v>
                </c:pt>
                <c:pt idx="7972">
                  <c:v>2.2999999999999998</c:v>
                </c:pt>
                <c:pt idx="7973">
                  <c:v>3</c:v>
                </c:pt>
                <c:pt idx="7974">
                  <c:v>3</c:v>
                </c:pt>
                <c:pt idx="7975">
                  <c:v>2.2999999999999998</c:v>
                </c:pt>
                <c:pt idx="7976">
                  <c:v>3</c:v>
                </c:pt>
                <c:pt idx="7977">
                  <c:v>3</c:v>
                </c:pt>
                <c:pt idx="7978">
                  <c:v>3</c:v>
                </c:pt>
                <c:pt idx="7979">
                  <c:v>3</c:v>
                </c:pt>
                <c:pt idx="7980">
                  <c:v>3</c:v>
                </c:pt>
                <c:pt idx="7981">
                  <c:v>2.2999999999999998</c:v>
                </c:pt>
                <c:pt idx="7982">
                  <c:v>2.2999999999999998</c:v>
                </c:pt>
                <c:pt idx="7983">
                  <c:v>3</c:v>
                </c:pt>
                <c:pt idx="7984">
                  <c:v>2.2999999999999998</c:v>
                </c:pt>
                <c:pt idx="7985">
                  <c:v>2.2999999999999998</c:v>
                </c:pt>
                <c:pt idx="7986">
                  <c:v>3</c:v>
                </c:pt>
                <c:pt idx="7987">
                  <c:v>2.2999999999999998</c:v>
                </c:pt>
                <c:pt idx="7988">
                  <c:v>3</c:v>
                </c:pt>
                <c:pt idx="7989">
                  <c:v>2.2999999999999998</c:v>
                </c:pt>
                <c:pt idx="7990">
                  <c:v>2.2999999999999998</c:v>
                </c:pt>
                <c:pt idx="7991">
                  <c:v>2.2999999999999998</c:v>
                </c:pt>
                <c:pt idx="7992">
                  <c:v>3</c:v>
                </c:pt>
                <c:pt idx="7993">
                  <c:v>2.2999999999999998</c:v>
                </c:pt>
                <c:pt idx="7994">
                  <c:v>3</c:v>
                </c:pt>
                <c:pt idx="7995" formatCode="0.0">
                  <c:v>3.0605263157894704</c:v>
                </c:pt>
                <c:pt idx="7996" formatCode="0.0">
                  <c:v>3.0605263157894704</c:v>
                </c:pt>
                <c:pt idx="7997" formatCode="0.0">
                  <c:v>3.0605263157894704</c:v>
                </c:pt>
                <c:pt idx="7998" formatCode="0.0">
                  <c:v>3.0605263157894704</c:v>
                </c:pt>
                <c:pt idx="7999" formatCode="0.0">
                  <c:v>3.0605263157894704</c:v>
                </c:pt>
                <c:pt idx="8000" formatCode="0.0">
                  <c:v>3.0605263157894704</c:v>
                </c:pt>
                <c:pt idx="8001" formatCode="0.0">
                  <c:v>3.0605263157894704</c:v>
                </c:pt>
                <c:pt idx="8002" formatCode="0.0">
                  <c:v>3.0605263157894704</c:v>
                </c:pt>
                <c:pt idx="8003" formatCode="0.0">
                  <c:v>3.0605263157894704</c:v>
                </c:pt>
                <c:pt idx="8004" formatCode="0.0">
                  <c:v>3.0605263157894704</c:v>
                </c:pt>
                <c:pt idx="8005" formatCode="0.0">
                  <c:v>3.0605263157894704</c:v>
                </c:pt>
                <c:pt idx="8006" formatCode="0.0">
                  <c:v>3.0605263157894704</c:v>
                </c:pt>
                <c:pt idx="8007" formatCode="0.0">
                  <c:v>3.0605263157894704</c:v>
                </c:pt>
                <c:pt idx="8008" formatCode="0.0">
                  <c:v>3.0605263157894704</c:v>
                </c:pt>
                <c:pt idx="8009" formatCode="0.0">
                  <c:v>3.0605263157894704</c:v>
                </c:pt>
                <c:pt idx="8010" formatCode="0.0">
                  <c:v>3.0605263157894704</c:v>
                </c:pt>
                <c:pt idx="8011" formatCode="0.0">
                  <c:v>3.0605263157894704</c:v>
                </c:pt>
                <c:pt idx="8012" formatCode="0.0">
                  <c:v>3.0605263157894704</c:v>
                </c:pt>
                <c:pt idx="8013" formatCode="0.0">
                  <c:v>3.0605263157894704</c:v>
                </c:pt>
                <c:pt idx="8014" formatCode="0.0">
                  <c:v>3.0605263157894704</c:v>
                </c:pt>
                <c:pt idx="8015" formatCode="0.0">
                  <c:v>3.0605263157894704</c:v>
                </c:pt>
                <c:pt idx="8016" formatCode="0.0">
                  <c:v>3.0605263157894704</c:v>
                </c:pt>
                <c:pt idx="8017" formatCode="0.0">
                  <c:v>3.0605263157894704</c:v>
                </c:pt>
                <c:pt idx="8018" formatCode="0.0">
                  <c:v>3.0605263157894704</c:v>
                </c:pt>
                <c:pt idx="8019" formatCode="0.0">
                  <c:v>3.0605263157894704</c:v>
                </c:pt>
                <c:pt idx="8020" formatCode="0.0">
                  <c:v>3.0605263157894704</c:v>
                </c:pt>
                <c:pt idx="8021" formatCode="0.0">
                  <c:v>3.0605263157894704</c:v>
                </c:pt>
                <c:pt idx="8022" formatCode="0.0">
                  <c:v>3.0605263157894704</c:v>
                </c:pt>
                <c:pt idx="8023" formatCode="0.0">
                  <c:v>3.0605263157894704</c:v>
                </c:pt>
                <c:pt idx="8024" formatCode="0.0">
                  <c:v>3.0605263157894704</c:v>
                </c:pt>
                <c:pt idx="8025" formatCode="0.0">
                  <c:v>3.0605263157894704</c:v>
                </c:pt>
                <c:pt idx="8026" formatCode="0.0">
                  <c:v>3.0605263157894704</c:v>
                </c:pt>
                <c:pt idx="8027" formatCode="0.0">
                  <c:v>3.0605263157894704</c:v>
                </c:pt>
                <c:pt idx="8028" formatCode="0.0">
                  <c:v>3.0605263157894704</c:v>
                </c:pt>
                <c:pt idx="8029" formatCode="0.0">
                  <c:v>3.0605263157894704</c:v>
                </c:pt>
                <c:pt idx="8030" formatCode="0.0">
                  <c:v>3.0605263157894704</c:v>
                </c:pt>
                <c:pt idx="8031" formatCode="0.0">
                  <c:v>3.0605263157894704</c:v>
                </c:pt>
                <c:pt idx="8032" formatCode="0.0">
                  <c:v>3.0605263157894704</c:v>
                </c:pt>
                <c:pt idx="8033" formatCode="0.0">
                  <c:v>3.0605263157894704</c:v>
                </c:pt>
                <c:pt idx="8034" formatCode="0.0">
                  <c:v>3.0605263157894704</c:v>
                </c:pt>
                <c:pt idx="8035" formatCode="0.0">
                  <c:v>3.0605263157894704</c:v>
                </c:pt>
                <c:pt idx="8036" formatCode="0.0">
                  <c:v>3.0605263157894704</c:v>
                </c:pt>
                <c:pt idx="8037" formatCode="0.0">
                  <c:v>3.0605263157894704</c:v>
                </c:pt>
                <c:pt idx="8038" formatCode="0.0">
                  <c:v>3.0605263157894704</c:v>
                </c:pt>
                <c:pt idx="8039" formatCode="0.0">
                  <c:v>3.0605263157894704</c:v>
                </c:pt>
                <c:pt idx="8040" formatCode="0.0">
                  <c:v>3.0605263157894704</c:v>
                </c:pt>
                <c:pt idx="8041" formatCode="0.0">
                  <c:v>3.0605263157894704</c:v>
                </c:pt>
                <c:pt idx="8042" formatCode="0.0">
                  <c:v>3.0605263157894704</c:v>
                </c:pt>
                <c:pt idx="8043" formatCode="0.0">
                  <c:v>3.0605263157894704</c:v>
                </c:pt>
                <c:pt idx="8044" formatCode="0.0">
                  <c:v>3.0605263157894704</c:v>
                </c:pt>
                <c:pt idx="8045" formatCode="0.0">
                  <c:v>3.0605263157894704</c:v>
                </c:pt>
                <c:pt idx="8046" formatCode="0.0">
                  <c:v>3.0605263157894704</c:v>
                </c:pt>
                <c:pt idx="8047" formatCode="0.0">
                  <c:v>3.0605263157894704</c:v>
                </c:pt>
                <c:pt idx="8048" formatCode="0.0">
                  <c:v>3.0605263157894704</c:v>
                </c:pt>
                <c:pt idx="8049" formatCode="0.0">
                  <c:v>3.0605263157894704</c:v>
                </c:pt>
                <c:pt idx="8050" formatCode="0.0">
                  <c:v>3.0605263157894704</c:v>
                </c:pt>
                <c:pt idx="8051" formatCode="0.0">
                  <c:v>3.0605263157894704</c:v>
                </c:pt>
                <c:pt idx="8052" formatCode="0.0">
                  <c:v>3.0605263157894704</c:v>
                </c:pt>
                <c:pt idx="8053" formatCode="0.0">
                  <c:v>3.0605263157894704</c:v>
                </c:pt>
                <c:pt idx="8054" formatCode="0.0">
                  <c:v>3.0605263157894704</c:v>
                </c:pt>
                <c:pt idx="8055" formatCode="0.0">
                  <c:v>3.0605263157894704</c:v>
                </c:pt>
                <c:pt idx="8056" formatCode="0.0">
                  <c:v>3.0605263157894704</c:v>
                </c:pt>
                <c:pt idx="8057" formatCode="0.0">
                  <c:v>3.0605263157894704</c:v>
                </c:pt>
                <c:pt idx="8058" formatCode="0.0">
                  <c:v>3.0605263157894704</c:v>
                </c:pt>
                <c:pt idx="8059" formatCode="0.0">
                  <c:v>3.0605263157894704</c:v>
                </c:pt>
                <c:pt idx="8060" formatCode="0.0">
                  <c:v>3.0605263157894704</c:v>
                </c:pt>
                <c:pt idx="8061" formatCode="0.0">
                  <c:v>3.0605263157894704</c:v>
                </c:pt>
                <c:pt idx="8062" formatCode="0.0">
                  <c:v>3.0605263157894704</c:v>
                </c:pt>
                <c:pt idx="8063" formatCode="0.0">
                  <c:v>3.0605263157894704</c:v>
                </c:pt>
                <c:pt idx="8064" formatCode="0.0">
                  <c:v>3.0605263157894704</c:v>
                </c:pt>
                <c:pt idx="8065" formatCode="0.0">
                  <c:v>3.0605263157894704</c:v>
                </c:pt>
                <c:pt idx="8066" formatCode="0.0">
                  <c:v>3.0605263157894704</c:v>
                </c:pt>
                <c:pt idx="8067" formatCode="0.0">
                  <c:v>3.0605263157894704</c:v>
                </c:pt>
                <c:pt idx="8068" formatCode="0.0">
                  <c:v>3.0605263157894704</c:v>
                </c:pt>
                <c:pt idx="8069" formatCode="0.0">
                  <c:v>3.0605263157894704</c:v>
                </c:pt>
                <c:pt idx="8070" formatCode="0.0">
                  <c:v>3.0605263157894704</c:v>
                </c:pt>
                <c:pt idx="8071" formatCode="0.0">
                  <c:v>3.0605263157894704</c:v>
                </c:pt>
                <c:pt idx="8072" formatCode="0.0">
                  <c:v>3.0605263157894704</c:v>
                </c:pt>
                <c:pt idx="8073" formatCode="0.0">
                  <c:v>3.0605263157894704</c:v>
                </c:pt>
                <c:pt idx="8074">
                  <c:v>3.3</c:v>
                </c:pt>
                <c:pt idx="8075">
                  <c:v>5</c:v>
                </c:pt>
                <c:pt idx="8076">
                  <c:v>5</c:v>
                </c:pt>
                <c:pt idx="8077">
                  <c:v>5</c:v>
                </c:pt>
                <c:pt idx="8078">
                  <c:v>5</c:v>
                </c:pt>
                <c:pt idx="8079">
                  <c:v>5</c:v>
                </c:pt>
                <c:pt idx="8080">
                  <c:v>3.3</c:v>
                </c:pt>
                <c:pt idx="8081">
                  <c:v>3.3</c:v>
                </c:pt>
                <c:pt idx="8082">
                  <c:v>3.5</c:v>
                </c:pt>
                <c:pt idx="8083">
                  <c:v>5</c:v>
                </c:pt>
                <c:pt idx="8084">
                  <c:v>3.5</c:v>
                </c:pt>
                <c:pt idx="8085">
                  <c:v>2.7</c:v>
                </c:pt>
                <c:pt idx="8086">
                  <c:v>5</c:v>
                </c:pt>
                <c:pt idx="8087">
                  <c:v>5</c:v>
                </c:pt>
                <c:pt idx="8088">
                  <c:v>5</c:v>
                </c:pt>
                <c:pt idx="8089">
                  <c:v>5</c:v>
                </c:pt>
                <c:pt idx="8090">
                  <c:v>3.3</c:v>
                </c:pt>
                <c:pt idx="8091">
                  <c:v>3.3</c:v>
                </c:pt>
                <c:pt idx="8092">
                  <c:v>2.7</c:v>
                </c:pt>
                <c:pt idx="8093">
                  <c:v>3.5</c:v>
                </c:pt>
                <c:pt idx="8094">
                  <c:v>3.3</c:v>
                </c:pt>
                <c:pt idx="8095">
                  <c:v>3.3</c:v>
                </c:pt>
                <c:pt idx="8096">
                  <c:v>3.3</c:v>
                </c:pt>
                <c:pt idx="8097">
                  <c:v>3.3</c:v>
                </c:pt>
                <c:pt idx="8098">
                  <c:v>2.7</c:v>
                </c:pt>
                <c:pt idx="8099">
                  <c:v>2.7</c:v>
                </c:pt>
                <c:pt idx="8100">
                  <c:v>5</c:v>
                </c:pt>
                <c:pt idx="8101">
                  <c:v>2.7</c:v>
                </c:pt>
                <c:pt idx="8102">
                  <c:v>5</c:v>
                </c:pt>
                <c:pt idx="8103">
                  <c:v>3.3</c:v>
                </c:pt>
                <c:pt idx="8104">
                  <c:v>3.3</c:v>
                </c:pt>
                <c:pt idx="8105">
                  <c:v>5</c:v>
                </c:pt>
                <c:pt idx="8106">
                  <c:v>3.5</c:v>
                </c:pt>
                <c:pt idx="8107">
                  <c:v>2.7</c:v>
                </c:pt>
                <c:pt idx="8108">
                  <c:v>5</c:v>
                </c:pt>
                <c:pt idx="8109">
                  <c:v>2.7</c:v>
                </c:pt>
                <c:pt idx="8110">
                  <c:v>2.7</c:v>
                </c:pt>
                <c:pt idx="8111">
                  <c:v>2.7</c:v>
                </c:pt>
                <c:pt idx="8112">
                  <c:v>3.3</c:v>
                </c:pt>
                <c:pt idx="8113">
                  <c:v>3.3</c:v>
                </c:pt>
                <c:pt idx="8114">
                  <c:v>2.7</c:v>
                </c:pt>
                <c:pt idx="8115">
                  <c:v>3.3</c:v>
                </c:pt>
                <c:pt idx="8116">
                  <c:v>3.3</c:v>
                </c:pt>
                <c:pt idx="8117">
                  <c:v>3.3</c:v>
                </c:pt>
                <c:pt idx="8118">
                  <c:v>3.3</c:v>
                </c:pt>
                <c:pt idx="8119">
                  <c:v>5</c:v>
                </c:pt>
                <c:pt idx="8120">
                  <c:v>5</c:v>
                </c:pt>
                <c:pt idx="8121">
                  <c:v>5</c:v>
                </c:pt>
                <c:pt idx="8122">
                  <c:v>5</c:v>
                </c:pt>
                <c:pt idx="8123">
                  <c:v>5</c:v>
                </c:pt>
                <c:pt idx="8124">
                  <c:v>3.3</c:v>
                </c:pt>
                <c:pt idx="8125">
                  <c:v>3.3</c:v>
                </c:pt>
                <c:pt idx="8126">
                  <c:v>3.5</c:v>
                </c:pt>
                <c:pt idx="8127">
                  <c:v>5</c:v>
                </c:pt>
                <c:pt idx="8128">
                  <c:v>3.5</c:v>
                </c:pt>
                <c:pt idx="8129">
                  <c:v>2.7</c:v>
                </c:pt>
                <c:pt idx="8130">
                  <c:v>5</c:v>
                </c:pt>
                <c:pt idx="8131">
                  <c:v>5</c:v>
                </c:pt>
                <c:pt idx="8132">
                  <c:v>5</c:v>
                </c:pt>
                <c:pt idx="8133">
                  <c:v>5</c:v>
                </c:pt>
                <c:pt idx="8134">
                  <c:v>3.3</c:v>
                </c:pt>
                <c:pt idx="8135">
                  <c:v>3.3</c:v>
                </c:pt>
                <c:pt idx="8136">
                  <c:v>2.7</c:v>
                </c:pt>
                <c:pt idx="8137">
                  <c:v>3.5</c:v>
                </c:pt>
                <c:pt idx="8138">
                  <c:v>3.3</c:v>
                </c:pt>
                <c:pt idx="8139">
                  <c:v>3.3</c:v>
                </c:pt>
                <c:pt idx="8140">
                  <c:v>3.3</c:v>
                </c:pt>
                <c:pt idx="8141">
                  <c:v>3.3</c:v>
                </c:pt>
                <c:pt idx="8142">
                  <c:v>2.7</c:v>
                </c:pt>
                <c:pt idx="8143">
                  <c:v>2.7</c:v>
                </c:pt>
                <c:pt idx="8144">
                  <c:v>5</c:v>
                </c:pt>
                <c:pt idx="8145">
                  <c:v>2.7</c:v>
                </c:pt>
                <c:pt idx="8146">
                  <c:v>5</c:v>
                </c:pt>
                <c:pt idx="8147">
                  <c:v>3.3</c:v>
                </c:pt>
                <c:pt idx="8148">
                  <c:v>3.3</c:v>
                </c:pt>
                <c:pt idx="8149">
                  <c:v>5</c:v>
                </c:pt>
                <c:pt idx="8150">
                  <c:v>3.5</c:v>
                </c:pt>
                <c:pt idx="8151">
                  <c:v>2.7</c:v>
                </c:pt>
                <c:pt idx="8152">
                  <c:v>5</c:v>
                </c:pt>
                <c:pt idx="8153">
                  <c:v>2.7</c:v>
                </c:pt>
                <c:pt idx="8154">
                  <c:v>2.7</c:v>
                </c:pt>
                <c:pt idx="8155">
                  <c:v>2.7</c:v>
                </c:pt>
                <c:pt idx="8156">
                  <c:v>3.3</c:v>
                </c:pt>
                <c:pt idx="8157">
                  <c:v>3.3</c:v>
                </c:pt>
                <c:pt idx="8158">
                  <c:v>2.7</c:v>
                </c:pt>
                <c:pt idx="8159">
                  <c:v>3.3</c:v>
                </c:pt>
                <c:pt idx="8160">
                  <c:v>3.3</c:v>
                </c:pt>
                <c:pt idx="8161">
                  <c:v>3.3</c:v>
                </c:pt>
                <c:pt idx="8162">
                  <c:v>3.5</c:v>
                </c:pt>
                <c:pt idx="8163">
                  <c:v>5</c:v>
                </c:pt>
                <c:pt idx="8164">
                  <c:v>5</c:v>
                </c:pt>
                <c:pt idx="8165">
                  <c:v>5</c:v>
                </c:pt>
                <c:pt idx="8166">
                  <c:v>5</c:v>
                </c:pt>
                <c:pt idx="8167">
                  <c:v>5</c:v>
                </c:pt>
                <c:pt idx="8168">
                  <c:v>3.5</c:v>
                </c:pt>
                <c:pt idx="8169">
                  <c:v>3.5</c:v>
                </c:pt>
                <c:pt idx="8170">
                  <c:v>5</c:v>
                </c:pt>
                <c:pt idx="8171">
                  <c:v>3.5</c:v>
                </c:pt>
                <c:pt idx="8172">
                  <c:v>2.7</c:v>
                </c:pt>
                <c:pt idx="8173">
                  <c:v>5</c:v>
                </c:pt>
                <c:pt idx="8174">
                  <c:v>5</c:v>
                </c:pt>
                <c:pt idx="8175">
                  <c:v>5</c:v>
                </c:pt>
                <c:pt idx="8176">
                  <c:v>5</c:v>
                </c:pt>
                <c:pt idx="8177">
                  <c:v>3.5</c:v>
                </c:pt>
                <c:pt idx="8178">
                  <c:v>3.5</c:v>
                </c:pt>
                <c:pt idx="8179">
                  <c:v>2.7</c:v>
                </c:pt>
                <c:pt idx="8180">
                  <c:v>3.5</c:v>
                </c:pt>
                <c:pt idx="8181">
                  <c:v>3.5</c:v>
                </c:pt>
                <c:pt idx="8182">
                  <c:v>3.5</c:v>
                </c:pt>
                <c:pt idx="8183">
                  <c:v>3.5</c:v>
                </c:pt>
                <c:pt idx="8184">
                  <c:v>2.7</c:v>
                </c:pt>
                <c:pt idx="8185">
                  <c:v>2.7</c:v>
                </c:pt>
                <c:pt idx="8186">
                  <c:v>5</c:v>
                </c:pt>
                <c:pt idx="8187">
                  <c:v>2.7</c:v>
                </c:pt>
                <c:pt idx="8188">
                  <c:v>5</c:v>
                </c:pt>
                <c:pt idx="8189">
                  <c:v>3.5</c:v>
                </c:pt>
                <c:pt idx="8190">
                  <c:v>3.5</c:v>
                </c:pt>
                <c:pt idx="8191">
                  <c:v>5</c:v>
                </c:pt>
                <c:pt idx="8192">
                  <c:v>3.5</c:v>
                </c:pt>
                <c:pt idx="8193">
                  <c:v>2.7</c:v>
                </c:pt>
                <c:pt idx="8194">
                  <c:v>5</c:v>
                </c:pt>
                <c:pt idx="8195">
                  <c:v>2.7</c:v>
                </c:pt>
                <c:pt idx="8196">
                  <c:v>2.7</c:v>
                </c:pt>
                <c:pt idx="8197">
                  <c:v>2.7</c:v>
                </c:pt>
                <c:pt idx="8198">
                  <c:v>3.5</c:v>
                </c:pt>
                <c:pt idx="8199">
                  <c:v>3.5</c:v>
                </c:pt>
                <c:pt idx="8200">
                  <c:v>2.7</c:v>
                </c:pt>
                <c:pt idx="8201">
                  <c:v>3.5</c:v>
                </c:pt>
                <c:pt idx="8202">
                  <c:v>3.5</c:v>
                </c:pt>
                <c:pt idx="8203">
                  <c:v>3.5</c:v>
                </c:pt>
                <c:pt idx="8204">
                  <c:v>3.5</c:v>
                </c:pt>
                <c:pt idx="8205">
                  <c:v>5</c:v>
                </c:pt>
                <c:pt idx="8206">
                  <c:v>5</c:v>
                </c:pt>
                <c:pt idx="8207">
                  <c:v>5</c:v>
                </c:pt>
                <c:pt idx="8208">
                  <c:v>5</c:v>
                </c:pt>
                <c:pt idx="8209">
                  <c:v>5</c:v>
                </c:pt>
                <c:pt idx="8210">
                  <c:v>5</c:v>
                </c:pt>
                <c:pt idx="8211">
                  <c:v>5</c:v>
                </c:pt>
                <c:pt idx="8212">
                  <c:v>5</c:v>
                </c:pt>
                <c:pt idx="8213">
                  <c:v>3.5</c:v>
                </c:pt>
                <c:pt idx="8214">
                  <c:v>3.5</c:v>
                </c:pt>
                <c:pt idx="8215">
                  <c:v>5</c:v>
                </c:pt>
                <c:pt idx="8216">
                  <c:v>2.7</c:v>
                </c:pt>
                <c:pt idx="8217">
                  <c:v>5</c:v>
                </c:pt>
                <c:pt idx="8218">
                  <c:v>5</c:v>
                </c:pt>
                <c:pt idx="8219">
                  <c:v>5</c:v>
                </c:pt>
                <c:pt idx="8220">
                  <c:v>5</c:v>
                </c:pt>
                <c:pt idx="8221">
                  <c:v>5</c:v>
                </c:pt>
                <c:pt idx="8222">
                  <c:v>5</c:v>
                </c:pt>
                <c:pt idx="8223">
                  <c:v>5</c:v>
                </c:pt>
                <c:pt idx="8224">
                  <c:v>3.5</c:v>
                </c:pt>
                <c:pt idx="8225">
                  <c:v>3.5</c:v>
                </c:pt>
                <c:pt idx="8226">
                  <c:v>2.7</c:v>
                </c:pt>
                <c:pt idx="8227">
                  <c:v>5</c:v>
                </c:pt>
                <c:pt idx="8228">
                  <c:v>3.5</c:v>
                </c:pt>
                <c:pt idx="8229">
                  <c:v>5</c:v>
                </c:pt>
                <c:pt idx="8230">
                  <c:v>3.5</c:v>
                </c:pt>
                <c:pt idx="8231">
                  <c:v>3.5</c:v>
                </c:pt>
                <c:pt idx="8232">
                  <c:v>3.5</c:v>
                </c:pt>
                <c:pt idx="8233">
                  <c:v>5</c:v>
                </c:pt>
                <c:pt idx="8234">
                  <c:v>2.7</c:v>
                </c:pt>
                <c:pt idx="8235">
                  <c:v>5</c:v>
                </c:pt>
                <c:pt idx="8236">
                  <c:v>2.7</c:v>
                </c:pt>
                <c:pt idx="8237">
                  <c:v>5</c:v>
                </c:pt>
                <c:pt idx="8238">
                  <c:v>5</c:v>
                </c:pt>
                <c:pt idx="8239">
                  <c:v>2.7</c:v>
                </c:pt>
                <c:pt idx="8240">
                  <c:v>5</c:v>
                </c:pt>
                <c:pt idx="8241">
                  <c:v>3.5</c:v>
                </c:pt>
                <c:pt idx="8242">
                  <c:v>3.5</c:v>
                </c:pt>
                <c:pt idx="8243">
                  <c:v>5</c:v>
                </c:pt>
                <c:pt idx="8244">
                  <c:v>2.7</c:v>
                </c:pt>
                <c:pt idx="8245">
                  <c:v>5</c:v>
                </c:pt>
                <c:pt idx="8246">
                  <c:v>5</c:v>
                </c:pt>
                <c:pt idx="8247">
                  <c:v>2.7</c:v>
                </c:pt>
                <c:pt idx="8248">
                  <c:v>5</c:v>
                </c:pt>
                <c:pt idx="8249">
                  <c:v>2.7</c:v>
                </c:pt>
                <c:pt idx="8250">
                  <c:v>5</c:v>
                </c:pt>
                <c:pt idx="8251">
                  <c:v>2.7</c:v>
                </c:pt>
                <c:pt idx="8252">
                  <c:v>3.5</c:v>
                </c:pt>
                <c:pt idx="8253">
                  <c:v>3.5</c:v>
                </c:pt>
                <c:pt idx="8254">
                  <c:v>2.7</c:v>
                </c:pt>
                <c:pt idx="8255">
                  <c:v>5</c:v>
                </c:pt>
                <c:pt idx="8256">
                  <c:v>3.5</c:v>
                </c:pt>
                <c:pt idx="8257">
                  <c:v>5</c:v>
                </c:pt>
                <c:pt idx="8258">
                  <c:v>3.5</c:v>
                </c:pt>
                <c:pt idx="8259">
                  <c:v>3.5</c:v>
                </c:pt>
                <c:pt idx="8260">
                  <c:v>3.5</c:v>
                </c:pt>
                <c:pt idx="8261">
                  <c:v>5</c:v>
                </c:pt>
                <c:pt idx="8262">
                  <c:v>5</c:v>
                </c:pt>
                <c:pt idx="8263">
                  <c:v>5</c:v>
                </c:pt>
                <c:pt idx="8264">
                  <c:v>5</c:v>
                </c:pt>
                <c:pt idx="8265">
                  <c:v>5</c:v>
                </c:pt>
                <c:pt idx="8266">
                  <c:v>5</c:v>
                </c:pt>
                <c:pt idx="8267">
                  <c:v>5</c:v>
                </c:pt>
                <c:pt idx="8268">
                  <c:v>5</c:v>
                </c:pt>
                <c:pt idx="8269">
                  <c:v>5</c:v>
                </c:pt>
                <c:pt idx="8270">
                  <c:v>5</c:v>
                </c:pt>
                <c:pt idx="8271">
                  <c:v>5</c:v>
                </c:pt>
                <c:pt idx="8272">
                  <c:v>6.2</c:v>
                </c:pt>
                <c:pt idx="8273">
                  <c:v>5</c:v>
                </c:pt>
                <c:pt idx="8274">
                  <c:v>5</c:v>
                </c:pt>
                <c:pt idx="8275">
                  <c:v>3.5</c:v>
                </c:pt>
                <c:pt idx="8276">
                  <c:v>5</c:v>
                </c:pt>
                <c:pt idx="8277">
                  <c:v>5</c:v>
                </c:pt>
                <c:pt idx="8278">
                  <c:v>5</c:v>
                </c:pt>
                <c:pt idx="8279">
                  <c:v>5</c:v>
                </c:pt>
                <c:pt idx="8280">
                  <c:v>5</c:v>
                </c:pt>
                <c:pt idx="8281">
                  <c:v>5</c:v>
                </c:pt>
                <c:pt idx="8282">
                  <c:v>5</c:v>
                </c:pt>
                <c:pt idx="8283">
                  <c:v>3.7</c:v>
                </c:pt>
                <c:pt idx="8284">
                  <c:v>3.7</c:v>
                </c:pt>
                <c:pt idx="8285">
                  <c:v>3.7</c:v>
                </c:pt>
                <c:pt idx="8286">
                  <c:v>5</c:v>
                </c:pt>
                <c:pt idx="8287">
                  <c:v>5</c:v>
                </c:pt>
                <c:pt idx="8288">
                  <c:v>6.2</c:v>
                </c:pt>
                <c:pt idx="8289">
                  <c:v>5</c:v>
                </c:pt>
                <c:pt idx="8290">
                  <c:v>3.7</c:v>
                </c:pt>
                <c:pt idx="8291">
                  <c:v>5</c:v>
                </c:pt>
                <c:pt idx="8292">
                  <c:v>3.7</c:v>
                </c:pt>
                <c:pt idx="8293">
                  <c:v>3.7</c:v>
                </c:pt>
                <c:pt idx="8294">
                  <c:v>3.7</c:v>
                </c:pt>
                <c:pt idx="8295">
                  <c:v>3.7</c:v>
                </c:pt>
                <c:pt idx="8296">
                  <c:v>3.5</c:v>
                </c:pt>
                <c:pt idx="8297">
                  <c:v>5</c:v>
                </c:pt>
                <c:pt idx="8298">
                  <c:v>5</c:v>
                </c:pt>
                <c:pt idx="8299">
                  <c:v>5</c:v>
                </c:pt>
                <c:pt idx="8300">
                  <c:v>5</c:v>
                </c:pt>
                <c:pt idx="8301">
                  <c:v>5</c:v>
                </c:pt>
                <c:pt idx="8302">
                  <c:v>5</c:v>
                </c:pt>
                <c:pt idx="8303">
                  <c:v>5</c:v>
                </c:pt>
                <c:pt idx="8304">
                  <c:v>5</c:v>
                </c:pt>
                <c:pt idx="8305">
                  <c:v>3.7</c:v>
                </c:pt>
                <c:pt idx="8306">
                  <c:v>3.7</c:v>
                </c:pt>
                <c:pt idx="8307">
                  <c:v>3.7</c:v>
                </c:pt>
                <c:pt idx="8308">
                  <c:v>5</c:v>
                </c:pt>
                <c:pt idx="8309">
                  <c:v>3.5</c:v>
                </c:pt>
                <c:pt idx="8310">
                  <c:v>5</c:v>
                </c:pt>
                <c:pt idx="8311">
                  <c:v>5</c:v>
                </c:pt>
                <c:pt idx="8312">
                  <c:v>5</c:v>
                </c:pt>
                <c:pt idx="8313">
                  <c:v>5</c:v>
                </c:pt>
                <c:pt idx="8314">
                  <c:v>5</c:v>
                </c:pt>
                <c:pt idx="8315">
                  <c:v>5</c:v>
                </c:pt>
                <c:pt idx="8316">
                  <c:v>5</c:v>
                </c:pt>
                <c:pt idx="8317">
                  <c:v>3.7</c:v>
                </c:pt>
                <c:pt idx="8318">
                  <c:v>3.7</c:v>
                </c:pt>
                <c:pt idx="8319">
                  <c:v>3.7</c:v>
                </c:pt>
                <c:pt idx="8320">
                  <c:v>5</c:v>
                </c:pt>
                <c:pt idx="8321">
                  <c:v>5</c:v>
                </c:pt>
                <c:pt idx="8322">
                  <c:v>5</c:v>
                </c:pt>
                <c:pt idx="8323">
                  <c:v>3.7</c:v>
                </c:pt>
                <c:pt idx="8324">
                  <c:v>5</c:v>
                </c:pt>
                <c:pt idx="8325">
                  <c:v>3.7</c:v>
                </c:pt>
                <c:pt idx="8326">
                  <c:v>3.7</c:v>
                </c:pt>
                <c:pt idx="8327">
                  <c:v>3.7</c:v>
                </c:pt>
                <c:pt idx="8328">
                  <c:v>3.7</c:v>
                </c:pt>
                <c:pt idx="8329">
                  <c:v>3.7</c:v>
                </c:pt>
                <c:pt idx="8330">
                  <c:v>5</c:v>
                </c:pt>
                <c:pt idx="8331">
                  <c:v>5</c:v>
                </c:pt>
                <c:pt idx="8332">
                  <c:v>5</c:v>
                </c:pt>
                <c:pt idx="8333">
                  <c:v>5</c:v>
                </c:pt>
                <c:pt idx="8334">
                  <c:v>5</c:v>
                </c:pt>
                <c:pt idx="8335">
                  <c:v>5</c:v>
                </c:pt>
                <c:pt idx="8336">
                  <c:v>5</c:v>
                </c:pt>
                <c:pt idx="8337">
                  <c:v>5</c:v>
                </c:pt>
                <c:pt idx="8338">
                  <c:v>5</c:v>
                </c:pt>
                <c:pt idx="8339">
                  <c:v>5</c:v>
                </c:pt>
                <c:pt idx="8340">
                  <c:v>5</c:v>
                </c:pt>
                <c:pt idx="8341">
                  <c:v>6.2</c:v>
                </c:pt>
                <c:pt idx="8342">
                  <c:v>5</c:v>
                </c:pt>
                <c:pt idx="8343">
                  <c:v>3.5</c:v>
                </c:pt>
                <c:pt idx="8344">
                  <c:v>5</c:v>
                </c:pt>
                <c:pt idx="8345">
                  <c:v>5</c:v>
                </c:pt>
                <c:pt idx="8346">
                  <c:v>5</c:v>
                </c:pt>
                <c:pt idx="8347">
                  <c:v>5</c:v>
                </c:pt>
                <c:pt idx="8348">
                  <c:v>5</c:v>
                </c:pt>
                <c:pt idx="8349">
                  <c:v>5</c:v>
                </c:pt>
                <c:pt idx="8350">
                  <c:v>5</c:v>
                </c:pt>
                <c:pt idx="8351">
                  <c:v>3.7</c:v>
                </c:pt>
                <c:pt idx="8352">
                  <c:v>3.7</c:v>
                </c:pt>
                <c:pt idx="8353">
                  <c:v>3.7</c:v>
                </c:pt>
                <c:pt idx="8354">
                  <c:v>5</c:v>
                </c:pt>
                <c:pt idx="8355">
                  <c:v>5</c:v>
                </c:pt>
                <c:pt idx="8356">
                  <c:v>6.2</c:v>
                </c:pt>
                <c:pt idx="8357">
                  <c:v>5</c:v>
                </c:pt>
                <c:pt idx="8358">
                  <c:v>3.7</c:v>
                </c:pt>
                <c:pt idx="8359">
                  <c:v>5</c:v>
                </c:pt>
                <c:pt idx="8360">
                  <c:v>3.7</c:v>
                </c:pt>
                <c:pt idx="8361">
                  <c:v>3.7</c:v>
                </c:pt>
                <c:pt idx="8362">
                  <c:v>3.7</c:v>
                </c:pt>
                <c:pt idx="8363">
                  <c:v>3.7</c:v>
                </c:pt>
                <c:pt idx="8364">
                  <c:v>5</c:v>
                </c:pt>
                <c:pt idx="8365">
                  <c:v>5</c:v>
                </c:pt>
                <c:pt idx="8366">
                  <c:v>5</c:v>
                </c:pt>
                <c:pt idx="8367">
                  <c:v>5</c:v>
                </c:pt>
                <c:pt idx="8368">
                  <c:v>5</c:v>
                </c:pt>
                <c:pt idx="8369">
                  <c:v>5</c:v>
                </c:pt>
                <c:pt idx="8370">
                  <c:v>5</c:v>
                </c:pt>
                <c:pt idx="8371">
                  <c:v>5</c:v>
                </c:pt>
                <c:pt idx="8372">
                  <c:v>3.7</c:v>
                </c:pt>
                <c:pt idx="8373">
                  <c:v>3.7</c:v>
                </c:pt>
                <c:pt idx="8374">
                  <c:v>5</c:v>
                </c:pt>
                <c:pt idx="8375">
                  <c:v>3.5</c:v>
                </c:pt>
                <c:pt idx="8376">
                  <c:v>5</c:v>
                </c:pt>
                <c:pt idx="8377">
                  <c:v>5</c:v>
                </c:pt>
                <c:pt idx="8378">
                  <c:v>5</c:v>
                </c:pt>
                <c:pt idx="8379">
                  <c:v>5</c:v>
                </c:pt>
                <c:pt idx="8380">
                  <c:v>5</c:v>
                </c:pt>
                <c:pt idx="8381">
                  <c:v>5</c:v>
                </c:pt>
                <c:pt idx="8382">
                  <c:v>5</c:v>
                </c:pt>
                <c:pt idx="8383">
                  <c:v>3.7</c:v>
                </c:pt>
                <c:pt idx="8384">
                  <c:v>3.7</c:v>
                </c:pt>
                <c:pt idx="8385">
                  <c:v>3.7</c:v>
                </c:pt>
                <c:pt idx="8386">
                  <c:v>5</c:v>
                </c:pt>
                <c:pt idx="8387">
                  <c:v>5</c:v>
                </c:pt>
                <c:pt idx="8388">
                  <c:v>5</c:v>
                </c:pt>
                <c:pt idx="8389">
                  <c:v>3.7</c:v>
                </c:pt>
                <c:pt idx="8390">
                  <c:v>5</c:v>
                </c:pt>
                <c:pt idx="8391">
                  <c:v>3.7</c:v>
                </c:pt>
                <c:pt idx="8392">
                  <c:v>3.7</c:v>
                </c:pt>
                <c:pt idx="8393">
                  <c:v>3.7</c:v>
                </c:pt>
                <c:pt idx="8394">
                  <c:v>3.7</c:v>
                </c:pt>
                <c:pt idx="8395">
                  <c:v>5</c:v>
                </c:pt>
                <c:pt idx="8396">
                  <c:v>5</c:v>
                </c:pt>
                <c:pt idx="8397">
                  <c:v>5</c:v>
                </c:pt>
                <c:pt idx="8398">
                  <c:v>5</c:v>
                </c:pt>
                <c:pt idx="8399">
                  <c:v>5</c:v>
                </c:pt>
                <c:pt idx="8400">
                  <c:v>5</c:v>
                </c:pt>
                <c:pt idx="8401">
                  <c:v>5</c:v>
                </c:pt>
                <c:pt idx="8402">
                  <c:v>5</c:v>
                </c:pt>
                <c:pt idx="8403">
                  <c:v>5</c:v>
                </c:pt>
                <c:pt idx="8404">
                  <c:v>5</c:v>
                </c:pt>
                <c:pt idx="8405">
                  <c:v>5</c:v>
                </c:pt>
                <c:pt idx="8406">
                  <c:v>6.2</c:v>
                </c:pt>
                <c:pt idx="8407">
                  <c:v>5</c:v>
                </c:pt>
                <c:pt idx="8408">
                  <c:v>5</c:v>
                </c:pt>
                <c:pt idx="8409">
                  <c:v>5</c:v>
                </c:pt>
                <c:pt idx="8410">
                  <c:v>6.2</c:v>
                </c:pt>
                <c:pt idx="8411">
                  <c:v>5</c:v>
                </c:pt>
                <c:pt idx="8412">
                  <c:v>5</c:v>
                </c:pt>
                <c:pt idx="8413">
                  <c:v>5</c:v>
                </c:pt>
                <c:pt idx="8414">
                  <c:v>5</c:v>
                </c:pt>
                <c:pt idx="8415">
                  <c:v>5</c:v>
                </c:pt>
                <c:pt idx="8416">
                  <c:v>3.7</c:v>
                </c:pt>
                <c:pt idx="8417">
                  <c:v>3.7</c:v>
                </c:pt>
                <c:pt idx="8418">
                  <c:v>3.7</c:v>
                </c:pt>
                <c:pt idx="8419">
                  <c:v>5</c:v>
                </c:pt>
                <c:pt idx="8420">
                  <c:v>5</c:v>
                </c:pt>
                <c:pt idx="8421">
                  <c:v>6.2</c:v>
                </c:pt>
                <c:pt idx="8422">
                  <c:v>5</c:v>
                </c:pt>
                <c:pt idx="8423">
                  <c:v>3.7</c:v>
                </c:pt>
                <c:pt idx="8424">
                  <c:v>5</c:v>
                </c:pt>
                <c:pt idx="8425">
                  <c:v>3.7</c:v>
                </c:pt>
                <c:pt idx="8426">
                  <c:v>3.7</c:v>
                </c:pt>
                <c:pt idx="8427">
                  <c:v>3.7</c:v>
                </c:pt>
                <c:pt idx="8428">
                  <c:v>3.7</c:v>
                </c:pt>
                <c:pt idx="8429">
                  <c:v>5</c:v>
                </c:pt>
                <c:pt idx="8430">
                  <c:v>5</c:v>
                </c:pt>
                <c:pt idx="8431">
                  <c:v>5</c:v>
                </c:pt>
                <c:pt idx="8432">
                  <c:v>5</c:v>
                </c:pt>
                <c:pt idx="8433">
                  <c:v>5</c:v>
                </c:pt>
                <c:pt idx="8434">
                  <c:v>5</c:v>
                </c:pt>
                <c:pt idx="8435">
                  <c:v>5</c:v>
                </c:pt>
                <c:pt idx="8436">
                  <c:v>5</c:v>
                </c:pt>
                <c:pt idx="8437">
                  <c:v>5</c:v>
                </c:pt>
                <c:pt idx="8438">
                  <c:v>3.7</c:v>
                </c:pt>
                <c:pt idx="8439">
                  <c:v>3.7</c:v>
                </c:pt>
                <c:pt idx="8440">
                  <c:v>5</c:v>
                </c:pt>
                <c:pt idx="8441">
                  <c:v>5</c:v>
                </c:pt>
                <c:pt idx="8442">
                  <c:v>5</c:v>
                </c:pt>
                <c:pt idx="8443">
                  <c:v>6.2</c:v>
                </c:pt>
                <c:pt idx="8444">
                  <c:v>5</c:v>
                </c:pt>
                <c:pt idx="8445">
                  <c:v>5</c:v>
                </c:pt>
                <c:pt idx="8446">
                  <c:v>5</c:v>
                </c:pt>
                <c:pt idx="8447">
                  <c:v>5</c:v>
                </c:pt>
                <c:pt idx="8448">
                  <c:v>5</c:v>
                </c:pt>
                <c:pt idx="8449">
                  <c:v>3.7</c:v>
                </c:pt>
                <c:pt idx="8450">
                  <c:v>3.7</c:v>
                </c:pt>
                <c:pt idx="8451">
                  <c:v>3.7</c:v>
                </c:pt>
                <c:pt idx="8452">
                  <c:v>5</c:v>
                </c:pt>
                <c:pt idx="8453">
                  <c:v>5</c:v>
                </c:pt>
                <c:pt idx="8454">
                  <c:v>5</c:v>
                </c:pt>
                <c:pt idx="8455">
                  <c:v>3.7</c:v>
                </c:pt>
                <c:pt idx="8456">
                  <c:v>5</c:v>
                </c:pt>
                <c:pt idx="8457">
                  <c:v>3.7</c:v>
                </c:pt>
                <c:pt idx="8458">
                  <c:v>3.7</c:v>
                </c:pt>
                <c:pt idx="8459">
                  <c:v>3.7</c:v>
                </c:pt>
                <c:pt idx="8460">
                  <c:v>3.7</c:v>
                </c:pt>
                <c:pt idx="8461">
                  <c:v>6.2</c:v>
                </c:pt>
                <c:pt idx="8462">
                  <c:v>6.2</c:v>
                </c:pt>
                <c:pt idx="8463">
                  <c:v>5</c:v>
                </c:pt>
                <c:pt idx="8464">
                  <c:v>5</c:v>
                </c:pt>
                <c:pt idx="8465">
                  <c:v>5</c:v>
                </c:pt>
                <c:pt idx="8466">
                  <c:v>5</c:v>
                </c:pt>
                <c:pt idx="8467">
                  <c:v>5</c:v>
                </c:pt>
                <c:pt idx="8468">
                  <c:v>5</c:v>
                </c:pt>
                <c:pt idx="8469">
                  <c:v>5</c:v>
                </c:pt>
                <c:pt idx="8470">
                  <c:v>5</c:v>
                </c:pt>
                <c:pt idx="8471">
                  <c:v>6.2</c:v>
                </c:pt>
                <c:pt idx="8472">
                  <c:v>5</c:v>
                </c:pt>
                <c:pt idx="8473">
                  <c:v>5</c:v>
                </c:pt>
                <c:pt idx="8474">
                  <c:v>5</c:v>
                </c:pt>
                <c:pt idx="8475">
                  <c:v>5</c:v>
                </c:pt>
                <c:pt idx="8476">
                  <c:v>5</c:v>
                </c:pt>
                <c:pt idx="8477">
                  <c:v>5</c:v>
                </c:pt>
                <c:pt idx="8478">
                  <c:v>3.7</c:v>
                </c:pt>
                <c:pt idx="8479">
                  <c:v>3.7</c:v>
                </c:pt>
                <c:pt idx="8480">
                  <c:v>3.7</c:v>
                </c:pt>
                <c:pt idx="8481">
                  <c:v>5</c:v>
                </c:pt>
                <c:pt idx="8482">
                  <c:v>5</c:v>
                </c:pt>
                <c:pt idx="8483">
                  <c:v>6.2</c:v>
                </c:pt>
                <c:pt idx="8484">
                  <c:v>5</c:v>
                </c:pt>
                <c:pt idx="8485">
                  <c:v>3.7</c:v>
                </c:pt>
                <c:pt idx="8486">
                  <c:v>5</c:v>
                </c:pt>
                <c:pt idx="8487">
                  <c:v>3.7</c:v>
                </c:pt>
                <c:pt idx="8488">
                  <c:v>3.7</c:v>
                </c:pt>
                <c:pt idx="8489">
                  <c:v>3.7</c:v>
                </c:pt>
                <c:pt idx="8490">
                  <c:v>3.7</c:v>
                </c:pt>
                <c:pt idx="8491">
                  <c:v>5</c:v>
                </c:pt>
                <c:pt idx="8492">
                  <c:v>5</c:v>
                </c:pt>
                <c:pt idx="8493">
                  <c:v>5</c:v>
                </c:pt>
                <c:pt idx="8494">
                  <c:v>5</c:v>
                </c:pt>
                <c:pt idx="8495">
                  <c:v>5</c:v>
                </c:pt>
                <c:pt idx="8496">
                  <c:v>5</c:v>
                </c:pt>
                <c:pt idx="8497">
                  <c:v>3.7</c:v>
                </c:pt>
                <c:pt idx="8498">
                  <c:v>3.7</c:v>
                </c:pt>
                <c:pt idx="8499">
                  <c:v>5</c:v>
                </c:pt>
                <c:pt idx="8500">
                  <c:v>6.2</c:v>
                </c:pt>
                <c:pt idx="8501">
                  <c:v>5</c:v>
                </c:pt>
                <c:pt idx="8502">
                  <c:v>5</c:v>
                </c:pt>
                <c:pt idx="8503">
                  <c:v>6.2</c:v>
                </c:pt>
                <c:pt idx="8504">
                  <c:v>5</c:v>
                </c:pt>
                <c:pt idx="8505">
                  <c:v>5</c:v>
                </c:pt>
                <c:pt idx="8506">
                  <c:v>5</c:v>
                </c:pt>
                <c:pt idx="8507">
                  <c:v>3.7</c:v>
                </c:pt>
                <c:pt idx="8508">
                  <c:v>3.7</c:v>
                </c:pt>
                <c:pt idx="8509">
                  <c:v>3.7</c:v>
                </c:pt>
                <c:pt idx="8510">
                  <c:v>5</c:v>
                </c:pt>
                <c:pt idx="8511">
                  <c:v>5</c:v>
                </c:pt>
                <c:pt idx="8512">
                  <c:v>5</c:v>
                </c:pt>
                <c:pt idx="8513">
                  <c:v>3.7</c:v>
                </c:pt>
                <c:pt idx="8514">
                  <c:v>5</c:v>
                </c:pt>
                <c:pt idx="8515">
                  <c:v>3.7</c:v>
                </c:pt>
                <c:pt idx="8516">
                  <c:v>3.7</c:v>
                </c:pt>
                <c:pt idx="8517">
                  <c:v>3.7</c:v>
                </c:pt>
                <c:pt idx="8518">
                  <c:v>4.5999999999999996</c:v>
                </c:pt>
                <c:pt idx="8519">
                  <c:v>5.4</c:v>
                </c:pt>
                <c:pt idx="8520">
                  <c:v>4.5999999999999996</c:v>
                </c:pt>
                <c:pt idx="8521">
                  <c:v>4.5999999999999996</c:v>
                </c:pt>
                <c:pt idx="8522">
                  <c:v>5.4</c:v>
                </c:pt>
                <c:pt idx="8523">
                  <c:v>5.4</c:v>
                </c:pt>
                <c:pt idx="8524">
                  <c:v>5.4</c:v>
                </c:pt>
                <c:pt idx="8525">
                  <c:v>5.4</c:v>
                </c:pt>
                <c:pt idx="8526">
                  <c:v>4.5999999999999996</c:v>
                </c:pt>
                <c:pt idx="8527">
                  <c:v>4.5999999999999996</c:v>
                </c:pt>
                <c:pt idx="8528">
                  <c:v>5.4</c:v>
                </c:pt>
                <c:pt idx="8529">
                  <c:v>5.4</c:v>
                </c:pt>
                <c:pt idx="8530">
                  <c:v>5.4</c:v>
                </c:pt>
                <c:pt idx="8531">
                  <c:v>5.4</c:v>
                </c:pt>
                <c:pt idx="8532">
                  <c:v>5.4</c:v>
                </c:pt>
                <c:pt idx="8533">
                  <c:v>5.4</c:v>
                </c:pt>
                <c:pt idx="8534">
                  <c:v>5.4</c:v>
                </c:pt>
                <c:pt idx="8535">
                  <c:v>5.4</c:v>
                </c:pt>
                <c:pt idx="8536">
                  <c:v>4.5999999999999996</c:v>
                </c:pt>
                <c:pt idx="8537">
                  <c:v>4.5999999999999996</c:v>
                </c:pt>
                <c:pt idx="8538">
                  <c:v>4.5999999999999996</c:v>
                </c:pt>
                <c:pt idx="8539">
                  <c:v>5.4</c:v>
                </c:pt>
                <c:pt idx="8540">
                  <c:v>5.4</c:v>
                </c:pt>
                <c:pt idx="8541">
                  <c:v>5.4</c:v>
                </c:pt>
                <c:pt idx="8542">
                  <c:v>4.5999999999999996</c:v>
                </c:pt>
                <c:pt idx="8543">
                  <c:v>4.5999999999999996</c:v>
                </c:pt>
                <c:pt idx="8544">
                  <c:v>4.5999999999999996</c:v>
                </c:pt>
                <c:pt idx="8545">
                  <c:v>4.5999999999999996</c:v>
                </c:pt>
                <c:pt idx="8546">
                  <c:v>4.5999999999999996</c:v>
                </c:pt>
                <c:pt idx="8547">
                  <c:v>4.5999999999999996</c:v>
                </c:pt>
                <c:pt idx="8548">
                  <c:v>4.5999999999999996</c:v>
                </c:pt>
                <c:pt idx="8549">
                  <c:v>4.5999999999999996</c:v>
                </c:pt>
                <c:pt idx="8550">
                  <c:v>4.5999999999999996</c:v>
                </c:pt>
                <c:pt idx="8551">
                  <c:v>5.4</c:v>
                </c:pt>
                <c:pt idx="8552">
                  <c:v>5.4</c:v>
                </c:pt>
                <c:pt idx="8553">
                  <c:v>5.4</c:v>
                </c:pt>
                <c:pt idx="8554">
                  <c:v>4.5999999999999996</c:v>
                </c:pt>
                <c:pt idx="8555">
                  <c:v>4.5999999999999996</c:v>
                </c:pt>
                <c:pt idx="8556">
                  <c:v>4.5999999999999996</c:v>
                </c:pt>
                <c:pt idx="8557">
                  <c:v>5.4</c:v>
                </c:pt>
                <c:pt idx="8558">
                  <c:v>5.4</c:v>
                </c:pt>
                <c:pt idx="8559">
                  <c:v>5.4</c:v>
                </c:pt>
                <c:pt idx="8560">
                  <c:v>5.4</c:v>
                </c:pt>
                <c:pt idx="8561">
                  <c:v>4.5999999999999996</c:v>
                </c:pt>
                <c:pt idx="8562">
                  <c:v>5.4</c:v>
                </c:pt>
                <c:pt idx="8563">
                  <c:v>5.4</c:v>
                </c:pt>
                <c:pt idx="8564">
                  <c:v>5.4</c:v>
                </c:pt>
                <c:pt idx="8565">
                  <c:v>5.4</c:v>
                </c:pt>
                <c:pt idx="8566">
                  <c:v>4.5999999999999996</c:v>
                </c:pt>
                <c:pt idx="8567">
                  <c:v>4.5999999999999996</c:v>
                </c:pt>
                <c:pt idx="8568">
                  <c:v>4.5999999999999996</c:v>
                </c:pt>
                <c:pt idx="8569">
                  <c:v>5.4</c:v>
                </c:pt>
                <c:pt idx="8570">
                  <c:v>4.5999999999999996</c:v>
                </c:pt>
                <c:pt idx="8571">
                  <c:v>4.5999999999999996</c:v>
                </c:pt>
                <c:pt idx="8572">
                  <c:v>4.5999999999999996</c:v>
                </c:pt>
                <c:pt idx="8573">
                  <c:v>4.5999999999999996</c:v>
                </c:pt>
                <c:pt idx="8574">
                  <c:v>4.5999999999999996</c:v>
                </c:pt>
                <c:pt idx="8575">
                  <c:v>4.5999999999999996</c:v>
                </c:pt>
                <c:pt idx="8576">
                  <c:v>4.5999999999999996</c:v>
                </c:pt>
                <c:pt idx="8577">
                  <c:v>4.5999999999999996</c:v>
                </c:pt>
                <c:pt idx="8578">
                  <c:v>4.5999999999999996</c:v>
                </c:pt>
                <c:pt idx="8579">
                  <c:v>5.4</c:v>
                </c:pt>
                <c:pt idx="8580">
                  <c:v>4.5999999999999996</c:v>
                </c:pt>
                <c:pt idx="8581">
                  <c:v>4.5999999999999996</c:v>
                </c:pt>
                <c:pt idx="8582">
                  <c:v>5.4</c:v>
                </c:pt>
                <c:pt idx="8583">
                  <c:v>5.4</c:v>
                </c:pt>
                <c:pt idx="8584">
                  <c:v>5.4</c:v>
                </c:pt>
                <c:pt idx="8585">
                  <c:v>5.4</c:v>
                </c:pt>
                <c:pt idx="8586">
                  <c:v>4.5999999999999996</c:v>
                </c:pt>
                <c:pt idx="8587">
                  <c:v>4.5999999999999996</c:v>
                </c:pt>
                <c:pt idx="8588">
                  <c:v>5.4</c:v>
                </c:pt>
                <c:pt idx="8589">
                  <c:v>5.4</c:v>
                </c:pt>
                <c:pt idx="8590">
                  <c:v>5.4</c:v>
                </c:pt>
                <c:pt idx="8591">
                  <c:v>5.4</c:v>
                </c:pt>
                <c:pt idx="8592">
                  <c:v>4.5999999999999996</c:v>
                </c:pt>
                <c:pt idx="8593">
                  <c:v>4.5999999999999996</c:v>
                </c:pt>
                <c:pt idx="8594">
                  <c:v>5.4</c:v>
                </c:pt>
                <c:pt idx="8595">
                  <c:v>5.4</c:v>
                </c:pt>
                <c:pt idx="8596">
                  <c:v>5.4</c:v>
                </c:pt>
                <c:pt idx="8597">
                  <c:v>5.4</c:v>
                </c:pt>
                <c:pt idx="8598">
                  <c:v>5.4</c:v>
                </c:pt>
                <c:pt idx="8599">
                  <c:v>4.5999999999999996</c:v>
                </c:pt>
                <c:pt idx="8600">
                  <c:v>4.5999999999999996</c:v>
                </c:pt>
                <c:pt idx="8601">
                  <c:v>4.5999999999999996</c:v>
                </c:pt>
                <c:pt idx="8602">
                  <c:v>5.4</c:v>
                </c:pt>
                <c:pt idx="8603">
                  <c:v>5.4</c:v>
                </c:pt>
                <c:pt idx="8604">
                  <c:v>4.5999999999999996</c:v>
                </c:pt>
                <c:pt idx="8605">
                  <c:v>4.5999999999999996</c:v>
                </c:pt>
                <c:pt idx="8606">
                  <c:v>5.4</c:v>
                </c:pt>
                <c:pt idx="8607">
                  <c:v>5.4</c:v>
                </c:pt>
                <c:pt idx="8608">
                  <c:v>4.5999999999999996</c:v>
                </c:pt>
                <c:pt idx="8609">
                  <c:v>4.5999999999999996</c:v>
                </c:pt>
                <c:pt idx="8610">
                  <c:v>4.5999999999999996</c:v>
                </c:pt>
                <c:pt idx="8611">
                  <c:v>4.5999999999999996</c:v>
                </c:pt>
                <c:pt idx="8612">
                  <c:v>4.5999999999999996</c:v>
                </c:pt>
                <c:pt idx="8613">
                  <c:v>4.5999999999999996</c:v>
                </c:pt>
                <c:pt idx="8614">
                  <c:v>4.5999999999999996</c:v>
                </c:pt>
                <c:pt idx="8615">
                  <c:v>4.5999999999999996</c:v>
                </c:pt>
                <c:pt idx="8616">
                  <c:v>4.5999999999999996</c:v>
                </c:pt>
                <c:pt idx="8617">
                  <c:v>4.5999999999999996</c:v>
                </c:pt>
                <c:pt idx="8618">
                  <c:v>4.5999999999999996</c:v>
                </c:pt>
                <c:pt idx="8619">
                  <c:v>4.5999999999999996</c:v>
                </c:pt>
                <c:pt idx="8620">
                  <c:v>5.4</c:v>
                </c:pt>
                <c:pt idx="8621">
                  <c:v>5.4</c:v>
                </c:pt>
                <c:pt idx="8622">
                  <c:v>5.4</c:v>
                </c:pt>
                <c:pt idx="8623">
                  <c:v>4.5999999999999996</c:v>
                </c:pt>
                <c:pt idx="8624">
                  <c:v>4.5999999999999996</c:v>
                </c:pt>
                <c:pt idx="8625">
                  <c:v>5.4</c:v>
                </c:pt>
                <c:pt idx="8626">
                  <c:v>5.4</c:v>
                </c:pt>
                <c:pt idx="8627">
                  <c:v>5.4</c:v>
                </c:pt>
                <c:pt idx="8628">
                  <c:v>4.5999999999999996</c:v>
                </c:pt>
                <c:pt idx="8629">
                  <c:v>4.5999999999999996</c:v>
                </c:pt>
                <c:pt idx="8630">
                  <c:v>5.4</c:v>
                </c:pt>
                <c:pt idx="8631">
                  <c:v>5.4</c:v>
                </c:pt>
                <c:pt idx="8632">
                  <c:v>5.4</c:v>
                </c:pt>
                <c:pt idx="8633">
                  <c:v>5.4</c:v>
                </c:pt>
                <c:pt idx="8634">
                  <c:v>4.5999999999999996</c:v>
                </c:pt>
                <c:pt idx="8635">
                  <c:v>4.5999999999999996</c:v>
                </c:pt>
                <c:pt idx="8636">
                  <c:v>4.5999999999999996</c:v>
                </c:pt>
                <c:pt idx="8637">
                  <c:v>5.4</c:v>
                </c:pt>
                <c:pt idx="8638">
                  <c:v>4.5999999999999996</c:v>
                </c:pt>
                <c:pt idx="8639">
                  <c:v>4.5999999999999996</c:v>
                </c:pt>
                <c:pt idx="8640">
                  <c:v>5.4</c:v>
                </c:pt>
                <c:pt idx="8641">
                  <c:v>4.5999999999999996</c:v>
                </c:pt>
                <c:pt idx="8642">
                  <c:v>4.5999999999999996</c:v>
                </c:pt>
                <c:pt idx="8643">
                  <c:v>4.5999999999999996</c:v>
                </c:pt>
                <c:pt idx="8644">
                  <c:v>4.5999999999999996</c:v>
                </c:pt>
                <c:pt idx="8645">
                  <c:v>4.5999999999999996</c:v>
                </c:pt>
                <c:pt idx="8646">
                  <c:v>4.5999999999999996</c:v>
                </c:pt>
                <c:pt idx="8647">
                  <c:v>4.5999999999999996</c:v>
                </c:pt>
                <c:pt idx="8648">
                  <c:v>4.5999999999999996</c:v>
                </c:pt>
                <c:pt idx="8649">
                  <c:v>4.5999999999999996</c:v>
                </c:pt>
                <c:pt idx="8650">
                  <c:v>5.4</c:v>
                </c:pt>
                <c:pt idx="8651">
                  <c:v>5.4</c:v>
                </c:pt>
                <c:pt idx="8652">
                  <c:v>4.5999999999999996</c:v>
                </c:pt>
                <c:pt idx="8653">
                  <c:v>5.4</c:v>
                </c:pt>
                <c:pt idx="8654">
                  <c:v>4.5999999999999996</c:v>
                </c:pt>
                <c:pt idx="8655">
                  <c:v>4.5999999999999996</c:v>
                </c:pt>
                <c:pt idx="8656">
                  <c:v>5.4</c:v>
                </c:pt>
                <c:pt idx="8657">
                  <c:v>5.4</c:v>
                </c:pt>
                <c:pt idx="8658">
                  <c:v>5.4</c:v>
                </c:pt>
                <c:pt idx="8659">
                  <c:v>4.5999999999999996</c:v>
                </c:pt>
                <c:pt idx="8660">
                  <c:v>4.5999999999999996</c:v>
                </c:pt>
                <c:pt idx="8661">
                  <c:v>4.5999999999999996</c:v>
                </c:pt>
                <c:pt idx="8662">
                  <c:v>5.4</c:v>
                </c:pt>
                <c:pt idx="8663">
                  <c:v>5.4</c:v>
                </c:pt>
                <c:pt idx="8664">
                  <c:v>5.4</c:v>
                </c:pt>
                <c:pt idx="8665">
                  <c:v>4.5999999999999996</c:v>
                </c:pt>
                <c:pt idx="8666">
                  <c:v>4.5999999999999996</c:v>
                </c:pt>
                <c:pt idx="8667">
                  <c:v>4.5999999999999996</c:v>
                </c:pt>
                <c:pt idx="8668">
                  <c:v>5.4</c:v>
                </c:pt>
                <c:pt idx="8669">
                  <c:v>5.4</c:v>
                </c:pt>
                <c:pt idx="8670">
                  <c:v>5.4</c:v>
                </c:pt>
                <c:pt idx="8671">
                  <c:v>4.5999999999999996</c:v>
                </c:pt>
                <c:pt idx="8672">
                  <c:v>4.5999999999999996</c:v>
                </c:pt>
                <c:pt idx="8673">
                  <c:v>4.5999999999999996</c:v>
                </c:pt>
                <c:pt idx="8674">
                  <c:v>5.4</c:v>
                </c:pt>
                <c:pt idx="8675">
                  <c:v>5.4</c:v>
                </c:pt>
                <c:pt idx="8676">
                  <c:v>4.5999999999999996</c:v>
                </c:pt>
                <c:pt idx="8677">
                  <c:v>4.5999999999999996</c:v>
                </c:pt>
                <c:pt idx="8678">
                  <c:v>4.5999999999999996</c:v>
                </c:pt>
                <c:pt idx="8679">
                  <c:v>5.4</c:v>
                </c:pt>
                <c:pt idx="8680">
                  <c:v>5.4</c:v>
                </c:pt>
                <c:pt idx="8681">
                  <c:v>4.5999999999999996</c:v>
                </c:pt>
                <c:pt idx="8682">
                  <c:v>4.5999999999999996</c:v>
                </c:pt>
                <c:pt idx="8683">
                  <c:v>5.4</c:v>
                </c:pt>
                <c:pt idx="8684">
                  <c:v>4.5999999999999996</c:v>
                </c:pt>
                <c:pt idx="8685">
                  <c:v>4.5999999999999996</c:v>
                </c:pt>
                <c:pt idx="8686">
                  <c:v>4.5999999999999996</c:v>
                </c:pt>
                <c:pt idx="8687">
                  <c:v>4.5999999999999996</c:v>
                </c:pt>
                <c:pt idx="8688">
                  <c:v>4.5999999999999996</c:v>
                </c:pt>
                <c:pt idx="8689">
                  <c:v>5.4</c:v>
                </c:pt>
                <c:pt idx="8690">
                  <c:v>4.5999999999999996</c:v>
                </c:pt>
                <c:pt idx="8691">
                  <c:v>4.5999999999999996</c:v>
                </c:pt>
                <c:pt idx="8692">
                  <c:v>4.5999999999999996</c:v>
                </c:pt>
                <c:pt idx="8693">
                  <c:v>4.5999999999999996</c:v>
                </c:pt>
                <c:pt idx="8694">
                  <c:v>5.4</c:v>
                </c:pt>
                <c:pt idx="8695">
                  <c:v>5.4</c:v>
                </c:pt>
                <c:pt idx="8696">
                  <c:v>4.5999999999999996</c:v>
                </c:pt>
                <c:pt idx="8697">
                  <c:v>4.5999999999999996</c:v>
                </c:pt>
                <c:pt idx="8698">
                  <c:v>4.5999999999999996</c:v>
                </c:pt>
                <c:pt idx="8699">
                  <c:v>4.5999999999999996</c:v>
                </c:pt>
                <c:pt idx="8700">
                  <c:v>5.4</c:v>
                </c:pt>
                <c:pt idx="8701">
                  <c:v>5.4</c:v>
                </c:pt>
                <c:pt idx="8702">
                  <c:v>5.4</c:v>
                </c:pt>
                <c:pt idx="8703">
                  <c:v>5.4</c:v>
                </c:pt>
                <c:pt idx="8704">
                  <c:v>4.5999999999999996</c:v>
                </c:pt>
                <c:pt idx="8705">
                  <c:v>4.5999999999999996</c:v>
                </c:pt>
                <c:pt idx="8706">
                  <c:v>4.5999999999999996</c:v>
                </c:pt>
                <c:pt idx="8707">
                  <c:v>4.5999999999999996</c:v>
                </c:pt>
                <c:pt idx="8708">
                  <c:v>4.5999999999999996</c:v>
                </c:pt>
                <c:pt idx="8709">
                  <c:v>5.4</c:v>
                </c:pt>
                <c:pt idx="8710">
                  <c:v>5.4</c:v>
                </c:pt>
                <c:pt idx="8711">
                  <c:v>4.5999999999999996</c:v>
                </c:pt>
                <c:pt idx="8712">
                  <c:v>4.5999999999999996</c:v>
                </c:pt>
                <c:pt idx="8713">
                  <c:v>4.5999999999999996</c:v>
                </c:pt>
                <c:pt idx="8714">
                  <c:v>5.4</c:v>
                </c:pt>
                <c:pt idx="8715">
                  <c:v>4.5999999999999996</c:v>
                </c:pt>
                <c:pt idx="8716">
                  <c:v>4.5999999999999996</c:v>
                </c:pt>
                <c:pt idx="8717">
                  <c:v>4.5999999999999996</c:v>
                </c:pt>
                <c:pt idx="8718">
                  <c:v>4.5999999999999996</c:v>
                </c:pt>
                <c:pt idx="8719">
                  <c:v>5.4</c:v>
                </c:pt>
                <c:pt idx="8720">
                  <c:v>4.5999999999999996</c:v>
                </c:pt>
                <c:pt idx="8721">
                  <c:v>4.2</c:v>
                </c:pt>
                <c:pt idx="8722">
                  <c:v>4.2</c:v>
                </c:pt>
                <c:pt idx="8723">
                  <c:v>4.5999999999999996</c:v>
                </c:pt>
                <c:pt idx="8724">
                  <c:v>4.2</c:v>
                </c:pt>
                <c:pt idx="8725">
                  <c:v>4.2</c:v>
                </c:pt>
                <c:pt idx="8726">
                  <c:v>4.5999999999999996</c:v>
                </c:pt>
                <c:pt idx="8727">
                  <c:v>4.2</c:v>
                </c:pt>
                <c:pt idx="8728">
                  <c:v>4.2</c:v>
                </c:pt>
                <c:pt idx="8729">
                  <c:v>4.2</c:v>
                </c:pt>
                <c:pt idx="8730">
                  <c:v>4.2</c:v>
                </c:pt>
                <c:pt idx="8731">
                  <c:v>5.4</c:v>
                </c:pt>
                <c:pt idx="8732">
                  <c:v>4.5999999999999996</c:v>
                </c:pt>
                <c:pt idx="8733">
                  <c:v>5.4</c:v>
                </c:pt>
                <c:pt idx="8734">
                  <c:v>4.5999999999999996</c:v>
                </c:pt>
                <c:pt idx="8735">
                  <c:v>5.4</c:v>
                </c:pt>
                <c:pt idx="8736">
                  <c:v>5.4</c:v>
                </c:pt>
                <c:pt idx="8737">
                  <c:v>5.4</c:v>
                </c:pt>
                <c:pt idx="8738">
                  <c:v>4.5999999999999996</c:v>
                </c:pt>
                <c:pt idx="8739">
                  <c:v>5.4</c:v>
                </c:pt>
                <c:pt idx="8740">
                  <c:v>5.4</c:v>
                </c:pt>
                <c:pt idx="8741">
                  <c:v>5.4</c:v>
                </c:pt>
                <c:pt idx="8742">
                  <c:v>4.5999999999999996</c:v>
                </c:pt>
                <c:pt idx="8743">
                  <c:v>4.5999999999999996</c:v>
                </c:pt>
                <c:pt idx="8744">
                  <c:v>5.4</c:v>
                </c:pt>
                <c:pt idx="8745">
                  <c:v>5.4</c:v>
                </c:pt>
                <c:pt idx="8746">
                  <c:v>5.4</c:v>
                </c:pt>
                <c:pt idx="8747">
                  <c:v>4.5999999999999996</c:v>
                </c:pt>
                <c:pt idx="8748">
                  <c:v>4.5999999999999996</c:v>
                </c:pt>
                <c:pt idx="8749">
                  <c:v>4.5999999999999996</c:v>
                </c:pt>
                <c:pt idx="8750">
                  <c:v>5.4</c:v>
                </c:pt>
                <c:pt idx="8751">
                  <c:v>5.4</c:v>
                </c:pt>
                <c:pt idx="8752">
                  <c:v>4.5999999999999996</c:v>
                </c:pt>
                <c:pt idx="8753">
                  <c:v>4.5999999999999996</c:v>
                </c:pt>
                <c:pt idx="8754">
                  <c:v>5.4</c:v>
                </c:pt>
                <c:pt idx="8755">
                  <c:v>5.4</c:v>
                </c:pt>
                <c:pt idx="8756">
                  <c:v>4.5999999999999996</c:v>
                </c:pt>
                <c:pt idx="8757">
                  <c:v>4.5999999999999996</c:v>
                </c:pt>
                <c:pt idx="8758">
                  <c:v>5.4</c:v>
                </c:pt>
                <c:pt idx="8759">
                  <c:v>4.5999999999999996</c:v>
                </c:pt>
                <c:pt idx="8760">
                  <c:v>4.5999999999999996</c:v>
                </c:pt>
                <c:pt idx="8761">
                  <c:v>4.5999999999999996</c:v>
                </c:pt>
                <c:pt idx="8762">
                  <c:v>4.5999999999999996</c:v>
                </c:pt>
                <c:pt idx="8763">
                  <c:v>4.5999999999999996</c:v>
                </c:pt>
                <c:pt idx="8764">
                  <c:v>5.4</c:v>
                </c:pt>
                <c:pt idx="8765">
                  <c:v>4.5999999999999996</c:v>
                </c:pt>
                <c:pt idx="8766">
                  <c:v>4.5999999999999996</c:v>
                </c:pt>
                <c:pt idx="8767">
                  <c:v>5.4</c:v>
                </c:pt>
                <c:pt idx="8768">
                  <c:v>5.4</c:v>
                </c:pt>
                <c:pt idx="8769">
                  <c:v>4.5999999999999996</c:v>
                </c:pt>
                <c:pt idx="8770">
                  <c:v>4.5999999999999996</c:v>
                </c:pt>
                <c:pt idx="8771">
                  <c:v>5.4</c:v>
                </c:pt>
                <c:pt idx="8772">
                  <c:v>5.4</c:v>
                </c:pt>
                <c:pt idx="8773">
                  <c:v>5.4</c:v>
                </c:pt>
                <c:pt idx="8774">
                  <c:v>4.5999999999999996</c:v>
                </c:pt>
                <c:pt idx="8775">
                  <c:v>4.5999999999999996</c:v>
                </c:pt>
                <c:pt idx="8776">
                  <c:v>4.5999999999999996</c:v>
                </c:pt>
                <c:pt idx="8777">
                  <c:v>5.4</c:v>
                </c:pt>
                <c:pt idx="8778">
                  <c:v>5.4</c:v>
                </c:pt>
                <c:pt idx="8779">
                  <c:v>4.5999999999999996</c:v>
                </c:pt>
                <c:pt idx="8780">
                  <c:v>4.5999999999999996</c:v>
                </c:pt>
                <c:pt idx="8781">
                  <c:v>4.5999999999999996</c:v>
                </c:pt>
                <c:pt idx="8782">
                  <c:v>5.4</c:v>
                </c:pt>
                <c:pt idx="8783">
                  <c:v>4.5999999999999996</c:v>
                </c:pt>
                <c:pt idx="8784">
                  <c:v>4.5999999999999996</c:v>
                </c:pt>
                <c:pt idx="8785">
                  <c:v>4.5999999999999996</c:v>
                </c:pt>
                <c:pt idx="8786">
                  <c:v>5.4</c:v>
                </c:pt>
                <c:pt idx="8787">
                  <c:v>4.5999999999999996</c:v>
                </c:pt>
                <c:pt idx="8788">
                  <c:v>4.2</c:v>
                </c:pt>
                <c:pt idx="8789">
                  <c:v>4.2</c:v>
                </c:pt>
                <c:pt idx="8790">
                  <c:v>4.2</c:v>
                </c:pt>
                <c:pt idx="8791">
                  <c:v>4.2</c:v>
                </c:pt>
                <c:pt idx="8792">
                  <c:v>4.2</c:v>
                </c:pt>
                <c:pt idx="8793">
                  <c:v>4.2</c:v>
                </c:pt>
                <c:pt idx="8794">
                  <c:v>5.4</c:v>
                </c:pt>
                <c:pt idx="8795">
                  <c:v>4.5999999999999996</c:v>
                </c:pt>
                <c:pt idx="8796">
                  <c:v>4.5999999999999996</c:v>
                </c:pt>
                <c:pt idx="8797">
                  <c:v>5.4</c:v>
                </c:pt>
                <c:pt idx="8798">
                  <c:v>4.5999999999999996</c:v>
                </c:pt>
                <c:pt idx="8799">
                  <c:v>5.4</c:v>
                </c:pt>
                <c:pt idx="8800">
                  <c:v>5.4</c:v>
                </c:pt>
                <c:pt idx="8801">
                  <c:v>4.5999999999999996</c:v>
                </c:pt>
                <c:pt idx="8802">
                  <c:v>5.4</c:v>
                </c:pt>
                <c:pt idx="8803">
                  <c:v>5.4</c:v>
                </c:pt>
                <c:pt idx="8804">
                  <c:v>5.4</c:v>
                </c:pt>
                <c:pt idx="8805">
                  <c:v>4.5999999999999996</c:v>
                </c:pt>
                <c:pt idx="8806">
                  <c:v>5.4</c:v>
                </c:pt>
                <c:pt idx="8807">
                  <c:v>5.4</c:v>
                </c:pt>
                <c:pt idx="8808">
                  <c:v>4.5999999999999996</c:v>
                </c:pt>
                <c:pt idx="8809">
                  <c:v>5.4</c:v>
                </c:pt>
                <c:pt idx="8810">
                  <c:v>5.4</c:v>
                </c:pt>
                <c:pt idx="8811">
                  <c:v>5.4</c:v>
                </c:pt>
                <c:pt idx="8812">
                  <c:v>4.5999999999999996</c:v>
                </c:pt>
                <c:pt idx="8813">
                  <c:v>4.5999999999999996</c:v>
                </c:pt>
                <c:pt idx="8814">
                  <c:v>4.5999999999999996</c:v>
                </c:pt>
                <c:pt idx="8815">
                  <c:v>4.5999999999999996</c:v>
                </c:pt>
                <c:pt idx="8816">
                  <c:v>5.4</c:v>
                </c:pt>
                <c:pt idx="8817">
                  <c:v>5.4</c:v>
                </c:pt>
                <c:pt idx="8818">
                  <c:v>5.4</c:v>
                </c:pt>
                <c:pt idx="8819">
                  <c:v>5.4</c:v>
                </c:pt>
                <c:pt idx="8820">
                  <c:v>5.4</c:v>
                </c:pt>
                <c:pt idx="8821">
                  <c:v>4.5999999999999996</c:v>
                </c:pt>
                <c:pt idx="8822">
                  <c:v>4.5999999999999996</c:v>
                </c:pt>
                <c:pt idx="8823">
                  <c:v>4.5999999999999996</c:v>
                </c:pt>
                <c:pt idx="8824">
                  <c:v>5.4</c:v>
                </c:pt>
                <c:pt idx="8825">
                  <c:v>5.4</c:v>
                </c:pt>
                <c:pt idx="8826">
                  <c:v>4.5999999999999996</c:v>
                </c:pt>
                <c:pt idx="8827">
                  <c:v>4.5999999999999996</c:v>
                </c:pt>
                <c:pt idx="8828">
                  <c:v>4.5999999999999996</c:v>
                </c:pt>
                <c:pt idx="8829">
                  <c:v>5.4</c:v>
                </c:pt>
                <c:pt idx="8830">
                  <c:v>5.4</c:v>
                </c:pt>
                <c:pt idx="8831">
                  <c:v>5.4</c:v>
                </c:pt>
                <c:pt idx="8832">
                  <c:v>4.5999999999999996</c:v>
                </c:pt>
                <c:pt idx="8833">
                  <c:v>4.5999999999999996</c:v>
                </c:pt>
                <c:pt idx="8834">
                  <c:v>5.4</c:v>
                </c:pt>
                <c:pt idx="8835">
                  <c:v>4.5999999999999996</c:v>
                </c:pt>
                <c:pt idx="8836">
                  <c:v>4.5999999999999996</c:v>
                </c:pt>
                <c:pt idx="8837">
                  <c:v>5.4</c:v>
                </c:pt>
                <c:pt idx="8838">
                  <c:v>5.4</c:v>
                </c:pt>
                <c:pt idx="8839">
                  <c:v>4.2</c:v>
                </c:pt>
                <c:pt idx="8840">
                  <c:v>4.2</c:v>
                </c:pt>
                <c:pt idx="8841">
                  <c:v>4.5999999999999996</c:v>
                </c:pt>
                <c:pt idx="8842">
                  <c:v>4.5999999999999996</c:v>
                </c:pt>
                <c:pt idx="8843">
                  <c:v>5.4</c:v>
                </c:pt>
                <c:pt idx="8844">
                  <c:v>4.2</c:v>
                </c:pt>
                <c:pt idx="8845">
                  <c:v>4.2</c:v>
                </c:pt>
                <c:pt idx="8846">
                  <c:v>4.5999999999999996</c:v>
                </c:pt>
                <c:pt idx="8847">
                  <c:v>4.5999999999999996</c:v>
                </c:pt>
                <c:pt idx="8848">
                  <c:v>4.2</c:v>
                </c:pt>
                <c:pt idx="8849">
                  <c:v>4.2</c:v>
                </c:pt>
                <c:pt idx="8850">
                  <c:v>4.2</c:v>
                </c:pt>
                <c:pt idx="8851">
                  <c:v>4.5999999999999996</c:v>
                </c:pt>
                <c:pt idx="8852">
                  <c:v>4.5999999999999996</c:v>
                </c:pt>
                <c:pt idx="8853">
                  <c:v>4.5999999999999996</c:v>
                </c:pt>
                <c:pt idx="8854">
                  <c:v>5.4</c:v>
                </c:pt>
                <c:pt idx="8855">
                  <c:v>4.5999999999999996</c:v>
                </c:pt>
                <c:pt idx="8856">
                  <c:v>5.4</c:v>
                </c:pt>
                <c:pt idx="8857">
                  <c:v>5.4</c:v>
                </c:pt>
                <c:pt idx="8858">
                  <c:v>4.5999999999999996</c:v>
                </c:pt>
                <c:pt idx="8859">
                  <c:v>5.4</c:v>
                </c:pt>
                <c:pt idx="8860">
                  <c:v>5.4</c:v>
                </c:pt>
                <c:pt idx="8861">
                  <c:v>5.4</c:v>
                </c:pt>
                <c:pt idx="8862">
                  <c:v>4.5999999999999996</c:v>
                </c:pt>
                <c:pt idx="8863">
                  <c:v>4.5999999999999996</c:v>
                </c:pt>
                <c:pt idx="8864">
                  <c:v>4.5999999999999996</c:v>
                </c:pt>
                <c:pt idx="8865">
                  <c:v>4.5999999999999996</c:v>
                </c:pt>
                <c:pt idx="8866">
                  <c:v>5.4</c:v>
                </c:pt>
                <c:pt idx="8867">
                  <c:v>5.4</c:v>
                </c:pt>
                <c:pt idx="8868">
                  <c:v>5.4</c:v>
                </c:pt>
                <c:pt idx="8869">
                  <c:v>5.4</c:v>
                </c:pt>
                <c:pt idx="8870">
                  <c:v>5.4</c:v>
                </c:pt>
                <c:pt idx="8871">
                  <c:v>4.5999999999999996</c:v>
                </c:pt>
                <c:pt idx="8872">
                  <c:v>4.5999999999999996</c:v>
                </c:pt>
                <c:pt idx="8873">
                  <c:v>4.5999999999999996</c:v>
                </c:pt>
                <c:pt idx="8874">
                  <c:v>5.4</c:v>
                </c:pt>
                <c:pt idx="8875">
                  <c:v>4.5999999999999996</c:v>
                </c:pt>
                <c:pt idx="8876">
                  <c:v>4.5999999999999996</c:v>
                </c:pt>
                <c:pt idx="8877">
                  <c:v>4.5999999999999996</c:v>
                </c:pt>
                <c:pt idx="8878">
                  <c:v>5.4</c:v>
                </c:pt>
                <c:pt idx="8879">
                  <c:v>5.4</c:v>
                </c:pt>
                <c:pt idx="8880">
                  <c:v>4.5999999999999996</c:v>
                </c:pt>
                <c:pt idx="8881">
                  <c:v>4.5999999999999996</c:v>
                </c:pt>
                <c:pt idx="8882">
                  <c:v>5.4</c:v>
                </c:pt>
                <c:pt idx="8883">
                  <c:v>4.5999999999999996</c:v>
                </c:pt>
                <c:pt idx="8884">
                  <c:v>4.5999999999999996</c:v>
                </c:pt>
                <c:pt idx="8885">
                  <c:v>5.4</c:v>
                </c:pt>
                <c:pt idx="8886">
                  <c:v>5.4</c:v>
                </c:pt>
                <c:pt idx="8887">
                  <c:v>4.2</c:v>
                </c:pt>
                <c:pt idx="8888">
                  <c:v>4.2</c:v>
                </c:pt>
                <c:pt idx="8889">
                  <c:v>4.5999999999999996</c:v>
                </c:pt>
                <c:pt idx="8890">
                  <c:v>4.5999999999999996</c:v>
                </c:pt>
                <c:pt idx="8891">
                  <c:v>5.4</c:v>
                </c:pt>
                <c:pt idx="8892">
                  <c:v>4.2</c:v>
                </c:pt>
                <c:pt idx="8893">
                  <c:v>4.2</c:v>
                </c:pt>
                <c:pt idx="8894">
                  <c:v>4.5999999999999996</c:v>
                </c:pt>
                <c:pt idx="8895">
                  <c:v>4.5999999999999996</c:v>
                </c:pt>
                <c:pt idx="8896">
                  <c:v>4.2</c:v>
                </c:pt>
                <c:pt idx="8897">
                  <c:v>4.2</c:v>
                </c:pt>
                <c:pt idx="8898">
                  <c:v>4.2</c:v>
                </c:pt>
                <c:pt idx="8899">
                  <c:v>4.5999999999999996</c:v>
                </c:pt>
                <c:pt idx="8900">
                  <c:v>4.5999999999999996</c:v>
                </c:pt>
                <c:pt idx="8901">
                  <c:v>4.5999999999999996</c:v>
                </c:pt>
                <c:pt idx="8902">
                  <c:v>4.2</c:v>
                </c:pt>
                <c:pt idx="8903">
                  <c:v>4.5999999999999996</c:v>
                </c:pt>
                <c:pt idx="8904">
                  <c:v>5.4</c:v>
                </c:pt>
                <c:pt idx="8905">
                  <c:v>4.5999999999999996</c:v>
                </c:pt>
                <c:pt idx="8906">
                  <c:v>5.4</c:v>
                </c:pt>
                <c:pt idx="8907">
                  <c:v>5.4</c:v>
                </c:pt>
                <c:pt idx="8908">
                  <c:v>4.5999999999999996</c:v>
                </c:pt>
                <c:pt idx="8909">
                  <c:v>4.5999999999999996</c:v>
                </c:pt>
                <c:pt idx="8910">
                  <c:v>4.5999999999999996</c:v>
                </c:pt>
                <c:pt idx="8911">
                  <c:v>4.5999999999999996</c:v>
                </c:pt>
                <c:pt idx="8912">
                  <c:v>5.4</c:v>
                </c:pt>
                <c:pt idx="8913">
                  <c:v>5.4</c:v>
                </c:pt>
                <c:pt idx="8914">
                  <c:v>5.4</c:v>
                </c:pt>
                <c:pt idx="8915">
                  <c:v>5.4</c:v>
                </c:pt>
                <c:pt idx="8916">
                  <c:v>5.4</c:v>
                </c:pt>
                <c:pt idx="8917">
                  <c:v>4.5999999999999996</c:v>
                </c:pt>
                <c:pt idx="8918">
                  <c:v>4.5999999999999996</c:v>
                </c:pt>
                <c:pt idx="8919">
                  <c:v>4.5999999999999996</c:v>
                </c:pt>
                <c:pt idx="8920">
                  <c:v>5.4</c:v>
                </c:pt>
                <c:pt idx="8921">
                  <c:v>4.5999999999999996</c:v>
                </c:pt>
                <c:pt idx="8922">
                  <c:v>4.5999999999999996</c:v>
                </c:pt>
                <c:pt idx="8923">
                  <c:v>4.5999999999999996</c:v>
                </c:pt>
                <c:pt idx="8924">
                  <c:v>5.4</c:v>
                </c:pt>
                <c:pt idx="8925">
                  <c:v>5.4</c:v>
                </c:pt>
                <c:pt idx="8926">
                  <c:v>4.5999999999999996</c:v>
                </c:pt>
                <c:pt idx="8927">
                  <c:v>4.5999999999999996</c:v>
                </c:pt>
                <c:pt idx="8928">
                  <c:v>5.4</c:v>
                </c:pt>
                <c:pt idx="8929">
                  <c:v>4.5999999999999996</c:v>
                </c:pt>
                <c:pt idx="8930">
                  <c:v>4.5999999999999996</c:v>
                </c:pt>
                <c:pt idx="8931">
                  <c:v>5.4</c:v>
                </c:pt>
                <c:pt idx="8932">
                  <c:v>5.4</c:v>
                </c:pt>
                <c:pt idx="8933">
                  <c:v>4.5999999999999996</c:v>
                </c:pt>
                <c:pt idx="8934">
                  <c:v>4.5999999999999996</c:v>
                </c:pt>
                <c:pt idx="8935">
                  <c:v>4.5999999999999996</c:v>
                </c:pt>
                <c:pt idx="8936">
                  <c:v>4.5999999999999996</c:v>
                </c:pt>
                <c:pt idx="8937">
                  <c:v>5.4</c:v>
                </c:pt>
                <c:pt idx="8938">
                  <c:v>4.5999999999999996</c:v>
                </c:pt>
                <c:pt idx="8939">
                  <c:v>4.5999999999999996</c:v>
                </c:pt>
                <c:pt idx="8940">
                  <c:v>4.5999999999999996</c:v>
                </c:pt>
                <c:pt idx="8941">
                  <c:v>4.5999999999999996</c:v>
                </c:pt>
                <c:pt idx="8942">
                  <c:v>4.5999999999999996</c:v>
                </c:pt>
                <c:pt idx="8943">
                  <c:v>4.5999999999999996</c:v>
                </c:pt>
                <c:pt idx="8944">
                  <c:v>4.5999999999999996</c:v>
                </c:pt>
                <c:pt idx="8945">
                  <c:v>4.5999999999999996</c:v>
                </c:pt>
                <c:pt idx="8946">
                  <c:v>4.5999999999999996</c:v>
                </c:pt>
                <c:pt idx="8947">
                  <c:v>4.5999999999999996</c:v>
                </c:pt>
                <c:pt idx="8948">
                  <c:v>5.4</c:v>
                </c:pt>
                <c:pt idx="8949">
                  <c:v>4.5999999999999996</c:v>
                </c:pt>
                <c:pt idx="8950">
                  <c:v>4.5999999999999996</c:v>
                </c:pt>
                <c:pt idx="8951">
                  <c:v>4.5999999999999996</c:v>
                </c:pt>
                <c:pt idx="8952">
                  <c:v>4.5999999999999996</c:v>
                </c:pt>
                <c:pt idx="8953">
                  <c:v>4.2</c:v>
                </c:pt>
                <c:pt idx="8954">
                  <c:v>4.2</c:v>
                </c:pt>
                <c:pt idx="8955">
                  <c:v>4.5999999999999996</c:v>
                </c:pt>
                <c:pt idx="8956">
                  <c:v>4.5999999999999996</c:v>
                </c:pt>
                <c:pt idx="8957">
                  <c:v>4.2</c:v>
                </c:pt>
                <c:pt idx="8958">
                  <c:v>4.2</c:v>
                </c:pt>
                <c:pt idx="8959">
                  <c:v>5.4</c:v>
                </c:pt>
                <c:pt idx="8960">
                  <c:v>4.2</c:v>
                </c:pt>
                <c:pt idx="8961">
                  <c:v>4.2</c:v>
                </c:pt>
                <c:pt idx="8962">
                  <c:v>4.2</c:v>
                </c:pt>
                <c:pt idx="8963">
                  <c:v>4.2</c:v>
                </c:pt>
                <c:pt idx="8964">
                  <c:v>4.2</c:v>
                </c:pt>
                <c:pt idx="8965">
                  <c:v>4.2</c:v>
                </c:pt>
                <c:pt idx="8966">
                  <c:v>4.2</c:v>
                </c:pt>
                <c:pt idx="8967">
                  <c:v>4.2</c:v>
                </c:pt>
                <c:pt idx="8968">
                  <c:v>4.2</c:v>
                </c:pt>
                <c:pt idx="8969">
                  <c:v>4.2</c:v>
                </c:pt>
                <c:pt idx="8970">
                  <c:v>4.5999999999999996</c:v>
                </c:pt>
                <c:pt idx="8971">
                  <c:v>4.5999999999999996</c:v>
                </c:pt>
                <c:pt idx="8972">
                  <c:v>4.5999999999999996</c:v>
                </c:pt>
                <c:pt idx="8973">
                  <c:v>4.5999999999999996</c:v>
                </c:pt>
                <c:pt idx="8974">
                  <c:v>5.4</c:v>
                </c:pt>
                <c:pt idx="8975">
                  <c:v>4.5999999999999996</c:v>
                </c:pt>
                <c:pt idx="8976">
                  <c:v>4.5999999999999996</c:v>
                </c:pt>
                <c:pt idx="8977">
                  <c:v>4.5999999999999996</c:v>
                </c:pt>
                <c:pt idx="8978">
                  <c:v>4.2</c:v>
                </c:pt>
                <c:pt idx="8979">
                  <c:v>4.2</c:v>
                </c:pt>
                <c:pt idx="8980">
                  <c:v>4.5999999999999996</c:v>
                </c:pt>
                <c:pt idx="8981">
                  <c:v>4.5999999999999996</c:v>
                </c:pt>
                <c:pt idx="8982">
                  <c:v>4.5999999999999996</c:v>
                </c:pt>
                <c:pt idx="8983">
                  <c:v>4.5999999999999996</c:v>
                </c:pt>
                <c:pt idx="8984">
                  <c:v>4.5999999999999996</c:v>
                </c:pt>
                <c:pt idx="8985">
                  <c:v>4.2</c:v>
                </c:pt>
                <c:pt idx="8986">
                  <c:v>4.2</c:v>
                </c:pt>
                <c:pt idx="8987">
                  <c:v>4.5999999999999996</c:v>
                </c:pt>
                <c:pt idx="8988">
                  <c:v>4.5999999999999996</c:v>
                </c:pt>
                <c:pt idx="8989">
                  <c:v>4.5999999999999996</c:v>
                </c:pt>
                <c:pt idx="8990">
                  <c:v>4.5999999999999996</c:v>
                </c:pt>
                <c:pt idx="8991">
                  <c:v>4.2</c:v>
                </c:pt>
                <c:pt idx="8992">
                  <c:v>4.2</c:v>
                </c:pt>
                <c:pt idx="8993">
                  <c:v>4.2</c:v>
                </c:pt>
                <c:pt idx="8994">
                  <c:v>4.5999999999999996</c:v>
                </c:pt>
                <c:pt idx="8995">
                  <c:v>4.5999999999999996</c:v>
                </c:pt>
                <c:pt idx="8996">
                  <c:v>4.5999999999999996</c:v>
                </c:pt>
                <c:pt idx="8997">
                  <c:v>4.5999999999999996</c:v>
                </c:pt>
                <c:pt idx="8998">
                  <c:v>4.5999999999999996</c:v>
                </c:pt>
                <c:pt idx="8999">
                  <c:v>4.2</c:v>
                </c:pt>
                <c:pt idx="9000">
                  <c:v>4.2</c:v>
                </c:pt>
                <c:pt idx="9001">
                  <c:v>5.4</c:v>
                </c:pt>
                <c:pt idx="9002">
                  <c:v>4.2</c:v>
                </c:pt>
                <c:pt idx="9003">
                  <c:v>4.2</c:v>
                </c:pt>
                <c:pt idx="9004">
                  <c:v>4.2</c:v>
                </c:pt>
                <c:pt idx="9005">
                  <c:v>4.2</c:v>
                </c:pt>
                <c:pt idx="9006">
                  <c:v>4.2</c:v>
                </c:pt>
                <c:pt idx="9007">
                  <c:v>4.2</c:v>
                </c:pt>
                <c:pt idx="9008">
                  <c:v>4.2</c:v>
                </c:pt>
                <c:pt idx="9009">
                  <c:v>4.2</c:v>
                </c:pt>
                <c:pt idx="9010">
                  <c:v>4.2</c:v>
                </c:pt>
                <c:pt idx="9011">
                  <c:v>4.2</c:v>
                </c:pt>
                <c:pt idx="9012">
                  <c:v>4.5999999999999996</c:v>
                </c:pt>
                <c:pt idx="9013">
                  <c:v>4.5999999999999996</c:v>
                </c:pt>
                <c:pt idx="9014">
                  <c:v>4.5999999999999996</c:v>
                </c:pt>
                <c:pt idx="9015">
                  <c:v>5.4</c:v>
                </c:pt>
                <c:pt idx="9016">
                  <c:v>4.5999999999999996</c:v>
                </c:pt>
                <c:pt idx="9017">
                  <c:v>4.5999999999999996</c:v>
                </c:pt>
                <c:pt idx="9018">
                  <c:v>4.5999999999999996</c:v>
                </c:pt>
                <c:pt idx="9019">
                  <c:v>4.2</c:v>
                </c:pt>
                <c:pt idx="9020">
                  <c:v>4.2</c:v>
                </c:pt>
                <c:pt idx="9021">
                  <c:v>4.5999999999999996</c:v>
                </c:pt>
                <c:pt idx="9022">
                  <c:v>4.5999999999999996</c:v>
                </c:pt>
                <c:pt idx="9023">
                  <c:v>4.5999999999999996</c:v>
                </c:pt>
                <c:pt idx="9024">
                  <c:v>4.5999999999999996</c:v>
                </c:pt>
                <c:pt idx="9025">
                  <c:v>4.2</c:v>
                </c:pt>
                <c:pt idx="9026">
                  <c:v>4.2</c:v>
                </c:pt>
                <c:pt idx="9027">
                  <c:v>4.5999999999999996</c:v>
                </c:pt>
                <c:pt idx="9028">
                  <c:v>4.5999999999999996</c:v>
                </c:pt>
                <c:pt idx="9029">
                  <c:v>4.5999999999999996</c:v>
                </c:pt>
                <c:pt idx="9030">
                  <c:v>4.5999999999999996</c:v>
                </c:pt>
                <c:pt idx="9031">
                  <c:v>4.2</c:v>
                </c:pt>
                <c:pt idx="9032">
                  <c:v>4.2</c:v>
                </c:pt>
                <c:pt idx="9033">
                  <c:v>4.5999999999999996</c:v>
                </c:pt>
                <c:pt idx="9034">
                  <c:v>4.5999999999999996</c:v>
                </c:pt>
                <c:pt idx="9035">
                  <c:v>4.5999999999999996</c:v>
                </c:pt>
                <c:pt idx="9036">
                  <c:v>4.5999999999999996</c:v>
                </c:pt>
                <c:pt idx="9037">
                  <c:v>4.5999999999999996</c:v>
                </c:pt>
                <c:pt idx="9038">
                  <c:v>4.5999999999999996</c:v>
                </c:pt>
                <c:pt idx="9039">
                  <c:v>4.2</c:v>
                </c:pt>
                <c:pt idx="9040">
                  <c:v>4.2</c:v>
                </c:pt>
                <c:pt idx="9041">
                  <c:v>5.4</c:v>
                </c:pt>
                <c:pt idx="9042">
                  <c:v>4.2</c:v>
                </c:pt>
                <c:pt idx="9043">
                  <c:v>4.2</c:v>
                </c:pt>
                <c:pt idx="9044">
                  <c:v>4.2</c:v>
                </c:pt>
                <c:pt idx="9045">
                  <c:v>4.2</c:v>
                </c:pt>
                <c:pt idx="9046">
                  <c:v>4.2</c:v>
                </c:pt>
                <c:pt idx="9047">
                  <c:v>4.2</c:v>
                </c:pt>
                <c:pt idx="9048">
                  <c:v>4.2</c:v>
                </c:pt>
                <c:pt idx="9049">
                  <c:v>4.2</c:v>
                </c:pt>
                <c:pt idx="9050">
                  <c:v>4.2</c:v>
                </c:pt>
                <c:pt idx="9051">
                  <c:v>4.2</c:v>
                </c:pt>
                <c:pt idx="9052">
                  <c:v>4.5999999999999996</c:v>
                </c:pt>
                <c:pt idx="9053">
                  <c:v>4.5999999999999996</c:v>
                </c:pt>
                <c:pt idx="9054">
                  <c:v>4.5999999999999996</c:v>
                </c:pt>
                <c:pt idx="9055">
                  <c:v>5.4</c:v>
                </c:pt>
                <c:pt idx="9056">
                  <c:v>4.5999999999999996</c:v>
                </c:pt>
                <c:pt idx="9057">
                  <c:v>4.5999999999999996</c:v>
                </c:pt>
                <c:pt idx="9058">
                  <c:v>4.5999999999999996</c:v>
                </c:pt>
                <c:pt idx="9059">
                  <c:v>4.2</c:v>
                </c:pt>
                <c:pt idx="9060">
                  <c:v>4.2</c:v>
                </c:pt>
                <c:pt idx="9061">
                  <c:v>4.5999999999999996</c:v>
                </c:pt>
                <c:pt idx="9062">
                  <c:v>4.5999999999999996</c:v>
                </c:pt>
                <c:pt idx="9063">
                  <c:v>4.5999999999999996</c:v>
                </c:pt>
                <c:pt idx="9064">
                  <c:v>4.5999999999999996</c:v>
                </c:pt>
                <c:pt idx="9065">
                  <c:v>4.2</c:v>
                </c:pt>
                <c:pt idx="9066">
                  <c:v>4.2</c:v>
                </c:pt>
                <c:pt idx="9067">
                  <c:v>4.5999999999999996</c:v>
                </c:pt>
                <c:pt idx="9068">
                  <c:v>4.5999999999999996</c:v>
                </c:pt>
                <c:pt idx="9069">
                  <c:v>4.5999999999999996</c:v>
                </c:pt>
                <c:pt idx="9070">
                  <c:v>4.5999999999999996</c:v>
                </c:pt>
                <c:pt idx="9071">
                  <c:v>4.2</c:v>
                </c:pt>
                <c:pt idx="9072">
                  <c:v>4.2</c:v>
                </c:pt>
                <c:pt idx="9073">
                  <c:v>4.5999999999999996</c:v>
                </c:pt>
                <c:pt idx="9074">
                  <c:v>4.5999999999999996</c:v>
                </c:pt>
                <c:pt idx="9075">
                  <c:v>4.5999999999999996</c:v>
                </c:pt>
                <c:pt idx="9076">
                  <c:v>4.5999999999999996</c:v>
                </c:pt>
                <c:pt idx="9077">
                  <c:v>4.2</c:v>
                </c:pt>
                <c:pt idx="9078">
                  <c:v>4.2</c:v>
                </c:pt>
                <c:pt idx="9079">
                  <c:v>5.4</c:v>
                </c:pt>
                <c:pt idx="9080">
                  <c:v>4.2</c:v>
                </c:pt>
                <c:pt idx="9081">
                  <c:v>4.2</c:v>
                </c:pt>
                <c:pt idx="9082">
                  <c:v>4.2</c:v>
                </c:pt>
                <c:pt idx="9083">
                  <c:v>4.2</c:v>
                </c:pt>
                <c:pt idx="9084">
                  <c:v>4.2</c:v>
                </c:pt>
                <c:pt idx="9085">
                  <c:v>4.2</c:v>
                </c:pt>
                <c:pt idx="9086">
                  <c:v>4.2</c:v>
                </c:pt>
                <c:pt idx="9087">
                  <c:v>4.2</c:v>
                </c:pt>
                <c:pt idx="9088">
                  <c:v>4.2</c:v>
                </c:pt>
                <c:pt idx="9089">
                  <c:v>4.2</c:v>
                </c:pt>
                <c:pt idx="9090">
                  <c:v>4.5999999999999996</c:v>
                </c:pt>
                <c:pt idx="9091">
                  <c:v>4.2</c:v>
                </c:pt>
                <c:pt idx="9092">
                  <c:v>4.5999999999999996</c:v>
                </c:pt>
                <c:pt idx="9093">
                  <c:v>4.2</c:v>
                </c:pt>
                <c:pt idx="9094">
                  <c:v>4.2</c:v>
                </c:pt>
                <c:pt idx="9095">
                  <c:v>4.2</c:v>
                </c:pt>
                <c:pt idx="9096">
                  <c:v>4.2</c:v>
                </c:pt>
                <c:pt idx="9097">
                  <c:v>4.2</c:v>
                </c:pt>
                <c:pt idx="9098">
                  <c:v>5.4</c:v>
                </c:pt>
                <c:pt idx="9099">
                  <c:v>4.2</c:v>
                </c:pt>
                <c:pt idx="9100">
                  <c:v>4.2</c:v>
                </c:pt>
                <c:pt idx="9101">
                  <c:v>4.5999999999999996</c:v>
                </c:pt>
                <c:pt idx="9102">
                  <c:v>4.5999999999999996</c:v>
                </c:pt>
                <c:pt idx="9103">
                  <c:v>4.5999999999999996</c:v>
                </c:pt>
                <c:pt idx="9104">
                  <c:v>4.5999999999999996</c:v>
                </c:pt>
                <c:pt idx="9105">
                  <c:v>4.2</c:v>
                </c:pt>
                <c:pt idx="9106">
                  <c:v>4.2</c:v>
                </c:pt>
                <c:pt idx="9107">
                  <c:v>4.5999999999999996</c:v>
                </c:pt>
                <c:pt idx="9108">
                  <c:v>4.5999999999999996</c:v>
                </c:pt>
                <c:pt idx="9109">
                  <c:v>4.5999999999999996</c:v>
                </c:pt>
                <c:pt idx="9110">
                  <c:v>4.5999999999999996</c:v>
                </c:pt>
                <c:pt idx="9111">
                  <c:v>4.2</c:v>
                </c:pt>
                <c:pt idx="9112">
                  <c:v>4.2</c:v>
                </c:pt>
                <c:pt idx="9113">
                  <c:v>4.5999999999999996</c:v>
                </c:pt>
                <c:pt idx="9114">
                  <c:v>4.5999999999999996</c:v>
                </c:pt>
                <c:pt idx="9115">
                  <c:v>4.5999999999999996</c:v>
                </c:pt>
                <c:pt idx="9116">
                  <c:v>4.5999999999999996</c:v>
                </c:pt>
                <c:pt idx="9117">
                  <c:v>4.2</c:v>
                </c:pt>
                <c:pt idx="9118">
                  <c:v>4.2</c:v>
                </c:pt>
                <c:pt idx="9119">
                  <c:v>5.4</c:v>
                </c:pt>
                <c:pt idx="9120">
                  <c:v>4.2</c:v>
                </c:pt>
                <c:pt idx="9121">
                  <c:v>4.2</c:v>
                </c:pt>
                <c:pt idx="9122">
                  <c:v>4.2</c:v>
                </c:pt>
                <c:pt idx="9123">
                  <c:v>4.2</c:v>
                </c:pt>
                <c:pt idx="9124">
                  <c:v>4.2</c:v>
                </c:pt>
                <c:pt idx="9125">
                  <c:v>4.2</c:v>
                </c:pt>
                <c:pt idx="9126">
                  <c:v>4.2</c:v>
                </c:pt>
                <c:pt idx="9127">
                  <c:v>4.2</c:v>
                </c:pt>
                <c:pt idx="9128">
                  <c:v>4.2</c:v>
                </c:pt>
                <c:pt idx="9129">
                  <c:v>4.5999999999999996</c:v>
                </c:pt>
                <c:pt idx="9130">
                  <c:v>4.5999999999999996</c:v>
                </c:pt>
                <c:pt idx="9131">
                  <c:v>4.2</c:v>
                </c:pt>
                <c:pt idx="9132">
                  <c:v>4.5999999999999996</c:v>
                </c:pt>
                <c:pt idx="9133">
                  <c:v>4.2</c:v>
                </c:pt>
                <c:pt idx="9134">
                  <c:v>4.2</c:v>
                </c:pt>
                <c:pt idx="9135">
                  <c:v>4.2</c:v>
                </c:pt>
                <c:pt idx="9136">
                  <c:v>4.2</c:v>
                </c:pt>
                <c:pt idx="9137">
                  <c:v>4.2</c:v>
                </c:pt>
                <c:pt idx="9138">
                  <c:v>4.2</c:v>
                </c:pt>
                <c:pt idx="9139">
                  <c:v>4.2</c:v>
                </c:pt>
                <c:pt idx="9140">
                  <c:v>4.5999999999999996</c:v>
                </c:pt>
                <c:pt idx="9141">
                  <c:v>4.5999999999999996</c:v>
                </c:pt>
                <c:pt idx="9142">
                  <c:v>4.5999999999999996</c:v>
                </c:pt>
                <c:pt idx="9143">
                  <c:v>4.5999999999999996</c:v>
                </c:pt>
                <c:pt idx="9144">
                  <c:v>4.2</c:v>
                </c:pt>
                <c:pt idx="9145">
                  <c:v>4.2</c:v>
                </c:pt>
                <c:pt idx="9146">
                  <c:v>4.5999999999999996</c:v>
                </c:pt>
                <c:pt idx="9147">
                  <c:v>4.5999999999999996</c:v>
                </c:pt>
                <c:pt idx="9148">
                  <c:v>4.5999999999999996</c:v>
                </c:pt>
                <c:pt idx="9149">
                  <c:v>4.5999999999999996</c:v>
                </c:pt>
                <c:pt idx="9150">
                  <c:v>4.2</c:v>
                </c:pt>
                <c:pt idx="9151">
                  <c:v>4.2</c:v>
                </c:pt>
                <c:pt idx="9152">
                  <c:v>4.5999999999999996</c:v>
                </c:pt>
                <c:pt idx="9153">
                  <c:v>4.5999999999999996</c:v>
                </c:pt>
                <c:pt idx="9154">
                  <c:v>4.5999999999999996</c:v>
                </c:pt>
                <c:pt idx="9155">
                  <c:v>4.5999999999999996</c:v>
                </c:pt>
                <c:pt idx="9156">
                  <c:v>4.2</c:v>
                </c:pt>
                <c:pt idx="9157">
                  <c:v>4.2</c:v>
                </c:pt>
                <c:pt idx="9158">
                  <c:v>5.4</c:v>
                </c:pt>
                <c:pt idx="9159">
                  <c:v>4.5999999999999996</c:v>
                </c:pt>
                <c:pt idx="9160">
                  <c:v>4.2</c:v>
                </c:pt>
                <c:pt idx="9161">
                  <c:v>4.2</c:v>
                </c:pt>
                <c:pt idx="9162">
                  <c:v>4.5999999999999996</c:v>
                </c:pt>
                <c:pt idx="9163">
                  <c:v>4.2</c:v>
                </c:pt>
                <c:pt idx="9164">
                  <c:v>4.2</c:v>
                </c:pt>
                <c:pt idx="9165">
                  <c:v>4.5999999999999996</c:v>
                </c:pt>
                <c:pt idx="9166">
                  <c:v>4.2</c:v>
                </c:pt>
                <c:pt idx="9167">
                  <c:v>4.2</c:v>
                </c:pt>
                <c:pt idx="9168">
                  <c:v>4.5999999999999996</c:v>
                </c:pt>
                <c:pt idx="9169">
                  <c:v>4.2</c:v>
                </c:pt>
                <c:pt idx="9170">
                  <c:v>4.2</c:v>
                </c:pt>
                <c:pt idx="9171">
                  <c:v>4.5999999999999996</c:v>
                </c:pt>
                <c:pt idx="9172">
                  <c:v>4.2</c:v>
                </c:pt>
                <c:pt idx="9173">
                  <c:v>4.2</c:v>
                </c:pt>
                <c:pt idx="9174">
                  <c:v>4.5999999999999996</c:v>
                </c:pt>
                <c:pt idx="9175">
                  <c:v>4.2</c:v>
                </c:pt>
                <c:pt idx="9176">
                  <c:v>4.2</c:v>
                </c:pt>
                <c:pt idx="9177">
                  <c:v>4.5999999999999996</c:v>
                </c:pt>
                <c:pt idx="9178">
                  <c:v>4.5999999999999996</c:v>
                </c:pt>
                <c:pt idx="9179">
                  <c:v>4.5999999999999996</c:v>
                </c:pt>
                <c:pt idx="9180">
                  <c:v>4.5999999999999996</c:v>
                </c:pt>
                <c:pt idx="9181">
                  <c:v>4.2</c:v>
                </c:pt>
                <c:pt idx="9182">
                  <c:v>4.2</c:v>
                </c:pt>
                <c:pt idx="9183">
                  <c:v>4.5999999999999996</c:v>
                </c:pt>
                <c:pt idx="9184">
                  <c:v>4.5999999999999996</c:v>
                </c:pt>
                <c:pt idx="9185">
                  <c:v>4.5999999999999996</c:v>
                </c:pt>
                <c:pt idx="9186">
                  <c:v>4.5999999999999996</c:v>
                </c:pt>
                <c:pt idx="9187">
                  <c:v>4.2</c:v>
                </c:pt>
                <c:pt idx="9188">
                  <c:v>4.2</c:v>
                </c:pt>
                <c:pt idx="9189">
                  <c:v>4.5999999999999996</c:v>
                </c:pt>
                <c:pt idx="9190">
                  <c:v>4.5999999999999996</c:v>
                </c:pt>
                <c:pt idx="9191">
                  <c:v>4.5999999999999996</c:v>
                </c:pt>
                <c:pt idx="9192">
                  <c:v>4.5999999999999996</c:v>
                </c:pt>
                <c:pt idx="9193">
                  <c:v>4.5999999999999996</c:v>
                </c:pt>
                <c:pt idx="9194">
                  <c:v>4.2</c:v>
                </c:pt>
                <c:pt idx="9195">
                  <c:v>4.5999999999999996</c:v>
                </c:pt>
                <c:pt idx="9196">
                  <c:v>4.2</c:v>
                </c:pt>
                <c:pt idx="9197">
                  <c:v>4.2</c:v>
                </c:pt>
                <c:pt idx="9198">
                  <c:v>4.2</c:v>
                </c:pt>
                <c:pt idx="9199">
                  <c:v>4.2</c:v>
                </c:pt>
                <c:pt idx="9200">
                  <c:v>4.2</c:v>
                </c:pt>
                <c:pt idx="9201">
                  <c:v>4.2</c:v>
                </c:pt>
                <c:pt idx="9202">
                  <c:v>4.2</c:v>
                </c:pt>
                <c:pt idx="9203">
                  <c:v>4.5999999999999996</c:v>
                </c:pt>
                <c:pt idx="9204">
                  <c:v>4.2</c:v>
                </c:pt>
                <c:pt idx="9205">
                  <c:v>4.2</c:v>
                </c:pt>
                <c:pt idx="9206">
                  <c:v>4.5999999999999996</c:v>
                </c:pt>
                <c:pt idx="9207">
                  <c:v>4.2</c:v>
                </c:pt>
                <c:pt idx="9208">
                  <c:v>4.2</c:v>
                </c:pt>
                <c:pt idx="9209">
                  <c:v>4.5999999999999996</c:v>
                </c:pt>
                <c:pt idx="9210">
                  <c:v>4.2</c:v>
                </c:pt>
                <c:pt idx="9211">
                  <c:v>4.2</c:v>
                </c:pt>
                <c:pt idx="9212">
                  <c:v>4.5999999999999996</c:v>
                </c:pt>
                <c:pt idx="9213">
                  <c:v>4.2</c:v>
                </c:pt>
                <c:pt idx="9214">
                  <c:v>4.2</c:v>
                </c:pt>
                <c:pt idx="9215">
                  <c:v>4.5999999999999996</c:v>
                </c:pt>
                <c:pt idx="9216">
                  <c:v>4.2</c:v>
                </c:pt>
                <c:pt idx="9217">
                  <c:v>4.2</c:v>
                </c:pt>
                <c:pt idx="9218">
                  <c:v>4.2</c:v>
                </c:pt>
                <c:pt idx="9219">
                  <c:v>4.2</c:v>
                </c:pt>
                <c:pt idx="9220">
                  <c:v>4.2</c:v>
                </c:pt>
                <c:pt idx="9221">
                  <c:v>4.5999999999999996</c:v>
                </c:pt>
                <c:pt idx="9222">
                  <c:v>4.5999999999999996</c:v>
                </c:pt>
                <c:pt idx="9223">
                  <c:v>4.5999999999999996</c:v>
                </c:pt>
                <c:pt idx="9224">
                  <c:v>4.5999999999999996</c:v>
                </c:pt>
                <c:pt idx="9225">
                  <c:v>4.2</c:v>
                </c:pt>
                <c:pt idx="9226">
                  <c:v>4.2</c:v>
                </c:pt>
                <c:pt idx="9227">
                  <c:v>4.5999999999999996</c:v>
                </c:pt>
                <c:pt idx="9228">
                  <c:v>4.5999999999999996</c:v>
                </c:pt>
                <c:pt idx="9229">
                  <c:v>4.5999999999999996</c:v>
                </c:pt>
                <c:pt idx="9230">
                  <c:v>4.5999999999999996</c:v>
                </c:pt>
                <c:pt idx="9231">
                  <c:v>4.2</c:v>
                </c:pt>
                <c:pt idx="9232">
                  <c:v>4.2</c:v>
                </c:pt>
                <c:pt idx="9233">
                  <c:v>4.5999999999999996</c:v>
                </c:pt>
                <c:pt idx="9234">
                  <c:v>4.5999999999999996</c:v>
                </c:pt>
                <c:pt idx="9235">
                  <c:v>4.5999999999999996</c:v>
                </c:pt>
                <c:pt idx="9236">
                  <c:v>4.5999999999999996</c:v>
                </c:pt>
                <c:pt idx="9237">
                  <c:v>4.5999999999999996</c:v>
                </c:pt>
                <c:pt idx="9238">
                  <c:v>4.2</c:v>
                </c:pt>
                <c:pt idx="9239">
                  <c:v>4.5999999999999996</c:v>
                </c:pt>
                <c:pt idx="9240">
                  <c:v>4.2</c:v>
                </c:pt>
                <c:pt idx="9241">
                  <c:v>4.2</c:v>
                </c:pt>
                <c:pt idx="9242">
                  <c:v>4.2</c:v>
                </c:pt>
                <c:pt idx="9243">
                  <c:v>4.2</c:v>
                </c:pt>
                <c:pt idx="9244">
                  <c:v>4.2</c:v>
                </c:pt>
                <c:pt idx="9245">
                  <c:v>4.2</c:v>
                </c:pt>
                <c:pt idx="9246">
                  <c:v>4.2</c:v>
                </c:pt>
                <c:pt idx="9247">
                  <c:v>4.5999999999999996</c:v>
                </c:pt>
                <c:pt idx="9248">
                  <c:v>4.2</c:v>
                </c:pt>
                <c:pt idx="9249">
                  <c:v>4.2</c:v>
                </c:pt>
                <c:pt idx="9250">
                  <c:v>4.5999999999999996</c:v>
                </c:pt>
                <c:pt idx="9251">
                  <c:v>4.2</c:v>
                </c:pt>
                <c:pt idx="9252">
                  <c:v>4.2</c:v>
                </c:pt>
                <c:pt idx="9253">
                  <c:v>4.5999999999999996</c:v>
                </c:pt>
                <c:pt idx="9254">
                  <c:v>4.2</c:v>
                </c:pt>
                <c:pt idx="9255">
                  <c:v>4.2</c:v>
                </c:pt>
                <c:pt idx="9256">
                  <c:v>4.5999999999999996</c:v>
                </c:pt>
                <c:pt idx="9257">
                  <c:v>4.2</c:v>
                </c:pt>
                <c:pt idx="9258">
                  <c:v>4.2</c:v>
                </c:pt>
                <c:pt idx="9259">
                  <c:v>4.5999999999999996</c:v>
                </c:pt>
                <c:pt idx="9260">
                  <c:v>4.2</c:v>
                </c:pt>
                <c:pt idx="9261">
                  <c:v>4.5999999999999996</c:v>
                </c:pt>
                <c:pt idx="9262">
                  <c:v>4.9000000000000004</c:v>
                </c:pt>
                <c:pt idx="9263">
                  <c:v>4.9000000000000004</c:v>
                </c:pt>
                <c:pt idx="9264">
                  <c:v>4.9000000000000004</c:v>
                </c:pt>
                <c:pt idx="9265">
                  <c:v>4.9000000000000004</c:v>
                </c:pt>
                <c:pt idx="9266">
                  <c:v>4.9000000000000004</c:v>
                </c:pt>
                <c:pt idx="9267">
                  <c:v>4.9000000000000004</c:v>
                </c:pt>
                <c:pt idx="9268">
                  <c:v>4.9000000000000004</c:v>
                </c:pt>
                <c:pt idx="9269">
                  <c:v>4.9000000000000004</c:v>
                </c:pt>
                <c:pt idx="9270" formatCode="0.0">
                  <c:v>4.5696302816901442</c:v>
                </c:pt>
                <c:pt idx="9271" formatCode="0.0">
                  <c:v>4.5696302816901442</c:v>
                </c:pt>
                <c:pt idx="9272" formatCode="0.0">
                  <c:v>4.5696302816901442</c:v>
                </c:pt>
                <c:pt idx="9273" formatCode="0.0">
                  <c:v>4.5696302816901442</c:v>
                </c:pt>
                <c:pt idx="9274" formatCode="0.0">
                  <c:v>4.5696302816901442</c:v>
                </c:pt>
                <c:pt idx="9275" formatCode="0.0">
                  <c:v>4.5696302816901442</c:v>
                </c:pt>
                <c:pt idx="9276" formatCode="0.0">
                  <c:v>4.5696302816901442</c:v>
                </c:pt>
                <c:pt idx="9277" formatCode="0.0">
                  <c:v>4.5696302816901442</c:v>
                </c:pt>
                <c:pt idx="9278" formatCode="0.0">
                  <c:v>4.5696302816901442</c:v>
                </c:pt>
                <c:pt idx="9279" formatCode="0.0">
                  <c:v>4.5696302816901442</c:v>
                </c:pt>
                <c:pt idx="9280" formatCode="0.0">
                  <c:v>4.5696302816901442</c:v>
                </c:pt>
                <c:pt idx="9281" formatCode="0.0">
                  <c:v>4.5696302816901442</c:v>
                </c:pt>
                <c:pt idx="9282" formatCode="0.0">
                  <c:v>4.5696302816901442</c:v>
                </c:pt>
                <c:pt idx="9283" formatCode="0.0">
                  <c:v>4.5696302816901442</c:v>
                </c:pt>
                <c:pt idx="9284" formatCode="0.0">
                  <c:v>4.5696302816901442</c:v>
                </c:pt>
                <c:pt idx="9285" formatCode="0.0">
                  <c:v>4.5696302816901442</c:v>
                </c:pt>
                <c:pt idx="9286" formatCode="0.0">
                  <c:v>4.5696302816901442</c:v>
                </c:pt>
                <c:pt idx="9287" formatCode="0.0">
                  <c:v>4.5696302816901442</c:v>
                </c:pt>
                <c:pt idx="9288" formatCode="0.0">
                  <c:v>4.5696302816901442</c:v>
                </c:pt>
                <c:pt idx="9289" formatCode="0.0">
                  <c:v>4.5696302816901442</c:v>
                </c:pt>
                <c:pt idx="9290" formatCode="0.0">
                  <c:v>4.5696302816901442</c:v>
                </c:pt>
                <c:pt idx="9291" formatCode="0.0">
                  <c:v>4.5696302816901442</c:v>
                </c:pt>
                <c:pt idx="9292" formatCode="0.0">
                  <c:v>4.5696302816901442</c:v>
                </c:pt>
                <c:pt idx="9293" formatCode="0.0">
                  <c:v>4.5696302816901442</c:v>
                </c:pt>
                <c:pt idx="9294" formatCode="0.0">
                  <c:v>4.5696302816901442</c:v>
                </c:pt>
                <c:pt idx="9295" formatCode="0.0">
                  <c:v>4.5696302816901442</c:v>
                </c:pt>
                <c:pt idx="9296" formatCode="0.0">
                  <c:v>4.5696302816901442</c:v>
                </c:pt>
                <c:pt idx="9297" formatCode="0.0">
                  <c:v>4.5696302816901442</c:v>
                </c:pt>
                <c:pt idx="9298" formatCode="0.0">
                  <c:v>4.5696302816901442</c:v>
                </c:pt>
                <c:pt idx="9299" formatCode="0.0">
                  <c:v>4.5696302816901442</c:v>
                </c:pt>
                <c:pt idx="9300" formatCode="0.0">
                  <c:v>4.5696302816901442</c:v>
                </c:pt>
                <c:pt idx="9301" formatCode="0.0">
                  <c:v>4.5696302816901442</c:v>
                </c:pt>
                <c:pt idx="9302" formatCode="0.0">
                  <c:v>4.5696302816901442</c:v>
                </c:pt>
                <c:pt idx="9303" formatCode="0.0">
                  <c:v>4.5696302816901442</c:v>
                </c:pt>
                <c:pt idx="9304" formatCode="0.0">
                  <c:v>4.5696302816901442</c:v>
                </c:pt>
                <c:pt idx="9305" formatCode="0.0">
                  <c:v>4.5696302816901442</c:v>
                </c:pt>
                <c:pt idx="9306" formatCode="0.0">
                  <c:v>4.5696302816901442</c:v>
                </c:pt>
                <c:pt idx="9307" formatCode="0.0">
                  <c:v>4.5696302816901442</c:v>
                </c:pt>
                <c:pt idx="9308" formatCode="0.0">
                  <c:v>4.5696302816901442</c:v>
                </c:pt>
                <c:pt idx="9309" formatCode="0.0">
                  <c:v>4.5696302816901442</c:v>
                </c:pt>
                <c:pt idx="9310" formatCode="0.0">
                  <c:v>4.5696302816901442</c:v>
                </c:pt>
                <c:pt idx="9311" formatCode="0.0">
                  <c:v>4.5696302816901442</c:v>
                </c:pt>
                <c:pt idx="9312" formatCode="0.0">
                  <c:v>4.5696302816901442</c:v>
                </c:pt>
                <c:pt idx="9313" formatCode="0.0">
                  <c:v>4.5696302816901442</c:v>
                </c:pt>
                <c:pt idx="9314" formatCode="0.0">
                  <c:v>4.5696302816901442</c:v>
                </c:pt>
                <c:pt idx="9315" formatCode="0.0">
                  <c:v>4.5696302816901442</c:v>
                </c:pt>
                <c:pt idx="9316" formatCode="0.0">
                  <c:v>4.5696302816901442</c:v>
                </c:pt>
                <c:pt idx="9317" formatCode="0.0">
                  <c:v>4.5696302816901442</c:v>
                </c:pt>
                <c:pt idx="9318" formatCode="0.0">
                  <c:v>4.5696302816901442</c:v>
                </c:pt>
                <c:pt idx="9319" formatCode="0.0">
                  <c:v>4.5696302816901442</c:v>
                </c:pt>
                <c:pt idx="9320" formatCode="0.0">
                  <c:v>4.5696302816901442</c:v>
                </c:pt>
                <c:pt idx="9321" formatCode="0.0">
                  <c:v>4.5696302816901442</c:v>
                </c:pt>
                <c:pt idx="9322" formatCode="0.0">
                  <c:v>4.5696302816901442</c:v>
                </c:pt>
                <c:pt idx="9323" formatCode="0.0">
                  <c:v>4.5696302816901442</c:v>
                </c:pt>
                <c:pt idx="9324" formatCode="0.0">
                  <c:v>4.5696302816901442</c:v>
                </c:pt>
                <c:pt idx="9325" formatCode="0.0">
                  <c:v>4.5696302816901442</c:v>
                </c:pt>
                <c:pt idx="9326" formatCode="0.0">
                  <c:v>4.5696302816901442</c:v>
                </c:pt>
                <c:pt idx="9327" formatCode="0.0">
                  <c:v>4.5696302816901442</c:v>
                </c:pt>
                <c:pt idx="9328" formatCode="0.0">
                  <c:v>4.5696302816901442</c:v>
                </c:pt>
                <c:pt idx="9329" formatCode="0.0">
                  <c:v>4.5696302816901442</c:v>
                </c:pt>
                <c:pt idx="9330" formatCode="0.0">
                  <c:v>4.5696302816901442</c:v>
                </c:pt>
                <c:pt idx="9331" formatCode="0.0">
                  <c:v>4.5696302816901442</c:v>
                </c:pt>
                <c:pt idx="9332" formatCode="0.0">
                  <c:v>4.5696302816901442</c:v>
                </c:pt>
                <c:pt idx="9333" formatCode="0.0">
                  <c:v>4.5696302816901442</c:v>
                </c:pt>
                <c:pt idx="9334" formatCode="0.0">
                  <c:v>4.5696302816901442</c:v>
                </c:pt>
                <c:pt idx="9335" formatCode="0.0">
                  <c:v>4.5696302816901442</c:v>
                </c:pt>
                <c:pt idx="9336" formatCode="0.0">
                  <c:v>4.5696302816901442</c:v>
                </c:pt>
                <c:pt idx="9337" formatCode="0.0">
                  <c:v>4.5696302816901442</c:v>
                </c:pt>
                <c:pt idx="9338" formatCode="0.0">
                  <c:v>4.5696302816901442</c:v>
                </c:pt>
                <c:pt idx="9339" formatCode="0.0">
                  <c:v>4.5696302816901442</c:v>
                </c:pt>
                <c:pt idx="9340" formatCode="0.0">
                  <c:v>4.5696302816901442</c:v>
                </c:pt>
                <c:pt idx="9341" formatCode="0.0">
                  <c:v>4.5696302816901442</c:v>
                </c:pt>
                <c:pt idx="9342" formatCode="0.0">
                  <c:v>4.5696302816901442</c:v>
                </c:pt>
                <c:pt idx="9343" formatCode="0.0">
                  <c:v>4.5696302816901442</c:v>
                </c:pt>
                <c:pt idx="9344" formatCode="0.0">
                  <c:v>4.5696302816901442</c:v>
                </c:pt>
                <c:pt idx="9345" formatCode="0.0">
                  <c:v>4.5696302816901442</c:v>
                </c:pt>
                <c:pt idx="9346" formatCode="0.0">
                  <c:v>4.5696302816901442</c:v>
                </c:pt>
                <c:pt idx="9347" formatCode="0.0">
                  <c:v>4.5696302816901442</c:v>
                </c:pt>
                <c:pt idx="9348" formatCode="0.0">
                  <c:v>4.5696302816901442</c:v>
                </c:pt>
                <c:pt idx="9349" formatCode="0.0">
                  <c:v>4.5696302816901442</c:v>
                </c:pt>
                <c:pt idx="9350" formatCode="0.0">
                  <c:v>4.5696302816901442</c:v>
                </c:pt>
                <c:pt idx="9351">
                  <c:v>2.2999999999999998</c:v>
                </c:pt>
                <c:pt idx="9352">
                  <c:v>5.2</c:v>
                </c:pt>
                <c:pt idx="9353">
                  <c:v>5.2</c:v>
                </c:pt>
                <c:pt idx="9354">
                  <c:v>5</c:v>
                </c:pt>
                <c:pt idx="9355">
                  <c:v>5</c:v>
                </c:pt>
                <c:pt idx="9356">
                  <c:v>2.2999999999999998</c:v>
                </c:pt>
                <c:pt idx="9357">
                  <c:v>2.2999999999999998</c:v>
                </c:pt>
                <c:pt idx="9358">
                  <c:v>5</c:v>
                </c:pt>
                <c:pt idx="9359">
                  <c:v>5</c:v>
                </c:pt>
                <c:pt idx="9360">
                  <c:v>2.2999999999999998</c:v>
                </c:pt>
                <c:pt idx="9361">
                  <c:v>2.2999999999999998</c:v>
                </c:pt>
                <c:pt idx="9362">
                  <c:v>5.2</c:v>
                </c:pt>
                <c:pt idx="9363">
                  <c:v>5.2</c:v>
                </c:pt>
                <c:pt idx="9364">
                  <c:v>5</c:v>
                </c:pt>
                <c:pt idx="9365">
                  <c:v>5</c:v>
                </c:pt>
                <c:pt idx="9366">
                  <c:v>2.2999999999999998</c:v>
                </c:pt>
                <c:pt idx="9367">
                  <c:v>2.2999999999999998</c:v>
                </c:pt>
                <c:pt idx="9368">
                  <c:v>5</c:v>
                </c:pt>
                <c:pt idx="9369">
                  <c:v>2.2999999999999998</c:v>
                </c:pt>
                <c:pt idx="9370">
                  <c:v>2.2999999999999998</c:v>
                </c:pt>
                <c:pt idx="9371">
                  <c:v>3.7</c:v>
                </c:pt>
                <c:pt idx="9372">
                  <c:v>5.2</c:v>
                </c:pt>
                <c:pt idx="9373">
                  <c:v>5.2</c:v>
                </c:pt>
                <c:pt idx="9374">
                  <c:v>5</c:v>
                </c:pt>
                <c:pt idx="9375">
                  <c:v>5</c:v>
                </c:pt>
                <c:pt idx="9376">
                  <c:v>2.2999999999999998</c:v>
                </c:pt>
                <c:pt idx="9377">
                  <c:v>2.2999999999999998</c:v>
                </c:pt>
                <c:pt idx="9378">
                  <c:v>3.7</c:v>
                </c:pt>
                <c:pt idx="9379">
                  <c:v>5</c:v>
                </c:pt>
                <c:pt idx="9380">
                  <c:v>2.2999999999999998</c:v>
                </c:pt>
                <c:pt idx="9381">
                  <c:v>3.7</c:v>
                </c:pt>
                <c:pt idx="9382">
                  <c:v>5</c:v>
                </c:pt>
                <c:pt idx="9383">
                  <c:v>5</c:v>
                </c:pt>
                <c:pt idx="9384">
                  <c:v>5</c:v>
                </c:pt>
                <c:pt idx="9385">
                  <c:v>2.2999999999999998</c:v>
                </c:pt>
                <c:pt idx="9386">
                  <c:v>2.2999999999999998</c:v>
                </c:pt>
                <c:pt idx="9387">
                  <c:v>3.7</c:v>
                </c:pt>
                <c:pt idx="9388">
                  <c:v>5</c:v>
                </c:pt>
                <c:pt idx="9389">
                  <c:v>5</c:v>
                </c:pt>
                <c:pt idx="9390">
                  <c:v>3.7</c:v>
                </c:pt>
                <c:pt idx="9391">
                  <c:v>3.7</c:v>
                </c:pt>
                <c:pt idx="9392">
                  <c:v>5.8</c:v>
                </c:pt>
                <c:pt idx="9393">
                  <c:v>5</c:v>
                </c:pt>
                <c:pt idx="9394">
                  <c:v>5</c:v>
                </c:pt>
                <c:pt idx="9395">
                  <c:v>3.7</c:v>
                </c:pt>
                <c:pt idx="9396">
                  <c:v>3.7</c:v>
                </c:pt>
                <c:pt idx="9397">
                  <c:v>5.8</c:v>
                </c:pt>
                <c:pt idx="9398">
                  <c:v>5</c:v>
                </c:pt>
                <c:pt idx="9399">
                  <c:v>5</c:v>
                </c:pt>
                <c:pt idx="9400">
                  <c:v>3.7</c:v>
                </c:pt>
                <c:pt idx="9401">
                  <c:v>3.7</c:v>
                </c:pt>
                <c:pt idx="9402">
                  <c:v>5.8</c:v>
                </c:pt>
                <c:pt idx="9403">
                  <c:v>5</c:v>
                </c:pt>
                <c:pt idx="9404">
                  <c:v>5</c:v>
                </c:pt>
                <c:pt idx="9405">
                  <c:v>5</c:v>
                </c:pt>
                <c:pt idx="9406">
                  <c:v>3.7</c:v>
                </c:pt>
                <c:pt idx="9407">
                  <c:v>3.7</c:v>
                </c:pt>
                <c:pt idx="9408">
                  <c:v>5.8</c:v>
                </c:pt>
                <c:pt idx="9409">
                  <c:v>5</c:v>
                </c:pt>
                <c:pt idx="9410">
                  <c:v>5</c:v>
                </c:pt>
                <c:pt idx="9411">
                  <c:v>3.7</c:v>
                </c:pt>
                <c:pt idx="9412">
                  <c:v>3.7</c:v>
                </c:pt>
                <c:pt idx="9413">
                  <c:v>5.4</c:v>
                </c:pt>
                <c:pt idx="9414">
                  <c:v>5</c:v>
                </c:pt>
                <c:pt idx="9415">
                  <c:v>5</c:v>
                </c:pt>
                <c:pt idx="9416">
                  <c:v>5</c:v>
                </c:pt>
                <c:pt idx="9417">
                  <c:v>3.7</c:v>
                </c:pt>
                <c:pt idx="9418">
                  <c:v>3.7</c:v>
                </c:pt>
                <c:pt idx="9419">
                  <c:v>5.4</c:v>
                </c:pt>
                <c:pt idx="9420">
                  <c:v>5</c:v>
                </c:pt>
                <c:pt idx="9421">
                  <c:v>5</c:v>
                </c:pt>
                <c:pt idx="9422">
                  <c:v>3.7</c:v>
                </c:pt>
                <c:pt idx="9423">
                  <c:v>3.7</c:v>
                </c:pt>
                <c:pt idx="9424">
                  <c:v>5.4</c:v>
                </c:pt>
                <c:pt idx="9425">
                  <c:v>5</c:v>
                </c:pt>
                <c:pt idx="9426">
                  <c:v>5</c:v>
                </c:pt>
                <c:pt idx="9427">
                  <c:v>3.7</c:v>
                </c:pt>
                <c:pt idx="9428">
                  <c:v>3.7</c:v>
                </c:pt>
                <c:pt idx="9429">
                  <c:v>5.4</c:v>
                </c:pt>
                <c:pt idx="9430">
                  <c:v>5</c:v>
                </c:pt>
                <c:pt idx="9431">
                  <c:v>4.5999999999999996</c:v>
                </c:pt>
                <c:pt idx="9432">
                  <c:v>4</c:v>
                </c:pt>
                <c:pt idx="9433">
                  <c:v>4</c:v>
                </c:pt>
                <c:pt idx="9434">
                  <c:v>5.4</c:v>
                </c:pt>
                <c:pt idx="9435">
                  <c:v>4.5999999999999996</c:v>
                </c:pt>
                <c:pt idx="9436">
                  <c:v>4.5999999999999996</c:v>
                </c:pt>
                <c:pt idx="9437">
                  <c:v>4</c:v>
                </c:pt>
                <c:pt idx="9438">
                  <c:v>4</c:v>
                </c:pt>
                <c:pt idx="9439">
                  <c:v>5.4</c:v>
                </c:pt>
                <c:pt idx="9440">
                  <c:v>4.5999999999999996</c:v>
                </c:pt>
                <c:pt idx="9441">
                  <c:v>4</c:v>
                </c:pt>
                <c:pt idx="9442">
                  <c:v>5.4</c:v>
                </c:pt>
                <c:pt idx="9443">
                  <c:v>4</c:v>
                </c:pt>
                <c:pt idx="9444">
                  <c:v>4.5999999999999996</c:v>
                </c:pt>
                <c:pt idx="9445">
                  <c:v>4.5999999999999996</c:v>
                </c:pt>
                <c:pt idx="9446">
                  <c:v>4</c:v>
                </c:pt>
                <c:pt idx="9447">
                  <c:v>5.4</c:v>
                </c:pt>
                <c:pt idx="9448">
                  <c:v>4</c:v>
                </c:pt>
                <c:pt idx="9449">
                  <c:v>4.5999999999999996</c:v>
                </c:pt>
                <c:pt idx="9450">
                  <c:v>4.5999999999999996</c:v>
                </c:pt>
                <c:pt idx="9451">
                  <c:v>4</c:v>
                </c:pt>
                <c:pt idx="9452">
                  <c:v>5.4</c:v>
                </c:pt>
                <c:pt idx="9453">
                  <c:v>4</c:v>
                </c:pt>
                <c:pt idx="9454">
                  <c:v>4.5999999999999996</c:v>
                </c:pt>
                <c:pt idx="9455">
                  <c:v>4.5999999999999996</c:v>
                </c:pt>
                <c:pt idx="9456">
                  <c:v>4</c:v>
                </c:pt>
                <c:pt idx="9457">
                  <c:v>5.4</c:v>
                </c:pt>
                <c:pt idx="9458">
                  <c:v>4</c:v>
                </c:pt>
                <c:pt idx="9459">
                  <c:v>4.5999999999999996</c:v>
                </c:pt>
                <c:pt idx="9460">
                  <c:v>4.5999999999999996</c:v>
                </c:pt>
                <c:pt idx="9461">
                  <c:v>4</c:v>
                </c:pt>
                <c:pt idx="9462">
                  <c:v>5.4</c:v>
                </c:pt>
                <c:pt idx="9463">
                  <c:v>4</c:v>
                </c:pt>
                <c:pt idx="9464">
                  <c:v>4.5999999999999996</c:v>
                </c:pt>
                <c:pt idx="9465">
                  <c:v>4.5999999999999996</c:v>
                </c:pt>
                <c:pt idx="9466">
                  <c:v>4</c:v>
                </c:pt>
                <c:pt idx="9467">
                  <c:v>5.4</c:v>
                </c:pt>
                <c:pt idx="9468">
                  <c:v>4</c:v>
                </c:pt>
                <c:pt idx="9469">
                  <c:v>4.5999999999999996</c:v>
                </c:pt>
                <c:pt idx="9470">
                  <c:v>4.5999999999999996</c:v>
                </c:pt>
                <c:pt idx="9471">
                  <c:v>4</c:v>
                </c:pt>
                <c:pt idx="9472">
                  <c:v>4</c:v>
                </c:pt>
                <c:pt idx="9473">
                  <c:v>4</c:v>
                </c:pt>
                <c:pt idx="9474">
                  <c:v>4.5999999999999996</c:v>
                </c:pt>
                <c:pt idx="9475">
                  <c:v>4.5999999999999996</c:v>
                </c:pt>
                <c:pt idx="9476">
                  <c:v>4</c:v>
                </c:pt>
                <c:pt idx="9477">
                  <c:v>4</c:v>
                </c:pt>
                <c:pt idx="9478">
                  <c:v>4</c:v>
                </c:pt>
                <c:pt idx="9479">
                  <c:v>4.5999999999999996</c:v>
                </c:pt>
                <c:pt idx="9480">
                  <c:v>4.5999999999999996</c:v>
                </c:pt>
                <c:pt idx="9481">
                  <c:v>4</c:v>
                </c:pt>
                <c:pt idx="9482">
                  <c:v>4</c:v>
                </c:pt>
                <c:pt idx="9483">
                  <c:v>4.5999999999999996</c:v>
                </c:pt>
                <c:pt idx="9484">
                  <c:v>4.5999999999999996</c:v>
                </c:pt>
                <c:pt idx="9485">
                  <c:v>4</c:v>
                </c:pt>
                <c:pt idx="9486">
                  <c:v>4</c:v>
                </c:pt>
                <c:pt idx="9487">
                  <c:v>4.5999999999999996</c:v>
                </c:pt>
                <c:pt idx="9488">
                  <c:v>4.5999999999999996</c:v>
                </c:pt>
                <c:pt idx="9489">
                  <c:v>3.9</c:v>
                </c:pt>
                <c:pt idx="9490">
                  <c:v>4.5999999999999996</c:v>
                </c:pt>
                <c:pt idx="9491">
                  <c:v>3.9</c:v>
                </c:pt>
                <c:pt idx="9492">
                  <c:v>4.5999999999999996</c:v>
                </c:pt>
                <c:pt idx="9493">
                  <c:v>3.9</c:v>
                </c:pt>
                <c:pt idx="9494">
                  <c:v>4.5999999999999996</c:v>
                </c:pt>
                <c:pt idx="9495">
                  <c:v>4.5999999999999996</c:v>
                </c:pt>
                <c:pt idx="9496">
                  <c:v>3.9</c:v>
                </c:pt>
                <c:pt idx="9497">
                  <c:v>4.5999999999999996</c:v>
                </c:pt>
                <c:pt idx="9498">
                  <c:v>3.9</c:v>
                </c:pt>
                <c:pt idx="9499">
                  <c:v>4.5999999999999996</c:v>
                </c:pt>
                <c:pt idx="9500">
                  <c:v>4.5999999999999996</c:v>
                </c:pt>
                <c:pt idx="9501">
                  <c:v>3.8</c:v>
                </c:pt>
                <c:pt idx="9502">
                  <c:v>4.5999999999999996</c:v>
                </c:pt>
                <c:pt idx="9503">
                  <c:v>4.5999999999999996</c:v>
                </c:pt>
                <c:pt idx="9504">
                  <c:v>3.8</c:v>
                </c:pt>
                <c:pt idx="9505">
                  <c:v>4.5999999999999996</c:v>
                </c:pt>
                <c:pt idx="9506">
                  <c:v>3.8</c:v>
                </c:pt>
                <c:pt idx="9507">
                  <c:v>4.5999999999999996</c:v>
                </c:pt>
                <c:pt idx="9508">
                  <c:v>4.5999999999999996</c:v>
                </c:pt>
                <c:pt idx="9509">
                  <c:v>3.8</c:v>
                </c:pt>
                <c:pt idx="9510">
                  <c:v>4.5999999999999996</c:v>
                </c:pt>
                <c:pt idx="9511">
                  <c:v>4.5999999999999996</c:v>
                </c:pt>
                <c:pt idx="9512">
                  <c:v>3.8</c:v>
                </c:pt>
                <c:pt idx="9513">
                  <c:v>4.5999999999999996</c:v>
                </c:pt>
                <c:pt idx="9514">
                  <c:v>4.5999999999999996</c:v>
                </c:pt>
                <c:pt idx="9515">
                  <c:v>3.8</c:v>
                </c:pt>
                <c:pt idx="9516">
                  <c:v>3.8</c:v>
                </c:pt>
                <c:pt idx="9517">
                  <c:v>3.8</c:v>
                </c:pt>
                <c:pt idx="9518">
                  <c:v>4.5999999999999996</c:v>
                </c:pt>
                <c:pt idx="9519">
                  <c:v>4.5999999999999996</c:v>
                </c:pt>
                <c:pt idx="9520">
                  <c:v>3.8</c:v>
                </c:pt>
                <c:pt idx="9521">
                  <c:v>3.8</c:v>
                </c:pt>
                <c:pt idx="9522">
                  <c:v>4.5999999999999996</c:v>
                </c:pt>
                <c:pt idx="9523">
                  <c:v>4.5999999999999996</c:v>
                </c:pt>
                <c:pt idx="9524">
                  <c:v>3.8</c:v>
                </c:pt>
                <c:pt idx="9525">
                  <c:v>4.5999999999999996</c:v>
                </c:pt>
                <c:pt idx="9526">
                  <c:v>3.8</c:v>
                </c:pt>
                <c:pt idx="9527">
                  <c:v>3.8</c:v>
                </c:pt>
                <c:pt idx="9528">
                  <c:v>4.5999999999999996</c:v>
                </c:pt>
                <c:pt idx="9529">
                  <c:v>4.5999999999999996</c:v>
                </c:pt>
                <c:pt idx="9530">
                  <c:v>4.5999999999999996</c:v>
                </c:pt>
                <c:pt idx="9531">
                  <c:v>3.8</c:v>
                </c:pt>
                <c:pt idx="9532">
                  <c:v>4.5999999999999996</c:v>
                </c:pt>
                <c:pt idx="9533">
                  <c:v>3.8</c:v>
                </c:pt>
                <c:pt idx="9534">
                  <c:v>4.5999999999999996</c:v>
                </c:pt>
                <c:pt idx="9535">
                  <c:v>4.5999999999999996</c:v>
                </c:pt>
                <c:pt idx="9536">
                  <c:v>3.8</c:v>
                </c:pt>
                <c:pt idx="9537">
                  <c:v>4.5999999999999996</c:v>
                </c:pt>
                <c:pt idx="9538">
                  <c:v>4.5999999999999996</c:v>
                </c:pt>
                <c:pt idx="9539">
                  <c:v>3.8</c:v>
                </c:pt>
                <c:pt idx="9540">
                  <c:v>4.5999999999999996</c:v>
                </c:pt>
                <c:pt idx="9541">
                  <c:v>4.5999999999999996</c:v>
                </c:pt>
                <c:pt idx="9542">
                  <c:v>3.8</c:v>
                </c:pt>
                <c:pt idx="9543">
                  <c:v>4.5999999999999996</c:v>
                </c:pt>
                <c:pt idx="9544">
                  <c:v>4.5999999999999996</c:v>
                </c:pt>
                <c:pt idx="9545">
                  <c:v>3.8</c:v>
                </c:pt>
                <c:pt idx="9546">
                  <c:v>4.5999999999999996</c:v>
                </c:pt>
                <c:pt idx="9547">
                  <c:v>4.5999999999999996</c:v>
                </c:pt>
                <c:pt idx="9548">
                  <c:v>3.8</c:v>
                </c:pt>
                <c:pt idx="9549">
                  <c:v>4.5999999999999996</c:v>
                </c:pt>
                <c:pt idx="9550">
                  <c:v>4.5999999999999996</c:v>
                </c:pt>
                <c:pt idx="9551">
                  <c:v>3.8</c:v>
                </c:pt>
                <c:pt idx="9552">
                  <c:v>4.5999999999999996</c:v>
                </c:pt>
                <c:pt idx="9553">
                  <c:v>4.5999999999999996</c:v>
                </c:pt>
                <c:pt idx="9554">
                  <c:v>3.8</c:v>
                </c:pt>
                <c:pt idx="9555">
                  <c:v>4.5999999999999996</c:v>
                </c:pt>
                <c:pt idx="9556">
                  <c:v>4.5999999999999996</c:v>
                </c:pt>
                <c:pt idx="9557">
                  <c:v>3.8</c:v>
                </c:pt>
                <c:pt idx="9558">
                  <c:v>4.5999999999999996</c:v>
                </c:pt>
                <c:pt idx="9559">
                  <c:v>4.5999999999999996</c:v>
                </c:pt>
                <c:pt idx="9560">
                  <c:v>3.8</c:v>
                </c:pt>
                <c:pt idx="9561">
                  <c:v>4.5999999999999996</c:v>
                </c:pt>
                <c:pt idx="9562">
                  <c:v>4.5999999999999996</c:v>
                </c:pt>
                <c:pt idx="9563">
                  <c:v>3.8</c:v>
                </c:pt>
                <c:pt idx="9564">
                  <c:v>4.5999999999999996</c:v>
                </c:pt>
                <c:pt idx="9565">
                  <c:v>4.5999999999999996</c:v>
                </c:pt>
                <c:pt idx="9566" formatCode="0.0">
                  <c:v>4.3279069767441865</c:v>
                </c:pt>
                <c:pt idx="9567" formatCode="0.0">
                  <c:v>4.3279069767441865</c:v>
                </c:pt>
                <c:pt idx="9568" formatCode="0.0">
                  <c:v>4.3279069767441865</c:v>
                </c:pt>
                <c:pt idx="9569" formatCode="0.0">
                  <c:v>4.3279069767441865</c:v>
                </c:pt>
                <c:pt idx="9570" formatCode="0.0">
                  <c:v>4.3279069767441865</c:v>
                </c:pt>
                <c:pt idx="9571" formatCode="0.0">
                  <c:v>4.3279069767441865</c:v>
                </c:pt>
                <c:pt idx="9572" formatCode="0.0">
                  <c:v>4.3279069767441865</c:v>
                </c:pt>
                <c:pt idx="9573" formatCode="0.0">
                  <c:v>4.3279069767441865</c:v>
                </c:pt>
                <c:pt idx="9574" formatCode="0.0">
                  <c:v>4.3279069767441865</c:v>
                </c:pt>
                <c:pt idx="9575" formatCode="0.0">
                  <c:v>4.3279069767441865</c:v>
                </c:pt>
                <c:pt idx="9576" formatCode="0.0">
                  <c:v>4.3279069767441865</c:v>
                </c:pt>
                <c:pt idx="9577" formatCode="0.0">
                  <c:v>4.3279069767441865</c:v>
                </c:pt>
                <c:pt idx="9578" formatCode="0.0">
                  <c:v>4.3279069767441865</c:v>
                </c:pt>
                <c:pt idx="9579" formatCode="0.0">
                  <c:v>4.3279069767441865</c:v>
                </c:pt>
                <c:pt idx="9580" formatCode="0.0">
                  <c:v>4.3279069767441865</c:v>
                </c:pt>
                <c:pt idx="9581" formatCode="0.0">
                  <c:v>4.3279069767441865</c:v>
                </c:pt>
                <c:pt idx="9582" formatCode="0.0">
                  <c:v>4.3279069767441865</c:v>
                </c:pt>
                <c:pt idx="9583" formatCode="0.0">
                  <c:v>4.3279069767441865</c:v>
                </c:pt>
                <c:pt idx="9584" formatCode="0.0">
                  <c:v>4.3279069767441865</c:v>
                </c:pt>
                <c:pt idx="9585" formatCode="0.0">
                  <c:v>4.3279069767441865</c:v>
                </c:pt>
                <c:pt idx="9586" formatCode="0.0">
                  <c:v>4.3279069767441865</c:v>
                </c:pt>
                <c:pt idx="9587" formatCode="0.0">
                  <c:v>4.3279069767441865</c:v>
                </c:pt>
                <c:pt idx="9588" formatCode="0.0">
                  <c:v>4.3279069767441865</c:v>
                </c:pt>
                <c:pt idx="9589" formatCode="0.0">
                  <c:v>4.3279069767441865</c:v>
                </c:pt>
                <c:pt idx="9590" formatCode="0.0">
                  <c:v>4.3279069767441865</c:v>
                </c:pt>
                <c:pt idx="9591" formatCode="0.0">
                  <c:v>4.3279069767441865</c:v>
                </c:pt>
                <c:pt idx="9592" formatCode="0.0">
                  <c:v>4.3279069767441865</c:v>
                </c:pt>
                <c:pt idx="9593" formatCode="0.0">
                  <c:v>4.3279069767441865</c:v>
                </c:pt>
                <c:pt idx="9594" formatCode="0.0">
                  <c:v>4.3279069767441865</c:v>
                </c:pt>
                <c:pt idx="9595" formatCode="0.0">
                  <c:v>4.3279069767441865</c:v>
                </c:pt>
                <c:pt idx="9596" formatCode="0.0">
                  <c:v>4.3279069767441865</c:v>
                </c:pt>
                <c:pt idx="9597" formatCode="0.0">
                  <c:v>4.3279069767441865</c:v>
                </c:pt>
                <c:pt idx="9598" formatCode="0.0">
                  <c:v>4.3279069767441865</c:v>
                </c:pt>
                <c:pt idx="9599" formatCode="0.0">
                  <c:v>4.3279069767441865</c:v>
                </c:pt>
                <c:pt idx="9600" formatCode="0.0">
                  <c:v>4.3279069767441865</c:v>
                </c:pt>
                <c:pt idx="9601" formatCode="0.0">
                  <c:v>4.3279069767441865</c:v>
                </c:pt>
                <c:pt idx="9602" formatCode="0.0">
                  <c:v>4.3279069767441865</c:v>
                </c:pt>
                <c:pt idx="9603" formatCode="0.0">
                  <c:v>4.3279069767441865</c:v>
                </c:pt>
                <c:pt idx="9604" formatCode="0.0">
                  <c:v>4.3279069767441865</c:v>
                </c:pt>
                <c:pt idx="9605" formatCode="0.0">
                  <c:v>4.3279069767441865</c:v>
                </c:pt>
                <c:pt idx="9606" formatCode="0.0">
                  <c:v>4.3279069767441865</c:v>
                </c:pt>
                <c:pt idx="9607" formatCode="0.0">
                  <c:v>4.3279069767441865</c:v>
                </c:pt>
                <c:pt idx="9608">
                  <c:v>3.5</c:v>
                </c:pt>
                <c:pt idx="9609">
                  <c:v>3.5</c:v>
                </c:pt>
                <c:pt idx="9610">
                  <c:v>2.2999999999999998</c:v>
                </c:pt>
                <c:pt idx="9611">
                  <c:v>3.5</c:v>
                </c:pt>
                <c:pt idx="9612">
                  <c:v>3.5</c:v>
                </c:pt>
                <c:pt idx="9613">
                  <c:v>3.5</c:v>
                </c:pt>
                <c:pt idx="9614">
                  <c:v>3.5</c:v>
                </c:pt>
                <c:pt idx="9615">
                  <c:v>2.2999999999999998</c:v>
                </c:pt>
                <c:pt idx="9616">
                  <c:v>3.5</c:v>
                </c:pt>
                <c:pt idx="9617">
                  <c:v>3.5</c:v>
                </c:pt>
                <c:pt idx="9618">
                  <c:v>3.5</c:v>
                </c:pt>
                <c:pt idx="9619">
                  <c:v>3.5</c:v>
                </c:pt>
                <c:pt idx="9620">
                  <c:v>3.5</c:v>
                </c:pt>
                <c:pt idx="9621">
                  <c:v>3.5</c:v>
                </c:pt>
                <c:pt idx="9622">
                  <c:v>3.5</c:v>
                </c:pt>
                <c:pt idx="9623">
                  <c:v>3.5</c:v>
                </c:pt>
                <c:pt idx="9624">
                  <c:v>3.5</c:v>
                </c:pt>
                <c:pt idx="9625">
                  <c:v>3.5</c:v>
                </c:pt>
                <c:pt idx="9626">
                  <c:v>3.5</c:v>
                </c:pt>
                <c:pt idx="9627">
                  <c:v>3.5</c:v>
                </c:pt>
                <c:pt idx="9628">
                  <c:v>3.5</c:v>
                </c:pt>
                <c:pt idx="9629">
                  <c:v>3.5</c:v>
                </c:pt>
                <c:pt idx="9630">
                  <c:v>3.5</c:v>
                </c:pt>
                <c:pt idx="9631">
                  <c:v>3.5</c:v>
                </c:pt>
                <c:pt idx="9632">
                  <c:v>3.5</c:v>
                </c:pt>
                <c:pt idx="9633">
                  <c:v>3.5</c:v>
                </c:pt>
                <c:pt idx="9634">
                  <c:v>3.5</c:v>
                </c:pt>
                <c:pt idx="9635">
                  <c:v>3.5</c:v>
                </c:pt>
                <c:pt idx="9636">
                  <c:v>3.5</c:v>
                </c:pt>
                <c:pt idx="9637">
                  <c:v>3.5</c:v>
                </c:pt>
                <c:pt idx="9638">
                  <c:v>3.5</c:v>
                </c:pt>
                <c:pt idx="9639">
                  <c:v>3.5</c:v>
                </c:pt>
                <c:pt idx="9640">
                  <c:v>3.5</c:v>
                </c:pt>
                <c:pt idx="9641">
                  <c:v>3.5</c:v>
                </c:pt>
                <c:pt idx="9642">
                  <c:v>3.5</c:v>
                </c:pt>
                <c:pt idx="9643">
                  <c:v>3.5</c:v>
                </c:pt>
                <c:pt idx="9644">
                  <c:v>3.5</c:v>
                </c:pt>
                <c:pt idx="9645">
                  <c:v>3.5</c:v>
                </c:pt>
                <c:pt idx="9646">
                  <c:v>3.5</c:v>
                </c:pt>
                <c:pt idx="9647">
                  <c:v>3.5</c:v>
                </c:pt>
                <c:pt idx="9648">
                  <c:v>3.5</c:v>
                </c:pt>
                <c:pt idx="9649">
                  <c:v>3.5</c:v>
                </c:pt>
                <c:pt idx="9650">
                  <c:v>3.5</c:v>
                </c:pt>
                <c:pt idx="9651">
                  <c:v>3.5</c:v>
                </c:pt>
                <c:pt idx="9652">
                  <c:v>3.5</c:v>
                </c:pt>
                <c:pt idx="9653">
                  <c:v>3.5</c:v>
                </c:pt>
                <c:pt idx="9654">
                  <c:v>3.5</c:v>
                </c:pt>
                <c:pt idx="9655">
                  <c:v>3.5</c:v>
                </c:pt>
                <c:pt idx="9656">
                  <c:v>3.5</c:v>
                </c:pt>
                <c:pt idx="9657">
                  <c:v>4</c:v>
                </c:pt>
                <c:pt idx="9658">
                  <c:v>4</c:v>
                </c:pt>
                <c:pt idx="9659">
                  <c:v>4</c:v>
                </c:pt>
                <c:pt idx="9660">
                  <c:v>4</c:v>
                </c:pt>
                <c:pt idx="9661">
                  <c:v>4</c:v>
                </c:pt>
                <c:pt idx="9662">
                  <c:v>4</c:v>
                </c:pt>
                <c:pt idx="9663">
                  <c:v>4</c:v>
                </c:pt>
                <c:pt idx="9664">
                  <c:v>4</c:v>
                </c:pt>
                <c:pt idx="9665">
                  <c:v>4</c:v>
                </c:pt>
                <c:pt idx="9666">
                  <c:v>4.5999999999999996</c:v>
                </c:pt>
                <c:pt idx="9667">
                  <c:v>4.5999999999999996</c:v>
                </c:pt>
                <c:pt idx="9668">
                  <c:v>4.5999999999999996</c:v>
                </c:pt>
                <c:pt idx="9669">
                  <c:v>4</c:v>
                </c:pt>
                <c:pt idx="9670">
                  <c:v>4</c:v>
                </c:pt>
                <c:pt idx="9671">
                  <c:v>4</c:v>
                </c:pt>
                <c:pt idx="9672">
                  <c:v>4.5999999999999996</c:v>
                </c:pt>
                <c:pt idx="9673">
                  <c:v>4.5999999999999996</c:v>
                </c:pt>
                <c:pt idx="9674">
                  <c:v>4.5999999999999996</c:v>
                </c:pt>
                <c:pt idx="9675">
                  <c:v>4</c:v>
                </c:pt>
                <c:pt idx="9676">
                  <c:v>4</c:v>
                </c:pt>
                <c:pt idx="9677">
                  <c:v>4</c:v>
                </c:pt>
                <c:pt idx="9678">
                  <c:v>4.5999999999999996</c:v>
                </c:pt>
                <c:pt idx="9679">
                  <c:v>4.5999999999999996</c:v>
                </c:pt>
                <c:pt idx="9680">
                  <c:v>4.5999999999999996</c:v>
                </c:pt>
                <c:pt idx="9681">
                  <c:v>4</c:v>
                </c:pt>
                <c:pt idx="9682">
                  <c:v>4</c:v>
                </c:pt>
                <c:pt idx="9683">
                  <c:v>4</c:v>
                </c:pt>
                <c:pt idx="9684">
                  <c:v>4.5999999999999996</c:v>
                </c:pt>
                <c:pt idx="9685">
                  <c:v>4.5999999999999996</c:v>
                </c:pt>
                <c:pt idx="9686">
                  <c:v>4.5999999999999996</c:v>
                </c:pt>
                <c:pt idx="9687">
                  <c:v>4</c:v>
                </c:pt>
                <c:pt idx="9688">
                  <c:v>4</c:v>
                </c:pt>
                <c:pt idx="9689">
                  <c:v>4</c:v>
                </c:pt>
                <c:pt idx="9690">
                  <c:v>4.5999999999999996</c:v>
                </c:pt>
                <c:pt idx="9691">
                  <c:v>4.5999999999999996</c:v>
                </c:pt>
                <c:pt idx="9692">
                  <c:v>4</c:v>
                </c:pt>
                <c:pt idx="9693">
                  <c:v>4</c:v>
                </c:pt>
                <c:pt idx="9694">
                  <c:v>4.5999999999999996</c:v>
                </c:pt>
                <c:pt idx="9695">
                  <c:v>4.5999999999999996</c:v>
                </c:pt>
                <c:pt idx="9696">
                  <c:v>4.5999999999999996</c:v>
                </c:pt>
                <c:pt idx="9697">
                  <c:v>4</c:v>
                </c:pt>
                <c:pt idx="9698">
                  <c:v>4</c:v>
                </c:pt>
                <c:pt idx="9699">
                  <c:v>4</c:v>
                </c:pt>
                <c:pt idx="9700">
                  <c:v>4.5999999999999996</c:v>
                </c:pt>
                <c:pt idx="9701">
                  <c:v>4.5999999999999996</c:v>
                </c:pt>
                <c:pt idx="9702">
                  <c:v>4.5999999999999996</c:v>
                </c:pt>
                <c:pt idx="9703">
                  <c:v>4</c:v>
                </c:pt>
                <c:pt idx="9704">
                  <c:v>4</c:v>
                </c:pt>
                <c:pt idx="9705">
                  <c:v>4</c:v>
                </c:pt>
                <c:pt idx="9706">
                  <c:v>4.5999999999999996</c:v>
                </c:pt>
                <c:pt idx="9707">
                  <c:v>4.5999999999999996</c:v>
                </c:pt>
                <c:pt idx="9708">
                  <c:v>4.5999999999999996</c:v>
                </c:pt>
                <c:pt idx="9709">
                  <c:v>4</c:v>
                </c:pt>
                <c:pt idx="9710">
                  <c:v>4</c:v>
                </c:pt>
                <c:pt idx="9711">
                  <c:v>4</c:v>
                </c:pt>
                <c:pt idx="9712">
                  <c:v>4.5999999999999996</c:v>
                </c:pt>
                <c:pt idx="9713">
                  <c:v>4.5999999999999996</c:v>
                </c:pt>
                <c:pt idx="9714">
                  <c:v>4.5999999999999996</c:v>
                </c:pt>
                <c:pt idx="9715">
                  <c:v>4.5999999999999996</c:v>
                </c:pt>
                <c:pt idx="9716">
                  <c:v>4.5999999999999996</c:v>
                </c:pt>
                <c:pt idx="9717">
                  <c:v>4.5999999999999996</c:v>
                </c:pt>
                <c:pt idx="9718">
                  <c:v>4</c:v>
                </c:pt>
                <c:pt idx="9719">
                  <c:v>4</c:v>
                </c:pt>
                <c:pt idx="9720">
                  <c:v>4</c:v>
                </c:pt>
                <c:pt idx="9721">
                  <c:v>4</c:v>
                </c:pt>
                <c:pt idx="9722">
                  <c:v>4</c:v>
                </c:pt>
                <c:pt idx="9723">
                  <c:v>4</c:v>
                </c:pt>
                <c:pt idx="9724">
                  <c:v>4</c:v>
                </c:pt>
                <c:pt idx="9725">
                  <c:v>4</c:v>
                </c:pt>
                <c:pt idx="9726">
                  <c:v>4.5999999999999996</c:v>
                </c:pt>
                <c:pt idx="9727">
                  <c:v>4.5999999999999996</c:v>
                </c:pt>
                <c:pt idx="9728">
                  <c:v>4.5999999999999996</c:v>
                </c:pt>
                <c:pt idx="9729">
                  <c:v>4.5999999999999996</c:v>
                </c:pt>
                <c:pt idx="9730">
                  <c:v>4.5999999999999996</c:v>
                </c:pt>
                <c:pt idx="9731">
                  <c:v>4.5999999999999996</c:v>
                </c:pt>
                <c:pt idx="9732">
                  <c:v>4.5999999999999996</c:v>
                </c:pt>
                <c:pt idx="9733">
                  <c:v>4.5999999999999996</c:v>
                </c:pt>
                <c:pt idx="9734">
                  <c:v>4</c:v>
                </c:pt>
                <c:pt idx="9735">
                  <c:v>4</c:v>
                </c:pt>
                <c:pt idx="9736">
                  <c:v>4</c:v>
                </c:pt>
                <c:pt idx="9737">
                  <c:v>4</c:v>
                </c:pt>
                <c:pt idx="9738">
                  <c:v>4</c:v>
                </c:pt>
                <c:pt idx="9739">
                  <c:v>4</c:v>
                </c:pt>
                <c:pt idx="9740">
                  <c:v>4</c:v>
                </c:pt>
                <c:pt idx="9741">
                  <c:v>4</c:v>
                </c:pt>
                <c:pt idx="9742">
                  <c:v>4</c:v>
                </c:pt>
                <c:pt idx="9743">
                  <c:v>4</c:v>
                </c:pt>
                <c:pt idx="9744">
                  <c:v>4</c:v>
                </c:pt>
                <c:pt idx="9745">
                  <c:v>4</c:v>
                </c:pt>
                <c:pt idx="9746">
                  <c:v>4.5999999999999996</c:v>
                </c:pt>
                <c:pt idx="9747">
                  <c:v>4.5999999999999996</c:v>
                </c:pt>
                <c:pt idx="9748">
                  <c:v>4.5999999999999996</c:v>
                </c:pt>
                <c:pt idx="9749">
                  <c:v>4.5999999999999996</c:v>
                </c:pt>
                <c:pt idx="9750">
                  <c:v>4.5999999999999996</c:v>
                </c:pt>
                <c:pt idx="9751">
                  <c:v>4.5999999999999996</c:v>
                </c:pt>
                <c:pt idx="9752">
                  <c:v>4.5999999999999996</c:v>
                </c:pt>
                <c:pt idx="9753">
                  <c:v>4.5999999999999996</c:v>
                </c:pt>
                <c:pt idx="9754">
                  <c:v>4.5999999999999996</c:v>
                </c:pt>
                <c:pt idx="9755">
                  <c:v>4.5999999999999996</c:v>
                </c:pt>
                <c:pt idx="9756">
                  <c:v>4.5999999999999996</c:v>
                </c:pt>
                <c:pt idx="9757">
                  <c:v>4.5999999999999996</c:v>
                </c:pt>
                <c:pt idx="9758">
                  <c:v>4.5999999999999996</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4.5999999999999996</c:v>
                </c:pt>
                <c:pt idx="9779">
                  <c:v>4.5999999999999996</c:v>
                </c:pt>
                <c:pt idx="9780">
                  <c:v>4.5999999999999996</c:v>
                </c:pt>
                <c:pt idx="9781">
                  <c:v>4.5999999999999996</c:v>
                </c:pt>
                <c:pt idx="9782">
                  <c:v>4.5999999999999996</c:v>
                </c:pt>
                <c:pt idx="9783">
                  <c:v>4.5999999999999996</c:v>
                </c:pt>
                <c:pt idx="9784">
                  <c:v>4.5999999999999996</c:v>
                </c:pt>
                <c:pt idx="9785">
                  <c:v>4.5999999999999996</c:v>
                </c:pt>
                <c:pt idx="9786">
                  <c:v>4.5999999999999996</c:v>
                </c:pt>
                <c:pt idx="9787">
                  <c:v>4.5999999999999996</c:v>
                </c:pt>
                <c:pt idx="9788">
                  <c:v>4.5999999999999996</c:v>
                </c:pt>
                <c:pt idx="9789">
                  <c:v>4.5999999999999996</c:v>
                </c:pt>
                <c:pt idx="9790">
                  <c:v>4.5999999999999996</c:v>
                </c:pt>
                <c:pt idx="9791">
                  <c:v>4.5999999999999996</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5</c:v>
                </c:pt>
                <c:pt idx="9825">
                  <c:v>5</c:v>
                </c:pt>
                <c:pt idx="9826">
                  <c:v>5</c:v>
                </c:pt>
                <c:pt idx="9827">
                  <c:v>4</c:v>
                </c:pt>
                <c:pt idx="9828">
                  <c:v>4</c:v>
                </c:pt>
                <c:pt idx="9829">
                  <c:v>4</c:v>
                </c:pt>
                <c:pt idx="9830">
                  <c:v>4</c:v>
                </c:pt>
                <c:pt idx="9831">
                  <c:v>4</c:v>
                </c:pt>
                <c:pt idx="9832">
                  <c:v>4</c:v>
                </c:pt>
                <c:pt idx="9833">
                  <c:v>4</c:v>
                </c:pt>
                <c:pt idx="9834">
                  <c:v>4</c:v>
                </c:pt>
                <c:pt idx="9835">
                  <c:v>5</c:v>
                </c:pt>
                <c:pt idx="9836">
                  <c:v>5</c:v>
                </c:pt>
                <c:pt idx="9837">
                  <c:v>5</c:v>
                </c:pt>
                <c:pt idx="9838">
                  <c:v>4</c:v>
                </c:pt>
                <c:pt idx="9839">
                  <c:v>4</c:v>
                </c:pt>
                <c:pt idx="9840">
                  <c:v>4</c:v>
                </c:pt>
                <c:pt idx="9841">
                  <c:v>4</c:v>
                </c:pt>
                <c:pt idx="9842">
                  <c:v>4</c:v>
                </c:pt>
                <c:pt idx="9843">
                  <c:v>4</c:v>
                </c:pt>
                <c:pt idx="9844">
                  <c:v>4</c:v>
                </c:pt>
                <c:pt idx="9845">
                  <c:v>4</c:v>
                </c:pt>
                <c:pt idx="9846">
                  <c:v>4</c:v>
                </c:pt>
                <c:pt idx="9847">
                  <c:v>4</c:v>
                </c:pt>
                <c:pt idx="9848">
                  <c:v>5</c:v>
                </c:pt>
                <c:pt idx="9849">
                  <c:v>5</c:v>
                </c:pt>
                <c:pt idx="9850">
                  <c:v>5</c:v>
                </c:pt>
                <c:pt idx="9851">
                  <c:v>4</c:v>
                </c:pt>
                <c:pt idx="9852">
                  <c:v>4</c:v>
                </c:pt>
                <c:pt idx="9853">
                  <c:v>4</c:v>
                </c:pt>
                <c:pt idx="9854">
                  <c:v>4</c:v>
                </c:pt>
                <c:pt idx="9855">
                  <c:v>4</c:v>
                </c:pt>
                <c:pt idx="9856">
                  <c:v>4</c:v>
                </c:pt>
                <c:pt idx="9857">
                  <c:v>4</c:v>
                </c:pt>
                <c:pt idx="9858">
                  <c:v>4</c:v>
                </c:pt>
                <c:pt idx="9859">
                  <c:v>4</c:v>
                </c:pt>
                <c:pt idx="9860">
                  <c:v>4</c:v>
                </c:pt>
                <c:pt idx="9861">
                  <c:v>5</c:v>
                </c:pt>
                <c:pt idx="9862">
                  <c:v>5</c:v>
                </c:pt>
                <c:pt idx="9863">
                  <c:v>5</c:v>
                </c:pt>
                <c:pt idx="9864">
                  <c:v>4</c:v>
                </c:pt>
                <c:pt idx="9865">
                  <c:v>4</c:v>
                </c:pt>
                <c:pt idx="9866">
                  <c:v>4</c:v>
                </c:pt>
                <c:pt idx="9867">
                  <c:v>4</c:v>
                </c:pt>
                <c:pt idx="9868">
                  <c:v>4</c:v>
                </c:pt>
                <c:pt idx="9869">
                  <c:v>4</c:v>
                </c:pt>
                <c:pt idx="9870">
                  <c:v>4</c:v>
                </c:pt>
                <c:pt idx="9871">
                  <c:v>4</c:v>
                </c:pt>
                <c:pt idx="9872">
                  <c:v>4</c:v>
                </c:pt>
                <c:pt idx="9873">
                  <c:v>4</c:v>
                </c:pt>
                <c:pt idx="9874">
                  <c:v>5</c:v>
                </c:pt>
                <c:pt idx="9875">
                  <c:v>5</c:v>
                </c:pt>
                <c:pt idx="9876">
                  <c:v>5</c:v>
                </c:pt>
                <c:pt idx="9877">
                  <c:v>4</c:v>
                </c:pt>
                <c:pt idx="9878">
                  <c:v>4</c:v>
                </c:pt>
                <c:pt idx="9879">
                  <c:v>4</c:v>
                </c:pt>
                <c:pt idx="9880">
                  <c:v>4</c:v>
                </c:pt>
                <c:pt idx="9881">
                  <c:v>4</c:v>
                </c:pt>
                <c:pt idx="9882">
                  <c:v>4</c:v>
                </c:pt>
                <c:pt idx="9883">
                  <c:v>4</c:v>
                </c:pt>
                <c:pt idx="9884">
                  <c:v>4</c:v>
                </c:pt>
                <c:pt idx="9885">
                  <c:v>4</c:v>
                </c:pt>
                <c:pt idx="9886">
                  <c:v>4</c:v>
                </c:pt>
                <c:pt idx="9887">
                  <c:v>4</c:v>
                </c:pt>
                <c:pt idx="9888">
                  <c:v>4</c:v>
                </c:pt>
                <c:pt idx="9889">
                  <c:v>5</c:v>
                </c:pt>
                <c:pt idx="9890">
                  <c:v>5</c:v>
                </c:pt>
                <c:pt idx="9891">
                  <c:v>5</c:v>
                </c:pt>
                <c:pt idx="9892">
                  <c:v>4</c:v>
                </c:pt>
                <c:pt idx="9893">
                  <c:v>4</c:v>
                </c:pt>
                <c:pt idx="9894">
                  <c:v>4</c:v>
                </c:pt>
                <c:pt idx="9895">
                  <c:v>4</c:v>
                </c:pt>
                <c:pt idx="9896">
                  <c:v>4</c:v>
                </c:pt>
                <c:pt idx="9897">
                  <c:v>4</c:v>
                </c:pt>
                <c:pt idx="9898">
                  <c:v>4</c:v>
                </c:pt>
                <c:pt idx="9899" formatCode="0.0">
                  <c:v>4.1013745704467404</c:v>
                </c:pt>
                <c:pt idx="9900" formatCode="0.0">
                  <c:v>4.1013745704467404</c:v>
                </c:pt>
                <c:pt idx="9901" formatCode="0.0">
                  <c:v>4.1013745704467404</c:v>
                </c:pt>
                <c:pt idx="9902" formatCode="0.0">
                  <c:v>4.1013745704467404</c:v>
                </c:pt>
                <c:pt idx="9903" formatCode="0.0">
                  <c:v>4.1013745704467404</c:v>
                </c:pt>
                <c:pt idx="9904" formatCode="0.0">
                  <c:v>4.1013745704467404</c:v>
                </c:pt>
                <c:pt idx="9905" formatCode="0.0">
                  <c:v>4.1013745704467404</c:v>
                </c:pt>
                <c:pt idx="9906" formatCode="0.0">
                  <c:v>4.1013745704467404</c:v>
                </c:pt>
                <c:pt idx="9907" formatCode="0.0">
                  <c:v>4.1013745704467404</c:v>
                </c:pt>
                <c:pt idx="9908" formatCode="0.0">
                  <c:v>4.1013745704467404</c:v>
                </c:pt>
                <c:pt idx="9909" formatCode="0.0">
                  <c:v>4.1013745704467404</c:v>
                </c:pt>
                <c:pt idx="9910" formatCode="0.0">
                  <c:v>4.1013745704467404</c:v>
                </c:pt>
                <c:pt idx="9911" formatCode="0.0">
                  <c:v>4.1013745704467404</c:v>
                </c:pt>
                <c:pt idx="9912" formatCode="0.0">
                  <c:v>4.1013745704467404</c:v>
                </c:pt>
                <c:pt idx="9913" formatCode="0.0">
                  <c:v>4.1013745704467404</c:v>
                </c:pt>
                <c:pt idx="9914" formatCode="0.0">
                  <c:v>4.1013745704467404</c:v>
                </c:pt>
                <c:pt idx="9915" formatCode="0.0">
                  <c:v>4.1013745704467404</c:v>
                </c:pt>
                <c:pt idx="9916" formatCode="0.0">
                  <c:v>4.1013745704467404</c:v>
                </c:pt>
                <c:pt idx="9917" formatCode="0.0">
                  <c:v>4.1013745704467404</c:v>
                </c:pt>
                <c:pt idx="9918" formatCode="0.0">
                  <c:v>4.1013745704467404</c:v>
                </c:pt>
                <c:pt idx="9919" formatCode="0.0">
                  <c:v>4.1013745704467404</c:v>
                </c:pt>
                <c:pt idx="9920" formatCode="0.0">
                  <c:v>4.1013745704467404</c:v>
                </c:pt>
                <c:pt idx="9921" formatCode="0.0">
                  <c:v>4.1013745704467404</c:v>
                </c:pt>
                <c:pt idx="9922" formatCode="0.0">
                  <c:v>4.1013745704467404</c:v>
                </c:pt>
                <c:pt idx="9923" formatCode="0.0">
                  <c:v>4.1013745704467404</c:v>
                </c:pt>
                <c:pt idx="9924" formatCode="0.0">
                  <c:v>4.1013745704467404</c:v>
                </c:pt>
                <c:pt idx="9925" formatCode="0.0">
                  <c:v>4.1013745704467404</c:v>
                </c:pt>
                <c:pt idx="9926" formatCode="0.0">
                  <c:v>4.1013745704467404</c:v>
                </c:pt>
                <c:pt idx="9927" formatCode="0.0">
                  <c:v>4.1013745704467404</c:v>
                </c:pt>
                <c:pt idx="9928" formatCode="0.0">
                  <c:v>4.1013745704467404</c:v>
                </c:pt>
                <c:pt idx="9929" formatCode="0.0">
                  <c:v>4.1013745704467404</c:v>
                </c:pt>
                <c:pt idx="9930" formatCode="0.0">
                  <c:v>4.1013745704467404</c:v>
                </c:pt>
                <c:pt idx="9931" formatCode="0.0">
                  <c:v>4.1013745704467404</c:v>
                </c:pt>
                <c:pt idx="9932" formatCode="0.0">
                  <c:v>4.1013745704467404</c:v>
                </c:pt>
                <c:pt idx="9933" formatCode="0.0">
                  <c:v>4.1013745704467404</c:v>
                </c:pt>
                <c:pt idx="9934" formatCode="0.0">
                  <c:v>4.1013745704467404</c:v>
                </c:pt>
                <c:pt idx="9935" formatCode="0.0">
                  <c:v>4.1013745704467404</c:v>
                </c:pt>
                <c:pt idx="9936" formatCode="0.0">
                  <c:v>4.1013745704467404</c:v>
                </c:pt>
                <c:pt idx="9937" formatCode="0.0">
                  <c:v>4.1013745704467404</c:v>
                </c:pt>
                <c:pt idx="9938" formatCode="0.0">
                  <c:v>4.1013745704467404</c:v>
                </c:pt>
                <c:pt idx="9939" formatCode="0.0">
                  <c:v>4.1013745704467404</c:v>
                </c:pt>
                <c:pt idx="9940" formatCode="0.0">
                  <c:v>4.1013745704467404</c:v>
                </c:pt>
                <c:pt idx="9941" formatCode="0.0">
                  <c:v>4.1013745704467404</c:v>
                </c:pt>
                <c:pt idx="9942" formatCode="0.0">
                  <c:v>4.1013745704467404</c:v>
                </c:pt>
                <c:pt idx="9943" formatCode="0.0">
                  <c:v>4.1013745704467404</c:v>
                </c:pt>
                <c:pt idx="9944" formatCode="0.0">
                  <c:v>4.1013745704467404</c:v>
                </c:pt>
                <c:pt idx="9945" formatCode="0.0">
                  <c:v>4.1013745704467404</c:v>
                </c:pt>
                <c:pt idx="9946" formatCode="0.0">
                  <c:v>4.1013745704467404</c:v>
                </c:pt>
                <c:pt idx="9947" formatCode="0.0">
                  <c:v>4.1013745704467404</c:v>
                </c:pt>
                <c:pt idx="9948" formatCode="0.0">
                  <c:v>4.1013745704467404</c:v>
                </c:pt>
                <c:pt idx="9949" formatCode="0.0">
                  <c:v>4.1013745704467404</c:v>
                </c:pt>
                <c:pt idx="9950" formatCode="0.0">
                  <c:v>4.1013745704467404</c:v>
                </c:pt>
                <c:pt idx="9951" formatCode="0.0">
                  <c:v>4.1013745704467404</c:v>
                </c:pt>
                <c:pt idx="9952" formatCode="0.0">
                  <c:v>4.1013745704467404</c:v>
                </c:pt>
                <c:pt idx="9953" formatCode="0.0">
                  <c:v>4.1013745704467404</c:v>
                </c:pt>
                <c:pt idx="9954" formatCode="0.0">
                  <c:v>4.1013745704467404</c:v>
                </c:pt>
                <c:pt idx="9955" formatCode="0.0">
                  <c:v>4.1013745704467404</c:v>
                </c:pt>
                <c:pt idx="9956" formatCode="0.0">
                  <c:v>4.1013745704467404</c:v>
                </c:pt>
                <c:pt idx="9957" formatCode="0.0">
                  <c:v>4.1013745704467404</c:v>
                </c:pt>
                <c:pt idx="9958" formatCode="0.0">
                  <c:v>4.1013745704467404</c:v>
                </c:pt>
                <c:pt idx="9959" formatCode="0.0">
                  <c:v>4.1013745704467404</c:v>
                </c:pt>
                <c:pt idx="9960" formatCode="0.0">
                  <c:v>4.1013745704467404</c:v>
                </c:pt>
                <c:pt idx="9961" formatCode="0.0">
                  <c:v>4.1013745704467404</c:v>
                </c:pt>
                <c:pt idx="9962" formatCode="0.0">
                  <c:v>4.1013745704467404</c:v>
                </c:pt>
                <c:pt idx="9963" formatCode="0.0">
                  <c:v>4.1013745704467404</c:v>
                </c:pt>
                <c:pt idx="9964">
                  <c:v>1.5</c:v>
                </c:pt>
                <c:pt idx="9965">
                  <c:v>2</c:v>
                </c:pt>
                <c:pt idx="9966">
                  <c:v>1.5</c:v>
                </c:pt>
                <c:pt idx="9967">
                  <c:v>1.5</c:v>
                </c:pt>
                <c:pt idx="9968">
                  <c:v>2.5</c:v>
                </c:pt>
                <c:pt idx="9969">
                  <c:v>2</c:v>
                </c:pt>
                <c:pt idx="9970">
                  <c:v>1.5</c:v>
                </c:pt>
                <c:pt idx="9971">
                  <c:v>1.5</c:v>
                </c:pt>
                <c:pt idx="9972">
                  <c:v>2</c:v>
                </c:pt>
                <c:pt idx="9973">
                  <c:v>1.5</c:v>
                </c:pt>
                <c:pt idx="9974">
                  <c:v>1.5</c:v>
                </c:pt>
                <c:pt idx="9975">
                  <c:v>2.5</c:v>
                </c:pt>
                <c:pt idx="9976">
                  <c:v>2</c:v>
                </c:pt>
                <c:pt idx="9977">
                  <c:v>1.5</c:v>
                </c:pt>
                <c:pt idx="9978">
                  <c:v>1.6</c:v>
                </c:pt>
                <c:pt idx="9979">
                  <c:v>1.6</c:v>
                </c:pt>
                <c:pt idx="9980">
                  <c:v>1.6</c:v>
                </c:pt>
                <c:pt idx="9981">
                  <c:v>2.5</c:v>
                </c:pt>
                <c:pt idx="9982">
                  <c:v>1.6</c:v>
                </c:pt>
                <c:pt idx="9983">
                  <c:v>1.6</c:v>
                </c:pt>
                <c:pt idx="9984">
                  <c:v>1.6</c:v>
                </c:pt>
                <c:pt idx="9985">
                  <c:v>1.6</c:v>
                </c:pt>
                <c:pt idx="9986">
                  <c:v>2.5</c:v>
                </c:pt>
                <c:pt idx="9987">
                  <c:v>1.6</c:v>
                </c:pt>
                <c:pt idx="9988">
                  <c:v>1.6</c:v>
                </c:pt>
                <c:pt idx="9989">
                  <c:v>1.6</c:v>
                </c:pt>
                <c:pt idx="9990">
                  <c:v>1.6</c:v>
                </c:pt>
                <c:pt idx="9991">
                  <c:v>2.5</c:v>
                </c:pt>
                <c:pt idx="9992">
                  <c:v>1.6</c:v>
                </c:pt>
                <c:pt idx="9993">
                  <c:v>1.6</c:v>
                </c:pt>
                <c:pt idx="9994">
                  <c:v>2</c:v>
                </c:pt>
                <c:pt idx="9995">
                  <c:v>1.6</c:v>
                </c:pt>
                <c:pt idx="9996">
                  <c:v>1.6</c:v>
                </c:pt>
                <c:pt idx="9997">
                  <c:v>2.5</c:v>
                </c:pt>
                <c:pt idx="9998">
                  <c:v>2</c:v>
                </c:pt>
                <c:pt idx="9999">
                  <c:v>1.6</c:v>
                </c:pt>
                <c:pt idx="10000">
                  <c:v>2.5</c:v>
                </c:pt>
                <c:pt idx="10001">
                  <c:v>2.5</c:v>
                </c:pt>
                <c:pt idx="10002">
                  <c:v>2.5</c:v>
                </c:pt>
                <c:pt idx="10003">
                  <c:v>2.5</c:v>
                </c:pt>
                <c:pt idx="10004">
                  <c:v>2.5</c:v>
                </c:pt>
                <c:pt idx="10005">
                  <c:v>2.5</c:v>
                </c:pt>
                <c:pt idx="10006">
                  <c:v>2.5</c:v>
                </c:pt>
                <c:pt idx="10007">
                  <c:v>2.5</c:v>
                </c:pt>
                <c:pt idx="10008">
                  <c:v>2.5</c:v>
                </c:pt>
                <c:pt idx="10009">
                  <c:v>2.5</c:v>
                </c:pt>
                <c:pt idx="10010">
                  <c:v>2.5</c:v>
                </c:pt>
                <c:pt idx="10011">
                  <c:v>2.5</c:v>
                </c:pt>
                <c:pt idx="10012">
                  <c:v>2.5</c:v>
                </c:pt>
                <c:pt idx="10013">
                  <c:v>2.5</c:v>
                </c:pt>
                <c:pt idx="10014">
                  <c:v>2.5</c:v>
                </c:pt>
                <c:pt idx="10015">
                  <c:v>2.5</c:v>
                </c:pt>
                <c:pt idx="10016">
                  <c:v>2.5</c:v>
                </c:pt>
                <c:pt idx="10017">
                  <c:v>2.5</c:v>
                </c:pt>
                <c:pt idx="10018">
                  <c:v>2.5</c:v>
                </c:pt>
                <c:pt idx="10019">
                  <c:v>2.5</c:v>
                </c:pt>
                <c:pt idx="10020">
                  <c:v>2.5</c:v>
                </c:pt>
                <c:pt idx="10021">
                  <c:v>2.5</c:v>
                </c:pt>
                <c:pt idx="10022">
                  <c:v>2.5</c:v>
                </c:pt>
                <c:pt idx="10023">
                  <c:v>2.5</c:v>
                </c:pt>
                <c:pt idx="10024">
                  <c:v>2.5</c:v>
                </c:pt>
                <c:pt idx="10025">
                  <c:v>2.5</c:v>
                </c:pt>
                <c:pt idx="10026">
                  <c:v>3</c:v>
                </c:pt>
                <c:pt idx="10027">
                  <c:v>3</c:v>
                </c:pt>
                <c:pt idx="10028">
                  <c:v>2.5</c:v>
                </c:pt>
                <c:pt idx="10029">
                  <c:v>2.5</c:v>
                </c:pt>
                <c:pt idx="10030">
                  <c:v>2.5</c:v>
                </c:pt>
                <c:pt idx="10031">
                  <c:v>2.5</c:v>
                </c:pt>
                <c:pt idx="10032">
                  <c:v>2.5</c:v>
                </c:pt>
                <c:pt idx="10033">
                  <c:v>2.5</c:v>
                </c:pt>
                <c:pt idx="10034">
                  <c:v>3</c:v>
                </c:pt>
                <c:pt idx="10035">
                  <c:v>3</c:v>
                </c:pt>
                <c:pt idx="10036">
                  <c:v>2.5</c:v>
                </c:pt>
                <c:pt idx="10037">
                  <c:v>2.5</c:v>
                </c:pt>
                <c:pt idx="10038">
                  <c:v>2.5</c:v>
                </c:pt>
                <c:pt idx="10039">
                  <c:v>2.5</c:v>
                </c:pt>
                <c:pt idx="10040">
                  <c:v>2.2999999999999998</c:v>
                </c:pt>
                <c:pt idx="10041">
                  <c:v>3</c:v>
                </c:pt>
                <c:pt idx="10042">
                  <c:v>3</c:v>
                </c:pt>
                <c:pt idx="10043">
                  <c:v>2.2999999999999998</c:v>
                </c:pt>
                <c:pt idx="10044">
                  <c:v>2.2999999999999998</c:v>
                </c:pt>
                <c:pt idx="10045">
                  <c:v>2.2999999999999998</c:v>
                </c:pt>
                <c:pt idx="10046">
                  <c:v>2.2999999999999998</c:v>
                </c:pt>
                <c:pt idx="10047">
                  <c:v>3</c:v>
                </c:pt>
                <c:pt idx="10048">
                  <c:v>3</c:v>
                </c:pt>
                <c:pt idx="10049">
                  <c:v>2.2999999999999998</c:v>
                </c:pt>
                <c:pt idx="10050">
                  <c:v>2.2999999999999998</c:v>
                </c:pt>
                <c:pt idx="10051">
                  <c:v>2.2999999999999998</c:v>
                </c:pt>
                <c:pt idx="10052">
                  <c:v>3</c:v>
                </c:pt>
                <c:pt idx="10053">
                  <c:v>3</c:v>
                </c:pt>
                <c:pt idx="10054">
                  <c:v>3</c:v>
                </c:pt>
                <c:pt idx="10055">
                  <c:v>2.2999999999999998</c:v>
                </c:pt>
                <c:pt idx="10056">
                  <c:v>2.2999999999999998</c:v>
                </c:pt>
                <c:pt idx="10057">
                  <c:v>2.2999999999999998</c:v>
                </c:pt>
                <c:pt idx="10058">
                  <c:v>2.2999999999999998</c:v>
                </c:pt>
                <c:pt idx="10059">
                  <c:v>3</c:v>
                </c:pt>
                <c:pt idx="10060">
                  <c:v>3</c:v>
                </c:pt>
                <c:pt idx="10061">
                  <c:v>3</c:v>
                </c:pt>
                <c:pt idx="10062">
                  <c:v>2.2999999999999998</c:v>
                </c:pt>
                <c:pt idx="10063">
                  <c:v>2.2999999999999998</c:v>
                </c:pt>
                <c:pt idx="10064">
                  <c:v>2.2999999999999998</c:v>
                </c:pt>
                <c:pt idx="10065">
                  <c:v>2.2999999999999998</c:v>
                </c:pt>
                <c:pt idx="10066">
                  <c:v>3</c:v>
                </c:pt>
                <c:pt idx="10067">
                  <c:v>3</c:v>
                </c:pt>
                <c:pt idx="10068">
                  <c:v>3</c:v>
                </c:pt>
                <c:pt idx="10069">
                  <c:v>3</c:v>
                </c:pt>
                <c:pt idx="10070">
                  <c:v>3</c:v>
                </c:pt>
                <c:pt idx="10071">
                  <c:v>3</c:v>
                </c:pt>
                <c:pt idx="10072">
                  <c:v>2.2999999999999998</c:v>
                </c:pt>
                <c:pt idx="10073">
                  <c:v>2.2999999999999998</c:v>
                </c:pt>
                <c:pt idx="10074">
                  <c:v>2.2999999999999998</c:v>
                </c:pt>
                <c:pt idx="10075">
                  <c:v>2.2999999999999998</c:v>
                </c:pt>
                <c:pt idx="10076">
                  <c:v>2.2999999999999998</c:v>
                </c:pt>
                <c:pt idx="10077">
                  <c:v>2.2999999999999998</c:v>
                </c:pt>
                <c:pt idx="10078">
                  <c:v>3</c:v>
                </c:pt>
                <c:pt idx="10079">
                  <c:v>3</c:v>
                </c:pt>
                <c:pt idx="10080">
                  <c:v>3</c:v>
                </c:pt>
                <c:pt idx="10081">
                  <c:v>3</c:v>
                </c:pt>
                <c:pt idx="10082">
                  <c:v>3</c:v>
                </c:pt>
                <c:pt idx="10083">
                  <c:v>3</c:v>
                </c:pt>
                <c:pt idx="10084">
                  <c:v>2.2999999999999998</c:v>
                </c:pt>
                <c:pt idx="10085">
                  <c:v>2.2999999999999998</c:v>
                </c:pt>
                <c:pt idx="10086">
                  <c:v>2.2999999999999998</c:v>
                </c:pt>
                <c:pt idx="10087">
                  <c:v>2.2999999999999998</c:v>
                </c:pt>
                <c:pt idx="10088">
                  <c:v>2.2999999999999998</c:v>
                </c:pt>
                <c:pt idx="10089">
                  <c:v>2.2999999999999998</c:v>
                </c:pt>
                <c:pt idx="10090">
                  <c:v>2.2999999999999998</c:v>
                </c:pt>
                <c:pt idx="10091">
                  <c:v>3</c:v>
                </c:pt>
                <c:pt idx="10092">
                  <c:v>3</c:v>
                </c:pt>
                <c:pt idx="10093">
                  <c:v>2</c:v>
                </c:pt>
                <c:pt idx="10094">
                  <c:v>3</c:v>
                </c:pt>
                <c:pt idx="10095">
                  <c:v>3</c:v>
                </c:pt>
                <c:pt idx="10096">
                  <c:v>3</c:v>
                </c:pt>
                <c:pt idx="10097">
                  <c:v>3</c:v>
                </c:pt>
                <c:pt idx="10098">
                  <c:v>3</c:v>
                </c:pt>
                <c:pt idx="10099">
                  <c:v>3</c:v>
                </c:pt>
                <c:pt idx="10100">
                  <c:v>3</c:v>
                </c:pt>
                <c:pt idx="10101">
                  <c:v>3</c:v>
                </c:pt>
                <c:pt idx="10102">
                  <c:v>3</c:v>
                </c:pt>
                <c:pt idx="10103">
                  <c:v>2</c:v>
                </c:pt>
                <c:pt idx="10104">
                  <c:v>2</c:v>
                </c:pt>
                <c:pt idx="10105">
                  <c:v>3</c:v>
                </c:pt>
                <c:pt idx="10106">
                  <c:v>3</c:v>
                </c:pt>
                <c:pt idx="10107">
                  <c:v>3</c:v>
                </c:pt>
                <c:pt idx="10108">
                  <c:v>3</c:v>
                </c:pt>
                <c:pt idx="10109">
                  <c:v>3</c:v>
                </c:pt>
                <c:pt idx="10110">
                  <c:v>3</c:v>
                </c:pt>
                <c:pt idx="10111">
                  <c:v>3</c:v>
                </c:pt>
                <c:pt idx="10112">
                  <c:v>3</c:v>
                </c:pt>
                <c:pt idx="10113">
                  <c:v>3</c:v>
                </c:pt>
                <c:pt idx="10114">
                  <c:v>3</c:v>
                </c:pt>
                <c:pt idx="10115">
                  <c:v>3</c:v>
                </c:pt>
                <c:pt idx="10116">
                  <c:v>2</c:v>
                </c:pt>
                <c:pt idx="10117">
                  <c:v>2</c:v>
                </c:pt>
                <c:pt idx="10118">
                  <c:v>3</c:v>
                </c:pt>
                <c:pt idx="10119">
                  <c:v>3</c:v>
                </c:pt>
                <c:pt idx="10120">
                  <c:v>3</c:v>
                </c:pt>
                <c:pt idx="10121">
                  <c:v>3</c:v>
                </c:pt>
                <c:pt idx="10122">
                  <c:v>3</c:v>
                </c:pt>
                <c:pt idx="10123">
                  <c:v>2</c:v>
                </c:pt>
                <c:pt idx="10124">
                  <c:v>2</c:v>
                </c:pt>
                <c:pt idx="10125">
                  <c:v>2</c:v>
                </c:pt>
                <c:pt idx="10126">
                  <c:v>2</c:v>
                </c:pt>
                <c:pt idx="10127">
                  <c:v>2</c:v>
                </c:pt>
                <c:pt idx="10128">
                  <c:v>2</c:v>
                </c:pt>
                <c:pt idx="10129">
                  <c:v>2</c:v>
                </c:pt>
                <c:pt idx="10130">
                  <c:v>2</c:v>
                </c:pt>
                <c:pt idx="10131">
                  <c:v>2</c:v>
                </c:pt>
                <c:pt idx="10132">
                  <c:v>2</c:v>
                </c:pt>
                <c:pt idx="10133">
                  <c:v>2</c:v>
                </c:pt>
                <c:pt idx="10134">
                  <c:v>2.7</c:v>
                </c:pt>
                <c:pt idx="10135">
                  <c:v>2</c:v>
                </c:pt>
                <c:pt idx="10136">
                  <c:v>2</c:v>
                </c:pt>
                <c:pt idx="10137">
                  <c:v>2</c:v>
                </c:pt>
                <c:pt idx="10138">
                  <c:v>2</c:v>
                </c:pt>
                <c:pt idx="10139">
                  <c:v>2</c:v>
                </c:pt>
                <c:pt idx="10140">
                  <c:v>2</c:v>
                </c:pt>
                <c:pt idx="10141">
                  <c:v>2.7</c:v>
                </c:pt>
                <c:pt idx="10142">
                  <c:v>2</c:v>
                </c:pt>
                <c:pt idx="10143">
                  <c:v>2</c:v>
                </c:pt>
                <c:pt idx="10144">
                  <c:v>2</c:v>
                </c:pt>
                <c:pt idx="10145">
                  <c:v>2</c:v>
                </c:pt>
                <c:pt idx="10146">
                  <c:v>2</c:v>
                </c:pt>
                <c:pt idx="10147">
                  <c:v>2</c:v>
                </c:pt>
                <c:pt idx="10148">
                  <c:v>2.7</c:v>
                </c:pt>
                <c:pt idx="10149">
                  <c:v>2</c:v>
                </c:pt>
                <c:pt idx="10150">
                  <c:v>2</c:v>
                </c:pt>
                <c:pt idx="10151">
                  <c:v>2</c:v>
                </c:pt>
                <c:pt idx="10152">
                  <c:v>2.7</c:v>
                </c:pt>
                <c:pt idx="10153">
                  <c:v>2</c:v>
                </c:pt>
                <c:pt idx="10154">
                  <c:v>2</c:v>
                </c:pt>
                <c:pt idx="10155">
                  <c:v>2</c:v>
                </c:pt>
                <c:pt idx="10156">
                  <c:v>2.7</c:v>
                </c:pt>
                <c:pt idx="10157">
                  <c:v>2</c:v>
                </c:pt>
                <c:pt idx="10158">
                  <c:v>3.5</c:v>
                </c:pt>
                <c:pt idx="10159">
                  <c:v>3.7</c:v>
                </c:pt>
                <c:pt idx="10160">
                  <c:v>3.5</c:v>
                </c:pt>
                <c:pt idx="10161">
                  <c:v>3.5</c:v>
                </c:pt>
                <c:pt idx="10162">
                  <c:v>3.5</c:v>
                </c:pt>
                <c:pt idx="10163">
                  <c:v>3.7</c:v>
                </c:pt>
                <c:pt idx="10164">
                  <c:v>3.5</c:v>
                </c:pt>
                <c:pt idx="10165">
                  <c:v>3.5</c:v>
                </c:pt>
                <c:pt idx="10166">
                  <c:v>3.5</c:v>
                </c:pt>
                <c:pt idx="10167">
                  <c:v>3.7</c:v>
                </c:pt>
                <c:pt idx="10168">
                  <c:v>3.5</c:v>
                </c:pt>
                <c:pt idx="10169">
                  <c:v>3.5</c:v>
                </c:pt>
                <c:pt idx="10170">
                  <c:v>3.5</c:v>
                </c:pt>
                <c:pt idx="10171">
                  <c:v>3.7</c:v>
                </c:pt>
                <c:pt idx="10172">
                  <c:v>3.5</c:v>
                </c:pt>
                <c:pt idx="10173">
                  <c:v>3.5</c:v>
                </c:pt>
                <c:pt idx="10174">
                  <c:v>3.5</c:v>
                </c:pt>
                <c:pt idx="10175">
                  <c:v>3.7</c:v>
                </c:pt>
                <c:pt idx="10176">
                  <c:v>3.5</c:v>
                </c:pt>
                <c:pt idx="10177">
                  <c:v>3.5</c:v>
                </c:pt>
                <c:pt idx="10178">
                  <c:v>3.5</c:v>
                </c:pt>
                <c:pt idx="10179">
                  <c:v>3.7</c:v>
                </c:pt>
                <c:pt idx="10180">
                  <c:v>3.5</c:v>
                </c:pt>
                <c:pt idx="10181">
                  <c:v>3.5</c:v>
                </c:pt>
                <c:pt idx="10182">
                  <c:v>3.7</c:v>
                </c:pt>
                <c:pt idx="10183">
                  <c:v>3.5</c:v>
                </c:pt>
                <c:pt idx="10184">
                  <c:v>3.5</c:v>
                </c:pt>
                <c:pt idx="10185">
                  <c:v>3.5</c:v>
                </c:pt>
                <c:pt idx="10186">
                  <c:v>3.7</c:v>
                </c:pt>
                <c:pt idx="10187">
                  <c:v>3.5</c:v>
                </c:pt>
                <c:pt idx="10188">
                  <c:v>3.5</c:v>
                </c:pt>
                <c:pt idx="10189">
                  <c:v>3.5</c:v>
                </c:pt>
                <c:pt idx="10190">
                  <c:v>3.5</c:v>
                </c:pt>
                <c:pt idx="10191">
                  <c:v>3.5</c:v>
                </c:pt>
                <c:pt idx="10192">
                  <c:v>3.5</c:v>
                </c:pt>
                <c:pt idx="10193">
                  <c:v>3.5</c:v>
                </c:pt>
                <c:pt idx="10194">
                  <c:v>3.5</c:v>
                </c:pt>
                <c:pt idx="10195">
                  <c:v>3.5</c:v>
                </c:pt>
                <c:pt idx="10196">
                  <c:v>3.5</c:v>
                </c:pt>
                <c:pt idx="10197">
                  <c:v>3.5</c:v>
                </c:pt>
                <c:pt idx="10198">
                  <c:v>3.5</c:v>
                </c:pt>
                <c:pt idx="10199">
                  <c:v>3.5</c:v>
                </c:pt>
                <c:pt idx="10200">
                  <c:v>3.5</c:v>
                </c:pt>
                <c:pt idx="10201">
                  <c:v>3.5</c:v>
                </c:pt>
                <c:pt idx="10202">
                  <c:v>3.5</c:v>
                </c:pt>
                <c:pt idx="10203">
                  <c:v>3.5</c:v>
                </c:pt>
                <c:pt idx="10204">
                  <c:v>3.5</c:v>
                </c:pt>
                <c:pt idx="10205">
                  <c:v>3.5</c:v>
                </c:pt>
                <c:pt idx="10206">
                  <c:v>3.5</c:v>
                </c:pt>
                <c:pt idx="10207">
                  <c:v>3.5</c:v>
                </c:pt>
                <c:pt idx="10208">
                  <c:v>3.5</c:v>
                </c:pt>
                <c:pt idx="10209">
                  <c:v>3.5</c:v>
                </c:pt>
                <c:pt idx="10210">
                  <c:v>3.5</c:v>
                </c:pt>
                <c:pt idx="10211">
                  <c:v>3.5</c:v>
                </c:pt>
                <c:pt idx="10212">
                  <c:v>3.5</c:v>
                </c:pt>
                <c:pt idx="10213">
                  <c:v>3.5</c:v>
                </c:pt>
                <c:pt idx="10214" formatCode="0.0">
                  <c:v>0</c:v>
                </c:pt>
                <c:pt idx="10215">
                  <c:v>2</c:v>
                </c:pt>
                <c:pt idx="10216">
                  <c:v>2</c:v>
                </c:pt>
                <c:pt idx="10217">
                  <c:v>1</c:v>
                </c:pt>
                <c:pt idx="10218">
                  <c:v>2</c:v>
                </c:pt>
                <c:pt idx="10219">
                  <c:v>2</c:v>
                </c:pt>
                <c:pt idx="10220">
                  <c:v>2</c:v>
                </c:pt>
                <c:pt idx="10221">
                  <c:v>2</c:v>
                </c:pt>
                <c:pt idx="10222">
                  <c:v>2</c:v>
                </c:pt>
                <c:pt idx="10223">
                  <c:v>2.2999999999999998</c:v>
                </c:pt>
                <c:pt idx="10224">
                  <c:v>2</c:v>
                </c:pt>
                <c:pt idx="10225">
                  <c:v>2</c:v>
                </c:pt>
                <c:pt idx="10226">
                  <c:v>2</c:v>
                </c:pt>
                <c:pt idx="10227">
                  <c:v>2</c:v>
                </c:pt>
                <c:pt idx="10228">
                  <c:v>2.2999999999999998</c:v>
                </c:pt>
                <c:pt idx="10229">
                  <c:v>2</c:v>
                </c:pt>
                <c:pt idx="10230">
                  <c:v>2</c:v>
                </c:pt>
                <c:pt idx="10231">
                  <c:v>2</c:v>
                </c:pt>
                <c:pt idx="10232">
                  <c:v>2</c:v>
                </c:pt>
                <c:pt idx="10233">
                  <c:v>2</c:v>
                </c:pt>
                <c:pt idx="10234">
                  <c:v>2</c:v>
                </c:pt>
                <c:pt idx="10235">
                  <c:v>2</c:v>
                </c:pt>
                <c:pt idx="10236">
                  <c:v>2</c:v>
                </c:pt>
                <c:pt idx="10237">
                  <c:v>2</c:v>
                </c:pt>
                <c:pt idx="10238">
                  <c:v>2</c:v>
                </c:pt>
                <c:pt idx="10239">
                  <c:v>2</c:v>
                </c:pt>
                <c:pt idx="10240">
                  <c:v>2</c:v>
                </c:pt>
                <c:pt idx="10241">
                  <c:v>2</c:v>
                </c:pt>
                <c:pt idx="10242">
                  <c:v>2</c:v>
                </c:pt>
                <c:pt idx="10243">
                  <c:v>2</c:v>
                </c:pt>
                <c:pt idx="10244">
                  <c:v>2</c:v>
                </c:pt>
                <c:pt idx="10245">
                  <c:v>2</c:v>
                </c:pt>
                <c:pt idx="10246">
                  <c:v>2</c:v>
                </c:pt>
                <c:pt idx="10247">
                  <c:v>2</c:v>
                </c:pt>
                <c:pt idx="10248">
                  <c:v>2</c:v>
                </c:pt>
                <c:pt idx="10249">
                  <c:v>2</c:v>
                </c:pt>
                <c:pt idx="10250">
                  <c:v>2</c:v>
                </c:pt>
                <c:pt idx="10251">
                  <c:v>2</c:v>
                </c:pt>
                <c:pt idx="10252">
                  <c:v>2</c:v>
                </c:pt>
                <c:pt idx="10253">
                  <c:v>2</c:v>
                </c:pt>
                <c:pt idx="10254">
                  <c:v>2</c:v>
                </c:pt>
                <c:pt idx="10255">
                  <c:v>2</c:v>
                </c:pt>
                <c:pt idx="10256">
                  <c:v>2</c:v>
                </c:pt>
                <c:pt idx="10257">
                  <c:v>2</c:v>
                </c:pt>
                <c:pt idx="10258">
                  <c:v>2</c:v>
                </c:pt>
                <c:pt idx="10259">
                  <c:v>2</c:v>
                </c:pt>
                <c:pt idx="10260">
                  <c:v>2</c:v>
                </c:pt>
                <c:pt idx="10261">
                  <c:v>2</c:v>
                </c:pt>
                <c:pt idx="10262">
                  <c:v>2</c:v>
                </c:pt>
                <c:pt idx="10263">
                  <c:v>2</c:v>
                </c:pt>
                <c:pt idx="10264">
                  <c:v>2</c:v>
                </c:pt>
                <c:pt idx="10265">
                  <c:v>2</c:v>
                </c:pt>
                <c:pt idx="10266">
                  <c:v>2</c:v>
                </c:pt>
                <c:pt idx="10267">
                  <c:v>2</c:v>
                </c:pt>
                <c:pt idx="10268">
                  <c:v>2</c:v>
                </c:pt>
                <c:pt idx="10269">
                  <c:v>2</c:v>
                </c:pt>
                <c:pt idx="10270">
                  <c:v>2</c:v>
                </c:pt>
                <c:pt idx="10271">
                  <c:v>2</c:v>
                </c:pt>
                <c:pt idx="10272">
                  <c:v>2</c:v>
                </c:pt>
                <c:pt idx="10273">
                  <c:v>2</c:v>
                </c:pt>
                <c:pt idx="10274">
                  <c:v>2</c:v>
                </c:pt>
                <c:pt idx="10275">
                  <c:v>2</c:v>
                </c:pt>
                <c:pt idx="10276">
                  <c:v>2</c:v>
                </c:pt>
                <c:pt idx="10277">
                  <c:v>2</c:v>
                </c:pt>
                <c:pt idx="10278">
                  <c:v>2</c:v>
                </c:pt>
                <c:pt idx="10279">
                  <c:v>2</c:v>
                </c:pt>
                <c:pt idx="10280">
                  <c:v>2</c:v>
                </c:pt>
                <c:pt idx="10281">
                  <c:v>2</c:v>
                </c:pt>
                <c:pt idx="10282">
                  <c:v>2</c:v>
                </c:pt>
                <c:pt idx="10283">
                  <c:v>2</c:v>
                </c:pt>
                <c:pt idx="10284">
                  <c:v>2.2999999999999998</c:v>
                </c:pt>
                <c:pt idx="10285">
                  <c:v>2</c:v>
                </c:pt>
                <c:pt idx="10286">
                  <c:v>2</c:v>
                </c:pt>
                <c:pt idx="10287">
                  <c:v>2</c:v>
                </c:pt>
                <c:pt idx="10288">
                  <c:v>2</c:v>
                </c:pt>
                <c:pt idx="10289">
                  <c:v>2</c:v>
                </c:pt>
                <c:pt idx="10290">
                  <c:v>2</c:v>
                </c:pt>
                <c:pt idx="10291">
                  <c:v>2</c:v>
                </c:pt>
                <c:pt idx="10292">
                  <c:v>2</c:v>
                </c:pt>
                <c:pt idx="10293">
                  <c:v>2</c:v>
                </c:pt>
                <c:pt idx="10294">
                  <c:v>2</c:v>
                </c:pt>
                <c:pt idx="10295">
                  <c:v>2</c:v>
                </c:pt>
                <c:pt idx="10296">
                  <c:v>2.2999999999999998</c:v>
                </c:pt>
                <c:pt idx="10297">
                  <c:v>2</c:v>
                </c:pt>
                <c:pt idx="10298">
                  <c:v>2</c:v>
                </c:pt>
                <c:pt idx="10299">
                  <c:v>2</c:v>
                </c:pt>
                <c:pt idx="10300">
                  <c:v>2</c:v>
                </c:pt>
                <c:pt idx="10301">
                  <c:v>2</c:v>
                </c:pt>
                <c:pt idx="10302">
                  <c:v>2</c:v>
                </c:pt>
                <c:pt idx="10303">
                  <c:v>2</c:v>
                </c:pt>
                <c:pt idx="10304">
                  <c:v>2</c:v>
                </c:pt>
                <c:pt idx="10305">
                  <c:v>2</c:v>
                </c:pt>
                <c:pt idx="10306">
                  <c:v>2</c:v>
                </c:pt>
                <c:pt idx="10307">
                  <c:v>2</c:v>
                </c:pt>
                <c:pt idx="10308">
                  <c:v>2.2999999999999998</c:v>
                </c:pt>
                <c:pt idx="10309">
                  <c:v>2</c:v>
                </c:pt>
                <c:pt idx="10310">
                  <c:v>2</c:v>
                </c:pt>
                <c:pt idx="10311">
                  <c:v>2</c:v>
                </c:pt>
                <c:pt idx="10312">
                  <c:v>2</c:v>
                </c:pt>
                <c:pt idx="10313">
                  <c:v>2</c:v>
                </c:pt>
                <c:pt idx="10314">
                  <c:v>2</c:v>
                </c:pt>
                <c:pt idx="10315">
                  <c:v>2.2999999999999998</c:v>
                </c:pt>
                <c:pt idx="10316">
                  <c:v>2</c:v>
                </c:pt>
                <c:pt idx="10317">
                  <c:v>2</c:v>
                </c:pt>
                <c:pt idx="10318">
                  <c:v>2</c:v>
                </c:pt>
                <c:pt idx="10319">
                  <c:v>2.2999999999999998</c:v>
                </c:pt>
                <c:pt idx="10320">
                  <c:v>2</c:v>
                </c:pt>
                <c:pt idx="10321">
                  <c:v>2.2999999999999998</c:v>
                </c:pt>
                <c:pt idx="10322">
                  <c:v>2</c:v>
                </c:pt>
                <c:pt idx="10323">
                  <c:v>2</c:v>
                </c:pt>
                <c:pt idx="10324">
                  <c:v>2.2999999999999998</c:v>
                </c:pt>
                <c:pt idx="10325">
                  <c:v>2</c:v>
                </c:pt>
                <c:pt idx="10326">
                  <c:v>2</c:v>
                </c:pt>
                <c:pt idx="10327">
                  <c:v>2</c:v>
                </c:pt>
                <c:pt idx="10328">
                  <c:v>2</c:v>
                </c:pt>
                <c:pt idx="10329">
                  <c:v>2</c:v>
                </c:pt>
                <c:pt idx="10330">
                  <c:v>2</c:v>
                </c:pt>
                <c:pt idx="10331">
                  <c:v>2</c:v>
                </c:pt>
                <c:pt idx="10332">
                  <c:v>2</c:v>
                </c:pt>
                <c:pt idx="10333">
                  <c:v>2</c:v>
                </c:pt>
                <c:pt idx="10334">
                  <c:v>2</c:v>
                </c:pt>
                <c:pt idx="10335">
                  <c:v>2</c:v>
                </c:pt>
                <c:pt idx="10336">
                  <c:v>2</c:v>
                </c:pt>
                <c:pt idx="10337">
                  <c:v>2</c:v>
                </c:pt>
                <c:pt idx="10338">
                  <c:v>2</c:v>
                </c:pt>
                <c:pt idx="10339">
                  <c:v>2</c:v>
                </c:pt>
                <c:pt idx="10340">
                  <c:v>2</c:v>
                </c:pt>
                <c:pt idx="10341">
                  <c:v>2</c:v>
                </c:pt>
                <c:pt idx="10342">
                  <c:v>2</c:v>
                </c:pt>
                <c:pt idx="10343">
                  <c:v>2</c:v>
                </c:pt>
                <c:pt idx="10344">
                  <c:v>2</c:v>
                </c:pt>
                <c:pt idx="10345">
                  <c:v>2</c:v>
                </c:pt>
                <c:pt idx="10346">
                  <c:v>2</c:v>
                </c:pt>
                <c:pt idx="10347">
                  <c:v>2</c:v>
                </c:pt>
                <c:pt idx="10348">
                  <c:v>2</c:v>
                </c:pt>
                <c:pt idx="10349">
                  <c:v>2</c:v>
                </c:pt>
                <c:pt idx="10350">
                  <c:v>2</c:v>
                </c:pt>
                <c:pt idx="10351">
                  <c:v>2</c:v>
                </c:pt>
                <c:pt idx="10352">
                  <c:v>2</c:v>
                </c:pt>
                <c:pt idx="10353">
                  <c:v>2</c:v>
                </c:pt>
                <c:pt idx="10354">
                  <c:v>2</c:v>
                </c:pt>
                <c:pt idx="10355">
                  <c:v>2</c:v>
                </c:pt>
                <c:pt idx="10356">
                  <c:v>2</c:v>
                </c:pt>
                <c:pt idx="10357">
                  <c:v>2</c:v>
                </c:pt>
                <c:pt idx="10358">
                  <c:v>2</c:v>
                </c:pt>
                <c:pt idx="10359">
                  <c:v>2</c:v>
                </c:pt>
                <c:pt idx="10360">
                  <c:v>2</c:v>
                </c:pt>
                <c:pt idx="10361">
                  <c:v>2</c:v>
                </c:pt>
                <c:pt idx="10362">
                  <c:v>2</c:v>
                </c:pt>
                <c:pt idx="10363">
                  <c:v>2</c:v>
                </c:pt>
                <c:pt idx="10364">
                  <c:v>2</c:v>
                </c:pt>
                <c:pt idx="10365">
                  <c:v>2</c:v>
                </c:pt>
                <c:pt idx="10366">
                  <c:v>2</c:v>
                </c:pt>
                <c:pt idx="10367">
                  <c:v>2</c:v>
                </c:pt>
                <c:pt idx="10368">
                  <c:v>2</c:v>
                </c:pt>
                <c:pt idx="10369">
                  <c:v>2</c:v>
                </c:pt>
                <c:pt idx="10370">
                  <c:v>2</c:v>
                </c:pt>
                <c:pt idx="10371">
                  <c:v>2</c:v>
                </c:pt>
                <c:pt idx="10372">
                  <c:v>2</c:v>
                </c:pt>
                <c:pt idx="10373">
                  <c:v>1</c:v>
                </c:pt>
                <c:pt idx="10374">
                  <c:v>1</c:v>
                </c:pt>
                <c:pt idx="10375">
                  <c:v>1</c:v>
                </c:pt>
                <c:pt idx="10376">
                  <c:v>2</c:v>
                </c:pt>
                <c:pt idx="10377">
                  <c:v>2</c:v>
                </c:pt>
                <c:pt idx="10378">
                  <c:v>2</c:v>
                </c:pt>
                <c:pt idx="10379">
                  <c:v>2</c:v>
                </c:pt>
                <c:pt idx="10380">
                  <c:v>1</c:v>
                </c:pt>
                <c:pt idx="10381">
                  <c:v>1</c:v>
                </c:pt>
                <c:pt idx="10382">
                  <c:v>1</c:v>
                </c:pt>
                <c:pt idx="10383">
                  <c:v>2</c:v>
                </c:pt>
                <c:pt idx="10384">
                  <c:v>2</c:v>
                </c:pt>
                <c:pt idx="10385">
                  <c:v>2</c:v>
                </c:pt>
                <c:pt idx="10386">
                  <c:v>2</c:v>
                </c:pt>
                <c:pt idx="10387">
                  <c:v>2</c:v>
                </c:pt>
                <c:pt idx="10388">
                  <c:v>1.5</c:v>
                </c:pt>
                <c:pt idx="10389">
                  <c:v>1.5</c:v>
                </c:pt>
                <c:pt idx="10390">
                  <c:v>2.5</c:v>
                </c:pt>
                <c:pt idx="10391">
                  <c:v>2</c:v>
                </c:pt>
                <c:pt idx="10392">
                  <c:v>2.7</c:v>
                </c:pt>
                <c:pt idx="10393">
                  <c:v>2</c:v>
                </c:pt>
                <c:pt idx="10394">
                  <c:v>2</c:v>
                </c:pt>
                <c:pt idx="10395">
                  <c:v>2</c:v>
                </c:pt>
                <c:pt idx="10396">
                  <c:v>2.5</c:v>
                </c:pt>
                <c:pt idx="10397">
                  <c:v>2.5</c:v>
                </c:pt>
                <c:pt idx="10398">
                  <c:v>2</c:v>
                </c:pt>
                <c:pt idx="10399">
                  <c:v>2</c:v>
                </c:pt>
                <c:pt idx="10400">
                  <c:v>2.7</c:v>
                </c:pt>
                <c:pt idx="10401">
                  <c:v>2</c:v>
                </c:pt>
                <c:pt idx="10402">
                  <c:v>2</c:v>
                </c:pt>
                <c:pt idx="10403">
                  <c:v>2</c:v>
                </c:pt>
                <c:pt idx="10404">
                  <c:v>2</c:v>
                </c:pt>
                <c:pt idx="10405">
                  <c:v>2</c:v>
                </c:pt>
                <c:pt idx="10406">
                  <c:v>2.5</c:v>
                </c:pt>
                <c:pt idx="10407">
                  <c:v>2</c:v>
                </c:pt>
                <c:pt idx="10408">
                  <c:v>2.5</c:v>
                </c:pt>
                <c:pt idx="10409">
                  <c:v>2</c:v>
                </c:pt>
                <c:pt idx="10410">
                  <c:v>2</c:v>
                </c:pt>
                <c:pt idx="10411">
                  <c:v>2</c:v>
                </c:pt>
                <c:pt idx="10412">
                  <c:v>2</c:v>
                </c:pt>
                <c:pt idx="10413">
                  <c:v>2</c:v>
                </c:pt>
                <c:pt idx="10414">
                  <c:v>2.5</c:v>
                </c:pt>
                <c:pt idx="10415">
                  <c:v>2</c:v>
                </c:pt>
                <c:pt idx="10416">
                  <c:v>2.5</c:v>
                </c:pt>
                <c:pt idx="10417">
                  <c:v>2</c:v>
                </c:pt>
                <c:pt idx="10418">
                  <c:v>2</c:v>
                </c:pt>
                <c:pt idx="10419">
                  <c:v>2</c:v>
                </c:pt>
                <c:pt idx="10420">
                  <c:v>2</c:v>
                </c:pt>
                <c:pt idx="10421">
                  <c:v>2</c:v>
                </c:pt>
                <c:pt idx="10422">
                  <c:v>2.5</c:v>
                </c:pt>
                <c:pt idx="10423">
                  <c:v>2</c:v>
                </c:pt>
                <c:pt idx="10424">
                  <c:v>2.5</c:v>
                </c:pt>
                <c:pt idx="10425">
                  <c:v>2</c:v>
                </c:pt>
                <c:pt idx="10426">
                  <c:v>2</c:v>
                </c:pt>
                <c:pt idx="10427">
                  <c:v>2</c:v>
                </c:pt>
                <c:pt idx="10428">
                  <c:v>2</c:v>
                </c:pt>
                <c:pt idx="10429">
                  <c:v>2.5</c:v>
                </c:pt>
                <c:pt idx="10430">
                  <c:v>2.5</c:v>
                </c:pt>
                <c:pt idx="10431">
                  <c:v>3</c:v>
                </c:pt>
                <c:pt idx="10432">
                  <c:v>3.5</c:v>
                </c:pt>
                <c:pt idx="10433">
                  <c:v>2.5</c:v>
                </c:pt>
                <c:pt idx="10434">
                  <c:v>2.5</c:v>
                </c:pt>
                <c:pt idx="10435">
                  <c:v>2.5</c:v>
                </c:pt>
                <c:pt idx="10436">
                  <c:v>2.5</c:v>
                </c:pt>
                <c:pt idx="10437">
                  <c:v>3.5</c:v>
                </c:pt>
                <c:pt idx="10438">
                  <c:v>3</c:v>
                </c:pt>
                <c:pt idx="10439">
                  <c:v>3.5</c:v>
                </c:pt>
                <c:pt idx="10440">
                  <c:v>2.5</c:v>
                </c:pt>
                <c:pt idx="10441">
                  <c:v>2.5</c:v>
                </c:pt>
                <c:pt idx="10442">
                  <c:v>2.5</c:v>
                </c:pt>
                <c:pt idx="10443">
                  <c:v>2.5</c:v>
                </c:pt>
                <c:pt idx="10444">
                  <c:v>3.5</c:v>
                </c:pt>
                <c:pt idx="10445">
                  <c:v>3</c:v>
                </c:pt>
                <c:pt idx="10446">
                  <c:v>3.5</c:v>
                </c:pt>
                <c:pt idx="10447">
                  <c:v>2.5</c:v>
                </c:pt>
                <c:pt idx="10448">
                  <c:v>2.5</c:v>
                </c:pt>
                <c:pt idx="10449">
                  <c:v>2.5</c:v>
                </c:pt>
                <c:pt idx="10450">
                  <c:v>3.5</c:v>
                </c:pt>
                <c:pt idx="10451">
                  <c:v>2.2999999999999998</c:v>
                </c:pt>
                <c:pt idx="10452">
                  <c:v>3</c:v>
                </c:pt>
                <c:pt idx="10453">
                  <c:v>3</c:v>
                </c:pt>
                <c:pt idx="10454">
                  <c:v>3</c:v>
                </c:pt>
                <c:pt idx="10455">
                  <c:v>3</c:v>
                </c:pt>
                <c:pt idx="10456">
                  <c:v>2.2999999999999998</c:v>
                </c:pt>
                <c:pt idx="10457">
                  <c:v>2.2999999999999998</c:v>
                </c:pt>
                <c:pt idx="10458">
                  <c:v>2.2999999999999998</c:v>
                </c:pt>
                <c:pt idx="10459">
                  <c:v>3</c:v>
                </c:pt>
                <c:pt idx="10460">
                  <c:v>3</c:v>
                </c:pt>
                <c:pt idx="10461">
                  <c:v>3</c:v>
                </c:pt>
                <c:pt idx="10462">
                  <c:v>3</c:v>
                </c:pt>
                <c:pt idx="10463">
                  <c:v>2.2999999999999998</c:v>
                </c:pt>
                <c:pt idx="10464">
                  <c:v>2.2999999999999998</c:v>
                </c:pt>
                <c:pt idx="10465">
                  <c:v>2.2999999999999998</c:v>
                </c:pt>
                <c:pt idx="10466">
                  <c:v>3</c:v>
                </c:pt>
                <c:pt idx="10467">
                  <c:v>3</c:v>
                </c:pt>
                <c:pt idx="10468">
                  <c:v>3</c:v>
                </c:pt>
                <c:pt idx="10469">
                  <c:v>3</c:v>
                </c:pt>
                <c:pt idx="10470">
                  <c:v>2.2999999999999998</c:v>
                </c:pt>
                <c:pt idx="10471">
                  <c:v>2.2999999999999998</c:v>
                </c:pt>
                <c:pt idx="10472">
                  <c:v>2.2999999999999998</c:v>
                </c:pt>
                <c:pt idx="10473">
                  <c:v>3</c:v>
                </c:pt>
                <c:pt idx="10474">
                  <c:v>3</c:v>
                </c:pt>
                <c:pt idx="10475">
                  <c:v>2.2999999999999998</c:v>
                </c:pt>
                <c:pt idx="10476">
                  <c:v>2.2999999999999998</c:v>
                </c:pt>
                <c:pt idx="10477">
                  <c:v>3.5</c:v>
                </c:pt>
                <c:pt idx="10478">
                  <c:v>3.5</c:v>
                </c:pt>
                <c:pt idx="10479">
                  <c:v>3.5</c:v>
                </c:pt>
                <c:pt idx="10480">
                  <c:v>3.5</c:v>
                </c:pt>
                <c:pt idx="10481">
                  <c:v>3.5</c:v>
                </c:pt>
                <c:pt idx="10482">
                  <c:v>3.5</c:v>
                </c:pt>
                <c:pt idx="10483">
                  <c:v>3.5</c:v>
                </c:pt>
                <c:pt idx="10484">
                  <c:v>3.5</c:v>
                </c:pt>
                <c:pt idx="10485">
                  <c:v>3.5</c:v>
                </c:pt>
                <c:pt idx="10486">
                  <c:v>3.5</c:v>
                </c:pt>
                <c:pt idx="10487">
                  <c:v>3.5</c:v>
                </c:pt>
                <c:pt idx="10488">
                  <c:v>3.5</c:v>
                </c:pt>
                <c:pt idx="10489">
                  <c:v>3.5</c:v>
                </c:pt>
                <c:pt idx="10490">
                  <c:v>3.5</c:v>
                </c:pt>
                <c:pt idx="10491">
                  <c:v>3.5</c:v>
                </c:pt>
                <c:pt idx="10492">
                  <c:v>3.5</c:v>
                </c:pt>
                <c:pt idx="10493">
                  <c:v>3.5</c:v>
                </c:pt>
                <c:pt idx="10494">
                  <c:v>3.5</c:v>
                </c:pt>
                <c:pt idx="10495">
                  <c:v>3.5</c:v>
                </c:pt>
                <c:pt idx="10496">
                  <c:v>3.5</c:v>
                </c:pt>
                <c:pt idx="10497">
                  <c:v>3.5</c:v>
                </c:pt>
                <c:pt idx="10498">
                  <c:v>3.5</c:v>
                </c:pt>
                <c:pt idx="10499">
                  <c:v>3.5</c:v>
                </c:pt>
                <c:pt idx="10500">
                  <c:v>3.5</c:v>
                </c:pt>
                <c:pt idx="10501">
                  <c:v>3.5</c:v>
                </c:pt>
                <c:pt idx="10502">
                  <c:v>3.5</c:v>
                </c:pt>
                <c:pt idx="10503">
                  <c:v>3.5</c:v>
                </c:pt>
                <c:pt idx="10504">
                  <c:v>3.5</c:v>
                </c:pt>
                <c:pt idx="10505">
                  <c:v>5.4</c:v>
                </c:pt>
                <c:pt idx="10506">
                  <c:v>5.4</c:v>
                </c:pt>
                <c:pt idx="10507">
                  <c:v>5.4</c:v>
                </c:pt>
                <c:pt idx="10508">
                  <c:v>5.4</c:v>
                </c:pt>
                <c:pt idx="10509">
                  <c:v>5.4</c:v>
                </c:pt>
                <c:pt idx="10510">
                  <c:v>5.4</c:v>
                </c:pt>
                <c:pt idx="10511">
                  <c:v>5.4</c:v>
                </c:pt>
                <c:pt idx="10512">
                  <c:v>5.4</c:v>
                </c:pt>
                <c:pt idx="10513">
                  <c:v>5.4</c:v>
                </c:pt>
                <c:pt idx="10514">
                  <c:v>5.4</c:v>
                </c:pt>
                <c:pt idx="10515">
                  <c:v>5.4</c:v>
                </c:pt>
                <c:pt idx="10516">
                  <c:v>5.4</c:v>
                </c:pt>
                <c:pt idx="10517">
                  <c:v>5.4</c:v>
                </c:pt>
                <c:pt idx="10518">
                  <c:v>5.4</c:v>
                </c:pt>
                <c:pt idx="10519">
                  <c:v>5.4</c:v>
                </c:pt>
                <c:pt idx="10520">
                  <c:v>5.4</c:v>
                </c:pt>
                <c:pt idx="10521">
                  <c:v>5.4</c:v>
                </c:pt>
                <c:pt idx="10522">
                  <c:v>5.4</c:v>
                </c:pt>
                <c:pt idx="10523">
                  <c:v>5.4</c:v>
                </c:pt>
                <c:pt idx="10524">
                  <c:v>5.4</c:v>
                </c:pt>
                <c:pt idx="10525">
                  <c:v>5.4</c:v>
                </c:pt>
                <c:pt idx="10526">
                  <c:v>5.4</c:v>
                </c:pt>
                <c:pt idx="10527">
                  <c:v>5.4</c:v>
                </c:pt>
                <c:pt idx="10528">
                  <c:v>5.4</c:v>
                </c:pt>
                <c:pt idx="10529">
                  <c:v>5.4</c:v>
                </c:pt>
                <c:pt idx="10530">
                  <c:v>5.4</c:v>
                </c:pt>
                <c:pt idx="10531">
                  <c:v>5.4</c:v>
                </c:pt>
                <c:pt idx="10532">
                  <c:v>5.4</c:v>
                </c:pt>
                <c:pt idx="10533">
                  <c:v>5.4</c:v>
                </c:pt>
                <c:pt idx="10534">
                  <c:v>5.4</c:v>
                </c:pt>
                <c:pt idx="10535">
                  <c:v>5.4</c:v>
                </c:pt>
                <c:pt idx="10536">
                  <c:v>5.4</c:v>
                </c:pt>
                <c:pt idx="10537">
                  <c:v>5.4</c:v>
                </c:pt>
                <c:pt idx="10538">
                  <c:v>5.4</c:v>
                </c:pt>
                <c:pt idx="10539">
                  <c:v>5.4</c:v>
                </c:pt>
                <c:pt idx="10540">
                  <c:v>5.4</c:v>
                </c:pt>
                <c:pt idx="10541">
                  <c:v>5.4</c:v>
                </c:pt>
                <c:pt idx="10542">
                  <c:v>5.4</c:v>
                </c:pt>
                <c:pt idx="10543">
                  <c:v>5.4</c:v>
                </c:pt>
                <c:pt idx="10544">
                  <c:v>5.4</c:v>
                </c:pt>
                <c:pt idx="10545">
                  <c:v>5.4</c:v>
                </c:pt>
                <c:pt idx="10546">
                  <c:v>5.4</c:v>
                </c:pt>
                <c:pt idx="10547">
                  <c:v>5.4</c:v>
                </c:pt>
                <c:pt idx="10548">
                  <c:v>5.4</c:v>
                </c:pt>
                <c:pt idx="10549">
                  <c:v>5.4</c:v>
                </c:pt>
                <c:pt idx="10550">
                  <c:v>5.4</c:v>
                </c:pt>
                <c:pt idx="10551">
                  <c:v>5.4</c:v>
                </c:pt>
                <c:pt idx="10552">
                  <c:v>5.4</c:v>
                </c:pt>
                <c:pt idx="10553">
                  <c:v>5.4</c:v>
                </c:pt>
                <c:pt idx="10554">
                  <c:v>5.4</c:v>
                </c:pt>
                <c:pt idx="10555">
                  <c:v>5.4</c:v>
                </c:pt>
                <c:pt idx="10556">
                  <c:v>5.4</c:v>
                </c:pt>
                <c:pt idx="10557">
                  <c:v>5.4</c:v>
                </c:pt>
                <c:pt idx="10558">
                  <c:v>5.4</c:v>
                </c:pt>
                <c:pt idx="10559">
                  <c:v>5.4</c:v>
                </c:pt>
                <c:pt idx="10560">
                  <c:v>5.4</c:v>
                </c:pt>
                <c:pt idx="10561">
                  <c:v>5.4</c:v>
                </c:pt>
                <c:pt idx="10562">
                  <c:v>5.4</c:v>
                </c:pt>
                <c:pt idx="10563">
                  <c:v>5.4</c:v>
                </c:pt>
                <c:pt idx="10564">
                  <c:v>5.4</c:v>
                </c:pt>
                <c:pt idx="10565">
                  <c:v>5.4</c:v>
                </c:pt>
                <c:pt idx="10566">
                  <c:v>5.4</c:v>
                </c:pt>
                <c:pt idx="10567">
                  <c:v>5.4</c:v>
                </c:pt>
                <c:pt idx="10568">
                  <c:v>5.4</c:v>
                </c:pt>
                <c:pt idx="10569">
                  <c:v>5.4</c:v>
                </c:pt>
                <c:pt idx="10570">
                  <c:v>5.4</c:v>
                </c:pt>
                <c:pt idx="10571">
                  <c:v>5.4</c:v>
                </c:pt>
                <c:pt idx="10572">
                  <c:v>5.4</c:v>
                </c:pt>
                <c:pt idx="10573">
                  <c:v>5.4</c:v>
                </c:pt>
                <c:pt idx="10574">
                  <c:v>5.4</c:v>
                </c:pt>
                <c:pt idx="10575">
                  <c:v>5.4</c:v>
                </c:pt>
                <c:pt idx="10576">
                  <c:v>5.4</c:v>
                </c:pt>
                <c:pt idx="10577">
                  <c:v>5.4</c:v>
                </c:pt>
                <c:pt idx="10578">
                  <c:v>5.4</c:v>
                </c:pt>
                <c:pt idx="10579">
                  <c:v>5.4</c:v>
                </c:pt>
                <c:pt idx="10580">
                  <c:v>5.4</c:v>
                </c:pt>
                <c:pt idx="10581">
                  <c:v>5.4</c:v>
                </c:pt>
                <c:pt idx="10582">
                  <c:v>5.4</c:v>
                </c:pt>
                <c:pt idx="10583">
                  <c:v>5.4</c:v>
                </c:pt>
                <c:pt idx="10584">
                  <c:v>5.4</c:v>
                </c:pt>
                <c:pt idx="10585">
                  <c:v>5.4</c:v>
                </c:pt>
                <c:pt idx="10586">
                  <c:v>5.4</c:v>
                </c:pt>
                <c:pt idx="10587">
                  <c:v>5.4</c:v>
                </c:pt>
                <c:pt idx="10588">
                  <c:v>4.5999999999999996</c:v>
                </c:pt>
                <c:pt idx="10589">
                  <c:v>5.4</c:v>
                </c:pt>
                <c:pt idx="10590">
                  <c:v>5.4</c:v>
                </c:pt>
                <c:pt idx="10591">
                  <c:v>5.4</c:v>
                </c:pt>
                <c:pt idx="10592">
                  <c:v>5.4</c:v>
                </c:pt>
                <c:pt idx="10593">
                  <c:v>5.4</c:v>
                </c:pt>
                <c:pt idx="10594">
                  <c:v>5.4</c:v>
                </c:pt>
                <c:pt idx="10595">
                  <c:v>5.4</c:v>
                </c:pt>
                <c:pt idx="10596">
                  <c:v>4.5999999999999996</c:v>
                </c:pt>
                <c:pt idx="10597">
                  <c:v>4.5999999999999996</c:v>
                </c:pt>
                <c:pt idx="10598">
                  <c:v>4.5999999999999996</c:v>
                </c:pt>
                <c:pt idx="10599">
                  <c:v>4.5999999999999996</c:v>
                </c:pt>
                <c:pt idx="10600">
                  <c:v>4.5999999999999996</c:v>
                </c:pt>
                <c:pt idx="10601">
                  <c:v>4.5999999999999996</c:v>
                </c:pt>
                <c:pt idx="10602">
                  <c:v>4.5999999999999996</c:v>
                </c:pt>
                <c:pt idx="10603">
                  <c:v>5.4</c:v>
                </c:pt>
                <c:pt idx="10604">
                  <c:v>5.4</c:v>
                </c:pt>
                <c:pt idx="10605">
                  <c:v>5.4</c:v>
                </c:pt>
                <c:pt idx="10606">
                  <c:v>5.4</c:v>
                </c:pt>
                <c:pt idx="10607">
                  <c:v>5.4</c:v>
                </c:pt>
                <c:pt idx="10608">
                  <c:v>5.4</c:v>
                </c:pt>
                <c:pt idx="10609">
                  <c:v>5.4</c:v>
                </c:pt>
                <c:pt idx="10610">
                  <c:v>4.5999999999999996</c:v>
                </c:pt>
                <c:pt idx="10611">
                  <c:v>4.5999999999999996</c:v>
                </c:pt>
                <c:pt idx="10612">
                  <c:v>4.5999999999999996</c:v>
                </c:pt>
                <c:pt idx="10613">
                  <c:v>4.5999999999999996</c:v>
                </c:pt>
                <c:pt idx="10614">
                  <c:v>4.5999999999999996</c:v>
                </c:pt>
                <c:pt idx="10615">
                  <c:v>4.5999999999999996</c:v>
                </c:pt>
                <c:pt idx="10616">
                  <c:v>5.4</c:v>
                </c:pt>
                <c:pt idx="10617">
                  <c:v>4.5999999999999996</c:v>
                </c:pt>
                <c:pt idx="10618">
                  <c:v>4.5999999999999996</c:v>
                </c:pt>
                <c:pt idx="10619">
                  <c:v>4.5999999999999996</c:v>
                </c:pt>
                <c:pt idx="10620">
                  <c:v>5.4</c:v>
                </c:pt>
                <c:pt idx="10621">
                  <c:v>4.5999999999999996</c:v>
                </c:pt>
                <c:pt idx="10622">
                  <c:v>4.5999999999999996</c:v>
                </c:pt>
                <c:pt idx="10623">
                  <c:v>4.5999999999999996</c:v>
                </c:pt>
                <c:pt idx="10624">
                  <c:v>5.4</c:v>
                </c:pt>
                <c:pt idx="10625">
                  <c:v>4.5999999999999996</c:v>
                </c:pt>
                <c:pt idx="10626">
                  <c:v>4.5999999999999996</c:v>
                </c:pt>
                <c:pt idx="10627">
                  <c:v>4.5999999999999996</c:v>
                </c:pt>
                <c:pt idx="10628">
                  <c:v>5.4</c:v>
                </c:pt>
                <c:pt idx="10629">
                  <c:v>4.5999999999999996</c:v>
                </c:pt>
                <c:pt idx="10630">
                  <c:v>4.5999999999999996</c:v>
                </c:pt>
                <c:pt idx="10631">
                  <c:v>4.5999999999999996</c:v>
                </c:pt>
                <c:pt idx="10632">
                  <c:v>4.5999999999999996</c:v>
                </c:pt>
                <c:pt idx="10633">
                  <c:v>4.5999999999999996</c:v>
                </c:pt>
                <c:pt idx="10634">
                  <c:v>4.5999999999999996</c:v>
                </c:pt>
                <c:pt idx="10635">
                  <c:v>4.5999999999999996</c:v>
                </c:pt>
                <c:pt idx="10636">
                  <c:v>4.5999999999999996</c:v>
                </c:pt>
                <c:pt idx="10637">
                  <c:v>4.5999999999999996</c:v>
                </c:pt>
                <c:pt idx="10638">
                  <c:v>4.5999999999999996</c:v>
                </c:pt>
                <c:pt idx="10639">
                  <c:v>4.5999999999999996</c:v>
                </c:pt>
                <c:pt idx="10640">
                  <c:v>6.2</c:v>
                </c:pt>
                <c:pt idx="10641">
                  <c:v>6.2</c:v>
                </c:pt>
                <c:pt idx="10642">
                  <c:v>6.2</c:v>
                </c:pt>
                <c:pt idx="10643">
                  <c:v>6.2</c:v>
                </c:pt>
                <c:pt idx="10644">
                  <c:v>6.2</c:v>
                </c:pt>
                <c:pt idx="10645">
                  <c:v>6.2</c:v>
                </c:pt>
                <c:pt idx="10646">
                  <c:v>6.2</c:v>
                </c:pt>
                <c:pt idx="10647">
                  <c:v>6.2</c:v>
                </c:pt>
                <c:pt idx="10648">
                  <c:v>6.2</c:v>
                </c:pt>
                <c:pt idx="10649">
                  <c:v>6.2</c:v>
                </c:pt>
                <c:pt idx="10650">
                  <c:v>6.2</c:v>
                </c:pt>
                <c:pt idx="10651">
                  <c:v>6.2</c:v>
                </c:pt>
                <c:pt idx="10652">
                  <c:v>6.7</c:v>
                </c:pt>
                <c:pt idx="10653">
                  <c:v>6.2</c:v>
                </c:pt>
                <c:pt idx="10654">
                  <c:v>6.2</c:v>
                </c:pt>
                <c:pt idx="10655">
                  <c:v>6.2</c:v>
                </c:pt>
                <c:pt idx="10656">
                  <c:v>6.2</c:v>
                </c:pt>
                <c:pt idx="10657">
                  <c:v>6.2</c:v>
                </c:pt>
                <c:pt idx="10658">
                  <c:v>6.7</c:v>
                </c:pt>
                <c:pt idx="10659">
                  <c:v>6.2</c:v>
                </c:pt>
                <c:pt idx="10660">
                  <c:v>6.2</c:v>
                </c:pt>
                <c:pt idx="10661">
                  <c:v>6.2</c:v>
                </c:pt>
                <c:pt idx="10662">
                  <c:v>6.2</c:v>
                </c:pt>
                <c:pt idx="10663">
                  <c:v>6.2</c:v>
                </c:pt>
                <c:pt idx="10664">
                  <c:v>6.2</c:v>
                </c:pt>
                <c:pt idx="10665">
                  <c:v>6.2</c:v>
                </c:pt>
                <c:pt idx="10666">
                  <c:v>6.2</c:v>
                </c:pt>
                <c:pt idx="10667">
                  <c:v>6.2</c:v>
                </c:pt>
                <c:pt idx="10668">
                  <c:v>6.2</c:v>
                </c:pt>
                <c:pt idx="10669">
                  <c:v>6.2</c:v>
                </c:pt>
                <c:pt idx="10670">
                  <c:v>6.2</c:v>
                </c:pt>
                <c:pt idx="10671">
                  <c:v>6.2</c:v>
                </c:pt>
                <c:pt idx="10672">
                  <c:v>6.2</c:v>
                </c:pt>
                <c:pt idx="10673">
                  <c:v>6.2</c:v>
                </c:pt>
                <c:pt idx="10674">
                  <c:v>6.2</c:v>
                </c:pt>
                <c:pt idx="10675">
                  <c:v>6.2</c:v>
                </c:pt>
                <c:pt idx="10676">
                  <c:v>6.2</c:v>
                </c:pt>
                <c:pt idx="10677">
                  <c:v>6.2</c:v>
                </c:pt>
                <c:pt idx="10678">
                  <c:v>6.2</c:v>
                </c:pt>
                <c:pt idx="10679">
                  <c:v>6.2</c:v>
                </c:pt>
                <c:pt idx="10680">
                  <c:v>6.2</c:v>
                </c:pt>
                <c:pt idx="10681">
                  <c:v>6.2</c:v>
                </c:pt>
                <c:pt idx="10682">
                  <c:v>6.2</c:v>
                </c:pt>
                <c:pt idx="10683">
                  <c:v>6.2</c:v>
                </c:pt>
                <c:pt idx="10684">
                  <c:v>6.2</c:v>
                </c:pt>
                <c:pt idx="10685">
                  <c:v>6.2</c:v>
                </c:pt>
                <c:pt idx="10686">
                  <c:v>6.2</c:v>
                </c:pt>
                <c:pt idx="10687">
                  <c:v>6.2</c:v>
                </c:pt>
                <c:pt idx="10688">
                  <c:v>6.2</c:v>
                </c:pt>
                <c:pt idx="10689">
                  <c:v>6.2</c:v>
                </c:pt>
                <c:pt idx="10690">
                  <c:v>6.2</c:v>
                </c:pt>
                <c:pt idx="10691">
                  <c:v>6.2</c:v>
                </c:pt>
                <c:pt idx="10692">
                  <c:v>6.2</c:v>
                </c:pt>
                <c:pt idx="10693">
                  <c:v>6.2</c:v>
                </c:pt>
                <c:pt idx="10694">
                  <c:v>6.2</c:v>
                </c:pt>
                <c:pt idx="10695">
                  <c:v>6.2</c:v>
                </c:pt>
                <c:pt idx="10696">
                  <c:v>6.2</c:v>
                </c:pt>
                <c:pt idx="10697">
                  <c:v>6.2</c:v>
                </c:pt>
                <c:pt idx="10698">
                  <c:v>6.2</c:v>
                </c:pt>
                <c:pt idx="10699">
                  <c:v>6.2</c:v>
                </c:pt>
                <c:pt idx="10700">
                  <c:v>6.2</c:v>
                </c:pt>
                <c:pt idx="10701">
                  <c:v>6.2</c:v>
                </c:pt>
                <c:pt idx="10702">
                  <c:v>6.2</c:v>
                </c:pt>
                <c:pt idx="10703">
                  <c:v>6.2</c:v>
                </c:pt>
                <c:pt idx="10704">
                  <c:v>6.2</c:v>
                </c:pt>
                <c:pt idx="10705">
                  <c:v>6.2</c:v>
                </c:pt>
                <c:pt idx="10706">
                  <c:v>6.2</c:v>
                </c:pt>
                <c:pt idx="10707">
                  <c:v>6.2</c:v>
                </c:pt>
                <c:pt idx="10708">
                  <c:v>6.2</c:v>
                </c:pt>
                <c:pt idx="10709">
                  <c:v>6.2</c:v>
                </c:pt>
                <c:pt idx="10710">
                  <c:v>6.2</c:v>
                </c:pt>
                <c:pt idx="10711">
                  <c:v>6.2</c:v>
                </c:pt>
                <c:pt idx="10712">
                  <c:v>6.2</c:v>
                </c:pt>
                <c:pt idx="10713">
                  <c:v>6.2</c:v>
                </c:pt>
                <c:pt idx="10714">
                  <c:v>6.2</c:v>
                </c:pt>
                <c:pt idx="10715">
                  <c:v>6.2</c:v>
                </c:pt>
                <c:pt idx="10716">
                  <c:v>6.2</c:v>
                </c:pt>
                <c:pt idx="10717">
                  <c:v>6.2</c:v>
                </c:pt>
                <c:pt idx="10718">
                  <c:v>6.2</c:v>
                </c:pt>
                <c:pt idx="10719">
                  <c:v>6.2</c:v>
                </c:pt>
                <c:pt idx="10720">
                  <c:v>6.2</c:v>
                </c:pt>
                <c:pt idx="10721">
                  <c:v>6.2</c:v>
                </c:pt>
                <c:pt idx="10722">
                  <c:v>6.2</c:v>
                </c:pt>
                <c:pt idx="10723">
                  <c:v>6.2</c:v>
                </c:pt>
                <c:pt idx="10724">
                  <c:v>6.2</c:v>
                </c:pt>
                <c:pt idx="10725">
                  <c:v>6.2</c:v>
                </c:pt>
                <c:pt idx="10726">
                  <c:v>6.2</c:v>
                </c:pt>
                <c:pt idx="10727">
                  <c:v>6.2</c:v>
                </c:pt>
                <c:pt idx="10728">
                  <c:v>6.2</c:v>
                </c:pt>
                <c:pt idx="10729">
                  <c:v>6.2</c:v>
                </c:pt>
                <c:pt idx="10730">
                  <c:v>6.2</c:v>
                </c:pt>
                <c:pt idx="10731">
                  <c:v>6.2</c:v>
                </c:pt>
                <c:pt idx="10732">
                  <c:v>6.2</c:v>
                </c:pt>
                <c:pt idx="10733">
                  <c:v>6.2</c:v>
                </c:pt>
                <c:pt idx="10734">
                  <c:v>6.2</c:v>
                </c:pt>
                <c:pt idx="10735">
                  <c:v>6.2</c:v>
                </c:pt>
                <c:pt idx="10736">
                  <c:v>6.2</c:v>
                </c:pt>
                <c:pt idx="10737">
                  <c:v>6.2</c:v>
                </c:pt>
                <c:pt idx="10738">
                  <c:v>6.2</c:v>
                </c:pt>
                <c:pt idx="10739">
                  <c:v>6.2</c:v>
                </c:pt>
                <c:pt idx="10740">
                  <c:v>6.2</c:v>
                </c:pt>
                <c:pt idx="10741">
                  <c:v>6.2</c:v>
                </c:pt>
                <c:pt idx="10742">
                  <c:v>6.2</c:v>
                </c:pt>
                <c:pt idx="10743">
                  <c:v>6.2</c:v>
                </c:pt>
                <c:pt idx="10744">
                  <c:v>6.2</c:v>
                </c:pt>
                <c:pt idx="10745">
                  <c:v>6.2</c:v>
                </c:pt>
                <c:pt idx="10746">
                  <c:v>6.2</c:v>
                </c:pt>
                <c:pt idx="10747">
                  <c:v>6.2</c:v>
                </c:pt>
                <c:pt idx="10748">
                  <c:v>6.2</c:v>
                </c:pt>
                <c:pt idx="10749">
                  <c:v>6.2</c:v>
                </c:pt>
                <c:pt idx="10750">
                  <c:v>6.2</c:v>
                </c:pt>
                <c:pt idx="10751">
                  <c:v>6.2</c:v>
                </c:pt>
                <c:pt idx="10752">
                  <c:v>6.2</c:v>
                </c:pt>
                <c:pt idx="10753">
                  <c:v>6.2</c:v>
                </c:pt>
                <c:pt idx="10754">
                  <c:v>6.2</c:v>
                </c:pt>
                <c:pt idx="10755">
                  <c:v>6.2</c:v>
                </c:pt>
                <c:pt idx="10756">
                  <c:v>6.2</c:v>
                </c:pt>
                <c:pt idx="10757">
                  <c:v>6.2</c:v>
                </c:pt>
                <c:pt idx="10758">
                  <c:v>6.2</c:v>
                </c:pt>
                <c:pt idx="10759">
                  <c:v>6.2</c:v>
                </c:pt>
                <c:pt idx="10760">
                  <c:v>6.2</c:v>
                </c:pt>
                <c:pt idx="10761">
                  <c:v>6.2</c:v>
                </c:pt>
                <c:pt idx="10762">
                  <c:v>6.2</c:v>
                </c:pt>
                <c:pt idx="10763">
                  <c:v>6.2</c:v>
                </c:pt>
                <c:pt idx="10764">
                  <c:v>6.2</c:v>
                </c:pt>
                <c:pt idx="10765">
                  <c:v>6.2</c:v>
                </c:pt>
                <c:pt idx="10766">
                  <c:v>6.2</c:v>
                </c:pt>
                <c:pt idx="10767">
                  <c:v>6.2</c:v>
                </c:pt>
                <c:pt idx="10768">
                  <c:v>6.2</c:v>
                </c:pt>
                <c:pt idx="10769">
                  <c:v>6.2</c:v>
                </c:pt>
                <c:pt idx="10770">
                  <c:v>6.2</c:v>
                </c:pt>
                <c:pt idx="10771">
                  <c:v>6.2</c:v>
                </c:pt>
                <c:pt idx="10772">
                  <c:v>6.2</c:v>
                </c:pt>
                <c:pt idx="10773">
                  <c:v>6.2</c:v>
                </c:pt>
                <c:pt idx="10774">
                  <c:v>6.2</c:v>
                </c:pt>
                <c:pt idx="10775">
                  <c:v>6.2</c:v>
                </c:pt>
                <c:pt idx="10776">
                  <c:v>6.2</c:v>
                </c:pt>
                <c:pt idx="10777">
                  <c:v>6.2</c:v>
                </c:pt>
                <c:pt idx="10778">
                  <c:v>6.2</c:v>
                </c:pt>
                <c:pt idx="10779">
                  <c:v>6.2</c:v>
                </c:pt>
                <c:pt idx="10780">
                  <c:v>6.2</c:v>
                </c:pt>
                <c:pt idx="10781">
                  <c:v>6.2</c:v>
                </c:pt>
                <c:pt idx="10782">
                  <c:v>6.2</c:v>
                </c:pt>
                <c:pt idx="10783">
                  <c:v>6.2</c:v>
                </c:pt>
                <c:pt idx="10784">
                  <c:v>6.2</c:v>
                </c:pt>
                <c:pt idx="10785">
                  <c:v>6.2</c:v>
                </c:pt>
                <c:pt idx="10786">
                  <c:v>6.2</c:v>
                </c:pt>
                <c:pt idx="10787">
                  <c:v>6.2</c:v>
                </c:pt>
                <c:pt idx="10788">
                  <c:v>6.2</c:v>
                </c:pt>
                <c:pt idx="10789">
                  <c:v>6.2</c:v>
                </c:pt>
                <c:pt idx="10790">
                  <c:v>6.2</c:v>
                </c:pt>
                <c:pt idx="10791">
                  <c:v>6.2</c:v>
                </c:pt>
                <c:pt idx="10792">
                  <c:v>6.2</c:v>
                </c:pt>
                <c:pt idx="10793">
                  <c:v>6.2</c:v>
                </c:pt>
                <c:pt idx="10794">
                  <c:v>6.2</c:v>
                </c:pt>
                <c:pt idx="10795">
                  <c:v>6.2</c:v>
                </c:pt>
                <c:pt idx="10796">
                  <c:v>6.2</c:v>
                </c:pt>
                <c:pt idx="10797">
                  <c:v>6.2</c:v>
                </c:pt>
                <c:pt idx="10798">
                  <c:v>6.2</c:v>
                </c:pt>
                <c:pt idx="10799">
                  <c:v>6.2</c:v>
                </c:pt>
                <c:pt idx="10800">
                  <c:v>6.2</c:v>
                </c:pt>
                <c:pt idx="10801">
                  <c:v>6.2</c:v>
                </c:pt>
                <c:pt idx="10802">
                  <c:v>6.2</c:v>
                </c:pt>
                <c:pt idx="10803">
                  <c:v>6.2</c:v>
                </c:pt>
                <c:pt idx="10804">
                  <c:v>6.2</c:v>
                </c:pt>
                <c:pt idx="10805">
                  <c:v>6.2</c:v>
                </c:pt>
                <c:pt idx="10806">
                  <c:v>6.2</c:v>
                </c:pt>
                <c:pt idx="10807">
                  <c:v>6.2</c:v>
                </c:pt>
                <c:pt idx="10808">
                  <c:v>6.2</c:v>
                </c:pt>
                <c:pt idx="10809">
                  <c:v>6.2</c:v>
                </c:pt>
                <c:pt idx="10810">
                  <c:v>6.2</c:v>
                </c:pt>
                <c:pt idx="10811">
                  <c:v>6.2</c:v>
                </c:pt>
                <c:pt idx="10812">
                  <c:v>6.2</c:v>
                </c:pt>
                <c:pt idx="10813">
                  <c:v>6.2</c:v>
                </c:pt>
                <c:pt idx="10814">
                  <c:v>6.2</c:v>
                </c:pt>
                <c:pt idx="10815">
                  <c:v>6.2</c:v>
                </c:pt>
                <c:pt idx="10816">
                  <c:v>6.2</c:v>
                </c:pt>
                <c:pt idx="10817">
                  <c:v>6.2</c:v>
                </c:pt>
                <c:pt idx="10818">
                  <c:v>6.2</c:v>
                </c:pt>
                <c:pt idx="10819">
                  <c:v>6.2</c:v>
                </c:pt>
                <c:pt idx="10820">
                  <c:v>6.2</c:v>
                </c:pt>
                <c:pt idx="10821">
                  <c:v>6.2</c:v>
                </c:pt>
                <c:pt idx="10822">
                  <c:v>6.2</c:v>
                </c:pt>
                <c:pt idx="10823">
                  <c:v>6.2</c:v>
                </c:pt>
                <c:pt idx="10824">
                  <c:v>6.2</c:v>
                </c:pt>
                <c:pt idx="10825">
                  <c:v>6.2</c:v>
                </c:pt>
                <c:pt idx="10826">
                  <c:v>6.2</c:v>
                </c:pt>
                <c:pt idx="10827">
                  <c:v>6.2</c:v>
                </c:pt>
                <c:pt idx="10828">
                  <c:v>6.2</c:v>
                </c:pt>
                <c:pt idx="10829">
                  <c:v>6.2</c:v>
                </c:pt>
                <c:pt idx="10830">
                  <c:v>6.2</c:v>
                </c:pt>
                <c:pt idx="10831">
                  <c:v>6.2</c:v>
                </c:pt>
                <c:pt idx="10832">
                  <c:v>6.2</c:v>
                </c:pt>
                <c:pt idx="10833">
                  <c:v>6.2</c:v>
                </c:pt>
                <c:pt idx="10834">
                  <c:v>6.2</c:v>
                </c:pt>
                <c:pt idx="10835">
                  <c:v>6.2</c:v>
                </c:pt>
                <c:pt idx="10836">
                  <c:v>6.2</c:v>
                </c:pt>
                <c:pt idx="10837">
                  <c:v>6.2</c:v>
                </c:pt>
                <c:pt idx="10838">
                  <c:v>6.2</c:v>
                </c:pt>
                <c:pt idx="10839">
                  <c:v>6.2</c:v>
                </c:pt>
                <c:pt idx="10840">
                  <c:v>6.2</c:v>
                </c:pt>
                <c:pt idx="10841">
                  <c:v>6.2</c:v>
                </c:pt>
                <c:pt idx="10842">
                  <c:v>6.2</c:v>
                </c:pt>
                <c:pt idx="10843">
                  <c:v>6.2</c:v>
                </c:pt>
                <c:pt idx="10844">
                  <c:v>6.2</c:v>
                </c:pt>
                <c:pt idx="10845">
                  <c:v>6.2</c:v>
                </c:pt>
                <c:pt idx="10846">
                  <c:v>6.2</c:v>
                </c:pt>
                <c:pt idx="10847">
                  <c:v>6.2</c:v>
                </c:pt>
                <c:pt idx="10848">
                  <c:v>6.2</c:v>
                </c:pt>
                <c:pt idx="10849">
                  <c:v>6.2</c:v>
                </c:pt>
                <c:pt idx="10850">
                  <c:v>6.2</c:v>
                </c:pt>
                <c:pt idx="10851">
                  <c:v>6.2</c:v>
                </c:pt>
                <c:pt idx="10852">
                  <c:v>6.2</c:v>
                </c:pt>
                <c:pt idx="10853">
                  <c:v>6.2</c:v>
                </c:pt>
                <c:pt idx="10854">
                  <c:v>6.2</c:v>
                </c:pt>
                <c:pt idx="10855">
                  <c:v>6.2</c:v>
                </c:pt>
                <c:pt idx="10856">
                  <c:v>6.2</c:v>
                </c:pt>
                <c:pt idx="10857">
                  <c:v>6.2</c:v>
                </c:pt>
                <c:pt idx="10858">
                  <c:v>6.2</c:v>
                </c:pt>
                <c:pt idx="10859">
                  <c:v>6.2</c:v>
                </c:pt>
                <c:pt idx="10860">
                  <c:v>6.2</c:v>
                </c:pt>
                <c:pt idx="10861">
                  <c:v>6.2</c:v>
                </c:pt>
                <c:pt idx="10862">
                  <c:v>6.2</c:v>
                </c:pt>
                <c:pt idx="10863">
                  <c:v>6.2</c:v>
                </c:pt>
                <c:pt idx="10864">
                  <c:v>6.2</c:v>
                </c:pt>
                <c:pt idx="10865">
                  <c:v>6.2</c:v>
                </c:pt>
                <c:pt idx="10866">
                  <c:v>6.2</c:v>
                </c:pt>
                <c:pt idx="10867">
                  <c:v>6.2</c:v>
                </c:pt>
                <c:pt idx="10868">
                  <c:v>6.2</c:v>
                </c:pt>
                <c:pt idx="10869">
                  <c:v>6.2</c:v>
                </c:pt>
                <c:pt idx="10870">
                  <c:v>6.2</c:v>
                </c:pt>
                <c:pt idx="10871">
                  <c:v>6.2</c:v>
                </c:pt>
                <c:pt idx="10872">
                  <c:v>6.2</c:v>
                </c:pt>
                <c:pt idx="10873">
                  <c:v>6.2</c:v>
                </c:pt>
                <c:pt idx="10874">
                  <c:v>6.2</c:v>
                </c:pt>
                <c:pt idx="10875">
                  <c:v>6.2</c:v>
                </c:pt>
                <c:pt idx="10876">
                  <c:v>5.4</c:v>
                </c:pt>
                <c:pt idx="10877">
                  <c:v>5.4</c:v>
                </c:pt>
                <c:pt idx="10878">
                  <c:v>5.4</c:v>
                </c:pt>
                <c:pt idx="10879">
                  <c:v>5.4</c:v>
                </c:pt>
                <c:pt idx="10880">
                  <c:v>5.4</c:v>
                </c:pt>
                <c:pt idx="10881">
                  <c:v>5.4</c:v>
                </c:pt>
                <c:pt idx="10882">
                  <c:v>5.4</c:v>
                </c:pt>
                <c:pt idx="10883">
                  <c:v>5.4</c:v>
                </c:pt>
                <c:pt idx="10884">
                  <c:v>5.4</c:v>
                </c:pt>
                <c:pt idx="10885">
                  <c:v>5.4</c:v>
                </c:pt>
                <c:pt idx="10886">
                  <c:v>5.4</c:v>
                </c:pt>
                <c:pt idx="10887">
                  <c:v>5.4</c:v>
                </c:pt>
                <c:pt idx="10888">
                  <c:v>5.4</c:v>
                </c:pt>
                <c:pt idx="10889">
                  <c:v>6.4</c:v>
                </c:pt>
                <c:pt idx="10890">
                  <c:v>5.4</c:v>
                </c:pt>
                <c:pt idx="10891">
                  <c:v>5.4</c:v>
                </c:pt>
                <c:pt idx="10892">
                  <c:v>5.4</c:v>
                </c:pt>
                <c:pt idx="10893">
                  <c:v>5.4</c:v>
                </c:pt>
                <c:pt idx="10894">
                  <c:v>5.4</c:v>
                </c:pt>
                <c:pt idx="10895">
                  <c:v>6.4</c:v>
                </c:pt>
                <c:pt idx="10896">
                  <c:v>5.4</c:v>
                </c:pt>
                <c:pt idx="10897">
                  <c:v>5.4</c:v>
                </c:pt>
                <c:pt idx="10898">
                  <c:v>5.4</c:v>
                </c:pt>
                <c:pt idx="10899">
                  <c:v>5.4</c:v>
                </c:pt>
                <c:pt idx="10900">
                  <c:v>5.4</c:v>
                </c:pt>
                <c:pt idx="10901">
                  <c:v>5.4</c:v>
                </c:pt>
                <c:pt idx="10902">
                  <c:v>5.4</c:v>
                </c:pt>
                <c:pt idx="10903">
                  <c:v>5.4</c:v>
                </c:pt>
                <c:pt idx="10904">
                  <c:v>5.4</c:v>
                </c:pt>
                <c:pt idx="10905">
                  <c:v>5.4</c:v>
                </c:pt>
                <c:pt idx="10906">
                  <c:v>5.4</c:v>
                </c:pt>
                <c:pt idx="10907">
                  <c:v>5.4</c:v>
                </c:pt>
                <c:pt idx="10908">
                  <c:v>5.4</c:v>
                </c:pt>
                <c:pt idx="10909">
                  <c:v>5.4</c:v>
                </c:pt>
                <c:pt idx="10910">
                  <c:v>5.4</c:v>
                </c:pt>
                <c:pt idx="10911">
                  <c:v>5.4</c:v>
                </c:pt>
                <c:pt idx="10912">
                  <c:v>5.4</c:v>
                </c:pt>
                <c:pt idx="10913">
                  <c:v>5.4</c:v>
                </c:pt>
                <c:pt idx="10914">
                  <c:v>5.4</c:v>
                </c:pt>
                <c:pt idx="10915">
                  <c:v>5.4</c:v>
                </c:pt>
                <c:pt idx="10916">
                  <c:v>5.4</c:v>
                </c:pt>
                <c:pt idx="10917">
                  <c:v>5.4</c:v>
                </c:pt>
                <c:pt idx="10918">
                  <c:v>5.4</c:v>
                </c:pt>
                <c:pt idx="10919">
                  <c:v>5.4</c:v>
                </c:pt>
                <c:pt idx="10920">
                  <c:v>5.4</c:v>
                </c:pt>
                <c:pt idx="10921">
                  <c:v>5.4</c:v>
                </c:pt>
                <c:pt idx="10922">
                  <c:v>5.4</c:v>
                </c:pt>
                <c:pt idx="10923">
                  <c:v>5.4</c:v>
                </c:pt>
                <c:pt idx="10924">
                  <c:v>5.4</c:v>
                </c:pt>
                <c:pt idx="10925">
                  <c:v>5.4</c:v>
                </c:pt>
                <c:pt idx="10926">
                  <c:v>5.4</c:v>
                </c:pt>
                <c:pt idx="10927">
                  <c:v>6.4</c:v>
                </c:pt>
                <c:pt idx="10928">
                  <c:v>5.4</c:v>
                </c:pt>
                <c:pt idx="10929">
                  <c:v>5.4</c:v>
                </c:pt>
                <c:pt idx="10930">
                  <c:v>5.4</c:v>
                </c:pt>
                <c:pt idx="10931">
                  <c:v>5.4</c:v>
                </c:pt>
                <c:pt idx="10932">
                  <c:v>5.4</c:v>
                </c:pt>
                <c:pt idx="10933">
                  <c:v>5.4</c:v>
                </c:pt>
                <c:pt idx="10934">
                  <c:v>6.4</c:v>
                </c:pt>
                <c:pt idx="10935">
                  <c:v>5.4</c:v>
                </c:pt>
                <c:pt idx="10936">
                  <c:v>5.4</c:v>
                </c:pt>
                <c:pt idx="10937">
                  <c:v>5.4</c:v>
                </c:pt>
                <c:pt idx="10938">
                  <c:v>5.4</c:v>
                </c:pt>
                <c:pt idx="10939">
                  <c:v>5.4</c:v>
                </c:pt>
                <c:pt idx="10940">
                  <c:v>5.4</c:v>
                </c:pt>
                <c:pt idx="10941">
                  <c:v>5.4</c:v>
                </c:pt>
                <c:pt idx="10942">
                  <c:v>5.4</c:v>
                </c:pt>
                <c:pt idx="10943">
                  <c:v>5.4</c:v>
                </c:pt>
                <c:pt idx="10944">
                  <c:v>5.4</c:v>
                </c:pt>
                <c:pt idx="10945">
                  <c:v>5.4</c:v>
                </c:pt>
                <c:pt idx="10946">
                  <c:v>5.4</c:v>
                </c:pt>
                <c:pt idx="10947">
                  <c:v>5.4</c:v>
                </c:pt>
                <c:pt idx="10948">
                  <c:v>5.4</c:v>
                </c:pt>
                <c:pt idx="10949">
                  <c:v>5.4</c:v>
                </c:pt>
                <c:pt idx="10950">
                  <c:v>5.4</c:v>
                </c:pt>
                <c:pt idx="10951">
                  <c:v>5.4</c:v>
                </c:pt>
                <c:pt idx="10952">
                  <c:v>5.4</c:v>
                </c:pt>
                <c:pt idx="10953">
                  <c:v>5.4</c:v>
                </c:pt>
                <c:pt idx="10954">
                  <c:v>5.4</c:v>
                </c:pt>
                <c:pt idx="10955">
                  <c:v>5.4</c:v>
                </c:pt>
                <c:pt idx="10956">
                  <c:v>5.4</c:v>
                </c:pt>
                <c:pt idx="10957">
                  <c:v>5.4</c:v>
                </c:pt>
                <c:pt idx="10958">
                  <c:v>5.4</c:v>
                </c:pt>
                <c:pt idx="10959">
                  <c:v>5.4</c:v>
                </c:pt>
                <c:pt idx="10960">
                  <c:v>5.4</c:v>
                </c:pt>
                <c:pt idx="10961">
                  <c:v>5.4</c:v>
                </c:pt>
                <c:pt idx="10962">
                  <c:v>5.4</c:v>
                </c:pt>
                <c:pt idx="10963">
                  <c:v>5.4</c:v>
                </c:pt>
                <c:pt idx="10964">
                  <c:v>5.4</c:v>
                </c:pt>
                <c:pt idx="10965">
                  <c:v>5.4</c:v>
                </c:pt>
                <c:pt idx="10966">
                  <c:v>5.4</c:v>
                </c:pt>
                <c:pt idx="10967">
                  <c:v>6.4</c:v>
                </c:pt>
                <c:pt idx="10968">
                  <c:v>5.4</c:v>
                </c:pt>
                <c:pt idx="10969">
                  <c:v>5.4</c:v>
                </c:pt>
                <c:pt idx="10970">
                  <c:v>5.4</c:v>
                </c:pt>
                <c:pt idx="10971">
                  <c:v>5.4</c:v>
                </c:pt>
                <c:pt idx="10972">
                  <c:v>5.4</c:v>
                </c:pt>
                <c:pt idx="10973">
                  <c:v>6.4</c:v>
                </c:pt>
                <c:pt idx="10974">
                  <c:v>5.4</c:v>
                </c:pt>
                <c:pt idx="10975">
                  <c:v>5.4</c:v>
                </c:pt>
                <c:pt idx="10976">
                  <c:v>5.4</c:v>
                </c:pt>
                <c:pt idx="10977">
                  <c:v>5.4</c:v>
                </c:pt>
                <c:pt idx="10978">
                  <c:v>5.4</c:v>
                </c:pt>
                <c:pt idx="10979">
                  <c:v>5.4</c:v>
                </c:pt>
                <c:pt idx="10980">
                  <c:v>5.4</c:v>
                </c:pt>
                <c:pt idx="10981">
                  <c:v>5.4</c:v>
                </c:pt>
                <c:pt idx="10982">
                  <c:v>5.4</c:v>
                </c:pt>
                <c:pt idx="10983">
                  <c:v>5.4</c:v>
                </c:pt>
                <c:pt idx="10984">
                  <c:v>5.4</c:v>
                </c:pt>
                <c:pt idx="10985">
                  <c:v>5.4</c:v>
                </c:pt>
                <c:pt idx="10986">
                  <c:v>5.4</c:v>
                </c:pt>
                <c:pt idx="10987">
                  <c:v>5.4</c:v>
                </c:pt>
                <c:pt idx="10988">
                  <c:v>5.4</c:v>
                </c:pt>
                <c:pt idx="10989">
                  <c:v>5.4</c:v>
                </c:pt>
                <c:pt idx="10990">
                  <c:v>5.4</c:v>
                </c:pt>
                <c:pt idx="10991">
                  <c:v>5.4</c:v>
                </c:pt>
                <c:pt idx="10992">
                  <c:v>5.4</c:v>
                </c:pt>
                <c:pt idx="10993">
                  <c:v>5.4</c:v>
                </c:pt>
                <c:pt idx="10994">
                  <c:v>5.4</c:v>
                </c:pt>
                <c:pt idx="10995">
                  <c:v>5.4</c:v>
                </c:pt>
                <c:pt idx="10996">
                  <c:v>5.4</c:v>
                </c:pt>
                <c:pt idx="10997">
                  <c:v>5.4</c:v>
                </c:pt>
                <c:pt idx="10998">
                  <c:v>5.4</c:v>
                </c:pt>
                <c:pt idx="10999">
                  <c:v>5.4</c:v>
                </c:pt>
                <c:pt idx="11000">
                  <c:v>5.4</c:v>
                </c:pt>
                <c:pt idx="11001">
                  <c:v>5.4</c:v>
                </c:pt>
                <c:pt idx="11002">
                  <c:v>5.4</c:v>
                </c:pt>
                <c:pt idx="11003">
                  <c:v>5.4</c:v>
                </c:pt>
                <c:pt idx="11004">
                  <c:v>5.4</c:v>
                </c:pt>
                <c:pt idx="11005">
                  <c:v>6</c:v>
                </c:pt>
                <c:pt idx="11006">
                  <c:v>5.4</c:v>
                </c:pt>
                <c:pt idx="11007">
                  <c:v>5.4</c:v>
                </c:pt>
                <c:pt idx="11008">
                  <c:v>6</c:v>
                </c:pt>
                <c:pt idx="11009">
                  <c:v>5.4</c:v>
                </c:pt>
                <c:pt idx="11010">
                  <c:v>5.4</c:v>
                </c:pt>
                <c:pt idx="11011">
                  <c:v>6</c:v>
                </c:pt>
                <c:pt idx="11012">
                  <c:v>5.4</c:v>
                </c:pt>
                <c:pt idx="11013">
                  <c:v>5.4</c:v>
                </c:pt>
                <c:pt idx="11014">
                  <c:v>5.4</c:v>
                </c:pt>
                <c:pt idx="11015">
                  <c:v>5.4</c:v>
                </c:pt>
                <c:pt idx="11016">
                  <c:v>5.4</c:v>
                </c:pt>
                <c:pt idx="11017">
                  <c:v>5.4</c:v>
                </c:pt>
                <c:pt idx="11018">
                  <c:v>5.4</c:v>
                </c:pt>
                <c:pt idx="11019">
                  <c:v>5.4</c:v>
                </c:pt>
                <c:pt idx="11020">
                  <c:v>5.4</c:v>
                </c:pt>
                <c:pt idx="11021">
                  <c:v>5.4</c:v>
                </c:pt>
                <c:pt idx="11022">
                  <c:v>5.4</c:v>
                </c:pt>
                <c:pt idx="11023">
                  <c:v>5.4</c:v>
                </c:pt>
                <c:pt idx="11024">
                  <c:v>5.4</c:v>
                </c:pt>
                <c:pt idx="11025">
                  <c:v>5.4</c:v>
                </c:pt>
                <c:pt idx="11026">
                  <c:v>5.4</c:v>
                </c:pt>
                <c:pt idx="11027">
                  <c:v>5.4</c:v>
                </c:pt>
                <c:pt idx="11028">
                  <c:v>5.4</c:v>
                </c:pt>
                <c:pt idx="11029">
                  <c:v>6</c:v>
                </c:pt>
                <c:pt idx="11030">
                  <c:v>5.4</c:v>
                </c:pt>
                <c:pt idx="11031">
                  <c:v>5.4</c:v>
                </c:pt>
                <c:pt idx="11032">
                  <c:v>5.4</c:v>
                </c:pt>
                <c:pt idx="11033">
                  <c:v>5.4</c:v>
                </c:pt>
                <c:pt idx="11034">
                  <c:v>5.4</c:v>
                </c:pt>
                <c:pt idx="11035">
                  <c:v>5.4</c:v>
                </c:pt>
                <c:pt idx="11036">
                  <c:v>5.4</c:v>
                </c:pt>
                <c:pt idx="11037">
                  <c:v>5.4</c:v>
                </c:pt>
                <c:pt idx="11038">
                  <c:v>5.4</c:v>
                </c:pt>
                <c:pt idx="11039">
                  <c:v>5.4</c:v>
                </c:pt>
                <c:pt idx="11040">
                  <c:v>5.4</c:v>
                </c:pt>
                <c:pt idx="11041">
                  <c:v>5.4</c:v>
                </c:pt>
                <c:pt idx="11042">
                  <c:v>5.4</c:v>
                </c:pt>
                <c:pt idx="11043">
                  <c:v>5.4</c:v>
                </c:pt>
                <c:pt idx="11044">
                  <c:v>5.4</c:v>
                </c:pt>
                <c:pt idx="11045">
                  <c:v>5.4</c:v>
                </c:pt>
                <c:pt idx="11046">
                  <c:v>5.4</c:v>
                </c:pt>
                <c:pt idx="11047">
                  <c:v>5.4</c:v>
                </c:pt>
                <c:pt idx="11048">
                  <c:v>5.4</c:v>
                </c:pt>
                <c:pt idx="11049">
                  <c:v>5.4</c:v>
                </c:pt>
                <c:pt idx="11050">
                  <c:v>5.4</c:v>
                </c:pt>
                <c:pt idx="11051">
                  <c:v>5.4</c:v>
                </c:pt>
                <c:pt idx="11052">
                  <c:v>5.4</c:v>
                </c:pt>
                <c:pt idx="11053">
                  <c:v>5.4</c:v>
                </c:pt>
                <c:pt idx="11054">
                  <c:v>6</c:v>
                </c:pt>
                <c:pt idx="11055">
                  <c:v>6</c:v>
                </c:pt>
                <c:pt idx="11056">
                  <c:v>5.4</c:v>
                </c:pt>
                <c:pt idx="11057">
                  <c:v>5.4</c:v>
                </c:pt>
                <c:pt idx="11058">
                  <c:v>5.4</c:v>
                </c:pt>
                <c:pt idx="11059">
                  <c:v>5.4</c:v>
                </c:pt>
                <c:pt idx="11060">
                  <c:v>5.4</c:v>
                </c:pt>
                <c:pt idx="11061">
                  <c:v>5.4</c:v>
                </c:pt>
                <c:pt idx="11062">
                  <c:v>5.4</c:v>
                </c:pt>
                <c:pt idx="11063">
                  <c:v>5.4</c:v>
                </c:pt>
                <c:pt idx="11064">
                  <c:v>6</c:v>
                </c:pt>
                <c:pt idx="11065">
                  <c:v>6.8</c:v>
                </c:pt>
                <c:pt idx="11066">
                  <c:v>5.4</c:v>
                </c:pt>
                <c:pt idx="11067">
                  <c:v>5.4</c:v>
                </c:pt>
                <c:pt idx="11068">
                  <c:v>5.4</c:v>
                </c:pt>
                <c:pt idx="11069">
                  <c:v>5.4</c:v>
                </c:pt>
                <c:pt idx="11070">
                  <c:v>5.4</c:v>
                </c:pt>
                <c:pt idx="11071">
                  <c:v>5.4</c:v>
                </c:pt>
                <c:pt idx="11072">
                  <c:v>5.4</c:v>
                </c:pt>
                <c:pt idx="11073">
                  <c:v>5.4</c:v>
                </c:pt>
                <c:pt idx="11074">
                  <c:v>5.4</c:v>
                </c:pt>
                <c:pt idx="11075">
                  <c:v>5.4</c:v>
                </c:pt>
                <c:pt idx="11076">
                  <c:v>5.4</c:v>
                </c:pt>
                <c:pt idx="11077">
                  <c:v>5.4</c:v>
                </c:pt>
                <c:pt idx="11078">
                  <c:v>5.4</c:v>
                </c:pt>
                <c:pt idx="11079">
                  <c:v>5.4</c:v>
                </c:pt>
                <c:pt idx="11080">
                  <c:v>5.4</c:v>
                </c:pt>
                <c:pt idx="11081">
                  <c:v>5.4</c:v>
                </c:pt>
                <c:pt idx="11082">
                  <c:v>5.4</c:v>
                </c:pt>
                <c:pt idx="11083">
                  <c:v>5.4</c:v>
                </c:pt>
                <c:pt idx="11084">
                  <c:v>5.4</c:v>
                </c:pt>
                <c:pt idx="11085">
                  <c:v>5.4</c:v>
                </c:pt>
                <c:pt idx="11086">
                  <c:v>5.4</c:v>
                </c:pt>
                <c:pt idx="11087">
                  <c:v>5.4</c:v>
                </c:pt>
                <c:pt idx="11088">
                  <c:v>5.4</c:v>
                </c:pt>
                <c:pt idx="11089">
                  <c:v>5.4</c:v>
                </c:pt>
                <c:pt idx="11090">
                  <c:v>6.8</c:v>
                </c:pt>
                <c:pt idx="11091">
                  <c:v>5.4</c:v>
                </c:pt>
                <c:pt idx="11092">
                  <c:v>5.4</c:v>
                </c:pt>
                <c:pt idx="11093">
                  <c:v>5.4</c:v>
                </c:pt>
                <c:pt idx="11094">
                  <c:v>5.4</c:v>
                </c:pt>
                <c:pt idx="11095">
                  <c:v>5.4</c:v>
                </c:pt>
                <c:pt idx="11096">
                  <c:v>5.4</c:v>
                </c:pt>
                <c:pt idx="11097">
                  <c:v>5.4</c:v>
                </c:pt>
                <c:pt idx="11098">
                  <c:v>5.4</c:v>
                </c:pt>
                <c:pt idx="11099">
                  <c:v>6.8</c:v>
                </c:pt>
                <c:pt idx="11100">
                  <c:v>5.4</c:v>
                </c:pt>
                <c:pt idx="11101">
                  <c:v>5.4</c:v>
                </c:pt>
                <c:pt idx="11102">
                  <c:v>5.4</c:v>
                </c:pt>
                <c:pt idx="11103">
                  <c:v>5.4</c:v>
                </c:pt>
                <c:pt idx="11104">
                  <c:v>5.4</c:v>
                </c:pt>
                <c:pt idx="11105">
                  <c:v>5.4</c:v>
                </c:pt>
                <c:pt idx="11106">
                  <c:v>6.8</c:v>
                </c:pt>
                <c:pt idx="11107">
                  <c:v>5.4</c:v>
                </c:pt>
                <c:pt idx="11108">
                  <c:v>5.4</c:v>
                </c:pt>
                <c:pt idx="11109">
                  <c:v>5.4</c:v>
                </c:pt>
                <c:pt idx="11110">
                  <c:v>5.4</c:v>
                </c:pt>
                <c:pt idx="11111">
                  <c:v>5.4</c:v>
                </c:pt>
                <c:pt idx="11112">
                  <c:v>5.4</c:v>
                </c:pt>
                <c:pt idx="11113">
                  <c:v>6.8</c:v>
                </c:pt>
                <c:pt idx="11114">
                  <c:v>5.4</c:v>
                </c:pt>
                <c:pt idx="11115">
                  <c:v>5.4</c:v>
                </c:pt>
                <c:pt idx="11116">
                  <c:v>5.4</c:v>
                </c:pt>
                <c:pt idx="11117">
                  <c:v>5.4</c:v>
                </c:pt>
                <c:pt idx="11118">
                  <c:v>5.4</c:v>
                </c:pt>
                <c:pt idx="11119">
                  <c:v>5.4</c:v>
                </c:pt>
                <c:pt idx="11120">
                  <c:v>5.4</c:v>
                </c:pt>
                <c:pt idx="11121">
                  <c:v>5.4</c:v>
                </c:pt>
                <c:pt idx="11122">
                  <c:v>5.4</c:v>
                </c:pt>
                <c:pt idx="11123">
                  <c:v>5.4</c:v>
                </c:pt>
                <c:pt idx="11124">
                  <c:v>5.4</c:v>
                </c:pt>
                <c:pt idx="11125">
                  <c:v>5.4</c:v>
                </c:pt>
                <c:pt idx="11126">
                  <c:v>6.8</c:v>
                </c:pt>
                <c:pt idx="11127">
                  <c:v>5.4</c:v>
                </c:pt>
                <c:pt idx="11128">
                  <c:v>5.4</c:v>
                </c:pt>
                <c:pt idx="11129">
                  <c:v>5.4</c:v>
                </c:pt>
                <c:pt idx="11130">
                  <c:v>5.4</c:v>
                </c:pt>
                <c:pt idx="11131">
                  <c:v>5.4</c:v>
                </c:pt>
                <c:pt idx="11132">
                  <c:v>5.4</c:v>
                </c:pt>
                <c:pt idx="11133">
                  <c:v>5.4</c:v>
                </c:pt>
                <c:pt idx="11134">
                  <c:v>5.4</c:v>
                </c:pt>
                <c:pt idx="11135">
                  <c:v>5.4</c:v>
                </c:pt>
                <c:pt idx="11136">
                  <c:v>5.4</c:v>
                </c:pt>
                <c:pt idx="11137">
                  <c:v>5.4</c:v>
                </c:pt>
                <c:pt idx="11138">
                  <c:v>5.4</c:v>
                </c:pt>
                <c:pt idx="11139">
                  <c:v>5.4</c:v>
                </c:pt>
                <c:pt idx="11140">
                  <c:v>5.4</c:v>
                </c:pt>
                <c:pt idx="11141">
                  <c:v>5.4</c:v>
                </c:pt>
                <c:pt idx="11142">
                  <c:v>5.4</c:v>
                </c:pt>
                <c:pt idx="11143">
                  <c:v>5.4</c:v>
                </c:pt>
                <c:pt idx="11144">
                  <c:v>5.4</c:v>
                </c:pt>
                <c:pt idx="11145">
                  <c:v>5.4</c:v>
                </c:pt>
                <c:pt idx="11146">
                  <c:v>5.4</c:v>
                </c:pt>
                <c:pt idx="11147">
                  <c:v>5.4</c:v>
                </c:pt>
                <c:pt idx="11148">
                  <c:v>5.4</c:v>
                </c:pt>
                <c:pt idx="11149">
                  <c:v>5.4</c:v>
                </c:pt>
                <c:pt idx="11150">
                  <c:v>5.4</c:v>
                </c:pt>
                <c:pt idx="11151">
                  <c:v>5.4</c:v>
                </c:pt>
                <c:pt idx="11152">
                  <c:v>5.4</c:v>
                </c:pt>
                <c:pt idx="11153">
                  <c:v>5.4</c:v>
                </c:pt>
                <c:pt idx="11154">
                  <c:v>5.4</c:v>
                </c:pt>
                <c:pt idx="11155">
                  <c:v>5.4</c:v>
                </c:pt>
                <c:pt idx="11156">
                  <c:v>5.4</c:v>
                </c:pt>
                <c:pt idx="11157">
                  <c:v>5.4</c:v>
                </c:pt>
                <c:pt idx="11158">
                  <c:v>5.4</c:v>
                </c:pt>
                <c:pt idx="11159">
                  <c:v>5.4</c:v>
                </c:pt>
                <c:pt idx="11160">
                  <c:v>5.4</c:v>
                </c:pt>
                <c:pt idx="11161">
                  <c:v>5.4</c:v>
                </c:pt>
                <c:pt idx="11162">
                  <c:v>5.4</c:v>
                </c:pt>
                <c:pt idx="11163">
                  <c:v>5.4</c:v>
                </c:pt>
                <c:pt idx="11164">
                  <c:v>5.4</c:v>
                </c:pt>
                <c:pt idx="11165">
                  <c:v>5.4</c:v>
                </c:pt>
                <c:pt idx="11166">
                  <c:v>5.4</c:v>
                </c:pt>
                <c:pt idx="11167">
                  <c:v>5.4</c:v>
                </c:pt>
                <c:pt idx="11168">
                  <c:v>5.4</c:v>
                </c:pt>
                <c:pt idx="11169">
                  <c:v>5.4</c:v>
                </c:pt>
                <c:pt idx="11170">
                  <c:v>5.4</c:v>
                </c:pt>
                <c:pt idx="11171">
                  <c:v>5.4</c:v>
                </c:pt>
                <c:pt idx="11172">
                  <c:v>5.4</c:v>
                </c:pt>
                <c:pt idx="11173">
                  <c:v>5.4</c:v>
                </c:pt>
                <c:pt idx="11174">
                  <c:v>5.4</c:v>
                </c:pt>
                <c:pt idx="11175">
                  <c:v>5.4</c:v>
                </c:pt>
                <c:pt idx="11176">
                  <c:v>5.4</c:v>
                </c:pt>
                <c:pt idx="11177">
                  <c:v>5.4</c:v>
                </c:pt>
                <c:pt idx="11178">
                  <c:v>5.4</c:v>
                </c:pt>
                <c:pt idx="11179">
                  <c:v>5.4</c:v>
                </c:pt>
                <c:pt idx="11180">
                  <c:v>5.4</c:v>
                </c:pt>
                <c:pt idx="11181">
                  <c:v>5.4</c:v>
                </c:pt>
                <c:pt idx="11182">
                  <c:v>5.4</c:v>
                </c:pt>
                <c:pt idx="11183">
                  <c:v>5.4</c:v>
                </c:pt>
                <c:pt idx="11184">
                  <c:v>5.4</c:v>
                </c:pt>
                <c:pt idx="11185">
                  <c:v>5.4</c:v>
                </c:pt>
                <c:pt idx="11186">
                  <c:v>5.4</c:v>
                </c:pt>
                <c:pt idx="11187">
                  <c:v>5.4</c:v>
                </c:pt>
                <c:pt idx="11188">
                  <c:v>5.4</c:v>
                </c:pt>
                <c:pt idx="11189">
                  <c:v>5.4</c:v>
                </c:pt>
                <c:pt idx="11190">
                  <c:v>5.4</c:v>
                </c:pt>
                <c:pt idx="11191">
                  <c:v>5.4</c:v>
                </c:pt>
                <c:pt idx="11192">
                  <c:v>5.4</c:v>
                </c:pt>
                <c:pt idx="11193">
                  <c:v>5.4</c:v>
                </c:pt>
                <c:pt idx="11194">
                  <c:v>5.4</c:v>
                </c:pt>
                <c:pt idx="11195">
                  <c:v>5.4</c:v>
                </c:pt>
                <c:pt idx="11196">
                  <c:v>5.4</c:v>
                </c:pt>
                <c:pt idx="11197">
                  <c:v>5.4</c:v>
                </c:pt>
                <c:pt idx="11198">
                  <c:v>5.4</c:v>
                </c:pt>
                <c:pt idx="11199">
                  <c:v>5.4</c:v>
                </c:pt>
                <c:pt idx="11200">
                  <c:v>5.4</c:v>
                </c:pt>
                <c:pt idx="11201">
                  <c:v>5.4</c:v>
                </c:pt>
                <c:pt idx="11202">
                  <c:v>5.4</c:v>
                </c:pt>
                <c:pt idx="11203">
                  <c:v>5.4</c:v>
                </c:pt>
                <c:pt idx="11204">
                  <c:v>5.4</c:v>
                </c:pt>
                <c:pt idx="11205">
                  <c:v>5.4</c:v>
                </c:pt>
                <c:pt idx="11206">
                  <c:v>5.4</c:v>
                </c:pt>
                <c:pt idx="11207">
                  <c:v>5.4</c:v>
                </c:pt>
                <c:pt idx="11208">
                  <c:v>5.4</c:v>
                </c:pt>
                <c:pt idx="11209">
                  <c:v>5.4</c:v>
                </c:pt>
                <c:pt idx="11210">
                  <c:v>5.4</c:v>
                </c:pt>
                <c:pt idx="11211">
                  <c:v>5.4</c:v>
                </c:pt>
                <c:pt idx="11212">
                  <c:v>5.4</c:v>
                </c:pt>
                <c:pt idx="11213">
                  <c:v>5.4</c:v>
                </c:pt>
                <c:pt idx="11214">
                  <c:v>5.4</c:v>
                </c:pt>
                <c:pt idx="11215">
                  <c:v>5.4</c:v>
                </c:pt>
                <c:pt idx="11216">
                  <c:v>5.4</c:v>
                </c:pt>
                <c:pt idx="11217">
                  <c:v>5.4</c:v>
                </c:pt>
                <c:pt idx="11218">
                  <c:v>5.4</c:v>
                </c:pt>
                <c:pt idx="11219">
                  <c:v>5.4</c:v>
                </c:pt>
                <c:pt idx="11220">
                  <c:v>5.4</c:v>
                </c:pt>
                <c:pt idx="11221">
                  <c:v>5.4</c:v>
                </c:pt>
                <c:pt idx="11222">
                  <c:v>5.4</c:v>
                </c:pt>
                <c:pt idx="11223">
                  <c:v>5.4</c:v>
                </c:pt>
                <c:pt idx="11224">
                  <c:v>5.4</c:v>
                </c:pt>
                <c:pt idx="11225">
                  <c:v>5.4</c:v>
                </c:pt>
                <c:pt idx="11226">
                  <c:v>5.4</c:v>
                </c:pt>
                <c:pt idx="11227">
                  <c:v>5.4</c:v>
                </c:pt>
                <c:pt idx="11228">
                  <c:v>5.4</c:v>
                </c:pt>
                <c:pt idx="11229">
                  <c:v>5.4</c:v>
                </c:pt>
                <c:pt idx="11230">
                  <c:v>5.4</c:v>
                </c:pt>
                <c:pt idx="11231">
                  <c:v>5.4</c:v>
                </c:pt>
                <c:pt idx="11232">
                  <c:v>5.4</c:v>
                </c:pt>
                <c:pt idx="11233">
                  <c:v>5.4</c:v>
                </c:pt>
                <c:pt idx="11234">
                  <c:v>5.4</c:v>
                </c:pt>
                <c:pt idx="11235">
                  <c:v>5.4</c:v>
                </c:pt>
                <c:pt idx="11236">
                  <c:v>5.4</c:v>
                </c:pt>
                <c:pt idx="11237">
                  <c:v>5.4</c:v>
                </c:pt>
                <c:pt idx="11238">
                  <c:v>5.4</c:v>
                </c:pt>
                <c:pt idx="11239">
                  <c:v>5.4</c:v>
                </c:pt>
                <c:pt idx="11240">
                  <c:v>5.4</c:v>
                </c:pt>
                <c:pt idx="11241">
                  <c:v>5.4</c:v>
                </c:pt>
                <c:pt idx="11242">
                  <c:v>5.4</c:v>
                </c:pt>
                <c:pt idx="11243">
                  <c:v>5.4</c:v>
                </c:pt>
                <c:pt idx="11244">
                  <c:v>5.4</c:v>
                </c:pt>
                <c:pt idx="11245">
                  <c:v>5.4</c:v>
                </c:pt>
                <c:pt idx="11246">
                  <c:v>5.4</c:v>
                </c:pt>
                <c:pt idx="11247">
                  <c:v>5.4</c:v>
                </c:pt>
                <c:pt idx="11248">
                  <c:v>5.4</c:v>
                </c:pt>
                <c:pt idx="11249">
                  <c:v>5.4</c:v>
                </c:pt>
                <c:pt idx="11250">
                  <c:v>5.4</c:v>
                </c:pt>
                <c:pt idx="11251">
                  <c:v>5.4</c:v>
                </c:pt>
                <c:pt idx="11252">
                  <c:v>5.4</c:v>
                </c:pt>
                <c:pt idx="11253">
                  <c:v>5.4</c:v>
                </c:pt>
                <c:pt idx="11254">
                  <c:v>5.4</c:v>
                </c:pt>
                <c:pt idx="11255">
                  <c:v>5.4</c:v>
                </c:pt>
                <c:pt idx="11256">
                  <c:v>5.4</c:v>
                </c:pt>
                <c:pt idx="11257">
                  <c:v>5.4</c:v>
                </c:pt>
                <c:pt idx="11258">
                  <c:v>5.4</c:v>
                </c:pt>
                <c:pt idx="11259">
                  <c:v>5.4</c:v>
                </c:pt>
                <c:pt idx="11260">
                  <c:v>5.4</c:v>
                </c:pt>
                <c:pt idx="11261">
                  <c:v>5.4</c:v>
                </c:pt>
                <c:pt idx="11262">
                  <c:v>5.4</c:v>
                </c:pt>
                <c:pt idx="11263">
                  <c:v>5.4</c:v>
                </c:pt>
                <c:pt idx="11264">
                  <c:v>5.4</c:v>
                </c:pt>
                <c:pt idx="11265">
                  <c:v>5.4</c:v>
                </c:pt>
                <c:pt idx="11266">
                  <c:v>5.4</c:v>
                </c:pt>
                <c:pt idx="11267">
                  <c:v>5.4</c:v>
                </c:pt>
                <c:pt idx="11268">
                  <c:v>5.4</c:v>
                </c:pt>
                <c:pt idx="11269">
                  <c:v>5.4</c:v>
                </c:pt>
                <c:pt idx="11270">
                  <c:v>5.4</c:v>
                </c:pt>
                <c:pt idx="11271">
                  <c:v>5.4</c:v>
                </c:pt>
                <c:pt idx="11272">
                  <c:v>5.4</c:v>
                </c:pt>
                <c:pt idx="11273">
                  <c:v>5.4</c:v>
                </c:pt>
                <c:pt idx="11274">
                  <c:v>5.4</c:v>
                </c:pt>
                <c:pt idx="11275">
                  <c:v>5.4</c:v>
                </c:pt>
                <c:pt idx="11276">
                  <c:v>5.4</c:v>
                </c:pt>
                <c:pt idx="11277">
                  <c:v>5.4</c:v>
                </c:pt>
                <c:pt idx="11278">
                  <c:v>5.4</c:v>
                </c:pt>
                <c:pt idx="11279">
                  <c:v>5.4</c:v>
                </c:pt>
                <c:pt idx="11280">
                  <c:v>5.4</c:v>
                </c:pt>
                <c:pt idx="11281">
                  <c:v>5.4</c:v>
                </c:pt>
                <c:pt idx="11282">
                  <c:v>5.4</c:v>
                </c:pt>
                <c:pt idx="11283">
                  <c:v>5.4</c:v>
                </c:pt>
                <c:pt idx="11284">
                  <c:v>7.5</c:v>
                </c:pt>
                <c:pt idx="11285">
                  <c:v>7.5</c:v>
                </c:pt>
                <c:pt idx="11286">
                  <c:v>2</c:v>
                </c:pt>
                <c:pt idx="11287">
                  <c:v>2</c:v>
                </c:pt>
                <c:pt idx="11288">
                  <c:v>2</c:v>
                </c:pt>
                <c:pt idx="11289">
                  <c:v>2</c:v>
                </c:pt>
                <c:pt idx="11290">
                  <c:v>2</c:v>
                </c:pt>
                <c:pt idx="11291">
                  <c:v>2</c:v>
                </c:pt>
                <c:pt idx="11292">
                  <c:v>2</c:v>
                </c:pt>
                <c:pt idx="11293">
                  <c:v>2</c:v>
                </c:pt>
                <c:pt idx="11294">
                  <c:v>2</c:v>
                </c:pt>
                <c:pt idx="11295">
                  <c:v>2</c:v>
                </c:pt>
                <c:pt idx="11296">
                  <c:v>2</c:v>
                </c:pt>
                <c:pt idx="11297">
                  <c:v>1.5</c:v>
                </c:pt>
                <c:pt idx="11298">
                  <c:v>1.5</c:v>
                </c:pt>
                <c:pt idx="11299">
                  <c:v>1.5</c:v>
                </c:pt>
                <c:pt idx="11300">
                  <c:v>2</c:v>
                </c:pt>
                <c:pt idx="11301">
                  <c:v>2</c:v>
                </c:pt>
                <c:pt idx="11302">
                  <c:v>2</c:v>
                </c:pt>
                <c:pt idx="11303">
                  <c:v>2</c:v>
                </c:pt>
                <c:pt idx="11304">
                  <c:v>2.5</c:v>
                </c:pt>
                <c:pt idx="11305">
                  <c:v>2.5</c:v>
                </c:pt>
                <c:pt idx="11306">
                  <c:v>2.5</c:v>
                </c:pt>
                <c:pt idx="11307">
                  <c:v>2.5</c:v>
                </c:pt>
                <c:pt idx="11308">
                  <c:v>2.5</c:v>
                </c:pt>
                <c:pt idx="11309">
                  <c:v>2.5</c:v>
                </c:pt>
                <c:pt idx="11310">
                  <c:v>2.5</c:v>
                </c:pt>
                <c:pt idx="11311">
                  <c:v>2.5</c:v>
                </c:pt>
                <c:pt idx="11312">
                  <c:v>2.5</c:v>
                </c:pt>
                <c:pt idx="11313">
                  <c:v>2.5</c:v>
                </c:pt>
                <c:pt idx="11314">
                  <c:v>2.5</c:v>
                </c:pt>
                <c:pt idx="11315">
                  <c:v>2.5</c:v>
                </c:pt>
                <c:pt idx="11316">
                  <c:v>2.5</c:v>
                </c:pt>
                <c:pt idx="11317">
                  <c:v>2.5</c:v>
                </c:pt>
                <c:pt idx="11318">
                  <c:v>2.5</c:v>
                </c:pt>
                <c:pt idx="11319">
                  <c:v>2.5</c:v>
                </c:pt>
                <c:pt idx="11320">
                  <c:v>2.5</c:v>
                </c:pt>
                <c:pt idx="11321">
                  <c:v>2.5</c:v>
                </c:pt>
                <c:pt idx="11322">
                  <c:v>2.5</c:v>
                </c:pt>
                <c:pt idx="11323">
                  <c:v>2.5</c:v>
                </c:pt>
                <c:pt idx="11324">
                  <c:v>2.5</c:v>
                </c:pt>
                <c:pt idx="11325">
                  <c:v>2.5</c:v>
                </c:pt>
                <c:pt idx="11326">
                  <c:v>2.5</c:v>
                </c:pt>
                <c:pt idx="11327">
                  <c:v>2.5</c:v>
                </c:pt>
                <c:pt idx="11328">
                  <c:v>2.5</c:v>
                </c:pt>
                <c:pt idx="11329">
                  <c:v>2.5</c:v>
                </c:pt>
                <c:pt idx="11330">
                  <c:v>2.5</c:v>
                </c:pt>
                <c:pt idx="11331">
                  <c:v>2.5</c:v>
                </c:pt>
                <c:pt idx="11332">
                  <c:v>2.5</c:v>
                </c:pt>
                <c:pt idx="11333">
                  <c:v>2</c:v>
                </c:pt>
                <c:pt idx="11334">
                  <c:v>2</c:v>
                </c:pt>
                <c:pt idx="11335">
                  <c:v>2</c:v>
                </c:pt>
                <c:pt idx="11336">
                  <c:v>2</c:v>
                </c:pt>
                <c:pt idx="11337">
                  <c:v>2</c:v>
                </c:pt>
                <c:pt idx="11338">
                  <c:v>2</c:v>
                </c:pt>
                <c:pt idx="11339">
                  <c:v>2</c:v>
                </c:pt>
                <c:pt idx="11340">
                  <c:v>2</c:v>
                </c:pt>
                <c:pt idx="11341">
                  <c:v>5.4</c:v>
                </c:pt>
                <c:pt idx="11342">
                  <c:v>5.4</c:v>
                </c:pt>
                <c:pt idx="11343">
                  <c:v>3.5</c:v>
                </c:pt>
                <c:pt idx="11344">
                  <c:v>3.5</c:v>
                </c:pt>
                <c:pt idx="11345">
                  <c:v>3.5</c:v>
                </c:pt>
                <c:pt idx="11346">
                  <c:v>3.5</c:v>
                </c:pt>
                <c:pt idx="11347">
                  <c:v>3.5</c:v>
                </c:pt>
                <c:pt idx="11348">
                  <c:v>3.5</c:v>
                </c:pt>
                <c:pt idx="11349">
                  <c:v>3.5</c:v>
                </c:pt>
                <c:pt idx="11350">
                  <c:v>3.5</c:v>
                </c:pt>
                <c:pt idx="11351">
                  <c:v>3.5</c:v>
                </c:pt>
                <c:pt idx="11352">
                  <c:v>3.5</c:v>
                </c:pt>
                <c:pt idx="11353">
                  <c:v>3.5</c:v>
                </c:pt>
                <c:pt idx="11354">
                  <c:v>3.5</c:v>
                </c:pt>
                <c:pt idx="11355">
                  <c:v>3.5</c:v>
                </c:pt>
                <c:pt idx="11356">
                  <c:v>3.5</c:v>
                </c:pt>
                <c:pt idx="11357">
                  <c:v>3.5</c:v>
                </c:pt>
                <c:pt idx="11358">
                  <c:v>3.5</c:v>
                </c:pt>
                <c:pt idx="11359">
                  <c:v>3.5</c:v>
                </c:pt>
                <c:pt idx="11360">
                  <c:v>3.5</c:v>
                </c:pt>
                <c:pt idx="11361">
                  <c:v>3.5</c:v>
                </c:pt>
                <c:pt idx="11362">
                  <c:v>3.5</c:v>
                </c:pt>
                <c:pt idx="11363">
                  <c:v>3.5</c:v>
                </c:pt>
                <c:pt idx="11364">
                  <c:v>3.5</c:v>
                </c:pt>
                <c:pt idx="11365">
                  <c:v>3.5</c:v>
                </c:pt>
                <c:pt idx="11366">
                  <c:v>3.5</c:v>
                </c:pt>
                <c:pt idx="11367">
                  <c:v>3.5</c:v>
                </c:pt>
                <c:pt idx="11368">
                  <c:v>3.5</c:v>
                </c:pt>
                <c:pt idx="11369">
                  <c:v>3.5</c:v>
                </c:pt>
                <c:pt idx="11370">
                  <c:v>3.5</c:v>
                </c:pt>
                <c:pt idx="11371">
                  <c:v>3.5</c:v>
                </c:pt>
                <c:pt idx="11372">
                  <c:v>3.5</c:v>
                </c:pt>
                <c:pt idx="11373">
                  <c:v>3.5</c:v>
                </c:pt>
                <c:pt idx="11374">
                  <c:v>3.5</c:v>
                </c:pt>
                <c:pt idx="11375">
                  <c:v>3.5</c:v>
                </c:pt>
                <c:pt idx="11376">
                  <c:v>3.5</c:v>
                </c:pt>
                <c:pt idx="11377">
                  <c:v>3.5</c:v>
                </c:pt>
                <c:pt idx="11378">
                  <c:v>3.5</c:v>
                </c:pt>
                <c:pt idx="11379">
                  <c:v>3.5</c:v>
                </c:pt>
                <c:pt idx="11380">
                  <c:v>3.5</c:v>
                </c:pt>
                <c:pt idx="11381">
                  <c:v>3.5</c:v>
                </c:pt>
                <c:pt idx="11382">
                  <c:v>3.5</c:v>
                </c:pt>
                <c:pt idx="11383">
                  <c:v>3.5</c:v>
                </c:pt>
                <c:pt idx="11384">
                  <c:v>3.5</c:v>
                </c:pt>
                <c:pt idx="11385">
                  <c:v>3.5</c:v>
                </c:pt>
                <c:pt idx="11386">
                  <c:v>3.5</c:v>
                </c:pt>
                <c:pt idx="11387">
                  <c:v>3.5</c:v>
                </c:pt>
                <c:pt idx="11388">
                  <c:v>3.5</c:v>
                </c:pt>
                <c:pt idx="11389">
                  <c:v>3.5</c:v>
                </c:pt>
                <c:pt idx="11390">
                  <c:v>3.5</c:v>
                </c:pt>
                <c:pt idx="11391">
                  <c:v>3.5</c:v>
                </c:pt>
                <c:pt idx="11392">
                  <c:v>3.5</c:v>
                </c:pt>
                <c:pt idx="11393">
                  <c:v>3.5</c:v>
                </c:pt>
                <c:pt idx="11394">
                  <c:v>3.5</c:v>
                </c:pt>
                <c:pt idx="11395">
                  <c:v>3.5</c:v>
                </c:pt>
                <c:pt idx="11396">
                  <c:v>3.5</c:v>
                </c:pt>
                <c:pt idx="11397">
                  <c:v>3.5</c:v>
                </c:pt>
                <c:pt idx="11398">
                  <c:v>3.5</c:v>
                </c:pt>
                <c:pt idx="11399">
                  <c:v>3.5</c:v>
                </c:pt>
                <c:pt idx="11400">
                  <c:v>3.5</c:v>
                </c:pt>
                <c:pt idx="11401">
                  <c:v>3.5</c:v>
                </c:pt>
                <c:pt idx="11402">
                  <c:v>3.5</c:v>
                </c:pt>
                <c:pt idx="11403">
                  <c:v>3.5</c:v>
                </c:pt>
                <c:pt idx="11404">
                  <c:v>3.5</c:v>
                </c:pt>
                <c:pt idx="11405">
                  <c:v>3.5</c:v>
                </c:pt>
                <c:pt idx="11406">
                  <c:v>3</c:v>
                </c:pt>
                <c:pt idx="11407">
                  <c:v>3</c:v>
                </c:pt>
                <c:pt idx="11408">
                  <c:v>3</c:v>
                </c:pt>
                <c:pt idx="11409">
                  <c:v>3</c:v>
                </c:pt>
                <c:pt idx="11410">
                  <c:v>3</c:v>
                </c:pt>
                <c:pt idx="11411">
                  <c:v>3</c:v>
                </c:pt>
                <c:pt idx="11412">
                  <c:v>3</c:v>
                </c:pt>
                <c:pt idx="11413">
                  <c:v>3</c:v>
                </c:pt>
                <c:pt idx="11414">
                  <c:v>3</c:v>
                </c:pt>
                <c:pt idx="11415">
                  <c:v>3</c:v>
                </c:pt>
                <c:pt idx="11416">
                  <c:v>3</c:v>
                </c:pt>
                <c:pt idx="11417">
                  <c:v>3</c:v>
                </c:pt>
                <c:pt idx="11418">
                  <c:v>3</c:v>
                </c:pt>
                <c:pt idx="11419">
                  <c:v>3</c:v>
                </c:pt>
                <c:pt idx="11420">
                  <c:v>3</c:v>
                </c:pt>
                <c:pt idx="11421">
                  <c:v>3</c:v>
                </c:pt>
                <c:pt idx="11422">
                  <c:v>3</c:v>
                </c:pt>
                <c:pt idx="11423">
                  <c:v>3</c:v>
                </c:pt>
                <c:pt idx="11424">
                  <c:v>3</c:v>
                </c:pt>
                <c:pt idx="11425">
                  <c:v>3</c:v>
                </c:pt>
                <c:pt idx="11426">
                  <c:v>3</c:v>
                </c:pt>
                <c:pt idx="11427">
                  <c:v>3</c:v>
                </c:pt>
                <c:pt idx="11428">
                  <c:v>3</c:v>
                </c:pt>
                <c:pt idx="11429">
                  <c:v>3</c:v>
                </c:pt>
                <c:pt idx="11430">
                  <c:v>3</c:v>
                </c:pt>
                <c:pt idx="11431">
                  <c:v>3</c:v>
                </c:pt>
                <c:pt idx="11432">
                  <c:v>3</c:v>
                </c:pt>
                <c:pt idx="11433">
                  <c:v>3</c:v>
                </c:pt>
                <c:pt idx="11434">
                  <c:v>3</c:v>
                </c:pt>
                <c:pt idx="11435">
                  <c:v>3</c:v>
                </c:pt>
                <c:pt idx="11436">
                  <c:v>3</c:v>
                </c:pt>
                <c:pt idx="11437">
                  <c:v>3</c:v>
                </c:pt>
                <c:pt idx="11438">
                  <c:v>3</c:v>
                </c:pt>
                <c:pt idx="11439">
                  <c:v>3</c:v>
                </c:pt>
                <c:pt idx="11440">
                  <c:v>3</c:v>
                </c:pt>
                <c:pt idx="11441">
                  <c:v>3</c:v>
                </c:pt>
                <c:pt idx="11442">
                  <c:v>3</c:v>
                </c:pt>
                <c:pt idx="11443">
                  <c:v>3</c:v>
                </c:pt>
                <c:pt idx="11444">
                  <c:v>3</c:v>
                </c:pt>
                <c:pt idx="11445">
                  <c:v>3</c:v>
                </c:pt>
                <c:pt idx="11446">
                  <c:v>3</c:v>
                </c:pt>
                <c:pt idx="11447">
                  <c:v>3</c:v>
                </c:pt>
                <c:pt idx="11448">
                  <c:v>3</c:v>
                </c:pt>
                <c:pt idx="11449">
                  <c:v>3</c:v>
                </c:pt>
                <c:pt idx="11450">
                  <c:v>3</c:v>
                </c:pt>
                <c:pt idx="11451">
                  <c:v>3</c:v>
                </c:pt>
                <c:pt idx="11452">
                  <c:v>3</c:v>
                </c:pt>
                <c:pt idx="11453">
                  <c:v>3</c:v>
                </c:pt>
                <c:pt idx="11454">
                  <c:v>3</c:v>
                </c:pt>
                <c:pt idx="11455">
                  <c:v>3</c:v>
                </c:pt>
                <c:pt idx="11456">
                  <c:v>3</c:v>
                </c:pt>
                <c:pt idx="11457">
                  <c:v>3</c:v>
                </c:pt>
                <c:pt idx="11458">
                  <c:v>3</c:v>
                </c:pt>
                <c:pt idx="11459">
                  <c:v>3</c:v>
                </c:pt>
                <c:pt idx="11460">
                  <c:v>3</c:v>
                </c:pt>
                <c:pt idx="11461">
                  <c:v>3.4</c:v>
                </c:pt>
                <c:pt idx="11462">
                  <c:v>3</c:v>
                </c:pt>
                <c:pt idx="11463">
                  <c:v>3</c:v>
                </c:pt>
                <c:pt idx="11464">
                  <c:v>3</c:v>
                </c:pt>
                <c:pt idx="11465">
                  <c:v>3</c:v>
                </c:pt>
                <c:pt idx="11466">
                  <c:v>3</c:v>
                </c:pt>
                <c:pt idx="11467">
                  <c:v>3.4</c:v>
                </c:pt>
                <c:pt idx="11468">
                  <c:v>3</c:v>
                </c:pt>
                <c:pt idx="11469">
                  <c:v>3</c:v>
                </c:pt>
                <c:pt idx="11470">
                  <c:v>3</c:v>
                </c:pt>
                <c:pt idx="11471">
                  <c:v>3</c:v>
                </c:pt>
                <c:pt idx="11472">
                  <c:v>3</c:v>
                </c:pt>
                <c:pt idx="11473">
                  <c:v>3.4</c:v>
                </c:pt>
                <c:pt idx="11474">
                  <c:v>3</c:v>
                </c:pt>
                <c:pt idx="11475">
                  <c:v>3</c:v>
                </c:pt>
                <c:pt idx="11476">
                  <c:v>3</c:v>
                </c:pt>
                <c:pt idx="11477">
                  <c:v>3</c:v>
                </c:pt>
                <c:pt idx="11478">
                  <c:v>3</c:v>
                </c:pt>
                <c:pt idx="11479">
                  <c:v>3.4</c:v>
                </c:pt>
                <c:pt idx="11480">
                  <c:v>3</c:v>
                </c:pt>
                <c:pt idx="11481">
                  <c:v>3</c:v>
                </c:pt>
                <c:pt idx="11482" formatCode="0.0">
                  <c:v>3.2381294964028768</c:v>
                </c:pt>
                <c:pt idx="11483" formatCode="0.0">
                  <c:v>3.2381294964028768</c:v>
                </c:pt>
                <c:pt idx="11484" formatCode="0.0">
                  <c:v>3.2381294964028768</c:v>
                </c:pt>
                <c:pt idx="11485" formatCode="0.0">
                  <c:v>3.2381294964028768</c:v>
                </c:pt>
                <c:pt idx="11486" formatCode="0.0">
                  <c:v>3.2381294964028768</c:v>
                </c:pt>
                <c:pt idx="11487" formatCode="0.0">
                  <c:v>3.2381294964028768</c:v>
                </c:pt>
                <c:pt idx="11488" formatCode="0.0">
                  <c:v>3.2381294964028768</c:v>
                </c:pt>
                <c:pt idx="11489" formatCode="0.0">
                  <c:v>3.2381294964028768</c:v>
                </c:pt>
                <c:pt idx="11490" formatCode="0.0">
                  <c:v>3.2381294964028768</c:v>
                </c:pt>
                <c:pt idx="11491" formatCode="0.0">
                  <c:v>3.2381294964028768</c:v>
                </c:pt>
                <c:pt idx="11492" formatCode="0.0">
                  <c:v>3.2381294964028768</c:v>
                </c:pt>
                <c:pt idx="11493" formatCode="0.0">
                  <c:v>3.2381294964028768</c:v>
                </c:pt>
                <c:pt idx="11494" formatCode="0.0">
                  <c:v>3.2381294964028768</c:v>
                </c:pt>
                <c:pt idx="11495" formatCode="0.0">
                  <c:v>3.2381294964028768</c:v>
                </c:pt>
                <c:pt idx="11496" formatCode="0.0">
                  <c:v>3.2381294964028768</c:v>
                </c:pt>
                <c:pt idx="11497" formatCode="0.0">
                  <c:v>3.2381294964028768</c:v>
                </c:pt>
                <c:pt idx="11498" formatCode="0.0">
                  <c:v>3.2381294964028768</c:v>
                </c:pt>
                <c:pt idx="11499" formatCode="0.0">
                  <c:v>3.2381294964028768</c:v>
                </c:pt>
                <c:pt idx="11500" formatCode="0.0">
                  <c:v>3.2381294964028768</c:v>
                </c:pt>
                <c:pt idx="11501" formatCode="0.0">
                  <c:v>3.2381294964028768</c:v>
                </c:pt>
                <c:pt idx="11502" formatCode="0.0">
                  <c:v>3.2381294964028768</c:v>
                </c:pt>
                <c:pt idx="11503" formatCode="0.0">
                  <c:v>3.2381294964028768</c:v>
                </c:pt>
                <c:pt idx="11504" formatCode="0.0">
                  <c:v>3.2381294964028768</c:v>
                </c:pt>
                <c:pt idx="11505" formatCode="0.0">
                  <c:v>3.2381294964028768</c:v>
                </c:pt>
                <c:pt idx="11506" formatCode="0.0">
                  <c:v>3.2381294964028768</c:v>
                </c:pt>
                <c:pt idx="11507" formatCode="0.0">
                  <c:v>3.2381294964028768</c:v>
                </c:pt>
                <c:pt idx="11508" formatCode="0.0">
                  <c:v>3.2381294964028768</c:v>
                </c:pt>
                <c:pt idx="11509" formatCode="0.0">
                  <c:v>3.2381294964028768</c:v>
                </c:pt>
                <c:pt idx="11510" formatCode="0.0">
                  <c:v>3.2381294964028768</c:v>
                </c:pt>
                <c:pt idx="11511" formatCode="0.0">
                  <c:v>3.2381294964028768</c:v>
                </c:pt>
                <c:pt idx="11512" formatCode="0.0">
                  <c:v>3.2381294964028768</c:v>
                </c:pt>
                <c:pt idx="11513" formatCode="0.0">
                  <c:v>3.2381294964028768</c:v>
                </c:pt>
                <c:pt idx="11514" formatCode="0.0">
                  <c:v>3.2381294964028768</c:v>
                </c:pt>
                <c:pt idx="11515" formatCode="0.0">
                  <c:v>3.2381294964028768</c:v>
                </c:pt>
                <c:pt idx="11516" formatCode="0.0">
                  <c:v>3.2381294964028768</c:v>
                </c:pt>
                <c:pt idx="11517" formatCode="0.0">
                  <c:v>3.2381294964028768</c:v>
                </c:pt>
                <c:pt idx="11518" formatCode="0.0">
                  <c:v>3.2381294964028768</c:v>
                </c:pt>
                <c:pt idx="11519" formatCode="0.0">
                  <c:v>3.2381294964028768</c:v>
                </c:pt>
                <c:pt idx="11520" formatCode="0.0">
                  <c:v>3.2381294964028768</c:v>
                </c:pt>
                <c:pt idx="11521" formatCode="0.0">
                  <c:v>3.2381294964028768</c:v>
                </c:pt>
                <c:pt idx="11522" formatCode="0.0">
                  <c:v>3.2381294964028768</c:v>
                </c:pt>
                <c:pt idx="11523">
                  <c:v>2</c:v>
                </c:pt>
                <c:pt idx="11524">
                  <c:v>2</c:v>
                </c:pt>
                <c:pt idx="11525">
                  <c:v>2</c:v>
                </c:pt>
                <c:pt idx="11526">
                  <c:v>2</c:v>
                </c:pt>
                <c:pt idx="11527">
                  <c:v>2</c:v>
                </c:pt>
                <c:pt idx="11528">
                  <c:v>2</c:v>
                </c:pt>
                <c:pt idx="11529">
                  <c:v>2</c:v>
                </c:pt>
                <c:pt idx="11530">
                  <c:v>2.5</c:v>
                </c:pt>
                <c:pt idx="11531">
                  <c:v>3.7</c:v>
                </c:pt>
                <c:pt idx="11532">
                  <c:v>3.7</c:v>
                </c:pt>
                <c:pt idx="11533">
                  <c:v>3.7</c:v>
                </c:pt>
                <c:pt idx="11534">
                  <c:v>3.7</c:v>
                </c:pt>
                <c:pt idx="11535">
                  <c:v>3.7</c:v>
                </c:pt>
                <c:pt idx="11536">
                  <c:v>3.7</c:v>
                </c:pt>
                <c:pt idx="11537">
                  <c:v>3.7</c:v>
                </c:pt>
                <c:pt idx="11538">
                  <c:v>3.7</c:v>
                </c:pt>
                <c:pt idx="11539">
                  <c:v>3.7</c:v>
                </c:pt>
                <c:pt idx="11540">
                  <c:v>3.7</c:v>
                </c:pt>
                <c:pt idx="11541">
                  <c:v>3.7</c:v>
                </c:pt>
                <c:pt idx="11542">
                  <c:v>3.7</c:v>
                </c:pt>
                <c:pt idx="11543">
                  <c:v>3.7</c:v>
                </c:pt>
                <c:pt idx="11544">
                  <c:v>3.7</c:v>
                </c:pt>
                <c:pt idx="11545">
                  <c:v>3.7</c:v>
                </c:pt>
                <c:pt idx="11546">
                  <c:v>3.7</c:v>
                </c:pt>
                <c:pt idx="11547">
                  <c:v>3.7</c:v>
                </c:pt>
                <c:pt idx="11548">
                  <c:v>3.7</c:v>
                </c:pt>
                <c:pt idx="11549">
                  <c:v>3.7</c:v>
                </c:pt>
                <c:pt idx="11550">
                  <c:v>3.7</c:v>
                </c:pt>
                <c:pt idx="11551">
                  <c:v>3.7</c:v>
                </c:pt>
                <c:pt idx="11552">
                  <c:v>3.7</c:v>
                </c:pt>
                <c:pt idx="11553">
                  <c:v>3.7</c:v>
                </c:pt>
                <c:pt idx="11554">
                  <c:v>3.7</c:v>
                </c:pt>
                <c:pt idx="11555">
                  <c:v>3.7</c:v>
                </c:pt>
                <c:pt idx="11556">
                  <c:v>3.7</c:v>
                </c:pt>
                <c:pt idx="11557">
                  <c:v>3.7</c:v>
                </c:pt>
                <c:pt idx="11558">
                  <c:v>3.7</c:v>
                </c:pt>
                <c:pt idx="11559">
                  <c:v>3.7</c:v>
                </c:pt>
                <c:pt idx="11560">
                  <c:v>3.7</c:v>
                </c:pt>
                <c:pt idx="11561">
                  <c:v>3.7</c:v>
                </c:pt>
                <c:pt idx="11562">
                  <c:v>3.7</c:v>
                </c:pt>
                <c:pt idx="11563">
                  <c:v>1.6</c:v>
                </c:pt>
                <c:pt idx="11564">
                  <c:v>1.6</c:v>
                </c:pt>
                <c:pt idx="11565">
                  <c:v>1.6</c:v>
                </c:pt>
                <c:pt idx="11566">
                  <c:v>1.6</c:v>
                </c:pt>
                <c:pt idx="11567">
                  <c:v>1.6</c:v>
                </c:pt>
                <c:pt idx="11568">
                  <c:v>1.6</c:v>
                </c:pt>
                <c:pt idx="11569">
                  <c:v>1.6</c:v>
                </c:pt>
                <c:pt idx="11570">
                  <c:v>1.6</c:v>
                </c:pt>
                <c:pt idx="11571">
                  <c:v>1.6</c:v>
                </c:pt>
                <c:pt idx="11572">
                  <c:v>1.6</c:v>
                </c:pt>
                <c:pt idx="11573">
                  <c:v>1.6</c:v>
                </c:pt>
                <c:pt idx="11574">
                  <c:v>1.6</c:v>
                </c:pt>
                <c:pt idx="11575">
                  <c:v>1.6</c:v>
                </c:pt>
                <c:pt idx="11576">
                  <c:v>1.6</c:v>
                </c:pt>
                <c:pt idx="11577">
                  <c:v>1.6</c:v>
                </c:pt>
                <c:pt idx="11578">
                  <c:v>1.6</c:v>
                </c:pt>
                <c:pt idx="11579">
                  <c:v>1.6</c:v>
                </c:pt>
                <c:pt idx="11580">
                  <c:v>1.6</c:v>
                </c:pt>
                <c:pt idx="11581">
                  <c:v>1.6</c:v>
                </c:pt>
                <c:pt idx="11582">
                  <c:v>1.6</c:v>
                </c:pt>
                <c:pt idx="11583">
                  <c:v>1.6</c:v>
                </c:pt>
                <c:pt idx="11584">
                  <c:v>1.6</c:v>
                </c:pt>
                <c:pt idx="11585">
                  <c:v>1.6</c:v>
                </c:pt>
                <c:pt idx="11586">
                  <c:v>1.6</c:v>
                </c:pt>
                <c:pt idx="11587">
                  <c:v>1.6</c:v>
                </c:pt>
                <c:pt idx="11588">
                  <c:v>1.6</c:v>
                </c:pt>
                <c:pt idx="11589">
                  <c:v>1.6</c:v>
                </c:pt>
                <c:pt idx="11590">
                  <c:v>1.6</c:v>
                </c:pt>
                <c:pt idx="11591">
                  <c:v>1.6</c:v>
                </c:pt>
                <c:pt idx="11592">
                  <c:v>1.6</c:v>
                </c:pt>
                <c:pt idx="11593">
                  <c:v>1.6</c:v>
                </c:pt>
                <c:pt idx="11594">
                  <c:v>1.6</c:v>
                </c:pt>
                <c:pt idx="11595">
                  <c:v>1.6</c:v>
                </c:pt>
                <c:pt idx="11596">
                  <c:v>1.6</c:v>
                </c:pt>
                <c:pt idx="11597">
                  <c:v>1.6</c:v>
                </c:pt>
                <c:pt idx="11598">
                  <c:v>1.6</c:v>
                </c:pt>
                <c:pt idx="11599">
                  <c:v>1.6</c:v>
                </c:pt>
                <c:pt idx="11600">
                  <c:v>1.6</c:v>
                </c:pt>
                <c:pt idx="11601">
                  <c:v>1.6</c:v>
                </c:pt>
                <c:pt idx="11602">
                  <c:v>1.6</c:v>
                </c:pt>
                <c:pt idx="11603">
                  <c:v>1.6</c:v>
                </c:pt>
                <c:pt idx="11604">
                  <c:v>1.6</c:v>
                </c:pt>
                <c:pt idx="11605">
                  <c:v>1.6</c:v>
                </c:pt>
                <c:pt idx="11606">
                  <c:v>1.6</c:v>
                </c:pt>
                <c:pt idx="11607">
                  <c:v>1.6</c:v>
                </c:pt>
                <c:pt idx="11608">
                  <c:v>1.6</c:v>
                </c:pt>
                <c:pt idx="11609">
                  <c:v>1.6</c:v>
                </c:pt>
                <c:pt idx="11610">
                  <c:v>1.6</c:v>
                </c:pt>
                <c:pt idx="11611">
                  <c:v>1.6</c:v>
                </c:pt>
                <c:pt idx="11612">
                  <c:v>1.6</c:v>
                </c:pt>
                <c:pt idx="11613">
                  <c:v>3.5</c:v>
                </c:pt>
                <c:pt idx="11614">
                  <c:v>3.5</c:v>
                </c:pt>
                <c:pt idx="11615">
                  <c:v>3.5</c:v>
                </c:pt>
                <c:pt idx="11616">
                  <c:v>3.5</c:v>
                </c:pt>
                <c:pt idx="11617">
                  <c:v>3.5</c:v>
                </c:pt>
                <c:pt idx="11618">
                  <c:v>3.5</c:v>
                </c:pt>
                <c:pt idx="11619">
                  <c:v>3.5</c:v>
                </c:pt>
                <c:pt idx="11620">
                  <c:v>3.5</c:v>
                </c:pt>
                <c:pt idx="11621">
                  <c:v>3.5</c:v>
                </c:pt>
                <c:pt idx="11622">
                  <c:v>3.5</c:v>
                </c:pt>
                <c:pt idx="11623">
                  <c:v>3.5</c:v>
                </c:pt>
                <c:pt idx="11624">
                  <c:v>3.5</c:v>
                </c:pt>
                <c:pt idx="11625">
                  <c:v>3.5</c:v>
                </c:pt>
                <c:pt idx="11626">
                  <c:v>3.5</c:v>
                </c:pt>
                <c:pt idx="11627">
                  <c:v>3.5</c:v>
                </c:pt>
                <c:pt idx="11628">
                  <c:v>3.5</c:v>
                </c:pt>
                <c:pt idx="11629">
                  <c:v>3.5</c:v>
                </c:pt>
                <c:pt idx="11630">
                  <c:v>3.5</c:v>
                </c:pt>
                <c:pt idx="11631">
                  <c:v>3.5</c:v>
                </c:pt>
                <c:pt idx="11632">
                  <c:v>3.5</c:v>
                </c:pt>
                <c:pt idx="11633">
                  <c:v>3.5</c:v>
                </c:pt>
                <c:pt idx="11634">
                  <c:v>3.5</c:v>
                </c:pt>
                <c:pt idx="11635">
                  <c:v>3.5</c:v>
                </c:pt>
                <c:pt idx="11636">
                  <c:v>3.5</c:v>
                </c:pt>
                <c:pt idx="11637">
                  <c:v>3.5</c:v>
                </c:pt>
                <c:pt idx="11638">
                  <c:v>3.5</c:v>
                </c:pt>
                <c:pt idx="11639">
                  <c:v>3.5</c:v>
                </c:pt>
                <c:pt idx="11640">
                  <c:v>3.5</c:v>
                </c:pt>
                <c:pt idx="11641">
                  <c:v>3.5</c:v>
                </c:pt>
                <c:pt idx="11642">
                  <c:v>3.5</c:v>
                </c:pt>
                <c:pt idx="11643">
                  <c:v>3.5</c:v>
                </c:pt>
                <c:pt idx="11644">
                  <c:v>3.5</c:v>
                </c:pt>
                <c:pt idx="11645">
                  <c:v>3.5</c:v>
                </c:pt>
                <c:pt idx="11646">
                  <c:v>3.5</c:v>
                </c:pt>
                <c:pt idx="11647">
                  <c:v>3.5</c:v>
                </c:pt>
                <c:pt idx="11648">
                  <c:v>3.5</c:v>
                </c:pt>
                <c:pt idx="11649">
                  <c:v>3.5</c:v>
                </c:pt>
                <c:pt idx="11650">
                  <c:v>3.5</c:v>
                </c:pt>
                <c:pt idx="11651">
                  <c:v>3.5</c:v>
                </c:pt>
                <c:pt idx="11652">
                  <c:v>3.5</c:v>
                </c:pt>
                <c:pt idx="11653">
                  <c:v>3.5</c:v>
                </c:pt>
                <c:pt idx="11654">
                  <c:v>3.5</c:v>
                </c:pt>
                <c:pt idx="11655">
                  <c:v>3.5</c:v>
                </c:pt>
                <c:pt idx="11656">
                  <c:v>3.5</c:v>
                </c:pt>
                <c:pt idx="11657">
                  <c:v>3.5</c:v>
                </c:pt>
                <c:pt idx="11658">
                  <c:v>3.5</c:v>
                </c:pt>
                <c:pt idx="11659">
                  <c:v>3.5</c:v>
                </c:pt>
                <c:pt idx="11660">
                  <c:v>3.5</c:v>
                </c:pt>
                <c:pt idx="11661">
                  <c:v>3.5</c:v>
                </c:pt>
                <c:pt idx="11662">
                  <c:v>3.5</c:v>
                </c:pt>
                <c:pt idx="11663">
                  <c:v>3.5</c:v>
                </c:pt>
                <c:pt idx="11664">
                  <c:v>3.5</c:v>
                </c:pt>
                <c:pt idx="11665">
                  <c:v>3.5</c:v>
                </c:pt>
                <c:pt idx="11666">
                  <c:v>3.5</c:v>
                </c:pt>
                <c:pt idx="11667">
                  <c:v>3.5</c:v>
                </c:pt>
                <c:pt idx="11668">
                  <c:v>3.5</c:v>
                </c:pt>
                <c:pt idx="11669">
                  <c:v>3.5</c:v>
                </c:pt>
                <c:pt idx="11670">
                  <c:v>3.5</c:v>
                </c:pt>
                <c:pt idx="11671">
                  <c:v>3.5</c:v>
                </c:pt>
                <c:pt idx="11672">
                  <c:v>3.5</c:v>
                </c:pt>
                <c:pt idx="11673">
                  <c:v>3.5</c:v>
                </c:pt>
                <c:pt idx="11674">
                  <c:v>3.5</c:v>
                </c:pt>
                <c:pt idx="11675">
                  <c:v>3.5</c:v>
                </c:pt>
                <c:pt idx="11676">
                  <c:v>3.5</c:v>
                </c:pt>
                <c:pt idx="11677">
                  <c:v>3.5</c:v>
                </c:pt>
                <c:pt idx="11678">
                  <c:v>3.5</c:v>
                </c:pt>
                <c:pt idx="11679">
                  <c:v>3.5</c:v>
                </c:pt>
                <c:pt idx="11680">
                  <c:v>3.7</c:v>
                </c:pt>
                <c:pt idx="11681">
                  <c:v>3.7</c:v>
                </c:pt>
                <c:pt idx="11682">
                  <c:v>3.7</c:v>
                </c:pt>
                <c:pt idx="11683">
                  <c:v>3.7</c:v>
                </c:pt>
                <c:pt idx="11684">
                  <c:v>3.7</c:v>
                </c:pt>
                <c:pt idx="11685">
                  <c:v>3.7</c:v>
                </c:pt>
                <c:pt idx="11686">
                  <c:v>3.7</c:v>
                </c:pt>
                <c:pt idx="11687">
                  <c:v>3.7</c:v>
                </c:pt>
                <c:pt idx="11688">
                  <c:v>3.7</c:v>
                </c:pt>
                <c:pt idx="11689">
                  <c:v>3.7</c:v>
                </c:pt>
                <c:pt idx="11690">
                  <c:v>3.7</c:v>
                </c:pt>
                <c:pt idx="11691">
                  <c:v>3.7</c:v>
                </c:pt>
                <c:pt idx="11692">
                  <c:v>3.7</c:v>
                </c:pt>
                <c:pt idx="11693">
                  <c:v>3.7</c:v>
                </c:pt>
                <c:pt idx="11694">
                  <c:v>3.7</c:v>
                </c:pt>
                <c:pt idx="11695">
                  <c:v>3.7</c:v>
                </c:pt>
                <c:pt idx="11696">
                  <c:v>3.7</c:v>
                </c:pt>
                <c:pt idx="11697">
                  <c:v>3.7</c:v>
                </c:pt>
                <c:pt idx="11698">
                  <c:v>3.7</c:v>
                </c:pt>
                <c:pt idx="11699">
                  <c:v>3.7</c:v>
                </c:pt>
                <c:pt idx="11700">
                  <c:v>3.7</c:v>
                </c:pt>
                <c:pt idx="11701">
                  <c:v>3.7</c:v>
                </c:pt>
                <c:pt idx="11702">
                  <c:v>3.7</c:v>
                </c:pt>
                <c:pt idx="11703">
                  <c:v>3.7</c:v>
                </c:pt>
                <c:pt idx="11704">
                  <c:v>3.7</c:v>
                </c:pt>
                <c:pt idx="11705">
                  <c:v>3.7</c:v>
                </c:pt>
                <c:pt idx="11706">
                  <c:v>3.7</c:v>
                </c:pt>
                <c:pt idx="11707">
                  <c:v>3.7</c:v>
                </c:pt>
                <c:pt idx="11708">
                  <c:v>3.7</c:v>
                </c:pt>
                <c:pt idx="11709">
                  <c:v>3.7</c:v>
                </c:pt>
                <c:pt idx="11710">
                  <c:v>3.7</c:v>
                </c:pt>
                <c:pt idx="11711">
                  <c:v>3.7</c:v>
                </c:pt>
                <c:pt idx="11712">
                  <c:v>3.7</c:v>
                </c:pt>
                <c:pt idx="11713">
                  <c:v>3.7</c:v>
                </c:pt>
                <c:pt idx="11714">
                  <c:v>3.7</c:v>
                </c:pt>
                <c:pt idx="11715">
                  <c:v>3.7</c:v>
                </c:pt>
                <c:pt idx="11716">
                  <c:v>3.7</c:v>
                </c:pt>
                <c:pt idx="11717">
                  <c:v>3.7</c:v>
                </c:pt>
                <c:pt idx="11718">
                  <c:v>3.7</c:v>
                </c:pt>
                <c:pt idx="11719">
                  <c:v>3.7</c:v>
                </c:pt>
                <c:pt idx="11720">
                  <c:v>3.7</c:v>
                </c:pt>
                <c:pt idx="11721">
                  <c:v>3.7</c:v>
                </c:pt>
                <c:pt idx="11722">
                  <c:v>3.7</c:v>
                </c:pt>
                <c:pt idx="11723">
                  <c:v>3.7</c:v>
                </c:pt>
                <c:pt idx="11724">
                  <c:v>3.7</c:v>
                </c:pt>
                <c:pt idx="11725">
                  <c:v>3.7</c:v>
                </c:pt>
                <c:pt idx="11726">
                  <c:v>3.7</c:v>
                </c:pt>
                <c:pt idx="11727">
                  <c:v>3.7</c:v>
                </c:pt>
                <c:pt idx="11728">
                  <c:v>3.7</c:v>
                </c:pt>
                <c:pt idx="11729">
                  <c:v>3.7</c:v>
                </c:pt>
                <c:pt idx="11730">
                  <c:v>3.7</c:v>
                </c:pt>
                <c:pt idx="11731">
                  <c:v>3.7</c:v>
                </c:pt>
                <c:pt idx="11732">
                  <c:v>3.7</c:v>
                </c:pt>
                <c:pt idx="11733">
                  <c:v>3.7</c:v>
                </c:pt>
                <c:pt idx="11734">
                  <c:v>3.7</c:v>
                </c:pt>
                <c:pt idx="11735">
                  <c:v>3.7</c:v>
                </c:pt>
                <c:pt idx="11736">
                  <c:v>3.7</c:v>
                </c:pt>
                <c:pt idx="11737">
                  <c:v>3.7</c:v>
                </c:pt>
                <c:pt idx="11738">
                  <c:v>3.7</c:v>
                </c:pt>
                <c:pt idx="11739">
                  <c:v>3.7</c:v>
                </c:pt>
                <c:pt idx="11740">
                  <c:v>3.7</c:v>
                </c:pt>
                <c:pt idx="11741">
                  <c:v>3.7</c:v>
                </c:pt>
                <c:pt idx="11742">
                  <c:v>3.7</c:v>
                </c:pt>
                <c:pt idx="11743">
                  <c:v>3.7</c:v>
                </c:pt>
                <c:pt idx="11744">
                  <c:v>3.7</c:v>
                </c:pt>
                <c:pt idx="11745">
                  <c:v>3.7</c:v>
                </c:pt>
                <c:pt idx="11746">
                  <c:v>3.7</c:v>
                </c:pt>
                <c:pt idx="11747">
                  <c:v>3.7</c:v>
                </c:pt>
                <c:pt idx="11748">
                  <c:v>3.7</c:v>
                </c:pt>
                <c:pt idx="11749">
                  <c:v>3.7</c:v>
                </c:pt>
                <c:pt idx="11750">
                  <c:v>3.7</c:v>
                </c:pt>
                <c:pt idx="11751">
                  <c:v>3.7</c:v>
                </c:pt>
                <c:pt idx="11752">
                  <c:v>2</c:v>
                </c:pt>
                <c:pt idx="11753">
                  <c:v>2</c:v>
                </c:pt>
                <c:pt idx="11754">
                  <c:v>2</c:v>
                </c:pt>
                <c:pt idx="11755">
                  <c:v>2</c:v>
                </c:pt>
                <c:pt idx="11756">
                  <c:v>2</c:v>
                </c:pt>
                <c:pt idx="11757">
                  <c:v>2</c:v>
                </c:pt>
                <c:pt idx="11758">
                  <c:v>2</c:v>
                </c:pt>
                <c:pt idx="11759">
                  <c:v>2</c:v>
                </c:pt>
                <c:pt idx="11760">
                  <c:v>2.5</c:v>
                </c:pt>
                <c:pt idx="11761">
                  <c:v>2.5</c:v>
                </c:pt>
                <c:pt idx="11762">
                  <c:v>2.5</c:v>
                </c:pt>
                <c:pt idx="11763">
                  <c:v>2.5</c:v>
                </c:pt>
                <c:pt idx="11764">
                  <c:v>2.5</c:v>
                </c:pt>
                <c:pt idx="11765">
                  <c:v>2.5</c:v>
                </c:pt>
                <c:pt idx="11766">
                  <c:v>2.5</c:v>
                </c:pt>
                <c:pt idx="11767">
                  <c:v>2.5</c:v>
                </c:pt>
                <c:pt idx="11768">
                  <c:v>3.5</c:v>
                </c:pt>
                <c:pt idx="11769">
                  <c:v>3.5</c:v>
                </c:pt>
                <c:pt idx="11770">
                  <c:v>3.5</c:v>
                </c:pt>
                <c:pt idx="11771">
                  <c:v>3.5</c:v>
                </c:pt>
                <c:pt idx="11772">
                  <c:v>3.5</c:v>
                </c:pt>
                <c:pt idx="11773">
                  <c:v>3.5</c:v>
                </c:pt>
                <c:pt idx="11774">
                  <c:v>3.5</c:v>
                </c:pt>
                <c:pt idx="11775">
                  <c:v>3.5</c:v>
                </c:pt>
                <c:pt idx="11776">
                  <c:v>3.5</c:v>
                </c:pt>
                <c:pt idx="11777">
                  <c:v>3.5</c:v>
                </c:pt>
                <c:pt idx="11778">
                  <c:v>3.5</c:v>
                </c:pt>
                <c:pt idx="11779">
                  <c:v>3.5</c:v>
                </c:pt>
                <c:pt idx="11780">
                  <c:v>2</c:v>
                </c:pt>
                <c:pt idx="11781">
                  <c:v>3.7</c:v>
                </c:pt>
                <c:pt idx="11782">
                  <c:v>3.7</c:v>
                </c:pt>
                <c:pt idx="11783">
                  <c:v>3.7</c:v>
                </c:pt>
                <c:pt idx="11784">
                  <c:v>3.7</c:v>
                </c:pt>
                <c:pt idx="11785">
                  <c:v>3.7</c:v>
                </c:pt>
                <c:pt idx="11786">
                  <c:v>3.7</c:v>
                </c:pt>
                <c:pt idx="11787">
                  <c:v>3.7</c:v>
                </c:pt>
                <c:pt idx="11788">
                  <c:v>3.7</c:v>
                </c:pt>
                <c:pt idx="11789">
                  <c:v>3.7</c:v>
                </c:pt>
                <c:pt idx="11790">
                  <c:v>3.7</c:v>
                </c:pt>
                <c:pt idx="11791">
                  <c:v>3.7</c:v>
                </c:pt>
                <c:pt idx="11792">
                  <c:v>3.7</c:v>
                </c:pt>
                <c:pt idx="11793">
                  <c:v>3.7</c:v>
                </c:pt>
                <c:pt idx="11794">
                  <c:v>3.7</c:v>
                </c:pt>
                <c:pt idx="11795">
                  <c:v>3.7</c:v>
                </c:pt>
                <c:pt idx="11796">
                  <c:v>3.7</c:v>
                </c:pt>
                <c:pt idx="11797">
                  <c:v>3.7</c:v>
                </c:pt>
                <c:pt idx="11798">
                  <c:v>3.7</c:v>
                </c:pt>
                <c:pt idx="11799">
                  <c:v>3.7</c:v>
                </c:pt>
                <c:pt idx="11800">
                  <c:v>3.7</c:v>
                </c:pt>
                <c:pt idx="11801">
                  <c:v>3.7</c:v>
                </c:pt>
                <c:pt idx="11802">
                  <c:v>3.7</c:v>
                </c:pt>
                <c:pt idx="11803">
                  <c:v>3.7</c:v>
                </c:pt>
                <c:pt idx="11804">
                  <c:v>3.7</c:v>
                </c:pt>
                <c:pt idx="11805">
                  <c:v>3.7</c:v>
                </c:pt>
                <c:pt idx="11806">
                  <c:v>3.7</c:v>
                </c:pt>
                <c:pt idx="11807">
                  <c:v>3.7</c:v>
                </c:pt>
                <c:pt idx="11808">
                  <c:v>3.7</c:v>
                </c:pt>
                <c:pt idx="11809">
                  <c:v>3.7</c:v>
                </c:pt>
                <c:pt idx="11810">
                  <c:v>3.7</c:v>
                </c:pt>
                <c:pt idx="11811">
                  <c:v>3.7</c:v>
                </c:pt>
                <c:pt idx="11812">
                  <c:v>3.7</c:v>
                </c:pt>
                <c:pt idx="11813">
                  <c:v>3.7</c:v>
                </c:pt>
                <c:pt idx="11814">
                  <c:v>3.7</c:v>
                </c:pt>
                <c:pt idx="11815">
                  <c:v>3.7</c:v>
                </c:pt>
                <c:pt idx="11816">
                  <c:v>3.7</c:v>
                </c:pt>
                <c:pt idx="11817">
                  <c:v>3.7</c:v>
                </c:pt>
                <c:pt idx="11818">
                  <c:v>3.7</c:v>
                </c:pt>
                <c:pt idx="11819">
                  <c:v>3.7</c:v>
                </c:pt>
                <c:pt idx="11820">
                  <c:v>3.7</c:v>
                </c:pt>
                <c:pt idx="11821">
                  <c:v>3.7</c:v>
                </c:pt>
                <c:pt idx="11822">
                  <c:v>3.7</c:v>
                </c:pt>
                <c:pt idx="11823">
                  <c:v>3.7</c:v>
                </c:pt>
                <c:pt idx="11824">
                  <c:v>3.7</c:v>
                </c:pt>
                <c:pt idx="11825">
                  <c:v>3.7</c:v>
                </c:pt>
                <c:pt idx="11826">
                  <c:v>3.7</c:v>
                </c:pt>
                <c:pt idx="11827">
                  <c:v>3.7</c:v>
                </c:pt>
                <c:pt idx="11828">
                  <c:v>3.7</c:v>
                </c:pt>
                <c:pt idx="11829">
                  <c:v>3.7</c:v>
                </c:pt>
                <c:pt idx="11830">
                  <c:v>3.7</c:v>
                </c:pt>
                <c:pt idx="11831">
                  <c:v>3.7</c:v>
                </c:pt>
                <c:pt idx="11832">
                  <c:v>3.7</c:v>
                </c:pt>
                <c:pt idx="11833">
                  <c:v>3.7</c:v>
                </c:pt>
                <c:pt idx="11834">
                  <c:v>3.7</c:v>
                </c:pt>
                <c:pt idx="11835">
                  <c:v>3.7</c:v>
                </c:pt>
                <c:pt idx="11836">
                  <c:v>3.7</c:v>
                </c:pt>
                <c:pt idx="11837">
                  <c:v>3.7</c:v>
                </c:pt>
                <c:pt idx="11838">
                  <c:v>3.7</c:v>
                </c:pt>
                <c:pt idx="11839">
                  <c:v>2</c:v>
                </c:pt>
                <c:pt idx="11840">
                  <c:v>3.3</c:v>
                </c:pt>
                <c:pt idx="11841">
                  <c:v>3.3</c:v>
                </c:pt>
                <c:pt idx="11842">
                  <c:v>3.3</c:v>
                </c:pt>
                <c:pt idx="11843">
                  <c:v>2</c:v>
                </c:pt>
                <c:pt idx="11844">
                  <c:v>2</c:v>
                </c:pt>
                <c:pt idx="11845">
                  <c:v>3.3</c:v>
                </c:pt>
                <c:pt idx="11846">
                  <c:v>3.3</c:v>
                </c:pt>
                <c:pt idx="11847">
                  <c:v>3.3</c:v>
                </c:pt>
                <c:pt idx="11848">
                  <c:v>3.3</c:v>
                </c:pt>
                <c:pt idx="11849">
                  <c:v>5</c:v>
                </c:pt>
                <c:pt idx="11850">
                  <c:v>3.8</c:v>
                </c:pt>
                <c:pt idx="11851">
                  <c:v>3.3</c:v>
                </c:pt>
                <c:pt idx="11852">
                  <c:v>5</c:v>
                </c:pt>
                <c:pt idx="11853">
                  <c:v>3.8</c:v>
                </c:pt>
                <c:pt idx="11854">
                  <c:v>3.3</c:v>
                </c:pt>
                <c:pt idx="11855">
                  <c:v>5</c:v>
                </c:pt>
                <c:pt idx="11856">
                  <c:v>3.8</c:v>
                </c:pt>
                <c:pt idx="11857">
                  <c:v>3.3</c:v>
                </c:pt>
                <c:pt idx="11858">
                  <c:v>5</c:v>
                </c:pt>
                <c:pt idx="11859">
                  <c:v>3.8</c:v>
                </c:pt>
                <c:pt idx="11860">
                  <c:v>3.3</c:v>
                </c:pt>
                <c:pt idx="11861">
                  <c:v>5</c:v>
                </c:pt>
                <c:pt idx="11862">
                  <c:v>3.3</c:v>
                </c:pt>
                <c:pt idx="11863">
                  <c:v>5</c:v>
                </c:pt>
                <c:pt idx="11864">
                  <c:v>3.3</c:v>
                </c:pt>
                <c:pt idx="11865">
                  <c:v>5</c:v>
                </c:pt>
                <c:pt idx="11866">
                  <c:v>3.3</c:v>
                </c:pt>
                <c:pt idx="11867">
                  <c:v>5</c:v>
                </c:pt>
                <c:pt idx="11868">
                  <c:v>4.3</c:v>
                </c:pt>
                <c:pt idx="11869">
                  <c:v>4.3</c:v>
                </c:pt>
                <c:pt idx="11870">
                  <c:v>5.3</c:v>
                </c:pt>
                <c:pt idx="11871">
                  <c:v>2.7</c:v>
                </c:pt>
                <c:pt idx="11872">
                  <c:v>2.7</c:v>
                </c:pt>
                <c:pt idx="11873">
                  <c:v>5.3</c:v>
                </c:pt>
                <c:pt idx="11874">
                  <c:v>4.3</c:v>
                </c:pt>
                <c:pt idx="11875">
                  <c:v>5.3</c:v>
                </c:pt>
                <c:pt idx="11876">
                  <c:v>2.7</c:v>
                </c:pt>
                <c:pt idx="11877">
                  <c:v>5.3</c:v>
                </c:pt>
                <c:pt idx="11878">
                  <c:v>5.3</c:v>
                </c:pt>
                <c:pt idx="11879">
                  <c:v>4.3</c:v>
                </c:pt>
                <c:pt idx="11880">
                  <c:v>5.3</c:v>
                </c:pt>
                <c:pt idx="11881">
                  <c:v>2.7</c:v>
                </c:pt>
                <c:pt idx="11882">
                  <c:v>5.3</c:v>
                </c:pt>
                <c:pt idx="11883">
                  <c:v>5.3</c:v>
                </c:pt>
                <c:pt idx="11884">
                  <c:v>4.3</c:v>
                </c:pt>
                <c:pt idx="11885">
                  <c:v>4.3</c:v>
                </c:pt>
                <c:pt idx="11886">
                  <c:v>5.3</c:v>
                </c:pt>
                <c:pt idx="11887">
                  <c:v>2.7</c:v>
                </c:pt>
                <c:pt idx="11888">
                  <c:v>2.7</c:v>
                </c:pt>
                <c:pt idx="11889">
                  <c:v>4.3</c:v>
                </c:pt>
                <c:pt idx="11890">
                  <c:v>5.3</c:v>
                </c:pt>
                <c:pt idx="11891">
                  <c:v>2.7</c:v>
                </c:pt>
                <c:pt idx="11892">
                  <c:v>5.3</c:v>
                </c:pt>
                <c:pt idx="11893">
                  <c:v>4.3</c:v>
                </c:pt>
                <c:pt idx="11894">
                  <c:v>5.3</c:v>
                </c:pt>
                <c:pt idx="11895">
                  <c:v>2.7</c:v>
                </c:pt>
                <c:pt idx="11896">
                  <c:v>5.3</c:v>
                </c:pt>
                <c:pt idx="11897">
                  <c:v>4.3</c:v>
                </c:pt>
                <c:pt idx="11898">
                  <c:v>4.3</c:v>
                </c:pt>
                <c:pt idx="11899">
                  <c:v>4.3</c:v>
                </c:pt>
                <c:pt idx="11900">
                  <c:v>4.3</c:v>
                </c:pt>
                <c:pt idx="11901">
                  <c:v>4.3</c:v>
                </c:pt>
                <c:pt idx="11902">
                  <c:v>5.3</c:v>
                </c:pt>
                <c:pt idx="11903">
                  <c:v>4.3</c:v>
                </c:pt>
                <c:pt idx="11904">
                  <c:v>4.3</c:v>
                </c:pt>
                <c:pt idx="11905">
                  <c:v>5.3</c:v>
                </c:pt>
                <c:pt idx="11906">
                  <c:v>5.3</c:v>
                </c:pt>
                <c:pt idx="11907">
                  <c:v>5.3</c:v>
                </c:pt>
                <c:pt idx="11908">
                  <c:v>5.3</c:v>
                </c:pt>
                <c:pt idx="11909">
                  <c:v>5.3</c:v>
                </c:pt>
                <c:pt idx="11910">
                  <c:v>4.3</c:v>
                </c:pt>
                <c:pt idx="11911">
                  <c:v>5.3</c:v>
                </c:pt>
                <c:pt idx="11912">
                  <c:v>4.3</c:v>
                </c:pt>
                <c:pt idx="11913">
                  <c:v>4.3</c:v>
                </c:pt>
                <c:pt idx="11914">
                  <c:v>4.3</c:v>
                </c:pt>
                <c:pt idx="11915">
                  <c:v>4.3</c:v>
                </c:pt>
                <c:pt idx="11916">
                  <c:v>4.3</c:v>
                </c:pt>
                <c:pt idx="11917">
                  <c:v>5.3</c:v>
                </c:pt>
                <c:pt idx="11918">
                  <c:v>4.3</c:v>
                </c:pt>
                <c:pt idx="11919">
                  <c:v>4.3</c:v>
                </c:pt>
                <c:pt idx="11920">
                  <c:v>5.3</c:v>
                </c:pt>
                <c:pt idx="11921">
                  <c:v>4.3</c:v>
                </c:pt>
                <c:pt idx="11922">
                  <c:v>5.3</c:v>
                </c:pt>
                <c:pt idx="11923">
                  <c:v>4.3</c:v>
                </c:pt>
                <c:pt idx="11924">
                  <c:v>4.3</c:v>
                </c:pt>
                <c:pt idx="11925">
                  <c:v>4.3</c:v>
                </c:pt>
                <c:pt idx="11926">
                  <c:v>4.3</c:v>
                </c:pt>
                <c:pt idx="11927">
                  <c:v>4.3</c:v>
                </c:pt>
                <c:pt idx="11928">
                  <c:v>5.3</c:v>
                </c:pt>
                <c:pt idx="11929">
                  <c:v>4.3</c:v>
                </c:pt>
                <c:pt idx="11930">
                  <c:v>4.3</c:v>
                </c:pt>
                <c:pt idx="11931">
                  <c:v>5.3</c:v>
                </c:pt>
                <c:pt idx="11932">
                  <c:v>5.3</c:v>
                </c:pt>
                <c:pt idx="11933">
                  <c:v>5.3</c:v>
                </c:pt>
                <c:pt idx="11934">
                  <c:v>5.3</c:v>
                </c:pt>
                <c:pt idx="11935">
                  <c:v>5.3</c:v>
                </c:pt>
                <c:pt idx="11936">
                  <c:v>4.3</c:v>
                </c:pt>
                <c:pt idx="11937">
                  <c:v>5.3</c:v>
                </c:pt>
                <c:pt idx="11938">
                  <c:v>4.3</c:v>
                </c:pt>
                <c:pt idx="11939">
                  <c:v>4.3</c:v>
                </c:pt>
                <c:pt idx="11940">
                  <c:v>4.3</c:v>
                </c:pt>
                <c:pt idx="11941">
                  <c:v>4.3</c:v>
                </c:pt>
                <c:pt idx="11942">
                  <c:v>4.3</c:v>
                </c:pt>
                <c:pt idx="11943">
                  <c:v>5.3</c:v>
                </c:pt>
                <c:pt idx="11944">
                  <c:v>4.3</c:v>
                </c:pt>
                <c:pt idx="11945">
                  <c:v>4.3</c:v>
                </c:pt>
                <c:pt idx="11946">
                  <c:v>5.3</c:v>
                </c:pt>
                <c:pt idx="11947">
                  <c:v>4.3</c:v>
                </c:pt>
                <c:pt idx="11948">
                  <c:v>5.3</c:v>
                </c:pt>
                <c:pt idx="11949">
                  <c:v>4.3</c:v>
                </c:pt>
                <c:pt idx="11950">
                  <c:v>4.3</c:v>
                </c:pt>
                <c:pt idx="11951">
                  <c:v>4.3</c:v>
                </c:pt>
                <c:pt idx="11952">
                  <c:v>4.3</c:v>
                </c:pt>
                <c:pt idx="11953">
                  <c:v>4.3</c:v>
                </c:pt>
                <c:pt idx="11954">
                  <c:v>5.3</c:v>
                </c:pt>
                <c:pt idx="11955">
                  <c:v>4.3</c:v>
                </c:pt>
                <c:pt idx="11956">
                  <c:v>4.3</c:v>
                </c:pt>
                <c:pt idx="11957">
                  <c:v>5.3</c:v>
                </c:pt>
                <c:pt idx="11958">
                  <c:v>4.3</c:v>
                </c:pt>
                <c:pt idx="11959">
                  <c:v>5.3</c:v>
                </c:pt>
                <c:pt idx="11960">
                  <c:v>4.3</c:v>
                </c:pt>
                <c:pt idx="11961">
                  <c:v>5.3</c:v>
                </c:pt>
                <c:pt idx="11962">
                  <c:v>4.3</c:v>
                </c:pt>
                <c:pt idx="11963">
                  <c:v>5.3</c:v>
                </c:pt>
                <c:pt idx="11964">
                  <c:v>4.3</c:v>
                </c:pt>
                <c:pt idx="11965">
                  <c:v>4.3</c:v>
                </c:pt>
                <c:pt idx="11966">
                  <c:v>4.3</c:v>
                </c:pt>
                <c:pt idx="11967">
                  <c:v>4.3</c:v>
                </c:pt>
                <c:pt idx="11968">
                  <c:v>4.3</c:v>
                </c:pt>
                <c:pt idx="11969">
                  <c:v>5.3</c:v>
                </c:pt>
                <c:pt idx="11970">
                  <c:v>4.3</c:v>
                </c:pt>
                <c:pt idx="11971">
                  <c:v>4.3</c:v>
                </c:pt>
                <c:pt idx="11972">
                  <c:v>5.3</c:v>
                </c:pt>
                <c:pt idx="11973">
                  <c:v>4.3</c:v>
                </c:pt>
                <c:pt idx="11974">
                  <c:v>5.3</c:v>
                </c:pt>
                <c:pt idx="11975">
                  <c:v>4.3</c:v>
                </c:pt>
                <c:pt idx="11976">
                  <c:v>5.3</c:v>
                </c:pt>
                <c:pt idx="11977">
                  <c:v>4.3</c:v>
                </c:pt>
                <c:pt idx="11978">
                  <c:v>5.3</c:v>
                </c:pt>
                <c:pt idx="11979">
                  <c:v>4.3</c:v>
                </c:pt>
                <c:pt idx="11980">
                  <c:v>4.3</c:v>
                </c:pt>
                <c:pt idx="11981">
                  <c:v>4.3</c:v>
                </c:pt>
                <c:pt idx="11982">
                  <c:v>4.3</c:v>
                </c:pt>
                <c:pt idx="11983">
                  <c:v>4.3</c:v>
                </c:pt>
                <c:pt idx="11984">
                  <c:v>5.3</c:v>
                </c:pt>
                <c:pt idx="11985">
                  <c:v>4.3</c:v>
                </c:pt>
                <c:pt idx="11986">
                  <c:v>4.3</c:v>
                </c:pt>
                <c:pt idx="11987">
                  <c:v>5.3</c:v>
                </c:pt>
                <c:pt idx="11988">
                  <c:v>4.3</c:v>
                </c:pt>
                <c:pt idx="11989">
                  <c:v>5.3</c:v>
                </c:pt>
                <c:pt idx="11990">
                  <c:v>4.3</c:v>
                </c:pt>
                <c:pt idx="11991">
                  <c:v>5.3</c:v>
                </c:pt>
                <c:pt idx="11992">
                  <c:v>4.3</c:v>
                </c:pt>
                <c:pt idx="11993">
                  <c:v>5.3</c:v>
                </c:pt>
                <c:pt idx="11994">
                  <c:v>4.3</c:v>
                </c:pt>
                <c:pt idx="11995">
                  <c:v>4.3</c:v>
                </c:pt>
                <c:pt idx="11996">
                  <c:v>4.3</c:v>
                </c:pt>
                <c:pt idx="11997">
                  <c:v>4.3</c:v>
                </c:pt>
                <c:pt idx="11998">
                  <c:v>4.3</c:v>
                </c:pt>
                <c:pt idx="11999">
                  <c:v>5.3</c:v>
                </c:pt>
                <c:pt idx="12000">
                  <c:v>4.3</c:v>
                </c:pt>
                <c:pt idx="12001">
                  <c:v>4.3</c:v>
                </c:pt>
                <c:pt idx="12002">
                  <c:v>5.3</c:v>
                </c:pt>
                <c:pt idx="12003">
                  <c:v>4.3</c:v>
                </c:pt>
                <c:pt idx="12004">
                  <c:v>5.3</c:v>
                </c:pt>
                <c:pt idx="12005">
                  <c:v>4.3</c:v>
                </c:pt>
                <c:pt idx="12006">
                  <c:v>5.3</c:v>
                </c:pt>
                <c:pt idx="12007">
                  <c:v>4.3</c:v>
                </c:pt>
                <c:pt idx="12008">
                  <c:v>5.3</c:v>
                </c:pt>
                <c:pt idx="12009">
                  <c:v>6.2</c:v>
                </c:pt>
                <c:pt idx="12010">
                  <c:v>6.2</c:v>
                </c:pt>
                <c:pt idx="12011">
                  <c:v>4.3</c:v>
                </c:pt>
                <c:pt idx="12012">
                  <c:v>4.8</c:v>
                </c:pt>
                <c:pt idx="12013">
                  <c:v>4.3</c:v>
                </c:pt>
                <c:pt idx="12014">
                  <c:v>4.8</c:v>
                </c:pt>
                <c:pt idx="12015">
                  <c:v>5.3</c:v>
                </c:pt>
                <c:pt idx="12016">
                  <c:v>5.3</c:v>
                </c:pt>
                <c:pt idx="12017">
                  <c:v>5.3</c:v>
                </c:pt>
                <c:pt idx="12018">
                  <c:v>4.8</c:v>
                </c:pt>
                <c:pt idx="12019">
                  <c:v>5.3</c:v>
                </c:pt>
                <c:pt idx="12020">
                  <c:v>4.8</c:v>
                </c:pt>
                <c:pt idx="12021">
                  <c:v>4.8</c:v>
                </c:pt>
                <c:pt idx="12022">
                  <c:v>4.8</c:v>
                </c:pt>
                <c:pt idx="12023">
                  <c:v>5.3</c:v>
                </c:pt>
                <c:pt idx="12024">
                  <c:v>4.8</c:v>
                </c:pt>
                <c:pt idx="12025">
                  <c:v>4.8</c:v>
                </c:pt>
                <c:pt idx="12026">
                  <c:v>4.3</c:v>
                </c:pt>
                <c:pt idx="12027">
                  <c:v>4.8</c:v>
                </c:pt>
                <c:pt idx="12028">
                  <c:v>4.3</c:v>
                </c:pt>
                <c:pt idx="12029">
                  <c:v>4.8</c:v>
                </c:pt>
                <c:pt idx="12030">
                  <c:v>5.3</c:v>
                </c:pt>
                <c:pt idx="12031">
                  <c:v>5.3</c:v>
                </c:pt>
                <c:pt idx="12032">
                  <c:v>5.3</c:v>
                </c:pt>
                <c:pt idx="12033">
                  <c:v>4.3</c:v>
                </c:pt>
                <c:pt idx="12034">
                  <c:v>5.3</c:v>
                </c:pt>
                <c:pt idx="12035">
                  <c:v>4.8</c:v>
                </c:pt>
                <c:pt idx="12036">
                  <c:v>4.8</c:v>
                </c:pt>
                <c:pt idx="12037">
                  <c:v>5.3</c:v>
                </c:pt>
                <c:pt idx="12038">
                  <c:v>4.8</c:v>
                </c:pt>
                <c:pt idx="12039">
                  <c:v>5.3</c:v>
                </c:pt>
                <c:pt idx="12040">
                  <c:v>4.8</c:v>
                </c:pt>
                <c:pt idx="12041">
                  <c:v>4.8</c:v>
                </c:pt>
                <c:pt idx="12042">
                  <c:v>6.2</c:v>
                </c:pt>
                <c:pt idx="12043">
                  <c:v>6.2</c:v>
                </c:pt>
                <c:pt idx="12044">
                  <c:v>4.3</c:v>
                </c:pt>
                <c:pt idx="12045">
                  <c:v>4.8</c:v>
                </c:pt>
                <c:pt idx="12046">
                  <c:v>4.3</c:v>
                </c:pt>
                <c:pt idx="12047">
                  <c:v>4.8</c:v>
                </c:pt>
                <c:pt idx="12048">
                  <c:v>5.3</c:v>
                </c:pt>
                <c:pt idx="12049">
                  <c:v>5.3</c:v>
                </c:pt>
                <c:pt idx="12050">
                  <c:v>5.3</c:v>
                </c:pt>
                <c:pt idx="12051">
                  <c:v>4.8</c:v>
                </c:pt>
                <c:pt idx="12052">
                  <c:v>5.3</c:v>
                </c:pt>
                <c:pt idx="12053">
                  <c:v>4.8</c:v>
                </c:pt>
                <c:pt idx="12054">
                  <c:v>4.8</c:v>
                </c:pt>
                <c:pt idx="12055">
                  <c:v>4.8</c:v>
                </c:pt>
                <c:pt idx="12056">
                  <c:v>5.3</c:v>
                </c:pt>
                <c:pt idx="12057">
                  <c:v>4.8</c:v>
                </c:pt>
                <c:pt idx="12058">
                  <c:v>4.8</c:v>
                </c:pt>
                <c:pt idx="12059">
                  <c:v>4.3</c:v>
                </c:pt>
                <c:pt idx="12060">
                  <c:v>4.8</c:v>
                </c:pt>
                <c:pt idx="12061">
                  <c:v>4.3</c:v>
                </c:pt>
                <c:pt idx="12062">
                  <c:v>4.8</c:v>
                </c:pt>
                <c:pt idx="12063">
                  <c:v>5.3</c:v>
                </c:pt>
                <c:pt idx="12064">
                  <c:v>5.3</c:v>
                </c:pt>
                <c:pt idx="12065">
                  <c:v>5.3</c:v>
                </c:pt>
                <c:pt idx="12066">
                  <c:v>4.3</c:v>
                </c:pt>
                <c:pt idx="12067">
                  <c:v>5.3</c:v>
                </c:pt>
                <c:pt idx="12068">
                  <c:v>4.8</c:v>
                </c:pt>
                <c:pt idx="12069">
                  <c:v>4.8</c:v>
                </c:pt>
                <c:pt idx="12070">
                  <c:v>5.3</c:v>
                </c:pt>
                <c:pt idx="12071">
                  <c:v>4.8</c:v>
                </c:pt>
                <c:pt idx="12072">
                  <c:v>5.3</c:v>
                </c:pt>
                <c:pt idx="12073">
                  <c:v>4.8</c:v>
                </c:pt>
                <c:pt idx="12074">
                  <c:v>4.8</c:v>
                </c:pt>
                <c:pt idx="12075">
                  <c:v>6.2</c:v>
                </c:pt>
                <c:pt idx="12076">
                  <c:v>6.2</c:v>
                </c:pt>
                <c:pt idx="12077">
                  <c:v>4.3</c:v>
                </c:pt>
                <c:pt idx="12078">
                  <c:v>4.8</c:v>
                </c:pt>
                <c:pt idx="12079">
                  <c:v>4.3</c:v>
                </c:pt>
                <c:pt idx="12080">
                  <c:v>4.8</c:v>
                </c:pt>
                <c:pt idx="12081">
                  <c:v>5.3</c:v>
                </c:pt>
                <c:pt idx="12082">
                  <c:v>5.3</c:v>
                </c:pt>
                <c:pt idx="12083">
                  <c:v>5.3</c:v>
                </c:pt>
                <c:pt idx="12084">
                  <c:v>4.8</c:v>
                </c:pt>
                <c:pt idx="12085">
                  <c:v>5.3</c:v>
                </c:pt>
                <c:pt idx="12086">
                  <c:v>4.8</c:v>
                </c:pt>
                <c:pt idx="12087">
                  <c:v>4.8</c:v>
                </c:pt>
                <c:pt idx="12088">
                  <c:v>4.8</c:v>
                </c:pt>
                <c:pt idx="12089">
                  <c:v>5.3</c:v>
                </c:pt>
                <c:pt idx="12090">
                  <c:v>4.8</c:v>
                </c:pt>
                <c:pt idx="12091">
                  <c:v>4.8</c:v>
                </c:pt>
                <c:pt idx="12092">
                  <c:v>4.3</c:v>
                </c:pt>
                <c:pt idx="12093">
                  <c:v>4.8</c:v>
                </c:pt>
                <c:pt idx="12094">
                  <c:v>4.3</c:v>
                </c:pt>
                <c:pt idx="12095">
                  <c:v>4.8</c:v>
                </c:pt>
                <c:pt idx="12096">
                  <c:v>5.3</c:v>
                </c:pt>
                <c:pt idx="12097">
                  <c:v>5.3</c:v>
                </c:pt>
                <c:pt idx="12098">
                  <c:v>5.3</c:v>
                </c:pt>
                <c:pt idx="12099">
                  <c:v>4.3</c:v>
                </c:pt>
                <c:pt idx="12100">
                  <c:v>5.3</c:v>
                </c:pt>
                <c:pt idx="12101">
                  <c:v>4.8</c:v>
                </c:pt>
                <c:pt idx="12102">
                  <c:v>4.8</c:v>
                </c:pt>
                <c:pt idx="12103">
                  <c:v>5.3</c:v>
                </c:pt>
                <c:pt idx="12104">
                  <c:v>4.8</c:v>
                </c:pt>
                <c:pt idx="12105">
                  <c:v>5.3</c:v>
                </c:pt>
                <c:pt idx="12106">
                  <c:v>4.8</c:v>
                </c:pt>
                <c:pt idx="12107">
                  <c:v>4.8</c:v>
                </c:pt>
                <c:pt idx="12108" formatCode="0.0">
                  <c:v>4.8275290215589024</c:v>
                </c:pt>
                <c:pt idx="12109" formatCode="0.0">
                  <c:v>4.8275290215589024</c:v>
                </c:pt>
                <c:pt idx="12110">
                  <c:v>4.3</c:v>
                </c:pt>
                <c:pt idx="12111">
                  <c:v>4.8</c:v>
                </c:pt>
                <c:pt idx="12112">
                  <c:v>4.3</c:v>
                </c:pt>
                <c:pt idx="12113">
                  <c:v>4.8</c:v>
                </c:pt>
                <c:pt idx="12114">
                  <c:v>5.3</c:v>
                </c:pt>
                <c:pt idx="12115">
                  <c:v>5.3</c:v>
                </c:pt>
                <c:pt idx="12116">
                  <c:v>5.3</c:v>
                </c:pt>
                <c:pt idx="12117">
                  <c:v>4.8</c:v>
                </c:pt>
                <c:pt idx="12118">
                  <c:v>5.3</c:v>
                </c:pt>
                <c:pt idx="12119">
                  <c:v>4.8</c:v>
                </c:pt>
                <c:pt idx="12120">
                  <c:v>4.8</c:v>
                </c:pt>
                <c:pt idx="12121">
                  <c:v>4.8</c:v>
                </c:pt>
                <c:pt idx="12122">
                  <c:v>5.3</c:v>
                </c:pt>
                <c:pt idx="12123">
                  <c:v>4.8</c:v>
                </c:pt>
                <c:pt idx="12124">
                  <c:v>4.8</c:v>
                </c:pt>
                <c:pt idx="12125">
                  <c:v>4.3</c:v>
                </c:pt>
                <c:pt idx="12126">
                  <c:v>4.8</c:v>
                </c:pt>
                <c:pt idx="12127">
                  <c:v>4.3</c:v>
                </c:pt>
                <c:pt idx="12128">
                  <c:v>4.8</c:v>
                </c:pt>
                <c:pt idx="12129">
                  <c:v>5.3</c:v>
                </c:pt>
                <c:pt idx="12130">
                  <c:v>5.3</c:v>
                </c:pt>
                <c:pt idx="12131">
                  <c:v>5.3</c:v>
                </c:pt>
                <c:pt idx="12132">
                  <c:v>4.3</c:v>
                </c:pt>
                <c:pt idx="12133">
                  <c:v>5.3</c:v>
                </c:pt>
                <c:pt idx="12134">
                  <c:v>4.8</c:v>
                </c:pt>
                <c:pt idx="12135">
                  <c:v>4.8</c:v>
                </c:pt>
                <c:pt idx="12136">
                  <c:v>5.3</c:v>
                </c:pt>
                <c:pt idx="12137">
                  <c:v>4.8</c:v>
                </c:pt>
                <c:pt idx="12138">
                  <c:v>5.3</c:v>
                </c:pt>
                <c:pt idx="12139">
                  <c:v>4.8</c:v>
                </c:pt>
                <c:pt idx="12140">
                  <c:v>4.8</c:v>
                </c:pt>
                <c:pt idx="12141" formatCode="0.0">
                  <c:v>4.8275290215589024</c:v>
                </c:pt>
                <c:pt idx="12142">
                  <c:v>4.3</c:v>
                </c:pt>
                <c:pt idx="12143">
                  <c:v>4.8</c:v>
                </c:pt>
                <c:pt idx="12144">
                  <c:v>4.3</c:v>
                </c:pt>
                <c:pt idx="12145">
                  <c:v>4.8</c:v>
                </c:pt>
                <c:pt idx="12146">
                  <c:v>5.3</c:v>
                </c:pt>
                <c:pt idx="12147">
                  <c:v>5.3</c:v>
                </c:pt>
                <c:pt idx="12148">
                  <c:v>5.3</c:v>
                </c:pt>
                <c:pt idx="12149">
                  <c:v>4.8</c:v>
                </c:pt>
                <c:pt idx="12150">
                  <c:v>5.3</c:v>
                </c:pt>
                <c:pt idx="12151">
                  <c:v>4.8</c:v>
                </c:pt>
                <c:pt idx="12152">
                  <c:v>4.8</c:v>
                </c:pt>
                <c:pt idx="12153">
                  <c:v>4.8</c:v>
                </c:pt>
                <c:pt idx="12154">
                  <c:v>5.3</c:v>
                </c:pt>
                <c:pt idx="12155">
                  <c:v>4.8</c:v>
                </c:pt>
                <c:pt idx="12156">
                  <c:v>4.8</c:v>
                </c:pt>
                <c:pt idx="12157">
                  <c:v>5.3</c:v>
                </c:pt>
                <c:pt idx="12158">
                  <c:v>4.8</c:v>
                </c:pt>
                <c:pt idx="12159">
                  <c:v>4.8</c:v>
                </c:pt>
                <c:pt idx="12160" formatCode="0.0">
                  <c:v>4.8275290215589024</c:v>
                </c:pt>
                <c:pt idx="12161">
                  <c:v>4.3</c:v>
                </c:pt>
                <c:pt idx="12162">
                  <c:v>4.8</c:v>
                </c:pt>
                <c:pt idx="12163">
                  <c:v>4.3</c:v>
                </c:pt>
                <c:pt idx="12164">
                  <c:v>4.8</c:v>
                </c:pt>
                <c:pt idx="12165">
                  <c:v>5.3</c:v>
                </c:pt>
                <c:pt idx="12166">
                  <c:v>5.3</c:v>
                </c:pt>
                <c:pt idx="12167">
                  <c:v>5.3</c:v>
                </c:pt>
                <c:pt idx="12168">
                  <c:v>4.3</c:v>
                </c:pt>
                <c:pt idx="12169">
                  <c:v>5.3</c:v>
                </c:pt>
                <c:pt idx="12170">
                  <c:v>4.8</c:v>
                </c:pt>
                <c:pt idx="12171">
                  <c:v>4.8</c:v>
                </c:pt>
                <c:pt idx="12172">
                  <c:v>4.3</c:v>
                </c:pt>
                <c:pt idx="12173">
                  <c:v>5.3</c:v>
                </c:pt>
                <c:pt idx="12174">
                  <c:v>4.8</c:v>
                </c:pt>
                <c:pt idx="12175">
                  <c:v>5.3</c:v>
                </c:pt>
                <c:pt idx="12176">
                  <c:v>4.8</c:v>
                </c:pt>
                <c:pt idx="12177">
                  <c:v>5.3</c:v>
                </c:pt>
                <c:pt idx="12178">
                  <c:v>4.8</c:v>
                </c:pt>
                <c:pt idx="12179">
                  <c:v>4.8</c:v>
                </c:pt>
                <c:pt idx="12180">
                  <c:v>4.8</c:v>
                </c:pt>
                <c:pt idx="12181">
                  <c:v>4.3</c:v>
                </c:pt>
                <c:pt idx="12182">
                  <c:v>4.8</c:v>
                </c:pt>
                <c:pt idx="12183">
                  <c:v>4.3</c:v>
                </c:pt>
                <c:pt idx="12184">
                  <c:v>4.8</c:v>
                </c:pt>
                <c:pt idx="12185">
                  <c:v>5.3</c:v>
                </c:pt>
                <c:pt idx="12186">
                  <c:v>5.3</c:v>
                </c:pt>
                <c:pt idx="12187">
                  <c:v>5.3</c:v>
                </c:pt>
                <c:pt idx="12188">
                  <c:v>5.3</c:v>
                </c:pt>
                <c:pt idx="12189">
                  <c:v>4.8</c:v>
                </c:pt>
                <c:pt idx="12190">
                  <c:v>5.3</c:v>
                </c:pt>
                <c:pt idx="12191">
                  <c:v>5.3</c:v>
                </c:pt>
                <c:pt idx="12192">
                  <c:v>5.3</c:v>
                </c:pt>
                <c:pt idx="12193">
                  <c:v>4.8</c:v>
                </c:pt>
                <c:pt idx="12194">
                  <c:v>4.8</c:v>
                </c:pt>
                <c:pt idx="12195">
                  <c:v>5.3</c:v>
                </c:pt>
                <c:pt idx="12196">
                  <c:v>5.3</c:v>
                </c:pt>
                <c:pt idx="12197">
                  <c:v>5.3</c:v>
                </c:pt>
                <c:pt idx="12198">
                  <c:v>4.8</c:v>
                </c:pt>
                <c:pt idx="12199">
                  <c:v>5.3</c:v>
                </c:pt>
                <c:pt idx="12200">
                  <c:v>5.3</c:v>
                </c:pt>
                <c:pt idx="12201">
                  <c:v>4.8</c:v>
                </c:pt>
                <c:pt idx="12202">
                  <c:v>4.8</c:v>
                </c:pt>
                <c:pt idx="12203">
                  <c:v>4.3</c:v>
                </c:pt>
                <c:pt idx="12204">
                  <c:v>4.8</c:v>
                </c:pt>
                <c:pt idx="12205">
                  <c:v>4.3</c:v>
                </c:pt>
                <c:pt idx="12206">
                  <c:v>4.8</c:v>
                </c:pt>
                <c:pt idx="12207">
                  <c:v>5.3</c:v>
                </c:pt>
                <c:pt idx="12208">
                  <c:v>5.3</c:v>
                </c:pt>
                <c:pt idx="12209">
                  <c:v>5.3</c:v>
                </c:pt>
                <c:pt idx="12210">
                  <c:v>5.3</c:v>
                </c:pt>
                <c:pt idx="12211">
                  <c:v>4.3</c:v>
                </c:pt>
                <c:pt idx="12212">
                  <c:v>5.3</c:v>
                </c:pt>
                <c:pt idx="12213">
                  <c:v>5.3</c:v>
                </c:pt>
                <c:pt idx="12214">
                  <c:v>4.8</c:v>
                </c:pt>
                <c:pt idx="12215">
                  <c:v>4.8</c:v>
                </c:pt>
                <c:pt idx="12216">
                  <c:v>4.3</c:v>
                </c:pt>
                <c:pt idx="12217">
                  <c:v>5.3</c:v>
                </c:pt>
                <c:pt idx="12218">
                  <c:v>5.3</c:v>
                </c:pt>
                <c:pt idx="12219">
                  <c:v>4.8</c:v>
                </c:pt>
                <c:pt idx="12220">
                  <c:v>4.8</c:v>
                </c:pt>
                <c:pt idx="12221">
                  <c:v>5.3</c:v>
                </c:pt>
                <c:pt idx="12222">
                  <c:v>5.3</c:v>
                </c:pt>
                <c:pt idx="12223">
                  <c:v>4.8</c:v>
                </c:pt>
                <c:pt idx="12224">
                  <c:v>4.8</c:v>
                </c:pt>
                <c:pt idx="12225">
                  <c:v>4.3</c:v>
                </c:pt>
                <c:pt idx="12226">
                  <c:v>4.8</c:v>
                </c:pt>
                <c:pt idx="12227">
                  <c:v>4.3</c:v>
                </c:pt>
                <c:pt idx="12228">
                  <c:v>4.8</c:v>
                </c:pt>
                <c:pt idx="12229">
                  <c:v>5.3</c:v>
                </c:pt>
                <c:pt idx="12230">
                  <c:v>5.3</c:v>
                </c:pt>
                <c:pt idx="12231">
                  <c:v>5.3</c:v>
                </c:pt>
                <c:pt idx="12232">
                  <c:v>5.3</c:v>
                </c:pt>
                <c:pt idx="12233">
                  <c:v>4.8</c:v>
                </c:pt>
                <c:pt idx="12234">
                  <c:v>5.3</c:v>
                </c:pt>
                <c:pt idx="12235">
                  <c:v>5.3</c:v>
                </c:pt>
                <c:pt idx="12236">
                  <c:v>5.3</c:v>
                </c:pt>
                <c:pt idx="12237">
                  <c:v>4.8</c:v>
                </c:pt>
                <c:pt idx="12238">
                  <c:v>5.3</c:v>
                </c:pt>
                <c:pt idx="12239">
                  <c:v>5.3</c:v>
                </c:pt>
                <c:pt idx="12240">
                  <c:v>5.3</c:v>
                </c:pt>
                <c:pt idx="12241">
                  <c:v>4.8</c:v>
                </c:pt>
                <c:pt idx="12242">
                  <c:v>5.3</c:v>
                </c:pt>
                <c:pt idx="12243">
                  <c:v>5.3</c:v>
                </c:pt>
                <c:pt idx="12244">
                  <c:v>4.8</c:v>
                </c:pt>
                <c:pt idx="12245">
                  <c:v>4.8</c:v>
                </c:pt>
                <c:pt idx="12246">
                  <c:v>4.3</c:v>
                </c:pt>
                <c:pt idx="12247">
                  <c:v>4.8</c:v>
                </c:pt>
                <c:pt idx="12248">
                  <c:v>4.3</c:v>
                </c:pt>
                <c:pt idx="12249">
                  <c:v>4.8</c:v>
                </c:pt>
                <c:pt idx="12250">
                  <c:v>5.3</c:v>
                </c:pt>
                <c:pt idx="12251">
                  <c:v>5.3</c:v>
                </c:pt>
                <c:pt idx="12252">
                  <c:v>5.3</c:v>
                </c:pt>
                <c:pt idx="12253">
                  <c:v>5.3</c:v>
                </c:pt>
                <c:pt idx="12254">
                  <c:v>4.3</c:v>
                </c:pt>
                <c:pt idx="12255">
                  <c:v>5.3</c:v>
                </c:pt>
                <c:pt idx="12256">
                  <c:v>5.3</c:v>
                </c:pt>
                <c:pt idx="12257">
                  <c:v>4.8</c:v>
                </c:pt>
                <c:pt idx="12258">
                  <c:v>4.3</c:v>
                </c:pt>
                <c:pt idx="12259">
                  <c:v>5.3</c:v>
                </c:pt>
                <c:pt idx="12260">
                  <c:v>5.3</c:v>
                </c:pt>
                <c:pt idx="12261">
                  <c:v>4.8</c:v>
                </c:pt>
                <c:pt idx="12262">
                  <c:v>4.8</c:v>
                </c:pt>
                <c:pt idx="12263">
                  <c:v>5.3</c:v>
                </c:pt>
                <c:pt idx="12264">
                  <c:v>5.3</c:v>
                </c:pt>
                <c:pt idx="12265">
                  <c:v>4.8</c:v>
                </c:pt>
                <c:pt idx="12266">
                  <c:v>4.8</c:v>
                </c:pt>
                <c:pt idx="12267">
                  <c:v>4.3</c:v>
                </c:pt>
                <c:pt idx="12268">
                  <c:v>4.8</c:v>
                </c:pt>
                <c:pt idx="12269">
                  <c:v>4.8</c:v>
                </c:pt>
                <c:pt idx="12270">
                  <c:v>4.3</c:v>
                </c:pt>
                <c:pt idx="12271">
                  <c:v>4.8</c:v>
                </c:pt>
                <c:pt idx="12272">
                  <c:v>4.3</c:v>
                </c:pt>
                <c:pt idx="12273">
                  <c:v>4.3</c:v>
                </c:pt>
                <c:pt idx="12274">
                  <c:v>4.8</c:v>
                </c:pt>
                <c:pt idx="12275">
                  <c:v>4.8</c:v>
                </c:pt>
                <c:pt idx="12276">
                  <c:v>4.3</c:v>
                </c:pt>
                <c:pt idx="12277">
                  <c:v>4.8</c:v>
                </c:pt>
                <c:pt idx="12278">
                  <c:v>4.3</c:v>
                </c:pt>
                <c:pt idx="12279">
                  <c:v>5.3</c:v>
                </c:pt>
                <c:pt idx="12280">
                  <c:v>5.3</c:v>
                </c:pt>
                <c:pt idx="12281">
                  <c:v>5.3</c:v>
                </c:pt>
                <c:pt idx="12282">
                  <c:v>5.3</c:v>
                </c:pt>
                <c:pt idx="12283">
                  <c:v>5.3</c:v>
                </c:pt>
                <c:pt idx="12284">
                  <c:v>5.3</c:v>
                </c:pt>
                <c:pt idx="12285">
                  <c:v>5.3</c:v>
                </c:pt>
                <c:pt idx="12286">
                  <c:v>5.3</c:v>
                </c:pt>
                <c:pt idx="12287">
                  <c:v>5.3</c:v>
                </c:pt>
                <c:pt idx="12288">
                  <c:v>5.3</c:v>
                </c:pt>
                <c:pt idx="12289">
                  <c:v>4.8</c:v>
                </c:pt>
                <c:pt idx="12290">
                  <c:v>5.3</c:v>
                </c:pt>
                <c:pt idx="12291">
                  <c:v>5.3</c:v>
                </c:pt>
                <c:pt idx="12292">
                  <c:v>4.8</c:v>
                </c:pt>
                <c:pt idx="12293">
                  <c:v>4.8</c:v>
                </c:pt>
                <c:pt idx="12294">
                  <c:v>4.3</c:v>
                </c:pt>
                <c:pt idx="12295">
                  <c:v>5.3</c:v>
                </c:pt>
                <c:pt idx="12296">
                  <c:v>5.3</c:v>
                </c:pt>
                <c:pt idx="12297">
                  <c:v>4.8</c:v>
                </c:pt>
                <c:pt idx="12298">
                  <c:v>4.8</c:v>
                </c:pt>
                <c:pt idx="12299">
                  <c:v>5.3</c:v>
                </c:pt>
                <c:pt idx="12300">
                  <c:v>5.3</c:v>
                </c:pt>
                <c:pt idx="12301">
                  <c:v>5.3</c:v>
                </c:pt>
                <c:pt idx="12302">
                  <c:v>5.3</c:v>
                </c:pt>
                <c:pt idx="12303">
                  <c:v>5.3</c:v>
                </c:pt>
                <c:pt idx="12304">
                  <c:v>5.3</c:v>
                </c:pt>
                <c:pt idx="12305">
                  <c:v>5.3</c:v>
                </c:pt>
                <c:pt idx="12306">
                  <c:v>5.3</c:v>
                </c:pt>
                <c:pt idx="12307">
                  <c:v>5.3</c:v>
                </c:pt>
                <c:pt idx="12308">
                  <c:v>4.8</c:v>
                </c:pt>
                <c:pt idx="12309">
                  <c:v>5.3</c:v>
                </c:pt>
                <c:pt idx="12310">
                  <c:v>5.3</c:v>
                </c:pt>
                <c:pt idx="12311">
                  <c:v>5.3</c:v>
                </c:pt>
                <c:pt idx="12312">
                  <c:v>5.3</c:v>
                </c:pt>
                <c:pt idx="12313">
                  <c:v>4.3</c:v>
                </c:pt>
                <c:pt idx="12314">
                  <c:v>4.8</c:v>
                </c:pt>
                <c:pt idx="12315">
                  <c:v>4.8</c:v>
                </c:pt>
                <c:pt idx="12316">
                  <c:v>4.8</c:v>
                </c:pt>
                <c:pt idx="12317">
                  <c:v>4.8</c:v>
                </c:pt>
                <c:pt idx="12318">
                  <c:v>4.3</c:v>
                </c:pt>
                <c:pt idx="12319">
                  <c:v>4.3</c:v>
                </c:pt>
                <c:pt idx="12320">
                  <c:v>4.8</c:v>
                </c:pt>
                <c:pt idx="12321">
                  <c:v>4.8</c:v>
                </c:pt>
                <c:pt idx="12322">
                  <c:v>4.8</c:v>
                </c:pt>
                <c:pt idx="12323">
                  <c:v>4.8</c:v>
                </c:pt>
                <c:pt idx="12324">
                  <c:v>4.3</c:v>
                </c:pt>
                <c:pt idx="12325">
                  <c:v>5.3</c:v>
                </c:pt>
                <c:pt idx="12326">
                  <c:v>5.3</c:v>
                </c:pt>
                <c:pt idx="12327">
                  <c:v>5.3</c:v>
                </c:pt>
                <c:pt idx="12328">
                  <c:v>5.3</c:v>
                </c:pt>
                <c:pt idx="12329">
                  <c:v>5.3</c:v>
                </c:pt>
                <c:pt idx="12330">
                  <c:v>5.3</c:v>
                </c:pt>
                <c:pt idx="12331">
                  <c:v>5.3</c:v>
                </c:pt>
                <c:pt idx="12332">
                  <c:v>5.3</c:v>
                </c:pt>
                <c:pt idx="12333">
                  <c:v>4.8</c:v>
                </c:pt>
                <c:pt idx="12334">
                  <c:v>5.3</c:v>
                </c:pt>
                <c:pt idx="12335">
                  <c:v>4.8</c:v>
                </c:pt>
                <c:pt idx="12336">
                  <c:v>4.8</c:v>
                </c:pt>
                <c:pt idx="12337">
                  <c:v>5.3</c:v>
                </c:pt>
                <c:pt idx="12338">
                  <c:v>4.8</c:v>
                </c:pt>
                <c:pt idx="12339">
                  <c:v>4.8</c:v>
                </c:pt>
                <c:pt idx="12340">
                  <c:v>4.8</c:v>
                </c:pt>
                <c:pt idx="12341">
                  <c:v>5.3</c:v>
                </c:pt>
                <c:pt idx="12342">
                  <c:v>5.3</c:v>
                </c:pt>
                <c:pt idx="12343">
                  <c:v>5.3</c:v>
                </c:pt>
                <c:pt idx="12344">
                  <c:v>4.8</c:v>
                </c:pt>
                <c:pt idx="12345">
                  <c:v>4.3</c:v>
                </c:pt>
                <c:pt idx="12346">
                  <c:v>4.8</c:v>
                </c:pt>
                <c:pt idx="12347">
                  <c:v>4.8</c:v>
                </c:pt>
                <c:pt idx="12348">
                  <c:v>4.8</c:v>
                </c:pt>
                <c:pt idx="12349">
                  <c:v>4.8</c:v>
                </c:pt>
                <c:pt idx="12350">
                  <c:v>4.3</c:v>
                </c:pt>
                <c:pt idx="12351">
                  <c:v>4.3</c:v>
                </c:pt>
                <c:pt idx="12352">
                  <c:v>4.8</c:v>
                </c:pt>
                <c:pt idx="12353">
                  <c:v>4.8</c:v>
                </c:pt>
                <c:pt idx="12354">
                  <c:v>4.8</c:v>
                </c:pt>
                <c:pt idx="12355">
                  <c:v>4.8</c:v>
                </c:pt>
                <c:pt idx="12356">
                  <c:v>4.3</c:v>
                </c:pt>
                <c:pt idx="12357">
                  <c:v>5.3</c:v>
                </c:pt>
                <c:pt idx="12358">
                  <c:v>5.3</c:v>
                </c:pt>
                <c:pt idx="12359">
                  <c:v>5.3</c:v>
                </c:pt>
                <c:pt idx="12360">
                  <c:v>5.3</c:v>
                </c:pt>
                <c:pt idx="12361">
                  <c:v>5.3</c:v>
                </c:pt>
                <c:pt idx="12362">
                  <c:v>5.3</c:v>
                </c:pt>
                <c:pt idx="12363">
                  <c:v>5.3</c:v>
                </c:pt>
                <c:pt idx="12364">
                  <c:v>5.3</c:v>
                </c:pt>
                <c:pt idx="12365">
                  <c:v>4.8</c:v>
                </c:pt>
                <c:pt idx="12366">
                  <c:v>5.3</c:v>
                </c:pt>
                <c:pt idx="12367">
                  <c:v>4.8</c:v>
                </c:pt>
                <c:pt idx="12368">
                  <c:v>5.3</c:v>
                </c:pt>
                <c:pt idx="12369">
                  <c:v>5.3</c:v>
                </c:pt>
                <c:pt idx="12370">
                  <c:v>4.8</c:v>
                </c:pt>
                <c:pt idx="12371">
                  <c:v>5.3</c:v>
                </c:pt>
                <c:pt idx="12372">
                  <c:v>4.8</c:v>
                </c:pt>
                <c:pt idx="12373">
                  <c:v>4.3</c:v>
                </c:pt>
                <c:pt idx="12374">
                  <c:v>4.8</c:v>
                </c:pt>
                <c:pt idx="12375">
                  <c:v>4.8</c:v>
                </c:pt>
                <c:pt idx="12376">
                  <c:v>4.8</c:v>
                </c:pt>
                <c:pt idx="12377">
                  <c:v>4.8</c:v>
                </c:pt>
                <c:pt idx="12378">
                  <c:v>4.3</c:v>
                </c:pt>
                <c:pt idx="12379">
                  <c:v>4.8</c:v>
                </c:pt>
                <c:pt idx="12380">
                  <c:v>4.8</c:v>
                </c:pt>
                <c:pt idx="12381">
                  <c:v>4.8</c:v>
                </c:pt>
                <c:pt idx="12382">
                  <c:v>4.3</c:v>
                </c:pt>
                <c:pt idx="12383">
                  <c:v>5.3</c:v>
                </c:pt>
                <c:pt idx="12384">
                  <c:v>5.3</c:v>
                </c:pt>
                <c:pt idx="12385">
                  <c:v>5.3</c:v>
                </c:pt>
                <c:pt idx="12386">
                  <c:v>5.3</c:v>
                </c:pt>
                <c:pt idx="12387">
                  <c:v>5.3</c:v>
                </c:pt>
                <c:pt idx="12388">
                  <c:v>5.3</c:v>
                </c:pt>
                <c:pt idx="12389">
                  <c:v>4.8</c:v>
                </c:pt>
                <c:pt idx="12390">
                  <c:v>4.8</c:v>
                </c:pt>
                <c:pt idx="12391">
                  <c:v>4.8</c:v>
                </c:pt>
                <c:pt idx="12392">
                  <c:v>4.8</c:v>
                </c:pt>
                <c:pt idx="12393">
                  <c:v>4.8</c:v>
                </c:pt>
                <c:pt idx="12394">
                  <c:v>4.8</c:v>
                </c:pt>
                <c:pt idx="12395">
                  <c:v>4.8</c:v>
                </c:pt>
                <c:pt idx="12396">
                  <c:v>4.8</c:v>
                </c:pt>
                <c:pt idx="12397">
                  <c:v>4.3</c:v>
                </c:pt>
                <c:pt idx="12398">
                  <c:v>4.8</c:v>
                </c:pt>
                <c:pt idx="12399">
                  <c:v>4.8</c:v>
                </c:pt>
                <c:pt idx="12400">
                  <c:v>4.8</c:v>
                </c:pt>
                <c:pt idx="12401">
                  <c:v>4.3</c:v>
                </c:pt>
                <c:pt idx="12402">
                  <c:v>4.8</c:v>
                </c:pt>
                <c:pt idx="12403">
                  <c:v>4.3</c:v>
                </c:pt>
                <c:pt idx="12404">
                  <c:v>4.8</c:v>
                </c:pt>
                <c:pt idx="12405">
                  <c:v>4.8</c:v>
                </c:pt>
                <c:pt idx="12406">
                  <c:v>4.8</c:v>
                </c:pt>
                <c:pt idx="12407">
                  <c:v>4.8</c:v>
                </c:pt>
                <c:pt idx="12408">
                  <c:v>4.8</c:v>
                </c:pt>
                <c:pt idx="12409">
                  <c:v>4.3</c:v>
                </c:pt>
                <c:pt idx="12410">
                  <c:v>4.8</c:v>
                </c:pt>
                <c:pt idx="12411">
                  <c:v>4.8</c:v>
                </c:pt>
                <c:pt idx="12412">
                  <c:v>4.8</c:v>
                </c:pt>
                <c:pt idx="12413">
                  <c:v>4.8</c:v>
                </c:pt>
                <c:pt idx="12414">
                  <c:v>4.8</c:v>
                </c:pt>
                <c:pt idx="12415">
                  <c:v>4.8</c:v>
                </c:pt>
                <c:pt idx="12416">
                  <c:v>4.8</c:v>
                </c:pt>
                <c:pt idx="12417">
                  <c:v>4.8</c:v>
                </c:pt>
                <c:pt idx="12418">
                  <c:v>4.8</c:v>
                </c:pt>
                <c:pt idx="12419">
                  <c:v>4.8</c:v>
                </c:pt>
                <c:pt idx="12420">
                  <c:v>6</c:v>
                </c:pt>
                <c:pt idx="12421">
                  <c:v>4.8</c:v>
                </c:pt>
                <c:pt idx="12422">
                  <c:v>4.8</c:v>
                </c:pt>
                <c:pt idx="12423">
                  <c:v>4.8</c:v>
                </c:pt>
                <c:pt idx="12424">
                  <c:v>4.3</c:v>
                </c:pt>
                <c:pt idx="12425">
                  <c:v>4.8</c:v>
                </c:pt>
                <c:pt idx="12426">
                  <c:v>4.8</c:v>
                </c:pt>
                <c:pt idx="12427">
                  <c:v>4.8</c:v>
                </c:pt>
                <c:pt idx="12428">
                  <c:v>4.3</c:v>
                </c:pt>
                <c:pt idx="12429">
                  <c:v>4.8</c:v>
                </c:pt>
                <c:pt idx="12430">
                  <c:v>4.8</c:v>
                </c:pt>
                <c:pt idx="12431">
                  <c:v>4.8</c:v>
                </c:pt>
                <c:pt idx="12432">
                  <c:v>4.8</c:v>
                </c:pt>
                <c:pt idx="12433">
                  <c:v>4.8</c:v>
                </c:pt>
                <c:pt idx="12434">
                  <c:v>4.8</c:v>
                </c:pt>
                <c:pt idx="12435">
                  <c:v>4.8</c:v>
                </c:pt>
                <c:pt idx="12436">
                  <c:v>4.8</c:v>
                </c:pt>
                <c:pt idx="12437">
                  <c:v>6</c:v>
                </c:pt>
                <c:pt idx="12438">
                  <c:v>4.8</c:v>
                </c:pt>
                <c:pt idx="12439">
                  <c:v>4.3</c:v>
                </c:pt>
                <c:pt idx="12440">
                  <c:v>4.3</c:v>
                </c:pt>
                <c:pt idx="12441">
                  <c:v>4.3</c:v>
                </c:pt>
                <c:pt idx="12442">
                  <c:v>4.3</c:v>
                </c:pt>
                <c:pt idx="12443">
                  <c:v>4.3</c:v>
                </c:pt>
                <c:pt idx="12444">
                  <c:v>4.3</c:v>
                </c:pt>
                <c:pt idx="12445">
                  <c:v>4.3</c:v>
                </c:pt>
                <c:pt idx="12446">
                  <c:v>5</c:v>
                </c:pt>
                <c:pt idx="12447">
                  <c:v>5</c:v>
                </c:pt>
                <c:pt idx="12448">
                  <c:v>5</c:v>
                </c:pt>
                <c:pt idx="12449">
                  <c:v>5</c:v>
                </c:pt>
                <c:pt idx="12450">
                  <c:v>4.3</c:v>
                </c:pt>
                <c:pt idx="12451">
                  <c:v>4.3</c:v>
                </c:pt>
                <c:pt idx="12452">
                  <c:v>4.3</c:v>
                </c:pt>
                <c:pt idx="12453">
                  <c:v>4.3</c:v>
                </c:pt>
                <c:pt idx="12454">
                  <c:v>4.3</c:v>
                </c:pt>
                <c:pt idx="12455">
                  <c:v>4.3</c:v>
                </c:pt>
                <c:pt idx="12456">
                  <c:v>4.3</c:v>
                </c:pt>
                <c:pt idx="12457">
                  <c:v>4.3</c:v>
                </c:pt>
                <c:pt idx="12458">
                  <c:v>4.3</c:v>
                </c:pt>
                <c:pt idx="12459">
                  <c:v>4.3</c:v>
                </c:pt>
                <c:pt idx="12460">
                  <c:v>5</c:v>
                </c:pt>
                <c:pt idx="12461">
                  <c:v>5</c:v>
                </c:pt>
                <c:pt idx="12462">
                  <c:v>4.3</c:v>
                </c:pt>
                <c:pt idx="12463">
                  <c:v>4.3</c:v>
                </c:pt>
                <c:pt idx="12464">
                  <c:v>4.3</c:v>
                </c:pt>
                <c:pt idx="12465">
                  <c:v>4.3</c:v>
                </c:pt>
                <c:pt idx="12466">
                  <c:v>4.3</c:v>
                </c:pt>
                <c:pt idx="12467">
                  <c:v>4.3</c:v>
                </c:pt>
                <c:pt idx="12468">
                  <c:v>4.3</c:v>
                </c:pt>
                <c:pt idx="12469">
                  <c:v>4.3</c:v>
                </c:pt>
                <c:pt idx="12470">
                  <c:v>4.3</c:v>
                </c:pt>
                <c:pt idx="12471">
                  <c:v>4.3</c:v>
                </c:pt>
                <c:pt idx="12472">
                  <c:v>5</c:v>
                </c:pt>
                <c:pt idx="12473">
                  <c:v>5</c:v>
                </c:pt>
                <c:pt idx="12474">
                  <c:v>4.3</c:v>
                </c:pt>
                <c:pt idx="12475" formatCode="0.0">
                  <c:v>4.8275290215589024</c:v>
                </c:pt>
                <c:pt idx="12476" formatCode="0.0">
                  <c:v>4.8275290215589024</c:v>
                </c:pt>
                <c:pt idx="12477" formatCode="0.0">
                  <c:v>4.8275290215589024</c:v>
                </c:pt>
                <c:pt idx="12478" formatCode="0.0">
                  <c:v>4.8275290215589024</c:v>
                </c:pt>
                <c:pt idx="12479" formatCode="0.0">
                  <c:v>4.8275290215589024</c:v>
                </c:pt>
                <c:pt idx="12480" formatCode="0.0">
                  <c:v>4.8275290215589024</c:v>
                </c:pt>
                <c:pt idx="12481" formatCode="0.0">
                  <c:v>4.8275290215589024</c:v>
                </c:pt>
                <c:pt idx="12482" formatCode="0.0">
                  <c:v>4.8275290215589024</c:v>
                </c:pt>
                <c:pt idx="12483" formatCode="0.0">
                  <c:v>4.8275290215589024</c:v>
                </c:pt>
                <c:pt idx="12484" formatCode="0.0">
                  <c:v>4.8275290215589024</c:v>
                </c:pt>
                <c:pt idx="12485" formatCode="0.0">
                  <c:v>4.8275290215589024</c:v>
                </c:pt>
                <c:pt idx="12486" formatCode="0.0">
                  <c:v>4.8275290215589024</c:v>
                </c:pt>
                <c:pt idx="12487" formatCode="0.0">
                  <c:v>4.8275290215589024</c:v>
                </c:pt>
                <c:pt idx="12488" formatCode="0.0">
                  <c:v>4.8275290215589024</c:v>
                </c:pt>
                <c:pt idx="12489" formatCode="0.0">
                  <c:v>4.8275290215589024</c:v>
                </c:pt>
                <c:pt idx="12490" formatCode="0.0">
                  <c:v>4.8275290215589024</c:v>
                </c:pt>
                <c:pt idx="12491" formatCode="0.0">
                  <c:v>4.8275290215589024</c:v>
                </c:pt>
                <c:pt idx="12492" formatCode="0.0">
                  <c:v>4.8275290215589024</c:v>
                </c:pt>
                <c:pt idx="12493" formatCode="0.0">
                  <c:v>4.8275290215589024</c:v>
                </c:pt>
                <c:pt idx="12494" formatCode="0.0">
                  <c:v>4.8275290215589024</c:v>
                </c:pt>
                <c:pt idx="12495" formatCode="0.0">
                  <c:v>4.8275290215589024</c:v>
                </c:pt>
                <c:pt idx="12496" formatCode="0.0">
                  <c:v>4.8275290215589024</c:v>
                </c:pt>
                <c:pt idx="12497" formatCode="0.0">
                  <c:v>4.8275290215589024</c:v>
                </c:pt>
                <c:pt idx="12498" formatCode="0.0">
                  <c:v>4.8275290215589024</c:v>
                </c:pt>
                <c:pt idx="12499" formatCode="0.0">
                  <c:v>4.8275290215589024</c:v>
                </c:pt>
                <c:pt idx="12500" formatCode="0.0">
                  <c:v>4.8275290215589024</c:v>
                </c:pt>
                <c:pt idx="12501" formatCode="0.0">
                  <c:v>4.8275290215589024</c:v>
                </c:pt>
                <c:pt idx="12502" formatCode="0.0">
                  <c:v>4.8275290215589024</c:v>
                </c:pt>
                <c:pt idx="12503" formatCode="0.0">
                  <c:v>4.8275290215589024</c:v>
                </c:pt>
                <c:pt idx="12504" formatCode="0.0">
                  <c:v>4.8275290215589024</c:v>
                </c:pt>
                <c:pt idx="12505" formatCode="0.0">
                  <c:v>4.8275290215589024</c:v>
                </c:pt>
                <c:pt idx="12506" formatCode="0.0">
                  <c:v>4.8275290215589024</c:v>
                </c:pt>
                <c:pt idx="12507" formatCode="0.0">
                  <c:v>4.8275290215589024</c:v>
                </c:pt>
                <c:pt idx="12508" formatCode="0.0">
                  <c:v>4.8275290215589024</c:v>
                </c:pt>
                <c:pt idx="12509" formatCode="0.0">
                  <c:v>4.8275290215589024</c:v>
                </c:pt>
                <c:pt idx="12510" formatCode="0.0">
                  <c:v>4.8275290215589024</c:v>
                </c:pt>
                <c:pt idx="12511" formatCode="0.0">
                  <c:v>4.8275290215589024</c:v>
                </c:pt>
                <c:pt idx="12512" formatCode="0.0">
                  <c:v>4.8275290215589024</c:v>
                </c:pt>
                <c:pt idx="12513" formatCode="0.0">
                  <c:v>4.8275290215589024</c:v>
                </c:pt>
                <c:pt idx="12514" formatCode="0.0">
                  <c:v>4.8275290215589024</c:v>
                </c:pt>
                <c:pt idx="12515" formatCode="0.0">
                  <c:v>4.8275290215589024</c:v>
                </c:pt>
                <c:pt idx="12516" formatCode="0.0">
                  <c:v>4.8275290215589024</c:v>
                </c:pt>
                <c:pt idx="12517" formatCode="0.0">
                  <c:v>4.8275290215589024</c:v>
                </c:pt>
                <c:pt idx="12518" formatCode="0.0">
                  <c:v>4.8275290215589024</c:v>
                </c:pt>
                <c:pt idx="12519" formatCode="0.0">
                  <c:v>4.8275290215589024</c:v>
                </c:pt>
                <c:pt idx="12520" formatCode="0.0">
                  <c:v>4.8275290215589024</c:v>
                </c:pt>
                <c:pt idx="12521" formatCode="0.0">
                  <c:v>4.8275290215589024</c:v>
                </c:pt>
                <c:pt idx="12522" formatCode="0.0">
                  <c:v>4.8275290215589024</c:v>
                </c:pt>
                <c:pt idx="12523">
                  <c:v>3.6</c:v>
                </c:pt>
                <c:pt idx="12524">
                  <c:v>2.5</c:v>
                </c:pt>
                <c:pt idx="12525">
                  <c:v>2.5</c:v>
                </c:pt>
                <c:pt idx="12526">
                  <c:v>2.5</c:v>
                </c:pt>
                <c:pt idx="12527">
                  <c:v>3.6</c:v>
                </c:pt>
                <c:pt idx="12528">
                  <c:v>3.6</c:v>
                </c:pt>
                <c:pt idx="12529">
                  <c:v>2.5</c:v>
                </c:pt>
                <c:pt idx="12530">
                  <c:v>3.6</c:v>
                </c:pt>
                <c:pt idx="12531">
                  <c:v>3.6</c:v>
                </c:pt>
                <c:pt idx="12532">
                  <c:v>3.6</c:v>
                </c:pt>
                <c:pt idx="12533">
                  <c:v>3.6</c:v>
                </c:pt>
                <c:pt idx="12534">
                  <c:v>3.6</c:v>
                </c:pt>
                <c:pt idx="12535">
                  <c:v>3.6</c:v>
                </c:pt>
                <c:pt idx="12536">
                  <c:v>3.6</c:v>
                </c:pt>
                <c:pt idx="12537">
                  <c:v>3.6</c:v>
                </c:pt>
                <c:pt idx="12538">
                  <c:v>3.6</c:v>
                </c:pt>
                <c:pt idx="12539">
                  <c:v>3.6</c:v>
                </c:pt>
                <c:pt idx="12540">
                  <c:v>3.6</c:v>
                </c:pt>
                <c:pt idx="12541">
                  <c:v>3.6</c:v>
                </c:pt>
                <c:pt idx="12542">
                  <c:v>3.6</c:v>
                </c:pt>
                <c:pt idx="12543">
                  <c:v>3.6</c:v>
                </c:pt>
                <c:pt idx="12544">
                  <c:v>3.6</c:v>
                </c:pt>
                <c:pt idx="12545">
                  <c:v>3.6</c:v>
                </c:pt>
                <c:pt idx="12546">
                  <c:v>3.6</c:v>
                </c:pt>
                <c:pt idx="12547">
                  <c:v>3.6</c:v>
                </c:pt>
                <c:pt idx="12548">
                  <c:v>3.6</c:v>
                </c:pt>
                <c:pt idx="12549">
                  <c:v>3.6</c:v>
                </c:pt>
                <c:pt idx="12550">
                  <c:v>3.6</c:v>
                </c:pt>
                <c:pt idx="12551">
                  <c:v>3.6</c:v>
                </c:pt>
                <c:pt idx="12552">
                  <c:v>3.6</c:v>
                </c:pt>
                <c:pt idx="12553">
                  <c:v>3.6</c:v>
                </c:pt>
                <c:pt idx="12554">
                  <c:v>3.6</c:v>
                </c:pt>
                <c:pt idx="12555">
                  <c:v>3.6</c:v>
                </c:pt>
                <c:pt idx="12556">
                  <c:v>3.6</c:v>
                </c:pt>
                <c:pt idx="12557">
                  <c:v>3.6</c:v>
                </c:pt>
                <c:pt idx="12558">
                  <c:v>3.6</c:v>
                </c:pt>
                <c:pt idx="12559">
                  <c:v>3.6</c:v>
                </c:pt>
                <c:pt idx="12560">
                  <c:v>3.6</c:v>
                </c:pt>
                <c:pt idx="12561">
                  <c:v>3.6</c:v>
                </c:pt>
                <c:pt idx="12562">
                  <c:v>3.6</c:v>
                </c:pt>
                <c:pt idx="12563">
                  <c:v>3.6</c:v>
                </c:pt>
                <c:pt idx="12564">
                  <c:v>3.6</c:v>
                </c:pt>
                <c:pt idx="12565">
                  <c:v>3.6</c:v>
                </c:pt>
                <c:pt idx="12566">
                  <c:v>3.6</c:v>
                </c:pt>
                <c:pt idx="12567">
                  <c:v>3.6</c:v>
                </c:pt>
                <c:pt idx="12568">
                  <c:v>3.6</c:v>
                </c:pt>
                <c:pt idx="12569">
                  <c:v>3.6</c:v>
                </c:pt>
                <c:pt idx="12570">
                  <c:v>3.6</c:v>
                </c:pt>
                <c:pt idx="12571">
                  <c:v>3.6</c:v>
                </c:pt>
                <c:pt idx="12572">
                  <c:v>3.6</c:v>
                </c:pt>
                <c:pt idx="12573">
                  <c:v>3.6</c:v>
                </c:pt>
                <c:pt idx="12574">
                  <c:v>3.6</c:v>
                </c:pt>
                <c:pt idx="12575">
                  <c:v>3.6</c:v>
                </c:pt>
                <c:pt idx="12576">
                  <c:v>3.6</c:v>
                </c:pt>
                <c:pt idx="12577">
                  <c:v>3.6</c:v>
                </c:pt>
                <c:pt idx="12578">
                  <c:v>3.6</c:v>
                </c:pt>
                <c:pt idx="12579">
                  <c:v>3.6</c:v>
                </c:pt>
                <c:pt idx="12580">
                  <c:v>3.6</c:v>
                </c:pt>
                <c:pt idx="12581">
                  <c:v>3.6</c:v>
                </c:pt>
                <c:pt idx="12582">
                  <c:v>3.6</c:v>
                </c:pt>
                <c:pt idx="12583">
                  <c:v>3.6</c:v>
                </c:pt>
                <c:pt idx="12584">
                  <c:v>3.6</c:v>
                </c:pt>
                <c:pt idx="12585">
                  <c:v>3.6</c:v>
                </c:pt>
                <c:pt idx="12586">
                  <c:v>3.6</c:v>
                </c:pt>
                <c:pt idx="12587">
                  <c:v>3.6</c:v>
                </c:pt>
                <c:pt idx="12588">
                  <c:v>3.6</c:v>
                </c:pt>
                <c:pt idx="12589">
                  <c:v>3.6</c:v>
                </c:pt>
                <c:pt idx="12590">
                  <c:v>3.6</c:v>
                </c:pt>
                <c:pt idx="12591">
                  <c:v>3.6</c:v>
                </c:pt>
                <c:pt idx="12592">
                  <c:v>3.6</c:v>
                </c:pt>
                <c:pt idx="12593">
                  <c:v>3.6</c:v>
                </c:pt>
                <c:pt idx="12594">
                  <c:v>3.6</c:v>
                </c:pt>
                <c:pt idx="12595">
                  <c:v>3.6</c:v>
                </c:pt>
                <c:pt idx="12596">
                  <c:v>3.6</c:v>
                </c:pt>
                <c:pt idx="12597">
                  <c:v>3.6</c:v>
                </c:pt>
                <c:pt idx="12598">
                  <c:v>3.6</c:v>
                </c:pt>
                <c:pt idx="12599">
                  <c:v>2</c:v>
                </c:pt>
                <c:pt idx="12600">
                  <c:v>1.6</c:v>
                </c:pt>
                <c:pt idx="12601">
                  <c:v>1.5</c:v>
                </c:pt>
                <c:pt idx="12602">
                  <c:v>1.6</c:v>
                </c:pt>
                <c:pt idx="12603">
                  <c:v>1.5</c:v>
                </c:pt>
                <c:pt idx="12604">
                  <c:v>1.5</c:v>
                </c:pt>
                <c:pt idx="12605">
                  <c:v>2</c:v>
                </c:pt>
                <c:pt idx="12606">
                  <c:v>1.6</c:v>
                </c:pt>
                <c:pt idx="12607">
                  <c:v>1.5</c:v>
                </c:pt>
                <c:pt idx="12608">
                  <c:v>1.6</c:v>
                </c:pt>
                <c:pt idx="12609">
                  <c:v>1.5</c:v>
                </c:pt>
                <c:pt idx="12610">
                  <c:v>2</c:v>
                </c:pt>
                <c:pt idx="12611">
                  <c:v>1.6</c:v>
                </c:pt>
                <c:pt idx="12612">
                  <c:v>1.5</c:v>
                </c:pt>
                <c:pt idx="12613">
                  <c:v>1.6</c:v>
                </c:pt>
                <c:pt idx="12614">
                  <c:v>1.5</c:v>
                </c:pt>
                <c:pt idx="12615">
                  <c:v>1.5</c:v>
                </c:pt>
                <c:pt idx="12616">
                  <c:v>2</c:v>
                </c:pt>
                <c:pt idx="12617">
                  <c:v>1.6</c:v>
                </c:pt>
                <c:pt idx="12618">
                  <c:v>1.5</c:v>
                </c:pt>
                <c:pt idx="12619">
                  <c:v>1.6</c:v>
                </c:pt>
                <c:pt idx="12620">
                  <c:v>1.5</c:v>
                </c:pt>
                <c:pt idx="12621">
                  <c:v>2.4</c:v>
                </c:pt>
                <c:pt idx="12622">
                  <c:v>2.4</c:v>
                </c:pt>
                <c:pt idx="12623">
                  <c:v>2.4</c:v>
                </c:pt>
                <c:pt idx="12624">
                  <c:v>2.4</c:v>
                </c:pt>
                <c:pt idx="12625">
                  <c:v>2.4</c:v>
                </c:pt>
                <c:pt idx="12626">
                  <c:v>2.4</c:v>
                </c:pt>
                <c:pt idx="12627">
                  <c:v>2.4</c:v>
                </c:pt>
                <c:pt idx="12628">
                  <c:v>2.4</c:v>
                </c:pt>
                <c:pt idx="12629">
                  <c:v>2.4</c:v>
                </c:pt>
                <c:pt idx="12630">
                  <c:v>2.4</c:v>
                </c:pt>
                <c:pt idx="12631">
                  <c:v>2.4</c:v>
                </c:pt>
                <c:pt idx="12632">
                  <c:v>2.4</c:v>
                </c:pt>
                <c:pt idx="12633">
                  <c:v>2.4</c:v>
                </c:pt>
                <c:pt idx="12634">
                  <c:v>2.4</c:v>
                </c:pt>
                <c:pt idx="12635">
                  <c:v>2.4</c:v>
                </c:pt>
                <c:pt idx="12636">
                  <c:v>2.4</c:v>
                </c:pt>
                <c:pt idx="12637">
                  <c:v>2.4</c:v>
                </c:pt>
                <c:pt idx="12638">
                  <c:v>2.4</c:v>
                </c:pt>
                <c:pt idx="12639">
                  <c:v>2.4</c:v>
                </c:pt>
                <c:pt idx="12640">
                  <c:v>2.4</c:v>
                </c:pt>
                <c:pt idx="12641">
                  <c:v>2.4</c:v>
                </c:pt>
                <c:pt idx="12642">
                  <c:v>2.4</c:v>
                </c:pt>
                <c:pt idx="12643">
                  <c:v>2.4</c:v>
                </c:pt>
                <c:pt idx="12644">
                  <c:v>2.4</c:v>
                </c:pt>
                <c:pt idx="12645">
                  <c:v>2.4</c:v>
                </c:pt>
                <c:pt idx="12646">
                  <c:v>2.4</c:v>
                </c:pt>
                <c:pt idx="12647">
                  <c:v>2.4</c:v>
                </c:pt>
                <c:pt idx="12648">
                  <c:v>2.4</c:v>
                </c:pt>
                <c:pt idx="12649">
                  <c:v>2.4</c:v>
                </c:pt>
                <c:pt idx="12650">
                  <c:v>2.4</c:v>
                </c:pt>
                <c:pt idx="12651">
                  <c:v>2.4</c:v>
                </c:pt>
                <c:pt idx="12652">
                  <c:v>2.4</c:v>
                </c:pt>
                <c:pt idx="12653">
                  <c:v>2.4</c:v>
                </c:pt>
                <c:pt idx="12654">
                  <c:v>2.4</c:v>
                </c:pt>
                <c:pt idx="12655">
                  <c:v>2.4</c:v>
                </c:pt>
                <c:pt idx="12656">
                  <c:v>2.4</c:v>
                </c:pt>
                <c:pt idx="12657">
                  <c:v>2.4</c:v>
                </c:pt>
                <c:pt idx="12658">
                  <c:v>2.4</c:v>
                </c:pt>
                <c:pt idx="12659">
                  <c:v>2.4</c:v>
                </c:pt>
                <c:pt idx="12660">
                  <c:v>2.4</c:v>
                </c:pt>
                <c:pt idx="12661">
                  <c:v>2.4</c:v>
                </c:pt>
                <c:pt idx="12662">
                  <c:v>2.4</c:v>
                </c:pt>
                <c:pt idx="12663">
                  <c:v>2.4</c:v>
                </c:pt>
                <c:pt idx="12664">
                  <c:v>2.4</c:v>
                </c:pt>
                <c:pt idx="12665">
                  <c:v>2.4</c:v>
                </c:pt>
                <c:pt idx="12666">
                  <c:v>2.4</c:v>
                </c:pt>
                <c:pt idx="12667">
                  <c:v>2.4</c:v>
                </c:pt>
                <c:pt idx="12668">
                  <c:v>2.4</c:v>
                </c:pt>
                <c:pt idx="12669">
                  <c:v>2.4</c:v>
                </c:pt>
                <c:pt idx="12670">
                  <c:v>2.4</c:v>
                </c:pt>
                <c:pt idx="12671">
                  <c:v>6.2</c:v>
                </c:pt>
                <c:pt idx="12672">
                  <c:v>5.3</c:v>
                </c:pt>
                <c:pt idx="12673">
                  <c:v>5.3</c:v>
                </c:pt>
                <c:pt idx="12674">
                  <c:v>5.3</c:v>
                </c:pt>
                <c:pt idx="12675">
                  <c:v>6.2</c:v>
                </c:pt>
                <c:pt idx="12676">
                  <c:v>5.3</c:v>
                </c:pt>
                <c:pt idx="12677">
                  <c:v>5.3</c:v>
                </c:pt>
                <c:pt idx="12678">
                  <c:v>5.3</c:v>
                </c:pt>
                <c:pt idx="12679">
                  <c:v>6.2</c:v>
                </c:pt>
                <c:pt idx="12680">
                  <c:v>5.3</c:v>
                </c:pt>
                <c:pt idx="12681">
                  <c:v>5.3</c:v>
                </c:pt>
                <c:pt idx="12682">
                  <c:v>5.3</c:v>
                </c:pt>
                <c:pt idx="12683">
                  <c:v>6.2</c:v>
                </c:pt>
                <c:pt idx="12684">
                  <c:v>5.3</c:v>
                </c:pt>
                <c:pt idx="12685">
                  <c:v>5.3</c:v>
                </c:pt>
                <c:pt idx="12686">
                  <c:v>5.3</c:v>
                </c:pt>
                <c:pt idx="12687">
                  <c:v>6.2</c:v>
                </c:pt>
                <c:pt idx="12688">
                  <c:v>5.3</c:v>
                </c:pt>
                <c:pt idx="12689">
                  <c:v>5.3</c:v>
                </c:pt>
                <c:pt idx="12690">
                  <c:v>6.2</c:v>
                </c:pt>
                <c:pt idx="12691">
                  <c:v>5.3</c:v>
                </c:pt>
                <c:pt idx="12692">
                  <c:v>5.3</c:v>
                </c:pt>
                <c:pt idx="12693">
                  <c:v>6.2</c:v>
                </c:pt>
                <c:pt idx="12694">
                  <c:v>5.3</c:v>
                </c:pt>
                <c:pt idx="12695">
                  <c:v>5.3</c:v>
                </c:pt>
                <c:pt idx="12696">
                  <c:v>6.2</c:v>
                </c:pt>
                <c:pt idx="12697">
                  <c:v>5.3</c:v>
                </c:pt>
                <c:pt idx="12698">
                  <c:v>5.3</c:v>
                </c:pt>
                <c:pt idx="12699">
                  <c:v>6.2</c:v>
                </c:pt>
                <c:pt idx="12700">
                  <c:v>6.2</c:v>
                </c:pt>
                <c:pt idx="12701">
                  <c:v>5.3</c:v>
                </c:pt>
                <c:pt idx="12702">
                  <c:v>5.3</c:v>
                </c:pt>
                <c:pt idx="12703">
                  <c:v>5.3</c:v>
                </c:pt>
                <c:pt idx="12704">
                  <c:v>5.3</c:v>
                </c:pt>
                <c:pt idx="12705">
                  <c:v>6.2</c:v>
                </c:pt>
                <c:pt idx="12706">
                  <c:v>6.2</c:v>
                </c:pt>
                <c:pt idx="12707">
                  <c:v>5.3</c:v>
                </c:pt>
                <c:pt idx="12708">
                  <c:v>5.3</c:v>
                </c:pt>
                <c:pt idx="12709">
                  <c:v>5.3</c:v>
                </c:pt>
                <c:pt idx="12710">
                  <c:v>5.3</c:v>
                </c:pt>
                <c:pt idx="12711">
                  <c:v>6.2</c:v>
                </c:pt>
                <c:pt idx="12712">
                  <c:v>6.2</c:v>
                </c:pt>
                <c:pt idx="12713">
                  <c:v>5.3</c:v>
                </c:pt>
                <c:pt idx="12714">
                  <c:v>5.3</c:v>
                </c:pt>
                <c:pt idx="12715">
                  <c:v>5.3</c:v>
                </c:pt>
                <c:pt idx="12716">
                  <c:v>5.3</c:v>
                </c:pt>
                <c:pt idx="12717">
                  <c:v>6.2</c:v>
                </c:pt>
                <c:pt idx="12718">
                  <c:v>5.3</c:v>
                </c:pt>
                <c:pt idx="12719">
                  <c:v>5.3</c:v>
                </c:pt>
                <c:pt idx="12720">
                  <c:v>6.2</c:v>
                </c:pt>
                <c:pt idx="12721">
                  <c:v>5.3</c:v>
                </c:pt>
                <c:pt idx="12722">
                  <c:v>5.3</c:v>
                </c:pt>
                <c:pt idx="12723">
                  <c:v>6.2</c:v>
                </c:pt>
                <c:pt idx="12724">
                  <c:v>5.3</c:v>
                </c:pt>
                <c:pt idx="12725">
                  <c:v>5.3</c:v>
                </c:pt>
                <c:pt idx="12726">
                  <c:v>6.2</c:v>
                </c:pt>
                <c:pt idx="12727">
                  <c:v>5.3</c:v>
                </c:pt>
                <c:pt idx="12728">
                  <c:v>5.3</c:v>
                </c:pt>
                <c:pt idx="12729">
                  <c:v>4.8</c:v>
                </c:pt>
                <c:pt idx="12730">
                  <c:v>5.3</c:v>
                </c:pt>
                <c:pt idx="12731">
                  <c:v>5.3</c:v>
                </c:pt>
                <c:pt idx="12732">
                  <c:v>5.3</c:v>
                </c:pt>
                <c:pt idx="12733">
                  <c:v>5.3</c:v>
                </c:pt>
                <c:pt idx="12734">
                  <c:v>5.3</c:v>
                </c:pt>
                <c:pt idx="12735">
                  <c:v>5.3</c:v>
                </c:pt>
                <c:pt idx="12736">
                  <c:v>5.3</c:v>
                </c:pt>
                <c:pt idx="12737">
                  <c:v>4.8</c:v>
                </c:pt>
                <c:pt idx="12738">
                  <c:v>5.3</c:v>
                </c:pt>
                <c:pt idx="12739">
                  <c:v>5.3</c:v>
                </c:pt>
                <c:pt idx="12740">
                  <c:v>5.3</c:v>
                </c:pt>
                <c:pt idx="12741">
                  <c:v>5.3</c:v>
                </c:pt>
                <c:pt idx="12742">
                  <c:v>5.3</c:v>
                </c:pt>
                <c:pt idx="12743">
                  <c:v>5.3</c:v>
                </c:pt>
                <c:pt idx="12744">
                  <c:v>5.3</c:v>
                </c:pt>
                <c:pt idx="12745">
                  <c:v>4.8</c:v>
                </c:pt>
                <c:pt idx="12746">
                  <c:v>5.3</c:v>
                </c:pt>
                <c:pt idx="12747">
                  <c:v>5.3</c:v>
                </c:pt>
                <c:pt idx="12748">
                  <c:v>5.3</c:v>
                </c:pt>
                <c:pt idx="12749">
                  <c:v>4.8</c:v>
                </c:pt>
                <c:pt idx="12750">
                  <c:v>5.3</c:v>
                </c:pt>
                <c:pt idx="12751">
                  <c:v>5.3</c:v>
                </c:pt>
                <c:pt idx="12752">
                  <c:v>5.3</c:v>
                </c:pt>
                <c:pt idx="12753">
                  <c:v>5.3</c:v>
                </c:pt>
                <c:pt idx="12754">
                  <c:v>4.8</c:v>
                </c:pt>
                <c:pt idx="12755">
                  <c:v>4.8</c:v>
                </c:pt>
                <c:pt idx="12756">
                  <c:v>4.8</c:v>
                </c:pt>
                <c:pt idx="12757">
                  <c:v>4.8</c:v>
                </c:pt>
                <c:pt idx="12758">
                  <c:v>4.8</c:v>
                </c:pt>
                <c:pt idx="12759">
                  <c:v>4.8</c:v>
                </c:pt>
                <c:pt idx="12760">
                  <c:v>4.8</c:v>
                </c:pt>
                <c:pt idx="12761">
                  <c:v>4.8</c:v>
                </c:pt>
                <c:pt idx="12762">
                  <c:v>4.8</c:v>
                </c:pt>
                <c:pt idx="12763">
                  <c:v>4.8</c:v>
                </c:pt>
                <c:pt idx="12764">
                  <c:v>4.8</c:v>
                </c:pt>
                <c:pt idx="12765">
                  <c:v>4.8</c:v>
                </c:pt>
                <c:pt idx="12766">
                  <c:v>4.8</c:v>
                </c:pt>
                <c:pt idx="12767">
                  <c:v>4.8</c:v>
                </c:pt>
                <c:pt idx="12768">
                  <c:v>4.8</c:v>
                </c:pt>
                <c:pt idx="12769">
                  <c:v>4.8</c:v>
                </c:pt>
                <c:pt idx="12770">
                  <c:v>4.8</c:v>
                </c:pt>
                <c:pt idx="12771">
                  <c:v>4.8</c:v>
                </c:pt>
                <c:pt idx="12772">
                  <c:v>4.8</c:v>
                </c:pt>
                <c:pt idx="12773">
                  <c:v>4.8</c:v>
                </c:pt>
                <c:pt idx="12774">
                  <c:v>4.8</c:v>
                </c:pt>
                <c:pt idx="12775">
                  <c:v>4.8</c:v>
                </c:pt>
                <c:pt idx="12776">
                  <c:v>4.8</c:v>
                </c:pt>
                <c:pt idx="12777">
                  <c:v>4.8</c:v>
                </c:pt>
                <c:pt idx="12778">
                  <c:v>4.8</c:v>
                </c:pt>
                <c:pt idx="12779">
                  <c:v>5.7</c:v>
                </c:pt>
                <c:pt idx="12780">
                  <c:v>5.7</c:v>
                </c:pt>
                <c:pt idx="12781">
                  <c:v>5.7</c:v>
                </c:pt>
                <c:pt idx="12782">
                  <c:v>5.7</c:v>
                </c:pt>
                <c:pt idx="12783">
                  <c:v>5.7</c:v>
                </c:pt>
                <c:pt idx="12784">
                  <c:v>5.7</c:v>
                </c:pt>
                <c:pt idx="12785">
                  <c:v>5.7</c:v>
                </c:pt>
                <c:pt idx="12786">
                  <c:v>5.7</c:v>
                </c:pt>
                <c:pt idx="12787">
                  <c:v>5.7</c:v>
                </c:pt>
                <c:pt idx="12788">
                  <c:v>5.7</c:v>
                </c:pt>
                <c:pt idx="12789">
                  <c:v>5.7</c:v>
                </c:pt>
                <c:pt idx="12790">
                  <c:v>5.7</c:v>
                </c:pt>
                <c:pt idx="12791" formatCode="0.0">
                  <c:v>5.3541666666666714</c:v>
                </c:pt>
                <c:pt idx="12792" formatCode="0.0">
                  <c:v>5.3541666666666714</c:v>
                </c:pt>
                <c:pt idx="12793" formatCode="0.0">
                  <c:v>5.3541666666666714</c:v>
                </c:pt>
                <c:pt idx="12794" formatCode="0.0">
                  <c:v>5.3541666666666714</c:v>
                </c:pt>
                <c:pt idx="12795" formatCode="0.0">
                  <c:v>5.3541666666666714</c:v>
                </c:pt>
                <c:pt idx="12796" formatCode="0.0">
                  <c:v>5.3541666666666714</c:v>
                </c:pt>
                <c:pt idx="12797" formatCode="0.0">
                  <c:v>5.3541666666666714</c:v>
                </c:pt>
                <c:pt idx="12798">
                  <c:v>2.5</c:v>
                </c:pt>
                <c:pt idx="12799">
                  <c:v>3.6</c:v>
                </c:pt>
                <c:pt idx="12800">
                  <c:v>3.6</c:v>
                </c:pt>
                <c:pt idx="12801">
                  <c:v>3.6</c:v>
                </c:pt>
                <c:pt idx="12802">
                  <c:v>3.6</c:v>
                </c:pt>
                <c:pt idx="12803">
                  <c:v>2.5</c:v>
                </c:pt>
                <c:pt idx="12804">
                  <c:v>2.5</c:v>
                </c:pt>
                <c:pt idx="12805">
                  <c:v>2.5</c:v>
                </c:pt>
                <c:pt idx="12806">
                  <c:v>3.6</c:v>
                </c:pt>
                <c:pt idx="12807">
                  <c:v>3.6</c:v>
                </c:pt>
                <c:pt idx="12808">
                  <c:v>3.6</c:v>
                </c:pt>
                <c:pt idx="12809">
                  <c:v>3.6</c:v>
                </c:pt>
                <c:pt idx="12810">
                  <c:v>3.6</c:v>
                </c:pt>
                <c:pt idx="12811">
                  <c:v>3.6</c:v>
                </c:pt>
                <c:pt idx="12812">
                  <c:v>3.6</c:v>
                </c:pt>
                <c:pt idx="12813">
                  <c:v>3.6</c:v>
                </c:pt>
                <c:pt idx="12814">
                  <c:v>3.6</c:v>
                </c:pt>
                <c:pt idx="12815">
                  <c:v>3.6</c:v>
                </c:pt>
                <c:pt idx="12816">
                  <c:v>3.6</c:v>
                </c:pt>
                <c:pt idx="12817">
                  <c:v>3.6</c:v>
                </c:pt>
                <c:pt idx="12818">
                  <c:v>3.6</c:v>
                </c:pt>
                <c:pt idx="12819">
                  <c:v>3.6</c:v>
                </c:pt>
                <c:pt idx="12820">
                  <c:v>3.6</c:v>
                </c:pt>
                <c:pt idx="12821">
                  <c:v>2.5</c:v>
                </c:pt>
                <c:pt idx="12822">
                  <c:v>3.6</c:v>
                </c:pt>
                <c:pt idx="12823">
                  <c:v>2.5</c:v>
                </c:pt>
                <c:pt idx="12824">
                  <c:v>2.5</c:v>
                </c:pt>
                <c:pt idx="12825">
                  <c:v>3.6</c:v>
                </c:pt>
                <c:pt idx="12826">
                  <c:v>3.6</c:v>
                </c:pt>
                <c:pt idx="12827">
                  <c:v>2.5</c:v>
                </c:pt>
                <c:pt idx="12828">
                  <c:v>2.5</c:v>
                </c:pt>
                <c:pt idx="12829">
                  <c:v>2.5</c:v>
                </c:pt>
                <c:pt idx="12830">
                  <c:v>2.5</c:v>
                </c:pt>
                <c:pt idx="12831">
                  <c:v>3.6</c:v>
                </c:pt>
                <c:pt idx="12832">
                  <c:v>3.6</c:v>
                </c:pt>
                <c:pt idx="12833">
                  <c:v>3.6</c:v>
                </c:pt>
                <c:pt idx="12834">
                  <c:v>3.6</c:v>
                </c:pt>
                <c:pt idx="12835">
                  <c:v>3.6</c:v>
                </c:pt>
                <c:pt idx="12836">
                  <c:v>3.6</c:v>
                </c:pt>
                <c:pt idx="12837">
                  <c:v>3.6</c:v>
                </c:pt>
                <c:pt idx="12838">
                  <c:v>3.6</c:v>
                </c:pt>
                <c:pt idx="12839">
                  <c:v>3.6</c:v>
                </c:pt>
                <c:pt idx="12840">
                  <c:v>3.6</c:v>
                </c:pt>
                <c:pt idx="12841">
                  <c:v>3.6</c:v>
                </c:pt>
                <c:pt idx="12842">
                  <c:v>3.6</c:v>
                </c:pt>
                <c:pt idx="12843">
                  <c:v>3.6</c:v>
                </c:pt>
                <c:pt idx="12844">
                  <c:v>3.6</c:v>
                </c:pt>
                <c:pt idx="12845">
                  <c:v>3.6</c:v>
                </c:pt>
                <c:pt idx="12846">
                  <c:v>2.5</c:v>
                </c:pt>
                <c:pt idx="12847">
                  <c:v>3.6</c:v>
                </c:pt>
                <c:pt idx="12848">
                  <c:v>2.5</c:v>
                </c:pt>
                <c:pt idx="12849">
                  <c:v>3.6</c:v>
                </c:pt>
                <c:pt idx="12850">
                  <c:v>2.5</c:v>
                </c:pt>
                <c:pt idx="12851">
                  <c:v>2.5</c:v>
                </c:pt>
                <c:pt idx="12852">
                  <c:v>3.6</c:v>
                </c:pt>
                <c:pt idx="12853">
                  <c:v>2.5</c:v>
                </c:pt>
                <c:pt idx="12854">
                  <c:v>2.5</c:v>
                </c:pt>
                <c:pt idx="12855">
                  <c:v>2.5</c:v>
                </c:pt>
                <c:pt idx="12856">
                  <c:v>3.6</c:v>
                </c:pt>
                <c:pt idx="12857">
                  <c:v>3.6</c:v>
                </c:pt>
                <c:pt idx="12858">
                  <c:v>3.6</c:v>
                </c:pt>
                <c:pt idx="12859">
                  <c:v>3.6</c:v>
                </c:pt>
                <c:pt idx="12860">
                  <c:v>3.6</c:v>
                </c:pt>
                <c:pt idx="12861">
                  <c:v>3.6</c:v>
                </c:pt>
                <c:pt idx="12862">
                  <c:v>3.6</c:v>
                </c:pt>
                <c:pt idx="12863">
                  <c:v>3.6</c:v>
                </c:pt>
                <c:pt idx="12864">
                  <c:v>2.5</c:v>
                </c:pt>
                <c:pt idx="12865">
                  <c:v>2.5</c:v>
                </c:pt>
                <c:pt idx="12866">
                  <c:v>2.5</c:v>
                </c:pt>
                <c:pt idx="12867">
                  <c:v>2.5</c:v>
                </c:pt>
                <c:pt idx="12868">
                  <c:v>2.5</c:v>
                </c:pt>
                <c:pt idx="12869">
                  <c:v>2.5</c:v>
                </c:pt>
                <c:pt idx="12870">
                  <c:v>2.5</c:v>
                </c:pt>
                <c:pt idx="12871">
                  <c:v>2.5</c:v>
                </c:pt>
                <c:pt idx="12872">
                  <c:v>2.5</c:v>
                </c:pt>
                <c:pt idx="12873">
                  <c:v>3.6</c:v>
                </c:pt>
                <c:pt idx="12874">
                  <c:v>3.6</c:v>
                </c:pt>
                <c:pt idx="12875">
                  <c:v>3.6</c:v>
                </c:pt>
                <c:pt idx="12876">
                  <c:v>3.6</c:v>
                </c:pt>
                <c:pt idx="12877">
                  <c:v>3.6</c:v>
                </c:pt>
                <c:pt idx="12878">
                  <c:v>3.6</c:v>
                </c:pt>
                <c:pt idx="12879">
                  <c:v>3.6</c:v>
                </c:pt>
                <c:pt idx="12880">
                  <c:v>2.5</c:v>
                </c:pt>
                <c:pt idx="12881">
                  <c:v>2.5</c:v>
                </c:pt>
                <c:pt idx="12882">
                  <c:v>2.9</c:v>
                </c:pt>
                <c:pt idx="12883">
                  <c:v>2.9</c:v>
                </c:pt>
                <c:pt idx="12884">
                  <c:v>3.7</c:v>
                </c:pt>
                <c:pt idx="12885">
                  <c:v>2.9</c:v>
                </c:pt>
                <c:pt idx="12886">
                  <c:v>3.7</c:v>
                </c:pt>
                <c:pt idx="12887">
                  <c:v>2.9</c:v>
                </c:pt>
                <c:pt idx="12888">
                  <c:v>3.7</c:v>
                </c:pt>
                <c:pt idx="12889">
                  <c:v>3.7</c:v>
                </c:pt>
                <c:pt idx="12890">
                  <c:v>3.7</c:v>
                </c:pt>
                <c:pt idx="12891">
                  <c:v>2.9</c:v>
                </c:pt>
                <c:pt idx="12892">
                  <c:v>2.9</c:v>
                </c:pt>
                <c:pt idx="12893">
                  <c:v>2.9</c:v>
                </c:pt>
                <c:pt idx="12894">
                  <c:v>2.9</c:v>
                </c:pt>
                <c:pt idx="12895">
                  <c:v>3.7</c:v>
                </c:pt>
                <c:pt idx="12896">
                  <c:v>2.9</c:v>
                </c:pt>
                <c:pt idx="12897">
                  <c:v>3.7</c:v>
                </c:pt>
                <c:pt idx="12898">
                  <c:v>2.9</c:v>
                </c:pt>
                <c:pt idx="12899">
                  <c:v>2.9</c:v>
                </c:pt>
                <c:pt idx="12900">
                  <c:v>2.9</c:v>
                </c:pt>
                <c:pt idx="12901">
                  <c:v>3.7</c:v>
                </c:pt>
                <c:pt idx="12902">
                  <c:v>2.9</c:v>
                </c:pt>
                <c:pt idx="12903">
                  <c:v>3.7</c:v>
                </c:pt>
                <c:pt idx="12904">
                  <c:v>2.9</c:v>
                </c:pt>
                <c:pt idx="12905">
                  <c:v>3.7</c:v>
                </c:pt>
                <c:pt idx="12906">
                  <c:v>2.9</c:v>
                </c:pt>
                <c:pt idx="12907">
                  <c:v>2.9</c:v>
                </c:pt>
                <c:pt idx="12908">
                  <c:v>2.9</c:v>
                </c:pt>
                <c:pt idx="12909">
                  <c:v>3.7</c:v>
                </c:pt>
                <c:pt idx="12910">
                  <c:v>2.9</c:v>
                </c:pt>
                <c:pt idx="12911">
                  <c:v>3.7</c:v>
                </c:pt>
                <c:pt idx="12912">
                  <c:v>2.9</c:v>
                </c:pt>
                <c:pt idx="12913">
                  <c:v>3.7</c:v>
                </c:pt>
                <c:pt idx="12914">
                  <c:v>2.9</c:v>
                </c:pt>
                <c:pt idx="12915">
                  <c:v>2.9</c:v>
                </c:pt>
                <c:pt idx="12916">
                  <c:v>2.9</c:v>
                </c:pt>
                <c:pt idx="12917">
                  <c:v>2.9</c:v>
                </c:pt>
                <c:pt idx="12918">
                  <c:v>2.9</c:v>
                </c:pt>
                <c:pt idx="12919">
                  <c:v>3.7</c:v>
                </c:pt>
                <c:pt idx="12920">
                  <c:v>3.7</c:v>
                </c:pt>
                <c:pt idx="12921">
                  <c:v>3.7</c:v>
                </c:pt>
                <c:pt idx="12922">
                  <c:v>2.9</c:v>
                </c:pt>
                <c:pt idx="12923">
                  <c:v>2.9</c:v>
                </c:pt>
                <c:pt idx="12924">
                  <c:v>2.9</c:v>
                </c:pt>
                <c:pt idx="12925">
                  <c:v>2.9</c:v>
                </c:pt>
                <c:pt idx="12926">
                  <c:v>2.9</c:v>
                </c:pt>
                <c:pt idx="12927">
                  <c:v>2.9</c:v>
                </c:pt>
                <c:pt idx="12928">
                  <c:v>2.9</c:v>
                </c:pt>
                <c:pt idx="12929">
                  <c:v>3.7</c:v>
                </c:pt>
                <c:pt idx="12930">
                  <c:v>2.9</c:v>
                </c:pt>
                <c:pt idx="12931">
                  <c:v>2.9</c:v>
                </c:pt>
                <c:pt idx="12932">
                  <c:v>2.9</c:v>
                </c:pt>
                <c:pt idx="12933">
                  <c:v>3.7</c:v>
                </c:pt>
                <c:pt idx="12934">
                  <c:v>3.7</c:v>
                </c:pt>
                <c:pt idx="12935">
                  <c:v>2.9</c:v>
                </c:pt>
                <c:pt idx="12936">
                  <c:v>3.7</c:v>
                </c:pt>
                <c:pt idx="12937">
                  <c:v>3.7</c:v>
                </c:pt>
                <c:pt idx="12938">
                  <c:v>3.7</c:v>
                </c:pt>
                <c:pt idx="12939">
                  <c:v>3.7</c:v>
                </c:pt>
                <c:pt idx="12940">
                  <c:v>2.9</c:v>
                </c:pt>
                <c:pt idx="12941">
                  <c:v>2.9</c:v>
                </c:pt>
                <c:pt idx="12942">
                  <c:v>2.9</c:v>
                </c:pt>
                <c:pt idx="12943">
                  <c:v>3.7</c:v>
                </c:pt>
                <c:pt idx="12944">
                  <c:v>5.3</c:v>
                </c:pt>
                <c:pt idx="12945">
                  <c:v>3.7</c:v>
                </c:pt>
                <c:pt idx="12946">
                  <c:v>2.9</c:v>
                </c:pt>
                <c:pt idx="12947">
                  <c:v>2.9</c:v>
                </c:pt>
                <c:pt idx="12948">
                  <c:v>3.7</c:v>
                </c:pt>
                <c:pt idx="12949">
                  <c:v>5.3</c:v>
                </c:pt>
                <c:pt idx="12950">
                  <c:v>3.7</c:v>
                </c:pt>
                <c:pt idx="12951">
                  <c:v>2.9</c:v>
                </c:pt>
                <c:pt idx="12952">
                  <c:v>2.9</c:v>
                </c:pt>
                <c:pt idx="12953">
                  <c:v>3.7</c:v>
                </c:pt>
                <c:pt idx="12954">
                  <c:v>3.7</c:v>
                </c:pt>
                <c:pt idx="12955">
                  <c:v>2.9</c:v>
                </c:pt>
                <c:pt idx="12956">
                  <c:v>3.7</c:v>
                </c:pt>
                <c:pt idx="12957">
                  <c:v>2.9</c:v>
                </c:pt>
                <c:pt idx="12958">
                  <c:v>2.9</c:v>
                </c:pt>
                <c:pt idx="12959">
                  <c:v>2.9</c:v>
                </c:pt>
                <c:pt idx="12960">
                  <c:v>3.7</c:v>
                </c:pt>
                <c:pt idx="12961">
                  <c:v>3.7</c:v>
                </c:pt>
                <c:pt idx="12962">
                  <c:v>2.9</c:v>
                </c:pt>
                <c:pt idx="12963">
                  <c:v>2.9</c:v>
                </c:pt>
                <c:pt idx="12964">
                  <c:v>3.7</c:v>
                </c:pt>
                <c:pt idx="12965">
                  <c:v>3.7</c:v>
                </c:pt>
                <c:pt idx="12966">
                  <c:v>3.7</c:v>
                </c:pt>
                <c:pt idx="12967">
                  <c:v>3.7</c:v>
                </c:pt>
                <c:pt idx="12968">
                  <c:v>3.7</c:v>
                </c:pt>
                <c:pt idx="12969">
                  <c:v>2.9</c:v>
                </c:pt>
                <c:pt idx="12970">
                  <c:v>3.7</c:v>
                </c:pt>
                <c:pt idx="12971">
                  <c:v>2.9</c:v>
                </c:pt>
                <c:pt idx="12972">
                  <c:v>2.9</c:v>
                </c:pt>
                <c:pt idx="12973">
                  <c:v>2.9</c:v>
                </c:pt>
                <c:pt idx="12974">
                  <c:v>3.7</c:v>
                </c:pt>
                <c:pt idx="12975">
                  <c:v>3.7</c:v>
                </c:pt>
                <c:pt idx="12976">
                  <c:v>2.9</c:v>
                </c:pt>
                <c:pt idx="12977">
                  <c:v>2.9</c:v>
                </c:pt>
                <c:pt idx="12978">
                  <c:v>3.7</c:v>
                </c:pt>
                <c:pt idx="12979">
                  <c:v>3.7</c:v>
                </c:pt>
                <c:pt idx="12980">
                  <c:v>2.9</c:v>
                </c:pt>
                <c:pt idx="12981">
                  <c:v>3.7</c:v>
                </c:pt>
                <c:pt idx="12982">
                  <c:v>3.7</c:v>
                </c:pt>
                <c:pt idx="12983">
                  <c:v>2.9</c:v>
                </c:pt>
                <c:pt idx="12984">
                  <c:v>3.7</c:v>
                </c:pt>
                <c:pt idx="12985">
                  <c:v>3.7</c:v>
                </c:pt>
                <c:pt idx="12986">
                  <c:v>2.9</c:v>
                </c:pt>
                <c:pt idx="12987">
                  <c:v>2.9</c:v>
                </c:pt>
                <c:pt idx="12988">
                  <c:v>2.9</c:v>
                </c:pt>
                <c:pt idx="12989">
                  <c:v>3.7</c:v>
                </c:pt>
                <c:pt idx="12990">
                  <c:v>3.7</c:v>
                </c:pt>
                <c:pt idx="12991">
                  <c:v>2.9</c:v>
                </c:pt>
                <c:pt idx="12992">
                  <c:v>2.9</c:v>
                </c:pt>
                <c:pt idx="12993">
                  <c:v>3.7</c:v>
                </c:pt>
                <c:pt idx="12994">
                  <c:v>3.7</c:v>
                </c:pt>
                <c:pt idx="12995">
                  <c:v>3.7</c:v>
                </c:pt>
                <c:pt idx="12996">
                  <c:v>3.7</c:v>
                </c:pt>
                <c:pt idx="12997">
                  <c:v>3.7</c:v>
                </c:pt>
                <c:pt idx="12998">
                  <c:v>2.9</c:v>
                </c:pt>
                <c:pt idx="12999">
                  <c:v>3.7</c:v>
                </c:pt>
                <c:pt idx="13000">
                  <c:v>3.7</c:v>
                </c:pt>
                <c:pt idx="13001">
                  <c:v>2.9</c:v>
                </c:pt>
                <c:pt idx="13002">
                  <c:v>2.9</c:v>
                </c:pt>
                <c:pt idx="13003">
                  <c:v>2.9</c:v>
                </c:pt>
                <c:pt idx="13004">
                  <c:v>3.7</c:v>
                </c:pt>
                <c:pt idx="13005">
                  <c:v>3.7</c:v>
                </c:pt>
                <c:pt idx="13006">
                  <c:v>2.9</c:v>
                </c:pt>
                <c:pt idx="13007">
                  <c:v>2.9</c:v>
                </c:pt>
                <c:pt idx="13008">
                  <c:v>3.7</c:v>
                </c:pt>
                <c:pt idx="13009">
                  <c:v>3.7</c:v>
                </c:pt>
                <c:pt idx="13010">
                  <c:v>2.8</c:v>
                </c:pt>
                <c:pt idx="13011">
                  <c:v>3.5</c:v>
                </c:pt>
                <c:pt idx="13012">
                  <c:v>2.8</c:v>
                </c:pt>
                <c:pt idx="13013">
                  <c:v>3.5</c:v>
                </c:pt>
                <c:pt idx="13014">
                  <c:v>2.8</c:v>
                </c:pt>
                <c:pt idx="13015">
                  <c:v>2.8</c:v>
                </c:pt>
                <c:pt idx="13016">
                  <c:v>2.8</c:v>
                </c:pt>
                <c:pt idx="13017">
                  <c:v>2.8</c:v>
                </c:pt>
                <c:pt idx="13018">
                  <c:v>3.5</c:v>
                </c:pt>
                <c:pt idx="13019">
                  <c:v>2.8</c:v>
                </c:pt>
                <c:pt idx="13020">
                  <c:v>2.8</c:v>
                </c:pt>
                <c:pt idx="13021">
                  <c:v>2.8</c:v>
                </c:pt>
                <c:pt idx="13022">
                  <c:v>2.8</c:v>
                </c:pt>
                <c:pt idx="13023">
                  <c:v>3.5</c:v>
                </c:pt>
                <c:pt idx="13024">
                  <c:v>2.8</c:v>
                </c:pt>
                <c:pt idx="13025">
                  <c:v>2.8</c:v>
                </c:pt>
                <c:pt idx="13026">
                  <c:v>2.8</c:v>
                </c:pt>
                <c:pt idx="13027">
                  <c:v>2.8</c:v>
                </c:pt>
                <c:pt idx="13028">
                  <c:v>3.5</c:v>
                </c:pt>
                <c:pt idx="13029">
                  <c:v>2.8</c:v>
                </c:pt>
                <c:pt idx="13030">
                  <c:v>2.8</c:v>
                </c:pt>
                <c:pt idx="13031">
                  <c:v>2.8</c:v>
                </c:pt>
                <c:pt idx="13032">
                  <c:v>3.5</c:v>
                </c:pt>
                <c:pt idx="13033">
                  <c:v>3.5</c:v>
                </c:pt>
                <c:pt idx="13034">
                  <c:v>2.8</c:v>
                </c:pt>
                <c:pt idx="13035">
                  <c:v>3.5</c:v>
                </c:pt>
                <c:pt idx="13036">
                  <c:v>3.5</c:v>
                </c:pt>
                <c:pt idx="13037">
                  <c:v>2.8</c:v>
                </c:pt>
                <c:pt idx="13038">
                  <c:v>2.8</c:v>
                </c:pt>
                <c:pt idx="13039">
                  <c:v>2.8</c:v>
                </c:pt>
                <c:pt idx="13040">
                  <c:v>2.8</c:v>
                </c:pt>
                <c:pt idx="13041">
                  <c:v>2.8</c:v>
                </c:pt>
                <c:pt idx="13042">
                  <c:v>2.8</c:v>
                </c:pt>
                <c:pt idx="13043">
                  <c:v>2.8</c:v>
                </c:pt>
                <c:pt idx="13044">
                  <c:v>2.8</c:v>
                </c:pt>
                <c:pt idx="13045">
                  <c:v>2.8</c:v>
                </c:pt>
                <c:pt idx="13046">
                  <c:v>2.8</c:v>
                </c:pt>
                <c:pt idx="13047">
                  <c:v>2.8</c:v>
                </c:pt>
                <c:pt idx="13048">
                  <c:v>2.8</c:v>
                </c:pt>
                <c:pt idx="13049">
                  <c:v>2.8</c:v>
                </c:pt>
                <c:pt idx="13050">
                  <c:v>2.8</c:v>
                </c:pt>
                <c:pt idx="13051">
                  <c:v>2.8</c:v>
                </c:pt>
                <c:pt idx="13052">
                  <c:v>2.8</c:v>
                </c:pt>
                <c:pt idx="13053">
                  <c:v>2.8</c:v>
                </c:pt>
                <c:pt idx="13054">
                  <c:v>2.8</c:v>
                </c:pt>
                <c:pt idx="13055">
                  <c:v>2.8</c:v>
                </c:pt>
                <c:pt idx="13056">
                  <c:v>3.5</c:v>
                </c:pt>
                <c:pt idx="13057">
                  <c:v>3.5</c:v>
                </c:pt>
                <c:pt idx="13058">
                  <c:v>2.8</c:v>
                </c:pt>
                <c:pt idx="13059">
                  <c:v>2.8</c:v>
                </c:pt>
                <c:pt idx="13060">
                  <c:v>3.5</c:v>
                </c:pt>
                <c:pt idx="13061">
                  <c:v>3.5</c:v>
                </c:pt>
                <c:pt idx="13062">
                  <c:v>2.8</c:v>
                </c:pt>
                <c:pt idx="13063">
                  <c:v>2.8</c:v>
                </c:pt>
                <c:pt idx="13064">
                  <c:v>2.8</c:v>
                </c:pt>
                <c:pt idx="13065">
                  <c:v>2.8</c:v>
                </c:pt>
                <c:pt idx="13066">
                  <c:v>2.8</c:v>
                </c:pt>
                <c:pt idx="13067">
                  <c:v>2.8</c:v>
                </c:pt>
                <c:pt idx="13068">
                  <c:v>2.8</c:v>
                </c:pt>
                <c:pt idx="13069">
                  <c:v>2.8</c:v>
                </c:pt>
                <c:pt idx="13070">
                  <c:v>2.8</c:v>
                </c:pt>
                <c:pt idx="13071">
                  <c:v>2.8</c:v>
                </c:pt>
                <c:pt idx="13072">
                  <c:v>2.8</c:v>
                </c:pt>
                <c:pt idx="13073">
                  <c:v>2.8</c:v>
                </c:pt>
                <c:pt idx="13074">
                  <c:v>2.8</c:v>
                </c:pt>
                <c:pt idx="13075">
                  <c:v>2.8</c:v>
                </c:pt>
                <c:pt idx="13076">
                  <c:v>2.8</c:v>
                </c:pt>
                <c:pt idx="13077">
                  <c:v>2.8</c:v>
                </c:pt>
                <c:pt idx="13078">
                  <c:v>2.8</c:v>
                </c:pt>
                <c:pt idx="13079">
                  <c:v>2.8</c:v>
                </c:pt>
                <c:pt idx="13080">
                  <c:v>2.8</c:v>
                </c:pt>
                <c:pt idx="13081">
                  <c:v>3.5</c:v>
                </c:pt>
                <c:pt idx="13082">
                  <c:v>3.5</c:v>
                </c:pt>
                <c:pt idx="13083">
                  <c:v>2.8</c:v>
                </c:pt>
                <c:pt idx="13084">
                  <c:v>2.8</c:v>
                </c:pt>
                <c:pt idx="13085">
                  <c:v>3.5</c:v>
                </c:pt>
                <c:pt idx="13086">
                  <c:v>3.5</c:v>
                </c:pt>
                <c:pt idx="13087">
                  <c:v>2.8</c:v>
                </c:pt>
                <c:pt idx="13088">
                  <c:v>6</c:v>
                </c:pt>
                <c:pt idx="13089">
                  <c:v>6</c:v>
                </c:pt>
                <c:pt idx="13090">
                  <c:v>6</c:v>
                </c:pt>
                <c:pt idx="13091">
                  <c:v>6</c:v>
                </c:pt>
                <c:pt idx="13092">
                  <c:v>6</c:v>
                </c:pt>
                <c:pt idx="13093">
                  <c:v>6</c:v>
                </c:pt>
                <c:pt idx="13094">
                  <c:v>6</c:v>
                </c:pt>
                <c:pt idx="13095">
                  <c:v>6</c:v>
                </c:pt>
                <c:pt idx="13096">
                  <c:v>6</c:v>
                </c:pt>
                <c:pt idx="13097">
                  <c:v>6</c:v>
                </c:pt>
                <c:pt idx="13098">
                  <c:v>6</c:v>
                </c:pt>
                <c:pt idx="13099">
                  <c:v>6</c:v>
                </c:pt>
                <c:pt idx="13100">
                  <c:v>6</c:v>
                </c:pt>
                <c:pt idx="13101">
                  <c:v>6</c:v>
                </c:pt>
                <c:pt idx="13102">
                  <c:v>6</c:v>
                </c:pt>
                <c:pt idx="13103">
                  <c:v>6</c:v>
                </c:pt>
                <c:pt idx="13104">
                  <c:v>6</c:v>
                </c:pt>
                <c:pt idx="13105">
                  <c:v>6</c:v>
                </c:pt>
                <c:pt idx="13106">
                  <c:v>6</c:v>
                </c:pt>
                <c:pt idx="13107">
                  <c:v>6</c:v>
                </c:pt>
                <c:pt idx="13108">
                  <c:v>6</c:v>
                </c:pt>
                <c:pt idx="13109">
                  <c:v>6</c:v>
                </c:pt>
                <c:pt idx="13110">
                  <c:v>6</c:v>
                </c:pt>
                <c:pt idx="13111">
                  <c:v>6</c:v>
                </c:pt>
                <c:pt idx="13112">
                  <c:v>6</c:v>
                </c:pt>
                <c:pt idx="13113">
                  <c:v>6</c:v>
                </c:pt>
                <c:pt idx="13114">
                  <c:v>6</c:v>
                </c:pt>
                <c:pt idx="13115">
                  <c:v>6</c:v>
                </c:pt>
                <c:pt idx="13116">
                  <c:v>6</c:v>
                </c:pt>
                <c:pt idx="13117">
                  <c:v>6</c:v>
                </c:pt>
                <c:pt idx="13118">
                  <c:v>6</c:v>
                </c:pt>
                <c:pt idx="13119">
                  <c:v>6</c:v>
                </c:pt>
                <c:pt idx="13120">
                  <c:v>6</c:v>
                </c:pt>
                <c:pt idx="13121">
                  <c:v>6</c:v>
                </c:pt>
                <c:pt idx="13122">
                  <c:v>6</c:v>
                </c:pt>
                <c:pt idx="13123">
                  <c:v>6</c:v>
                </c:pt>
                <c:pt idx="13124">
                  <c:v>6</c:v>
                </c:pt>
                <c:pt idx="13125">
                  <c:v>6</c:v>
                </c:pt>
                <c:pt idx="13126">
                  <c:v>6</c:v>
                </c:pt>
                <c:pt idx="13127">
                  <c:v>6</c:v>
                </c:pt>
                <c:pt idx="13128">
                  <c:v>6</c:v>
                </c:pt>
                <c:pt idx="13129">
                  <c:v>6</c:v>
                </c:pt>
                <c:pt idx="13130">
                  <c:v>6</c:v>
                </c:pt>
                <c:pt idx="13131">
                  <c:v>6</c:v>
                </c:pt>
                <c:pt idx="13132">
                  <c:v>6</c:v>
                </c:pt>
                <c:pt idx="13133">
                  <c:v>6</c:v>
                </c:pt>
                <c:pt idx="13134">
                  <c:v>6</c:v>
                </c:pt>
                <c:pt idx="13135">
                  <c:v>6</c:v>
                </c:pt>
                <c:pt idx="13136">
                  <c:v>6</c:v>
                </c:pt>
                <c:pt idx="13137">
                  <c:v>6</c:v>
                </c:pt>
                <c:pt idx="13138">
                  <c:v>6</c:v>
                </c:pt>
                <c:pt idx="13139">
                  <c:v>6</c:v>
                </c:pt>
                <c:pt idx="13140">
                  <c:v>6</c:v>
                </c:pt>
                <c:pt idx="13141">
                  <c:v>6</c:v>
                </c:pt>
                <c:pt idx="13142">
                  <c:v>6</c:v>
                </c:pt>
                <c:pt idx="13143">
                  <c:v>6</c:v>
                </c:pt>
                <c:pt idx="13144">
                  <c:v>6</c:v>
                </c:pt>
                <c:pt idx="13145">
                  <c:v>6</c:v>
                </c:pt>
                <c:pt idx="13146">
                  <c:v>6</c:v>
                </c:pt>
                <c:pt idx="13147">
                  <c:v>6</c:v>
                </c:pt>
                <c:pt idx="13148">
                  <c:v>6</c:v>
                </c:pt>
                <c:pt idx="13149">
                  <c:v>6</c:v>
                </c:pt>
                <c:pt idx="13150">
                  <c:v>6</c:v>
                </c:pt>
                <c:pt idx="13151">
                  <c:v>6</c:v>
                </c:pt>
                <c:pt idx="13152">
                  <c:v>6</c:v>
                </c:pt>
                <c:pt idx="13153">
                  <c:v>6</c:v>
                </c:pt>
                <c:pt idx="13154">
                  <c:v>6</c:v>
                </c:pt>
                <c:pt idx="13155">
                  <c:v>6</c:v>
                </c:pt>
                <c:pt idx="13156">
                  <c:v>6</c:v>
                </c:pt>
                <c:pt idx="13157">
                  <c:v>6</c:v>
                </c:pt>
                <c:pt idx="13158">
                  <c:v>6</c:v>
                </c:pt>
                <c:pt idx="13159">
                  <c:v>6</c:v>
                </c:pt>
                <c:pt idx="13160">
                  <c:v>6</c:v>
                </c:pt>
                <c:pt idx="13161">
                  <c:v>6</c:v>
                </c:pt>
                <c:pt idx="13162">
                  <c:v>6</c:v>
                </c:pt>
                <c:pt idx="13163">
                  <c:v>6</c:v>
                </c:pt>
                <c:pt idx="13164">
                  <c:v>6</c:v>
                </c:pt>
                <c:pt idx="13165">
                  <c:v>6</c:v>
                </c:pt>
                <c:pt idx="13166">
                  <c:v>6</c:v>
                </c:pt>
                <c:pt idx="13167">
                  <c:v>6</c:v>
                </c:pt>
                <c:pt idx="13168">
                  <c:v>6</c:v>
                </c:pt>
                <c:pt idx="13169">
                  <c:v>6</c:v>
                </c:pt>
                <c:pt idx="13170">
                  <c:v>6</c:v>
                </c:pt>
                <c:pt idx="13171">
                  <c:v>6</c:v>
                </c:pt>
                <c:pt idx="13172">
                  <c:v>6</c:v>
                </c:pt>
                <c:pt idx="13173">
                  <c:v>6</c:v>
                </c:pt>
                <c:pt idx="13174">
                  <c:v>6</c:v>
                </c:pt>
                <c:pt idx="13175">
                  <c:v>6</c:v>
                </c:pt>
                <c:pt idx="13176">
                  <c:v>6</c:v>
                </c:pt>
                <c:pt idx="13177">
                  <c:v>6</c:v>
                </c:pt>
                <c:pt idx="13178">
                  <c:v>6</c:v>
                </c:pt>
                <c:pt idx="13179">
                  <c:v>6</c:v>
                </c:pt>
                <c:pt idx="13180">
                  <c:v>6</c:v>
                </c:pt>
                <c:pt idx="13181">
                  <c:v>6</c:v>
                </c:pt>
                <c:pt idx="13182">
                  <c:v>6</c:v>
                </c:pt>
                <c:pt idx="13183">
                  <c:v>6</c:v>
                </c:pt>
                <c:pt idx="13184">
                  <c:v>6</c:v>
                </c:pt>
                <c:pt idx="13185">
                  <c:v>6</c:v>
                </c:pt>
                <c:pt idx="13186">
                  <c:v>6</c:v>
                </c:pt>
                <c:pt idx="13187">
                  <c:v>6</c:v>
                </c:pt>
                <c:pt idx="13188">
                  <c:v>6</c:v>
                </c:pt>
                <c:pt idx="13189">
                  <c:v>6</c:v>
                </c:pt>
                <c:pt idx="13190">
                  <c:v>6</c:v>
                </c:pt>
                <c:pt idx="13191">
                  <c:v>6</c:v>
                </c:pt>
                <c:pt idx="13192">
                  <c:v>6</c:v>
                </c:pt>
                <c:pt idx="13193">
                  <c:v>6</c:v>
                </c:pt>
                <c:pt idx="13194">
                  <c:v>6</c:v>
                </c:pt>
                <c:pt idx="13195">
                  <c:v>6</c:v>
                </c:pt>
                <c:pt idx="13196">
                  <c:v>6</c:v>
                </c:pt>
                <c:pt idx="13197">
                  <c:v>6</c:v>
                </c:pt>
                <c:pt idx="13198">
                  <c:v>6</c:v>
                </c:pt>
                <c:pt idx="13199">
                  <c:v>6</c:v>
                </c:pt>
                <c:pt idx="13200">
                  <c:v>6</c:v>
                </c:pt>
                <c:pt idx="13201">
                  <c:v>6</c:v>
                </c:pt>
                <c:pt idx="13202">
                  <c:v>6</c:v>
                </c:pt>
                <c:pt idx="13203">
                  <c:v>6</c:v>
                </c:pt>
                <c:pt idx="13204">
                  <c:v>6</c:v>
                </c:pt>
                <c:pt idx="13205">
                  <c:v>6</c:v>
                </c:pt>
                <c:pt idx="13206">
                  <c:v>6</c:v>
                </c:pt>
                <c:pt idx="13207">
                  <c:v>6</c:v>
                </c:pt>
                <c:pt idx="13208">
                  <c:v>6</c:v>
                </c:pt>
                <c:pt idx="13209">
                  <c:v>6</c:v>
                </c:pt>
                <c:pt idx="13210">
                  <c:v>6</c:v>
                </c:pt>
                <c:pt idx="13211">
                  <c:v>6</c:v>
                </c:pt>
                <c:pt idx="13212">
                  <c:v>6</c:v>
                </c:pt>
                <c:pt idx="13213">
                  <c:v>6</c:v>
                </c:pt>
                <c:pt idx="13214">
                  <c:v>6</c:v>
                </c:pt>
                <c:pt idx="13215">
                  <c:v>6</c:v>
                </c:pt>
                <c:pt idx="13216">
                  <c:v>6</c:v>
                </c:pt>
                <c:pt idx="13217">
                  <c:v>6</c:v>
                </c:pt>
                <c:pt idx="13218">
                  <c:v>6</c:v>
                </c:pt>
                <c:pt idx="13219">
                  <c:v>6</c:v>
                </c:pt>
                <c:pt idx="13220">
                  <c:v>6</c:v>
                </c:pt>
                <c:pt idx="13221">
                  <c:v>6</c:v>
                </c:pt>
                <c:pt idx="13222">
                  <c:v>6</c:v>
                </c:pt>
                <c:pt idx="13223">
                  <c:v>6</c:v>
                </c:pt>
                <c:pt idx="13224">
                  <c:v>6</c:v>
                </c:pt>
                <c:pt idx="13225">
                  <c:v>6</c:v>
                </c:pt>
                <c:pt idx="13226">
                  <c:v>6</c:v>
                </c:pt>
                <c:pt idx="13227">
                  <c:v>6</c:v>
                </c:pt>
                <c:pt idx="13228">
                  <c:v>6</c:v>
                </c:pt>
                <c:pt idx="13229">
                  <c:v>6</c:v>
                </c:pt>
                <c:pt idx="13230">
                  <c:v>6</c:v>
                </c:pt>
                <c:pt idx="13231">
                  <c:v>6</c:v>
                </c:pt>
                <c:pt idx="13232">
                  <c:v>6</c:v>
                </c:pt>
                <c:pt idx="13233">
                  <c:v>6</c:v>
                </c:pt>
                <c:pt idx="13234">
                  <c:v>6</c:v>
                </c:pt>
                <c:pt idx="13235">
                  <c:v>6</c:v>
                </c:pt>
                <c:pt idx="13236">
                  <c:v>6</c:v>
                </c:pt>
                <c:pt idx="13237">
                  <c:v>6</c:v>
                </c:pt>
                <c:pt idx="13238">
                  <c:v>6</c:v>
                </c:pt>
                <c:pt idx="13239">
                  <c:v>6</c:v>
                </c:pt>
                <c:pt idx="13240">
                  <c:v>6</c:v>
                </c:pt>
                <c:pt idx="13241">
                  <c:v>6</c:v>
                </c:pt>
                <c:pt idx="13242">
                  <c:v>6</c:v>
                </c:pt>
                <c:pt idx="13243">
                  <c:v>6</c:v>
                </c:pt>
                <c:pt idx="13244">
                  <c:v>6</c:v>
                </c:pt>
                <c:pt idx="13245">
                  <c:v>6</c:v>
                </c:pt>
                <c:pt idx="13246">
                  <c:v>6</c:v>
                </c:pt>
                <c:pt idx="13247">
                  <c:v>6</c:v>
                </c:pt>
                <c:pt idx="13248">
                  <c:v>6</c:v>
                </c:pt>
                <c:pt idx="13249">
                  <c:v>6</c:v>
                </c:pt>
                <c:pt idx="13250">
                  <c:v>6</c:v>
                </c:pt>
                <c:pt idx="13251">
                  <c:v>6</c:v>
                </c:pt>
                <c:pt idx="13252">
                  <c:v>6</c:v>
                </c:pt>
                <c:pt idx="13253">
                  <c:v>6</c:v>
                </c:pt>
                <c:pt idx="13254">
                  <c:v>6</c:v>
                </c:pt>
                <c:pt idx="13255">
                  <c:v>6</c:v>
                </c:pt>
                <c:pt idx="13256">
                  <c:v>6</c:v>
                </c:pt>
                <c:pt idx="13257">
                  <c:v>6</c:v>
                </c:pt>
                <c:pt idx="13258">
                  <c:v>6</c:v>
                </c:pt>
                <c:pt idx="13259">
                  <c:v>6</c:v>
                </c:pt>
                <c:pt idx="13260">
                  <c:v>6</c:v>
                </c:pt>
                <c:pt idx="13261">
                  <c:v>6</c:v>
                </c:pt>
                <c:pt idx="13262">
                  <c:v>6</c:v>
                </c:pt>
                <c:pt idx="13263">
                  <c:v>6</c:v>
                </c:pt>
                <c:pt idx="13264">
                  <c:v>6</c:v>
                </c:pt>
                <c:pt idx="13265">
                  <c:v>6</c:v>
                </c:pt>
                <c:pt idx="13266">
                  <c:v>6</c:v>
                </c:pt>
                <c:pt idx="13267">
                  <c:v>6</c:v>
                </c:pt>
                <c:pt idx="13268">
                  <c:v>6</c:v>
                </c:pt>
                <c:pt idx="13269">
                  <c:v>6</c:v>
                </c:pt>
                <c:pt idx="13270">
                  <c:v>6</c:v>
                </c:pt>
                <c:pt idx="13271">
                  <c:v>6</c:v>
                </c:pt>
                <c:pt idx="13272">
                  <c:v>6</c:v>
                </c:pt>
                <c:pt idx="13273">
                  <c:v>6</c:v>
                </c:pt>
                <c:pt idx="13274">
                  <c:v>6</c:v>
                </c:pt>
                <c:pt idx="13275">
                  <c:v>6</c:v>
                </c:pt>
                <c:pt idx="13276">
                  <c:v>6</c:v>
                </c:pt>
                <c:pt idx="13277">
                  <c:v>6</c:v>
                </c:pt>
                <c:pt idx="13278">
                  <c:v>6</c:v>
                </c:pt>
                <c:pt idx="13279">
                  <c:v>6</c:v>
                </c:pt>
                <c:pt idx="13280">
                  <c:v>6</c:v>
                </c:pt>
                <c:pt idx="13281">
                  <c:v>6</c:v>
                </c:pt>
                <c:pt idx="13282">
                  <c:v>6</c:v>
                </c:pt>
                <c:pt idx="13283">
                  <c:v>6</c:v>
                </c:pt>
                <c:pt idx="13284">
                  <c:v>6</c:v>
                </c:pt>
                <c:pt idx="13285">
                  <c:v>6</c:v>
                </c:pt>
                <c:pt idx="13286">
                  <c:v>6</c:v>
                </c:pt>
                <c:pt idx="13287">
                  <c:v>6</c:v>
                </c:pt>
                <c:pt idx="13288">
                  <c:v>6</c:v>
                </c:pt>
                <c:pt idx="13289">
                  <c:v>6</c:v>
                </c:pt>
                <c:pt idx="13290">
                  <c:v>6</c:v>
                </c:pt>
                <c:pt idx="13291">
                  <c:v>6</c:v>
                </c:pt>
                <c:pt idx="13292">
                  <c:v>6</c:v>
                </c:pt>
                <c:pt idx="13293">
                  <c:v>6</c:v>
                </c:pt>
                <c:pt idx="13294">
                  <c:v>6</c:v>
                </c:pt>
                <c:pt idx="13295">
                  <c:v>6</c:v>
                </c:pt>
                <c:pt idx="13296">
                  <c:v>6</c:v>
                </c:pt>
                <c:pt idx="13297">
                  <c:v>6</c:v>
                </c:pt>
                <c:pt idx="13298">
                  <c:v>6</c:v>
                </c:pt>
                <c:pt idx="13299">
                  <c:v>6</c:v>
                </c:pt>
                <c:pt idx="13300">
                  <c:v>6</c:v>
                </c:pt>
                <c:pt idx="13301">
                  <c:v>6</c:v>
                </c:pt>
                <c:pt idx="13302">
                  <c:v>6</c:v>
                </c:pt>
                <c:pt idx="13303">
                  <c:v>6</c:v>
                </c:pt>
                <c:pt idx="13304">
                  <c:v>6</c:v>
                </c:pt>
                <c:pt idx="13305">
                  <c:v>6</c:v>
                </c:pt>
                <c:pt idx="13306">
                  <c:v>6</c:v>
                </c:pt>
                <c:pt idx="13307">
                  <c:v>6</c:v>
                </c:pt>
                <c:pt idx="13308">
                  <c:v>6</c:v>
                </c:pt>
                <c:pt idx="13309">
                  <c:v>6</c:v>
                </c:pt>
                <c:pt idx="13310">
                  <c:v>6</c:v>
                </c:pt>
                <c:pt idx="13311">
                  <c:v>6</c:v>
                </c:pt>
                <c:pt idx="13312">
                  <c:v>6</c:v>
                </c:pt>
                <c:pt idx="13313">
                  <c:v>6</c:v>
                </c:pt>
                <c:pt idx="13314">
                  <c:v>6</c:v>
                </c:pt>
                <c:pt idx="13315">
                  <c:v>6</c:v>
                </c:pt>
                <c:pt idx="13316">
                  <c:v>6</c:v>
                </c:pt>
                <c:pt idx="13317">
                  <c:v>6</c:v>
                </c:pt>
                <c:pt idx="13318">
                  <c:v>6</c:v>
                </c:pt>
                <c:pt idx="13319">
                  <c:v>6</c:v>
                </c:pt>
                <c:pt idx="13320">
                  <c:v>6</c:v>
                </c:pt>
                <c:pt idx="13321">
                  <c:v>6</c:v>
                </c:pt>
                <c:pt idx="13322">
                  <c:v>6</c:v>
                </c:pt>
                <c:pt idx="13323">
                  <c:v>6</c:v>
                </c:pt>
                <c:pt idx="13324">
                  <c:v>6</c:v>
                </c:pt>
                <c:pt idx="13325">
                  <c:v>6</c:v>
                </c:pt>
                <c:pt idx="13326">
                  <c:v>6</c:v>
                </c:pt>
                <c:pt idx="13327">
                  <c:v>6</c:v>
                </c:pt>
                <c:pt idx="13328">
                  <c:v>6</c:v>
                </c:pt>
                <c:pt idx="13329">
                  <c:v>6</c:v>
                </c:pt>
                <c:pt idx="13330">
                  <c:v>6</c:v>
                </c:pt>
                <c:pt idx="13331">
                  <c:v>6</c:v>
                </c:pt>
                <c:pt idx="13332">
                  <c:v>6</c:v>
                </c:pt>
                <c:pt idx="13333">
                  <c:v>6</c:v>
                </c:pt>
                <c:pt idx="13334">
                  <c:v>6</c:v>
                </c:pt>
                <c:pt idx="13335">
                  <c:v>6</c:v>
                </c:pt>
                <c:pt idx="13336">
                  <c:v>6</c:v>
                </c:pt>
                <c:pt idx="13337">
                  <c:v>6</c:v>
                </c:pt>
                <c:pt idx="13338">
                  <c:v>6</c:v>
                </c:pt>
                <c:pt idx="13339">
                  <c:v>6</c:v>
                </c:pt>
                <c:pt idx="13340">
                  <c:v>6</c:v>
                </c:pt>
                <c:pt idx="13341">
                  <c:v>6</c:v>
                </c:pt>
                <c:pt idx="13342">
                  <c:v>6</c:v>
                </c:pt>
                <c:pt idx="13343">
                  <c:v>6</c:v>
                </c:pt>
                <c:pt idx="13344">
                  <c:v>6</c:v>
                </c:pt>
                <c:pt idx="13345">
                  <c:v>6</c:v>
                </c:pt>
                <c:pt idx="13346">
                  <c:v>6</c:v>
                </c:pt>
                <c:pt idx="13347">
                  <c:v>6</c:v>
                </c:pt>
                <c:pt idx="13348">
                  <c:v>6</c:v>
                </c:pt>
                <c:pt idx="13349">
                  <c:v>6</c:v>
                </c:pt>
                <c:pt idx="13350">
                  <c:v>6</c:v>
                </c:pt>
                <c:pt idx="13351">
                  <c:v>6</c:v>
                </c:pt>
                <c:pt idx="13352">
                  <c:v>6</c:v>
                </c:pt>
                <c:pt idx="13353">
                  <c:v>6</c:v>
                </c:pt>
                <c:pt idx="13354">
                  <c:v>6</c:v>
                </c:pt>
                <c:pt idx="13355">
                  <c:v>6</c:v>
                </c:pt>
                <c:pt idx="13356">
                  <c:v>6</c:v>
                </c:pt>
                <c:pt idx="13357">
                  <c:v>6</c:v>
                </c:pt>
                <c:pt idx="13358">
                  <c:v>6</c:v>
                </c:pt>
                <c:pt idx="13359">
                  <c:v>6</c:v>
                </c:pt>
                <c:pt idx="13360">
                  <c:v>6</c:v>
                </c:pt>
                <c:pt idx="13361">
                  <c:v>6</c:v>
                </c:pt>
                <c:pt idx="13362">
                  <c:v>6</c:v>
                </c:pt>
                <c:pt idx="13363">
                  <c:v>6</c:v>
                </c:pt>
                <c:pt idx="13364">
                  <c:v>6</c:v>
                </c:pt>
                <c:pt idx="13365">
                  <c:v>6</c:v>
                </c:pt>
                <c:pt idx="13366">
                  <c:v>6</c:v>
                </c:pt>
                <c:pt idx="13367">
                  <c:v>6</c:v>
                </c:pt>
                <c:pt idx="13368">
                  <c:v>6</c:v>
                </c:pt>
                <c:pt idx="13369">
                  <c:v>6</c:v>
                </c:pt>
                <c:pt idx="13370">
                  <c:v>6</c:v>
                </c:pt>
                <c:pt idx="13371">
                  <c:v>6</c:v>
                </c:pt>
                <c:pt idx="13372">
                  <c:v>6</c:v>
                </c:pt>
                <c:pt idx="13373">
                  <c:v>6</c:v>
                </c:pt>
                <c:pt idx="13374">
                  <c:v>6</c:v>
                </c:pt>
                <c:pt idx="13375">
                  <c:v>6</c:v>
                </c:pt>
                <c:pt idx="13376">
                  <c:v>6</c:v>
                </c:pt>
                <c:pt idx="13377">
                  <c:v>6</c:v>
                </c:pt>
                <c:pt idx="13378">
                  <c:v>6</c:v>
                </c:pt>
                <c:pt idx="13379">
                  <c:v>6</c:v>
                </c:pt>
                <c:pt idx="13380">
                  <c:v>6</c:v>
                </c:pt>
                <c:pt idx="13381">
                  <c:v>6</c:v>
                </c:pt>
                <c:pt idx="13382">
                  <c:v>6</c:v>
                </c:pt>
                <c:pt idx="13383">
                  <c:v>6</c:v>
                </c:pt>
                <c:pt idx="13384">
                  <c:v>6</c:v>
                </c:pt>
                <c:pt idx="13385">
                  <c:v>6</c:v>
                </c:pt>
                <c:pt idx="13386">
                  <c:v>6</c:v>
                </c:pt>
                <c:pt idx="13387">
                  <c:v>6</c:v>
                </c:pt>
                <c:pt idx="13388">
                  <c:v>6</c:v>
                </c:pt>
                <c:pt idx="13389">
                  <c:v>6</c:v>
                </c:pt>
                <c:pt idx="13390">
                  <c:v>6</c:v>
                </c:pt>
                <c:pt idx="13391">
                  <c:v>6</c:v>
                </c:pt>
                <c:pt idx="13392">
                  <c:v>6</c:v>
                </c:pt>
                <c:pt idx="13393">
                  <c:v>6</c:v>
                </c:pt>
                <c:pt idx="13394">
                  <c:v>6</c:v>
                </c:pt>
                <c:pt idx="13395">
                  <c:v>6</c:v>
                </c:pt>
                <c:pt idx="13396">
                  <c:v>6</c:v>
                </c:pt>
                <c:pt idx="13397">
                  <c:v>6</c:v>
                </c:pt>
                <c:pt idx="13398">
                  <c:v>6</c:v>
                </c:pt>
                <c:pt idx="13399">
                  <c:v>6</c:v>
                </c:pt>
                <c:pt idx="13400">
                  <c:v>6</c:v>
                </c:pt>
                <c:pt idx="13401">
                  <c:v>6</c:v>
                </c:pt>
                <c:pt idx="13402">
                  <c:v>6</c:v>
                </c:pt>
                <c:pt idx="13403">
                  <c:v>6</c:v>
                </c:pt>
                <c:pt idx="13404">
                  <c:v>6</c:v>
                </c:pt>
                <c:pt idx="13405">
                  <c:v>6</c:v>
                </c:pt>
                <c:pt idx="13406">
                  <c:v>6</c:v>
                </c:pt>
                <c:pt idx="13407">
                  <c:v>6</c:v>
                </c:pt>
                <c:pt idx="13408">
                  <c:v>6</c:v>
                </c:pt>
                <c:pt idx="13409">
                  <c:v>6</c:v>
                </c:pt>
                <c:pt idx="13410">
                  <c:v>6</c:v>
                </c:pt>
                <c:pt idx="13411">
                  <c:v>6</c:v>
                </c:pt>
                <c:pt idx="13412">
                  <c:v>6</c:v>
                </c:pt>
                <c:pt idx="13413">
                  <c:v>6</c:v>
                </c:pt>
                <c:pt idx="13414">
                  <c:v>6</c:v>
                </c:pt>
                <c:pt idx="13415">
                  <c:v>6</c:v>
                </c:pt>
                <c:pt idx="13416">
                  <c:v>6</c:v>
                </c:pt>
                <c:pt idx="13417">
                  <c:v>6</c:v>
                </c:pt>
                <c:pt idx="13418">
                  <c:v>6</c:v>
                </c:pt>
                <c:pt idx="13419">
                  <c:v>6</c:v>
                </c:pt>
                <c:pt idx="13420">
                  <c:v>6</c:v>
                </c:pt>
                <c:pt idx="13421">
                  <c:v>6</c:v>
                </c:pt>
                <c:pt idx="13422">
                  <c:v>6</c:v>
                </c:pt>
                <c:pt idx="13423">
                  <c:v>6</c:v>
                </c:pt>
                <c:pt idx="13424">
                  <c:v>6</c:v>
                </c:pt>
                <c:pt idx="13425">
                  <c:v>6</c:v>
                </c:pt>
                <c:pt idx="13426">
                  <c:v>6</c:v>
                </c:pt>
                <c:pt idx="13427">
                  <c:v>6</c:v>
                </c:pt>
                <c:pt idx="13428">
                  <c:v>6</c:v>
                </c:pt>
                <c:pt idx="13429">
                  <c:v>6</c:v>
                </c:pt>
                <c:pt idx="13430">
                  <c:v>6</c:v>
                </c:pt>
                <c:pt idx="13431">
                  <c:v>6</c:v>
                </c:pt>
                <c:pt idx="13432">
                  <c:v>6</c:v>
                </c:pt>
                <c:pt idx="13433">
                  <c:v>6</c:v>
                </c:pt>
                <c:pt idx="13434">
                  <c:v>6</c:v>
                </c:pt>
                <c:pt idx="13435">
                  <c:v>6</c:v>
                </c:pt>
                <c:pt idx="13436">
                  <c:v>6</c:v>
                </c:pt>
                <c:pt idx="13437">
                  <c:v>6</c:v>
                </c:pt>
                <c:pt idx="13438">
                  <c:v>6</c:v>
                </c:pt>
                <c:pt idx="13439">
                  <c:v>6</c:v>
                </c:pt>
                <c:pt idx="13440">
                  <c:v>6</c:v>
                </c:pt>
                <c:pt idx="13441">
                  <c:v>6</c:v>
                </c:pt>
                <c:pt idx="13442">
                  <c:v>6</c:v>
                </c:pt>
                <c:pt idx="13443">
                  <c:v>6</c:v>
                </c:pt>
                <c:pt idx="13444">
                  <c:v>6</c:v>
                </c:pt>
                <c:pt idx="13445">
                  <c:v>6</c:v>
                </c:pt>
                <c:pt idx="13446">
                  <c:v>6</c:v>
                </c:pt>
                <c:pt idx="13447">
                  <c:v>6</c:v>
                </c:pt>
                <c:pt idx="13448">
                  <c:v>6</c:v>
                </c:pt>
                <c:pt idx="13449">
                  <c:v>6</c:v>
                </c:pt>
                <c:pt idx="13450">
                  <c:v>6</c:v>
                </c:pt>
                <c:pt idx="13451">
                  <c:v>6</c:v>
                </c:pt>
                <c:pt idx="13452">
                  <c:v>6</c:v>
                </c:pt>
                <c:pt idx="13453">
                  <c:v>6</c:v>
                </c:pt>
                <c:pt idx="13454">
                  <c:v>6</c:v>
                </c:pt>
                <c:pt idx="13455">
                  <c:v>6</c:v>
                </c:pt>
                <c:pt idx="13456">
                  <c:v>6</c:v>
                </c:pt>
                <c:pt idx="13457">
                  <c:v>6</c:v>
                </c:pt>
                <c:pt idx="13458">
                  <c:v>6</c:v>
                </c:pt>
                <c:pt idx="13459">
                  <c:v>6</c:v>
                </c:pt>
                <c:pt idx="13460">
                  <c:v>6</c:v>
                </c:pt>
                <c:pt idx="13461">
                  <c:v>6</c:v>
                </c:pt>
                <c:pt idx="13462">
                  <c:v>6</c:v>
                </c:pt>
                <c:pt idx="13463">
                  <c:v>6</c:v>
                </c:pt>
                <c:pt idx="13464">
                  <c:v>6</c:v>
                </c:pt>
                <c:pt idx="13465">
                  <c:v>6</c:v>
                </c:pt>
                <c:pt idx="13466">
                  <c:v>6</c:v>
                </c:pt>
                <c:pt idx="13467">
                  <c:v>6</c:v>
                </c:pt>
                <c:pt idx="13468">
                  <c:v>6</c:v>
                </c:pt>
                <c:pt idx="13469">
                  <c:v>6</c:v>
                </c:pt>
                <c:pt idx="13470">
                  <c:v>6</c:v>
                </c:pt>
                <c:pt idx="13471">
                  <c:v>6</c:v>
                </c:pt>
                <c:pt idx="13472">
                  <c:v>6</c:v>
                </c:pt>
                <c:pt idx="13473">
                  <c:v>6</c:v>
                </c:pt>
                <c:pt idx="13474">
                  <c:v>6</c:v>
                </c:pt>
                <c:pt idx="13475">
                  <c:v>6</c:v>
                </c:pt>
                <c:pt idx="13476">
                  <c:v>6</c:v>
                </c:pt>
                <c:pt idx="13477">
                  <c:v>6</c:v>
                </c:pt>
                <c:pt idx="13478">
                  <c:v>6</c:v>
                </c:pt>
                <c:pt idx="13479">
                  <c:v>6</c:v>
                </c:pt>
                <c:pt idx="13480">
                  <c:v>6</c:v>
                </c:pt>
                <c:pt idx="13481">
                  <c:v>6</c:v>
                </c:pt>
                <c:pt idx="13482">
                  <c:v>6</c:v>
                </c:pt>
                <c:pt idx="13483">
                  <c:v>6</c:v>
                </c:pt>
                <c:pt idx="13484">
                  <c:v>6</c:v>
                </c:pt>
                <c:pt idx="13485">
                  <c:v>6</c:v>
                </c:pt>
                <c:pt idx="13486">
                  <c:v>6</c:v>
                </c:pt>
                <c:pt idx="13487">
                  <c:v>6</c:v>
                </c:pt>
                <c:pt idx="13488">
                  <c:v>6</c:v>
                </c:pt>
                <c:pt idx="13489">
                  <c:v>6</c:v>
                </c:pt>
                <c:pt idx="13490">
                  <c:v>6</c:v>
                </c:pt>
                <c:pt idx="13491">
                  <c:v>6</c:v>
                </c:pt>
                <c:pt idx="13492">
                  <c:v>6</c:v>
                </c:pt>
                <c:pt idx="13493">
                  <c:v>6</c:v>
                </c:pt>
                <c:pt idx="13494">
                  <c:v>6</c:v>
                </c:pt>
                <c:pt idx="13495">
                  <c:v>6</c:v>
                </c:pt>
                <c:pt idx="13496">
                  <c:v>6</c:v>
                </c:pt>
                <c:pt idx="13497">
                  <c:v>6</c:v>
                </c:pt>
                <c:pt idx="13498">
                  <c:v>6</c:v>
                </c:pt>
                <c:pt idx="13499">
                  <c:v>6</c:v>
                </c:pt>
                <c:pt idx="13500">
                  <c:v>6</c:v>
                </c:pt>
                <c:pt idx="13501">
                  <c:v>6</c:v>
                </c:pt>
                <c:pt idx="13502">
                  <c:v>6</c:v>
                </c:pt>
                <c:pt idx="13503">
                  <c:v>6</c:v>
                </c:pt>
                <c:pt idx="13504">
                  <c:v>6</c:v>
                </c:pt>
                <c:pt idx="13505">
                  <c:v>6</c:v>
                </c:pt>
                <c:pt idx="13506">
                  <c:v>6</c:v>
                </c:pt>
                <c:pt idx="13507">
                  <c:v>6</c:v>
                </c:pt>
                <c:pt idx="13508">
                  <c:v>6</c:v>
                </c:pt>
                <c:pt idx="13509">
                  <c:v>6</c:v>
                </c:pt>
                <c:pt idx="13510">
                  <c:v>6</c:v>
                </c:pt>
                <c:pt idx="13511">
                  <c:v>6</c:v>
                </c:pt>
                <c:pt idx="13512">
                  <c:v>6</c:v>
                </c:pt>
                <c:pt idx="13513">
                  <c:v>6</c:v>
                </c:pt>
                <c:pt idx="13514">
                  <c:v>6</c:v>
                </c:pt>
                <c:pt idx="13515">
                  <c:v>6</c:v>
                </c:pt>
                <c:pt idx="13516">
                  <c:v>6</c:v>
                </c:pt>
                <c:pt idx="13517">
                  <c:v>6</c:v>
                </c:pt>
                <c:pt idx="13518">
                  <c:v>6</c:v>
                </c:pt>
                <c:pt idx="13519">
                  <c:v>6</c:v>
                </c:pt>
                <c:pt idx="13520">
                  <c:v>6</c:v>
                </c:pt>
                <c:pt idx="13521">
                  <c:v>6</c:v>
                </c:pt>
                <c:pt idx="13522">
                  <c:v>6</c:v>
                </c:pt>
                <c:pt idx="13523">
                  <c:v>6</c:v>
                </c:pt>
                <c:pt idx="13524">
                  <c:v>6</c:v>
                </c:pt>
                <c:pt idx="13525">
                  <c:v>6</c:v>
                </c:pt>
                <c:pt idx="13526">
                  <c:v>6</c:v>
                </c:pt>
                <c:pt idx="13527">
                  <c:v>6</c:v>
                </c:pt>
                <c:pt idx="13528">
                  <c:v>6</c:v>
                </c:pt>
                <c:pt idx="13529">
                  <c:v>6</c:v>
                </c:pt>
                <c:pt idx="13530">
                  <c:v>6</c:v>
                </c:pt>
                <c:pt idx="13531">
                  <c:v>6</c:v>
                </c:pt>
                <c:pt idx="13532">
                  <c:v>6</c:v>
                </c:pt>
                <c:pt idx="13533">
                  <c:v>6</c:v>
                </c:pt>
                <c:pt idx="13534">
                  <c:v>6</c:v>
                </c:pt>
                <c:pt idx="13535">
                  <c:v>6</c:v>
                </c:pt>
                <c:pt idx="13536">
                  <c:v>6</c:v>
                </c:pt>
                <c:pt idx="13537">
                  <c:v>6</c:v>
                </c:pt>
                <c:pt idx="13538">
                  <c:v>6</c:v>
                </c:pt>
                <c:pt idx="13539">
                  <c:v>6</c:v>
                </c:pt>
                <c:pt idx="13540">
                  <c:v>6</c:v>
                </c:pt>
                <c:pt idx="13541">
                  <c:v>6</c:v>
                </c:pt>
                <c:pt idx="13542">
                  <c:v>6</c:v>
                </c:pt>
                <c:pt idx="13543">
                  <c:v>6</c:v>
                </c:pt>
                <c:pt idx="13544">
                  <c:v>6</c:v>
                </c:pt>
                <c:pt idx="13545">
                  <c:v>6</c:v>
                </c:pt>
                <c:pt idx="13546">
                  <c:v>6</c:v>
                </c:pt>
                <c:pt idx="13547">
                  <c:v>6</c:v>
                </c:pt>
                <c:pt idx="13548">
                  <c:v>6</c:v>
                </c:pt>
                <c:pt idx="13549">
                  <c:v>6</c:v>
                </c:pt>
                <c:pt idx="13550">
                  <c:v>6</c:v>
                </c:pt>
                <c:pt idx="13551">
                  <c:v>6</c:v>
                </c:pt>
                <c:pt idx="13552">
                  <c:v>6</c:v>
                </c:pt>
                <c:pt idx="13553">
                  <c:v>6</c:v>
                </c:pt>
                <c:pt idx="13554">
                  <c:v>6</c:v>
                </c:pt>
                <c:pt idx="13555">
                  <c:v>6</c:v>
                </c:pt>
                <c:pt idx="13556">
                  <c:v>6</c:v>
                </c:pt>
                <c:pt idx="13557">
                  <c:v>6</c:v>
                </c:pt>
                <c:pt idx="13558">
                  <c:v>6</c:v>
                </c:pt>
                <c:pt idx="13559">
                  <c:v>6</c:v>
                </c:pt>
                <c:pt idx="13560">
                  <c:v>6</c:v>
                </c:pt>
                <c:pt idx="13561">
                  <c:v>6</c:v>
                </c:pt>
                <c:pt idx="13562">
                  <c:v>6</c:v>
                </c:pt>
                <c:pt idx="13563">
                  <c:v>6</c:v>
                </c:pt>
                <c:pt idx="13564">
                  <c:v>6</c:v>
                </c:pt>
                <c:pt idx="13565">
                  <c:v>6</c:v>
                </c:pt>
                <c:pt idx="13566">
                  <c:v>6</c:v>
                </c:pt>
                <c:pt idx="13567">
                  <c:v>6</c:v>
                </c:pt>
                <c:pt idx="13568">
                  <c:v>6</c:v>
                </c:pt>
                <c:pt idx="13569">
                  <c:v>6</c:v>
                </c:pt>
                <c:pt idx="13570">
                  <c:v>6</c:v>
                </c:pt>
                <c:pt idx="13571">
                  <c:v>6</c:v>
                </c:pt>
                <c:pt idx="13572">
                  <c:v>6</c:v>
                </c:pt>
                <c:pt idx="13573">
                  <c:v>6</c:v>
                </c:pt>
                <c:pt idx="13574">
                  <c:v>6</c:v>
                </c:pt>
                <c:pt idx="13575">
                  <c:v>6</c:v>
                </c:pt>
                <c:pt idx="13576">
                  <c:v>6</c:v>
                </c:pt>
                <c:pt idx="13577">
                  <c:v>6</c:v>
                </c:pt>
                <c:pt idx="13578">
                  <c:v>6</c:v>
                </c:pt>
                <c:pt idx="13579">
                  <c:v>6</c:v>
                </c:pt>
                <c:pt idx="13580">
                  <c:v>6</c:v>
                </c:pt>
                <c:pt idx="13581">
                  <c:v>6</c:v>
                </c:pt>
                <c:pt idx="13582">
                  <c:v>6</c:v>
                </c:pt>
                <c:pt idx="13583">
                  <c:v>6</c:v>
                </c:pt>
                <c:pt idx="13584">
                  <c:v>6</c:v>
                </c:pt>
                <c:pt idx="13585">
                  <c:v>6</c:v>
                </c:pt>
                <c:pt idx="13586">
                  <c:v>6</c:v>
                </c:pt>
                <c:pt idx="13587">
                  <c:v>6</c:v>
                </c:pt>
                <c:pt idx="13588">
                  <c:v>6</c:v>
                </c:pt>
                <c:pt idx="13589">
                  <c:v>6</c:v>
                </c:pt>
                <c:pt idx="13590">
                  <c:v>6</c:v>
                </c:pt>
                <c:pt idx="13591">
                  <c:v>6</c:v>
                </c:pt>
                <c:pt idx="13592">
                  <c:v>6</c:v>
                </c:pt>
                <c:pt idx="13593">
                  <c:v>6</c:v>
                </c:pt>
                <c:pt idx="13594">
                  <c:v>6</c:v>
                </c:pt>
                <c:pt idx="13595">
                  <c:v>6</c:v>
                </c:pt>
                <c:pt idx="13596">
                  <c:v>6</c:v>
                </c:pt>
                <c:pt idx="13597">
                  <c:v>6</c:v>
                </c:pt>
                <c:pt idx="13598">
                  <c:v>6</c:v>
                </c:pt>
                <c:pt idx="13599">
                  <c:v>6</c:v>
                </c:pt>
                <c:pt idx="13600">
                  <c:v>6</c:v>
                </c:pt>
                <c:pt idx="13601">
                  <c:v>6</c:v>
                </c:pt>
                <c:pt idx="13602">
                  <c:v>6</c:v>
                </c:pt>
                <c:pt idx="13603">
                  <c:v>6</c:v>
                </c:pt>
                <c:pt idx="13604">
                  <c:v>6</c:v>
                </c:pt>
                <c:pt idx="13605">
                  <c:v>6</c:v>
                </c:pt>
                <c:pt idx="13606">
                  <c:v>6</c:v>
                </c:pt>
                <c:pt idx="13607">
                  <c:v>6</c:v>
                </c:pt>
                <c:pt idx="13608">
                  <c:v>6</c:v>
                </c:pt>
                <c:pt idx="13609">
                  <c:v>6</c:v>
                </c:pt>
                <c:pt idx="13610">
                  <c:v>6</c:v>
                </c:pt>
                <c:pt idx="13611">
                  <c:v>6</c:v>
                </c:pt>
                <c:pt idx="13612">
                  <c:v>6</c:v>
                </c:pt>
                <c:pt idx="13613">
                  <c:v>6</c:v>
                </c:pt>
                <c:pt idx="13614">
                  <c:v>6</c:v>
                </c:pt>
                <c:pt idx="13615">
                  <c:v>6</c:v>
                </c:pt>
                <c:pt idx="13616">
                  <c:v>5.3</c:v>
                </c:pt>
                <c:pt idx="13617">
                  <c:v>5.3</c:v>
                </c:pt>
                <c:pt idx="13618">
                  <c:v>5.3</c:v>
                </c:pt>
                <c:pt idx="13619">
                  <c:v>5.3</c:v>
                </c:pt>
                <c:pt idx="13620">
                  <c:v>4.3</c:v>
                </c:pt>
                <c:pt idx="13621">
                  <c:v>4.3</c:v>
                </c:pt>
                <c:pt idx="13622">
                  <c:v>4.3</c:v>
                </c:pt>
                <c:pt idx="13623">
                  <c:v>4.3</c:v>
                </c:pt>
                <c:pt idx="13624">
                  <c:v>4.3</c:v>
                </c:pt>
                <c:pt idx="13625">
                  <c:v>4.3</c:v>
                </c:pt>
                <c:pt idx="13626">
                  <c:v>4.3</c:v>
                </c:pt>
                <c:pt idx="13627">
                  <c:v>4.3</c:v>
                </c:pt>
                <c:pt idx="13628">
                  <c:v>4.3</c:v>
                </c:pt>
                <c:pt idx="13629">
                  <c:v>4.3</c:v>
                </c:pt>
                <c:pt idx="13630">
                  <c:v>4.3</c:v>
                </c:pt>
                <c:pt idx="13631">
                  <c:v>4.3</c:v>
                </c:pt>
                <c:pt idx="13632">
                  <c:v>4.8</c:v>
                </c:pt>
                <c:pt idx="13633">
                  <c:v>4.8</c:v>
                </c:pt>
                <c:pt idx="13634">
                  <c:v>4.8</c:v>
                </c:pt>
                <c:pt idx="13635">
                  <c:v>4.8</c:v>
                </c:pt>
                <c:pt idx="13636">
                  <c:v>4.8</c:v>
                </c:pt>
                <c:pt idx="13637">
                  <c:v>4.8</c:v>
                </c:pt>
                <c:pt idx="13638">
                  <c:v>4.8</c:v>
                </c:pt>
                <c:pt idx="13639">
                  <c:v>4.8</c:v>
                </c:pt>
                <c:pt idx="13640">
                  <c:v>4.8</c:v>
                </c:pt>
                <c:pt idx="13641">
                  <c:v>4.8</c:v>
                </c:pt>
                <c:pt idx="13642">
                  <c:v>4.8</c:v>
                </c:pt>
                <c:pt idx="13643">
                  <c:v>4.8</c:v>
                </c:pt>
                <c:pt idx="13644">
                  <c:v>5.3</c:v>
                </c:pt>
                <c:pt idx="13645">
                  <c:v>4.8</c:v>
                </c:pt>
                <c:pt idx="13646">
                  <c:v>4.8</c:v>
                </c:pt>
                <c:pt idx="13647">
                  <c:v>4.8</c:v>
                </c:pt>
                <c:pt idx="13648">
                  <c:v>4.8</c:v>
                </c:pt>
                <c:pt idx="13649">
                  <c:v>4.8</c:v>
                </c:pt>
                <c:pt idx="13650">
                  <c:v>4.8</c:v>
                </c:pt>
                <c:pt idx="13651">
                  <c:v>5.3</c:v>
                </c:pt>
                <c:pt idx="13652">
                  <c:v>5.3</c:v>
                </c:pt>
                <c:pt idx="13653">
                  <c:v>5.3</c:v>
                </c:pt>
                <c:pt idx="13654">
                  <c:v>5.3</c:v>
                </c:pt>
                <c:pt idx="13655">
                  <c:v>4.8</c:v>
                </c:pt>
                <c:pt idx="13656">
                  <c:v>4.8</c:v>
                </c:pt>
                <c:pt idx="13657">
                  <c:v>4.8</c:v>
                </c:pt>
                <c:pt idx="13658">
                  <c:v>4.8</c:v>
                </c:pt>
                <c:pt idx="13659">
                  <c:v>4.8</c:v>
                </c:pt>
                <c:pt idx="13660">
                  <c:v>4.8</c:v>
                </c:pt>
                <c:pt idx="13661">
                  <c:v>5.3</c:v>
                </c:pt>
                <c:pt idx="13662">
                  <c:v>5.3</c:v>
                </c:pt>
                <c:pt idx="13663">
                  <c:v>5.3</c:v>
                </c:pt>
                <c:pt idx="13664">
                  <c:v>5.3</c:v>
                </c:pt>
                <c:pt idx="13665">
                  <c:v>6.6</c:v>
                </c:pt>
                <c:pt idx="13666">
                  <c:v>6.6</c:v>
                </c:pt>
                <c:pt idx="13667">
                  <c:v>4.8</c:v>
                </c:pt>
                <c:pt idx="13668">
                  <c:v>4.8</c:v>
                </c:pt>
                <c:pt idx="13669">
                  <c:v>6.6</c:v>
                </c:pt>
                <c:pt idx="13670">
                  <c:v>6.6</c:v>
                </c:pt>
                <c:pt idx="13671">
                  <c:v>4.8</c:v>
                </c:pt>
                <c:pt idx="13672">
                  <c:v>4.8</c:v>
                </c:pt>
                <c:pt idx="13673">
                  <c:v>4.8</c:v>
                </c:pt>
                <c:pt idx="13674">
                  <c:v>4.8</c:v>
                </c:pt>
                <c:pt idx="13675">
                  <c:v>5.3</c:v>
                </c:pt>
                <c:pt idx="13676">
                  <c:v>5.3</c:v>
                </c:pt>
                <c:pt idx="13677">
                  <c:v>5.3</c:v>
                </c:pt>
                <c:pt idx="13678">
                  <c:v>5.3</c:v>
                </c:pt>
                <c:pt idx="13679">
                  <c:v>6.6</c:v>
                </c:pt>
                <c:pt idx="13680">
                  <c:v>6.6</c:v>
                </c:pt>
                <c:pt idx="13681">
                  <c:v>6</c:v>
                </c:pt>
                <c:pt idx="13682">
                  <c:v>6</c:v>
                </c:pt>
                <c:pt idx="13683">
                  <c:v>6.6</c:v>
                </c:pt>
                <c:pt idx="13684">
                  <c:v>6.6</c:v>
                </c:pt>
                <c:pt idx="13685">
                  <c:v>6</c:v>
                </c:pt>
                <c:pt idx="13686">
                  <c:v>6</c:v>
                </c:pt>
                <c:pt idx="13687">
                  <c:v>4.8</c:v>
                </c:pt>
                <c:pt idx="13688">
                  <c:v>4.8</c:v>
                </c:pt>
                <c:pt idx="13689">
                  <c:v>5.3</c:v>
                </c:pt>
                <c:pt idx="13690">
                  <c:v>5.3</c:v>
                </c:pt>
                <c:pt idx="13691">
                  <c:v>5.3</c:v>
                </c:pt>
                <c:pt idx="13692">
                  <c:v>5.3</c:v>
                </c:pt>
                <c:pt idx="13693">
                  <c:v>6</c:v>
                </c:pt>
                <c:pt idx="13694">
                  <c:v>6</c:v>
                </c:pt>
                <c:pt idx="13695">
                  <c:v>6</c:v>
                </c:pt>
                <c:pt idx="13696">
                  <c:v>6</c:v>
                </c:pt>
                <c:pt idx="13697">
                  <c:v>6</c:v>
                </c:pt>
                <c:pt idx="13698">
                  <c:v>6</c:v>
                </c:pt>
                <c:pt idx="13699">
                  <c:v>5.3</c:v>
                </c:pt>
                <c:pt idx="13700">
                  <c:v>5.3</c:v>
                </c:pt>
                <c:pt idx="13701">
                  <c:v>5.3</c:v>
                </c:pt>
                <c:pt idx="13702">
                  <c:v>5.3</c:v>
                </c:pt>
                <c:pt idx="13703">
                  <c:v>6</c:v>
                </c:pt>
                <c:pt idx="13704">
                  <c:v>6</c:v>
                </c:pt>
                <c:pt idx="13705">
                  <c:v>6</c:v>
                </c:pt>
                <c:pt idx="13706">
                  <c:v>5.3</c:v>
                </c:pt>
                <c:pt idx="13707">
                  <c:v>5.3</c:v>
                </c:pt>
                <c:pt idx="13708">
                  <c:v>6</c:v>
                </c:pt>
                <c:pt idx="13709">
                  <c:v>6</c:v>
                </c:pt>
                <c:pt idx="13710">
                  <c:v>6</c:v>
                </c:pt>
                <c:pt idx="13711">
                  <c:v>5.3</c:v>
                </c:pt>
                <c:pt idx="13712">
                  <c:v>5.3</c:v>
                </c:pt>
                <c:pt idx="13713">
                  <c:v>6</c:v>
                </c:pt>
                <c:pt idx="13714">
                  <c:v>6</c:v>
                </c:pt>
                <c:pt idx="13715">
                  <c:v>5.3</c:v>
                </c:pt>
                <c:pt idx="13716">
                  <c:v>5.3</c:v>
                </c:pt>
                <c:pt idx="13717">
                  <c:v>6</c:v>
                </c:pt>
                <c:pt idx="13718">
                  <c:v>6</c:v>
                </c:pt>
                <c:pt idx="13719">
                  <c:v>4.3</c:v>
                </c:pt>
                <c:pt idx="13720">
                  <c:v>5.3</c:v>
                </c:pt>
                <c:pt idx="13721">
                  <c:v>6</c:v>
                </c:pt>
                <c:pt idx="13722">
                  <c:v>6</c:v>
                </c:pt>
                <c:pt idx="13723">
                  <c:v>4.3</c:v>
                </c:pt>
                <c:pt idx="13724">
                  <c:v>5.3</c:v>
                </c:pt>
                <c:pt idx="13725">
                  <c:v>6</c:v>
                </c:pt>
                <c:pt idx="13726">
                  <c:v>6</c:v>
                </c:pt>
                <c:pt idx="13727">
                  <c:v>6</c:v>
                </c:pt>
                <c:pt idx="13728">
                  <c:v>4.3</c:v>
                </c:pt>
                <c:pt idx="13729">
                  <c:v>5.3</c:v>
                </c:pt>
                <c:pt idx="13730">
                  <c:v>6</c:v>
                </c:pt>
                <c:pt idx="13731">
                  <c:v>6</c:v>
                </c:pt>
                <c:pt idx="13732">
                  <c:v>6</c:v>
                </c:pt>
                <c:pt idx="13733">
                  <c:v>6</c:v>
                </c:pt>
                <c:pt idx="13734">
                  <c:v>4.3</c:v>
                </c:pt>
                <c:pt idx="13735">
                  <c:v>4.3</c:v>
                </c:pt>
                <c:pt idx="13736">
                  <c:v>5.7</c:v>
                </c:pt>
                <c:pt idx="13737">
                  <c:v>5.7</c:v>
                </c:pt>
                <c:pt idx="13738">
                  <c:v>5.7</c:v>
                </c:pt>
                <c:pt idx="13739">
                  <c:v>5.7</c:v>
                </c:pt>
                <c:pt idx="13740">
                  <c:v>5.7</c:v>
                </c:pt>
                <c:pt idx="13741">
                  <c:v>4.3</c:v>
                </c:pt>
                <c:pt idx="13742">
                  <c:v>5.7</c:v>
                </c:pt>
                <c:pt idx="13743">
                  <c:v>5.7</c:v>
                </c:pt>
                <c:pt idx="13744">
                  <c:v>5.7</c:v>
                </c:pt>
                <c:pt idx="13745">
                  <c:v>5.7</c:v>
                </c:pt>
                <c:pt idx="13746">
                  <c:v>5.7</c:v>
                </c:pt>
                <c:pt idx="13747">
                  <c:v>4.3</c:v>
                </c:pt>
                <c:pt idx="13748">
                  <c:v>5.7</c:v>
                </c:pt>
                <c:pt idx="13749">
                  <c:v>5.7</c:v>
                </c:pt>
                <c:pt idx="13750">
                  <c:v>5.7</c:v>
                </c:pt>
                <c:pt idx="13751">
                  <c:v>5.7</c:v>
                </c:pt>
                <c:pt idx="13752">
                  <c:v>4.3</c:v>
                </c:pt>
                <c:pt idx="13753">
                  <c:v>5.7</c:v>
                </c:pt>
                <c:pt idx="13754">
                  <c:v>5.7</c:v>
                </c:pt>
                <c:pt idx="13755">
                  <c:v>5.7</c:v>
                </c:pt>
                <c:pt idx="13756">
                  <c:v>5.7</c:v>
                </c:pt>
                <c:pt idx="13757">
                  <c:v>4.3</c:v>
                </c:pt>
                <c:pt idx="13758">
                  <c:v>5.7</c:v>
                </c:pt>
                <c:pt idx="13759">
                  <c:v>5.7</c:v>
                </c:pt>
                <c:pt idx="13760">
                  <c:v>5.7</c:v>
                </c:pt>
                <c:pt idx="13761">
                  <c:v>5.7</c:v>
                </c:pt>
                <c:pt idx="13762">
                  <c:v>4.3</c:v>
                </c:pt>
                <c:pt idx="13763">
                  <c:v>5.7</c:v>
                </c:pt>
                <c:pt idx="13764">
                  <c:v>5.7</c:v>
                </c:pt>
                <c:pt idx="13765">
                  <c:v>5.7</c:v>
                </c:pt>
                <c:pt idx="13766">
                  <c:v>5.7</c:v>
                </c:pt>
                <c:pt idx="13767">
                  <c:v>4.3</c:v>
                </c:pt>
                <c:pt idx="13768">
                  <c:v>5.7</c:v>
                </c:pt>
                <c:pt idx="13769">
                  <c:v>5.7</c:v>
                </c:pt>
                <c:pt idx="13770">
                  <c:v>5.7</c:v>
                </c:pt>
                <c:pt idx="13771">
                  <c:v>5.7</c:v>
                </c:pt>
                <c:pt idx="13772">
                  <c:v>6.2</c:v>
                </c:pt>
                <c:pt idx="13773">
                  <c:v>5.3</c:v>
                </c:pt>
                <c:pt idx="13774">
                  <c:v>5.3</c:v>
                </c:pt>
                <c:pt idx="13775">
                  <c:v>5.3</c:v>
                </c:pt>
                <c:pt idx="13776">
                  <c:v>6.2</c:v>
                </c:pt>
                <c:pt idx="13777">
                  <c:v>5.3</c:v>
                </c:pt>
                <c:pt idx="13778">
                  <c:v>5.3</c:v>
                </c:pt>
                <c:pt idx="13779">
                  <c:v>5.3</c:v>
                </c:pt>
                <c:pt idx="13780">
                  <c:v>6.2</c:v>
                </c:pt>
                <c:pt idx="13781">
                  <c:v>5.3</c:v>
                </c:pt>
                <c:pt idx="13782">
                  <c:v>5.3</c:v>
                </c:pt>
                <c:pt idx="13783">
                  <c:v>5.3</c:v>
                </c:pt>
                <c:pt idx="13784">
                  <c:v>6.2</c:v>
                </c:pt>
                <c:pt idx="13785">
                  <c:v>5.3</c:v>
                </c:pt>
                <c:pt idx="13786">
                  <c:v>5.3</c:v>
                </c:pt>
                <c:pt idx="13787">
                  <c:v>5.3</c:v>
                </c:pt>
                <c:pt idx="13788">
                  <c:v>6.2</c:v>
                </c:pt>
                <c:pt idx="13789">
                  <c:v>5.3</c:v>
                </c:pt>
                <c:pt idx="13790">
                  <c:v>5.3</c:v>
                </c:pt>
                <c:pt idx="13791">
                  <c:v>6.2</c:v>
                </c:pt>
                <c:pt idx="13792">
                  <c:v>5.3</c:v>
                </c:pt>
                <c:pt idx="13793">
                  <c:v>5.3</c:v>
                </c:pt>
                <c:pt idx="13794">
                  <c:v>6.2</c:v>
                </c:pt>
                <c:pt idx="13795">
                  <c:v>5.3</c:v>
                </c:pt>
                <c:pt idx="13796">
                  <c:v>5.3</c:v>
                </c:pt>
                <c:pt idx="13797">
                  <c:v>6.2</c:v>
                </c:pt>
                <c:pt idx="13798">
                  <c:v>5.3</c:v>
                </c:pt>
                <c:pt idx="13799">
                  <c:v>5.3</c:v>
                </c:pt>
                <c:pt idx="13800">
                  <c:v>6.2</c:v>
                </c:pt>
                <c:pt idx="13801">
                  <c:v>6.2</c:v>
                </c:pt>
                <c:pt idx="13802">
                  <c:v>5.3</c:v>
                </c:pt>
                <c:pt idx="13803">
                  <c:v>5.3</c:v>
                </c:pt>
                <c:pt idx="13804">
                  <c:v>5.3</c:v>
                </c:pt>
                <c:pt idx="13805">
                  <c:v>5.3</c:v>
                </c:pt>
                <c:pt idx="13806">
                  <c:v>6.2</c:v>
                </c:pt>
                <c:pt idx="13807">
                  <c:v>6.2</c:v>
                </c:pt>
                <c:pt idx="13808">
                  <c:v>6</c:v>
                </c:pt>
                <c:pt idx="13809">
                  <c:v>6</c:v>
                </c:pt>
                <c:pt idx="13810">
                  <c:v>5.3</c:v>
                </c:pt>
                <c:pt idx="13811">
                  <c:v>5.3</c:v>
                </c:pt>
                <c:pt idx="13812">
                  <c:v>6</c:v>
                </c:pt>
                <c:pt idx="13813">
                  <c:v>6</c:v>
                </c:pt>
                <c:pt idx="13814">
                  <c:v>5.3</c:v>
                </c:pt>
                <c:pt idx="13815">
                  <c:v>5.3</c:v>
                </c:pt>
                <c:pt idx="13816">
                  <c:v>6.2</c:v>
                </c:pt>
                <c:pt idx="13817">
                  <c:v>6.2</c:v>
                </c:pt>
                <c:pt idx="13818">
                  <c:v>6</c:v>
                </c:pt>
                <c:pt idx="13819">
                  <c:v>6</c:v>
                </c:pt>
                <c:pt idx="13820">
                  <c:v>5.3</c:v>
                </c:pt>
                <c:pt idx="13821">
                  <c:v>5.3</c:v>
                </c:pt>
                <c:pt idx="13822">
                  <c:v>6</c:v>
                </c:pt>
                <c:pt idx="13823">
                  <c:v>6</c:v>
                </c:pt>
                <c:pt idx="13824">
                  <c:v>5.3</c:v>
                </c:pt>
                <c:pt idx="13825">
                  <c:v>5.3</c:v>
                </c:pt>
                <c:pt idx="13826">
                  <c:v>6.2</c:v>
                </c:pt>
                <c:pt idx="13827">
                  <c:v>6</c:v>
                </c:pt>
                <c:pt idx="13828">
                  <c:v>6</c:v>
                </c:pt>
                <c:pt idx="13829">
                  <c:v>5.3</c:v>
                </c:pt>
                <c:pt idx="13830">
                  <c:v>5.3</c:v>
                </c:pt>
                <c:pt idx="13831">
                  <c:v>6.2</c:v>
                </c:pt>
                <c:pt idx="13832">
                  <c:v>6</c:v>
                </c:pt>
                <c:pt idx="13833">
                  <c:v>6</c:v>
                </c:pt>
                <c:pt idx="13834">
                  <c:v>5.3</c:v>
                </c:pt>
                <c:pt idx="13835">
                  <c:v>5.3</c:v>
                </c:pt>
                <c:pt idx="13836">
                  <c:v>5.3</c:v>
                </c:pt>
                <c:pt idx="13837">
                  <c:v>6</c:v>
                </c:pt>
                <c:pt idx="13838">
                  <c:v>6</c:v>
                </c:pt>
                <c:pt idx="13839">
                  <c:v>6</c:v>
                </c:pt>
                <c:pt idx="13840">
                  <c:v>6</c:v>
                </c:pt>
                <c:pt idx="13841">
                  <c:v>5.3</c:v>
                </c:pt>
                <c:pt idx="13842">
                  <c:v>5.3</c:v>
                </c:pt>
                <c:pt idx="13843">
                  <c:v>5.3</c:v>
                </c:pt>
                <c:pt idx="13844">
                  <c:v>5.3</c:v>
                </c:pt>
                <c:pt idx="13845">
                  <c:v>6</c:v>
                </c:pt>
                <c:pt idx="13846">
                  <c:v>6</c:v>
                </c:pt>
                <c:pt idx="13847">
                  <c:v>6</c:v>
                </c:pt>
                <c:pt idx="13848">
                  <c:v>6</c:v>
                </c:pt>
                <c:pt idx="13849">
                  <c:v>5.3</c:v>
                </c:pt>
                <c:pt idx="13850">
                  <c:v>5.3</c:v>
                </c:pt>
                <c:pt idx="13851">
                  <c:v>5.3</c:v>
                </c:pt>
                <c:pt idx="13852">
                  <c:v>5.3</c:v>
                </c:pt>
                <c:pt idx="13853">
                  <c:v>6</c:v>
                </c:pt>
                <c:pt idx="13854">
                  <c:v>6</c:v>
                </c:pt>
                <c:pt idx="13855">
                  <c:v>6</c:v>
                </c:pt>
                <c:pt idx="13856">
                  <c:v>6</c:v>
                </c:pt>
                <c:pt idx="13857">
                  <c:v>5.3</c:v>
                </c:pt>
                <c:pt idx="13858">
                  <c:v>5.3</c:v>
                </c:pt>
                <c:pt idx="13859">
                  <c:v>5.3</c:v>
                </c:pt>
                <c:pt idx="13860">
                  <c:v>5.3</c:v>
                </c:pt>
                <c:pt idx="13861">
                  <c:v>6</c:v>
                </c:pt>
                <c:pt idx="13862">
                  <c:v>6</c:v>
                </c:pt>
                <c:pt idx="13863">
                  <c:v>6</c:v>
                </c:pt>
                <c:pt idx="13864">
                  <c:v>6</c:v>
                </c:pt>
                <c:pt idx="13865">
                  <c:v>5.3</c:v>
                </c:pt>
                <c:pt idx="13866">
                  <c:v>5.3</c:v>
                </c:pt>
                <c:pt idx="13867">
                  <c:v>5.3</c:v>
                </c:pt>
                <c:pt idx="13868">
                  <c:v>5.3</c:v>
                </c:pt>
                <c:pt idx="13869">
                  <c:v>6</c:v>
                </c:pt>
                <c:pt idx="13870">
                  <c:v>6</c:v>
                </c:pt>
                <c:pt idx="13871">
                  <c:v>5.3</c:v>
                </c:pt>
                <c:pt idx="13872">
                  <c:v>5.3</c:v>
                </c:pt>
                <c:pt idx="13873">
                  <c:v>6</c:v>
                </c:pt>
                <c:pt idx="13874">
                  <c:v>6</c:v>
                </c:pt>
                <c:pt idx="13875">
                  <c:v>5.3</c:v>
                </c:pt>
                <c:pt idx="13876">
                  <c:v>5.3</c:v>
                </c:pt>
                <c:pt idx="13877">
                  <c:v>6</c:v>
                </c:pt>
                <c:pt idx="13878">
                  <c:v>6</c:v>
                </c:pt>
                <c:pt idx="13879">
                  <c:v>6</c:v>
                </c:pt>
                <c:pt idx="13880">
                  <c:v>6</c:v>
                </c:pt>
                <c:pt idx="13881">
                  <c:v>5.3</c:v>
                </c:pt>
                <c:pt idx="13882">
                  <c:v>5.3</c:v>
                </c:pt>
                <c:pt idx="13883">
                  <c:v>5.3</c:v>
                </c:pt>
                <c:pt idx="13884">
                  <c:v>5.3</c:v>
                </c:pt>
                <c:pt idx="13885">
                  <c:v>5.3</c:v>
                </c:pt>
                <c:pt idx="13886">
                  <c:v>5.3</c:v>
                </c:pt>
                <c:pt idx="13887">
                  <c:v>6</c:v>
                </c:pt>
                <c:pt idx="13888">
                  <c:v>6</c:v>
                </c:pt>
                <c:pt idx="13889">
                  <c:v>6</c:v>
                </c:pt>
                <c:pt idx="13890">
                  <c:v>6</c:v>
                </c:pt>
                <c:pt idx="13891">
                  <c:v>5.3</c:v>
                </c:pt>
                <c:pt idx="13892">
                  <c:v>5.3</c:v>
                </c:pt>
                <c:pt idx="13893">
                  <c:v>5.3</c:v>
                </c:pt>
                <c:pt idx="13894">
                  <c:v>5.3</c:v>
                </c:pt>
                <c:pt idx="13895">
                  <c:v>6</c:v>
                </c:pt>
                <c:pt idx="13896">
                  <c:v>6</c:v>
                </c:pt>
                <c:pt idx="13897">
                  <c:v>6</c:v>
                </c:pt>
                <c:pt idx="13898">
                  <c:v>6</c:v>
                </c:pt>
                <c:pt idx="13899">
                  <c:v>5.3</c:v>
                </c:pt>
                <c:pt idx="13900">
                  <c:v>5.3</c:v>
                </c:pt>
                <c:pt idx="13901">
                  <c:v>5.3</c:v>
                </c:pt>
                <c:pt idx="13902">
                  <c:v>5.3</c:v>
                </c:pt>
                <c:pt idx="13903">
                  <c:v>6</c:v>
                </c:pt>
                <c:pt idx="13904">
                  <c:v>6</c:v>
                </c:pt>
                <c:pt idx="13905">
                  <c:v>6</c:v>
                </c:pt>
                <c:pt idx="13906">
                  <c:v>6</c:v>
                </c:pt>
                <c:pt idx="13907">
                  <c:v>5.3</c:v>
                </c:pt>
                <c:pt idx="13908">
                  <c:v>5.3</c:v>
                </c:pt>
                <c:pt idx="13909">
                  <c:v>5.3</c:v>
                </c:pt>
                <c:pt idx="13910">
                  <c:v>5.3</c:v>
                </c:pt>
                <c:pt idx="13911">
                  <c:v>6</c:v>
                </c:pt>
                <c:pt idx="13912">
                  <c:v>6</c:v>
                </c:pt>
                <c:pt idx="13913">
                  <c:v>6</c:v>
                </c:pt>
                <c:pt idx="13914">
                  <c:v>6</c:v>
                </c:pt>
                <c:pt idx="13915">
                  <c:v>5.3</c:v>
                </c:pt>
                <c:pt idx="13916">
                  <c:v>5.3</c:v>
                </c:pt>
                <c:pt idx="13917">
                  <c:v>5.3</c:v>
                </c:pt>
                <c:pt idx="13918">
                  <c:v>5.3</c:v>
                </c:pt>
                <c:pt idx="13919">
                  <c:v>6</c:v>
                </c:pt>
                <c:pt idx="13920">
                  <c:v>6</c:v>
                </c:pt>
                <c:pt idx="13921">
                  <c:v>6</c:v>
                </c:pt>
                <c:pt idx="13922">
                  <c:v>6</c:v>
                </c:pt>
                <c:pt idx="13923">
                  <c:v>5.3</c:v>
                </c:pt>
                <c:pt idx="13924">
                  <c:v>5.3</c:v>
                </c:pt>
                <c:pt idx="13925">
                  <c:v>5.3</c:v>
                </c:pt>
                <c:pt idx="13926">
                  <c:v>5.3</c:v>
                </c:pt>
                <c:pt idx="13927">
                  <c:v>6</c:v>
                </c:pt>
                <c:pt idx="13928">
                  <c:v>6</c:v>
                </c:pt>
                <c:pt idx="13929">
                  <c:v>6</c:v>
                </c:pt>
                <c:pt idx="13930">
                  <c:v>6</c:v>
                </c:pt>
                <c:pt idx="13931">
                  <c:v>5.3</c:v>
                </c:pt>
                <c:pt idx="13932">
                  <c:v>5.3</c:v>
                </c:pt>
                <c:pt idx="13933">
                  <c:v>5.3</c:v>
                </c:pt>
                <c:pt idx="13934">
                  <c:v>1.5</c:v>
                </c:pt>
                <c:pt idx="13935">
                  <c:v>1.5</c:v>
                </c:pt>
                <c:pt idx="13936">
                  <c:v>2.4</c:v>
                </c:pt>
                <c:pt idx="13937">
                  <c:v>1.5</c:v>
                </c:pt>
                <c:pt idx="13938">
                  <c:v>1.5</c:v>
                </c:pt>
                <c:pt idx="13939">
                  <c:v>1.5</c:v>
                </c:pt>
                <c:pt idx="13940">
                  <c:v>2.4</c:v>
                </c:pt>
                <c:pt idx="13941">
                  <c:v>1.5</c:v>
                </c:pt>
                <c:pt idx="13942">
                  <c:v>1.5</c:v>
                </c:pt>
                <c:pt idx="13943">
                  <c:v>1.5</c:v>
                </c:pt>
                <c:pt idx="13944">
                  <c:v>1.5</c:v>
                </c:pt>
                <c:pt idx="13945">
                  <c:v>2.4</c:v>
                </c:pt>
                <c:pt idx="13946">
                  <c:v>1.5</c:v>
                </c:pt>
                <c:pt idx="13947">
                  <c:v>1.5</c:v>
                </c:pt>
                <c:pt idx="13948">
                  <c:v>1.5</c:v>
                </c:pt>
                <c:pt idx="13949">
                  <c:v>1.5</c:v>
                </c:pt>
                <c:pt idx="13950">
                  <c:v>2.4</c:v>
                </c:pt>
                <c:pt idx="13951">
                  <c:v>1.5</c:v>
                </c:pt>
                <c:pt idx="13952">
                  <c:v>2.4</c:v>
                </c:pt>
                <c:pt idx="13953">
                  <c:v>2.4</c:v>
                </c:pt>
                <c:pt idx="13954">
                  <c:v>2.4</c:v>
                </c:pt>
                <c:pt idx="13955">
                  <c:v>2.4</c:v>
                </c:pt>
                <c:pt idx="13956">
                  <c:v>2.4</c:v>
                </c:pt>
                <c:pt idx="13957">
                  <c:v>2.4</c:v>
                </c:pt>
                <c:pt idx="13958">
                  <c:v>2.4</c:v>
                </c:pt>
                <c:pt idx="13959">
                  <c:v>2.4</c:v>
                </c:pt>
                <c:pt idx="13960">
                  <c:v>2.4</c:v>
                </c:pt>
                <c:pt idx="13961">
                  <c:v>2.4</c:v>
                </c:pt>
                <c:pt idx="13962">
                  <c:v>2.4</c:v>
                </c:pt>
                <c:pt idx="13963">
                  <c:v>2.4</c:v>
                </c:pt>
                <c:pt idx="13964">
                  <c:v>2.4</c:v>
                </c:pt>
                <c:pt idx="13965">
                  <c:v>2.4</c:v>
                </c:pt>
                <c:pt idx="13966">
                  <c:v>2.4</c:v>
                </c:pt>
                <c:pt idx="13967">
                  <c:v>2.4</c:v>
                </c:pt>
                <c:pt idx="13968">
                  <c:v>2.4</c:v>
                </c:pt>
                <c:pt idx="13969">
                  <c:v>2.4</c:v>
                </c:pt>
                <c:pt idx="13970">
                  <c:v>2.4</c:v>
                </c:pt>
                <c:pt idx="13971">
                  <c:v>2.4</c:v>
                </c:pt>
                <c:pt idx="13972">
                  <c:v>2.4</c:v>
                </c:pt>
                <c:pt idx="13973">
                  <c:v>2.4</c:v>
                </c:pt>
                <c:pt idx="13974">
                  <c:v>2.4</c:v>
                </c:pt>
                <c:pt idx="13975">
                  <c:v>2.4</c:v>
                </c:pt>
                <c:pt idx="13976">
                  <c:v>2.4</c:v>
                </c:pt>
                <c:pt idx="13977">
                  <c:v>2.4</c:v>
                </c:pt>
                <c:pt idx="13978">
                  <c:v>2.4</c:v>
                </c:pt>
                <c:pt idx="13979">
                  <c:v>2.4</c:v>
                </c:pt>
                <c:pt idx="13980">
                  <c:v>2.4</c:v>
                </c:pt>
                <c:pt idx="13981">
                  <c:v>2.4</c:v>
                </c:pt>
                <c:pt idx="13982">
                  <c:v>2.4</c:v>
                </c:pt>
                <c:pt idx="13983">
                  <c:v>2.4</c:v>
                </c:pt>
                <c:pt idx="13984">
                  <c:v>2.4</c:v>
                </c:pt>
                <c:pt idx="13985">
                  <c:v>2.4</c:v>
                </c:pt>
                <c:pt idx="13986">
                  <c:v>2.4</c:v>
                </c:pt>
                <c:pt idx="13987">
                  <c:v>2.4</c:v>
                </c:pt>
                <c:pt idx="13988">
                  <c:v>2.4</c:v>
                </c:pt>
                <c:pt idx="13989">
                  <c:v>2.4</c:v>
                </c:pt>
                <c:pt idx="13990">
                  <c:v>2.4</c:v>
                </c:pt>
                <c:pt idx="13991">
                  <c:v>2.4</c:v>
                </c:pt>
                <c:pt idx="13992">
                  <c:v>2.4</c:v>
                </c:pt>
                <c:pt idx="13993">
                  <c:v>2.4</c:v>
                </c:pt>
                <c:pt idx="13994">
                  <c:v>2.4</c:v>
                </c:pt>
                <c:pt idx="13995">
                  <c:v>2.4</c:v>
                </c:pt>
                <c:pt idx="13996">
                  <c:v>2.4</c:v>
                </c:pt>
                <c:pt idx="13997">
                  <c:v>2.4</c:v>
                </c:pt>
                <c:pt idx="13998">
                  <c:v>2.4</c:v>
                </c:pt>
                <c:pt idx="13999">
                  <c:v>2.4</c:v>
                </c:pt>
                <c:pt idx="14000">
                  <c:v>2.4</c:v>
                </c:pt>
                <c:pt idx="14001">
                  <c:v>2.4</c:v>
                </c:pt>
                <c:pt idx="14002">
                  <c:v>2.4</c:v>
                </c:pt>
                <c:pt idx="14003">
                  <c:v>2.4</c:v>
                </c:pt>
                <c:pt idx="14004">
                  <c:v>2.4</c:v>
                </c:pt>
                <c:pt idx="14005">
                  <c:v>2.4</c:v>
                </c:pt>
                <c:pt idx="14006">
                  <c:v>2.4</c:v>
                </c:pt>
                <c:pt idx="14007">
                  <c:v>2.4</c:v>
                </c:pt>
                <c:pt idx="14008">
                  <c:v>2.4</c:v>
                </c:pt>
                <c:pt idx="14009">
                  <c:v>2.4</c:v>
                </c:pt>
                <c:pt idx="14010">
                  <c:v>2.4</c:v>
                </c:pt>
                <c:pt idx="14011">
                  <c:v>2.4</c:v>
                </c:pt>
                <c:pt idx="14012">
                  <c:v>2.4</c:v>
                </c:pt>
                <c:pt idx="14013">
                  <c:v>2.4</c:v>
                </c:pt>
                <c:pt idx="14014">
                  <c:v>2.4</c:v>
                </c:pt>
                <c:pt idx="14015">
                  <c:v>2.4</c:v>
                </c:pt>
                <c:pt idx="14016">
                  <c:v>2.4</c:v>
                </c:pt>
                <c:pt idx="14017">
                  <c:v>2.4</c:v>
                </c:pt>
                <c:pt idx="14018">
                  <c:v>2.4</c:v>
                </c:pt>
                <c:pt idx="14019">
                  <c:v>2.4</c:v>
                </c:pt>
                <c:pt idx="14020">
                  <c:v>2.4</c:v>
                </c:pt>
                <c:pt idx="14021">
                  <c:v>2.4</c:v>
                </c:pt>
                <c:pt idx="14022">
                  <c:v>2.4</c:v>
                </c:pt>
                <c:pt idx="14023">
                  <c:v>2.4</c:v>
                </c:pt>
                <c:pt idx="14024">
                  <c:v>2.4</c:v>
                </c:pt>
                <c:pt idx="14025">
                  <c:v>2.4</c:v>
                </c:pt>
                <c:pt idx="14026">
                  <c:v>2.4</c:v>
                </c:pt>
                <c:pt idx="14027">
                  <c:v>2.4</c:v>
                </c:pt>
                <c:pt idx="14028">
                  <c:v>2.4</c:v>
                </c:pt>
                <c:pt idx="14029">
                  <c:v>2.4</c:v>
                </c:pt>
                <c:pt idx="14030">
                  <c:v>2.4</c:v>
                </c:pt>
                <c:pt idx="14031">
                  <c:v>2.4</c:v>
                </c:pt>
                <c:pt idx="14032">
                  <c:v>2.4</c:v>
                </c:pt>
                <c:pt idx="14033">
                  <c:v>2.4</c:v>
                </c:pt>
                <c:pt idx="14034">
                  <c:v>2.4</c:v>
                </c:pt>
                <c:pt idx="14035">
                  <c:v>2.4</c:v>
                </c:pt>
                <c:pt idx="14036">
                  <c:v>2.4</c:v>
                </c:pt>
                <c:pt idx="14037">
                  <c:v>2.4</c:v>
                </c:pt>
                <c:pt idx="14038">
                  <c:v>2.4</c:v>
                </c:pt>
                <c:pt idx="14039">
                  <c:v>2.4</c:v>
                </c:pt>
                <c:pt idx="14040">
                  <c:v>2.4</c:v>
                </c:pt>
                <c:pt idx="14041">
                  <c:v>2.4</c:v>
                </c:pt>
                <c:pt idx="14042">
                  <c:v>2.4</c:v>
                </c:pt>
                <c:pt idx="14043">
                  <c:v>2.4</c:v>
                </c:pt>
                <c:pt idx="14044">
                  <c:v>2.4</c:v>
                </c:pt>
                <c:pt idx="14045">
                  <c:v>2.4</c:v>
                </c:pt>
                <c:pt idx="14046">
                  <c:v>2.4</c:v>
                </c:pt>
                <c:pt idx="14047">
                  <c:v>2.4</c:v>
                </c:pt>
                <c:pt idx="14048">
                  <c:v>2.4</c:v>
                </c:pt>
                <c:pt idx="14049">
                  <c:v>2.4</c:v>
                </c:pt>
                <c:pt idx="14050">
                  <c:v>2.4</c:v>
                </c:pt>
                <c:pt idx="14051">
                  <c:v>2.4</c:v>
                </c:pt>
                <c:pt idx="14052">
                  <c:v>2.4</c:v>
                </c:pt>
                <c:pt idx="14053">
                  <c:v>2.4</c:v>
                </c:pt>
                <c:pt idx="14054">
                  <c:v>2.4</c:v>
                </c:pt>
                <c:pt idx="14055">
                  <c:v>2.4</c:v>
                </c:pt>
                <c:pt idx="14056">
                  <c:v>2.4</c:v>
                </c:pt>
                <c:pt idx="14057">
                  <c:v>2.4</c:v>
                </c:pt>
                <c:pt idx="14058">
                  <c:v>2.4</c:v>
                </c:pt>
                <c:pt idx="14059">
                  <c:v>2.4</c:v>
                </c:pt>
                <c:pt idx="14060">
                  <c:v>2.4</c:v>
                </c:pt>
                <c:pt idx="14061">
                  <c:v>2.4</c:v>
                </c:pt>
                <c:pt idx="14062">
                  <c:v>2.4</c:v>
                </c:pt>
                <c:pt idx="14063">
                  <c:v>2.4</c:v>
                </c:pt>
                <c:pt idx="14064">
                  <c:v>2.4</c:v>
                </c:pt>
                <c:pt idx="14065">
                  <c:v>2.4</c:v>
                </c:pt>
                <c:pt idx="14066">
                  <c:v>2.4</c:v>
                </c:pt>
                <c:pt idx="14067">
                  <c:v>2.4</c:v>
                </c:pt>
                <c:pt idx="14068">
                  <c:v>2.4</c:v>
                </c:pt>
                <c:pt idx="14069">
                  <c:v>2.4</c:v>
                </c:pt>
                <c:pt idx="14070">
                  <c:v>2.4</c:v>
                </c:pt>
                <c:pt idx="14071">
                  <c:v>2.4</c:v>
                </c:pt>
                <c:pt idx="14072">
                  <c:v>2.4</c:v>
                </c:pt>
                <c:pt idx="14073">
                  <c:v>2.4</c:v>
                </c:pt>
                <c:pt idx="14074">
                  <c:v>2.4</c:v>
                </c:pt>
                <c:pt idx="14075">
                  <c:v>2.4</c:v>
                </c:pt>
                <c:pt idx="14076">
                  <c:v>2.4</c:v>
                </c:pt>
                <c:pt idx="14077">
                  <c:v>2.4</c:v>
                </c:pt>
                <c:pt idx="14078">
                  <c:v>2.4</c:v>
                </c:pt>
                <c:pt idx="14079">
                  <c:v>2.4</c:v>
                </c:pt>
                <c:pt idx="14080">
                  <c:v>2.4</c:v>
                </c:pt>
                <c:pt idx="14081">
                  <c:v>2</c:v>
                </c:pt>
                <c:pt idx="14082">
                  <c:v>2</c:v>
                </c:pt>
                <c:pt idx="14083">
                  <c:v>2</c:v>
                </c:pt>
                <c:pt idx="14084">
                  <c:v>2</c:v>
                </c:pt>
                <c:pt idx="14085">
                  <c:v>2</c:v>
                </c:pt>
                <c:pt idx="14086">
                  <c:v>2</c:v>
                </c:pt>
                <c:pt idx="14087">
                  <c:v>2</c:v>
                </c:pt>
                <c:pt idx="14088">
                  <c:v>2</c:v>
                </c:pt>
                <c:pt idx="14089">
                  <c:v>2</c:v>
                </c:pt>
                <c:pt idx="14090">
                  <c:v>2</c:v>
                </c:pt>
                <c:pt idx="14091">
                  <c:v>2</c:v>
                </c:pt>
                <c:pt idx="14092">
                  <c:v>2</c:v>
                </c:pt>
                <c:pt idx="14093">
                  <c:v>2</c:v>
                </c:pt>
                <c:pt idx="14094">
                  <c:v>2</c:v>
                </c:pt>
                <c:pt idx="14095">
                  <c:v>2</c:v>
                </c:pt>
                <c:pt idx="14096">
                  <c:v>2</c:v>
                </c:pt>
                <c:pt idx="14097">
                  <c:v>2</c:v>
                </c:pt>
                <c:pt idx="14098">
                  <c:v>2</c:v>
                </c:pt>
                <c:pt idx="14099">
                  <c:v>2</c:v>
                </c:pt>
                <c:pt idx="14100">
                  <c:v>2</c:v>
                </c:pt>
                <c:pt idx="14101">
                  <c:v>2</c:v>
                </c:pt>
                <c:pt idx="14102">
                  <c:v>2</c:v>
                </c:pt>
                <c:pt idx="14103">
                  <c:v>2</c:v>
                </c:pt>
                <c:pt idx="14104">
                  <c:v>2</c:v>
                </c:pt>
                <c:pt idx="14105">
                  <c:v>1.5</c:v>
                </c:pt>
                <c:pt idx="14106">
                  <c:v>1.5</c:v>
                </c:pt>
                <c:pt idx="14107">
                  <c:v>1.5</c:v>
                </c:pt>
                <c:pt idx="14108">
                  <c:v>1.3</c:v>
                </c:pt>
                <c:pt idx="14109">
                  <c:v>1.3</c:v>
                </c:pt>
                <c:pt idx="14110">
                  <c:v>1.3</c:v>
                </c:pt>
                <c:pt idx="14111">
                  <c:v>1.3</c:v>
                </c:pt>
                <c:pt idx="14112">
                  <c:v>1.3</c:v>
                </c:pt>
                <c:pt idx="14113">
                  <c:v>1.3</c:v>
                </c:pt>
                <c:pt idx="14114">
                  <c:v>1.3</c:v>
                </c:pt>
                <c:pt idx="14115">
                  <c:v>1.3</c:v>
                </c:pt>
                <c:pt idx="14116">
                  <c:v>1.3</c:v>
                </c:pt>
                <c:pt idx="14117">
                  <c:v>1.3</c:v>
                </c:pt>
                <c:pt idx="14118">
                  <c:v>1.3</c:v>
                </c:pt>
                <c:pt idx="14119">
                  <c:v>1.3</c:v>
                </c:pt>
                <c:pt idx="14120">
                  <c:v>1.3</c:v>
                </c:pt>
                <c:pt idx="14121">
                  <c:v>1.3</c:v>
                </c:pt>
                <c:pt idx="14122">
                  <c:v>1.3</c:v>
                </c:pt>
                <c:pt idx="14123">
                  <c:v>1.3</c:v>
                </c:pt>
                <c:pt idx="14124">
                  <c:v>1.3</c:v>
                </c:pt>
                <c:pt idx="14125">
                  <c:v>1.3</c:v>
                </c:pt>
                <c:pt idx="14126">
                  <c:v>1.3</c:v>
                </c:pt>
                <c:pt idx="14127">
                  <c:v>1.3</c:v>
                </c:pt>
                <c:pt idx="14128">
                  <c:v>1.3</c:v>
                </c:pt>
                <c:pt idx="14129">
                  <c:v>1.3</c:v>
                </c:pt>
                <c:pt idx="14130">
                  <c:v>1.3</c:v>
                </c:pt>
                <c:pt idx="14131">
                  <c:v>1.3</c:v>
                </c:pt>
                <c:pt idx="14132">
                  <c:v>1.3</c:v>
                </c:pt>
                <c:pt idx="14133">
                  <c:v>1.3</c:v>
                </c:pt>
                <c:pt idx="14134">
                  <c:v>1.3</c:v>
                </c:pt>
                <c:pt idx="14135">
                  <c:v>1.3</c:v>
                </c:pt>
                <c:pt idx="14136">
                  <c:v>1.3</c:v>
                </c:pt>
                <c:pt idx="14137">
                  <c:v>1.3</c:v>
                </c:pt>
                <c:pt idx="14138">
                  <c:v>1</c:v>
                </c:pt>
                <c:pt idx="14139">
                  <c:v>1</c:v>
                </c:pt>
                <c:pt idx="14140">
                  <c:v>1</c:v>
                </c:pt>
                <c:pt idx="14141">
                  <c:v>1</c:v>
                </c:pt>
                <c:pt idx="14142">
                  <c:v>1</c:v>
                </c:pt>
                <c:pt idx="14143">
                  <c:v>1</c:v>
                </c:pt>
                <c:pt idx="14144">
                  <c:v>1</c:v>
                </c:pt>
                <c:pt idx="14145">
                  <c:v>1</c:v>
                </c:pt>
                <c:pt idx="14146">
                  <c:v>1</c:v>
                </c:pt>
                <c:pt idx="14147">
                  <c:v>1</c:v>
                </c:pt>
                <c:pt idx="14148">
                  <c:v>1</c:v>
                </c:pt>
                <c:pt idx="14149">
                  <c:v>1</c:v>
                </c:pt>
                <c:pt idx="14150">
                  <c:v>1</c:v>
                </c:pt>
                <c:pt idx="14151">
                  <c:v>1</c:v>
                </c:pt>
                <c:pt idx="14152">
                  <c:v>1</c:v>
                </c:pt>
                <c:pt idx="14153">
                  <c:v>1</c:v>
                </c:pt>
                <c:pt idx="14154">
                  <c:v>1</c:v>
                </c:pt>
                <c:pt idx="14155">
                  <c:v>1</c:v>
                </c:pt>
                <c:pt idx="14156">
                  <c:v>1</c:v>
                </c:pt>
                <c:pt idx="14157">
                  <c:v>1</c:v>
                </c:pt>
                <c:pt idx="14158">
                  <c:v>1.5</c:v>
                </c:pt>
                <c:pt idx="14159">
                  <c:v>2</c:v>
                </c:pt>
                <c:pt idx="14160">
                  <c:v>2</c:v>
                </c:pt>
                <c:pt idx="14161">
                  <c:v>1.5</c:v>
                </c:pt>
                <c:pt idx="14162">
                  <c:v>2</c:v>
                </c:pt>
                <c:pt idx="14163">
                  <c:v>2</c:v>
                </c:pt>
                <c:pt idx="14164">
                  <c:v>1.5</c:v>
                </c:pt>
                <c:pt idx="14165">
                  <c:v>1.5</c:v>
                </c:pt>
                <c:pt idx="14166">
                  <c:v>2</c:v>
                </c:pt>
                <c:pt idx="14167">
                  <c:v>1.5</c:v>
                </c:pt>
                <c:pt idx="14168">
                  <c:v>2</c:v>
                </c:pt>
                <c:pt idx="14169">
                  <c:v>2</c:v>
                </c:pt>
                <c:pt idx="14170">
                  <c:v>1.5</c:v>
                </c:pt>
                <c:pt idx="14171">
                  <c:v>2</c:v>
                </c:pt>
                <c:pt idx="14172">
                  <c:v>1.5</c:v>
                </c:pt>
                <c:pt idx="14173">
                  <c:v>1.5</c:v>
                </c:pt>
                <c:pt idx="14174">
                  <c:v>2</c:v>
                </c:pt>
                <c:pt idx="14175">
                  <c:v>1.5</c:v>
                </c:pt>
                <c:pt idx="14176">
                  <c:v>1.5</c:v>
                </c:pt>
                <c:pt idx="14177">
                  <c:v>2</c:v>
                </c:pt>
                <c:pt idx="14178">
                  <c:v>1.5</c:v>
                </c:pt>
                <c:pt idx="14179">
                  <c:v>2</c:v>
                </c:pt>
                <c:pt idx="14180">
                  <c:v>1.5</c:v>
                </c:pt>
                <c:pt idx="14181">
                  <c:v>1.5</c:v>
                </c:pt>
                <c:pt idx="14182">
                  <c:v>2</c:v>
                </c:pt>
                <c:pt idx="14183">
                  <c:v>2</c:v>
                </c:pt>
                <c:pt idx="14184">
                  <c:v>1.5</c:v>
                </c:pt>
                <c:pt idx="14185">
                  <c:v>1.5</c:v>
                </c:pt>
                <c:pt idx="14186">
                  <c:v>2</c:v>
                </c:pt>
                <c:pt idx="14187">
                  <c:v>2</c:v>
                </c:pt>
                <c:pt idx="14188">
                  <c:v>1.5</c:v>
                </c:pt>
                <c:pt idx="14189">
                  <c:v>2</c:v>
                </c:pt>
                <c:pt idx="14190">
                  <c:v>2</c:v>
                </c:pt>
                <c:pt idx="14191">
                  <c:v>1.5</c:v>
                </c:pt>
                <c:pt idx="14192">
                  <c:v>2</c:v>
                </c:pt>
                <c:pt idx="14193">
                  <c:v>2</c:v>
                </c:pt>
                <c:pt idx="14194">
                  <c:v>1.5</c:v>
                </c:pt>
                <c:pt idx="14195">
                  <c:v>1.5</c:v>
                </c:pt>
                <c:pt idx="14196">
                  <c:v>2</c:v>
                </c:pt>
                <c:pt idx="14197">
                  <c:v>1.5</c:v>
                </c:pt>
                <c:pt idx="14198">
                  <c:v>2</c:v>
                </c:pt>
                <c:pt idx="14199">
                  <c:v>1.5</c:v>
                </c:pt>
                <c:pt idx="14200">
                  <c:v>1.5</c:v>
                </c:pt>
                <c:pt idx="14201">
                  <c:v>2</c:v>
                </c:pt>
                <c:pt idx="14202">
                  <c:v>1.5</c:v>
                </c:pt>
                <c:pt idx="14203">
                  <c:v>2</c:v>
                </c:pt>
                <c:pt idx="14204">
                  <c:v>1.5</c:v>
                </c:pt>
                <c:pt idx="14205">
                  <c:v>1.5</c:v>
                </c:pt>
                <c:pt idx="14206">
                  <c:v>1.8</c:v>
                </c:pt>
                <c:pt idx="14207">
                  <c:v>1.5</c:v>
                </c:pt>
                <c:pt idx="14208">
                  <c:v>1.5</c:v>
                </c:pt>
                <c:pt idx="14209">
                  <c:v>1.5</c:v>
                </c:pt>
                <c:pt idx="14210">
                  <c:v>1.5</c:v>
                </c:pt>
                <c:pt idx="14211">
                  <c:v>1.5</c:v>
                </c:pt>
                <c:pt idx="14212">
                  <c:v>1.5</c:v>
                </c:pt>
                <c:pt idx="14213">
                  <c:v>1.5</c:v>
                </c:pt>
                <c:pt idx="14214">
                  <c:v>1.5</c:v>
                </c:pt>
                <c:pt idx="14215">
                  <c:v>2.4</c:v>
                </c:pt>
                <c:pt idx="14216">
                  <c:v>2.4</c:v>
                </c:pt>
                <c:pt idx="14217">
                  <c:v>2.4</c:v>
                </c:pt>
                <c:pt idx="14218">
                  <c:v>2.4</c:v>
                </c:pt>
                <c:pt idx="14219">
                  <c:v>1.8</c:v>
                </c:pt>
                <c:pt idx="14220">
                  <c:v>1.8</c:v>
                </c:pt>
                <c:pt idx="14221">
                  <c:v>1.8</c:v>
                </c:pt>
                <c:pt idx="14222">
                  <c:v>1.8</c:v>
                </c:pt>
                <c:pt idx="14223">
                  <c:v>1.8</c:v>
                </c:pt>
                <c:pt idx="14224">
                  <c:v>1.8</c:v>
                </c:pt>
                <c:pt idx="14225">
                  <c:v>2.4</c:v>
                </c:pt>
                <c:pt idx="14226">
                  <c:v>2.4</c:v>
                </c:pt>
                <c:pt idx="14227">
                  <c:v>2.4</c:v>
                </c:pt>
                <c:pt idx="14228">
                  <c:v>1.8</c:v>
                </c:pt>
                <c:pt idx="14229">
                  <c:v>1.8</c:v>
                </c:pt>
                <c:pt idx="14230">
                  <c:v>1.8</c:v>
                </c:pt>
                <c:pt idx="14231">
                  <c:v>1.8</c:v>
                </c:pt>
                <c:pt idx="14232">
                  <c:v>1.8</c:v>
                </c:pt>
                <c:pt idx="14233">
                  <c:v>1.8</c:v>
                </c:pt>
                <c:pt idx="14234">
                  <c:v>1.8</c:v>
                </c:pt>
                <c:pt idx="14235">
                  <c:v>1.8</c:v>
                </c:pt>
                <c:pt idx="14236">
                  <c:v>1.8</c:v>
                </c:pt>
                <c:pt idx="14237">
                  <c:v>1.5</c:v>
                </c:pt>
                <c:pt idx="14238">
                  <c:v>1.5</c:v>
                </c:pt>
                <c:pt idx="14239">
                  <c:v>1.5</c:v>
                </c:pt>
                <c:pt idx="14240">
                  <c:v>1.5</c:v>
                </c:pt>
                <c:pt idx="14241">
                  <c:v>1.5</c:v>
                </c:pt>
                <c:pt idx="14242">
                  <c:v>1.5</c:v>
                </c:pt>
                <c:pt idx="14243">
                  <c:v>1.5</c:v>
                </c:pt>
                <c:pt idx="14244">
                  <c:v>1.5</c:v>
                </c:pt>
                <c:pt idx="14245">
                  <c:v>2.4</c:v>
                </c:pt>
                <c:pt idx="14246">
                  <c:v>2.4</c:v>
                </c:pt>
                <c:pt idx="14247">
                  <c:v>2.4</c:v>
                </c:pt>
                <c:pt idx="14248">
                  <c:v>2.4</c:v>
                </c:pt>
                <c:pt idx="14249">
                  <c:v>1.8</c:v>
                </c:pt>
                <c:pt idx="14250">
                  <c:v>1.8</c:v>
                </c:pt>
                <c:pt idx="14251">
                  <c:v>1.8</c:v>
                </c:pt>
                <c:pt idx="14252">
                  <c:v>1.8</c:v>
                </c:pt>
                <c:pt idx="14253">
                  <c:v>1.8</c:v>
                </c:pt>
                <c:pt idx="14254">
                  <c:v>1.8</c:v>
                </c:pt>
                <c:pt idx="14255">
                  <c:v>2.4</c:v>
                </c:pt>
                <c:pt idx="14256">
                  <c:v>2.4</c:v>
                </c:pt>
                <c:pt idx="14257">
                  <c:v>2.4</c:v>
                </c:pt>
                <c:pt idx="14258">
                  <c:v>1.8</c:v>
                </c:pt>
                <c:pt idx="14259">
                  <c:v>1.8</c:v>
                </c:pt>
                <c:pt idx="14260">
                  <c:v>1.8</c:v>
                </c:pt>
                <c:pt idx="14261">
                  <c:v>1.8</c:v>
                </c:pt>
                <c:pt idx="14262">
                  <c:v>1.8</c:v>
                </c:pt>
                <c:pt idx="14263">
                  <c:v>1.8</c:v>
                </c:pt>
                <c:pt idx="14264">
                  <c:v>1.8</c:v>
                </c:pt>
                <c:pt idx="14265">
                  <c:v>1.8</c:v>
                </c:pt>
                <c:pt idx="14266">
                  <c:v>1.5</c:v>
                </c:pt>
                <c:pt idx="14267">
                  <c:v>1.5</c:v>
                </c:pt>
                <c:pt idx="14268">
                  <c:v>1.5</c:v>
                </c:pt>
                <c:pt idx="14269">
                  <c:v>1.5</c:v>
                </c:pt>
                <c:pt idx="14270">
                  <c:v>1.5</c:v>
                </c:pt>
                <c:pt idx="14271">
                  <c:v>1.5</c:v>
                </c:pt>
                <c:pt idx="14272">
                  <c:v>1.5</c:v>
                </c:pt>
                <c:pt idx="14273">
                  <c:v>1.5</c:v>
                </c:pt>
                <c:pt idx="14274">
                  <c:v>2.4</c:v>
                </c:pt>
                <c:pt idx="14275">
                  <c:v>2.4</c:v>
                </c:pt>
                <c:pt idx="14276">
                  <c:v>2.4</c:v>
                </c:pt>
                <c:pt idx="14277">
                  <c:v>2.4</c:v>
                </c:pt>
                <c:pt idx="14278">
                  <c:v>1.8</c:v>
                </c:pt>
                <c:pt idx="14279">
                  <c:v>1.8</c:v>
                </c:pt>
                <c:pt idx="14280">
                  <c:v>1.8</c:v>
                </c:pt>
                <c:pt idx="14281">
                  <c:v>1.8</c:v>
                </c:pt>
                <c:pt idx="14282">
                  <c:v>1.8</c:v>
                </c:pt>
                <c:pt idx="14283">
                  <c:v>1.8</c:v>
                </c:pt>
                <c:pt idx="14284">
                  <c:v>1.8</c:v>
                </c:pt>
                <c:pt idx="14285">
                  <c:v>1.8</c:v>
                </c:pt>
                <c:pt idx="14286">
                  <c:v>1.8</c:v>
                </c:pt>
                <c:pt idx="14287">
                  <c:v>1.8</c:v>
                </c:pt>
                <c:pt idx="14288">
                  <c:v>1.8</c:v>
                </c:pt>
                <c:pt idx="14289">
                  <c:v>1.8</c:v>
                </c:pt>
                <c:pt idx="14290">
                  <c:v>2.4</c:v>
                </c:pt>
                <c:pt idx="14291">
                  <c:v>2.4</c:v>
                </c:pt>
                <c:pt idx="14292">
                  <c:v>2.4</c:v>
                </c:pt>
                <c:pt idx="14293">
                  <c:v>1.8</c:v>
                </c:pt>
                <c:pt idx="14294">
                  <c:v>1.8</c:v>
                </c:pt>
                <c:pt idx="14295">
                  <c:v>1.8</c:v>
                </c:pt>
                <c:pt idx="14296">
                  <c:v>1.8</c:v>
                </c:pt>
                <c:pt idx="14297">
                  <c:v>1.8</c:v>
                </c:pt>
                <c:pt idx="14298">
                  <c:v>1.8</c:v>
                </c:pt>
                <c:pt idx="14299">
                  <c:v>1.8</c:v>
                </c:pt>
                <c:pt idx="14300">
                  <c:v>1.8</c:v>
                </c:pt>
                <c:pt idx="14301">
                  <c:v>1.8</c:v>
                </c:pt>
                <c:pt idx="14302">
                  <c:v>1.8</c:v>
                </c:pt>
                <c:pt idx="14303">
                  <c:v>1.8</c:v>
                </c:pt>
                <c:pt idx="14304">
                  <c:v>1.8</c:v>
                </c:pt>
                <c:pt idx="14305">
                  <c:v>1.8</c:v>
                </c:pt>
                <c:pt idx="14306">
                  <c:v>1.8</c:v>
                </c:pt>
                <c:pt idx="14307">
                  <c:v>1.8</c:v>
                </c:pt>
                <c:pt idx="14308">
                  <c:v>1.5</c:v>
                </c:pt>
                <c:pt idx="14309">
                  <c:v>1.5</c:v>
                </c:pt>
                <c:pt idx="14310">
                  <c:v>1.5</c:v>
                </c:pt>
                <c:pt idx="14311">
                  <c:v>1.5</c:v>
                </c:pt>
                <c:pt idx="14312">
                  <c:v>1.5</c:v>
                </c:pt>
                <c:pt idx="14313">
                  <c:v>1.5</c:v>
                </c:pt>
                <c:pt idx="14314">
                  <c:v>1.5</c:v>
                </c:pt>
                <c:pt idx="14315">
                  <c:v>1.5</c:v>
                </c:pt>
                <c:pt idx="14316">
                  <c:v>2.4</c:v>
                </c:pt>
                <c:pt idx="14317">
                  <c:v>2.4</c:v>
                </c:pt>
                <c:pt idx="14318">
                  <c:v>2.4</c:v>
                </c:pt>
                <c:pt idx="14319">
                  <c:v>2.4</c:v>
                </c:pt>
                <c:pt idx="14320">
                  <c:v>1.8</c:v>
                </c:pt>
                <c:pt idx="14321">
                  <c:v>1.8</c:v>
                </c:pt>
                <c:pt idx="14322">
                  <c:v>1.8</c:v>
                </c:pt>
                <c:pt idx="14323">
                  <c:v>1.8</c:v>
                </c:pt>
                <c:pt idx="14324">
                  <c:v>1.8</c:v>
                </c:pt>
                <c:pt idx="14325">
                  <c:v>1.8</c:v>
                </c:pt>
                <c:pt idx="14326">
                  <c:v>1.8</c:v>
                </c:pt>
                <c:pt idx="14327">
                  <c:v>1.8</c:v>
                </c:pt>
                <c:pt idx="14328">
                  <c:v>1.8</c:v>
                </c:pt>
                <c:pt idx="14329">
                  <c:v>1.8</c:v>
                </c:pt>
                <c:pt idx="14330">
                  <c:v>1.8</c:v>
                </c:pt>
                <c:pt idx="14331">
                  <c:v>1.8</c:v>
                </c:pt>
                <c:pt idx="14332">
                  <c:v>1.8</c:v>
                </c:pt>
                <c:pt idx="14333">
                  <c:v>1.8</c:v>
                </c:pt>
                <c:pt idx="14334">
                  <c:v>1.8</c:v>
                </c:pt>
                <c:pt idx="14335">
                  <c:v>2.4</c:v>
                </c:pt>
                <c:pt idx="14336">
                  <c:v>2.4</c:v>
                </c:pt>
                <c:pt idx="14337">
                  <c:v>2.4</c:v>
                </c:pt>
                <c:pt idx="14338">
                  <c:v>1.8</c:v>
                </c:pt>
                <c:pt idx="14339">
                  <c:v>1.8</c:v>
                </c:pt>
                <c:pt idx="14340">
                  <c:v>1.8</c:v>
                </c:pt>
                <c:pt idx="14341">
                  <c:v>1.8</c:v>
                </c:pt>
                <c:pt idx="14342">
                  <c:v>1.8</c:v>
                </c:pt>
                <c:pt idx="14343">
                  <c:v>1.8</c:v>
                </c:pt>
                <c:pt idx="14344">
                  <c:v>1.8</c:v>
                </c:pt>
                <c:pt idx="14345">
                  <c:v>1.8</c:v>
                </c:pt>
                <c:pt idx="14346">
                  <c:v>1.8</c:v>
                </c:pt>
                <c:pt idx="14347">
                  <c:v>1.8</c:v>
                </c:pt>
                <c:pt idx="14348">
                  <c:v>1.8</c:v>
                </c:pt>
                <c:pt idx="14349">
                  <c:v>1.8</c:v>
                </c:pt>
                <c:pt idx="14350">
                  <c:v>1.8</c:v>
                </c:pt>
                <c:pt idx="14351">
                  <c:v>1.8</c:v>
                </c:pt>
                <c:pt idx="14352">
                  <c:v>1.8</c:v>
                </c:pt>
                <c:pt idx="14353">
                  <c:v>1.8</c:v>
                </c:pt>
                <c:pt idx="14354">
                  <c:v>1.8</c:v>
                </c:pt>
                <c:pt idx="14355">
                  <c:v>1.8</c:v>
                </c:pt>
                <c:pt idx="14356">
                  <c:v>1.3</c:v>
                </c:pt>
                <c:pt idx="14357">
                  <c:v>1.3</c:v>
                </c:pt>
                <c:pt idx="14358">
                  <c:v>1.3</c:v>
                </c:pt>
                <c:pt idx="14359">
                  <c:v>1.3</c:v>
                </c:pt>
                <c:pt idx="14360">
                  <c:v>2</c:v>
                </c:pt>
                <c:pt idx="14361">
                  <c:v>2</c:v>
                </c:pt>
                <c:pt idx="14362">
                  <c:v>2</c:v>
                </c:pt>
                <c:pt idx="14363">
                  <c:v>1.8</c:v>
                </c:pt>
                <c:pt idx="14364">
                  <c:v>1.8</c:v>
                </c:pt>
                <c:pt idx="14365">
                  <c:v>1.8</c:v>
                </c:pt>
                <c:pt idx="14366">
                  <c:v>1.8</c:v>
                </c:pt>
                <c:pt idx="14367">
                  <c:v>1.8</c:v>
                </c:pt>
                <c:pt idx="14368">
                  <c:v>1.8</c:v>
                </c:pt>
                <c:pt idx="14369">
                  <c:v>1.8</c:v>
                </c:pt>
                <c:pt idx="14370">
                  <c:v>1.8</c:v>
                </c:pt>
                <c:pt idx="14371">
                  <c:v>1.8</c:v>
                </c:pt>
                <c:pt idx="14372">
                  <c:v>2</c:v>
                </c:pt>
                <c:pt idx="14373">
                  <c:v>2</c:v>
                </c:pt>
                <c:pt idx="14374">
                  <c:v>2</c:v>
                </c:pt>
                <c:pt idx="14375">
                  <c:v>1.8</c:v>
                </c:pt>
                <c:pt idx="14376">
                  <c:v>1.8</c:v>
                </c:pt>
                <c:pt idx="14377">
                  <c:v>1.8</c:v>
                </c:pt>
                <c:pt idx="14378">
                  <c:v>1.8</c:v>
                </c:pt>
                <c:pt idx="14379">
                  <c:v>1.8</c:v>
                </c:pt>
                <c:pt idx="14380">
                  <c:v>1.8</c:v>
                </c:pt>
                <c:pt idx="14381">
                  <c:v>1.8</c:v>
                </c:pt>
                <c:pt idx="14382">
                  <c:v>1.8</c:v>
                </c:pt>
                <c:pt idx="14383">
                  <c:v>1.8</c:v>
                </c:pt>
                <c:pt idx="14384">
                  <c:v>1.8</c:v>
                </c:pt>
                <c:pt idx="14385">
                  <c:v>1.8</c:v>
                </c:pt>
                <c:pt idx="14386">
                  <c:v>1.8</c:v>
                </c:pt>
                <c:pt idx="14387">
                  <c:v>1.8</c:v>
                </c:pt>
                <c:pt idx="14388">
                  <c:v>1.8</c:v>
                </c:pt>
                <c:pt idx="14389">
                  <c:v>1.3</c:v>
                </c:pt>
                <c:pt idx="14390">
                  <c:v>1.3</c:v>
                </c:pt>
                <c:pt idx="14391">
                  <c:v>1.3</c:v>
                </c:pt>
                <c:pt idx="14392">
                  <c:v>1.3</c:v>
                </c:pt>
                <c:pt idx="14393">
                  <c:v>2</c:v>
                </c:pt>
                <c:pt idx="14394">
                  <c:v>2</c:v>
                </c:pt>
                <c:pt idx="14395">
                  <c:v>1.8</c:v>
                </c:pt>
                <c:pt idx="14396">
                  <c:v>1.8</c:v>
                </c:pt>
                <c:pt idx="14397">
                  <c:v>2</c:v>
                </c:pt>
                <c:pt idx="14398">
                  <c:v>2</c:v>
                </c:pt>
                <c:pt idx="14399">
                  <c:v>1.8</c:v>
                </c:pt>
                <c:pt idx="14400">
                  <c:v>1.8</c:v>
                </c:pt>
                <c:pt idx="14401">
                  <c:v>1.8</c:v>
                </c:pt>
                <c:pt idx="14402">
                  <c:v>1.8</c:v>
                </c:pt>
                <c:pt idx="14403">
                  <c:v>1.8</c:v>
                </c:pt>
                <c:pt idx="14404">
                  <c:v>1.8</c:v>
                </c:pt>
                <c:pt idx="14405">
                  <c:v>1.8</c:v>
                </c:pt>
                <c:pt idx="14406">
                  <c:v>1.8</c:v>
                </c:pt>
                <c:pt idx="14407">
                  <c:v>1.8</c:v>
                </c:pt>
                <c:pt idx="14408">
                  <c:v>1.8</c:v>
                </c:pt>
                <c:pt idx="14409">
                  <c:v>2</c:v>
                </c:pt>
                <c:pt idx="14410">
                  <c:v>2</c:v>
                </c:pt>
                <c:pt idx="14411">
                  <c:v>1.8</c:v>
                </c:pt>
                <c:pt idx="14412">
                  <c:v>1.8</c:v>
                </c:pt>
                <c:pt idx="14413">
                  <c:v>2</c:v>
                </c:pt>
                <c:pt idx="14414">
                  <c:v>2</c:v>
                </c:pt>
                <c:pt idx="14415">
                  <c:v>1.8</c:v>
                </c:pt>
                <c:pt idx="14416">
                  <c:v>1.8</c:v>
                </c:pt>
                <c:pt idx="14417">
                  <c:v>1.8</c:v>
                </c:pt>
                <c:pt idx="14418">
                  <c:v>1.8</c:v>
                </c:pt>
                <c:pt idx="14419">
                  <c:v>1.8</c:v>
                </c:pt>
                <c:pt idx="14420">
                  <c:v>1.8</c:v>
                </c:pt>
                <c:pt idx="14421">
                  <c:v>1.8</c:v>
                </c:pt>
                <c:pt idx="14422">
                  <c:v>1.8</c:v>
                </c:pt>
                <c:pt idx="14423">
                  <c:v>1.8</c:v>
                </c:pt>
                <c:pt idx="14424">
                  <c:v>1.8</c:v>
                </c:pt>
                <c:pt idx="14425">
                  <c:v>1.8</c:v>
                </c:pt>
                <c:pt idx="14426">
                  <c:v>1.8</c:v>
                </c:pt>
                <c:pt idx="14427">
                  <c:v>1.8</c:v>
                </c:pt>
                <c:pt idx="14428">
                  <c:v>1.8</c:v>
                </c:pt>
                <c:pt idx="14429">
                  <c:v>1.8</c:v>
                </c:pt>
                <c:pt idx="14430">
                  <c:v>1.3</c:v>
                </c:pt>
                <c:pt idx="14431">
                  <c:v>1.3</c:v>
                </c:pt>
                <c:pt idx="14432">
                  <c:v>1.3</c:v>
                </c:pt>
                <c:pt idx="14433">
                  <c:v>1.3</c:v>
                </c:pt>
                <c:pt idx="14434">
                  <c:v>2</c:v>
                </c:pt>
                <c:pt idx="14435">
                  <c:v>2</c:v>
                </c:pt>
                <c:pt idx="14436">
                  <c:v>1.8</c:v>
                </c:pt>
                <c:pt idx="14437">
                  <c:v>1.8</c:v>
                </c:pt>
                <c:pt idx="14438">
                  <c:v>2</c:v>
                </c:pt>
                <c:pt idx="14439">
                  <c:v>2</c:v>
                </c:pt>
                <c:pt idx="14440">
                  <c:v>1.8</c:v>
                </c:pt>
                <c:pt idx="14441">
                  <c:v>1.8</c:v>
                </c:pt>
                <c:pt idx="14442">
                  <c:v>1.8</c:v>
                </c:pt>
                <c:pt idx="14443">
                  <c:v>1.8</c:v>
                </c:pt>
                <c:pt idx="14444">
                  <c:v>1.8</c:v>
                </c:pt>
                <c:pt idx="14445">
                  <c:v>1.8</c:v>
                </c:pt>
                <c:pt idx="14446">
                  <c:v>1.8</c:v>
                </c:pt>
                <c:pt idx="14447">
                  <c:v>1.8</c:v>
                </c:pt>
                <c:pt idx="14448">
                  <c:v>1.8</c:v>
                </c:pt>
                <c:pt idx="14449">
                  <c:v>1.8</c:v>
                </c:pt>
                <c:pt idx="14450">
                  <c:v>2</c:v>
                </c:pt>
                <c:pt idx="14451">
                  <c:v>2</c:v>
                </c:pt>
                <c:pt idx="14452">
                  <c:v>1.8</c:v>
                </c:pt>
                <c:pt idx="14453">
                  <c:v>1.8</c:v>
                </c:pt>
                <c:pt idx="14454">
                  <c:v>2</c:v>
                </c:pt>
                <c:pt idx="14455">
                  <c:v>2</c:v>
                </c:pt>
                <c:pt idx="14456">
                  <c:v>1.8</c:v>
                </c:pt>
                <c:pt idx="14457">
                  <c:v>1.8</c:v>
                </c:pt>
                <c:pt idx="14458">
                  <c:v>1.8</c:v>
                </c:pt>
                <c:pt idx="14459">
                  <c:v>1.8</c:v>
                </c:pt>
                <c:pt idx="14460">
                  <c:v>1.8</c:v>
                </c:pt>
                <c:pt idx="14461">
                  <c:v>1.8</c:v>
                </c:pt>
                <c:pt idx="14462">
                  <c:v>1.8</c:v>
                </c:pt>
                <c:pt idx="14463">
                  <c:v>1.8</c:v>
                </c:pt>
                <c:pt idx="14464">
                  <c:v>1.8</c:v>
                </c:pt>
                <c:pt idx="14465">
                  <c:v>1.8</c:v>
                </c:pt>
                <c:pt idx="14466">
                  <c:v>1.8</c:v>
                </c:pt>
                <c:pt idx="14467">
                  <c:v>1.8</c:v>
                </c:pt>
                <c:pt idx="14468">
                  <c:v>1.8</c:v>
                </c:pt>
                <c:pt idx="14469">
                  <c:v>1.8</c:v>
                </c:pt>
                <c:pt idx="14470">
                  <c:v>1.8</c:v>
                </c:pt>
                <c:pt idx="14471">
                  <c:v>1.3</c:v>
                </c:pt>
                <c:pt idx="14472">
                  <c:v>1.3</c:v>
                </c:pt>
                <c:pt idx="14473">
                  <c:v>2</c:v>
                </c:pt>
                <c:pt idx="14474">
                  <c:v>2</c:v>
                </c:pt>
                <c:pt idx="14475">
                  <c:v>1.8</c:v>
                </c:pt>
                <c:pt idx="14476">
                  <c:v>1.8</c:v>
                </c:pt>
                <c:pt idx="14477">
                  <c:v>2</c:v>
                </c:pt>
                <c:pt idx="14478">
                  <c:v>2</c:v>
                </c:pt>
                <c:pt idx="14479">
                  <c:v>1.8</c:v>
                </c:pt>
                <c:pt idx="14480">
                  <c:v>1.8</c:v>
                </c:pt>
                <c:pt idx="14481">
                  <c:v>1.8</c:v>
                </c:pt>
                <c:pt idx="14482">
                  <c:v>1.8</c:v>
                </c:pt>
                <c:pt idx="14483">
                  <c:v>1.8</c:v>
                </c:pt>
                <c:pt idx="14484">
                  <c:v>1.8</c:v>
                </c:pt>
                <c:pt idx="14485">
                  <c:v>1.8</c:v>
                </c:pt>
                <c:pt idx="14486">
                  <c:v>1.8</c:v>
                </c:pt>
                <c:pt idx="14487">
                  <c:v>1.8</c:v>
                </c:pt>
                <c:pt idx="14488">
                  <c:v>1.8</c:v>
                </c:pt>
                <c:pt idx="14489">
                  <c:v>2</c:v>
                </c:pt>
                <c:pt idx="14490">
                  <c:v>2</c:v>
                </c:pt>
                <c:pt idx="14491">
                  <c:v>1.8</c:v>
                </c:pt>
                <c:pt idx="14492">
                  <c:v>1.8</c:v>
                </c:pt>
                <c:pt idx="14493">
                  <c:v>2</c:v>
                </c:pt>
                <c:pt idx="14494">
                  <c:v>2</c:v>
                </c:pt>
                <c:pt idx="14495">
                  <c:v>2</c:v>
                </c:pt>
                <c:pt idx="14496">
                  <c:v>1.8</c:v>
                </c:pt>
                <c:pt idx="14497">
                  <c:v>1.8</c:v>
                </c:pt>
                <c:pt idx="14498">
                  <c:v>1.8</c:v>
                </c:pt>
                <c:pt idx="14499">
                  <c:v>1.8</c:v>
                </c:pt>
                <c:pt idx="14500">
                  <c:v>1.8</c:v>
                </c:pt>
                <c:pt idx="14501">
                  <c:v>1.8</c:v>
                </c:pt>
                <c:pt idx="14502">
                  <c:v>1.8</c:v>
                </c:pt>
                <c:pt idx="14503">
                  <c:v>1.8</c:v>
                </c:pt>
                <c:pt idx="14504">
                  <c:v>1.8</c:v>
                </c:pt>
                <c:pt idx="14505">
                  <c:v>1.8</c:v>
                </c:pt>
                <c:pt idx="14506">
                  <c:v>1.8</c:v>
                </c:pt>
                <c:pt idx="14507">
                  <c:v>2</c:v>
                </c:pt>
                <c:pt idx="14508">
                  <c:v>2</c:v>
                </c:pt>
                <c:pt idx="14509">
                  <c:v>2</c:v>
                </c:pt>
                <c:pt idx="14510">
                  <c:v>2</c:v>
                </c:pt>
                <c:pt idx="14511">
                  <c:v>2</c:v>
                </c:pt>
                <c:pt idx="14512">
                  <c:v>2</c:v>
                </c:pt>
                <c:pt idx="14513">
                  <c:v>2</c:v>
                </c:pt>
                <c:pt idx="14514">
                  <c:v>2</c:v>
                </c:pt>
                <c:pt idx="14515">
                  <c:v>1.3</c:v>
                </c:pt>
                <c:pt idx="14516">
                  <c:v>1.3</c:v>
                </c:pt>
                <c:pt idx="14517">
                  <c:v>1.8</c:v>
                </c:pt>
                <c:pt idx="14518">
                  <c:v>1.8</c:v>
                </c:pt>
                <c:pt idx="14519">
                  <c:v>1.8</c:v>
                </c:pt>
                <c:pt idx="14520">
                  <c:v>1.8</c:v>
                </c:pt>
                <c:pt idx="14521">
                  <c:v>1.8</c:v>
                </c:pt>
                <c:pt idx="14522">
                  <c:v>1.8</c:v>
                </c:pt>
                <c:pt idx="14523">
                  <c:v>1.8</c:v>
                </c:pt>
                <c:pt idx="14524">
                  <c:v>1.8</c:v>
                </c:pt>
                <c:pt idx="14525">
                  <c:v>1.8</c:v>
                </c:pt>
                <c:pt idx="14526">
                  <c:v>1.8</c:v>
                </c:pt>
                <c:pt idx="14527">
                  <c:v>1.8</c:v>
                </c:pt>
                <c:pt idx="14528">
                  <c:v>1.8</c:v>
                </c:pt>
                <c:pt idx="14529">
                  <c:v>1.8</c:v>
                </c:pt>
                <c:pt idx="14530">
                  <c:v>1.8</c:v>
                </c:pt>
                <c:pt idx="14531">
                  <c:v>1.8</c:v>
                </c:pt>
                <c:pt idx="14532">
                  <c:v>1.8</c:v>
                </c:pt>
                <c:pt idx="14533">
                  <c:v>1.8</c:v>
                </c:pt>
                <c:pt idx="14534">
                  <c:v>2</c:v>
                </c:pt>
                <c:pt idx="14535">
                  <c:v>2</c:v>
                </c:pt>
                <c:pt idx="14536">
                  <c:v>2</c:v>
                </c:pt>
                <c:pt idx="14537">
                  <c:v>2</c:v>
                </c:pt>
                <c:pt idx="14538">
                  <c:v>1.8</c:v>
                </c:pt>
                <c:pt idx="14539">
                  <c:v>1.8</c:v>
                </c:pt>
                <c:pt idx="14540">
                  <c:v>1.8</c:v>
                </c:pt>
                <c:pt idx="14541">
                  <c:v>1.8</c:v>
                </c:pt>
                <c:pt idx="14542">
                  <c:v>1.3</c:v>
                </c:pt>
                <c:pt idx="14543">
                  <c:v>1.3</c:v>
                </c:pt>
                <c:pt idx="14544">
                  <c:v>1.8</c:v>
                </c:pt>
                <c:pt idx="14545">
                  <c:v>1.8</c:v>
                </c:pt>
                <c:pt idx="14546">
                  <c:v>1.8</c:v>
                </c:pt>
                <c:pt idx="14547">
                  <c:v>1.8</c:v>
                </c:pt>
                <c:pt idx="14548">
                  <c:v>1.8</c:v>
                </c:pt>
                <c:pt idx="14549">
                  <c:v>1.8</c:v>
                </c:pt>
                <c:pt idx="14550">
                  <c:v>1.8</c:v>
                </c:pt>
                <c:pt idx="14551">
                  <c:v>1.8</c:v>
                </c:pt>
                <c:pt idx="14552">
                  <c:v>1.8</c:v>
                </c:pt>
                <c:pt idx="14553">
                  <c:v>1.8</c:v>
                </c:pt>
                <c:pt idx="14554">
                  <c:v>1.8</c:v>
                </c:pt>
                <c:pt idx="14555">
                  <c:v>1.8</c:v>
                </c:pt>
                <c:pt idx="14556">
                  <c:v>1.7</c:v>
                </c:pt>
                <c:pt idx="14557">
                  <c:v>2</c:v>
                </c:pt>
                <c:pt idx="14558">
                  <c:v>2</c:v>
                </c:pt>
                <c:pt idx="14559">
                  <c:v>1.7</c:v>
                </c:pt>
                <c:pt idx="14560">
                  <c:v>1.7</c:v>
                </c:pt>
                <c:pt idx="14561">
                  <c:v>1.7</c:v>
                </c:pt>
                <c:pt idx="14562">
                  <c:v>1.7</c:v>
                </c:pt>
                <c:pt idx="14563">
                  <c:v>1.7</c:v>
                </c:pt>
                <c:pt idx="14564">
                  <c:v>1.7</c:v>
                </c:pt>
                <c:pt idx="14565">
                  <c:v>1.7</c:v>
                </c:pt>
                <c:pt idx="14566">
                  <c:v>1.7</c:v>
                </c:pt>
                <c:pt idx="14567">
                  <c:v>1.7</c:v>
                </c:pt>
                <c:pt idx="14568">
                  <c:v>1.3</c:v>
                </c:pt>
                <c:pt idx="14569">
                  <c:v>1.3</c:v>
                </c:pt>
                <c:pt idx="14570">
                  <c:v>1.3</c:v>
                </c:pt>
                <c:pt idx="14571">
                  <c:v>1.3</c:v>
                </c:pt>
                <c:pt idx="14572">
                  <c:v>1.7</c:v>
                </c:pt>
                <c:pt idx="14573">
                  <c:v>1.7</c:v>
                </c:pt>
                <c:pt idx="14574">
                  <c:v>1.7</c:v>
                </c:pt>
                <c:pt idx="14575">
                  <c:v>1.7</c:v>
                </c:pt>
                <c:pt idx="14576">
                  <c:v>1.7</c:v>
                </c:pt>
                <c:pt idx="14577">
                  <c:v>1.7</c:v>
                </c:pt>
                <c:pt idx="14578">
                  <c:v>1.7</c:v>
                </c:pt>
                <c:pt idx="14579">
                  <c:v>1.7</c:v>
                </c:pt>
                <c:pt idx="14580">
                  <c:v>1.7</c:v>
                </c:pt>
                <c:pt idx="14581">
                  <c:v>1.7</c:v>
                </c:pt>
                <c:pt idx="14582">
                  <c:v>1.7</c:v>
                </c:pt>
                <c:pt idx="14583">
                  <c:v>1.7</c:v>
                </c:pt>
                <c:pt idx="14584">
                  <c:v>1.7</c:v>
                </c:pt>
                <c:pt idx="14585">
                  <c:v>1.7</c:v>
                </c:pt>
                <c:pt idx="14586">
                  <c:v>1.7</c:v>
                </c:pt>
                <c:pt idx="14587">
                  <c:v>1.7</c:v>
                </c:pt>
                <c:pt idx="14588">
                  <c:v>1.7</c:v>
                </c:pt>
                <c:pt idx="14589">
                  <c:v>1.7</c:v>
                </c:pt>
                <c:pt idx="14590">
                  <c:v>1.7</c:v>
                </c:pt>
                <c:pt idx="14591">
                  <c:v>1.7</c:v>
                </c:pt>
                <c:pt idx="14592">
                  <c:v>1.7</c:v>
                </c:pt>
                <c:pt idx="14593">
                  <c:v>1.7</c:v>
                </c:pt>
                <c:pt idx="14594">
                  <c:v>1.7</c:v>
                </c:pt>
                <c:pt idx="14595">
                  <c:v>1.7</c:v>
                </c:pt>
                <c:pt idx="14596">
                  <c:v>1.7</c:v>
                </c:pt>
                <c:pt idx="14597">
                  <c:v>1.7</c:v>
                </c:pt>
                <c:pt idx="14598">
                  <c:v>1.7</c:v>
                </c:pt>
                <c:pt idx="14599">
                  <c:v>1.7</c:v>
                </c:pt>
                <c:pt idx="14600">
                  <c:v>3.5</c:v>
                </c:pt>
                <c:pt idx="14601">
                  <c:v>3.5</c:v>
                </c:pt>
                <c:pt idx="14602">
                  <c:v>3.5</c:v>
                </c:pt>
                <c:pt idx="14603">
                  <c:v>3.5</c:v>
                </c:pt>
                <c:pt idx="14604">
                  <c:v>3.5</c:v>
                </c:pt>
                <c:pt idx="14605">
                  <c:v>3.5</c:v>
                </c:pt>
                <c:pt idx="14606">
                  <c:v>3.5</c:v>
                </c:pt>
                <c:pt idx="14607">
                  <c:v>3.5</c:v>
                </c:pt>
                <c:pt idx="14608">
                  <c:v>3.5</c:v>
                </c:pt>
                <c:pt idx="14609">
                  <c:v>3.5</c:v>
                </c:pt>
                <c:pt idx="14610">
                  <c:v>3.5</c:v>
                </c:pt>
                <c:pt idx="14611">
                  <c:v>3.5</c:v>
                </c:pt>
                <c:pt idx="14612">
                  <c:v>3.5</c:v>
                </c:pt>
                <c:pt idx="14613">
                  <c:v>3.5</c:v>
                </c:pt>
                <c:pt idx="14614">
                  <c:v>3.5</c:v>
                </c:pt>
                <c:pt idx="14615">
                  <c:v>3.5</c:v>
                </c:pt>
                <c:pt idx="14616">
                  <c:v>3.5</c:v>
                </c:pt>
                <c:pt idx="14617">
                  <c:v>3.5</c:v>
                </c:pt>
                <c:pt idx="14618">
                  <c:v>3.5</c:v>
                </c:pt>
                <c:pt idx="14619">
                  <c:v>3.5</c:v>
                </c:pt>
                <c:pt idx="14620">
                  <c:v>3.5</c:v>
                </c:pt>
                <c:pt idx="14621">
                  <c:v>3.5</c:v>
                </c:pt>
                <c:pt idx="14622">
                  <c:v>3.5</c:v>
                </c:pt>
                <c:pt idx="14623">
                  <c:v>3.5</c:v>
                </c:pt>
                <c:pt idx="14624">
                  <c:v>3.5</c:v>
                </c:pt>
                <c:pt idx="14625">
                  <c:v>3.5</c:v>
                </c:pt>
                <c:pt idx="14626">
                  <c:v>3.5</c:v>
                </c:pt>
                <c:pt idx="14627">
                  <c:v>3.5</c:v>
                </c:pt>
                <c:pt idx="14628">
                  <c:v>3.5</c:v>
                </c:pt>
                <c:pt idx="14629">
                  <c:v>3.5</c:v>
                </c:pt>
                <c:pt idx="14630">
                  <c:v>3.5</c:v>
                </c:pt>
                <c:pt idx="14631">
                  <c:v>3.5</c:v>
                </c:pt>
                <c:pt idx="14632">
                  <c:v>3.5</c:v>
                </c:pt>
                <c:pt idx="14633">
                  <c:v>3.5</c:v>
                </c:pt>
                <c:pt idx="14634">
                  <c:v>3.5</c:v>
                </c:pt>
                <c:pt idx="14635">
                  <c:v>3.5</c:v>
                </c:pt>
                <c:pt idx="14636">
                  <c:v>3.5</c:v>
                </c:pt>
                <c:pt idx="14637">
                  <c:v>3.5</c:v>
                </c:pt>
                <c:pt idx="14638">
                  <c:v>3.5</c:v>
                </c:pt>
                <c:pt idx="14639">
                  <c:v>3.5</c:v>
                </c:pt>
                <c:pt idx="14640">
                  <c:v>3.5</c:v>
                </c:pt>
                <c:pt idx="14641">
                  <c:v>3.5</c:v>
                </c:pt>
                <c:pt idx="14642">
                  <c:v>3.5</c:v>
                </c:pt>
                <c:pt idx="14643">
                  <c:v>3.5</c:v>
                </c:pt>
                <c:pt idx="14644">
                  <c:v>3.5</c:v>
                </c:pt>
                <c:pt idx="14645">
                  <c:v>3.5</c:v>
                </c:pt>
                <c:pt idx="14646">
                  <c:v>3.5</c:v>
                </c:pt>
                <c:pt idx="14647">
                  <c:v>3.5</c:v>
                </c:pt>
                <c:pt idx="14648">
                  <c:v>3.5</c:v>
                </c:pt>
                <c:pt idx="14649">
                  <c:v>3.5</c:v>
                </c:pt>
                <c:pt idx="14650">
                  <c:v>3.5</c:v>
                </c:pt>
                <c:pt idx="14651">
                  <c:v>3.5</c:v>
                </c:pt>
                <c:pt idx="14652">
                  <c:v>3.5</c:v>
                </c:pt>
                <c:pt idx="14653">
                  <c:v>3.5</c:v>
                </c:pt>
                <c:pt idx="14654">
                  <c:v>3.5</c:v>
                </c:pt>
                <c:pt idx="14655">
                  <c:v>3.5</c:v>
                </c:pt>
                <c:pt idx="14656">
                  <c:v>3.5</c:v>
                </c:pt>
                <c:pt idx="14657">
                  <c:v>3.5</c:v>
                </c:pt>
                <c:pt idx="14658">
                  <c:v>3.5</c:v>
                </c:pt>
                <c:pt idx="14659">
                  <c:v>3.5</c:v>
                </c:pt>
                <c:pt idx="14660">
                  <c:v>3.5</c:v>
                </c:pt>
                <c:pt idx="14661">
                  <c:v>3.5</c:v>
                </c:pt>
                <c:pt idx="14662">
                  <c:v>3.5</c:v>
                </c:pt>
                <c:pt idx="14663">
                  <c:v>3.5</c:v>
                </c:pt>
                <c:pt idx="14664">
                  <c:v>3.5</c:v>
                </c:pt>
                <c:pt idx="14665">
                  <c:v>3.5</c:v>
                </c:pt>
                <c:pt idx="14666">
                  <c:v>3.5</c:v>
                </c:pt>
                <c:pt idx="14667">
                  <c:v>3.5</c:v>
                </c:pt>
                <c:pt idx="14668">
                  <c:v>3.5</c:v>
                </c:pt>
                <c:pt idx="14669">
                  <c:v>3.5</c:v>
                </c:pt>
                <c:pt idx="14670">
                  <c:v>3.5</c:v>
                </c:pt>
                <c:pt idx="14671">
                  <c:v>3.5</c:v>
                </c:pt>
                <c:pt idx="14672">
                  <c:v>3.5</c:v>
                </c:pt>
                <c:pt idx="14673">
                  <c:v>3.5</c:v>
                </c:pt>
                <c:pt idx="14674">
                  <c:v>3.5</c:v>
                </c:pt>
                <c:pt idx="14675">
                  <c:v>3.5</c:v>
                </c:pt>
                <c:pt idx="14676">
                  <c:v>3.5</c:v>
                </c:pt>
                <c:pt idx="14677">
                  <c:v>3.5</c:v>
                </c:pt>
                <c:pt idx="14678">
                  <c:v>3.5</c:v>
                </c:pt>
                <c:pt idx="14679">
                  <c:v>3.5</c:v>
                </c:pt>
                <c:pt idx="14680">
                  <c:v>3.5</c:v>
                </c:pt>
                <c:pt idx="14681">
                  <c:v>3.5</c:v>
                </c:pt>
                <c:pt idx="14682">
                  <c:v>3.5</c:v>
                </c:pt>
                <c:pt idx="14683">
                  <c:v>3.5</c:v>
                </c:pt>
                <c:pt idx="14684">
                  <c:v>3.5</c:v>
                </c:pt>
                <c:pt idx="14685">
                  <c:v>3.5</c:v>
                </c:pt>
                <c:pt idx="14686">
                  <c:v>3.5</c:v>
                </c:pt>
                <c:pt idx="14687">
                  <c:v>3.5</c:v>
                </c:pt>
                <c:pt idx="14688">
                  <c:v>3.5</c:v>
                </c:pt>
                <c:pt idx="14689">
                  <c:v>3.5</c:v>
                </c:pt>
                <c:pt idx="14690">
                  <c:v>3.5</c:v>
                </c:pt>
                <c:pt idx="14691">
                  <c:v>3.5</c:v>
                </c:pt>
                <c:pt idx="14692">
                  <c:v>3.5</c:v>
                </c:pt>
                <c:pt idx="14693">
                  <c:v>3.5</c:v>
                </c:pt>
                <c:pt idx="14694">
                  <c:v>3.5</c:v>
                </c:pt>
                <c:pt idx="14695">
                  <c:v>3.5</c:v>
                </c:pt>
                <c:pt idx="14696">
                  <c:v>3.5</c:v>
                </c:pt>
                <c:pt idx="14697">
                  <c:v>3.5</c:v>
                </c:pt>
                <c:pt idx="14698">
                  <c:v>3.5</c:v>
                </c:pt>
                <c:pt idx="14699">
                  <c:v>3.5</c:v>
                </c:pt>
                <c:pt idx="14700">
                  <c:v>3.5</c:v>
                </c:pt>
                <c:pt idx="14701">
                  <c:v>3.5</c:v>
                </c:pt>
                <c:pt idx="14702">
                  <c:v>3.5</c:v>
                </c:pt>
                <c:pt idx="14703">
                  <c:v>3.5</c:v>
                </c:pt>
                <c:pt idx="14704">
                  <c:v>3.5</c:v>
                </c:pt>
                <c:pt idx="14705">
                  <c:v>3.5</c:v>
                </c:pt>
                <c:pt idx="14706">
                  <c:v>3.5</c:v>
                </c:pt>
                <c:pt idx="14707">
                  <c:v>3.5</c:v>
                </c:pt>
                <c:pt idx="14708">
                  <c:v>3.5</c:v>
                </c:pt>
                <c:pt idx="14709">
                  <c:v>3.5</c:v>
                </c:pt>
                <c:pt idx="14710">
                  <c:v>3.5</c:v>
                </c:pt>
                <c:pt idx="14711">
                  <c:v>3.5</c:v>
                </c:pt>
                <c:pt idx="14712">
                  <c:v>3.5</c:v>
                </c:pt>
                <c:pt idx="14713">
                  <c:v>3.5</c:v>
                </c:pt>
                <c:pt idx="14714">
                  <c:v>3.5</c:v>
                </c:pt>
                <c:pt idx="14715">
                  <c:v>3.5</c:v>
                </c:pt>
                <c:pt idx="14716">
                  <c:v>3.5</c:v>
                </c:pt>
                <c:pt idx="14717">
                  <c:v>3.5</c:v>
                </c:pt>
                <c:pt idx="14718">
                  <c:v>3.5</c:v>
                </c:pt>
                <c:pt idx="14719">
                  <c:v>3.5</c:v>
                </c:pt>
                <c:pt idx="14720">
                  <c:v>3.5</c:v>
                </c:pt>
                <c:pt idx="14721">
                  <c:v>3.5</c:v>
                </c:pt>
                <c:pt idx="14722">
                  <c:v>3.5</c:v>
                </c:pt>
                <c:pt idx="14723">
                  <c:v>3.5</c:v>
                </c:pt>
                <c:pt idx="14724">
                  <c:v>3.5</c:v>
                </c:pt>
                <c:pt idx="14725">
                  <c:v>3.5</c:v>
                </c:pt>
                <c:pt idx="14726">
                  <c:v>3.5</c:v>
                </c:pt>
                <c:pt idx="14727">
                  <c:v>3.5</c:v>
                </c:pt>
                <c:pt idx="14728">
                  <c:v>3.5</c:v>
                </c:pt>
                <c:pt idx="14729">
                  <c:v>3.5</c:v>
                </c:pt>
                <c:pt idx="14730">
                  <c:v>3.5</c:v>
                </c:pt>
                <c:pt idx="14731">
                  <c:v>3.5</c:v>
                </c:pt>
                <c:pt idx="14732">
                  <c:v>3.5</c:v>
                </c:pt>
                <c:pt idx="14733">
                  <c:v>3.5</c:v>
                </c:pt>
                <c:pt idx="14734">
                  <c:v>3.5</c:v>
                </c:pt>
                <c:pt idx="14735">
                  <c:v>3.5</c:v>
                </c:pt>
                <c:pt idx="14736">
                  <c:v>3.5</c:v>
                </c:pt>
                <c:pt idx="14737">
                  <c:v>3.5</c:v>
                </c:pt>
                <c:pt idx="14738">
                  <c:v>3.5</c:v>
                </c:pt>
                <c:pt idx="14739">
                  <c:v>3.5</c:v>
                </c:pt>
                <c:pt idx="14740">
                  <c:v>3.5</c:v>
                </c:pt>
                <c:pt idx="14741">
                  <c:v>3.5</c:v>
                </c:pt>
                <c:pt idx="14742">
                  <c:v>3.5</c:v>
                </c:pt>
                <c:pt idx="14743">
                  <c:v>3.5</c:v>
                </c:pt>
                <c:pt idx="14744">
                  <c:v>3.5</c:v>
                </c:pt>
                <c:pt idx="14745">
                  <c:v>3.5</c:v>
                </c:pt>
                <c:pt idx="14746">
                  <c:v>3.5</c:v>
                </c:pt>
                <c:pt idx="14747">
                  <c:v>3.5</c:v>
                </c:pt>
                <c:pt idx="14748">
                  <c:v>3.5</c:v>
                </c:pt>
                <c:pt idx="14749">
                  <c:v>3.5</c:v>
                </c:pt>
                <c:pt idx="14750">
                  <c:v>3.5</c:v>
                </c:pt>
                <c:pt idx="14751">
                  <c:v>3.5</c:v>
                </c:pt>
                <c:pt idx="14752">
                  <c:v>3.5</c:v>
                </c:pt>
                <c:pt idx="14753">
                  <c:v>3.5</c:v>
                </c:pt>
                <c:pt idx="14754">
                  <c:v>3.5</c:v>
                </c:pt>
                <c:pt idx="14755">
                  <c:v>3.5</c:v>
                </c:pt>
                <c:pt idx="14756">
                  <c:v>3.5</c:v>
                </c:pt>
                <c:pt idx="14757">
                  <c:v>3.5</c:v>
                </c:pt>
                <c:pt idx="14758">
                  <c:v>3.5</c:v>
                </c:pt>
                <c:pt idx="14759">
                  <c:v>3.5</c:v>
                </c:pt>
                <c:pt idx="14760">
                  <c:v>3.5</c:v>
                </c:pt>
                <c:pt idx="14761">
                  <c:v>3.5</c:v>
                </c:pt>
                <c:pt idx="14762">
                  <c:v>3.5</c:v>
                </c:pt>
                <c:pt idx="14763">
                  <c:v>3.5</c:v>
                </c:pt>
                <c:pt idx="14764">
                  <c:v>3.5</c:v>
                </c:pt>
                <c:pt idx="14765">
                  <c:v>3.5</c:v>
                </c:pt>
                <c:pt idx="14766">
                  <c:v>3.5</c:v>
                </c:pt>
                <c:pt idx="14767">
                  <c:v>3.5</c:v>
                </c:pt>
                <c:pt idx="14768">
                  <c:v>3.5</c:v>
                </c:pt>
                <c:pt idx="14769">
                  <c:v>3.5</c:v>
                </c:pt>
                <c:pt idx="14770">
                  <c:v>3.5</c:v>
                </c:pt>
                <c:pt idx="14771">
                  <c:v>3.5</c:v>
                </c:pt>
                <c:pt idx="14772">
                  <c:v>3.5</c:v>
                </c:pt>
                <c:pt idx="14773">
                  <c:v>3.5</c:v>
                </c:pt>
                <c:pt idx="14774">
                  <c:v>3.5</c:v>
                </c:pt>
                <c:pt idx="14775">
                  <c:v>3.5</c:v>
                </c:pt>
                <c:pt idx="14776">
                  <c:v>3.5</c:v>
                </c:pt>
                <c:pt idx="14777">
                  <c:v>3.5</c:v>
                </c:pt>
                <c:pt idx="14778">
                  <c:v>3.5</c:v>
                </c:pt>
                <c:pt idx="14779">
                  <c:v>3.5</c:v>
                </c:pt>
                <c:pt idx="14780">
                  <c:v>3.5</c:v>
                </c:pt>
                <c:pt idx="14781">
                  <c:v>3.5</c:v>
                </c:pt>
                <c:pt idx="14782">
                  <c:v>3.5</c:v>
                </c:pt>
                <c:pt idx="14783">
                  <c:v>3.5</c:v>
                </c:pt>
                <c:pt idx="14784">
                  <c:v>3.5</c:v>
                </c:pt>
                <c:pt idx="14785">
                  <c:v>3.5</c:v>
                </c:pt>
                <c:pt idx="14786">
                  <c:v>3.5</c:v>
                </c:pt>
                <c:pt idx="14787">
                  <c:v>3.5</c:v>
                </c:pt>
                <c:pt idx="14788">
                  <c:v>3.5</c:v>
                </c:pt>
                <c:pt idx="14789">
                  <c:v>3.5</c:v>
                </c:pt>
                <c:pt idx="14790">
                  <c:v>3.5</c:v>
                </c:pt>
                <c:pt idx="14791">
                  <c:v>3.5</c:v>
                </c:pt>
                <c:pt idx="14792">
                  <c:v>3.5</c:v>
                </c:pt>
                <c:pt idx="14793">
                  <c:v>3.5</c:v>
                </c:pt>
                <c:pt idx="14794">
                  <c:v>3.5</c:v>
                </c:pt>
                <c:pt idx="14795">
                  <c:v>3.5</c:v>
                </c:pt>
                <c:pt idx="14796">
                  <c:v>3.5</c:v>
                </c:pt>
                <c:pt idx="14797">
                  <c:v>3.5</c:v>
                </c:pt>
                <c:pt idx="14798">
                  <c:v>3.5</c:v>
                </c:pt>
                <c:pt idx="14799">
                  <c:v>3.5</c:v>
                </c:pt>
                <c:pt idx="14800">
                  <c:v>3.5</c:v>
                </c:pt>
                <c:pt idx="14801">
                  <c:v>3.5</c:v>
                </c:pt>
                <c:pt idx="14802">
                  <c:v>3.5</c:v>
                </c:pt>
                <c:pt idx="14803">
                  <c:v>3.5</c:v>
                </c:pt>
                <c:pt idx="14804">
                  <c:v>3.5</c:v>
                </c:pt>
                <c:pt idx="14805">
                  <c:v>3.5</c:v>
                </c:pt>
                <c:pt idx="14806">
                  <c:v>3.5</c:v>
                </c:pt>
                <c:pt idx="14807">
                  <c:v>3.5</c:v>
                </c:pt>
                <c:pt idx="14808">
                  <c:v>3.5</c:v>
                </c:pt>
                <c:pt idx="14809">
                  <c:v>3.5</c:v>
                </c:pt>
                <c:pt idx="14810">
                  <c:v>3.5</c:v>
                </c:pt>
                <c:pt idx="14811">
                  <c:v>3.5</c:v>
                </c:pt>
                <c:pt idx="14812">
                  <c:v>3.5</c:v>
                </c:pt>
                <c:pt idx="14813">
                  <c:v>3.5</c:v>
                </c:pt>
                <c:pt idx="14814">
                  <c:v>3.5</c:v>
                </c:pt>
                <c:pt idx="14815">
                  <c:v>3.5</c:v>
                </c:pt>
                <c:pt idx="14816">
                  <c:v>3.5</c:v>
                </c:pt>
                <c:pt idx="14817">
                  <c:v>3.5</c:v>
                </c:pt>
                <c:pt idx="14818">
                  <c:v>3.5</c:v>
                </c:pt>
                <c:pt idx="14819">
                  <c:v>3.5</c:v>
                </c:pt>
                <c:pt idx="14820">
                  <c:v>3.5</c:v>
                </c:pt>
                <c:pt idx="14821">
                  <c:v>3.5</c:v>
                </c:pt>
                <c:pt idx="14822">
                  <c:v>3.5</c:v>
                </c:pt>
                <c:pt idx="14823">
                  <c:v>3.5</c:v>
                </c:pt>
                <c:pt idx="14824">
                  <c:v>3.5</c:v>
                </c:pt>
                <c:pt idx="14825">
                  <c:v>3.5</c:v>
                </c:pt>
                <c:pt idx="14826">
                  <c:v>3.5</c:v>
                </c:pt>
                <c:pt idx="14827">
                  <c:v>3.5</c:v>
                </c:pt>
                <c:pt idx="14828">
                  <c:v>3.5</c:v>
                </c:pt>
                <c:pt idx="14829">
                  <c:v>3.5</c:v>
                </c:pt>
                <c:pt idx="14830">
                  <c:v>3.5</c:v>
                </c:pt>
                <c:pt idx="14831">
                  <c:v>3.5</c:v>
                </c:pt>
                <c:pt idx="14832">
                  <c:v>3.5</c:v>
                </c:pt>
                <c:pt idx="14833">
                  <c:v>3.5</c:v>
                </c:pt>
                <c:pt idx="14834">
                  <c:v>3.5</c:v>
                </c:pt>
                <c:pt idx="14835">
                  <c:v>3.5</c:v>
                </c:pt>
                <c:pt idx="14836">
                  <c:v>3.5</c:v>
                </c:pt>
                <c:pt idx="14837">
                  <c:v>3.5</c:v>
                </c:pt>
                <c:pt idx="14838">
                  <c:v>3.5</c:v>
                </c:pt>
                <c:pt idx="14839">
                  <c:v>3.5</c:v>
                </c:pt>
                <c:pt idx="14840">
                  <c:v>3.5</c:v>
                </c:pt>
                <c:pt idx="14841">
                  <c:v>3.5</c:v>
                </c:pt>
                <c:pt idx="14842">
                  <c:v>3.5</c:v>
                </c:pt>
                <c:pt idx="14843">
                  <c:v>3.5</c:v>
                </c:pt>
                <c:pt idx="14844">
                  <c:v>3.5</c:v>
                </c:pt>
                <c:pt idx="14845">
                  <c:v>3.5</c:v>
                </c:pt>
                <c:pt idx="14846">
                  <c:v>3.5</c:v>
                </c:pt>
                <c:pt idx="14847">
                  <c:v>3.5</c:v>
                </c:pt>
                <c:pt idx="14848">
                  <c:v>3.5</c:v>
                </c:pt>
                <c:pt idx="14849">
                  <c:v>3.5</c:v>
                </c:pt>
                <c:pt idx="14850">
                  <c:v>3.5</c:v>
                </c:pt>
                <c:pt idx="14851">
                  <c:v>3.5</c:v>
                </c:pt>
                <c:pt idx="14852">
                  <c:v>3.5</c:v>
                </c:pt>
                <c:pt idx="14853">
                  <c:v>3.5</c:v>
                </c:pt>
                <c:pt idx="14854">
                  <c:v>3.5</c:v>
                </c:pt>
                <c:pt idx="14855">
                  <c:v>3.5</c:v>
                </c:pt>
                <c:pt idx="14856">
                  <c:v>3.5</c:v>
                </c:pt>
                <c:pt idx="14857">
                  <c:v>3.5</c:v>
                </c:pt>
                <c:pt idx="14858">
                  <c:v>3.5</c:v>
                </c:pt>
                <c:pt idx="14859">
                  <c:v>3.5</c:v>
                </c:pt>
                <c:pt idx="14860">
                  <c:v>3.5</c:v>
                </c:pt>
                <c:pt idx="14861">
                  <c:v>3.5</c:v>
                </c:pt>
                <c:pt idx="14862">
                  <c:v>3.5</c:v>
                </c:pt>
                <c:pt idx="14863">
                  <c:v>3.5</c:v>
                </c:pt>
                <c:pt idx="14864">
                  <c:v>3.5</c:v>
                </c:pt>
                <c:pt idx="14865">
                  <c:v>3.5</c:v>
                </c:pt>
                <c:pt idx="14866">
                  <c:v>3.5</c:v>
                </c:pt>
                <c:pt idx="14867">
                  <c:v>3.5</c:v>
                </c:pt>
                <c:pt idx="14868">
                  <c:v>3.5</c:v>
                </c:pt>
                <c:pt idx="14869">
                  <c:v>3.5</c:v>
                </c:pt>
                <c:pt idx="14870">
                  <c:v>3.5</c:v>
                </c:pt>
                <c:pt idx="14871">
                  <c:v>3.5</c:v>
                </c:pt>
                <c:pt idx="14872">
                  <c:v>3.5</c:v>
                </c:pt>
                <c:pt idx="14873">
                  <c:v>3.5</c:v>
                </c:pt>
                <c:pt idx="14874">
                  <c:v>3.5</c:v>
                </c:pt>
                <c:pt idx="14875">
                  <c:v>3.5</c:v>
                </c:pt>
                <c:pt idx="14876">
                  <c:v>3.5</c:v>
                </c:pt>
                <c:pt idx="14877">
                  <c:v>3.5</c:v>
                </c:pt>
                <c:pt idx="14878">
                  <c:v>3.5</c:v>
                </c:pt>
                <c:pt idx="14879">
                  <c:v>3.5</c:v>
                </c:pt>
                <c:pt idx="14880">
                  <c:v>3.5</c:v>
                </c:pt>
                <c:pt idx="14881">
                  <c:v>3.5</c:v>
                </c:pt>
                <c:pt idx="14882">
                  <c:v>3.5</c:v>
                </c:pt>
                <c:pt idx="14883">
                  <c:v>3.5</c:v>
                </c:pt>
                <c:pt idx="14884">
                  <c:v>3.5</c:v>
                </c:pt>
                <c:pt idx="14885">
                  <c:v>3.5</c:v>
                </c:pt>
                <c:pt idx="14886">
                  <c:v>3.5</c:v>
                </c:pt>
                <c:pt idx="14887">
                  <c:v>3.5</c:v>
                </c:pt>
                <c:pt idx="14888">
                  <c:v>3.5</c:v>
                </c:pt>
                <c:pt idx="14889">
                  <c:v>3.5</c:v>
                </c:pt>
                <c:pt idx="14890">
                  <c:v>3.5</c:v>
                </c:pt>
                <c:pt idx="14891">
                  <c:v>3.5</c:v>
                </c:pt>
                <c:pt idx="14892">
                  <c:v>3.5</c:v>
                </c:pt>
                <c:pt idx="14893">
                  <c:v>3.5</c:v>
                </c:pt>
                <c:pt idx="14894">
                  <c:v>3.5</c:v>
                </c:pt>
                <c:pt idx="14895">
                  <c:v>3.5</c:v>
                </c:pt>
                <c:pt idx="14896">
                  <c:v>3.5</c:v>
                </c:pt>
                <c:pt idx="14897">
                  <c:v>3.5</c:v>
                </c:pt>
                <c:pt idx="14898">
                  <c:v>3.5</c:v>
                </c:pt>
                <c:pt idx="14899">
                  <c:v>3.5</c:v>
                </c:pt>
                <c:pt idx="14900">
                  <c:v>3.5</c:v>
                </c:pt>
                <c:pt idx="14901">
                  <c:v>3.5</c:v>
                </c:pt>
                <c:pt idx="14902">
                  <c:v>2.2999999999999998</c:v>
                </c:pt>
                <c:pt idx="14903">
                  <c:v>2.2999999999999998</c:v>
                </c:pt>
                <c:pt idx="14904">
                  <c:v>2.2999999999999998</c:v>
                </c:pt>
                <c:pt idx="14905">
                  <c:v>2.2000000000000002</c:v>
                </c:pt>
                <c:pt idx="14906">
                  <c:v>2.2000000000000002</c:v>
                </c:pt>
                <c:pt idx="14907">
                  <c:v>2.2000000000000002</c:v>
                </c:pt>
                <c:pt idx="14908" formatCode="0.0">
                  <c:v>3.44140625</c:v>
                </c:pt>
                <c:pt idx="14909" formatCode="0.0">
                  <c:v>3.44140625</c:v>
                </c:pt>
                <c:pt idx="14910" formatCode="0.0">
                  <c:v>3.44140625</c:v>
                </c:pt>
                <c:pt idx="14911" formatCode="0.0">
                  <c:v>3.44140625</c:v>
                </c:pt>
                <c:pt idx="14912" formatCode="0.0">
                  <c:v>3.44140625</c:v>
                </c:pt>
                <c:pt idx="14913" formatCode="0.0">
                  <c:v>3.44140625</c:v>
                </c:pt>
                <c:pt idx="14914">
                  <c:v>3.5</c:v>
                </c:pt>
                <c:pt idx="14915">
                  <c:v>3.5</c:v>
                </c:pt>
                <c:pt idx="14916">
                  <c:v>3.5</c:v>
                </c:pt>
                <c:pt idx="14917">
                  <c:v>3.5</c:v>
                </c:pt>
                <c:pt idx="14918">
                  <c:v>3.5</c:v>
                </c:pt>
                <c:pt idx="14919">
                  <c:v>3.5</c:v>
                </c:pt>
                <c:pt idx="14920">
                  <c:v>3.5</c:v>
                </c:pt>
                <c:pt idx="14921">
                  <c:v>3.2</c:v>
                </c:pt>
                <c:pt idx="14922">
                  <c:v>3.2</c:v>
                </c:pt>
                <c:pt idx="14923">
                  <c:v>3.2</c:v>
                </c:pt>
                <c:pt idx="14924">
                  <c:v>3.2</c:v>
                </c:pt>
                <c:pt idx="14925">
                  <c:v>3.2</c:v>
                </c:pt>
                <c:pt idx="14926">
                  <c:v>3.2</c:v>
                </c:pt>
                <c:pt idx="14927">
                  <c:v>3.2</c:v>
                </c:pt>
                <c:pt idx="14928">
                  <c:v>3.2</c:v>
                </c:pt>
                <c:pt idx="14929">
                  <c:v>3.2</c:v>
                </c:pt>
                <c:pt idx="14930">
                  <c:v>3.2</c:v>
                </c:pt>
                <c:pt idx="14931">
                  <c:v>3.2</c:v>
                </c:pt>
                <c:pt idx="14932">
                  <c:v>3.2</c:v>
                </c:pt>
                <c:pt idx="14933">
                  <c:v>3.2</c:v>
                </c:pt>
                <c:pt idx="14934">
                  <c:v>3.2</c:v>
                </c:pt>
                <c:pt idx="14935">
                  <c:v>3.2</c:v>
                </c:pt>
                <c:pt idx="14936">
                  <c:v>3.2</c:v>
                </c:pt>
                <c:pt idx="14937">
                  <c:v>3.2</c:v>
                </c:pt>
                <c:pt idx="14938">
                  <c:v>3.2</c:v>
                </c:pt>
                <c:pt idx="14939">
                  <c:v>3.2</c:v>
                </c:pt>
                <c:pt idx="14940">
                  <c:v>3.2</c:v>
                </c:pt>
                <c:pt idx="14941">
                  <c:v>3.2</c:v>
                </c:pt>
                <c:pt idx="14942">
                  <c:v>3.2</c:v>
                </c:pt>
                <c:pt idx="14943">
                  <c:v>3.2</c:v>
                </c:pt>
                <c:pt idx="14944">
                  <c:v>3.2</c:v>
                </c:pt>
                <c:pt idx="14945">
                  <c:v>3.2</c:v>
                </c:pt>
                <c:pt idx="14946">
                  <c:v>3.2</c:v>
                </c:pt>
                <c:pt idx="14947">
                  <c:v>3.2</c:v>
                </c:pt>
                <c:pt idx="14948">
                  <c:v>3.2</c:v>
                </c:pt>
                <c:pt idx="14949">
                  <c:v>3.2</c:v>
                </c:pt>
                <c:pt idx="14950">
                  <c:v>3.2</c:v>
                </c:pt>
                <c:pt idx="14951">
                  <c:v>3.2</c:v>
                </c:pt>
                <c:pt idx="14952">
                  <c:v>3.2</c:v>
                </c:pt>
                <c:pt idx="14953">
                  <c:v>3.2</c:v>
                </c:pt>
                <c:pt idx="14954">
                  <c:v>3.2</c:v>
                </c:pt>
                <c:pt idx="14955">
                  <c:v>3.2</c:v>
                </c:pt>
                <c:pt idx="14956">
                  <c:v>3.2</c:v>
                </c:pt>
                <c:pt idx="14957">
                  <c:v>3.2</c:v>
                </c:pt>
                <c:pt idx="14958">
                  <c:v>3.2</c:v>
                </c:pt>
                <c:pt idx="14959">
                  <c:v>3.2</c:v>
                </c:pt>
                <c:pt idx="14960">
                  <c:v>3.2</c:v>
                </c:pt>
                <c:pt idx="14961">
                  <c:v>3.2</c:v>
                </c:pt>
                <c:pt idx="14962">
                  <c:v>3.2</c:v>
                </c:pt>
                <c:pt idx="14963">
                  <c:v>3.2</c:v>
                </c:pt>
                <c:pt idx="14964">
                  <c:v>3.2</c:v>
                </c:pt>
                <c:pt idx="14965">
                  <c:v>3.2</c:v>
                </c:pt>
                <c:pt idx="14966" formatCode="0.0">
                  <c:v>3.2403846153846141</c:v>
                </c:pt>
                <c:pt idx="14967" formatCode="0.0">
                  <c:v>3.2403846153846141</c:v>
                </c:pt>
                <c:pt idx="14968" formatCode="0.0">
                  <c:v>3.2403846153846141</c:v>
                </c:pt>
                <c:pt idx="14969" formatCode="0.0">
                  <c:v>3.2403846153846141</c:v>
                </c:pt>
                <c:pt idx="14970" formatCode="0.0">
                  <c:v>3.2403846153846141</c:v>
                </c:pt>
                <c:pt idx="14971" formatCode="0.0">
                  <c:v>3.2403846153846141</c:v>
                </c:pt>
                <c:pt idx="14972" formatCode="0.0">
                  <c:v>3.2403846153846141</c:v>
                </c:pt>
                <c:pt idx="14973" formatCode="0.0">
                  <c:v>3.2403846153846141</c:v>
                </c:pt>
                <c:pt idx="14974" formatCode="0.0">
                  <c:v>3.2403846153846141</c:v>
                </c:pt>
                <c:pt idx="14975" formatCode="0.0">
                  <c:v>3.2403846153846141</c:v>
                </c:pt>
                <c:pt idx="14976" formatCode="0.0">
                  <c:v>3.2403846153846141</c:v>
                </c:pt>
                <c:pt idx="14977" formatCode="0.0">
                  <c:v>3.2403846153846141</c:v>
                </c:pt>
                <c:pt idx="14978" formatCode="0.0">
                  <c:v>3.2403846153846141</c:v>
                </c:pt>
                <c:pt idx="14979" formatCode="0.0">
                  <c:v>3.2403846153846141</c:v>
                </c:pt>
                <c:pt idx="14980" formatCode="0.0">
                  <c:v>3.2403846153846141</c:v>
                </c:pt>
                <c:pt idx="14981" formatCode="0.0">
                  <c:v>3.2403846153846141</c:v>
                </c:pt>
                <c:pt idx="14982" formatCode="0.0">
                  <c:v>3.2403846153846141</c:v>
                </c:pt>
                <c:pt idx="14983" formatCode="0.0">
                  <c:v>3.2403846153846141</c:v>
                </c:pt>
                <c:pt idx="14984" formatCode="0.0">
                  <c:v>3.2403846153846141</c:v>
                </c:pt>
                <c:pt idx="14985" formatCode="0.0">
                  <c:v>3.2403846153846141</c:v>
                </c:pt>
                <c:pt idx="14986" formatCode="0.0">
                  <c:v>3.2403846153846141</c:v>
                </c:pt>
                <c:pt idx="14987" formatCode="0.0">
                  <c:v>3.2403846153846141</c:v>
                </c:pt>
                <c:pt idx="14988" formatCode="0.0">
                  <c:v>3.2403846153846141</c:v>
                </c:pt>
                <c:pt idx="14989" formatCode="0.0">
                  <c:v>3.2403846153846141</c:v>
                </c:pt>
                <c:pt idx="14990" formatCode="0.0">
                  <c:v>3.2403846153846141</c:v>
                </c:pt>
                <c:pt idx="14991" formatCode="0.0">
                  <c:v>3.2403846153846141</c:v>
                </c:pt>
                <c:pt idx="14992" formatCode="0.0">
                  <c:v>3.2403846153846141</c:v>
                </c:pt>
                <c:pt idx="14993" formatCode="0.0">
                  <c:v>3.2403846153846141</c:v>
                </c:pt>
                <c:pt idx="14994" formatCode="0.0">
                  <c:v>3.2403846153846141</c:v>
                </c:pt>
                <c:pt idx="14995" formatCode="0.0">
                  <c:v>3.2403846153846141</c:v>
                </c:pt>
                <c:pt idx="14996" formatCode="0.0">
                  <c:v>3.2403846153846141</c:v>
                </c:pt>
                <c:pt idx="14997" formatCode="0.0">
                  <c:v>3.2403846153846141</c:v>
                </c:pt>
                <c:pt idx="14998" formatCode="0.0">
                  <c:v>3.2403846153846141</c:v>
                </c:pt>
                <c:pt idx="14999" formatCode="0.0">
                  <c:v>3.2403846153846141</c:v>
                </c:pt>
                <c:pt idx="15000" formatCode="0.0">
                  <c:v>3.2403846153846141</c:v>
                </c:pt>
                <c:pt idx="15001" formatCode="0.0">
                  <c:v>3.2403846153846141</c:v>
                </c:pt>
                <c:pt idx="15002" formatCode="0.0">
                  <c:v>3.2403846153846141</c:v>
                </c:pt>
                <c:pt idx="15003" formatCode="0.0">
                  <c:v>3.2403846153846141</c:v>
                </c:pt>
                <c:pt idx="15004" formatCode="0.0">
                  <c:v>3.2403846153846141</c:v>
                </c:pt>
                <c:pt idx="15005" formatCode="0.0">
                  <c:v>3.2403846153846141</c:v>
                </c:pt>
                <c:pt idx="15006">
                  <c:v>1.8</c:v>
                </c:pt>
                <c:pt idx="15007">
                  <c:v>1.8</c:v>
                </c:pt>
                <c:pt idx="15008">
                  <c:v>1.8</c:v>
                </c:pt>
                <c:pt idx="15009">
                  <c:v>1.8</c:v>
                </c:pt>
                <c:pt idx="15010">
                  <c:v>1.8</c:v>
                </c:pt>
                <c:pt idx="15011">
                  <c:v>1.8</c:v>
                </c:pt>
                <c:pt idx="15012">
                  <c:v>1.8</c:v>
                </c:pt>
                <c:pt idx="15013">
                  <c:v>1.8</c:v>
                </c:pt>
                <c:pt idx="15014">
                  <c:v>1.8</c:v>
                </c:pt>
                <c:pt idx="15015">
                  <c:v>1.8</c:v>
                </c:pt>
                <c:pt idx="15016">
                  <c:v>1.8</c:v>
                </c:pt>
                <c:pt idx="15017">
                  <c:v>1.8</c:v>
                </c:pt>
                <c:pt idx="15018">
                  <c:v>1.8</c:v>
                </c:pt>
                <c:pt idx="15019">
                  <c:v>1.8</c:v>
                </c:pt>
                <c:pt idx="15020">
                  <c:v>1.8</c:v>
                </c:pt>
                <c:pt idx="15021">
                  <c:v>1.8</c:v>
                </c:pt>
                <c:pt idx="15022">
                  <c:v>1.8</c:v>
                </c:pt>
                <c:pt idx="15023">
                  <c:v>1.8</c:v>
                </c:pt>
                <c:pt idx="15024">
                  <c:v>1.8</c:v>
                </c:pt>
                <c:pt idx="15025">
                  <c:v>1.8</c:v>
                </c:pt>
                <c:pt idx="15026">
                  <c:v>1.8</c:v>
                </c:pt>
                <c:pt idx="15027">
                  <c:v>1.8</c:v>
                </c:pt>
                <c:pt idx="15028">
                  <c:v>1.8</c:v>
                </c:pt>
                <c:pt idx="15029">
                  <c:v>1.8</c:v>
                </c:pt>
                <c:pt idx="15030">
                  <c:v>1.8</c:v>
                </c:pt>
                <c:pt idx="15031">
                  <c:v>1.5</c:v>
                </c:pt>
                <c:pt idx="15032">
                  <c:v>1.5</c:v>
                </c:pt>
                <c:pt idx="15033">
                  <c:v>1.5</c:v>
                </c:pt>
                <c:pt idx="15034">
                  <c:v>1.5</c:v>
                </c:pt>
                <c:pt idx="15035">
                  <c:v>1.5</c:v>
                </c:pt>
                <c:pt idx="15036">
                  <c:v>1.5</c:v>
                </c:pt>
                <c:pt idx="15037">
                  <c:v>1.5</c:v>
                </c:pt>
                <c:pt idx="15038">
                  <c:v>1.5</c:v>
                </c:pt>
                <c:pt idx="15039">
                  <c:v>1.5</c:v>
                </c:pt>
                <c:pt idx="15040">
                  <c:v>1.5</c:v>
                </c:pt>
                <c:pt idx="15041">
                  <c:v>1.5</c:v>
                </c:pt>
                <c:pt idx="15042">
                  <c:v>1.5</c:v>
                </c:pt>
                <c:pt idx="15043">
                  <c:v>1.5</c:v>
                </c:pt>
                <c:pt idx="15044">
                  <c:v>1.5</c:v>
                </c:pt>
                <c:pt idx="15045">
                  <c:v>1.5</c:v>
                </c:pt>
                <c:pt idx="15046">
                  <c:v>1.5</c:v>
                </c:pt>
                <c:pt idx="15047">
                  <c:v>1.5</c:v>
                </c:pt>
                <c:pt idx="15048">
                  <c:v>1.5</c:v>
                </c:pt>
                <c:pt idx="15049">
                  <c:v>1.5</c:v>
                </c:pt>
                <c:pt idx="15050">
                  <c:v>1.5</c:v>
                </c:pt>
                <c:pt idx="15051">
                  <c:v>1.5</c:v>
                </c:pt>
                <c:pt idx="15052">
                  <c:v>1.5</c:v>
                </c:pt>
                <c:pt idx="15053">
                  <c:v>1.5</c:v>
                </c:pt>
                <c:pt idx="15054">
                  <c:v>1.5</c:v>
                </c:pt>
                <c:pt idx="15055">
                  <c:v>1.5</c:v>
                </c:pt>
                <c:pt idx="15056">
                  <c:v>1.5</c:v>
                </c:pt>
                <c:pt idx="15057">
                  <c:v>1.5</c:v>
                </c:pt>
                <c:pt idx="15058">
                  <c:v>1.5</c:v>
                </c:pt>
                <c:pt idx="15059">
                  <c:v>1.5</c:v>
                </c:pt>
                <c:pt idx="15060">
                  <c:v>1.5</c:v>
                </c:pt>
                <c:pt idx="15061">
                  <c:v>1.5</c:v>
                </c:pt>
                <c:pt idx="15062">
                  <c:v>1.5</c:v>
                </c:pt>
                <c:pt idx="15063">
                  <c:v>1.5</c:v>
                </c:pt>
                <c:pt idx="15064">
                  <c:v>1.5</c:v>
                </c:pt>
                <c:pt idx="15065">
                  <c:v>1.5</c:v>
                </c:pt>
                <c:pt idx="15066">
                  <c:v>1.5</c:v>
                </c:pt>
                <c:pt idx="15067">
                  <c:v>1.5</c:v>
                </c:pt>
                <c:pt idx="15068">
                  <c:v>1.5</c:v>
                </c:pt>
                <c:pt idx="15069">
                  <c:v>1.5</c:v>
                </c:pt>
                <c:pt idx="15070">
                  <c:v>1.5</c:v>
                </c:pt>
                <c:pt idx="15071">
                  <c:v>1.5</c:v>
                </c:pt>
                <c:pt idx="15072">
                  <c:v>1.5</c:v>
                </c:pt>
                <c:pt idx="15073">
                  <c:v>1.5</c:v>
                </c:pt>
                <c:pt idx="15074">
                  <c:v>1.5</c:v>
                </c:pt>
                <c:pt idx="15075">
                  <c:v>1.5</c:v>
                </c:pt>
                <c:pt idx="15076">
                  <c:v>1.5</c:v>
                </c:pt>
                <c:pt idx="15077">
                  <c:v>1.5</c:v>
                </c:pt>
                <c:pt idx="15078">
                  <c:v>1.5</c:v>
                </c:pt>
                <c:pt idx="15079">
                  <c:v>1.5</c:v>
                </c:pt>
                <c:pt idx="15080">
                  <c:v>1.5</c:v>
                </c:pt>
                <c:pt idx="15081">
                  <c:v>1.5</c:v>
                </c:pt>
                <c:pt idx="15082">
                  <c:v>1.5</c:v>
                </c:pt>
                <c:pt idx="15083">
                  <c:v>1.5</c:v>
                </c:pt>
                <c:pt idx="15084">
                  <c:v>1.5</c:v>
                </c:pt>
                <c:pt idx="15085">
                  <c:v>1.5</c:v>
                </c:pt>
                <c:pt idx="15086">
                  <c:v>1.5</c:v>
                </c:pt>
                <c:pt idx="15087">
                  <c:v>1.5</c:v>
                </c:pt>
                <c:pt idx="15088">
                  <c:v>1.5</c:v>
                </c:pt>
                <c:pt idx="15089">
                  <c:v>1.5</c:v>
                </c:pt>
                <c:pt idx="15090">
                  <c:v>1.5</c:v>
                </c:pt>
                <c:pt idx="15091">
                  <c:v>1.5</c:v>
                </c:pt>
                <c:pt idx="15092">
                  <c:v>1.5</c:v>
                </c:pt>
                <c:pt idx="15093">
                  <c:v>1.5</c:v>
                </c:pt>
                <c:pt idx="15094">
                  <c:v>1.5</c:v>
                </c:pt>
                <c:pt idx="15095">
                  <c:v>1.5</c:v>
                </c:pt>
                <c:pt idx="15096">
                  <c:v>1.5</c:v>
                </c:pt>
                <c:pt idx="15097">
                  <c:v>1.5</c:v>
                </c:pt>
                <c:pt idx="15098">
                  <c:v>3.5</c:v>
                </c:pt>
                <c:pt idx="15099">
                  <c:v>3.5</c:v>
                </c:pt>
                <c:pt idx="15100">
                  <c:v>3.5</c:v>
                </c:pt>
                <c:pt idx="15101">
                  <c:v>3.5</c:v>
                </c:pt>
                <c:pt idx="15102">
                  <c:v>3.5</c:v>
                </c:pt>
                <c:pt idx="15103">
                  <c:v>3.5</c:v>
                </c:pt>
                <c:pt idx="15104">
                  <c:v>3.5</c:v>
                </c:pt>
                <c:pt idx="15105">
                  <c:v>3.5</c:v>
                </c:pt>
                <c:pt idx="15106">
                  <c:v>3.5</c:v>
                </c:pt>
                <c:pt idx="15107">
                  <c:v>3.5</c:v>
                </c:pt>
                <c:pt idx="15108">
                  <c:v>3.5</c:v>
                </c:pt>
                <c:pt idx="15109">
                  <c:v>3.5</c:v>
                </c:pt>
                <c:pt idx="15110">
                  <c:v>3.5</c:v>
                </c:pt>
                <c:pt idx="15111">
                  <c:v>3.5</c:v>
                </c:pt>
                <c:pt idx="15112">
                  <c:v>3.5</c:v>
                </c:pt>
                <c:pt idx="15113">
                  <c:v>3.5</c:v>
                </c:pt>
                <c:pt idx="15114">
                  <c:v>3.5</c:v>
                </c:pt>
                <c:pt idx="15115">
                  <c:v>3.5</c:v>
                </c:pt>
                <c:pt idx="15116">
                  <c:v>3.5</c:v>
                </c:pt>
                <c:pt idx="15117">
                  <c:v>3.5</c:v>
                </c:pt>
                <c:pt idx="15118">
                  <c:v>3.5</c:v>
                </c:pt>
                <c:pt idx="15119">
                  <c:v>3.5</c:v>
                </c:pt>
                <c:pt idx="15120">
                  <c:v>3.5</c:v>
                </c:pt>
                <c:pt idx="15121">
                  <c:v>3.5</c:v>
                </c:pt>
                <c:pt idx="15122">
                  <c:v>3.5</c:v>
                </c:pt>
                <c:pt idx="15123">
                  <c:v>3.5</c:v>
                </c:pt>
                <c:pt idx="15124">
                  <c:v>3.5</c:v>
                </c:pt>
                <c:pt idx="15125">
                  <c:v>3.5</c:v>
                </c:pt>
                <c:pt idx="15126">
                  <c:v>3.5</c:v>
                </c:pt>
                <c:pt idx="15127">
                  <c:v>3.5</c:v>
                </c:pt>
                <c:pt idx="15128">
                  <c:v>3.5</c:v>
                </c:pt>
                <c:pt idx="15129">
                  <c:v>3.5</c:v>
                </c:pt>
                <c:pt idx="15130">
                  <c:v>3.5</c:v>
                </c:pt>
                <c:pt idx="15131">
                  <c:v>3.5</c:v>
                </c:pt>
                <c:pt idx="15132">
                  <c:v>3.5</c:v>
                </c:pt>
                <c:pt idx="15133">
                  <c:v>3.5</c:v>
                </c:pt>
                <c:pt idx="15134">
                  <c:v>3.5</c:v>
                </c:pt>
                <c:pt idx="15135">
                  <c:v>3.5</c:v>
                </c:pt>
                <c:pt idx="15136">
                  <c:v>3.5</c:v>
                </c:pt>
                <c:pt idx="15137">
                  <c:v>3.5</c:v>
                </c:pt>
                <c:pt idx="15138">
                  <c:v>3.5</c:v>
                </c:pt>
                <c:pt idx="15139">
                  <c:v>3.5</c:v>
                </c:pt>
                <c:pt idx="15140">
                  <c:v>3.5</c:v>
                </c:pt>
                <c:pt idx="15141">
                  <c:v>3.5</c:v>
                </c:pt>
                <c:pt idx="15142">
                  <c:v>3.5</c:v>
                </c:pt>
                <c:pt idx="15143">
                  <c:v>3.5</c:v>
                </c:pt>
                <c:pt idx="15144">
                  <c:v>3.5</c:v>
                </c:pt>
                <c:pt idx="15145">
                  <c:v>3.5</c:v>
                </c:pt>
                <c:pt idx="15146">
                  <c:v>3.5</c:v>
                </c:pt>
                <c:pt idx="15147">
                  <c:v>3.5</c:v>
                </c:pt>
                <c:pt idx="15148">
                  <c:v>3.5</c:v>
                </c:pt>
                <c:pt idx="15149">
                  <c:v>3.5</c:v>
                </c:pt>
                <c:pt idx="15150">
                  <c:v>3.5</c:v>
                </c:pt>
                <c:pt idx="15151">
                  <c:v>3.5</c:v>
                </c:pt>
                <c:pt idx="15152">
                  <c:v>3.5</c:v>
                </c:pt>
                <c:pt idx="15153">
                  <c:v>3.5</c:v>
                </c:pt>
                <c:pt idx="15154">
                  <c:v>3.5</c:v>
                </c:pt>
                <c:pt idx="15155">
                  <c:v>3.5</c:v>
                </c:pt>
                <c:pt idx="15156">
                  <c:v>3.5</c:v>
                </c:pt>
                <c:pt idx="15157">
                  <c:v>3.5</c:v>
                </c:pt>
                <c:pt idx="15158">
                  <c:v>3.5</c:v>
                </c:pt>
                <c:pt idx="15159">
                  <c:v>2</c:v>
                </c:pt>
                <c:pt idx="15160">
                  <c:v>2</c:v>
                </c:pt>
                <c:pt idx="15161">
                  <c:v>1.5</c:v>
                </c:pt>
                <c:pt idx="15162">
                  <c:v>1.5</c:v>
                </c:pt>
                <c:pt idx="15163">
                  <c:v>1.5</c:v>
                </c:pt>
                <c:pt idx="15164">
                  <c:v>1.5</c:v>
                </c:pt>
                <c:pt idx="15165">
                  <c:v>1.5</c:v>
                </c:pt>
                <c:pt idx="15166">
                  <c:v>2</c:v>
                </c:pt>
                <c:pt idx="15167">
                  <c:v>2</c:v>
                </c:pt>
                <c:pt idx="15168">
                  <c:v>2</c:v>
                </c:pt>
                <c:pt idx="15169">
                  <c:v>2</c:v>
                </c:pt>
                <c:pt idx="15170">
                  <c:v>1.5</c:v>
                </c:pt>
                <c:pt idx="15171">
                  <c:v>1.5</c:v>
                </c:pt>
                <c:pt idx="15172">
                  <c:v>1.5</c:v>
                </c:pt>
                <c:pt idx="15173">
                  <c:v>1.5</c:v>
                </c:pt>
                <c:pt idx="15174">
                  <c:v>1.5</c:v>
                </c:pt>
                <c:pt idx="15175">
                  <c:v>1.5</c:v>
                </c:pt>
                <c:pt idx="15176">
                  <c:v>1.5</c:v>
                </c:pt>
                <c:pt idx="15177">
                  <c:v>2</c:v>
                </c:pt>
                <c:pt idx="15178">
                  <c:v>2</c:v>
                </c:pt>
                <c:pt idx="15179">
                  <c:v>2</c:v>
                </c:pt>
                <c:pt idx="15180">
                  <c:v>2.4</c:v>
                </c:pt>
                <c:pt idx="15181">
                  <c:v>3.5</c:v>
                </c:pt>
                <c:pt idx="15182">
                  <c:v>3.5</c:v>
                </c:pt>
                <c:pt idx="15183">
                  <c:v>3.5</c:v>
                </c:pt>
                <c:pt idx="15184">
                  <c:v>3.5</c:v>
                </c:pt>
                <c:pt idx="15185">
                  <c:v>3.5</c:v>
                </c:pt>
                <c:pt idx="15186">
                  <c:v>3.5</c:v>
                </c:pt>
                <c:pt idx="15187">
                  <c:v>2.4</c:v>
                </c:pt>
                <c:pt idx="15188">
                  <c:v>2.4</c:v>
                </c:pt>
                <c:pt idx="15189">
                  <c:v>2.4</c:v>
                </c:pt>
                <c:pt idx="15190">
                  <c:v>2.4</c:v>
                </c:pt>
                <c:pt idx="15191">
                  <c:v>2.4</c:v>
                </c:pt>
                <c:pt idx="15192">
                  <c:v>2.4</c:v>
                </c:pt>
                <c:pt idx="15193">
                  <c:v>2.4</c:v>
                </c:pt>
                <c:pt idx="15194">
                  <c:v>2.4</c:v>
                </c:pt>
                <c:pt idx="15195">
                  <c:v>2.4</c:v>
                </c:pt>
                <c:pt idx="15196">
                  <c:v>2.4</c:v>
                </c:pt>
                <c:pt idx="15197">
                  <c:v>2.4</c:v>
                </c:pt>
                <c:pt idx="15198">
                  <c:v>2.4</c:v>
                </c:pt>
                <c:pt idx="15199">
                  <c:v>2.4</c:v>
                </c:pt>
                <c:pt idx="15200">
                  <c:v>2.4</c:v>
                </c:pt>
                <c:pt idx="15201">
                  <c:v>2.4</c:v>
                </c:pt>
                <c:pt idx="15202">
                  <c:v>2.4</c:v>
                </c:pt>
                <c:pt idx="15203">
                  <c:v>2.4</c:v>
                </c:pt>
                <c:pt idx="15204">
                  <c:v>2.4</c:v>
                </c:pt>
                <c:pt idx="15205">
                  <c:v>2.4</c:v>
                </c:pt>
                <c:pt idx="15206">
                  <c:v>3.5</c:v>
                </c:pt>
                <c:pt idx="15207">
                  <c:v>3.5</c:v>
                </c:pt>
                <c:pt idx="15208">
                  <c:v>3.5</c:v>
                </c:pt>
                <c:pt idx="15209">
                  <c:v>3.5</c:v>
                </c:pt>
                <c:pt idx="15210">
                  <c:v>3.5</c:v>
                </c:pt>
                <c:pt idx="15211">
                  <c:v>3.5</c:v>
                </c:pt>
                <c:pt idx="15212">
                  <c:v>2.4</c:v>
                </c:pt>
                <c:pt idx="15213">
                  <c:v>2.4</c:v>
                </c:pt>
                <c:pt idx="15214">
                  <c:v>2.4</c:v>
                </c:pt>
                <c:pt idx="15215">
                  <c:v>2.4</c:v>
                </c:pt>
                <c:pt idx="15216">
                  <c:v>2.4</c:v>
                </c:pt>
                <c:pt idx="15217">
                  <c:v>2.4</c:v>
                </c:pt>
                <c:pt idx="15218">
                  <c:v>2.4</c:v>
                </c:pt>
                <c:pt idx="15219">
                  <c:v>2.4</c:v>
                </c:pt>
                <c:pt idx="15220">
                  <c:v>2.4</c:v>
                </c:pt>
                <c:pt idx="15221">
                  <c:v>2.4</c:v>
                </c:pt>
                <c:pt idx="15222">
                  <c:v>2.4</c:v>
                </c:pt>
                <c:pt idx="15223">
                  <c:v>2.4</c:v>
                </c:pt>
                <c:pt idx="15224">
                  <c:v>2.4</c:v>
                </c:pt>
                <c:pt idx="15225">
                  <c:v>3.5</c:v>
                </c:pt>
                <c:pt idx="15226">
                  <c:v>3.5</c:v>
                </c:pt>
                <c:pt idx="15227">
                  <c:v>3.5</c:v>
                </c:pt>
                <c:pt idx="15228">
                  <c:v>3.5</c:v>
                </c:pt>
                <c:pt idx="15229">
                  <c:v>3.5</c:v>
                </c:pt>
                <c:pt idx="15230">
                  <c:v>3.5</c:v>
                </c:pt>
                <c:pt idx="15231">
                  <c:v>2.4</c:v>
                </c:pt>
                <c:pt idx="15232">
                  <c:v>2.4</c:v>
                </c:pt>
                <c:pt idx="15233">
                  <c:v>2.4</c:v>
                </c:pt>
                <c:pt idx="15234">
                  <c:v>2.4</c:v>
                </c:pt>
                <c:pt idx="15235">
                  <c:v>2.4</c:v>
                </c:pt>
                <c:pt idx="15236">
                  <c:v>2.4</c:v>
                </c:pt>
                <c:pt idx="15237">
                  <c:v>2.4</c:v>
                </c:pt>
                <c:pt idx="15238">
                  <c:v>2.4</c:v>
                </c:pt>
                <c:pt idx="15239">
                  <c:v>2.4</c:v>
                </c:pt>
                <c:pt idx="15240">
                  <c:v>2.4</c:v>
                </c:pt>
                <c:pt idx="15241">
                  <c:v>2.4</c:v>
                </c:pt>
                <c:pt idx="15242">
                  <c:v>2.4</c:v>
                </c:pt>
                <c:pt idx="15243">
                  <c:v>2.4</c:v>
                </c:pt>
                <c:pt idx="15244">
                  <c:v>3.5</c:v>
                </c:pt>
                <c:pt idx="15245">
                  <c:v>3.5</c:v>
                </c:pt>
                <c:pt idx="15246">
                  <c:v>3.5</c:v>
                </c:pt>
                <c:pt idx="15247">
                  <c:v>3.5</c:v>
                </c:pt>
                <c:pt idx="15248">
                  <c:v>3.5</c:v>
                </c:pt>
                <c:pt idx="15249">
                  <c:v>3.5</c:v>
                </c:pt>
                <c:pt idx="15250">
                  <c:v>2.4</c:v>
                </c:pt>
                <c:pt idx="15251">
                  <c:v>2.4</c:v>
                </c:pt>
                <c:pt idx="15252">
                  <c:v>2.4</c:v>
                </c:pt>
                <c:pt idx="15253">
                  <c:v>2.4</c:v>
                </c:pt>
                <c:pt idx="15254">
                  <c:v>2.4</c:v>
                </c:pt>
                <c:pt idx="15255">
                  <c:v>2.4</c:v>
                </c:pt>
                <c:pt idx="15256">
                  <c:v>2.4</c:v>
                </c:pt>
                <c:pt idx="15257">
                  <c:v>2.4</c:v>
                </c:pt>
                <c:pt idx="15258">
                  <c:v>2.4</c:v>
                </c:pt>
                <c:pt idx="15259">
                  <c:v>2.4</c:v>
                </c:pt>
                <c:pt idx="15260">
                  <c:v>2.4</c:v>
                </c:pt>
                <c:pt idx="15261">
                  <c:v>2.4</c:v>
                </c:pt>
                <c:pt idx="15262">
                  <c:v>2.4</c:v>
                </c:pt>
                <c:pt idx="15263">
                  <c:v>3.5</c:v>
                </c:pt>
                <c:pt idx="15264">
                  <c:v>3.5</c:v>
                </c:pt>
                <c:pt idx="15265">
                  <c:v>3.5</c:v>
                </c:pt>
                <c:pt idx="15266">
                  <c:v>2.4</c:v>
                </c:pt>
                <c:pt idx="15267">
                  <c:v>2.4</c:v>
                </c:pt>
                <c:pt idx="15268">
                  <c:v>2.4</c:v>
                </c:pt>
                <c:pt idx="15269">
                  <c:v>2.4</c:v>
                </c:pt>
                <c:pt idx="15270">
                  <c:v>2.4</c:v>
                </c:pt>
                <c:pt idx="15271">
                  <c:v>2.4</c:v>
                </c:pt>
                <c:pt idx="15272">
                  <c:v>2.4</c:v>
                </c:pt>
                <c:pt idx="15273">
                  <c:v>2.4</c:v>
                </c:pt>
                <c:pt idx="15274">
                  <c:v>2.4</c:v>
                </c:pt>
                <c:pt idx="15275">
                  <c:v>2.4</c:v>
                </c:pt>
                <c:pt idx="15276">
                  <c:v>2.4</c:v>
                </c:pt>
                <c:pt idx="15277">
                  <c:v>2.4</c:v>
                </c:pt>
                <c:pt idx="15278">
                  <c:v>2.4</c:v>
                </c:pt>
                <c:pt idx="15279">
                  <c:v>2.4</c:v>
                </c:pt>
                <c:pt idx="15280">
                  <c:v>3.5</c:v>
                </c:pt>
                <c:pt idx="15281">
                  <c:v>3.5</c:v>
                </c:pt>
                <c:pt idx="15282">
                  <c:v>3.5</c:v>
                </c:pt>
                <c:pt idx="15283">
                  <c:v>2.4</c:v>
                </c:pt>
                <c:pt idx="15284">
                  <c:v>2.4</c:v>
                </c:pt>
                <c:pt idx="15285">
                  <c:v>2.4</c:v>
                </c:pt>
                <c:pt idx="15286">
                  <c:v>2.4</c:v>
                </c:pt>
                <c:pt idx="15287">
                  <c:v>2.4</c:v>
                </c:pt>
                <c:pt idx="15288">
                  <c:v>2.4</c:v>
                </c:pt>
                <c:pt idx="15289">
                  <c:v>2.4</c:v>
                </c:pt>
                <c:pt idx="15290">
                  <c:v>2.4</c:v>
                </c:pt>
                <c:pt idx="15291">
                  <c:v>2.4</c:v>
                </c:pt>
                <c:pt idx="15292">
                  <c:v>2.4</c:v>
                </c:pt>
                <c:pt idx="15293">
                  <c:v>2.4</c:v>
                </c:pt>
                <c:pt idx="15294">
                  <c:v>2.4</c:v>
                </c:pt>
                <c:pt idx="15295">
                  <c:v>2.4</c:v>
                </c:pt>
                <c:pt idx="15296">
                  <c:v>2.4</c:v>
                </c:pt>
                <c:pt idx="15297">
                  <c:v>3.5</c:v>
                </c:pt>
                <c:pt idx="15298">
                  <c:v>3.5</c:v>
                </c:pt>
                <c:pt idx="15299">
                  <c:v>3.5</c:v>
                </c:pt>
                <c:pt idx="15300">
                  <c:v>2.4</c:v>
                </c:pt>
                <c:pt idx="15301">
                  <c:v>2.4</c:v>
                </c:pt>
                <c:pt idx="15302">
                  <c:v>2.4</c:v>
                </c:pt>
                <c:pt idx="15303">
                  <c:v>2.4</c:v>
                </c:pt>
                <c:pt idx="15304">
                  <c:v>2.4</c:v>
                </c:pt>
                <c:pt idx="15305">
                  <c:v>2.4</c:v>
                </c:pt>
                <c:pt idx="15306">
                  <c:v>2.4</c:v>
                </c:pt>
                <c:pt idx="15307">
                  <c:v>2.4</c:v>
                </c:pt>
                <c:pt idx="15308">
                  <c:v>2.4</c:v>
                </c:pt>
                <c:pt idx="15309">
                  <c:v>2.4</c:v>
                </c:pt>
                <c:pt idx="15310">
                  <c:v>2.4</c:v>
                </c:pt>
                <c:pt idx="15311">
                  <c:v>2.4</c:v>
                </c:pt>
                <c:pt idx="15312">
                  <c:v>2.4</c:v>
                </c:pt>
                <c:pt idx="15313">
                  <c:v>2.4</c:v>
                </c:pt>
                <c:pt idx="15314">
                  <c:v>2.4</c:v>
                </c:pt>
                <c:pt idx="15315">
                  <c:v>3.5</c:v>
                </c:pt>
                <c:pt idx="15316">
                  <c:v>3.5</c:v>
                </c:pt>
                <c:pt idx="15317">
                  <c:v>3.5</c:v>
                </c:pt>
                <c:pt idx="15318">
                  <c:v>3.5</c:v>
                </c:pt>
                <c:pt idx="15319">
                  <c:v>3.5</c:v>
                </c:pt>
                <c:pt idx="15320">
                  <c:v>3.5</c:v>
                </c:pt>
                <c:pt idx="15321">
                  <c:v>2.4</c:v>
                </c:pt>
                <c:pt idx="15322">
                  <c:v>2.4</c:v>
                </c:pt>
                <c:pt idx="15323">
                  <c:v>2.4</c:v>
                </c:pt>
                <c:pt idx="15324">
                  <c:v>2.4</c:v>
                </c:pt>
                <c:pt idx="15325">
                  <c:v>2.4</c:v>
                </c:pt>
                <c:pt idx="15326">
                  <c:v>2.4</c:v>
                </c:pt>
                <c:pt idx="15327">
                  <c:v>2.4</c:v>
                </c:pt>
                <c:pt idx="15328">
                  <c:v>2.4</c:v>
                </c:pt>
                <c:pt idx="15329">
                  <c:v>2.4</c:v>
                </c:pt>
                <c:pt idx="15330">
                  <c:v>2.4</c:v>
                </c:pt>
                <c:pt idx="15331">
                  <c:v>2.4</c:v>
                </c:pt>
                <c:pt idx="15332">
                  <c:v>2.4</c:v>
                </c:pt>
                <c:pt idx="15333">
                  <c:v>2.4</c:v>
                </c:pt>
                <c:pt idx="15334">
                  <c:v>2.4</c:v>
                </c:pt>
                <c:pt idx="15335">
                  <c:v>2.4</c:v>
                </c:pt>
                <c:pt idx="15336">
                  <c:v>3.5</c:v>
                </c:pt>
                <c:pt idx="15337">
                  <c:v>3.5</c:v>
                </c:pt>
                <c:pt idx="15338">
                  <c:v>3.5</c:v>
                </c:pt>
                <c:pt idx="15339">
                  <c:v>3.5</c:v>
                </c:pt>
                <c:pt idx="15340">
                  <c:v>3.5</c:v>
                </c:pt>
                <c:pt idx="15341">
                  <c:v>3.5</c:v>
                </c:pt>
                <c:pt idx="15342">
                  <c:v>2.4</c:v>
                </c:pt>
                <c:pt idx="15343">
                  <c:v>2.4</c:v>
                </c:pt>
                <c:pt idx="15344">
                  <c:v>2.4</c:v>
                </c:pt>
                <c:pt idx="15345">
                  <c:v>2.4</c:v>
                </c:pt>
                <c:pt idx="15346">
                  <c:v>2.4</c:v>
                </c:pt>
                <c:pt idx="15347">
                  <c:v>2.4</c:v>
                </c:pt>
                <c:pt idx="15348">
                  <c:v>2.4</c:v>
                </c:pt>
                <c:pt idx="15349">
                  <c:v>2.4</c:v>
                </c:pt>
                <c:pt idx="15350">
                  <c:v>2.4</c:v>
                </c:pt>
                <c:pt idx="15351">
                  <c:v>2.4</c:v>
                </c:pt>
                <c:pt idx="15352">
                  <c:v>2.4</c:v>
                </c:pt>
                <c:pt idx="15353">
                  <c:v>2.4</c:v>
                </c:pt>
                <c:pt idx="15354">
                  <c:v>2.4</c:v>
                </c:pt>
                <c:pt idx="15355">
                  <c:v>2.4</c:v>
                </c:pt>
                <c:pt idx="15356">
                  <c:v>2.4</c:v>
                </c:pt>
                <c:pt idx="15357">
                  <c:v>3</c:v>
                </c:pt>
                <c:pt idx="15358">
                  <c:v>3</c:v>
                </c:pt>
                <c:pt idx="15359">
                  <c:v>3</c:v>
                </c:pt>
                <c:pt idx="15360">
                  <c:v>3</c:v>
                </c:pt>
                <c:pt idx="15361">
                  <c:v>3</c:v>
                </c:pt>
                <c:pt idx="15362">
                  <c:v>3</c:v>
                </c:pt>
                <c:pt idx="15363">
                  <c:v>3</c:v>
                </c:pt>
                <c:pt idx="15364">
                  <c:v>3</c:v>
                </c:pt>
                <c:pt idx="15365">
                  <c:v>3</c:v>
                </c:pt>
                <c:pt idx="15366">
                  <c:v>3</c:v>
                </c:pt>
                <c:pt idx="15367">
                  <c:v>3</c:v>
                </c:pt>
                <c:pt idx="15368">
                  <c:v>3</c:v>
                </c:pt>
                <c:pt idx="15369">
                  <c:v>2.4</c:v>
                </c:pt>
                <c:pt idx="15370">
                  <c:v>2.4</c:v>
                </c:pt>
                <c:pt idx="15371">
                  <c:v>2.4</c:v>
                </c:pt>
                <c:pt idx="15372">
                  <c:v>2.4</c:v>
                </c:pt>
                <c:pt idx="15373">
                  <c:v>2.4</c:v>
                </c:pt>
                <c:pt idx="15374">
                  <c:v>2.4</c:v>
                </c:pt>
                <c:pt idx="15375">
                  <c:v>2.4</c:v>
                </c:pt>
                <c:pt idx="15376">
                  <c:v>2.4</c:v>
                </c:pt>
                <c:pt idx="15377">
                  <c:v>2.4</c:v>
                </c:pt>
                <c:pt idx="15378">
                  <c:v>2.4</c:v>
                </c:pt>
                <c:pt idx="15379">
                  <c:v>2.4</c:v>
                </c:pt>
                <c:pt idx="15380">
                  <c:v>2.4</c:v>
                </c:pt>
                <c:pt idx="15381">
                  <c:v>2.4</c:v>
                </c:pt>
                <c:pt idx="15382">
                  <c:v>2.4</c:v>
                </c:pt>
                <c:pt idx="15383">
                  <c:v>2.4</c:v>
                </c:pt>
                <c:pt idx="15384">
                  <c:v>2.4</c:v>
                </c:pt>
                <c:pt idx="15385">
                  <c:v>2.4</c:v>
                </c:pt>
                <c:pt idx="15386">
                  <c:v>2.4</c:v>
                </c:pt>
                <c:pt idx="15387">
                  <c:v>3</c:v>
                </c:pt>
                <c:pt idx="15388">
                  <c:v>3</c:v>
                </c:pt>
                <c:pt idx="15389">
                  <c:v>2.4</c:v>
                </c:pt>
                <c:pt idx="15390">
                  <c:v>2.4</c:v>
                </c:pt>
                <c:pt idx="15391">
                  <c:v>2.4</c:v>
                </c:pt>
                <c:pt idx="15392">
                  <c:v>3</c:v>
                </c:pt>
                <c:pt idx="15393">
                  <c:v>3</c:v>
                </c:pt>
                <c:pt idx="15394">
                  <c:v>2.4</c:v>
                </c:pt>
                <c:pt idx="15395">
                  <c:v>2.4</c:v>
                </c:pt>
                <c:pt idx="15396">
                  <c:v>2.4</c:v>
                </c:pt>
                <c:pt idx="15397">
                  <c:v>3</c:v>
                </c:pt>
                <c:pt idx="15398">
                  <c:v>3</c:v>
                </c:pt>
                <c:pt idx="15399">
                  <c:v>3</c:v>
                </c:pt>
                <c:pt idx="15400">
                  <c:v>2.4</c:v>
                </c:pt>
                <c:pt idx="15401">
                  <c:v>2.4</c:v>
                </c:pt>
                <c:pt idx="15402">
                  <c:v>2.4</c:v>
                </c:pt>
                <c:pt idx="15403">
                  <c:v>2.4</c:v>
                </c:pt>
                <c:pt idx="15404">
                  <c:v>2.4</c:v>
                </c:pt>
                <c:pt idx="15405">
                  <c:v>3</c:v>
                </c:pt>
                <c:pt idx="15406">
                  <c:v>2.4</c:v>
                </c:pt>
                <c:pt idx="15407">
                  <c:v>2.4</c:v>
                </c:pt>
                <c:pt idx="15408">
                  <c:v>2.4</c:v>
                </c:pt>
                <c:pt idx="15409">
                  <c:v>3</c:v>
                </c:pt>
                <c:pt idx="15410">
                  <c:v>3</c:v>
                </c:pt>
                <c:pt idx="15411">
                  <c:v>2.4</c:v>
                </c:pt>
                <c:pt idx="15412">
                  <c:v>2.4</c:v>
                </c:pt>
                <c:pt idx="15413">
                  <c:v>2.4</c:v>
                </c:pt>
                <c:pt idx="15414">
                  <c:v>2.4</c:v>
                </c:pt>
                <c:pt idx="15415">
                  <c:v>2.4</c:v>
                </c:pt>
                <c:pt idx="15416">
                  <c:v>2.4</c:v>
                </c:pt>
                <c:pt idx="15417">
                  <c:v>2.4</c:v>
                </c:pt>
                <c:pt idx="15418">
                  <c:v>3</c:v>
                </c:pt>
                <c:pt idx="15419">
                  <c:v>3</c:v>
                </c:pt>
                <c:pt idx="15420">
                  <c:v>3</c:v>
                </c:pt>
                <c:pt idx="15421">
                  <c:v>2.4</c:v>
                </c:pt>
                <c:pt idx="15422">
                  <c:v>2.4</c:v>
                </c:pt>
                <c:pt idx="15423">
                  <c:v>2.4</c:v>
                </c:pt>
                <c:pt idx="15424">
                  <c:v>2.4</c:v>
                </c:pt>
                <c:pt idx="15425">
                  <c:v>3</c:v>
                </c:pt>
                <c:pt idx="15426">
                  <c:v>2.4</c:v>
                </c:pt>
                <c:pt idx="15427">
                  <c:v>2.4</c:v>
                </c:pt>
                <c:pt idx="15428">
                  <c:v>3</c:v>
                </c:pt>
                <c:pt idx="15429">
                  <c:v>3</c:v>
                </c:pt>
                <c:pt idx="15430">
                  <c:v>2.4</c:v>
                </c:pt>
                <c:pt idx="15431">
                  <c:v>2.4</c:v>
                </c:pt>
                <c:pt idx="15432">
                  <c:v>2.4</c:v>
                </c:pt>
                <c:pt idx="15433">
                  <c:v>2.4</c:v>
                </c:pt>
                <c:pt idx="15434">
                  <c:v>2.4</c:v>
                </c:pt>
                <c:pt idx="15435">
                  <c:v>2.4</c:v>
                </c:pt>
                <c:pt idx="15436">
                  <c:v>2.4</c:v>
                </c:pt>
                <c:pt idx="15437">
                  <c:v>2.4</c:v>
                </c:pt>
                <c:pt idx="15438">
                  <c:v>2.4</c:v>
                </c:pt>
                <c:pt idx="15439">
                  <c:v>2.4</c:v>
                </c:pt>
                <c:pt idx="15440">
                  <c:v>2.4</c:v>
                </c:pt>
                <c:pt idx="15441">
                  <c:v>2.4</c:v>
                </c:pt>
                <c:pt idx="15442">
                  <c:v>2.4</c:v>
                </c:pt>
                <c:pt idx="15443">
                  <c:v>2.4</c:v>
                </c:pt>
                <c:pt idx="15444">
                  <c:v>2.4</c:v>
                </c:pt>
                <c:pt idx="15445">
                  <c:v>3</c:v>
                </c:pt>
                <c:pt idx="15446">
                  <c:v>3</c:v>
                </c:pt>
                <c:pt idx="15447">
                  <c:v>3</c:v>
                </c:pt>
                <c:pt idx="15448">
                  <c:v>3</c:v>
                </c:pt>
                <c:pt idx="15449">
                  <c:v>3</c:v>
                </c:pt>
                <c:pt idx="15450">
                  <c:v>3</c:v>
                </c:pt>
                <c:pt idx="15451">
                  <c:v>2.4</c:v>
                </c:pt>
                <c:pt idx="15452">
                  <c:v>2.4</c:v>
                </c:pt>
                <c:pt idx="15453">
                  <c:v>2.4</c:v>
                </c:pt>
                <c:pt idx="15454">
                  <c:v>2.4</c:v>
                </c:pt>
                <c:pt idx="15455">
                  <c:v>2.4</c:v>
                </c:pt>
                <c:pt idx="15456">
                  <c:v>2.4</c:v>
                </c:pt>
                <c:pt idx="15457">
                  <c:v>2.4</c:v>
                </c:pt>
                <c:pt idx="15458">
                  <c:v>2.4</c:v>
                </c:pt>
                <c:pt idx="15459">
                  <c:v>2.4</c:v>
                </c:pt>
                <c:pt idx="15460">
                  <c:v>2.4</c:v>
                </c:pt>
                <c:pt idx="15461">
                  <c:v>2.4</c:v>
                </c:pt>
                <c:pt idx="15462">
                  <c:v>2.4</c:v>
                </c:pt>
                <c:pt idx="15463">
                  <c:v>2.4</c:v>
                </c:pt>
                <c:pt idx="15464">
                  <c:v>2.4</c:v>
                </c:pt>
                <c:pt idx="15465">
                  <c:v>2.4</c:v>
                </c:pt>
                <c:pt idx="15466">
                  <c:v>2.4</c:v>
                </c:pt>
                <c:pt idx="15467">
                  <c:v>2.4</c:v>
                </c:pt>
                <c:pt idx="15468">
                  <c:v>2.4</c:v>
                </c:pt>
                <c:pt idx="15469">
                  <c:v>3</c:v>
                </c:pt>
                <c:pt idx="15470">
                  <c:v>3</c:v>
                </c:pt>
                <c:pt idx="15471">
                  <c:v>3</c:v>
                </c:pt>
                <c:pt idx="15472">
                  <c:v>3</c:v>
                </c:pt>
                <c:pt idx="15473">
                  <c:v>3</c:v>
                </c:pt>
                <c:pt idx="15474">
                  <c:v>3</c:v>
                </c:pt>
                <c:pt idx="15475">
                  <c:v>2.4</c:v>
                </c:pt>
                <c:pt idx="15476">
                  <c:v>2.4</c:v>
                </c:pt>
                <c:pt idx="15477">
                  <c:v>2.2999999999999998</c:v>
                </c:pt>
                <c:pt idx="15478">
                  <c:v>2.2999999999999998</c:v>
                </c:pt>
                <c:pt idx="15479">
                  <c:v>2.2999999999999998</c:v>
                </c:pt>
                <c:pt idx="15480">
                  <c:v>2.2999999999999998</c:v>
                </c:pt>
                <c:pt idx="15481">
                  <c:v>2.2999999999999998</c:v>
                </c:pt>
                <c:pt idx="15482">
                  <c:v>2.2999999999999998</c:v>
                </c:pt>
                <c:pt idx="15483">
                  <c:v>2.2999999999999998</c:v>
                </c:pt>
                <c:pt idx="15484">
                  <c:v>2.2999999999999998</c:v>
                </c:pt>
                <c:pt idx="15485">
                  <c:v>2.2999999999999998</c:v>
                </c:pt>
                <c:pt idx="15486">
                  <c:v>2.2999999999999998</c:v>
                </c:pt>
                <c:pt idx="15487">
                  <c:v>2.2999999999999998</c:v>
                </c:pt>
                <c:pt idx="15488">
                  <c:v>2.2999999999999998</c:v>
                </c:pt>
                <c:pt idx="15489">
                  <c:v>2.2999999999999998</c:v>
                </c:pt>
                <c:pt idx="15490">
                  <c:v>2.2999999999999998</c:v>
                </c:pt>
                <c:pt idx="15491">
                  <c:v>2.2999999999999998</c:v>
                </c:pt>
                <c:pt idx="15492">
                  <c:v>2.2999999999999998</c:v>
                </c:pt>
                <c:pt idx="15493">
                  <c:v>2.2999999999999998</c:v>
                </c:pt>
                <c:pt idx="15494">
                  <c:v>2.2999999999999998</c:v>
                </c:pt>
                <c:pt idx="15495">
                  <c:v>3</c:v>
                </c:pt>
                <c:pt idx="15496">
                  <c:v>3</c:v>
                </c:pt>
                <c:pt idx="15497">
                  <c:v>2.2999999999999998</c:v>
                </c:pt>
                <c:pt idx="15498">
                  <c:v>2.2999999999999998</c:v>
                </c:pt>
                <c:pt idx="15499">
                  <c:v>2.2999999999999998</c:v>
                </c:pt>
                <c:pt idx="15500">
                  <c:v>2.2999999999999998</c:v>
                </c:pt>
                <c:pt idx="15501">
                  <c:v>2.2999999999999998</c:v>
                </c:pt>
                <c:pt idx="15502">
                  <c:v>2.2999999999999998</c:v>
                </c:pt>
                <c:pt idx="15503">
                  <c:v>2.2999999999999998</c:v>
                </c:pt>
                <c:pt idx="15504">
                  <c:v>2.2999999999999998</c:v>
                </c:pt>
                <c:pt idx="15505">
                  <c:v>2.2999999999999998</c:v>
                </c:pt>
                <c:pt idx="15506">
                  <c:v>2.2999999999999998</c:v>
                </c:pt>
                <c:pt idx="15507">
                  <c:v>2.2999999999999998</c:v>
                </c:pt>
                <c:pt idx="15508">
                  <c:v>2.2999999999999998</c:v>
                </c:pt>
                <c:pt idx="15509">
                  <c:v>2.2999999999999998</c:v>
                </c:pt>
                <c:pt idx="15510">
                  <c:v>2.2999999999999998</c:v>
                </c:pt>
                <c:pt idx="15511">
                  <c:v>2.2999999999999998</c:v>
                </c:pt>
                <c:pt idx="15512">
                  <c:v>2.2999999999999998</c:v>
                </c:pt>
                <c:pt idx="15513">
                  <c:v>2.2999999999999998</c:v>
                </c:pt>
                <c:pt idx="15514">
                  <c:v>2.2999999999999998</c:v>
                </c:pt>
                <c:pt idx="15515">
                  <c:v>2.2999999999999998</c:v>
                </c:pt>
                <c:pt idx="15516">
                  <c:v>2.2999999999999998</c:v>
                </c:pt>
                <c:pt idx="15517">
                  <c:v>2.2999999999999998</c:v>
                </c:pt>
                <c:pt idx="15518">
                  <c:v>2.2999999999999998</c:v>
                </c:pt>
                <c:pt idx="15519">
                  <c:v>2.2999999999999998</c:v>
                </c:pt>
                <c:pt idx="15520">
                  <c:v>2.2999999999999998</c:v>
                </c:pt>
                <c:pt idx="15521">
                  <c:v>2.2999999999999998</c:v>
                </c:pt>
                <c:pt idx="15522">
                  <c:v>2.2999999999999998</c:v>
                </c:pt>
                <c:pt idx="15523">
                  <c:v>2.2999999999999998</c:v>
                </c:pt>
                <c:pt idx="15524">
                  <c:v>2.2999999999999998</c:v>
                </c:pt>
                <c:pt idx="15525">
                  <c:v>2.2999999999999998</c:v>
                </c:pt>
                <c:pt idx="15526">
                  <c:v>2.2999999999999998</c:v>
                </c:pt>
                <c:pt idx="15527">
                  <c:v>3</c:v>
                </c:pt>
                <c:pt idx="15528">
                  <c:v>3</c:v>
                </c:pt>
                <c:pt idx="15529">
                  <c:v>2.2999999999999998</c:v>
                </c:pt>
                <c:pt idx="15530">
                  <c:v>2.2999999999999998</c:v>
                </c:pt>
                <c:pt idx="15531">
                  <c:v>2.2999999999999998</c:v>
                </c:pt>
                <c:pt idx="15532">
                  <c:v>2.2999999999999998</c:v>
                </c:pt>
                <c:pt idx="15533">
                  <c:v>2.2999999999999998</c:v>
                </c:pt>
                <c:pt idx="15534">
                  <c:v>2.2999999999999998</c:v>
                </c:pt>
                <c:pt idx="15535">
                  <c:v>2.2999999999999998</c:v>
                </c:pt>
                <c:pt idx="15536">
                  <c:v>2.2999999999999998</c:v>
                </c:pt>
                <c:pt idx="15537">
                  <c:v>2.2999999999999998</c:v>
                </c:pt>
                <c:pt idx="15538">
                  <c:v>2.2999999999999998</c:v>
                </c:pt>
                <c:pt idx="15539">
                  <c:v>2.2999999999999998</c:v>
                </c:pt>
                <c:pt idx="15540">
                  <c:v>2.2999999999999998</c:v>
                </c:pt>
                <c:pt idx="15541">
                  <c:v>2.2999999999999998</c:v>
                </c:pt>
                <c:pt idx="15542">
                  <c:v>2.2999999999999998</c:v>
                </c:pt>
                <c:pt idx="15543">
                  <c:v>2.2999999999999998</c:v>
                </c:pt>
                <c:pt idx="15544">
                  <c:v>2.2999999999999998</c:v>
                </c:pt>
                <c:pt idx="15545">
                  <c:v>2.2999999999999998</c:v>
                </c:pt>
                <c:pt idx="15546">
                  <c:v>2.2999999999999998</c:v>
                </c:pt>
                <c:pt idx="15547">
                  <c:v>2.2999999999999998</c:v>
                </c:pt>
                <c:pt idx="15548">
                  <c:v>3</c:v>
                </c:pt>
                <c:pt idx="15549">
                  <c:v>3</c:v>
                </c:pt>
                <c:pt idx="15550">
                  <c:v>2.2999999999999998</c:v>
                </c:pt>
                <c:pt idx="15551">
                  <c:v>2.2999999999999998</c:v>
                </c:pt>
                <c:pt idx="15552">
                  <c:v>2.2999999999999998</c:v>
                </c:pt>
                <c:pt idx="15553">
                  <c:v>2.2999999999999998</c:v>
                </c:pt>
                <c:pt idx="15554">
                  <c:v>2.2999999999999998</c:v>
                </c:pt>
                <c:pt idx="15555">
                  <c:v>2.2999999999999998</c:v>
                </c:pt>
                <c:pt idx="15556">
                  <c:v>2.2999999999999998</c:v>
                </c:pt>
                <c:pt idx="15557">
                  <c:v>2.2999999999999998</c:v>
                </c:pt>
                <c:pt idx="15558">
                  <c:v>2.2999999999999998</c:v>
                </c:pt>
                <c:pt idx="15559">
                  <c:v>2.2999999999999998</c:v>
                </c:pt>
                <c:pt idx="15560">
                  <c:v>2.2999999999999998</c:v>
                </c:pt>
                <c:pt idx="15561">
                  <c:v>2.2999999999999998</c:v>
                </c:pt>
                <c:pt idx="15562">
                  <c:v>2.2999999999999998</c:v>
                </c:pt>
                <c:pt idx="15563">
                  <c:v>2.2999999999999998</c:v>
                </c:pt>
                <c:pt idx="15564">
                  <c:v>2.2999999999999998</c:v>
                </c:pt>
                <c:pt idx="15565">
                  <c:v>2.2999999999999998</c:v>
                </c:pt>
                <c:pt idx="15566">
                  <c:v>2.2999999999999998</c:v>
                </c:pt>
                <c:pt idx="15567">
                  <c:v>2.2999999999999998</c:v>
                </c:pt>
                <c:pt idx="15568">
                  <c:v>2.2999999999999998</c:v>
                </c:pt>
                <c:pt idx="15569">
                  <c:v>2.2999999999999998</c:v>
                </c:pt>
                <c:pt idx="15570">
                  <c:v>2.2999999999999998</c:v>
                </c:pt>
                <c:pt idx="15571">
                  <c:v>3</c:v>
                </c:pt>
                <c:pt idx="15572">
                  <c:v>3</c:v>
                </c:pt>
                <c:pt idx="15573">
                  <c:v>2.2999999999999998</c:v>
                </c:pt>
                <c:pt idx="15574">
                  <c:v>2.2999999999999998</c:v>
                </c:pt>
                <c:pt idx="15575">
                  <c:v>2.2999999999999998</c:v>
                </c:pt>
                <c:pt idx="15576">
                  <c:v>2.2999999999999998</c:v>
                </c:pt>
                <c:pt idx="15577">
                  <c:v>2.2999999999999998</c:v>
                </c:pt>
                <c:pt idx="15578">
                  <c:v>2.2999999999999998</c:v>
                </c:pt>
                <c:pt idx="15579">
                  <c:v>2.2999999999999998</c:v>
                </c:pt>
                <c:pt idx="15580">
                  <c:v>2.2999999999999998</c:v>
                </c:pt>
                <c:pt idx="15581">
                  <c:v>2.2999999999999998</c:v>
                </c:pt>
                <c:pt idx="15582">
                  <c:v>2.2999999999999998</c:v>
                </c:pt>
                <c:pt idx="15583">
                  <c:v>2.2999999999999998</c:v>
                </c:pt>
                <c:pt idx="15584">
                  <c:v>3</c:v>
                </c:pt>
                <c:pt idx="15585">
                  <c:v>3</c:v>
                </c:pt>
                <c:pt idx="15586">
                  <c:v>2.2999999999999998</c:v>
                </c:pt>
                <c:pt idx="15587">
                  <c:v>2.2999999999999998</c:v>
                </c:pt>
                <c:pt idx="15588">
                  <c:v>2.2000000000000002</c:v>
                </c:pt>
                <c:pt idx="15589">
                  <c:v>2.2000000000000002</c:v>
                </c:pt>
                <c:pt idx="15590">
                  <c:v>2.2000000000000002</c:v>
                </c:pt>
                <c:pt idx="15591">
                  <c:v>2.2000000000000002</c:v>
                </c:pt>
                <c:pt idx="15592">
                  <c:v>2.2000000000000002</c:v>
                </c:pt>
                <c:pt idx="15593">
                  <c:v>2.2000000000000002</c:v>
                </c:pt>
                <c:pt idx="15594">
                  <c:v>2.2000000000000002</c:v>
                </c:pt>
                <c:pt idx="15595">
                  <c:v>2.2000000000000002</c:v>
                </c:pt>
                <c:pt idx="15596">
                  <c:v>2.7</c:v>
                </c:pt>
                <c:pt idx="15597">
                  <c:v>2.7</c:v>
                </c:pt>
                <c:pt idx="15598">
                  <c:v>2.2000000000000002</c:v>
                </c:pt>
                <c:pt idx="15599">
                  <c:v>2.2000000000000002</c:v>
                </c:pt>
                <c:pt idx="15600">
                  <c:v>2.2000000000000002</c:v>
                </c:pt>
                <c:pt idx="15601" formatCode="0.0">
                  <c:v>2.5208144796379925</c:v>
                </c:pt>
                <c:pt idx="15602" formatCode="0.0">
                  <c:v>2.5208144796379925</c:v>
                </c:pt>
                <c:pt idx="15603" formatCode="0.0">
                  <c:v>2.5208144796379925</c:v>
                </c:pt>
                <c:pt idx="15604" formatCode="0.0">
                  <c:v>2.5208144796379925</c:v>
                </c:pt>
                <c:pt idx="15605" formatCode="0.0">
                  <c:v>2.5208144796379925</c:v>
                </c:pt>
                <c:pt idx="15606" formatCode="0.0">
                  <c:v>2.5208144796379925</c:v>
                </c:pt>
                <c:pt idx="15607" formatCode="0.0">
                  <c:v>2.5208144796379925</c:v>
                </c:pt>
                <c:pt idx="15608" formatCode="0.0">
                  <c:v>2.5208144796379925</c:v>
                </c:pt>
                <c:pt idx="15609" formatCode="0.0">
                  <c:v>2.5208144796379925</c:v>
                </c:pt>
                <c:pt idx="15610" formatCode="0.0">
                  <c:v>2.5208144796379925</c:v>
                </c:pt>
                <c:pt idx="15611" formatCode="0.0">
                  <c:v>2.5208144796379925</c:v>
                </c:pt>
                <c:pt idx="15612" formatCode="0.0">
                  <c:v>2.5208144796379925</c:v>
                </c:pt>
                <c:pt idx="15613" formatCode="0.0">
                  <c:v>2.5208144796379925</c:v>
                </c:pt>
                <c:pt idx="15614" formatCode="0.0">
                  <c:v>2.5208144796379925</c:v>
                </c:pt>
                <c:pt idx="15615" formatCode="0.0">
                  <c:v>2.5208144796379925</c:v>
                </c:pt>
                <c:pt idx="15616" formatCode="0.0">
                  <c:v>2.5208144796379925</c:v>
                </c:pt>
                <c:pt idx="15617" formatCode="0.0">
                  <c:v>2.5208144796379925</c:v>
                </c:pt>
                <c:pt idx="15618" formatCode="0.0">
                  <c:v>2.5208144796379925</c:v>
                </c:pt>
                <c:pt idx="15619" formatCode="0.0">
                  <c:v>2.5208144796379925</c:v>
                </c:pt>
                <c:pt idx="15620" formatCode="0.0">
                  <c:v>2.5208144796379925</c:v>
                </c:pt>
                <c:pt idx="15621" formatCode="0.0">
                  <c:v>2.5208144796379925</c:v>
                </c:pt>
                <c:pt idx="15622" formatCode="0.0">
                  <c:v>2.5208144796379925</c:v>
                </c:pt>
                <c:pt idx="15623" formatCode="0.0">
                  <c:v>2.5208144796379925</c:v>
                </c:pt>
                <c:pt idx="15624" formatCode="0.0">
                  <c:v>2.5208144796379925</c:v>
                </c:pt>
                <c:pt idx="15625" formatCode="0.0">
                  <c:v>2.5208144796379925</c:v>
                </c:pt>
                <c:pt idx="15626" formatCode="0.0">
                  <c:v>2.5208144796379925</c:v>
                </c:pt>
                <c:pt idx="15627" formatCode="0.0">
                  <c:v>0</c:v>
                </c:pt>
                <c:pt idx="15628">
                  <c:v>2</c:v>
                </c:pt>
                <c:pt idx="15629">
                  <c:v>2</c:v>
                </c:pt>
                <c:pt idx="15630">
                  <c:v>2</c:v>
                </c:pt>
                <c:pt idx="15631">
                  <c:v>2</c:v>
                </c:pt>
                <c:pt idx="15632">
                  <c:v>2</c:v>
                </c:pt>
                <c:pt idx="15633">
                  <c:v>2</c:v>
                </c:pt>
                <c:pt idx="15634">
                  <c:v>2</c:v>
                </c:pt>
                <c:pt idx="15635">
                  <c:v>2</c:v>
                </c:pt>
                <c:pt idx="15636">
                  <c:v>2</c:v>
                </c:pt>
                <c:pt idx="15637">
                  <c:v>2</c:v>
                </c:pt>
                <c:pt idx="15638">
                  <c:v>2</c:v>
                </c:pt>
                <c:pt idx="15639">
                  <c:v>2</c:v>
                </c:pt>
                <c:pt idx="15640">
                  <c:v>2</c:v>
                </c:pt>
                <c:pt idx="15641">
                  <c:v>2</c:v>
                </c:pt>
                <c:pt idx="15642">
                  <c:v>2</c:v>
                </c:pt>
                <c:pt idx="15643">
                  <c:v>3</c:v>
                </c:pt>
                <c:pt idx="15644">
                  <c:v>3</c:v>
                </c:pt>
                <c:pt idx="15645">
                  <c:v>3</c:v>
                </c:pt>
                <c:pt idx="15646">
                  <c:v>3</c:v>
                </c:pt>
                <c:pt idx="15647">
                  <c:v>3</c:v>
                </c:pt>
                <c:pt idx="15648">
                  <c:v>3</c:v>
                </c:pt>
                <c:pt idx="15649">
                  <c:v>1.5</c:v>
                </c:pt>
                <c:pt idx="15650">
                  <c:v>1.5</c:v>
                </c:pt>
                <c:pt idx="15651">
                  <c:v>1.5</c:v>
                </c:pt>
                <c:pt idx="15652">
                  <c:v>1.5</c:v>
                </c:pt>
                <c:pt idx="15653">
                  <c:v>1.5</c:v>
                </c:pt>
                <c:pt idx="15654">
                  <c:v>1.5</c:v>
                </c:pt>
                <c:pt idx="15655">
                  <c:v>1.5</c:v>
                </c:pt>
                <c:pt idx="15656">
                  <c:v>1.5</c:v>
                </c:pt>
                <c:pt idx="15657">
                  <c:v>1.5</c:v>
                </c:pt>
                <c:pt idx="15658">
                  <c:v>1.5</c:v>
                </c:pt>
                <c:pt idx="15659">
                  <c:v>1.5</c:v>
                </c:pt>
                <c:pt idx="15660">
                  <c:v>1.5</c:v>
                </c:pt>
                <c:pt idx="15661">
                  <c:v>1.5</c:v>
                </c:pt>
                <c:pt idx="15662">
                  <c:v>1.5</c:v>
                </c:pt>
                <c:pt idx="15663">
                  <c:v>1.5</c:v>
                </c:pt>
                <c:pt idx="15664">
                  <c:v>1.5</c:v>
                </c:pt>
                <c:pt idx="15665">
                  <c:v>1.5</c:v>
                </c:pt>
                <c:pt idx="15666">
                  <c:v>1.5</c:v>
                </c:pt>
                <c:pt idx="15667">
                  <c:v>1.5</c:v>
                </c:pt>
                <c:pt idx="15668">
                  <c:v>1.5</c:v>
                </c:pt>
                <c:pt idx="15669">
                  <c:v>1.5</c:v>
                </c:pt>
                <c:pt idx="15670">
                  <c:v>1.5</c:v>
                </c:pt>
                <c:pt idx="15671">
                  <c:v>1.5</c:v>
                </c:pt>
                <c:pt idx="15672">
                  <c:v>2</c:v>
                </c:pt>
                <c:pt idx="15673">
                  <c:v>2</c:v>
                </c:pt>
                <c:pt idx="15674" formatCode="0.0">
                  <c:v>0</c:v>
                </c:pt>
                <c:pt idx="15675" formatCode="0.0">
                  <c:v>0</c:v>
                </c:pt>
                <c:pt idx="15676">
                  <c:v>1.5</c:v>
                </c:pt>
                <c:pt idx="15677">
                  <c:v>1.5</c:v>
                </c:pt>
                <c:pt idx="15678">
                  <c:v>1.5</c:v>
                </c:pt>
                <c:pt idx="15679">
                  <c:v>1.5</c:v>
                </c:pt>
                <c:pt idx="15680">
                  <c:v>2</c:v>
                </c:pt>
                <c:pt idx="15681">
                  <c:v>2.4</c:v>
                </c:pt>
                <c:pt idx="15682">
                  <c:v>2.4</c:v>
                </c:pt>
                <c:pt idx="15683">
                  <c:v>2.4</c:v>
                </c:pt>
                <c:pt idx="15684">
                  <c:v>2.4</c:v>
                </c:pt>
                <c:pt idx="15685">
                  <c:v>2.4</c:v>
                </c:pt>
                <c:pt idx="15686">
                  <c:v>2.4</c:v>
                </c:pt>
                <c:pt idx="15687">
                  <c:v>2.4</c:v>
                </c:pt>
                <c:pt idx="15688">
                  <c:v>2.4</c:v>
                </c:pt>
                <c:pt idx="15689">
                  <c:v>2.4</c:v>
                </c:pt>
                <c:pt idx="15690">
                  <c:v>2.4</c:v>
                </c:pt>
                <c:pt idx="15691">
                  <c:v>2</c:v>
                </c:pt>
                <c:pt idx="15692">
                  <c:v>2</c:v>
                </c:pt>
                <c:pt idx="15693">
                  <c:v>2</c:v>
                </c:pt>
                <c:pt idx="15694">
                  <c:v>3.3</c:v>
                </c:pt>
                <c:pt idx="15695">
                  <c:v>3.3</c:v>
                </c:pt>
                <c:pt idx="15696">
                  <c:v>3.3</c:v>
                </c:pt>
                <c:pt idx="15697">
                  <c:v>3.3</c:v>
                </c:pt>
                <c:pt idx="15698">
                  <c:v>3.3</c:v>
                </c:pt>
                <c:pt idx="15699">
                  <c:v>3.3</c:v>
                </c:pt>
                <c:pt idx="15700">
                  <c:v>3.3</c:v>
                </c:pt>
                <c:pt idx="15701">
                  <c:v>3.3</c:v>
                </c:pt>
                <c:pt idx="15702">
                  <c:v>3.3</c:v>
                </c:pt>
                <c:pt idx="15703">
                  <c:v>3.3</c:v>
                </c:pt>
                <c:pt idx="15704">
                  <c:v>3.3</c:v>
                </c:pt>
                <c:pt idx="15705">
                  <c:v>3.3</c:v>
                </c:pt>
                <c:pt idx="15706">
                  <c:v>3.3</c:v>
                </c:pt>
                <c:pt idx="15707">
                  <c:v>3.3</c:v>
                </c:pt>
                <c:pt idx="15708">
                  <c:v>3.3</c:v>
                </c:pt>
                <c:pt idx="15709">
                  <c:v>3.3</c:v>
                </c:pt>
                <c:pt idx="15710">
                  <c:v>3.3</c:v>
                </c:pt>
                <c:pt idx="15711">
                  <c:v>3.3</c:v>
                </c:pt>
                <c:pt idx="15712">
                  <c:v>3.3</c:v>
                </c:pt>
                <c:pt idx="15713">
                  <c:v>3.3</c:v>
                </c:pt>
                <c:pt idx="15714">
                  <c:v>3.3</c:v>
                </c:pt>
                <c:pt idx="15715">
                  <c:v>3.3</c:v>
                </c:pt>
                <c:pt idx="15716">
                  <c:v>2</c:v>
                </c:pt>
                <c:pt idx="15717">
                  <c:v>2.4</c:v>
                </c:pt>
                <c:pt idx="15718">
                  <c:v>3.3</c:v>
                </c:pt>
                <c:pt idx="15719">
                  <c:v>3.3</c:v>
                </c:pt>
                <c:pt idx="15720">
                  <c:v>3.3</c:v>
                </c:pt>
                <c:pt idx="15721">
                  <c:v>2</c:v>
                </c:pt>
                <c:pt idx="15722">
                  <c:v>2</c:v>
                </c:pt>
                <c:pt idx="15723">
                  <c:v>2.4</c:v>
                </c:pt>
                <c:pt idx="15724">
                  <c:v>3.3</c:v>
                </c:pt>
                <c:pt idx="15725">
                  <c:v>3.3</c:v>
                </c:pt>
                <c:pt idx="15726">
                  <c:v>3.3</c:v>
                </c:pt>
                <c:pt idx="15727">
                  <c:v>2</c:v>
                </c:pt>
                <c:pt idx="15728">
                  <c:v>2.4</c:v>
                </c:pt>
                <c:pt idx="15729">
                  <c:v>3.5</c:v>
                </c:pt>
                <c:pt idx="15730">
                  <c:v>3.5</c:v>
                </c:pt>
                <c:pt idx="15731">
                  <c:v>3.5</c:v>
                </c:pt>
                <c:pt idx="15732">
                  <c:v>2.4</c:v>
                </c:pt>
                <c:pt idx="15733">
                  <c:v>2.4</c:v>
                </c:pt>
                <c:pt idx="15734">
                  <c:v>3.5</c:v>
                </c:pt>
                <c:pt idx="15735">
                  <c:v>3.5</c:v>
                </c:pt>
                <c:pt idx="15736">
                  <c:v>3.5</c:v>
                </c:pt>
                <c:pt idx="15737">
                  <c:v>2.4</c:v>
                </c:pt>
                <c:pt idx="15738">
                  <c:v>3.5</c:v>
                </c:pt>
                <c:pt idx="15739">
                  <c:v>3.5</c:v>
                </c:pt>
                <c:pt idx="15740">
                  <c:v>3.5</c:v>
                </c:pt>
                <c:pt idx="15741">
                  <c:v>2.4</c:v>
                </c:pt>
                <c:pt idx="15742">
                  <c:v>2.4</c:v>
                </c:pt>
                <c:pt idx="15743">
                  <c:v>2.4</c:v>
                </c:pt>
                <c:pt idx="15744">
                  <c:v>3.5</c:v>
                </c:pt>
                <c:pt idx="15745">
                  <c:v>3.5</c:v>
                </c:pt>
                <c:pt idx="15746">
                  <c:v>3.5</c:v>
                </c:pt>
                <c:pt idx="15747">
                  <c:v>2.4</c:v>
                </c:pt>
                <c:pt idx="15748">
                  <c:v>3.5</c:v>
                </c:pt>
                <c:pt idx="15749">
                  <c:v>3.5</c:v>
                </c:pt>
                <c:pt idx="15750">
                  <c:v>2.4</c:v>
                </c:pt>
                <c:pt idx="15751">
                  <c:v>2.4</c:v>
                </c:pt>
                <c:pt idx="15752">
                  <c:v>2.4</c:v>
                </c:pt>
                <c:pt idx="15753">
                  <c:v>3.5</c:v>
                </c:pt>
                <c:pt idx="15754">
                  <c:v>3.5</c:v>
                </c:pt>
                <c:pt idx="15755">
                  <c:v>2.7</c:v>
                </c:pt>
                <c:pt idx="15756">
                  <c:v>2.7</c:v>
                </c:pt>
                <c:pt idx="15757">
                  <c:v>3.3</c:v>
                </c:pt>
                <c:pt idx="15758">
                  <c:v>3.3</c:v>
                </c:pt>
                <c:pt idx="15759">
                  <c:v>2.7</c:v>
                </c:pt>
                <c:pt idx="15760">
                  <c:v>2.7</c:v>
                </c:pt>
                <c:pt idx="15761">
                  <c:v>3.3</c:v>
                </c:pt>
                <c:pt idx="15762">
                  <c:v>3.3</c:v>
                </c:pt>
                <c:pt idx="15763">
                  <c:v>2.7</c:v>
                </c:pt>
                <c:pt idx="15764">
                  <c:v>2.7</c:v>
                </c:pt>
                <c:pt idx="15765">
                  <c:v>3.3</c:v>
                </c:pt>
                <c:pt idx="15766">
                  <c:v>3.3</c:v>
                </c:pt>
                <c:pt idx="15767">
                  <c:v>2.7</c:v>
                </c:pt>
                <c:pt idx="15768">
                  <c:v>2.7</c:v>
                </c:pt>
                <c:pt idx="15769">
                  <c:v>3.3</c:v>
                </c:pt>
                <c:pt idx="15770">
                  <c:v>3.3</c:v>
                </c:pt>
                <c:pt idx="15771">
                  <c:v>2.7</c:v>
                </c:pt>
                <c:pt idx="15772">
                  <c:v>2.7</c:v>
                </c:pt>
                <c:pt idx="15773">
                  <c:v>2.7</c:v>
                </c:pt>
                <c:pt idx="15774">
                  <c:v>3.3</c:v>
                </c:pt>
                <c:pt idx="15775">
                  <c:v>3.3</c:v>
                </c:pt>
                <c:pt idx="15776">
                  <c:v>3.3</c:v>
                </c:pt>
                <c:pt idx="15777">
                  <c:v>3.3</c:v>
                </c:pt>
                <c:pt idx="15778">
                  <c:v>2.7</c:v>
                </c:pt>
                <c:pt idx="15779">
                  <c:v>2.7</c:v>
                </c:pt>
                <c:pt idx="15780">
                  <c:v>2.7</c:v>
                </c:pt>
                <c:pt idx="15781">
                  <c:v>2.7</c:v>
                </c:pt>
                <c:pt idx="15782">
                  <c:v>3.3</c:v>
                </c:pt>
                <c:pt idx="15783">
                  <c:v>3.3</c:v>
                </c:pt>
                <c:pt idx="15784">
                  <c:v>3.3</c:v>
                </c:pt>
                <c:pt idx="15785">
                  <c:v>3.3</c:v>
                </c:pt>
                <c:pt idx="15786">
                  <c:v>2.7</c:v>
                </c:pt>
                <c:pt idx="15787">
                  <c:v>2.7</c:v>
                </c:pt>
                <c:pt idx="15788">
                  <c:v>3.5</c:v>
                </c:pt>
                <c:pt idx="15789">
                  <c:v>3.5</c:v>
                </c:pt>
                <c:pt idx="15790">
                  <c:v>2.7</c:v>
                </c:pt>
                <c:pt idx="15791">
                  <c:v>3.5</c:v>
                </c:pt>
                <c:pt idx="15792">
                  <c:v>3.5</c:v>
                </c:pt>
                <c:pt idx="15793">
                  <c:v>2.7</c:v>
                </c:pt>
                <c:pt idx="15794">
                  <c:v>3.5</c:v>
                </c:pt>
                <c:pt idx="15795">
                  <c:v>3.5</c:v>
                </c:pt>
                <c:pt idx="15796">
                  <c:v>2.7</c:v>
                </c:pt>
                <c:pt idx="15797">
                  <c:v>3.5</c:v>
                </c:pt>
                <c:pt idx="15798">
                  <c:v>3.5</c:v>
                </c:pt>
                <c:pt idx="15799">
                  <c:v>2.4</c:v>
                </c:pt>
                <c:pt idx="15800">
                  <c:v>3.5</c:v>
                </c:pt>
                <c:pt idx="15801">
                  <c:v>3.5</c:v>
                </c:pt>
                <c:pt idx="15802">
                  <c:v>2.7</c:v>
                </c:pt>
                <c:pt idx="15803">
                  <c:v>2.4</c:v>
                </c:pt>
                <c:pt idx="15804">
                  <c:v>3.5</c:v>
                </c:pt>
                <c:pt idx="15805">
                  <c:v>3.5</c:v>
                </c:pt>
                <c:pt idx="15806">
                  <c:v>2.7</c:v>
                </c:pt>
                <c:pt idx="15807">
                  <c:v>2.4</c:v>
                </c:pt>
                <c:pt idx="15808">
                  <c:v>3.5</c:v>
                </c:pt>
                <c:pt idx="15809">
                  <c:v>3.5</c:v>
                </c:pt>
                <c:pt idx="15810">
                  <c:v>2.7</c:v>
                </c:pt>
                <c:pt idx="15811">
                  <c:v>2.7</c:v>
                </c:pt>
                <c:pt idx="15812">
                  <c:v>2.4</c:v>
                </c:pt>
                <c:pt idx="15813">
                  <c:v>3.5</c:v>
                </c:pt>
                <c:pt idx="15814">
                  <c:v>3.5</c:v>
                </c:pt>
                <c:pt idx="15815">
                  <c:v>2.7</c:v>
                </c:pt>
                <c:pt idx="15816">
                  <c:v>2.7</c:v>
                </c:pt>
                <c:pt idx="15817">
                  <c:v>2.4</c:v>
                </c:pt>
                <c:pt idx="15818">
                  <c:v>2.7</c:v>
                </c:pt>
                <c:pt idx="15819">
                  <c:v>2.7</c:v>
                </c:pt>
                <c:pt idx="15820">
                  <c:v>2.4</c:v>
                </c:pt>
                <c:pt idx="15821">
                  <c:v>2.7</c:v>
                </c:pt>
                <c:pt idx="15822">
                  <c:v>2.7</c:v>
                </c:pt>
                <c:pt idx="15823">
                  <c:v>2.4</c:v>
                </c:pt>
                <c:pt idx="15824">
                  <c:v>2.7</c:v>
                </c:pt>
                <c:pt idx="15825">
                  <c:v>2.7</c:v>
                </c:pt>
                <c:pt idx="15826">
                  <c:v>2.7</c:v>
                </c:pt>
                <c:pt idx="15827">
                  <c:v>2.4</c:v>
                </c:pt>
                <c:pt idx="15828">
                  <c:v>2.7</c:v>
                </c:pt>
                <c:pt idx="15829">
                  <c:v>2.7</c:v>
                </c:pt>
                <c:pt idx="15830">
                  <c:v>2.7</c:v>
                </c:pt>
                <c:pt idx="15831">
                  <c:v>2.4</c:v>
                </c:pt>
                <c:pt idx="15832">
                  <c:v>2</c:v>
                </c:pt>
                <c:pt idx="15833">
                  <c:v>2.4</c:v>
                </c:pt>
                <c:pt idx="15834">
                  <c:v>2.4</c:v>
                </c:pt>
                <c:pt idx="15835">
                  <c:v>2.4</c:v>
                </c:pt>
                <c:pt idx="15836">
                  <c:v>2</c:v>
                </c:pt>
                <c:pt idx="15837">
                  <c:v>2.4</c:v>
                </c:pt>
                <c:pt idx="15838">
                  <c:v>2.4</c:v>
                </c:pt>
                <c:pt idx="15839">
                  <c:v>2</c:v>
                </c:pt>
                <c:pt idx="15840">
                  <c:v>2.4</c:v>
                </c:pt>
                <c:pt idx="15841">
                  <c:v>2.4</c:v>
                </c:pt>
                <c:pt idx="15842">
                  <c:v>2.4</c:v>
                </c:pt>
                <c:pt idx="15843">
                  <c:v>2</c:v>
                </c:pt>
                <c:pt idx="15844">
                  <c:v>2.4</c:v>
                </c:pt>
                <c:pt idx="15845">
                  <c:v>1.6</c:v>
                </c:pt>
                <c:pt idx="15846">
                  <c:v>1.6</c:v>
                </c:pt>
                <c:pt idx="15847">
                  <c:v>2.4</c:v>
                </c:pt>
                <c:pt idx="15848">
                  <c:v>2</c:v>
                </c:pt>
                <c:pt idx="15849">
                  <c:v>2</c:v>
                </c:pt>
                <c:pt idx="15850">
                  <c:v>2</c:v>
                </c:pt>
                <c:pt idx="15851">
                  <c:v>1.6</c:v>
                </c:pt>
                <c:pt idx="15852">
                  <c:v>1.6</c:v>
                </c:pt>
                <c:pt idx="15853">
                  <c:v>2.4</c:v>
                </c:pt>
                <c:pt idx="15854">
                  <c:v>2</c:v>
                </c:pt>
                <c:pt idx="15855">
                  <c:v>2</c:v>
                </c:pt>
                <c:pt idx="15856">
                  <c:v>2</c:v>
                </c:pt>
                <c:pt idx="15857">
                  <c:v>1.6</c:v>
                </c:pt>
                <c:pt idx="15858">
                  <c:v>1.6</c:v>
                </c:pt>
                <c:pt idx="15859">
                  <c:v>2</c:v>
                </c:pt>
                <c:pt idx="15860">
                  <c:v>1.6</c:v>
                </c:pt>
                <c:pt idx="15861">
                  <c:v>1.6</c:v>
                </c:pt>
                <c:pt idx="15862">
                  <c:v>2</c:v>
                </c:pt>
                <c:pt idx="15863">
                  <c:v>1.6</c:v>
                </c:pt>
                <c:pt idx="15864">
                  <c:v>1.6</c:v>
                </c:pt>
                <c:pt idx="15865">
                  <c:v>1.6</c:v>
                </c:pt>
                <c:pt idx="15866">
                  <c:v>2</c:v>
                </c:pt>
                <c:pt idx="15867">
                  <c:v>1.6</c:v>
                </c:pt>
                <c:pt idx="15868">
                  <c:v>1.6</c:v>
                </c:pt>
                <c:pt idx="15869">
                  <c:v>2</c:v>
                </c:pt>
                <c:pt idx="15870">
                  <c:v>1.6</c:v>
                </c:pt>
                <c:pt idx="15871">
                  <c:v>2</c:v>
                </c:pt>
                <c:pt idx="15872">
                  <c:v>2.4</c:v>
                </c:pt>
                <c:pt idx="15873">
                  <c:v>2.4</c:v>
                </c:pt>
                <c:pt idx="15874">
                  <c:v>2</c:v>
                </c:pt>
                <c:pt idx="15875">
                  <c:v>2.4</c:v>
                </c:pt>
                <c:pt idx="15876">
                  <c:v>2.4</c:v>
                </c:pt>
                <c:pt idx="15877">
                  <c:v>2.4</c:v>
                </c:pt>
                <c:pt idx="15878">
                  <c:v>2.4</c:v>
                </c:pt>
                <c:pt idx="15879">
                  <c:v>2</c:v>
                </c:pt>
                <c:pt idx="15880">
                  <c:v>2.4</c:v>
                </c:pt>
                <c:pt idx="15881">
                  <c:v>2.4</c:v>
                </c:pt>
                <c:pt idx="15882">
                  <c:v>2.4</c:v>
                </c:pt>
                <c:pt idx="15883">
                  <c:v>2.4</c:v>
                </c:pt>
                <c:pt idx="15884">
                  <c:v>2</c:v>
                </c:pt>
                <c:pt idx="15885">
                  <c:v>2.4</c:v>
                </c:pt>
                <c:pt idx="15886">
                  <c:v>2.4</c:v>
                </c:pt>
                <c:pt idx="15887">
                  <c:v>2.4</c:v>
                </c:pt>
                <c:pt idx="15888">
                  <c:v>2.4</c:v>
                </c:pt>
                <c:pt idx="15889">
                  <c:v>2.4</c:v>
                </c:pt>
                <c:pt idx="15890">
                  <c:v>2.4</c:v>
                </c:pt>
                <c:pt idx="15891">
                  <c:v>2</c:v>
                </c:pt>
                <c:pt idx="15892">
                  <c:v>2.4</c:v>
                </c:pt>
                <c:pt idx="15893">
                  <c:v>2.4</c:v>
                </c:pt>
                <c:pt idx="15894">
                  <c:v>2.4</c:v>
                </c:pt>
                <c:pt idx="15895">
                  <c:v>2.4</c:v>
                </c:pt>
                <c:pt idx="15896">
                  <c:v>2</c:v>
                </c:pt>
                <c:pt idx="15897">
                  <c:v>2.4</c:v>
                </c:pt>
                <c:pt idx="15898">
                  <c:v>2.4</c:v>
                </c:pt>
                <c:pt idx="15899">
                  <c:v>2.4</c:v>
                </c:pt>
                <c:pt idx="15900">
                  <c:v>2.4</c:v>
                </c:pt>
                <c:pt idx="15901">
                  <c:v>2</c:v>
                </c:pt>
                <c:pt idx="15902">
                  <c:v>2.4</c:v>
                </c:pt>
                <c:pt idx="15903">
                  <c:v>2.4</c:v>
                </c:pt>
                <c:pt idx="15904">
                  <c:v>2.4</c:v>
                </c:pt>
                <c:pt idx="15905">
                  <c:v>2.4</c:v>
                </c:pt>
                <c:pt idx="15906">
                  <c:v>2</c:v>
                </c:pt>
                <c:pt idx="15907">
                  <c:v>2.4</c:v>
                </c:pt>
                <c:pt idx="15908">
                  <c:v>2.4</c:v>
                </c:pt>
                <c:pt idx="15909">
                  <c:v>2.4</c:v>
                </c:pt>
                <c:pt idx="15910">
                  <c:v>2.4</c:v>
                </c:pt>
                <c:pt idx="15911">
                  <c:v>2</c:v>
                </c:pt>
                <c:pt idx="15912">
                  <c:v>2.4</c:v>
                </c:pt>
                <c:pt idx="15913">
                  <c:v>2.4</c:v>
                </c:pt>
                <c:pt idx="15914">
                  <c:v>2.4</c:v>
                </c:pt>
                <c:pt idx="15915">
                  <c:v>2.4</c:v>
                </c:pt>
                <c:pt idx="15916">
                  <c:v>2</c:v>
                </c:pt>
                <c:pt idx="15917">
                  <c:v>2.4</c:v>
                </c:pt>
                <c:pt idx="15918">
                  <c:v>2.4</c:v>
                </c:pt>
                <c:pt idx="15919">
                  <c:v>2.4</c:v>
                </c:pt>
                <c:pt idx="15920">
                  <c:v>2.4</c:v>
                </c:pt>
                <c:pt idx="15921">
                  <c:v>2.4</c:v>
                </c:pt>
                <c:pt idx="15922">
                  <c:v>2.4</c:v>
                </c:pt>
                <c:pt idx="15923">
                  <c:v>2.4</c:v>
                </c:pt>
                <c:pt idx="15924">
                  <c:v>2.4</c:v>
                </c:pt>
                <c:pt idx="15925">
                  <c:v>2.4</c:v>
                </c:pt>
                <c:pt idx="15926">
                  <c:v>2.4</c:v>
                </c:pt>
                <c:pt idx="15927">
                  <c:v>2.4</c:v>
                </c:pt>
                <c:pt idx="15928">
                  <c:v>2.4</c:v>
                </c:pt>
                <c:pt idx="15929">
                  <c:v>2.7</c:v>
                </c:pt>
                <c:pt idx="15930">
                  <c:v>2.7</c:v>
                </c:pt>
                <c:pt idx="15931">
                  <c:v>2.7</c:v>
                </c:pt>
                <c:pt idx="15932">
                  <c:v>2</c:v>
                </c:pt>
                <c:pt idx="15933">
                  <c:v>2</c:v>
                </c:pt>
                <c:pt idx="15934">
                  <c:v>2</c:v>
                </c:pt>
                <c:pt idx="15935">
                  <c:v>2.7</c:v>
                </c:pt>
                <c:pt idx="15936">
                  <c:v>2.7</c:v>
                </c:pt>
                <c:pt idx="15937">
                  <c:v>2.7</c:v>
                </c:pt>
                <c:pt idx="15938">
                  <c:v>2.7</c:v>
                </c:pt>
                <c:pt idx="15939">
                  <c:v>2</c:v>
                </c:pt>
                <c:pt idx="15940">
                  <c:v>2</c:v>
                </c:pt>
                <c:pt idx="15941">
                  <c:v>2</c:v>
                </c:pt>
                <c:pt idx="15942">
                  <c:v>2.7</c:v>
                </c:pt>
                <c:pt idx="15943">
                  <c:v>2.7</c:v>
                </c:pt>
                <c:pt idx="15944">
                  <c:v>2</c:v>
                </c:pt>
                <c:pt idx="15945">
                  <c:v>2.7</c:v>
                </c:pt>
                <c:pt idx="15946">
                  <c:v>2.7</c:v>
                </c:pt>
                <c:pt idx="15947">
                  <c:v>2</c:v>
                </c:pt>
                <c:pt idx="15948">
                  <c:v>2</c:v>
                </c:pt>
                <c:pt idx="15949">
                  <c:v>2.7</c:v>
                </c:pt>
                <c:pt idx="15950">
                  <c:v>2</c:v>
                </c:pt>
                <c:pt idx="15951">
                  <c:v>2.7</c:v>
                </c:pt>
                <c:pt idx="15952">
                  <c:v>2.7</c:v>
                </c:pt>
                <c:pt idx="15953">
                  <c:v>2</c:v>
                </c:pt>
                <c:pt idx="15954">
                  <c:v>2</c:v>
                </c:pt>
                <c:pt idx="15955">
                  <c:v>2.7</c:v>
                </c:pt>
                <c:pt idx="15956">
                  <c:v>2.7</c:v>
                </c:pt>
                <c:pt idx="15957">
                  <c:v>2</c:v>
                </c:pt>
                <c:pt idx="15958">
                  <c:v>2.7</c:v>
                </c:pt>
                <c:pt idx="15959">
                  <c:v>2.7</c:v>
                </c:pt>
                <c:pt idx="15960">
                  <c:v>2</c:v>
                </c:pt>
                <c:pt idx="15961">
                  <c:v>2</c:v>
                </c:pt>
                <c:pt idx="15962">
                  <c:v>2.7</c:v>
                </c:pt>
                <c:pt idx="15963">
                  <c:v>2.7</c:v>
                </c:pt>
                <c:pt idx="15964">
                  <c:v>2</c:v>
                </c:pt>
                <c:pt idx="15965">
                  <c:v>1.6</c:v>
                </c:pt>
                <c:pt idx="15966">
                  <c:v>1.6</c:v>
                </c:pt>
                <c:pt idx="15967">
                  <c:v>2</c:v>
                </c:pt>
                <c:pt idx="15968">
                  <c:v>2</c:v>
                </c:pt>
                <c:pt idx="15969">
                  <c:v>1.6</c:v>
                </c:pt>
                <c:pt idx="15970">
                  <c:v>1.6</c:v>
                </c:pt>
                <c:pt idx="15971">
                  <c:v>2</c:v>
                </c:pt>
                <c:pt idx="15972">
                  <c:v>1.6</c:v>
                </c:pt>
                <c:pt idx="15973">
                  <c:v>1.6</c:v>
                </c:pt>
                <c:pt idx="15974">
                  <c:v>1.6</c:v>
                </c:pt>
                <c:pt idx="15975">
                  <c:v>1.6</c:v>
                </c:pt>
                <c:pt idx="15976">
                  <c:v>1.6</c:v>
                </c:pt>
                <c:pt idx="15977">
                  <c:v>1.6</c:v>
                </c:pt>
                <c:pt idx="15978">
                  <c:v>1.6</c:v>
                </c:pt>
                <c:pt idx="15979">
                  <c:v>1.6</c:v>
                </c:pt>
                <c:pt idx="15980">
                  <c:v>1.6</c:v>
                </c:pt>
                <c:pt idx="15981">
                  <c:v>1.6</c:v>
                </c:pt>
                <c:pt idx="15982">
                  <c:v>1.6</c:v>
                </c:pt>
                <c:pt idx="15983">
                  <c:v>1.6</c:v>
                </c:pt>
                <c:pt idx="15984">
                  <c:v>1.6</c:v>
                </c:pt>
                <c:pt idx="15985">
                  <c:v>1.6</c:v>
                </c:pt>
                <c:pt idx="15986">
                  <c:v>1.6</c:v>
                </c:pt>
                <c:pt idx="15987">
                  <c:v>1.6</c:v>
                </c:pt>
                <c:pt idx="15988">
                  <c:v>1.6</c:v>
                </c:pt>
                <c:pt idx="15989">
                  <c:v>1.6</c:v>
                </c:pt>
                <c:pt idx="15990">
                  <c:v>1.6</c:v>
                </c:pt>
                <c:pt idx="15991">
                  <c:v>1.6</c:v>
                </c:pt>
                <c:pt idx="15992">
                  <c:v>1.6</c:v>
                </c:pt>
                <c:pt idx="15993">
                  <c:v>1.6</c:v>
                </c:pt>
                <c:pt idx="15994">
                  <c:v>1.6</c:v>
                </c:pt>
                <c:pt idx="15995">
                  <c:v>1.6</c:v>
                </c:pt>
                <c:pt idx="15996">
                  <c:v>1.6</c:v>
                </c:pt>
                <c:pt idx="15997">
                  <c:v>1.6</c:v>
                </c:pt>
                <c:pt idx="15998">
                  <c:v>1.6</c:v>
                </c:pt>
                <c:pt idx="15999">
                  <c:v>1.6</c:v>
                </c:pt>
                <c:pt idx="16000">
                  <c:v>1.6</c:v>
                </c:pt>
                <c:pt idx="16001">
                  <c:v>1.6</c:v>
                </c:pt>
                <c:pt idx="16002">
                  <c:v>1.6</c:v>
                </c:pt>
                <c:pt idx="16003">
                  <c:v>1.6</c:v>
                </c:pt>
                <c:pt idx="16004">
                  <c:v>1.6</c:v>
                </c:pt>
                <c:pt idx="16005">
                  <c:v>1.6</c:v>
                </c:pt>
                <c:pt idx="16006">
                  <c:v>1.6</c:v>
                </c:pt>
                <c:pt idx="16007">
                  <c:v>1.6</c:v>
                </c:pt>
                <c:pt idx="16008">
                  <c:v>1.6</c:v>
                </c:pt>
                <c:pt idx="16009">
                  <c:v>1.6</c:v>
                </c:pt>
                <c:pt idx="16010">
                  <c:v>1.6</c:v>
                </c:pt>
                <c:pt idx="16011">
                  <c:v>1.6</c:v>
                </c:pt>
                <c:pt idx="16012">
                  <c:v>1.6</c:v>
                </c:pt>
                <c:pt idx="16013">
                  <c:v>1.6</c:v>
                </c:pt>
                <c:pt idx="16014">
                  <c:v>1.6</c:v>
                </c:pt>
                <c:pt idx="16015">
                  <c:v>1.6</c:v>
                </c:pt>
                <c:pt idx="16016">
                  <c:v>1.6</c:v>
                </c:pt>
                <c:pt idx="16017">
                  <c:v>1.6</c:v>
                </c:pt>
                <c:pt idx="16018">
                  <c:v>1.6</c:v>
                </c:pt>
                <c:pt idx="16019">
                  <c:v>1.6</c:v>
                </c:pt>
                <c:pt idx="16020">
                  <c:v>1.4</c:v>
                </c:pt>
                <c:pt idx="16021">
                  <c:v>1.6</c:v>
                </c:pt>
                <c:pt idx="16022">
                  <c:v>1.6</c:v>
                </c:pt>
                <c:pt idx="16023">
                  <c:v>2</c:v>
                </c:pt>
                <c:pt idx="16024">
                  <c:v>2</c:v>
                </c:pt>
                <c:pt idx="16025">
                  <c:v>2</c:v>
                </c:pt>
                <c:pt idx="16026">
                  <c:v>2</c:v>
                </c:pt>
                <c:pt idx="16027">
                  <c:v>2</c:v>
                </c:pt>
                <c:pt idx="16028">
                  <c:v>2</c:v>
                </c:pt>
                <c:pt idx="16029">
                  <c:v>2</c:v>
                </c:pt>
                <c:pt idx="16030">
                  <c:v>2</c:v>
                </c:pt>
                <c:pt idx="16031">
                  <c:v>2</c:v>
                </c:pt>
                <c:pt idx="16032">
                  <c:v>2</c:v>
                </c:pt>
                <c:pt idx="16033">
                  <c:v>1.6</c:v>
                </c:pt>
                <c:pt idx="16034">
                  <c:v>1.6</c:v>
                </c:pt>
                <c:pt idx="16035">
                  <c:v>1.4</c:v>
                </c:pt>
                <c:pt idx="16036">
                  <c:v>1.6</c:v>
                </c:pt>
                <c:pt idx="16037">
                  <c:v>2</c:v>
                </c:pt>
                <c:pt idx="16038">
                  <c:v>1.6</c:v>
                </c:pt>
                <c:pt idx="16039">
                  <c:v>2</c:v>
                </c:pt>
                <c:pt idx="16040">
                  <c:v>2</c:v>
                </c:pt>
                <c:pt idx="16041">
                  <c:v>2</c:v>
                </c:pt>
                <c:pt idx="16042">
                  <c:v>2</c:v>
                </c:pt>
                <c:pt idx="16043">
                  <c:v>2</c:v>
                </c:pt>
                <c:pt idx="16044">
                  <c:v>2</c:v>
                </c:pt>
                <c:pt idx="16045">
                  <c:v>2</c:v>
                </c:pt>
                <c:pt idx="16046">
                  <c:v>2</c:v>
                </c:pt>
                <c:pt idx="16047">
                  <c:v>2</c:v>
                </c:pt>
                <c:pt idx="16048">
                  <c:v>2</c:v>
                </c:pt>
                <c:pt idx="16049">
                  <c:v>1.6</c:v>
                </c:pt>
                <c:pt idx="16050">
                  <c:v>1.6</c:v>
                </c:pt>
                <c:pt idx="16051">
                  <c:v>1.8</c:v>
                </c:pt>
                <c:pt idx="16052">
                  <c:v>2</c:v>
                </c:pt>
                <c:pt idx="16053">
                  <c:v>2</c:v>
                </c:pt>
                <c:pt idx="16054">
                  <c:v>1.8</c:v>
                </c:pt>
                <c:pt idx="16055">
                  <c:v>1.8</c:v>
                </c:pt>
                <c:pt idx="16056">
                  <c:v>2</c:v>
                </c:pt>
                <c:pt idx="16057">
                  <c:v>1.8</c:v>
                </c:pt>
                <c:pt idx="16058">
                  <c:v>2</c:v>
                </c:pt>
                <c:pt idx="16059">
                  <c:v>1.8</c:v>
                </c:pt>
                <c:pt idx="16060">
                  <c:v>1.8</c:v>
                </c:pt>
                <c:pt idx="16061">
                  <c:v>2</c:v>
                </c:pt>
                <c:pt idx="16062">
                  <c:v>2</c:v>
                </c:pt>
                <c:pt idx="16063">
                  <c:v>2</c:v>
                </c:pt>
                <c:pt idx="16064">
                  <c:v>1.8</c:v>
                </c:pt>
                <c:pt idx="16065">
                  <c:v>2</c:v>
                </c:pt>
                <c:pt idx="16066">
                  <c:v>1.8</c:v>
                </c:pt>
                <c:pt idx="16067">
                  <c:v>2</c:v>
                </c:pt>
                <c:pt idx="16068">
                  <c:v>1.8</c:v>
                </c:pt>
                <c:pt idx="16069">
                  <c:v>2</c:v>
                </c:pt>
                <c:pt idx="16070">
                  <c:v>2</c:v>
                </c:pt>
                <c:pt idx="16071">
                  <c:v>2</c:v>
                </c:pt>
                <c:pt idx="16072">
                  <c:v>2</c:v>
                </c:pt>
                <c:pt idx="16073">
                  <c:v>2</c:v>
                </c:pt>
                <c:pt idx="16074">
                  <c:v>2</c:v>
                </c:pt>
                <c:pt idx="16075">
                  <c:v>1.8</c:v>
                </c:pt>
                <c:pt idx="16076">
                  <c:v>2</c:v>
                </c:pt>
                <c:pt idx="16077">
                  <c:v>1.8</c:v>
                </c:pt>
                <c:pt idx="16078">
                  <c:v>2</c:v>
                </c:pt>
                <c:pt idx="16079">
                  <c:v>1.8</c:v>
                </c:pt>
                <c:pt idx="16080">
                  <c:v>1.8</c:v>
                </c:pt>
                <c:pt idx="16081">
                  <c:v>2</c:v>
                </c:pt>
                <c:pt idx="16082">
                  <c:v>1.8</c:v>
                </c:pt>
                <c:pt idx="16083">
                  <c:v>1.8</c:v>
                </c:pt>
                <c:pt idx="16084">
                  <c:v>1.8</c:v>
                </c:pt>
                <c:pt idx="16085">
                  <c:v>1.8</c:v>
                </c:pt>
                <c:pt idx="16086">
                  <c:v>1.8</c:v>
                </c:pt>
                <c:pt idx="16087">
                  <c:v>1.8</c:v>
                </c:pt>
                <c:pt idx="16088">
                  <c:v>1.8</c:v>
                </c:pt>
                <c:pt idx="16089">
                  <c:v>1.8</c:v>
                </c:pt>
                <c:pt idx="16090">
                  <c:v>1.8</c:v>
                </c:pt>
                <c:pt idx="16091">
                  <c:v>1.8</c:v>
                </c:pt>
                <c:pt idx="16092">
                  <c:v>1.8</c:v>
                </c:pt>
                <c:pt idx="16093">
                  <c:v>1.8</c:v>
                </c:pt>
                <c:pt idx="16094">
                  <c:v>1.8</c:v>
                </c:pt>
                <c:pt idx="16095">
                  <c:v>1.8</c:v>
                </c:pt>
                <c:pt idx="16096">
                  <c:v>1.8</c:v>
                </c:pt>
                <c:pt idx="16097">
                  <c:v>1.8</c:v>
                </c:pt>
                <c:pt idx="16098">
                  <c:v>1.8</c:v>
                </c:pt>
                <c:pt idx="16099">
                  <c:v>1.8</c:v>
                </c:pt>
                <c:pt idx="16100">
                  <c:v>2</c:v>
                </c:pt>
                <c:pt idx="16101">
                  <c:v>2</c:v>
                </c:pt>
                <c:pt idx="16102">
                  <c:v>2</c:v>
                </c:pt>
                <c:pt idx="16103">
                  <c:v>2</c:v>
                </c:pt>
                <c:pt idx="16104">
                  <c:v>1.8</c:v>
                </c:pt>
                <c:pt idx="16105">
                  <c:v>1.8</c:v>
                </c:pt>
                <c:pt idx="16106">
                  <c:v>1.8</c:v>
                </c:pt>
                <c:pt idx="16107">
                  <c:v>1.8</c:v>
                </c:pt>
                <c:pt idx="16108">
                  <c:v>1.8</c:v>
                </c:pt>
                <c:pt idx="16109">
                  <c:v>2</c:v>
                </c:pt>
                <c:pt idx="16110">
                  <c:v>2</c:v>
                </c:pt>
                <c:pt idx="16111">
                  <c:v>2</c:v>
                </c:pt>
                <c:pt idx="16112">
                  <c:v>2</c:v>
                </c:pt>
                <c:pt idx="16113">
                  <c:v>1.8</c:v>
                </c:pt>
                <c:pt idx="16114">
                  <c:v>1.8</c:v>
                </c:pt>
                <c:pt idx="16115">
                  <c:v>1.8</c:v>
                </c:pt>
                <c:pt idx="16116">
                  <c:v>1.8</c:v>
                </c:pt>
                <c:pt idx="16117">
                  <c:v>2</c:v>
                </c:pt>
                <c:pt idx="16118">
                  <c:v>2</c:v>
                </c:pt>
                <c:pt idx="16119">
                  <c:v>2</c:v>
                </c:pt>
                <c:pt idx="16120">
                  <c:v>2</c:v>
                </c:pt>
                <c:pt idx="16121">
                  <c:v>2</c:v>
                </c:pt>
                <c:pt idx="16122">
                  <c:v>2</c:v>
                </c:pt>
                <c:pt idx="16123">
                  <c:v>2</c:v>
                </c:pt>
                <c:pt idx="16124">
                  <c:v>2</c:v>
                </c:pt>
                <c:pt idx="16125">
                  <c:v>2</c:v>
                </c:pt>
                <c:pt idx="16126">
                  <c:v>2</c:v>
                </c:pt>
                <c:pt idx="16127">
                  <c:v>2</c:v>
                </c:pt>
                <c:pt idx="16128">
                  <c:v>2</c:v>
                </c:pt>
                <c:pt idx="16129">
                  <c:v>2</c:v>
                </c:pt>
                <c:pt idx="16130">
                  <c:v>2</c:v>
                </c:pt>
                <c:pt idx="16131">
                  <c:v>2</c:v>
                </c:pt>
                <c:pt idx="16132">
                  <c:v>2</c:v>
                </c:pt>
                <c:pt idx="16133">
                  <c:v>2</c:v>
                </c:pt>
                <c:pt idx="16134">
                  <c:v>2</c:v>
                </c:pt>
                <c:pt idx="16135">
                  <c:v>2</c:v>
                </c:pt>
                <c:pt idx="16136">
                  <c:v>2</c:v>
                </c:pt>
                <c:pt idx="16137">
                  <c:v>2</c:v>
                </c:pt>
                <c:pt idx="16138">
                  <c:v>2</c:v>
                </c:pt>
                <c:pt idx="16139">
                  <c:v>2</c:v>
                </c:pt>
                <c:pt idx="16140">
                  <c:v>2</c:v>
                </c:pt>
                <c:pt idx="16141">
                  <c:v>2</c:v>
                </c:pt>
                <c:pt idx="16142">
                  <c:v>2</c:v>
                </c:pt>
                <c:pt idx="16143">
                  <c:v>2</c:v>
                </c:pt>
                <c:pt idx="16144">
                  <c:v>2</c:v>
                </c:pt>
                <c:pt idx="16145">
                  <c:v>2</c:v>
                </c:pt>
                <c:pt idx="16146">
                  <c:v>2</c:v>
                </c:pt>
                <c:pt idx="16147">
                  <c:v>2</c:v>
                </c:pt>
                <c:pt idx="16148">
                  <c:v>2</c:v>
                </c:pt>
                <c:pt idx="16149">
                  <c:v>2</c:v>
                </c:pt>
                <c:pt idx="16150">
                  <c:v>2</c:v>
                </c:pt>
                <c:pt idx="16151">
                  <c:v>2</c:v>
                </c:pt>
                <c:pt idx="16152">
                  <c:v>2</c:v>
                </c:pt>
                <c:pt idx="16153">
                  <c:v>2</c:v>
                </c:pt>
                <c:pt idx="16154">
                  <c:v>2</c:v>
                </c:pt>
                <c:pt idx="16155">
                  <c:v>2</c:v>
                </c:pt>
                <c:pt idx="16156">
                  <c:v>2</c:v>
                </c:pt>
                <c:pt idx="16157">
                  <c:v>2</c:v>
                </c:pt>
                <c:pt idx="16158">
                  <c:v>2</c:v>
                </c:pt>
                <c:pt idx="16159">
                  <c:v>2</c:v>
                </c:pt>
                <c:pt idx="16160">
                  <c:v>2</c:v>
                </c:pt>
                <c:pt idx="16161">
                  <c:v>2</c:v>
                </c:pt>
                <c:pt idx="16162">
                  <c:v>2</c:v>
                </c:pt>
                <c:pt idx="16163">
                  <c:v>2</c:v>
                </c:pt>
                <c:pt idx="16164">
                  <c:v>2</c:v>
                </c:pt>
                <c:pt idx="16165">
                  <c:v>2</c:v>
                </c:pt>
                <c:pt idx="16166">
                  <c:v>2</c:v>
                </c:pt>
                <c:pt idx="16167">
                  <c:v>2</c:v>
                </c:pt>
                <c:pt idx="16168">
                  <c:v>2</c:v>
                </c:pt>
                <c:pt idx="16169">
                  <c:v>2</c:v>
                </c:pt>
                <c:pt idx="16170">
                  <c:v>2</c:v>
                </c:pt>
                <c:pt idx="16171">
                  <c:v>2</c:v>
                </c:pt>
                <c:pt idx="16172">
                  <c:v>2</c:v>
                </c:pt>
                <c:pt idx="16173">
                  <c:v>2</c:v>
                </c:pt>
                <c:pt idx="16174">
                  <c:v>2</c:v>
                </c:pt>
                <c:pt idx="16175">
                  <c:v>2</c:v>
                </c:pt>
                <c:pt idx="16176">
                  <c:v>2</c:v>
                </c:pt>
                <c:pt idx="16177">
                  <c:v>2</c:v>
                </c:pt>
                <c:pt idx="16178">
                  <c:v>2</c:v>
                </c:pt>
                <c:pt idx="16179">
                  <c:v>2</c:v>
                </c:pt>
                <c:pt idx="16180">
                  <c:v>2</c:v>
                </c:pt>
                <c:pt idx="16181">
                  <c:v>2</c:v>
                </c:pt>
                <c:pt idx="16182">
                  <c:v>2</c:v>
                </c:pt>
                <c:pt idx="16183">
                  <c:v>2</c:v>
                </c:pt>
                <c:pt idx="16184">
                  <c:v>2</c:v>
                </c:pt>
                <c:pt idx="16185">
                  <c:v>2</c:v>
                </c:pt>
                <c:pt idx="16186">
                  <c:v>2</c:v>
                </c:pt>
                <c:pt idx="16187">
                  <c:v>2</c:v>
                </c:pt>
                <c:pt idx="16188">
                  <c:v>2</c:v>
                </c:pt>
                <c:pt idx="16189">
                  <c:v>2</c:v>
                </c:pt>
                <c:pt idx="16190">
                  <c:v>2</c:v>
                </c:pt>
                <c:pt idx="16191">
                  <c:v>2</c:v>
                </c:pt>
                <c:pt idx="16192">
                  <c:v>2</c:v>
                </c:pt>
                <c:pt idx="16193">
                  <c:v>2</c:v>
                </c:pt>
                <c:pt idx="16194">
                  <c:v>2</c:v>
                </c:pt>
                <c:pt idx="16195">
                  <c:v>2</c:v>
                </c:pt>
                <c:pt idx="16196">
                  <c:v>2</c:v>
                </c:pt>
                <c:pt idx="16197">
                  <c:v>2</c:v>
                </c:pt>
                <c:pt idx="16198">
                  <c:v>2</c:v>
                </c:pt>
                <c:pt idx="16199">
                  <c:v>2</c:v>
                </c:pt>
                <c:pt idx="16200">
                  <c:v>2</c:v>
                </c:pt>
                <c:pt idx="16201">
                  <c:v>2</c:v>
                </c:pt>
                <c:pt idx="16202">
                  <c:v>2</c:v>
                </c:pt>
                <c:pt idx="16203">
                  <c:v>2</c:v>
                </c:pt>
                <c:pt idx="16204">
                  <c:v>2</c:v>
                </c:pt>
                <c:pt idx="16205">
                  <c:v>2</c:v>
                </c:pt>
                <c:pt idx="16206">
                  <c:v>2</c:v>
                </c:pt>
                <c:pt idx="16207">
                  <c:v>2</c:v>
                </c:pt>
                <c:pt idx="16208">
                  <c:v>2</c:v>
                </c:pt>
                <c:pt idx="16209">
                  <c:v>2</c:v>
                </c:pt>
                <c:pt idx="16210">
                  <c:v>2</c:v>
                </c:pt>
                <c:pt idx="16211">
                  <c:v>2</c:v>
                </c:pt>
                <c:pt idx="16212">
                  <c:v>2</c:v>
                </c:pt>
                <c:pt idx="16213">
                  <c:v>2</c:v>
                </c:pt>
                <c:pt idx="16214">
                  <c:v>2</c:v>
                </c:pt>
                <c:pt idx="16215">
                  <c:v>2</c:v>
                </c:pt>
                <c:pt idx="16216">
                  <c:v>2</c:v>
                </c:pt>
                <c:pt idx="16217">
                  <c:v>2</c:v>
                </c:pt>
                <c:pt idx="16218">
                  <c:v>2</c:v>
                </c:pt>
                <c:pt idx="16219">
                  <c:v>2</c:v>
                </c:pt>
                <c:pt idx="16220">
                  <c:v>2</c:v>
                </c:pt>
                <c:pt idx="16221">
                  <c:v>2</c:v>
                </c:pt>
                <c:pt idx="16222">
                  <c:v>1.8</c:v>
                </c:pt>
                <c:pt idx="16223">
                  <c:v>1.8</c:v>
                </c:pt>
                <c:pt idx="16224">
                  <c:v>1.8</c:v>
                </c:pt>
                <c:pt idx="16225">
                  <c:v>1.8</c:v>
                </c:pt>
                <c:pt idx="16226">
                  <c:v>1.8</c:v>
                </c:pt>
                <c:pt idx="16227">
                  <c:v>1.8</c:v>
                </c:pt>
                <c:pt idx="16228">
                  <c:v>1.8</c:v>
                </c:pt>
                <c:pt idx="16229">
                  <c:v>1.8</c:v>
                </c:pt>
                <c:pt idx="16230">
                  <c:v>1.8</c:v>
                </c:pt>
                <c:pt idx="16231">
                  <c:v>1.8</c:v>
                </c:pt>
                <c:pt idx="16232">
                  <c:v>1.8</c:v>
                </c:pt>
                <c:pt idx="16233">
                  <c:v>1.8</c:v>
                </c:pt>
                <c:pt idx="16234">
                  <c:v>1.8</c:v>
                </c:pt>
                <c:pt idx="16235">
                  <c:v>1.8</c:v>
                </c:pt>
                <c:pt idx="16236" formatCode="0.0">
                  <c:v>1.9296296296296314</c:v>
                </c:pt>
                <c:pt idx="16237" formatCode="0.0">
                  <c:v>1.9296296296296314</c:v>
                </c:pt>
                <c:pt idx="16238" formatCode="0.0">
                  <c:v>1.9296296296296314</c:v>
                </c:pt>
                <c:pt idx="16239" formatCode="0.0">
                  <c:v>1.9296296296296314</c:v>
                </c:pt>
                <c:pt idx="16240" formatCode="0.0">
                  <c:v>1.9296296296296314</c:v>
                </c:pt>
                <c:pt idx="16241" formatCode="0.0">
                  <c:v>1.9296296296296314</c:v>
                </c:pt>
                <c:pt idx="16242" formatCode="0.0">
                  <c:v>1.9296296296296314</c:v>
                </c:pt>
                <c:pt idx="16243" formatCode="0.0">
                  <c:v>1.9296296296296314</c:v>
                </c:pt>
                <c:pt idx="16244" formatCode="0.0">
                  <c:v>1.9296296296296314</c:v>
                </c:pt>
                <c:pt idx="16245" formatCode="0.0">
                  <c:v>1.9296296296296314</c:v>
                </c:pt>
                <c:pt idx="16246" formatCode="0.0">
                  <c:v>1.9296296296296314</c:v>
                </c:pt>
                <c:pt idx="16247" formatCode="0.0">
                  <c:v>1.9296296296296314</c:v>
                </c:pt>
                <c:pt idx="16248" formatCode="0.0">
                  <c:v>1.9296296296296314</c:v>
                </c:pt>
                <c:pt idx="16249" formatCode="0.0">
                  <c:v>1.9296296296296314</c:v>
                </c:pt>
                <c:pt idx="16250" formatCode="0.0">
                  <c:v>1.9296296296296314</c:v>
                </c:pt>
                <c:pt idx="16251" formatCode="0.0">
                  <c:v>1.9296296296296314</c:v>
                </c:pt>
                <c:pt idx="16252" formatCode="0.0">
                  <c:v>1.9296296296296314</c:v>
                </c:pt>
                <c:pt idx="16253" formatCode="0.0">
                  <c:v>1.9296296296296314</c:v>
                </c:pt>
                <c:pt idx="16254" formatCode="0.0">
                  <c:v>1.9296296296296314</c:v>
                </c:pt>
                <c:pt idx="16255" formatCode="0.0">
                  <c:v>1.9296296296296314</c:v>
                </c:pt>
                <c:pt idx="16256" formatCode="0.0">
                  <c:v>1.9296296296296314</c:v>
                </c:pt>
                <c:pt idx="16257" formatCode="0.0">
                  <c:v>1.9296296296296314</c:v>
                </c:pt>
                <c:pt idx="16258" formatCode="0.0">
                  <c:v>1.9296296296296314</c:v>
                </c:pt>
                <c:pt idx="16259">
                  <c:v>2</c:v>
                </c:pt>
                <c:pt idx="16260">
                  <c:v>2.4</c:v>
                </c:pt>
                <c:pt idx="16261">
                  <c:v>2</c:v>
                </c:pt>
                <c:pt idx="16262">
                  <c:v>2</c:v>
                </c:pt>
                <c:pt idx="16263">
                  <c:v>2.4</c:v>
                </c:pt>
                <c:pt idx="16264">
                  <c:v>2</c:v>
                </c:pt>
                <c:pt idx="16265">
                  <c:v>2</c:v>
                </c:pt>
                <c:pt idx="16266">
                  <c:v>2.4</c:v>
                </c:pt>
                <c:pt idx="16267">
                  <c:v>2</c:v>
                </c:pt>
                <c:pt idx="16268">
                  <c:v>2.4</c:v>
                </c:pt>
                <c:pt idx="16269">
                  <c:v>2</c:v>
                </c:pt>
                <c:pt idx="16270">
                  <c:v>2.4</c:v>
                </c:pt>
                <c:pt idx="16271">
                  <c:v>2</c:v>
                </c:pt>
                <c:pt idx="16272">
                  <c:v>2</c:v>
                </c:pt>
                <c:pt idx="16273">
                  <c:v>2.4</c:v>
                </c:pt>
                <c:pt idx="16274">
                  <c:v>2</c:v>
                </c:pt>
                <c:pt idx="16275">
                  <c:v>1.6</c:v>
                </c:pt>
                <c:pt idx="16276">
                  <c:v>2.4</c:v>
                </c:pt>
                <c:pt idx="16277">
                  <c:v>2.4</c:v>
                </c:pt>
                <c:pt idx="16278">
                  <c:v>2.4</c:v>
                </c:pt>
                <c:pt idx="16279">
                  <c:v>2.4</c:v>
                </c:pt>
                <c:pt idx="16280">
                  <c:v>2</c:v>
                </c:pt>
                <c:pt idx="16281">
                  <c:v>2.4</c:v>
                </c:pt>
                <c:pt idx="16282">
                  <c:v>2.4</c:v>
                </c:pt>
                <c:pt idx="16283">
                  <c:v>2.4</c:v>
                </c:pt>
                <c:pt idx="16284">
                  <c:v>2.4</c:v>
                </c:pt>
                <c:pt idx="16285">
                  <c:v>2.4</c:v>
                </c:pt>
                <c:pt idx="16286">
                  <c:v>2</c:v>
                </c:pt>
                <c:pt idx="16287">
                  <c:v>2</c:v>
                </c:pt>
                <c:pt idx="16288">
                  <c:v>2</c:v>
                </c:pt>
                <c:pt idx="16289">
                  <c:v>1.6</c:v>
                </c:pt>
                <c:pt idx="16290">
                  <c:v>1.6</c:v>
                </c:pt>
                <c:pt idx="16291">
                  <c:v>2</c:v>
                </c:pt>
                <c:pt idx="16292">
                  <c:v>2.4</c:v>
                </c:pt>
                <c:pt idx="16293">
                  <c:v>2.4</c:v>
                </c:pt>
                <c:pt idx="16294">
                  <c:v>2.4</c:v>
                </c:pt>
                <c:pt idx="16295">
                  <c:v>2.4</c:v>
                </c:pt>
                <c:pt idx="16296">
                  <c:v>2.4</c:v>
                </c:pt>
                <c:pt idx="16297">
                  <c:v>2.4</c:v>
                </c:pt>
                <c:pt idx="16298">
                  <c:v>2.4</c:v>
                </c:pt>
                <c:pt idx="16299">
                  <c:v>2.4</c:v>
                </c:pt>
                <c:pt idx="16300">
                  <c:v>2</c:v>
                </c:pt>
                <c:pt idx="16301">
                  <c:v>2</c:v>
                </c:pt>
                <c:pt idx="16302">
                  <c:v>1.6</c:v>
                </c:pt>
                <c:pt idx="16303">
                  <c:v>2</c:v>
                </c:pt>
                <c:pt idx="16304">
                  <c:v>2</c:v>
                </c:pt>
                <c:pt idx="16305">
                  <c:v>2.4</c:v>
                </c:pt>
                <c:pt idx="16306">
                  <c:v>2.4</c:v>
                </c:pt>
                <c:pt idx="16307">
                  <c:v>2.4</c:v>
                </c:pt>
                <c:pt idx="16308">
                  <c:v>2.4</c:v>
                </c:pt>
                <c:pt idx="16309">
                  <c:v>2.4</c:v>
                </c:pt>
                <c:pt idx="16310">
                  <c:v>2.4</c:v>
                </c:pt>
                <c:pt idx="16311">
                  <c:v>2.4</c:v>
                </c:pt>
                <c:pt idx="16312">
                  <c:v>2.4</c:v>
                </c:pt>
                <c:pt idx="16313">
                  <c:v>2</c:v>
                </c:pt>
                <c:pt idx="16314">
                  <c:v>2</c:v>
                </c:pt>
                <c:pt idx="16315">
                  <c:v>2</c:v>
                </c:pt>
                <c:pt idx="16316">
                  <c:v>2.4</c:v>
                </c:pt>
                <c:pt idx="16317">
                  <c:v>2.4</c:v>
                </c:pt>
                <c:pt idx="16318">
                  <c:v>2.4</c:v>
                </c:pt>
                <c:pt idx="16319">
                  <c:v>2.4</c:v>
                </c:pt>
                <c:pt idx="16320">
                  <c:v>2.4</c:v>
                </c:pt>
                <c:pt idx="16321">
                  <c:v>2</c:v>
                </c:pt>
                <c:pt idx="16322">
                  <c:v>2</c:v>
                </c:pt>
                <c:pt idx="16323">
                  <c:v>2.4</c:v>
                </c:pt>
                <c:pt idx="16324">
                  <c:v>2.4</c:v>
                </c:pt>
                <c:pt idx="16325">
                  <c:v>2.4</c:v>
                </c:pt>
                <c:pt idx="16326">
                  <c:v>2.4</c:v>
                </c:pt>
                <c:pt idx="16327">
                  <c:v>2.4</c:v>
                </c:pt>
                <c:pt idx="16328">
                  <c:v>2.4</c:v>
                </c:pt>
                <c:pt idx="16329">
                  <c:v>2.4</c:v>
                </c:pt>
                <c:pt idx="16330">
                  <c:v>2</c:v>
                </c:pt>
                <c:pt idx="16331">
                  <c:v>2</c:v>
                </c:pt>
                <c:pt idx="16332">
                  <c:v>2</c:v>
                </c:pt>
                <c:pt idx="16333">
                  <c:v>2.4</c:v>
                </c:pt>
                <c:pt idx="16334">
                  <c:v>2.4</c:v>
                </c:pt>
                <c:pt idx="16335">
                  <c:v>2.4</c:v>
                </c:pt>
                <c:pt idx="16336">
                  <c:v>2.4</c:v>
                </c:pt>
                <c:pt idx="16337">
                  <c:v>2.4</c:v>
                </c:pt>
                <c:pt idx="16338">
                  <c:v>2.4</c:v>
                </c:pt>
                <c:pt idx="16339">
                  <c:v>2.4</c:v>
                </c:pt>
                <c:pt idx="16340">
                  <c:v>2.4</c:v>
                </c:pt>
                <c:pt idx="16341">
                  <c:v>2.4</c:v>
                </c:pt>
                <c:pt idx="16342">
                  <c:v>2</c:v>
                </c:pt>
                <c:pt idx="16343">
                  <c:v>2</c:v>
                </c:pt>
                <c:pt idx="16344">
                  <c:v>2</c:v>
                </c:pt>
                <c:pt idx="16345">
                  <c:v>2.4</c:v>
                </c:pt>
                <c:pt idx="16346">
                  <c:v>2.4</c:v>
                </c:pt>
                <c:pt idx="16347">
                  <c:v>2.4</c:v>
                </c:pt>
                <c:pt idx="16348">
                  <c:v>2.4</c:v>
                </c:pt>
                <c:pt idx="16349">
                  <c:v>2.4</c:v>
                </c:pt>
                <c:pt idx="16350">
                  <c:v>2.4</c:v>
                </c:pt>
                <c:pt idx="16351">
                  <c:v>2.4</c:v>
                </c:pt>
                <c:pt idx="16352">
                  <c:v>2.4</c:v>
                </c:pt>
                <c:pt idx="16353">
                  <c:v>2.4</c:v>
                </c:pt>
                <c:pt idx="16354">
                  <c:v>2</c:v>
                </c:pt>
                <c:pt idx="16355">
                  <c:v>2</c:v>
                </c:pt>
                <c:pt idx="16356">
                  <c:v>2</c:v>
                </c:pt>
                <c:pt idx="16357">
                  <c:v>2.4</c:v>
                </c:pt>
                <c:pt idx="16358">
                  <c:v>3.3</c:v>
                </c:pt>
                <c:pt idx="16359">
                  <c:v>3.3</c:v>
                </c:pt>
                <c:pt idx="16360">
                  <c:v>2.4</c:v>
                </c:pt>
                <c:pt idx="16361">
                  <c:v>2.4</c:v>
                </c:pt>
                <c:pt idx="16362">
                  <c:v>2.4</c:v>
                </c:pt>
                <c:pt idx="16363">
                  <c:v>2.4</c:v>
                </c:pt>
                <c:pt idx="16364">
                  <c:v>2.4</c:v>
                </c:pt>
                <c:pt idx="16365">
                  <c:v>2.4</c:v>
                </c:pt>
                <c:pt idx="16366">
                  <c:v>2.4</c:v>
                </c:pt>
                <c:pt idx="16367">
                  <c:v>3.3</c:v>
                </c:pt>
                <c:pt idx="16368">
                  <c:v>3.3</c:v>
                </c:pt>
                <c:pt idx="16369">
                  <c:v>3.3</c:v>
                </c:pt>
                <c:pt idx="16370">
                  <c:v>2.4</c:v>
                </c:pt>
                <c:pt idx="16371">
                  <c:v>2.4</c:v>
                </c:pt>
                <c:pt idx="16372">
                  <c:v>2.4</c:v>
                </c:pt>
                <c:pt idx="16373">
                  <c:v>2.4</c:v>
                </c:pt>
                <c:pt idx="16374">
                  <c:v>2.4</c:v>
                </c:pt>
                <c:pt idx="16375">
                  <c:v>2.4</c:v>
                </c:pt>
                <c:pt idx="16376">
                  <c:v>2.4</c:v>
                </c:pt>
                <c:pt idx="16377">
                  <c:v>2.4</c:v>
                </c:pt>
                <c:pt idx="16378">
                  <c:v>3.3</c:v>
                </c:pt>
                <c:pt idx="16379">
                  <c:v>3.3</c:v>
                </c:pt>
                <c:pt idx="16380">
                  <c:v>3.3</c:v>
                </c:pt>
                <c:pt idx="16381">
                  <c:v>2.4</c:v>
                </c:pt>
                <c:pt idx="16382">
                  <c:v>2.4</c:v>
                </c:pt>
                <c:pt idx="16383">
                  <c:v>2.4</c:v>
                </c:pt>
                <c:pt idx="16384">
                  <c:v>2.4</c:v>
                </c:pt>
                <c:pt idx="16385">
                  <c:v>2.4</c:v>
                </c:pt>
                <c:pt idx="16386">
                  <c:v>2.4</c:v>
                </c:pt>
                <c:pt idx="16387">
                  <c:v>3.3</c:v>
                </c:pt>
                <c:pt idx="16388">
                  <c:v>3.3</c:v>
                </c:pt>
                <c:pt idx="16389">
                  <c:v>3.3</c:v>
                </c:pt>
                <c:pt idx="16390">
                  <c:v>3.3</c:v>
                </c:pt>
                <c:pt idx="16391">
                  <c:v>2.4</c:v>
                </c:pt>
                <c:pt idx="16392">
                  <c:v>2.4</c:v>
                </c:pt>
                <c:pt idx="16393">
                  <c:v>3.3</c:v>
                </c:pt>
                <c:pt idx="16394">
                  <c:v>3.3</c:v>
                </c:pt>
                <c:pt idx="16395">
                  <c:v>2.4</c:v>
                </c:pt>
                <c:pt idx="16396">
                  <c:v>2.4</c:v>
                </c:pt>
                <c:pt idx="16397">
                  <c:v>2.4</c:v>
                </c:pt>
                <c:pt idx="16398">
                  <c:v>2.7</c:v>
                </c:pt>
                <c:pt idx="16399">
                  <c:v>2.7</c:v>
                </c:pt>
                <c:pt idx="16400">
                  <c:v>2.7</c:v>
                </c:pt>
                <c:pt idx="16401">
                  <c:v>2.7</c:v>
                </c:pt>
                <c:pt idx="16402">
                  <c:v>2.4</c:v>
                </c:pt>
                <c:pt idx="16403">
                  <c:v>2.4</c:v>
                </c:pt>
                <c:pt idx="16404">
                  <c:v>2.7</c:v>
                </c:pt>
                <c:pt idx="16405">
                  <c:v>2.7</c:v>
                </c:pt>
                <c:pt idx="16406">
                  <c:v>2.7</c:v>
                </c:pt>
                <c:pt idx="16407">
                  <c:v>2.4</c:v>
                </c:pt>
                <c:pt idx="16408">
                  <c:v>2.4</c:v>
                </c:pt>
                <c:pt idx="16409">
                  <c:v>2.7</c:v>
                </c:pt>
                <c:pt idx="16410">
                  <c:v>2.7</c:v>
                </c:pt>
                <c:pt idx="16411">
                  <c:v>2.7</c:v>
                </c:pt>
                <c:pt idx="16412">
                  <c:v>2.7</c:v>
                </c:pt>
                <c:pt idx="16413">
                  <c:v>2.7</c:v>
                </c:pt>
                <c:pt idx="16414">
                  <c:v>2.7</c:v>
                </c:pt>
                <c:pt idx="16415">
                  <c:v>2.4</c:v>
                </c:pt>
                <c:pt idx="16416">
                  <c:v>2.4</c:v>
                </c:pt>
                <c:pt idx="16417">
                  <c:v>2.7</c:v>
                </c:pt>
                <c:pt idx="16418">
                  <c:v>2.7</c:v>
                </c:pt>
                <c:pt idx="16419">
                  <c:v>2.7</c:v>
                </c:pt>
                <c:pt idx="16420">
                  <c:v>2.7</c:v>
                </c:pt>
                <c:pt idx="16421">
                  <c:v>2.4</c:v>
                </c:pt>
                <c:pt idx="16422">
                  <c:v>2.4</c:v>
                </c:pt>
                <c:pt idx="16423">
                  <c:v>2.5</c:v>
                </c:pt>
                <c:pt idx="16424">
                  <c:v>2.5</c:v>
                </c:pt>
                <c:pt idx="16425">
                  <c:v>2.5</c:v>
                </c:pt>
                <c:pt idx="16426">
                  <c:v>2.5</c:v>
                </c:pt>
                <c:pt idx="16427">
                  <c:v>2.4</c:v>
                </c:pt>
                <c:pt idx="16428">
                  <c:v>2.4</c:v>
                </c:pt>
                <c:pt idx="16429">
                  <c:v>2.5</c:v>
                </c:pt>
                <c:pt idx="16430">
                  <c:v>2.5</c:v>
                </c:pt>
                <c:pt idx="16431">
                  <c:v>2.4</c:v>
                </c:pt>
                <c:pt idx="16432">
                  <c:v>2.4</c:v>
                </c:pt>
                <c:pt idx="16433">
                  <c:v>2.5</c:v>
                </c:pt>
                <c:pt idx="16434">
                  <c:v>2.5</c:v>
                </c:pt>
                <c:pt idx="16435">
                  <c:v>2.4</c:v>
                </c:pt>
                <c:pt idx="16436">
                  <c:v>2.4</c:v>
                </c:pt>
                <c:pt idx="16437">
                  <c:v>2.5</c:v>
                </c:pt>
                <c:pt idx="16438">
                  <c:v>2.5</c:v>
                </c:pt>
                <c:pt idx="16439">
                  <c:v>2.4</c:v>
                </c:pt>
                <c:pt idx="16440">
                  <c:v>2</c:v>
                </c:pt>
                <c:pt idx="16441">
                  <c:v>2</c:v>
                </c:pt>
                <c:pt idx="16442">
                  <c:v>3</c:v>
                </c:pt>
                <c:pt idx="16443">
                  <c:v>3</c:v>
                </c:pt>
                <c:pt idx="16444">
                  <c:v>2</c:v>
                </c:pt>
                <c:pt idx="16445">
                  <c:v>2</c:v>
                </c:pt>
                <c:pt idx="16446">
                  <c:v>2</c:v>
                </c:pt>
                <c:pt idx="16447">
                  <c:v>3</c:v>
                </c:pt>
                <c:pt idx="16448">
                  <c:v>3</c:v>
                </c:pt>
                <c:pt idx="16449">
                  <c:v>2</c:v>
                </c:pt>
                <c:pt idx="16450" formatCode="0.0">
                  <c:v>2.4359999999999986</c:v>
                </c:pt>
                <c:pt idx="16451" formatCode="0.0">
                  <c:v>2.4359999999999986</c:v>
                </c:pt>
                <c:pt idx="16452" formatCode="0.0">
                  <c:v>2.4359999999999986</c:v>
                </c:pt>
                <c:pt idx="16453" formatCode="0.0">
                  <c:v>2.4359999999999986</c:v>
                </c:pt>
                <c:pt idx="16454" formatCode="0.0">
                  <c:v>2.4359999999999986</c:v>
                </c:pt>
                <c:pt idx="16455" formatCode="0.0">
                  <c:v>2.4359999999999986</c:v>
                </c:pt>
                <c:pt idx="16456" formatCode="0.0">
                  <c:v>2.4359999999999986</c:v>
                </c:pt>
                <c:pt idx="16457" formatCode="0.0">
                  <c:v>2.4359999999999986</c:v>
                </c:pt>
                <c:pt idx="16458" formatCode="0.0">
                  <c:v>2.4359999999999986</c:v>
                </c:pt>
                <c:pt idx="16459" formatCode="0.0">
                  <c:v>2.4359999999999986</c:v>
                </c:pt>
                <c:pt idx="16460" formatCode="0.0">
                  <c:v>2.4359999999999986</c:v>
                </c:pt>
                <c:pt idx="16461" formatCode="0.0">
                  <c:v>2.4359999999999986</c:v>
                </c:pt>
                <c:pt idx="16462" formatCode="0.0">
                  <c:v>2.4359999999999986</c:v>
                </c:pt>
                <c:pt idx="16463" formatCode="0.0">
                  <c:v>2.4359999999999986</c:v>
                </c:pt>
                <c:pt idx="16464" formatCode="0.0">
                  <c:v>2.4359999999999986</c:v>
                </c:pt>
                <c:pt idx="16465" formatCode="0.0">
                  <c:v>2.4359999999999986</c:v>
                </c:pt>
                <c:pt idx="16466" formatCode="0.0">
                  <c:v>2.4359999999999986</c:v>
                </c:pt>
                <c:pt idx="16467" formatCode="0.0">
                  <c:v>2.4359999999999986</c:v>
                </c:pt>
                <c:pt idx="16468" formatCode="0.0">
                  <c:v>2.4359999999999986</c:v>
                </c:pt>
                <c:pt idx="16469" formatCode="0.0">
                  <c:v>2.4359999999999986</c:v>
                </c:pt>
                <c:pt idx="16470" formatCode="0.0">
                  <c:v>2.4359999999999986</c:v>
                </c:pt>
                <c:pt idx="16471" formatCode="0.0">
                  <c:v>2.4359999999999986</c:v>
                </c:pt>
                <c:pt idx="16472" formatCode="0.0">
                  <c:v>2.4359999999999986</c:v>
                </c:pt>
                <c:pt idx="16473" formatCode="0.0">
                  <c:v>2.4359999999999986</c:v>
                </c:pt>
                <c:pt idx="16474" formatCode="0.0">
                  <c:v>2.4359999999999986</c:v>
                </c:pt>
                <c:pt idx="16475" formatCode="0.0">
                  <c:v>2.4359999999999986</c:v>
                </c:pt>
                <c:pt idx="16476" formatCode="0.0">
                  <c:v>2.4359999999999986</c:v>
                </c:pt>
                <c:pt idx="16477" formatCode="0.0">
                  <c:v>2.4359999999999986</c:v>
                </c:pt>
                <c:pt idx="16478" formatCode="0.0">
                  <c:v>2.4359999999999986</c:v>
                </c:pt>
                <c:pt idx="16479" formatCode="0.0">
                  <c:v>2.4359999999999986</c:v>
                </c:pt>
                <c:pt idx="16480" formatCode="0.0">
                  <c:v>2.4359999999999986</c:v>
                </c:pt>
                <c:pt idx="16481" formatCode="0.0">
                  <c:v>2.4359999999999986</c:v>
                </c:pt>
                <c:pt idx="16482" formatCode="0.0">
                  <c:v>2.4359999999999986</c:v>
                </c:pt>
                <c:pt idx="16483" formatCode="0.0">
                  <c:v>2.4359999999999986</c:v>
                </c:pt>
                <c:pt idx="16484" formatCode="0.0">
                  <c:v>2.4359999999999986</c:v>
                </c:pt>
                <c:pt idx="16485" formatCode="0.0">
                  <c:v>2.4359999999999986</c:v>
                </c:pt>
                <c:pt idx="16486">
                  <c:v>1.6</c:v>
                </c:pt>
                <c:pt idx="16487">
                  <c:v>2</c:v>
                </c:pt>
                <c:pt idx="16488">
                  <c:v>2</c:v>
                </c:pt>
                <c:pt idx="16489">
                  <c:v>2</c:v>
                </c:pt>
                <c:pt idx="16490">
                  <c:v>2</c:v>
                </c:pt>
                <c:pt idx="16491">
                  <c:v>1.6</c:v>
                </c:pt>
                <c:pt idx="16492">
                  <c:v>1.6</c:v>
                </c:pt>
                <c:pt idx="16493">
                  <c:v>1.6</c:v>
                </c:pt>
                <c:pt idx="16494">
                  <c:v>1.6</c:v>
                </c:pt>
                <c:pt idx="16495">
                  <c:v>1.6</c:v>
                </c:pt>
                <c:pt idx="16496">
                  <c:v>1.6</c:v>
                </c:pt>
                <c:pt idx="16497">
                  <c:v>2</c:v>
                </c:pt>
                <c:pt idx="16498">
                  <c:v>2</c:v>
                </c:pt>
                <c:pt idx="16499">
                  <c:v>2</c:v>
                </c:pt>
                <c:pt idx="16500">
                  <c:v>2</c:v>
                </c:pt>
                <c:pt idx="16501">
                  <c:v>2</c:v>
                </c:pt>
                <c:pt idx="16502">
                  <c:v>2</c:v>
                </c:pt>
                <c:pt idx="16503">
                  <c:v>1.6</c:v>
                </c:pt>
                <c:pt idx="16504">
                  <c:v>1.6</c:v>
                </c:pt>
                <c:pt idx="16505">
                  <c:v>1.6</c:v>
                </c:pt>
                <c:pt idx="16506">
                  <c:v>1.6</c:v>
                </c:pt>
                <c:pt idx="16507">
                  <c:v>1.6</c:v>
                </c:pt>
                <c:pt idx="16508">
                  <c:v>1.6</c:v>
                </c:pt>
                <c:pt idx="16509">
                  <c:v>1.6</c:v>
                </c:pt>
                <c:pt idx="16510">
                  <c:v>1.6</c:v>
                </c:pt>
                <c:pt idx="16511">
                  <c:v>1.6</c:v>
                </c:pt>
                <c:pt idx="16512">
                  <c:v>1.6</c:v>
                </c:pt>
                <c:pt idx="16513">
                  <c:v>1.6</c:v>
                </c:pt>
                <c:pt idx="16514">
                  <c:v>1.6</c:v>
                </c:pt>
                <c:pt idx="16515">
                  <c:v>1.6</c:v>
                </c:pt>
                <c:pt idx="16516">
                  <c:v>1.6</c:v>
                </c:pt>
                <c:pt idx="16517">
                  <c:v>1.6</c:v>
                </c:pt>
                <c:pt idx="16518">
                  <c:v>1.6</c:v>
                </c:pt>
                <c:pt idx="16519">
                  <c:v>1.6</c:v>
                </c:pt>
                <c:pt idx="16520">
                  <c:v>1.6</c:v>
                </c:pt>
                <c:pt idx="16521">
                  <c:v>1.6</c:v>
                </c:pt>
                <c:pt idx="16522">
                  <c:v>1.6</c:v>
                </c:pt>
                <c:pt idx="16523">
                  <c:v>1.6</c:v>
                </c:pt>
                <c:pt idx="16524">
                  <c:v>1.6</c:v>
                </c:pt>
                <c:pt idx="16525">
                  <c:v>1.6</c:v>
                </c:pt>
                <c:pt idx="16526">
                  <c:v>1.6</c:v>
                </c:pt>
                <c:pt idx="16527">
                  <c:v>1.6</c:v>
                </c:pt>
                <c:pt idx="16528">
                  <c:v>1.6</c:v>
                </c:pt>
                <c:pt idx="16529">
                  <c:v>1.6</c:v>
                </c:pt>
                <c:pt idx="16530">
                  <c:v>1.6</c:v>
                </c:pt>
                <c:pt idx="16531">
                  <c:v>1.6</c:v>
                </c:pt>
                <c:pt idx="16532">
                  <c:v>1.6</c:v>
                </c:pt>
                <c:pt idx="16533">
                  <c:v>1.6</c:v>
                </c:pt>
                <c:pt idx="16534">
                  <c:v>1.6</c:v>
                </c:pt>
                <c:pt idx="16535">
                  <c:v>1.6</c:v>
                </c:pt>
                <c:pt idx="16536">
                  <c:v>1.6</c:v>
                </c:pt>
                <c:pt idx="16537">
                  <c:v>1.6</c:v>
                </c:pt>
                <c:pt idx="16538">
                  <c:v>1.6</c:v>
                </c:pt>
                <c:pt idx="16539">
                  <c:v>1.6</c:v>
                </c:pt>
                <c:pt idx="16540">
                  <c:v>1.6</c:v>
                </c:pt>
                <c:pt idx="16541">
                  <c:v>1.6</c:v>
                </c:pt>
                <c:pt idx="16542">
                  <c:v>1.6</c:v>
                </c:pt>
                <c:pt idx="16543">
                  <c:v>1.6</c:v>
                </c:pt>
                <c:pt idx="16544">
                  <c:v>1.6</c:v>
                </c:pt>
                <c:pt idx="16545">
                  <c:v>1.6</c:v>
                </c:pt>
                <c:pt idx="16546">
                  <c:v>1.6</c:v>
                </c:pt>
                <c:pt idx="16547">
                  <c:v>1.6</c:v>
                </c:pt>
                <c:pt idx="16548">
                  <c:v>1.6</c:v>
                </c:pt>
                <c:pt idx="16549">
                  <c:v>1.6</c:v>
                </c:pt>
                <c:pt idx="16550">
                  <c:v>1.6</c:v>
                </c:pt>
                <c:pt idx="16551">
                  <c:v>1.6</c:v>
                </c:pt>
                <c:pt idx="16552">
                  <c:v>1.6</c:v>
                </c:pt>
                <c:pt idx="16553">
                  <c:v>1.6</c:v>
                </c:pt>
                <c:pt idx="16554">
                  <c:v>1.6</c:v>
                </c:pt>
                <c:pt idx="16555">
                  <c:v>1.6</c:v>
                </c:pt>
                <c:pt idx="16556">
                  <c:v>1.6</c:v>
                </c:pt>
                <c:pt idx="16557">
                  <c:v>1.6</c:v>
                </c:pt>
                <c:pt idx="16558">
                  <c:v>1.6</c:v>
                </c:pt>
                <c:pt idx="16559">
                  <c:v>1.6</c:v>
                </c:pt>
                <c:pt idx="16560">
                  <c:v>1.6</c:v>
                </c:pt>
                <c:pt idx="16561">
                  <c:v>1.6</c:v>
                </c:pt>
                <c:pt idx="16562">
                  <c:v>1.6</c:v>
                </c:pt>
                <c:pt idx="16563">
                  <c:v>1.6</c:v>
                </c:pt>
                <c:pt idx="16564">
                  <c:v>1.6</c:v>
                </c:pt>
                <c:pt idx="16565">
                  <c:v>1.6</c:v>
                </c:pt>
                <c:pt idx="16566">
                  <c:v>1.6</c:v>
                </c:pt>
                <c:pt idx="16567">
                  <c:v>1.6</c:v>
                </c:pt>
                <c:pt idx="16568">
                  <c:v>1.6</c:v>
                </c:pt>
                <c:pt idx="16569">
                  <c:v>1.6</c:v>
                </c:pt>
                <c:pt idx="16570">
                  <c:v>1.6</c:v>
                </c:pt>
                <c:pt idx="16571">
                  <c:v>1.6</c:v>
                </c:pt>
                <c:pt idx="16572">
                  <c:v>1.6</c:v>
                </c:pt>
                <c:pt idx="16573">
                  <c:v>1.6</c:v>
                </c:pt>
                <c:pt idx="16574">
                  <c:v>1.6</c:v>
                </c:pt>
                <c:pt idx="16575">
                  <c:v>1.6</c:v>
                </c:pt>
                <c:pt idx="16576">
                  <c:v>1.6</c:v>
                </c:pt>
                <c:pt idx="16577">
                  <c:v>1.6</c:v>
                </c:pt>
                <c:pt idx="16578">
                  <c:v>1.6</c:v>
                </c:pt>
                <c:pt idx="16579">
                  <c:v>1.6</c:v>
                </c:pt>
                <c:pt idx="16580">
                  <c:v>1.6</c:v>
                </c:pt>
                <c:pt idx="16581">
                  <c:v>1.6</c:v>
                </c:pt>
                <c:pt idx="16582">
                  <c:v>1.6</c:v>
                </c:pt>
                <c:pt idx="16583">
                  <c:v>1.6</c:v>
                </c:pt>
                <c:pt idx="16584">
                  <c:v>1.6</c:v>
                </c:pt>
                <c:pt idx="16585">
                  <c:v>1.6</c:v>
                </c:pt>
                <c:pt idx="16586">
                  <c:v>1.6</c:v>
                </c:pt>
                <c:pt idx="16587">
                  <c:v>1.6</c:v>
                </c:pt>
                <c:pt idx="16588">
                  <c:v>1.6</c:v>
                </c:pt>
                <c:pt idx="16589">
                  <c:v>1.6</c:v>
                </c:pt>
                <c:pt idx="16590">
                  <c:v>1.6</c:v>
                </c:pt>
                <c:pt idx="16591">
                  <c:v>1.6</c:v>
                </c:pt>
                <c:pt idx="16592">
                  <c:v>1.6</c:v>
                </c:pt>
                <c:pt idx="16593">
                  <c:v>1.6</c:v>
                </c:pt>
                <c:pt idx="16594">
                  <c:v>1.6</c:v>
                </c:pt>
                <c:pt idx="16595">
                  <c:v>1.6</c:v>
                </c:pt>
                <c:pt idx="16596">
                  <c:v>1.6</c:v>
                </c:pt>
                <c:pt idx="16597">
                  <c:v>1.6</c:v>
                </c:pt>
                <c:pt idx="16598">
                  <c:v>1.6</c:v>
                </c:pt>
                <c:pt idx="16599">
                  <c:v>1.6</c:v>
                </c:pt>
                <c:pt idx="16600">
                  <c:v>1.6</c:v>
                </c:pt>
                <c:pt idx="16601">
                  <c:v>1.6</c:v>
                </c:pt>
                <c:pt idx="16602">
                  <c:v>1.6</c:v>
                </c:pt>
                <c:pt idx="16603">
                  <c:v>1.6</c:v>
                </c:pt>
                <c:pt idx="16604">
                  <c:v>1.6</c:v>
                </c:pt>
                <c:pt idx="16605">
                  <c:v>1.6</c:v>
                </c:pt>
                <c:pt idx="16606">
                  <c:v>1.6</c:v>
                </c:pt>
                <c:pt idx="16607">
                  <c:v>1.6</c:v>
                </c:pt>
                <c:pt idx="16608">
                  <c:v>1.5</c:v>
                </c:pt>
                <c:pt idx="16609">
                  <c:v>1.6</c:v>
                </c:pt>
                <c:pt idx="16610">
                  <c:v>1.6</c:v>
                </c:pt>
                <c:pt idx="16611">
                  <c:v>1.6</c:v>
                </c:pt>
                <c:pt idx="16612">
                  <c:v>1.6</c:v>
                </c:pt>
                <c:pt idx="16613">
                  <c:v>1.5</c:v>
                </c:pt>
                <c:pt idx="16614">
                  <c:v>1.6</c:v>
                </c:pt>
                <c:pt idx="16615">
                  <c:v>1.5</c:v>
                </c:pt>
                <c:pt idx="16616">
                  <c:v>1.5</c:v>
                </c:pt>
                <c:pt idx="16617">
                  <c:v>1.5</c:v>
                </c:pt>
                <c:pt idx="16618">
                  <c:v>1.5</c:v>
                </c:pt>
                <c:pt idx="16619">
                  <c:v>1.5</c:v>
                </c:pt>
                <c:pt idx="16620">
                  <c:v>1.5</c:v>
                </c:pt>
                <c:pt idx="16621">
                  <c:v>1.5</c:v>
                </c:pt>
                <c:pt idx="16622">
                  <c:v>1.5</c:v>
                </c:pt>
                <c:pt idx="16623">
                  <c:v>1.5</c:v>
                </c:pt>
                <c:pt idx="16624">
                  <c:v>1.5</c:v>
                </c:pt>
                <c:pt idx="16625">
                  <c:v>1.5</c:v>
                </c:pt>
                <c:pt idx="16626">
                  <c:v>1.5</c:v>
                </c:pt>
                <c:pt idx="16627">
                  <c:v>1.5</c:v>
                </c:pt>
                <c:pt idx="16628">
                  <c:v>1.5</c:v>
                </c:pt>
                <c:pt idx="16629">
                  <c:v>1.5</c:v>
                </c:pt>
                <c:pt idx="16630">
                  <c:v>1.5</c:v>
                </c:pt>
                <c:pt idx="16631">
                  <c:v>1.5</c:v>
                </c:pt>
                <c:pt idx="16632">
                  <c:v>1.5</c:v>
                </c:pt>
                <c:pt idx="16633">
                  <c:v>1.5</c:v>
                </c:pt>
                <c:pt idx="16634">
                  <c:v>1.5</c:v>
                </c:pt>
                <c:pt idx="16635">
                  <c:v>1.5</c:v>
                </c:pt>
                <c:pt idx="16636">
                  <c:v>1.5</c:v>
                </c:pt>
                <c:pt idx="16637">
                  <c:v>1.5</c:v>
                </c:pt>
                <c:pt idx="16638">
                  <c:v>1.5</c:v>
                </c:pt>
                <c:pt idx="16639">
                  <c:v>1.5</c:v>
                </c:pt>
                <c:pt idx="16640">
                  <c:v>1.5</c:v>
                </c:pt>
                <c:pt idx="16641">
                  <c:v>1.5</c:v>
                </c:pt>
                <c:pt idx="16642">
                  <c:v>1.5</c:v>
                </c:pt>
                <c:pt idx="16643">
                  <c:v>1.5</c:v>
                </c:pt>
                <c:pt idx="16644" formatCode="0.0">
                  <c:v>1.5768656716417886</c:v>
                </c:pt>
                <c:pt idx="16645" formatCode="0.0">
                  <c:v>1.5768656716417886</c:v>
                </c:pt>
                <c:pt idx="16646" formatCode="0.0">
                  <c:v>1.5768656716417886</c:v>
                </c:pt>
                <c:pt idx="16647" formatCode="0.0">
                  <c:v>1.5768656716417886</c:v>
                </c:pt>
                <c:pt idx="16648" formatCode="0.0">
                  <c:v>1.5768656716417886</c:v>
                </c:pt>
                <c:pt idx="16649" formatCode="0.0">
                  <c:v>1.5768656716417886</c:v>
                </c:pt>
                <c:pt idx="16650" formatCode="0.0">
                  <c:v>1.5768656716417886</c:v>
                </c:pt>
                <c:pt idx="16651" formatCode="0.0">
                  <c:v>1.5768656716417886</c:v>
                </c:pt>
                <c:pt idx="16652" formatCode="0.0">
                  <c:v>1.5768656716417886</c:v>
                </c:pt>
                <c:pt idx="16653" formatCode="0.0">
                  <c:v>1.5768656716417886</c:v>
                </c:pt>
                <c:pt idx="16654" formatCode="0.0">
                  <c:v>1.5768656716417886</c:v>
                </c:pt>
                <c:pt idx="16655" formatCode="0.0">
                  <c:v>1.5768656716417886</c:v>
                </c:pt>
                <c:pt idx="16656" formatCode="0.0">
                  <c:v>0</c:v>
                </c:pt>
                <c:pt idx="16657" formatCode="0.0">
                  <c:v>0</c:v>
                </c:pt>
                <c:pt idx="16658" formatCode="0.0">
                  <c:v>0</c:v>
                </c:pt>
                <c:pt idx="16659" formatCode="0.0">
                  <c:v>0</c:v>
                </c:pt>
                <c:pt idx="16660" formatCode="0.0">
                  <c:v>0</c:v>
                </c:pt>
                <c:pt idx="16661" formatCode="0.0">
                  <c:v>0</c:v>
                </c:pt>
                <c:pt idx="16662">
                  <c:v>3.3</c:v>
                </c:pt>
                <c:pt idx="16663">
                  <c:v>3.3</c:v>
                </c:pt>
                <c:pt idx="16664">
                  <c:v>3.3</c:v>
                </c:pt>
                <c:pt idx="16665">
                  <c:v>3.3</c:v>
                </c:pt>
                <c:pt idx="16666">
                  <c:v>1.6</c:v>
                </c:pt>
                <c:pt idx="16667">
                  <c:v>1.6</c:v>
                </c:pt>
                <c:pt idx="16668">
                  <c:v>1.6</c:v>
                </c:pt>
                <c:pt idx="16669">
                  <c:v>1.6</c:v>
                </c:pt>
                <c:pt idx="16670">
                  <c:v>1.6</c:v>
                </c:pt>
                <c:pt idx="16671">
                  <c:v>1.6</c:v>
                </c:pt>
                <c:pt idx="16672">
                  <c:v>2</c:v>
                </c:pt>
                <c:pt idx="16673">
                  <c:v>2</c:v>
                </c:pt>
                <c:pt idx="16674">
                  <c:v>2</c:v>
                </c:pt>
                <c:pt idx="16675">
                  <c:v>2</c:v>
                </c:pt>
                <c:pt idx="16676">
                  <c:v>2</c:v>
                </c:pt>
                <c:pt idx="16677">
                  <c:v>2</c:v>
                </c:pt>
                <c:pt idx="16678">
                  <c:v>2</c:v>
                </c:pt>
                <c:pt idx="16679">
                  <c:v>2</c:v>
                </c:pt>
                <c:pt idx="16680">
                  <c:v>2</c:v>
                </c:pt>
                <c:pt idx="16681">
                  <c:v>2</c:v>
                </c:pt>
                <c:pt idx="16682">
                  <c:v>2</c:v>
                </c:pt>
                <c:pt idx="16683">
                  <c:v>2.4</c:v>
                </c:pt>
                <c:pt idx="16684">
                  <c:v>2.4</c:v>
                </c:pt>
                <c:pt idx="16685">
                  <c:v>2.4</c:v>
                </c:pt>
                <c:pt idx="16686">
                  <c:v>2.4</c:v>
                </c:pt>
                <c:pt idx="16687">
                  <c:v>2.4</c:v>
                </c:pt>
                <c:pt idx="16688">
                  <c:v>2.4</c:v>
                </c:pt>
                <c:pt idx="16689">
                  <c:v>2.4</c:v>
                </c:pt>
                <c:pt idx="16690" formatCode="0.0">
                  <c:v>0</c:v>
                </c:pt>
                <c:pt idx="16691" formatCode="0.0">
                  <c:v>0</c:v>
                </c:pt>
                <c:pt idx="16692" formatCode="0.0">
                  <c:v>0</c:v>
                </c:pt>
                <c:pt idx="16693">
                  <c:v>1.6</c:v>
                </c:pt>
                <c:pt idx="16694">
                  <c:v>1.6</c:v>
                </c:pt>
                <c:pt idx="16695">
                  <c:v>1.6</c:v>
                </c:pt>
                <c:pt idx="16696">
                  <c:v>1.6</c:v>
                </c:pt>
                <c:pt idx="16697">
                  <c:v>2</c:v>
                </c:pt>
                <c:pt idx="16698">
                  <c:v>2</c:v>
                </c:pt>
                <c:pt idx="16699">
                  <c:v>2</c:v>
                </c:pt>
                <c:pt idx="16700">
                  <c:v>2</c:v>
                </c:pt>
                <c:pt idx="16701">
                  <c:v>2</c:v>
                </c:pt>
                <c:pt idx="16702">
                  <c:v>2</c:v>
                </c:pt>
                <c:pt idx="16703">
                  <c:v>3.7</c:v>
                </c:pt>
                <c:pt idx="16704">
                  <c:v>3.7</c:v>
                </c:pt>
                <c:pt idx="16705">
                  <c:v>3.7</c:v>
                </c:pt>
                <c:pt idx="16706">
                  <c:v>3.7</c:v>
                </c:pt>
                <c:pt idx="16707">
                  <c:v>3.7</c:v>
                </c:pt>
                <c:pt idx="16708">
                  <c:v>3.7</c:v>
                </c:pt>
                <c:pt idx="16709">
                  <c:v>3.7</c:v>
                </c:pt>
                <c:pt idx="16710">
                  <c:v>3.7</c:v>
                </c:pt>
                <c:pt idx="16711">
                  <c:v>3.7</c:v>
                </c:pt>
                <c:pt idx="16712">
                  <c:v>3.7</c:v>
                </c:pt>
                <c:pt idx="16713">
                  <c:v>3.5</c:v>
                </c:pt>
                <c:pt idx="16714">
                  <c:v>3.5</c:v>
                </c:pt>
                <c:pt idx="16715">
                  <c:v>3.5</c:v>
                </c:pt>
                <c:pt idx="16716">
                  <c:v>3.5</c:v>
                </c:pt>
                <c:pt idx="16717">
                  <c:v>3.5</c:v>
                </c:pt>
                <c:pt idx="16718">
                  <c:v>3.5</c:v>
                </c:pt>
                <c:pt idx="16719">
                  <c:v>3.5</c:v>
                </c:pt>
                <c:pt idx="16720">
                  <c:v>3.5</c:v>
                </c:pt>
                <c:pt idx="16721">
                  <c:v>3.5</c:v>
                </c:pt>
                <c:pt idx="16722">
                  <c:v>3.5</c:v>
                </c:pt>
                <c:pt idx="16723">
                  <c:v>3.5</c:v>
                </c:pt>
                <c:pt idx="16724">
                  <c:v>2.5</c:v>
                </c:pt>
                <c:pt idx="16725">
                  <c:v>3.5</c:v>
                </c:pt>
                <c:pt idx="16726">
                  <c:v>2.5</c:v>
                </c:pt>
                <c:pt idx="16727">
                  <c:v>3.5</c:v>
                </c:pt>
                <c:pt idx="16728">
                  <c:v>2.5</c:v>
                </c:pt>
                <c:pt idx="16729">
                  <c:v>3.5</c:v>
                </c:pt>
                <c:pt idx="16730">
                  <c:v>2.5</c:v>
                </c:pt>
                <c:pt idx="16731">
                  <c:v>3.5</c:v>
                </c:pt>
                <c:pt idx="16732">
                  <c:v>2.5</c:v>
                </c:pt>
                <c:pt idx="16733">
                  <c:v>3.5</c:v>
                </c:pt>
                <c:pt idx="16734">
                  <c:v>2.5</c:v>
                </c:pt>
                <c:pt idx="16735">
                  <c:v>5.6</c:v>
                </c:pt>
                <c:pt idx="16736">
                  <c:v>5.6</c:v>
                </c:pt>
                <c:pt idx="16737">
                  <c:v>5.6</c:v>
                </c:pt>
                <c:pt idx="16738">
                  <c:v>5.6</c:v>
                </c:pt>
                <c:pt idx="16739">
                  <c:v>5.6</c:v>
                </c:pt>
                <c:pt idx="16740">
                  <c:v>5.6</c:v>
                </c:pt>
                <c:pt idx="16741">
                  <c:v>5.6</c:v>
                </c:pt>
                <c:pt idx="16742">
                  <c:v>5.6</c:v>
                </c:pt>
                <c:pt idx="16743">
                  <c:v>5.6</c:v>
                </c:pt>
                <c:pt idx="16744">
                  <c:v>5.6</c:v>
                </c:pt>
                <c:pt idx="16745">
                  <c:v>5.6</c:v>
                </c:pt>
                <c:pt idx="16746">
                  <c:v>5.6</c:v>
                </c:pt>
                <c:pt idx="16747">
                  <c:v>5.6</c:v>
                </c:pt>
                <c:pt idx="16748">
                  <c:v>2</c:v>
                </c:pt>
                <c:pt idx="16749">
                  <c:v>3</c:v>
                </c:pt>
                <c:pt idx="16750">
                  <c:v>3</c:v>
                </c:pt>
                <c:pt idx="16751">
                  <c:v>3</c:v>
                </c:pt>
                <c:pt idx="16752">
                  <c:v>3</c:v>
                </c:pt>
                <c:pt idx="16753">
                  <c:v>2</c:v>
                </c:pt>
                <c:pt idx="16754">
                  <c:v>3</c:v>
                </c:pt>
                <c:pt idx="16755">
                  <c:v>3</c:v>
                </c:pt>
                <c:pt idx="16756">
                  <c:v>3</c:v>
                </c:pt>
                <c:pt idx="16757">
                  <c:v>3</c:v>
                </c:pt>
                <c:pt idx="16758">
                  <c:v>2</c:v>
                </c:pt>
                <c:pt idx="16759">
                  <c:v>3</c:v>
                </c:pt>
                <c:pt idx="16760">
                  <c:v>3.5</c:v>
                </c:pt>
                <c:pt idx="16761">
                  <c:v>3</c:v>
                </c:pt>
                <c:pt idx="16762">
                  <c:v>3</c:v>
                </c:pt>
                <c:pt idx="16763">
                  <c:v>2</c:v>
                </c:pt>
                <c:pt idx="16764">
                  <c:v>2</c:v>
                </c:pt>
                <c:pt idx="16765">
                  <c:v>3</c:v>
                </c:pt>
                <c:pt idx="16766">
                  <c:v>3.5</c:v>
                </c:pt>
                <c:pt idx="16767">
                  <c:v>3</c:v>
                </c:pt>
                <c:pt idx="16768">
                  <c:v>3</c:v>
                </c:pt>
                <c:pt idx="16769">
                  <c:v>2</c:v>
                </c:pt>
                <c:pt idx="16770">
                  <c:v>2</c:v>
                </c:pt>
                <c:pt idx="16771">
                  <c:v>3.5</c:v>
                </c:pt>
                <c:pt idx="16772">
                  <c:v>3</c:v>
                </c:pt>
                <c:pt idx="16773">
                  <c:v>3</c:v>
                </c:pt>
                <c:pt idx="16774">
                  <c:v>3</c:v>
                </c:pt>
                <c:pt idx="16775">
                  <c:v>2</c:v>
                </c:pt>
                <c:pt idx="16776">
                  <c:v>2</c:v>
                </c:pt>
                <c:pt idx="16777">
                  <c:v>3.5</c:v>
                </c:pt>
                <c:pt idx="16778">
                  <c:v>3</c:v>
                </c:pt>
                <c:pt idx="16779">
                  <c:v>3</c:v>
                </c:pt>
                <c:pt idx="16780">
                  <c:v>3</c:v>
                </c:pt>
                <c:pt idx="16781">
                  <c:v>2</c:v>
                </c:pt>
                <c:pt idx="16782">
                  <c:v>3.7</c:v>
                </c:pt>
                <c:pt idx="16783">
                  <c:v>3.7</c:v>
                </c:pt>
                <c:pt idx="16784">
                  <c:v>3.7</c:v>
                </c:pt>
                <c:pt idx="16785">
                  <c:v>3.5</c:v>
                </c:pt>
                <c:pt idx="16786">
                  <c:v>3.5</c:v>
                </c:pt>
                <c:pt idx="16787">
                  <c:v>3.7</c:v>
                </c:pt>
                <c:pt idx="16788">
                  <c:v>3.7</c:v>
                </c:pt>
                <c:pt idx="16789">
                  <c:v>3.7</c:v>
                </c:pt>
                <c:pt idx="16790">
                  <c:v>3.5</c:v>
                </c:pt>
                <c:pt idx="16791">
                  <c:v>3.5</c:v>
                </c:pt>
                <c:pt idx="16792">
                  <c:v>3.7</c:v>
                </c:pt>
                <c:pt idx="16793">
                  <c:v>3.7</c:v>
                </c:pt>
                <c:pt idx="16794">
                  <c:v>3.7</c:v>
                </c:pt>
                <c:pt idx="16795">
                  <c:v>3.5</c:v>
                </c:pt>
                <c:pt idx="16796">
                  <c:v>3.5</c:v>
                </c:pt>
                <c:pt idx="16797">
                  <c:v>3.7</c:v>
                </c:pt>
                <c:pt idx="16798">
                  <c:v>3.7</c:v>
                </c:pt>
                <c:pt idx="16799">
                  <c:v>3.7</c:v>
                </c:pt>
                <c:pt idx="16800">
                  <c:v>3.5</c:v>
                </c:pt>
                <c:pt idx="16801">
                  <c:v>3.5</c:v>
                </c:pt>
                <c:pt idx="16802">
                  <c:v>3.7</c:v>
                </c:pt>
                <c:pt idx="16803">
                  <c:v>5.6</c:v>
                </c:pt>
                <c:pt idx="16804">
                  <c:v>3.7</c:v>
                </c:pt>
                <c:pt idx="16805">
                  <c:v>5.6</c:v>
                </c:pt>
                <c:pt idx="16806">
                  <c:v>3.7</c:v>
                </c:pt>
                <c:pt idx="16807">
                  <c:v>3.5</c:v>
                </c:pt>
                <c:pt idx="16808">
                  <c:v>5.6</c:v>
                </c:pt>
                <c:pt idx="16809">
                  <c:v>3.7</c:v>
                </c:pt>
                <c:pt idx="16810">
                  <c:v>5.6</c:v>
                </c:pt>
                <c:pt idx="16811">
                  <c:v>3.7</c:v>
                </c:pt>
                <c:pt idx="16812">
                  <c:v>5.6</c:v>
                </c:pt>
                <c:pt idx="16813">
                  <c:v>5.6</c:v>
                </c:pt>
                <c:pt idx="16814">
                  <c:v>3.7</c:v>
                </c:pt>
                <c:pt idx="16815">
                  <c:v>3.7</c:v>
                </c:pt>
                <c:pt idx="16816">
                  <c:v>5.6</c:v>
                </c:pt>
                <c:pt idx="16817">
                  <c:v>5.6</c:v>
                </c:pt>
                <c:pt idx="16818">
                  <c:v>3.7</c:v>
                </c:pt>
                <c:pt idx="16819">
                  <c:v>3.7</c:v>
                </c:pt>
                <c:pt idx="16820">
                  <c:v>5.6</c:v>
                </c:pt>
                <c:pt idx="16821">
                  <c:v>5.6</c:v>
                </c:pt>
                <c:pt idx="16822">
                  <c:v>3.7</c:v>
                </c:pt>
                <c:pt idx="16823">
                  <c:v>3</c:v>
                </c:pt>
                <c:pt idx="16824">
                  <c:v>3</c:v>
                </c:pt>
                <c:pt idx="16825">
                  <c:v>3</c:v>
                </c:pt>
                <c:pt idx="16826">
                  <c:v>3</c:v>
                </c:pt>
                <c:pt idx="16827">
                  <c:v>3</c:v>
                </c:pt>
                <c:pt idx="16828">
                  <c:v>3</c:v>
                </c:pt>
                <c:pt idx="16829">
                  <c:v>2</c:v>
                </c:pt>
                <c:pt idx="16830">
                  <c:v>3</c:v>
                </c:pt>
                <c:pt idx="16831">
                  <c:v>3</c:v>
                </c:pt>
                <c:pt idx="16832">
                  <c:v>3</c:v>
                </c:pt>
                <c:pt idx="16833">
                  <c:v>2</c:v>
                </c:pt>
                <c:pt idx="16834">
                  <c:v>2</c:v>
                </c:pt>
                <c:pt idx="16835">
                  <c:v>3</c:v>
                </c:pt>
                <c:pt idx="16836">
                  <c:v>3</c:v>
                </c:pt>
                <c:pt idx="16837">
                  <c:v>3</c:v>
                </c:pt>
                <c:pt idx="16838">
                  <c:v>2</c:v>
                </c:pt>
                <c:pt idx="16839">
                  <c:v>3.7</c:v>
                </c:pt>
                <c:pt idx="16840">
                  <c:v>3.7</c:v>
                </c:pt>
                <c:pt idx="16841">
                  <c:v>3.7</c:v>
                </c:pt>
                <c:pt idx="16842">
                  <c:v>3.7</c:v>
                </c:pt>
                <c:pt idx="16843">
                  <c:v>3.7</c:v>
                </c:pt>
                <c:pt idx="16844">
                  <c:v>3.7</c:v>
                </c:pt>
                <c:pt idx="16845">
                  <c:v>3.7</c:v>
                </c:pt>
                <c:pt idx="16846">
                  <c:v>3.7</c:v>
                </c:pt>
                <c:pt idx="16847">
                  <c:v>3.7</c:v>
                </c:pt>
                <c:pt idx="16848">
                  <c:v>3.7</c:v>
                </c:pt>
                <c:pt idx="16849">
                  <c:v>3.7</c:v>
                </c:pt>
                <c:pt idx="16850">
                  <c:v>3.7</c:v>
                </c:pt>
                <c:pt idx="16851">
                  <c:v>3.7</c:v>
                </c:pt>
                <c:pt idx="16852">
                  <c:v>3.7</c:v>
                </c:pt>
                <c:pt idx="16853">
                  <c:v>3.7</c:v>
                </c:pt>
                <c:pt idx="16854">
                  <c:v>3.7</c:v>
                </c:pt>
                <c:pt idx="16855">
                  <c:v>2</c:v>
                </c:pt>
                <c:pt idx="16856">
                  <c:v>2</c:v>
                </c:pt>
                <c:pt idx="16857">
                  <c:v>2</c:v>
                </c:pt>
                <c:pt idx="16858">
                  <c:v>2</c:v>
                </c:pt>
                <c:pt idx="16859">
                  <c:v>2</c:v>
                </c:pt>
                <c:pt idx="16860">
                  <c:v>2</c:v>
                </c:pt>
                <c:pt idx="16861">
                  <c:v>2</c:v>
                </c:pt>
                <c:pt idx="16862">
                  <c:v>2</c:v>
                </c:pt>
                <c:pt idx="16863">
                  <c:v>2</c:v>
                </c:pt>
                <c:pt idx="16864">
                  <c:v>2</c:v>
                </c:pt>
                <c:pt idx="16865">
                  <c:v>2</c:v>
                </c:pt>
                <c:pt idx="16866">
                  <c:v>2</c:v>
                </c:pt>
                <c:pt idx="16867">
                  <c:v>2</c:v>
                </c:pt>
                <c:pt idx="16868">
                  <c:v>2</c:v>
                </c:pt>
                <c:pt idx="16869">
                  <c:v>2</c:v>
                </c:pt>
                <c:pt idx="16870">
                  <c:v>2</c:v>
                </c:pt>
                <c:pt idx="16871">
                  <c:v>2</c:v>
                </c:pt>
                <c:pt idx="16872">
                  <c:v>2</c:v>
                </c:pt>
                <c:pt idx="16873">
                  <c:v>3.7</c:v>
                </c:pt>
                <c:pt idx="16874">
                  <c:v>5.6</c:v>
                </c:pt>
                <c:pt idx="16875">
                  <c:v>3.7</c:v>
                </c:pt>
                <c:pt idx="16876">
                  <c:v>5.6</c:v>
                </c:pt>
                <c:pt idx="16877">
                  <c:v>3.7</c:v>
                </c:pt>
                <c:pt idx="16878">
                  <c:v>5.6</c:v>
                </c:pt>
                <c:pt idx="16879">
                  <c:v>3.7</c:v>
                </c:pt>
                <c:pt idx="16880">
                  <c:v>5.6</c:v>
                </c:pt>
                <c:pt idx="16881">
                  <c:v>3.7</c:v>
                </c:pt>
                <c:pt idx="16882">
                  <c:v>5.6</c:v>
                </c:pt>
                <c:pt idx="16883">
                  <c:v>5.6</c:v>
                </c:pt>
                <c:pt idx="16884">
                  <c:v>3.7</c:v>
                </c:pt>
                <c:pt idx="16885">
                  <c:v>3.7</c:v>
                </c:pt>
                <c:pt idx="16886">
                  <c:v>5.6</c:v>
                </c:pt>
                <c:pt idx="16887">
                  <c:v>5.6</c:v>
                </c:pt>
                <c:pt idx="16888">
                  <c:v>3.7</c:v>
                </c:pt>
                <c:pt idx="16889" formatCode="0.0">
                  <c:v>0</c:v>
                </c:pt>
                <c:pt idx="16890" formatCode="0.0">
                  <c:v>0</c:v>
                </c:pt>
                <c:pt idx="16891" formatCode="0.0">
                  <c:v>0</c:v>
                </c:pt>
                <c:pt idx="16892" formatCode="0.0">
                  <c:v>0</c:v>
                </c:pt>
                <c:pt idx="16893">
                  <c:v>2</c:v>
                </c:pt>
                <c:pt idx="16894">
                  <c:v>5</c:v>
                </c:pt>
                <c:pt idx="16895">
                  <c:v>3</c:v>
                </c:pt>
                <c:pt idx="16896">
                  <c:v>2</c:v>
                </c:pt>
                <c:pt idx="16897">
                  <c:v>2</c:v>
                </c:pt>
                <c:pt idx="16898">
                  <c:v>2</c:v>
                </c:pt>
                <c:pt idx="16899">
                  <c:v>2</c:v>
                </c:pt>
                <c:pt idx="16900">
                  <c:v>2</c:v>
                </c:pt>
                <c:pt idx="16901">
                  <c:v>2</c:v>
                </c:pt>
                <c:pt idx="16902">
                  <c:v>2</c:v>
                </c:pt>
                <c:pt idx="16903">
                  <c:v>2</c:v>
                </c:pt>
                <c:pt idx="16904">
                  <c:v>2</c:v>
                </c:pt>
                <c:pt idx="16905">
                  <c:v>2</c:v>
                </c:pt>
                <c:pt idx="16906">
                  <c:v>2</c:v>
                </c:pt>
                <c:pt idx="16907">
                  <c:v>3</c:v>
                </c:pt>
                <c:pt idx="16908">
                  <c:v>3</c:v>
                </c:pt>
                <c:pt idx="16909">
                  <c:v>3</c:v>
                </c:pt>
                <c:pt idx="16910">
                  <c:v>3</c:v>
                </c:pt>
                <c:pt idx="16911">
                  <c:v>3</c:v>
                </c:pt>
                <c:pt idx="16912">
                  <c:v>2</c:v>
                </c:pt>
                <c:pt idx="16913">
                  <c:v>2</c:v>
                </c:pt>
                <c:pt idx="16914">
                  <c:v>2</c:v>
                </c:pt>
                <c:pt idx="16915">
                  <c:v>2</c:v>
                </c:pt>
                <c:pt idx="16916">
                  <c:v>2</c:v>
                </c:pt>
                <c:pt idx="16917">
                  <c:v>2</c:v>
                </c:pt>
                <c:pt idx="16918">
                  <c:v>2</c:v>
                </c:pt>
                <c:pt idx="16919">
                  <c:v>2</c:v>
                </c:pt>
                <c:pt idx="16920">
                  <c:v>2</c:v>
                </c:pt>
                <c:pt idx="16921">
                  <c:v>2</c:v>
                </c:pt>
                <c:pt idx="16922">
                  <c:v>3</c:v>
                </c:pt>
                <c:pt idx="16923">
                  <c:v>3</c:v>
                </c:pt>
                <c:pt idx="16924">
                  <c:v>3</c:v>
                </c:pt>
                <c:pt idx="16925">
                  <c:v>3</c:v>
                </c:pt>
                <c:pt idx="16926">
                  <c:v>3</c:v>
                </c:pt>
                <c:pt idx="16927">
                  <c:v>3</c:v>
                </c:pt>
                <c:pt idx="16928">
                  <c:v>2</c:v>
                </c:pt>
                <c:pt idx="16929">
                  <c:v>5</c:v>
                </c:pt>
                <c:pt idx="16930">
                  <c:v>3</c:v>
                </c:pt>
                <c:pt idx="16931">
                  <c:v>5</c:v>
                </c:pt>
                <c:pt idx="16932">
                  <c:v>3</c:v>
                </c:pt>
                <c:pt idx="16933">
                  <c:v>3</c:v>
                </c:pt>
                <c:pt idx="16934">
                  <c:v>3</c:v>
                </c:pt>
                <c:pt idx="16935">
                  <c:v>3</c:v>
                </c:pt>
                <c:pt idx="16936">
                  <c:v>3</c:v>
                </c:pt>
                <c:pt idx="16937">
                  <c:v>3</c:v>
                </c:pt>
                <c:pt idx="16938">
                  <c:v>2</c:v>
                </c:pt>
                <c:pt idx="16939">
                  <c:v>5</c:v>
                </c:pt>
                <c:pt idx="16940">
                  <c:v>3</c:v>
                </c:pt>
                <c:pt idx="16941">
                  <c:v>5</c:v>
                </c:pt>
                <c:pt idx="16942">
                  <c:v>2</c:v>
                </c:pt>
                <c:pt idx="16943">
                  <c:v>3</c:v>
                </c:pt>
                <c:pt idx="16944">
                  <c:v>3</c:v>
                </c:pt>
                <c:pt idx="16945">
                  <c:v>3</c:v>
                </c:pt>
                <c:pt idx="16946">
                  <c:v>5</c:v>
                </c:pt>
                <c:pt idx="16947">
                  <c:v>3</c:v>
                </c:pt>
                <c:pt idx="16948">
                  <c:v>5</c:v>
                </c:pt>
                <c:pt idx="16949">
                  <c:v>3</c:v>
                </c:pt>
                <c:pt idx="16950">
                  <c:v>3</c:v>
                </c:pt>
                <c:pt idx="16951">
                  <c:v>3</c:v>
                </c:pt>
                <c:pt idx="16952">
                  <c:v>3</c:v>
                </c:pt>
                <c:pt idx="16953">
                  <c:v>3</c:v>
                </c:pt>
                <c:pt idx="16954">
                  <c:v>2</c:v>
                </c:pt>
                <c:pt idx="16955">
                  <c:v>3</c:v>
                </c:pt>
                <c:pt idx="16956">
                  <c:v>3</c:v>
                </c:pt>
                <c:pt idx="16957">
                  <c:v>3</c:v>
                </c:pt>
                <c:pt idx="16958">
                  <c:v>5</c:v>
                </c:pt>
                <c:pt idx="16959">
                  <c:v>3</c:v>
                </c:pt>
                <c:pt idx="16960">
                  <c:v>5</c:v>
                </c:pt>
                <c:pt idx="16961">
                  <c:v>3</c:v>
                </c:pt>
                <c:pt idx="16962">
                  <c:v>3</c:v>
                </c:pt>
                <c:pt idx="16963">
                  <c:v>3</c:v>
                </c:pt>
                <c:pt idx="16964">
                  <c:v>3</c:v>
                </c:pt>
                <c:pt idx="16965">
                  <c:v>3</c:v>
                </c:pt>
                <c:pt idx="16966">
                  <c:v>5</c:v>
                </c:pt>
                <c:pt idx="16967">
                  <c:v>3</c:v>
                </c:pt>
                <c:pt idx="16968">
                  <c:v>3</c:v>
                </c:pt>
                <c:pt idx="16969">
                  <c:v>3</c:v>
                </c:pt>
                <c:pt idx="16970">
                  <c:v>3</c:v>
                </c:pt>
                <c:pt idx="16971">
                  <c:v>3</c:v>
                </c:pt>
                <c:pt idx="16972">
                  <c:v>5</c:v>
                </c:pt>
                <c:pt idx="16973">
                  <c:v>3</c:v>
                </c:pt>
                <c:pt idx="16974">
                  <c:v>3</c:v>
                </c:pt>
                <c:pt idx="16975">
                  <c:v>3</c:v>
                </c:pt>
                <c:pt idx="16976">
                  <c:v>5</c:v>
                </c:pt>
                <c:pt idx="16977">
                  <c:v>3</c:v>
                </c:pt>
                <c:pt idx="16978">
                  <c:v>3</c:v>
                </c:pt>
                <c:pt idx="16979">
                  <c:v>3</c:v>
                </c:pt>
                <c:pt idx="16980">
                  <c:v>5</c:v>
                </c:pt>
                <c:pt idx="16981">
                  <c:v>3</c:v>
                </c:pt>
                <c:pt idx="16982">
                  <c:v>3</c:v>
                </c:pt>
                <c:pt idx="16983">
                  <c:v>5</c:v>
                </c:pt>
                <c:pt idx="16984">
                  <c:v>3</c:v>
                </c:pt>
                <c:pt idx="16985">
                  <c:v>3</c:v>
                </c:pt>
                <c:pt idx="16986">
                  <c:v>5</c:v>
                </c:pt>
                <c:pt idx="16987">
                  <c:v>3</c:v>
                </c:pt>
                <c:pt idx="16988">
                  <c:v>2</c:v>
                </c:pt>
                <c:pt idx="16989">
                  <c:v>3</c:v>
                </c:pt>
                <c:pt idx="16990">
                  <c:v>3</c:v>
                </c:pt>
                <c:pt idx="16991">
                  <c:v>3</c:v>
                </c:pt>
                <c:pt idx="16992">
                  <c:v>3</c:v>
                </c:pt>
                <c:pt idx="16993">
                  <c:v>3</c:v>
                </c:pt>
                <c:pt idx="16994">
                  <c:v>2</c:v>
                </c:pt>
                <c:pt idx="16995">
                  <c:v>2</c:v>
                </c:pt>
                <c:pt idx="16996">
                  <c:v>2</c:v>
                </c:pt>
                <c:pt idx="16997">
                  <c:v>2</c:v>
                </c:pt>
                <c:pt idx="16998">
                  <c:v>2</c:v>
                </c:pt>
                <c:pt idx="16999">
                  <c:v>2</c:v>
                </c:pt>
                <c:pt idx="17000">
                  <c:v>2</c:v>
                </c:pt>
                <c:pt idx="17001">
                  <c:v>2</c:v>
                </c:pt>
                <c:pt idx="17002">
                  <c:v>2</c:v>
                </c:pt>
                <c:pt idx="17003">
                  <c:v>2</c:v>
                </c:pt>
                <c:pt idx="17004">
                  <c:v>2</c:v>
                </c:pt>
                <c:pt idx="17005">
                  <c:v>2</c:v>
                </c:pt>
                <c:pt idx="17006">
                  <c:v>3</c:v>
                </c:pt>
                <c:pt idx="17007">
                  <c:v>3</c:v>
                </c:pt>
                <c:pt idx="17008">
                  <c:v>3</c:v>
                </c:pt>
                <c:pt idx="17009">
                  <c:v>3</c:v>
                </c:pt>
                <c:pt idx="17010">
                  <c:v>3</c:v>
                </c:pt>
                <c:pt idx="17011">
                  <c:v>2</c:v>
                </c:pt>
                <c:pt idx="17012">
                  <c:v>2</c:v>
                </c:pt>
                <c:pt idx="17013">
                  <c:v>2</c:v>
                </c:pt>
                <c:pt idx="17014">
                  <c:v>2</c:v>
                </c:pt>
                <c:pt idx="17015">
                  <c:v>2</c:v>
                </c:pt>
                <c:pt idx="17016">
                  <c:v>2</c:v>
                </c:pt>
                <c:pt idx="17017">
                  <c:v>2</c:v>
                </c:pt>
                <c:pt idx="17018">
                  <c:v>2</c:v>
                </c:pt>
                <c:pt idx="17019">
                  <c:v>2</c:v>
                </c:pt>
                <c:pt idx="17020">
                  <c:v>2</c:v>
                </c:pt>
                <c:pt idx="17021">
                  <c:v>2</c:v>
                </c:pt>
                <c:pt idx="17022">
                  <c:v>2</c:v>
                </c:pt>
                <c:pt idx="17023">
                  <c:v>3</c:v>
                </c:pt>
                <c:pt idx="17024">
                  <c:v>2</c:v>
                </c:pt>
                <c:pt idx="17025">
                  <c:v>2</c:v>
                </c:pt>
                <c:pt idx="17026">
                  <c:v>2</c:v>
                </c:pt>
                <c:pt idx="17027">
                  <c:v>2</c:v>
                </c:pt>
                <c:pt idx="17028">
                  <c:v>2</c:v>
                </c:pt>
                <c:pt idx="17029">
                  <c:v>2</c:v>
                </c:pt>
                <c:pt idx="17030">
                  <c:v>2</c:v>
                </c:pt>
                <c:pt idx="17031">
                  <c:v>2</c:v>
                </c:pt>
                <c:pt idx="17032">
                  <c:v>2</c:v>
                </c:pt>
                <c:pt idx="17033">
                  <c:v>3</c:v>
                </c:pt>
                <c:pt idx="17034">
                  <c:v>2</c:v>
                </c:pt>
                <c:pt idx="17035">
                  <c:v>2</c:v>
                </c:pt>
                <c:pt idx="17036">
                  <c:v>2</c:v>
                </c:pt>
                <c:pt idx="17037">
                  <c:v>2</c:v>
                </c:pt>
                <c:pt idx="17038">
                  <c:v>2</c:v>
                </c:pt>
                <c:pt idx="17039">
                  <c:v>2</c:v>
                </c:pt>
                <c:pt idx="17040">
                  <c:v>2</c:v>
                </c:pt>
                <c:pt idx="17041">
                  <c:v>2</c:v>
                </c:pt>
                <c:pt idx="17042">
                  <c:v>3</c:v>
                </c:pt>
                <c:pt idx="17043">
                  <c:v>3</c:v>
                </c:pt>
                <c:pt idx="17044">
                  <c:v>3</c:v>
                </c:pt>
                <c:pt idx="17045">
                  <c:v>3</c:v>
                </c:pt>
                <c:pt idx="17046">
                  <c:v>3</c:v>
                </c:pt>
                <c:pt idx="17047">
                  <c:v>3</c:v>
                </c:pt>
                <c:pt idx="17048">
                  <c:v>3</c:v>
                </c:pt>
                <c:pt idx="17049">
                  <c:v>2</c:v>
                </c:pt>
                <c:pt idx="17050">
                  <c:v>2</c:v>
                </c:pt>
                <c:pt idx="17051">
                  <c:v>2</c:v>
                </c:pt>
                <c:pt idx="17052">
                  <c:v>2</c:v>
                </c:pt>
                <c:pt idx="17053">
                  <c:v>2</c:v>
                </c:pt>
                <c:pt idx="17054">
                  <c:v>2</c:v>
                </c:pt>
                <c:pt idx="17055">
                  <c:v>2</c:v>
                </c:pt>
                <c:pt idx="17056">
                  <c:v>2</c:v>
                </c:pt>
                <c:pt idx="17057">
                  <c:v>2</c:v>
                </c:pt>
                <c:pt idx="17058">
                  <c:v>2</c:v>
                </c:pt>
                <c:pt idx="17059">
                  <c:v>2</c:v>
                </c:pt>
                <c:pt idx="17060">
                  <c:v>2</c:v>
                </c:pt>
                <c:pt idx="17061">
                  <c:v>3</c:v>
                </c:pt>
                <c:pt idx="17062">
                  <c:v>3</c:v>
                </c:pt>
                <c:pt idx="17063">
                  <c:v>3</c:v>
                </c:pt>
                <c:pt idx="17064">
                  <c:v>3</c:v>
                </c:pt>
                <c:pt idx="17065">
                  <c:v>3</c:v>
                </c:pt>
                <c:pt idx="17066">
                  <c:v>2</c:v>
                </c:pt>
                <c:pt idx="17067">
                  <c:v>2</c:v>
                </c:pt>
                <c:pt idx="17068">
                  <c:v>2</c:v>
                </c:pt>
                <c:pt idx="17069">
                  <c:v>2</c:v>
                </c:pt>
                <c:pt idx="17070">
                  <c:v>2</c:v>
                </c:pt>
                <c:pt idx="17071">
                  <c:v>2</c:v>
                </c:pt>
                <c:pt idx="17072">
                  <c:v>2</c:v>
                </c:pt>
                <c:pt idx="17073">
                  <c:v>2</c:v>
                </c:pt>
                <c:pt idx="17074">
                  <c:v>2</c:v>
                </c:pt>
                <c:pt idx="17075">
                  <c:v>2</c:v>
                </c:pt>
                <c:pt idx="17076">
                  <c:v>2</c:v>
                </c:pt>
                <c:pt idx="17077">
                  <c:v>3</c:v>
                </c:pt>
                <c:pt idx="17078">
                  <c:v>3</c:v>
                </c:pt>
                <c:pt idx="17079">
                  <c:v>3</c:v>
                </c:pt>
                <c:pt idx="17080">
                  <c:v>3</c:v>
                </c:pt>
                <c:pt idx="17081">
                  <c:v>3</c:v>
                </c:pt>
                <c:pt idx="17082">
                  <c:v>3</c:v>
                </c:pt>
                <c:pt idx="17083">
                  <c:v>3</c:v>
                </c:pt>
                <c:pt idx="17084">
                  <c:v>3</c:v>
                </c:pt>
                <c:pt idx="17085">
                  <c:v>3</c:v>
                </c:pt>
                <c:pt idx="17086">
                  <c:v>5</c:v>
                </c:pt>
                <c:pt idx="17087">
                  <c:v>5</c:v>
                </c:pt>
                <c:pt idx="17088">
                  <c:v>5</c:v>
                </c:pt>
                <c:pt idx="17089">
                  <c:v>3</c:v>
                </c:pt>
                <c:pt idx="17090">
                  <c:v>3</c:v>
                </c:pt>
                <c:pt idx="17091">
                  <c:v>2</c:v>
                </c:pt>
                <c:pt idx="17092">
                  <c:v>3</c:v>
                </c:pt>
                <c:pt idx="17093">
                  <c:v>3</c:v>
                </c:pt>
                <c:pt idx="17094">
                  <c:v>5</c:v>
                </c:pt>
                <c:pt idx="17095">
                  <c:v>5</c:v>
                </c:pt>
                <c:pt idx="17096">
                  <c:v>3</c:v>
                </c:pt>
                <c:pt idx="17097">
                  <c:v>2</c:v>
                </c:pt>
                <c:pt idx="17098">
                  <c:v>5</c:v>
                </c:pt>
                <c:pt idx="17099">
                  <c:v>2</c:v>
                </c:pt>
                <c:pt idx="17100">
                  <c:v>5</c:v>
                </c:pt>
                <c:pt idx="17101">
                  <c:v>5</c:v>
                </c:pt>
                <c:pt idx="17102">
                  <c:v>5</c:v>
                </c:pt>
                <c:pt idx="17103">
                  <c:v>3</c:v>
                </c:pt>
                <c:pt idx="17104">
                  <c:v>3</c:v>
                </c:pt>
                <c:pt idx="17105">
                  <c:v>5</c:v>
                </c:pt>
                <c:pt idx="17106">
                  <c:v>5</c:v>
                </c:pt>
                <c:pt idx="17107">
                  <c:v>5</c:v>
                </c:pt>
                <c:pt idx="17108">
                  <c:v>5</c:v>
                </c:pt>
                <c:pt idx="17109">
                  <c:v>5</c:v>
                </c:pt>
                <c:pt idx="17110">
                  <c:v>5</c:v>
                </c:pt>
                <c:pt idx="17111">
                  <c:v>5</c:v>
                </c:pt>
                <c:pt idx="17112">
                  <c:v>5</c:v>
                </c:pt>
                <c:pt idx="17113">
                  <c:v>5</c:v>
                </c:pt>
                <c:pt idx="17114">
                  <c:v>5</c:v>
                </c:pt>
                <c:pt idx="17115">
                  <c:v>4.2</c:v>
                </c:pt>
                <c:pt idx="17116">
                  <c:v>5</c:v>
                </c:pt>
                <c:pt idx="17117">
                  <c:v>5</c:v>
                </c:pt>
                <c:pt idx="17118">
                  <c:v>5</c:v>
                </c:pt>
                <c:pt idx="17119">
                  <c:v>5</c:v>
                </c:pt>
                <c:pt idx="17120">
                  <c:v>4.2</c:v>
                </c:pt>
                <c:pt idx="17121">
                  <c:v>4.2</c:v>
                </c:pt>
                <c:pt idx="17122">
                  <c:v>4.2</c:v>
                </c:pt>
                <c:pt idx="17123">
                  <c:v>3</c:v>
                </c:pt>
                <c:pt idx="17124">
                  <c:v>5</c:v>
                </c:pt>
                <c:pt idx="17125">
                  <c:v>5</c:v>
                </c:pt>
                <c:pt idx="17126">
                  <c:v>3</c:v>
                </c:pt>
                <c:pt idx="17127">
                  <c:v>5</c:v>
                </c:pt>
                <c:pt idx="17128">
                  <c:v>3</c:v>
                </c:pt>
                <c:pt idx="17129">
                  <c:v>5</c:v>
                </c:pt>
                <c:pt idx="17130">
                  <c:v>3</c:v>
                </c:pt>
                <c:pt idx="17131">
                  <c:v>3</c:v>
                </c:pt>
                <c:pt idx="17132">
                  <c:v>3</c:v>
                </c:pt>
                <c:pt idx="17133">
                  <c:v>3</c:v>
                </c:pt>
                <c:pt idx="17134">
                  <c:v>5</c:v>
                </c:pt>
                <c:pt idx="17135">
                  <c:v>5</c:v>
                </c:pt>
                <c:pt idx="17136">
                  <c:v>3</c:v>
                </c:pt>
                <c:pt idx="17137">
                  <c:v>5</c:v>
                </c:pt>
                <c:pt idx="17138">
                  <c:v>3</c:v>
                </c:pt>
                <c:pt idx="17139">
                  <c:v>3</c:v>
                </c:pt>
                <c:pt idx="17140">
                  <c:v>3</c:v>
                </c:pt>
                <c:pt idx="17141">
                  <c:v>5</c:v>
                </c:pt>
                <c:pt idx="17142">
                  <c:v>5</c:v>
                </c:pt>
                <c:pt idx="17143">
                  <c:v>3</c:v>
                </c:pt>
                <c:pt idx="17144">
                  <c:v>5</c:v>
                </c:pt>
                <c:pt idx="17145">
                  <c:v>3</c:v>
                </c:pt>
                <c:pt idx="17146">
                  <c:v>5</c:v>
                </c:pt>
                <c:pt idx="17147">
                  <c:v>3</c:v>
                </c:pt>
                <c:pt idx="17148">
                  <c:v>3</c:v>
                </c:pt>
                <c:pt idx="17149">
                  <c:v>5</c:v>
                </c:pt>
                <c:pt idx="17150">
                  <c:v>5</c:v>
                </c:pt>
                <c:pt idx="17151">
                  <c:v>3</c:v>
                </c:pt>
                <c:pt idx="17152">
                  <c:v>5</c:v>
                </c:pt>
                <c:pt idx="17153">
                  <c:v>3</c:v>
                </c:pt>
                <c:pt idx="17154">
                  <c:v>5</c:v>
                </c:pt>
                <c:pt idx="17155">
                  <c:v>3</c:v>
                </c:pt>
                <c:pt idx="17156">
                  <c:v>3</c:v>
                </c:pt>
                <c:pt idx="17157">
                  <c:v>5</c:v>
                </c:pt>
                <c:pt idx="17158">
                  <c:v>5</c:v>
                </c:pt>
                <c:pt idx="17159">
                  <c:v>3</c:v>
                </c:pt>
                <c:pt idx="17160">
                  <c:v>5</c:v>
                </c:pt>
                <c:pt idx="17161">
                  <c:v>3</c:v>
                </c:pt>
                <c:pt idx="17162">
                  <c:v>5</c:v>
                </c:pt>
                <c:pt idx="17163">
                  <c:v>3</c:v>
                </c:pt>
                <c:pt idx="17164">
                  <c:v>3</c:v>
                </c:pt>
                <c:pt idx="17165">
                  <c:v>5</c:v>
                </c:pt>
                <c:pt idx="17166">
                  <c:v>5</c:v>
                </c:pt>
                <c:pt idx="17167">
                  <c:v>5</c:v>
                </c:pt>
                <c:pt idx="17168">
                  <c:v>5</c:v>
                </c:pt>
                <c:pt idx="17169">
                  <c:v>5</c:v>
                </c:pt>
                <c:pt idx="17170">
                  <c:v>5</c:v>
                </c:pt>
                <c:pt idx="17171">
                  <c:v>3</c:v>
                </c:pt>
                <c:pt idx="17172">
                  <c:v>3</c:v>
                </c:pt>
                <c:pt idx="17173">
                  <c:v>5</c:v>
                </c:pt>
                <c:pt idx="17174">
                  <c:v>5</c:v>
                </c:pt>
                <c:pt idx="17175">
                  <c:v>5</c:v>
                </c:pt>
                <c:pt idx="17176">
                  <c:v>5</c:v>
                </c:pt>
                <c:pt idx="17177">
                  <c:v>5</c:v>
                </c:pt>
                <c:pt idx="17178">
                  <c:v>5</c:v>
                </c:pt>
                <c:pt idx="17179">
                  <c:v>5</c:v>
                </c:pt>
                <c:pt idx="17180">
                  <c:v>5</c:v>
                </c:pt>
                <c:pt idx="17181">
                  <c:v>5</c:v>
                </c:pt>
                <c:pt idx="17182">
                  <c:v>5</c:v>
                </c:pt>
                <c:pt idx="17183">
                  <c:v>5</c:v>
                </c:pt>
                <c:pt idx="17184">
                  <c:v>5</c:v>
                </c:pt>
                <c:pt idx="17185">
                  <c:v>4.2</c:v>
                </c:pt>
                <c:pt idx="17186">
                  <c:v>4.2</c:v>
                </c:pt>
                <c:pt idx="17187">
                  <c:v>4.2</c:v>
                </c:pt>
                <c:pt idx="17188">
                  <c:v>4.2</c:v>
                </c:pt>
                <c:pt idx="17189">
                  <c:v>4.2</c:v>
                </c:pt>
                <c:pt idx="17190">
                  <c:v>4.2</c:v>
                </c:pt>
                <c:pt idx="17191">
                  <c:v>4.2</c:v>
                </c:pt>
                <c:pt idx="17192">
                  <c:v>4.2</c:v>
                </c:pt>
                <c:pt idx="17193">
                  <c:v>4.2</c:v>
                </c:pt>
                <c:pt idx="17194">
                  <c:v>4.2</c:v>
                </c:pt>
                <c:pt idx="17195">
                  <c:v>4.2</c:v>
                </c:pt>
                <c:pt idx="17196">
                  <c:v>4.2</c:v>
                </c:pt>
                <c:pt idx="17197">
                  <c:v>4.2</c:v>
                </c:pt>
                <c:pt idx="17198">
                  <c:v>4.2</c:v>
                </c:pt>
                <c:pt idx="17199">
                  <c:v>4.2</c:v>
                </c:pt>
                <c:pt idx="17200">
                  <c:v>4.2</c:v>
                </c:pt>
                <c:pt idx="17201">
                  <c:v>4.2</c:v>
                </c:pt>
                <c:pt idx="17202">
                  <c:v>4.2</c:v>
                </c:pt>
                <c:pt idx="17203">
                  <c:v>4.2</c:v>
                </c:pt>
                <c:pt idx="17204">
                  <c:v>4.2</c:v>
                </c:pt>
                <c:pt idx="17205">
                  <c:v>4.2</c:v>
                </c:pt>
                <c:pt idx="17206">
                  <c:v>4.2</c:v>
                </c:pt>
                <c:pt idx="17207">
                  <c:v>4.2</c:v>
                </c:pt>
                <c:pt idx="17208">
                  <c:v>4.2</c:v>
                </c:pt>
                <c:pt idx="17209">
                  <c:v>4.2</c:v>
                </c:pt>
                <c:pt idx="17210">
                  <c:v>4.2</c:v>
                </c:pt>
                <c:pt idx="17211">
                  <c:v>4.2</c:v>
                </c:pt>
                <c:pt idx="17212">
                  <c:v>4.2</c:v>
                </c:pt>
                <c:pt idx="17213">
                  <c:v>4.2</c:v>
                </c:pt>
                <c:pt idx="17214">
                  <c:v>4.2</c:v>
                </c:pt>
                <c:pt idx="17215">
                  <c:v>4</c:v>
                </c:pt>
                <c:pt idx="17216">
                  <c:v>4</c:v>
                </c:pt>
                <c:pt idx="17217">
                  <c:v>4</c:v>
                </c:pt>
                <c:pt idx="17218">
                  <c:v>4</c:v>
                </c:pt>
                <c:pt idx="17219">
                  <c:v>4</c:v>
                </c:pt>
                <c:pt idx="17220">
                  <c:v>4</c:v>
                </c:pt>
                <c:pt idx="17221">
                  <c:v>4</c:v>
                </c:pt>
                <c:pt idx="17222">
                  <c:v>4</c:v>
                </c:pt>
                <c:pt idx="17223">
                  <c:v>4</c:v>
                </c:pt>
                <c:pt idx="17224">
                  <c:v>4</c:v>
                </c:pt>
                <c:pt idx="17225">
                  <c:v>4</c:v>
                </c:pt>
                <c:pt idx="17226">
                  <c:v>4</c:v>
                </c:pt>
                <c:pt idx="17227">
                  <c:v>4</c:v>
                </c:pt>
                <c:pt idx="17228">
                  <c:v>4</c:v>
                </c:pt>
                <c:pt idx="17229">
                  <c:v>4</c:v>
                </c:pt>
                <c:pt idx="17230">
                  <c:v>4</c:v>
                </c:pt>
                <c:pt idx="17231">
                  <c:v>4</c:v>
                </c:pt>
                <c:pt idx="17232">
                  <c:v>4</c:v>
                </c:pt>
                <c:pt idx="17233">
                  <c:v>4</c:v>
                </c:pt>
                <c:pt idx="17234">
                  <c:v>4</c:v>
                </c:pt>
                <c:pt idx="17235">
                  <c:v>4</c:v>
                </c:pt>
                <c:pt idx="17236">
                  <c:v>4</c:v>
                </c:pt>
                <c:pt idx="17237">
                  <c:v>4</c:v>
                </c:pt>
                <c:pt idx="17238">
                  <c:v>4</c:v>
                </c:pt>
                <c:pt idx="17239">
                  <c:v>4</c:v>
                </c:pt>
                <c:pt idx="17240">
                  <c:v>4</c:v>
                </c:pt>
                <c:pt idx="17241">
                  <c:v>4</c:v>
                </c:pt>
                <c:pt idx="17242">
                  <c:v>4</c:v>
                </c:pt>
                <c:pt idx="17243">
                  <c:v>4</c:v>
                </c:pt>
                <c:pt idx="17244">
                  <c:v>4</c:v>
                </c:pt>
                <c:pt idx="17245">
                  <c:v>4</c:v>
                </c:pt>
                <c:pt idx="17246">
                  <c:v>4</c:v>
                </c:pt>
                <c:pt idx="17247" formatCode="0.0">
                  <c:v>4.1451612903225783</c:v>
                </c:pt>
                <c:pt idx="17248" formatCode="0.0">
                  <c:v>4.1451612903225783</c:v>
                </c:pt>
                <c:pt idx="17249" formatCode="0.0">
                  <c:v>4.1451612903225783</c:v>
                </c:pt>
                <c:pt idx="17250" formatCode="0.0">
                  <c:v>4.1451612903225783</c:v>
                </c:pt>
                <c:pt idx="17251" formatCode="0.0">
                  <c:v>4.1451612903225783</c:v>
                </c:pt>
                <c:pt idx="17252" formatCode="0.0">
                  <c:v>4.1451612903225783</c:v>
                </c:pt>
                <c:pt idx="17253" formatCode="0.0">
                  <c:v>4.1451612903225783</c:v>
                </c:pt>
                <c:pt idx="17254" formatCode="0.0">
                  <c:v>4.1451612903225783</c:v>
                </c:pt>
                <c:pt idx="17255" formatCode="0.0">
                  <c:v>4.1451612903225783</c:v>
                </c:pt>
                <c:pt idx="17256" formatCode="0.0">
                  <c:v>4.1451612903225783</c:v>
                </c:pt>
                <c:pt idx="17257" formatCode="0.0">
                  <c:v>4.1451612903225783</c:v>
                </c:pt>
                <c:pt idx="17258" formatCode="0.0">
                  <c:v>4.1451612903225783</c:v>
                </c:pt>
                <c:pt idx="17259" formatCode="0.0">
                  <c:v>4.1451612903225783</c:v>
                </c:pt>
                <c:pt idx="17260" formatCode="0.0">
                  <c:v>4.1451612903225783</c:v>
                </c:pt>
                <c:pt idx="17261" formatCode="0.0">
                  <c:v>4.1451612903225783</c:v>
                </c:pt>
                <c:pt idx="17262" formatCode="0.0">
                  <c:v>4.1451612903225783</c:v>
                </c:pt>
                <c:pt idx="17263" formatCode="0.0">
                  <c:v>4.1451612903225783</c:v>
                </c:pt>
                <c:pt idx="17264" formatCode="0.0">
                  <c:v>4.1451612903225783</c:v>
                </c:pt>
                <c:pt idx="17265" formatCode="0.0">
                  <c:v>4.1451612903225783</c:v>
                </c:pt>
                <c:pt idx="17266" formatCode="0.0">
                  <c:v>4.1451612903225783</c:v>
                </c:pt>
                <c:pt idx="17267" formatCode="0.0">
                  <c:v>4.1451612903225783</c:v>
                </c:pt>
                <c:pt idx="17268">
                  <c:v>2</c:v>
                </c:pt>
                <c:pt idx="17269">
                  <c:v>2</c:v>
                </c:pt>
                <c:pt idx="17270">
                  <c:v>2</c:v>
                </c:pt>
                <c:pt idx="17271">
                  <c:v>2</c:v>
                </c:pt>
                <c:pt idx="17272">
                  <c:v>2</c:v>
                </c:pt>
                <c:pt idx="17273">
                  <c:v>2</c:v>
                </c:pt>
                <c:pt idx="17274">
                  <c:v>2</c:v>
                </c:pt>
                <c:pt idx="17275">
                  <c:v>2</c:v>
                </c:pt>
                <c:pt idx="17276">
                  <c:v>2</c:v>
                </c:pt>
                <c:pt idx="17277">
                  <c:v>2</c:v>
                </c:pt>
                <c:pt idx="17278">
                  <c:v>2</c:v>
                </c:pt>
                <c:pt idx="17279">
                  <c:v>2</c:v>
                </c:pt>
                <c:pt idx="17280">
                  <c:v>2</c:v>
                </c:pt>
                <c:pt idx="17281">
                  <c:v>5</c:v>
                </c:pt>
                <c:pt idx="17282">
                  <c:v>2.4</c:v>
                </c:pt>
                <c:pt idx="17283">
                  <c:v>3.2</c:v>
                </c:pt>
                <c:pt idx="17284">
                  <c:v>2.4</c:v>
                </c:pt>
                <c:pt idx="17285">
                  <c:v>2.4</c:v>
                </c:pt>
                <c:pt idx="17286">
                  <c:v>2.4</c:v>
                </c:pt>
                <c:pt idx="17287">
                  <c:v>2</c:v>
                </c:pt>
                <c:pt idx="17288">
                  <c:v>2.4</c:v>
                </c:pt>
                <c:pt idx="17289">
                  <c:v>3.2</c:v>
                </c:pt>
                <c:pt idx="17290">
                  <c:v>3.2</c:v>
                </c:pt>
                <c:pt idx="17291">
                  <c:v>3.2</c:v>
                </c:pt>
                <c:pt idx="17292">
                  <c:v>3.2</c:v>
                </c:pt>
                <c:pt idx="17293">
                  <c:v>3.2</c:v>
                </c:pt>
                <c:pt idx="17294">
                  <c:v>2.4</c:v>
                </c:pt>
                <c:pt idx="17295">
                  <c:v>2.4</c:v>
                </c:pt>
                <c:pt idx="17296">
                  <c:v>3.2</c:v>
                </c:pt>
                <c:pt idx="17297">
                  <c:v>2.4</c:v>
                </c:pt>
                <c:pt idx="17298">
                  <c:v>2.4</c:v>
                </c:pt>
                <c:pt idx="17299">
                  <c:v>2.4</c:v>
                </c:pt>
                <c:pt idx="17300">
                  <c:v>2.4</c:v>
                </c:pt>
                <c:pt idx="17301">
                  <c:v>2.4</c:v>
                </c:pt>
                <c:pt idx="17302">
                  <c:v>2.4</c:v>
                </c:pt>
                <c:pt idx="17303">
                  <c:v>2.4</c:v>
                </c:pt>
                <c:pt idx="17304">
                  <c:v>3.2</c:v>
                </c:pt>
                <c:pt idx="17305">
                  <c:v>2.4</c:v>
                </c:pt>
                <c:pt idx="17306">
                  <c:v>2.4</c:v>
                </c:pt>
                <c:pt idx="17307">
                  <c:v>2.4</c:v>
                </c:pt>
                <c:pt idx="17308">
                  <c:v>2.4</c:v>
                </c:pt>
                <c:pt idx="17309">
                  <c:v>2.4</c:v>
                </c:pt>
                <c:pt idx="17310">
                  <c:v>2.4</c:v>
                </c:pt>
                <c:pt idx="17311">
                  <c:v>2.4</c:v>
                </c:pt>
                <c:pt idx="17312">
                  <c:v>2.4</c:v>
                </c:pt>
                <c:pt idx="17313">
                  <c:v>2.4</c:v>
                </c:pt>
                <c:pt idx="17314">
                  <c:v>2.4</c:v>
                </c:pt>
                <c:pt idx="17315">
                  <c:v>2.4</c:v>
                </c:pt>
                <c:pt idx="17316">
                  <c:v>2.4</c:v>
                </c:pt>
                <c:pt idx="17317">
                  <c:v>2.4</c:v>
                </c:pt>
                <c:pt idx="17318">
                  <c:v>3.2</c:v>
                </c:pt>
                <c:pt idx="17319">
                  <c:v>2.4</c:v>
                </c:pt>
                <c:pt idx="17320">
                  <c:v>2.4</c:v>
                </c:pt>
                <c:pt idx="17321">
                  <c:v>2.4</c:v>
                </c:pt>
                <c:pt idx="17322">
                  <c:v>2.4</c:v>
                </c:pt>
                <c:pt idx="17323">
                  <c:v>2.4</c:v>
                </c:pt>
                <c:pt idx="17324">
                  <c:v>2.4</c:v>
                </c:pt>
                <c:pt idx="17325">
                  <c:v>2.4</c:v>
                </c:pt>
                <c:pt idx="17326">
                  <c:v>2.4</c:v>
                </c:pt>
                <c:pt idx="17327">
                  <c:v>2.4</c:v>
                </c:pt>
                <c:pt idx="17328">
                  <c:v>2.4</c:v>
                </c:pt>
                <c:pt idx="17329">
                  <c:v>2.4</c:v>
                </c:pt>
                <c:pt idx="17330">
                  <c:v>2.4</c:v>
                </c:pt>
                <c:pt idx="17331">
                  <c:v>2.4</c:v>
                </c:pt>
                <c:pt idx="17332">
                  <c:v>2.4</c:v>
                </c:pt>
                <c:pt idx="17333">
                  <c:v>2.4</c:v>
                </c:pt>
                <c:pt idx="17334">
                  <c:v>2.4</c:v>
                </c:pt>
                <c:pt idx="17335">
                  <c:v>2.4</c:v>
                </c:pt>
                <c:pt idx="17336">
                  <c:v>2.4</c:v>
                </c:pt>
                <c:pt idx="17337">
                  <c:v>2.4</c:v>
                </c:pt>
                <c:pt idx="17338">
                  <c:v>2.4</c:v>
                </c:pt>
                <c:pt idx="17339">
                  <c:v>2.4</c:v>
                </c:pt>
                <c:pt idx="17340">
                  <c:v>2.4</c:v>
                </c:pt>
                <c:pt idx="17341">
                  <c:v>4</c:v>
                </c:pt>
                <c:pt idx="17342">
                  <c:v>4</c:v>
                </c:pt>
                <c:pt idx="17343">
                  <c:v>4</c:v>
                </c:pt>
                <c:pt idx="17344">
                  <c:v>4</c:v>
                </c:pt>
                <c:pt idx="17345">
                  <c:v>4</c:v>
                </c:pt>
                <c:pt idx="17346">
                  <c:v>4</c:v>
                </c:pt>
                <c:pt idx="17347">
                  <c:v>4</c:v>
                </c:pt>
                <c:pt idx="17348">
                  <c:v>4</c:v>
                </c:pt>
                <c:pt idx="17349">
                  <c:v>4</c:v>
                </c:pt>
                <c:pt idx="17350">
                  <c:v>4</c:v>
                </c:pt>
                <c:pt idx="17351">
                  <c:v>2.5</c:v>
                </c:pt>
                <c:pt idx="17352">
                  <c:v>4</c:v>
                </c:pt>
                <c:pt idx="17353">
                  <c:v>2.5</c:v>
                </c:pt>
                <c:pt idx="17354">
                  <c:v>4</c:v>
                </c:pt>
                <c:pt idx="17355">
                  <c:v>4</c:v>
                </c:pt>
                <c:pt idx="17356">
                  <c:v>4</c:v>
                </c:pt>
                <c:pt idx="17357">
                  <c:v>2.5</c:v>
                </c:pt>
                <c:pt idx="17358">
                  <c:v>4</c:v>
                </c:pt>
                <c:pt idx="17359">
                  <c:v>4</c:v>
                </c:pt>
                <c:pt idx="17360">
                  <c:v>4</c:v>
                </c:pt>
                <c:pt idx="17361">
                  <c:v>2.5</c:v>
                </c:pt>
                <c:pt idx="17362">
                  <c:v>4</c:v>
                </c:pt>
                <c:pt idx="17363">
                  <c:v>2.5</c:v>
                </c:pt>
                <c:pt idx="17364">
                  <c:v>4</c:v>
                </c:pt>
                <c:pt idx="17365">
                  <c:v>2.5</c:v>
                </c:pt>
                <c:pt idx="17366">
                  <c:v>4</c:v>
                </c:pt>
                <c:pt idx="17367">
                  <c:v>4</c:v>
                </c:pt>
                <c:pt idx="17368">
                  <c:v>4</c:v>
                </c:pt>
                <c:pt idx="17369">
                  <c:v>2.5</c:v>
                </c:pt>
                <c:pt idx="17370">
                  <c:v>4</c:v>
                </c:pt>
                <c:pt idx="17371">
                  <c:v>4</c:v>
                </c:pt>
                <c:pt idx="17372">
                  <c:v>4</c:v>
                </c:pt>
                <c:pt idx="17373">
                  <c:v>2.5</c:v>
                </c:pt>
                <c:pt idx="17374">
                  <c:v>4</c:v>
                </c:pt>
                <c:pt idx="17375">
                  <c:v>2.5</c:v>
                </c:pt>
                <c:pt idx="17376">
                  <c:v>4</c:v>
                </c:pt>
                <c:pt idx="17377">
                  <c:v>2.5</c:v>
                </c:pt>
                <c:pt idx="17378">
                  <c:v>4</c:v>
                </c:pt>
                <c:pt idx="17379">
                  <c:v>4</c:v>
                </c:pt>
                <c:pt idx="17380">
                  <c:v>4</c:v>
                </c:pt>
                <c:pt idx="17381">
                  <c:v>2.5</c:v>
                </c:pt>
                <c:pt idx="17382">
                  <c:v>4</c:v>
                </c:pt>
                <c:pt idx="17383">
                  <c:v>4</c:v>
                </c:pt>
                <c:pt idx="17384">
                  <c:v>4</c:v>
                </c:pt>
                <c:pt idx="17385">
                  <c:v>2.5</c:v>
                </c:pt>
                <c:pt idx="17386">
                  <c:v>4</c:v>
                </c:pt>
                <c:pt idx="17387">
                  <c:v>2.5</c:v>
                </c:pt>
                <c:pt idx="17388">
                  <c:v>4</c:v>
                </c:pt>
                <c:pt idx="17389">
                  <c:v>2.5</c:v>
                </c:pt>
                <c:pt idx="17390">
                  <c:v>4</c:v>
                </c:pt>
                <c:pt idx="17391">
                  <c:v>4</c:v>
                </c:pt>
                <c:pt idx="17392">
                  <c:v>2.5</c:v>
                </c:pt>
                <c:pt idx="17393">
                  <c:v>4</c:v>
                </c:pt>
                <c:pt idx="17394">
                  <c:v>4</c:v>
                </c:pt>
                <c:pt idx="17395">
                  <c:v>2.5</c:v>
                </c:pt>
                <c:pt idx="17396">
                  <c:v>4</c:v>
                </c:pt>
                <c:pt idx="17397">
                  <c:v>2.5</c:v>
                </c:pt>
                <c:pt idx="17398">
                  <c:v>4</c:v>
                </c:pt>
                <c:pt idx="17399">
                  <c:v>2.5</c:v>
                </c:pt>
                <c:pt idx="17400">
                  <c:v>4</c:v>
                </c:pt>
                <c:pt idx="17401">
                  <c:v>4</c:v>
                </c:pt>
                <c:pt idx="17402">
                  <c:v>2.5</c:v>
                </c:pt>
                <c:pt idx="17403">
                  <c:v>4</c:v>
                </c:pt>
                <c:pt idx="17404">
                  <c:v>4</c:v>
                </c:pt>
                <c:pt idx="17405">
                  <c:v>2.5</c:v>
                </c:pt>
                <c:pt idx="17406">
                  <c:v>4</c:v>
                </c:pt>
                <c:pt idx="17407" formatCode="0.0">
                  <c:v>3.0592000000000015</c:v>
                </c:pt>
                <c:pt idx="17408" formatCode="0.0">
                  <c:v>3.0592000000000015</c:v>
                </c:pt>
                <c:pt idx="17409" formatCode="0.0">
                  <c:v>3.0592000000000015</c:v>
                </c:pt>
                <c:pt idx="17410" formatCode="0.0">
                  <c:v>3.0592000000000015</c:v>
                </c:pt>
                <c:pt idx="17411" formatCode="0.0">
                  <c:v>3.0592000000000015</c:v>
                </c:pt>
                <c:pt idx="17412" formatCode="0.0">
                  <c:v>3.0592000000000015</c:v>
                </c:pt>
                <c:pt idx="17413" formatCode="0.0">
                  <c:v>3.0592000000000015</c:v>
                </c:pt>
                <c:pt idx="17414" formatCode="0.0">
                  <c:v>3.0592000000000015</c:v>
                </c:pt>
                <c:pt idx="17415" formatCode="0.0">
                  <c:v>3.0592000000000015</c:v>
                </c:pt>
                <c:pt idx="17416" formatCode="0.0">
                  <c:v>3.0592000000000015</c:v>
                </c:pt>
                <c:pt idx="17417" formatCode="0.0">
                  <c:v>3.0592000000000015</c:v>
                </c:pt>
                <c:pt idx="17418" formatCode="0.0">
                  <c:v>3.0592000000000015</c:v>
                </c:pt>
                <c:pt idx="17419" formatCode="0.0">
                  <c:v>3.0592000000000015</c:v>
                </c:pt>
                <c:pt idx="17420" formatCode="0.0">
                  <c:v>3.0592000000000015</c:v>
                </c:pt>
                <c:pt idx="17421" formatCode="0.0">
                  <c:v>3.0592000000000015</c:v>
                </c:pt>
                <c:pt idx="17422" formatCode="0.0">
                  <c:v>3.0592000000000015</c:v>
                </c:pt>
                <c:pt idx="17423" formatCode="0.0">
                  <c:v>3.0592000000000015</c:v>
                </c:pt>
                <c:pt idx="17424" formatCode="0.0">
                  <c:v>3.0592000000000015</c:v>
                </c:pt>
                <c:pt idx="17425" formatCode="0.0">
                  <c:v>3.0592000000000015</c:v>
                </c:pt>
                <c:pt idx="17426" formatCode="0.0">
                  <c:v>3.0592000000000015</c:v>
                </c:pt>
                <c:pt idx="17427" formatCode="0.0">
                  <c:v>3.0592000000000015</c:v>
                </c:pt>
                <c:pt idx="17428" formatCode="0.0">
                  <c:v>3.0592000000000015</c:v>
                </c:pt>
                <c:pt idx="17429" formatCode="0.0">
                  <c:v>3.0592000000000015</c:v>
                </c:pt>
                <c:pt idx="17430" formatCode="0.0">
                  <c:v>3.0592000000000015</c:v>
                </c:pt>
                <c:pt idx="17431" formatCode="0.0">
                  <c:v>3.0592000000000015</c:v>
                </c:pt>
                <c:pt idx="17432" formatCode="0.0">
                  <c:v>3.0592000000000015</c:v>
                </c:pt>
                <c:pt idx="17433" formatCode="0.0">
                  <c:v>3.0592000000000015</c:v>
                </c:pt>
                <c:pt idx="17434" formatCode="0.0">
                  <c:v>3.0592000000000015</c:v>
                </c:pt>
                <c:pt idx="17435" formatCode="0.0">
                  <c:v>3.0592000000000015</c:v>
                </c:pt>
                <c:pt idx="17436" formatCode="0.0">
                  <c:v>3.0592000000000015</c:v>
                </c:pt>
                <c:pt idx="17437" formatCode="0.0">
                  <c:v>3.0592000000000015</c:v>
                </c:pt>
                <c:pt idx="17438" formatCode="0.0">
                  <c:v>3.0592000000000015</c:v>
                </c:pt>
                <c:pt idx="17439" formatCode="0.0">
                  <c:v>3.0592000000000015</c:v>
                </c:pt>
                <c:pt idx="17440" formatCode="0.0">
                  <c:v>3.0592000000000015</c:v>
                </c:pt>
                <c:pt idx="17441" formatCode="0.0">
                  <c:v>3.0592000000000015</c:v>
                </c:pt>
                <c:pt idx="17442" formatCode="0.0">
                  <c:v>3.0592000000000015</c:v>
                </c:pt>
                <c:pt idx="17443" formatCode="0.0">
                  <c:v>3.0592000000000015</c:v>
                </c:pt>
                <c:pt idx="17444" formatCode="0.0">
                  <c:v>3.0592000000000015</c:v>
                </c:pt>
                <c:pt idx="17445" formatCode="0.0">
                  <c:v>3.0592000000000015</c:v>
                </c:pt>
                <c:pt idx="17446" formatCode="0.0">
                  <c:v>3.0592000000000015</c:v>
                </c:pt>
                <c:pt idx="17447" formatCode="0.0">
                  <c:v>3.0592000000000015</c:v>
                </c:pt>
                <c:pt idx="17448" formatCode="0.0">
                  <c:v>3.0592000000000015</c:v>
                </c:pt>
                <c:pt idx="17449" formatCode="0.0">
                  <c:v>3.0592000000000015</c:v>
                </c:pt>
                <c:pt idx="17450" formatCode="0.0">
                  <c:v>3.0592000000000015</c:v>
                </c:pt>
                <c:pt idx="17451" formatCode="0.0">
                  <c:v>3.0592000000000015</c:v>
                </c:pt>
                <c:pt idx="17452" formatCode="0.0">
                  <c:v>3.0592000000000015</c:v>
                </c:pt>
                <c:pt idx="17453" formatCode="0.0">
                  <c:v>3.0592000000000015</c:v>
                </c:pt>
                <c:pt idx="17454" formatCode="0.0">
                  <c:v>3.0592000000000015</c:v>
                </c:pt>
                <c:pt idx="17455" formatCode="0.0">
                  <c:v>3.0592000000000015</c:v>
                </c:pt>
                <c:pt idx="17456" formatCode="0.0">
                  <c:v>3.0592000000000015</c:v>
                </c:pt>
                <c:pt idx="17457" formatCode="0.0">
                  <c:v>3.0592000000000015</c:v>
                </c:pt>
                <c:pt idx="17458" formatCode="0.0">
                  <c:v>3.0592000000000015</c:v>
                </c:pt>
                <c:pt idx="17459" formatCode="0.0">
                  <c:v>3.0592000000000015</c:v>
                </c:pt>
                <c:pt idx="17460" formatCode="0.0">
                  <c:v>3.0592000000000015</c:v>
                </c:pt>
                <c:pt idx="17461" formatCode="0.0">
                  <c:v>3.0592000000000015</c:v>
                </c:pt>
                <c:pt idx="17462" formatCode="0.0">
                  <c:v>3.0592000000000015</c:v>
                </c:pt>
                <c:pt idx="17463" formatCode="0.0">
                  <c:v>3.0592000000000015</c:v>
                </c:pt>
                <c:pt idx="17464" formatCode="0.0">
                  <c:v>3.0592000000000015</c:v>
                </c:pt>
                <c:pt idx="17465" formatCode="0.0">
                  <c:v>3.0592000000000015</c:v>
                </c:pt>
                <c:pt idx="17466" formatCode="0.0">
                  <c:v>3.0592000000000015</c:v>
                </c:pt>
                <c:pt idx="17467" formatCode="0.0">
                  <c:v>3.0592000000000015</c:v>
                </c:pt>
                <c:pt idx="17468" formatCode="0.0">
                  <c:v>3.0592000000000015</c:v>
                </c:pt>
                <c:pt idx="17469" formatCode="0.0">
                  <c:v>3.0592000000000015</c:v>
                </c:pt>
                <c:pt idx="17470" formatCode="0.0">
                  <c:v>3.0592000000000015</c:v>
                </c:pt>
                <c:pt idx="17471" formatCode="0.0">
                  <c:v>3.0592000000000015</c:v>
                </c:pt>
                <c:pt idx="17472" formatCode="0.0">
                  <c:v>3.0592000000000015</c:v>
                </c:pt>
                <c:pt idx="17473" formatCode="0.0">
                  <c:v>3.0592000000000015</c:v>
                </c:pt>
                <c:pt idx="17474" formatCode="0.0">
                  <c:v>3.0592000000000015</c:v>
                </c:pt>
                <c:pt idx="17475" formatCode="0.0">
                  <c:v>3.0592000000000015</c:v>
                </c:pt>
                <c:pt idx="17476" formatCode="0.0">
                  <c:v>3.0592000000000015</c:v>
                </c:pt>
                <c:pt idx="17477" formatCode="0.0">
                  <c:v>3.0592000000000015</c:v>
                </c:pt>
                <c:pt idx="17478" formatCode="0.0">
                  <c:v>3.0592000000000015</c:v>
                </c:pt>
                <c:pt idx="17479" formatCode="0.0">
                  <c:v>3.0592000000000015</c:v>
                </c:pt>
                <c:pt idx="17480" formatCode="0.0">
                  <c:v>3.0592000000000015</c:v>
                </c:pt>
                <c:pt idx="17481">
                  <c:v>3.6</c:v>
                </c:pt>
                <c:pt idx="17482">
                  <c:v>3.6</c:v>
                </c:pt>
                <c:pt idx="17483">
                  <c:v>3.6</c:v>
                </c:pt>
                <c:pt idx="17484">
                  <c:v>6.2</c:v>
                </c:pt>
                <c:pt idx="17485">
                  <c:v>3.6</c:v>
                </c:pt>
                <c:pt idx="17486">
                  <c:v>6.4</c:v>
                </c:pt>
                <c:pt idx="17487">
                  <c:v>3.6</c:v>
                </c:pt>
                <c:pt idx="17488">
                  <c:v>3.6</c:v>
                </c:pt>
                <c:pt idx="17489">
                  <c:v>3.6</c:v>
                </c:pt>
                <c:pt idx="17490">
                  <c:v>3.6</c:v>
                </c:pt>
                <c:pt idx="17491">
                  <c:v>3.6</c:v>
                </c:pt>
                <c:pt idx="17492">
                  <c:v>3.6</c:v>
                </c:pt>
                <c:pt idx="17493">
                  <c:v>3.6</c:v>
                </c:pt>
                <c:pt idx="17494">
                  <c:v>3.6</c:v>
                </c:pt>
                <c:pt idx="17495">
                  <c:v>3.6</c:v>
                </c:pt>
                <c:pt idx="17496">
                  <c:v>3.6</c:v>
                </c:pt>
                <c:pt idx="17497">
                  <c:v>3.6</c:v>
                </c:pt>
                <c:pt idx="17498">
                  <c:v>3.6</c:v>
                </c:pt>
                <c:pt idx="17499">
                  <c:v>3.6</c:v>
                </c:pt>
                <c:pt idx="17500">
                  <c:v>3.6</c:v>
                </c:pt>
                <c:pt idx="17501">
                  <c:v>3.6</c:v>
                </c:pt>
                <c:pt idx="17502">
                  <c:v>3.6</c:v>
                </c:pt>
                <c:pt idx="17503">
                  <c:v>3.6</c:v>
                </c:pt>
                <c:pt idx="17504">
                  <c:v>3.6</c:v>
                </c:pt>
                <c:pt idx="17505">
                  <c:v>6.2</c:v>
                </c:pt>
                <c:pt idx="17506">
                  <c:v>3.6</c:v>
                </c:pt>
                <c:pt idx="17507">
                  <c:v>3.6</c:v>
                </c:pt>
                <c:pt idx="17508">
                  <c:v>6.4</c:v>
                </c:pt>
                <c:pt idx="17509">
                  <c:v>3.6</c:v>
                </c:pt>
                <c:pt idx="17510">
                  <c:v>3.6</c:v>
                </c:pt>
                <c:pt idx="17511">
                  <c:v>3.6</c:v>
                </c:pt>
                <c:pt idx="17512">
                  <c:v>3.6</c:v>
                </c:pt>
                <c:pt idx="17513">
                  <c:v>3.6</c:v>
                </c:pt>
                <c:pt idx="17514">
                  <c:v>3.6</c:v>
                </c:pt>
                <c:pt idx="17515">
                  <c:v>3.6</c:v>
                </c:pt>
                <c:pt idx="17516">
                  <c:v>3.6</c:v>
                </c:pt>
                <c:pt idx="17517">
                  <c:v>3.6</c:v>
                </c:pt>
                <c:pt idx="17518">
                  <c:v>3.6</c:v>
                </c:pt>
                <c:pt idx="17519">
                  <c:v>3.6</c:v>
                </c:pt>
                <c:pt idx="17520">
                  <c:v>3.6</c:v>
                </c:pt>
                <c:pt idx="17521">
                  <c:v>3.6</c:v>
                </c:pt>
                <c:pt idx="17522">
                  <c:v>3.6</c:v>
                </c:pt>
                <c:pt idx="17523">
                  <c:v>3.6</c:v>
                </c:pt>
                <c:pt idx="17524">
                  <c:v>3.6</c:v>
                </c:pt>
                <c:pt idx="17525">
                  <c:v>3.6</c:v>
                </c:pt>
                <c:pt idx="17526">
                  <c:v>3.6</c:v>
                </c:pt>
                <c:pt idx="17527">
                  <c:v>3.6</c:v>
                </c:pt>
                <c:pt idx="17528">
                  <c:v>3.6</c:v>
                </c:pt>
                <c:pt idx="17529">
                  <c:v>3.6</c:v>
                </c:pt>
                <c:pt idx="17530">
                  <c:v>3.6</c:v>
                </c:pt>
                <c:pt idx="17531">
                  <c:v>6.4</c:v>
                </c:pt>
                <c:pt idx="17532">
                  <c:v>6.4</c:v>
                </c:pt>
                <c:pt idx="17533">
                  <c:v>3.6</c:v>
                </c:pt>
                <c:pt idx="17534">
                  <c:v>3.6</c:v>
                </c:pt>
                <c:pt idx="17535">
                  <c:v>3.6</c:v>
                </c:pt>
                <c:pt idx="17536">
                  <c:v>3.6</c:v>
                </c:pt>
                <c:pt idx="17537">
                  <c:v>3.6</c:v>
                </c:pt>
                <c:pt idx="17538">
                  <c:v>3.6</c:v>
                </c:pt>
                <c:pt idx="17539">
                  <c:v>3.6</c:v>
                </c:pt>
                <c:pt idx="17540">
                  <c:v>3.6</c:v>
                </c:pt>
                <c:pt idx="17541">
                  <c:v>3.6</c:v>
                </c:pt>
                <c:pt idx="17542">
                  <c:v>3.6</c:v>
                </c:pt>
                <c:pt idx="17543">
                  <c:v>3.6</c:v>
                </c:pt>
                <c:pt idx="17544">
                  <c:v>3.6</c:v>
                </c:pt>
                <c:pt idx="17545">
                  <c:v>3.6</c:v>
                </c:pt>
                <c:pt idx="17546">
                  <c:v>6.4</c:v>
                </c:pt>
                <c:pt idx="17547">
                  <c:v>3.6</c:v>
                </c:pt>
                <c:pt idx="17548">
                  <c:v>3.6</c:v>
                </c:pt>
                <c:pt idx="17549">
                  <c:v>3.6</c:v>
                </c:pt>
                <c:pt idx="17550">
                  <c:v>3.6</c:v>
                </c:pt>
                <c:pt idx="17551">
                  <c:v>3.6</c:v>
                </c:pt>
                <c:pt idx="17552">
                  <c:v>3.6</c:v>
                </c:pt>
                <c:pt idx="17553">
                  <c:v>3.6</c:v>
                </c:pt>
                <c:pt idx="17554">
                  <c:v>3.6</c:v>
                </c:pt>
                <c:pt idx="17555">
                  <c:v>3.6</c:v>
                </c:pt>
                <c:pt idx="17556">
                  <c:v>3.6</c:v>
                </c:pt>
                <c:pt idx="17557">
                  <c:v>3.6</c:v>
                </c:pt>
                <c:pt idx="17558">
                  <c:v>6.4</c:v>
                </c:pt>
                <c:pt idx="17559">
                  <c:v>3.6</c:v>
                </c:pt>
                <c:pt idx="17560">
                  <c:v>3.6</c:v>
                </c:pt>
                <c:pt idx="17561">
                  <c:v>3.6</c:v>
                </c:pt>
                <c:pt idx="17562">
                  <c:v>3.6</c:v>
                </c:pt>
                <c:pt idx="17563">
                  <c:v>3.6</c:v>
                </c:pt>
                <c:pt idx="17564">
                  <c:v>3.6</c:v>
                </c:pt>
                <c:pt idx="17565">
                  <c:v>3.6</c:v>
                </c:pt>
                <c:pt idx="17566">
                  <c:v>3.6</c:v>
                </c:pt>
                <c:pt idx="17567">
                  <c:v>3.6</c:v>
                </c:pt>
                <c:pt idx="17568">
                  <c:v>6.4</c:v>
                </c:pt>
                <c:pt idx="17569">
                  <c:v>6.4</c:v>
                </c:pt>
                <c:pt idx="17570">
                  <c:v>6.4</c:v>
                </c:pt>
                <c:pt idx="17571">
                  <c:v>3.6</c:v>
                </c:pt>
                <c:pt idx="17572">
                  <c:v>3.6</c:v>
                </c:pt>
                <c:pt idx="17573">
                  <c:v>3.6</c:v>
                </c:pt>
                <c:pt idx="17574">
                  <c:v>3.6</c:v>
                </c:pt>
                <c:pt idx="17575">
                  <c:v>3.6</c:v>
                </c:pt>
                <c:pt idx="17576">
                  <c:v>3.6</c:v>
                </c:pt>
                <c:pt idx="17577">
                  <c:v>3.6</c:v>
                </c:pt>
                <c:pt idx="17578">
                  <c:v>3.6</c:v>
                </c:pt>
                <c:pt idx="17579">
                  <c:v>3.6</c:v>
                </c:pt>
                <c:pt idx="17580">
                  <c:v>3.6</c:v>
                </c:pt>
                <c:pt idx="17581">
                  <c:v>3.6</c:v>
                </c:pt>
                <c:pt idx="17582">
                  <c:v>6.4</c:v>
                </c:pt>
                <c:pt idx="17583">
                  <c:v>3.6</c:v>
                </c:pt>
                <c:pt idx="17584">
                  <c:v>3.6</c:v>
                </c:pt>
                <c:pt idx="17585">
                  <c:v>3.6</c:v>
                </c:pt>
                <c:pt idx="17586">
                  <c:v>3.6</c:v>
                </c:pt>
                <c:pt idx="17587">
                  <c:v>3.6</c:v>
                </c:pt>
                <c:pt idx="17588">
                  <c:v>3.6</c:v>
                </c:pt>
                <c:pt idx="17589">
                  <c:v>3.6</c:v>
                </c:pt>
                <c:pt idx="17590">
                  <c:v>3.6</c:v>
                </c:pt>
                <c:pt idx="17591">
                  <c:v>3.6</c:v>
                </c:pt>
                <c:pt idx="17592">
                  <c:v>3.6</c:v>
                </c:pt>
                <c:pt idx="17593">
                  <c:v>3.6</c:v>
                </c:pt>
                <c:pt idx="17594">
                  <c:v>3.6</c:v>
                </c:pt>
                <c:pt idx="17595">
                  <c:v>3.6</c:v>
                </c:pt>
                <c:pt idx="17596">
                  <c:v>3.6</c:v>
                </c:pt>
                <c:pt idx="17597">
                  <c:v>3.7</c:v>
                </c:pt>
                <c:pt idx="17598">
                  <c:v>3.7</c:v>
                </c:pt>
                <c:pt idx="17599">
                  <c:v>3.7</c:v>
                </c:pt>
                <c:pt idx="17600">
                  <c:v>6.1</c:v>
                </c:pt>
                <c:pt idx="17601">
                  <c:v>3.7</c:v>
                </c:pt>
                <c:pt idx="17602">
                  <c:v>3.7</c:v>
                </c:pt>
                <c:pt idx="17603">
                  <c:v>3.7</c:v>
                </c:pt>
                <c:pt idx="17604">
                  <c:v>5.7</c:v>
                </c:pt>
                <c:pt idx="17605">
                  <c:v>3.7</c:v>
                </c:pt>
                <c:pt idx="17606">
                  <c:v>3.7</c:v>
                </c:pt>
                <c:pt idx="17607">
                  <c:v>6.1</c:v>
                </c:pt>
                <c:pt idx="17608">
                  <c:v>3.7</c:v>
                </c:pt>
                <c:pt idx="17609">
                  <c:v>5.7</c:v>
                </c:pt>
                <c:pt idx="17610">
                  <c:v>3.7</c:v>
                </c:pt>
                <c:pt idx="17611">
                  <c:v>3.7</c:v>
                </c:pt>
                <c:pt idx="17612">
                  <c:v>5.7</c:v>
                </c:pt>
                <c:pt idx="17613">
                  <c:v>4.7</c:v>
                </c:pt>
                <c:pt idx="17614">
                  <c:v>3.7</c:v>
                </c:pt>
                <c:pt idx="17615">
                  <c:v>6.1</c:v>
                </c:pt>
                <c:pt idx="17616">
                  <c:v>5.7</c:v>
                </c:pt>
                <c:pt idx="17617">
                  <c:v>4.7</c:v>
                </c:pt>
                <c:pt idx="17618">
                  <c:v>3.7</c:v>
                </c:pt>
                <c:pt idx="17619">
                  <c:v>6.1</c:v>
                </c:pt>
                <c:pt idx="17620">
                  <c:v>5.7</c:v>
                </c:pt>
                <c:pt idx="17621">
                  <c:v>4.7</c:v>
                </c:pt>
                <c:pt idx="17622">
                  <c:v>3.7</c:v>
                </c:pt>
                <c:pt idx="17623">
                  <c:v>5.7</c:v>
                </c:pt>
                <c:pt idx="17624">
                  <c:v>4.7</c:v>
                </c:pt>
                <c:pt idx="17625">
                  <c:v>3.7</c:v>
                </c:pt>
                <c:pt idx="17626">
                  <c:v>5.7</c:v>
                </c:pt>
                <c:pt idx="17627">
                  <c:v>4.7</c:v>
                </c:pt>
                <c:pt idx="17628">
                  <c:v>3.7</c:v>
                </c:pt>
                <c:pt idx="17629">
                  <c:v>6.1</c:v>
                </c:pt>
                <c:pt idx="17630">
                  <c:v>5.7</c:v>
                </c:pt>
                <c:pt idx="17631">
                  <c:v>4.7</c:v>
                </c:pt>
                <c:pt idx="17632">
                  <c:v>3.7</c:v>
                </c:pt>
                <c:pt idx="17633">
                  <c:v>4.7</c:v>
                </c:pt>
                <c:pt idx="17634">
                  <c:v>3.7</c:v>
                </c:pt>
                <c:pt idx="17635">
                  <c:v>4.7</c:v>
                </c:pt>
                <c:pt idx="17636">
                  <c:v>4</c:v>
                </c:pt>
                <c:pt idx="17637">
                  <c:v>4.7</c:v>
                </c:pt>
                <c:pt idx="17638">
                  <c:v>4</c:v>
                </c:pt>
                <c:pt idx="17639">
                  <c:v>4</c:v>
                </c:pt>
                <c:pt idx="17640">
                  <c:v>4.7</c:v>
                </c:pt>
                <c:pt idx="17641">
                  <c:v>4</c:v>
                </c:pt>
                <c:pt idx="17642">
                  <c:v>4</c:v>
                </c:pt>
                <c:pt idx="17643">
                  <c:v>4</c:v>
                </c:pt>
                <c:pt idx="17644">
                  <c:v>4</c:v>
                </c:pt>
                <c:pt idx="17645">
                  <c:v>4.7</c:v>
                </c:pt>
                <c:pt idx="17646">
                  <c:v>4</c:v>
                </c:pt>
                <c:pt idx="17647">
                  <c:v>4</c:v>
                </c:pt>
                <c:pt idx="17648">
                  <c:v>4</c:v>
                </c:pt>
                <c:pt idx="17649">
                  <c:v>4</c:v>
                </c:pt>
                <c:pt idx="17650">
                  <c:v>4</c:v>
                </c:pt>
                <c:pt idx="17651">
                  <c:v>4</c:v>
                </c:pt>
                <c:pt idx="17652">
                  <c:v>4.7</c:v>
                </c:pt>
                <c:pt idx="17653">
                  <c:v>4</c:v>
                </c:pt>
                <c:pt idx="17654">
                  <c:v>4</c:v>
                </c:pt>
                <c:pt idx="17655">
                  <c:v>4</c:v>
                </c:pt>
                <c:pt idx="17656">
                  <c:v>4</c:v>
                </c:pt>
                <c:pt idx="17657">
                  <c:v>4</c:v>
                </c:pt>
                <c:pt idx="17658">
                  <c:v>4</c:v>
                </c:pt>
                <c:pt idx="17659">
                  <c:v>4</c:v>
                </c:pt>
                <c:pt idx="17660">
                  <c:v>4</c:v>
                </c:pt>
                <c:pt idx="17661">
                  <c:v>4</c:v>
                </c:pt>
                <c:pt idx="17662">
                  <c:v>4</c:v>
                </c:pt>
                <c:pt idx="17663">
                  <c:v>4</c:v>
                </c:pt>
                <c:pt idx="17664">
                  <c:v>4</c:v>
                </c:pt>
                <c:pt idx="17665">
                  <c:v>4</c:v>
                </c:pt>
                <c:pt idx="17666">
                  <c:v>5.9</c:v>
                </c:pt>
                <c:pt idx="17667">
                  <c:v>4</c:v>
                </c:pt>
                <c:pt idx="17668">
                  <c:v>4</c:v>
                </c:pt>
                <c:pt idx="17669">
                  <c:v>4</c:v>
                </c:pt>
                <c:pt idx="17670">
                  <c:v>4</c:v>
                </c:pt>
                <c:pt idx="17671">
                  <c:v>4</c:v>
                </c:pt>
                <c:pt idx="17672">
                  <c:v>4</c:v>
                </c:pt>
                <c:pt idx="17673">
                  <c:v>4</c:v>
                </c:pt>
                <c:pt idx="17674">
                  <c:v>4</c:v>
                </c:pt>
                <c:pt idx="17675">
                  <c:v>4</c:v>
                </c:pt>
                <c:pt idx="17676">
                  <c:v>4</c:v>
                </c:pt>
                <c:pt idx="17677">
                  <c:v>4</c:v>
                </c:pt>
                <c:pt idx="17678">
                  <c:v>4</c:v>
                </c:pt>
                <c:pt idx="17679">
                  <c:v>4</c:v>
                </c:pt>
                <c:pt idx="17680">
                  <c:v>4</c:v>
                </c:pt>
                <c:pt idx="17681" formatCode="0.0">
                  <c:v>4.0790000000000086</c:v>
                </c:pt>
                <c:pt idx="17682" formatCode="0.0">
                  <c:v>4.0790000000000086</c:v>
                </c:pt>
                <c:pt idx="17683" formatCode="0.0">
                  <c:v>4.0790000000000086</c:v>
                </c:pt>
                <c:pt idx="17684" formatCode="0.0">
                  <c:v>4.0790000000000086</c:v>
                </c:pt>
                <c:pt idx="17685" formatCode="0.0">
                  <c:v>4.0790000000000086</c:v>
                </c:pt>
                <c:pt idx="17686" formatCode="0.0">
                  <c:v>4.0790000000000086</c:v>
                </c:pt>
                <c:pt idx="17687" formatCode="0.0">
                  <c:v>4.0790000000000086</c:v>
                </c:pt>
                <c:pt idx="17688" formatCode="0.0">
                  <c:v>4.0790000000000086</c:v>
                </c:pt>
                <c:pt idx="17689" formatCode="0.0">
                  <c:v>4.0790000000000086</c:v>
                </c:pt>
                <c:pt idx="17690" formatCode="0.0">
                  <c:v>4.0790000000000086</c:v>
                </c:pt>
                <c:pt idx="17691" formatCode="0.0">
                  <c:v>4.0790000000000086</c:v>
                </c:pt>
                <c:pt idx="17692" formatCode="0.0">
                  <c:v>4.0790000000000086</c:v>
                </c:pt>
                <c:pt idx="17693" formatCode="0.0">
                  <c:v>4.0790000000000086</c:v>
                </c:pt>
                <c:pt idx="17694" formatCode="0.0">
                  <c:v>4.0790000000000086</c:v>
                </c:pt>
                <c:pt idx="17695" formatCode="0.0">
                  <c:v>4.0790000000000086</c:v>
                </c:pt>
                <c:pt idx="17696" formatCode="0.0">
                  <c:v>4.0790000000000086</c:v>
                </c:pt>
                <c:pt idx="17697" formatCode="0.0">
                  <c:v>4.0790000000000086</c:v>
                </c:pt>
                <c:pt idx="17698">
                  <c:v>3.6</c:v>
                </c:pt>
                <c:pt idx="17699">
                  <c:v>3.6</c:v>
                </c:pt>
                <c:pt idx="17700">
                  <c:v>3.6</c:v>
                </c:pt>
                <c:pt idx="17701">
                  <c:v>3.6</c:v>
                </c:pt>
                <c:pt idx="17702">
                  <c:v>3.6</c:v>
                </c:pt>
                <c:pt idx="17703">
                  <c:v>3.6</c:v>
                </c:pt>
                <c:pt idx="17704">
                  <c:v>3.6</c:v>
                </c:pt>
                <c:pt idx="17705">
                  <c:v>3.6</c:v>
                </c:pt>
                <c:pt idx="17706">
                  <c:v>3.6</c:v>
                </c:pt>
                <c:pt idx="17707">
                  <c:v>3.6</c:v>
                </c:pt>
                <c:pt idx="17708">
                  <c:v>3.6</c:v>
                </c:pt>
                <c:pt idx="17709">
                  <c:v>3.6</c:v>
                </c:pt>
                <c:pt idx="17710">
                  <c:v>3.6</c:v>
                </c:pt>
                <c:pt idx="17711">
                  <c:v>3.6</c:v>
                </c:pt>
                <c:pt idx="17712">
                  <c:v>3.6</c:v>
                </c:pt>
                <c:pt idx="17713">
                  <c:v>3.6</c:v>
                </c:pt>
                <c:pt idx="17714">
                  <c:v>3.6</c:v>
                </c:pt>
                <c:pt idx="17715">
                  <c:v>3.6</c:v>
                </c:pt>
                <c:pt idx="17716">
                  <c:v>3.6</c:v>
                </c:pt>
                <c:pt idx="17717">
                  <c:v>3.6</c:v>
                </c:pt>
                <c:pt idx="17718">
                  <c:v>3.6</c:v>
                </c:pt>
                <c:pt idx="17719">
                  <c:v>3.6</c:v>
                </c:pt>
                <c:pt idx="17720">
                  <c:v>3.6</c:v>
                </c:pt>
                <c:pt idx="17721">
                  <c:v>3.6</c:v>
                </c:pt>
                <c:pt idx="17722">
                  <c:v>3.6</c:v>
                </c:pt>
                <c:pt idx="17723">
                  <c:v>3.6</c:v>
                </c:pt>
                <c:pt idx="17724">
                  <c:v>3.6</c:v>
                </c:pt>
                <c:pt idx="17725">
                  <c:v>3.6</c:v>
                </c:pt>
                <c:pt idx="17726">
                  <c:v>3.6</c:v>
                </c:pt>
                <c:pt idx="17727">
                  <c:v>3.6</c:v>
                </c:pt>
                <c:pt idx="17728">
                  <c:v>3.6</c:v>
                </c:pt>
                <c:pt idx="17729">
                  <c:v>3.6</c:v>
                </c:pt>
                <c:pt idx="17730">
                  <c:v>3.6</c:v>
                </c:pt>
                <c:pt idx="17731">
                  <c:v>3.6</c:v>
                </c:pt>
                <c:pt idx="17732">
                  <c:v>3.6</c:v>
                </c:pt>
                <c:pt idx="17733">
                  <c:v>3.6</c:v>
                </c:pt>
                <c:pt idx="17734">
                  <c:v>3.6</c:v>
                </c:pt>
                <c:pt idx="17735">
                  <c:v>3.6</c:v>
                </c:pt>
                <c:pt idx="17736">
                  <c:v>3.6</c:v>
                </c:pt>
                <c:pt idx="17737">
                  <c:v>3.6</c:v>
                </c:pt>
                <c:pt idx="17738">
                  <c:v>3.6</c:v>
                </c:pt>
                <c:pt idx="17739">
                  <c:v>3.6</c:v>
                </c:pt>
                <c:pt idx="17740">
                  <c:v>3.6</c:v>
                </c:pt>
                <c:pt idx="17741">
                  <c:v>3.6</c:v>
                </c:pt>
                <c:pt idx="17742">
                  <c:v>3.6</c:v>
                </c:pt>
                <c:pt idx="17743">
                  <c:v>3.6</c:v>
                </c:pt>
                <c:pt idx="17744">
                  <c:v>3.6</c:v>
                </c:pt>
                <c:pt idx="17745">
                  <c:v>3.6</c:v>
                </c:pt>
                <c:pt idx="17746">
                  <c:v>3.6</c:v>
                </c:pt>
                <c:pt idx="17747">
                  <c:v>3.6</c:v>
                </c:pt>
                <c:pt idx="17748">
                  <c:v>3.6</c:v>
                </c:pt>
                <c:pt idx="17749">
                  <c:v>3.6</c:v>
                </c:pt>
                <c:pt idx="17750">
                  <c:v>3.6</c:v>
                </c:pt>
                <c:pt idx="17751">
                  <c:v>3.6</c:v>
                </c:pt>
                <c:pt idx="17752">
                  <c:v>3.6</c:v>
                </c:pt>
                <c:pt idx="17753">
                  <c:v>3.6</c:v>
                </c:pt>
                <c:pt idx="17754">
                  <c:v>3.6</c:v>
                </c:pt>
                <c:pt idx="17755">
                  <c:v>3.6</c:v>
                </c:pt>
                <c:pt idx="17756">
                  <c:v>3.6</c:v>
                </c:pt>
                <c:pt idx="17757">
                  <c:v>3.6</c:v>
                </c:pt>
                <c:pt idx="17758">
                  <c:v>3.6</c:v>
                </c:pt>
                <c:pt idx="17759">
                  <c:v>3.6</c:v>
                </c:pt>
                <c:pt idx="17760">
                  <c:v>3.6</c:v>
                </c:pt>
                <c:pt idx="17761">
                  <c:v>3.6</c:v>
                </c:pt>
                <c:pt idx="17762">
                  <c:v>3.6</c:v>
                </c:pt>
                <c:pt idx="17763">
                  <c:v>3.6</c:v>
                </c:pt>
                <c:pt idx="17764">
                  <c:v>3.6</c:v>
                </c:pt>
                <c:pt idx="17765">
                  <c:v>3.6</c:v>
                </c:pt>
                <c:pt idx="17766">
                  <c:v>3.6</c:v>
                </c:pt>
                <c:pt idx="17767">
                  <c:v>3.6</c:v>
                </c:pt>
                <c:pt idx="17768">
                  <c:v>3.6</c:v>
                </c:pt>
                <c:pt idx="17769">
                  <c:v>3.6</c:v>
                </c:pt>
                <c:pt idx="17770">
                  <c:v>3.6</c:v>
                </c:pt>
                <c:pt idx="17771">
                  <c:v>3.6</c:v>
                </c:pt>
                <c:pt idx="17772">
                  <c:v>3.6</c:v>
                </c:pt>
                <c:pt idx="17773">
                  <c:v>3.6</c:v>
                </c:pt>
                <c:pt idx="17774">
                  <c:v>3.6</c:v>
                </c:pt>
                <c:pt idx="17775">
                  <c:v>3.6</c:v>
                </c:pt>
                <c:pt idx="17776">
                  <c:v>3.6</c:v>
                </c:pt>
                <c:pt idx="17777">
                  <c:v>3.6</c:v>
                </c:pt>
                <c:pt idx="17778">
                  <c:v>3.6</c:v>
                </c:pt>
                <c:pt idx="17779">
                  <c:v>3.6</c:v>
                </c:pt>
                <c:pt idx="17780">
                  <c:v>3.6</c:v>
                </c:pt>
                <c:pt idx="17781">
                  <c:v>3.6</c:v>
                </c:pt>
                <c:pt idx="17782">
                  <c:v>3.6</c:v>
                </c:pt>
                <c:pt idx="17783">
                  <c:v>3.6</c:v>
                </c:pt>
                <c:pt idx="17784">
                  <c:v>3.6</c:v>
                </c:pt>
                <c:pt idx="17785">
                  <c:v>3.6</c:v>
                </c:pt>
                <c:pt idx="17786">
                  <c:v>3.6</c:v>
                </c:pt>
                <c:pt idx="17787">
                  <c:v>3.6</c:v>
                </c:pt>
                <c:pt idx="17788">
                  <c:v>3.6</c:v>
                </c:pt>
                <c:pt idx="17789">
                  <c:v>3.6</c:v>
                </c:pt>
                <c:pt idx="17790">
                  <c:v>3.6</c:v>
                </c:pt>
                <c:pt idx="17791">
                  <c:v>3.6</c:v>
                </c:pt>
                <c:pt idx="17792">
                  <c:v>3.6</c:v>
                </c:pt>
                <c:pt idx="17793">
                  <c:v>3.6</c:v>
                </c:pt>
                <c:pt idx="17794">
                  <c:v>3.6</c:v>
                </c:pt>
                <c:pt idx="17795">
                  <c:v>3.8</c:v>
                </c:pt>
                <c:pt idx="17796">
                  <c:v>3.8</c:v>
                </c:pt>
                <c:pt idx="17797">
                  <c:v>3.8</c:v>
                </c:pt>
                <c:pt idx="17798">
                  <c:v>3.8</c:v>
                </c:pt>
                <c:pt idx="17799">
                  <c:v>3.8</c:v>
                </c:pt>
                <c:pt idx="17800">
                  <c:v>3.8</c:v>
                </c:pt>
                <c:pt idx="17801">
                  <c:v>3.8</c:v>
                </c:pt>
                <c:pt idx="17802">
                  <c:v>3.8</c:v>
                </c:pt>
                <c:pt idx="17803">
                  <c:v>3.8</c:v>
                </c:pt>
                <c:pt idx="17804">
                  <c:v>3.8</c:v>
                </c:pt>
                <c:pt idx="17805">
                  <c:v>3.8</c:v>
                </c:pt>
                <c:pt idx="17806">
                  <c:v>3.8</c:v>
                </c:pt>
                <c:pt idx="17807">
                  <c:v>3.8</c:v>
                </c:pt>
                <c:pt idx="17808">
                  <c:v>3.8</c:v>
                </c:pt>
                <c:pt idx="17809">
                  <c:v>3.8</c:v>
                </c:pt>
                <c:pt idx="17810">
                  <c:v>3.8</c:v>
                </c:pt>
                <c:pt idx="17811">
                  <c:v>3.8</c:v>
                </c:pt>
                <c:pt idx="17812">
                  <c:v>3.8</c:v>
                </c:pt>
                <c:pt idx="17813">
                  <c:v>3.8</c:v>
                </c:pt>
                <c:pt idx="17814">
                  <c:v>3.8</c:v>
                </c:pt>
                <c:pt idx="17815">
                  <c:v>3.8</c:v>
                </c:pt>
                <c:pt idx="17816">
                  <c:v>3.8</c:v>
                </c:pt>
                <c:pt idx="17817">
                  <c:v>3.8</c:v>
                </c:pt>
                <c:pt idx="17818">
                  <c:v>3.8</c:v>
                </c:pt>
                <c:pt idx="17819">
                  <c:v>3.8</c:v>
                </c:pt>
                <c:pt idx="17820">
                  <c:v>3.8</c:v>
                </c:pt>
                <c:pt idx="17821">
                  <c:v>3.8</c:v>
                </c:pt>
                <c:pt idx="17822">
                  <c:v>3.8</c:v>
                </c:pt>
                <c:pt idx="17823">
                  <c:v>3.8</c:v>
                </c:pt>
                <c:pt idx="17824">
                  <c:v>3.8</c:v>
                </c:pt>
                <c:pt idx="17825">
                  <c:v>3.8</c:v>
                </c:pt>
                <c:pt idx="17826">
                  <c:v>3.8</c:v>
                </c:pt>
                <c:pt idx="17827">
                  <c:v>3.8</c:v>
                </c:pt>
                <c:pt idx="17828">
                  <c:v>3.8</c:v>
                </c:pt>
                <c:pt idx="17829">
                  <c:v>3.8</c:v>
                </c:pt>
                <c:pt idx="17830">
                  <c:v>3.8</c:v>
                </c:pt>
                <c:pt idx="17831">
                  <c:v>3.8</c:v>
                </c:pt>
                <c:pt idx="17832">
                  <c:v>3.8</c:v>
                </c:pt>
                <c:pt idx="17833">
                  <c:v>3.8</c:v>
                </c:pt>
                <c:pt idx="17834">
                  <c:v>3.8</c:v>
                </c:pt>
                <c:pt idx="17835">
                  <c:v>3.8</c:v>
                </c:pt>
                <c:pt idx="17836">
                  <c:v>3.8</c:v>
                </c:pt>
                <c:pt idx="17837">
                  <c:v>3.8</c:v>
                </c:pt>
                <c:pt idx="17838">
                  <c:v>3.8</c:v>
                </c:pt>
                <c:pt idx="17839">
                  <c:v>3.8</c:v>
                </c:pt>
                <c:pt idx="17840">
                  <c:v>3.8</c:v>
                </c:pt>
                <c:pt idx="17841">
                  <c:v>3.8</c:v>
                </c:pt>
                <c:pt idx="17842">
                  <c:v>3.8</c:v>
                </c:pt>
                <c:pt idx="17843">
                  <c:v>3.8</c:v>
                </c:pt>
                <c:pt idx="17844">
                  <c:v>3.8</c:v>
                </c:pt>
                <c:pt idx="17845">
                  <c:v>4</c:v>
                </c:pt>
                <c:pt idx="17846">
                  <c:v>4</c:v>
                </c:pt>
                <c:pt idx="17847">
                  <c:v>4</c:v>
                </c:pt>
                <c:pt idx="17848">
                  <c:v>4</c:v>
                </c:pt>
                <c:pt idx="17849">
                  <c:v>4</c:v>
                </c:pt>
                <c:pt idx="17850">
                  <c:v>4</c:v>
                </c:pt>
                <c:pt idx="17851">
                  <c:v>2.4</c:v>
                </c:pt>
                <c:pt idx="17852">
                  <c:v>4</c:v>
                </c:pt>
                <c:pt idx="17853">
                  <c:v>4</c:v>
                </c:pt>
                <c:pt idx="17854">
                  <c:v>4</c:v>
                </c:pt>
                <c:pt idx="17855">
                  <c:v>2.4</c:v>
                </c:pt>
                <c:pt idx="17856">
                  <c:v>4</c:v>
                </c:pt>
                <c:pt idx="17857">
                  <c:v>4</c:v>
                </c:pt>
                <c:pt idx="17858">
                  <c:v>4</c:v>
                </c:pt>
                <c:pt idx="17859">
                  <c:v>4</c:v>
                </c:pt>
                <c:pt idx="17860">
                  <c:v>4</c:v>
                </c:pt>
                <c:pt idx="17861">
                  <c:v>4</c:v>
                </c:pt>
                <c:pt idx="17862">
                  <c:v>2.4</c:v>
                </c:pt>
                <c:pt idx="17863">
                  <c:v>4</c:v>
                </c:pt>
                <c:pt idx="17864">
                  <c:v>4</c:v>
                </c:pt>
                <c:pt idx="17865">
                  <c:v>4</c:v>
                </c:pt>
                <c:pt idx="17866">
                  <c:v>4</c:v>
                </c:pt>
                <c:pt idx="17867">
                  <c:v>4</c:v>
                </c:pt>
                <c:pt idx="17868">
                  <c:v>2.4</c:v>
                </c:pt>
                <c:pt idx="17869">
                  <c:v>4</c:v>
                </c:pt>
                <c:pt idx="17870">
                  <c:v>4</c:v>
                </c:pt>
                <c:pt idx="17871">
                  <c:v>4</c:v>
                </c:pt>
                <c:pt idx="17872">
                  <c:v>4</c:v>
                </c:pt>
                <c:pt idx="17873">
                  <c:v>2.5</c:v>
                </c:pt>
                <c:pt idx="17874">
                  <c:v>4</c:v>
                </c:pt>
                <c:pt idx="17875">
                  <c:v>4</c:v>
                </c:pt>
                <c:pt idx="17876">
                  <c:v>2.5</c:v>
                </c:pt>
                <c:pt idx="17877">
                  <c:v>4</c:v>
                </c:pt>
                <c:pt idx="17878">
                  <c:v>4</c:v>
                </c:pt>
                <c:pt idx="17879">
                  <c:v>2.5</c:v>
                </c:pt>
                <c:pt idx="17880">
                  <c:v>4</c:v>
                </c:pt>
                <c:pt idx="17881">
                  <c:v>4</c:v>
                </c:pt>
                <c:pt idx="17882">
                  <c:v>2.5</c:v>
                </c:pt>
                <c:pt idx="17883">
                  <c:v>4</c:v>
                </c:pt>
                <c:pt idx="17884">
                  <c:v>4</c:v>
                </c:pt>
                <c:pt idx="17885">
                  <c:v>2.5</c:v>
                </c:pt>
                <c:pt idx="17886">
                  <c:v>4</c:v>
                </c:pt>
                <c:pt idx="17887">
                  <c:v>4</c:v>
                </c:pt>
                <c:pt idx="17888">
                  <c:v>2.5</c:v>
                </c:pt>
                <c:pt idx="17889" formatCode="0.0">
                  <c:v>3.6700854700854708</c:v>
                </c:pt>
                <c:pt idx="17890" formatCode="0.0">
                  <c:v>3.6700854700854708</c:v>
                </c:pt>
                <c:pt idx="17891" formatCode="0.0">
                  <c:v>3.6700854700854708</c:v>
                </c:pt>
                <c:pt idx="17892" formatCode="0.0">
                  <c:v>3.6700854700854708</c:v>
                </c:pt>
                <c:pt idx="17893" formatCode="0.0">
                  <c:v>3.6700854700854708</c:v>
                </c:pt>
                <c:pt idx="17894" formatCode="0.0">
                  <c:v>3.6700854700854708</c:v>
                </c:pt>
                <c:pt idx="17895" formatCode="0.0">
                  <c:v>3.6700854700854708</c:v>
                </c:pt>
                <c:pt idx="17896" formatCode="0.0">
                  <c:v>3.6700854700854708</c:v>
                </c:pt>
                <c:pt idx="17897" formatCode="0.0">
                  <c:v>3.6700854700854708</c:v>
                </c:pt>
                <c:pt idx="17898" formatCode="0.0">
                  <c:v>3.6700854700854708</c:v>
                </c:pt>
                <c:pt idx="17899" formatCode="0.0">
                  <c:v>3.6700854700854708</c:v>
                </c:pt>
                <c:pt idx="17900" formatCode="0.0">
                  <c:v>3.6700854700854708</c:v>
                </c:pt>
                <c:pt idx="17901" formatCode="0.0">
                  <c:v>3.6700854700854708</c:v>
                </c:pt>
                <c:pt idx="17902" formatCode="0.0">
                  <c:v>3.6700854700854708</c:v>
                </c:pt>
                <c:pt idx="17903" formatCode="0.0">
                  <c:v>3.6700854700854708</c:v>
                </c:pt>
                <c:pt idx="17904" formatCode="0.0">
                  <c:v>3.6700854700854708</c:v>
                </c:pt>
                <c:pt idx="17905" formatCode="0.0">
                  <c:v>3.6700854700854708</c:v>
                </c:pt>
                <c:pt idx="17906" formatCode="0.0">
                  <c:v>3.6700854700854708</c:v>
                </c:pt>
                <c:pt idx="17907" formatCode="0.0">
                  <c:v>3.6700854700854708</c:v>
                </c:pt>
                <c:pt idx="17908" formatCode="0.0">
                  <c:v>3.6700854700854708</c:v>
                </c:pt>
                <c:pt idx="17909" formatCode="0.0">
                  <c:v>3.6700854700854708</c:v>
                </c:pt>
                <c:pt idx="17910" formatCode="0.0">
                  <c:v>3.6700854700854708</c:v>
                </c:pt>
                <c:pt idx="17911" formatCode="0.0">
                  <c:v>3.6700854700854708</c:v>
                </c:pt>
                <c:pt idx="17912" formatCode="0.0">
                  <c:v>3.6700854700854708</c:v>
                </c:pt>
                <c:pt idx="17913" formatCode="0.0">
                  <c:v>3.6700854700854708</c:v>
                </c:pt>
                <c:pt idx="17914" formatCode="0.0">
                  <c:v>3.6700854700854708</c:v>
                </c:pt>
                <c:pt idx="17915">
                  <c:v>2.4</c:v>
                </c:pt>
                <c:pt idx="17916">
                  <c:v>2.4</c:v>
                </c:pt>
                <c:pt idx="17917">
                  <c:v>2.4</c:v>
                </c:pt>
                <c:pt idx="17918">
                  <c:v>2.4</c:v>
                </c:pt>
                <c:pt idx="17919">
                  <c:v>2.4</c:v>
                </c:pt>
                <c:pt idx="17920">
                  <c:v>2.4</c:v>
                </c:pt>
                <c:pt idx="17921">
                  <c:v>2.4</c:v>
                </c:pt>
                <c:pt idx="17922">
                  <c:v>2.4</c:v>
                </c:pt>
                <c:pt idx="17923">
                  <c:v>2.4</c:v>
                </c:pt>
                <c:pt idx="17924">
                  <c:v>2.4</c:v>
                </c:pt>
                <c:pt idx="17925">
                  <c:v>2.4</c:v>
                </c:pt>
                <c:pt idx="17926">
                  <c:v>2.4</c:v>
                </c:pt>
                <c:pt idx="17927">
                  <c:v>2.4</c:v>
                </c:pt>
                <c:pt idx="17928">
                  <c:v>2.4</c:v>
                </c:pt>
                <c:pt idx="17929">
                  <c:v>2.4</c:v>
                </c:pt>
                <c:pt idx="17930">
                  <c:v>2.4</c:v>
                </c:pt>
                <c:pt idx="17931">
                  <c:v>2.4</c:v>
                </c:pt>
                <c:pt idx="17932">
                  <c:v>2.4</c:v>
                </c:pt>
                <c:pt idx="17933">
                  <c:v>2.4</c:v>
                </c:pt>
                <c:pt idx="17934">
                  <c:v>2.4</c:v>
                </c:pt>
                <c:pt idx="17935">
                  <c:v>2.4</c:v>
                </c:pt>
                <c:pt idx="17936">
                  <c:v>2.4</c:v>
                </c:pt>
                <c:pt idx="17937">
                  <c:v>2</c:v>
                </c:pt>
                <c:pt idx="17938">
                  <c:v>2</c:v>
                </c:pt>
                <c:pt idx="17939">
                  <c:v>2</c:v>
                </c:pt>
                <c:pt idx="17940">
                  <c:v>2</c:v>
                </c:pt>
                <c:pt idx="17941">
                  <c:v>2.4</c:v>
                </c:pt>
                <c:pt idx="17942">
                  <c:v>2.4</c:v>
                </c:pt>
                <c:pt idx="17943">
                  <c:v>2.4</c:v>
                </c:pt>
                <c:pt idx="17944">
                  <c:v>2.4</c:v>
                </c:pt>
                <c:pt idx="17945">
                  <c:v>2.4</c:v>
                </c:pt>
                <c:pt idx="17946">
                  <c:v>2.4</c:v>
                </c:pt>
                <c:pt idx="17947">
                  <c:v>2</c:v>
                </c:pt>
                <c:pt idx="17948">
                  <c:v>2.4</c:v>
                </c:pt>
                <c:pt idx="17949">
                  <c:v>2</c:v>
                </c:pt>
                <c:pt idx="17950">
                  <c:v>2</c:v>
                </c:pt>
                <c:pt idx="17951">
                  <c:v>2</c:v>
                </c:pt>
                <c:pt idx="17952">
                  <c:v>2.4</c:v>
                </c:pt>
                <c:pt idx="17953">
                  <c:v>2.4</c:v>
                </c:pt>
                <c:pt idx="17954">
                  <c:v>2.4</c:v>
                </c:pt>
                <c:pt idx="17955">
                  <c:v>2.4</c:v>
                </c:pt>
                <c:pt idx="17956">
                  <c:v>2.4</c:v>
                </c:pt>
                <c:pt idx="17957">
                  <c:v>2</c:v>
                </c:pt>
                <c:pt idx="17958">
                  <c:v>2.4</c:v>
                </c:pt>
                <c:pt idx="17959">
                  <c:v>2</c:v>
                </c:pt>
                <c:pt idx="17960">
                  <c:v>2</c:v>
                </c:pt>
                <c:pt idx="17961">
                  <c:v>2</c:v>
                </c:pt>
                <c:pt idx="17962">
                  <c:v>2.4</c:v>
                </c:pt>
                <c:pt idx="17963">
                  <c:v>2.4</c:v>
                </c:pt>
                <c:pt idx="17964">
                  <c:v>2.4</c:v>
                </c:pt>
                <c:pt idx="17965">
                  <c:v>2</c:v>
                </c:pt>
                <c:pt idx="17966">
                  <c:v>2.4</c:v>
                </c:pt>
                <c:pt idx="17967">
                  <c:v>2</c:v>
                </c:pt>
                <c:pt idx="17968">
                  <c:v>2.4</c:v>
                </c:pt>
                <c:pt idx="17969">
                  <c:v>2.4</c:v>
                </c:pt>
                <c:pt idx="17970">
                  <c:v>2.4</c:v>
                </c:pt>
                <c:pt idx="17971">
                  <c:v>2</c:v>
                </c:pt>
                <c:pt idx="17972">
                  <c:v>2.4</c:v>
                </c:pt>
                <c:pt idx="17973">
                  <c:v>2</c:v>
                </c:pt>
                <c:pt idx="17974">
                  <c:v>2.4</c:v>
                </c:pt>
                <c:pt idx="17975">
                  <c:v>2.4</c:v>
                </c:pt>
                <c:pt idx="17976">
                  <c:v>2.4</c:v>
                </c:pt>
                <c:pt idx="17977">
                  <c:v>2.4</c:v>
                </c:pt>
                <c:pt idx="17978">
                  <c:v>2.4</c:v>
                </c:pt>
                <c:pt idx="17979">
                  <c:v>2.4</c:v>
                </c:pt>
                <c:pt idx="17980">
                  <c:v>2.4</c:v>
                </c:pt>
                <c:pt idx="17981">
                  <c:v>2.4</c:v>
                </c:pt>
                <c:pt idx="17982">
                  <c:v>2.4</c:v>
                </c:pt>
                <c:pt idx="17983">
                  <c:v>2.4</c:v>
                </c:pt>
                <c:pt idx="17984">
                  <c:v>2.4</c:v>
                </c:pt>
                <c:pt idx="17985">
                  <c:v>2.4</c:v>
                </c:pt>
                <c:pt idx="17986">
                  <c:v>2.4</c:v>
                </c:pt>
                <c:pt idx="17987">
                  <c:v>2.4</c:v>
                </c:pt>
                <c:pt idx="17988">
                  <c:v>2.4</c:v>
                </c:pt>
                <c:pt idx="17989">
                  <c:v>2.4</c:v>
                </c:pt>
                <c:pt idx="17990">
                  <c:v>2.4</c:v>
                </c:pt>
                <c:pt idx="17991">
                  <c:v>2.4</c:v>
                </c:pt>
                <c:pt idx="17992">
                  <c:v>2.4</c:v>
                </c:pt>
                <c:pt idx="17993">
                  <c:v>2.4</c:v>
                </c:pt>
                <c:pt idx="17994">
                  <c:v>2.4</c:v>
                </c:pt>
                <c:pt idx="17995">
                  <c:v>2.4</c:v>
                </c:pt>
                <c:pt idx="17996">
                  <c:v>2.4</c:v>
                </c:pt>
                <c:pt idx="17997">
                  <c:v>2.4</c:v>
                </c:pt>
                <c:pt idx="17998">
                  <c:v>2.4</c:v>
                </c:pt>
                <c:pt idx="17999">
                  <c:v>2.4</c:v>
                </c:pt>
                <c:pt idx="18000">
                  <c:v>2.4</c:v>
                </c:pt>
                <c:pt idx="18001">
                  <c:v>2.4</c:v>
                </c:pt>
                <c:pt idx="18002">
                  <c:v>3.6</c:v>
                </c:pt>
                <c:pt idx="18003">
                  <c:v>3.6</c:v>
                </c:pt>
                <c:pt idx="18004">
                  <c:v>3.6</c:v>
                </c:pt>
                <c:pt idx="18005">
                  <c:v>3.6</c:v>
                </c:pt>
                <c:pt idx="18006">
                  <c:v>3.6</c:v>
                </c:pt>
                <c:pt idx="18007">
                  <c:v>3.6</c:v>
                </c:pt>
                <c:pt idx="18008">
                  <c:v>3.6</c:v>
                </c:pt>
                <c:pt idx="18009">
                  <c:v>3.6</c:v>
                </c:pt>
                <c:pt idx="18010">
                  <c:v>3.6</c:v>
                </c:pt>
                <c:pt idx="18011">
                  <c:v>3.6</c:v>
                </c:pt>
                <c:pt idx="18012">
                  <c:v>2.4</c:v>
                </c:pt>
                <c:pt idx="18013">
                  <c:v>2.4</c:v>
                </c:pt>
                <c:pt idx="18014">
                  <c:v>1.3</c:v>
                </c:pt>
                <c:pt idx="18015">
                  <c:v>2.4</c:v>
                </c:pt>
                <c:pt idx="18016">
                  <c:v>2.4</c:v>
                </c:pt>
                <c:pt idx="18017">
                  <c:v>2.4</c:v>
                </c:pt>
                <c:pt idx="18018">
                  <c:v>1.3</c:v>
                </c:pt>
                <c:pt idx="18019">
                  <c:v>2.4</c:v>
                </c:pt>
                <c:pt idx="18020">
                  <c:v>1.3</c:v>
                </c:pt>
                <c:pt idx="18021">
                  <c:v>2.4</c:v>
                </c:pt>
                <c:pt idx="18022">
                  <c:v>1.4</c:v>
                </c:pt>
                <c:pt idx="18023">
                  <c:v>1.4</c:v>
                </c:pt>
                <c:pt idx="18024">
                  <c:v>2.4</c:v>
                </c:pt>
                <c:pt idx="18025">
                  <c:v>1.4</c:v>
                </c:pt>
                <c:pt idx="18026">
                  <c:v>1.4</c:v>
                </c:pt>
                <c:pt idx="18027">
                  <c:v>2.4</c:v>
                </c:pt>
                <c:pt idx="18028">
                  <c:v>2.4</c:v>
                </c:pt>
                <c:pt idx="18029">
                  <c:v>1.4</c:v>
                </c:pt>
                <c:pt idx="18030">
                  <c:v>2.4</c:v>
                </c:pt>
                <c:pt idx="18031">
                  <c:v>1.4</c:v>
                </c:pt>
                <c:pt idx="18032">
                  <c:v>1.4</c:v>
                </c:pt>
                <c:pt idx="18033">
                  <c:v>1.4</c:v>
                </c:pt>
                <c:pt idx="18034">
                  <c:v>2.4</c:v>
                </c:pt>
                <c:pt idx="18035">
                  <c:v>1.4</c:v>
                </c:pt>
                <c:pt idx="18036">
                  <c:v>1.4</c:v>
                </c:pt>
                <c:pt idx="18037">
                  <c:v>2.4</c:v>
                </c:pt>
                <c:pt idx="18038">
                  <c:v>1.4</c:v>
                </c:pt>
                <c:pt idx="18039">
                  <c:v>2.4</c:v>
                </c:pt>
                <c:pt idx="18040">
                  <c:v>1.4</c:v>
                </c:pt>
                <c:pt idx="18041">
                  <c:v>2.4</c:v>
                </c:pt>
                <c:pt idx="18042">
                  <c:v>1.4</c:v>
                </c:pt>
                <c:pt idx="18043">
                  <c:v>1.4</c:v>
                </c:pt>
                <c:pt idx="18044">
                  <c:v>2.4</c:v>
                </c:pt>
                <c:pt idx="18045">
                  <c:v>1.4</c:v>
                </c:pt>
                <c:pt idx="18046">
                  <c:v>2.4</c:v>
                </c:pt>
                <c:pt idx="18047">
                  <c:v>1.4</c:v>
                </c:pt>
                <c:pt idx="18048">
                  <c:v>2.4</c:v>
                </c:pt>
                <c:pt idx="18049">
                  <c:v>3.6</c:v>
                </c:pt>
                <c:pt idx="18050">
                  <c:v>3.6</c:v>
                </c:pt>
                <c:pt idx="18051">
                  <c:v>3.6</c:v>
                </c:pt>
                <c:pt idx="18052">
                  <c:v>3.6</c:v>
                </c:pt>
                <c:pt idx="18053">
                  <c:v>3.6</c:v>
                </c:pt>
                <c:pt idx="18054">
                  <c:v>3.6</c:v>
                </c:pt>
                <c:pt idx="18055">
                  <c:v>3.6</c:v>
                </c:pt>
                <c:pt idx="18056">
                  <c:v>3.6</c:v>
                </c:pt>
                <c:pt idx="18057">
                  <c:v>3.6</c:v>
                </c:pt>
                <c:pt idx="18058">
                  <c:v>3.6</c:v>
                </c:pt>
                <c:pt idx="18059">
                  <c:v>3.6</c:v>
                </c:pt>
                <c:pt idx="18060">
                  <c:v>3.3</c:v>
                </c:pt>
                <c:pt idx="18061">
                  <c:v>3.3</c:v>
                </c:pt>
                <c:pt idx="18062">
                  <c:v>3.3</c:v>
                </c:pt>
                <c:pt idx="18063">
                  <c:v>3.3</c:v>
                </c:pt>
                <c:pt idx="18064">
                  <c:v>2.4</c:v>
                </c:pt>
                <c:pt idx="18065">
                  <c:v>2.4</c:v>
                </c:pt>
                <c:pt idx="18066">
                  <c:v>3.3</c:v>
                </c:pt>
                <c:pt idx="18067">
                  <c:v>3.3</c:v>
                </c:pt>
                <c:pt idx="18068">
                  <c:v>3.3</c:v>
                </c:pt>
                <c:pt idx="18069">
                  <c:v>3.3</c:v>
                </c:pt>
                <c:pt idx="18070">
                  <c:v>2.4</c:v>
                </c:pt>
                <c:pt idx="18071">
                  <c:v>2</c:v>
                </c:pt>
                <c:pt idx="18072">
                  <c:v>3.3</c:v>
                </c:pt>
                <c:pt idx="18073">
                  <c:v>3.3</c:v>
                </c:pt>
                <c:pt idx="18074">
                  <c:v>3.3</c:v>
                </c:pt>
                <c:pt idx="18075">
                  <c:v>2.4</c:v>
                </c:pt>
                <c:pt idx="18076">
                  <c:v>2.4</c:v>
                </c:pt>
                <c:pt idx="18077">
                  <c:v>3.3</c:v>
                </c:pt>
                <c:pt idx="18078">
                  <c:v>2</c:v>
                </c:pt>
                <c:pt idx="18079">
                  <c:v>3.3</c:v>
                </c:pt>
                <c:pt idx="18080">
                  <c:v>3.3</c:v>
                </c:pt>
                <c:pt idx="18081">
                  <c:v>3.3</c:v>
                </c:pt>
                <c:pt idx="18082">
                  <c:v>2.4</c:v>
                </c:pt>
                <c:pt idx="18083">
                  <c:v>3.3</c:v>
                </c:pt>
                <c:pt idx="18084">
                  <c:v>2</c:v>
                </c:pt>
                <c:pt idx="18085">
                  <c:v>3.3</c:v>
                </c:pt>
                <c:pt idx="18086">
                  <c:v>3.3</c:v>
                </c:pt>
                <c:pt idx="18087">
                  <c:v>3.3</c:v>
                </c:pt>
                <c:pt idx="18088">
                  <c:v>3.3</c:v>
                </c:pt>
                <c:pt idx="18089">
                  <c:v>2.4</c:v>
                </c:pt>
                <c:pt idx="18090">
                  <c:v>2.4</c:v>
                </c:pt>
                <c:pt idx="18091">
                  <c:v>2</c:v>
                </c:pt>
                <c:pt idx="18092">
                  <c:v>2</c:v>
                </c:pt>
                <c:pt idx="18093">
                  <c:v>3.3</c:v>
                </c:pt>
                <c:pt idx="18094">
                  <c:v>3.3</c:v>
                </c:pt>
                <c:pt idx="18095">
                  <c:v>3.3</c:v>
                </c:pt>
                <c:pt idx="18096">
                  <c:v>3.3</c:v>
                </c:pt>
                <c:pt idx="18097">
                  <c:v>2.4</c:v>
                </c:pt>
                <c:pt idx="18098">
                  <c:v>2</c:v>
                </c:pt>
                <c:pt idx="18099">
                  <c:v>2.4</c:v>
                </c:pt>
                <c:pt idx="18100">
                  <c:v>3.3</c:v>
                </c:pt>
                <c:pt idx="18101">
                  <c:v>3.3</c:v>
                </c:pt>
                <c:pt idx="18102">
                  <c:v>3.3</c:v>
                </c:pt>
                <c:pt idx="18103">
                  <c:v>3.3</c:v>
                </c:pt>
                <c:pt idx="18104">
                  <c:v>2.4</c:v>
                </c:pt>
                <c:pt idx="18105">
                  <c:v>3.3</c:v>
                </c:pt>
                <c:pt idx="18106">
                  <c:v>3.3</c:v>
                </c:pt>
                <c:pt idx="18107">
                  <c:v>3.3</c:v>
                </c:pt>
                <c:pt idx="18108">
                  <c:v>3.3</c:v>
                </c:pt>
                <c:pt idx="18109">
                  <c:v>2.4</c:v>
                </c:pt>
                <c:pt idx="18110">
                  <c:v>3.3</c:v>
                </c:pt>
                <c:pt idx="18111">
                  <c:v>3.3</c:v>
                </c:pt>
                <c:pt idx="18112">
                  <c:v>3.3</c:v>
                </c:pt>
                <c:pt idx="18113">
                  <c:v>3.3</c:v>
                </c:pt>
                <c:pt idx="18114">
                  <c:v>2.4</c:v>
                </c:pt>
                <c:pt idx="18115">
                  <c:v>3.3</c:v>
                </c:pt>
                <c:pt idx="18116">
                  <c:v>3.3</c:v>
                </c:pt>
                <c:pt idx="18117">
                  <c:v>3.3</c:v>
                </c:pt>
                <c:pt idx="18118">
                  <c:v>3.3</c:v>
                </c:pt>
                <c:pt idx="18119">
                  <c:v>2.4</c:v>
                </c:pt>
                <c:pt idx="18120">
                  <c:v>3.5</c:v>
                </c:pt>
                <c:pt idx="18121">
                  <c:v>3.5</c:v>
                </c:pt>
                <c:pt idx="18122">
                  <c:v>3.5</c:v>
                </c:pt>
                <c:pt idx="18123">
                  <c:v>2.4</c:v>
                </c:pt>
                <c:pt idx="18124">
                  <c:v>2.4</c:v>
                </c:pt>
                <c:pt idx="18125">
                  <c:v>3.5</c:v>
                </c:pt>
                <c:pt idx="18126">
                  <c:v>3.5</c:v>
                </c:pt>
                <c:pt idx="18127">
                  <c:v>3.5</c:v>
                </c:pt>
                <c:pt idx="18128">
                  <c:v>2.4</c:v>
                </c:pt>
                <c:pt idx="18129">
                  <c:v>2.4</c:v>
                </c:pt>
                <c:pt idx="18130">
                  <c:v>2.4</c:v>
                </c:pt>
                <c:pt idx="18131">
                  <c:v>3.5</c:v>
                </c:pt>
                <c:pt idx="18132">
                  <c:v>3.5</c:v>
                </c:pt>
                <c:pt idx="18133">
                  <c:v>3.5</c:v>
                </c:pt>
                <c:pt idx="18134">
                  <c:v>2.4</c:v>
                </c:pt>
                <c:pt idx="18135">
                  <c:v>2.4</c:v>
                </c:pt>
                <c:pt idx="18136">
                  <c:v>3.5</c:v>
                </c:pt>
                <c:pt idx="18137">
                  <c:v>3.5</c:v>
                </c:pt>
                <c:pt idx="18138">
                  <c:v>3.5</c:v>
                </c:pt>
                <c:pt idx="18139">
                  <c:v>2.4</c:v>
                </c:pt>
                <c:pt idx="18140">
                  <c:v>2.4</c:v>
                </c:pt>
                <c:pt idx="18141">
                  <c:v>2.4</c:v>
                </c:pt>
                <c:pt idx="18142">
                  <c:v>2.4</c:v>
                </c:pt>
                <c:pt idx="18143">
                  <c:v>3.5</c:v>
                </c:pt>
                <c:pt idx="18144">
                  <c:v>3.5</c:v>
                </c:pt>
                <c:pt idx="18145">
                  <c:v>3.5</c:v>
                </c:pt>
                <c:pt idx="18146">
                  <c:v>2.4</c:v>
                </c:pt>
                <c:pt idx="18147">
                  <c:v>2.4</c:v>
                </c:pt>
                <c:pt idx="18148">
                  <c:v>3.5</c:v>
                </c:pt>
                <c:pt idx="18149">
                  <c:v>3.5</c:v>
                </c:pt>
                <c:pt idx="18150">
                  <c:v>3.5</c:v>
                </c:pt>
                <c:pt idx="18151">
                  <c:v>2.4</c:v>
                </c:pt>
                <c:pt idx="18152">
                  <c:v>2.4</c:v>
                </c:pt>
                <c:pt idx="18153">
                  <c:v>3.8</c:v>
                </c:pt>
                <c:pt idx="18154">
                  <c:v>3.3</c:v>
                </c:pt>
                <c:pt idx="18155">
                  <c:v>3.8</c:v>
                </c:pt>
                <c:pt idx="18156">
                  <c:v>3.3</c:v>
                </c:pt>
                <c:pt idx="18157">
                  <c:v>3.3</c:v>
                </c:pt>
                <c:pt idx="18158">
                  <c:v>3.3</c:v>
                </c:pt>
                <c:pt idx="18159">
                  <c:v>3.3</c:v>
                </c:pt>
                <c:pt idx="18160">
                  <c:v>3.8</c:v>
                </c:pt>
                <c:pt idx="18161">
                  <c:v>3.3</c:v>
                </c:pt>
                <c:pt idx="18162">
                  <c:v>3.8</c:v>
                </c:pt>
                <c:pt idx="18163">
                  <c:v>3.3</c:v>
                </c:pt>
                <c:pt idx="18164">
                  <c:v>3.8</c:v>
                </c:pt>
                <c:pt idx="18165">
                  <c:v>3.8</c:v>
                </c:pt>
                <c:pt idx="18166">
                  <c:v>3.8</c:v>
                </c:pt>
                <c:pt idx="18167">
                  <c:v>3.8</c:v>
                </c:pt>
                <c:pt idx="18168">
                  <c:v>3.8</c:v>
                </c:pt>
                <c:pt idx="18169">
                  <c:v>3.5</c:v>
                </c:pt>
                <c:pt idx="18170">
                  <c:v>3.5</c:v>
                </c:pt>
                <c:pt idx="18171">
                  <c:v>3.5</c:v>
                </c:pt>
                <c:pt idx="18172">
                  <c:v>3.5</c:v>
                </c:pt>
                <c:pt idx="18173">
                  <c:v>3.5</c:v>
                </c:pt>
                <c:pt idx="18174">
                  <c:v>3.5</c:v>
                </c:pt>
                <c:pt idx="18175">
                  <c:v>3.5</c:v>
                </c:pt>
                <c:pt idx="18176">
                  <c:v>3.5</c:v>
                </c:pt>
                <c:pt idx="18177">
                  <c:v>3.5</c:v>
                </c:pt>
                <c:pt idx="18178">
                  <c:v>3.5</c:v>
                </c:pt>
                <c:pt idx="18179">
                  <c:v>3.5</c:v>
                </c:pt>
                <c:pt idx="18180">
                  <c:v>3.5</c:v>
                </c:pt>
                <c:pt idx="18181">
                  <c:v>3.5</c:v>
                </c:pt>
                <c:pt idx="18182">
                  <c:v>3.5</c:v>
                </c:pt>
                <c:pt idx="18183">
                  <c:v>3.5</c:v>
                </c:pt>
                <c:pt idx="18184">
                  <c:v>3.5</c:v>
                </c:pt>
                <c:pt idx="18185">
                  <c:v>3.5</c:v>
                </c:pt>
                <c:pt idx="18186">
                  <c:v>3.5</c:v>
                </c:pt>
                <c:pt idx="18187">
                  <c:v>3.5</c:v>
                </c:pt>
                <c:pt idx="18188">
                  <c:v>3.5</c:v>
                </c:pt>
                <c:pt idx="18189">
                  <c:v>3.5</c:v>
                </c:pt>
                <c:pt idx="18190">
                  <c:v>3.5</c:v>
                </c:pt>
                <c:pt idx="18191">
                  <c:v>2.4</c:v>
                </c:pt>
                <c:pt idx="18192">
                  <c:v>2</c:v>
                </c:pt>
                <c:pt idx="18193">
                  <c:v>2.4</c:v>
                </c:pt>
                <c:pt idx="18194">
                  <c:v>2.4</c:v>
                </c:pt>
                <c:pt idx="18195">
                  <c:v>2</c:v>
                </c:pt>
                <c:pt idx="18196">
                  <c:v>2.4</c:v>
                </c:pt>
                <c:pt idx="18197">
                  <c:v>2.4</c:v>
                </c:pt>
                <c:pt idx="18198">
                  <c:v>2</c:v>
                </c:pt>
                <c:pt idx="18199">
                  <c:v>2.4</c:v>
                </c:pt>
                <c:pt idx="18200">
                  <c:v>2.4</c:v>
                </c:pt>
                <c:pt idx="18201">
                  <c:v>2</c:v>
                </c:pt>
                <c:pt idx="18202">
                  <c:v>2.4</c:v>
                </c:pt>
                <c:pt idx="18203">
                  <c:v>2.4</c:v>
                </c:pt>
                <c:pt idx="18204">
                  <c:v>2</c:v>
                </c:pt>
                <c:pt idx="18205">
                  <c:v>2.4</c:v>
                </c:pt>
                <c:pt idx="18206">
                  <c:v>2.4</c:v>
                </c:pt>
                <c:pt idx="18207">
                  <c:v>2</c:v>
                </c:pt>
                <c:pt idx="18208">
                  <c:v>2.4</c:v>
                </c:pt>
                <c:pt idx="18209">
                  <c:v>2.4</c:v>
                </c:pt>
                <c:pt idx="18210">
                  <c:v>2</c:v>
                </c:pt>
                <c:pt idx="18211">
                  <c:v>2.4</c:v>
                </c:pt>
                <c:pt idx="18212">
                  <c:v>2.4</c:v>
                </c:pt>
                <c:pt idx="18213">
                  <c:v>2</c:v>
                </c:pt>
                <c:pt idx="18214">
                  <c:v>2.4</c:v>
                </c:pt>
                <c:pt idx="18215">
                  <c:v>2.4</c:v>
                </c:pt>
                <c:pt idx="18216">
                  <c:v>2</c:v>
                </c:pt>
                <c:pt idx="18217">
                  <c:v>2.4</c:v>
                </c:pt>
                <c:pt idx="18218">
                  <c:v>2.4</c:v>
                </c:pt>
                <c:pt idx="18219">
                  <c:v>2</c:v>
                </c:pt>
                <c:pt idx="18220">
                  <c:v>2.4</c:v>
                </c:pt>
                <c:pt idx="18221">
                  <c:v>2.4</c:v>
                </c:pt>
                <c:pt idx="18222">
                  <c:v>2.4</c:v>
                </c:pt>
                <c:pt idx="18223">
                  <c:v>2</c:v>
                </c:pt>
                <c:pt idx="18224">
                  <c:v>2.4</c:v>
                </c:pt>
                <c:pt idx="18225">
                  <c:v>2.4</c:v>
                </c:pt>
                <c:pt idx="18226">
                  <c:v>2</c:v>
                </c:pt>
                <c:pt idx="18227">
                  <c:v>2.4</c:v>
                </c:pt>
                <c:pt idx="18228">
                  <c:v>2.4</c:v>
                </c:pt>
                <c:pt idx="18229">
                  <c:v>2.4</c:v>
                </c:pt>
                <c:pt idx="18230">
                  <c:v>2</c:v>
                </c:pt>
                <c:pt idx="18231">
                  <c:v>2.4</c:v>
                </c:pt>
                <c:pt idx="18232">
                  <c:v>2.4</c:v>
                </c:pt>
                <c:pt idx="18233">
                  <c:v>2</c:v>
                </c:pt>
                <c:pt idx="18234">
                  <c:v>2.4</c:v>
                </c:pt>
                <c:pt idx="18235">
                  <c:v>2.4</c:v>
                </c:pt>
                <c:pt idx="18236">
                  <c:v>2</c:v>
                </c:pt>
                <c:pt idx="18237">
                  <c:v>2.7</c:v>
                </c:pt>
                <c:pt idx="18238">
                  <c:v>2.7</c:v>
                </c:pt>
                <c:pt idx="18239">
                  <c:v>2</c:v>
                </c:pt>
                <c:pt idx="18240">
                  <c:v>2.7</c:v>
                </c:pt>
                <c:pt idx="18241">
                  <c:v>2.7</c:v>
                </c:pt>
                <c:pt idx="18242">
                  <c:v>2</c:v>
                </c:pt>
                <c:pt idx="18243">
                  <c:v>2</c:v>
                </c:pt>
                <c:pt idx="18244">
                  <c:v>2.7</c:v>
                </c:pt>
                <c:pt idx="18245">
                  <c:v>2.7</c:v>
                </c:pt>
                <c:pt idx="18246">
                  <c:v>2</c:v>
                </c:pt>
                <c:pt idx="18247">
                  <c:v>2.7</c:v>
                </c:pt>
                <c:pt idx="18248">
                  <c:v>2.7</c:v>
                </c:pt>
                <c:pt idx="18249">
                  <c:v>2</c:v>
                </c:pt>
                <c:pt idx="18250">
                  <c:v>2</c:v>
                </c:pt>
                <c:pt idx="18251">
                  <c:v>2.7</c:v>
                </c:pt>
                <c:pt idx="18252">
                  <c:v>2.7</c:v>
                </c:pt>
                <c:pt idx="18253">
                  <c:v>2</c:v>
                </c:pt>
                <c:pt idx="18254">
                  <c:v>2.7</c:v>
                </c:pt>
                <c:pt idx="18255">
                  <c:v>2.7</c:v>
                </c:pt>
                <c:pt idx="18256">
                  <c:v>2</c:v>
                </c:pt>
                <c:pt idx="18257">
                  <c:v>2</c:v>
                </c:pt>
                <c:pt idx="18258">
                  <c:v>2.7</c:v>
                </c:pt>
                <c:pt idx="18259">
                  <c:v>2.7</c:v>
                </c:pt>
                <c:pt idx="18260">
                  <c:v>2</c:v>
                </c:pt>
                <c:pt idx="18261">
                  <c:v>2.7</c:v>
                </c:pt>
                <c:pt idx="18262">
                  <c:v>2.7</c:v>
                </c:pt>
                <c:pt idx="18263">
                  <c:v>2</c:v>
                </c:pt>
                <c:pt idx="18264">
                  <c:v>2</c:v>
                </c:pt>
                <c:pt idx="18265">
                  <c:v>2.7</c:v>
                </c:pt>
                <c:pt idx="18266">
                  <c:v>2.7</c:v>
                </c:pt>
                <c:pt idx="18267">
                  <c:v>2</c:v>
                </c:pt>
                <c:pt idx="18268">
                  <c:v>2</c:v>
                </c:pt>
                <c:pt idx="18269">
                  <c:v>2.7</c:v>
                </c:pt>
                <c:pt idx="18270">
                  <c:v>2.7</c:v>
                </c:pt>
                <c:pt idx="18271">
                  <c:v>2</c:v>
                </c:pt>
                <c:pt idx="18272">
                  <c:v>2.7</c:v>
                </c:pt>
                <c:pt idx="18273">
                  <c:v>2.7</c:v>
                </c:pt>
                <c:pt idx="18274">
                  <c:v>2</c:v>
                </c:pt>
                <c:pt idx="18275">
                  <c:v>2</c:v>
                </c:pt>
                <c:pt idx="18276">
                  <c:v>2.7</c:v>
                </c:pt>
                <c:pt idx="18277">
                  <c:v>2.7</c:v>
                </c:pt>
                <c:pt idx="18278">
                  <c:v>2</c:v>
                </c:pt>
                <c:pt idx="18279">
                  <c:v>2</c:v>
                </c:pt>
                <c:pt idx="18280">
                  <c:v>2</c:v>
                </c:pt>
                <c:pt idx="18281">
                  <c:v>2</c:v>
                </c:pt>
                <c:pt idx="18282">
                  <c:v>2</c:v>
                </c:pt>
                <c:pt idx="18283">
                  <c:v>2</c:v>
                </c:pt>
                <c:pt idx="18284">
                  <c:v>2</c:v>
                </c:pt>
                <c:pt idx="18285">
                  <c:v>2</c:v>
                </c:pt>
                <c:pt idx="18286">
                  <c:v>2</c:v>
                </c:pt>
                <c:pt idx="18287">
                  <c:v>2</c:v>
                </c:pt>
                <c:pt idx="18288">
                  <c:v>2</c:v>
                </c:pt>
                <c:pt idx="18289">
                  <c:v>2</c:v>
                </c:pt>
                <c:pt idx="18290">
                  <c:v>2</c:v>
                </c:pt>
                <c:pt idx="18291">
                  <c:v>2</c:v>
                </c:pt>
                <c:pt idx="18292">
                  <c:v>2</c:v>
                </c:pt>
                <c:pt idx="18293">
                  <c:v>2</c:v>
                </c:pt>
                <c:pt idx="18294">
                  <c:v>2</c:v>
                </c:pt>
                <c:pt idx="18295">
                  <c:v>2</c:v>
                </c:pt>
                <c:pt idx="18296">
                  <c:v>2</c:v>
                </c:pt>
                <c:pt idx="18297">
                  <c:v>2</c:v>
                </c:pt>
                <c:pt idx="18298">
                  <c:v>2</c:v>
                </c:pt>
                <c:pt idx="18299">
                  <c:v>2</c:v>
                </c:pt>
                <c:pt idx="18300">
                  <c:v>2</c:v>
                </c:pt>
                <c:pt idx="18301">
                  <c:v>2</c:v>
                </c:pt>
                <c:pt idx="18302">
                  <c:v>2</c:v>
                </c:pt>
                <c:pt idx="18303">
                  <c:v>2</c:v>
                </c:pt>
                <c:pt idx="18304">
                  <c:v>2</c:v>
                </c:pt>
                <c:pt idx="18305">
                  <c:v>2</c:v>
                </c:pt>
                <c:pt idx="18306">
                  <c:v>2</c:v>
                </c:pt>
                <c:pt idx="18307">
                  <c:v>2</c:v>
                </c:pt>
                <c:pt idx="18308">
                  <c:v>2</c:v>
                </c:pt>
                <c:pt idx="18309">
                  <c:v>2</c:v>
                </c:pt>
                <c:pt idx="18310">
                  <c:v>2</c:v>
                </c:pt>
                <c:pt idx="18311">
                  <c:v>2</c:v>
                </c:pt>
                <c:pt idx="18312">
                  <c:v>2</c:v>
                </c:pt>
                <c:pt idx="18313">
                  <c:v>2</c:v>
                </c:pt>
                <c:pt idx="18314">
                  <c:v>2</c:v>
                </c:pt>
                <c:pt idx="18315">
                  <c:v>2</c:v>
                </c:pt>
                <c:pt idx="18316">
                  <c:v>2</c:v>
                </c:pt>
                <c:pt idx="18317">
                  <c:v>2</c:v>
                </c:pt>
                <c:pt idx="18318">
                  <c:v>2</c:v>
                </c:pt>
                <c:pt idx="18319">
                  <c:v>2</c:v>
                </c:pt>
                <c:pt idx="18320">
                  <c:v>2</c:v>
                </c:pt>
                <c:pt idx="18321">
                  <c:v>2</c:v>
                </c:pt>
                <c:pt idx="18322">
                  <c:v>2</c:v>
                </c:pt>
                <c:pt idx="18323">
                  <c:v>2</c:v>
                </c:pt>
                <c:pt idx="18324">
                  <c:v>2</c:v>
                </c:pt>
                <c:pt idx="18325">
                  <c:v>2</c:v>
                </c:pt>
                <c:pt idx="18326">
                  <c:v>2</c:v>
                </c:pt>
                <c:pt idx="18327">
                  <c:v>2</c:v>
                </c:pt>
                <c:pt idx="18328">
                  <c:v>2</c:v>
                </c:pt>
                <c:pt idx="18329">
                  <c:v>2</c:v>
                </c:pt>
                <c:pt idx="18330">
                  <c:v>2</c:v>
                </c:pt>
                <c:pt idx="18331">
                  <c:v>2</c:v>
                </c:pt>
                <c:pt idx="18332">
                  <c:v>2</c:v>
                </c:pt>
                <c:pt idx="18333">
                  <c:v>2</c:v>
                </c:pt>
                <c:pt idx="18334" formatCode="0.0">
                  <c:v>2.2041958041958032</c:v>
                </c:pt>
                <c:pt idx="18335" formatCode="0.0">
                  <c:v>2.2041958041958032</c:v>
                </c:pt>
                <c:pt idx="18336" formatCode="0.0">
                  <c:v>2.2041958041958032</c:v>
                </c:pt>
                <c:pt idx="18337" formatCode="0.0">
                  <c:v>2.2041958041958032</c:v>
                </c:pt>
                <c:pt idx="18338" formatCode="0.0">
                  <c:v>2.2041958041958032</c:v>
                </c:pt>
                <c:pt idx="18339" formatCode="0.0">
                  <c:v>2.2041958041958032</c:v>
                </c:pt>
                <c:pt idx="18340" formatCode="0.0">
                  <c:v>2.2041958041958032</c:v>
                </c:pt>
                <c:pt idx="18341" formatCode="0.0">
                  <c:v>2.2041958041958032</c:v>
                </c:pt>
                <c:pt idx="18342" formatCode="0.0">
                  <c:v>2.2041958041958032</c:v>
                </c:pt>
                <c:pt idx="18343" formatCode="0.0">
                  <c:v>2.2041958041958032</c:v>
                </c:pt>
                <c:pt idx="18344" formatCode="0.0">
                  <c:v>2.2041958041958032</c:v>
                </c:pt>
                <c:pt idx="18345" formatCode="0.0">
                  <c:v>2.2041958041958032</c:v>
                </c:pt>
                <c:pt idx="18346">
                  <c:v>2.4</c:v>
                </c:pt>
                <c:pt idx="18347">
                  <c:v>1.6</c:v>
                </c:pt>
                <c:pt idx="18348">
                  <c:v>2</c:v>
                </c:pt>
                <c:pt idx="18349">
                  <c:v>2.4</c:v>
                </c:pt>
                <c:pt idx="18350">
                  <c:v>2.4</c:v>
                </c:pt>
                <c:pt idx="18351">
                  <c:v>1.6</c:v>
                </c:pt>
                <c:pt idx="18352">
                  <c:v>2</c:v>
                </c:pt>
                <c:pt idx="18353">
                  <c:v>2.4</c:v>
                </c:pt>
                <c:pt idx="18354">
                  <c:v>2.4</c:v>
                </c:pt>
                <c:pt idx="18355">
                  <c:v>2.4</c:v>
                </c:pt>
                <c:pt idx="18356">
                  <c:v>2</c:v>
                </c:pt>
                <c:pt idx="18357">
                  <c:v>2</c:v>
                </c:pt>
                <c:pt idx="18358">
                  <c:v>1.6</c:v>
                </c:pt>
                <c:pt idx="18359">
                  <c:v>2.4</c:v>
                </c:pt>
                <c:pt idx="18360">
                  <c:v>2.4</c:v>
                </c:pt>
                <c:pt idx="18361">
                  <c:v>2</c:v>
                </c:pt>
                <c:pt idx="18362">
                  <c:v>2</c:v>
                </c:pt>
                <c:pt idx="18363">
                  <c:v>2.4</c:v>
                </c:pt>
                <c:pt idx="18364">
                  <c:v>2.4</c:v>
                </c:pt>
                <c:pt idx="18365">
                  <c:v>2.4</c:v>
                </c:pt>
                <c:pt idx="18366">
                  <c:v>2</c:v>
                </c:pt>
                <c:pt idx="18367">
                  <c:v>2</c:v>
                </c:pt>
                <c:pt idx="18368">
                  <c:v>2.4</c:v>
                </c:pt>
                <c:pt idx="18369">
                  <c:v>2.4</c:v>
                </c:pt>
                <c:pt idx="18370">
                  <c:v>2.4</c:v>
                </c:pt>
                <c:pt idx="18371">
                  <c:v>2</c:v>
                </c:pt>
                <c:pt idx="18372">
                  <c:v>2</c:v>
                </c:pt>
                <c:pt idx="18373">
                  <c:v>2</c:v>
                </c:pt>
                <c:pt idx="18374">
                  <c:v>2.4</c:v>
                </c:pt>
                <c:pt idx="18375">
                  <c:v>2</c:v>
                </c:pt>
                <c:pt idx="18376">
                  <c:v>2.4</c:v>
                </c:pt>
                <c:pt idx="18377">
                  <c:v>2.4</c:v>
                </c:pt>
                <c:pt idx="18378">
                  <c:v>2.4</c:v>
                </c:pt>
                <c:pt idx="18379">
                  <c:v>2.4</c:v>
                </c:pt>
                <c:pt idx="18380">
                  <c:v>2</c:v>
                </c:pt>
                <c:pt idx="18381">
                  <c:v>2</c:v>
                </c:pt>
                <c:pt idx="18382">
                  <c:v>2.4</c:v>
                </c:pt>
                <c:pt idx="18383">
                  <c:v>2.4</c:v>
                </c:pt>
                <c:pt idx="18384">
                  <c:v>2.4</c:v>
                </c:pt>
                <c:pt idx="18385">
                  <c:v>2.4</c:v>
                </c:pt>
                <c:pt idx="18386">
                  <c:v>2</c:v>
                </c:pt>
                <c:pt idx="18387">
                  <c:v>2.4</c:v>
                </c:pt>
                <c:pt idx="18388">
                  <c:v>2.7</c:v>
                </c:pt>
                <c:pt idx="18389">
                  <c:v>2.7</c:v>
                </c:pt>
                <c:pt idx="18390">
                  <c:v>2.4</c:v>
                </c:pt>
                <c:pt idx="18391">
                  <c:v>2.4</c:v>
                </c:pt>
                <c:pt idx="18392">
                  <c:v>2.4</c:v>
                </c:pt>
                <c:pt idx="18393">
                  <c:v>2.4</c:v>
                </c:pt>
                <c:pt idx="18394">
                  <c:v>2.7</c:v>
                </c:pt>
                <c:pt idx="18395">
                  <c:v>2.7</c:v>
                </c:pt>
                <c:pt idx="18396">
                  <c:v>2.4</c:v>
                </c:pt>
                <c:pt idx="18397">
                  <c:v>2.4</c:v>
                </c:pt>
                <c:pt idx="18398">
                  <c:v>2.4</c:v>
                </c:pt>
                <c:pt idx="18399">
                  <c:v>2.4</c:v>
                </c:pt>
                <c:pt idx="18400">
                  <c:v>2.7</c:v>
                </c:pt>
                <c:pt idx="18401">
                  <c:v>2.7</c:v>
                </c:pt>
                <c:pt idx="18402">
                  <c:v>2.4</c:v>
                </c:pt>
                <c:pt idx="18403">
                  <c:v>2.4</c:v>
                </c:pt>
                <c:pt idx="18404">
                  <c:v>2.4</c:v>
                </c:pt>
                <c:pt idx="18405">
                  <c:v>2.7</c:v>
                </c:pt>
                <c:pt idx="18406">
                  <c:v>2.7</c:v>
                </c:pt>
                <c:pt idx="18407">
                  <c:v>2.4</c:v>
                </c:pt>
                <c:pt idx="18408">
                  <c:v>2.4</c:v>
                </c:pt>
                <c:pt idx="18409">
                  <c:v>2.4</c:v>
                </c:pt>
                <c:pt idx="18410">
                  <c:v>2.4</c:v>
                </c:pt>
                <c:pt idx="18411">
                  <c:v>2.7</c:v>
                </c:pt>
                <c:pt idx="18412">
                  <c:v>2.7</c:v>
                </c:pt>
                <c:pt idx="18413">
                  <c:v>2.4</c:v>
                </c:pt>
                <c:pt idx="18414">
                  <c:v>2.4</c:v>
                </c:pt>
                <c:pt idx="18415">
                  <c:v>2.4</c:v>
                </c:pt>
                <c:pt idx="18416">
                  <c:v>2.7</c:v>
                </c:pt>
                <c:pt idx="18417">
                  <c:v>2.7</c:v>
                </c:pt>
                <c:pt idx="18418">
                  <c:v>2.4</c:v>
                </c:pt>
                <c:pt idx="18419">
                  <c:v>2.4</c:v>
                </c:pt>
                <c:pt idx="18420">
                  <c:v>2.4</c:v>
                </c:pt>
                <c:pt idx="18421">
                  <c:v>2.7</c:v>
                </c:pt>
                <c:pt idx="18422">
                  <c:v>2.7</c:v>
                </c:pt>
                <c:pt idx="18423">
                  <c:v>2.4</c:v>
                </c:pt>
                <c:pt idx="18424">
                  <c:v>2.4</c:v>
                </c:pt>
                <c:pt idx="18425">
                  <c:v>2.4</c:v>
                </c:pt>
                <c:pt idx="18426">
                  <c:v>2.7</c:v>
                </c:pt>
                <c:pt idx="18427">
                  <c:v>2.7</c:v>
                </c:pt>
                <c:pt idx="18428">
                  <c:v>2.4</c:v>
                </c:pt>
                <c:pt idx="18429">
                  <c:v>2.4</c:v>
                </c:pt>
                <c:pt idx="18430">
                  <c:v>2.7</c:v>
                </c:pt>
                <c:pt idx="18431">
                  <c:v>2.4</c:v>
                </c:pt>
                <c:pt idx="18432">
                  <c:v>2.4</c:v>
                </c:pt>
                <c:pt idx="18433">
                  <c:v>2.7</c:v>
                </c:pt>
                <c:pt idx="18434">
                  <c:v>2.4</c:v>
                </c:pt>
                <c:pt idx="18435">
                  <c:v>2.4</c:v>
                </c:pt>
                <c:pt idx="18436">
                  <c:v>2.4</c:v>
                </c:pt>
                <c:pt idx="18437">
                  <c:v>2.7</c:v>
                </c:pt>
                <c:pt idx="18438">
                  <c:v>2.7</c:v>
                </c:pt>
                <c:pt idx="18439">
                  <c:v>2.4</c:v>
                </c:pt>
                <c:pt idx="18440">
                  <c:v>2.4</c:v>
                </c:pt>
                <c:pt idx="18441">
                  <c:v>2.4</c:v>
                </c:pt>
                <c:pt idx="18442">
                  <c:v>2.4</c:v>
                </c:pt>
                <c:pt idx="18443">
                  <c:v>2.5</c:v>
                </c:pt>
                <c:pt idx="18444">
                  <c:v>2.5</c:v>
                </c:pt>
                <c:pt idx="18445">
                  <c:v>2.4</c:v>
                </c:pt>
                <c:pt idx="18446">
                  <c:v>1.6</c:v>
                </c:pt>
                <c:pt idx="18447">
                  <c:v>1.6</c:v>
                </c:pt>
                <c:pt idx="18448">
                  <c:v>1.6</c:v>
                </c:pt>
                <c:pt idx="18449">
                  <c:v>1.6</c:v>
                </c:pt>
                <c:pt idx="18450">
                  <c:v>1.6</c:v>
                </c:pt>
                <c:pt idx="18451">
                  <c:v>1.6</c:v>
                </c:pt>
                <c:pt idx="18452">
                  <c:v>1.6</c:v>
                </c:pt>
                <c:pt idx="18453">
                  <c:v>1.6</c:v>
                </c:pt>
                <c:pt idx="18454">
                  <c:v>1.6</c:v>
                </c:pt>
                <c:pt idx="18455">
                  <c:v>2</c:v>
                </c:pt>
                <c:pt idx="18456">
                  <c:v>2</c:v>
                </c:pt>
                <c:pt idx="18457">
                  <c:v>2</c:v>
                </c:pt>
                <c:pt idx="18458">
                  <c:v>2</c:v>
                </c:pt>
                <c:pt idx="18459">
                  <c:v>2</c:v>
                </c:pt>
                <c:pt idx="18460">
                  <c:v>2</c:v>
                </c:pt>
                <c:pt idx="18461">
                  <c:v>2</c:v>
                </c:pt>
                <c:pt idx="18462">
                  <c:v>2</c:v>
                </c:pt>
                <c:pt idx="18463">
                  <c:v>2</c:v>
                </c:pt>
                <c:pt idx="18464">
                  <c:v>2</c:v>
                </c:pt>
                <c:pt idx="18465">
                  <c:v>1.6</c:v>
                </c:pt>
                <c:pt idx="18466">
                  <c:v>1.6</c:v>
                </c:pt>
                <c:pt idx="18467">
                  <c:v>2</c:v>
                </c:pt>
                <c:pt idx="18468">
                  <c:v>2</c:v>
                </c:pt>
                <c:pt idx="18469">
                  <c:v>1.8</c:v>
                </c:pt>
                <c:pt idx="18470">
                  <c:v>1.8</c:v>
                </c:pt>
                <c:pt idx="18471">
                  <c:v>2</c:v>
                </c:pt>
                <c:pt idx="18472">
                  <c:v>1.6</c:v>
                </c:pt>
                <c:pt idx="18473">
                  <c:v>1.6</c:v>
                </c:pt>
                <c:pt idx="18474">
                  <c:v>2</c:v>
                </c:pt>
                <c:pt idx="18475">
                  <c:v>1.6</c:v>
                </c:pt>
                <c:pt idx="18476">
                  <c:v>1.6</c:v>
                </c:pt>
                <c:pt idx="18477">
                  <c:v>2</c:v>
                </c:pt>
                <c:pt idx="18478">
                  <c:v>1.8</c:v>
                </c:pt>
                <c:pt idx="18479">
                  <c:v>1.8</c:v>
                </c:pt>
                <c:pt idx="18480">
                  <c:v>2</c:v>
                </c:pt>
                <c:pt idx="18481">
                  <c:v>1.6</c:v>
                </c:pt>
                <c:pt idx="18482">
                  <c:v>2</c:v>
                </c:pt>
                <c:pt idx="18483">
                  <c:v>1.6</c:v>
                </c:pt>
                <c:pt idx="18484">
                  <c:v>2</c:v>
                </c:pt>
                <c:pt idx="18485">
                  <c:v>1.6</c:v>
                </c:pt>
                <c:pt idx="18486">
                  <c:v>1.6</c:v>
                </c:pt>
                <c:pt idx="18487">
                  <c:v>2</c:v>
                </c:pt>
                <c:pt idx="18488">
                  <c:v>1.8</c:v>
                </c:pt>
                <c:pt idx="18489">
                  <c:v>1.8</c:v>
                </c:pt>
                <c:pt idx="18490">
                  <c:v>2</c:v>
                </c:pt>
                <c:pt idx="18491">
                  <c:v>1.6</c:v>
                </c:pt>
                <c:pt idx="18492">
                  <c:v>2</c:v>
                </c:pt>
                <c:pt idx="18493">
                  <c:v>1.6</c:v>
                </c:pt>
                <c:pt idx="18494">
                  <c:v>2</c:v>
                </c:pt>
                <c:pt idx="18495">
                  <c:v>2.4</c:v>
                </c:pt>
                <c:pt idx="18496">
                  <c:v>2</c:v>
                </c:pt>
                <c:pt idx="18497">
                  <c:v>2</c:v>
                </c:pt>
                <c:pt idx="18498">
                  <c:v>2.4</c:v>
                </c:pt>
                <c:pt idx="18499">
                  <c:v>2</c:v>
                </c:pt>
                <c:pt idx="18500">
                  <c:v>2</c:v>
                </c:pt>
                <c:pt idx="18501">
                  <c:v>2.4</c:v>
                </c:pt>
                <c:pt idx="18502">
                  <c:v>2</c:v>
                </c:pt>
                <c:pt idx="18503">
                  <c:v>2.4</c:v>
                </c:pt>
                <c:pt idx="18504">
                  <c:v>2</c:v>
                </c:pt>
                <c:pt idx="18505">
                  <c:v>2.4</c:v>
                </c:pt>
                <c:pt idx="18506">
                  <c:v>2</c:v>
                </c:pt>
                <c:pt idx="18507">
                  <c:v>2</c:v>
                </c:pt>
                <c:pt idx="18508">
                  <c:v>2.4</c:v>
                </c:pt>
                <c:pt idx="18509">
                  <c:v>2</c:v>
                </c:pt>
                <c:pt idx="18510">
                  <c:v>2</c:v>
                </c:pt>
                <c:pt idx="18511">
                  <c:v>2.4</c:v>
                </c:pt>
                <c:pt idx="18512">
                  <c:v>2</c:v>
                </c:pt>
                <c:pt idx="18513">
                  <c:v>2.4</c:v>
                </c:pt>
                <c:pt idx="18514">
                  <c:v>2</c:v>
                </c:pt>
                <c:pt idx="18515">
                  <c:v>2.4</c:v>
                </c:pt>
                <c:pt idx="18516">
                  <c:v>2</c:v>
                </c:pt>
                <c:pt idx="18517">
                  <c:v>2.4</c:v>
                </c:pt>
                <c:pt idx="18518">
                  <c:v>2</c:v>
                </c:pt>
                <c:pt idx="18519">
                  <c:v>2</c:v>
                </c:pt>
                <c:pt idx="18520">
                  <c:v>2.4</c:v>
                </c:pt>
                <c:pt idx="18521">
                  <c:v>2</c:v>
                </c:pt>
                <c:pt idx="18522">
                  <c:v>2</c:v>
                </c:pt>
                <c:pt idx="18523">
                  <c:v>2.4</c:v>
                </c:pt>
                <c:pt idx="18524">
                  <c:v>2</c:v>
                </c:pt>
                <c:pt idx="18525">
                  <c:v>2.4</c:v>
                </c:pt>
                <c:pt idx="18526">
                  <c:v>2</c:v>
                </c:pt>
                <c:pt idx="18527">
                  <c:v>2.4</c:v>
                </c:pt>
                <c:pt idx="18528">
                  <c:v>2</c:v>
                </c:pt>
                <c:pt idx="18529">
                  <c:v>2</c:v>
                </c:pt>
                <c:pt idx="18530">
                  <c:v>2.4</c:v>
                </c:pt>
                <c:pt idx="18531">
                  <c:v>2</c:v>
                </c:pt>
                <c:pt idx="18532">
                  <c:v>2</c:v>
                </c:pt>
                <c:pt idx="18533">
                  <c:v>2.4</c:v>
                </c:pt>
                <c:pt idx="18534">
                  <c:v>2</c:v>
                </c:pt>
                <c:pt idx="18535">
                  <c:v>2.4</c:v>
                </c:pt>
                <c:pt idx="18536">
                  <c:v>2</c:v>
                </c:pt>
                <c:pt idx="18537">
                  <c:v>1.6</c:v>
                </c:pt>
                <c:pt idx="18538">
                  <c:v>1.6</c:v>
                </c:pt>
                <c:pt idx="18539">
                  <c:v>2</c:v>
                </c:pt>
                <c:pt idx="18540">
                  <c:v>2</c:v>
                </c:pt>
                <c:pt idx="18541">
                  <c:v>1.6</c:v>
                </c:pt>
                <c:pt idx="18542">
                  <c:v>1.6</c:v>
                </c:pt>
                <c:pt idx="18543">
                  <c:v>2</c:v>
                </c:pt>
                <c:pt idx="18544">
                  <c:v>2</c:v>
                </c:pt>
                <c:pt idx="18545">
                  <c:v>1.6</c:v>
                </c:pt>
                <c:pt idx="18546">
                  <c:v>1.6</c:v>
                </c:pt>
                <c:pt idx="18547">
                  <c:v>2</c:v>
                </c:pt>
                <c:pt idx="18548">
                  <c:v>2</c:v>
                </c:pt>
                <c:pt idx="18549">
                  <c:v>1.6</c:v>
                </c:pt>
                <c:pt idx="18550">
                  <c:v>1.6</c:v>
                </c:pt>
                <c:pt idx="18551">
                  <c:v>2</c:v>
                </c:pt>
                <c:pt idx="18552">
                  <c:v>2</c:v>
                </c:pt>
                <c:pt idx="18553">
                  <c:v>1.6</c:v>
                </c:pt>
                <c:pt idx="18554">
                  <c:v>2</c:v>
                </c:pt>
                <c:pt idx="18555">
                  <c:v>1.6</c:v>
                </c:pt>
                <c:pt idx="18556">
                  <c:v>2</c:v>
                </c:pt>
                <c:pt idx="18557">
                  <c:v>2</c:v>
                </c:pt>
                <c:pt idx="18558">
                  <c:v>1.6</c:v>
                </c:pt>
                <c:pt idx="18559">
                  <c:v>2</c:v>
                </c:pt>
                <c:pt idx="18560">
                  <c:v>1.6</c:v>
                </c:pt>
                <c:pt idx="18561">
                  <c:v>2</c:v>
                </c:pt>
                <c:pt idx="18562">
                  <c:v>2</c:v>
                </c:pt>
                <c:pt idx="18563">
                  <c:v>1.6</c:v>
                </c:pt>
                <c:pt idx="18564">
                  <c:v>1.6</c:v>
                </c:pt>
                <c:pt idx="18565">
                  <c:v>2</c:v>
                </c:pt>
                <c:pt idx="18566">
                  <c:v>2</c:v>
                </c:pt>
                <c:pt idx="18567">
                  <c:v>2</c:v>
                </c:pt>
                <c:pt idx="18568">
                  <c:v>2</c:v>
                </c:pt>
                <c:pt idx="18569">
                  <c:v>2</c:v>
                </c:pt>
                <c:pt idx="18570">
                  <c:v>2</c:v>
                </c:pt>
                <c:pt idx="18571">
                  <c:v>1.6</c:v>
                </c:pt>
                <c:pt idx="18572">
                  <c:v>2</c:v>
                </c:pt>
                <c:pt idx="18573">
                  <c:v>2</c:v>
                </c:pt>
                <c:pt idx="18574" formatCode="0.0">
                  <c:v>0</c:v>
                </c:pt>
                <c:pt idx="18575" formatCode="0.0">
                  <c:v>0</c:v>
                </c:pt>
                <c:pt idx="18576" formatCode="0.0">
                  <c:v>0</c:v>
                </c:pt>
                <c:pt idx="18577" formatCode="0.0">
                  <c:v>0</c:v>
                </c:pt>
                <c:pt idx="18578" formatCode="0.0">
                  <c:v>0</c:v>
                </c:pt>
                <c:pt idx="18579" formatCode="0.0">
                  <c:v>0</c:v>
                </c:pt>
                <c:pt idx="18580" formatCode="0.0">
                  <c:v>0</c:v>
                </c:pt>
                <c:pt idx="18581" formatCode="0.0">
                  <c:v>0</c:v>
                </c:pt>
                <c:pt idx="18582">
                  <c:v>2</c:v>
                </c:pt>
                <c:pt idx="18583">
                  <c:v>2</c:v>
                </c:pt>
                <c:pt idx="18584">
                  <c:v>3.3</c:v>
                </c:pt>
                <c:pt idx="18585">
                  <c:v>3.3</c:v>
                </c:pt>
                <c:pt idx="18586">
                  <c:v>3.3</c:v>
                </c:pt>
                <c:pt idx="18587">
                  <c:v>2</c:v>
                </c:pt>
                <c:pt idx="18588">
                  <c:v>2</c:v>
                </c:pt>
                <c:pt idx="18589">
                  <c:v>3.3</c:v>
                </c:pt>
                <c:pt idx="18590">
                  <c:v>3.3</c:v>
                </c:pt>
                <c:pt idx="18591">
                  <c:v>3.3</c:v>
                </c:pt>
                <c:pt idx="18592">
                  <c:v>2</c:v>
                </c:pt>
                <c:pt idx="18593">
                  <c:v>2</c:v>
                </c:pt>
                <c:pt idx="18594">
                  <c:v>3.3</c:v>
                </c:pt>
                <c:pt idx="18595">
                  <c:v>3.3</c:v>
                </c:pt>
                <c:pt idx="18596">
                  <c:v>3.3</c:v>
                </c:pt>
                <c:pt idx="18597">
                  <c:v>2</c:v>
                </c:pt>
                <c:pt idx="18598">
                  <c:v>2</c:v>
                </c:pt>
                <c:pt idx="18599">
                  <c:v>3.3</c:v>
                </c:pt>
                <c:pt idx="18600">
                  <c:v>3.3</c:v>
                </c:pt>
                <c:pt idx="18601">
                  <c:v>3.3</c:v>
                </c:pt>
                <c:pt idx="18602">
                  <c:v>2</c:v>
                </c:pt>
                <c:pt idx="18603">
                  <c:v>2</c:v>
                </c:pt>
                <c:pt idx="18604">
                  <c:v>2</c:v>
                </c:pt>
                <c:pt idx="18605">
                  <c:v>2.4</c:v>
                </c:pt>
                <c:pt idx="18606">
                  <c:v>2.4</c:v>
                </c:pt>
                <c:pt idx="18607">
                  <c:v>2.4</c:v>
                </c:pt>
                <c:pt idx="18608">
                  <c:v>2.4</c:v>
                </c:pt>
                <c:pt idx="18609">
                  <c:v>2.4</c:v>
                </c:pt>
                <c:pt idx="18610">
                  <c:v>2.4</c:v>
                </c:pt>
                <c:pt idx="18611">
                  <c:v>2.4</c:v>
                </c:pt>
                <c:pt idx="18612">
                  <c:v>2.4</c:v>
                </c:pt>
                <c:pt idx="18613">
                  <c:v>1.6</c:v>
                </c:pt>
                <c:pt idx="18614">
                  <c:v>1.6</c:v>
                </c:pt>
                <c:pt idx="18615">
                  <c:v>1.6</c:v>
                </c:pt>
                <c:pt idx="18616">
                  <c:v>1.6</c:v>
                </c:pt>
                <c:pt idx="18617">
                  <c:v>1.6</c:v>
                </c:pt>
                <c:pt idx="18618">
                  <c:v>1.6</c:v>
                </c:pt>
                <c:pt idx="18619">
                  <c:v>1.6</c:v>
                </c:pt>
                <c:pt idx="18620">
                  <c:v>1.6</c:v>
                </c:pt>
                <c:pt idx="18621">
                  <c:v>1.6</c:v>
                </c:pt>
                <c:pt idx="18622">
                  <c:v>1.6</c:v>
                </c:pt>
                <c:pt idx="18623">
                  <c:v>1.6</c:v>
                </c:pt>
                <c:pt idx="18624">
                  <c:v>1.6</c:v>
                </c:pt>
                <c:pt idx="18625">
                  <c:v>1.6</c:v>
                </c:pt>
                <c:pt idx="18626">
                  <c:v>1.6</c:v>
                </c:pt>
                <c:pt idx="18627">
                  <c:v>1.6</c:v>
                </c:pt>
                <c:pt idx="18628">
                  <c:v>1.6</c:v>
                </c:pt>
                <c:pt idx="18629">
                  <c:v>1.6</c:v>
                </c:pt>
                <c:pt idx="18630">
                  <c:v>1.6</c:v>
                </c:pt>
                <c:pt idx="18631">
                  <c:v>1.6</c:v>
                </c:pt>
                <c:pt idx="18632">
                  <c:v>1.6</c:v>
                </c:pt>
                <c:pt idx="18633">
                  <c:v>1.6</c:v>
                </c:pt>
                <c:pt idx="18634">
                  <c:v>1.6</c:v>
                </c:pt>
                <c:pt idx="18635">
                  <c:v>1.6</c:v>
                </c:pt>
                <c:pt idx="18636">
                  <c:v>1.6</c:v>
                </c:pt>
                <c:pt idx="18637">
                  <c:v>1.6</c:v>
                </c:pt>
                <c:pt idx="18638">
                  <c:v>1.6</c:v>
                </c:pt>
                <c:pt idx="18639">
                  <c:v>1.6</c:v>
                </c:pt>
                <c:pt idx="18640">
                  <c:v>1.6</c:v>
                </c:pt>
                <c:pt idx="18641">
                  <c:v>1.6</c:v>
                </c:pt>
                <c:pt idx="18642">
                  <c:v>1.6</c:v>
                </c:pt>
                <c:pt idx="18643">
                  <c:v>1.6</c:v>
                </c:pt>
                <c:pt idx="18644">
                  <c:v>1.6</c:v>
                </c:pt>
                <c:pt idx="18645">
                  <c:v>1.6</c:v>
                </c:pt>
                <c:pt idx="18646">
                  <c:v>1.6</c:v>
                </c:pt>
                <c:pt idx="18647">
                  <c:v>1.6</c:v>
                </c:pt>
                <c:pt idx="18648">
                  <c:v>1.6</c:v>
                </c:pt>
                <c:pt idx="18649">
                  <c:v>1.6</c:v>
                </c:pt>
                <c:pt idx="18650">
                  <c:v>1.6</c:v>
                </c:pt>
                <c:pt idx="18651">
                  <c:v>1.6</c:v>
                </c:pt>
                <c:pt idx="18652">
                  <c:v>1.6</c:v>
                </c:pt>
                <c:pt idx="18653">
                  <c:v>1.6</c:v>
                </c:pt>
                <c:pt idx="18654">
                  <c:v>1.6</c:v>
                </c:pt>
                <c:pt idx="18655">
                  <c:v>1.6</c:v>
                </c:pt>
                <c:pt idx="18656">
                  <c:v>1.6</c:v>
                </c:pt>
                <c:pt idx="18657">
                  <c:v>1.6</c:v>
                </c:pt>
                <c:pt idx="18658">
                  <c:v>1.6</c:v>
                </c:pt>
                <c:pt idx="18659">
                  <c:v>1.6</c:v>
                </c:pt>
                <c:pt idx="18660">
                  <c:v>1.6</c:v>
                </c:pt>
                <c:pt idx="18661">
                  <c:v>1.6</c:v>
                </c:pt>
                <c:pt idx="18662">
                  <c:v>1.6</c:v>
                </c:pt>
                <c:pt idx="18663">
                  <c:v>1.6</c:v>
                </c:pt>
                <c:pt idx="18664">
                  <c:v>1.6</c:v>
                </c:pt>
                <c:pt idx="18665">
                  <c:v>1.6</c:v>
                </c:pt>
                <c:pt idx="18666">
                  <c:v>1.6</c:v>
                </c:pt>
                <c:pt idx="18667">
                  <c:v>1.6</c:v>
                </c:pt>
                <c:pt idx="18668">
                  <c:v>1.6</c:v>
                </c:pt>
                <c:pt idx="18669">
                  <c:v>1.6</c:v>
                </c:pt>
                <c:pt idx="18670">
                  <c:v>1.6</c:v>
                </c:pt>
                <c:pt idx="18671">
                  <c:v>1.6</c:v>
                </c:pt>
                <c:pt idx="18672">
                  <c:v>1.6</c:v>
                </c:pt>
                <c:pt idx="18673">
                  <c:v>1.6</c:v>
                </c:pt>
                <c:pt idx="18674">
                  <c:v>1.6</c:v>
                </c:pt>
                <c:pt idx="18675">
                  <c:v>1.6</c:v>
                </c:pt>
                <c:pt idx="18676">
                  <c:v>1.6</c:v>
                </c:pt>
                <c:pt idx="18677">
                  <c:v>1.6</c:v>
                </c:pt>
                <c:pt idx="18678">
                  <c:v>1.6</c:v>
                </c:pt>
                <c:pt idx="18679">
                  <c:v>1.6</c:v>
                </c:pt>
                <c:pt idx="18680">
                  <c:v>1.6</c:v>
                </c:pt>
                <c:pt idx="18681">
                  <c:v>1.6</c:v>
                </c:pt>
                <c:pt idx="18682">
                  <c:v>1.6</c:v>
                </c:pt>
                <c:pt idx="18683">
                  <c:v>1.6</c:v>
                </c:pt>
                <c:pt idx="18684">
                  <c:v>1.6</c:v>
                </c:pt>
                <c:pt idx="18685">
                  <c:v>1.6</c:v>
                </c:pt>
                <c:pt idx="18686">
                  <c:v>1.6</c:v>
                </c:pt>
                <c:pt idx="18687">
                  <c:v>1.6</c:v>
                </c:pt>
                <c:pt idx="18688">
                  <c:v>1.6</c:v>
                </c:pt>
                <c:pt idx="18689">
                  <c:v>1.6</c:v>
                </c:pt>
                <c:pt idx="18690">
                  <c:v>1.6</c:v>
                </c:pt>
                <c:pt idx="18691">
                  <c:v>1.6</c:v>
                </c:pt>
                <c:pt idx="18692">
                  <c:v>1.6</c:v>
                </c:pt>
                <c:pt idx="18693">
                  <c:v>1.6</c:v>
                </c:pt>
                <c:pt idx="18694">
                  <c:v>1.6</c:v>
                </c:pt>
                <c:pt idx="18695">
                  <c:v>1.6</c:v>
                </c:pt>
                <c:pt idx="18696">
                  <c:v>1.6</c:v>
                </c:pt>
                <c:pt idx="18697">
                  <c:v>1.6</c:v>
                </c:pt>
                <c:pt idx="18698">
                  <c:v>1.6</c:v>
                </c:pt>
                <c:pt idx="18699">
                  <c:v>1.6</c:v>
                </c:pt>
                <c:pt idx="18700">
                  <c:v>1.6</c:v>
                </c:pt>
                <c:pt idx="18701">
                  <c:v>1.6</c:v>
                </c:pt>
                <c:pt idx="18702">
                  <c:v>1.6</c:v>
                </c:pt>
                <c:pt idx="18703">
                  <c:v>1.6</c:v>
                </c:pt>
                <c:pt idx="18704">
                  <c:v>1.6</c:v>
                </c:pt>
                <c:pt idx="18705">
                  <c:v>1.6</c:v>
                </c:pt>
                <c:pt idx="18706">
                  <c:v>1.6</c:v>
                </c:pt>
                <c:pt idx="18707">
                  <c:v>1.6</c:v>
                </c:pt>
                <c:pt idx="18708">
                  <c:v>1.6</c:v>
                </c:pt>
                <c:pt idx="18709">
                  <c:v>1.6</c:v>
                </c:pt>
                <c:pt idx="18710">
                  <c:v>1.6</c:v>
                </c:pt>
                <c:pt idx="18711">
                  <c:v>1.6</c:v>
                </c:pt>
                <c:pt idx="18712">
                  <c:v>1.6</c:v>
                </c:pt>
                <c:pt idx="18713">
                  <c:v>1.6</c:v>
                </c:pt>
                <c:pt idx="18714">
                  <c:v>1.6</c:v>
                </c:pt>
                <c:pt idx="18715">
                  <c:v>1.5</c:v>
                </c:pt>
                <c:pt idx="18716">
                  <c:v>1.5</c:v>
                </c:pt>
                <c:pt idx="18717">
                  <c:v>1.5</c:v>
                </c:pt>
                <c:pt idx="18718">
                  <c:v>1.5</c:v>
                </c:pt>
                <c:pt idx="18719">
                  <c:v>1.5</c:v>
                </c:pt>
                <c:pt idx="18720">
                  <c:v>1.5</c:v>
                </c:pt>
                <c:pt idx="18721">
                  <c:v>3.3</c:v>
                </c:pt>
                <c:pt idx="18722">
                  <c:v>3.8</c:v>
                </c:pt>
                <c:pt idx="18723">
                  <c:v>5</c:v>
                </c:pt>
                <c:pt idx="18724">
                  <c:v>3.8</c:v>
                </c:pt>
                <c:pt idx="18725">
                  <c:v>3.8</c:v>
                </c:pt>
                <c:pt idx="18726">
                  <c:v>5</c:v>
                </c:pt>
                <c:pt idx="18727">
                  <c:v>3.8</c:v>
                </c:pt>
                <c:pt idx="18728">
                  <c:v>5</c:v>
                </c:pt>
                <c:pt idx="18729">
                  <c:v>5</c:v>
                </c:pt>
                <c:pt idx="18730">
                  <c:v>3.3</c:v>
                </c:pt>
                <c:pt idx="18731">
                  <c:v>3.3</c:v>
                </c:pt>
                <c:pt idx="18732">
                  <c:v>3.3</c:v>
                </c:pt>
                <c:pt idx="18733">
                  <c:v>3.3</c:v>
                </c:pt>
                <c:pt idx="18734">
                  <c:v>3.3</c:v>
                </c:pt>
                <c:pt idx="18735">
                  <c:v>3.3</c:v>
                </c:pt>
                <c:pt idx="18736">
                  <c:v>3.3</c:v>
                </c:pt>
                <c:pt idx="18737">
                  <c:v>3.3</c:v>
                </c:pt>
                <c:pt idx="18738">
                  <c:v>3.3</c:v>
                </c:pt>
                <c:pt idx="18739">
                  <c:v>3.3</c:v>
                </c:pt>
                <c:pt idx="18740">
                  <c:v>3.3</c:v>
                </c:pt>
                <c:pt idx="18741">
                  <c:v>3.3</c:v>
                </c:pt>
                <c:pt idx="18742">
                  <c:v>3.3</c:v>
                </c:pt>
                <c:pt idx="18743">
                  <c:v>3.3</c:v>
                </c:pt>
                <c:pt idx="18744">
                  <c:v>3.3</c:v>
                </c:pt>
                <c:pt idx="18745">
                  <c:v>3.3</c:v>
                </c:pt>
                <c:pt idx="18746">
                  <c:v>3.3</c:v>
                </c:pt>
                <c:pt idx="18747">
                  <c:v>3.3</c:v>
                </c:pt>
                <c:pt idx="18748">
                  <c:v>3.3</c:v>
                </c:pt>
                <c:pt idx="18749">
                  <c:v>3.5</c:v>
                </c:pt>
                <c:pt idx="18750">
                  <c:v>3.5</c:v>
                </c:pt>
                <c:pt idx="18751">
                  <c:v>3.5</c:v>
                </c:pt>
                <c:pt idx="18752">
                  <c:v>3.5</c:v>
                </c:pt>
                <c:pt idx="18753">
                  <c:v>3.5</c:v>
                </c:pt>
                <c:pt idx="18754">
                  <c:v>3.5</c:v>
                </c:pt>
                <c:pt idx="18755">
                  <c:v>3.8</c:v>
                </c:pt>
                <c:pt idx="18756">
                  <c:v>3.8</c:v>
                </c:pt>
                <c:pt idx="18757">
                  <c:v>3.8</c:v>
                </c:pt>
                <c:pt idx="18758">
                  <c:v>3.8</c:v>
                </c:pt>
                <c:pt idx="18759">
                  <c:v>3.8</c:v>
                </c:pt>
                <c:pt idx="18760">
                  <c:v>3.8</c:v>
                </c:pt>
                <c:pt idx="18761">
                  <c:v>3.8</c:v>
                </c:pt>
                <c:pt idx="18762">
                  <c:v>3.8</c:v>
                </c:pt>
                <c:pt idx="18763">
                  <c:v>3.8</c:v>
                </c:pt>
                <c:pt idx="18764">
                  <c:v>3.8</c:v>
                </c:pt>
                <c:pt idx="18765">
                  <c:v>3.8</c:v>
                </c:pt>
                <c:pt idx="18766">
                  <c:v>3.8</c:v>
                </c:pt>
                <c:pt idx="18767">
                  <c:v>3.8</c:v>
                </c:pt>
                <c:pt idx="18768">
                  <c:v>3.8</c:v>
                </c:pt>
                <c:pt idx="18769">
                  <c:v>3.5</c:v>
                </c:pt>
                <c:pt idx="18770">
                  <c:v>3.5</c:v>
                </c:pt>
                <c:pt idx="18771">
                  <c:v>3.5</c:v>
                </c:pt>
                <c:pt idx="18772">
                  <c:v>3.5</c:v>
                </c:pt>
                <c:pt idx="18773">
                  <c:v>3.5</c:v>
                </c:pt>
                <c:pt idx="18774">
                  <c:v>3.5</c:v>
                </c:pt>
                <c:pt idx="18775">
                  <c:v>3.5</c:v>
                </c:pt>
                <c:pt idx="18776">
                  <c:v>3.5</c:v>
                </c:pt>
                <c:pt idx="18777">
                  <c:v>3.3</c:v>
                </c:pt>
                <c:pt idx="18778">
                  <c:v>3.3</c:v>
                </c:pt>
                <c:pt idx="18779">
                  <c:v>3.3</c:v>
                </c:pt>
                <c:pt idx="18780">
                  <c:v>3.3</c:v>
                </c:pt>
                <c:pt idx="18781">
                  <c:v>3.3</c:v>
                </c:pt>
                <c:pt idx="18782">
                  <c:v>3.3</c:v>
                </c:pt>
                <c:pt idx="18783">
                  <c:v>3.3</c:v>
                </c:pt>
                <c:pt idx="18784">
                  <c:v>3.3</c:v>
                </c:pt>
                <c:pt idx="18785">
                  <c:v>3.3</c:v>
                </c:pt>
                <c:pt idx="18786">
                  <c:v>3.3</c:v>
                </c:pt>
                <c:pt idx="18787">
                  <c:v>3.3</c:v>
                </c:pt>
                <c:pt idx="18788">
                  <c:v>3.3</c:v>
                </c:pt>
                <c:pt idx="18789">
                  <c:v>3.3</c:v>
                </c:pt>
                <c:pt idx="18790">
                  <c:v>2</c:v>
                </c:pt>
                <c:pt idx="18791">
                  <c:v>1.6</c:v>
                </c:pt>
                <c:pt idx="18792">
                  <c:v>1.6</c:v>
                </c:pt>
                <c:pt idx="18793">
                  <c:v>2</c:v>
                </c:pt>
                <c:pt idx="18794">
                  <c:v>1.6</c:v>
                </c:pt>
                <c:pt idx="18795">
                  <c:v>1.6</c:v>
                </c:pt>
                <c:pt idx="18796">
                  <c:v>1.6</c:v>
                </c:pt>
                <c:pt idx="18797">
                  <c:v>1.6</c:v>
                </c:pt>
                <c:pt idx="18798">
                  <c:v>1.6</c:v>
                </c:pt>
                <c:pt idx="18799">
                  <c:v>1.6</c:v>
                </c:pt>
                <c:pt idx="18800">
                  <c:v>1.6</c:v>
                </c:pt>
                <c:pt idx="18801">
                  <c:v>1.6</c:v>
                </c:pt>
                <c:pt idx="18802">
                  <c:v>1.6</c:v>
                </c:pt>
                <c:pt idx="18803">
                  <c:v>1.6</c:v>
                </c:pt>
                <c:pt idx="18804">
                  <c:v>1.6</c:v>
                </c:pt>
                <c:pt idx="18805">
                  <c:v>2</c:v>
                </c:pt>
                <c:pt idx="18806">
                  <c:v>2</c:v>
                </c:pt>
                <c:pt idx="18807">
                  <c:v>4</c:v>
                </c:pt>
                <c:pt idx="18808">
                  <c:v>6.5</c:v>
                </c:pt>
                <c:pt idx="18809">
                  <c:v>6.5</c:v>
                </c:pt>
                <c:pt idx="18810">
                  <c:v>6.5</c:v>
                </c:pt>
                <c:pt idx="18811">
                  <c:v>6.5</c:v>
                </c:pt>
                <c:pt idx="18812">
                  <c:v>6.5</c:v>
                </c:pt>
                <c:pt idx="18813">
                  <c:v>6.5</c:v>
                </c:pt>
                <c:pt idx="18814">
                  <c:v>6.5</c:v>
                </c:pt>
                <c:pt idx="18815">
                  <c:v>6.5</c:v>
                </c:pt>
                <c:pt idx="18816">
                  <c:v>6.5</c:v>
                </c:pt>
                <c:pt idx="18817">
                  <c:v>6.5</c:v>
                </c:pt>
                <c:pt idx="18818">
                  <c:v>6.5</c:v>
                </c:pt>
                <c:pt idx="18819">
                  <c:v>6.5</c:v>
                </c:pt>
                <c:pt idx="18820">
                  <c:v>6.5</c:v>
                </c:pt>
                <c:pt idx="18821">
                  <c:v>6.5</c:v>
                </c:pt>
                <c:pt idx="18822">
                  <c:v>6.5</c:v>
                </c:pt>
                <c:pt idx="18823">
                  <c:v>6.5</c:v>
                </c:pt>
                <c:pt idx="18824">
                  <c:v>6.5</c:v>
                </c:pt>
                <c:pt idx="18825">
                  <c:v>6.5</c:v>
                </c:pt>
                <c:pt idx="18826">
                  <c:v>6.5</c:v>
                </c:pt>
                <c:pt idx="18827">
                  <c:v>6.5</c:v>
                </c:pt>
                <c:pt idx="18828">
                  <c:v>6.5</c:v>
                </c:pt>
                <c:pt idx="18829">
                  <c:v>6.5</c:v>
                </c:pt>
                <c:pt idx="18830">
                  <c:v>5.2</c:v>
                </c:pt>
                <c:pt idx="18831">
                  <c:v>5.2</c:v>
                </c:pt>
                <c:pt idx="18832">
                  <c:v>5.2</c:v>
                </c:pt>
                <c:pt idx="18833">
                  <c:v>5.2</c:v>
                </c:pt>
                <c:pt idx="18834">
                  <c:v>5.2</c:v>
                </c:pt>
                <c:pt idx="18835">
                  <c:v>5.2</c:v>
                </c:pt>
                <c:pt idx="18836">
                  <c:v>5.2</c:v>
                </c:pt>
                <c:pt idx="18837">
                  <c:v>5.2</c:v>
                </c:pt>
                <c:pt idx="18838">
                  <c:v>5.2</c:v>
                </c:pt>
                <c:pt idx="18839">
                  <c:v>5.2</c:v>
                </c:pt>
                <c:pt idx="18840">
                  <c:v>5.2</c:v>
                </c:pt>
                <c:pt idx="18841">
                  <c:v>5.2</c:v>
                </c:pt>
                <c:pt idx="18842">
                  <c:v>5.2</c:v>
                </c:pt>
                <c:pt idx="18843">
                  <c:v>5.2</c:v>
                </c:pt>
                <c:pt idx="18844">
                  <c:v>5.2</c:v>
                </c:pt>
                <c:pt idx="18845">
                  <c:v>5.2</c:v>
                </c:pt>
                <c:pt idx="18846">
                  <c:v>2</c:v>
                </c:pt>
                <c:pt idx="18847">
                  <c:v>5</c:v>
                </c:pt>
                <c:pt idx="18848">
                  <c:v>5</c:v>
                </c:pt>
                <c:pt idx="18849">
                  <c:v>5</c:v>
                </c:pt>
                <c:pt idx="18850">
                  <c:v>5</c:v>
                </c:pt>
                <c:pt idx="18851">
                  <c:v>5</c:v>
                </c:pt>
                <c:pt idx="18852">
                  <c:v>5</c:v>
                </c:pt>
                <c:pt idx="18853">
                  <c:v>3</c:v>
                </c:pt>
                <c:pt idx="18854">
                  <c:v>3</c:v>
                </c:pt>
                <c:pt idx="18855">
                  <c:v>3</c:v>
                </c:pt>
                <c:pt idx="18856">
                  <c:v>3</c:v>
                </c:pt>
                <c:pt idx="18857">
                  <c:v>3</c:v>
                </c:pt>
                <c:pt idx="18858">
                  <c:v>5</c:v>
                </c:pt>
                <c:pt idx="18859">
                  <c:v>5</c:v>
                </c:pt>
                <c:pt idx="18860">
                  <c:v>5</c:v>
                </c:pt>
                <c:pt idx="18861">
                  <c:v>5</c:v>
                </c:pt>
                <c:pt idx="18862">
                  <c:v>5</c:v>
                </c:pt>
                <c:pt idx="18863">
                  <c:v>5</c:v>
                </c:pt>
                <c:pt idx="18864">
                  <c:v>3</c:v>
                </c:pt>
                <c:pt idx="18865">
                  <c:v>3</c:v>
                </c:pt>
                <c:pt idx="18866">
                  <c:v>3</c:v>
                </c:pt>
                <c:pt idx="18867">
                  <c:v>3</c:v>
                </c:pt>
                <c:pt idx="18868">
                  <c:v>5</c:v>
                </c:pt>
                <c:pt idx="18869">
                  <c:v>5</c:v>
                </c:pt>
                <c:pt idx="18870">
                  <c:v>5</c:v>
                </c:pt>
                <c:pt idx="18871">
                  <c:v>5</c:v>
                </c:pt>
                <c:pt idx="18872">
                  <c:v>5</c:v>
                </c:pt>
                <c:pt idx="18873">
                  <c:v>3</c:v>
                </c:pt>
                <c:pt idx="18874">
                  <c:v>3</c:v>
                </c:pt>
                <c:pt idx="18875">
                  <c:v>3</c:v>
                </c:pt>
                <c:pt idx="18876">
                  <c:v>5</c:v>
                </c:pt>
                <c:pt idx="18877">
                  <c:v>3</c:v>
                </c:pt>
                <c:pt idx="18878">
                  <c:v>5</c:v>
                </c:pt>
                <c:pt idx="18879">
                  <c:v>5</c:v>
                </c:pt>
                <c:pt idx="18880">
                  <c:v>3</c:v>
                </c:pt>
                <c:pt idx="18881">
                  <c:v>5</c:v>
                </c:pt>
                <c:pt idx="18882">
                  <c:v>5</c:v>
                </c:pt>
                <c:pt idx="18883">
                  <c:v>3</c:v>
                </c:pt>
                <c:pt idx="18884">
                  <c:v>5</c:v>
                </c:pt>
                <c:pt idx="18885">
                  <c:v>3</c:v>
                </c:pt>
                <c:pt idx="18886">
                  <c:v>5</c:v>
                </c:pt>
                <c:pt idx="18887">
                  <c:v>5</c:v>
                </c:pt>
                <c:pt idx="18888">
                  <c:v>5</c:v>
                </c:pt>
                <c:pt idx="18889">
                  <c:v>5</c:v>
                </c:pt>
                <c:pt idx="18890">
                  <c:v>5</c:v>
                </c:pt>
                <c:pt idx="18891">
                  <c:v>5</c:v>
                </c:pt>
                <c:pt idx="18892">
                  <c:v>3</c:v>
                </c:pt>
                <c:pt idx="18893">
                  <c:v>5</c:v>
                </c:pt>
                <c:pt idx="18894">
                  <c:v>5</c:v>
                </c:pt>
                <c:pt idx="18895">
                  <c:v>5</c:v>
                </c:pt>
                <c:pt idx="18896">
                  <c:v>5</c:v>
                </c:pt>
                <c:pt idx="18897">
                  <c:v>5</c:v>
                </c:pt>
                <c:pt idx="18898">
                  <c:v>5</c:v>
                </c:pt>
                <c:pt idx="18899">
                  <c:v>5</c:v>
                </c:pt>
                <c:pt idx="18900">
                  <c:v>5</c:v>
                </c:pt>
                <c:pt idx="18901">
                  <c:v>5</c:v>
                </c:pt>
                <c:pt idx="18902">
                  <c:v>5</c:v>
                </c:pt>
                <c:pt idx="18903">
                  <c:v>5</c:v>
                </c:pt>
                <c:pt idx="18904">
                  <c:v>5</c:v>
                </c:pt>
                <c:pt idx="18905">
                  <c:v>5</c:v>
                </c:pt>
                <c:pt idx="18906">
                  <c:v>5</c:v>
                </c:pt>
                <c:pt idx="18907">
                  <c:v>5</c:v>
                </c:pt>
                <c:pt idx="18908">
                  <c:v>4.4000000000000004</c:v>
                </c:pt>
                <c:pt idx="18909">
                  <c:v>4.2</c:v>
                </c:pt>
                <c:pt idx="18910">
                  <c:v>4.4000000000000004</c:v>
                </c:pt>
                <c:pt idx="18911">
                  <c:v>4.2</c:v>
                </c:pt>
                <c:pt idx="18912">
                  <c:v>4.4000000000000004</c:v>
                </c:pt>
                <c:pt idx="18913">
                  <c:v>4.2</c:v>
                </c:pt>
                <c:pt idx="18914">
                  <c:v>4.4000000000000004</c:v>
                </c:pt>
                <c:pt idx="18915">
                  <c:v>4.2</c:v>
                </c:pt>
                <c:pt idx="18916">
                  <c:v>4.4000000000000004</c:v>
                </c:pt>
                <c:pt idx="18917">
                  <c:v>4.4000000000000004</c:v>
                </c:pt>
                <c:pt idx="18918">
                  <c:v>4.4000000000000004</c:v>
                </c:pt>
                <c:pt idx="18919">
                  <c:v>4.4000000000000004</c:v>
                </c:pt>
                <c:pt idx="18920">
                  <c:v>4.4000000000000004</c:v>
                </c:pt>
                <c:pt idx="18921">
                  <c:v>4.5999999999999996</c:v>
                </c:pt>
                <c:pt idx="18922">
                  <c:v>4.5999999999999996</c:v>
                </c:pt>
                <c:pt idx="18923">
                  <c:v>4.5999999999999996</c:v>
                </c:pt>
                <c:pt idx="18924">
                  <c:v>4</c:v>
                </c:pt>
                <c:pt idx="18925">
                  <c:v>4</c:v>
                </c:pt>
                <c:pt idx="18926">
                  <c:v>4.5999999999999996</c:v>
                </c:pt>
                <c:pt idx="18927">
                  <c:v>4</c:v>
                </c:pt>
                <c:pt idx="18928">
                  <c:v>4</c:v>
                </c:pt>
                <c:pt idx="18929">
                  <c:v>4.5999999999999996</c:v>
                </c:pt>
                <c:pt idx="18930">
                  <c:v>4</c:v>
                </c:pt>
                <c:pt idx="18931">
                  <c:v>4</c:v>
                </c:pt>
                <c:pt idx="18932">
                  <c:v>4.5999999999999996</c:v>
                </c:pt>
                <c:pt idx="18933">
                  <c:v>4</c:v>
                </c:pt>
                <c:pt idx="18934">
                  <c:v>4.5999999999999996</c:v>
                </c:pt>
                <c:pt idx="18935">
                  <c:v>4</c:v>
                </c:pt>
                <c:pt idx="18936" formatCode="0.0">
                  <c:v>4.3733333333333322</c:v>
                </c:pt>
                <c:pt idx="18937" formatCode="0.0">
                  <c:v>4.3733333333333322</c:v>
                </c:pt>
                <c:pt idx="18938" formatCode="0.0">
                  <c:v>4.3733333333333322</c:v>
                </c:pt>
                <c:pt idx="18939" formatCode="0.0">
                  <c:v>4.3733333333333322</c:v>
                </c:pt>
                <c:pt idx="18940" formatCode="0.0">
                  <c:v>4.3733333333333322</c:v>
                </c:pt>
                <c:pt idx="18941" formatCode="0.0">
                  <c:v>4.3733333333333322</c:v>
                </c:pt>
                <c:pt idx="18942" formatCode="0.0">
                  <c:v>4.3733333333333322</c:v>
                </c:pt>
                <c:pt idx="18943" formatCode="0.0">
                  <c:v>4.3733333333333322</c:v>
                </c:pt>
                <c:pt idx="18944" formatCode="0.0">
                  <c:v>4.3733333333333322</c:v>
                </c:pt>
                <c:pt idx="18945" formatCode="0.0">
                  <c:v>4.3733333333333322</c:v>
                </c:pt>
                <c:pt idx="18946" formatCode="0.0">
                  <c:v>4.3733333333333322</c:v>
                </c:pt>
                <c:pt idx="18947" formatCode="0.0">
                  <c:v>4.3733333333333322</c:v>
                </c:pt>
                <c:pt idx="18948" formatCode="0.0">
                  <c:v>4.3733333333333322</c:v>
                </c:pt>
                <c:pt idx="18949" formatCode="0.0">
                  <c:v>4.3733333333333322</c:v>
                </c:pt>
                <c:pt idx="18950" formatCode="0.0">
                  <c:v>4.3733333333333322</c:v>
                </c:pt>
                <c:pt idx="18951">
                  <c:v>2</c:v>
                </c:pt>
                <c:pt idx="18952">
                  <c:v>5</c:v>
                </c:pt>
                <c:pt idx="18953">
                  <c:v>5</c:v>
                </c:pt>
                <c:pt idx="18954">
                  <c:v>5</c:v>
                </c:pt>
                <c:pt idx="18955">
                  <c:v>3</c:v>
                </c:pt>
                <c:pt idx="18956">
                  <c:v>3</c:v>
                </c:pt>
                <c:pt idx="18957">
                  <c:v>3</c:v>
                </c:pt>
                <c:pt idx="18958">
                  <c:v>3</c:v>
                </c:pt>
                <c:pt idx="18959">
                  <c:v>3</c:v>
                </c:pt>
                <c:pt idx="18960">
                  <c:v>3</c:v>
                </c:pt>
                <c:pt idx="18961">
                  <c:v>3</c:v>
                </c:pt>
                <c:pt idx="18962">
                  <c:v>3</c:v>
                </c:pt>
                <c:pt idx="18963">
                  <c:v>3</c:v>
                </c:pt>
                <c:pt idx="18964">
                  <c:v>5</c:v>
                </c:pt>
                <c:pt idx="18965">
                  <c:v>5</c:v>
                </c:pt>
                <c:pt idx="18966">
                  <c:v>5</c:v>
                </c:pt>
                <c:pt idx="18967">
                  <c:v>5</c:v>
                </c:pt>
                <c:pt idx="18968">
                  <c:v>3</c:v>
                </c:pt>
                <c:pt idx="18969">
                  <c:v>3</c:v>
                </c:pt>
                <c:pt idx="18970">
                  <c:v>3</c:v>
                </c:pt>
                <c:pt idx="18971">
                  <c:v>3</c:v>
                </c:pt>
                <c:pt idx="18972">
                  <c:v>5</c:v>
                </c:pt>
                <c:pt idx="18973">
                  <c:v>5</c:v>
                </c:pt>
                <c:pt idx="18974">
                  <c:v>5</c:v>
                </c:pt>
                <c:pt idx="18975">
                  <c:v>5</c:v>
                </c:pt>
                <c:pt idx="18976">
                  <c:v>3</c:v>
                </c:pt>
                <c:pt idx="18977">
                  <c:v>3</c:v>
                </c:pt>
                <c:pt idx="18978">
                  <c:v>3</c:v>
                </c:pt>
                <c:pt idx="18979">
                  <c:v>3</c:v>
                </c:pt>
                <c:pt idx="18980">
                  <c:v>5</c:v>
                </c:pt>
                <c:pt idx="18981">
                  <c:v>5</c:v>
                </c:pt>
                <c:pt idx="18982">
                  <c:v>5</c:v>
                </c:pt>
                <c:pt idx="18983">
                  <c:v>3</c:v>
                </c:pt>
                <c:pt idx="18984">
                  <c:v>3</c:v>
                </c:pt>
                <c:pt idx="18985">
                  <c:v>5</c:v>
                </c:pt>
                <c:pt idx="18986">
                  <c:v>5</c:v>
                </c:pt>
                <c:pt idx="18987">
                  <c:v>3</c:v>
                </c:pt>
                <c:pt idx="18988">
                  <c:v>3</c:v>
                </c:pt>
                <c:pt idx="18989">
                  <c:v>5</c:v>
                </c:pt>
                <c:pt idx="18990">
                  <c:v>5</c:v>
                </c:pt>
                <c:pt idx="18991">
                  <c:v>5</c:v>
                </c:pt>
                <c:pt idx="18992">
                  <c:v>5</c:v>
                </c:pt>
                <c:pt idx="18993">
                  <c:v>5</c:v>
                </c:pt>
                <c:pt idx="18994">
                  <c:v>5</c:v>
                </c:pt>
                <c:pt idx="18995">
                  <c:v>5</c:v>
                </c:pt>
                <c:pt idx="18996">
                  <c:v>5</c:v>
                </c:pt>
                <c:pt idx="18997">
                  <c:v>5</c:v>
                </c:pt>
                <c:pt idx="18998">
                  <c:v>5</c:v>
                </c:pt>
                <c:pt idx="18999">
                  <c:v>5</c:v>
                </c:pt>
                <c:pt idx="19000">
                  <c:v>5</c:v>
                </c:pt>
                <c:pt idx="19001">
                  <c:v>5</c:v>
                </c:pt>
                <c:pt idx="19002">
                  <c:v>5</c:v>
                </c:pt>
                <c:pt idx="19003">
                  <c:v>5</c:v>
                </c:pt>
                <c:pt idx="19004">
                  <c:v>5</c:v>
                </c:pt>
                <c:pt idx="19005">
                  <c:v>5</c:v>
                </c:pt>
                <c:pt idx="19006">
                  <c:v>5</c:v>
                </c:pt>
                <c:pt idx="19007">
                  <c:v>4.4000000000000004</c:v>
                </c:pt>
                <c:pt idx="19008">
                  <c:v>4.2</c:v>
                </c:pt>
                <c:pt idx="19009">
                  <c:v>4.4000000000000004</c:v>
                </c:pt>
                <c:pt idx="19010">
                  <c:v>4.2</c:v>
                </c:pt>
                <c:pt idx="19011">
                  <c:v>4.4000000000000004</c:v>
                </c:pt>
                <c:pt idx="19012">
                  <c:v>4.2</c:v>
                </c:pt>
                <c:pt idx="19013">
                  <c:v>4.4000000000000004</c:v>
                </c:pt>
                <c:pt idx="19014">
                  <c:v>4.2</c:v>
                </c:pt>
                <c:pt idx="19015">
                  <c:v>2</c:v>
                </c:pt>
                <c:pt idx="19016">
                  <c:v>2</c:v>
                </c:pt>
                <c:pt idx="19017">
                  <c:v>2</c:v>
                </c:pt>
                <c:pt idx="19018">
                  <c:v>2</c:v>
                </c:pt>
                <c:pt idx="19019">
                  <c:v>2</c:v>
                </c:pt>
                <c:pt idx="19020">
                  <c:v>2</c:v>
                </c:pt>
                <c:pt idx="19021">
                  <c:v>2</c:v>
                </c:pt>
                <c:pt idx="19022">
                  <c:v>2</c:v>
                </c:pt>
                <c:pt idx="19023">
                  <c:v>2</c:v>
                </c:pt>
                <c:pt idx="19024">
                  <c:v>2</c:v>
                </c:pt>
                <c:pt idx="19025">
                  <c:v>2</c:v>
                </c:pt>
                <c:pt idx="19026">
                  <c:v>2</c:v>
                </c:pt>
                <c:pt idx="19027">
                  <c:v>2</c:v>
                </c:pt>
                <c:pt idx="19028">
                  <c:v>2</c:v>
                </c:pt>
                <c:pt idx="19029">
                  <c:v>2</c:v>
                </c:pt>
                <c:pt idx="19030">
                  <c:v>3</c:v>
                </c:pt>
                <c:pt idx="19031">
                  <c:v>3</c:v>
                </c:pt>
                <c:pt idx="19032">
                  <c:v>3</c:v>
                </c:pt>
                <c:pt idx="19033">
                  <c:v>3</c:v>
                </c:pt>
                <c:pt idx="19034">
                  <c:v>3</c:v>
                </c:pt>
                <c:pt idx="19035">
                  <c:v>2</c:v>
                </c:pt>
                <c:pt idx="19036">
                  <c:v>2</c:v>
                </c:pt>
                <c:pt idx="19037">
                  <c:v>2</c:v>
                </c:pt>
                <c:pt idx="19038">
                  <c:v>2</c:v>
                </c:pt>
                <c:pt idx="19039">
                  <c:v>3</c:v>
                </c:pt>
                <c:pt idx="19040">
                  <c:v>3</c:v>
                </c:pt>
                <c:pt idx="19041">
                  <c:v>3</c:v>
                </c:pt>
                <c:pt idx="19042">
                  <c:v>3</c:v>
                </c:pt>
                <c:pt idx="19043">
                  <c:v>2</c:v>
                </c:pt>
                <c:pt idx="19044">
                  <c:v>2</c:v>
                </c:pt>
                <c:pt idx="19045">
                  <c:v>2</c:v>
                </c:pt>
                <c:pt idx="19046">
                  <c:v>2</c:v>
                </c:pt>
                <c:pt idx="19047">
                  <c:v>2</c:v>
                </c:pt>
                <c:pt idx="19048">
                  <c:v>2</c:v>
                </c:pt>
                <c:pt idx="19049">
                  <c:v>3</c:v>
                </c:pt>
                <c:pt idx="19050">
                  <c:v>3</c:v>
                </c:pt>
                <c:pt idx="19051">
                  <c:v>3</c:v>
                </c:pt>
                <c:pt idx="19052">
                  <c:v>3</c:v>
                </c:pt>
                <c:pt idx="19053">
                  <c:v>3</c:v>
                </c:pt>
                <c:pt idx="19054">
                  <c:v>3</c:v>
                </c:pt>
                <c:pt idx="19055">
                  <c:v>3</c:v>
                </c:pt>
                <c:pt idx="19056">
                  <c:v>3</c:v>
                </c:pt>
                <c:pt idx="19057">
                  <c:v>3</c:v>
                </c:pt>
                <c:pt idx="19058">
                  <c:v>3</c:v>
                </c:pt>
                <c:pt idx="19059">
                  <c:v>3</c:v>
                </c:pt>
                <c:pt idx="19060">
                  <c:v>3</c:v>
                </c:pt>
                <c:pt idx="19061">
                  <c:v>4.5999999999999996</c:v>
                </c:pt>
                <c:pt idx="19062">
                  <c:v>4.5999999999999996</c:v>
                </c:pt>
                <c:pt idx="19063">
                  <c:v>4.5999999999999996</c:v>
                </c:pt>
                <c:pt idx="19064">
                  <c:v>4.5999999999999996</c:v>
                </c:pt>
                <c:pt idx="19065">
                  <c:v>4.5999999999999996</c:v>
                </c:pt>
                <c:pt idx="19066">
                  <c:v>4.5999999999999996</c:v>
                </c:pt>
                <c:pt idx="19067">
                  <c:v>4</c:v>
                </c:pt>
                <c:pt idx="19068">
                  <c:v>4</c:v>
                </c:pt>
                <c:pt idx="19069">
                  <c:v>4</c:v>
                </c:pt>
                <c:pt idx="19070">
                  <c:v>4</c:v>
                </c:pt>
                <c:pt idx="19071">
                  <c:v>4</c:v>
                </c:pt>
                <c:pt idx="19072">
                  <c:v>4</c:v>
                </c:pt>
                <c:pt idx="19073">
                  <c:v>4</c:v>
                </c:pt>
                <c:pt idx="19074">
                  <c:v>4</c:v>
                </c:pt>
                <c:pt idx="19075">
                  <c:v>4</c:v>
                </c:pt>
                <c:pt idx="19076">
                  <c:v>4</c:v>
                </c:pt>
                <c:pt idx="19077">
                  <c:v>4</c:v>
                </c:pt>
                <c:pt idx="19078">
                  <c:v>4</c:v>
                </c:pt>
                <c:pt idx="19079">
                  <c:v>4</c:v>
                </c:pt>
                <c:pt idx="19080">
                  <c:v>4</c:v>
                </c:pt>
                <c:pt idx="19081">
                  <c:v>4</c:v>
                </c:pt>
                <c:pt idx="19082" formatCode="0.0">
                  <c:v>3.7454545454545456</c:v>
                </c:pt>
                <c:pt idx="19083" formatCode="0.0">
                  <c:v>3.7454545454545456</c:v>
                </c:pt>
                <c:pt idx="19084" formatCode="0.0">
                  <c:v>3.7454545454545456</c:v>
                </c:pt>
                <c:pt idx="19085" formatCode="0.0">
                  <c:v>3.7454545454545456</c:v>
                </c:pt>
                <c:pt idx="19086" formatCode="0.0">
                  <c:v>3.7454545454545456</c:v>
                </c:pt>
                <c:pt idx="19087">
                  <c:v>2</c:v>
                </c:pt>
                <c:pt idx="19088">
                  <c:v>2</c:v>
                </c:pt>
                <c:pt idx="19089">
                  <c:v>2</c:v>
                </c:pt>
                <c:pt idx="19090">
                  <c:v>2</c:v>
                </c:pt>
                <c:pt idx="19091">
                  <c:v>2</c:v>
                </c:pt>
                <c:pt idx="19092">
                  <c:v>2</c:v>
                </c:pt>
                <c:pt idx="19093">
                  <c:v>2</c:v>
                </c:pt>
                <c:pt idx="19094">
                  <c:v>2</c:v>
                </c:pt>
                <c:pt idx="19095">
                  <c:v>2</c:v>
                </c:pt>
                <c:pt idx="19096">
                  <c:v>2</c:v>
                </c:pt>
                <c:pt idx="19097">
                  <c:v>2</c:v>
                </c:pt>
                <c:pt idx="19098">
                  <c:v>2</c:v>
                </c:pt>
                <c:pt idx="19099">
                  <c:v>2</c:v>
                </c:pt>
                <c:pt idx="19100">
                  <c:v>2</c:v>
                </c:pt>
                <c:pt idx="19101">
                  <c:v>2</c:v>
                </c:pt>
                <c:pt idx="19102">
                  <c:v>2</c:v>
                </c:pt>
                <c:pt idx="19103">
                  <c:v>2</c:v>
                </c:pt>
                <c:pt idx="19104">
                  <c:v>2</c:v>
                </c:pt>
                <c:pt idx="19105">
                  <c:v>2</c:v>
                </c:pt>
                <c:pt idx="19106">
                  <c:v>2</c:v>
                </c:pt>
                <c:pt idx="19107">
                  <c:v>2</c:v>
                </c:pt>
                <c:pt idx="19108">
                  <c:v>2</c:v>
                </c:pt>
                <c:pt idx="19109">
                  <c:v>2</c:v>
                </c:pt>
                <c:pt idx="19110">
                  <c:v>2</c:v>
                </c:pt>
                <c:pt idx="19111">
                  <c:v>2</c:v>
                </c:pt>
                <c:pt idx="19112">
                  <c:v>2</c:v>
                </c:pt>
                <c:pt idx="19113">
                  <c:v>2</c:v>
                </c:pt>
                <c:pt idx="19114">
                  <c:v>2</c:v>
                </c:pt>
                <c:pt idx="19115">
                  <c:v>2</c:v>
                </c:pt>
                <c:pt idx="19116">
                  <c:v>2</c:v>
                </c:pt>
                <c:pt idx="19117">
                  <c:v>2</c:v>
                </c:pt>
                <c:pt idx="19118">
                  <c:v>2</c:v>
                </c:pt>
                <c:pt idx="19119">
                  <c:v>2</c:v>
                </c:pt>
                <c:pt idx="19120">
                  <c:v>2</c:v>
                </c:pt>
                <c:pt idx="19121">
                  <c:v>2</c:v>
                </c:pt>
                <c:pt idx="19122">
                  <c:v>2</c:v>
                </c:pt>
                <c:pt idx="19123">
                  <c:v>2</c:v>
                </c:pt>
                <c:pt idx="19124">
                  <c:v>2</c:v>
                </c:pt>
                <c:pt idx="19125">
                  <c:v>2</c:v>
                </c:pt>
                <c:pt idx="19126">
                  <c:v>2</c:v>
                </c:pt>
                <c:pt idx="19127">
                  <c:v>2</c:v>
                </c:pt>
                <c:pt idx="19128">
                  <c:v>2</c:v>
                </c:pt>
                <c:pt idx="19129">
                  <c:v>2</c:v>
                </c:pt>
                <c:pt idx="19130">
                  <c:v>2</c:v>
                </c:pt>
                <c:pt idx="19131">
                  <c:v>2</c:v>
                </c:pt>
                <c:pt idx="19132">
                  <c:v>2</c:v>
                </c:pt>
                <c:pt idx="19133">
                  <c:v>2</c:v>
                </c:pt>
                <c:pt idx="19134">
                  <c:v>2</c:v>
                </c:pt>
                <c:pt idx="19135">
                  <c:v>2</c:v>
                </c:pt>
                <c:pt idx="19136">
                  <c:v>2</c:v>
                </c:pt>
                <c:pt idx="19137">
                  <c:v>2</c:v>
                </c:pt>
                <c:pt idx="19138">
                  <c:v>2</c:v>
                </c:pt>
                <c:pt idx="19139">
                  <c:v>2</c:v>
                </c:pt>
                <c:pt idx="19140">
                  <c:v>2</c:v>
                </c:pt>
                <c:pt idx="19141">
                  <c:v>2</c:v>
                </c:pt>
                <c:pt idx="19142">
                  <c:v>2.5</c:v>
                </c:pt>
                <c:pt idx="19143">
                  <c:v>3.5</c:v>
                </c:pt>
                <c:pt idx="19144">
                  <c:v>3.5</c:v>
                </c:pt>
                <c:pt idx="19145">
                  <c:v>3.5</c:v>
                </c:pt>
                <c:pt idx="19146">
                  <c:v>3.5</c:v>
                </c:pt>
                <c:pt idx="19147">
                  <c:v>2.5</c:v>
                </c:pt>
                <c:pt idx="19148">
                  <c:v>2.5</c:v>
                </c:pt>
                <c:pt idx="19149">
                  <c:v>2.5</c:v>
                </c:pt>
                <c:pt idx="19150">
                  <c:v>3.5</c:v>
                </c:pt>
                <c:pt idx="19151">
                  <c:v>3.5</c:v>
                </c:pt>
                <c:pt idx="19152">
                  <c:v>2.5</c:v>
                </c:pt>
                <c:pt idx="19153">
                  <c:v>3.5</c:v>
                </c:pt>
                <c:pt idx="19154">
                  <c:v>2.5</c:v>
                </c:pt>
                <c:pt idx="19155">
                  <c:v>2.5</c:v>
                </c:pt>
                <c:pt idx="19156">
                  <c:v>3.5</c:v>
                </c:pt>
                <c:pt idx="19157">
                  <c:v>3.5</c:v>
                </c:pt>
                <c:pt idx="19158">
                  <c:v>3.5</c:v>
                </c:pt>
                <c:pt idx="19159">
                  <c:v>3.5</c:v>
                </c:pt>
                <c:pt idx="19160">
                  <c:v>3.5</c:v>
                </c:pt>
                <c:pt idx="19161">
                  <c:v>3.5</c:v>
                </c:pt>
                <c:pt idx="19162">
                  <c:v>3.5</c:v>
                </c:pt>
                <c:pt idx="19163">
                  <c:v>3.3</c:v>
                </c:pt>
                <c:pt idx="19164">
                  <c:v>3.3</c:v>
                </c:pt>
                <c:pt idx="19165">
                  <c:v>3.3</c:v>
                </c:pt>
                <c:pt idx="19166">
                  <c:v>3</c:v>
                </c:pt>
                <c:pt idx="19167">
                  <c:v>3</c:v>
                </c:pt>
                <c:pt idx="19168">
                  <c:v>3</c:v>
                </c:pt>
                <c:pt idx="19169">
                  <c:v>3</c:v>
                </c:pt>
                <c:pt idx="19170">
                  <c:v>3</c:v>
                </c:pt>
                <c:pt idx="19171">
                  <c:v>3</c:v>
                </c:pt>
                <c:pt idx="19172">
                  <c:v>3</c:v>
                </c:pt>
                <c:pt idx="19173" formatCode="0.0">
                  <c:v>3.1419354838709674</c:v>
                </c:pt>
                <c:pt idx="19174" formatCode="0.0">
                  <c:v>3.1419354838709674</c:v>
                </c:pt>
                <c:pt idx="19175" formatCode="0.0">
                  <c:v>3.1419354838709674</c:v>
                </c:pt>
                <c:pt idx="19176" formatCode="0.0">
                  <c:v>3.1419354838709674</c:v>
                </c:pt>
                <c:pt idx="19177" formatCode="0.0">
                  <c:v>3.1419354838709674</c:v>
                </c:pt>
                <c:pt idx="19178" formatCode="0.0">
                  <c:v>3.1419354838709674</c:v>
                </c:pt>
                <c:pt idx="19179" formatCode="0.0">
                  <c:v>3.1419354838709674</c:v>
                </c:pt>
                <c:pt idx="19180">
                  <c:v>3.5</c:v>
                </c:pt>
                <c:pt idx="19181">
                  <c:v>3.5</c:v>
                </c:pt>
                <c:pt idx="19182">
                  <c:v>3.5</c:v>
                </c:pt>
                <c:pt idx="19183">
                  <c:v>3.5</c:v>
                </c:pt>
                <c:pt idx="19184">
                  <c:v>3.5</c:v>
                </c:pt>
                <c:pt idx="19185">
                  <c:v>3.5</c:v>
                </c:pt>
                <c:pt idx="19186">
                  <c:v>3.5</c:v>
                </c:pt>
                <c:pt idx="19187">
                  <c:v>3.5</c:v>
                </c:pt>
                <c:pt idx="19188">
                  <c:v>3.5</c:v>
                </c:pt>
                <c:pt idx="19189">
                  <c:v>3.5</c:v>
                </c:pt>
                <c:pt idx="19190">
                  <c:v>3.5</c:v>
                </c:pt>
                <c:pt idx="19191">
                  <c:v>3.5</c:v>
                </c:pt>
                <c:pt idx="19192">
                  <c:v>3.5</c:v>
                </c:pt>
                <c:pt idx="19193">
                  <c:v>3.5</c:v>
                </c:pt>
                <c:pt idx="19194">
                  <c:v>3.5</c:v>
                </c:pt>
                <c:pt idx="19195">
                  <c:v>3.5</c:v>
                </c:pt>
                <c:pt idx="19196">
                  <c:v>3.5</c:v>
                </c:pt>
                <c:pt idx="19197">
                  <c:v>3.5</c:v>
                </c:pt>
                <c:pt idx="19198">
                  <c:v>3.5</c:v>
                </c:pt>
                <c:pt idx="19199">
                  <c:v>3.5</c:v>
                </c:pt>
                <c:pt idx="19200">
                  <c:v>3.5</c:v>
                </c:pt>
                <c:pt idx="19201">
                  <c:v>3.5</c:v>
                </c:pt>
                <c:pt idx="19202">
                  <c:v>3.5</c:v>
                </c:pt>
                <c:pt idx="19203">
                  <c:v>3.5</c:v>
                </c:pt>
                <c:pt idx="19204">
                  <c:v>5</c:v>
                </c:pt>
                <c:pt idx="19205">
                  <c:v>5</c:v>
                </c:pt>
                <c:pt idx="19206">
                  <c:v>5</c:v>
                </c:pt>
                <c:pt idx="19207">
                  <c:v>4.5999999999999996</c:v>
                </c:pt>
                <c:pt idx="19208">
                  <c:v>4.5999999999999996</c:v>
                </c:pt>
                <c:pt idx="19209">
                  <c:v>4.5999999999999996</c:v>
                </c:pt>
                <c:pt idx="19210">
                  <c:v>4.5999999999999996</c:v>
                </c:pt>
                <c:pt idx="19211">
                  <c:v>4.5999999999999996</c:v>
                </c:pt>
                <c:pt idx="19212">
                  <c:v>4.5999999999999996</c:v>
                </c:pt>
                <c:pt idx="19213">
                  <c:v>4.5999999999999996</c:v>
                </c:pt>
                <c:pt idx="19214">
                  <c:v>4.5999999999999996</c:v>
                </c:pt>
                <c:pt idx="19215">
                  <c:v>4.5999999999999996</c:v>
                </c:pt>
                <c:pt idx="19216">
                  <c:v>4.5999999999999996</c:v>
                </c:pt>
                <c:pt idx="19217">
                  <c:v>4.5999999999999996</c:v>
                </c:pt>
                <c:pt idx="19218">
                  <c:v>4.5999999999999996</c:v>
                </c:pt>
                <c:pt idx="19219">
                  <c:v>4.5999999999999996</c:v>
                </c:pt>
                <c:pt idx="19220">
                  <c:v>4.5999999999999996</c:v>
                </c:pt>
                <c:pt idx="19221">
                  <c:v>4.5999999999999996</c:v>
                </c:pt>
                <c:pt idx="19222">
                  <c:v>4.5999999999999996</c:v>
                </c:pt>
                <c:pt idx="19223">
                  <c:v>4.5999999999999996</c:v>
                </c:pt>
                <c:pt idx="19224">
                  <c:v>4.5999999999999996</c:v>
                </c:pt>
                <c:pt idx="19225">
                  <c:v>4.5999999999999996</c:v>
                </c:pt>
                <c:pt idx="19226">
                  <c:v>4.5999999999999996</c:v>
                </c:pt>
                <c:pt idx="19227">
                  <c:v>4.7</c:v>
                </c:pt>
                <c:pt idx="19228">
                  <c:v>4.7</c:v>
                </c:pt>
                <c:pt idx="19229">
                  <c:v>4.7</c:v>
                </c:pt>
                <c:pt idx="19230">
                  <c:v>4.7</c:v>
                </c:pt>
                <c:pt idx="19231">
                  <c:v>4.7</c:v>
                </c:pt>
                <c:pt idx="19232">
                  <c:v>4.7</c:v>
                </c:pt>
                <c:pt idx="19233">
                  <c:v>4.7</c:v>
                </c:pt>
                <c:pt idx="19234">
                  <c:v>5</c:v>
                </c:pt>
                <c:pt idx="19235">
                  <c:v>5</c:v>
                </c:pt>
                <c:pt idx="19236">
                  <c:v>5</c:v>
                </c:pt>
                <c:pt idx="19237">
                  <c:v>2</c:v>
                </c:pt>
                <c:pt idx="19238">
                  <c:v>2</c:v>
                </c:pt>
                <c:pt idx="19239">
                  <c:v>2</c:v>
                </c:pt>
                <c:pt idx="19240">
                  <c:v>2.5</c:v>
                </c:pt>
                <c:pt idx="19241">
                  <c:v>2</c:v>
                </c:pt>
                <c:pt idx="19242">
                  <c:v>2</c:v>
                </c:pt>
                <c:pt idx="19243">
                  <c:v>2</c:v>
                </c:pt>
                <c:pt idx="19244">
                  <c:v>2</c:v>
                </c:pt>
                <c:pt idx="19245">
                  <c:v>2.5</c:v>
                </c:pt>
                <c:pt idx="19246">
                  <c:v>2</c:v>
                </c:pt>
                <c:pt idx="19247">
                  <c:v>5.7</c:v>
                </c:pt>
                <c:pt idx="19248">
                  <c:v>5.7</c:v>
                </c:pt>
                <c:pt idx="19249">
                  <c:v>5.7</c:v>
                </c:pt>
                <c:pt idx="19250">
                  <c:v>5.7</c:v>
                </c:pt>
                <c:pt idx="19251">
                  <c:v>5.7</c:v>
                </c:pt>
                <c:pt idx="19252">
                  <c:v>5.7</c:v>
                </c:pt>
                <c:pt idx="19253">
                  <c:v>5.7</c:v>
                </c:pt>
                <c:pt idx="19254">
                  <c:v>5.7</c:v>
                </c:pt>
                <c:pt idx="19255">
                  <c:v>5.7</c:v>
                </c:pt>
                <c:pt idx="19256">
                  <c:v>5.7</c:v>
                </c:pt>
                <c:pt idx="19257">
                  <c:v>5.7</c:v>
                </c:pt>
                <c:pt idx="19258">
                  <c:v>5.7</c:v>
                </c:pt>
                <c:pt idx="19259">
                  <c:v>4.7</c:v>
                </c:pt>
                <c:pt idx="19260">
                  <c:v>4.7</c:v>
                </c:pt>
                <c:pt idx="19261">
                  <c:v>4.7</c:v>
                </c:pt>
                <c:pt idx="19262">
                  <c:v>4.7</c:v>
                </c:pt>
                <c:pt idx="19263">
                  <c:v>4.7</c:v>
                </c:pt>
                <c:pt idx="19264">
                  <c:v>4.7</c:v>
                </c:pt>
                <c:pt idx="19265">
                  <c:v>4.7</c:v>
                </c:pt>
                <c:pt idx="19266">
                  <c:v>4.7</c:v>
                </c:pt>
                <c:pt idx="19267">
                  <c:v>4.7</c:v>
                </c:pt>
                <c:pt idx="19268">
                  <c:v>4.7</c:v>
                </c:pt>
                <c:pt idx="19269">
                  <c:v>4.5</c:v>
                </c:pt>
                <c:pt idx="19270" formatCode="0.0">
                  <c:v>5.2130434782608717</c:v>
                </c:pt>
                <c:pt idx="19271">
                  <c:v>3.5</c:v>
                </c:pt>
                <c:pt idx="19272">
                  <c:v>3.5</c:v>
                </c:pt>
                <c:pt idx="19273">
                  <c:v>3.5</c:v>
                </c:pt>
                <c:pt idx="19274">
                  <c:v>2</c:v>
                </c:pt>
                <c:pt idx="19275">
                  <c:v>2</c:v>
                </c:pt>
                <c:pt idx="19276">
                  <c:v>3.5</c:v>
                </c:pt>
                <c:pt idx="19277">
                  <c:v>3.5</c:v>
                </c:pt>
                <c:pt idx="19278">
                  <c:v>3.5</c:v>
                </c:pt>
                <c:pt idx="19279">
                  <c:v>3.5</c:v>
                </c:pt>
                <c:pt idx="19280">
                  <c:v>3.5</c:v>
                </c:pt>
                <c:pt idx="19281">
                  <c:v>3.5</c:v>
                </c:pt>
                <c:pt idx="19282">
                  <c:v>2</c:v>
                </c:pt>
                <c:pt idx="19283">
                  <c:v>2</c:v>
                </c:pt>
                <c:pt idx="19284">
                  <c:v>3.5</c:v>
                </c:pt>
                <c:pt idx="19285">
                  <c:v>3.5</c:v>
                </c:pt>
                <c:pt idx="19286">
                  <c:v>3.5</c:v>
                </c:pt>
                <c:pt idx="19287">
                  <c:v>3.5</c:v>
                </c:pt>
                <c:pt idx="19288">
                  <c:v>3.5</c:v>
                </c:pt>
                <c:pt idx="19289">
                  <c:v>3.5</c:v>
                </c:pt>
                <c:pt idx="19290">
                  <c:v>2</c:v>
                </c:pt>
                <c:pt idx="19291">
                  <c:v>2</c:v>
                </c:pt>
                <c:pt idx="19292">
                  <c:v>3.5</c:v>
                </c:pt>
                <c:pt idx="19293">
                  <c:v>3.5</c:v>
                </c:pt>
                <c:pt idx="19294">
                  <c:v>3.5</c:v>
                </c:pt>
                <c:pt idx="19295">
                  <c:v>3.5</c:v>
                </c:pt>
                <c:pt idx="19296">
                  <c:v>3.5</c:v>
                </c:pt>
                <c:pt idx="19297">
                  <c:v>3.5</c:v>
                </c:pt>
                <c:pt idx="19298">
                  <c:v>2</c:v>
                </c:pt>
                <c:pt idx="19299">
                  <c:v>2</c:v>
                </c:pt>
                <c:pt idx="19300">
                  <c:v>3.5</c:v>
                </c:pt>
                <c:pt idx="19301">
                  <c:v>3.5</c:v>
                </c:pt>
                <c:pt idx="19302">
                  <c:v>3.5</c:v>
                </c:pt>
                <c:pt idx="19303">
                  <c:v>3.5</c:v>
                </c:pt>
                <c:pt idx="19304">
                  <c:v>2</c:v>
                </c:pt>
                <c:pt idx="19305">
                  <c:v>2</c:v>
                </c:pt>
                <c:pt idx="19306">
                  <c:v>3.5</c:v>
                </c:pt>
                <c:pt idx="19307">
                  <c:v>3.5</c:v>
                </c:pt>
                <c:pt idx="19308">
                  <c:v>3.5</c:v>
                </c:pt>
                <c:pt idx="19309">
                  <c:v>3.5</c:v>
                </c:pt>
                <c:pt idx="19310">
                  <c:v>3.5</c:v>
                </c:pt>
                <c:pt idx="19311">
                  <c:v>3.5</c:v>
                </c:pt>
                <c:pt idx="19312">
                  <c:v>2</c:v>
                </c:pt>
                <c:pt idx="19313">
                  <c:v>2</c:v>
                </c:pt>
                <c:pt idx="19314">
                  <c:v>3.5</c:v>
                </c:pt>
                <c:pt idx="19315">
                  <c:v>3.5</c:v>
                </c:pt>
                <c:pt idx="19316">
                  <c:v>3.5</c:v>
                </c:pt>
                <c:pt idx="19317">
                  <c:v>3.5</c:v>
                </c:pt>
                <c:pt idx="19318">
                  <c:v>3.5</c:v>
                </c:pt>
                <c:pt idx="19319">
                  <c:v>3.5</c:v>
                </c:pt>
                <c:pt idx="19320">
                  <c:v>3.5</c:v>
                </c:pt>
                <c:pt idx="19321">
                  <c:v>3.5</c:v>
                </c:pt>
                <c:pt idx="19322">
                  <c:v>3.5</c:v>
                </c:pt>
                <c:pt idx="19323">
                  <c:v>3.5</c:v>
                </c:pt>
                <c:pt idx="19324">
                  <c:v>3.5</c:v>
                </c:pt>
                <c:pt idx="19325">
                  <c:v>3.5</c:v>
                </c:pt>
                <c:pt idx="19326">
                  <c:v>3.5</c:v>
                </c:pt>
                <c:pt idx="19327">
                  <c:v>3.5</c:v>
                </c:pt>
                <c:pt idx="19328">
                  <c:v>3.5</c:v>
                </c:pt>
                <c:pt idx="19329">
                  <c:v>3.5</c:v>
                </c:pt>
                <c:pt idx="19330">
                  <c:v>3.5</c:v>
                </c:pt>
                <c:pt idx="19331">
                  <c:v>3.5</c:v>
                </c:pt>
                <c:pt idx="19332">
                  <c:v>3.5</c:v>
                </c:pt>
                <c:pt idx="19333">
                  <c:v>4.5999999999999996</c:v>
                </c:pt>
                <c:pt idx="19334">
                  <c:v>4.5999999999999996</c:v>
                </c:pt>
                <c:pt idx="19335">
                  <c:v>4.5999999999999996</c:v>
                </c:pt>
                <c:pt idx="19336">
                  <c:v>5</c:v>
                </c:pt>
                <c:pt idx="19337">
                  <c:v>4.5999999999999996</c:v>
                </c:pt>
                <c:pt idx="19338">
                  <c:v>4.5999999999999996</c:v>
                </c:pt>
                <c:pt idx="19339">
                  <c:v>4.5999999999999996</c:v>
                </c:pt>
                <c:pt idx="19340">
                  <c:v>4.5999999999999996</c:v>
                </c:pt>
                <c:pt idx="19341">
                  <c:v>4.5999999999999996</c:v>
                </c:pt>
                <c:pt idx="19342">
                  <c:v>5</c:v>
                </c:pt>
                <c:pt idx="19343">
                  <c:v>4.5999999999999996</c:v>
                </c:pt>
                <c:pt idx="19344">
                  <c:v>4.5999999999999996</c:v>
                </c:pt>
                <c:pt idx="19345">
                  <c:v>4.5999999999999996</c:v>
                </c:pt>
                <c:pt idx="19346">
                  <c:v>5</c:v>
                </c:pt>
                <c:pt idx="19347">
                  <c:v>4.5999999999999996</c:v>
                </c:pt>
                <c:pt idx="19348">
                  <c:v>4.5999999999999996</c:v>
                </c:pt>
                <c:pt idx="19349">
                  <c:v>4.5999999999999996</c:v>
                </c:pt>
                <c:pt idx="19350">
                  <c:v>4.5999999999999996</c:v>
                </c:pt>
                <c:pt idx="19351">
                  <c:v>5</c:v>
                </c:pt>
                <c:pt idx="19352">
                  <c:v>4.5999999999999996</c:v>
                </c:pt>
                <c:pt idx="19353">
                  <c:v>4.5999999999999996</c:v>
                </c:pt>
                <c:pt idx="19354">
                  <c:v>4.5999999999999996</c:v>
                </c:pt>
                <c:pt idx="19355">
                  <c:v>4.5999999999999996</c:v>
                </c:pt>
                <c:pt idx="19356">
                  <c:v>5</c:v>
                </c:pt>
                <c:pt idx="19357">
                  <c:v>4.5999999999999996</c:v>
                </c:pt>
                <c:pt idx="19358">
                  <c:v>4.5999999999999996</c:v>
                </c:pt>
                <c:pt idx="19359">
                  <c:v>4.5999999999999996</c:v>
                </c:pt>
                <c:pt idx="19360">
                  <c:v>4.5999999999999996</c:v>
                </c:pt>
                <c:pt idx="19361">
                  <c:v>5</c:v>
                </c:pt>
                <c:pt idx="19362">
                  <c:v>4.5999999999999996</c:v>
                </c:pt>
                <c:pt idx="19363">
                  <c:v>4.5999999999999996</c:v>
                </c:pt>
                <c:pt idx="19364">
                  <c:v>4.5999999999999996</c:v>
                </c:pt>
                <c:pt idx="19365">
                  <c:v>4.5999999999999996</c:v>
                </c:pt>
                <c:pt idx="19366">
                  <c:v>5</c:v>
                </c:pt>
                <c:pt idx="19367">
                  <c:v>4.5999999999999996</c:v>
                </c:pt>
                <c:pt idx="19368">
                  <c:v>4.5999999999999996</c:v>
                </c:pt>
                <c:pt idx="19369">
                  <c:v>4.5999999999999996</c:v>
                </c:pt>
                <c:pt idx="19370">
                  <c:v>4.5999999999999996</c:v>
                </c:pt>
                <c:pt idx="19371">
                  <c:v>5</c:v>
                </c:pt>
                <c:pt idx="19372">
                  <c:v>4.5999999999999996</c:v>
                </c:pt>
                <c:pt idx="19373">
                  <c:v>5</c:v>
                </c:pt>
                <c:pt idx="19374">
                  <c:v>4.5999999999999996</c:v>
                </c:pt>
                <c:pt idx="19375">
                  <c:v>4.5999999999999996</c:v>
                </c:pt>
                <c:pt idx="19376">
                  <c:v>4.5999999999999996</c:v>
                </c:pt>
                <c:pt idx="19377">
                  <c:v>4.3</c:v>
                </c:pt>
                <c:pt idx="19378">
                  <c:v>4.3</c:v>
                </c:pt>
                <c:pt idx="19379">
                  <c:v>4.3</c:v>
                </c:pt>
                <c:pt idx="19380">
                  <c:v>4.3</c:v>
                </c:pt>
                <c:pt idx="19381">
                  <c:v>4.3</c:v>
                </c:pt>
                <c:pt idx="19382">
                  <c:v>4.3</c:v>
                </c:pt>
                <c:pt idx="19383">
                  <c:v>4</c:v>
                </c:pt>
                <c:pt idx="19384">
                  <c:v>4</c:v>
                </c:pt>
                <c:pt idx="19385">
                  <c:v>4</c:v>
                </c:pt>
                <c:pt idx="19386">
                  <c:v>4</c:v>
                </c:pt>
                <c:pt idx="19387" formatCode="0.0">
                  <c:v>4.3909090909090898</c:v>
                </c:pt>
                <c:pt idx="19388" formatCode="0.0">
                  <c:v>4.3909090909090898</c:v>
                </c:pt>
                <c:pt idx="19389" formatCode="0.0">
                  <c:v>4.3909090909090898</c:v>
                </c:pt>
                <c:pt idx="19390" formatCode="0.0">
                  <c:v>4.3909090909090898</c:v>
                </c:pt>
                <c:pt idx="19391" formatCode="0.0">
                  <c:v>4.3909090909090898</c:v>
                </c:pt>
                <c:pt idx="19392" formatCode="0.0">
                  <c:v>4.3909090909090898</c:v>
                </c:pt>
                <c:pt idx="19393" formatCode="0.0">
                  <c:v>4.3909090909090898</c:v>
                </c:pt>
                <c:pt idx="19394" formatCode="0.0">
                  <c:v>4.3909090909090898</c:v>
                </c:pt>
                <c:pt idx="19395">
                  <c:v>5</c:v>
                </c:pt>
                <c:pt idx="19396">
                  <c:v>3.5</c:v>
                </c:pt>
                <c:pt idx="19397">
                  <c:v>5</c:v>
                </c:pt>
                <c:pt idx="19398">
                  <c:v>3.5</c:v>
                </c:pt>
                <c:pt idx="19399">
                  <c:v>2</c:v>
                </c:pt>
                <c:pt idx="19400">
                  <c:v>2</c:v>
                </c:pt>
                <c:pt idx="19401">
                  <c:v>2</c:v>
                </c:pt>
                <c:pt idx="19402">
                  <c:v>2</c:v>
                </c:pt>
                <c:pt idx="19403">
                  <c:v>2</c:v>
                </c:pt>
                <c:pt idx="19404">
                  <c:v>2</c:v>
                </c:pt>
                <c:pt idx="19405">
                  <c:v>2</c:v>
                </c:pt>
                <c:pt idx="19406">
                  <c:v>2</c:v>
                </c:pt>
                <c:pt idx="19407">
                  <c:v>2</c:v>
                </c:pt>
                <c:pt idx="19408">
                  <c:v>2</c:v>
                </c:pt>
                <c:pt idx="19409">
                  <c:v>2</c:v>
                </c:pt>
                <c:pt idx="19410">
                  <c:v>2</c:v>
                </c:pt>
                <c:pt idx="19411">
                  <c:v>2</c:v>
                </c:pt>
                <c:pt idx="19412">
                  <c:v>2</c:v>
                </c:pt>
                <c:pt idx="19413">
                  <c:v>2</c:v>
                </c:pt>
                <c:pt idx="19414">
                  <c:v>2</c:v>
                </c:pt>
                <c:pt idx="19415">
                  <c:v>2</c:v>
                </c:pt>
                <c:pt idx="19416">
                  <c:v>2</c:v>
                </c:pt>
                <c:pt idx="19417">
                  <c:v>2</c:v>
                </c:pt>
                <c:pt idx="19418">
                  <c:v>2</c:v>
                </c:pt>
                <c:pt idx="19419">
                  <c:v>2</c:v>
                </c:pt>
                <c:pt idx="19420">
                  <c:v>2</c:v>
                </c:pt>
                <c:pt idx="19421">
                  <c:v>2</c:v>
                </c:pt>
                <c:pt idx="19422">
                  <c:v>2</c:v>
                </c:pt>
                <c:pt idx="19423">
                  <c:v>2</c:v>
                </c:pt>
                <c:pt idx="19424">
                  <c:v>2</c:v>
                </c:pt>
                <c:pt idx="19425">
                  <c:v>2</c:v>
                </c:pt>
                <c:pt idx="19426">
                  <c:v>2</c:v>
                </c:pt>
                <c:pt idx="19427">
                  <c:v>2</c:v>
                </c:pt>
                <c:pt idx="19428">
                  <c:v>2</c:v>
                </c:pt>
                <c:pt idx="19429">
                  <c:v>2</c:v>
                </c:pt>
                <c:pt idx="19430">
                  <c:v>2</c:v>
                </c:pt>
                <c:pt idx="19431">
                  <c:v>2</c:v>
                </c:pt>
                <c:pt idx="19432">
                  <c:v>2</c:v>
                </c:pt>
                <c:pt idx="19433">
                  <c:v>2</c:v>
                </c:pt>
                <c:pt idx="19434">
                  <c:v>2</c:v>
                </c:pt>
                <c:pt idx="19435">
                  <c:v>2.7</c:v>
                </c:pt>
                <c:pt idx="19436">
                  <c:v>3.7</c:v>
                </c:pt>
                <c:pt idx="19437">
                  <c:v>3.7</c:v>
                </c:pt>
                <c:pt idx="19438">
                  <c:v>2.7</c:v>
                </c:pt>
                <c:pt idx="19439">
                  <c:v>2.7</c:v>
                </c:pt>
                <c:pt idx="19440">
                  <c:v>3.7</c:v>
                </c:pt>
                <c:pt idx="19441">
                  <c:v>3.7</c:v>
                </c:pt>
                <c:pt idx="19442">
                  <c:v>2.7</c:v>
                </c:pt>
                <c:pt idx="19443">
                  <c:v>2.7</c:v>
                </c:pt>
                <c:pt idx="19444">
                  <c:v>3.7</c:v>
                </c:pt>
                <c:pt idx="19445">
                  <c:v>2.7</c:v>
                </c:pt>
                <c:pt idx="19446">
                  <c:v>3.7</c:v>
                </c:pt>
                <c:pt idx="19447">
                  <c:v>2.7</c:v>
                </c:pt>
                <c:pt idx="19448">
                  <c:v>3.7</c:v>
                </c:pt>
                <c:pt idx="19449">
                  <c:v>2.7</c:v>
                </c:pt>
                <c:pt idx="19450">
                  <c:v>3.7</c:v>
                </c:pt>
                <c:pt idx="19451">
                  <c:v>4.5999999999999996</c:v>
                </c:pt>
                <c:pt idx="19452">
                  <c:v>4.5999999999999996</c:v>
                </c:pt>
                <c:pt idx="19453">
                  <c:v>4.5999999999999996</c:v>
                </c:pt>
                <c:pt idx="19454">
                  <c:v>4.5999999999999996</c:v>
                </c:pt>
                <c:pt idx="19455">
                  <c:v>4.5999999999999996</c:v>
                </c:pt>
                <c:pt idx="19456">
                  <c:v>4.5999999999999996</c:v>
                </c:pt>
                <c:pt idx="19457">
                  <c:v>4.5999999999999996</c:v>
                </c:pt>
                <c:pt idx="19458">
                  <c:v>4.5999999999999996</c:v>
                </c:pt>
                <c:pt idx="19459">
                  <c:v>4.5999999999999996</c:v>
                </c:pt>
                <c:pt idx="19460">
                  <c:v>4.5999999999999996</c:v>
                </c:pt>
                <c:pt idx="19461" formatCode="0.0">
                  <c:v>3.7384615384615376</c:v>
                </c:pt>
                <c:pt idx="19462" formatCode="0.0">
                  <c:v>3.7384615384615376</c:v>
                </c:pt>
                <c:pt idx="19463" formatCode="0.0">
                  <c:v>3.7384615384615376</c:v>
                </c:pt>
                <c:pt idx="19464" formatCode="0.0">
                  <c:v>3.7384615384615376</c:v>
                </c:pt>
                <c:pt idx="19465" formatCode="0.0">
                  <c:v>3.7384615384615376</c:v>
                </c:pt>
                <c:pt idx="19466" formatCode="0.0">
                  <c:v>3.7384615384615376</c:v>
                </c:pt>
                <c:pt idx="19467" formatCode="0.0">
                  <c:v>3.7384615384615376</c:v>
                </c:pt>
                <c:pt idx="19468" formatCode="0.0">
                  <c:v>3.7384615384615376</c:v>
                </c:pt>
                <c:pt idx="19469" formatCode="0.0">
                  <c:v>3.7384615384615376</c:v>
                </c:pt>
                <c:pt idx="19470" formatCode="0.0">
                  <c:v>3.7384615384615376</c:v>
                </c:pt>
                <c:pt idx="19471" formatCode="0.0">
                  <c:v>3.7384615384615376</c:v>
                </c:pt>
                <c:pt idx="19472">
                  <c:v>4.5999999999999996</c:v>
                </c:pt>
                <c:pt idx="19473">
                  <c:v>4.5999999999999996</c:v>
                </c:pt>
                <c:pt idx="19474">
                  <c:v>4.5999999999999996</c:v>
                </c:pt>
                <c:pt idx="19475">
                  <c:v>4.5999999999999996</c:v>
                </c:pt>
                <c:pt idx="19476">
                  <c:v>4.5999999999999996</c:v>
                </c:pt>
                <c:pt idx="19477">
                  <c:v>4.5999999999999996</c:v>
                </c:pt>
                <c:pt idx="19478">
                  <c:v>4.5999999999999996</c:v>
                </c:pt>
                <c:pt idx="19479">
                  <c:v>4.5999999999999996</c:v>
                </c:pt>
                <c:pt idx="19480">
                  <c:v>4.5999999999999996</c:v>
                </c:pt>
                <c:pt idx="19481">
                  <c:v>4.5999999999999996</c:v>
                </c:pt>
                <c:pt idx="19482">
                  <c:v>3.7</c:v>
                </c:pt>
                <c:pt idx="19483">
                  <c:v>3.7</c:v>
                </c:pt>
                <c:pt idx="19484">
                  <c:v>3.7</c:v>
                </c:pt>
                <c:pt idx="19485">
                  <c:v>3.7</c:v>
                </c:pt>
                <c:pt idx="19486">
                  <c:v>3.7</c:v>
                </c:pt>
                <c:pt idx="19487">
                  <c:v>3.7</c:v>
                </c:pt>
                <c:pt idx="19488">
                  <c:v>3.7</c:v>
                </c:pt>
                <c:pt idx="19489">
                  <c:v>3.7</c:v>
                </c:pt>
                <c:pt idx="19490">
                  <c:v>3.7</c:v>
                </c:pt>
                <c:pt idx="19491">
                  <c:v>3.7</c:v>
                </c:pt>
                <c:pt idx="19492">
                  <c:v>3.7</c:v>
                </c:pt>
                <c:pt idx="19493">
                  <c:v>3.7</c:v>
                </c:pt>
                <c:pt idx="19494">
                  <c:v>3.7</c:v>
                </c:pt>
                <c:pt idx="19495">
                  <c:v>3.7</c:v>
                </c:pt>
                <c:pt idx="19496">
                  <c:v>3.7</c:v>
                </c:pt>
                <c:pt idx="19497">
                  <c:v>3.7</c:v>
                </c:pt>
                <c:pt idx="19498">
                  <c:v>3.7</c:v>
                </c:pt>
                <c:pt idx="19499">
                  <c:v>3.7</c:v>
                </c:pt>
                <c:pt idx="19500">
                  <c:v>3.7</c:v>
                </c:pt>
                <c:pt idx="19501">
                  <c:v>3.7</c:v>
                </c:pt>
                <c:pt idx="19502">
                  <c:v>3.7</c:v>
                </c:pt>
                <c:pt idx="19503">
                  <c:v>3.7</c:v>
                </c:pt>
                <c:pt idx="19504">
                  <c:v>3.7</c:v>
                </c:pt>
                <c:pt idx="19505">
                  <c:v>3.7</c:v>
                </c:pt>
                <c:pt idx="19506">
                  <c:v>3.7</c:v>
                </c:pt>
                <c:pt idx="19507">
                  <c:v>3.7</c:v>
                </c:pt>
                <c:pt idx="19508">
                  <c:v>3.5</c:v>
                </c:pt>
                <c:pt idx="19509">
                  <c:v>3.5</c:v>
                </c:pt>
                <c:pt idx="19510">
                  <c:v>3.5</c:v>
                </c:pt>
                <c:pt idx="19511">
                  <c:v>3.5</c:v>
                </c:pt>
                <c:pt idx="19512">
                  <c:v>3.5</c:v>
                </c:pt>
                <c:pt idx="19513">
                  <c:v>3.5</c:v>
                </c:pt>
                <c:pt idx="19514">
                  <c:v>3.5</c:v>
                </c:pt>
                <c:pt idx="19515">
                  <c:v>2</c:v>
                </c:pt>
                <c:pt idx="19516">
                  <c:v>2</c:v>
                </c:pt>
                <c:pt idx="19517">
                  <c:v>2</c:v>
                </c:pt>
                <c:pt idx="19518">
                  <c:v>2</c:v>
                </c:pt>
                <c:pt idx="19519">
                  <c:v>2</c:v>
                </c:pt>
                <c:pt idx="19520">
                  <c:v>2</c:v>
                </c:pt>
                <c:pt idx="19521">
                  <c:v>2</c:v>
                </c:pt>
                <c:pt idx="19522">
                  <c:v>2</c:v>
                </c:pt>
                <c:pt idx="19523">
                  <c:v>2</c:v>
                </c:pt>
                <c:pt idx="19524">
                  <c:v>2</c:v>
                </c:pt>
                <c:pt idx="19525">
                  <c:v>2</c:v>
                </c:pt>
                <c:pt idx="19526">
                  <c:v>2</c:v>
                </c:pt>
                <c:pt idx="19527">
                  <c:v>2</c:v>
                </c:pt>
                <c:pt idx="19528">
                  <c:v>2</c:v>
                </c:pt>
                <c:pt idx="19529">
                  <c:v>2</c:v>
                </c:pt>
                <c:pt idx="19530">
                  <c:v>2</c:v>
                </c:pt>
                <c:pt idx="19531">
                  <c:v>2</c:v>
                </c:pt>
                <c:pt idx="19532">
                  <c:v>2</c:v>
                </c:pt>
                <c:pt idx="19533">
                  <c:v>2</c:v>
                </c:pt>
                <c:pt idx="19534">
                  <c:v>2</c:v>
                </c:pt>
                <c:pt idx="19535">
                  <c:v>2</c:v>
                </c:pt>
                <c:pt idx="19536">
                  <c:v>2</c:v>
                </c:pt>
                <c:pt idx="19537">
                  <c:v>2</c:v>
                </c:pt>
                <c:pt idx="19538">
                  <c:v>2</c:v>
                </c:pt>
                <c:pt idx="19539">
                  <c:v>2</c:v>
                </c:pt>
                <c:pt idx="19540">
                  <c:v>2</c:v>
                </c:pt>
                <c:pt idx="19541">
                  <c:v>2</c:v>
                </c:pt>
                <c:pt idx="19542">
                  <c:v>2</c:v>
                </c:pt>
                <c:pt idx="19543">
                  <c:v>2</c:v>
                </c:pt>
                <c:pt idx="19544">
                  <c:v>2</c:v>
                </c:pt>
                <c:pt idx="19545">
                  <c:v>2</c:v>
                </c:pt>
                <c:pt idx="19546">
                  <c:v>2</c:v>
                </c:pt>
                <c:pt idx="19547">
                  <c:v>2</c:v>
                </c:pt>
                <c:pt idx="19548">
                  <c:v>2</c:v>
                </c:pt>
                <c:pt idx="19549">
                  <c:v>2</c:v>
                </c:pt>
                <c:pt idx="19550">
                  <c:v>2</c:v>
                </c:pt>
                <c:pt idx="19551">
                  <c:v>2</c:v>
                </c:pt>
                <c:pt idx="19552">
                  <c:v>2</c:v>
                </c:pt>
                <c:pt idx="19553">
                  <c:v>2</c:v>
                </c:pt>
                <c:pt idx="19554">
                  <c:v>3.5</c:v>
                </c:pt>
                <c:pt idx="19555">
                  <c:v>2.5</c:v>
                </c:pt>
                <c:pt idx="19556">
                  <c:v>3.5</c:v>
                </c:pt>
                <c:pt idx="19557">
                  <c:v>3.5</c:v>
                </c:pt>
                <c:pt idx="19558">
                  <c:v>2.5</c:v>
                </c:pt>
                <c:pt idx="19559">
                  <c:v>3.5</c:v>
                </c:pt>
                <c:pt idx="19560">
                  <c:v>3.5</c:v>
                </c:pt>
                <c:pt idx="19561">
                  <c:v>3.5</c:v>
                </c:pt>
                <c:pt idx="19562">
                  <c:v>3.5</c:v>
                </c:pt>
                <c:pt idx="19563">
                  <c:v>3.5</c:v>
                </c:pt>
                <c:pt idx="19564">
                  <c:v>3.5</c:v>
                </c:pt>
                <c:pt idx="19565">
                  <c:v>3.5</c:v>
                </c:pt>
                <c:pt idx="19566">
                  <c:v>3.5</c:v>
                </c:pt>
                <c:pt idx="19567">
                  <c:v>3.5</c:v>
                </c:pt>
                <c:pt idx="19568">
                  <c:v>3.5</c:v>
                </c:pt>
                <c:pt idx="19569">
                  <c:v>3.5</c:v>
                </c:pt>
                <c:pt idx="19570">
                  <c:v>3.5</c:v>
                </c:pt>
                <c:pt idx="19571">
                  <c:v>3.5</c:v>
                </c:pt>
                <c:pt idx="19572">
                  <c:v>3.5</c:v>
                </c:pt>
                <c:pt idx="19573">
                  <c:v>3.5</c:v>
                </c:pt>
                <c:pt idx="19574">
                  <c:v>3.5</c:v>
                </c:pt>
                <c:pt idx="19575">
                  <c:v>3.5</c:v>
                </c:pt>
                <c:pt idx="19576">
                  <c:v>3.5</c:v>
                </c:pt>
                <c:pt idx="19577">
                  <c:v>3.5</c:v>
                </c:pt>
                <c:pt idx="19578">
                  <c:v>3.5</c:v>
                </c:pt>
                <c:pt idx="19579">
                  <c:v>3.5</c:v>
                </c:pt>
                <c:pt idx="19580">
                  <c:v>3.5</c:v>
                </c:pt>
                <c:pt idx="19581">
                  <c:v>3.5</c:v>
                </c:pt>
                <c:pt idx="19582">
                  <c:v>3.5</c:v>
                </c:pt>
                <c:pt idx="19583">
                  <c:v>3.5</c:v>
                </c:pt>
                <c:pt idx="19584">
                  <c:v>3.5</c:v>
                </c:pt>
                <c:pt idx="19585">
                  <c:v>3.5</c:v>
                </c:pt>
                <c:pt idx="19586">
                  <c:v>5.4</c:v>
                </c:pt>
                <c:pt idx="19587">
                  <c:v>5.4</c:v>
                </c:pt>
                <c:pt idx="19588">
                  <c:v>5.4</c:v>
                </c:pt>
                <c:pt idx="19589">
                  <c:v>5.4</c:v>
                </c:pt>
                <c:pt idx="19590">
                  <c:v>5.4</c:v>
                </c:pt>
                <c:pt idx="19591">
                  <c:v>5.4</c:v>
                </c:pt>
                <c:pt idx="19592">
                  <c:v>5.4</c:v>
                </c:pt>
                <c:pt idx="19593">
                  <c:v>5.4</c:v>
                </c:pt>
                <c:pt idx="19594">
                  <c:v>5.4</c:v>
                </c:pt>
                <c:pt idx="19595">
                  <c:v>5.4</c:v>
                </c:pt>
                <c:pt idx="19596">
                  <c:v>5.4</c:v>
                </c:pt>
                <c:pt idx="19597">
                  <c:v>5.4</c:v>
                </c:pt>
                <c:pt idx="19598">
                  <c:v>5.4</c:v>
                </c:pt>
                <c:pt idx="19599">
                  <c:v>5.4</c:v>
                </c:pt>
                <c:pt idx="19600">
                  <c:v>5.4</c:v>
                </c:pt>
                <c:pt idx="19601">
                  <c:v>5.4</c:v>
                </c:pt>
                <c:pt idx="19602">
                  <c:v>5.4</c:v>
                </c:pt>
                <c:pt idx="19603">
                  <c:v>5.4</c:v>
                </c:pt>
                <c:pt idx="19604">
                  <c:v>5.4</c:v>
                </c:pt>
                <c:pt idx="19605">
                  <c:v>5.4</c:v>
                </c:pt>
                <c:pt idx="19606">
                  <c:v>5.4</c:v>
                </c:pt>
                <c:pt idx="19607">
                  <c:v>5.4</c:v>
                </c:pt>
                <c:pt idx="19608">
                  <c:v>5.4</c:v>
                </c:pt>
                <c:pt idx="19609">
                  <c:v>5.4</c:v>
                </c:pt>
                <c:pt idx="19610">
                  <c:v>5.4</c:v>
                </c:pt>
                <c:pt idx="19611">
                  <c:v>5.4</c:v>
                </c:pt>
                <c:pt idx="19612">
                  <c:v>5.4</c:v>
                </c:pt>
                <c:pt idx="19613">
                  <c:v>5.4</c:v>
                </c:pt>
                <c:pt idx="19614">
                  <c:v>5.4</c:v>
                </c:pt>
                <c:pt idx="19615">
                  <c:v>5.4</c:v>
                </c:pt>
                <c:pt idx="19616">
                  <c:v>5.4</c:v>
                </c:pt>
                <c:pt idx="19617">
                  <c:v>5.4</c:v>
                </c:pt>
                <c:pt idx="19618">
                  <c:v>5.4</c:v>
                </c:pt>
                <c:pt idx="19619">
                  <c:v>5.4</c:v>
                </c:pt>
                <c:pt idx="19620">
                  <c:v>5.4</c:v>
                </c:pt>
                <c:pt idx="19621">
                  <c:v>5.4</c:v>
                </c:pt>
                <c:pt idx="19622">
                  <c:v>5.4</c:v>
                </c:pt>
                <c:pt idx="19623">
                  <c:v>5.4</c:v>
                </c:pt>
                <c:pt idx="19624">
                  <c:v>5.4</c:v>
                </c:pt>
                <c:pt idx="19625">
                  <c:v>5.4</c:v>
                </c:pt>
                <c:pt idx="19626">
                  <c:v>5.4</c:v>
                </c:pt>
                <c:pt idx="19627">
                  <c:v>5.4</c:v>
                </c:pt>
                <c:pt idx="19628">
                  <c:v>5.4</c:v>
                </c:pt>
                <c:pt idx="19629">
                  <c:v>5.4</c:v>
                </c:pt>
                <c:pt idx="19630">
                  <c:v>5.4</c:v>
                </c:pt>
                <c:pt idx="19631">
                  <c:v>5.4</c:v>
                </c:pt>
                <c:pt idx="19632">
                  <c:v>3.5</c:v>
                </c:pt>
                <c:pt idx="19633">
                  <c:v>3.5</c:v>
                </c:pt>
                <c:pt idx="19634">
                  <c:v>3.5</c:v>
                </c:pt>
                <c:pt idx="19635">
                  <c:v>3.7</c:v>
                </c:pt>
                <c:pt idx="19636">
                  <c:v>3.5</c:v>
                </c:pt>
                <c:pt idx="19637">
                  <c:v>3.7</c:v>
                </c:pt>
                <c:pt idx="19638">
                  <c:v>3.5</c:v>
                </c:pt>
                <c:pt idx="19639">
                  <c:v>3.7</c:v>
                </c:pt>
                <c:pt idx="19640">
                  <c:v>3.5</c:v>
                </c:pt>
                <c:pt idx="19641">
                  <c:v>3.7</c:v>
                </c:pt>
                <c:pt idx="19642">
                  <c:v>3.5</c:v>
                </c:pt>
                <c:pt idx="19643">
                  <c:v>3.7</c:v>
                </c:pt>
                <c:pt idx="19644">
                  <c:v>3.5</c:v>
                </c:pt>
                <c:pt idx="19645">
                  <c:v>3.7</c:v>
                </c:pt>
                <c:pt idx="19646">
                  <c:v>3.5</c:v>
                </c:pt>
                <c:pt idx="19647">
                  <c:v>3.7</c:v>
                </c:pt>
                <c:pt idx="19648">
                  <c:v>3.7</c:v>
                </c:pt>
                <c:pt idx="19649">
                  <c:v>3.5</c:v>
                </c:pt>
                <c:pt idx="19650">
                  <c:v>3.7</c:v>
                </c:pt>
                <c:pt idx="19651">
                  <c:v>3.7</c:v>
                </c:pt>
                <c:pt idx="19652">
                  <c:v>3.5</c:v>
                </c:pt>
                <c:pt idx="19653">
                  <c:v>3.5</c:v>
                </c:pt>
                <c:pt idx="19654">
                  <c:v>3.5</c:v>
                </c:pt>
                <c:pt idx="19655">
                  <c:v>3.5</c:v>
                </c:pt>
                <c:pt idx="19656">
                  <c:v>3.5</c:v>
                </c:pt>
                <c:pt idx="19657">
                  <c:v>3.5</c:v>
                </c:pt>
                <c:pt idx="19658">
                  <c:v>3.5</c:v>
                </c:pt>
                <c:pt idx="19659">
                  <c:v>3.5</c:v>
                </c:pt>
                <c:pt idx="19660">
                  <c:v>3.5</c:v>
                </c:pt>
                <c:pt idx="19661">
                  <c:v>3.5</c:v>
                </c:pt>
                <c:pt idx="19662">
                  <c:v>3.5</c:v>
                </c:pt>
                <c:pt idx="19663">
                  <c:v>3.5</c:v>
                </c:pt>
                <c:pt idx="19664">
                  <c:v>3.5</c:v>
                </c:pt>
                <c:pt idx="19665">
                  <c:v>3.5</c:v>
                </c:pt>
                <c:pt idx="19666">
                  <c:v>5.4</c:v>
                </c:pt>
                <c:pt idx="19667">
                  <c:v>5.4</c:v>
                </c:pt>
                <c:pt idx="19668">
                  <c:v>5.4</c:v>
                </c:pt>
                <c:pt idx="19669">
                  <c:v>5.4</c:v>
                </c:pt>
                <c:pt idx="19670">
                  <c:v>5.4</c:v>
                </c:pt>
                <c:pt idx="19671">
                  <c:v>5.4</c:v>
                </c:pt>
                <c:pt idx="19672">
                  <c:v>5.4</c:v>
                </c:pt>
                <c:pt idx="19673">
                  <c:v>5.4</c:v>
                </c:pt>
                <c:pt idx="19674">
                  <c:v>5.4</c:v>
                </c:pt>
                <c:pt idx="19675">
                  <c:v>5.4</c:v>
                </c:pt>
                <c:pt idx="19676">
                  <c:v>5.4</c:v>
                </c:pt>
                <c:pt idx="19677">
                  <c:v>5.4</c:v>
                </c:pt>
                <c:pt idx="19678">
                  <c:v>5.4</c:v>
                </c:pt>
                <c:pt idx="19679">
                  <c:v>5.4</c:v>
                </c:pt>
                <c:pt idx="19680">
                  <c:v>5.4</c:v>
                </c:pt>
                <c:pt idx="19681">
                  <c:v>5.4</c:v>
                </c:pt>
                <c:pt idx="19682">
                  <c:v>3.5</c:v>
                </c:pt>
                <c:pt idx="19683">
                  <c:v>3.5</c:v>
                </c:pt>
                <c:pt idx="19684">
                  <c:v>3.5</c:v>
                </c:pt>
                <c:pt idx="19685">
                  <c:v>3.5</c:v>
                </c:pt>
                <c:pt idx="19686">
                  <c:v>3.5</c:v>
                </c:pt>
                <c:pt idx="19687">
                  <c:v>3.5</c:v>
                </c:pt>
                <c:pt idx="19688">
                  <c:v>3.5</c:v>
                </c:pt>
                <c:pt idx="19689">
                  <c:v>3.5</c:v>
                </c:pt>
                <c:pt idx="19690">
                  <c:v>3.5</c:v>
                </c:pt>
                <c:pt idx="19691">
                  <c:v>3.5</c:v>
                </c:pt>
                <c:pt idx="19692">
                  <c:v>3.5</c:v>
                </c:pt>
                <c:pt idx="19693">
                  <c:v>3.5</c:v>
                </c:pt>
                <c:pt idx="19694">
                  <c:v>3.5</c:v>
                </c:pt>
                <c:pt idx="19695">
                  <c:v>3.5</c:v>
                </c:pt>
                <c:pt idx="19696">
                  <c:v>3.5</c:v>
                </c:pt>
                <c:pt idx="19697">
                  <c:v>3.5</c:v>
                </c:pt>
                <c:pt idx="19698">
                  <c:v>3.5</c:v>
                </c:pt>
                <c:pt idx="19699">
                  <c:v>3.5</c:v>
                </c:pt>
                <c:pt idx="19700">
                  <c:v>3</c:v>
                </c:pt>
                <c:pt idx="19701">
                  <c:v>3</c:v>
                </c:pt>
                <c:pt idx="19702">
                  <c:v>3</c:v>
                </c:pt>
                <c:pt idx="19703">
                  <c:v>3</c:v>
                </c:pt>
                <c:pt idx="19704">
                  <c:v>3</c:v>
                </c:pt>
                <c:pt idx="19705">
                  <c:v>3</c:v>
                </c:pt>
                <c:pt idx="19706">
                  <c:v>3</c:v>
                </c:pt>
                <c:pt idx="19707">
                  <c:v>3</c:v>
                </c:pt>
                <c:pt idx="19708">
                  <c:v>3</c:v>
                </c:pt>
                <c:pt idx="19709">
                  <c:v>3</c:v>
                </c:pt>
                <c:pt idx="19710">
                  <c:v>3</c:v>
                </c:pt>
                <c:pt idx="19711">
                  <c:v>3</c:v>
                </c:pt>
                <c:pt idx="19712">
                  <c:v>3</c:v>
                </c:pt>
                <c:pt idx="19713">
                  <c:v>3</c:v>
                </c:pt>
                <c:pt idx="19714">
                  <c:v>3</c:v>
                </c:pt>
                <c:pt idx="19715">
                  <c:v>3</c:v>
                </c:pt>
                <c:pt idx="19716">
                  <c:v>3</c:v>
                </c:pt>
                <c:pt idx="19717">
                  <c:v>3</c:v>
                </c:pt>
                <c:pt idx="19718">
                  <c:v>3</c:v>
                </c:pt>
                <c:pt idx="19719">
                  <c:v>3</c:v>
                </c:pt>
                <c:pt idx="19720">
                  <c:v>3</c:v>
                </c:pt>
                <c:pt idx="19721">
                  <c:v>3</c:v>
                </c:pt>
                <c:pt idx="19722">
                  <c:v>3</c:v>
                </c:pt>
                <c:pt idx="19723">
                  <c:v>3</c:v>
                </c:pt>
                <c:pt idx="19724">
                  <c:v>3</c:v>
                </c:pt>
                <c:pt idx="19725">
                  <c:v>3</c:v>
                </c:pt>
                <c:pt idx="19726">
                  <c:v>3.8</c:v>
                </c:pt>
                <c:pt idx="19727">
                  <c:v>3.8</c:v>
                </c:pt>
                <c:pt idx="19728">
                  <c:v>3</c:v>
                </c:pt>
                <c:pt idx="19729">
                  <c:v>3</c:v>
                </c:pt>
                <c:pt idx="19730">
                  <c:v>3</c:v>
                </c:pt>
                <c:pt idx="19731">
                  <c:v>3</c:v>
                </c:pt>
                <c:pt idx="19732">
                  <c:v>3</c:v>
                </c:pt>
                <c:pt idx="19733">
                  <c:v>3</c:v>
                </c:pt>
                <c:pt idx="19734">
                  <c:v>3</c:v>
                </c:pt>
                <c:pt idx="19735">
                  <c:v>3</c:v>
                </c:pt>
                <c:pt idx="19736">
                  <c:v>3</c:v>
                </c:pt>
                <c:pt idx="19737">
                  <c:v>3</c:v>
                </c:pt>
                <c:pt idx="19738">
                  <c:v>3</c:v>
                </c:pt>
                <c:pt idx="19739">
                  <c:v>4.7</c:v>
                </c:pt>
                <c:pt idx="19740">
                  <c:v>4.7</c:v>
                </c:pt>
                <c:pt idx="19741">
                  <c:v>4.7</c:v>
                </c:pt>
                <c:pt idx="19742">
                  <c:v>4.7</c:v>
                </c:pt>
                <c:pt idx="19743">
                  <c:v>4.7</c:v>
                </c:pt>
                <c:pt idx="19744">
                  <c:v>4.7</c:v>
                </c:pt>
                <c:pt idx="19745">
                  <c:v>4.7</c:v>
                </c:pt>
                <c:pt idx="19746">
                  <c:v>4.7</c:v>
                </c:pt>
                <c:pt idx="19747">
                  <c:v>4.7</c:v>
                </c:pt>
                <c:pt idx="19748">
                  <c:v>4.7</c:v>
                </c:pt>
                <c:pt idx="19749">
                  <c:v>4.7</c:v>
                </c:pt>
                <c:pt idx="19750">
                  <c:v>4.7</c:v>
                </c:pt>
                <c:pt idx="19751">
                  <c:v>4.7</c:v>
                </c:pt>
                <c:pt idx="19752">
                  <c:v>4.7</c:v>
                </c:pt>
                <c:pt idx="19753">
                  <c:v>4.7</c:v>
                </c:pt>
                <c:pt idx="19754">
                  <c:v>4.7</c:v>
                </c:pt>
                <c:pt idx="19755">
                  <c:v>4.7</c:v>
                </c:pt>
                <c:pt idx="19756">
                  <c:v>4.7</c:v>
                </c:pt>
                <c:pt idx="19757">
                  <c:v>4.7</c:v>
                </c:pt>
                <c:pt idx="19758">
                  <c:v>4.7</c:v>
                </c:pt>
                <c:pt idx="19759">
                  <c:v>4.7</c:v>
                </c:pt>
                <c:pt idx="19760">
                  <c:v>4.7</c:v>
                </c:pt>
                <c:pt idx="19761">
                  <c:v>4.7</c:v>
                </c:pt>
                <c:pt idx="19762">
                  <c:v>4.7</c:v>
                </c:pt>
                <c:pt idx="19763">
                  <c:v>4.7</c:v>
                </c:pt>
                <c:pt idx="19764">
                  <c:v>4.7</c:v>
                </c:pt>
                <c:pt idx="19765">
                  <c:v>4.7</c:v>
                </c:pt>
                <c:pt idx="19766">
                  <c:v>4.7</c:v>
                </c:pt>
                <c:pt idx="19767">
                  <c:v>4.7</c:v>
                </c:pt>
                <c:pt idx="19768">
                  <c:v>4.7</c:v>
                </c:pt>
                <c:pt idx="19769">
                  <c:v>4.7</c:v>
                </c:pt>
                <c:pt idx="19770">
                  <c:v>4.7</c:v>
                </c:pt>
                <c:pt idx="19771">
                  <c:v>4.7</c:v>
                </c:pt>
                <c:pt idx="19772">
                  <c:v>4.2</c:v>
                </c:pt>
                <c:pt idx="19773">
                  <c:v>4.7</c:v>
                </c:pt>
                <c:pt idx="19774">
                  <c:v>4.7</c:v>
                </c:pt>
                <c:pt idx="19775">
                  <c:v>4.7</c:v>
                </c:pt>
                <c:pt idx="19776">
                  <c:v>4.2</c:v>
                </c:pt>
                <c:pt idx="19777">
                  <c:v>4.2</c:v>
                </c:pt>
                <c:pt idx="19778">
                  <c:v>4.7</c:v>
                </c:pt>
                <c:pt idx="19779">
                  <c:v>4.2</c:v>
                </c:pt>
                <c:pt idx="19780">
                  <c:v>3</c:v>
                </c:pt>
                <c:pt idx="19781">
                  <c:v>3.8</c:v>
                </c:pt>
                <c:pt idx="19782">
                  <c:v>3.8</c:v>
                </c:pt>
                <c:pt idx="19783">
                  <c:v>3</c:v>
                </c:pt>
                <c:pt idx="19784">
                  <c:v>3</c:v>
                </c:pt>
                <c:pt idx="19785">
                  <c:v>3</c:v>
                </c:pt>
                <c:pt idx="19786">
                  <c:v>3</c:v>
                </c:pt>
                <c:pt idx="19787">
                  <c:v>3</c:v>
                </c:pt>
                <c:pt idx="19788">
                  <c:v>3</c:v>
                </c:pt>
                <c:pt idx="19789">
                  <c:v>3.8</c:v>
                </c:pt>
                <c:pt idx="19790">
                  <c:v>3.8</c:v>
                </c:pt>
                <c:pt idx="19791">
                  <c:v>3</c:v>
                </c:pt>
                <c:pt idx="19792">
                  <c:v>3</c:v>
                </c:pt>
                <c:pt idx="19793">
                  <c:v>3</c:v>
                </c:pt>
                <c:pt idx="19794">
                  <c:v>3</c:v>
                </c:pt>
                <c:pt idx="19795">
                  <c:v>3</c:v>
                </c:pt>
                <c:pt idx="19796">
                  <c:v>3.8</c:v>
                </c:pt>
                <c:pt idx="19797">
                  <c:v>3</c:v>
                </c:pt>
                <c:pt idx="19798">
                  <c:v>3</c:v>
                </c:pt>
                <c:pt idx="19799">
                  <c:v>3.8</c:v>
                </c:pt>
                <c:pt idx="19800">
                  <c:v>3</c:v>
                </c:pt>
                <c:pt idx="19801">
                  <c:v>3.8</c:v>
                </c:pt>
                <c:pt idx="19802">
                  <c:v>3</c:v>
                </c:pt>
                <c:pt idx="19803">
                  <c:v>4.7</c:v>
                </c:pt>
                <c:pt idx="19804">
                  <c:v>4.7</c:v>
                </c:pt>
                <c:pt idx="19805">
                  <c:v>4.7</c:v>
                </c:pt>
                <c:pt idx="19806">
                  <c:v>4.7</c:v>
                </c:pt>
                <c:pt idx="19807">
                  <c:v>4.2</c:v>
                </c:pt>
                <c:pt idx="19808">
                  <c:v>4.7</c:v>
                </c:pt>
                <c:pt idx="19809">
                  <c:v>4.7</c:v>
                </c:pt>
                <c:pt idx="19810">
                  <c:v>4.2</c:v>
                </c:pt>
                <c:pt idx="19811">
                  <c:v>4.7</c:v>
                </c:pt>
                <c:pt idx="19812">
                  <c:v>4.7</c:v>
                </c:pt>
                <c:pt idx="19813">
                  <c:v>4.7</c:v>
                </c:pt>
                <c:pt idx="19814">
                  <c:v>4.7</c:v>
                </c:pt>
                <c:pt idx="19815">
                  <c:v>4.2</c:v>
                </c:pt>
                <c:pt idx="19816">
                  <c:v>4.2</c:v>
                </c:pt>
                <c:pt idx="19817">
                  <c:v>4.2</c:v>
                </c:pt>
                <c:pt idx="19818">
                  <c:v>4.2</c:v>
                </c:pt>
                <c:pt idx="19819">
                  <c:v>4.2</c:v>
                </c:pt>
                <c:pt idx="19820">
                  <c:v>4.2</c:v>
                </c:pt>
                <c:pt idx="19821">
                  <c:v>4.2</c:v>
                </c:pt>
                <c:pt idx="19822">
                  <c:v>4.2</c:v>
                </c:pt>
                <c:pt idx="19823">
                  <c:v>4.2</c:v>
                </c:pt>
                <c:pt idx="19824">
                  <c:v>4.2</c:v>
                </c:pt>
                <c:pt idx="19825">
                  <c:v>4.2</c:v>
                </c:pt>
                <c:pt idx="19826">
                  <c:v>4.2</c:v>
                </c:pt>
                <c:pt idx="19827">
                  <c:v>4.2</c:v>
                </c:pt>
                <c:pt idx="19828">
                  <c:v>4.2</c:v>
                </c:pt>
                <c:pt idx="19829">
                  <c:v>2</c:v>
                </c:pt>
                <c:pt idx="19830">
                  <c:v>2.5</c:v>
                </c:pt>
                <c:pt idx="19831">
                  <c:v>2</c:v>
                </c:pt>
                <c:pt idx="19832">
                  <c:v>2</c:v>
                </c:pt>
                <c:pt idx="19833">
                  <c:v>2</c:v>
                </c:pt>
                <c:pt idx="19834">
                  <c:v>2.5</c:v>
                </c:pt>
                <c:pt idx="19835">
                  <c:v>2.5</c:v>
                </c:pt>
                <c:pt idx="19836">
                  <c:v>2</c:v>
                </c:pt>
                <c:pt idx="19837">
                  <c:v>2</c:v>
                </c:pt>
                <c:pt idx="19838">
                  <c:v>2</c:v>
                </c:pt>
                <c:pt idx="19839">
                  <c:v>2.5</c:v>
                </c:pt>
                <c:pt idx="19840">
                  <c:v>2</c:v>
                </c:pt>
                <c:pt idx="19841">
                  <c:v>2</c:v>
                </c:pt>
                <c:pt idx="19842">
                  <c:v>2</c:v>
                </c:pt>
                <c:pt idx="19843">
                  <c:v>2.5</c:v>
                </c:pt>
                <c:pt idx="19844">
                  <c:v>2.5</c:v>
                </c:pt>
                <c:pt idx="19845">
                  <c:v>2</c:v>
                </c:pt>
                <c:pt idx="19846">
                  <c:v>2</c:v>
                </c:pt>
                <c:pt idx="19847">
                  <c:v>2</c:v>
                </c:pt>
                <c:pt idx="19848">
                  <c:v>2.5</c:v>
                </c:pt>
                <c:pt idx="19849">
                  <c:v>2.5</c:v>
                </c:pt>
                <c:pt idx="19850">
                  <c:v>2</c:v>
                </c:pt>
                <c:pt idx="19851">
                  <c:v>2</c:v>
                </c:pt>
                <c:pt idx="19852">
                  <c:v>2</c:v>
                </c:pt>
                <c:pt idx="19853">
                  <c:v>2.5</c:v>
                </c:pt>
                <c:pt idx="19854">
                  <c:v>2.5</c:v>
                </c:pt>
                <c:pt idx="19855">
                  <c:v>2</c:v>
                </c:pt>
                <c:pt idx="19856">
                  <c:v>2</c:v>
                </c:pt>
                <c:pt idx="19857">
                  <c:v>2</c:v>
                </c:pt>
                <c:pt idx="19858">
                  <c:v>2.5</c:v>
                </c:pt>
                <c:pt idx="19859">
                  <c:v>2.5</c:v>
                </c:pt>
                <c:pt idx="19860">
                  <c:v>2</c:v>
                </c:pt>
                <c:pt idx="19861">
                  <c:v>2</c:v>
                </c:pt>
                <c:pt idx="19862">
                  <c:v>2</c:v>
                </c:pt>
                <c:pt idx="19863">
                  <c:v>2</c:v>
                </c:pt>
                <c:pt idx="19864">
                  <c:v>2.5</c:v>
                </c:pt>
                <c:pt idx="19865">
                  <c:v>2.5</c:v>
                </c:pt>
                <c:pt idx="19866">
                  <c:v>2</c:v>
                </c:pt>
                <c:pt idx="19867">
                  <c:v>2</c:v>
                </c:pt>
                <c:pt idx="19868">
                  <c:v>2</c:v>
                </c:pt>
                <c:pt idx="19869">
                  <c:v>2</c:v>
                </c:pt>
                <c:pt idx="19870">
                  <c:v>2</c:v>
                </c:pt>
                <c:pt idx="19871">
                  <c:v>2</c:v>
                </c:pt>
                <c:pt idx="19872">
                  <c:v>2</c:v>
                </c:pt>
                <c:pt idx="19873">
                  <c:v>2.5</c:v>
                </c:pt>
                <c:pt idx="19874">
                  <c:v>2.5</c:v>
                </c:pt>
                <c:pt idx="19875">
                  <c:v>2</c:v>
                </c:pt>
                <c:pt idx="19876">
                  <c:v>2</c:v>
                </c:pt>
                <c:pt idx="19877">
                  <c:v>2</c:v>
                </c:pt>
                <c:pt idx="19878">
                  <c:v>2</c:v>
                </c:pt>
                <c:pt idx="19879">
                  <c:v>2</c:v>
                </c:pt>
                <c:pt idx="19880">
                  <c:v>2</c:v>
                </c:pt>
                <c:pt idx="19881">
                  <c:v>2</c:v>
                </c:pt>
                <c:pt idx="19882">
                  <c:v>2.5</c:v>
                </c:pt>
                <c:pt idx="19883">
                  <c:v>2.5</c:v>
                </c:pt>
                <c:pt idx="19884">
                  <c:v>2</c:v>
                </c:pt>
                <c:pt idx="19885">
                  <c:v>2</c:v>
                </c:pt>
                <c:pt idx="19886">
                  <c:v>2</c:v>
                </c:pt>
                <c:pt idx="19887">
                  <c:v>2</c:v>
                </c:pt>
                <c:pt idx="19888">
                  <c:v>2.5</c:v>
                </c:pt>
                <c:pt idx="19889">
                  <c:v>2.2999999999999998</c:v>
                </c:pt>
                <c:pt idx="19890">
                  <c:v>2</c:v>
                </c:pt>
                <c:pt idx="19891">
                  <c:v>2</c:v>
                </c:pt>
                <c:pt idx="19892">
                  <c:v>2.5</c:v>
                </c:pt>
                <c:pt idx="19893">
                  <c:v>2</c:v>
                </c:pt>
                <c:pt idx="19894">
                  <c:v>2</c:v>
                </c:pt>
                <c:pt idx="19895">
                  <c:v>2.5</c:v>
                </c:pt>
                <c:pt idx="19896">
                  <c:v>2</c:v>
                </c:pt>
                <c:pt idx="19897">
                  <c:v>2</c:v>
                </c:pt>
                <c:pt idx="19898">
                  <c:v>2</c:v>
                </c:pt>
                <c:pt idx="19899">
                  <c:v>2</c:v>
                </c:pt>
                <c:pt idx="19900">
                  <c:v>2.5</c:v>
                </c:pt>
                <c:pt idx="19901">
                  <c:v>2</c:v>
                </c:pt>
                <c:pt idx="19902">
                  <c:v>2</c:v>
                </c:pt>
                <c:pt idx="19903">
                  <c:v>2</c:v>
                </c:pt>
                <c:pt idx="19904">
                  <c:v>2</c:v>
                </c:pt>
                <c:pt idx="19905">
                  <c:v>2.5</c:v>
                </c:pt>
                <c:pt idx="19906">
                  <c:v>2.5</c:v>
                </c:pt>
                <c:pt idx="19907">
                  <c:v>2.2999999999999998</c:v>
                </c:pt>
                <c:pt idx="19908">
                  <c:v>2</c:v>
                </c:pt>
                <c:pt idx="19909">
                  <c:v>2.5</c:v>
                </c:pt>
                <c:pt idx="19910">
                  <c:v>2.5</c:v>
                </c:pt>
                <c:pt idx="19911">
                  <c:v>2</c:v>
                </c:pt>
                <c:pt idx="19912">
                  <c:v>2</c:v>
                </c:pt>
                <c:pt idx="19913">
                  <c:v>2.5</c:v>
                </c:pt>
                <c:pt idx="19914">
                  <c:v>2.5</c:v>
                </c:pt>
                <c:pt idx="19915">
                  <c:v>2</c:v>
                </c:pt>
                <c:pt idx="19916">
                  <c:v>2</c:v>
                </c:pt>
                <c:pt idx="19917">
                  <c:v>2</c:v>
                </c:pt>
                <c:pt idx="19918">
                  <c:v>2.5</c:v>
                </c:pt>
                <c:pt idx="19919">
                  <c:v>2.5</c:v>
                </c:pt>
                <c:pt idx="19920">
                  <c:v>2</c:v>
                </c:pt>
                <c:pt idx="19921">
                  <c:v>2</c:v>
                </c:pt>
                <c:pt idx="19922">
                  <c:v>2</c:v>
                </c:pt>
                <c:pt idx="19923">
                  <c:v>2.5</c:v>
                </c:pt>
                <c:pt idx="19924">
                  <c:v>2.5</c:v>
                </c:pt>
                <c:pt idx="19925">
                  <c:v>2.2999999999999998</c:v>
                </c:pt>
                <c:pt idx="19926">
                  <c:v>2.5</c:v>
                </c:pt>
                <c:pt idx="19927">
                  <c:v>2.5</c:v>
                </c:pt>
                <c:pt idx="19928">
                  <c:v>2.5</c:v>
                </c:pt>
                <c:pt idx="19929">
                  <c:v>2.5</c:v>
                </c:pt>
                <c:pt idx="19930">
                  <c:v>2</c:v>
                </c:pt>
                <c:pt idx="19931">
                  <c:v>2</c:v>
                </c:pt>
                <c:pt idx="19932">
                  <c:v>2</c:v>
                </c:pt>
                <c:pt idx="19933">
                  <c:v>2.5</c:v>
                </c:pt>
                <c:pt idx="19934">
                  <c:v>2.5</c:v>
                </c:pt>
                <c:pt idx="19935">
                  <c:v>2</c:v>
                </c:pt>
                <c:pt idx="19936">
                  <c:v>2</c:v>
                </c:pt>
                <c:pt idx="19937">
                  <c:v>2.5</c:v>
                </c:pt>
                <c:pt idx="19938">
                  <c:v>2.5</c:v>
                </c:pt>
                <c:pt idx="19939">
                  <c:v>2.5</c:v>
                </c:pt>
                <c:pt idx="19940">
                  <c:v>2.5</c:v>
                </c:pt>
                <c:pt idx="19941">
                  <c:v>2.5</c:v>
                </c:pt>
                <c:pt idx="19942">
                  <c:v>2.5</c:v>
                </c:pt>
                <c:pt idx="19943">
                  <c:v>2</c:v>
                </c:pt>
                <c:pt idx="19944">
                  <c:v>2</c:v>
                </c:pt>
                <c:pt idx="19945">
                  <c:v>2</c:v>
                </c:pt>
                <c:pt idx="19946">
                  <c:v>2.5</c:v>
                </c:pt>
                <c:pt idx="19947">
                  <c:v>2.5</c:v>
                </c:pt>
                <c:pt idx="19948">
                  <c:v>2</c:v>
                </c:pt>
                <c:pt idx="19949">
                  <c:v>2</c:v>
                </c:pt>
                <c:pt idx="19950">
                  <c:v>2.2999999999999998</c:v>
                </c:pt>
                <c:pt idx="19951">
                  <c:v>2.2999999999999998</c:v>
                </c:pt>
                <c:pt idx="19952">
                  <c:v>2.2999999999999998</c:v>
                </c:pt>
                <c:pt idx="19953">
                  <c:v>2.2999999999999998</c:v>
                </c:pt>
                <c:pt idx="19954">
                  <c:v>2.2999999999999998</c:v>
                </c:pt>
                <c:pt idx="19955">
                  <c:v>2.2999999999999998</c:v>
                </c:pt>
                <c:pt idx="19956">
                  <c:v>2.2999999999999998</c:v>
                </c:pt>
                <c:pt idx="19957">
                  <c:v>2.2999999999999998</c:v>
                </c:pt>
                <c:pt idx="19958">
                  <c:v>2.2999999999999998</c:v>
                </c:pt>
                <c:pt idx="19959">
                  <c:v>2.2999999999999998</c:v>
                </c:pt>
                <c:pt idx="19960">
                  <c:v>2.2999999999999998</c:v>
                </c:pt>
                <c:pt idx="19961">
                  <c:v>2</c:v>
                </c:pt>
                <c:pt idx="19962">
                  <c:v>2</c:v>
                </c:pt>
                <c:pt idx="19963">
                  <c:v>2.2999999999999998</c:v>
                </c:pt>
                <c:pt idx="19964">
                  <c:v>2.2999999999999998</c:v>
                </c:pt>
                <c:pt idx="19965">
                  <c:v>2.2999999999999998</c:v>
                </c:pt>
                <c:pt idx="19966">
                  <c:v>2</c:v>
                </c:pt>
                <c:pt idx="19967">
                  <c:v>2</c:v>
                </c:pt>
                <c:pt idx="19968">
                  <c:v>2.2999999999999998</c:v>
                </c:pt>
                <c:pt idx="19969">
                  <c:v>2.2999999999999998</c:v>
                </c:pt>
                <c:pt idx="19970">
                  <c:v>2.2999999999999998</c:v>
                </c:pt>
                <c:pt idx="19971">
                  <c:v>2.2999999999999998</c:v>
                </c:pt>
                <c:pt idx="19972">
                  <c:v>2.2999999999999998</c:v>
                </c:pt>
                <c:pt idx="19973">
                  <c:v>2.2999999999999998</c:v>
                </c:pt>
                <c:pt idx="19974">
                  <c:v>2.2999999999999998</c:v>
                </c:pt>
                <c:pt idx="19975">
                  <c:v>2.2999999999999998</c:v>
                </c:pt>
                <c:pt idx="19976">
                  <c:v>2.2999999999999998</c:v>
                </c:pt>
                <c:pt idx="19977">
                  <c:v>2.2999999999999998</c:v>
                </c:pt>
                <c:pt idx="19978">
                  <c:v>2.2999999999999998</c:v>
                </c:pt>
                <c:pt idx="19979">
                  <c:v>2.2999999999999998</c:v>
                </c:pt>
                <c:pt idx="19980">
                  <c:v>2.2999999999999998</c:v>
                </c:pt>
                <c:pt idx="19981">
                  <c:v>2.2999999999999998</c:v>
                </c:pt>
                <c:pt idx="19982">
                  <c:v>2.2999999999999998</c:v>
                </c:pt>
                <c:pt idx="19983">
                  <c:v>2.2999999999999998</c:v>
                </c:pt>
                <c:pt idx="19984">
                  <c:v>2</c:v>
                </c:pt>
                <c:pt idx="19985">
                  <c:v>2</c:v>
                </c:pt>
                <c:pt idx="19986">
                  <c:v>2</c:v>
                </c:pt>
                <c:pt idx="19987">
                  <c:v>2.2999999999999998</c:v>
                </c:pt>
                <c:pt idx="19988">
                  <c:v>2.2999999999999998</c:v>
                </c:pt>
                <c:pt idx="19989">
                  <c:v>2.2999999999999998</c:v>
                </c:pt>
                <c:pt idx="19990">
                  <c:v>2.2999999999999998</c:v>
                </c:pt>
                <c:pt idx="19991">
                  <c:v>2</c:v>
                </c:pt>
                <c:pt idx="19992">
                  <c:v>2</c:v>
                </c:pt>
                <c:pt idx="19993">
                  <c:v>2</c:v>
                </c:pt>
                <c:pt idx="19994">
                  <c:v>2.2999999999999998</c:v>
                </c:pt>
                <c:pt idx="19995">
                  <c:v>2.2999999999999998</c:v>
                </c:pt>
                <c:pt idx="19996">
                  <c:v>2.2999999999999998</c:v>
                </c:pt>
                <c:pt idx="19997">
                  <c:v>2.2999999999999998</c:v>
                </c:pt>
                <c:pt idx="19998">
                  <c:v>2.2999999999999998</c:v>
                </c:pt>
                <c:pt idx="19999">
                  <c:v>2.2999999999999998</c:v>
                </c:pt>
                <c:pt idx="20000">
                  <c:v>2.2999999999999998</c:v>
                </c:pt>
                <c:pt idx="20001">
                  <c:v>2.2999999999999998</c:v>
                </c:pt>
                <c:pt idx="20002">
                  <c:v>2.2999999999999998</c:v>
                </c:pt>
                <c:pt idx="20003">
                  <c:v>2.2999999999999998</c:v>
                </c:pt>
                <c:pt idx="20004">
                  <c:v>2.2999999999999998</c:v>
                </c:pt>
                <c:pt idx="20005">
                  <c:v>2</c:v>
                </c:pt>
                <c:pt idx="20006">
                  <c:v>2</c:v>
                </c:pt>
                <c:pt idx="20007">
                  <c:v>2.2999999999999998</c:v>
                </c:pt>
                <c:pt idx="20008">
                  <c:v>2.2999999999999998</c:v>
                </c:pt>
                <c:pt idx="20009">
                  <c:v>2.2999999999999998</c:v>
                </c:pt>
                <c:pt idx="20010">
                  <c:v>2</c:v>
                </c:pt>
                <c:pt idx="20011">
                  <c:v>2</c:v>
                </c:pt>
                <c:pt idx="20012">
                  <c:v>2.2999999999999998</c:v>
                </c:pt>
                <c:pt idx="20013">
                  <c:v>2.2999999999999998</c:v>
                </c:pt>
                <c:pt idx="20014">
                  <c:v>2.2999999999999998</c:v>
                </c:pt>
                <c:pt idx="20015">
                  <c:v>2.2999999999999998</c:v>
                </c:pt>
                <c:pt idx="20016">
                  <c:v>2.2999999999999998</c:v>
                </c:pt>
                <c:pt idx="20017">
                  <c:v>2.2999999999999998</c:v>
                </c:pt>
                <c:pt idx="20018">
                  <c:v>2.2999999999999998</c:v>
                </c:pt>
                <c:pt idx="20019">
                  <c:v>2.2999999999999998</c:v>
                </c:pt>
                <c:pt idx="20020">
                  <c:v>2.2999999999999998</c:v>
                </c:pt>
                <c:pt idx="20021">
                  <c:v>2</c:v>
                </c:pt>
                <c:pt idx="20022">
                  <c:v>2</c:v>
                </c:pt>
                <c:pt idx="20023">
                  <c:v>2.2999999999999998</c:v>
                </c:pt>
                <c:pt idx="20024">
                  <c:v>2.2999999999999998</c:v>
                </c:pt>
                <c:pt idx="20025">
                  <c:v>2.2999999999999998</c:v>
                </c:pt>
                <c:pt idx="20026">
                  <c:v>2</c:v>
                </c:pt>
                <c:pt idx="20027">
                  <c:v>2</c:v>
                </c:pt>
                <c:pt idx="20028">
                  <c:v>2.2999999999999998</c:v>
                </c:pt>
                <c:pt idx="20029">
                  <c:v>2.2999999999999998</c:v>
                </c:pt>
                <c:pt idx="20030">
                  <c:v>2.2999999999999998</c:v>
                </c:pt>
                <c:pt idx="20031">
                  <c:v>2.2999999999999998</c:v>
                </c:pt>
                <c:pt idx="20032">
                  <c:v>2.2999999999999998</c:v>
                </c:pt>
                <c:pt idx="20033">
                  <c:v>2.2999999999999998</c:v>
                </c:pt>
                <c:pt idx="20034">
                  <c:v>2</c:v>
                </c:pt>
                <c:pt idx="20035">
                  <c:v>2.2999999999999998</c:v>
                </c:pt>
                <c:pt idx="20036">
                  <c:v>2.2999999999999998</c:v>
                </c:pt>
                <c:pt idx="20037">
                  <c:v>2</c:v>
                </c:pt>
                <c:pt idx="20038">
                  <c:v>2.2999999999999998</c:v>
                </c:pt>
                <c:pt idx="20039">
                  <c:v>2.2999999999999998</c:v>
                </c:pt>
                <c:pt idx="20040">
                  <c:v>2.2999999999999998</c:v>
                </c:pt>
                <c:pt idx="20041">
                  <c:v>2</c:v>
                </c:pt>
                <c:pt idx="20042">
                  <c:v>2.2999999999999998</c:v>
                </c:pt>
                <c:pt idx="20043">
                  <c:v>2.5</c:v>
                </c:pt>
                <c:pt idx="20044">
                  <c:v>2.5</c:v>
                </c:pt>
                <c:pt idx="20045">
                  <c:v>2.5</c:v>
                </c:pt>
                <c:pt idx="20046">
                  <c:v>2.5</c:v>
                </c:pt>
                <c:pt idx="20047">
                  <c:v>2.5</c:v>
                </c:pt>
                <c:pt idx="20048">
                  <c:v>2.5</c:v>
                </c:pt>
                <c:pt idx="20049">
                  <c:v>2.5</c:v>
                </c:pt>
                <c:pt idx="20050">
                  <c:v>2.5</c:v>
                </c:pt>
                <c:pt idx="20051">
                  <c:v>2.5</c:v>
                </c:pt>
                <c:pt idx="20052">
                  <c:v>2.5</c:v>
                </c:pt>
                <c:pt idx="20053">
                  <c:v>2.5</c:v>
                </c:pt>
                <c:pt idx="20054">
                  <c:v>2.5</c:v>
                </c:pt>
                <c:pt idx="20055">
                  <c:v>2.5</c:v>
                </c:pt>
                <c:pt idx="20056">
                  <c:v>2.5</c:v>
                </c:pt>
                <c:pt idx="20057">
                  <c:v>2.5</c:v>
                </c:pt>
                <c:pt idx="20058">
                  <c:v>2.5</c:v>
                </c:pt>
                <c:pt idx="20059">
                  <c:v>2.5</c:v>
                </c:pt>
                <c:pt idx="20060">
                  <c:v>2.5</c:v>
                </c:pt>
                <c:pt idx="20061">
                  <c:v>2.5</c:v>
                </c:pt>
                <c:pt idx="20062">
                  <c:v>2.5</c:v>
                </c:pt>
                <c:pt idx="20063">
                  <c:v>2.5</c:v>
                </c:pt>
                <c:pt idx="20064">
                  <c:v>2.5</c:v>
                </c:pt>
                <c:pt idx="20065">
                  <c:v>2.5</c:v>
                </c:pt>
                <c:pt idx="20066">
                  <c:v>2.5</c:v>
                </c:pt>
                <c:pt idx="20067">
                  <c:v>2.5</c:v>
                </c:pt>
                <c:pt idx="20068">
                  <c:v>2.5</c:v>
                </c:pt>
                <c:pt idx="20069">
                  <c:v>2.5</c:v>
                </c:pt>
                <c:pt idx="20070">
                  <c:v>2.5</c:v>
                </c:pt>
                <c:pt idx="20071">
                  <c:v>3.7</c:v>
                </c:pt>
                <c:pt idx="20072">
                  <c:v>2.5</c:v>
                </c:pt>
                <c:pt idx="20073">
                  <c:v>2.5</c:v>
                </c:pt>
                <c:pt idx="20074">
                  <c:v>2.5</c:v>
                </c:pt>
                <c:pt idx="20075">
                  <c:v>2.5</c:v>
                </c:pt>
                <c:pt idx="20076">
                  <c:v>2.5</c:v>
                </c:pt>
                <c:pt idx="20077">
                  <c:v>3.7</c:v>
                </c:pt>
                <c:pt idx="20078">
                  <c:v>3.7</c:v>
                </c:pt>
                <c:pt idx="20079">
                  <c:v>2.5</c:v>
                </c:pt>
                <c:pt idx="20080">
                  <c:v>2.5</c:v>
                </c:pt>
                <c:pt idx="20081">
                  <c:v>2.5</c:v>
                </c:pt>
                <c:pt idx="20082">
                  <c:v>2.5</c:v>
                </c:pt>
                <c:pt idx="20083">
                  <c:v>2.5</c:v>
                </c:pt>
                <c:pt idx="20084">
                  <c:v>3.7</c:v>
                </c:pt>
                <c:pt idx="20085">
                  <c:v>3.7</c:v>
                </c:pt>
                <c:pt idx="20086">
                  <c:v>2.5</c:v>
                </c:pt>
                <c:pt idx="20087">
                  <c:v>2.5</c:v>
                </c:pt>
                <c:pt idx="20088">
                  <c:v>2.5</c:v>
                </c:pt>
                <c:pt idx="20089">
                  <c:v>2.5</c:v>
                </c:pt>
                <c:pt idx="20090">
                  <c:v>2.5</c:v>
                </c:pt>
                <c:pt idx="20091">
                  <c:v>2.5</c:v>
                </c:pt>
                <c:pt idx="20092">
                  <c:v>2.5</c:v>
                </c:pt>
                <c:pt idx="20093">
                  <c:v>3.7</c:v>
                </c:pt>
                <c:pt idx="20094">
                  <c:v>3.7</c:v>
                </c:pt>
                <c:pt idx="20095">
                  <c:v>2.5</c:v>
                </c:pt>
                <c:pt idx="20096">
                  <c:v>2.5</c:v>
                </c:pt>
                <c:pt idx="20097">
                  <c:v>2.5</c:v>
                </c:pt>
                <c:pt idx="20098">
                  <c:v>2.5</c:v>
                </c:pt>
                <c:pt idx="20099">
                  <c:v>2.5</c:v>
                </c:pt>
                <c:pt idx="20100">
                  <c:v>2.5</c:v>
                </c:pt>
                <c:pt idx="20101">
                  <c:v>2.5</c:v>
                </c:pt>
                <c:pt idx="20102">
                  <c:v>2.5</c:v>
                </c:pt>
                <c:pt idx="20103">
                  <c:v>3.7</c:v>
                </c:pt>
                <c:pt idx="20104">
                  <c:v>3.7</c:v>
                </c:pt>
                <c:pt idx="20105">
                  <c:v>3.7</c:v>
                </c:pt>
                <c:pt idx="20106">
                  <c:v>2.5</c:v>
                </c:pt>
                <c:pt idx="20107">
                  <c:v>2.5</c:v>
                </c:pt>
                <c:pt idx="20108">
                  <c:v>2.2999999999999998</c:v>
                </c:pt>
                <c:pt idx="20109">
                  <c:v>3</c:v>
                </c:pt>
                <c:pt idx="20110">
                  <c:v>2.2999999999999998</c:v>
                </c:pt>
                <c:pt idx="20111">
                  <c:v>3</c:v>
                </c:pt>
                <c:pt idx="20112">
                  <c:v>3</c:v>
                </c:pt>
                <c:pt idx="20113">
                  <c:v>3</c:v>
                </c:pt>
                <c:pt idx="20114">
                  <c:v>2.2999999999999998</c:v>
                </c:pt>
                <c:pt idx="20115">
                  <c:v>2.2999999999999998</c:v>
                </c:pt>
                <c:pt idx="20116">
                  <c:v>2.2999999999999998</c:v>
                </c:pt>
                <c:pt idx="20117">
                  <c:v>3</c:v>
                </c:pt>
                <c:pt idx="20118">
                  <c:v>2.2999999999999998</c:v>
                </c:pt>
                <c:pt idx="20119">
                  <c:v>2.2999999999999998</c:v>
                </c:pt>
                <c:pt idx="20120">
                  <c:v>3</c:v>
                </c:pt>
                <c:pt idx="20121">
                  <c:v>3</c:v>
                </c:pt>
                <c:pt idx="20122">
                  <c:v>3</c:v>
                </c:pt>
                <c:pt idx="20123">
                  <c:v>2.2999999999999998</c:v>
                </c:pt>
                <c:pt idx="20124">
                  <c:v>2.2999999999999998</c:v>
                </c:pt>
                <c:pt idx="20125">
                  <c:v>2.2999999999999998</c:v>
                </c:pt>
                <c:pt idx="20126">
                  <c:v>3</c:v>
                </c:pt>
                <c:pt idx="20127">
                  <c:v>3</c:v>
                </c:pt>
                <c:pt idx="20128">
                  <c:v>3</c:v>
                </c:pt>
                <c:pt idx="20129">
                  <c:v>3</c:v>
                </c:pt>
                <c:pt idx="20130">
                  <c:v>3</c:v>
                </c:pt>
                <c:pt idx="20131">
                  <c:v>3</c:v>
                </c:pt>
                <c:pt idx="20132">
                  <c:v>2.2999999999999998</c:v>
                </c:pt>
                <c:pt idx="20133">
                  <c:v>2.2999999999999998</c:v>
                </c:pt>
                <c:pt idx="20134">
                  <c:v>2.2999999999999998</c:v>
                </c:pt>
                <c:pt idx="20135">
                  <c:v>3</c:v>
                </c:pt>
                <c:pt idx="20136">
                  <c:v>3</c:v>
                </c:pt>
                <c:pt idx="20137">
                  <c:v>3</c:v>
                </c:pt>
                <c:pt idx="20138">
                  <c:v>2.2999999999999998</c:v>
                </c:pt>
                <c:pt idx="20139">
                  <c:v>2.2999999999999998</c:v>
                </c:pt>
                <c:pt idx="20140">
                  <c:v>2.2999999999999998</c:v>
                </c:pt>
                <c:pt idx="20141">
                  <c:v>2.2999999999999998</c:v>
                </c:pt>
                <c:pt idx="20142">
                  <c:v>3</c:v>
                </c:pt>
                <c:pt idx="20143">
                  <c:v>3</c:v>
                </c:pt>
                <c:pt idx="20144">
                  <c:v>3</c:v>
                </c:pt>
                <c:pt idx="20145">
                  <c:v>2.2999999999999998</c:v>
                </c:pt>
                <c:pt idx="20146">
                  <c:v>2.2999999999999998</c:v>
                </c:pt>
                <c:pt idx="20147">
                  <c:v>2.2999999999999998</c:v>
                </c:pt>
                <c:pt idx="20148">
                  <c:v>2.2999999999999998</c:v>
                </c:pt>
                <c:pt idx="20149">
                  <c:v>2.2999999999999998</c:v>
                </c:pt>
                <c:pt idx="20150">
                  <c:v>3</c:v>
                </c:pt>
                <c:pt idx="20151">
                  <c:v>3</c:v>
                </c:pt>
                <c:pt idx="20152">
                  <c:v>3</c:v>
                </c:pt>
                <c:pt idx="20153">
                  <c:v>2.2999999999999998</c:v>
                </c:pt>
                <c:pt idx="20154">
                  <c:v>2.2999999999999998</c:v>
                </c:pt>
                <c:pt idx="20155">
                  <c:v>2.2999999999999998</c:v>
                </c:pt>
                <c:pt idx="20156">
                  <c:v>2.2999999999999998</c:v>
                </c:pt>
                <c:pt idx="20157">
                  <c:v>3</c:v>
                </c:pt>
                <c:pt idx="20158">
                  <c:v>3</c:v>
                </c:pt>
                <c:pt idx="20159">
                  <c:v>3</c:v>
                </c:pt>
                <c:pt idx="20160">
                  <c:v>3</c:v>
                </c:pt>
                <c:pt idx="20161">
                  <c:v>3</c:v>
                </c:pt>
                <c:pt idx="20162">
                  <c:v>3</c:v>
                </c:pt>
                <c:pt idx="20163">
                  <c:v>3</c:v>
                </c:pt>
                <c:pt idx="20164">
                  <c:v>3</c:v>
                </c:pt>
                <c:pt idx="20165">
                  <c:v>2.2999999999999998</c:v>
                </c:pt>
                <c:pt idx="20166">
                  <c:v>3</c:v>
                </c:pt>
                <c:pt idx="20167">
                  <c:v>3</c:v>
                </c:pt>
                <c:pt idx="20168">
                  <c:v>2.2999999999999998</c:v>
                </c:pt>
                <c:pt idx="20169">
                  <c:v>3</c:v>
                </c:pt>
                <c:pt idx="20170">
                  <c:v>2.2999999999999998</c:v>
                </c:pt>
                <c:pt idx="20171">
                  <c:v>3</c:v>
                </c:pt>
                <c:pt idx="20172">
                  <c:v>2.2999999999999998</c:v>
                </c:pt>
                <c:pt idx="20173">
                  <c:v>3</c:v>
                </c:pt>
                <c:pt idx="20174">
                  <c:v>2.2999999999999998</c:v>
                </c:pt>
                <c:pt idx="20175">
                  <c:v>3</c:v>
                </c:pt>
                <c:pt idx="20176">
                  <c:v>2.2999999999999998</c:v>
                </c:pt>
                <c:pt idx="20177">
                  <c:v>3</c:v>
                </c:pt>
                <c:pt idx="20178">
                  <c:v>2.2999999999999998</c:v>
                </c:pt>
                <c:pt idx="20179">
                  <c:v>3</c:v>
                </c:pt>
                <c:pt idx="20180">
                  <c:v>2.2999999999999998</c:v>
                </c:pt>
                <c:pt idx="20181">
                  <c:v>3</c:v>
                </c:pt>
                <c:pt idx="20182">
                  <c:v>2.2999999999999998</c:v>
                </c:pt>
                <c:pt idx="20183">
                  <c:v>3</c:v>
                </c:pt>
                <c:pt idx="20184">
                  <c:v>2.2999999999999998</c:v>
                </c:pt>
                <c:pt idx="20185">
                  <c:v>3</c:v>
                </c:pt>
                <c:pt idx="20186">
                  <c:v>3</c:v>
                </c:pt>
                <c:pt idx="20187">
                  <c:v>3</c:v>
                </c:pt>
                <c:pt idx="20188">
                  <c:v>3</c:v>
                </c:pt>
                <c:pt idx="20189">
                  <c:v>3</c:v>
                </c:pt>
                <c:pt idx="20190">
                  <c:v>3</c:v>
                </c:pt>
                <c:pt idx="20191">
                  <c:v>2.2999999999999998</c:v>
                </c:pt>
                <c:pt idx="20192">
                  <c:v>3</c:v>
                </c:pt>
                <c:pt idx="20193">
                  <c:v>2.2999999999999998</c:v>
                </c:pt>
                <c:pt idx="20194">
                  <c:v>3</c:v>
                </c:pt>
                <c:pt idx="20195">
                  <c:v>2.2999999999999998</c:v>
                </c:pt>
                <c:pt idx="20196">
                  <c:v>2.2999999999999998</c:v>
                </c:pt>
                <c:pt idx="20197">
                  <c:v>3</c:v>
                </c:pt>
                <c:pt idx="20198">
                  <c:v>2.2999999999999998</c:v>
                </c:pt>
                <c:pt idx="20199">
                  <c:v>2.2999999999999998</c:v>
                </c:pt>
                <c:pt idx="20200">
                  <c:v>3</c:v>
                </c:pt>
                <c:pt idx="20201">
                  <c:v>2.2999999999999998</c:v>
                </c:pt>
                <c:pt idx="20202">
                  <c:v>3</c:v>
                </c:pt>
                <c:pt idx="20203">
                  <c:v>3</c:v>
                </c:pt>
                <c:pt idx="20204">
                  <c:v>3</c:v>
                </c:pt>
                <c:pt idx="20205">
                  <c:v>2.2999999999999998</c:v>
                </c:pt>
                <c:pt idx="20206">
                  <c:v>3</c:v>
                </c:pt>
                <c:pt idx="20207">
                  <c:v>2.2999999999999998</c:v>
                </c:pt>
                <c:pt idx="20208">
                  <c:v>3</c:v>
                </c:pt>
                <c:pt idx="20209">
                  <c:v>2.2999999999999998</c:v>
                </c:pt>
                <c:pt idx="20210">
                  <c:v>3</c:v>
                </c:pt>
                <c:pt idx="20211">
                  <c:v>2.2999999999999998</c:v>
                </c:pt>
                <c:pt idx="20212">
                  <c:v>3</c:v>
                </c:pt>
                <c:pt idx="20213">
                  <c:v>2.2999999999999998</c:v>
                </c:pt>
                <c:pt idx="20214">
                  <c:v>3</c:v>
                </c:pt>
                <c:pt idx="20215">
                  <c:v>2</c:v>
                </c:pt>
                <c:pt idx="20216">
                  <c:v>2</c:v>
                </c:pt>
                <c:pt idx="20217">
                  <c:v>2</c:v>
                </c:pt>
                <c:pt idx="20218">
                  <c:v>2</c:v>
                </c:pt>
                <c:pt idx="20219">
                  <c:v>2</c:v>
                </c:pt>
                <c:pt idx="20220">
                  <c:v>2</c:v>
                </c:pt>
                <c:pt idx="20221">
                  <c:v>2</c:v>
                </c:pt>
                <c:pt idx="20222">
                  <c:v>2</c:v>
                </c:pt>
                <c:pt idx="20223">
                  <c:v>2</c:v>
                </c:pt>
                <c:pt idx="20224">
                  <c:v>2</c:v>
                </c:pt>
                <c:pt idx="20225">
                  <c:v>2</c:v>
                </c:pt>
                <c:pt idx="20226">
                  <c:v>2</c:v>
                </c:pt>
                <c:pt idx="20227">
                  <c:v>2</c:v>
                </c:pt>
                <c:pt idx="20228">
                  <c:v>2</c:v>
                </c:pt>
                <c:pt idx="20229">
                  <c:v>2</c:v>
                </c:pt>
                <c:pt idx="20230">
                  <c:v>2</c:v>
                </c:pt>
                <c:pt idx="20231">
                  <c:v>2</c:v>
                </c:pt>
                <c:pt idx="20232">
                  <c:v>2</c:v>
                </c:pt>
                <c:pt idx="20233">
                  <c:v>2</c:v>
                </c:pt>
                <c:pt idx="20234">
                  <c:v>2</c:v>
                </c:pt>
                <c:pt idx="20235">
                  <c:v>2</c:v>
                </c:pt>
                <c:pt idx="20236">
                  <c:v>2</c:v>
                </c:pt>
                <c:pt idx="20237">
                  <c:v>2</c:v>
                </c:pt>
                <c:pt idx="20238">
                  <c:v>2</c:v>
                </c:pt>
                <c:pt idx="20239">
                  <c:v>2</c:v>
                </c:pt>
                <c:pt idx="20240">
                  <c:v>2</c:v>
                </c:pt>
                <c:pt idx="20241">
                  <c:v>2</c:v>
                </c:pt>
                <c:pt idx="20242">
                  <c:v>2</c:v>
                </c:pt>
                <c:pt idx="20243">
                  <c:v>2</c:v>
                </c:pt>
                <c:pt idx="20244">
                  <c:v>2</c:v>
                </c:pt>
                <c:pt idx="20245">
                  <c:v>2</c:v>
                </c:pt>
                <c:pt idx="20246">
                  <c:v>2</c:v>
                </c:pt>
                <c:pt idx="20247">
                  <c:v>2</c:v>
                </c:pt>
                <c:pt idx="20248">
                  <c:v>2</c:v>
                </c:pt>
                <c:pt idx="20249">
                  <c:v>2</c:v>
                </c:pt>
                <c:pt idx="20250">
                  <c:v>2</c:v>
                </c:pt>
                <c:pt idx="20251">
                  <c:v>2</c:v>
                </c:pt>
                <c:pt idx="20252">
                  <c:v>2</c:v>
                </c:pt>
                <c:pt idx="20253">
                  <c:v>2</c:v>
                </c:pt>
                <c:pt idx="20254">
                  <c:v>2</c:v>
                </c:pt>
                <c:pt idx="20255">
                  <c:v>2</c:v>
                </c:pt>
                <c:pt idx="20256">
                  <c:v>2</c:v>
                </c:pt>
                <c:pt idx="20257">
                  <c:v>2</c:v>
                </c:pt>
                <c:pt idx="20258">
                  <c:v>2</c:v>
                </c:pt>
                <c:pt idx="20259">
                  <c:v>2</c:v>
                </c:pt>
                <c:pt idx="20260">
                  <c:v>2</c:v>
                </c:pt>
                <c:pt idx="20261">
                  <c:v>2</c:v>
                </c:pt>
                <c:pt idx="20262">
                  <c:v>2</c:v>
                </c:pt>
                <c:pt idx="20263">
                  <c:v>2</c:v>
                </c:pt>
                <c:pt idx="20264">
                  <c:v>2</c:v>
                </c:pt>
                <c:pt idx="20265">
                  <c:v>2</c:v>
                </c:pt>
                <c:pt idx="20266">
                  <c:v>2</c:v>
                </c:pt>
                <c:pt idx="20267">
                  <c:v>2</c:v>
                </c:pt>
                <c:pt idx="20268">
                  <c:v>2</c:v>
                </c:pt>
                <c:pt idx="20269">
                  <c:v>2</c:v>
                </c:pt>
                <c:pt idx="20270">
                  <c:v>2</c:v>
                </c:pt>
                <c:pt idx="20271">
                  <c:v>2</c:v>
                </c:pt>
                <c:pt idx="20272">
                  <c:v>2</c:v>
                </c:pt>
                <c:pt idx="20273">
                  <c:v>2</c:v>
                </c:pt>
                <c:pt idx="20274">
                  <c:v>2</c:v>
                </c:pt>
                <c:pt idx="20275">
                  <c:v>2</c:v>
                </c:pt>
                <c:pt idx="20276">
                  <c:v>2</c:v>
                </c:pt>
                <c:pt idx="20277">
                  <c:v>2</c:v>
                </c:pt>
                <c:pt idx="20278">
                  <c:v>2</c:v>
                </c:pt>
                <c:pt idx="20279">
                  <c:v>2</c:v>
                </c:pt>
                <c:pt idx="20280">
                  <c:v>2</c:v>
                </c:pt>
                <c:pt idx="20281">
                  <c:v>2</c:v>
                </c:pt>
                <c:pt idx="20282">
                  <c:v>2</c:v>
                </c:pt>
                <c:pt idx="20283">
                  <c:v>2</c:v>
                </c:pt>
                <c:pt idx="20284">
                  <c:v>2</c:v>
                </c:pt>
                <c:pt idx="20285">
                  <c:v>2</c:v>
                </c:pt>
                <c:pt idx="20286">
                  <c:v>2</c:v>
                </c:pt>
                <c:pt idx="20287">
                  <c:v>2</c:v>
                </c:pt>
                <c:pt idx="20288">
                  <c:v>2</c:v>
                </c:pt>
                <c:pt idx="20289">
                  <c:v>2</c:v>
                </c:pt>
                <c:pt idx="20290">
                  <c:v>2</c:v>
                </c:pt>
                <c:pt idx="20291">
                  <c:v>2</c:v>
                </c:pt>
                <c:pt idx="20292">
                  <c:v>2</c:v>
                </c:pt>
                <c:pt idx="20293">
                  <c:v>2</c:v>
                </c:pt>
                <c:pt idx="20294">
                  <c:v>2</c:v>
                </c:pt>
                <c:pt idx="20295">
                  <c:v>2</c:v>
                </c:pt>
                <c:pt idx="20296">
                  <c:v>2</c:v>
                </c:pt>
                <c:pt idx="20297">
                  <c:v>2</c:v>
                </c:pt>
                <c:pt idx="20298">
                  <c:v>2</c:v>
                </c:pt>
                <c:pt idx="20299">
                  <c:v>2</c:v>
                </c:pt>
                <c:pt idx="20300">
                  <c:v>2</c:v>
                </c:pt>
                <c:pt idx="20301">
                  <c:v>2</c:v>
                </c:pt>
                <c:pt idx="20302">
                  <c:v>2</c:v>
                </c:pt>
                <c:pt idx="20303">
                  <c:v>2</c:v>
                </c:pt>
                <c:pt idx="20304">
                  <c:v>2</c:v>
                </c:pt>
                <c:pt idx="20305">
                  <c:v>2</c:v>
                </c:pt>
                <c:pt idx="20306">
                  <c:v>2</c:v>
                </c:pt>
                <c:pt idx="20307">
                  <c:v>2</c:v>
                </c:pt>
                <c:pt idx="20308">
                  <c:v>2</c:v>
                </c:pt>
                <c:pt idx="20309">
                  <c:v>2</c:v>
                </c:pt>
                <c:pt idx="20310">
                  <c:v>2</c:v>
                </c:pt>
                <c:pt idx="20311">
                  <c:v>2</c:v>
                </c:pt>
                <c:pt idx="20312">
                  <c:v>2</c:v>
                </c:pt>
                <c:pt idx="20313">
                  <c:v>2</c:v>
                </c:pt>
                <c:pt idx="20314">
                  <c:v>2</c:v>
                </c:pt>
                <c:pt idx="20315">
                  <c:v>2</c:v>
                </c:pt>
                <c:pt idx="20316">
                  <c:v>2</c:v>
                </c:pt>
                <c:pt idx="20317">
                  <c:v>2</c:v>
                </c:pt>
                <c:pt idx="20318">
                  <c:v>2</c:v>
                </c:pt>
                <c:pt idx="20319">
                  <c:v>2</c:v>
                </c:pt>
                <c:pt idx="20320">
                  <c:v>2</c:v>
                </c:pt>
                <c:pt idx="20321">
                  <c:v>2</c:v>
                </c:pt>
                <c:pt idx="20322">
                  <c:v>2</c:v>
                </c:pt>
                <c:pt idx="20323">
                  <c:v>2</c:v>
                </c:pt>
                <c:pt idx="20324">
                  <c:v>2</c:v>
                </c:pt>
                <c:pt idx="20325">
                  <c:v>2</c:v>
                </c:pt>
                <c:pt idx="20326">
                  <c:v>2</c:v>
                </c:pt>
                <c:pt idx="20327">
                  <c:v>2</c:v>
                </c:pt>
                <c:pt idx="20328">
                  <c:v>2</c:v>
                </c:pt>
                <c:pt idx="20329">
                  <c:v>2</c:v>
                </c:pt>
                <c:pt idx="20330">
                  <c:v>2</c:v>
                </c:pt>
                <c:pt idx="20331">
                  <c:v>2</c:v>
                </c:pt>
                <c:pt idx="20332">
                  <c:v>2</c:v>
                </c:pt>
                <c:pt idx="20333">
                  <c:v>2</c:v>
                </c:pt>
                <c:pt idx="20334">
                  <c:v>2</c:v>
                </c:pt>
                <c:pt idx="20335">
                  <c:v>2</c:v>
                </c:pt>
                <c:pt idx="20336">
                  <c:v>2</c:v>
                </c:pt>
                <c:pt idx="20337">
                  <c:v>2</c:v>
                </c:pt>
                <c:pt idx="20338">
                  <c:v>2</c:v>
                </c:pt>
                <c:pt idx="20339">
                  <c:v>2</c:v>
                </c:pt>
                <c:pt idx="20340">
                  <c:v>2</c:v>
                </c:pt>
                <c:pt idx="20341">
                  <c:v>2</c:v>
                </c:pt>
                <c:pt idx="20342">
                  <c:v>2</c:v>
                </c:pt>
                <c:pt idx="20343">
                  <c:v>2</c:v>
                </c:pt>
                <c:pt idx="20344">
                  <c:v>2</c:v>
                </c:pt>
                <c:pt idx="20345">
                  <c:v>2</c:v>
                </c:pt>
                <c:pt idx="20346">
                  <c:v>2</c:v>
                </c:pt>
                <c:pt idx="20347">
                  <c:v>2</c:v>
                </c:pt>
                <c:pt idx="20348">
                  <c:v>1.8</c:v>
                </c:pt>
                <c:pt idx="20349">
                  <c:v>1.8</c:v>
                </c:pt>
                <c:pt idx="20350">
                  <c:v>1.8</c:v>
                </c:pt>
                <c:pt idx="20351">
                  <c:v>1.8</c:v>
                </c:pt>
                <c:pt idx="20352">
                  <c:v>1.8</c:v>
                </c:pt>
                <c:pt idx="20353">
                  <c:v>1.8</c:v>
                </c:pt>
                <c:pt idx="20354">
                  <c:v>1.8</c:v>
                </c:pt>
                <c:pt idx="20355">
                  <c:v>1.8</c:v>
                </c:pt>
                <c:pt idx="20356">
                  <c:v>1.8</c:v>
                </c:pt>
                <c:pt idx="20357">
                  <c:v>1.8</c:v>
                </c:pt>
                <c:pt idx="20358">
                  <c:v>1.8</c:v>
                </c:pt>
                <c:pt idx="20359">
                  <c:v>1.8</c:v>
                </c:pt>
                <c:pt idx="20360">
                  <c:v>1.8</c:v>
                </c:pt>
                <c:pt idx="20361">
                  <c:v>1.8</c:v>
                </c:pt>
                <c:pt idx="20362">
                  <c:v>1.8</c:v>
                </c:pt>
                <c:pt idx="20363">
                  <c:v>1.8</c:v>
                </c:pt>
                <c:pt idx="20364">
                  <c:v>1.8</c:v>
                </c:pt>
                <c:pt idx="20365">
                  <c:v>1.8</c:v>
                </c:pt>
                <c:pt idx="20366">
                  <c:v>1.8</c:v>
                </c:pt>
                <c:pt idx="20367">
                  <c:v>1.8</c:v>
                </c:pt>
                <c:pt idx="20368">
                  <c:v>1.8</c:v>
                </c:pt>
                <c:pt idx="20369">
                  <c:v>1.8</c:v>
                </c:pt>
                <c:pt idx="20370">
                  <c:v>1.8</c:v>
                </c:pt>
                <c:pt idx="20371">
                  <c:v>1.8</c:v>
                </c:pt>
                <c:pt idx="20372">
                  <c:v>1.8</c:v>
                </c:pt>
                <c:pt idx="20373">
                  <c:v>1.8</c:v>
                </c:pt>
                <c:pt idx="20374">
                  <c:v>1.8</c:v>
                </c:pt>
                <c:pt idx="20375">
                  <c:v>1.8</c:v>
                </c:pt>
                <c:pt idx="20376">
                  <c:v>1.8</c:v>
                </c:pt>
                <c:pt idx="20377">
                  <c:v>1.8</c:v>
                </c:pt>
                <c:pt idx="20378">
                  <c:v>1.8</c:v>
                </c:pt>
                <c:pt idx="20379">
                  <c:v>1.8</c:v>
                </c:pt>
                <c:pt idx="20380">
                  <c:v>1.8</c:v>
                </c:pt>
                <c:pt idx="20381">
                  <c:v>1.8</c:v>
                </c:pt>
                <c:pt idx="20382">
                  <c:v>1.8</c:v>
                </c:pt>
                <c:pt idx="20383">
                  <c:v>1.8</c:v>
                </c:pt>
                <c:pt idx="20384">
                  <c:v>1.8</c:v>
                </c:pt>
                <c:pt idx="20385">
                  <c:v>1.8</c:v>
                </c:pt>
                <c:pt idx="20386">
                  <c:v>1.8</c:v>
                </c:pt>
                <c:pt idx="20387">
                  <c:v>1.8</c:v>
                </c:pt>
                <c:pt idx="20388">
                  <c:v>1.8</c:v>
                </c:pt>
                <c:pt idx="20389">
                  <c:v>1.8</c:v>
                </c:pt>
                <c:pt idx="20390">
                  <c:v>1.8</c:v>
                </c:pt>
                <c:pt idx="20391">
                  <c:v>1.8</c:v>
                </c:pt>
                <c:pt idx="20392">
                  <c:v>1.8</c:v>
                </c:pt>
                <c:pt idx="20393">
                  <c:v>1.8</c:v>
                </c:pt>
                <c:pt idx="20394">
                  <c:v>1.8</c:v>
                </c:pt>
                <c:pt idx="20395">
                  <c:v>1.8</c:v>
                </c:pt>
                <c:pt idx="20396">
                  <c:v>1.8</c:v>
                </c:pt>
                <c:pt idx="20397">
                  <c:v>1.8</c:v>
                </c:pt>
                <c:pt idx="20398">
                  <c:v>1.8</c:v>
                </c:pt>
                <c:pt idx="20399">
                  <c:v>1.8</c:v>
                </c:pt>
                <c:pt idx="20400">
                  <c:v>1.8</c:v>
                </c:pt>
                <c:pt idx="20401">
                  <c:v>1.8</c:v>
                </c:pt>
                <c:pt idx="20402">
                  <c:v>1.8</c:v>
                </c:pt>
                <c:pt idx="20403">
                  <c:v>1.8</c:v>
                </c:pt>
                <c:pt idx="20404">
                  <c:v>1.8</c:v>
                </c:pt>
                <c:pt idx="20405">
                  <c:v>1.8</c:v>
                </c:pt>
                <c:pt idx="20406">
                  <c:v>1.8</c:v>
                </c:pt>
                <c:pt idx="20407">
                  <c:v>1.8</c:v>
                </c:pt>
                <c:pt idx="20408">
                  <c:v>1.8</c:v>
                </c:pt>
                <c:pt idx="20409">
                  <c:v>1.8</c:v>
                </c:pt>
                <c:pt idx="20410" formatCode="0.0">
                  <c:v>1.9364102564102601</c:v>
                </c:pt>
                <c:pt idx="20411" formatCode="0.0">
                  <c:v>1.9364102564102601</c:v>
                </c:pt>
                <c:pt idx="20412" formatCode="0.0">
                  <c:v>1.9364102564102601</c:v>
                </c:pt>
                <c:pt idx="20413" formatCode="0.0">
                  <c:v>1.9364102564102601</c:v>
                </c:pt>
                <c:pt idx="20414" formatCode="0.0">
                  <c:v>1.9364102564102601</c:v>
                </c:pt>
                <c:pt idx="20415" formatCode="0.0">
                  <c:v>1.9364102564102601</c:v>
                </c:pt>
                <c:pt idx="20416" formatCode="0.0">
                  <c:v>1.9364102564102601</c:v>
                </c:pt>
                <c:pt idx="20417" formatCode="0.0">
                  <c:v>1.9364102564102601</c:v>
                </c:pt>
                <c:pt idx="20418" formatCode="0.0">
                  <c:v>1.9364102564102601</c:v>
                </c:pt>
                <c:pt idx="20419" formatCode="0.0">
                  <c:v>1.9364102564102601</c:v>
                </c:pt>
                <c:pt idx="20420" formatCode="0.0">
                  <c:v>1.9364102564102601</c:v>
                </c:pt>
                <c:pt idx="20421" formatCode="0.0">
                  <c:v>1.9364102564102601</c:v>
                </c:pt>
                <c:pt idx="20422" formatCode="0.0">
                  <c:v>1.9364102564102601</c:v>
                </c:pt>
                <c:pt idx="20423" formatCode="0.0">
                  <c:v>1.9364102564102601</c:v>
                </c:pt>
                <c:pt idx="20424" formatCode="0.0">
                  <c:v>1.9364102564102601</c:v>
                </c:pt>
                <c:pt idx="20425" formatCode="0.0">
                  <c:v>1.9364102564102601</c:v>
                </c:pt>
                <c:pt idx="20426" formatCode="0.0">
                  <c:v>1.9364102564102601</c:v>
                </c:pt>
                <c:pt idx="20427" formatCode="0.0">
                  <c:v>1.9364102564102601</c:v>
                </c:pt>
                <c:pt idx="20428" formatCode="0.0">
                  <c:v>1.9364102564102601</c:v>
                </c:pt>
                <c:pt idx="20429" formatCode="0.0">
                  <c:v>1.9364102564102601</c:v>
                </c:pt>
                <c:pt idx="20430">
                  <c:v>2</c:v>
                </c:pt>
                <c:pt idx="20431">
                  <c:v>2</c:v>
                </c:pt>
                <c:pt idx="20432">
                  <c:v>2</c:v>
                </c:pt>
                <c:pt idx="20433">
                  <c:v>2</c:v>
                </c:pt>
                <c:pt idx="20434">
                  <c:v>2</c:v>
                </c:pt>
                <c:pt idx="20435">
                  <c:v>2</c:v>
                </c:pt>
                <c:pt idx="20436">
                  <c:v>2</c:v>
                </c:pt>
                <c:pt idx="20437">
                  <c:v>2</c:v>
                </c:pt>
                <c:pt idx="20438">
                  <c:v>2</c:v>
                </c:pt>
                <c:pt idx="20439">
                  <c:v>2</c:v>
                </c:pt>
                <c:pt idx="20440">
                  <c:v>2</c:v>
                </c:pt>
                <c:pt idx="20441">
                  <c:v>2</c:v>
                </c:pt>
                <c:pt idx="20442">
                  <c:v>2</c:v>
                </c:pt>
                <c:pt idx="20443">
                  <c:v>2</c:v>
                </c:pt>
                <c:pt idx="20444">
                  <c:v>2</c:v>
                </c:pt>
                <c:pt idx="20445">
                  <c:v>2</c:v>
                </c:pt>
                <c:pt idx="20446">
                  <c:v>2</c:v>
                </c:pt>
                <c:pt idx="20447">
                  <c:v>2</c:v>
                </c:pt>
                <c:pt idx="20448">
                  <c:v>2.5</c:v>
                </c:pt>
                <c:pt idx="20449">
                  <c:v>2.5</c:v>
                </c:pt>
                <c:pt idx="20450">
                  <c:v>2.5</c:v>
                </c:pt>
                <c:pt idx="20451">
                  <c:v>2.5</c:v>
                </c:pt>
                <c:pt idx="20452">
                  <c:v>2.5</c:v>
                </c:pt>
                <c:pt idx="20453">
                  <c:v>2.5</c:v>
                </c:pt>
                <c:pt idx="20454">
                  <c:v>2.5</c:v>
                </c:pt>
                <c:pt idx="20455">
                  <c:v>2.5</c:v>
                </c:pt>
                <c:pt idx="20456">
                  <c:v>2.5</c:v>
                </c:pt>
                <c:pt idx="20457">
                  <c:v>2.5</c:v>
                </c:pt>
                <c:pt idx="20458">
                  <c:v>2.5</c:v>
                </c:pt>
                <c:pt idx="20459">
                  <c:v>2.5</c:v>
                </c:pt>
                <c:pt idx="20460">
                  <c:v>2.5</c:v>
                </c:pt>
                <c:pt idx="20461">
                  <c:v>2.5</c:v>
                </c:pt>
                <c:pt idx="20462">
                  <c:v>2.5</c:v>
                </c:pt>
                <c:pt idx="20463">
                  <c:v>2</c:v>
                </c:pt>
                <c:pt idx="20464">
                  <c:v>2.5</c:v>
                </c:pt>
                <c:pt idx="20465">
                  <c:v>2.5</c:v>
                </c:pt>
                <c:pt idx="20466">
                  <c:v>2.5</c:v>
                </c:pt>
                <c:pt idx="20467">
                  <c:v>2.5</c:v>
                </c:pt>
                <c:pt idx="20468">
                  <c:v>2.5</c:v>
                </c:pt>
                <c:pt idx="20469">
                  <c:v>2.5</c:v>
                </c:pt>
                <c:pt idx="20470">
                  <c:v>2</c:v>
                </c:pt>
                <c:pt idx="20471">
                  <c:v>2.5</c:v>
                </c:pt>
                <c:pt idx="20472">
                  <c:v>2.5</c:v>
                </c:pt>
                <c:pt idx="20473">
                  <c:v>2.5</c:v>
                </c:pt>
                <c:pt idx="20474">
                  <c:v>2.5</c:v>
                </c:pt>
                <c:pt idx="20475">
                  <c:v>2.5</c:v>
                </c:pt>
                <c:pt idx="20476">
                  <c:v>2.5</c:v>
                </c:pt>
                <c:pt idx="20477">
                  <c:v>2</c:v>
                </c:pt>
                <c:pt idx="20478">
                  <c:v>2.5</c:v>
                </c:pt>
                <c:pt idx="20479">
                  <c:v>2</c:v>
                </c:pt>
                <c:pt idx="20480">
                  <c:v>2.5</c:v>
                </c:pt>
                <c:pt idx="20481">
                  <c:v>2.5</c:v>
                </c:pt>
                <c:pt idx="20482">
                  <c:v>2</c:v>
                </c:pt>
                <c:pt idx="20483">
                  <c:v>2.5</c:v>
                </c:pt>
                <c:pt idx="20484">
                  <c:v>2</c:v>
                </c:pt>
                <c:pt idx="20485">
                  <c:v>2.5</c:v>
                </c:pt>
                <c:pt idx="20486">
                  <c:v>2</c:v>
                </c:pt>
                <c:pt idx="20487">
                  <c:v>2.5</c:v>
                </c:pt>
                <c:pt idx="20488">
                  <c:v>2.5</c:v>
                </c:pt>
                <c:pt idx="20489">
                  <c:v>2</c:v>
                </c:pt>
                <c:pt idx="20490">
                  <c:v>2</c:v>
                </c:pt>
                <c:pt idx="20491">
                  <c:v>2</c:v>
                </c:pt>
                <c:pt idx="20492">
                  <c:v>2</c:v>
                </c:pt>
                <c:pt idx="20493">
                  <c:v>2</c:v>
                </c:pt>
                <c:pt idx="20494">
                  <c:v>2</c:v>
                </c:pt>
                <c:pt idx="20495">
                  <c:v>2</c:v>
                </c:pt>
                <c:pt idx="20496">
                  <c:v>2</c:v>
                </c:pt>
                <c:pt idx="20497">
                  <c:v>2.5</c:v>
                </c:pt>
                <c:pt idx="20498">
                  <c:v>2.5</c:v>
                </c:pt>
                <c:pt idx="20499">
                  <c:v>2.5</c:v>
                </c:pt>
                <c:pt idx="20500">
                  <c:v>2.5</c:v>
                </c:pt>
                <c:pt idx="20501">
                  <c:v>2.5</c:v>
                </c:pt>
                <c:pt idx="20502">
                  <c:v>2.5</c:v>
                </c:pt>
                <c:pt idx="20503">
                  <c:v>2.5</c:v>
                </c:pt>
                <c:pt idx="20504">
                  <c:v>2.5</c:v>
                </c:pt>
                <c:pt idx="20505">
                  <c:v>2.5</c:v>
                </c:pt>
                <c:pt idx="20506">
                  <c:v>2.5</c:v>
                </c:pt>
                <c:pt idx="20507">
                  <c:v>2.5</c:v>
                </c:pt>
                <c:pt idx="20508">
                  <c:v>2.5</c:v>
                </c:pt>
                <c:pt idx="20509">
                  <c:v>2.5</c:v>
                </c:pt>
                <c:pt idx="20510">
                  <c:v>2.5</c:v>
                </c:pt>
                <c:pt idx="20511">
                  <c:v>2.5</c:v>
                </c:pt>
                <c:pt idx="20512">
                  <c:v>2.5</c:v>
                </c:pt>
                <c:pt idx="20513">
                  <c:v>2.5</c:v>
                </c:pt>
                <c:pt idx="20514">
                  <c:v>2.5</c:v>
                </c:pt>
                <c:pt idx="20515">
                  <c:v>2.5</c:v>
                </c:pt>
                <c:pt idx="20516">
                  <c:v>2.5</c:v>
                </c:pt>
                <c:pt idx="20517">
                  <c:v>2.5</c:v>
                </c:pt>
                <c:pt idx="20518">
                  <c:v>3.7</c:v>
                </c:pt>
                <c:pt idx="20519">
                  <c:v>3.7</c:v>
                </c:pt>
                <c:pt idx="20520">
                  <c:v>3.7</c:v>
                </c:pt>
                <c:pt idx="20521">
                  <c:v>3.7</c:v>
                </c:pt>
                <c:pt idx="20522">
                  <c:v>3.7</c:v>
                </c:pt>
                <c:pt idx="20523">
                  <c:v>3.7</c:v>
                </c:pt>
                <c:pt idx="20524">
                  <c:v>3.7</c:v>
                </c:pt>
                <c:pt idx="20525">
                  <c:v>3.7</c:v>
                </c:pt>
                <c:pt idx="20526">
                  <c:v>3.7</c:v>
                </c:pt>
                <c:pt idx="20527">
                  <c:v>3.7</c:v>
                </c:pt>
                <c:pt idx="20528">
                  <c:v>3.7</c:v>
                </c:pt>
                <c:pt idx="20529">
                  <c:v>3.7</c:v>
                </c:pt>
                <c:pt idx="20530">
                  <c:v>3.7</c:v>
                </c:pt>
                <c:pt idx="20531">
                  <c:v>3.7</c:v>
                </c:pt>
                <c:pt idx="20532">
                  <c:v>3.7</c:v>
                </c:pt>
                <c:pt idx="20533">
                  <c:v>3.7</c:v>
                </c:pt>
                <c:pt idx="20534">
                  <c:v>3.7</c:v>
                </c:pt>
                <c:pt idx="20535">
                  <c:v>3.7</c:v>
                </c:pt>
                <c:pt idx="20536">
                  <c:v>3.7</c:v>
                </c:pt>
                <c:pt idx="20537">
                  <c:v>3.7</c:v>
                </c:pt>
                <c:pt idx="20538">
                  <c:v>3.7</c:v>
                </c:pt>
                <c:pt idx="20539">
                  <c:v>3.7</c:v>
                </c:pt>
                <c:pt idx="20540">
                  <c:v>3.7</c:v>
                </c:pt>
                <c:pt idx="20541">
                  <c:v>3.7</c:v>
                </c:pt>
                <c:pt idx="20542">
                  <c:v>3.7</c:v>
                </c:pt>
                <c:pt idx="20543">
                  <c:v>3.7</c:v>
                </c:pt>
                <c:pt idx="20544">
                  <c:v>3.7</c:v>
                </c:pt>
                <c:pt idx="20545">
                  <c:v>3.7</c:v>
                </c:pt>
                <c:pt idx="20546">
                  <c:v>3.7</c:v>
                </c:pt>
                <c:pt idx="20547">
                  <c:v>3.7</c:v>
                </c:pt>
                <c:pt idx="20548">
                  <c:v>3.7</c:v>
                </c:pt>
                <c:pt idx="20549">
                  <c:v>3.7</c:v>
                </c:pt>
                <c:pt idx="20550">
                  <c:v>3.7</c:v>
                </c:pt>
                <c:pt idx="20551">
                  <c:v>3.7</c:v>
                </c:pt>
                <c:pt idx="20552">
                  <c:v>3.7</c:v>
                </c:pt>
                <c:pt idx="20553">
                  <c:v>3.7</c:v>
                </c:pt>
                <c:pt idx="20554">
                  <c:v>3.7</c:v>
                </c:pt>
                <c:pt idx="20555">
                  <c:v>3.7</c:v>
                </c:pt>
                <c:pt idx="20556">
                  <c:v>3.7</c:v>
                </c:pt>
                <c:pt idx="20557">
                  <c:v>3.7</c:v>
                </c:pt>
                <c:pt idx="20558">
                  <c:v>3.7</c:v>
                </c:pt>
                <c:pt idx="20559">
                  <c:v>3.7</c:v>
                </c:pt>
                <c:pt idx="20560">
                  <c:v>3.7</c:v>
                </c:pt>
                <c:pt idx="20561">
                  <c:v>3.7</c:v>
                </c:pt>
                <c:pt idx="20562">
                  <c:v>3.7</c:v>
                </c:pt>
                <c:pt idx="20563">
                  <c:v>3.7</c:v>
                </c:pt>
                <c:pt idx="20564">
                  <c:v>3.7</c:v>
                </c:pt>
                <c:pt idx="20565">
                  <c:v>3.7</c:v>
                </c:pt>
                <c:pt idx="20566">
                  <c:v>3.5</c:v>
                </c:pt>
                <c:pt idx="20567">
                  <c:v>3.5</c:v>
                </c:pt>
                <c:pt idx="20568">
                  <c:v>3.5</c:v>
                </c:pt>
                <c:pt idx="20569">
                  <c:v>3.5</c:v>
                </c:pt>
                <c:pt idx="20570">
                  <c:v>3.5</c:v>
                </c:pt>
                <c:pt idx="20571">
                  <c:v>3.5</c:v>
                </c:pt>
                <c:pt idx="20572">
                  <c:v>2</c:v>
                </c:pt>
                <c:pt idx="20573">
                  <c:v>2</c:v>
                </c:pt>
                <c:pt idx="20574">
                  <c:v>2</c:v>
                </c:pt>
                <c:pt idx="20575">
                  <c:v>2</c:v>
                </c:pt>
                <c:pt idx="20576">
                  <c:v>2</c:v>
                </c:pt>
                <c:pt idx="20577">
                  <c:v>2</c:v>
                </c:pt>
                <c:pt idx="20578">
                  <c:v>2</c:v>
                </c:pt>
                <c:pt idx="20579">
                  <c:v>2</c:v>
                </c:pt>
                <c:pt idx="20580">
                  <c:v>2</c:v>
                </c:pt>
                <c:pt idx="20581">
                  <c:v>2</c:v>
                </c:pt>
                <c:pt idx="20582">
                  <c:v>2.5</c:v>
                </c:pt>
                <c:pt idx="20583">
                  <c:v>2.5</c:v>
                </c:pt>
                <c:pt idx="20584">
                  <c:v>2.5</c:v>
                </c:pt>
                <c:pt idx="20585">
                  <c:v>2.5</c:v>
                </c:pt>
                <c:pt idx="20586">
                  <c:v>2.5</c:v>
                </c:pt>
                <c:pt idx="20587">
                  <c:v>2.5</c:v>
                </c:pt>
                <c:pt idx="20588">
                  <c:v>2.5</c:v>
                </c:pt>
                <c:pt idx="20589">
                  <c:v>2.5</c:v>
                </c:pt>
                <c:pt idx="20590">
                  <c:v>2.5</c:v>
                </c:pt>
                <c:pt idx="20591">
                  <c:v>2</c:v>
                </c:pt>
                <c:pt idx="20592">
                  <c:v>2.5</c:v>
                </c:pt>
                <c:pt idx="20593">
                  <c:v>2.5</c:v>
                </c:pt>
                <c:pt idx="20594">
                  <c:v>2</c:v>
                </c:pt>
                <c:pt idx="20595">
                  <c:v>2.5</c:v>
                </c:pt>
                <c:pt idx="20596">
                  <c:v>2.5</c:v>
                </c:pt>
                <c:pt idx="20597">
                  <c:v>2.5</c:v>
                </c:pt>
                <c:pt idx="20598">
                  <c:v>2.5</c:v>
                </c:pt>
                <c:pt idx="20599">
                  <c:v>2.5</c:v>
                </c:pt>
                <c:pt idx="20600">
                  <c:v>2.5</c:v>
                </c:pt>
                <c:pt idx="20601">
                  <c:v>2.5</c:v>
                </c:pt>
                <c:pt idx="20602">
                  <c:v>2.5</c:v>
                </c:pt>
                <c:pt idx="20603">
                  <c:v>2.5</c:v>
                </c:pt>
                <c:pt idx="20604">
                  <c:v>2</c:v>
                </c:pt>
                <c:pt idx="20605">
                  <c:v>2.5</c:v>
                </c:pt>
                <c:pt idx="20606">
                  <c:v>2.5</c:v>
                </c:pt>
                <c:pt idx="20607">
                  <c:v>2</c:v>
                </c:pt>
                <c:pt idx="20608">
                  <c:v>3.8</c:v>
                </c:pt>
                <c:pt idx="20609">
                  <c:v>4</c:v>
                </c:pt>
                <c:pt idx="20610">
                  <c:v>4</c:v>
                </c:pt>
                <c:pt idx="20611">
                  <c:v>4</c:v>
                </c:pt>
                <c:pt idx="20612">
                  <c:v>4</c:v>
                </c:pt>
                <c:pt idx="20613">
                  <c:v>4</c:v>
                </c:pt>
                <c:pt idx="20614">
                  <c:v>4</c:v>
                </c:pt>
                <c:pt idx="20615">
                  <c:v>3.8</c:v>
                </c:pt>
                <c:pt idx="20616">
                  <c:v>3.8</c:v>
                </c:pt>
                <c:pt idx="20617">
                  <c:v>3.8</c:v>
                </c:pt>
                <c:pt idx="20618">
                  <c:v>3.8</c:v>
                </c:pt>
                <c:pt idx="20619">
                  <c:v>2</c:v>
                </c:pt>
                <c:pt idx="20620">
                  <c:v>2</c:v>
                </c:pt>
                <c:pt idx="20621">
                  <c:v>4</c:v>
                </c:pt>
                <c:pt idx="20622">
                  <c:v>4</c:v>
                </c:pt>
                <c:pt idx="20623">
                  <c:v>5.5</c:v>
                </c:pt>
                <c:pt idx="20624">
                  <c:v>4</c:v>
                </c:pt>
                <c:pt idx="20625">
                  <c:v>4</c:v>
                </c:pt>
                <c:pt idx="20626">
                  <c:v>6</c:v>
                </c:pt>
                <c:pt idx="20627">
                  <c:v>5.5</c:v>
                </c:pt>
                <c:pt idx="20628">
                  <c:v>4</c:v>
                </c:pt>
                <c:pt idx="20629">
                  <c:v>6</c:v>
                </c:pt>
                <c:pt idx="20630">
                  <c:v>5.5</c:v>
                </c:pt>
                <c:pt idx="20631">
                  <c:v>5.5</c:v>
                </c:pt>
                <c:pt idx="20632">
                  <c:v>5.5</c:v>
                </c:pt>
                <c:pt idx="20633">
                  <c:v>5.5</c:v>
                </c:pt>
                <c:pt idx="20634">
                  <c:v>5.5</c:v>
                </c:pt>
                <c:pt idx="20635">
                  <c:v>5.5</c:v>
                </c:pt>
                <c:pt idx="20636">
                  <c:v>5.5</c:v>
                </c:pt>
                <c:pt idx="20637">
                  <c:v>5.5</c:v>
                </c:pt>
                <c:pt idx="20638">
                  <c:v>5.5</c:v>
                </c:pt>
                <c:pt idx="20639">
                  <c:v>5.5</c:v>
                </c:pt>
                <c:pt idx="20640">
                  <c:v>5.5</c:v>
                </c:pt>
                <c:pt idx="20641">
                  <c:v>5.5</c:v>
                </c:pt>
                <c:pt idx="20642">
                  <c:v>5.5</c:v>
                </c:pt>
                <c:pt idx="20643">
                  <c:v>5</c:v>
                </c:pt>
                <c:pt idx="20644">
                  <c:v>5.5</c:v>
                </c:pt>
                <c:pt idx="20645">
                  <c:v>5</c:v>
                </c:pt>
                <c:pt idx="20646">
                  <c:v>5.5</c:v>
                </c:pt>
                <c:pt idx="20647">
                  <c:v>5</c:v>
                </c:pt>
                <c:pt idx="20648">
                  <c:v>5.4</c:v>
                </c:pt>
                <c:pt idx="20649">
                  <c:v>5</c:v>
                </c:pt>
                <c:pt idx="20650">
                  <c:v>5.5</c:v>
                </c:pt>
                <c:pt idx="20651">
                  <c:v>5.5</c:v>
                </c:pt>
                <c:pt idx="20652">
                  <c:v>5</c:v>
                </c:pt>
                <c:pt idx="20653">
                  <c:v>5</c:v>
                </c:pt>
                <c:pt idx="20654">
                  <c:v>5.5</c:v>
                </c:pt>
                <c:pt idx="20655">
                  <c:v>5</c:v>
                </c:pt>
                <c:pt idx="20656">
                  <c:v>5.5</c:v>
                </c:pt>
                <c:pt idx="20657">
                  <c:v>5</c:v>
                </c:pt>
                <c:pt idx="20658">
                  <c:v>3</c:v>
                </c:pt>
                <c:pt idx="20659">
                  <c:v>2</c:v>
                </c:pt>
                <c:pt idx="20660">
                  <c:v>4</c:v>
                </c:pt>
                <c:pt idx="20661">
                  <c:v>4</c:v>
                </c:pt>
                <c:pt idx="20662">
                  <c:v>2</c:v>
                </c:pt>
                <c:pt idx="20663">
                  <c:v>4</c:v>
                </c:pt>
                <c:pt idx="20664">
                  <c:v>4</c:v>
                </c:pt>
                <c:pt idx="20665">
                  <c:v>2</c:v>
                </c:pt>
                <c:pt idx="20666">
                  <c:v>4</c:v>
                </c:pt>
                <c:pt idx="20667">
                  <c:v>4</c:v>
                </c:pt>
                <c:pt idx="20668">
                  <c:v>2</c:v>
                </c:pt>
                <c:pt idx="20669">
                  <c:v>3</c:v>
                </c:pt>
                <c:pt idx="20670">
                  <c:v>2</c:v>
                </c:pt>
                <c:pt idx="20671">
                  <c:v>3</c:v>
                </c:pt>
                <c:pt idx="20672">
                  <c:v>2</c:v>
                </c:pt>
                <c:pt idx="20673">
                  <c:v>3</c:v>
                </c:pt>
                <c:pt idx="20674">
                  <c:v>2</c:v>
                </c:pt>
                <c:pt idx="20675">
                  <c:v>2</c:v>
                </c:pt>
                <c:pt idx="20676">
                  <c:v>4</c:v>
                </c:pt>
                <c:pt idx="20677">
                  <c:v>4</c:v>
                </c:pt>
                <c:pt idx="20678">
                  <c:v>2</c:v>
                </c:pt>
                <c:pt idx="20679">
                  <c:v>4</c:v>
                </c:pt>
                <c:pt idx="20680">
                  <c:v>4</c:v>
                </c:pt>
                <c:pt idx="20681">
                  <c:v>2</c:v>
                </c:pt>
                <c:pt idx="20682">
                  <c:v>4</c:v>
                </c:pt>
                <c:pt idx="20683">
                  <c:v>4</c:v>
                </c:pt>
                <c:pt idx="20684">
                  <c:v>2</c:v>
                </c:pt>
                <c:pt idx="20685">
                  <c:v>3</c:v>
                </c:pt>
                <c:pt idx="20686">
                  <c:v>2</c:v>
                </c:pt>
                <c:pt idx="20687">
                  <c:v>3</c:v>
                </c:pt>
                <c:pt idx="20688">
                  <c:v>2</c:v>
                </c:pt>
                <c:pt idx="20689">
                  <c:v>2</c:v>
                </c:pt>
                <c:pt idx="20690">
                  <c:v>2</c:v>
                </c:pt>
                <c:pt idx="20691">
                  <c:v>2</c:v>
                </c:pt>
                <c:pt idx="20692">
                  <c:v>2</c:v>
                </c:pt>
                <c:pt idx="20693">
                  <c:v>2</c:v>
                </c:pt>
                <c:pt idx="20694">
                  <c:v>2</c:v>
                </c:pt>
                <c:pt idx="20695">
                  <c:v>4</c:v>
                </c:pt>
                <c:pt idx="20696">
                  <c:v>4</c:v>
                </c:pt>
                <c:pt idx="20697">
                  <c:v>3</c:v>
                </c:pt>
                <c:pt idx="20698">
                  <c:v>2</c:v>
                </c:pt>
                <c:pt idx="20699">
                  <c:v>2</c:v>
                </c:pt>
                <c:pt idx="20700">
                  <c:v>3.5</c:v>
                </c:pt>
                <c:pt idx="20701">
                  <c:v>2</c:v>
                </c:pt>
                <c:pt idx="20702">
                  <c:v>2</c:v>
                </c:pt>
                <c:pt idx="20703">
                  <c:v>2</c:v>
                </c:pt>
                <c:pt idx="20704">
                  <c:v>4</c:v>
                </c:pt>
                <c:pt idx="20705">
                  <c:v>4</c:v>
                </c:pt>
                <c:pt idx="20706">
                  <c:v>3</c:v>
                </c:pt>
                <c:pt idx="20707">
                  <c:v>2</c:v>
                </c:pt>
                <c:pt idx="20708">
                  <c:v>2</c:v>
                </c:pt>
                <c:pt idx="20709">
                  <c:v>2</c:v>
                </c:pt>
                <c:pt idx="20710">
                  <c:v>6.2</c:v>
                </c:pt>
                <c:pt idx="20711">
                  <c:v>3.5</c:v>
                </c:pt>
                <c:pt idx="20712">
                  <c:v>1.8</c:v>
                </c:pt>
                <c:pt idx="20713">
                  <c:v>3.5</c:v>
                </c:pt>
                <c:pt idx="20714">
                  <c:v>6.2</c:v>
                </c:pt>
                <c:pt idx="20715">
                  <c:v>3.5</c:v>
                </c:pt>
                <c:pt idx="20716">
                  <c:v>1.8</c:v>
                </c:pt>
                <c:pt idx="20717">
                  <c:v>1.8</c:v>
                </c:pt>
                <c:pt idx="20718">
                  <c:v>3.5</c:v>
                </c:pt>
                <c:pt idx="20719">
                  <c:v>3.5</c:v>
                </c:pt>
                <c:pt idx="20720">
                  <c:v>6.2</c:v>
                </c:pt>
                <c:pt idx="20721">
                  <c:v>3.5</c:v>
                </c:pt>
                <c:pt idx="20722">
                  <c:v>1.8</c:v>
                </c:pt>
                <c:pt idx="20723">
                  <c:v>3.5</c:v>
                </c:pt>
                <c:pt idx="20724">
                  <c:v>6.3</c:v>
                </c:pt>
                <c:pt idx="20725">
                  <c:v>3.5</c:v>
                </c:pt>
                <c:pt idx="20726">
                  <c:v>1.8</c:v>
                </c:pt>
                <c:pt idx="20727">
                  <c:v>1.8</c:v>
                </c:pt>
                <c:pt idx="20728">
                  <c:v>3.5</c:v>
                </c:pt>
                <c:pt idx="20729">
                  <c:v>3.5</c:v>
                </c:pt>
                <c:pt idx="20730">
                  <c:v>6.3</c:v>
                </c:pt>
                <c:pt idx="20731">
                  <c:v>3.5</c:v>
                </c:pt>
                <c:pt idx="20732">
                  <c:v>1.8</c:v>
                </c:pt>
                <c:pt idx="20733">
                  <c:v>3.5</c:v>
                </c:pt>
                <c:pt idx="20734">
                  <c:v>6.3</c:v>
                </c:pt>
                <c:pt idx="20735">
                  <c:v>3.5</c:v>
                </c:pt>
                <c:pt idx="20736">
                  <c:v>1.8</c:v>
                </c:pt>
                <c:pt idx="20737">
                  <c:v>1.8</c:v>
                </c:pt>
                <c:pt idx="20738">
                  <c:v>3</c:v>
                </c:pt>
                <c:pt idx="20739">
                  <c:v>3</c:v>
                </c:pt>
                <c:pt idx="20740">
                  <c:v>6.3</c:v>
                </c:pt>
                <c:pt idx="20741">
                  <c:v>3.5</c:v>
                </c:pt>
                <c:pt idx="20742">
                  <c:v>1.8</c:v>
                </c:pt>
                <c:pt idx="20743">
                  <c:v>3</c:v>
                </c:pt>
                <c:pt idx="20744">
                  <c:v>6.3</c:v>
                </c:pt>
                <c:pt idx="20745">
                  <c:v>3.5</c:v>
                </c:pt>
                <c:pt idx="20746">
                  <c:v>3</c:v>
                </c:pt>
                <c:pt idx="20747">
                  <c:v>3</c:v>
                </c:pt>
                <c:pt idx="20748">
                  <c:v>3</c:v>
                </c:pt>
                <c:pt idx="20749">
                  <c:v>3</c:v>
                </c:pt>
                <c:pt idx="20750">
                  <c:v>3.5</c:v>
                </c:pt>
                <c:pt idx="20751">
                  <c:v>3</c:v>
                </c:pt>
                <c:pt idx="20752">
                  <c:v>3</c:v>
                </c:pt>
                <c:pt idx="20753">
                  <c:v>3</c:v>
                </c:pt>
                <c:pt idx="20754">
                  <c:v>3</c:v>
                </c:pt>
                <c:pt idx="20755">
                  <c:v>6.3</c:v>
                </c:pt>
                <c:pt idx="20756">
                  <c:v>3.5</c:v>
                </c:pt>
                <c:pt idx="20757">
                  <c:v>3</c:v>
                </c:pt>
                <c:pt idx="20758">
                  <c:v>3</c:v>
                </c:pt>
                <c:pt idx="20759">
                  <c:v>3</c:v>
                </c:pt>
                <c:pt idx="20760">
                  <c:v>3</c:v>
                </c:pt>
                <c:pt idx="20761">
                  <c:v>3.5</c:v>
                </c:pt>
                <c:pt idx="20762">
                  <c:v>3</c:v>
                </c:pt>
                <c:pt idx="20763">
                  <c:v>3</c:v>
                </c:pt>
                <c:pt idx="20764">
                  <c:v>3</c:v>
                </c:pt>
                <c:pt idx="20765">
                  <c:v>3</c:v>
                </c:pt>
                <c:pt idx="20766">
                  <c:v>3.5</c:v>
                </c:pt>
                <c:pt idx="20767">
                  <c:v>3.5</c:v>
                </c:pt>
                <c:pt idx="20768">
                  <c:v>3</c:v>
                </c:pt>
                <c:pt idx="20769">
                  <c:v>2.5</c:v>
                </c:pt>
                <c:pt idx="20770">
                  <c:v>3.5</c:v>
                </c:pt>
                <c:pt idx="20771">
                  <c:v>2.5</c:v>
                </c:pt>
                <c:pt idx="20772">
                  <c:v>5.4</c:v>
                </c:pt>
                <c:pt idx="20773">
                  <c:v>3.5</c:v>
                </c:pt>
                <c:pt idx="20774">
                  <c:v>3.5</c:v>
                </c:pt>
                <c:pt idx="20775">
                  <c:v>3.5</c:v>
                </c:pt>
                <c:pt idx="20776">
                  <c:v>3</c:v>
                </c:pt>
                <c:pt idx="20777">
                  <c:v>3</c:v>
                </c:pt>
                <c:pt idx="20778">
                  <c:v>1.8</c:v>
                </c:pt>
                <c:pt idx="20779">
                  <c:v>2.6</c:v>
                </c:pt>
                <c:pt idx="20780">
                  <c:v>2.6</c:v>
                </c:pt>
                <c:pt idx="20781">
                  <c:v>3.2</c:v>
                </c:pt>
                <c:pt idx="20782">
                  <c:v>1.8</c:v>
                </c:pt>
                <c:pt idx="20783">
                  <c:v>1.8</c:v>
                </c:pt>
                <c:pt idx="20784">
                  <c:v>5.5</c:v>
                </c:pt>
                <c:pt idx="20785">
                  <c:v>3.2</c:v>
                </c:pt>
                <c:pt idx="20786">
                  <c:v>2.6</c:v>
                </c:pt>
                <c:pt idx="20787">
                  <c:v>3.2</c:v>
                </c:pt>
                <c:pt idx="20788">
                  <c:v>2.6</c:v>
                </c:pt>
                <c:pt idx="20789">
                  <c:v>3.2</c:v>
                </c:pt>
                <c:pt idx="20790">
                  <c:v>1.8</c:v>
                </c:pt>
                <c:pt idx="20791">
                  <c:v>3.2</c:v>
                </c:pt>
                <c:pt idx="20792">
                  <c:v>2.6</c:v>
                </c:pt>
                <c:pt idx="20793">
                  <c:v>3.2</c:v>
                </c:pt>
                <c:pt idx="20794">
                  <c:v>2.6</c:v>
                </c:pt>
                <c:pt idx="20795">
                  <c:v>3.2</c:v>
                </c:pt>
                <c:pt idx="20796">
                  <c:v>1.8</c:v>
                </c:pt>
                <c:pt idx="20797">
                  <c:v>1.8</c:v>
                </c:pt>
                <c:pt idx="20798">
                  <c:v>3.2</c:v>
                </c:pt>
                <c:pt idx="20799">
                  <c:v>2.6</c:v>
                </c:pt>
                <c:pt idx="20800">
                  <c:v>3.2</c:v>
                </c:pt>
                <c:pt idx="20801">
                  <c:v>3.2</c:v>
                </c:pt>
                <c:pt idx="20802">
                  <c:v>2.6</c:v>
                </c:pt>
                <c:pt idx="20803">
                  <c:v>3.2</c:v>
                </c:pt>
                <c:pt idx="20804">
                  <c:v>1.8</c:v>
                </c:pt>
                <c:pt idx="20805">
                  <c:v>3.2</c:v>
                </c:pt>
                <c:pt idx="20806">
                  <c:v>2.6</c:v>
                </c:pt>
                <c:pt idx="20807">
                  <c:v>3.2</c:v>
                </c:pt>
                <c:pt idx="20808">
                  <c:v>2.6</c:v>
                </c:pt>
                <c:pt idx="20809">
                  <c:v>3.2</c:v>
                </c:pt>
                <c:pt idx="20810">
                  <c:v>3.2</c:v>
                </c:pt>
                <c:pt idx="20811">
                  <c:v>1.8</c:v>
                </c:pt>
                <c:pt idx="20812">
                  <c:v>1.8</c:v>
                </c:pt>
                <c:pt idx="20813">
                  <c:v>3.2</c:v>
                </c:pt>
                <c:pt idx="20814">
                  <c:v>2.6</c:v>
                </c:pt>
                <c:pt idx="20815">
                  <c:v>3.2</c:v>
                </c:pt>
                <c:pt idx="20816">
                  <c:v>3.2</c:v>
                </c:pt>
                <c:pt idx="20817">
                  <c:v>2.6</c:v>
                </c:pt>
                <c:pt idx="20818">
                  <c:v>3.2</c:v>
                </c:pt>
                <c:pt idx="20819">
                  <c:v>2.2999999999999998</c:v>
                </c:pt>
                <c:pt idx="20820">
                  <c:v>3.2</c:v>
                </c:pt>
                <c:pt idx="20821">
                  <c:v>3.2</c:v>
                </c:pt>
                <c:pt idx="20822">
                  <c:v>3.2</c:v>
                </c:pt>
                <c:pt idx="20823">
                  <c:v>2.6</c:v>
                </c:pt>
                <c:pt idx="20824">
                  <c:v>2.6</c:v>
                </c:pt>
                <c:pt idx="20825">
                  <c:v>3.2</c:v>
                </c:pt>
                <c:pt idx="20826">
                  <c:v>2.2999999999999998</c:v>
                </c:pt>
                <c:pt idx="20827">
                  <c:v>4.3</c:v>
                </c:pt>
                <c:pt idx="20828">
                  <c:v>2.8</c:v>
                </c:pt>
                <c:pt idx="20829">
                  <c:v>2.2999999999999998</c:v>
                </c:pt>
                <c:pt idx="20830">
                  <c:v>4.3</c:v>
                </c:pt>
                <c:pt idx="20831">
                  <c:v>2.8</c:v>
                </c:pt>
                <c:pt idx="20832">
                  <c:v>2.2999999999999998</c:v>
                </c:pt>
                <c:pt idx="20833">
                  <c:v>4.3</c:v>
                </c:pt>
                <c:pt idx="20834">
                  <c:v>2.8</c:v>
                </c:pt>
                <c:pt idx="20835">
                  <c:v>2.2999999999999998</c:v>
                </c:pt>
                <c:pt idx="20836">
                  <c:v>3.6</c:v>
                </c:pt>
                <c:pt idx="20837">
                  <c:v>2.8</c:v>
                </c:pt>
                <c:pt idx="20838" formatCode="0.0">
                  <c:v>3.0622222222222213</c:v>
                </c:pt>
                <c:pt idx="20839" formatCode="0.0">
                  <c:v>3.0622222222222213</c:v>
                </c:pt>
                <c:pt idx="20840" formatCode="0.0">
                  <c:v>3.0622222222222213</c:v>
                </c:pt>
                <c:pt idx="20841" formatCode="0.0">
                  <c:v>3.0622222222222213</c:v>
                </c:pt>
                <c:pt idx="20842" formatCode="0.0">
                  <c:v>3.0622222222222213</c:v>
                </c:pt>
                <c:pt idx="20843" formatCode="0.0">
                  <c:v>3.0622222222222213</c:v>
                </c:pt>
                <c:pt idx="20844">
                  <c:v>2</c:v>
                </c:pt>
                <c:pt idx="20845">
                  <c:v>2</c:v>
                </c:pt>
                <c:pt idx="20846">
                  <c:v>2</c:v>
                </c:pt>
                <c:pt idx="20847">
                  <c:v>2</c:v>
                </c:pt>
                <c:pt idx="20848">
                  <c:v>2</c:v>
                </c:pt>
                <c:pt idx="20849">
                  <c:v>2</c:v>
                </c:pt>
                <c:pt idx="20850">
                  <c:v>2</c:v>
                </c:pt>
                <c:pt idx="20851">
                  <c:v>2</c:v>
                </c:pt>
                <c:pt idx="20852">
                  <c:v>2</c:v>
                </c:pt>
                <c:pt idx="20853">
                  <c:v>2</c:v>
                </c:pt>
                <c:pt idx="20854">
                  <c:v>2</c:v>
                </c:pt>
                <c:pt idx="20855">
                  <c:v>2</c:v>
                </c:pt>
                <c:pt idx="20856">
                  <c:v>3</c:v>
                </c:pt>
                <c:pt idx="20857">
                  <c:v>3.5</c:v>
                </c:pt>
                <c:pt idx="20858">
                  <c:v>3</c:v>
                </c:pt>
                <c:pt idx="20859">
                  <c:v>3.5</c:v>
                </c:pt>
                <c:pt idx="20860">
                  <c:v>5.5</c:v>
                </c:pt>
                <c:pt idx="20861">
                  <c:v>5.5</c:v>
                </c:pt>
                <c:pt idx="20862">
                  <c:v>3</c:v>
                </c:pt>
                <c:pt idx="20863">
                  <c:v>5.5</c:v>
                </c:pt>
                <c:pt idx="20864">
                  <c:v>5.5</c:v>
                </c:pt>
                <c:pt idx="20865">
                  <c:v>3.5</c:v>
                </c:pt>
                <c:pt idx="20866">
                  <c:v>3</c:v>
                </c:pt>
                <c:pt idx="20867">
                  <c:v>3</c:v>
                </c:pt>
                <c:pt idx="20868">
                  <c:v>3.5</c:v>
                </c:pt>
                <c:pt idx="20869">
                  <c:v>2.1</c:v>
                </c:pt>
                <c:pt idx="20870">
                  <c:v>3</c:v>
                </c:pt>
                <c:pt idx="20871">
                  <c:v>5.5</c:v>
                </c:pt>
                <c:pt idx="20872">
                  <c:v>5.5</c:v>
                </c:pt>
                <c:pt idx="20873">
                  <c:v>5.5</c:v>
                </c:pt>
                <c:pt idx="20874">
                  <c:v>4.7</c:v>
                </c:pt>
                <c:pt idx="20875">
                  <c:v>3</c:v>
                </c:pt>
                <c:pt idx="20876">
                  <c:v>5.5</c:v>
                </c:pt>
                <c:pt idx="20877">
                  <c:v>4.7</c:v>
                </c:pt>
                <c:pt idx="20878">
                  <c:v>3</c:v>
                </c:pt>
                <c:pt idx="20879">
                  <c:v>3</c:v>
                </c:pt>
                <c:pt idx="20880">
                  <c:v>2</c:v>
                </c:pt>
                <c:pt idx="20881">
                  <c:v>2</c:v>
                </c:pt>
                <c:pt idx="20882">
                  <c:v>4</c:v>
                </c:pt>
                <c:pt idx="20883">
                  <c:v>3</c:v>
                </c:pt>
                <c:pt idx="20884">
                  <c:v>2</c:v>
                </c:pt>
                <c:pt idx="20885">
                  <c:v>4</c:v>
                </c:pt>
                <c:pt idx="20886">
                  <c:v>4</c:v>
                </c:pt>
                <c:pt idx="20887">
                  <c:v>2</c:v>
                </c:pt>
                <c:pt idx="20888">
                  <c:v>2</c:v>
                </c:pt>
                <c:pt idx="20889">
                  <c:v>3</c:v>
                </c:pt>
                <c:pt idx="20890">
                  <c:v>3</c:v>
                </c:pt>
                <c:pt idx="20891">
                  <c:v>3</c:v>
                </c:pt>
                <c:pt idx="20892">
                  <c:v>5.5</c:v>
                </c:pt>
                <c:pt idx="20893">
                  <c:v>4.7</c:v>
                </c:pt>
                <c:pt idx="20894">
                  <c:v>4.7</c:v>
                </c:pt>
                <c:pt idx="20895">
                  <c:v>5.5</c:v>
                </c:pt>
                <c:pt idx="20896">
                  <c:v>4.7</c:v>
                </c:pt>
                <c:pt idx="20897">
                  <c:v>3</c:v>
                </c:pt>
                <c:pt idx="20898">
                  <c:v>4.7</c:v>
                </c:pt>
                <c:pt idx="20899">
                  <c:v>3</c:v>
                </c:pt>
                <c:pt idx="20900">
                  <c:v>3</c:v>
                </c:pt>
                <c:pt idx="20901">
                  <c:v>4.7</c:v>
                </c:pt>
                <c:pt idx="20902">
                  <c:v>3</c:v>
                </c:pt>
                <c:pt idx="20903">
                  <c:v>5.5</c:v>
                </c:pt>
                <c:pt idx="20904">
                  <c:v>4.7</c:v>
                </c:pt>
                <c:pt idx="20905">
                  <c:v>4.7</c:v>
                </c:pt>
                <c:pt idx="20906">
                  <c:v>4.7</c:v>
                </c:pt>
                <c:pt idx="20907">
                  <c:v>5.5</c:v>
                </c:pt>
                <c:pt idx="20908">
                  <c:v>5.5</c:v>
                </c:pt>
                <c:pt idx="20909">
                  <c:v>4.5999999999999996</c:v>
                </c:pt>
                <c:pt idx="20910">
                  <c:v>5.5</c:v>
                </c:pt>
                <c:pt idx="20911">
                  <c:v>4.5999999999999996</c:v>
                </c:pt>
                <c:pt idx="20912">
                  <c:v>4.5999999999999996</c:v>
                </c:pt>
                <c:pt idx="20913">
                  <c:v>5.5</c:v>
                </c:pt>
                <c:pt idx="20914">
                  <c:v>4.5999999999999996</c:v>
                </c:pt>
                <c:pt idx="20915">
                  <c:v>5.5</c:v>
                </c:pt>
                <c:pt idx="20916">
                  <c:v>6.2</c:v>
                </c:pt>
                <c:pt idx="20917">
                  <c:v>5.5</c:v>
                </c:pt>
                <c:pt idx="20918">
                  <c:v>6.3</c:v>
                </c:pt>
                <c:pt idx="20919">
                  <c:v>5.5</c:v>
                </c:pt>
                <c:pt idx="20920">
                  <c:v>6.3</c:v>
                </c:pt>
                <c:pt idx="20921">
                  <c:v>5.5</c:v>
                </c:pt>
                <c:pt idx="20922">
                  <c:v>6.3</c:v>
                </c:pt>
                <c:pt idx="20923">
                  <c:v>5.5</c:v>
                </c:pt>
                <c:pt idx="20924">
                  <c:v>6.3</c:v>
                </c:pt>
                <c:pt idx="20925">
                  <c:v>5</c:v>
                </c:pt>
                <c:pt idx="20926">
                  <c:v>5.4</c:v>
                </c:pt>
                <c:pt idx="20927">
                  <c:v>2</c:v>
                </c:pt>
                <c:pt idx="20928">
                  <c:v>3</c:v>
                </c:pt>
                <c:pt idx="20929">
                  <c:v>3</c:v>
                </c:pt>
                <c:pt idx="20930">
                  <c:v>3</c:v>
                </c:pt>
                <c:pt idx="20931">
                  <c:v>3</c:v>
                </c:pt>
                <c:pt idx="20932">
                  <c:v>3</c:v>
                </c:pt>
                <c:pt idx="20933">
                  <c:v>3</c:v>
                </c:pt>
                <c:pt idx="20934">
                  <c:v>3</c:v>
                </c:pt>
                <c:pt idx="20935">
                  <c:v>3</c:v>
                </c:pt>
                <c:pt idx="20936">
                  <c:v>3</c:v>
                </c:pt>
                <c:pt idx="20937">
                  <c:v>3</c:v>
                </c:pt>
                <c:pt idx="20938">
                  <c:v>3</c:v>
                </c:pt>
                <c:pt idx="20939">
                  <c:v>3</c:v>
                </c:pt>
                <c:pt idx="20940">
                  <c:v>3</c:v>
                </c:pt>
                <c:pt idx="20941">
                  <c:v>3</c:v>
                </c:pt>
                <c:pt idx="20942">
                  <c:v>3</c:v>
                </c:pt>
                <c:pt idx="20943">
                  <c:v>3</c:v>
                </c:pt>
                <c:pt idx="20944">
                  <c:v>3</c:v>
                </c:pt>
                <c:pt idx="20945">
                  <c:v>3</c:v>
                </c:pt>
                <c:pt idx="20946">
                  <c:v>3</c:v>
                </c:pt>
                <c:pt idx="20947">
                  <c:v>3</c:v>
                </c:pt>
                <c:pt idx="20948">
                  <c:v>3</c:v>
                </c:pt>
                <c:pt idx="20949">
                  <c:v>2</c:v>
                </c:pt>
                <c:pt idx="20950">
                  <c:v>3</c:v>
                </c:pt>
                <c:pt idx="20951">
                  <c:v>3</c:v>
                </c:pt>
                <c:pt idx="20952">
                  <c:v>3</c:v>
                </c:pt>
                <c:pt idx="20953">
                  <c:v>3</c:v>
                </c:pt>
                <c:pt idx="20954">
                  <c:v>3</c:v>
                </c:pt>
                <c:pt idx="20955">
                  <c:v>3</c:v>
                </c:pt>
                <c:pt idx="20956">
                  <c:v>2</c:v>
                </c:pt>
                <c:pt idx="20957">
                  <c:v>2</c:v>
                </c:pt>
                <c:pt idx="20958">
                  <c:v>2</c:v>
                </c:pt>
                <c:pt idx="20959">
                  <c:v>3</c:v>
                </c:pt>
                <c:pt idx="20960">
                  <c:v>3</c:v>
                </c:pt>
                <c:pt idx="20961">
                  <c:v>3</c:v>
                </c:pt>
                <c:pt idx="20962">
                  <c:v>3</c:v>
                </c:pt>
                <c:pt idx="20963">
                  <c:v>3</c:v>
                </c:pt>
                <c:pt idx="20964">
                  <c:v>3</c:v>
                </c:pt>
                <c:pt idx="20965">
                  <c:v>3</c:v>
                </c:pt>
                <c:pt idx="20966">
                  <c:v>3</c:v>
                </c:pt>
                <c:pt idx="20967">
                  <c:v>3</c:v>
                </c:pt>
                <c:pt idx="20968">
                  <c:v>3</c:v>
                </c:pt>
                <c:pt idx="20969">
                  <c:v>3</c:v>
                </c:pt>
                <c:pt idx="20970">
                  <c:v>3</c:v>
                </c:pt>
                <c:pt idx="20971">
                  <c:v>3</c:v>
                </c:pt>
                <c:pt idx="20972">
                  <c:v>3</c:v>
                </c:pt>
                <c:pt idx="20973">
                  <c:v>3</c:v>
                </c:pt>
                <c:pt idx="20974">
                  <c:v>3</c:v>
                </c:pt>
                <c:pt idx="20975">
                  <c:v>3</c:v>
                </c:pt>
                <c:pt idx="20976">
                  <c:v>3</c:v>
                </c:pt>
                <c:pt idx="20977">
                  <c:v>3</c:v>
                </c:pt>
                <c:pt idx="20978">
                  <c:v>2.1</c:v>
                </c:pt>
                <c:pt idx="20979">
                  <c:v>2.1</c:v>
                </c:pt>
                <c:pt idx="20980">
                  <c:v>2.1</c:v>
                </c:pt>
                <c:pt idx="20981">
                  <c:v>2.1</c:v>
                </c:pt>
                <c:pt idx="20982">
                  <c:v>2.1</c:v>
                </c:pt>
                <c:pt idx="20983">
                  <c:v>2.1</c:v>
                </c:pt>
                <c:pt idx="20984">
                  <c:v>2.1</c:v>
                </c:pt>
                <c:pt idx="20985">
                  <c:v>2.1</c:v>
                </c:pt>
                <c:pt idx="20986">
                  <c:v>2.1</c:v>
                </c:pt>
                <c:pt idx="20987">
                  <c:v>3</c:v>
                </c:pt>
                <c:pt idx="20988">
                  <c:v>3</c:v>
                </c:pt>
                <c:pt idx="20989">
                  <c:v>3</c:v>
                </c:pt>
                <c:pt idx="20990">
                  <c:v>3</c:v>
                </c:pt>
                <c:pt idx="20991">
                  <c:v>3</c:v>
                </c:pt>
                <c:pt idx="20992">
                  <c:v>3</c:v>
                </c:pt>
                <c:pt idx="20993">
                  <c:v>2.1</c:v>
                </c:pt>
                <c:pt idx="20994">
                  <c:v>2.1</c:v>
                </c:pt>
                <c:pt idx="20995">
                  <c:v>2.1</c:v>
                </c:pt>
                <c:pt idx="20996">
                  <c:v>2.1</c:v>
                </c:pt>
                <c:pt idx="20997">
                  <c:v>2.1</c:v>
                </c:pt>
                <c:pt idx="20998">
                  <c:v>2.1</c:v>
                </c:pt>
                <c:pt idx="20999">
                  <c:v>2.1</c:v>
                </c:pt>
                <c:pt idx="21000">
                  <c:v>2.1</c:v>
                </c:pt>
                <c:pt idx="21001">
                  <c:v>3</c:v>
                </c:pt>
                <c:pt idx="21002">
                  <c:v>3</c:v>
                </c:pt>
                <c:pt idx="21003">
                  <c:v>3</c:v>
                </c:pt>
                <c:pt idx="21004">
                  <c:v>3</c:v>
                </c:pt>
                <c:pt idx="21005">
                  <c:v>3</c:v>
                </c:pt>
                <c:pt idx="21006">
                  <c:v>3</c:v>
                </c:pt>
                <c:pt idx="21007">
                  <c:v>2.1</c:v>
                </c:pt>
                <c:pt idx="21008">
                  <c:v>2.1</c:v>
                </c:pt>
                <c:pt idx="21009">
                  <c:v>2.1</c:v>
                </c:pt>
                <c:pt idx="21010">
                  <c:v>2.1</c:v>
                </c:pt>
                <c:pt idx="21011">
                  <c:v>2.1</c:v>
                </c:pt>
                <c:pt idx="21012">
                  <c:v>2.1</c:v>
                </c:pt>
                <c:pt idx="21013">
                  <c:v>2.1</c:v>
                </c:pt>
                <c:pt idx="21014">
                  <c:v>2.1</c:v>
                </c:pt>
                <c:pt idx="21015">
                  <c:v>2.1</c:v>
                </c:pt>
                <c:pt idx="21016">
                  <c:v>3</c:v>
                </c:pt>
                <c:pt idx="21017">
                  <c:v>3</c:v>
                </c:pt>
                <c:pt idx="21018">
                  <c:v>3</c:v>
                </c:pt>
                <c:pt idx="21019">
                  <c:v>3</c:v>
                </c:pt>
                <c:pt idx="21020">
                  <c:v>3</c:v>
                </c:pt>
                <c:pt idx="21021">
                  <c:v>3</c:v>
                </c:pt>
                <c:pt idx="21022">
                  <c:v>3</c:v>
                </c:pt>
                <c:pt idx="21023">
                  <c:v>3</c:v>
                </c:pt>
                <c:pt idx="21024">
                  <c:v>3</c:v>
                </c:pt>
                <c:pt idx="21025">
                  <c:v>3</c:v>
                </c:pt>
                <c:pt idx="21026">
                  <c:v>3</c:v>
                </c:pt>
                <c:pt idx="21027">
                  <c:v>3</c:v>
                </c:pt>
                <c:pt idx="21028">
                  <c:v>3</c:v>
                </c:pt>
                <c:pt idx="21029">
                  <c:v>3</c:v>
                </c:pt>
                <c:pt idx="21030">
                  <c:v>3</c:v>
                </c:pt>
                <c:pt idx="21031">
                  <c:v>3</c:v>
                </c:pt>
                <c:pt idx="21032">
                  <c:v>3</c:v>
                </c:pt>
                <c:pt idx="21033">
                  <c:v>3</c:v>
                </c:pt>
                <c:pt idx="21034">
                  <c:v>3</c:v>
                </c:pt>
                <c:pt idx="21035">
                  <c:v>3</c:v>
                </c:pt>
                <c:pt idx="21036">
                  <c:v>3</c:v>
                </c:pt>
                <c:pt idx="21037">
                  <c:v>3</c:v>
                </c:pt>
                <c:pt idx="21038">
                  <c:v>3</c:v>
                </c:pt>
                <c:pt idx="21039">
                  <c:v>3</c:v>
                </c:pt>
                <c:pt idx="21040">
                  <c:v>3</c:v>
                </c:pt>
                <c:pt idx="21041">
                  <c:v>3</c:v>
                </c:pt>
                <c:pt idx="21042">
                  <c:v>3</c:v>
                </c:pt>
                <c:pt idx="21043">
                  <c:v>3</c:v>
                </c:pt>
                <c:pt idx="21044">
                  <c:v>3</c:v>
                </c:pt>
                <c:pt idx="21045">
                  <c:v>3</c:v>
                </c:pt>
                <c:pt idx="21046">
                  <c:v>3</c:v>
                </c:pt>
                <c:pt idx="21047">
                  <c:v>3</c:v>
                </c:pt>
                <c:pt idx="21048">
                  <c:v>2</c:v>
                </c:pt>
                <c:pt idx="21049">
                  <c:v>2</c:v>
                </c:pt>
                <c:pt idx="21050">
                  <c:v>2</c:v>
                </c:pt>
                <c:pt idx="21051">
                  <c:v>2</c:v>
                </c:pt>
                <c:pt idx="21052">
                  <c:v>2</c:v>
                </c:pt>
                <c:pt idx="21053">
                  <c:v>2</c:v>
                </c:pt>
                <c:pt idx="21054">
                  <c:v>2</c:v>
                </c:pt>
                <c:pt idx="21055">
                  <c:v>2</c:v>
                </c:pt>
                <c:pt idx="21056">
                  <c:v>2</c:v>
                </c:pt>
                <c:pt idx="21057">
                  <c:v>2</c:v>
                </c:pt>
                <c:pt idx="21058">
                  <c:v>2</c:v>
                </c:pt>
                <c:pt idx="21059">
                  <c:v>2</c:v>
                </c:pt>
                <c:pt idx="21060">
                  <c:v>2</c:v>
                </c:pt>
                <c:pt idx="21061">
                  <c:v>2</c:v>
                </c:pt>
                <c:pt idx="21062">
                  <c:v>2</c:v>
                </c:pt>
                <c:pt idx="21063">
                  <c:v>2</c:v>
                </c:pt>
                <c:pt idx="21064">
                  <c:v>2</c:v>
                </c:pt>
                <c:pt idx="21065">
                  <c:v>2</c:v>
                </c:pt>
                <c:pt idx="21066">
                  <c:v>2</c:v>
                </c:pt>
                <c:pt idx="21067">
                  <c:v>5.5</c:v>
                </c:pt>
                <c:pt idx="21068">
                  <c:v>4.7</c:v>
                </c:pt>
                <c:pt idx="21069">
                  <c:v>3</c:v>
                </c:pt>
                <c:pt idx="21070">
                  <c:v>5.5</c:v>
                </c:pt>
                <c:pt idx="21071">
                  <c:v>4.7</c:v>
                </c:pt>
                <c:pt idx="21072">
                  <c:v>3</c:v>
                </c:pt>
                <c:pt idx="21073">
                  <c:v>6</c:v>
                </c:pt>
                <c:pt idx="21074">
                  <c:v>5.5</c:v>
                </c:pt>
                <c:pt idx="21075">
                  <c:v>4.7</c:v>
                </c:pt>
                <c:pt idx="21076">
                  <c:v>3</c:v>
                </c:pt>
                <c:pt idx="21077">
                  <c:v>6</c:v>
                </c:pt>
                <c:pt idx="21078">
                  <c:v>3</c:v>
                </c:pt>
                <c:pt idx="21079">
                  <c:v>6</c:v>
                </c:pt>
                <c:pt idx="21080">
                  <c:v>5.5</c:v>
                </c:pt>
                <c:pt idx="21081">
                  <c:v>4.7</c:v>
                </c:pt>
                <c:pt idx="21082">
                  <c:v>4.7</c:v>
                </c:pt>
                <c:pt idx="21083">
                  <c:v>6</c:v>
                </c:pt>
                <c:pt idx="21084">
                  <c:v>5.5</c:v>
                </c:pt>
                <c:pt idx="21085">
                  <c:v>4.5999999999999996</c:v>
                </c:pt>
                <c:pt idx="21086">
                  <c:v>6</c:v>
                </c:pt>
                <c:pt idx="21087">
                  <c:v>5.5</c:v>
                </c:pt>
                <c:pt idx="21088">
                  <c:v>5.5</c:v>
                </c:pt>
                <c:pt idx="21089">
                  <c:v>6.3</c:v>
                </c:pt>
                <c:pt idx="21090">
                  <c:v>5.5</c:v>
                </c:pt>
                <c:pt idx="21091">
                  <c:v>6</c:v>
                </c:pt>
                <c:pt idx="21092">
                  <c:v>6.3</c:v>
                </c:pt>
                <c:pt idx="21093">
                  <c:v>6</c:v>
                </c:pt>
                <c:pt idx="21094">
                  <c:v>6.3</c:v>
                </c:pt>
                <c:pt idx="21095">
                  <c:v>6</c:v>
                </c:pt>
                <c:pt idx="21096">
                  <c:v>5.5</c:v>
                </c:pt>
                <c:pt idx="21097">
                  <c:v>5.5</c:v>
                </c:pt>
                <c:pt idx="21098">
                  <c:v>5.5</c:v>
                </c:pt>
                <c:pt idx="21099">
                  <c:v>6</c:v>
                </c:pt>
                <c:pt idx="21100">
                  <c:v>5.5</c:v>
                </c:pt>
                <c:pt idx="21101">
                  <c:v>5.5</c:v>
                </c:pt>
                <c:pt idx="21102">
                  <c:v>5.5</c:v>
                </c:pt>
                <c:pt idx="21103">
                  <c:v>6</c:v>
                </c:pt>
                <c:pt idx="21104">
                  <c:v>5.5</c:v>
                </c:pt>
                <c:pt idx="21105">
                  <c:v>5.5</c:v>
                </c:pt>
                <c:pt idx="21106">
                  <c:v>5</c:v>
                </c:pt>
                <c:pt idx="21107">
                  <c:v>6</c:v>
                </c:pt>
                <c:pt idx="21108">
                  <c:v>5.4</c:v>
                </c:pt>
                <c:pt idx="21109">
                  <c:v>5.5</c:v>
                </c:pt>
                <c:pt idx="21110">
                  <c:v>5</c:v>
                </c:pt>
                <c:pt idx="21111">
                  <c:v>6</c:v>
                </c:pt>
                <c:pt idx="21112">
                  <c:v>5.5</c:v>
                </c:pt>
                <c:pt idx="21113">
                  <c:v>5.5</c:v>
                </c:pt>
                <c:pt idx="21114">
                  <c:v>5</c:v>
                </c:pt>
                <c:pt idx="21115">
                  <c:v>5.5</c:v>
                </c:pt>
                <c:pt idx="21116">
                  <c:v>5.5</c:v>
                </c:pt>
                <c:pt idx="21117">
                  <c:v>5</c:v>
                </c:pt>
                <c:pt idx="21118">
                  <c:v>5.5</c:v>
                </c:pt>
                <c:pt idx="21119">
                  <c:v>5</c:v>
                </c:pt>
                <c:pt idx="21120">
                  <c:v>6</c:v>
                </c:pt>
                <c:pt idx="21121">
                  <c:v>6</c:v>
                </c:pt>
                <c:pt idx="21122">
                  <c:v>5</c:v>
                </c:pt>
                <c:pt idx="21123">
                  <c:v>5</c:v>
                </c:pt>
                <c:pt idx="21124">
                  <c:v>6</c:v>
                </c:pt>
                <c:pt idx="21125">
                  <c:v>5</c:v>
                </c:pt>
                <c:pt idx="21126">
                  <c:v>6</c:v>
                </c:pt>
                <c:pt idx="21127">
                  <c:v>5</c:v>
                </c:pt>
                <c:pt idx="21128">
                  <c:v>6</c:v>
                </c:pt>
                <c:pt idx="21129">
                  <c:v>5</c:v>
                </c:pt>
                <c:pt idx="21130">
                  <c:v>6</c:v>
                </c:pt>
                <c:pt idx="21131">
                  <c:v>3.2</c:v>
                </c:pt>
                <c:pt idx="21132">
                  <c:v>6</c:v>
                </c:pt>
                <c:pt idx="21133">
                  <c:v>5</c:v>
                </c:pt>
                <c:pt idx="21134" formatCode="0.0">
                  <c:v>5.3373134328358205</c:v>
                </c:pt>
                <c:pt idx="21135" formatCode="0.0">
                  <c:v>5.3373134328358205</c:v>
                </c:pt>
                <c:pt idx="21136" formatCode="0.0">
                  <c:v>5.3373134328358205</c:v>
                </c:pt>
                <c:pt idx="21137" formatCode="0.0">
                  <c:v>5.3373134328358205</c:v>
                </c:pt>
                <c:pt idx="21138" formatCode="0.0">
                  <c:v>5.3373134328358205</c:v>
                </c:pt>
                <c:pt idx="21139" formatCode="0.0">
                  <c:v>5.3373134328358205</c:v>
                </c:pt>
                <c:pt idx="21140">
                  <c:v>3</c:v>
                </c:pt>
                <c:pt idx="21141">
                  <c:v>2</c:v>
                </c:pt>
                <c:pt idx="21142">
                  <c:v>3</c:v>
                </c:pt>
                <c:pt idx="21143">
                  <c:v>3</c:v>
                </c:pt>
                <c:pt idx="21144">
                  <c:v>3</c:v>
                </c:pt>
                <c:pt idx="21145">
                  <c:v>4</c:v>
                </c:pt>
                <c:pt idx="21146">
                  <c:v>3</c:v>
                </c:pt>
                <c:pt idx="21147">
                  <c:v>2</c:v>
                </c:pt>
                <c:pt idx="21148">
                  <c:v>4</c:v>
                </c:pt>
                <c:pt idx="21149">
                  <c:v>3</c:v>
                </c:pt>
                <c:pt idx="21150">
                  <c:v>3</c:v>
                </c:pt>
                <c:pt idx="21151">
                  <c:v>3</c:v>
                </c:pt>
                <c:pt idx="21152">
                  <c:v>3</c:v>
                </c:pt>
                <c:pt idx="21153">
                  <c:v>3</c:v>
                </c:pt>
                <c:pt idx="21154">
                  <c:v>2</c:v>
                </c:pt>
                <c:pt idx="21155">
                  <c:v>3</c:v>
                </c:pt>
                <c:pt idx="21156">
                  <c:v>3</c:v>
                </c:pt>
                <c:pt idx="21157">
                  <c:v>3</c:v>
                </c:pt>
                <c:pt idx="21158">
                  <c:v>4</c:v>
                </c:pt>
                <c:pt idx="21159">
                  <c:v>3</c:v>
                </c:pt>
                <c:pt idx="21160">
                  <c:v>2</c:v>
                </c:pt>
                <c:pt idx="21161">
                  <c:v>4</c:v>
                </c:pt>
                <c:pt idx="21162">
                  <c:v>3</c:v>
                </c:pt>
                <c:pt idx="21163">
                  <c:v>3</c:v>
                </c:pt>
                <c:pt idx="21164">
                  <c:v>3</c:v>
                </c:pt>
                <c:pt idx="21165">
                  <c:v>3.5</c:v>
                </c:pt>
                <c:pt idx="21166">
                  <c:v>3.5</c:v>
                </c:pt>
                <c:pt idx="21167">
                  <c:v>5.5</c:v>
                </c:pt>
                <c:pt idx="21168">
                  <c:v>3</c:v>
                </c:pt>
                <c:pt idx="21169">
                  <c:v>3.5</c:v>
                </c:pt>
                <c:pt idx="21170">
                  <c:v>3.5</c:v>
                </c:pt>
                <c:pt idx="21171">
                  <c:v>2.1</c:v>
                </c:pt>
                <c:pt idx="21172">
                  <c:v>2.1</c:v>
                </c:pt>
                <c:pt idx="21173">
                  <c:v>3</c:v>
                </c:pt>
                <c:pt idx="21174">
                  <c:v>3.5</c:v>
                </c:pt>
                <c:pt idx="21175">
                  <c:v>3.5</c:v>
                </c:pt>
                <c:pt idx="21176">
                  <c:v>2.1</c:v>
                </c:pt>
                <c:pt idx="21177">
                  <c:v>2.1</c:v>
                </c:pt>
                <c:pt idx="21178">
                  <c:v>5.5</c:v>
                </c:pt>
                <c:pt idx="21179">
                  <c:v>4.7</c:v>
                </c:pt>
                <c:pt idx="21180">
                  <c:v>3</c:v>
                </c:pt>
                <c:pt idx="21181">
                  <c:v>3</c:v>
                </c:pt>
                <c:pt idx="21182">
                  <c:v>4.7</c:v>
                </c:pt>
                <c:pt idx="21183">
                  <c:v>3</c:v>
                </c:pt>
                <c:pt idx="21184">
                  <c:v>5.5</c:v>
                </c:pt>
                <c:pt idx="21185">
                  <c:v>3.5</c:v>
                </c:pt>
                <c:pt idx="21186">
                  <c:v>3.5</c:v>
                </c:pt>
                <c:pt idx="21187">
                  <c:v>3.5</c:v>
                </c:pt>
                <c:pt idx="21188">
                  <c:v>3</c:v>
                </c:pt>
                <c:pt idx="21189">
                  <c:v>3.5</c:v>
                </c:pt>
                <c:pt idx="21190">
                  <c:v>3.5</c:v>
                </c:pt>
                <c:pt idx="21191">
                  <c:v>2.1</c:v>
                </c:pt>
                <c:pt idx="21192">
                  <c:v>2.1</c:v>
                </c:pt>
                <c:pt idx="21193">
                  <c:v>5.5</c:v>
                </c:pt>
                <c:pt idx="21194">
                  <c:v>5.5</c:v>
                </c:pt>
                <c:pt idx="21195">
                  <c:v>3</c:v>
                </c:pt>
                <c:pt idx="21196">
                  <c:v>3.5</c:v>
                </c:pt>
                <c:pt idx="21197">
                  <c:v>3.5</c:v>
                </c:pt>
                <c:pt idx="21198">
                  <c:v>2.1</c:v>
                </c:pt>
                <c:pt idx="21199">
                  <c:v>2.1</c:v>
                </c:pt>
                <c:pt idx="21200">
                  <c:v>4.7</c:v>
                </c:pt>
                <c:pt idx="21201">
                  <c:v>3</c:v>
                </c:pt>
                <c:pt idx="21202">
                  <c:v>3</c:v>
                </c:pt>
                <c:pt idx="21203">
                  <c:v>4.7</c:v>
                </c:pt>
                <c:pt idx="21204">
                  <c:v>3.5</c:v>
                </c:pt>
                <c:pt idx="21205">
                  <c:v>5.5</c:v>
                </c:pt>
                <c:pt idx="21206">
                  <c:v>3.5</c:v>
                </c:pt>
                <c:pt idx="21207">
                  <c:v>3.5</c:v>
                </c:pt>
                <c:pt idx="21208">
                  <c:v>3.5</c:v>
                </c:pt>
                <c:pt idx="21209">
                  <c:v>3.5</c:v>
                </c:pt>
                <c:pt idx="21210">
                  <c:v>2.1</c:v>
                </c:pt>
                <c:pt idx="21211">
                  <c:v>2.1</c:v>
                </c:pt>
                <c:pt idx="21212">
                  <c:v>3.5</c:v>
                </c:pt>
                <c:pt idx="21213">
                  <c:v>5.5</c:v>
                </c:pt>
                <c:pt idx="21214">
                  <c:v>5.5</c:v>
                </c:pt>
                <c:pt idx="21215">
                  <c:v>4.7</c:v>
                </c:pt>
                <c:pt idx="21216">
                  <c:v>3.5</c:v>
                </c:pt>
                <c:pt idx="21217">
                  <c:v>3.5</c:v>
                </c:pt>
                <c:pt idx="21218">
                  <c:v>2.1</c:v>
                </c:pt>
                <c:pt idx="21219">
                  <c:v>2.1</c:v>
                </c:pt>
                <c:pt idx="21220">
                  <c:v>4.7</c:v>
                </c:pt>
                <c:pt idx="21221">
                  <c:v>3.5</c:v>
                </c:pt>
                <c:pt idx="21222">
                  <c:v>3.5</c:v>
                </c:pt>
                <c:pt idx="21223">
                  <c:v>4.7</c:v>
                </c:pt>
                <c:pt idx="21224">
                  <c:v>3.5</c:v>
                </c:pt>
                <c:pt idx="21225">
                  <c:v>5.5</c:v>
                </c:pt>
                <c:pt idx="21226">
                  <c:v>3.5</c:v>
                </c:pt>
                <c:pt idx="21227">
                  <c:v>3.5</c:v>
                </c:pt>
                <c:pt idx="21228">
                  <c:v>5.5</c:v>
                </c:pt>
                <c:pt idx="21229">
                  <c:v>3</c:v>
                </c:pt>
                <c:pt idx="21230">
                  <c:v>3.5</c:v>
                </c:pt>
                <c:pt idx="21231">
                  <c:v>3</c:v>
                </c:pt>
                <c:pt idx="21232">
                  <c:v>3.5</c:v>
                </c:pt>
                <c:pt idx="21233">
                  <c:v>3.5</c:v>
                </c:pt>
                <c:pt idx="21234">
                  <c:v>4.5999999999999996</c:v>
                </c:pt>
                <c:pt idx="21235">
                  <c:v>3.5</c:v>
                </c:pt>
                <c:pt idx="21236">
                  <c:v>3.5</c:v>
                </c:pt>
                <c:pt idx="21237">
                  <c:v>4.5999999999999996</c:v>
                </c:pt>
                <c:pt idx="21238">
                  <c:v>3.5</c:v>
                </c:pt>
                <c:pt idx="21239">
                  <c:v>3.5</c:v>
                </c:pt>
                <c:pt idx="21240">
                  <c:v>4.5999999999999996</c:v>
                </c:pt>
                <c:pt idx="21241">
                  <c:v>3.5</c:v>
                </c:pt>
                <c:pt idx="21242">
                  <c:v>5.5</c:v>
                </c:pt>
                <c:pt idx="21243">
                  <c:v>3.5</c:v>
                </c:pt>
                <c:pt idx="21244">
                  <c:v>3.5</c:v>
                </c:pt>
                <c:pt idx="21245">
                  <c:v>5.5</c:v>
                </c:pt>
                <c:pt idx="21246">
                  <c:v>3</c:v>
                </c:pt>
                <c:pt idx="21247">
                  <c:v>3.5</c:v>
                </c:pt>
                <c:pt idx="21248">
                  <c:v>3</c:v>
                </c:pt>
                <c:pt idx="21249">
                  <c:v>3.5</c:v>
                </c:pt>
                <c:pt idx="21250">
                  <c:v>4.5999999999999996</c:v>
                </c:pt>
                <c:pt idx="21251">
                  <c:v>3.5</c:v>
                </c:pt>
                <c:pt idx="21252">
                  <c:v>3.5</c:v>
                </c:pt>
                <c:pt idx="21253">
                  <c:v>4.5999999999999996</c:v>
                </c:pt>
                <c:pt idx="21254">
                  <c:v>3.5</c:v>
                </c:pt>
                <c:pt idx="21255">
                  <c:v>3.5</c:v>
                </c:pt>
                <c:pt idx="21256">
                  <c:v>4.5999999999999996</c:v>
                </c:pt>
                <c:pt idx="21257">
                  <c:v>3.5</c:v>
                </c:pt>
                <c:pt idx="21258">
                  <c:v>3.5</c:v>
                </c:pt>
                <c:pt idx="21259">
                  <c:v>3.5</c:v>
                </c:pt>
                <c:pt idx="21260">
                  <c:v>6.2</c:v>
                </c:pt>
                <c:pt idx="21261">
                  <c:v>5.5</c:v>
                </c:pt>
                <c:pt idx="21262">
                  <c:v>5.5</c:v>
                </c:pt>
                <c:pt idx="21263">
                  <c:v>3.5</c:v>
                </c:pt>
                <c:pt idx="21264">
                  <c:v>3.5</c:v>
                </c:pt>
                <c:pt idx="21265">
                  <c:v>3.5</c:v>
                </c:pt>
                <c:pt idx="21266">
                  <c:v>3.5</c:v>
                </c:pt>
                <c:pt idx="21267">
                  <c:v>5.5</c:v>
                </c:pt>
                <c:pt idx="21268">
                  <c:v>5.5</c:v>
                </c:pt>
                <c:pt idx="21269">
                  <c:v>3.5</c:v>
                </c:pt>
                <c:pt idx="21270">
                  <c:v>3.5</c:v>
                </c:pt>
                <c:pt idx="21271">
                  <c:v>5.5</c:v>
                </c:pt>
                <c:pt idx="21272">
                  <c:v>3.5</c:v>
                </c:pt>
                <c:pt idx="21273">
                  <c:v>5.5</c:v>
                </c:pt>
                <c:pt idx="21274">
                  <c:v>3.5</c:v>
                </c:pt>
                <c:pt idx="21275">
                  <c:v>6.2</c:v>
                </c:pt>
                <c:pt idx="21276">
                  <c:v>5.5</c:v>
                </c:pt>
                <c:pt idx="21277">
                  <c:v>5.5</c:v>
                </c:pt>
                <c:pt idx="21278">
                  <c:v>3.5</c:v>
                </c:pt>
                <c:pt idx="21279">
                  <c:v>3.5</c:v>
                </c:pt>
                <c:pt idx="21280">
                  <c:v>5.5</c:v>
                </c:pt>
                <c:pt idx="21281">
                  <c:v>5.5</c:v>
                </c:pt>
                <c:pt idx="21282">
                  <c:v>3.5</c:v>
                </c:pt>
                <c:pt idx="21283">
                  <c:v>3.5</c:v>
                </c:pt>
                <c:pt idx="21284">
                  <c:v>5.5</c:v>
                </c:pt>
                <c:pt idx="21285">
                  <c:v>3.5</c:v>
                </c:pt>
                <c:pt idx="21286">
                  <c:v>6.2</c:v>
                </c:pt>
                <c:pt idx="21287">
                  <c:v>3.5</c:v>
                </c:pt>
                <c:pt idx="21288">
                  <c:v>5.5</c:v>
                </c:pt>
                <c:pt idx="21289">
                  <c:v>3.5</c:v>
                </c:pt>
                <c:pt idx="21290">
                  <c:v>3.5</c:v>
                </c:pt>
                <c:pt idx="21291">
                  <c:v>6.2</c:v>
                </c:pt>
                <c:pt idx="21292">
                  <c:v>3</c:v>
                </c:pt>
                <c:pt idx="21293">
                  <c:v>5.5</c:v>
                </c:pt>
                <c:pt idx="21294">
                  <c:v>3.5</c:v>
                </c:pt>
                <c:pt idx="21295">
                  <c:v>3.5</c:v>
                </c:pt>
                <c:pt idx="21296">
                  <c:v>6.2</c:v>
                </c:pt>
                <c:pt idx="21297">
                  <c:v>3.5</c:v>
                </c:pt>
                <c:pt idx="21298">
                  <c:v>5.5</c:v>
                </c:pt>
                <c:pt idx="21299">
                  <c:v>3.5</c:v>
                </c:pt>
                <c:pt idx="21300">
                  <c:v>3.5</c:v>
                </c:pt>
                <c:pt idx="21301">
                  <c:v>6.2</c:v>
                </c:pt>
                <c:pt idx="21302">
                  <c:v>3</c:v>
                </c:pt>
                <c:pt idx="21303">
                  <c:v>3</c:v>
                </c:pt>
                <c:pt idx="21304">
                  <c:v>5.5</c:v>
                </c:pt>
                <c:pt idx="21305">
                  <c:v>3.5</c:v>
                </c:pt>
                <c:pt idx="21306">
                  <c:v>3.5</c:v>
                </c:pt>
                <c:pt idx="21307">
                  <c:v>6.2</c:v>
                </c:pt>
                <c:pt idx="21308">
                  <c:v>3.5</c:v>
                </c:pt>
                <c:pt idx="21309">
                  <c:v>6.2</c:v>
                </c:pt>
                <c:pt idx="21310">
                  <c:v>5.5</c:v>
                </c:pt>
                <c:pt idx="21311">
                  <c:v>3.5</c:v>
                </c:pt>
                <c:pt idx="21312">
                  <c:v>3</c:v>
                </c:pt>
                <c:pt idx="21313">
                  <c:v>5.5</c:v>
                </c:pt>
                <c:pt idx="21314">
                  <c:v>3.2</c:v>
                </c:pt>
                <c:pt idx="21315">
                  <c:v>5.4</c:v>
                </c:pt>
                <c:pt idx="21316">
                  <c:v>5</c:v>
                </c:pt>
                <c:pt idx="21317">
                  <c:v>3.5</c:v>
                </c:pt>
                <c:pt idx="21318">
                  <c:v>3.5</c:v>
                </c:pt>
                <c:pt idx="21319">
                  <c:v>5.4</c:v>
                </c:pt>
                <c:pt idx="21320">
                  <c:v>5</c:v>
                </c:pt>
                <c:pt idx="21321">
                  <c:v>5</c:v>
                </c:pt>
                <c:pt idx="21322">
                  <c:v>3.5</c:v>
                </c:pt>
                <c:pt idx="21323">
                  <c:v>3.5</c:v>
                </c:pt>
                <c:pt idx="21324">
                  <c:v>3.2</c:v>
                </c:pt>
                <c:pt idx="21325">
                  <c:v>5.5</c:v>
                </c:pt>
                <c:pt idx="21326">
                  <c:v>5</c:v>
                </c:pt>
                <c:pt idx="21327">
                  <c:v>3.2</c:v>
                </c:pt>
                <c:pt idx="21328">
                  <c:v>3.2</c:v>
                </c:pt>
                <c:pt idx="21329">
                  <c:v>5.5</c:v>
                </c:pt>
                <c:pt idx="21330">
                  <c:v>5</c:v>
                </c:pt>
                <c:pt idx="21331">
                  <c:v>5</c:v>
                </c:pt>
                <c:pt idx="21332">
                  <c:v>3.2</c:v>
                </c:pt>
                <c:pt idx="21333">
                  <c:v>3.2</c:v>
                </c:pt>
                <c:pt idx="21334">
                  <c:v>3.2</c:v>
                </c:pt>
                <c:pt idx="21335">
                  <c:v>5</c:v>
                </c:pt>
                <c:pt idx="21336">
                  <c:v>3.2</c:v>
                </c:pt>
                <c:pt idx="21337">
                  <c:v>3.2</c:v>
                </c:pt>
                <c:pt idx="21338">
                  <c:v>5.5</c:v>
                </c:pt>
                <c:pt idx="21339">
                  <c:v>5</c:v>
                </c:pt>
                <c:pt idx="21340">
                  <c:v>5</c:v>
                </c:pt>
                <c:pt idx="21341">
                  <c:v>3.2</c:v>
                </c:pt>
                <c:pt idx="21342">
                  <c:v>3.2</c:v>
                </c:pt>
                <c:pt idx="21343">
                  <c:v>3.2</c:v>
                </c:pt>
                <c:pt idx="21344">
                  <c:v>3.2</c:v>
                </c:pt>
                <c:pt idx="21345">
                  <c:v>5.5</c:v>
                </c:pt>
                <c:pt idx="21346">
                  <c:v>5</c:v>
                </c:pt>
                <c:pt idx="21347">
                  <c:v>3.2</c:v>
                </c:pt>
                <c:pt idx="21348">
                  <c:v>3.2</c:v>
                </c:pt>
                <c:pt idx="21349">
                  <c:v>3.2</c:v>
                </c:pt>
                <c:pt idx="21350">
                  <c:v>5.4</c:v>
                </c:pt>
                <c:pt idx="21351">
                  <c:v>4.3</c:v>
                </c:pt>
                <c:pt idx="21352">
                  <c:v>4.3</c:v>
                </c:pt>
                <c:pt idx="21353">
                  <c:v>4.3</c:v>
                </c:pt>
                <c:pt idx="21354">
                  <c:v>4.3</c:v>
                </c:pt>
                <c:pt idx="21355">
                  <c:v>3.2</c:v>
                </c:pt>
                <c:pt idx="21356">
                  <c:v>3.2</c:v>
                </c:pt>
                <c:pt idx="21357">
                  <c:v>3.2</c:v>
                </c:pt>
                <c:pt idx="21358">
                  <c:v>3.2</c:v>
                </c:pt>
                <c:pt idx="21359">
                  <c:v>3.2</c:v>
                </c:pt>
                <c:pt idx="21360">
                  <c:v>3.2</c:v>
                </c:pt>
                <c:pt idx="21361">
                  <c:v>5.4</c:v>
                </c:pt>
                <c:pt idx="21362">
                  <c:v>4.3</c:v>
                </c:pt>
                <c:pt idx="21363">
                  <c:v>4.3</c:v>
                </c:pt>
                <c:pt idx="21364">
                  <c:v>3.2</c:v>
                </c:pt>
                <c:pt idx="21365">
                  <c:v>3.2</c:v>
                </c:pt>
                <c:pt idx="21366">
                  <c:v>3.2</c:v>
                </c:pt>
                <c:pt idx="21367">
                  <c:v>3.2</c:v>
                </c:pt>
                <c:pt idx="21368">
                  <c:v>5.4</c:v>
                </c:pt>
                <c:pt idx="21369">
                  <c:v>4.3</c:v>
                </c:pt>
                <c:pt idx="21370">
                  <c:v>4.3</c:v>
                </c:pt>
                <c:pt idx="21371">
                  <c:v>3.2</c:v>
                </c:pt>
                <c:pt idx="21372">
                  <c:v>3</c:v>
                </c:pt>
                <c:pt idx="21373">
                  <c:v>3.2</c:v>
                </c:pt>
                <c:pt idx="21374">
                  <c:v>3.2</c:v>
                </c:pt>
                <c:pt idx="21375">
                  <c:v>5.4</c:v>
                </c:pt>
                <c:pt idx="21376">
                  <c:v>4.3</c:v>
                </c:pt>
                <c:pt idx="21377">
                  <c:v>3.2</c:v>
                </c:pt>
                <c:pt idx="21378">
                  <c:v>3.2</c:v>
                </c:pt>
                <c:pt idx="21379">
                  <c:v>3</c:v>
                </c:pt>
                <c:pt idx="21380">
                  <c:v>3.2</c:v>
                </c:pt>
                <c:pt idx="21381">
                  <c:v>3.2</c:v>
                </c:pt>
                <c:pt idx="21382">
                  <c:v>4.3</c:v>
                </c:pt>
                <c:pt idx="21383">
                  <c:v>3.2</c:v>
                </c:pt>
                <c:pt idx="21384">
                  <c:v>3.2</c:v>
                </c:pt>
                <c:pt idx="21385">
                  <c:v>3</c:v>
                </c:pt>
                <c:pt idx="21386">
                  <c:v>4.2</c:v>
                </c:pt>
                <c:pt idx="21387">
                  <c:v>3.2</c:v>
                </c:pt>
                <c:pt idx="21388" formatCode="0.0">
                  <c:v>3.8532258064516185</c:v>
                </c:pt>
                <c:pt idx="21389" formatCode="0.0">
                  <c:v>3.8532258064516185</c:v>
                </c:pt>
                <c:pt idx="21390" formatCode="0.0">
                  <c:v>3.8532258064516185</c:v>
                </c:pt>
                <c:pt idx="21391" formatCode="0.0">
                  <c:v>3.8532258064516185</c:v>
                </c:pt>
                <c:pt idx="21392" formatCode="0.0">
                  <c:v>3.8532258064516185</c:v>
                </c:pt>
                <c:pt idx="21393" formatCode="0.0">
                  <c:v>3.8532258064516185</c:v>
                </c:pt>
                <c:pt idx="21394" formatCode="0.0">
                  <c:v>3.8532258064516185</c:v>
                </c:pt>
                <c:pt idx="21395" formatCode="0.0">
                  <c:v>3.8532258064516185</c:v>
                </c:pt>
                <c:pt idx="21396">
                  <c:v>3</c:v>
                </c:pt>
                <c:pt idx="21397">
                  <c:v>2</c:v>
                </c:pt>
                <c:pt idx="21398">
                  <c:v>3</c:v>
                </c:pt>
                <c:pt idx="21399">
                  <c:v>2</c:v>
                </c:pt>
                <c:pt idx="21400">
                  <c:v>4</c:v>
                </c:pt>
                <c:pt idx="21401">
                  <c:v>4</c:v>
                </c:pt>
                <c:pt idx="21402">
                  <c:v>3</c:v>
                </c:pt>
                <c:pt idx="21403">
                  <c:v>6</c:v>
                </c:pt>
                <c:pt idx="21404">
                  <c:v>6</c:v>
                </c:pt>
                <c:pt idx="21405">
                  <c:v>6</c:v>
                </c:pt>
                <c:pt idx="21406">
                  <c:v>4</c:v>
                </c:pt>
                <c:pt idx="21407">
                  <c:v>6</c:v>
                </c:pt>
                <c:pt idx="21408">
                  <c:v>4</c:v>
                </c:pt>
                <c:pt idx="21409">
                  <c:v>3</c:v>
                </c:pt>
                <c:pt idx="21410">
                  <c:v>4</c:v>
                </c:pt>
                <c:pt idx="21411">
                  <c:v>4</c:v>
                </c:pt>
                <c:pt idx="21412">
                  <c:v>4</c:v>
                </c:pt>
                <c:pt idx="21413">
                  <c:v>4</c:v>
                </c:pt>
                <c:pt idx="21414">
                  <c:v>4</c:v>
                </c:pt>
                <c:pt idx="21415">
                  <c:v>4</c:v>
                </c:pt>
                <c:pt idx="21416">
                  <c:v>3</c:v>
                </c:pt>
                <c:pt idx="21417">
                  <c:v>6</c:v>
                </c:pt>
                <c:pt idx="21418">
                  <c:v>6</c:v>
                </c:pt>
                <c:pt idx="21419">
                  <c:v>6</c:v>
                </c:pt>
                <c:pt idx="21420">
                  <c:v>4</c:v>
                </c:pt>
                <c:pt idx="21421">
                  <c:v>6</c:v>
                </c:pt>
                <c:pt idx="21422">
                  <c:v>4</c:v>
                </c:pt>
                <c:pt idx="21423">
                  <c:v>3</c:v>
                </c:pt>
                <c:pt idx="21424">
                  <c:v>4</c:v>
                </c:pt>
                <c:pt idx="21425">
                  <c:v>4</c:v>
                </c:pt>
                <c:pt idx="21426">
                  <c:v>4</c:v>
                </c:pt>
                <c:pt idx="21427">
                  <c:v>4</c:v>
                </c:pt>
                <c:pt idx="21428">
                  <c:v>5.5</c:v>
                </c:pt>
                <c:pt idx="21429">
                  <c:v>6</c:v>
                </c:pt>
                <c:pt idx="21430">
                  <c:v>3</c:v>
                </c:pt>
                <c:pt idx="21431">
                  <c:v>4.7</c:v>
                </c:pt>
                <c:pt idx="21432">
                  <c:v>6</c:v>
                </c:pt>
                <c:pt idx="21433">
                  <c:v>6</c:v>
                </c:pt>
                <c:pt idx="21434">
                  <c:v>4.7</c:v>
                </c:pt>
                <c:pt idx="21435">
                  <c:v>5.5</c:v>
                </c:pt>
                <c:pt idx="21436">
                  <c:v>6</c:v>
                </c:pt>
                <c:pt idx="21437">
                  <c:v>4.7</c:v>
                </c:pt>
                <c:pt idx="21438">
                  <c:v>4.7</c:v>
                </c:pt>
                <c:pt idx="21439">
                  <c:v>6</c:v>
                </c:pt>
                <c:pt idx="21440">
                  <c:v>6</c:v>
                </c:pt>
                <c:pt idx="21441">
                  <c:v>3</c:v>
                </c:pt>
                <c:pt idx="21442">
                  <c:v>4.7</c:v>
                </c:pt>
                <c:pt idx="21443">
                  <c:v>5.5</c:v>
                </c:pt>
                <c:pt idx="21444">
                  <c:v>4.7</c:v>
                </c:pt>
                <c:pt idx="21445">
                  <c:v>6</c:v>
                </c:pt>
                <c:pt idx="21446">
                  <c:v>5.5</c:v>
                </c:pt>
                <c:pt idx="21447">
                  <c:v>4.7</c:v>
                </c:pt>
                <c:pt idx="21448">
                  <c:v>4.7</c:v>
                </c:pt>
                <c:pt idx="21449">
                  <c:v>5.5</c:v>
                </c:pt>
                <c:pt idx="21450">
                  <c:v>3</c:v>
                </c:pt>
                <c:pt idx="21451">
                  <c:v>6</c:v>
                </c:pt>
                <c:pt idx="21452">
                  <c:v>5.5</c:v>
                </c:pt>
                <c:pt idx="21453">
                  <c:v>5.5</c:v>
                </c:pt>
                <c:pt idx="21454">
                  <c:v>4.5999999999999996</c:v>
                </c:pt>
                <c:pt idx="21455">
                  <c:v>3.5</c:v>
                </c:pt>
                <c:pt idx="21456">
                  <c:v>4.5999999999999996</c:v>
                </c:pt>
                <c:pt idx="21457">
                  <c:v>3</c:v>
                </c:pt>
                <c:pt idx="21458">
                  <c:v>6</c:v>
                </c:pt>
                <c:pt idx="21459">
                  <c:v>5.5</c:v>
                </c:pt>
                <c:pt idx="21460">
                  <c:v>5.5</c:v>
                </c:pt>
                <c:pt idx="21461">
                  <c:v>4.5999999999999996</c:v>
                </c:pt>
                <c:pt idx="21462">
                  <c:v>3.5</c:v>
                </c:pt>
                <c:pt idx="21463">
                  <c:v>4.5999999999999996</c:v>
                </c:pt>
                <c:pt idx="21464">
                  <c:v>5.5</c:v>
                </c:pt>
                <c:pt idx="21465">
                  <c:v>6</c:v>
                </c:pt>
                <c:pt idx="21466">
                  <c:v>5.5</c:v>
                </c:pt>
                <c:pt idx="21467">
                  <c:v>5.5</c:v>
                </c:pt>
                <c:pt idx="21468">
                  <c:v>5.5</c:v>
                </c:pt>
                <c:pt idx="21469">
                  <c:v>3.5</c:v>
                </c:pt>
                <c:pt idx="21470">
                  <c:v>5.5</c:v>
                </c:pt>
                <c:pt idx="21471">
                  <c:v>6</c:v>
                </c:pt>
                <c:pt idx="21472">
                  <c:v>6.3</c:v>
                </c:pt>
                <c:pt idx="21473">
                  <c:v>5.5</c:v>
                </c:pt>
                <c:pt idx="21474">
                  <c:v>5.5</c:v>
                </c:pt>
                <c:pt idx="21475">
                  <c:v>3.5</c:v>
                </c:pt>
                <c:pt idx="21476">
                  <c:v>5.5</c:v>
                </c:pt>
                <c:pt idx="21477">
                  <c:v>6.3</c:v>
                </c:pt>
                <c:pt idx="21478">
                  <c:v>6</c:v>
                </c:pt>
                <c:pt idx="21479">
                  <c:v>5.5</c:v>
                </c:pt>
                <c:pt idx="21480">
                  <c:v>5.5</c:v>
                </c:pt>
                <c:pt idx="21481">
                  <c:v>5.5</c:v>
                </c:pt>
                <c:pt idx="21482">
                  <c:v>6.2</c:v>
                </c:pt>
                <c:pt idx="21483">
                  <c:v>6</c:v>
                </c:pt>
                <c:pt idx="21484">
                  <c:v>5.5</c:v>
                </c:pt>
                <c:pt idx="21485">
                  <c:v>5.5</c:v>
                </c:pt>
                <c:pt idx="21486">
                  <c:v>5.5</c:v>
                </c:pt>
                <c:pt idx="21487">
                  <c:v>6</c:v>
                </c:pt>
                <c:pt idx="21488">
                  <c:v>5.5</c:v>
                </c:pt>
                <c:pt idx="21489">
                  <c:v>5.5</c:v>
                </c:pt>
                <c:pt idx="21490">
                  <c:v>3.7</c:v>
                </c:pt>
                <c:pt idx="21491">
                  <c:v>6</c:v>
                </c:pt>
                <c:pt idx="21492">
                  <c:v>5.4</c:v>
                </c:pt>
                <c:pt idx="21493">
                  <c:v>5.5</c:v>
                </c:pt>
                <c:pt idx="21494">
                  <c:v>5</c:v>
                </c:pt>
                <c:pt idx="21495">
                  <c:v>5</c:v>
                </c:pt>
                <c:pt idx="21496">
                  <c:v>4.3</c:v>
                </c:pt>
                <c:pt idx="21497">
                  <c:v>4.3</c:v>
                </c:pt>
                <c:pt idx="21498">
                  <c:v>4.3</c:v>
                </c:pt>
                <c:pt idx="21499">
                  <c:v>5.5</c:v>
                </c:pt>
                <c:pt idx="21500">
                  <c:v>5.5</c:v>
                </c:pt>
                <c:pt idx="21501">
                  <c:v>5</c:v>
                </c:pt>
                <c:pt idx="21502">
                  <c:v>5</c:v>
                </c:pt>
                <c:pt idx="21503">
                  <c:v>4.3</c:v>
                </c:pt>
                <c:pt idx="21504">
                  <c:v>4.3</c:v>
                </c:pt>
                <c:pt idx="21505">
                  <c:v>5.5</c:v>
                </c:pt>
                <c:pt idx="21506">
                  <c:v>5.5</c:v>
                </c:pt>
                <c:pt idx="21507">
                  <c:v>5</c:v>
                </c:pt>
                <c:pt idx="21508">
                  <c:v>5</c:v>
                </c:pt>
                <c:pt idx="21509">
                  <c:v>4.3</c:v>
                </c:pt>
                <c:pt idx="21510">
                  <c:v>4.3</c:v>
                </c:pt>
                <c:pt idx="21511">
                  <c:v>5</c:v>
                </c:pt>
                <c:pt idx="21512">
                  <c:v>4.3</c:v>
                </c:pt>
                <c:pt idx="21513">
                  <c:v>5.5</c:v>
                </c:pt>
                <c:pt idx="21514">
                  <c:v>5.5</c:v>
                </c:pt>
                <c:pt idx="21515">
                  <c:v>5</c:v>
                </c:pt>
                <c:pt idx="21516">
                  <c:v>4.3</c:v>
                </c:pt>
                <c:pt idx="21517">
                  <c:v>5.5</c:v>
                </c:pt>
                <c:pt idx="21518">
                  <c:v>6</c:v>
                </c:pt>
                <c:pt idx="21519">
                  <c:v>5</c:v>
                </c:pt>
                <c:pt idx="21520">
                  <c:v>5</c:v>
                </c:pt>
                <c:pt idx="21521">
                  <c:v>4.3</c:v>
                </c:pt>
                <c:pt idx="21522">
                  <c:v>5.4</c:v>
                </c:pt>
                <c:pt idx="21523">
                  <c:v>6</c:v>
                </c:pt>
                <c:pt idx="21524">
                  <c:v>5</c:v>
                </c:pt>
                <c:pt idx="21525">
                  <c:v>4.3</c:v>
                </c:pt>
                <c:pt idx="21526">
                  <c:v>5</c:v>
                </c:pt>
                <c:pt idx="21527">
                  <c:v>3.2</c:v>
                </c:pt>
                <c:pt idx="21528">
                  <c:v>6</c:v>
                </c:pt>
                <c:pt idx="21529">
                  <c:v>5</c:v>
                </c:pt>
                <c:pt idx="21530">
                  <c:v>4.2</c:v>
                </c:pt>
                <c:pt idx="21531">
                  <c:v>3.2</c:v>
                </c:pt>
                <c:pt idx="21532">
                  <c:v>3.2</c:v>
                </c:pt>
                <c:pt idx="21533">
                  <c:v>6</c:v>
                </c:pt>
                <c:pt idx="21534">
                  <c:v>5</c:v>
                </c:pt>
                <c:pt idx="21535">
                  <c:v>4.2</c:v>
                </c:pt>
                <c:pt idx="21536">
                  <c:v>3.2</c:v>
                </c:pt>
                <c:pt idx="21537">
                  <c:v>5</c:v>
                </c:pt>
                <c:pt idx="21538">
                  <c:v>6</c:v>
                </c:pt>
                <c:pt idx="21539">
                  <c:v>5</c:v>
                </c:pt>
                <c:pt idx="21540">
                  <c:v>4.2</c:v>
                </c:pt>
                <c:pt idx="21541">
                  <c:v>3.2</c:v>
                </c:pt>
                <c:pt idx="21542">
                  <c:v>3.2</c:v>
                </c:pt>
                <c:pt idx="21543">
                  <c:v>6</c:v>
                </c:pt>
                <c:pt idx="21544" formatCode="0.0">
                  <c:v>4.9020833333333336</c:v>
                </c:pt>
                <c:pt idx="21545" formatCode="0.0">
                  <c:v>4.9020833333333336</c:v>
                </c:pt>
                <c:pt idx="21546" formatCode="0.0">
                  <c:v>4.9020833333333336</c:v>
                </c:pt>
                <c:pt idx="21547" formatCode="0.0">
                  <c:v>4.9020833333333336</c:v>
                </c:pt>
                <c:pt idx="21548" formatCode="0.0">
                  <c:v>4.9020833333333336</c:v>
                </c:pt>
                <c:pt idx="21549" formatCode="0.0">
                  <c:v>4.9020833333333336</c:v>
                </c:pt>
                <c:pt idx="21550" formatCode="0.0">
                  <c:v>4.9020833333333336</c:v>
                </c:pt>
                <c:pt idx="21551" formatCode="0.0">
                  <c:v>4.9020833333333336</c:v>
                </c:pt>
                <c:pt idx="21552" formatCode="0.0">
                  <c:v>4.9020833333333336</c:v>
                </c:pt>
                <c:pt idx="21553" formatCode="0.0">
                  <c:v>4.9020833333333336</c:v>
                </c:pt>
                <c:pt idx="21554" formatCode="0.0">
                  <c:v>4.9020833333333336</c:v>
                </c:pt>
                <c:pt idx="21555" formatCode="0.0">
                  <c:v>4.9020833333333336</c:v>
                </c:pt>
                <c:pt idx="21556" formatCode="0.0">
                  <c:v>4.9020833333333336</c:v>
                </c:pt>
                <c:pt idx="21557" formatCode="0.0">
                  <c:v>4.9020833333333336</c:v>
                </c:pt>
                <c:pt idx="21558" formatCode="0.0">
                  <c:v>4.9020833333333336</c:v>
                </c:pt>
                <c:pt idx="21559">
                  <c:v>4</c:v>
                </c:pt>
                <c:pt idx="21560">
                  <c:v>4</c:v>
                </c:pt>
                <c:pt idx="21561">
                  <c:v>4</c:v>
                </c:pt>
                <c:pt idx="21562">
                  <c:v>4</c:v>
                </c:pt>
                <c:pt idx="21563">
                  <c:v>4</c:v>
                </c:pt>
                <c:pt idx="21564">
                  <c:v>4</c:v>
                </c:pt>
                <c:pt idx="21565">
                  <c:v>4</c:v>
                </c:pt>
                <c:pt idx="21566">
                  <c:v>4</c:v>
                </c:pt>
                <c:pt idx="21567">
                  <c:v>4</c:v>
                </c:pt>
                <c:pt idx="21568">
                  <c:v>4</c:v>
                </c:pt>
                <c:pt idx="21569">
                  <c:v>4</c:v>
                </c:pt>
                <c:pt idx="21570">
                  <c:v>4</c:v>
                </c:pt>
                <c:pt idx="21571">
                  <c:v>4</c:v>
                </c:pt>
                <c:pt idx="21572">
                  <c:v>4</c:v>
                </c:pt>
                <c:pt idx="21573">
                  <c:v>4</c:v>
                </c:pt>
                <c:pt idx="21574">
                  <c:v>1.5</c:v>
                </c:pt>
                <c:pt idx="21575">
                  <c:v>2</c:v>
                </c:pt>
                <c:pt idx="21576">
                  <c:v>2</c:v>
                </c:pt>
                <c:pt idx="21577">
                  <c:v>1.5</c:v>
                </c:pt>
                <c:pt idx="21578">
                  <c:v>2</c:v>
                </c:pt>
                <c:pt idx="21579">
                  <c:v>2</c:v>
                </c:pt>
                <c:pt idx="21580">
                  <c:v>1.5</c:v>
                </c:pt>
                <c:pt idx="21581">
                  <c:v>2</c:v>
                </c:pt>
                <c:pt idx="21582">
                  <c:v>1.6</c:v>
                </c:pt>
                <c:pt idx="21583">
                  <c:v>1.6</c:v>
                </c:pt>
                <c:pt idx="21584">
                  <c:v>1.6</c:v>
                </c:pt>
                <c:pt idx="21585">
                  <c:v>1.6</c:v>
                </c:pt>
                <c:pt idx="21586">
                  <c:v>1.6</c:v>
                </c:pt>
                <c:pt idx="21587">
                  <c:v>1.6</c:v>
                </c:pt>
                <c:pt idx="21588">
                  <c:v>1.6</c:v>
                </c:pt>
                <c:pt idx="21589">
                  <c:v>1.6</c:v>
                </c:pt>
                <c:pt idx="21590">
                  <c:v>1.6</c:v>
                </c:pt>
                <c:pt idx="21591">
                  <c:v>1.6</c:v>
                </c:pt>
                <c:pt idx="21592">
                  <c:v>1.6</c:v>
                </c:pt>
                <c:pt idx="21593">
                  <c:v>1.6</c:v>
                </c:pt>
                <c:pt idx="21594">
                  <c:v>1.6</c:v>
                </c:pt>
                <c:pt idx="21595">
                  <c:v>1.6</c:v>
                </c:pt>
                <c:pt idx="21596">
                  <c:v>1.6</c:v>
                </c:pt>
                <c:pt idx="21597">
                  <c:v>1.6</c:v>
                </c:pt>
                <c:pt idx="21598">
                  <c:v>1.6</c:v>
                </c:pt>
                <c:pt idx="21599">
                  <c:v>1.6</c:v>
                </c:pt>
                <c:pt idx="21600">
                  <c:v>1.6</c:v>
                </c:pt>
                <c:pt idx="21601">
                  <c:v>1.6</c:v>
                </c:pt>
                <c:pt idx="21602">
                  <c:v>1.6</c:v>
                </c:pt>
                <c:pt idx="21603">
                  <c:v>1.6</c:v>
                </c:pt>
                <c:pt idx="21604">
                  <c:v>1.6</c:v>
                </c:pt>
                <c:pt idx="21605">
                  <c:v>1.6</c:v>
                </c:pt>
                <c:pt idx="21606">
                  <c:v>1.6</c:v>
                </c:pt>
                <c:pt idx="21607">
                  <c:v>1.6</c:v>
                </c:pt>
                <c:pt idx="21608">
                  <c:v>1.6</c:v>
                </c:pt>
                <c:pt idx="21609">
                  <c:v>1.6</c:v>
                </c:pt>
                <c:pt idx="21610">
                  <c:v>1.6</c:v>
                </c:pt>
                <c:pt idx="21611">
                  <c:v>1.6</c:v>
                </c:pt>
                <c:pt idx="21612">
                  <c:v>1.5</c:v>
                </c:pt>
                <c:pt idx="21613">
                  <c:v>2</c:v>
                </c:pt>
                <c:pt idx="21614">
                  <c:v>1.5</c:v>
                </c:pt>
                <c:pt idx="21615">
                  <c:v>2</c:v>
                </c:pt>
                <c:pt idx="21616">
                  <c:v>1.5</c:v>
                </c:pt>
                <c:pt idx="21617">
                  <c:v>2</c:v>
                </c:pt>
                <c:pt idx="21618">
                  <c:v>1.5</c:v>
                </c:pt>
                <c:pt idx="21619">
                  <c:v>2</c:v>
                </c:pt>
                <c:pt idx="21620">
                  <c:v>1.5</c:v>
                </c:pt>
                <c:pt idx="21621">
                  <c:v>2</c:v>
                </c:pt>
                <c:pt idx="21622">
                  <c:v>1.5</c:v>
                </c:pt>
                <c:pt idx="21623">
                  <c:v>2</c:v>
                </c:pt>
                <c:pt idx="21624">
                  <c:v>1.6</c:v>
                </c:pt>
                <c:pt idx="21625">
                  <c:v>1.6</c:v>
                </c:pt>
                <c:pt idx="21626">
                  <c:v>1.6</c:v>
                </c:pt>
                <c:pt idx="21627">
                  <c:v>1.6</c:v>
                </c:pt>
                <c:pt idx="21628">
                  <c:v>1.6</c:v>
                </c:pt>
                <c:pt idx="21629">
                  <c:v>1.6</c:v>
                </c:pt>
                <c:pt idx="21630">
                  <c:v>1.6</c:v>
                </c:pt>
                <c:pt idx="21631">
                  <c:v>1.6</c:v>
                </c:pt>
                <c:pt idx="21632">
                  <c:v>1.6</c:v>
                </c:pt>
                <c:pt idx="21633">
                  <c:v>1.6</c:v>
                </c:pt>
                <c:pt idx="21634">
                  <c:v>1.6</c:v>
                </c:pt>
                <c:pt idx="21635">
                  <c:v>1.6</c:v>
                </c:pt>
                <c:pt idx="21636">
                  <c:v>1.6</c:v>
                </c:pt>
                <c:pt idx="21637">
                  <c:v>1.6</c:v>
                </c:pt>
                <c:pt idx="21638">
                  <c:v>1.6</c:v>
                </c:pt>
                <c:pt idx="21639">
                  <c:v>1.6</c:v>
                </c:pt>
                <c:pt idx="21640">
                  <c:v>1.6</c:v>
                </c:pt>
                <c:pt idx="21641">
                  <c:v>1.6</c:v>
                </c:pt>
                <c:pt idx="21642">
                  <c:v>1.6</c:v>
                </c:pt>
                <c:pt idx="21643">
                  <c:v>1.6</c:v>
                </c:pt>
                <c:pt idx="21644">
                  <c:v>1.6</c:v>
                </c:pt>
                <c:pt idx="21645">
                  <c:v>1.6</c:v>
                </c:pt>
                <c:pt idx="21646">
                  <c:v>1.5</c:v>
                </c:pt>
                <c:pt idx="21647">
                  <c:v>1.5</c:v>
                </c:pt>
                <c:pt idx="21648">
                  <c:v>2</c:v>
                </c:pt>
                <c:pt idx="21649">
                  <c:v>2</c:v>
                </c:pt>
                <c:pt idx="21650">
                  <c:v>1.5</c:v>
                </c:pt>
                <c:pt idx="21651">
                  <c:v>1.5</c:v>
                </c:pt>
                <c:pt idx="21652">
                  <c:v>2</c:v>
                </c:pt>
                <c:pt idx="21653">
                  <c:v>2</c:v>
                </c:pt>
                <c:pt idx="21654">
                  <c:v>1.5</c:v>
                </c:pt>
                <c:pt idx="21655">
                  <c:v>2</c:v>
                </c:pt>
                <c:pt idx="21656">
                  <c:v>1.5</c:v>
                </c:pt>
                <c:pt idx="21657">
                  <c:v>2</c:v>
                </c:pt>
                <c:pt idx="21658">
                  <c:v>2</c:v>
                </c:pt>
                <c:pt idx="21659">
                  <c:v>1.5</c:v>
                </c:pt>
                <c:pt idx="21660">
                  <c:v>2</c:v>
                </c:pt>
                <c:pt idx="21661">
                  <c:v>1.5</c:v>
                </c:pt>
                <c:pt idx="21662">
                  <c:v>2</c:v>
                </c:pt>
                <c:pt idx="21663">
                  <c:v>2</c:v>
                </c:pt>
                <c:pt idx="21664">
                  <c:v>1.5</c:v>
                </c:pt>
                <c:pt idx="21665">
                  <c:v>1.5</c:v>
                </c:pt>
                <c:pt idx="21666">
                  <c:v>2</c:v>
                </c:pt>
                <c:pt idx="21667">
                  <c:v>1.5</c:v>
                </c:pt>
                <c:pt idx="21668">
                  <c:v>2</c:v>
                </c:pt>
                <c:pt idx="21669">
                  <c:v>1.5</c:v>
                </c:pt>
                <c:pt idx="21670">
                  <c:v>2</c:v>
                </c:pt>
                <c:pt idx="21671">
                  <c:v>2</c:v>
                </c:pt>
                <c:pt idx="21672">
                  <c:v>1.5</c:v>
                </c:pt>
                <c:pt idx="21673">
                  <c:v>2</c:v>
                </c:pt>
                <c:pt idx="21674">
                  <c:v>2</c:v>
                </c:pt>
                <c:pt idx="21675">
                  <c:v>1.2</c:v>
                </c:pt>
                <c:pt idx="21676">
                  <c:v>1.2</c:v>
                </c:pt>
                <c:pt idx="21677">
                  <c:v>1.2</c:v>
                </c:pt>
                <c:pt idx="21678">
                  <c:v>1.2</c:v>
                </c:pt>
                <c:pt idx="21679">
                  <c:v>1.2</c:v>
                </c:pt>
                <c:pt idx="21680">
                  <c:v>1.2</c:v>
                </c:pt>
                <c:pt idx="21681">
                  <c:v>1.2</c:v>
                </c:pt>
                <c:pt idx="21682">
                  <c:v>1.2</c:v>
                </c:pt>
                <c:pt idx="21683">
                  <c:v>1.2</c:v>
                </c:pt>
                <c:pt idx="21684">
                  <c:v>1.2</c:v>
                </c:pt>
                <c:pt idx="21685">
                  <c:v>1.2</c:v>
                </c:pt>
                <c:pt idx="21686">
                  <c:v>1.2</c:v>
                </c:pt>
                <c:pt idx="21687">
                  <c:v>1.2</c:v>
                </c:pt>
                <c:pt idx="21688">
                  <c:v>1.2</c:v>
                </c:pt>
                <c:pt idx="21689">
                  <c:v>1.2</c:v>
                </c:pt>
                <c:pt idx="21690">
                  <c:v>1.2</c:v>
                </c:pt>
                <c:pt idx="21691">
                  <c:v>1.2</c:v>
                </c:pt>
                <c:pt idx="21692">
                  <c:v>1.2</c:v>
                </c:pt>
                <c:pt idx="21693">
                  <c:v>1.2</c:v>
                </c:pt>
                <c:pt idx="21694">
                  <c:v>1.5</c:v>
                </c:pt>
                <c:pt idx="21695">
                  <c:v>1.8</c:v>
                </c:pt>
                <c:pt idx="21696">
                  <c:v>1.8</c:v>
                </c:pt>
                <c:pt idx="21697">
                  <c:v>1.5</c:v>
                </c:pt>
                <c:pt idx="21698">
                  <c:v>1.5</c:v>
                </c:pt>
                <c:pt idx="21699">
                  <c:v>1.8</c:v>
                </c:pt>
                <c:pt idx="21700">
                  <c:v>1.8</c:v>
                </c:pt>
                <c:pt idx="21701">
                  <c:v>1.8</c:v>
                </c:pt>
                <c:pt idx="21702">
                  <c:v>1.8</c:v>
                </c:pt>
                <c:pt idx="21703">
                  <c:v>1.8</c:v>
                </c:pt>
                <c:pt idx="21704">
                  <c:v>1.8</c:v>
                </c:pt>
                <c:pt idx="21705">
                  <c:v>1.5</c:v>
                </c:pt>
                <c:pt idx="21706">
                  <c:v>1.5</c:v>
                </c:pt>
                <c:pt idx="21707">
                  <c:v>1.8</c:v>
                </c:pt>
                <c:pt idx="21708">
                  <c:v>1.8</c:v>
                </c:pt>
                <c:pt idx="21709">
                  <c:v>1.8</c:v>
                </c:pt>
                <c:pt idx="21710">
                  <c:v>1.8</c:v>
                </c:pt>
                <c:pt idx="21711">
                  <c:v>1.8</c:v>
                </c:pt>
                <c:pt idx="21712">
                  <c:v>1.5</c:v>
                </c:pt>
                <c:pt idx="21713">
                  <c:v>1.5</c:v>
                </c:pt>
                <c:pt idx="21714">
                  <c:v>1.8</c:v>
                </c:pt>
                <c:pt idx="21715">
                  <c:v>1.8</c:v>
                </c:pt>
                <c:pt idx="21716">
                  <c:v>1.5</c:v>
                </c:pt>
                <c:pt idx="21717">
                  <c:v>1.5</c:v>
                </c:pt>
                <c:pt idx="21718">
                  <c:v>1.8</c:v>
                </c:pt>
                <c:pt idx="21719">
                  <c:v>1.8</c:v>
                </c:pt>
                <c:pt idx="21720">
                  <c:v>1.5</c:v>
                </c:pt>
                <c:pt idx="21721">
                  <c:v>1.5</c:v>
                </c:pt>
                <c:pt idx="21722">
                  <c:v>1.8</c:v>
                </c:pt>
                <c:pt idx="21723">
                  <c:v>1.8</c:v>
                </c:pt>
                <c:pt idx="21724">
                  <c:v>1.5</c:v>
                </c:pt>
                <c:pt idx="21725">
                  <c:v>1.5</c:v>
                </c:pt>
                <c:pt idx="21726">
                  <c:v>1.8</c:v>
                </c:pt>
                <c:pt idx="21727">
                  <c:v>1.8</c:v>
                </c:pt>
                <c:pt idx="21728">
                  <c:v>1.5</c:v>
                </c:pt>
                <c:pt idx="21729">
                  <c:v>1.5</c:v>
                </c:pt>
                <c:pt idx="21730">
                  <c:v>1.8</c:v>
                </c:pt>
                <c:pt idx="21731">
                  <c:v>1.8</c:v>
                </c:pt>
                <c:pt idx="21732">
                  <c:v>1.5</c:v>
                </c:pt>
                <c:pt idx="21733">
                  <c:v>1.5</c:v>
                </c:pt>
                <c:pt idx="21734">
                  <c:v>1.8</c:v>
                </c:pt>
                <c:pt idx="21735">
                  <c:v>1.8</c:v>
                </c:pt>
                <c:pt idx="21736">
                  <c:v>1.5</c:v>
                </c:pt>
                <c:pt idx="21737" formatCode="0.0">
                  <c:v>1.5290322580645153</c:v>
                </c:pt>
                <c:pt idx="21738" formatCode="0.0">
                  <c:v>1.5290322580645153</c:v>
                </c:pt>
                <c:pt idx="21739" formatCode="0.0">
                  <c:v>1.5290322580645153</c:v>
                </c:pt>
                <c:pt idx="21740" formatCode="0.0">
                  <c:v>1.5290322580645153</c:v>
                </c:pt>
                <c:pt idx="21741" formatCode="0.0">
                  <c:v>1.5290322580645153</c:v>
                </c:pt>
                <c:pt idx="21742" formatCode="0.0">
                  <c:v>1.5290322580645153</c:v>
                </c:pt>
                <c:pt idx="21743" formatCode="0.0">
                  <c:v>1.5290322580645153</c:v>
                </c:pt>
                <c:pt idx="21744" formatCode="0.0">
                  <c:v>1.5290322580645153</c:v>
                </c:pt>
                <c:pt idx="21745" formatCode="0.0">
                  <c:v>1.5290322580645153</c:v>
                </c:pt>
                <c:pt idx="21746" formatCode="0.0">
                  <c:v>1.5290322580645153</c:v>
                </c:pt>
                <c:pt idx="21747" formatCode="0.0">
                  <c:v>1.5290322580645153</c:v>
                </c:pt>
                <c:pt idx="21748" formatCode="0.0">
                  <c:v>1.5290322580645153</c:v>
                </c:pt>
                <c:pt idx="21749" formatCode="0.0">
                  <c:v>1.5290322580645153</c:v>
                </c:pt>
                <c:pt idx="21750" formatCode="0.0">
                  <c:v>1.5290322580645153</c:v>
                </c:pt>
                <c:pt idx="21751" formatCode="0.0">
                  <c:v>1.5290322580645153</c:v>
                </c:pt>
                <c:pt idx="21752" formatCode="0.0">
                  <c:v>1.5290322580645153</c:v>
                </c:pt>
                <c:pt idx="21753" formatCode="0.0">
                  <c:v>1.5290322580645153</c:v>
                </c:pt>
                <c:pt idx="21754" formatCode="0.0">
                  <c:v>1.5290322580645153</c:v>
                </c:pt>
                <c:pt idx="21755" formatCode="0.0">
                  <c:v>1.5290322580645153</c:v>
                </c:pt>
                <c:pt idx="21756" formatCode="0.0">
                  <c:v>1.5290322580645153</c:v>
                </c:pt>
                <c:pt idx="21757" formatCode="0.0">
                  <c:v>1.5290322580645153</c:v>
                </c:pt>
                <c:pt idx="21758" formatCode="0.0">
                  <c:v>1.5290322580645153</c:v>
                </c:pt>
                <c:pt idx="21759" formatCode="0.0">
                  <c:v>1.5290322580645153</c:v>
                </c:pt>
                <c:pt idx="21760" formatCode="0.0">
                  <c:v>1.5290322580645153</c:v>
                </c:pt>
                <c:pt idx="21761" formatCode="0.0">
                  <c:v>1.5290322580645153</c:v>
                </c:pt>
                <c:pt idx="21762" formatCode="0.0">
                  <c:v>1.5290322580645153</c:v>
                </c:pt>
                <c:pt idx="21763" formatCode="0.0">
                  <c:v>1.5290322580645153</c:v>
                </c:pt>
                <c:pt idx="21764" formatCode="0.0">
                  <c:v>1.5290322580645153</c:v>
                </c:pt>
                <c:pt idx="21765" formatCode="0.0">
                  <c:v>1.5290322580645153</c:v>
                </c:pt>
                <c:pt idx="21766" formatCode="0.0">
                  <c:v>1.5290322580645153</c:v>
                </c:pt>
                <c:pt idx="21767" formatCode="0.0">
                  <c:v>1.5290322580645153</c:v>
                </c:pt>
                <c:pt idx="21768" formatCode="0.0">
                  <c:v>1.5290322580645153</c:v>
                </c:pt>
                <c:pt idx="21769" formatCode="0.0">
                  <c:v>1.5290322580645153</c:v>
                </c:pt>
                <c:pt idx="21770" formatCode="0.0">
                  <c:v>1.5290322580645153</c:v>
                </c:pt>
                <c:pt idx="21771" formatCode="0.0">
                  <c:v>1.5290322580645153</c:v>
                </c:pt>
                <c:pt idx="21772" formatCode="0.0">
                  <c:v>1.5290322580645153</c:v>
                </c:pt>
                <c:pt idx="21773" formatCode="0.0">
                  <c:v>1.5290322580645153</c:v>
                </c:pt>
                <c:pt idx="21774" formatCode="0.0">
                  <c:v>1.5290322580645153</c:v>
                </c:pt>
                <c:pt idx="21775" formatCode="0.0">
                  <c:v>1.5290322580645153</c:v>
                </c:pt>
                <c:pt idx="21776" formatCode="0.0">
                  <c:v>1.5290322580645153</c:v>
                </c:pt>
                <c:pt idx="21777" formatCode="0.0">
                  <c:v>1.5290322580645153</c:v>
                </c:pt>
                <c:pt idx="21778" formatCode="0.0">
                  <c:v>1.5290322580645153</c:v>
                </c:pt>
                <c:pt idx="21779" formatCode="0.0">
                  <c:v>1.5290322580645153</c:v>
                </c:pt>
                <c:pt idx="21780" formatCode="0.0">
                  <c:v>1.5290322580645153</c:v>
                </c:pt>
                <c:pt idx="21781" formatCode="0.0">
                  <c:v>1.5290322580645153</c:v>
                </c:pt>
                <c:pt idx="21782" formatCode="0.0">
                  <c:v>1.5290322580645153</c:v>
                </c:pt>
                <c:pt idx="21783" formatCode="0.0">
                  <c:v>1.5290322580645153</c:v>
                </c:pt>
                <c:pt idx="21784" formatCode="0.0">
                  <c:v>1.5290322580645153</c:v>
                </c:pt>
                <c:pt idx="21785" formatCode="0.0">
                  <c:v>1.5290322580645153</c:v>
                </c:pt>
                <c:pt idx="21786" formatCode="0.0">
                  <c:v>1.5290322580645153</c:v>
                </c:pt>
                <c:pt idx="21787" formatCode="0.0">
                  <c:v>1.5290322580645153</c:v>
                </c:pt>
                <c:pt idx="21788" formatCode="0.0">
                  <c:v>1.5290322580645153</c:v>
                </c:pt>
                <c:pt idx="21789" formatCode="0.0">
                  <c:v>1.5290322580645153</c:v>
                </c:pt>
                <c:pt idx="21790" formatCode="0.0">
                  <c:v>1.5290322580645153</c:v>
                </c:pt>
                <c:pt idx="21791" formatCode="0.0">
                  <c:v>1.5290322580645153</c:v>
                </c:pt>
                <c:pt idx="21792" formatCode="0.0">
                  <c:v>1.5290322580645153</c:v>
                </c:pt>
                <c:pt idx="21793" formatCode="0.0">
                  <c:v>1.5290322580645153</c:v>
                </c:pt>
                <c:pt idx="21794" formatCode="0.0">
                  <c:v>1.5290322580645153</c:v>
                </c:pt>
                <c:pt idx="21795" formatCode="0.0">
                  <c:v>1.5290322580645153</c:v>
                </c:pt>
                <c:pt idx="21796">
                  <c:v>2.4</c:v>
                </c:pt>
                <c:pt idx="21797">
                  <c:v>2.4</c:v>
                </c:pt>
                <c:pt idx="21798">
                  <c:v>2.4</c:v>
                </c:pt>
                <c:pt idx="21799">
                  <c:v>2.4</c:v>
                </c:pt>
                <c:pt idx="21800">
                  <c:v>3</c:v>
                </c:pt>
                <c:pt idx="21801">
                  <c:v>2.4</c:v>
                </c:pt>
                <c:pt idx="21802">
                  <c:v>2.4</c:v>
                </c:pt>
                <c:pt idx="21803">
                  <c:v>2.4</c:v>
                </c:pt>
                <c:pt idx="21804">
                  <c:v>2.4</c:v>
                </c:pt>
                <c:pt idx="21805">
                  <c:v>2.4</c:v>
                </c:pt>
                <c:pt idx="21806">
                  <c:v>2.4</c:v>
                </c:pt>
                <c:pt idx="21807">
                  <c:v>2.4</c:v>
                </c:pt>
                <c:pt idx="21808">
                  <c:v>2.4</c:v>
                </c:pt>
                <c:pt idx="21809">
                  <c:v>3</c:v>
                </c:pt>
                <c:pt idx="21810">
                  <c:v>2.4</c:v>
                </c:pt>
                <c:pt idx="21811">
                  <c:v>2.4</c:v>
                </c:pt>
                <c:pt idx="21812">
                  <c:v>2.4</c:v>
                </c:pt>
                <c:pt idx="21813">
                  <c:v>2.4</c:v>
                </c:pt>
                <c:pt idx="21814">
                  <c:v>2.4</c:v>
                </c:pt>
                <c:pt idx="21815">
                  <c:v>2.4</c:v>
                </c:pt>
                <c:pt idx="21816">
                  <c:v>2.4</c:v>
                </c:pt>
                <c:pt idx="21817">
                  <c:v>3</c:v>
                </c:pt>
                <c:pt idx="21818">
                  <c:v>2.4</c:v>
                </c:pt>
                <c:pt idx="21819">
                  <c:v>2.4</c:v>
                </c:pt>
                <c:pt idx="21820">
                  <c:v>2.4</c:v>
                </c:pt>
                <c:pt idx="21821">
                  <c:v>2.4</c:v>
                </c:pt>
                <c:pt idx="21822">
                  <c:v>2.4</c:v>
                </c:pt>
                <c:pt idx="21823">
                  <c:v>3</c:v>
                </c:pt>
                <c:pt idx="21824">
                  <c:v>2.4</c:v>
                </c:pt>
                <c:pt idx="21825">
                  <c:v>2.4</c:v>
                </c:pt>
                <c:pt idx="21826">
                  <c:v>2.4</c:v>
                </c:pt>
                <c:pt idx="21827">
                  <c:v>3</c:v>
                </c:pt>
                <c:pt idx="21828">
                  <c:v>2.4</c:v>
                </c:pt>
                <c:pt idx="21829">
                  <c:v>2.4</c:v>
                </c:pt>
                <c:pt idx="21830">
                  <c:v>2.4</c:v>
                </c:pt>
                <c:pt idx="21831">
                  <c:v>3</c:v>
                </c:pt>
                <c:pt idx="21832">
                  <c:v>2.4</c:v>
                </c:pt>
                <c:pt idx="21833">
                  <c:v>3</c:v>
                </c:pt>
                <c:pt idx="21834">
                  <c:v>2.4</c:v>
                </c:pt>
                <c:pt idx="21835">
                  <c:v>2.4</c:v>
                </c:pt>
                <c:pt idx="21836">
                  <c:v>3</c:v>
                </c:pt>
                <c:pt idx="21837">
                  <c:v>2.4</c:v>
                </c:pt>
                <c:pt idx="21838">
                  <c:v>3</c:v>
                </c:pt>
                <c:pt idx="21839">
                  <c:v>2.4</c:v>
                </c:pt>
                <c:pt idx="21840">
                  <c:v>2.4</c:v>
                </c:pt>
                <c:pt idx="21841">
                  <c:v>3</c:v>
                </c:pt>
                <c:pt idx="21842">
                  <c:v>3</c:v>
                </c:pt>
                <c:pt idx="21843">
                  <c:v>2.4</c:v>
                </c:pt>
                <c:pt idx="21844">
                  <c:v>2.4</c:v>
                </c:pt>
                <c:pt idx="21845">
                  <c:v>3</c:v>
                </c:pt>
                <c:pt idx="21846">
                  <c:v>2.4</c:v>
                </c:pt>
                <c:pt idx="21847">
                  <c:v>3</c:v>
                </c:pt>
                <c:pt idx="21848">
                  <c:v>2.4</c:v>
                </c:pt>
                <c:pt idx="21849">
                  <c:v>3</c:v>
                </c:pt>
                <c:pt idx="21850">
                  <c:v>2.4</c:v>
                </c:pt>
                <c:pt idx="21851">
                  <c:v>2.4</c:v>
                </c:pt>
                <c:pt idx="21852">
                  <c:v>3</c:v>
                </c:pt>
                <c:pt idx="21853">
                  <c:v>2.4</c:v>
                </c:pt>
                <c:pt idx="21854">
                  <c:v>2.4</c:v>
                </c:pt>
                <c:pt idx="21855">
                  <c:v>3</c:v>
                </c:pt>
                <c:pt idx="21856">
                  <c:v>2.4</c:v>
                </c:pt>
                <c:pt idx="21857">
                  <c:v>2.4</c:v>
                </c:pt>
                <c:pt idx="21858">
                  <c:v>3</c:v>
                </c:pt>
                <c:pt idx="21859">
                  <c:v>2.4</c:v>
                </c:pt>
                <c:pt idx="21860">
                  <c:v>3</c:v>
                </c:pt>
                <c:pt idx="21861">
                  <c:v>2.4</c:v>
                </c:pt>
                <c:pt idx="21862">
                  <c:v>3</c:v>
                </c:pt>
                <c:pt idx="21863">
                  <c:v>2.4</c:v>
                </c:pt>
                <c:pt idx="21864">
                  <c:v>3</c:v>
                </c:pt>
                <c:pt idx="21865">
                  <c:v>3</c:v>
                </c:pt>
                <c:pt idx="21866">
                  <c:v>3</c:v>
                </c:pt>
                <c:pt idx="21867">
                  <c:v>3</c:v>
                </c:pt>
                <c:pt idx="21868">
                  <c:v>3</c:v>
                </c:pt>
                <c:pt idx="21869">
                  <c:v>3</c:v>
                </c:pt>
                <c:pt idx="21870">
                  <c:v>2.4</c:v>
                </c:pt>
                <c:pt idx="21871">
                  <c:v>2.4</c:v>
                </c:pt>
                <c:pt idx="21872">
                  <c:v>2.4</c:v>
                </c:pt>
                <c:pt idx="21873">
                  <c:v>2.4</c:v>
                </c:pt>
                <c:pt idx="21874">
                  <c:v>2.4</c:v>
                </c:pt>
                <c:pt idx="21875">
                  <c:v>2.4</c:v>
                </c:pt>
                <c:pt idx="21876">
                  <c:v>2.4</c:v>
                </c:pt>
                <c:pt idx="21877">
                  <c:v>2.4</c:v>
                </c:pt>
                <c:pt idx="21878">
                  <c:v>2.4</c:v>
                </c:pt>
                <c:pt idx="21879">
                  <c:v>2.4</c:v>
                </c:pt>
                <c:pt idx="21880">
                  <c:v>2.4</c:v>
                </c:pt>
                <c:pt idx="21881">
                  <c:v>2.4</c:v>
                </c:pt>
                <c:pt idx="21882">
                  <c:v>2.4</c:v>
                </c:pt>
                <c:pt idx="21883">
                  <c:v>2.4</c:v>
                </c:pt>
                <c:pt idx="21884">
                  <c:v>2.4</c:v>
                </c:pt>
                <c:pt idx="21885">
                  <c:v>2.4</c:v>
                </c:pt>
                <c:pt idx="21886">
                  <c:v>2.4</c:v>
                </c:pt>
                <c:pt idx="21887">
                  <c:v>2.4</c:v>
                </c:pt>
                <c:pt idx="21888">
                  <c:v>2.4</c:v>
                </c:pt>
                <c:pt idx="21889">
                  <c:v>2.4</c:v>
                </c:pt>
                <c:pt idx="21890">
                  <c:v>2.4</c:v>
                </c:pt>
                <c:pt idx="21891">
                  <c:v>2.4</c:v>
                </c:pt>
                <c:pt idx="21892">
                  <c:v>2.4</c:v>
                </c:pt>
                <c:pt idx="21893">
                  <c:v>2.4</c:v>
                </c:pt>
                <c:pt idx="21894">
                  <c:v>1.5</c:v>
                </c:pt>
                <c:pt idx="21895">
                  <c:v>1.5</c:v>
                </c:pt>
                <c:pt idx="21896">
                  <c:v>1.5</c:v>
                </c:pt>
                <c:pt idx="21897">
                  <c:v>1.5</c:v>
                </c:pt>
                <c:pt idx="21898">
                  <c:v>1.5</c:v>
                </c:pt>
                <c:pt idx="21899">
                  <c:v>1.5</c:v>
                </c:pt>
                <c:pt idx="21900">
                  <c:v>1.5</c:v>
                </c:pt>
                <c:pt idx="21901">
                  <c:v>1.5</c:v>
                </c:pt>
                <c:pt idx="21902">
                  <c:v>1.5</c:v>
                </c:pt>
                <c:pt idx="21903">
                  <c:v>1.5</c:v>
                </c:pt>
                <c:pt idx="21904">
                  <c:v>1.5</c:v>
                </c:pt>
                <c:pt idx="21905">
                  <c:v>2</c:v>
                </c:pt>
                <c:pt idx="21906">
                  <c:v>2</c:v>
                </c:pt>
                <c:pt idx="21907">
                  <c:v>2</c:v>
                </c:pt>
                <c:pt idx="21908">
                  <c:v>2</c:v>
                </c:pt>
                <c:pt idx="21909">
                  <c:v>2</c:v>
                </c:pt>
                <c:pt idx="21910">
                  <c:v>2.4</c:v>
                </c:pt>
                <c:pt idx="21911">
                  <c:v>2</c:v>
                </c:pt>
                <c:pt idx="21912">
                  <c:v>2</c:v>
                </c:pt>
                <c:pt idx="21913">
                  <c:v>2</c:v>
                </c:pt>
                <c:pt idx="21914">
                  <c:v>2</c:v>
                </c:pt>
                <c:pt idx="21915">
                  <c:v>2.4</c:v>
                </c:pt>
                <c:pt idx="21916">
                  <c:v>2</c:v>
                </c:pt>
                <c:pt idx="21917">
                  <c:v>2</c:v>
                </c:pt>
                <c:pt idx="21918">
                  <c:v>2.4</c:v>
                </c:pt>
                <c:pt idx="21919">
                  <c:v>2.4</c:v>
                </c:pt>
                <c:pt idx="21920">
                  <c:v>2</c:v>
                </c:pt>
                <c:pt idx="21921">
                  <c:v>2</c:v>
                </c:pt>
                <c:pt idx="21922">
                  <c:v>2.4</c:v>
                </c:pt>
                <c:pt idx="21923">
                  <c:v>2.4</c:v>
                </c:pt>
                <c:pt idx="21924">
                  <c:v>2</c:v>
                </c:pt>
                <c:pt idx="21925">
                  <c:v>2</c:v>
                </c:pt>
                <c:pt idx="21926">
                  <c:v>2.4</c:v>
                </c:pt>
                <c:pt idx="21927">
                  <c:v>2.4</c:v>
                </c:pt>
                <c:pt idx="21928">
                  <c:v>2.4</c:v>
                </c:pt>
                <c:pt idx="21929">
                  <c:v>2.4</c:v>
                </c:pt>
                <c:pt idx="21930">
                  <c:v>2</c:v>
                </c:pt>
                <c:pt idx="21931">
                  <c:v>2</c:v>
                </c:pt>
                <c:pt idx="21932">
                  <c:v>2.4</c:v>
                </c:pt>
                <c:pt idx="21933">
                  <c:v>2.4</c:v>
                </c:pt>
                <c:pt idx="21934">
                  <c:v>2.4</c:v>
                </c:pt>
                <c:pt idx="21935">
                  <c:v>2.4</c:v>
                </c:pt>
                <c:pt idx="21936">
                  <c:v>2.4</c:v>
                </c:pt>
                <c:pt idx="21937">
                  <c:v>2</c:v>
                </c:pt>
                <c:pt idx="21938">
                  <c:v>2</c:v>
                </c:pt>
                <c:pt idx="21939">
                  <c:v>2.4</c:v>
                </c:pt>
                <c:pt idx="21940">
                  <c:v>2.4</c:v>
                </c:pt>
                <c:pt idx="21941">
                  <c:v>2</c:v>
                </c:pt>
                <c:pt idx="21942">
                  <c:v>2</c:v>
                </c:pt>
                <c:pt idx="21943">
                  <c:v>2</c:v>
                </c:pt>
                <c:pt idx="21944">
                  <c:v>2.4</c:v>
                </c:pt>
                <c:pt idx="21945">
                  <c:v>2</c:v>
                </c:pt>
                <c:pt idx="21946">
                  <c:v>2</c:v>
                </c:pt>
                <c:pt idx="21947">
                  <c:v>2</c:v>
                </c:pt>
                <c:pt idx="21948">
                  <c:v>2</c:v>
                </c:pt>
                <c:pt idx="21949">
                  <c:v>2</c:v>
                </c:pt>
                <c:pt idx="21950">
                  <c:v>2</c:v>
                </c:pt>
                <c:pt idx="21951">
                  <c:v>2</c:v>
                </c:pt>
                <c:pt idx="21952">
                  <c:v>2</c:v>
                </c:pt>
                <c:pt idx="21953">
                  <c:v>2</c:v>
                </c:pt>
                <c:pt idx="21954">
                  <c:v>2</c:v>
                </c:pt>
                <c:pt idx="21955">
                  <c:v>2</c:v>
                </c:pt>
                <c:pt idx="21956">
                  <c:v>2</c:v>
                </c:pt>
                <c:pt idx="21957">
                  <c:v>2</c:v>
                </c:pt>
                <c:pt idx="21958">
                  <c:v>2</c:v>
                </c:pt>
                <c:pt idx="21959">
                  <c:v>2</c:v>
                </c:pt>
                <c:pt idx="21960">
                  <c:v>2</c:v>
                </c:pt>
                <c:pt idx="21961">
                  <c:v>2</c:v>
                </c:pt>
                <c:pt idx="21962">
                  <c:v>2</c:v>
                </c:pt>
                <c:pt idx="21963">
                  <c:v>2</c:v>
                </c:pt>
                <c:pt idx="21964">
                  <c:v>2</c:v>
                </c:pt>
                <c:pt idx="21965">
                  <c:v>1.2</c:v>
                </c:pt>
                <c:pt idx="21966">
                  <c:v>1.2</c:v>
                </c:pt>
                <c:pt idx="21967">
                  <c:v>1.2</c:v>
                </c:pt>
                <c:pt idx="21968">
                  <c:v>1.2</c:v>
                </c:pt>
                <c:pt idx="21969">
                  <c:v>1.2</c:v>
                </c:pt>
                <c:pt idx="21970">
                  <c:v>1.2</c:v>
                </c:pt>
                <c:pt idx="21971">
                  <c:v>1.2</c:v>
                </c:pt>
                <c:pt idx="21972">
                  <c:v>2</c:v>
                </c:pt>
                <c:pt idx="21973">
                  <c:v>2</c:v>
                </c:pt>
                <c:pt idx="21974">
                  <c:v>2</c:v>
                </c:pt>
                <c:pt idx="21975">
                  <c:v>2</c:v>
                </c:pt>
                <c:pt idx="21976" formatCode="0.0">
                  <c:v>0</c:v>
                </c:pt>
                <c:pt idx="21977" formatCode="0.0">
                  <c:v>0</c:v>
                </c:pt>
                <c:pt idx="21978" formatCode="0.0">
                  <c:v>0</c:v>
                </c:pt>
                <c:pt idx="21979" formatCode="0.0">
                  <c:v>0</c:v>
                </c:pt>
                <c:pt idx="21980" formatCode="0.0">
                  <c:v>0</c:v>
                </c:pt>
                <c:pt idx="21981" formatCode="0.0">
                  <c:v>0</c:v>
                </c:pt>
                <c:pt idx="21982" formatCode="0.0">
                  <c:v>0</c:v>
                </c:pt>
                <c:pt idx="21983" formatCode="0.0">
                  <c:v>0</c:v>
                </c:pt>
                <c:pt idx="21984" formatCode="0.0">
                  <c:v>0</c:v>
                </c:pt>
                <c:pt idx="21985" formatCode="0.0">
                  <c:v>0</c:v>
                </c:pt>
                <c:pt idx="21986" formatCode="0.0">
                  <c:v>0</c:v>
                </c:pt>
                <c:pt idx="21987" formatCode="0.0">
                  <c:v>0</c:v>
                </c:pt>
                <c:pt idx="21988" formatCode="0.0">
                  <c:v>0</c:v>
                </c:pt>
                <c:pt idx="21989" formatCode="0.0">
                  <c:v>0</c:v>
                </c:pt>
                <c:pt idx="21990" formatCode="0.0">
                  <c:v>0</c:v>
                </c:pt>
                <c:pt idx="21991" formatCode="0.0">
                  <c:v>0</c:v>
                </c:pt>
                <c:pt idx="21992" formatCode="0.0">
                  <c:v>0</c:v>
                </c:pt>
                <c:pt idx="21993" formatCode="0.0">
                  <c:v>0</c:v>
                </c:pt>
                <c:pt idx="21994" formatCode="0.0">
                  <c:v>0</c:v>
                </c:pt>
                <c:pt idx="21995" formatCode="0.0">
                  <c:v>0</c:v>
                </c:pt>
                <c:pt idx="21996" formatCode="0.0">
                  <c:v>0</c:v>
                </c:pt>
                <c:pt idx="21997" formatCode="0.0">
                  <c:v>0</c:v>
                </c:pt>
                <c:pt idx="21998" formatCode="0.0">
                  <c:v>0</c:v>
                </c:pt>
                <c:pt idx="21999" formatCode="0.0">
                  <c:v>0</c:v>
                </c:pt>
                <c:pt idx="22000" formatCode="0.0">
                  <c:v>0</c:v>
                </c:pt>
                <c:pt idx="22001" formatCode="0.0">
                  <c:v>0</c:v>
                </c:pt>
                <c:pt idx="22002" formatCode="0.0">
                  <c:v>0</c:v>
                </c:pt>
                <c:pt idx="22003" formatCode="0.0">
                  <c:v>0</c:v>
                </c:pt>
                <c:pt idx="22004" formatCode="0.0">
                  <c:v>0</c:v>
                </c:pt>
                <c:pt idx="22005">
                  <c:v>2.5</c:v>
                </c:pt>
                <c:pt idx="22006">
                  <c:v>2.5</c:v>
                </c:pt>
                <c:pt idx="22007">
                  <c:v>2.5</c:v>
                </c:pt>
                <c:pt idx="22008">
                  <c:v>2.5</c:v>
                </c:pt>
                <c:pt idx="22009">
                  <c:v>2.5</c:v>
                </c:pt>
                <c:pt idx="22010">
                  <c:v>2.5</c:v>
                </c:pt>
                <c:pt idx="22011">
                  <c:v>2</c:v>
                </c:pt>
                <c:pt idx="22012">
                  <c:v>2</c:v>
                </c:pt>
                <c:pt idx="22013">
                  <c:v>2</c:v>
                </c:pt>
                <c:pt idx="22014">
                  <c:v>2.5</c:v>
                </c:pt>
                <c:pt idx="22015">
                  <c:v>2.5</c:v>
                </c:pt>
                <c:pt idx="22016">
                  <c:v>2.5</c:v>
                </c:pt>
                <c:pt idx="22017">
                  <c:v>2.5</c:v>
                </c:pt>
                <c:pt idx="22018">
                  <c:v>2.5</c:v>
                </c:pt>
                <c:pt idx="22019">
                  <c:v>3.5</c:v>
                </c:pt>
                <c:pt idx="22020">
                  <c:v>2.5</c:v>
                </c:pt>
                <c:pt idx="22021">
                  <c:v>2.5</c:v>
                </c:pt>
                <c:pt idx="22022">
                  <c:v>2.5</c:v>
                </c:pt>
                <c:pt idx="22023">
                  <c:v>2.5</c:v>
                </c:pt>
                <c:pt idx="22024">
                  <c:v>3.5</c:v>
                </c:pt>
                <c:pt idx="22025">
                  <c:v>3.5</c:v>
                </c:pt>
                <c:pt idx="22026">
                  <c:v>2.5</c:v>
                </c:pt>
                <c:pt idx="22027">
                  <c:v>2.5</c:v>
                </c:pt>
                <c:pt idx="22028">
                  <c:v>2.5</c:v>
                </c:pt>
                <c:pt idx="22029">
                  <c:v>2.5</c:v>
                </c:pt>
                <c:pt idx="22030">
                  <c:v>2.5</c:v>
                </c:pt>
                <c:pt idx="22031">
                  <c:v>3.5</c:v>
                </c:pt>
                <c:pt idx="22032">
                  <c:v>3.5</c:v>
                </c:pt>
                <c:pt idx="22033">
                  <c:v>3.5</c:v>
                </c:pt>
                <c:pt idx="22034">
                  <c:v>2.5</c:v>
                </c:pt>
                <c:pt idx="22035">
                  <c:v>2.5</c:v>
                </c:pt>
                <c:pt idx="22036">
                  <c:v>2.5</c:v>
                </c:pt>
                <c:pt idx="22037">
                  <c:v>2.5</c:v>
                </c:pt>
                <c:pt idx="22038">
                  <c:v>3.5</c:v>
                </c:pt>
                <c:pt idx="22039">
                  <c:v>3.5</c:v>
                </c:pt>
                <c:pt idx="22040">
                  <c:v>3.5</c:v>
                </c:pt>
                <c:pt idx="22041">
                  <c:v>2.5</c:v>
                </c:pt>
                <c:pt idx="22042">
                  <c:v>2.5</c:v>
                </c:pt>
                <c:pt idx="22043">
                  <c:v>2.5</c:v>
                </c:pt>
                <c:pt idx="22044">
                  <c:v>2.5</c:v>
                </c:pt>
                <c:pt idx="22045">
                  <c:v>3.5</c:v>
                </c:pt>
                <c:pt idx="22046">
                  <c:v>3.5</c:v>
                </c:pt>
                <c:pt idx="22047">
                  <c:v>3.5</c:v>
                </c:pt>
                <c:pt idx="22048">
                  <c:v>2.5</c:v>
                </c:pt>
                <c:pt idx="22049">
                  <c:v>2.5</c:v>
                </c:pt>
                <c:pt idx="22050">
                  <c:v>2.5</c:v>
                </c:pt>
                <c:pt idx="22051">
                  <c:v>2.5</c:v>
                </c:pt>
                <c:pt idx="22052">
                  <c:v>2.5</c:v>
                </c:pt>
                <c:pt idx="22053">
                  <c:v>3.5</c:v>
                </c:pt>
                <c:pt idx="22054">
                  <c:v>2.5</c:v>
                </c:pt>
                <c:pt idx="22055">
                  <c:v>2.5</c:v>
                </c:pt>
                <c:pt idx="22056">
                  <c:v>2.5</c:v>
                </c:pt>
                <c:pt idx="22057">
                  <c:v>3.5</c:v>
                </c:pt>
                <c:pt idx="22058">
                  <c:v>3.5</c:v>
                </c:pt>
                <c:pt idx="22059">
                  <c:v>2.5</c:v>
                </c:pt>
                <c:pt idx="22060">
                  <c:v>2.5</c:v>
                </c:pt>
                <c:pt idx="22061">
                  <c:v>3.5</c:v>
                </c:pt>
                <c:pt idx="22062">
                  <c:v>2.5</c:v>
                </c:pt>
                <c:pt idx="22063">
                  <c:v>2.5</c:v>
                </c:pt>
                <c:pt idx="22064">
                  <c:v>2.5</c:v>
                </c:pt>
                <c:pt idx="22065">
                  <c:v>2.5</c:v>
                </c:pt>
                <c:pt idx="22066">
                  <c:v>3.5</c:v>
                </c:pt>
                <c:pt idx="22067">
                  <c:v>3.5</c:v>
                </c:pt>
                <c:pt idx="22068">
                  <c:v>2.5</c:v>
                </c:pt>
                <c:pt idx="22069">
                  <c:v>2.5</c:v>
                </c:pt>
                <c:pt idx="22070">
                  <c:v>3.5</c:v>
                </c:pt>
                <c:pt idx="22071">
                  <c:v>2.5</c:v>
                </c:pt>
                <c:pt idx="22072">
                  <c:v>2.5</c:v>
                </c:pt>
                <c:pt idx="22073">
                  <c:v>2.5</c:v>
                </c:pt>
                <c:pt idx="22074">
                  <c:v>2.5</c:v>
                </c:pt>
                <c:pt idx="22075">
                  <c:v>3.5</c:v>
                </c:pt>
                <c:pt idx="22076">
                  <c:v>3.5</c:v>
                </c:pt>
                <c:pt idx="22077">
                  <c:v>2.5</c:v>
                </c:pt>
                <c:pt idx="22078">
                  <c:v>2.5</c:v>
                </c:pt>
                <c:pt idx="22079">
                  <c:v>3.5</c:v>
                </c:pt>
                <c:pt idx="22080">
                  <c:v>3.5</c:v>
                </c:pt>
                <c:pt idx="22081">
                  <c:v>3.5</c:v>
                </c:pt>
                <c:pt idx="22082">
                  <c:v>2.5</c:v>
                </c:pt>
                <c:pt idx="22083">
                  <c:v>2.5</c:v>
                </c:pt>
                <c:pt idx="22084">
                  <c:v>2.5</c:v>
                </c:pt>
                <c:pt idx="22085">
                  <c:v>2.5</c:v>
                </c:pt>
                <c:pt idx="22086">
                  <c:v>2.5</c:v>
                </c:pt>
                <c:pt idx="22087">
                  <c:v>3.5</c:v>
                </c:pt>
                <c:pt idx="22088">
                  <c:v>3.5</c:v>
                </c:pt>
                <c:pt idx="22089">
                  <c:v>2.5</c:v>
                </c:pt>
                <c:pt idx="22090">
                  <c:v>2.5</c:v>
                </c:pt>
                <c:pt idx="22091">
                  <c:v>3.5</c:v>
                </c:pt>
                <c:pt idx="22092">
                  <c:v>3.5</c:v>
                </c:pt>
                <c:pt idx="22093">
                  <c:v>3.5</c:v>
                </c:pt>
                <c:pt idx="22094">
                  <c:v>2.5</c:v>
                </c:pt>
                <c:pt idx="22095">
                  <c:v>2.5</c:v>
                </c:pt>
                <c:pt idx="22096">
                  <c:v>2.5</c:v>
                </c:pt>
                <c:pt idx="22097">
                  <c:v>2.5</c:v>
                </c:pt>
                <c:pt idx="22098">
                  <c:v>2.5</c:v>
                </c:pt>
                <c:pt idx="22099">
                  <c:v>2.5</c:v>
                </c:pt>
                <c:pt idx="22100">
                  <c:v>2.5</c:v>
                </c:pt>
                <c:pt idx="22101">
                  <c:v>2.5</c:v>
                </c:pt>
                <c:pt idx="22102">
                  <c:v>2.5</c:v>
                </c:pt>
                <c:pt idx="22103">
                  <c:v>3.5</c:v>
                </c:pt>
                <c:pt idx="22104">
                  <c:v>3.5</c:v>
                </c:pt>
                <c:pt idx="22105">
                  <c:v>2.5</c:v>
                </c:pt>
                <c:pt idx="22106">
                  <c:v>2.5</c:v>
                </c:pt>
                <c:pt idx="22107">
                  <c:v>2.5</c:v>
                </c:pt>
                <c:pt idx="22108">
                  <c:v>2.5</c:v>
                </c:pt>
                <c:pt idx="22109">
                  <c:v>3.5</c:v>
                </c:pt>
                <c:pt idx="22110">
                  <c:v>3.5</c:v>
                </c:pt>
                <c:pt idx="22111">
                  <c:v>3.5</c:v>
                </c:pt>
                <c:pt idx="22112">
                  <c:v>2.5</c:v>
                </c:pt>
                <c:pt idx="22113">
                  <c:v>2.5</c:v>
                </c:pt>
                <c:pt idx="22114">
                  <c:v>2.5</c:v>
                </c:pt>
                <c:pt idx="22115">
                  <c:v>2.5</c:v>
                </c:pt>
                <c:pt idx="22116">
                  <c:v>2.5</c:v>
                </c:pt>
                <c:pt idx="22117">
                  <c:v>2.5</c:v>
                </c:pt>
                <c:pt idx="22118">
                  <c:v>2.5</c:v>
                </c:pt>
                <c:pt idx="22119">
                  <c:v>3.5</c:v>
                </c:pt>
                <c:pt idx="22120">
                  <c:v>3.5</c:v>
                </c:pt>
                <c:pt idx="22121">
                  <c:v>3.5</c:v>
                </c:pt>
                <c:pt idx="22122">
                  <c:v>3.5</c:v>
                </c:pt>
                <c:pt idx="22123">
                  <c:v>3.5</c:v>
                </c:pt>
                <c:pt idx="22124">
                  <c:v>2.5</c:v>
                </c:pt>
                <c:pt idx="22125">
                  <c:v>2.5</c:v>
                </c:pt>
                <c:pt idx="22126">
                  <c:v>2.5</c:v>
                </c:pt>
                <c:pt idx="22127">
                  <c:v>2.5</c:v>
                </c:pt>
                <c:pt idx="22128">
                  <c:v>2.5</c:v>
                </c:pt>
                <c:pt idx="22129">
                  <c:v>2.5</c:v>
                </c:pt>
                <c:pt idx="22130">
                  <c:v>3.5</c:v>
                </c:pt>
                <c:pt idx="22131">
                  <c:v>3.5</c:v>
                </c:pt>
                <c:pt idx="22132">
                  <c:v>3.5</c:v>
                </c:pt>
                <c:pt idx="22133">
                  <c:v>3.5</c:v>
                </c:pt>
                <c:pt idx="22134">
                  <c:v>3.5</c:v>
                </c:pt>
                <c:pt idx="22135">
                  <c:v>2.5</c:v>
                </c:pt>
                <c:pt idx="22136">
                  <c:v>2.5</c:v>
                </c:pt>
                <c:pt idx="22137">
                  <c:v>2.5</c:v>
                </c:pt>
                <c:pt idx="22138">
                  <c:v>2.5</c:v>
                </c:pt>
                <c:pt idx="22139">
                  <c:v>2.5</c:v>
                </c:pt>
                <c:pt idx="22140">
                  <c:v>2.5</c:v>
                </c:pt>
                <c:pt idx="22141">
                  <c:v>2.5</c:v>
                </c:pt>
                <c:pt idx="22142">
                  <c:v>2.5</c:v>
                </c:pt>
                <c:pt idx="22143">
                  <c:v>3.5</c:v>
                </c:pt>
                <c:pt idx="22144">
                  <c:v>3.5</c:v>
                </c:pt>
                <c:pt idx="22145">
                  <c:v>2.5</c:v>
                </c:pt>
                <c:pt idx="22146">
                  <c:v>2.5</c:v>
                </c:pt>
                <c:pt idx="22147">
                  <c:v>2.5</c:v>
                </c:pt>
                <c:pt idx="22148">
                  <c:v>2.5</c:v>
                </c:pt>
                <c:pt idx="22149">
                  <c:v>2.5</c:v>
                </c:pt>
                <c:pt idx="22150">
                  <c:v>2.5</c:v>
                </c:pt>
                <c:pt idx="22151">
                  <c:v>2.5</c:v>
                </c:pt>
                <c:pt idx="22152">
                  <c:v>2.5</c:v>
                </c:pt>
                <c:pt idx="22153">
                  <c:v>2.5</c:v>
                </c:pt>
                <c:pt idx="22154">
                  <c:v>2.5</c:v>
                </c:pt>
                <c:pt idx="22155">
                  <c:v>3.5</c:v>
                </c:pt>
                <c:pt idx="22156">
                  <c:v>2.5</c:v>
                </c:pt>
                <c:pt idx="22157">
                  <c:v>2.5</c:v>
                </c:pt>
                <c:pt idx="22158">
                  <c:v>2.5</c:v>
                </c:pt>
                <c:pt idx="22159">
                  <c:v>3.5</c:v>
                </c:pt>
                <c:pt idx="22160">
                  <c:v>2.5</c:v>
                </c:pt>
                <c:pt idx="22161">
                  <c:v>2.5</c:v>
                </c:pt>
                <c:pt idx="22162">
                  <c:v>2.5</c:v>
                </c:pt>
                <c:pt idx="22163">
                  <c:v>3.5</c:v>
                </c:pt>
                <c:pt idx="22164">
                  <c:v>2.5</c:v>
                </c:pt>
                <c:pt idx="22165">
                  <c:v>2.5</c:v>
                </c:pt>
                <c:pt idx="22166">
                  <c:v>2.5</c:v>
                </c:pt>
                <c:pt idx="22167">
                  <c:v>3.5</c:v>
                </c:pt>
                <c:pt idx="22168">
                  <c:v>2.5</c:v>
                </c:pt>
                <c:pt idx="22169">
                  <c:v>2.4</c:v>
                </c:pt>
                <c:pt idx="22170">
                  <c:v>2.4</c:v>
                </c:pt>
                <c:pt idx="22171">
                  <c:v>2.4</c:v>
                </c:pt>
                <c:pt idx="22172">
                  <c:v>2.4</c:v>
                </c:pt>
                <c:pt idx="22173">
                  <c:v>2.4</c:v>
                </c:pt>
                <c:pt idx="22174">
                  <c:v>2.4</c:v>
                </c:pt>
                <c:pt idx="22175">
                  <c:v>2.4</c:v>
                </c:pt>
                <c:pt idx="22176">
                  <c:v>2.4</c:v>
                </c:pt>
                <c:pt idx="22177">
                  <c:v>2.4</c:v>
                </c:pt>
                <c:pt idx="22178">
                  <c:v>2.4</c:v>
                </c:pt>
                <c:pt idx="22179">
                  <c:v>2.4</c:v>
                </c:pt>
                <c:pt idx="22180">
                  <c:v>2.4</c:v>
                </c:pt>
                <c:pt idx="22181">
                  <c:v>2.4</c:v>
                </c:pt>
                <c:pt idx="22182">
                  <c:v>2.4</c:v>
                </c:pt>
                <c:pt idx="22183">
                  <c:v>2.4</c:v>
                </c:pt>
                <c:pt idx="22184">
                  <c:v>2.4</c:v>
                </c:pt>
                <c:pt idx="22185">
                  <c:v>2.4</c:v>
                </c:pt>
                <c:pt idx="22186">
                  <c:v>2.4</c:v>
                </c:pt>
                <c:pt idx="22187">
                  <c:v>2.4</c:v>
                </c:pt>
                <c:pt idx="22188">
                  <c:v>2.4</c:v>
                </c:pt>
                <c:pt idx="22189">
                  <c:v>2.4</c:v>
                </c:pt>
                <c:pt idx="22190">
                  <c:v>2.4</c:v>
                </c:pt>
                <c:pt idx="22191">
                  <c:v>2.4</c:v>
                </c:pt>
                <c:pt idx="22192">
                  <c:v>2.4</c:v>
                </c:pt>
                <c:pt idx="22193">
                  <c:v>2.4</c:v>
                </c:pt>
                <c:pt idx="22194">
                  <c:v>2.4</c:v>
                </c:pt>
                <c:pt idx="22195">
                  <c:v>2.4</c:v>
                </c:pt>
                <c:pt idx="22196">
                  <c:v>2.4</c:v>
                </c:pt>
                <c:pt idx="22197">
                  <c:v>2.4</c:v>
                </c:pt>
                <c:pt idx="22198">
                  <c:v>2.4</c:v>
                </c:pt>
                <c:pt idx="22199">
                  <c:v>2.4</c:v>
                </c:pt>
                <c:pt idx="22200">
                  <c:v>2.4</c:v>
                </c:pt>
                <c:pt idx="22201">
                  <c:v>2.4</c:v>
                </c:pt>
                <c:pt idx="22202">
                  <c:v>2.4</c:v>
                </c:pt>
                <c:pt idx="22203">
                  <c:v>2.4</c:v>
                </c:pt>
                <c:pt idx="22204">
                  <c:v>2.4</c:v>
                </c:pt>
                <c:pt idx="22205">
                  <c:v>2.4</c:v>
                </c:pt>
                <c:pt idx="22206">
                  <c:v>2.4</c:v>
                </c:pt>
                <c:pt idx="22207">
                  <c:v>2.4</c:v>
                </c:pt>
                <c:pt idx="22208">
                  <c:v>2.4</c:v>
                </c:pt>
                <c:pt idx="22209">
                  <c:v>2.4</c:v>
                </c:pt>
                <c:pt idx="22210">
                  <c:v>2.4</c:v>
                </c:pt>
                <c:pt idx="22211">
                  <c:v>2.4</c:v>
                </c:pt>
                <c:pt idx="22212">
                  <c:v>2.4</c:v>
                </c:pt>
                <c:pt idx="22213" formatCode="0.0">
                  <c:v>2.7120192307692261</c:v>
                </c:pt>
                <c:pt idx="22214" formatCode="0.0">
                  <c:v>2.7120192307692261</c:v>
                </c:pt>
                <c:pt idx="22215" formatCode="0.0">
                  <c:v>2.7120192307692261</c:v>
                </c:pt>
                <c:pt idx="22216" formatCode="0.0">
                  <c:v>2.7120192307692261</c:v>
                </c:pt>
                <c:pt idx="22217" formatCode="0.0">
                  <c:v>2.7120192307692261</c:v>
                </c:pt>
                <c:pt idx="22218" formatCode="0.0">
                  <c:v>2.7120192307692261</c:v>
                </c:pt>
                <c:pt idx="22219" formatCode="0.0">
                  <c:v>2.7120192307692261</c:v>
                </c:pt>
                <c:pt idx="22220" formatCode="0.0">
                  <c:v>2.7120192307692261</c:v>
                </c:pt>
                <c:pt idx="22221" formatCode="0.0">
                  <c:v>2.7120192307692261</c:v>
                </c:pt>
                <c:pt idx="22222" formatCode="0.0">
                  <c:v>2.7120192307692261</c:v>
                </c:pt>
                <c:pt idx="22223" formatCode="0.0">
                  <c:v>2.7120192307692261</c:v>
                </c:pt>
                <c:pt idx="22224" formatCode="0.0">
                  <c:v>2.7120192307692261</c:v>
                </c:pt>
                <c:pt idx="22225" formatCode="0.0">
                  <c:v>2.7120192307692261</c:v>
                </c:pt>
                <c:pt idx="22226" formatCode="0.0">
                  <c:v>2.7120192307692261</c:v>
                </c:pt>
                <c:pt idx="22227" formatCode="0.0">
                  <c:v>2.7120192307692261</c:v>
                </c:pt>
                <c:pt idx="22228" formatCode="0.0">
                  <c:v>2.7120192307692261</c:v>
                </c:pt>
                <c:pt idx="22229" formatCode="0.0">
                  <c:v>2.7120192307692261</c:v>
                </c:pt>
                <c:pt idx="22230" formatCode="0.0">
                  <c:v>2.7120192307692261</c:v>
                </c:pt>
                <c:pt idx="22231" formatCode="0.0">
                  <c:v>2.7120192307692261</c:v>
                </c:pt>
                <c:pt idx="22232" formatCode="0.0">
                  <c:v>2.7120192307692261</c:v>
                </c:pt>
                <c:pt idx="22233" formatCode="0.0">
                  <c:v>2.7120192307692261</c:v>
                </c:pt>
                <c:pt idx="22234" formatCode="0.0">
                  <c:v>2.7120192307692261</c:v>
                </c:pt>
                <c:pt idx="22235" formatCode="0.0">
                  <c:v>2.7120192307692261</c:v>
                </c:pt>
                <c:pt idx="22236" formatCode="0.0">
                  <c:v>2.7120192307692261</c:v>
                </c:pt>
                <c:pt idx="22237" formatCode="0.0">
                  <c:v>2.7120192307692261</c:v>
                </c:pt>
                <c:pt idx="22238" formatCode="0.0">
                  <c:v>2.7120192307692261</c:v>
                </c:pt>
                <c:pt idx="22239" formatCode="0.0">
                  <c:v>2.7120192307692261</c:v>
                </c:pt>
                <c:pt idx="22240" formatCode="0.0">
                  <c:v>2.7120192307692261</c:v>
                </c:pt>
                <c:pt idx="22241">
                  <c:v>4</c:v>
                </c:pt>
                <c:pt idx="22242">
                  <c:v>4</c:v>
                </c:pt>
                <c:pt idx="22243">
                  <c:v>4</c:v>
                </c:pt>
                <c:pt idx="22244">
                  <c:v>2.5</c:v>
                </c:pt>
                <c:pt idx="22245">
                  <c:v>2.5</c:v>
                </c:pt>
                <c:pt idx="22246">
                  <c:v>2.5</c:v>
                </c:pt>
                <c:pt idx="22247">
                  <c:v>4</c:v>
                </c:pt>
                <c:pt idx="22248">
                  <c:v>2.5</c:v>
                </c:pt>
                <c:pt idx="22249">
                  <c:v>4</c:v>
                </c:pt>
                <c:pt idx="22250">
                  <c:v>4</c:v>
                </c:pt>
                <c:pt idx="22251">
                  <c:v>4</c:v>
                </c:pt>
                <c:pt idx="22252">
                  <c:v>4</c:v>
                </c:pt>
                <c:pt idx="22253">
                  <c:v>4</c:v>
                </c:pt>
                <c:pt idx="22254">
                  <c:v>4</c:v>
                </c:pt>
                <c:pt idx="22255">
                  <c:v>4</c:v>
                </c:pt>
                <c:pt idx="22256">
                  <c:v>4</c:v>
                </c:pt>
                <c:pt idx="22257">
                  <c:v>4</c:v>
                </c:pt>
                <c:pt idx="22258">
                  <c:v>4</c:v>
                </c:pt>
                <c:pt idx="22259">
                  <c:v>4</c:v>
                </c:pt>
                <c:pt idx="22260">
                  <c:v>4</c:v>
                </c:pt>
                <c:pt idx="22261">
                  <c:v>4</c:v>
                </c:pt>
                <c:pt idx="22262">
                  <c:v>4</c:v>
                </c:pt>
                <c:pt idx="22263">
                  <c:v>4</c:v>
                </c:pt>
                <c:pt idx="22264">
                  <c:v>4</c:v>
                </c:pt>
                <c:pt idx="22265">
                  <c:v>2.5</c:v>
                </c:pt>
                <c:pt idx="22266">
                  <c:v>2.5</c:v>
                </c:pt>
                <c:pt idx="22267">
                  <c:v>4</c:v>
                </c:pt>
                <c:pt idx="22268">
                  <c:v>2.5</c:v>
                </c:pt>
                <c:pt idx="22269">
                  <c:v>2.5</c:v>
                </c:pt>
                <c:pt idx="22270">
                  <c:v>4</c:v>
                </c:pt>
                <c:pt idx="22271">
                  <c:v>4</c:v>
                </c:pt>
                <c:pt idx="22272">
                  <c:v>4</c:v>
                </c:pt>
                <c:pt idx="22273">
                  <c:v>4</c:v>
                </c:pt>
                <c:pt idx="22274">
                  <c:v>4</c:v>
                </c:pt>
                <c:pt idx="22275">
                  <c:v>4</c:v>
                </c:pt>
                <c:pt idx="22276">
                  <c:v>4</c:v>
                </c:pt>
                <c:pt idx="22277">
                  <c:v>4</c:v>
                </c:pt>
                <c:pt idx="22278">
                  <c:v>4</c:v>
                </c:pt>
                <c:pt idx="22279">
                  <c:v>4</c:v>
                </c:pt>
                <c:pt idx="22280">
                  <c:v>4</c:v>
                </c:pt>
                <c:pt idx="22281">
                  <c:v>4</c:v>
                </c:pt>
                <c:pt idx="22282">
                  <c:v>4</c:v>
                </c:pt>
                <c:pt idx="22283">
                  <c:v>4</c:v>
                </c:pt>
                <c:pt idx="22284">
                  <c:v>4</c:v>
                </c:pt>
                <c:pt idx="22285">
                  <c:v>4</c:v>
                </c:pt>
                <c:pt idx="22286">
                  <c:v>4</c:v>
                </c:pt>
                <c:pt idx="22287">
                  <c:v>4</c:v>
                </c:pt>
                <c:pt idx="22288">
                  <c:v>4</c:v>
                </c:pt>
                <c:pt idx="22289">
                  <c:v>4</c:v>
                </c:pt>
                <c:pt idx="22290">
                  <c:v>4</c:v>
                </c:pt>
                <c:pt idx="22291">
                  <c:v>4</c:v>
                </c:pt>
                <c:pt idx="22292">
                  <c:v>4</c:v>
                </c:pt>
                <c:pt idx="22293">
                  <c:v>4</c:v>
                </c:pt>
                <c:pt idx="22294">
                  <c:v>4</c:v>
                </c:pt>
                <c:pt idx="22295">
                  <c:v>4</c:v>
                </c:pt>
                <c:pt idx="22296">
                  <c:v>4</c:v>
                </c:pt>
                <c:pt idx="22297">
                  <c:v>2.5</c:v>
                </c:pt>
                <c:pt idx="22298">
                  <c:v>2.5</c:v>
                </c:pt>
                <c:pt idx="22299">
                  <c:v>2.5</c:v>
                </c:pt>
                <c:pt idx="22300">
                  <c:v>2.5</c:v>
                </c:pt>
                <c:pt idx="22301">
                  <c:v>4</c:v>
                </c:pt>
                <c:pt idx="22302">
                  <c:v>4</c:v>
                </c:pt>
                <c:pt idx="22303">
                  <c:v>4</c:v>
                </c:pt>
                <c:pt idx="22304">
                  <c:v>4</c:v>
                </c:pt>
                <c:pt idx="22305">
                  <c:v>4</c:v>
                </c:pt>
                <c:pt idx="22306">
                  <c:v>4</c:v>
                </c:pt>
                <c:pt idx="22307">
                  <c:v>4</c:v>
                </c:pt>
                <c:pt idx="22308">
                  <c:v>4</c:v>
                </c:pt>
                <c:pt idx="22309">
                  <c:v>4</c:v>
                </c:pt>
                <c:pt idx="22310">
                  <c:v>4</c:v>
                </c:pt>
                <c:pt idx="22311">
                  <c:v>4</c:v>
                </c:pt>
                <c:pt idx="22312">
                  <c:v>4</c:v>
                </c:pt>
                <c:pt idx="22313">
                  <c:v>4</c:v>
                </c:pt>
                <c:pt idx="22314">
                  <c:v>4</c:v>
                </c:pt>
                <c:pt idx="22315">
                  <c:v>4</c:v>
                </c:pt>
                <c:pt idx="22316">
                  <c:v>4</c:v>
                </c:pt>
                <c:pt idx="22317">
                  <c:v>4</c:v>
                </c:pt>
                <c:pt idx="22318">
                  <c:v>4</c:v>
                </c:pt>
                <c:pt idx="22319">
                  <c:v>4</c:v>
                </c:pt>
                <c:pt idx="22320">
                  <c:v>4</c:v>
                </c:pt>
                <c:pt idx="22321">
                  <c:v>4</c:v>
                </c:pt>
                <c:pt idx="22322">
                  <c:v>4</c:v>
                </c:pt>
                <c:pt idx="22323">
                  <c:v>2.5</c:v>
                </c:pt>
                <c:pt idx="22324">
                  <c:v>2.5</c:v>
                </c:pt>
                <c:pt idx="22325">
                  <c:v>2.5</c:v>
                </c:pt>
                <c:pt idx="22326">
                  <c:v>2.5</c:v>
                </c:pt>
                <c:pt idx="22327">
                  <c:v>4</c:v>
                </c:pt>
                <c:pt idx="22328">
                  <c:v>4</c:v>
                </c:pt>
                <c:pt idx="22329">
                  <c:v>4</c:v>
                </c:pt>
                <c:pt idx="22330">
                  <c:v>4</c:v>
                </c:pt>
                <c:pt idx="22331">
                  <c:v>4</c:v>
                </c:pt>
                <c:pt idx="22332">
                  <c:v>4</c:v>
                </c:pt>
                <c:pt idx="22333">
                  <c:v>4</c:v>
                </c:pt>
                <c:pt idx="22334">
                  <c:v>4</c:v>
                </c:pt>
                <c:pt idx="22335">
                  <c:v>4</c:v>
                </c:pt>
                <c:pt idx="22336">
                  <c:v>4</c:v>
                </c:pt>
                <c:pt idx="22337">
                  <c:v>4</c:v>
                </c:pt>
                <c:pt idx="22338">
                  <c:v>4</c:v>
                </c:pt>
                <c:pt idx="22339">
                  <c:v>4</c:v>
                </c:pt>
                <c:pt idx="22340">
                  <c:v>4</c:v>
                </c:pt>
                <c:pt idx="22341">
                  <c:v>4</c:v>
                </c:pt>
                <c:pt idx="22342">
                  <c:v>4</c:v>
                </c:pt>
                <c:pt idx="22343">
                  <c:v>4</c:v>
                </c:pt>
                <c:pt idx="22344">
                  <c:v>4</c:v>
                </c:pt>
                <c:pt idx="22345">
                  <c:v>4</c:v>
                </c:pt>
                <c:pt idx="22346">
                  <c:v>4</c:v>
                </c:pt>
                <c:pt idx="22347">
                  <c:v>4</c:v>
                </c:pt>
                <c:pt idx="22348">
                  <c:v>4</c:v>
                </c:pt>
                <c:pt idx="22349">
                  <c:v>4</c:v>
                </c:pt>
                <c:pt idx="22350">
                  <c:v>4</c:v>
                </c:pt>
                <c:pt idx="22351">
                  <c:v>2.5</c:v>
                </c:pt>
                <c:pt idx="22352">
                  <c:v>2.5</c:v>
                </c:pt>
                <c:pt idx="22353">
                  <c:v>2.5</c:v>
                </c:pt>
                <c:pt idx="22354">
                  <c:v>2.5</c:v>
                </c:pt>
                <c:pt idx="22355">
                  <c:v>4</c:v>
                </c:pt>
                <c:pt idx="22356">
                  <c:v>4</c:v>
                </c:pt>
                <c:pt idx="22357">
                  <c:v>4</c:v>
                </c:pt>
                <c:pt idx="22358">
                  <c:v>4</c:v>
                </c:pt>
                <c:pt idx="22359">
                  <c:v>4</c:v>
                </c:pt>
                <c:pt idx="22360">
                  <c:v>4</c:v>
                </c:pt>
                <c:pt idx="22361">
                  <c:v>4</c:v>
                </c:pt>
                <c:pt idx="22362">
                  <c:v>4</c:v>
                </c:pt>
                <c:pt idx="22363">
                  <c:v>4</c:v>
                </c:pt>
                <c:pt idx="22364">
                  <c:v>4</c:v>
                </c:pt>
                <c:pt idx="22365">
                  <c:v>4</c:v>
                </c:pt>
                <c:pt idx="22366">
                  <c:v>4</c:v>
                </c:pt>
                <c:pt idx="22367">
                  <c:v>4</c:v>
                </c:pt>
                <c:pt idx="22368">
                  <c:v>4</c:v>
                </c:pt>
                <c:pt idx="22369">
                  <c:v>4</c:v>
                </c:pt>
                <c:pt idx="22370">
                  <c:v>4</c:v>
                </c:pt>
                <c:pt idx="22371">
                  <c:v>4</c:v>
                </c:pt>
                <c:pt idx="22372">
                  <c:v>4</c:v>
                </c:pt>
                <c:pt idx="22373">
                  <c:v>4</c:v>
                </c:pt>
                <c:pt idx="22374">
                  <c:v>4</c:v>
                </c:pt>
                <c:pt idx="22375">
                  <c:v>4</c:v>
                </c:pt>
                <c:pt idx="22376">
                  <c:v>4</c:v>
                </c:pt>
                <c:pt idx="22377">
                  <c:v>4</c:v>
                </c:pt>
                <c:pt idx="22378">
                  <c:v>4</c:v>
                </c:pt>
                <c:pt idx="22379">
                  <c:v>2.5</c:v>
                </c:pt>
                <c:pt idx="22380">
                  <c:v>2.5</c:v>
                </c:pt>
                <c:pt idx="22381">
                  <c:v>2.5</c:v>
                </c:pt>
                <c:pt idx="22382">
                  <c:v>2.5</c:v>
                </c:pt>
                <c:pt idx="22383">
                  <c:v>4</c:v>
                </c:pt>
                <c:pt idx="22384">
                  <c:v>4</c:v>
                </c:pt>
                <c:pt idx="22385">
                  <c:v>4</c:v>
                </c:pt>
                <c:pt idx="22386">
                  <c:v>4</c:v>
                </c:pt>
                <c:pt idx="22387">
                  <c:v>4</c:v>
                </c:pt>
                <c:pt idx="22388">
                  <c:v>4</c:v>
                </c:pt>
                <c:pt idx="22389">
                  <c:v>4</c:v>
                </c:pt>
                <c:pt idx="22390">
                  <c:v>4</c:v>
                </c:pt>
                <c:pt idx="22391">
                  <c:v>4</c:v>
                </c:pt>
                <c:pt idx="22392">
                  <c:v>4</c:v>
                </c:pt>
                <c:pt idx="22393">
                  <c:v>4</c:v>
                </c:pt>
                <c:pt idx="22394">
                  <c:v>4</c:v>
                </c:pt>
                <c:pt idx="22395">
                  <c:v>4</c:v>
                </c:pt>
                <c:pt idx="22396">
                  <c:v>4</c:v>
                </c:pt>
                <c:pt idx="22397">
                  <c:v>4</c:v>
                </c:pt>
                <c:pt idx="22398">
                  <c:v>4</c:v>
                </c:pt>
                <c:pt idx="22399">
                  <c:v>4</c:v>
                </c:pt>
                <c:pt idx="22400">
                  <c:v>4</c:v>
                </c:pt>
                <c:pt idx="22401">
                  <c:v>4</c:v>
                </c:pt>
                <c:pt idx="22402">
                  <c:v>4</c:v>
                </c:pt>
                <c:pt idx="22403">
                  <c:v>4</c:v>
                </c:pt>
                <c:pt idx="22404">
                  <c:v>4</c:v>
                </c:pt>
                <c:pt idx="22405">
                  <c:v>4</c:v>
                </c:pt>
                <c:pt idx="22406">
                  <c:v>2.5</c:v>
                </c:pt>
                <c:pt idx="22407">
                  <c:v>2.5</c:v>
                </c:pt>
                <c:pt idx="22408">
                  <c:v>2.5</c:v>
                </c:pt>
                <c:pt idx="22409">
                  <c:v>2.5</c:v>
                </c:pt>
                <c:pt idx="22410">
                  <c:v>4</c:v>
                </c:pt>
                <c:pt idx="22411">
                  <c:v>4</c:v>
                </c:pt>
                <c:pt idx="22412">
                  <c:v>4</c:v>
                </c:pt>
                <c:pt idx="22413">
                  <c:v>4</c:v>
                </c:pt>
                <c:pt idx="22414">
                  <c:v>4</c:v>
                </c:pt>
                <c:pt idx="22415">
                  <c:v>4</c:v>
                </c:pt>
                <c:pt idx="22416">
                  <c:v>4</c:v>
                </c:pt>
                <c:pt idx="22417">
                  <c:v>4</c:v>
                </c:pt>
                <c:pt idx="22418">
                  <c:v>4</c:v>
                </c:pt>
                <c:pt idx="22419">
                  <c:v>4</c:v>
                </c:pt>
                <c:pt idx="22420">
                  <c:v>4</c:v>
                </c:pt>
                <c:pt idx="22421">
                  <c:v>4</c:v>
                </c:pt>
                <c:pt idx="22422">
                  <c:v>4</c:v>
                </c:pt>
                <c:pt idx="22423">
                  <c:v>4</c:v>
                </c:pt>
                <c:pt idx="22424">
                  <c:v>4</c:v>
                </c:pt>
                <c:pt idx="22425">
                  <c:v>4</c:v>
                </c:pt>
                <c:pt idx="22426">
                  <c:v>4</c:v>
                </c:pt>
                <c:pt idx="22427">
                  <c:v>4</c:v>
                </c:pt>
                <c:pt idx="22428">
                  <c:v>4</c:v>
                </c:pt>
                <c:pt idx="22429">
                  <c:v>4</c:v>
                </c:pt>
                <c:pt idx="22430">
                  <c:v>4</c:v>
                </c:pt>
                <c:pt idx="22431">
                  <c:v>4</c:v>
                </c:pt>
                <c:pt idx="22432">
                  <c:v>4</c:v>
                </c:pt>
                <c:pt idx="22433">
                  <c:v>2.5</c:v>
                </c:pt>
                <c:pt idx="22434">
                  <c:v>2.5</c:v>
                </c:pt>
                <c:pt idx="22435">
                  <c:v>2.5</c:v>
                </c:pt>
                <c:pt idx="22436">
                  <c:v>2.5</c:v>
                </c:pt>
                <c:pt idx="22437">
                  <c:v>4</c:v>
                </c:pt>
                <c:pt idx="22438">
                  <c:v>4</c:v>
                </c:pt>
                <c:pt idx="22439">
                  <c:v>4</c:v>
                </c:pt>
                <c:pt idx="22440">
                  <c:v>4</c:v>
                </c:pt>
                <c:pt idx="22441">
                  <c:v>4</c:v>
                </c:pt>
                <c:pt idx="22442">
                  <c:v>4</c:v>
                </c:pt>
                <c:pt idx="22443">
                  <c:v>4</c:v>
                </c:pt>
                <c:pt idx="22444">
                  <c:v>4</c:v>
                </c:pt>
                <c:pt idx="22445">
                  <c:v>4</c:v>
                </c:pt>
                <c:pt idx="22446">
                  <c:v>4</c:v>
                </c:pt>
                <c:pt idx="22447">
                  <c:v>4</c:v>
                </c:pt>
                <c:pt idx="22448">
                  <c:v>4</c:v>
                </c:pt>
                <c:pt idx="22449">
                  <c:v>4</c:v>
                </c:pt>
                <c:pt idx="22450">
                  <c:v>4</c:v>
                </c:pt>
                <c:pt idx="22451">
                  <c:v>4</c:v>
                </c:pt>
                <c:pt idx="22452">
                  <c:v>4</c:v>
                </c:pt>
                <c:pt idx="22453">
                  <c:v>4</c:v>
                </c:pt>
                <c:pt idx="22454">
                  <c:v>4</c:v>
                </c:pt>
                <c:pt idx="22455">
                  <c:v>4</c:v>
                </c:pt>
                <c:pt idx="22456">
                  <c:v>4</c:v>
                </c:pt>
                <c:pt idx="22457">
                  <c:v>4</c:v>
                </c:pt>
                <c:pt idx="22458">
                  <c:v>4</c:v>
                </c:pt>
                <c:pt idx="22459">
                  <c:v>4</c:v>
                </c:pt>
                <c:pt idx="22460">
                  <c:v>4</c:v>
                </c:pt>
                <c:pt idx="22461">
                  <c:v>2.5</c:v>
                </c:pt>
                <c:pt idx="22462">
                  <c:v>2.5</c:v>
                </c:pt>
                <c:pt idx="22463">
                  <c:v>2.5</c:v>
                </c:pt>
                <c:pt idx="22464">
                  <c:v>2.5</c:v>
                </c:pt>
                <c:pt idx="22465">
                  <c:v>4</c:v>
                </c:pt>
                <c:pt idx="22466">
                  <c:v>4</c:v>
                </c:pt>
                <c:pt idx="22467">
                  <c:v>4</c:v>
                </c:pt>
                <c:pt idx="22468">
                  <c:v>4</c:v>
                </c:pt>
                <c:pt idx="22469">
                  <c:v>4</c:v>
                </c:pt>
                <c:pt idx="22470">
                  <c:v>4</c:v>
                </c:pt>
                <c:pt idx="22471">
                  <c:v>4</c:v>
                </c:pt>
                <c:pt idx="22472">
                  <c:v>4</c:v>
                </c:pt>
                <c:pt idx="22473">
                  <c:v>4</c:v>
                </c:pt>
                <c:pt idx="22474">
                  <c:v>4</c:v>
                </c:pt>
                <c:pt idx="22475">
                  <c:v>4</c:v>
                </c:pt>
                <c:pt idx="22476">
                  <c:v>4</c:v>
                </c:pt>
                <c:pt idx="22477">
                  <c:v>4</c:v>
                </c:pt>
                <c:pt idx="22478">
                  <c:v>4</c:v>
                </c:pt>
                <c:pt idx="22479">
                  <c:v>4</c:v>
                </c:pt>
                <c:pt idx="22480">
                  <c:v>4</c:v>
                </c:pt>
                <c:pt idx="22481">
                  <c:v>4</c:v>
                </c:pt>
                <c:pt idx="22482">
                  <c:v>4</c:v>
                </c:pt>
                <c:pt idx="22483">
                  <c:v>4</c:v>
                </c:pt>
                <c:pt idx="22484">
                  <c:v>4</c:v>
                </c:pt>
                <c:pt idx="22485">
                  <c:v>4</c:v>
                </c:pt>
                <c:pt idx="22486">
                  <c:v>4</c:v>
                </c:pt>
                <c:pt idx="22487">
                  <c:v>4</c:v>
                </c:pt>
                <c:pt idx="22488">
                  <c:v>2.5</c:v>
                </c:pt>
                <c:pt idx="22489">
                  <c:v>2.5</c:v>
                </c:pt>
                <c:pt idx="22490">
                  <c:v>2.5</c:v>
                </c:pt>
                <c:pt idx="22491">
                  <c:v>2.5</c:v>
                </c:pt>
                <c:pt idx="22492">
                  <c:v>4</c:v>
                </c:pt>
                <c:pt idx="22493">
                  <c:v>4</c:v>
                </c:pt>
                <c:pt idx="22494">
                  <c:v>4</c:v>
                </c:pt>
                <c:pt idx="22495">
                  <c:v>4</c:v>
                </c:pt>
                <c:pt idx="22496">
                  <c:v>4</c:v>
                </c:pt>
                <c:pt idx="22497">
                  <c:v>4</c:v>
                </c:pt>
                <c:pt idx="22498">
                  <c:v>4</c:v>
                </c:pt>
                <c:pt idx="22499">
                  <c:v>4</c:v>
                </c:pt>
                <c:pt idx="22500">
                  <c:v>4</c:v>
                </c:pt>
                <c:pt idx="22501">
                  <c:v>4</c:v>
                </c:pt>
                <c:pt idx="22502">
                  <c:v>4</c:v>
                </c:pt>
                <c:pt idx="22503">
                  <c:v>4</c:v>
                </c:pt>
                <c:pt idx="22504">
                  <c:v>4</c:v>
                </c:pt>
                <c:pt idx="22505">
                  <c:v>4</c:v>
                </c:pt>
                <c:pt idx="22506">
                  <c:v>4</c:v>
                </c:pt>
                <c:pt idx="22507">
                  <c:v>4</c:v>
                </c:pt>
                <c:pt idx="22508">
                  <c:v>4</c:v>
                </c:pt>
                <c:pt idx="22509">
                  <c:v>4</c:v>
                </c:pt>
                <c:pt idx="22510">
                  <c:v>4</c:v>
                </c:pt>
                <c:pt idx="22511">
                  <c:v>4</c:v>
                </c:pt>
                <c:pt idx="22512">
                  <c:v>4</c:v>
                </c:pt>
                <c:pt idx="22513">
                  <c:v>4</c:v>
                </c:pt>
                <c:pt idx="22514">
                  <c:v>4</c:v>
                </c:pt>
                <c:pt idx="22515">
                  <c:v>2.5</c:v>
                </c:pt>
                <c:pt idx="22516">
                  <c:v>2.5</c:v>
                </c:pt>
                <c:pt idx="22517">
                  <c:v>2.5</c:v>
                </c:pt>
                <c:pt idx="22518">
                  <c:v>4</c:v>
                </c:pt>
                <c:pt idx="22519">
                  <c:v>4</c:v>
                </c:pt>
                <c:pt idx="22520">
                  <c:v>4</c:v>
                </c:pt>
                <c:pt idx="22521">
                  <c:v>4</c:v>
                </c:pt>
                <c:pt idx="22522">
                  <c:v>4</c:v>
                </c:pt>
                <c:pt idx="22523">
                  <c:v>4</c:v>
                </c:pt>
                <c:pt idx="22524">
                  <c:v>4</c:v>
                </c:pt>
                <c:pt idx="22525">
                  <c:v>4</c:v>
                </c:pt>
                <c:pt idx="22526">
                  <c:v>4</c:v>
                </c:pt>
                <c:pt idx="22527">
                  <c:v>4</c:v>
                </c:pt>
                <c:pt idx="22528">
                  <c:v>4</c:v>
                </c:pt>
                <c:pt idx="22529">
                  <c:v>4</c:v>
                </c:pt>
                <c:pt idx="22530">
                  <c:v>4</c:v>
                </c:pt>
                <c:pt idx="22531">
                  <c:v>4</c:v>
                </c:pt>
                <c:pt idx="22532">
                  <c:v>4</c:v>
                </c:pt>
                <c:pt idx="22533">
                  <c:v>4</c:v>
                </c:pt>
                <c:pt idx="22534">
                  <c:v>4</c:v>
                </c:pt>
                <c:pt idx="22535">
                  <c:v>4</c:v>
                </c:pt>
                <c:pt idx="22536">
                  <c:v>4</c:v>
                </c:pt>
                <c:pt idx="22537">
                  <c:v>2.5</c:v>
                </c:pt>
                <c:pt idx="22538">
                  <c:v>4</c:v>
                </c:pt>
                <c:pt idx="22539">
                  <c:v>2.5</c:v>
                </c:pt>
                <c:pt idx="22540">
                  <c:v>4</c:v>
                </c:pt>
                <c:pt idx="22541">
                  <c:v>4</c:v>
                </c:pt>
                <c:pt idx="22542">
                  <c:v>4</c:v>
                </c:pt>
                <c:pt idx="22543">
                  <c:v>4</c:v>
                </c:pt>
                <c:pt idx="22544">
                  <c:v>4</c:v>
                </c:pt>
                <c:pt idx="22545">
                  <c:v>4</c:v>
                </c:pt>
                <c:pt idx="22546">
                  <c:v>4</c:v>
                </c:pt>
                <c:pt idx="22547">
                  <c:v>4</c:v>
                </c:pt>
                <c:pt idx="22548">
                  <c:v>4</c:v>
                </c:pt>
                <c:pt idx="22549">
                  <c:v>4</c:v>
                </c:pt>
                <c:pt idx="22550">
                  <c:v>4</c:v>
                </c:pt>
                <c:pt idx="22551">
                  <c:v>4</c:v>
                </c:pt>
                <c:pt idx="22552">
                  <c:v>4</c:v>
                </c:pt>
                <c:pt idx="22553">
                  <c:v>4</c:v>
                </c:pt>
                <c:pt idx="22554">
                  <c:v>4</c:v>
                </c:pt>
                <c:pt idx="22555">
                  <c:v>4</c:v>
                </c:pt>
                <c:pt idx="22556">
                  <c:v>4</c:v>
                </c:pt>
                <c:pt idx="22557">
                  <c:v>4</c:v>
                </c:pt>
                <c:pt idx="22558">
                  <c:v>4</c:v>
                </c:pt>
                <c:pt idx="22559">
                  <c:v>2.5</c:v>
                </c:pt>
                <c:pt idx="22560">
                  <c:v>2.5</c:v>
                </c:pt>
                <c:pt idx="22561">
                  <c:v>4</c:v>
                </c:pt>
                <c:pt idx="22562">
                  <c:v>4</c:v>
                </c:pt>
                <c:pt idx="22563">
                  <c:v>4</c:v>
                </c:pt>
                <c:pt idx="22564">
                  <c:v>4</c:v>
                </c:pt>
                <c:pt idx="22565">
                  <c:v>4</c:v>
                </c:pt>
                <c:pt idx="22566">
                  <c:v>4</c:v>
                </c:pt>
                <c:pt idx="22567">
                  <c:v>4</c:v>
                </c:pt>
                <c:pt idx="22568">
                  <c:v>2.5</c:v>
                </c:pt>
                <c:pt idx="22569">
                  <c:v>2</c:v>
                </c:pt>
                <c:pt idx="22570">
                  <c:v>2.5</c:v>
                </c:pt>
                <c:pt idx="22571">
                  <c:v>2</c:v>
                </c:pt>
                <c:pt idx="22572">
                  <c:v>2.5</c:v>
                </c:pt>
                <c:pt idx="22573">
                  <c:v>2.5</c:v>
                </c:pt>
                <c:pt idx="22574">
                  <c:v>2</c:v>
                </c:pt>
                <c:pt idx="22575">
                  <c:v>2.5</c:v>
                </c:pt>
                <c:pt idx="22576">
                  <c:v>2</c:v>
                </c:pt>
                <c:pt idx="22577">
                  <c:v>2.5</c:v>
                </c:pt>
                <c:pt idx="22578">
                  <c:v>2.5</c:v>
                </c:pt>
                <c:pt idx="22579">
                  <c:v>2</c:v>
                </c:pt>
                <c:pt idx="22580">
                  <c:v>2.5</c:v>
                </c:pt>
                <c:pt idx="22581">
                  <c:v>2</c:v>
                </c:pt>
                <c:pt idx="22582">
                  <c:v>2.5</c:v>
                </c:pt>
                <c:pt idx="22583">
                  <c:v>2.5</c:v>
                </c:pt>
                <c:pt idx="22584">
                  <c:v>2</c:v>
                </c:pt>
                <c:pt idx="22585">
                  <c:v>2.5</c:v>
                </c:pt>
                <c:pt idx="22586">
                  <c:v>2</c:v>
                </c:pt>
                <c:pt idx="22587">
                  <c:v>2.5</c:v>
                </c:pt>
                <c:pt idx="22588">
                  <c:v>2.5</c:v>
                </c:pt>
                <c:pt idx="22589">
                  <c:v>2</c:v>
                </c:pt>
                <c:pt idx="22590">
                  <c:v>2.5</c:v>
                </c:pt>
                <c:pt idx="22591">
                  <c:v>2</c:v>
                </c:pt>
                <c:pt idx="22592">
                  <c:v>2.5</c:v>
                </c:pt>
                <c:pt idx="22593">
                  <c:v>2.5</c:v>
                </c:pt>
                <c:pt idx="22594">
                  <c:v>2</c:v>
                </c:pt>
                <c:pt idx="22595">
                  <c:v>2.5</c:v>
                </c:pt>
                <c:pt idx="22596">
                  <c:v>2</c:v>
                </c:pt>
                <c:pt idx="22597">
                  <c:v>2.5</c:v>
                </c:pt>
                <c:pt idx="22598">
                  <c:v>2.5</c:v>
                </c:pt>
                <c:pt idx="22599">
                  <c:v>2.5</c:v>
                </c:pt>
                <c:pt idx="22600">
                  <c:v>2.5</c:v>
                </c:pt>
                <c:pt idx="22601">
                  <c:v>2.5</c:v>
                </c:pt>
                <c:pt idx="22602">
                  <c:v>2.5</c:v>
                </c:pt>
                <c:pt idx="22603">
                  <c:v>2.5</c:v>
                </c:pt>
                <c:pt idx="22604">
                  <c:v>2.5</c:v>
                </c:pt>
                <c:pt idx="22605">
                  <c:v>2.5</c:v>
                </c:pt>
                <c:pt idx="22606">
                  <c:v>2.5</c:v>
                </c:pt>
                <c:pt idx="22607">
                  <c:v>2.5</c:v>
                </c:pt>
                <c:pt idx="22608">
                  <c:v>2.5</c:v>
                </c:pt>
                <c:pt idx="22609">
                  <c:v>2.5</c:v>
                </c:pt>
                <c:pt idx="22610">
                  <c:v>2.5</c:v>
                </c:pt>
                <c:pt idx="22611">
                  <c:v>2.5</c:v>
                </c:pt>
                <c:pt idx="22612">
                  <c:v>2.5</c:v>
                </c:pt>
                <c:pt idx="22613">
                  <c:v>2.5</c:v>
                </c:pt>
                <c:pt idx="22614">
                  <c:v>2.5</c:v>
                </c:pt>
                <c:pt idx="22615">
                  <c:v>2.5</c:v>
                </c:pt>
                <c:pt idx="22616">
                  <c:v>2.5</c:v>
                </c:pt>
                <c:pt idx="22617">
                  <c:v>2.5</c:v>
                </c:pt>
                <c:pt idx="22618">
                  <c:v>2.5</c:v>
                </c:pt>
                <c:pt idx="22619">
                  <c:v>2.5</c:v>
                </c:pt>
                <c:pt idx="22620">
                  <c:v>2.5</c:v>
                </c:pt>
                <c:pt idx="22621">
                  <c:v>2.5</c:v>
                </c:pt>
                <c:pt idx="22622">
                  <c:v>2.5</c:v>
                </c:pt>
                <c:pt idx="22623">
                  <c:v>2.5</c:v>
                </c:pt>
                <c:pt idx="22624">
                  <c:v>2.5</c:v>
                </c:pt>
                <c:pt idx="22625">
                  <c:v>2.5</c:v>
                </c:pt>
                <c:pt idx="22626">
                  <c:v>2.5</c:v>
                </c:pt>
                <c:pt idx="22627">
                  <c:v>2.5</c:v>
                </c:pt>
                <c:pt idx="22628">
                  <c:v>2.5</c:v>
                </c:pt>
                <c:pt idx="22629">
                  <c:v>2.5</c:v>
                </c:pt>
                <c:pt idx="22630">
                  <c:v>2.5</c:v>
                </c:pt>
                <c:pt idx="22631">
                  <c:v>2.5</c:v>
                </c:pt>
                <c:pt idx="22632">
                  <c:v>2.5</c:v>
                </c:pt>
                <c:pt idx="22633">
                  <c:v>2.5</c:v>
                </c:pt>
                <c:pt idx="22634">
                  <c:v>2.5</c:v>
                </c:pt>
                <c:pt idx="22635">
                  <c:v>2.5</c:v>
                </c:pt>
                <c:pt idx="22636">
                  <c:v>2.5</c:v>
                </c:pt>
                <c:pt idx="22637">
                  <c:v>2.5</c:v>
                </c:pt>
                <c:pt idx="22638">
                  <c:v>2.5</c:v>
                </c:pt>
                <c:pt idx="22639">
                  <c:v>2.5</c:v>
                </c:pt>
                <c:pt idx="22640">
                  <c:v>2.5</c:v>
                </c:pt>
                <c:pt idx="22641">
                  <c:v>2.5</c:v>
                </c:pt>
                <c:pt idx="22642">
                  <c:v>2.5</c:v>
                </c:pt>
                <c:pt idx="22643">
                  <c:v>2.5</c:v>
                </c:pt>
                <c:pt idx="22644">
                  <c:v>2.5</c:v>
                </c:pt>
                <c:pt idx="22645">
                  <c:v>2.5</c:v>
                </c:pt>
                <c:pt idx="22646">
                  <c:v>5.6</c:v>
                </c:pt>
                <c:pt idx="22647">
                  <c:v>5.6</c:v>
                </c:pt>
                <c:pt idx="22648">
                  <c:v>5.6</c:v>
                </c:pt>
                <c:pt idx="22649">
                  <c:v>5.6</c:v>
                </c:pt>
                <c:pt idx="22650">
                  <c:v>5.6</c:v>
                </c:pt>
                <c:pt idx="22651">
                  <c:v>5.6</c:v>
                </c:pt>
                <c:pt idx="22652">
                  <c:v>5.6</c:v>
                </c:pt>
                <c:pt idx="22653">
                  <c:v>5.6</c:v>
                </c:pt>
                <c:pt idx="22654">
                  <c:v>5.6</c:v>
                </c:pt>
                <c:pt idx="22655">
                  <c:v>5.6</c:v>
                </c:pt>
                <c:pt idx="22656">
                  <c:v>5.6</c:v>
                </c:pt>
                <c:pt idx="22657">
                  <c:v>5.6</c:v>
                </c:pt>
                <c:pt idx="22658">
                  <c:v>5.6</c:v>
                </c:pt>
                <c:pt idx="22659">
                  <c:v>5.6</c:v>
                </c:pt>
                <c:pt idx="22660">
                  <c:v>5.6</c:v>
                </c:pt>
                <c:pt idx="22661">
                  <c:v>5.6</c:v>
                </c:pt>
                <c:pt idx="22662">
                  <c:v>5.6</c:v>
                </c:pt>
                <c:pt idx="22663">
                  <c:v>5.6</c:v>
                </c:pt>
                <c:pt idx="22664">
                  <c:v>5.6</c:v>
                </c:pt>
                <c:pt idx="22665">
                  <c:v>5.6</c:v>
                </c:pt>
                <c:pt idx="22666">
                  <c:v>5.6</c:v>
                </c:pt>
                <c:pt idx="22667">
                  <c:v>5.6</c:v>
                </c:pt>
                <c:pt idx="22668">
                  <c:v>5.6</c:v>
                </c:pt>
                <c:pt idx="22669">
                  <c:v>5.6</c:v>
                </c:pt>
                <c:pt idx="22670">
                  <c:v>5.6</c:v>
                </c:pt>
                <c:pt idx="22671">
                  <c:v>5.6</c:v>
                </c:pt>
                <c:pt idx="22672">
                  <c:v>5.6</c:v>
                </c:pt>
                <c:pt idx="22673">
                  <c:v>5.6</c:v>
                </c:pt>
                <c:pt idx="22674">
                  <c:v>5.6</c:v>
                </c:pt>
                <c:pt idx="22675">
                  <c:v>5.6</c:v>
                </c:pt>
                <c:pt idx="22676">
                  <c:v>5.6</c:v>
                </c:pt>
                <c:pt idx="22677">
                  <c:v>5.6</c:v>
                </c:pt>
                <c:pt idx="22678">
                  <c:v>5.6</c:v>
                </c:pt>
                <c:pt idx="22679">
                  <c:v>5.6</c:v>
                </c:pt>
                <c:pt idx="22680">
                  <c:v>5.6</c:v>
                </c:pt>
                <c:pt idx="22681">
                  <c:v>5.6</c:v>
                </c:pt>
                <c:pt idx="22682">
                  <c:v>5.6</c:v>
                </c:pt>
                <c:pt idx="22683">
                  <c:v>5.6</c:v>
                </c:pt>
                <c:pt idx="22684">
                  <c:v>5.6</c:v>
                </c:pt>
                <c:pt idx="22685">
                  <c:v>5.6</c:v>
                </c:pt>
                <c:pt idx="22686">
                  <c:v>5.6</c:v>
                </c:pt>
                <c:pt idx="22687">
                  <c:v>5.6</c:v>
                </c:pt>
                <c:pt idx="22688">
                  <c:v>5.6</c:v>
                </c:pt>
                <c:pt idx="22689">
                  <c:v>5.6</c:v>
                </c:pt>
                <c:pt idx="22690">
                  <c:v>5.6</c:v>
                </c:pt>
                <c:pt idx="22691">
                  <c:v>5.6</c:v>
                </c:pt>
                <c:pt idx="22692">
                  <c:v>5.6</c:v>
                </c:pt>
                <c:pt idx="22693">
                  <c:v>5.6</c:v>
                </c:pt>
                <c:pt idx="22694">
                  <c:v>5.6</c:v>
                </c:pt>
                <c:pt idx="22695">
                  <c:v>5.6</c:v>
                </c:pt>
                <c:pt idx="22696">
                  <c:v>5.6</c:v>
                </c:pt>
                <c:pt idx="22697">
                  <c:v>5.6</c:v>
                </c:pt>
                <c:pt idx="22698">
                  <c:v>5.6</c:v>
                </c:pt>
                <c:pt idx="22699">
                  <c:v>5.6</c:v>
                </c:pt>
                <c:pt idx="22700">
                  <c:v>5.6</c:v>
                </c:pt>
                <c:pt idx="22701">
                  <c:v>5.6</c:v>
                </c:pt>
                <c:pt idx="22702">
                  <c:v>5.6</c:v>
                </c:pt>
                <c:pt idx="22703">
                  <c:v>5.6</c:v>
                </c:pt>
                <c:pt idx="22704">
                  <c:v>5.6</c:v>
                </c:pt>
                <c:pt idx="22705">
                  <c:v>5.6</c:v>
                </c:pt>
                <c:pt idx="22706">
                  <c:v>5.6</c:v>
                </c:pt>
                <c:pt idx="22707">
                  <c:v>5.6</c:v>
                </c:pt>
                <c:pt idx="22708">
                  <c:v>5.6</c:v>
                </c:pt>
                <c:pt idx="22709">
                  <c:v>5.6</c:v>
                </c:pt>
                <c:pt idx="22710">
                  <c:v>5.6</c:v>
                </c:pt>
                <c:pt idx="22711">
                  <c:v>5.6</c:v>
                </c:pt>
                <c:pt idx="22712">
                  <c:v>5.6</c:v>
                </c:pt>
                <c:pt idx="22713">
                  <c:v>5.6</c:v>
                </c:pt>
                <c:pt idx="22714">
                  <c:v>5.6</c:v>
                </c:pt>
                <c:pt idx="22715">
                  <c:v>5.6</c:v>
                </c:pt>
                <c:pt idx="22716">
                  <c:v>5.6</c:v>
                </c:pt>
                <c:pt idx="22717">
                  <c:v>5.6</c:v>
                </c:pt>
                <c:pt idx="22718">
                  <c:v>5.6</c:v>
                </c:pt>
                <c:pt idx="22719">
                  <c:v>5.6</c:v>
                </c:pt>
                <c:pt idx="22720">
                  <c:v>5.6</c:v>
                </c:pt>
                <c:pt idx="22721">
                  <c:v>5.6</c:v>
                </c:pt>
                <c:pt idx="22722">
                  <c:v>5.6</c:v>
                </c:pt>
                <c:pt idx="22723">
                  <c:v>5.6</c:v>
                </c:pt>
                <c:pt idx="22724">
                  <c:v>5.6</c:v>
                </c:pt>
                <c:pt idx="22725">
                  <c:v>5.6</c:v>
                </c:pt>
                <c:pt idx="22726">
                  <c:v>5.6</c:v>
                </c:pt>
                <c:pt idx="22727">
                  <c:v>5.6</c:v>
                </c:pt>
                <c:pt idx="22728">
                  <c:v>5.6</c:v>
                </c:pt>
                <c:pt idx="22729">
                  <c:v>5.6</c:v>
                </c:pt>
                <c:pt idx="22730">
                  <c:v>5.6</c:v>
                </c:pt>
                <c:pt idx="22731">
                  <c:v>5.6</c:v>
                </c:pt>
                <c:pt idx="22732">
                  <c:v>5.6</c:v>
                </c:pt>
                <c:pt idx="22733">
                  <c:v>5.6</c:v>
                </c:pt>
                <c:pt idx="22734">
                  <c:v>3.5</c:v>
                </c:pt>
                <c:pt idx="22735">
                  <c:v>3.5</c:v>
                </c:pt>
                <c:pt idx="22736">
                  <c:v>3.5</c:v>
                </c:pt>
                <c:pt idx="22737">
                  <c:v>3.5</c:v>
                </c:pt>
                <c:pt idx="22738">
                  <c:v>3.5</c:v>
                </c:pt>
                <c:pt idx="22739">
                  <c:v>3.5</c:v>
                </c:pt>
                <c:pt idx="22740">
                  <c:v>3.5</c:v>
                </c:pt>
                <c:pt idx="22741">
                  <c:v>3.5</c:v>
                </c:pt>
                <c:pt idx="22742">
                  <c:v>3.5</c:v>
                </c:pt>
                <c:pt idx="22743">
                  <c:v>3.5</c:v>
                </c:pt>
                <c:pt idx="22744">
                  <c:v>3.5</c:v>
                </c:pt>
                <c:pt idx="22745">
                  <c:v>3.5</c:v>
                </c:pt>
                <c:pt idx="22746">
                  <c:v>3.5</c:v>
                </c:pt>
                <c:pt idx="22747">
                  <c:v>3.5</c:v>
                </c:pt>
                <c:pt idx="22748">
                  <c:v>3.5</c:v>
                </c:pt>
                <c:pt idx="22749">
                  <c:v>3.5</c:v>
                </c:pt>
                <c:pt idx="22750">
                  <c:v>3.5</c:v>
                </c:pt>
                <c:pt idx="22751">
                  <c:v>3.5</c:v>
                </c:pt>
                <c:pt idx="22752">
                  <c:v>3.5</c:v>
                </c:pt>
                <c:pt idx="22753">
                  <c:v>3.5</c:v>
                </c:pt>
                <c:pt idx="22754">
                  <c:v>3.5</c:v>
                </c:pt>
                <c:pt idx="22755">
                  <c:v>3.5</c:v>
                </c:pt>
                <c:pt idx="22756">
                  <c:v>3.5</c:v>
                </c:pt>
                <c:pt idx="22757">
                  <c:v>3.5</c:v>
                </c:pt>
                <c:pt idx="22758">
                  <c:v>3.5</c:v>
                </c:pt>
                <c:pt idx="22759">
                  <c:v>3.5</c:v>
                </c:pt>
                <c:pt idx="22760">
                  <c:v>3.5</c:v>
                </c:pt>
                <c:pt idx="22761">
                  <c:v>3.5</c:v>
                </c:pt>
                <c:pt idx="22762">
                  <c:v>3.5</c:v>
                </c:pt>
                <c:pt idx="22763">
                  <c:v>3.5</c:v>
                </c:pt>
                <c:pt idx="22764">
                  <c:v>3.5</c:v>
                </c:pt>
                <c:pt idx="22765">
                  <c:v>3.5</c:v>
                </c:pt>
                <c:pt idx="22766">
                  <c:v>3.5</c:v>
                </c:pt>
                <c:pt idx="22767">
                  <c:v>2.5</c:v>
                </c:pt>
                <c:pt idx="22768">
                  <c:v>3.5</c:v>
                </c:pt>
                <c:pt idx="22769">
                  <c:v>2.5</c:v>
                </c:pt>
                <c:pt idx="22770">
                  <c:v>3.5</c:v>
                </c:pt>
                <c:pt idx="22771">
                  <c:v>3.5</c:v>
                </c:pt>
                <c:pt idx="22772">
                  <c:v>2.5</c:v>
                </c:pt>
                <c:pt idx="22773">
                  <c:v>3.5</c:v>
                </c:pt>
                <c:pt idx="22774">
                  <c:v>2.5</c:v>
                </c:pt>
                <c:pt idx="22775">
                  <c:v>3.5</c:v>
                </c:pt>
                <c:pt idx="22776">
                  <c:v>2.5</c:v>
                </c:pt>
                <c:pt idx="22777">
                  <c:v>3.5</c:v>
                </c:pt>
                <c:pt idx="22778">
                  <c:v>3.5</c:v>
                </c:pt>
                <c:pt idx="22779">
                  <c:v>2.5</c:v>
                </c:pt>
                <c:pt idx="22780">
                  <c:v>3.5</c:v>
                </c:pt>
                <c:pt idx="22781">
                  <c:v>3.5</c:v>
                </c:pt>
                <c:pt idx="22782">
                  <c:v>3.5</c:v>
                </c:pt>
                <c:pt idx="22783">
                  <c:v>3.5</c:v>
                </c:pt>
                <c:pt idx="22784">
                  <c:v>3.5</c:v>
                </c:pt>
                <c:pt idx="22785">
                  <c:v>3.5</c:v>
                </c:pt>
                <c:pt idx="22786">
                  <c:v>3.5</c:v>
                </c:pt>
                <c:pt idx="22787">
                  <c:v>3.5</c:v>
                </c:pt>
                <c:pt idx="22788">
                  <c:v>4</c:v>
                </c:pt>
                <c:pt idx="22789">
                  <c:v>5.6</c:v>
                </c:pt>
                <c:pt idx="22790">
                  <c:v>4</c:v>
                </c:pt>
                <c:pt idx="22791">
                  <c:v>4</c:v>
                </c:pt>
                <c:pt idx="22792">
                  <c:v>4</c:v>
                </c:pt>
                <c:pt idx="22793">
                  <c:v>4</c:v>
                </c:pt>
                <c:pt idx="22794">
                  <c:v>4</c:v>
                </c:pt>
                <c:pt idx="22795">
                  <c:v>4</c:v>
                </c:pt>
                <c:pt idx="22796">
                  <c:v>4</c:v>
                </c:pt>
                <c:pt idx="22797">
                  <c:v>4</c:v>
                </c:pt>
                <c:pt idx="22798">
                  <c:v>5.6</c:v>
                </c:pt>
                <c:pt idx="22799">
                  <c:v>4</c:v>
                </c:pt>
                <c:pt idx="22800">
                  <c:v>4</c:v>
                </c:pt>
                <c:pt idx="22801">
                  <c:v>4</c:v>
                </c:pt>
                <c:pt idx="22802">
                  <c:v>4</c:v>
                </c:pt>
                <c:pt idx="22803">
                  <c:v>4</c:v>
                </c:pt>
                <c:pt idx="22804">
                  <c:v>4</c:v>
                </c:pt>
                <c:pt idx="22805">
                  <c:v>4</c:v>
                </c:pt>
                <c:pt idx="22806">
                  <c:v>4</c:v>
                </c:pt>
                <c:pt idx="22807">
                  <c:v>5.6</c:v>
                </c:pt>
                <c:pt idx="22808">
                  <c:v>4</c:v>
                </c:pt>
                <c:pt idx="22809">
                  <c:v>4</c:v>
                </c:pt>
                <c:pt idx="22810">
                  <c:v>4</c:v>
                </c:pt>
                <c:pt idx="22811">
                  <c:v>4</c:v>
                </c:pt>
                <c:pt idx="22812">
                  <c:v>4</c:v>
                </c:pt>
                <c:pt idx="22813">
                  <c:v>4</c:v>
                </c:pt>
                <c:pt idx="22814">
                  <c:v>5.6</c:v>
                </c:pt>
                <c:pt idx="22815">
                  <c:v>4</c:v>
                </c:pt>
                <c:pt idx="22816">
                  <c:v>4</c:v>
                </c:pt>
                <c:pt idx="22817">
                  <c:v>4</c:v>
                </c:pt>
                <c:pt idx="22818">
                  <c:v>4</c:v>
                </c:pt>
                <c:pt idx="22819">
                  <c:v>4</c:v>
                </c:pt>
                <c:pt idx="22820">
                  <c:v>4</c:v>
                </c:pt>
                <c:pt idx="22821">
                  <c:v>4</c:v>
                </c:pt>
                <c:pt idx="22822">
                  <c:v>5.6</c:v>
                </c:pt>
                <c:pt idx="22823">
                  <c:v>5.6</c:v>
                </c:pt>
                <c:pt idx="22824">
                  <c:v>4</c:v>
                </c:pt>
                <c:pt idx="22825">
                  <c:v>4</c:v>
                </c:pt>
                <c:pt idx="22826">
                  <c:v>4</c:v>
                </c:pt>
                <c:pt idx="22827">
                  <c:v>4</c:v>
                </c:pt>
                <c:pt idx="22828">
                  <c:v>5.6</c:v>
                </c:pt>
                <c:pt idx="22829">
                  <c:v>5.6</c:v>
                </c:pt>
                <c:pt idx="22830">
                  <c:v>4</c:v>
                </c:pt>
                <c:pt idx="22831">
                  <c:v>4</c:v>
                </c:pt>
                <c:pt idx="22832">
                  <c:v>4</c:v>
                </c:pt>
                <c:pt idx="22833">
                  <c:v>4</c:v>
                </c:pt>
                <c:pt idx="22834">
                  <c:v>4</c:v>
                </c:pt>
                <c:pt idx="22835">
                  <c:v>4</c:v>
                </c:pt>
                <c:pt idx="22836">
                  <c:v>4</c:v>
                </c:pt>
                <c:pt idx="22837">
                  <c:v>4</c:v>
                </c:pt>
                <c:pt idx="22838">
                  <c:v>4</c:v>
                </c:pt>
                <c:pt idx="22839">
                  <c:v>4</c:v>
                </c:pt>
                <c:pt idx="22840">
                  <c:v>4</c:v>
                </c:pt>
                <c:pt idx="22841">
                  <c:v>4</c:v>
                </c:pt>
                <c:pt idx="22842">
                  <c:v>4</c:v>
                </c:pt>
                <c:pt idx="22843">
                  <c:v>4</c:v>
                </c:pt>
                <c:pt idx="22844">
                  <c:v>4</c:v>
                </c:pt>
                <c:pt idx="22845">
                  <c:v>4</c:v>
                </c:pt>
                <c:pt idx="22846">
                  <c:v>4</c:v>
                </c:pt>
                <c:pt idx="22847">
                  <c:v>4</c:v>
                </c:pt>
                <c:pt idx="22848">
                  <c:v>4</c:v>
                </c:pt>
                <c:pt idx="22849">
                  <c:v>4</c:v>
                </c:pt>
                <c:pt idx="22850">
                  <c:v>4</c:v>
                </c:pt>
                <c:pt idx="22851">
                  <c:v>4</c:v>
                </c:pt>
                <c:pt idx="22852">
                  <c:v>4</c:v>
                </c:pt>
                <c:pt idx="22853">
                  <c:v>4</c:v>
                </c:pt>
                <c:pt idx="22854">
                  <c:v>3.5</c:v>
                </c:pt>
                <c:pt idx="22855">
                  <c:v>3.5</c:v>
                </c:pt>
                <c:pt idx="22856">
                  <c:v>3.5</c:v>
                </c:pt>
                <c:pt idx="22857">
                  <c:v>3.5</c:v>
                </c:pt>
                <c:pt idx="22858">
                  <c:v>3.5</c:v>
                </c:pt>
                <c:pt idx="22859">
                  <c:v>3.5</c:v>
                </c:pt>
                <c:pt idx="22860">
                  <c:v>3.5</c:v>
                </c:pt>
                <c:pt idx="22861">
                  <c:v>3.5</c:v>
                </c:pt>
                <c:pt idx="22862">
                  <c:v>3.5</c:v>
                </c:pt>
                <c:pt idx="22863">
                  <c:v>3.5</c:v>
                </c:pt>
                <c:pt idx="22864">
                  <c:v>3.5</c:v>
                </c:pt>
                <c:pt idx="22865">
                  <c:v>3.5</c:v>
                </c:pt>
                <c:pt idx="22866">
                  <c:v>3.5</c:v>
                </c:pt>
                <c:pt idx="22867">
                  <c:v>3.5</c:v>
                </c:pt>
                <c:pt idx="22868">
                  <c:v>3.5</c:v>
                </c:pt>
                <c:pt idx="22869">
                  <c:v>3.5</c:v>
                </c:pt>
                <c:pt idx="22870">
                  <c:v>3.5</c:v>
                </c:pt>
                <c:pt idx="22871">
                  <c:v>3.5</c:v>
                </c:pt>
                <c:pt idx="22872">
                  <c:v>3.5</c:v>
                </c:pt>
                <c:pt idx="22873">
                  <c:v>3.5</c:v>
                </c:pt>
                <c:pt idx="22874">
                  <c:v>3.5</c:v>
                </c:pt>
                <c:pt idx="22875">
                  <c:v>3.5</c:v>
                </c:pt>
                <c:pt idx="22876">
                  <c:v>3.5</c:v>
                </c:pt>
                <c:pt idx="22877">
                  <c:v>3.5</c:v>
                </c:pt>
                <c:pt idx="22878">
                  <c:v>3.3</c:v>
                </c:pt>
                <c:pt idx="22879">
                  <c:v>3.3</c:v>
                </c:pt>
                <c:pt idx="22880">
                  <c:v>3.3</c:v>
                </c:pt>
                <c:pt idx="22881">
                  <c:v>3.3</c:v>
                </c:pt>
                <c:pt idx="22882">
                  <c:v>3.3</c:v>
                </c:pt>
                <c:pt idx="22883">
                  <c:v>3.3</c:v>
                </c:pt>
                <c:pt idx="22884">
                  <c:v>3.3</c:v>
                </c:pt>
                <c:pt idx="22885">
                  <c:v>3.3</c:v>
                </c:pt>
                <c:pt idx="22886">
                  <c:v>3.3</c:v>
                </c:pt>
                <c:pt idx="22887">
                  <c:v>3.3</c:v>
                </c:pt>
                <c:pt idx="22888">
                  <c:v>3.3</c:v>
                </c:pt>
                <c:pt idx="22889">
                  <c:v>3.3</c:v>
                </c:pt>
                <c:pt idx="22890">
                  <c:v>3.3</c:v>
                </c:pt>
                <c:pt idx="22891">
                  <c:v>3.3</c:v>
                </c:pt>
                <c:pt idx="22892">
                  <c:v>3.3</c:v>
                </c:pt>
                <c:pt idx="22893">
                  <c:v>3.3</c:v>
                </c:pt>
                <c:pt idx="22894">
                  <c:v>3.3</c:v>
                </c:pt>
                <c:pt idx="22895">
                  <c:v>3.3</c:v>
                </c:pt>
                <c:pt idx="22896">
                  <c:v>3.3</c:v>
                </c:pt>
                <c:pt idx="22897">
                  <c:v>3.3</c:v>
                </c:pt>
                <c:pt idx="22898">
                  <c:v>3.3</c:v>
                </c:pt>
                <c:pt idx="22899">
                  <c:v>3.3</c:v>
                </c:pt>
                <c:pt idx="22900">
                  <c:v>3.3</c:v>
                </c:pt>
                <c:pt idx="22901">
                  <c:v>3.3</c:v>
                </c:pt>
                <c:pt idx="22902">
                  <c:v>3.3</c:v>
                </c:pt>
                <c:pt idx="22903">
                  <c:v>3.3</c:v>
                </c:pt>
                <c:pt idx="22904">
                  <c:v>3.3</c:v>
                </c:pt>
                <c:pt idx="22905">
                  <c:v>3.3</c:v>
                </c:pt>
                <c:pt idx="22906">
                  <c:v>3.3</c:v>
                </c:pt>
                <c:pt idx="22907">
                  <c:v>3.3</c:v>
                </c:pt>
                <c:pt idx="22908">
                  <c:v>3.3</c:v>
                </c:pt>
                <c:pt idx="22909">
                  <c:v>3.3</c:v>
                </c:pt>
                <c:pt idx="22910">
                  <c:v>3.3</c:v>
                </c:pt>
                <c:pt idx="22911">
                  <c:v>3.3</c:v>
                </c:pt>
                <c:pt idx="22912">
                  <c:v>3.3</c:v>
                </c:pt>
                <c:pt idx="22913">
                  <c:v>3.3</c:v>
                </c:pt>
                <c:pt idx="22914">
                  <c:v>3.3</c:v>
                </c:pt>
                <c:pt idx="22915">
                  <c:v>3.3</c:v>
                </c:pt>
                <c:pt idx="22916">
                  <c:v>3.3</c:v>
                </c:pt>
                <c:pt idx="22917">
                  <c:v>3.3</c:v>
                </c:pt>
                <c:pt idx="22918" formatCode="0.0">
                  <c:v>3.6728260869565128</c:v>
                </c:pt>
                <c:pt idx="22919" formatCode="0.0">
                  <c:v>3.6728260869565128</c:v>
                </c:pt>
                <c:pt idx="22920" formatCode="0.0">
                  <c:v>3.6728260869565128</c:v>
                </c:pt>
                <c:pt idx="22921" formatCode="0.0">
                  <c:v>3.6728260869565128</c:v>
                </c:pt>
                <c:pt idx="22922" formatCode="0.0">
                  <c:v>3.6728260869565128</c:v>
                </c:pt>
                <c:pt idx="22923" formatCode="0.0">
                  <c:v>3.6728260869565128</c:v>
                </c:pt>
                <c:pt idx="22924" formatCode="0.0">
                  <c:v>3.6728260869565128</c:v>
                </c:pt>
                <c:pt idx="22925" formatCode="0.0">
                  <c:v>3.6728260869565128</c:v>
                </c:pt>
                <c:pt idx="22926" formatCode="0.0">
                  <c:v>3.6728260869565128</c:v>
                </c:pt>
                <c:pt idx="22927" formatCode="0.0">
                  <c:v>3.6728260869565128</c:v>
                </c:pt>
                <c:pt idx="22928" formatCode="0.0">
                  <c:v>3.6728260869565128</c:v>
                </c:pt>
                <c:pt idx="22929" formatCode="0.0">
                  <c:v>3.6728260869565128</c:v>
                </c:pt>
                <c:pt idx="22930" formatCode="0.0">
                  <c:v>3.6728260869565128</c:v>
                </c:pt>
                <c:pt idx="22931" formatCode="0.0">
                  <c:v>3.6728260869565128</c:v>
                </c:pt>
                <c:pt idx="22932" formatCode="0.0">
                  <c:v>3.6728260869565128</c:v>
                </c:pt>
                <c:pt idx="22933" formatCode="0.0">
                  <c:v>3.6728260869565128</c:v>
                </c:pt>
                <c:pt idx="22934" formatCode="0.0">
                  <c:v>3.6728260869565128</c:v>
                </c:pt>
                <c:pt idx="22935" formatCode="0.0">
                  <c:v>3.6728260869565128</c:v>
                </c:pt>
                <c:pt idx="22936" formatCode="0.0">
                  <c:v>3.6728260869565128</c:v>
                </c:pt>
                <c:pt idx="22937" formatCode="0.0">
                  <c:v>3.6728260869565128</c:v>
                </c:pt>
                <c:pt idx="22938" formatCode="0.0">
                  <c:v>3.6728260869565128</c:v>
                </c:pt>
                <c:pt idx="22939" formatCode="0.0">
                  <c:v>3.6728260869565128</c:v>
                </c:pt>
                <c:pt idx="22940" formatCode="0.0">
                  <c:v>3.6728260869565128</c:v>
                </c:pt>
                <c:pt idx="22941" formatCode="0.0">
                  <c:v>3.6728260869565128</c:v>
                </c:pt>
                <c:pt idx="22942" formatCode="0.0">
                  <c:v>3.6728260869565128</c:v>
                </c:pt>
                <c:pt idx="22943" formatCode="0.0">
                  <c:v>3.6728260869565128</c:v>
                </c:pt>
                <c:pt idx="22944" formatCode="0.0">
                  <c:v>3.6728260869565128</c:v>
                </c:pt>
                <c:pt idx="22945" formatCode="0.0">
                  <c:v>3.6728260869565128</c:v>
                </c:pt>
                <c:pt idx="22946" formatCode="0.0">
                  <c:v>3.6728260869565128</c:v>
                </c:pt>
                <c:pt idx="22947" formatCode="0.0">
                  <c:v>3.6728260869565128</c:v>
                </c:pt>
                <c:pt idx="22948" formatCode="0.0">
                  <c:v>3.6728260869565128</c:v>
                </c:pt>
                <c:pt idx="22949" formatCode="0.0">
                  <c:v>3.6728260869565128</c:v>
                </c:pt>
                <c:pt idx="22950" formatCode="0.0">
                  <c:v>3.6728260869565128</c:v>
                </c:pt>
                <c:pt idx="22951" formatCode="0.0">
                  <c:v>3.6728260869565128</c:v>
                </c:pt>
                <c:pt idx="22952" formatCode="0.0">
                  <c:v>3.6728260869565128</c:v>
                </c:pt>
                <c:pt idx="22953" formatCode="0.0">
                  <c:v>3.6728260869565128</c:v>
                </c:pt>
                <c:pt idx="22954" formatCode="0.0">
                  <c:v>3.6728260869565128</c:v>
                </c:pt>
                <c:pt idx="22955" formatCode="0.0">
                  <c:v>3.6728260869565128</c:v>
                </c:pt>
                <c:pt idx="22956" formatCode="0.0">
                  <c:v>3.6728260869565128</c:v>
                </c:pt>
                <c:pt idx="22957" formatCode="0.0">
                  <c:v>3.6728260869565128</c:v>
                </c:pt>
                <c:pt idx="22958" formatCode="0.0">
                  <c:v>3.6728260869565128</c:v>
                </c:pt>
                <c:pt idx="22959" formatCode="0.0">
                  <c:v>3.6728260869565128</c:v>
                </c:pt>
                <c:pt idx="22960" formatCode="0.0">
                  <c:v>3.6728260869565128</c:v>
                </c:pt>
                <c:pt idx="22961" formatCode="0.0">
                  <c:v>3.6728260869565128</c:v>
                </c:pt>
                <c:pt idx="22962" formatCode="0.0">
                  <c:v>3.6728260869565128</c:v>
                </c:pt>
                <c:pt idx="22963" formatCode="0.0">
                  <c:v>3.6728260869565128</c:v>
                </c:pt>
                <c:pt idx="22964" formatCode="0.0">
                  <c:v>3.6728260869565128</c:v>
                </c:pt>
                <c:pt idx="22965" formatCode="0.0">
                  <c:v>3.6728260869565128</c:v>
                </c:pt>
                <c:pt idx="22966" formatCode="0.0">
                  <c:v>3.6728260869565128</c:v>
                </c:pt>
                <c:pt idx="22967">
                  <c:v>5.6</c:v>
                </c:pt>
                <c:pt idx="22968">
                  <c:v>5.6</c:v>
                </c:pt>
                <c:pt idx="22969">
                  <c:v>5.6</c:v>
                </c:pt>
                <c:pt idx="22970">
                  <c:v>5.6</c:v>
                </c:pt>
                <c:pt idx="22971">
                  <c:v>5.6</c:v>
                </c:pt>
                <c:pt idx="22972">
                  <c:v>5.6</c:v>
                </c:pt>
                <c:pt idx="22973">
                  <c:v>5.6</c:v>
                </c:pt>
                <c:pt idx="22974">
                  <c:v>5.6</c:v>
                </c:pt>
                <c:pt idx="22975">
                  <c:v>5.6</c:v>
                </c:pt>
                <c:pt idx="22976">
                  <c:v>5.6</c:v>
                </c:pt>
                <c:pt idx="22977">
                  <c:v>5.6</c:v>
                </c:pt>
                <c:pt idx="22978">
                  <c:v>5.6</c:v>
                </c:pt>
                <c:pt idx="22979">
                  <c:v>5.6</c:v>
                </c:pt>
                <c:pt idx="22980">
                  <c:v>5.6</c:v>
                </c:pt>
                <c:pt idx="22981">
                  <c:v>5.6</c:v>
                </c:pt>
                <c:pt idx="22982">
                  <c:v>5.6</c:v>
                </c:pt>
                <c:pt idx="22983">
                  <c:v>5</c:v>
                </c:pt>
                <c:pt idx="22984">
                  <c:v>5</c:v>
                </c:pt>
                <c:pt idx="22985">
                  <c:v>5</c:v>
                </c:pt>
                <c:pt idx="22986">
                  <c:v>5</c:v>
                </c:pt>
                <c:pt idx="22987">
                  <c:v>5</c:v>
                </c:pt>
                <c:pt idx="22988">
                  <c:v>5</c:v>
                </c:pt>
                <c:pt idx="22989">
                  <c:v>5</c:v>
                </c:pt>
                <c:pt idx="22990">
                  <c:v>5</c:v>
                </c:pt>
                <c:pt idx="22991">
                  <c:v>5</c:v>
                </c:pt>
                <c:pt idx="22992">
                  <c:v>5</c:v>
                </c:pt>
                <c:pt idx="22993">
                  <c:v>5.6</c:v>
                </c:pt>
                <c:pt idx="22994">
                  <c:v>5.6</c:v>
                </c:pt>
                <c:pt idx="22995">
                  <c:v>5.6</c:v>
                </c:pt>
                <c:pt idx="22996">
                  <c:v>5.6</c:v>
                </c:pt>
                <c:pt idx="22997">
                  <c:v>5.6</c:v>
                </c:pt>
                <c:pt idx="22998">
                  <c:v>5.6</c:v>
                </c:pt>
                <c:pt idx="22999">
                  <c:v>5.6</c:v>
                </c:pt>
                <c:pt idx="23000">
                  <c:v>5.6</c:v>
                </c:pt>
                <c:pt idx="23001">
                  <c:v>5.6</c:v>
                </c:pt>
                <c:pt idx="23002">
                  <c:v>5.6</c:v>
                </c:pt>
                <c:pt idx="23003">
                  <c:v>5.6</c:v>
                </c:pt>
                <c:pt idx="23004">
                  <c:v>5.6</c:v>
                </c:pt>
                <c:pt idx="23005">
                  <c:v>5.6</c:v>
                </c:pt>
                <c:pt idx="23006">
                  <c:v>5</c:v>
                </c:pt>
                <c:pt idx="23007">
                  <c:v>5</c:v>
                </c:pt>
                <c:pt idx="23008">
                  <c:v>5</c:v>
                </c:pt>
                <c:pt idx="23009">
                  <c:v>5</c:v>
                </c:pt>
                <c:pt idx="23010">
                  <c:v>5.6</c:v>
                </c:pt>
                <c:pt idx="23011">
                  <c:v>5.6</c:v>
                </c:pt>
                <c:pt idx="23012">
                  <c:v>5.6</c:v>
                </c:pt>
                <c:pt idx="23013">
                  <c:v>5.6</c:v>
                </c:pt>
                <c:pt idx="23014">
                  <c:v>5.6</c:v>
                </c:pt>
                <c:pt idx="23015">
                  <c:v>5.6</c:v>
                </c:pt>
                <c:pt idx="23016">
                  <c:v>5.6</c:v>
                </c:pt>
                <c:pt idx="23017">
                  <c:v>5.6</c:v>
                </c:pt>
                <c:pt idx="23018">
                  <c:v>5.6</c:v>
                </c:pt>
                <c:pt idx="23019">
                  <c:v>5.6</c:v>
                </c:pt>
                <c:pt idx="23020">
                  <c:v>5.6</c:v>
                </c:pt>
                <c:pt idx="23021">
                  <c:v>5.6</c:v>
                </c:pt>
                <c:pt idx="23022">
                  <c:v>5.6</c:v>
                </c:pt>
                <c:pt idx="23023">
                  <c:v>5.6</c:v>
                </c:pt>
                <c:pt idx="23024">
                  <c:v>5.6</c:v>
                </c:pt>
                <c:pt idx="23025">
                  <c:v>5.6</c:v>
                </c:pt>
                <c:pt idx="23026">
                  <c:v>5.6</c:v>
                </c:pt>
                <c:pt idx="23027">
                  <c:v>5.6</c:v>
                </c:pt>
                <c:pt idx="23028">
                  <c:v>5.6</c:v>
                </c:pt>
                <c:pt idx="23029">
                  <c:v>5</c:v>
                </c:pt>
                <c:pt idx="23030">
                  <c:v>5</c:v>
                </c:pt>
                <c:pt idx="23031">
                  <c:v>5</c:v>
                </c:pt>
                <c:pt idx="23032">
                  <c:v>5</c:v>
                </c:pt>
                <c:pt idx="23033">
                  <c:v>5</c:v>
                </c:pt>
                <c:pt idx="23034">
                  <c:v>5</c:v>
                </c:pt>
                <c:pt idx="23035">
                  <c:v>5</c:v>
                </c:pt>
                <c:pt idx="23036">
                  <c:v>5</c:v>
                </c:pt>
                <c:pt idx="23037">
                  <c:v>5</c:v>
                </c:pt>
                <c:pt idx="23038">
                  <c:v>5</c:v>
                </c:pt>
                <c:pt idx="23039">
                  <c:v>5.6</c:v>
                </c:pt>
                <c:pt idx="23040">
                  <c:v>5.6</c:v>
                </c:pt>
                <c:pt idx="23041">
                  <c:v>5.6</c:v>
                </c:pt>
                <c:pt idx="23042">
                  <c:v>5.6</c:v>
                </c:pt>
                <c:pt idx="23043">
                  <c:v>5.6</c:v>
                </c:pt>
                <c:pt idx="23044">
                  <c:v>5.6</c:v>
                </c:pt>
                <c:pt idx="23045">
                  <c:v>5.6</c:v>
                </c:pt>
                <c:pt idx="23046">
                  <c:v>5.6</c:v>
                </c:pt>
                <c:pt idx="23047">
                  <c:v>5.6</c:v>
                </c:pt>
                <c:pt idx="23048">
                  <c:v>5.6</c:v>
                </c:pt>
                <c:pt idx="23049">
                  <c:v>5.6</c:v>
                </c:pt>
                <c:pt idx="23050">
                  <c:v>5.6</c:v>
                </c:pt>
                <c:pt idx="23051">
                  <c:v>5.6</c:v>
                </c:pt>
                <c:pt idx="23052">
                  <c:v>5.6</c:v>
                </c:pt>
                <c:pt idx="23053">
                  <c:v>5.6</c:v>
                </c:pt>
                <c:pt idx="23054">
                  <c:v>5.6</c:v>
                </c:pt>
                <c:pt idx="23055">
                  <c:v>5</c:v>
                </c:pt>
                <c:pt idx="23056">
                  <c:v>5</c:v>
                </c:pt>
                <c:pt idx="23057">
                  <c:v>5</c:v>
                </c:pt>
                <c:pt idx="23058">
                  <c:v>5</c:v>
                </c:pt>
                <c:pt idx="23059">
                  <c:v>5</c:v>
                </c:pt>
                <c:pt idx="23060">
                  <c:v>5</c:v>
                </c:pt>
                <c:pt idx="23061">
                  <c:v>5</c:v>
                </c:pt>
                <c:pt idx="23062">
                  <c:v>5.6</c:v>
                </c:pt>
                <c:pt idx="23063">
                  <c:v>5.6</c:v>
                </c:pt>
                <c:pt idx="23064">
                  <c:v>5.6</c:v>
                </c:pt>
                <c:pt idx="23065">
                  <c:v>5</c:v>
                </c:pt>
                <c:pt idx="23066">
                  <c:v>5.6</c:v>
                </c:pt>
                <c:pt idx="23067">
                  <c:v>5.6</c:v>
                </c:pt>
                <c:pt idx="23068">
                  <c:v>5.6</c:v>
                </c:pt>
                <c:pt idx="23069">
                  <c:v>5.6</c:v>
                </c:pt>
                <c:pt idx="23070">
                  <c:v>5.6</c:v>
                </c:pt>
                <c:pt idx="23071">
                  <c:v>5</c:v>
                </c:pt>
                <c:pt idx="23072">
                  <c:v>5</c:v>
                </c:pt>
                <c:pt idx="23073">
                  <c:v>5</c:v>
                </c:pt>
                <c:pt idx="23074">
                  <c:v>5</c:v>
                </c:pt>
                <c:pt idx="23075">
                  <c:v>5</c:v>
                </c:pt>
                <c:pt idx="23076">
                  <c:v>5.6</c:v>
                </c:pt>
                <c:pt idx="23077">
                  <c:v>5.6</c:v>
                </c:pt>
                <c:pt idx="23078">
                  <c:v>5.6</c:v>
                </c:pt>
                <c:pt idx="23079">
                  <c:v>5.6</c:v>
                </c:pt>
                <c:pt idx="23080">
                  <c:v>5</c:v>
                </c:pt>
                <c:pt idx="23081">
                  <c:v>5</c:v>
                </c:pt>
                <c:pt idx="23082">
                  <c:v>5</c:v>
                </c:pt>
                <c:pt idx="23083">
                  <c:v>5.6</c:v>
                </c:pt>
                <c:pt idx="23084">
                  <c:v>5.6</c:v>
                </c:pt>
                <c:pt idx="23085">
                  <c:v>5.6</c:v>
                </c:pt>
                <c:pt idx="23086">
                  <c:v>5.6</c:v>
                </c:pt>
                <c:pt idx="23087">
                  <c:v>5.6</c:v>
                </c:pt>
                <c:pt idx="23088">
                  <c:v>5.6</c:v>
                </c:pt>
                <c:pt idx="23089">
                  <c:v>5.6</c:v>
                </c:pt>
                <c:pt idx="23090">
                  <c:v>5.6</c:v>
                </c:pt>
                <c:pt idx="23091">
                  <c:v>5.6</c:v>
                </c:pt>
                <c:pt idx="23092">
                  <c:v>5.6</c:v>
                </c:pt>
                <c:pt idx="23093">
                  <c:v>5.6</c:v>
                </c:pt>
                <c:pt idx="23094">
                  <c:v>5.6</c:v>
                </c:pt>
                <c:pt idx="23095">
                  <c:v>5.6</c:v>
                </c:pt>
                <c:pt idx="23096">
                  <c:v>5.6</c:v>
                </c:pt>
                <c:pt idx="23097">
                  <c:v>5.6</c:v>
                </c:pt>
                <c:pt idx="23098">
                  <c:v>5.6</c:v>
                </c:pt>
                <c:pt idx="23099">
                  <c:v>5.6</c:v>
                </c:pt>
                <c:pt idx="23100">
                  <c:v>5.6</c:v>
                </c:pt>
                <c:pt idx="23101">
                  <c:v>5.6</c:v>
                </c:pt>
                <c:pt idx="23102">
                  <c:v>5.6</c:v>
                </c:pt>
                <c:pt idx="23103">
                  <c:v>5.6</c:v>
                </c:pt>
                <c:pt idx="23104">
                  <c:v>5.6</c:v>
                </c:pt>
                <c:pt idx="23105">
                  <c:v>5.6</c:v>
                </c:pt>
                <c:pt idx="23106">
                  <c:v>5.6</c:v>
                </c:pt>
                <c:pt idx="23107">
                  <c:v>5.6</c:v>
                </c:pt>
                <c:pt idx="23108">
                  <c:v>5.6</c:v>
                </c:pt>
                <c:pt idx="23109">
                  <c:v>5.6</c:v>
                </c:pt>
                <c:pt idx="23110">
                  <c:v>5.6</c:v>
                </c:pt>
                <c:pt idx="23111">
                  <c:v>5.6</c:v>
                </c:pt>
                <c:pt idx="23112">
                  <c:v>5.6</c:v>
                </c:pt>
                <c:pt idx="23113">
                  <c:v>5.6</c:v>
                </c:pt>
                <c:pt idx="23114">
                  <c:v>5.6</c:v>
                </c:pt>
                <c:pt idx="23115">
                  <c:v>5.6</c:v>
                </c:pt>
                <c:pt idx="23116">
                  <c:v>5.6</c:v>
                </c:pt>
                <c:pt idx="23117">
                  <c:v>5.6</c:v>
                </c:pt>
                <c:pt idx="23118">
                  <c:v>5.6</c:v>
                </c:pt>
                <c:pt idx="23119">
                  <c:v>5.6</c:v>
                </c:pt>
                <c:pt idx="23120">
                  <c:v>5.6</c:v>
                </c:pt>
                <c:pt idx="23121">
                  <c:v>5.6</c:v>
                </c:pt>
                <c:pt idx="23122">
                  <c:v>5.6</c:v>
                </c:pt>
                <c:pt idx="23123">
                  <c:v>5.6</c:v>
                </c:pt>
                <c:pt idx="23124">
                  <c:v>5.6</c:v>
                </c:pt>
                <c:pt idx="23125">
                  <c:v>5.6</c:v>
                </c:pt>
                <c:pt idx="23126">
                  <c:v>5.6</c:v>
                </c:pt>
                <c:pt idx="23127">
                  <c:v>5.6</c:v>
                </c:pt>
                <c:pt idx="23128">
                  <c:v>5.6</c:v>
                </c:pt>
                <c:pt idx="23129">
                  <c:v>5.6</c:v>
                </c:pt>
                <c:pt idx="23130">
                  <c:v>5.6</c:v>
                </c:pt>
                <c:pt idx="23131">
                  <c:v>5.6</c:v>
                </c:pt>
                <c:pt idx="23132">
                  <c:v>5.6</c:v>
                </c:pt>
                <c:pt idx="23133">
                  <c:v>5.6</c:v>
                </c:pt>
                <c:pt idx="23134">
                  <c:v>5.6</c:v>
                </c:pt>
                <c:pt idx="23135">
                  <c:v>5.6</c:v>
                </c:pt>
                <c:pt idx="23136">
                  <c:v>5.6</c:v>
                </c:pt>
                <c:pt idx="23137">
                  <c:v>5.6</c:v>
                </c:pt>
                <c:pt idx="23138">
                  <c:v>5.6</c:v>
                </c:pt>
                <c:pt idx="23139">
                  <c:v>5.6</c:v>
                </c:pt>
                <c:pt idx="23140">
                  <c:v>5.6</c:v>
                </c:pt>
                <c:pt idx="23141">
                  <c:v>5.6</c:v>
                </c:pt>
                <c:pt idx="23142">
                  <c:v>5.6</c:v>
                </c:pt>
                <c:pt idx="23143">
                  <c:v>5.6</c:v>
                </c:pt>
                <c:pt idx="23144">
                  <c:v>5.6</c:v>
                </c:pt>
                <c:pt idx="23145">
                  <c:v>5.6</c:v>
                </c:pt>
                <c:pt idx="23146">
                  <c:v>5.6</c:v>
                </c:pt>
                <c:pt idx="23147">
                  <c:v>5.6</c:v>
                </c:pt>
                <c:pt idx="23148">
                  <c:v>5.6</c:v>
                </c:pt>
                <c:pt idx="23149">
                  <c:v>5.6</c:v>
                </c:pt>
                <c:pt idx="23150">
                  <c:v>5.6</c:v>
                </c:pt>
                <c:pt idx="23151">
                  <c:v>5.6</c:v>
                </c:pt>
                <c:pt idx="23152">
                  <c:v>5.6</c:v>
                </c:pt>
                <c:pt idx="23153">
                  <c:v>5.6</c:v>
                </c:pt>
                <c:pt idx="23154">
                  <c:v>5.6</c:v>
                </c:pt>
                <c:pt idx="23155">
                  <c:v>5.6</c:v>
                </c:pt>
                <c:pt idx="23156">
                  <c:v>5.6</c:v>
                </c:pt>
                <c:pt idx="23157">
                  <c:v>5.6</c:v>
                </c:pt>
                <c:pt idx="23158">
                  <c:v>5.6</c:v>
                </c:pt>
                <c:pt idx="23159">
                  <c:v>5.6</c:v>
                </c:pt>
                <c:pt idx="23160">
                  <c:v>5.6</c:v>
                </c:pt>
                <c:pt idx="23161">
                  <c:v>5.6</c:v>
                </c:pt>
                <c:pt idx="23162">
                  <c:v>5.6</c:v>
                </c:pt>
                <c:pt idx="23163">
                  <c:v>5.6</c:v>
                </c:pt>
                <c:pt idx="23164">
                  <c:v>5.6</c:v>
                </c:pt>
                <c:pt idx="23165">
                  <c:v>5.6</c:v>
                </c:pt>
                <c:pt idx="23166">
                  <c:v>5.6</c:v>
                </c:pt>
                <c:pt idx="23167">
                  <c:v>5.6</c:v>
                </c:pt>
                <c:pt idx="23168">
                  <c:v>5.6</c:v>
                </c:pt>
                <c:pt idx="23169">
                  <c:v>5.6</c:v>
                </c:pt>
                <c:pt idx="23170">
                  <c:v>5.6</c:v>
                </c:pt>
                <c:pt idx="23171">
                  <c:v>5.6</c:v>
                </c:pt>
                <c:pt idx="23172">
                  <c:v>5.6</c:v>
                </c:pt>
                <c:pt idx="23173">
                  <c:v>5.6</c:v>
                </c:pt>
                <c:pt idx="23174">
                  <c:v>5.6</c:v>
                </c:pt>
                <c:pt idx="23175">
                  <c:v>5.6</c:v>
                </c:pt>
                <c:pt idx="23176">
                  <c:v>5.6</c:v>
                </c:pt>
                <c:pt idx="23177">
                  <c:v>5.6</c:v>
                </c:pt>
                <c:pt idx="23178">
                  <c:v>5.6</c:v>
                </c:pt>
                <c:pt idx="23179">
                  <c:v>5.6</c:v>
                </c:pt>
                <c:pt idx="23180">
                  <c:v>5.6</c:v>
                </c:pt>
                <c:pt idx="23181">
                  <c:v>5.6</c:v>
                </c:pt>
                <c:pt idx="23182">
                  <c:v>5.6</c:v>
                </c:pt>
                <c:pt idx="23183">
                  <c:v>5.6</c:v>
                </c:pt>
                <c:pt idx="23184">
                  <c:v>5.6</c:v>
                </c:pt>
                <c:pt idx="23185">
                  <c:v>5.6</c:v>
                </c:pt>
                <c:pt idx="23186">
                  <c:v>5.6</c:v>
                </c:pt>
                <c:pt idx="23187">
                  <c:v>5.6</c:v>
                </c:pt>
                <c:pt idx="23188">
                  <c:v>5.6</c:v>
                </c:pt>
                <c:pt idx="23189">
                  <c:v>5.6</c:v>
                </c:pt>
                <c:pt idx="23190">
                  <c:v>5.6</c:v>
                </c:pt>
                <c:pt idx="23191">
                  <c:v>5.6</c:v>
                </c:pt>
                <c:pt idx="23192">
                  <c:v>5.6</c:v>
                </c:pt>
                <c:pt idx="23193">
                  <c:v>5.6</c:v>
                </c:pt>
                <c:pt idx="23194">
                  <c:v>5.6</c:v>
                </c:pt>
                <c:pt idx="23195">
                  <c:v>5.6</c:v>
                </c:pt>
                <c:pt idx="23196">
                  <c:v>5.6</c:v>
                </c:pt>
                <c:pt idx="23197">
                  <c:v>5.6</c:v>
                </c:pt>
                <c:pt idx="23198">
                  <c:v>5.6</c:v>
                </c:pt>
                <c:pt idx="23199">
                  <c:v>5.6</c:v>
                </c:pt>
                <c:pt idx="23200">
                  <c:v>5.6</c:v>
                </c:pt>
                <c:pt idx="23201">
                  <c:v>5.6</c:v>
                </c:pt>
                <c:pt idx="23202">
                  <c:v>5.6</c:v>
                </c:pt>
                <c:pt idx="23203">
                  <c:v>5.6</c:v>
                </c:pt>
                <c:pt idx="23204">
                  <c:v>5.6</c:v>
                </c:pt>
                <c:pt idx="23205">
                  <c:v>5.6</c:v>
                </c:pt>
                <c:pt idx="23206">
                  <c:v>5.6</c:v>
                </c:pt>
                <c:pt idx="23207">
                  <c:v>5.6</c:v>
                </c:pt>
                <c:pt idx="23208">
                  <c:v>5.6</c:v>
                </c:pt>
                <c:pt idx="23209">
                  <c:v>5.6</c:v>
                </c:pt>
                <c:pt idx="23210">
                  <c:v>5.6</c:v>
                </c:pt>
                <c:pt idx="23211">
                  <c:v>5.6</c:v>
                </c:pt>
                <c:pt idx="23212">
                  <c:v>5.6</c:v>
                </c:pt>
                <c:pt idx="23213">
                  <c:v>5.6</c:v>
                </c:pt>
                <c:pt idx="23214">
                  <c:v>5.6</c:v>
                </c:pt>
                <c:pt idx="23215">
                  <c:v>5.6</c:v>
                </c:pt>
                <c:pt idx="23216">
                  <c:v>5.6</c:v>
                </c:pt>
                <c:pt idx="23217">
                  <c:v>5.6</c:v>
                </c:pt>
                <c:pt idx="23218">
                  <c:v>5.6</c:v>
                </c:pt>
                <c:pt idx="23219">
                  <c:v>5.6</c:v>
                </c:pt>
                <c:pt idx="23220">
                  <c:v>5.6</c:v>
                </c:pt>
                <c:pt idx="23221">
                  <c:v>5.6</c:v>
                </c:pt>
                <c:pt idx="23222">
                  <c:v>5.6</c:v>
                </c:pt>
                <c:pt idx="23223">
                  <c:v>5.6</c:v>
                </c:pt>
                <c:pt idx="23224">
                  <c:v>5.6</c:v>
                </c:pt>
                <c:pt idx="23225">
                  <c:v>5.6</c:v>
                </c:pt>
                <c:pt idx="23226">
                  <c:v>5.6</c:v>
                </c:pt>
                <c:pt idx="23227">
                  <c:v>5.6</c:v>
                </c:pt>
                <c:pt idx="23228">
                  <c:v>5.6</c:v>
                </c:pt>
                <c:pt idx="23229">
                  <c:v>5.6</c:v>
                </c:pt>
                <c:pt idx="23230">
                  <c:v>5.6</c:v>
                </c:pt>
                <c:pt idx="23231">
                  <c:v>5.6</c:v>
                </c:pt>
                <c:pt idx="23232">
                  <c:v>5.6</c:v>
                </c:pt>
                <c:pt idx="23233">
                  <c:v>5.6</c:v>
                </c:pt>
                <c:pt idx="23234">
                  <c:v>5.6</c:v>
                </c:pt>
                <c:pt idx="23235">
                  <c:v>5.6</c:v>
                </c:pt>
                <c:pt idx="23236">
                  <c:v>5.6</c:v>
                </c:pt>
                <c:pt idx="23237">
                  <c:v>5.6</c:v>
                </c:pt>
                <c:pt idx="23238">
                  <c:v>5.6</c:v>
                </c:pt>
                <c:pt idx="23239">
                  <c:v>5.6</c:v>
                </c:pt>
                <c:pt idx="23240">
                  <c:v>5.6</c:v>
                </c:pt>
                <c:pt idx="23241">
                  <c:v>5.6</c:v>
                </c:pt>
                <c:pt idx="23242">
                  <c:v>5.6</c:v>
                </c:pt>
                <c:pt idx="23243">
                  <c:v>5.6</c:v>
                </c:pt>
                <c:pt idx="23244">
                  <c:v>5.6</c:v>
                </c:pt>
                <c:pt idx="23245">
                  <c:v>5.6</c:v>
                </c:pt>
                <c:pt idx="23246">
                  <c:v>5.6</c:v>
                </c:pt>
                <c:pt idx="23247">
                  <c:v>5.6</c:v>
                </c:pt>
                <c:pt idx="23248">
                  <c:v>5.6</c:v>
                </c:pt>
                <c:pt idx="23249">
                  <c:v>5.6</c:v>
                </c:pt>
                <c:pt idx="23250">
                  <c:v>5.6</c:v>
                </c:pt>
                <c:pt idx="23251">
                  <c:v>5.6</c:v>
                </c:pt>
                <c:pt idx="23252">
                  <c:v>5.6</c:v>
                </c:pt>
                <c:pt idx="23253">
                  <c:v>5.6</c:v>
                </c:pt>
                <c:pt idx="23254">
                  <c:v>5.6</c:v>
                </c:pt>
                <c:pt idx="23255">
                  <c:v>5.6</c:v>
                </c:pt>
                <c:pt idx="23256">
                  <c:v>5.6</c:v>
                </c:pt>
                <c:pt idx="23257">
                  <c:v>5.6</c:v>
                </c:pt>
                <c:pt idx="23258">
                  <c:v>5.6</c:v>
                </c:pt>
                <c:pt idx="23259">
                  <c:v>5.6</c:v>
                </c:pt>
                <c:pt idx="23260">
                  <c:v>5.6</c:v>
                </c:pt>
                <c:pt idx="23261">
                  <c:v>5.6</c:v>
                </c:pt>
                <c:pt idx="23262">
                  <c:v>5.6</c:v>
                </c:pt>
                <c:pt idx="23263">
                  <c:v>5.6</c:v>
                </c:pt>
                <c:pt idx="23264">
                  <c:v>5.6</c:v>
                </c:pt>
                <c:pt idx="23265">
                  <c:v>5.6</c:v>
                </c:pt>
                <c:pt idx="23266">
                  <c:v>5.6</c:v>
                </c:pt>
                <c:pt idx="23267">
                  <c:v>5.6</c:v>
                </c:pt>
                <c:pt idx="23268">
                  <c:v>5.6</c:v>
                </c:pt>
                <c:pt idx="23269">
                  <c:v>5.6</c:v>
                </c:pt>
                <c:pt idx="23270">
                  <c:v>5.6</c:v>
                </c:pt>
                <c:pt idx="23271">
                  <c:v>5.6</c:v>
                </c:pt>
                <c:pt idx="23272">
                  <c:v>5.6</c:v>
                </c:pt>
                <c:pt idx="23273">
                  <c:v>5.6</c:v>
                </c:pt>
                <c:pt idx="23274">
                  <c:v>5.6</c:v>
                </c:pt>
                <c:pt idx="23275">
                  <c:v>5.6</c:v>
                </c:pt>
                <c:pt idx="23276">
                  <c:v>5.6</c:v>
                </c:pt>
                <c:pt idx="23277">
                  <c:v>5.6</c:v>
                </c:pt>
                <c:pt idx="23278">
                  <c:v>5.6</c:v>
                </c:pt>
                <c:pt idx="23279">
                  <c:v>5.6</c:v>
                </c:pt>
                <c:pt idx="23280">
                  <c:v>5.6</c:v>
                </c:pt>
                <c:pt idx="23281">
                  <c:v>5.6</c:v>
                </c:pt>
                <c:pt idx="23282">
                  <c:v>5.6</c:v>
                </c:pt>
                <c:pt idx="23283">
                  <c:v>5.6</c:v>
                </c:pt>
                <c:pt idx="23284">
                  <c:v>5.6</c:v>
                </c:pt>
                <c:pt idx="23285">
                  <c:v>5.6</c:v>
                </c:pt>
                <c:pt idx="23286">
                  <c:v>5.6</c:v>
                </c:pt>
                <c:pt idx="23287">
                  <c:v>5.6</c:v>
                </c:pt>
                <c:pt idx="23288">
                  <c:v>5.6</c:v>
                </c:pt>
                <c:pt idx="23289">
                  <c:v>5.6</c:v>
                </c:pt>
                <c:pt idx="23290">
                  <c:v>5.6</c:v>
                </c:pt>
                <c:pt idx="23291">
                  <c:v>5.6</c:v>
                </c:pt>
                <c:pt idx="23292">
                  <c:v>5.6</c:v>
                </c:pt>
                <c:pt idx="23293">
                  <c:v>5.6</c:v>
                </c:pt>
                <c:pt idx="23294">
                  <c:v>5.6</c:v>
                </c:pt>
                <c:pt idx="23295">
                  <c:v>5.6</c:v>
                </c:pt>
                <c:pt idx="23296">
                  <c:v>5.6</c:v>
                </c:pt>
                <c:pt idx="23297">
                  <c:v>5.6</c:v>
                </c:pt>
                <c:pt idx="23298">
                  <c:v>5.6</c:v>
                </c:pt>
                <c:pt idx="23299">
                  <c:v>5.6</c:v>
                </c:pt>
                <c:pt idx="23300">
                  <c:v>5.6</c:v>
                </c:pt>
                <c:pt idx="23301">
                  <c:v>5.6</c:v>
                </c:pt>
                <c:pt idx="23302">
                  <c:v>5.6</c:v>
                </c:pt>
                <c:pt idx="23303">
                  <c:v>5.6</c:v>
                </c:pt>
                <c:pt idx="23304">
                  <c:v>5.6</c:v>
                </c:pt>
                <c:pt idx="23305">
                  <c:v>5.6</c:v>
                </c:pt>
                <c:pt idx="23306">
                  <c:v>5.6</c:v>
                </c:pt>
                <c:pt idx="23307">
                  <c:v>5.6</c:v>
                </c:pt>
                <c:pt idx="23308">
                  <c:v>5.6</c:v>
                </c:pt>
                <c:pt idx="23309">
                  <c:v>5.6</c:v>
                </c:pt>
                <c:pt idx="23310">
                  <c:v>5.6</c:v>
                </c:pt>
                <c:pt idx="23311">
                  <c:v>5.6</c:v>
                </c:pt>
                <c:pt idx="23312">
                  <c:v>5.6</c:v>
                </c:pt>
                <c:pt idx="23313">
                  <c:v>5.6</c:v>
                </c:pt>
                <c:pt idx="23314">
                  <c:v>5.6</c:v>
                </c:pt>
                <c:pt idx="23315">
                  <c:v>5.6</c:v>
                </c:pt>
                <c:pt idx="23316">
                  <c:v>5.6</c:v>
                </c:pt>
                <c:pt idx="23317">
                  <c:v>5.6</c:v>
                </c:pt>
                <c:pt idx="23318">
                  <c:v>5.6</c:v>
                </c:pt>
                <c:pt idx="23319">
                  <c:v>5.6</c:v>
                </c:pt>
                <c:pt idx="23320">
                  <c:v>5.6</c:v>
                </c:pt>
                <c:pt idx="23321">
                  <c:v>5.6</c:v>
                </c:pt>
                <c:pt idx="23322">
                  <c:v>5.6</c:v>
                </c:pt>
                <c:pt idx="23323">
                  <c:v>5.6</c:v>
                </c:pt>
                <c:pt idx="23324">
                  <c:v>5.6</c:v>
                </c:pt>
                <c:pt idx="23325">
                  <c:v>5.6</c:v>
                </c:pt>
                <c:pt idx="23326">
                  <c:v>5.6</c:v>
                </c:pt>
                <c:pt idx="23327">
                  <c:v>5.6</c:v>
                </c:pt>
                <c:pt idx="23328">
                  <c:v>5.6</c:v>
                </c:pt>
                <c:pt idx="23329">
                  <c:v>5.6</c:v>
                </c:pt>
                <c:pt idx="23330">
                  <c:v>5.6</c:v>
                </c:pt>
                <c:pt idx="23331">
                  <c:v>5.6</c:v>
                </c:pt>
                <c:pt idx="23332">
                  <c:v>5.6</c:v>
                </c:pt>
                <c:pt idx="23333">
                  <c:v>5.6</c:v>
                </c:pt>
                <c:pt idx="23334">
                  <c:v>5.6</c:v>
                </c:pt>
                <c:pt idx="23335">
                  <c:v>5.6</c:v>
                </c:pt>
                <c:pt idx="23336">
                  <c:v>5.6</c:v>
                </c:pt>
                <c:pt idx="23337">
                  <c:v>5.6</c:v>
                </c:pt>
                <c:pt idx="23338">
                  <c:v>5.6</c:v>
                </c:pt>
                <c:pt idx="23339">
                  <c:v>5.6</c:v>
                </c:pt>
                <c:pt idx="23340">
                  <c:v>5.6</c:v>
                </c:pt>
                <c:pt idx="23341">
                  <c:v>5.6</c:v>
                </c:pt>
                <c:pt idx="23342">
                  <c:v>5.6</c:v>
                </c:pt>
                <c:pt idx="23343">
                  <c:v>5.6</c:v>
                </c:pt>
                <c:pt idx="23344">
                  <c:v>5.6</c:v>
                </c:pt>
                <c:pt idx="23345">
                  <c:v>5.6</c:v>
                </c:pt>
                <c:pt idx="23346">
                  <c:v>5.6</c:v>
                </c:pt>
                <c:pt idx="23347">
                  <c:v>5.6</c:v>
                </c:pt>
                <c:pt idx="23348">
                  <c:v>5.6</c:v>
                </c:pt>
                <c:pt idx="23349">
                  <c:v>5.6</c:v>
                </c:pt>
                <c:pt idx="23350">
                  <c:v>5.6</c:v>
                </c:pt>
                <c:pt idx="23351">
                  <c:v>5.6</c:v>
                </c:pt>
                <c:pt idx="23352">
                  <c:v>5.6</c:v>
                </c:pt>
                <c:pt idx="23353">
                  <c:v>3.5</c:v>
                </c:pt>
                <c:pt idx="23354">
                  <c:v>3.5</c:v>
                </c:pt>
                <c:pt idx="23355">
                  <c:v>3.5</c:v>
                </c:pt>
                <c:pt idx="23356">
                  <c:v>3.5</c:v>
                </c:pt>
                <c:pt idx="23357">
                  <c:v>3.5</c:v>
                </c:pt>
                <c:pt idx="23358">
                  <c:v>3.5</c:v>
                </c:pt>
                <c:pt idx="23359">
                  <c:v>3.5</c:v>
                </c:pt>
                <c:pt idx="23360">
                  <c:v>3.5</c:v>
                </c:pt>
                <c:pt idx="23361">
                  <c:v>2.5</c:v>
                </c:pt>
                <c:pt idx="23362">
                  <c:v>3.5</c:v>
                </c:pt>
                <c:pt idx="23363">
                  <c:v>3.5</c:v>
                </c:pt>
                <c:pt idx="23364">
                  <c:v>3.5</c:v>
                </c:pt>
                <c:pt idx="23365">
                  <c:v>3.5</c:v>
                </c:pt>
                <c:pt idx="23366">
                  <c:v>2.5</c:v>
                </c:pt>
                <c:pt idx="23367">
                  <c:v>2.5</c:v>
                </c:pt>
                <c:pt idx="23368">
                  <c:v>3.5</c:v>
                </c:pt>
                <c:pt idx="23369">
                  <c:v>3.5</c:v>
                </c:pt>
                <c:pt idx="23370">
                  <c:v>3.5</c:v>
                </c:pt>
                <c:pt idx="23371">
                  <c:v>3.5</c:v>
                </c:pt>
                <c:pt idx="23372">
                  <c:v>2.5</c:v>
                </c:pt>
                <c:pt idx="23373">
                  <c:v>3.5</c:v>
                </c:pt>
                <c:pt idx="23374">
                  <c:v>3.5</c:v>
                </c:pt>
                <c:pt idx="23375">
                  <c:v>3.5</c:v>
                </c:pt>
                <c:pt idx="23376">
                  <c:v>3.5</c:v>
                </c:pt>
                <c:pt idx="23377">
                  <c:v>3.5</c:v>
                </c:pt>
                <c:pt idx="23378">
                  <c:v>3.5</c:v>
                </c:pt>
                <c:pt idx="23379">
                  <c:v>3.5</c:v>
                </c:pt>
                <c:pt idx="23380">
                  <c:v>3.5</c:v>
                </c:pt>
                <c:pt idx="23381">
                  <c:v>3.5</c:v>
                </c:pt>
                <c:pt idx="23382">
                  <c:v>3.5</c:v>
                </c:pt>
                <c:pt idx="23383">
                  <c:v>3.5</c:v>
                </c:pt>
                <c:pt idx="23384">
                  <c:v>3.5</c:v>
                </c:pt>
                <c:pt idx="23385">
                  <c:v>3.5</c:v>
                </c:pt>
                <c:pt idx="23386">
                  <c:v>3.5</c:v>
                </c:pt>
                <c:pt idx="23387">
                  <c:v>3.5</c:v>
                </c:pt>
                <c:pt idx="23388">
                  <c:v>3.5</c:v>
                </c:pt>
                <c:pt idx="23389">
                  <c:v>3.5</c:v>
                </c:pt>
                <c:pt idx="23390">
                  <c:v>3.5</c:v>
                </c:pt>
                <c:pt idx="23391">
                  <c:v>3.5</c:v>
                </c:pt>
                <c:pt idx="23392">
                  <c:v>3.5</c:v>
                </c:pt>
                <c:pt idx="23393">
                  <c:v>3.5</c:v>
                </c:pt>
                <c:pt idx="23394">
                  <c:v>3.5</c:v>
                </c:pt>
                <c:pt idx="23395">
                  <c:v>3.5</c:v>
                </c:pt>
                <c:pt idx="23396">
                  <c:v>3.5</c:v>
                </c:pt>
                <c:pt idx="23397">
                  <c:v>3.5</c:v>
                </c:pt>
                <c:pt idx="23398">
                  <c:v>3.5</c:v>
                </c:pt>
                <c:pt idx="23399">
                  <c:v>3.5</c:v>
                </c:pt>
                <c:pt idx="23400">
                  <c:v>3.5</c:v>
                </c:pt>
                <c:pt idx="23401">
                  <c:v>3.5</c:v>
                </c:pt>
                <c:pt idx="23402">
                  <c:v>3.5</c:v>
                </c:pt>
                <c:pt idx="23403">
                  <c:v>3.5</c:v>
                </c:pt>
                <c:pt idx="23404">
                  <c:v>3.5</c:v>
                </c:pt>
                <c:pt idx="23405">
                  <c:v>3.5</c:v>
                </c:pt>
                <c:pt idx="23406">
                  <c:v>3.5</c:v>
                </c:pt>
                <c:pt idx="23407">
                  <c:v>3.5</c:v>
                </c:pt>
                <c:pt idx="23408">
                  <c:v>3.5</c:v>
                </c:pt>
                <c:pt idx="23409">
                  <c:v>3.5</c:v>
                </c:pt>
                <c:pt idx="23410">
                  <c:v>3.5</c:v>
                </c:pt>
                <c:pt idx="23411">
                  <c:v>3.5</c:v>
                </c:pt>
                <c:pt idx="23412">
                  <c:v>3.5</c:v>
                </c:pt>
                <c:pt idx="23413">
                  <c:v>3.5</c:v>
                </c:pt>
                <c:pt idx="23414">
                  <c:v>3.5</c:v>
                </c:pt>
                <c:pt idx="23415">
                  <c:v>3.5</c:v>
                </c:pt>
                <c:pt idx="23416">
                  <c:v>3.5</c:v>
                </c:pt>
                <c:pt idx="23417">
                  <c:v>3.5</c:v>
                </c:pt>
                <c:pt idx="23418">
                  <c:v>3.5</c:v>
                </c:pt>
                <c:pt idx="23419">
                  <c:v>3.5</c:v>
                </c:pt>
                <c:pt idx="23420">
                  <c:v>3.5</c:v>
                </c:pt>
                <c:pt idx="23421">
                  <c:v>3.5</c:v>
                </c:pt>
                <c:pt idx="23422">
                  <c:v>3.5</c:v>
                </c:pt>
                <c:pt idx="23423">
                  <c:v>3.5</c:v>
                </c:pt>
                <c:pt idx="23424">
                  <c:v>3.5</c:v>
                </c:pt>
                <c:pt idx="23425">
                  <c:v>3.5</c:v>
                </c:pt>
                <c:pt idx="23426">
                  <c:v>3.5</c:v>
                </c:pt>
                <c:pt idx="23427">
                  <c:v>3.5</c:v>
                </c:pt>
                <c:pt idx="23428">
                  <c:v>3.5</c:v>
                </c:pt>
                <c:pt idx="23429">
                  <c:v>3.5</c:v>
                </c:pt>
                <c:pt idx="23430">
                  <c:v>3.5</c:v>
                </c:pt>
                <c:pt idx="23431">
                  <c:v>3.5</c:v>
                </c:pt>
                <c:pt idx="23432">
                  <c:v>3.5</c:v>
                </c:pt>
                <c:pt idx="23433">
                  <c:v>3.5</c:v>
                </c:pt>
                <c:pt idx="23434">
                  <c:v>3.5</c:v>
                </c:pt>
                <c:pt idx="23435">
                  <c:v>3.5</c:v>
                </c:pt>
                <c:pt idx="23436">
                  <c:v>3.5</c:v>
                </c:pt>
                <c:pt idx="23437">
                  <c:v>3.5</c:v>
                </c:pt>
                <c:pt idx="23438">
                  <c:v>3.5</c:v>
                </c:pt>
                <c:pt idx="23439">
                  <c:v>3.5</c:v>
                </c:pt>
                <c:pt idx="23440">
                  <c:v>3.5</c:v>
                </c:pt>
                <c:pt idx="23441">
                  <c:v>3.5</c:v>
                </c:pt>
                <c:pt idx="23442">
                  <c:v>3.5</c:v>
                </c:pt>
                <c:pt idx="23443">
                  <c:v>3.5</c:v>
                </c:pt>
                <c:pt idx="23444">
                  <c:v>3.5</c:v>
                </c:pt>
                <c:pt idx="23445">
                  <c:v>3.5</c:v>
                </c:pt>
                <c:pt idx="23446">
                  <c:v>3.5</c:v>
                </c:pt>
                <c:pt idx="23447">
                  <c:v>3.5</c:v>
                </c:pt>
                <c:pt idx="23448">
                  <c:v>1.6</c:v>
                </c:pt>
                <c:pt idx="23449">
                  <c:v>1.6</c:v>
                </c:pt>
                <c:pt idx="23450">
                  <c:v>1.6</c:v>
                </c:pt>
                <c:pt idx="23451">
                  <c:v>1.6</c:v>
                </c:pt>
                <c:pt idx="23452">
                  <c:v>1.6</c:v>
                </c:pt>
                <c:pt idx="23453">
                  <c:v>1.6</c:v>
                </c:pt>
                <c:pt idx="23454">
                  <c:v>3.5</c:v>
                </c:pt>
                <c:pt idx="23455">
                  <c:v>3.5</c:v>
                </c:pt>
                <c:pt idx="23456">
                  <c:v>3.5</c:v>
                </c:pt>
                <c:pt idx="23457">
                  <c:v>3.5</c:v>
                </c:pt>
                <c:pt idx="23458">
                  <c:v>3.5</c:v>
                </c:pt>
                <c:pt idx="23459">
                  <c:v>3.5</c:v>
                </c:pt>
                <c:pt idx="23460">
                  <c:v>3.5</c:v>
                </c:pt>
                <c:pt idx="23461">
                  <c:v>3.5</c:v>
                </c:pt>
                <c:pt idx="23462">
                  <c:v>3.5</c:v>
                </c:pt>
                <c:pt idx="23463">
                  <c:v>3.5</c:v>
                </c:pt>
                <c:pt idx="23464">
                  <c:v>3.5</c:v>
                </c:pt>
                <c:pt idx="23465">
                  <c:v>3.5</c:v>
                </c:pt>
                <c:pt idx="23466">
                  <c:v>3.5</c:v>
                </c:pt>
                <c:pt idx="23467">
                  <c:v>3.5</c:v>
                </c:pt>
                <c:pt idx="23468">
                  <c:v>3.5</c:v>
                </c:pt>
                <c:pt idx="23469">
                  <c:v>3.5</c:v>
                </c:pt>
                <c:pt idx="23470">
                  <c:v>3.5</c:v>
                </c:pt>
                <c:pt idx="23471">
                  <c:v>3.5</c:v>
                </c:pt>
                <c:pt idx="23472">
                  <c:v>3.5</c:v>
                </c:pt>
                <c:pt idx="23473">
                  <c:v>3.5</c:v>
                </c:pt>
                <c:pt idx="23474">
                  <c:v>3.5</c:v>
                </c:pt>
                <c:pt idx="23475">
                  <c:v>3.5</c:v>
                </c:pt>
                <c:pt idx="23476">
                  <c:v>3.5</c:v>
                </c:pt>
                <c:pt idx="23477">
                  <c:v>3.5</c:v>
                </c:pt>
                <c:pt idx="23478">
                  <c:v>3.5</c:v>
                </c:pt>
                <c:pt idx="23479">
                  <c:v>3.5</c:v>
                </c:pt>
                <c:pt idx="23480">
                  <c:v>3.5</c:v>
                </c:pt>
                <c:pt idx="23481">
                  <c:v>3.5</c:v>
                </c:pt>
                <c:pt idx="23482">
                  <c:v>3.5</c:v>
                </c:pt>
                <c:pt idx="23483">
                  <c:v>3.5</c:v>
                </c:pt>
                <c:pt idx="23484">
                  <c:v>3.5</c:v>
                </c:pt>
                <c:pt idx="23485">
                  <c:v>3.5</c:v>
                </c:pt>
                <c:pt idx="23486">
                  <c:v>3.5</c:v>
                </c:pt>
                <c:pt idx="23487">
                  <c:v>3.5</c:v>
                </c:pt>
                <c:pt idx="23488">
                  <c:v>3.5</c:v>
                </c:pt>
                <c:pt idx="23489">
                  <c:v>3.5</c:v>
                </c:pt>
                <c:pt idx="23490">
                  <c:v>3.5</c:v>
                </c:pt>
                <c:pt idx="23491">
                  <c:v>3.5</c:v>
                </c:pt>
                <c:pt idx="23492">
                  <c:v>3.5</c:v>
                </c:pt>
                <c:pt idx="23493">
                  <c:v>3.5</c:v>
                </c:pt>
                <c:pt idx="23494">
                  <c:v>3.5</c:v>
                </c:pt>
                <c:pt idx="23495">
                  <c:v>3.5</c:v>
                </c:pt>
                <c:pt idx="23496">
                  <c:v>3.5</c:v>
                </c:pt>
                <c:pt idx="23497">
                  <c:v>3.5</c:v>
                </c:pt>
                <c:pt idx="23498">
                  <c:v>3.5</c:v>
                </c:pt>
                <c:pt idx="23499">
                  <c:v>3.5</c:v>
                </c:pt>
                <c:pt idx="23500">
                  <c:v>3.5</c:v>
                </c:pt>
                <c:pt idx="23501">
                  <c:v>3.5</c:v>
                </c:pt>
                <c:pt idx="23502">
                  <c:v>3.5</c:v>
                </c:pt>
                <c:pt idx="23503">
                  <c:v>3.5</c:v>
                </c:pt>
                <c:pt idx="23504">
                  <c:v>3.5</c:v>
                </c:pt>
                <c:pt idx="23505">
                  <c:v>3.5</c:v>
                </c:pt>
                <c:pt idx="23506">
                  <c:v>3.5</c:v>
                </c:pt>
                <c:pt idx="23507">
                  <c:v>3.5</c:v>
                </c:pt>
                <c:pt idx="23508">
                  <c:v>3.5</c:v>
                </c:pt>
                <c:pt idx="23509">
                  <c:v>3.5</c:v>
                </c:pt>
                <c:pt idx="23510">
                  <c:v>3</c:v>
                </c:pt>
                <c:pt idx="23511">
                  <c:v>3</c:v>
                </c:pt>
                <c:pt idx="23512">
                  <c:v>3</c:v>
                </c:pt>
                <c:pt idx="23513">
                  <c:v>3</c:v>
                </c:pt>
                <c:pt idx="23514">
                  <c:v>3</c:v>
                </c:pt>
                <c:pt idx="23515">
                  <c:v>3</c:v>
                </c:pt>
                <c:pt idx="23516">
                  <c:v>3</c:v>
                </c:pt>
                <c:pt idx="23517">
                  <c:v>3</c:v>
                </c:pt>
                <c:pt idx="23518">
                  <c:v>3</c:v>
                </c:pt>
                <c:pt idx="23519">
                  <c:v>3</c:v>
                </c:pt>
                <c:pt idx="23520">
                  <c:v>3</c:v>
                </c:pt>
                <c:pt idx="23521">
                  <c:v>3</c:v>
                </c:pt>
                <c:pt idx="23522">
                  <c:v>3</c:v>
                </c:pt>
                <c:pt idx="23523">
                  <c:v>3</c:v>
                </c:pt>
                <c:pt idx="23524">
                  <c:v>3</c:v>
                </c:pt>
                <c:pt idx="23525">
                  <c:v>3</c:v>
                </c:pt>
                <c:pt idx="23526">
                  <c:v>3</c:v>
                </c:pt>
                <c:pt idx="23527">
                  <c:v>3</c:v>
                </c:pt>
                <c:pt idx="23528">
                  <c:v>3</c:v>
                </c:pt>
                <c:pt idx="23529">
                  <c:v>3</c:v>
                </c:pt>
                <c:pt idx="23530">
                  <c:v>3</c:v>
                </c:pt>
                <c:pt idx="23531">
                  <c:v>3</c:v>
                </c:pt>
                <c:pt idx="23532">
                  <c:v>3</c:v>
                </c:pt>
                <c:pt idx="23533">
                  <c:v>3</c:v>
                </c:pt>
                <c:pt idx="23534">
                  <c:v>3</c:v>
                </c:pt>
                <c:pt idx="23535">
                  <c:v>3</c:v>
                </c:pt>
                <c:pt idx="23536">
                  <c:v>3</c:v>
                </c:pt>
                <c:pt idx="23537">
                  <c:v>3</c:v>
                </c:pt>
                <c:pt idx="23538">
                  <c:v>3</c:v>
                </c:pt>
                <c:pt idx="23539" formatCode="0.0">
                  <c:v>3.3294117647058825</c:v>
                </c:pt>
                <c:pt idx="23540" formatCode="0.0">
                  <c:v>3.3294117647058825</c:v>
                </c:pt>
                <c:pt idx="23541" formatCode="0.0">
                  <c:v>3.3294117647058825</c:v>
                </c:pt>
                <c:pt idx="23542" formatCode="0.0">
                  <c:v>3.3294117647058825</c:v>
                </c:pt>
                <c:pt idx="23543" formatCode="0.0">
                  <c:v>3.3294117647058825</c:v>
                </c:pt>
                <c:pt idx="23544" formatCode="0.0">
                  <c:v>3.3294117647058825</c:v>
                </c:pt>
                <c:pt idx="23545" formatCode="0.0">
                  <c:v>3.3294117647058825</c:v>
                </c:pt>
                <c:pt idx="23546" formatCode="0.0">
                  <c:v>3.3294117647058825</c:v>
                </c:pt>
                <c:pt idx="23547" formatCode="0.0">
                  <c:v>3.3294117647058825</c:v>
                </c:pt>
                <c:pt idx="23548" formatCode="0.0">
                  <c:v>3.3294117647058825</c:v>
                </c:pt>
                <c:pt idx="23549" formatCode="0.0">
                  <c:v>3.3294117647058825</c:v>
                </c:pt>
                <c:pt idx="23550" formatCode="0.0">
                  <c:v>3.3294117647058825</c:v>
                </c:pt>
                <c:pt idx="23551" formatCode="0.0">
                  <c:v>3.3294117647058825</c:v>
                </c:pt>
                <c:pt idx="23552" formatCode="0.0">
                  <c:v>3.3294117647058825</c:v>
                </c:pt>
                <c:pt idx="23553" formatCode="0.0">
                  <c:v>3.3294117647058825</c:v>
                </c:pt>
                <c:pt idx="23554" formatCode="0.0">
                  <c:v>3.3294117647058825</c:v>
                </c:pt>
                <c:pt idx="23555" formatCode="0.0">
                  <c:v>3.3294117647058825</c:v>
                </c:pt>
                <c:pt idx="23556" formatCode="0.0">
                  <c:v>3.3294117647058825</c:v>
                </c:pt>
                <c:pt idx="23557" formatCode="0.0">
                  <c:v>3.3294117647058825</c:v>
                </c:pt>
                <c:pt idx="23558" formatCode="0.0">
                  <c:v>3.3294117647058825</c:v>
                </c:pt>
                <c:pt idx="23559" formatCode="0.0">
                  <c:v>3.3294117647058825</c:v>
                </c:pt>
                <c:pt idx="23560" formatCode="0.0">
                  <c:v>3.3294117647058825</c:v>
                </c:pt>
                <c:pt idx="23561" formatCode="0.0">
                  <c:v>3.3294117647058825</c:v>
                </c:pt>
                <c:pt idx="23562" formatCode="0.0">
                  <c:v>3.3294117647058825</c:v>
                </c:pt>
                <c:pt idx="23563" formatCode="0.0">
                  <c:v>3.3294117647058825</c:v>
                </c:pt>
                <c:pt idx="23564" formatCode="0.0">
                  <c:v>3.3294117647058825</c:v>
                </c:pt>
                <c:pt idx="23565" formatCode="0.0">
                  <c:v>3.3294117647058825</c:v>
                </c:pt>
                <c:pt idx="23566">
                  <c:v>3.7</c:v>
                </c:pt>
                <c:pt idx="23567">
                  <c:v>3.7</c:v>
                </c:pt>
                <c:pt idx="23568">
                  <c:v>3.7</c:v>
                </c:pt>
                <c:pt idx="23569">
                  <c:v>3.7</c:v>
                </c:pt>
                <c:pt idx="23570">
                  <c:v>3.7</c:v>
                </c:pt>
                <c:pt idx="23571">
                  <c:v>3.7</c:v>
                </c:pt>
                <c:pt idx="23572">
                  <c:v>3.7</c:v>
                </c:pt>
                <c:pt idx="23573">
                  <c:v>3.7</c:v>
                </c:pt>
                <c:pt idx="23574">
                  <c:v>3.7</c:v>
                </c:pt>
                <c:pt idx="23575">
                  <c:v>3.7</c:v>
                </c:pt>
                <c:pt idx="23576">
                  <c:v>3.7</c:v>
                </c:pt>
                <c:pt idx="23577">
                  <c:v>3.7</c:v>
                </c:pt>
                <c:pt idx="23578">
                  <c:v>3.7</c:v>
                </c:pt>
                <c:pt idx="23579">
                  <c:v>3.7</c:v>
                </c:pt>
                <c:pt idx="23580">
                  <c:v>3.7</c:v>
                </c:pt>
                <c:pt idx="23581">
                  <c:v>3.7</c:v>
                </c:pt>
                <c:pt idx="23582">
                  <c:v>3.7</c:v>
                </c:pt>
                <c:pt idx="23583">
                  <c:v>3.7</c:v>
                </c:pt>
                <c:pt idx="23584">
                  <c:v>3.7</c:v>
                </c:pt>
                <c:pt idx="23585">
                  <c:v>3.7</c:v>
                </c:pt>
                <c:pt idx="23586">
                  <c:v>3.7</c:v>
                </c:pt>
                <c:pt idx="23587">
                  <c:v>3.7</c:v>
                </c:pt>
                <c:pt idx="23588">
                  <c:v>3.7</c:v>
                </c:pt>
                <c:pt idx="23589">
                  <c:v>3.7</c:v>
                </c:pt>
                <c:pt idx="23590">
                  <c:v>3.7</c:v>
                </c:pt>
                <c:pt idx="23591">
                  <c:v>3.7</c:v>
                </c:pt>
                <c:pt idx="23592">
                  <c:v>3.7</c:v>
                </c:pt>
                <c:pt idx="23593">
                  <c:v>3.7</c:v>
                </c:pt>
                <c:pt idx="23594">
                  <c:v>3.7</c:v>
                </c:pt>
                <c:pt idx="23595">
                  <c:v>3.7</c:v>
                </c:pt>
                <c:pt idx="23596">
                  <c:v>3.7</c:v>
                </c:pt>
                <c:pt idx="23597">
                  <c:v>3.7</c:v>
                </c:pt>
                <c:pt idx="23598">
                  <c:v>3.7</c:v>
                </c:pt>
                <c:pt idx="23599">
                  <c:v>3.7</c:v>
                </c:pt>
                <c:pt idx="23600">
                  <c:v>3.7</c:v>
                </c:pt>
                <c:pt idx="23601">
                  <c:v>3.7</c:v>
                </c:pt>
                <c:pt idx="23602">
                  <c:v>3.7</c:v>
                </c:pt>
                <c:pt idx="23603">
                  <c:v>3.7</c:v>
                </c:pt>
                <c:pt idx="23604">
                  <c:v>3.7</c:v>
                </c:pt>
                <c:pt idx="23605">
                  <c:v>3.7</c:v>
                </c:pt>
                <c:pt idx="23606">
                  <c:v>3.7</c:v>
                </c:pt>
                <c:pt idx="23607">
                  <c:v>3.7</c:v>
                </c:pt>
                <c:pt idx="23608">
                  <c:v>3.7</c:v>
                </c:pt>
                <c:pt idx="23609">
                  <c:v>3.7</c:v>
                </c:pt>
                <c:pt idx="23610">
                  <c:v>3.7</c:v>
                </c:pt>
                <c:pt idx="23611">
                  <c:v>3.7</c:v>
                </c:pt>
                <c:pt idx="23612">
                  <c:v>3.7</c:v>
                </c:pt>
                <c:pt idx="23613">
                  <c:v>3.7</c:v>
                </c:pt>
                <c:pt idx="23614">
                  <c:v>3.7</c:v>
                </c:pt>
                <c:pt idx="23615">
                  <c:v>3.7</c:v>
                </c:pt>
                <c:pt idx="23616">
                  <c:v>3.7</c:v>
                </c:pt>
                <c:pt idx="23617">
                  <c:v>3.7</c:v>
                </c:pt>
                <c:pt idx="23618">
                  <c:v>3.7</c:v>
                </c:pt>
                <c:pt idx="23619">
                  <c:v>3.7</c:v>
                </c:pt>
                <c:pt idx="23620">
                  <c:v>3.7</c:v>
                </c:pt>
                <c:pt idx="23621">
                  <c:v>3.7</c:v>
                </c:pt>
                <c:pt idx="23622">
                  <c:v>3.7</c:v>
                </c:pt>
                <c:pt idx="23623">
                  <c:v>3.7</c:v>
                </c:pt>
                <c:pt idx="23624">
                  <c:v>3.7</c:v>
                </c:pt>
                <c:pt idx="23625">
                  <c:v>3.7</c:v>
                </c:pt>
                <c:pt idx="23626">
                  <c:v>3.7</c:v>
                </c:pt>
                <c:pt idx="23627">
                  <c:v>3.7</c:v>
                </c:pt>
                <c:pt idx="23628">
                  <c:v>3.7</c:v>
                </c:pt>
                <c:pt idx="23629">
                  <c:v>3.7</c:v>
                </c:pt>
                <c:pt idx="23630">
                  <c:v>3.7</c:v>
                </c:pt>
                <c:pt idx="23631">
                  <c:v>3.7</c:v>
                </c:pt>
                <c:pt idx="23632">
                  <c:v>3.7</c:v>
                </c:pt>
                <c:pt idx="23633">
                  <c:v>3.7</c:v>
                </c:pt>
                <c:pt idx="23634">
                  <c:v>3.7</c:v>
                </c:pt>
                <c:pt idx="23635">
                  <c:v>3.7</c:v>
                </c:pt>
                <c:pt idx="23636">
                  <c:v>3.7</c:v>
                </c:pt>
                <c:pt idx="23637">
                  <c:v>3.7</c:v>
                </c:pt>
                <c:pt idx="23638">
                  <c:v>3.7</c:v>
                </c:pt>
                <c:pt idx="23639">
                  <c:v>3.7</c:v>
                </c:pt>
                <c:pt idx="23640">
                  <c:v>3.7</c:v>
                </c:pt>
                <c:pt idx="23641">
                  <c:v>3.7</c:v>
                </c:pt>
                <c:pt idx="23642">
                  <c:v>3.7</c:v>
                </c:pt>
                <c:pt idx="23643">
                  <c:v>3.7</c:v>
                </c:pt>
                <c:pt idx="23644">
                  <c:v>3.7</c:v>
                </c:pt>
                <c:pt idx="23645">
                  <c:v>3.7</c:v>
                </c:pt>
                <c:pt idx="23646">
                  <c:v>3.7</c:v>
                </c:pt>
                <c:pt idx="23647">
                  <c:v>1.6</c:v>
                </c:pt>
                <c:pt idx="23648">
                  <c:v>1.6</c:v>
                </c:pt>
                <c:pt idx="23649">
                  <c:v>1.6</c:v>
                </c:pt>
                <c:pt idx="23650">
                  <c:v>1.6</c:v>
                </c:pt>
                <c:pt idx="23651">
                  <c:v>1.6</c:v>
                </c:pt>
                <c:pt idx="23652">
                  <c:v>1.6</c:v>
                </c:pt>
                <c:pt idx="23653">
                  <c:v>1.6</c:v>
                </c:pt>
                <c:pt idx="23654">
                  <c:v>1.6</c:v>
                </c:pt>
                <c:pt idx="23655">
                  <c:v>1.6</c:v>
                </c:pt>
                <c:pt idx="23656">
                  <c:v>1.6</c:v>
                </c:pt>
                <c:pt idx="23657">
                  <c:v>1.6</c:v>
                </c:pt>
                <c:pt idx="23658">
                  <c:v>1.6</c:v>
                </c:pt>
                <c:pt idx="23659">
                  <c:v>1.6</c:v>
                </c:pt>
                <c:pt idx="23660">
                  <c:v>1.6</c:v>
                </c:pt>
                <c:pt idx="23661">
                  <c:v>1.6</c:v>
                </c:pt>
                <c:pt idx="23662">
                  <c:v>1.6</c:v>
                </c:pt>
                <c:pt idx="23663">
                  <c:v>1.6</c:v>
                </c:pt>
                <c:pt idx="23664">
                  <c:v>1.6</c:v>
                </c:pt>
                <c:pt idx="23665">
                  <c:v>1.6</c:v>
                </c:pt>
                <c:pt idx="23666">
                  <c:v>1.6</c:v>
                </c:pt>
                <c:pt idx="23667">
                  <c:v>1.6</c:v>
                </c:pt>
                <c:pt idx="23668">
                  <c:v>1.6</c:v>
                </c:pt>
                <c:pt idx="23669">
                  <c:v>1.6</c:v>
                </c:pt>
                <c:pt idx="23670">
                  <c:v>1.6</c:v>
                </c:pt>
                <c:pt idx="23671">
                  <c:v>1.6</c:v>
                </c:pt>
                <c:pt idx="23672">
                  <c:v>1.6</c:v>
                </c:pt>
                <c:pt idx="23673">
                  <c:v>1.6</c:v>
                </c:pt>
                <c:pt idx="23674">
                  <c:v>1.6</c:v>
                </c:pt>
                <c:pt idx="23675">
                  <c:v>1.6</c:v>
                </c:pt>
                <c:pt idx="23676">
                  <c:v>1.6</c:v>
                </c:pt>
                <c:pt idx="23677">
                  <c:v>1.6</c:v>
                </c:pt>
                <c:pt idx="23678">
                  <c:v>1.6</c:v>
                </c:pt>
                <c:pt idx="23679">
                  <c:v>1.6</c:v>
                </c:pt>
                <c:pt idx="23680">
                  <c:v>1.6</c:v>
                </c:pt>
                <c:pt idx="23681">
                  <c:v>1.6</c:v>
                </c:pt>
                <c:pt idx="23682">
                  <c:v>1.6</c:v>
                </c:pt>
                <c:pt idx="23683">
                  <c:v>1.6</c:v>
                </c:pt>
                <c:pt idx="23684">
                  <c:v>1.6</c:v>
                </c:pt>
                <c:pt idx="23685">
                  <c:v>1.6</c:v>
                </c:pt>
                <c:pt idx="23686">
                  <c:v>1.6</c:v>
                </c:pt>
                <c:pt idx="23687">
                  <c:v>1.6</c:v>
                </c:pt>
                <c:pt idx="23688">
                  <c:v>1.6</c:v>
                </c:pt>
                <c:pt idx="23689">
                  <c:v>1.6</c:v>
                </c:pt>
                <c:pt idx="23690">
                  <c:v>1.6</c:v>
                </c:pt>
                <c:pt idx="23691">
                  <c:v>1.6</c:v>
                </c:pt>
                <c:pt idx="23692">
                  <c:v>1.6</c:v>
                </c:pt>
                <c:pt idx="23693">
                  <c:v>1.6</c:v>
                </c:pt>
                <c:pt idx="23694">
                  <c:v>1.8</c:v>
                </c:pt>
                <c:pt idx="23695">
                  <c:v>1.8</c:v>
                </c:pt>
                <c:pt idx="23696">
                  <c:v>1.8</c:v>
                </c:pt>
                <c:pt idx="23697">
                  <c:v>1.6</c:v>
                </c:pt>
                <c:pt idx="23698">
                  <c:v>1.6</c:v>
                </c:pt>
                <c:pt idx="23699">
                  <c:v>1.6</c:v>
                </c:pt>
                <c:pt idx="23700">
                  <c:v>1.6</c:v>
                </c:pt>
                <c:pt idx="23701">
                  <c:v>1.8</c:v>
                </c:pt>
                <c:pt idx="23702">
                  <c:v>1.8</c:v>
                </c:pt>
                <c:pt idx="23703">
                  <c:v>1.8</c:v>
                </c:pt>
                <c:pt idx="23704">
                  <c:v>1.8</c:v>
                </c:pt>
                <c:pt idx="23705">
                  <c:v>1.6</c:v>
                </c:pt>
                <c:pt idx="23706">
                  <c:v>1.6</c:v>
                </c:pt>
                <c:pt idx="23707">
                  <c:v>1.8</c:v>
                </c:pt>
                <c:pt idx="23708">
                  <c:v>1.8</c:v>
                </c:pt>
                <c:pt idx="23709">
                  <c:v>1.6</c:v>
                </c:pt>
                <c:pt idx="23710">
                  <c:v>1.8</c:v>
                </c:pt>
                <c:pt idx="23711">
                  <c:v>1.8</c:v>
                </c:pt>
                <c:pt idx="23712">
                  <c:v>1.8</c:v>
                </c:pt>
                <c:pt idx="23713">
                  <c:v>1.8</c:v>
                </c:pt>
                <c:pt idx="23714">
                  <c:v>1.6</c:v>
                </c:pt>
                <c:pt idx="23715">
                  <c:v>1.6</c:v>
                </c:pt>
                <c:pt idx="23716">
                  <c:v>1.8</c:v>
                </c:pt>
                <c:pt idx="23717">
                  <c:v>1.8</c:v>
                </c:pt>
                <c:pt idx="23718">
                  <c:v>1.6</c:v>
                </c:pt>
                <c:pt idx="23719">
                  <c:v>1.8</c:v>
                </c:pt>
                <c:pt idx="23720">
                  <c:v>1.8</c:v>
                </c:pt>
                <c:pt idx="23721">
                  <c:v>1.8</c:v>
                </c:pt>
                <c:pt idx="23722">
                  <c:v>1.8</c:v>
                </c:pt>
                <c:pt idx="23723">
                  <c:v>1.8</c:v>
                </c:pt>
                <c:pt idx="23724">
                  <c:v>1.6</c:v>
                </c:pt>
                <c:pt idx="23725">
                  <c:v>1.6</c:v>
                </c:pt>
                <c:pt idx="23726">
                  <c:v>1.8</c:v>
                </c:pt>
                <c:pt idx="23727">
                  <c:v>1.8</c:v>
                </c:pt>
                <c:pt idx="23728">
                  <c:v>1.8</c:v>
                </c:pt>
                <c:pt idx="23729">
                  <c:v>1.8</c:v>
                </c:pt>
                <c:pt idx="23730">
                  <c:v>1.8</c:v>
                </c:pt>
                <c:pt idx="23731">
                  <c:v>1.8</c:v>
                </c:pt>
                <c:pt idx="23732">
                  <c:v>1.8</c:v>
                </c:pt>
                <c:pt idx="23733">
                  <c:v>1.8</c:v>
                </c:pt>
                <c:pt idx="23734">
                  <c:v>1.8</c:v>
                </c:pt>
                <c:pt idx="23735">
                  <c:v>1.8</c:v>
                </c:pt>
                <c:pt idx="23736">
                  <c:v>1.8</c:v>
                </c:pt>
                <c:pt idx="23737">
                  <c:v>1.8</c:v>
                </c:pt>
                <c:pt idx="23738">
                  <c:v>1.8</c:v>
                </c:pt>
                <c:pt idx="23739">
                  <c:v>1.8</c:v>
                </c:pt>
                <c:pt idx="23740">
                  <c:v>1.8</c:v>
                </c:pt>
                <c:pt idx="23741">
                  <c:v>1.8</c:v>
                </c:pt>
                <c:pt idx="23742">
                  <c:v>1.8</c:v>
                </c:pt>
                <c:pt idx="23743">
                  <c:v>1.8</c:v>
                </c:pt>
                <c:pt idx="23744">
                  <c:v>1.6</c:v>
                </c:pt>
                <c:pt idx="23745">
                  <c:v>1.8</c:v>
                </c:pt>
                <c:pt idx="23746">
                  <c:v>1.6</c:v>
                </c:pt>
                <c:pt idx="23747">
                  <c:v>1.8</c:v>
                </c:pt>
                <c:pt idx="23748">
                  <c:v>1.6</c:v>
                </c:pt>
                <c:pt idx="23749">
                  <c:v>1.8</c:v>
                </c:pt>
                <c:pt idx="23750">
                  <c:v>1.8</c:v>
                </c:pt>
                <c:pt idx="23751">
                  <c:v>1.8</c:v>
                </c:pt>
                <c:pt idx="23752">
                  <c:v>1.6</c:v>
                </c:pt>
                <c:pt idx="23753">
                  <c:v>1.6</c:v>
                </c:pt>
                <c:pt idx="23754">
                  <c:v>1.8</c:v>
                </c:pt>
                <c:pt idx="23755">
                  <c:v>1.6</c:v>
                </c:pt>
                <c:pt idx="23756">
                  <c:v>1.8</c:v>
                </c:pt>
                <c:pt idx="23757">
                  <c:v>1.6</c:v>
                </c:pt>
                <c:pt idx="23758">
                  <c:v>1.8</c:v>
                </c:pt>
                <c:pt idx="23759">
                  <c:v>1.8</c:v>
                </c:pt>
                <c:pt idx="23760">
                  <c:v>1.8</c:v>
                </c:pt>
                <c:pt idx="23761">
                  <c:v>1.8</c:v>
                </c:pt>
                <c:pt idx="23762">
                  <c:v>1.8</c:v>
                </c:pt>
                <c:pt idx="23763">
                  <c:v>1.8</c:v>
                </c:pt>
                <c:pt idx="23764">
                  <c:v>1.8</c:v>
                </c:pt>
                <c:pt idx="23765">
                  <c:v>1.8</c:v>
                </c:pt>
                <c:pt idx="23766">
                  <c:v>1.8</c:v>
                </c:pt>
                <c:pt idx="23767">
                  <c:v>1.8</c:v>
                </c:pt>
                <c:pt idx="23768">
                  <c:v>1.8</c:v>
                </c:pt>
                <c:pt idx="23769">
                  <c:v>1.8</c:v>
                </c:pt>
                <c:pt idx="23770">
                  <c:v>1.8</c:v>
                </c:pt>
                <c:pt idx="23771">
                  <c:v>1.8</c:v>
                </c:pt>
                <c:pt idx="23772">
                  <c:v>1.8</c:v>
                </c:pt>
                <c:pt idx="23773">
                  <c:v>1.8</c:v>
                </c:pt>
                <c:pt idx="23774">
                  <c:v>1.8</c:v>
                </c:pt>
                <c:pt idx="23775">
                  <c:v>1.8</c:v>
                </c:pt>
                <c:pt idx="23776">
                  <c:v>1.8</c:v>
                </c:pt>
                <c:pt idx="23777">
                  <c:v>1.8</c:v>
                </c:pt>
                <c:pt idx="23778">
                  <c:v>1.8</c:v>
                </c:pt>
                <c:pt idx="23779">
                  <c:v>1.8</c:v>
                </c:pt>
                <c:pt idx="23780">
                  <c:v>1.8</c:v>
                </c:pt>
                <c:pt idx="23781">
                  <c:v>1.8</c:v>
                </c:pt>
                <c:pt idx="23782">
                  <c:v>1.8</c:v>
                </c:pt>
                <c:pt idx="23783">
                  <c:v>1.8</c:v>
                </c:pt>
                <c:pt idx="23784">
                  <c:v>1.8</c:v>
                </c:pt>
                <c:pt idx="23785">
                  <c:v>1.8</c:v>
                </c:pt>
                <c:pt idx="23786">
                  <c:v>1.8</c:v>
                </c:pt>
                <c:pt idx="23787">
                  <c:v>2</c:v>
                </c:pt>
                <c:pt idx="23788">
                  <c:v>2.5</c:v>
                </c:pt>
                <c:pt idx="23789">
                  <c:v>2</c:v>
                </c:pt>
                <c:pt idx="23790">
                  <c:v>2.5</c:v>
                </c:pt>
                <c:pt idx="23791">
                  <c:v>2</c:v>
                </c:pt>
                <c:pt idx="23792">
                  <c:v>2</c:v>
                </c:pt>
                <c:pt idx="23793">
                  <c:v>2</c:v>
                </c:pt>
                <c:pt idx="23794">
                  <c:v>2</c:v>
                </c:pt>
                <c:pt idx="23795">
                  <c:v>2.5</c:v>
                </c:pt>
                <c:pt idx="23796">
                  <c:v>2</c:v>
                </c:pt>
                <c:pt idx="23797">
                  <c:v>2.5</c:v>
                </c:pt>
                <c:pt idx="23798">
                  <c:v>2</c:v>
                </c:pt>
                <c:pt idx="23799">
                  <c:v>2</c:v>
                </c:pt>
                <c:pt idx="23800">
                  <c:v>2</c:v>
                </c:pt>
                <c:pt idx="23801">
                  <c:v>2</c:v>
                </c:pt>
                <c:pt idx="23802">
                  <c:v>2.5</c:v>
                </c:pt>
                <c:pt idx="23803">
                  <c:v>2</c:v>
                </c:pt>
                <c:pt idx="23804">
                  <c:v>2.5</c:v>
                </c:pt>
                <c:pt idx="23805">
                  <c:v>2</c:v>
                </c:pt>
                <c:pt idx="23806">
                  <c:v>2</c:v>
                </c:pt>
                <c:pt idx="23807">
                  <c:v>2</c:v>
                </c:pt>
                <c:pt idx="23808">
                  <c:v>2</c:v>
                </c:pt>
                <c:pt idx="23809">
                  <c:v>2.5</c:v>
                </c:pt>
                <c:pt idx="23810">
                  <c:v>2</c:v>
                </c:pt>
                <c:pt idx="23811">
                  <c:v>2</c:v>
                </c:pt>
                <c:pt idx="23812">
                  <c:v>2.5</c:v>
                </c:pt>
                <c:pt idx="23813">
                  <c:v>2</c:v>
                </c:pt>
                <c:pt idx="23814">
                  <c:v>2</c:v>
                </c:pt>
                <c:pt idx="23815">
                  <c:v>2</c:v>
                </c:pt>
                <c:pt idx="23816">
                  <c:v>2</c:v>
                </c:pt>
                <c:pt idx="23817">
                  <c:v>2</c:v>
                </c:pt>
                <c:pt idx="23818">
                  <c:v>2</c:v>
                </c:pt>
                <c:pt idx="23819">
                  <c:v>2</c:v>
                </c:pt>
                <c:pt idx="23820">
                  <c:v>2.5</c:v>
                </c:pt>
                <c:pt idx="23821">
                  <c:v>2</c:v>
                </c:pt>
                <c:pt idx="23822">
                  <c:v>2.5</c:v>
                </c:pt>
                <c:pt idx="23823">
                  <c:v>2</c:v>
                </c:pt>
                <c:pt idx="23824">
                  <c:v>2</c:v>
                </c:pt>
                <c:pt idx="23825">
                  <c:v>2</c:v>
                </c:pt>
                <c:pt idx="23826">
                  <c:v>2.5</c:v>
                </c:pt>
                <c:pt idx="23827">
                  <c:v>2</c:v>
                </c:pt>
                <c:pt idx="23828">
                  <c:v>2</c:v>
                </c:pt>
                <c:pt idx="23829">
                  <c:v>2.5</c:v>
                </c:pt>
                <c:pt idx="23830">
                  <c:v>2</c:v>
                </c:pt>
                <c:pt idx="23831">
                  <c:v>2</c:v>
                </c:pt>
                <c:pt idx="23832">
                  <c:v>1.8</c:v>
                </c:pt>
                <c:pt idx="23833">
                  <c:v>2.5</c:v>
                </c:pt>
                <c:pt idx="23834">
                  <c:v>1.8</c:v>
                </c:pt>
                <c:pt idx="23835">
                  <c:v>1.8</c:v>
                </c:pt>
                <c:pt idx="23836">
                  <c:v>2.5</c:v>
                </c:pt>
                <c:pt idx="23837">
                  <c:v>1.8</c:v>
                </c:pt>
                <c:pt idx="23838">
                  <c:v>2.5</c:v>
                </c:pt>
                <c:pt idx="23839">
                  <c:v>1.8</c:v>
                </c:pt>
                <c:pt idx="23840">
                  <c:v>1.8</c:v>
                </c:pt>
                <c:pt idx="23841">
                  <c:v>1.8</c:v>
                </c:pt>
                <c:pt idx="23842">
                  <c:v>1.8</c:v>
                </c:pt>
                <c:pt idx="23843">
                  <c:v>2.5</c:v>
                </c:pt>
                <c:pt idx="23844">
                  <c:v>1.8</c:v>
                </c:pt>
                <c:pt idx="23845">
                  <c:v>1.8</c:v>
                </c:pt>
                <c:pt idx="23846">
                  <c:v>1.8</c:v>
                </c:pt>
                <c:pt idx="23847">
                  <c:v>1.8</c:v>
                </c:pt>
                <c:pt idx="23848">
                  <c:v>1.8</c:v>
                </c:pt>
                <c:pt idx="23849">
                  <c:v>2.5</c:v>
                </c:pt>
                <c:pt idx="23850">
                  <c:v>2.5</c:v>
                </c:pt>
                <c:pt idx="23851">
                  <c:v>2.5</c:v>
                </c:pt>
                <c:pt idx="23852">
                  <c:v>2.5</c:v>
                </c:pt>
                <c:pt idx="23853">
                  <c:v>2.5</c:v>
                </c:pt>
                <c:pt idx="23854">
                  <c:v>1.8</c:v>
                </c:pt>
                <c:pt idx="23855">
                  <c:v>1.8</c:v>
                </c:pt>
                <c:pt idx="23856">
                  <c:v>1.8</c:v>
                </c:pt>
                <c:pt idx="23857">
                  <c:v>1.8</c:v>
                </c:pt>
                <c:pt idx="23858">
                  <c:v>1.8</c:v>
                </c:pt>
                <c:pt idx="23859">
                  <c:v>1.8</c:v>
                </c:pt>
                <c:pt idx="23860">
                  <c:v>1.8</c:v>
                </c:pt>
                <c:pt idx="23861">
                  <c:v>1.8</c:v>
                </c:pt>
                <c:pt idx="23862">
                  <c:v>1.8</c:v>
                </c:pt>
                <c:pt idx="23863">
                  <c:v>2.5</c:v>
                </c:pt>
                <c:pt idx="23864">
                  <c:v>2.5</c:v>
                </c:pt>
                <c:pt idx="23865">
                  <c:v>1.8</c:v>
                </c:pt>
                <c:pt idx="23866">
                  <c:v>1.8</c:v>
                </c:pt>
                <c:pt idx="23867">
                  <c:v>2.5</c:v>
                </c:pt>
                <c:pt idx="23868">
                  <c:v>2.5</c:v>
                </c:pt>
                <c:pt idx="23869">
                  <c:v>1.8</c:v>
                </c:pt>
                <c:pt idx="23870">
                  <c:v>1.8</c:v>
                </c:pt>
                <c:pt idx="23871">
                  <c:v>2.5</c:v>
                </c:pt>
                <c:pt idx="23872">
                  <c:v>2.5</c:v>
                </c:pt>
                <c:pt idx="23873">
                  <c:v>1.8</c:v>
                </c:pt>
                <c:pt idx="23874">
                  <c:v>1.8</c:v>
                </c:pt>
                <c:pt idx="23875">
                  <c:v>2.5</c:v>
                </c:pt>
                <c:pt idx="23876">
                  <c:v>1.8</c:v>
                </c:pt>
                <c:pt idx="23877">
                  <c:v>1.8</c:v>
                </c:pt>
                <c:pt idx="23878">
                  <c:v>1.8</c:v>
                </c:pt>
                <c:pt idx="23879">
                  <c:v>2</c:v>
                </c:pt>
                <c:pt idx="23880">
                  <c:v>1.8</c:v>
                </c:pt>
                <c:pt idx="23881">
                  <c:v>1.8</c:v>
                </c:pt>
                <c:pt idx="23882">
                  <c:v>2</c:v>
                </c:pt>
                <c:pt idx="23883">
                  <c:v>1.8</c:v>
                </c:pt>
                <c:pt idx="23884">
                  <c:v>1.8</c:v>
                </c:pt>
                <c:pt idx="23885">
                  <c:v>2</c:v>
                </c:pt>
                <c:pt idx="23886">
                  <c:v>1.8</c:v>
                </c:pt>
                <c:pt idx="23887">
                  <c:v>1.8</c:v>
                </c:pt>
                <c:pt idx="23888">
                  <c:v>1.8</c:v>
                </c:pt>
                <c:pt idx="23889">
                  <c:v>2</c:v>
                </c:pt>
                <c:pt idx="23890">
                  <c:v>1.6</c:v>
                </c:pt>
                <c:pt idx="23891">
                  <c:v>1.6</c:v>
                </c:pt>
                <c:pt idx="23892">
                  <c:v>2</c:v>
                </c:pt>
                <c:pt idx="23893">
                  <c:v>2</c:v>
                </c:pt>
                <c:pt idx="23894">
                  <c:v>1.6</c:v>
                </c:pt>
                <c:pt idx="23895">
                  <c:v>1.6</c:v>
                </c:pt>
                <c:pt idx="23896">
                  <c:v>2</c:v>
                </c:pt>
                <c:pt idx="23897">
                  <c:v>2</c:v>
                </c:pt>
                <c:pt idx="23898">
                  <c:v>1.6</c:v>
                </c:pt>
                <c:pt idx="23899">
                  <c:v>1.6</c:v>
                </c:pt>
                <c:pt idx="23900">
                  <c:v>2</c:v>
                </c:pt>
                <c:pt idx="23901">
                  <c:v>1.6</c:v>
                </c:pt>
                <c:pt idx="23902">
                  <c:v>1.6</c:v>
                </c:pt>
                <c:pt idx="23903">
                  <c:v>1.6</c:v>
                </c:pt>
                <c:pt idx="23904">
                  <c:v>1.6</c:v>
                </c:pt>
                <c:pt idx="23905">
                  <c:v>2</c:v>
                </c:pt>
                <c:pt idx="23906">
                  <c:v>1.6</c:v>
                </c:pt>
                <c:pt idx="23907">
                  <c:v>1.6</c:v>
                </c:pt>
                <c:pt idx="23908">
                  <c:v>1.6</c:v>
                </c:pt>
                <c:pt idx="23909">
                  <c:v>1.6</c:v>
                </c:pt>
                <c:pt idx="23910">
                  <c:v>1.6</c:v>
                </c:pt>
                <c:pt idx="23911">
                  <c:v>1.6</c:v>
                </c:pt>
                <c:pt idx="23912">
                  <c:v>1.6</c:v>
                </c:pt>
                <c:pt idx="23913">
                  <c:v>1.6</c:v>
                </c:pt>
                <c:pt idx="23914" formatCode="0.0">
                  <c:v>1.9364705882352988</c:v>
                </c:pt>
                <c:pt idx="23915" formatCode="0.0">
                  <c:v>1.9364705882352988</c:v>
                </c:pt>
                <c:pt idx="23916" formatCode="0.0">
                  <c:v>1.9364705882352988</c:v>
                </c:pt>
                <c:pt idx="23917" formatCode="0.0">
                  <c:v>1.9364705882352988</c:v>
                </c:pt>
                <c:pt idx="23918" formatCode="0.0">
                  <c:v>1.9364705882352988</c:v>
                </c:pt>
                <c:pt idx="23919" formatCode="0.0">
                  <c:v>1.9364705882352988</c:v>
                </c:pt>
                <c:pt idx="23920" formatCode="0.0">
                  <c:v>1.9364705882352988</c:v>
                </c:pt>
                <c:pt idx="23921" formatCode="0.0">
                  <c:v>1.9364705882352988</c:v>
                </c:pt>
                <c:pt idx="23922" formatCode="0.0">
                  <c:v>1.9364705882352988</c:v>
                </c:pt>
                <c:pt idx="23923" formatCode="0.0">
                  <c:v>1.9364705882352988</c:v>
                </c:pt>
                <c:pt idx="23924" formatCode="0.0">
                  <c:v>1.9364705882352988</c:v>
                </c:pt>
                <c:pt idx="23925" formatCode="0.0">
                  <c:v>1.9364705882352988</c:v>
                </c:pt>
                <c:pt idx="23926" formatCode="0.0">
                  <c:v>1.9364705882352988</c:v>
                </c:pt>
                <c:pt idx="23927" formatCode="0.0">
                  <c:v>1.9364705882352988</c:v>
                </c:pt>
                <c:pt idx="23928" formatCode="0.0">
                  <c:v>1.9364705882352988</c:v>
                </c:pt>
                <c:pt idx="23929" formatCode="0.0">
                  <c:v>1.9364705882352988</c:v>
                </c:pt>
                <c:pt idx="23930" formatCode="0.0">
                  <c:v>1.9364705882352988</c:v>
                </c:pt>
                <c:pt idx="23931" formatCode="0.0">
                  <c:v>1.9364705882352988</c:v>
                </c:pt>
                <c:pt idx="23932" formatCode="0.0">
                  <c:v>1.9364705882352988</c:v>
                </c:pt>
                <c:pt idx="23933" formatCode="0.0">
                  <c:v>1.9364705882352988</c:v>
                </c:pt>
                <c:pt idx="23934" formatCode="0.0">
                  <c:v>1.9364705882352988</c:v>
                </c:pt>
                <c:pt idx="23935" formatCode="0.0">
                  <c:v>1.9364705882352988</c:v>
                </c:pt>
                <c:pt idx="23936" formatCode="0.0">
                  <c:v>1.9364705882352988</c:v>
                </c:pt>
                <c:pt idx="23937" formatCode="0.0">
                  <c:v>1.9364705882352988</c:v>
                </c:pt>
                <c:pt idx="23938" formatCode="0.0">
                  <c:v>1.9364705882352988</c:v>
                </c:pt>
                <c:pt idx="23939" formatCode="0.0">
                  <c:v>1.9364705882352988</c:v>
                </c:pt>
                <c:pt idx="23940" formatCode="0.0">
                  <c:v>1.9364705882352988</c:v>
                </c:pt>
                <c:pt idx="23941" formatCode="0.0">
                  <c:v>1.9364705882352988</c:v>
                </c:pt>
                <c:pt idx="23942" formatCode="0.0">
                  <c:v>1.9364705882352988</c:v>
                </c:pt>
                <c:pt idx="23943" formatCode="0.0">
                  <c:v>1.9364705882352988</c:v>
                </c:pt>
                <c:pt idx="23944" formatCode="0.0">
                  <c:v>1.9364705882352988</c:v>
                </c:pt>
                <c:pt idx="23945" formatCode="0.0">
                  <c:v>1.9364705882352988</c:v>
                </c:pt>
                <c:pt idx="23946" formatCode="0.0">
                  <c:v>1.9364705882352988</c:v>
                </c:pt>
                <c:pt idx="23947" formatCode="0.0">
                  <c:v>1.9364705882352988</c:v>
                </c:pt>
                <c:pt idx="23948" formatCode="0.0">
                  <c:v>1.9364705882352988</c:v>
                </c:pt>
                <c:pt idx="23949" formatCode="0.0">
                  <c:v>1.9364705882352988</c:v>
                </c:pt>
                <c:pt idx="23950" formatCode="0.0">
                  <c:v>1.9364705882352988</c:v>
                </c:pt>
                <c:pt idx="23951" formatCode="0.0">
                  <c:v>1.9364705882352988</c:v>
                </c:pt>
                <c:pt idx="23952" formatCode="0.0">
                  <c:v>1.9364705882352988</c:v>
                </c:pt>
                <c:pt idx="23953" formatCode="0.0">
                  <c:v>1.9364705882352988</c:v>
                </c:pt>
                <c:pt idx="23954" formatCode="0.0">
                  <c:v>1.9364705882352988</c:v>
                </c:pt>
                <c:pt idx="23955" formatCode="0.0">
                  <c:v>1.9364705882352988</c:v>
                </c:pt>
                <c:pt idx="23956" formatCode="0.0">
                  <c:v>1.9364705882352988</c:v>
                </c:pt>
                <c:pt idx="23957" formatCode="0.0">
                  <c:v>1.9364705882352988</c:v>
                </c:pt>
                <c:pt idx="23958" formatCode="0.0">
                  <c:v>1.9364705882352988</c:v>
                </c:pt>
                <c:pt idx="23959" formatCode="0.0">
                  <c:v>1.9364705882352988</c:v>
                </c:pt>
                <c:pt idx="23960" formatCode="0.0">
                  <c:v>1.9364705882352988</c:v>
                </c:pt>
                <c:pt idx="23961" formatCode="0.0">
                  <c:v>1.9364705882352988</c:v>
                </c:pt>
                <c:pt idx="23962" formatCode="0.0">
                  <c:v>1.9364705882352988</c:v>
                </c:pt>
                <c:pt idx="23963" formatCode="0.0">
                  <c:v>1.9364705882352988</c:v>
                </c:pt>
                <c:pt idx="23964" formatCode="0.0">
                  <c:v>1.9364705882352988</c:v>
                </c:pt>
                <c:pt idx="23965" formatCode="0.0">
                  <c:v>1.9364705882352988</c:v>
                </c:pt>
                <c:pt idx="23966" formatCode="0.0">
                  <c:v>1.9364705882352988</c:v>
                </c:pt>
                <c:pt idx="23967" formatCode="0.0">
                  <c:v>1.9364705882352988</c:v>
                </c:pt>
                <c:pt idx="23968" formatCode="0.0">
                  <c:v>1.9364705882352988</c:v>
                </c:pt>
                <c:pt idx="23969" formatCode="0.0">
                  <c:v>1.9364705882352988</c:v>
                </c:pt>
                <c:pt idx="23970" formatCode="0.0">
                  <c:v>1.9364705882352988</c:v>
                </c:pt>
                <c:pt idx="23971" formatCode="0.0">
                  <c:v>1.9364705882352988</c:v>
                </c:pt>
                <c:pt idx="23972" formatCode="0.0">
                  <c:v>1.9364705882352988</c:v>
                </c:pt>
                <c:pt idx="23973" formatCode="0.0">
                  <c:v>1.9364705882352988</c:v>
                </c:pt>
                <c:pt idx="23974" formatCode="0.0">
                  <c:v>1.9364705882352988</c:v>
                </c:pt>
                <c:pt idx="23975" formatCode="0.0">
                  <c:v>1.9364705882352988</c:v>
                </c:pt>
                <c:pt idx="23976" formatCode="0.0">
                  <c:v>1.9364705882352988</c:v>
                </c:pt>
                <c:pt idx="23977" formatCode="0.0">
                  <c:v>1.9364705882352988</c:v>
                </c:pt>
                <c:pt idx="23978" formatCode="0.0">
                  <c:v>1.9364705882352988</c:v>
                </c:pt>
                <c:pt idx="23979" formatCode="0.0">
                  <c:v>1.9364705882352988</c:v>
                </c:pt>
                <c:pt idx="23980" formatCode="0.0">
                  <c:v>1.9364705882352988</c:v>
                </c:pt>
                <c:pt idx="23981" formatCode="0.0">
                  <c:v>1.9364705882352988</c:v>
                </c:pt>
                <c:pt idx="23982" formatCode="0.0">
                  <c:v>1.9364705882352988</c:v>
                </c:pt>
                <c:pt idx="23983" formatCode="0.0">
                  <c:v>1.9364705882352988</c:v>
                </c:pt>
                <c:pt idx="23984" formatCode="0.0">
                  <c:v>1.9364705882352988</c:v>
                </c:pt>
                <c:pt idx="23985" formatCode="0.0">
                  <c:v>1.9364705882352988</c:v>
                </c:pt>
                <c:pt idx="23986" formatCode="0.0">
                  <c:v>1.9364705882352988</c:v>
                </c:pt>
                <c:pt idx="23987" formatCode="0.0">
                  <c:v>1.9364705882352988</c:v>
                </c:pt>
                <c:pt idx="23988" formatCode="0.0">
                  <c:v>1.9364705882352988</c:v>
                </c:pt>
                <c:pt idx="23989" formatCode="0.0">
                  <c:v>1.9364705882352988</c:v>
                </c:pt>
                <c:pt idx="23990" formatCode="0.0">
                  <c:v>1.9364705882352988</c:v>
                </c:pt>
                <c:pt idx="23991" formatCode="0.0">
                  <c:v>1.9364705882352988</c:v>
                </c:pt>
                <c:pt idx="23992" formatCode="0.0">
                  <c:v>1.9364705882352988</c:v>
                </c:pt>
                <c:pt idx="23993" formatCode="0.0">
                  <c:v>1.9364705882352988</c:v>
                </c:pt>
                <c:pt idx="23994" formatCode="0.0">
                  <c:v>1.9364705882352988</c:v>
                </c:pt>
                <c:pt idx="23995" formatCode="0.0">
                  <c:v>1.9364705882352988</c:v>
                </c:pt>
                <c:pt idx="23996" formatCode="0.0">
                  <c:v>1.9364705882352988</c:v>
                </c:pt>
                <c:pt idx="23997">
                  <c:v>2</c:v>
                </c:pt>
                <c:pt idx="23998">
                  <c:v>2</c:v>
                </c:pt>
                <c:pt idx="23999">
                  <c:v>2</c:v>
                </c:pt>
                <c:pt idx="24000">
                  <c:v>2</c:v>
                </c:pt>
                <c:pt idx="24001">
                  <c:v>2</c:v>
                </c:pt>
                <c:pt idx="24002">
                  <c:v>2</c:v>
                </c:pt>
                <c:pt idx="24003">
                  <c:v>2</c:v>
                </c:pt>
                <c:pt idx="24004">
                  <c:v>2</c:v>
                </c:pt>
                <c:pt idx="24005">
                  <c:v>2</c:v>
                </c:pt>
                <c:pt idx="24006">
                  <c:v>2</c:v>
                </c:pt>
                <c:pt idx="24007">
                  <c:v>2</c:v>
                </c:pt>
                <c:pt idx="24008">
                  <c:v>2</c:v>
                </c:pt>
                <c:pt idx="24009">
                  <c:v>3.8</c:v>
                </c:pt>
                <c:pt idx="24010">
                  <c:v>3.8</c:v>
                </c:pt>
                <c:pt idx="24011">
                  <c:v>3.8</c:v>
                </c:pt>
                <c:pt idx="24012">
                  <c:v>3.8</c:v>
                </c:pt>
                <c:pt idx="24013">
                  <c:v>3.8</c:v>
                </c:pt>
                <c:pt idx="24014">
                  <c:v>3.8</c:v>
                </c:pt>
                <c:pt idx="24015">
                  <c:v>3.8</c:v>
                </c:pt>
                <c:pt idx="24016">
                  <c:v>3.8</c:v>
                </c:pt>
                <c:pt idx="24017">
                  <c:v>3.8</c:v>
                </c:pt>
                <c:pt idx="24018">
                  <c:v>3.8</c:v>
                </c:pt>
                <c:pt idx="24019">
                  <c:v>3.8</c:v>
                </c:pt>
                <c:pt idx="24020">
                  <c:v>3.8</c:v>
                </c:pt>
                <c:pt idx="24021">
                  <c:v>3.8</c:v>
                </c:pt>
                <c:pt idx="24022">
                  <c:v>3.8</c:v>
                </c:pt>
                <c:pt idx="24023">
                  <c:v>3.8</c:v>
                </c:pt>
                <c:pt idx="24024">
                  <c:v>3.8</c:v>
                </c:pt>
                <c:pt idx="24025">
                  <c:v>3.8</c:v>
                </c:pt>
                <c:pt idx="24026">
                  <c:v>3.8</c:v>
                </c:pt>
                <c:pt idx="24027">
                  <c:v>3.8</c:v>
                </c:pt>
                <c:pt idx="24028">
                  <c:v>3.8</c:v>
                </c:pt>
                <c:pt idx="24029">
                  <c:v>3.8</c:v>
                </c:pt>
                <c:pt idx="24030">
                  <c:v>3.8</c:v>
                </c:pt>
                <c:pt idx="24031">
                  <c:v>3.8</c:v>
                </c:pt>
                <c:pt idx="24032">
                  <c:v>3.8</c:v>
                </c:pt>
                <c:pt idx="24033">
                  <c:v>3.8</c:v>
                </c:pt>
                <c:pt idx="24034">
                  <c:v>3.8</c:v>
                </c:pt>
                <c:pt idx="24035">
                  <c:v>3.8</c:v>
                </c:pt>
                <c:pt idx="24036">
                  <c:v>2</c:v>
                </c:pt>
                <c:pt idx="24037">
                  <c:v>2</c:v>
                </c:pt>
                <c:pt idx="24038">
                  <c:v>2</c:v>
                </c:pt>
                <c:pt idx="24039">
                  <c:v>2</c:v>
                </c:pt>
                <c:pt idx="24040">
                  <c:v>2</c:v>
                </c:pt>
                <c:pt idx="24041">
                  <c:v>2</c:v>
                </c:pt>
                <c:pt idx="24042">
                  <c:v>2</c:v>
                </c:pt>
                <c:pt idx="24043">
                  <c:v>2</c:v>
                </c:pt>
                <c:pt idx="24044">
                  <c:v>2</c:v>
                </c:pt>
                <c:pt idx="24045">
                  <c:v>2</c:v>
                </c:pt>
                <c:pt idx="24046">
                  <c:v>2</c:v>
                </c:pt>
                <c:pt idx="24047">
                  <c:v>2</c:v>
                </c:pt>
                <c:pt idx="24048">
                  <c:v>2</c:v>
                </c:pt>
                <c:pt idx="24049">
                  <c:v>2</c:v>
                </c:pt>
                <c:pt idx="24050">
                  <c:v>2</c:v>
                </c:pt>
                <c:pt idx="24051">
                  <c:v>2</c:v>
                </c:pt>
                <c:pt idx="24052">
                  <c:v>3.7</c:v>
                </c:pt>
                <c:pt idx="24053">
                  <c:v>3.7</c:v>
                </c:pt>
                <c:pt idx="24054">
                  <c:v>3.7</c:v>
                </c:pt>
                <c:pt idx="24055">
                  <c:v>3.7</c:v>
                </c:pt>
                <c:pt idx="24056">
                  <c:v>3.7</c:v>
                </c:pt>
                <c:pt idx="24057">
                  <c:v>3.7</c:v>
                </c:pt>
                <c:pt idx="24058">
                  <c:v>3.7</c:v>
                </c:pt>
                <c:pt idx="24059">
                  <c:v>3.7</c:v>
                </c:pt>
                <c:pt idx="24060">
                  <c:v>3.7</c:v>
                </c:pt>
                <c:pt idx="24061">
                  <c:v>3.7</c:v>
                </c:pt>
                <c:pt idx="24062">
                  <c:v>3.7</c:v>
                </c:pt>
                <c:pt idx="24063">
                  <c:v>3.7</c:v>
                </c:pt>
                <c:pt idx="24064">
                  <c:v>3.7</c:v>
                </c:pt>
                <c:pt idx="24065">
                  <c:v>3.7</c:v>
                </c:pt>
                <c:pt idx="24066">
                  <c:v>3.7</c:v>
                </c:pt>
                <c:pt idx="24067">
                  <c:v>3.7</c:v>
                </c:pt>
                <c:pt idx="24068">
                  <c:v>3.7</c:v>
                </c:pt>
                <c:pt idx="24069">
                  <c:v>3.7</c:v>
                </c:pt>
                <c:pt idx="24070">
                  <c:v>3.7</c:v>
                </c:pt>
                <c:pt idx="24071">
                  <c:v>3.7</c:v>
                </c:pt>
                <c:pt idx="24072">
                  <c:v>3.7</c:v>
                </c:pt>
                <c:pt idx="24073">
                  <c:v>3.7</c:v>
                </c:pt>
                <c:pt idx="24074">
                  <c:v>3.7</c:v>
                </c:pt>
                <c:pt idx="24075">
                  <c:v>3.7</c:v>
                </c:pt>
                <c:pt idx="24076">
                  <c:v>4</c:v>
                </c:pt>
                <c:pt idx="24077">
                  <c:v>5.6</c:v>
                </c:pt>
                <c:pt idx="24078">
                  <c:v>4</c:v>
                </c:pt>
                <c:pt idx="24079">
                  <c:v>4</c:v>
                </c:pt>
                <c:pt idx="24080">
                  <c:v>5.6</c:v>
                </c:pt>
                <c:pt idx="24081">
                  <c:v>5.6</c:v>
                </c:pt>
                <c:pt idx="24082">
                  <c:v>5.6</c:v>
                </c:pt>
                <c:pt idx="24083">
                  <c:v>5.6</c:v>
                </c:pt>
                <c:pt idx="24084">
                  <c:v>5.6</c:v>
                </c:pt>
                <c:pt idx="24085">
                  <c:v>5.6</c:v>
                </c:pt>
                <c:pt idx="24086">
                  <c:v>5.6</c:v>
                </c:pt>
                <c:pt idx="24087">
                  <c:v>5.6</c:v>
                </c:pt>
                <c:pt idx="24088">
                  <c:v>4</c:v>
                </c:pt>
                <c:pt idx="24089">
                  <c:v>4</c:v>
                </c:pt>
                <c:pt idx="24090">
                  <c:v>4</c:v>
                </c:pt>
                <c:pt idx="24091">
                  <c:v>5.6</c:v>
                </c:pt>
                <c:pt idx="24092">
                  <c:v>5.6</c:v>
                </c:pt>
                <c:pt idx="24093">
                  <c:v>4</c:v>
                </c:pt>
                <c:pt idx="24094">
                  <c:v>4</c:v>
                </c:pt>
                <c:pt idx="24095">
                  <c:v>4</c:v>
                </c:pt>
                <c:pt idx="24096">
                  <c:v>4</c:v>
                </c:pt>
                <c:pt idx="24097">
                  <c:v>4</c:v>
                </c:pt>
                <c:pt idx="24098">
                  <c:v>5.6</c:v>
                </c:pt>
                <c:pt idx="24099">
                  <c:v>4</c:v>
                </c:pt>
                <c:pt idx="24100">
                  <c:v>4</c:v>
                </c:pt>
                <c:pt idx="24101">
                  <c:v>5.6</c:v>
                </c:pt>
                <c:pt idx="24102">
                  <c:v>5.6</c:v>
                </c:pt>
                <c:pt idx="24103">
                  <c:v>5.6</c:v>
                </c:pt>
                <c:pt idx="24104">
                  <c:v>5.6</c:v>
                </c:pt>
                <c:pt idx="24105">
                  <c:v>5.6</c:v>
                </c:pt>
                <c:pt idx="24106">
                  <c:v>5.6</c:v>
                </c:pt>
                <c:pt idx="24107">
                  <c:v>5.6</c:v>
                </c:pt>
                <c:pt idx="24108">
                  <c:v>5.6</c:v>
                </c:pt>
                <c:pt idx="24109">
                  <c:v>4</c:v>
                </c:pt>
                <c:pt idx="24110">
                  <c:v>4</c:v>
                </c:pt>
                <c:pt idx="24111">
                  <c:v>4</c:v>
                </c:pt>
                <c:pt idx="24112">
                  <c:v>5.6</c:v>
                </c:pt>
                <c:pt idx="24113">
                  <c:v>5.6</c:v>
                </c:pt>
                <c:pt idx="24114">
                  <c:v>4</c:v>
                </c:pt>
                <c:pt idx="24115">
                  <c:v>4</c:v>
                </c:pt>
                <c:pt idx="24116">
                  <c:v>4</c:v>
                </c:pt>
                <c:pt idx="24117">
                  <c:v>4</c:v>
                </c:pt>
                <c:pt idx="24118">
                  <c:v>4</c:v>
                </c:pt>
                <c:pt idx="24119">
                  <c:v>5.6</c:v>
                </c:pt>
                <c:pt idx="24120">
                  <c:v>5.6</c:v>
                </c:pt>
                <c:pt idx="24121">
                  <c:v>5.6</c:v>
                </c:pt>
                <c:pt idx="24122">
                  <c:v>5.6</c:v>
                </c:pt>
                <c:pt idx="24123">
                  <c:v>5.6</c:v>
                </c:pt>
                <c:pt idx="24124">
                  <c:v>5.6</c:v>
                </c:pt>
                <c:pt idx="24125">
                  <c:v>4</c:v>
                </c:pt>
                <c:pt idx="24126">
                  <c:v>4</c:v>
                </c:pt>
                <c:pt idx="24127">
                  <c:v>4</c:v>
                </c:pt>
                <c:pt idx="24128">
                  <c:v>4</c:v>
                </c:pt>
                <c:pt idx="24129">
                  <c:v>4</c:v>
                </c:pt>
                <c:pt idx="24130">
                  <c:v>5.6</c:v>
                </c:pt>
                <c:pt idx="24131">
                  <c:v>5.6</c:v>
                </c:pt>
                <c:pt idx="24132">
                  <c:v>5.6</c:v>
                </c:pt>
                <c:pt idx="24133">
                  <c:v>5.6</c:v>
                </c:pt>
                <c:pt idx="24134">
                  <c:v>5.6</c:v>
                </c:pt>
                <c:pt idx="24135">
                  <c:v>5.6</c:v>
                </c:pt>
                <c:pt idx="24136">
                  <c:v>4</c:v>
                </c:pt>
                <c:pt idx="24137">
                  <c:v>4</c:v>
                </c:pt>
                <c:pt idx="24138">
                  <c:v>4</c:v>
                </c:pt>
                <c:pt idx="24139">
                  <c:v>5.6</c:v>
                </c:pt>
                <c:pt idx="24140">
                  <c:v>5.6</c:v>
                </c:pt>
                <c:pt idx="24141">
                  <c:v>5.6</c:v>
                </c:pt>
                <c:pt idx="24142">
                  <c:v>5.6</c:v>
                </c:pt>
                <c:pt idx="24143">
                  <c:v>5.6</c:v>
                </c:pt>
                <c:pt idx="24144">
                  <c:v>5.6</c:v>
                </c:pt>
                <c:pt idx="24145">
                  <c:v>4</c:v>
                </c:pt>
                <c:pt idx="24146">
                  <c:v>4</c:v>
                </c:pt>
                <c:pt idx="24147">
                  <c:v>4</c:v>
                </c:pt>
                <c:pt idx="24148">
                  <c:v>4</c:v>
                </c:pt>
                <c:pt idx="24149">
                  <c:v>4</c:v>
                </c:pt>
                <c:pt idx="24150">
                  <c:v>5.6</c:v>
                </c:pt>
                <c:pt idx="24151">
                  <c:v>5.6</c:v>
                </c:pt>
                <c:pt idx="24152">
                  <c:v>5.6</c:v>
                </c:pt>
                <c:pt idx="24153">
                  <c:v>5.6</c:v>
                </c:pt>
                <c:pt idx="24154">
                  <c:v>5.6</c:v>
                </c:pt>
                <c:pt idx="24155">
                  <c:v>5.6</c:v>
                </c:pt>
                <c:pt idx="24156">
                  <c:v>4</c:v>
                </c:pt>
                <c:pt idx="24157">
                  <c:v>4</c:v>
                </c:pt>
                <c:pt idx="24158">
                  <c:v>4</c:v>
                </c:pt>
                <c:pt idx="24159">
                  <c:v>5.6</c:v>
                </c:pt>
                <c:pt idx="24160">
                  <c:v>5.6</c:v>
                </c:pt>
                <c:pt idx="24161">
                  <c:v>5.6</c:v>
                </c:pt>
                <c:pt idx="24162">
                  <c:v>5.6</c:v>
                </c:pt>
                <c:pt idx="24163">
                  <c:v>4</c:v>
                </c:pt>
                <c:pt idx="24164">
                  <c:v>4</c:v>
                </c:pt>
                <c:pt idx="24165">
                  <c:v>4</c:v>
                </c:pt>
                <c:pt idx="24166">
                  <c:v>4</c:v>
                </c:pt>
                <c:pt idx="24167">
                  <c:v>5.6</c:v>
                </c:pt>
                <c:pt idx="24168">
                  <c:v>5.6</c:v>
                </c:pt>
                <c:pt idx="24169">
                  <c:v>5.6</c:v>
                </c:pt>
                <c:pt idx="24170">
                  <c:v>5.6</c:v>
                </c:pt>
                <c:pt idx="24171">
                  <c:v>4</c:v>
                </c:pt>
                <c:pt idx="24172">
                  <c:v>4</c:v>
                </c:pt>
                <c:pt idx="24173">
                  <c:v>5.6</c:v>
                </c:pt>
                <c:pt idx="24174">
                  <c:v>5.6</c:v>
                </c:pt>
                <c:pt idx="24175">
                  <c:v>5.6</c:v>
                </c:pt>
                <c:pt idx="24176">
                  <c:v>5.6</c:v>
                </c:pt>
                <c:pt idx="24177">
                  <c:v>4</c:v>
                </c:pt>
                <c:pt idx="24178">
                  <c:v>4</c:v>
                </c:pt>
                <c:pt idx="24179">
                  <c:v>4</c:v>
                </c:pt>
                <c:pt idx="24180">
                  <c:v>4</c:v>
                </c:pt>
                <c:pt idx="24181">
                  <c:v>5.6</c:v>
                </c:pt>
                <c:pt idx="24182">
                  <c:v>5.6</c:v>
                </c:pt>
                <c:pt idx="24183">
                  <c:v>5.6</c:v>
                </c:pt>
                <c:pt idx="24184">
                  <c:v>5.6</c:v>
                </c:pt>
                <c:pt idx="24185">
                  <c:v>4</c:v>
                </c:pt>
                <c:pt idx="24186">
                  <c:v>4</c:v>
                </c:pt>
                <c:pt idx="24187">
                  <c:v>5.6</c:v>
                </c:pt>
                <c:pt idx="24188">
                  <c:v>5.6</c:v>
                </c:pt>
                <c:pt idx="24189">
                  <c:v>5.6</c:v>
                </c:pt>
                <c:pt idx="24190">
                  <c:v>5.6</c:v>
                </c:pt>
                <c:pt idx="24191">
                  <c:v>5.6</c:v>
                </c:pt>
                <c:pt idx="24192">
                  <c:v>5.6</c:v>
                </c:pt>
                <c:pt idx="24193">
                  <c:v>5.6</c:v>
                </c:pt>
                <c:pt idx="24194">
                  <c:v>5.6</c:v>
                </c:pt>
                <c:pt idx="24195">
                  <c:v>4</c:v>
                </c:pt>
                <c:pt idx="24196">
                  <c:v>4</c:v>
                </c:pt>
                <c:pt idx="24197">
                  <c:v>4</c:v>
                </c:pt>
                <c:pt idx="24198">
                  <c:v>4</c:v>
                </c:pt>
                <c:pt idx="24199">
                  <c:v>4</c:v>
                </c:pt>
                <c:pt idx="24200">
                  <c:v>4</c:v>
                </c:pt>
                <c:pt idx="24201">
                  <c:v>4</c:v>
                </c:pt>
                <c:pt idx="24202">
                  <c:v>4</c:v>
                </c:pt>
                <c:pt idx="24203">
                  <c:v>5.6</c:v>
                </c:pt>
                <c:pt idx="24204">
                  <c:v>5.6</c:v>
                </c:pt>
                <c:pt idx="24205">
                  <c:v>5.6</c:v>
                </c:pt>
                <c:pt idx="24206">
                  <c:v>5.6</c:v>
                </c:pt>
                <c:pt idx="24207">
                  <c:v>5.6</c:v>
                </c:pt>
                <c:pt idx="24208">
                  <c:v>5.6</c:v>
                </c:pt>
                <c:pt idx="24209">
                  <c:v>5.6</c:v>
                </c:pt>
                <c:pt idx="24210">
                  <c:v>5.6</c:v>
                </c:pt>
                <c:pt idx="24211">
                  <c:v>4</c:v>
                </c:pt>
                <c:pt idx="24212">
                  <c:v>4</c:v>
                </c:pt>
                <c:pt idx="24213">
                  <c:v>4</c:v>
                </c:pt>
                <c:pt idx="24214">
                  <c:v>3.6</c:v>
                </c:pt>
                <c:pt idx="24215">
                  <c:v>4.8</c:v>
                </c:pt>
                <c:pt idx="24216">
                  <c:v>4.8</c:v>
                </c:pt>
                <c:pt idx="24217">
                  <c:v>3</c:v>
                </c:pt>
                <c:pt idx="24218">
                  <c:v>3</c:v>
                </c:pt>
                <c:pt idx="24219">
                  <c:v>3.6</c:v>
                </c:pt>
                <c:pt idx="24220">
                  <c:v>3.6</c:v>
                </c:pt>
                <c:pt idx="24221">
                  <c:v>3.6</c:v>
                </c:pt>
                <c:pt idx="24222">
                  <c:v>3.6</c:v>
                </c:pt>
                <c:pt idx="24223">
                  <c:v>4.8</c:v>
                </c:pt>
                <c:pt idx="24224">
                  <c:v>4.8</c:v>
                </c:pt>
                <c:pt idx="24225">
                  <c:v>3</c:v>
                </c:pt>
                <c:pt idx="24226">
                  <c:v>3.6</c:v>
                </c:pt>
                <c:pt idx="24227">
                  <c:v>3.6</c:v>
                </c:pt>
                <c:pt idx="24228">
                  <c:v>3</c:v>
                </c:pt>
                <c:pt idx="24229">
                  <c:v>3</c:v>
                </c:pt>
                <c:pt idx="24230">
                  <c:v>4.8</c:v>
                </c:pt>
                <c:pt idx="24231">
                  <c:v>3</c:v>
                </c:pt>
                <c:pt idx="24232">
                  <c:v>3.6</c:v>
                </c:pt>
                <c:pt idx="24233">
                  <c:v>3</c:v>
                </c:pt>
                <c:pt idx="24234">
                  <c:v>4.8</c:v>
                </c:pt>
                <c:pt idx="24235">
                  <c:v>3.6</c:v>
                </c:pt>
                <c:pt idx="24236">
                  <c:v>3</c:v>
                </c:pt>
                <c:pt idx="24237">
                  <c:v>4.8</c:v>
                </c:pt>
                <c:pt idx="24238">
                  <c:v>3.6</c:v>
                </c:pt>
                <c:pt idx="24239">
                  <c:v>3.6</c:v>
                </c:pt>
                <c:pt idx="24240">
                  <c:v>4.8</c:v>
                </c:pt>
                <c:pt idx="24241">
                  <c:v>3</c:v>
                </c:pt>
                <c:pt idx="24242">
                  <c:v>3</c:v>
                </c:pt>
                <c:pt idx="24243">
                  <c:v>4.8</c:v>
                </c:pt>
                <c:pt idx="24244">
                  <c:v>3.6</c:v>
                </c:pt>
                <c:pt idx="24245">
                  <c:v>3</c:v>
                </c:pt>
                <c:pt idx="24246">
                  <c:v>4.8</c:v>
                </c:pt>
                <c:pt idx="24247">
                  <c:v>3.6</c:v>
                </c:pt>
                <c:pt idx="24248">
                  <c:v>4.8</c:v>
                </c:pt>
                <c:pt idx="24249">
                  <c:v>3.6</c:v>
                </c:pt>
                <c:pt idx="24250">
                  <c:v>4.8</c:v>
                </c:pt>
                <c:pt idx="24251">
                  <c:v>3.6</c:v>
                </c:pt>
                <c:pt idx="24252">
                  <c:v>3</c:v>
                </c:pt>
                <c:pt idx="24253">
                  <c:v>4.8</c:v>
                </c:pt>
                <c:pt idx="24254">
                  <c:v>3.6</c:v>
                </c:pt>
                <c:pt idx="24255">
                  <c:v>4.8</c:v>
                </c:pt>
                <c:pt idx="24256">
                  <c:v>3.6</c:v>
                </c:pt>
                <c:pt idx="24257">
                  <c:v>3</c:v>
                </c:pt>
                <c:pt idx="24258">
                  <c:v>4.8</c:v>
                </c:pt>
                <c:pt idx="24259">
                  <c:v>3.6</c:v>
                </c:pt>
                <c:pt idx="24260">
                  <c:v>4.8</c:v>
                </c:pt>
                <c:pt idx="24261">
                  <c:v>4.8</c:v>
                </c:pt>
                <c:pt idx="24262">
                  <c:v>4.8</c:v>
                </c:pt>
                <c:pt idx="24263">
                  <c:v>4.8</c:v>
                </c:pt>
                <c:pt idx="24264">
                  <c:v>3.6</c:v>
                </c:pt>
                <c:pt idx="24265">
                  <c:v>4.8</c:v>
                </c:pt>
                <c:pt idx="24266">
                  <c:v>4.8</c:v>
                </c:pt>
                <c:pt idx="24267">
                  <c:v>3.6</c:v>
                </c:pt>
                <c:pt idx="24268">
                  <c:v>4.8</c:v>
                </c:pt>
                <c:pt idx="24269">
                  <c:v>4.8</c:v>
                </c:pt>
                <c:pt idx="24270">
                  <c:v>4.8</c:v>
                </c:pt>
                <c:pt idx="24271">
                  <c:v>3.6</c:v>
                </c:pt>
                <c:pt idx="24272">
                  <c:v>4.8</c:v>
                </c:pt>
                <c:pt idx="24273">
                  <c:v>4.8</c:v>
                </c:pt>
                <c:pt idx="24274">
                  <c:v>3.6</c:v>
                </c:pt>
                <c:pt idx="24275">
                  <c:v>4.8</c:v>
                </c:pt>
                <c:pt idx="24276">
                  <c:v>4.8</c:v>
                </c:pt>
                <c:pt idx="24277">
                  <c:v>3.6</c:v>
                </c:pt>
                <c:pt idx="24278">
                  <c:v>4.8</c:v>
                </c:pt>
                <c:pt idx="24279">
                  <c:v>4.8</c:v>
                </c:pt>
                <c:pt idx="24280">
                  <c:v>3.2</c:v>
                </c:pt>
                <c:pt idx="24281">
                  <c:v>4.5</c:v>
                </c:pt>
                <c:pt idx="24282">
                  <c:v>4.5</c:v>
                </c:pt>
                <c:pt idx="24283">
                  <c:v>4.5</c:v>
                </c:pt>
                <c:pt idx="24284">
                  <c:v>4.5</c:v>
                </c:pt>
                <c:pt idx="24285">
                  <c:v>3.2</c:v>
                </c:pt>
                <c:pt idx="24286">
                  <c:v>3.2</c:v>
                </c:pt>
                <c:pt idx="24287">
                  <c:v>4.5</c:v>
                </c:pt>
                <c:pt idx="24288">
                  <c:v>4.5</c:v>
                </c:pt>
                <c:pt idx="24289">
                  <c:v>3.2</c:v>
                </c:pt>
                <c:pt idx="24290">
                  <c:v>3.2</c:v>
                </c:pt>
                <c:pt idx="24291">
                  <c:v>4.5</c:v>
                </c:pt>
                <c:pt idx="24292">
                  <c:v>4.5</c:v>
                </c:pt>
                <c:pt idx="24293">
                  <c:v>4.5</c:v>
                </c:pt>
                <c:pt idx="24294">
                  <c:v>4.5</c:v>
                </c:pt>
                <c:pt idx="24295">
                  <c:v>2</c:v>
                </c:pt>
                <c:pt idx="24296">
                  <c:v>3</c:v>
                </c:pt>
                <c:pt idx="24297">
                  <c:v>2</c:v>
                </c:pt>
                <c:pt idx="24298">
                  <c:v>3.6</c:v>
                </c:pt>
                <c:pt idx="24299">
                  <c:v>3.6</c:v>
                </c:pt>
                <c:pt idx="24300">
                  <c:v>2</c:v>
                </c:pt>
                <c:pt idx="24301">
                  <c:v>3</c:v>
                </c:pt>
                <c:pt idx="24302">
                  <c:v>3</c:v>
                </c:pt>
                <c:pt idx="24303">
                  <c:v>3</c:v>
                </c:pt>
                <c:pt idx="24304">
                  <c:v>3.6</c:v>
                </c:pt>
                <c:pt idx="24305">
                  <c:v>3</c:v>
                </c:pt>
                <c:pt idx="24306">
                  <c:v>3.6</c:v>
                </c:pt>
                <c:pt idx="24307">
                  <c:v>3</c:v>
                </c:pt>
                <c:pt idx="24308">
                  <c:v>4</c:v>
                </c:pt>
                <c:pt idx="24309">
                  <c:v>4</c:v>
                </c:pt>
                <c:pt idx="24310">
                  <c:v>4</c:v>
                </c:pt>
                <c:pt idx="24311">
                  <c:v>2.9</c:v>
                </c:pt>
                <c:pt idx="24312">
                  <c:v>2.9</c:v>
                </c:pt>
                <c:pt idx="24313">
                  <c:v>3</c:v>
                </c:pt>
                <c:pt idx="24314">
                  <c:v>3</c:v>
                </c:pt>
                <c:pt idx="24315">
                  <c:v>4</c:v>
                </c:pt>
                <c:pt idx="24316">
                  <c:v>4</c:v>
                </c:pt>
                <c:pt idx="24317">
                  <c:v>4</c:v>
                </c:pt>
                <c:pt idx="24318">
                  <c:v>4</c:v>
                </c:pt>
                <c:pt idx="24319">
                  <c:v>4</c:v>
                </c:pt>
                <c:pt idx="24320">
                  <c:v>2.9</c:v>
                </c:pt>
                <c:pt idx="24321">
                  <c:v>2.9</c:v>
                </c:pt>
                <c:pt idx="24322">
                  <c:v>2.9</c:v>
                </c:pt>
                <c:pt idx="24323">
                  <c:v>3</c:v>
                </c:pt>
                <c:pt idx="24324">
                  <c:v>2.9</c:v>
                </c:pt>
                <c:pt idx="24325">
                  <c:v>3</c:v>
                </c:pt>
                <c:pt idx="24326">
                  <c:v>4</c:v>
                </c:pt>
                <c:pt idx="24327">
                  <c:v>4</c:v>
                </c:pt>
                <c:pt idx="24328">
                  <c:v>2.9</c:v>
                </c:pt>
                <c:pt idx="24329">
                  <c:v>2.9</c:v>
                </c:pt>
                <c:pt idx="24330">
                  <c:v>3</c:v>
                </c:pt>
                <c:pt idx="24331">
                  <c:v>3</c:v>
                </c:pt>
                <c:pt idx="24332">
                  <c:v>4</c:v>
                </c:pt>
                <c:pt idx="24333">
                  <c:v>4</c:v>
                </c:pt>
                <c:pt idx="24334">
                  <c:v>4</c:v>
                </c:pt>
                <c:pt idx="24335">
                  <c:v>4</c:v>
                </c:pt>
                <c:pt idx="24336">
                  <c:v>2.9</c:v>
                </c:pt>
                <c:pt idx="24337">
                  <c:v>2.9</c:v>
                </c:pt>
                <c:pt idx="24338">
                  <c:v>2.9</c:v>
                </c:pt>
                <c:pt idx="24339">
                  <c:v>3</c:v>
                </c:pt>
                <c:pt idx="24340">
                  <c:v>2.9</c:v>
                </c:pt>
                <c:pt idx="24341">
                  <c:v>3.6</c:v>
                </c:pt>
                <c:pt idx="24342">
                  <c:v>4.8</c:v>
                </c:pt>
                <c:pt idx="24343">
                  <c:v>4.8</c:v>
                </c:pt>
                <c:pt idx="24344">
                  <c:v>4.8</c:v>
                </c:pt>
                <c:pt idx="24345">
                  <c:v>4.8</c:v>
                </c:pt>
                <c:pt idx="24346">
                  <c:v>3</c:v>
                </c:pt>
                <c:pt idx="24347">
                  <c:v>3</c:v>
                </c:pt>
                <c:pt idx="24348">
                  <c:v>4.8</c:v>
                </c:pt>
                <c:pt idx="24349">
                  <c:v>4.8</c:v>
                </c:pt>
                <c:pt idx="24350">
                  <c:v>3.6</c:v>
                </c:pt>
                <c:pt idx="24351">
                  <c:v>3</c:v>
                </c:pt>
                <c:pt idx="24352">
                  <c:v>3</c:v>
                </c:pt>
                <c:pt idx="24353">
                  <c:v>3.6</c:v>
                </c:pt>
                <c:pt idx="24354">
                  <c:v>3.6</c:v>
                </c:pt>
                <c:pt idx="24355">
                  <c:v>3.6</c:v>
                </c:pt>
                <c:pt idx="24356">
                  <c:v>4.8</c:v>
                </c:pt>
                <c:pt idx="24357">
                  <c:v>4.8</c:v>
                </c:pt>
                <c:pt idx="24358">
                  <c:v>4.8</c:v>
                </c:pt>
                <c:pt idx="24359">
                  <c:v>4.8</c:v>
                </c:pt>
                <c:pt idx="24360">
                  <c:v>3</c:v>
                </c:pt>
                <c:pt idx="24361">
                  <c:v>3</c:v>
                </c:pt>
                <c:pt idx="24362">
                  <c:v>4.8</c:v>
                </c:pt>
                <c:pt idx="24363">
                  <c:v>3</c:v>
                </c:pt>
                <c:pt idx="24364">
                  <c:v>3</c:v>
                </c:pt>
                <c:pt idx="24365">
                  <c:v>3.6</c:v>
                </c:pt>
                <c:pt idx="24366">
                  <c:v>3.6</c:v>
                </c:pt>
                <c:pt idx="24367">
                  <c:v>4.8</c:v>
                </c:pt>
                <c:pt idx="24368">
                  <c:v>4.8</c:v>
                </c:pt>
                <c:pt idx="24369">
                  <c:v>4.8</c:v>
                </c:pt>
                <c:pt idx="24370">
                  <c:v>4.8</c:v>
                </c:pt>
                <c:pt idx="24371">
                  <c:v>3</c:v>
                </c:pt>
                <c:pt idx="24372">
                  <c:v>3</c:v>
                </c:pt>
                <c:pt idx="24373">
                  <c:v>4.8</c:v>
                </c:pt>
                <c:pt idx="24374">
                  <c:v>3</c:v>
                </c:pt>
                <c:pt idx="24375">
                  <c:v>3</c:v>
                </c:pt>
                <c:pt idx="24376">
                  <c:v>3.6</c:v>
                </c:pt>
                <c:pt idx="24377">
                  <c:v>3.6</c:v>
                </c:pt>
                <c:pt idx="24378">
                  <c:v>4.8</c:v>
                </c:pt>
                <c:pt idx="24379">
                  <c:v>4.8</c:v>
                </c:pt>
                <c:pt idx="24380">
                  <c:v>3</c:v>
                </c:pt>
                <c:pt idx="24381">
                  <c:v>4.8</c:v>
                </c:pt>
                <c:pt idx="24382">
                  <c:v>3.6</c:v>
                </c:pt>
                <c:pt idx="24383">
                  <c:v>4.8</c:v>
                </c:pt>
                <c:pt idx="24384">
                  <c:v>4.8</c:v>
                </c:pt>
                <c:pt idx="24385">
                  <c:v>3.6</c:v>
                </c:pt>
                <c:pt idx="24386">
                  <c:v>3.6</c:v>
                </c:pt>
                <c:pt idx="24387">
                  <c:v>3.6</c:v>
                </c:pt>
                <c:pt idx="24388">
                  <c:v>4.8</c:v>
                </c:pt>
                <c:pt idx="24389">
                  <c:v>4.8</c:v>
                </c:pt>
                <c:pt idx="24390">
                  <c:v>3</c:v>
                </c:pt>
                <c:pt idx="24391">
                  <c:v>4.8</c:v>
                </c:pt>
                <c:pt idx="24392">
                  <c:v>4.8</c:v>
                </c:pt>
                <c:pt idx="24393">
                  <c:v>3.6</c:v>
                </c:pt>
                <c:pt idx="24394">
                  <c:v>3.6</c:v>
                </c:pt>
                <c:pt idx="24395">
                  <c:v>4.8</c:v>
                </c:pt>
                <c:pt idx="24396">
                  <c:v>4.8</c:v>
                </c:pt>
                <c:pt idx="24397">
                  <c:v>4.8</c:v>
                </c:pt>
                <c:pt idx="24398">
                  <c:v>3.6</c:v>
                </c:pt>
                <c:pt idx="24399">
                  <c:v>4.8</c:v>
                </c:pt>
                <c:pt idx="24400">
                  <c:v>4.8</c:v>
                </c:pt>
                <c:pt idx="24401">
                  <c:v>4.8</c:v>
                </c:pt>
                <c:pt idx="24402">
                  <c:v>3</c:v>
                </c:pt>
                <c:pt idx="24403">
                  <c:v>3</c:v>
                </c:pt>
                <c:pt idx="24404">
                  <c:v>3</c:v>
                </c:pt>
                <c:pt idx="24405">
                  <c:v>3</c:v>
                </c:pt>
                <c:pt idx="24406">
                  <c:v>3.8</c:v>
                </c:pt>
                <c:pt idx="24407">
                  <c:v>3.8</c:v>
                </c:pt>
                <c:pt idx="24408">
                  <c:v>4</c:v>
                </c:pt>
                <c:pt idx="24409">
                  <c:v>3.8</c:v>
                </c:pt>
                <c:pt idx="24410">
                  <c:v>3</c:v>
                </c:pt>
                <c:pt idx="24411">
                  <c:v>3</c:v>
                </c:pt>
                <c:pt idx="24412">
                  <c:v>3</c:v>
                </c:pt>
                <c:pt idx="24413">
                  <c:v>3</c:v>
                </c:pt>
                <c:pt idx="24414">
                  <c:v>3</c:v>
                </c:pt>
                <c:pt idx="24415">
                  <c:v>3</c:v>
                </c:pt>
                <c:pt idx="24416">
                  <c:v>3</c:v>
                </c:pt>
                <c:pt idx="24417">
                  <c:v>3.8</c:v>
                </c:pt>
                <c:pt idx="24418">
                  <c:v>3.8</c:v>
                </c:pt>
                <c:pt idx="24419">
                  <c:v>3</c:v>
                </c:pt>
                <c:pt idx="24420">
                  <c:v>3</c:v>
                </c:pt>
                <c:pt idx="24421">
                  <c:v>3</c:v>
                </c:pt>
                <c:pt idx="24422">
                  <c:v>3</c:v>
                </c:pt>
                <c:pt idx="24423">
                  <c:v>3</c:v>
                </c:pt>
                <c:pt idx="24424">
                  <c:v>3.4</c:v>
                </c:pt>
                <c:pt idx="24425">
                  <c:v>3.8</c:v>
                </c:pt>
                <c:pt idx="24426">
                  <c:v>3.8</c:v>
                </c:pt>
                <c:pt idx="24427">
                  <c:v>3.4</c:v>
                </c:pt>
                <c:pt idx="24428">
                  <c:v>3.8</c:v>
                </c:pt>
                <c:pt idx="24429">
                  <c:v>3.8</c:v>
                </c:pt>
                <c:pt idx="24430">
                  <c:v>4</c:v>
                </c:pt>
                <c:pt idx="24431">
                  <c:v>4</c:v>
                </c:pt>
                <c:pt idx="24432">
                  <c:v>3.8</c:v>
                </c:pt>
                <c:pt idx="24433">
                  <c:v>3.8</c:v>
                </c:pt>
                <c:pt idx="24434">
                  <c:v>3.8</c:v>
                </c:pt>
                <c:pt idx="24435">
                  <c:v>3.4</c:v>
                </c:pt>
                <c:pt idx="24436">
                  <c:v>3.8</c:v>
                </c:pt>
                <c:pt idx="24437">
                  <c:v>3.8</c:v>
                </c:pt>
                <c:pt idx="24438">
                  <c:v>3.4</c:v>
                </c:pt>
                <c:pt idx="24439">
                  <c:v>3.4</c:v>
                </c:pt>
                <c:pt idx="24440">
                  <c:v>3.4</c:v>
                </c:pt>
                <c:pt idx="24441">
                  <c:v>3.8</c:v>
                </c:pt>
                <c:pt idx="24442">
                  <c:v>3.8</c:v>
                </c:pt>
                <c:pt idx="24443">
                  <c:v>3.8</c:v>
                </c:pt>
                <c:pt idx="24444">
                  <c:v>3.8</c:v>
                </c:pt>
                <c:pt idx="24445">
                  <c:v>3.4</c:v>
                </c:pt>
                <c:pt idx="24446">
                  <c:v>3.8</c:v>
                </c:pt>
                <c:pt idx="24447">
                  <c:v>3.8</c:v>
                </c:pt>
                <c:pt idx="24448">
                  <c:v>3.4</c:v>
                </c:pt>
                <c:pt idx="24449">
                  <c:v>3.4</c:v>
                </c:pt>
                <c:pt idx="24450">
                  <c:v>3.4</c:v>
                </c:pt>
                <c:pt idx="24451">
                  <c:v>3.8</c:v>
                </c:pt>
                <c:pt idx="24452">
                  <c:v>3.4</c:v>
                </c:pt>
                <c:pt idx="24453">
                  <c:v>3.8</c:v>
                </c:pt>
                <c:pt idx="24454">
                  <c:v>3.8</c:v>
                </c:pt>
                <c:pt idx="24455">
                  <c:v>3.8</c:v>
                </c:pt>
                <c:pt idx="24456">
                  <c:v>3.8</c:v>
                </c:pt>
                <c:pt idx="24457">
                  <c:v>3.8</c:v>
                </c:pt>
                <c:pt idx="24458">
                  <c:v>3.8</c:v>
                </c:pt>
                <c:pt idx="24459">
                  <c:v>3.8</c:v>
                </c:pt>
                <c:pt idx="24460">
                  <c:v>3.4</c:v>
                </c:pt>
                <c:pt idx="24461">
                  <c:v>3.4</c:v>
                </c:pt>
                <c:pt idx="24462">
                  <c:v>3.8</c:v>
                </c:pt>
                <c:pt idx="24463">
                  <c:v>3.8</c:v>
                </c:pt>
                <c:pt idx="24464">
                  <c:v>3.8</c:v>
                </c:pt>
                <c:pt idx="24465">
                  <c:v>3.8</c:v>
                </c:pt>
                <c:pt idx="24466">
                  <c:v>3.8</c:v>
                </c:pt>
                <c:pt idx="24467">
                  <c:v>3.8</c:v>
                </c:pt>
                <c:pt idx="24468">
                  <c:v>3.4</c:v>
                </c:pt>
                <c:pt idx="24469">
                  <c:v>3.4</c:v>
                </c:pt>
                <c:pt idx="24470">
                  <c:v>3.8</c:v>
                </c:pt>
                <c:pt idx="24471">
                  <c:v>3.4</c:v>
                </c:pt>
                <c:pt idx="24472">
                  <c:v>3.8</c:v>
                </c:pt>
                <c:pt idx="24473">
                  <c:v>3.8</c:v>
                </c:pt>
                <c:pt idx="24474">
                  <c:v>3.8</c:v>
                </c:pt>
                <c:pt idx="24475">
                  <c:v>3.8</c:v>
                </c:pt>
                <c:pt idx="24476">
                  <c:v>3.8</c:v>
                </c:pt>
                <c:pt idx="24477">
                  <c:v>3.4</c:v>
                </c:pt>
                <c:pt idx="24478">
                  <c:v>3.4</c:v>
                </c:pt>
                <c:pt idx="24479">
                  <c:v>3.8</c:v>
                </c:pt>
                <c:pt idx="24480">
                  <c:v>3.8</c:v>
                </c:pt>
                <c:pt idx="24481">
                  <c:v>3.8</c:v>
                </c:pt>
                <c:pt idx="24482">
                  <c:v>3.8</c:v>
                </c:pt>
                <c:pt idx="24483">
                  <c:v>3.8</c:v>
                </c:pt>
                <c:pt idx="24484">
                  <c:v>3.4</c:v>
                </c:pt>
                <c:pt idx="24485">
                  <c:v>3.4</c:v>
                </c:pt>
                <c:pt idx="24486">
                  <c:v>3.8</c:v>
                </c:pt>
                <c:pt idx="24487">
                  <c:v>3.8</c:v>
                </c:pt>
                <c:pt idx="24488">
                  <c:v>3.8</c:v>
                </c:pt>
                <c:pt idx="24489">
                  <c:v>3.8</c:v>
                </c:pt>
                <c:pt idx="24490">
                  <c:v>3.4</c:v>
                </c:pt>
                <c:pt idx="24491">
                  <c:v>3.4</c:v>
                </c:pt>
                <c:pt idx="24492">
                  <c:v>3.8</c:v>
                </c:pt>
                <c:pt idx="24493">
                  <c:v>3.8</c:v>
                </c:pt>
                <c:pt idx="24494">
                  <c:v>3.8</c:v>
                </c:pt>
                <c:pt idx="24495">
                  <c:v>3.8</c:v>
                </c:pt>
                <c:pt idx="24496">
                  <c:v>3.4</c:v>
                </c:pt>
                <c:pt idx="24497">
                  <c:v>3.4</c:v>
                </c:pt>
                <c:pt idx="24498">
                  <c:v>3.8</c:v>
                </c:pt>
                <c:pt idx="24499">
                  <c:v>3.6</c:v>
                </c:pt>
                <c:pt idx="24500">
                  <c:v>3.8</c:v>
                </c:pt>
                <c:pt idx="24501">
                  <c:v>3.8</c:v>
                </c:pt>
                <c:pt idx="24502">
                  <c:v>3.8</c:v>
                </c:pt>
                <c:pt idx="24503">
                  <c:v>3.8</c:v>
                </c:pt>
                <c:pt idx="24504">
                  <c:v>3.6</c:v>
                </c:pt>
                <c:pt idx="24505">
                  <c:v>3.8</c:v>
                </c:pt>
                <c:pt idx="24506">
                  <c:v>3.8</c:v>
                </c:pt>
                <c:pt idx="24507">
                  <c:v>3.6</c:v>
                </c:pt>
                <c:pt idx="24508">
                  <c:v>3.8</c:v>
                </c:pt>
                <c:pt idx="24509">
                  <c:v>3.6</c:v>
                </c:pt>
                <c:pt idx="24510">
                  <c:v>3.8</c:v>
                </c:pt>
                <c:pt idx="24511">
                  <c:v>3.4</c:v>
                </c:pt>
                <c:pt idx="24512">
                  <c:v>3.8</c:v>
                </c:pt>
                <c:pt idx="24513">
                  <c:v>3.8</c:v>
                </c:pt>
                <c:pt idx="24514">
                  <c:v>3.8</c:v>
                </c:pt>
                <c:pt idx="24515">
                  <c:v>3.8</c:v>
                </c:pt>
                <c:pt idx="24516">
                  <c:v>3.6</c:v>
                </c:pt>
                <c:pt idx="24517">
                  <c:v>3.8</c:v>
                </c:pt>
                <c:pt idx="24518">
                  <c:v>3.8</c:v>
                </c:pt>
                <c:pt idx="24519">
                  <c:v>3.6</c:v>
                </c:pt>
                <c:pt idx="24520">
                  <c:v>3.8</c:v>
                </c:pt>
                <c:pt idx="24521">
                  <c:v>3.6</c:v>
                </c:pt>
                <c:pt idx="24522">
                  <c:v>3.8</c:v>
                </c:pt>
                <c:pt idx="24523">
                  <c:v>3.6</c:v>
                </c:pt>
                <c:pt idx="24524">
                  <c:v>3.8</c:v>
                </c:pt>
                <c:pt idx="24525">
                  <c:v>3.6</c:v>
                </c:pt>
                <c:pt idx="24526">
                  <c:v>3.8</c:v>
                </c:pt>
                <c:pt idx="24527">
                  <c:v>3.8</c:v>
                </c:pt>
                <c:pt idx="24528">
                  <c:v>3.8</c:v>
                </c:pt>
                <c:pt idx="24529">
                  <c:v>4</c:v>
                </c:pt>
                <c:pt idx="24530">
                  <c:v>3.8</c:v>
                </c:pt>
                <c:pt idx="24531">
                  <c:v>3.8</c:v>
                </c:pt>
                <c:pt idx="24532">
                  <c:v>3.6</c:v>
                </c:pt>
                <c:pt idx="24533">
                  <c:v>3.8</c:v>
                </c:pt>
                <c:pt idx="24534">
                  <c:v>3.8</c:v>
                </c:pt>
                <c:pt idx="24535">
                  <c:v>3.8</c:v>
                </c:pt>
                <c:pt idx="24536">
                  <c:v>3.6</c:v>
                </c:pt>
                <c:pt idx="24537">
                  <c:v>3.6</c:v>
                </c:pt>
                <c:pt idx="24538">
                  <c:v>3.8</c:v>
                </c:pt>
                <c:pt idx="24539">
                  <c:v>3.8</c:v>
                </c:pt>
                <c:pt idx="24540">
                  <c:v>3.8</c:v>
                </c:pt>
                <c:pt idx="24541">
                  <c:v>3.8</c:v>
                </c:pt>
                <c:pt idx="24542">
                  <c:v>3.8</c:v>
                </c:pt>
                <c:pt idx="24543">
                  <c:v>3.6</c:v>
                </c:pt>
                <c:pt idx="24544">
                  <c:v>3.6</c:v>
                </c:pt>
                <c:pt idx="24545">
                  <c:v>3.8</c:v>
                </c:pt>
                <c:pt idx="24546">
                  <c:v>3.6</c:v>
                </c:pt>
                <c:pt idx="24547">
                  <c:v>3.8</c:v>
                </c:pt>
                <c:pt idx="24548">
                  <c:v>3.8</c:v>
                </c:pt>
                <c:pt idx="24549">
                  <c:v>3.8</c:v>
                </c:pt>
                <c:pt idx="24550">
                  <c:v>3.8</c:v>
                </c:pt>
                <c:pt idx="24551">
                  <c:v>3.8</c:v>
                </c:pt>
                <c:pt idx="24552">
                  <c:v>3.6</c:v>
                </c:pt>
                <c:pt idx="24553">
                  <c:v>3.6</c:v>
                </c:pt>
                <c:pt idx="24554">
                  <c:v>3.8</c:v>
                </c:pt>
                <c:pt idx="24555">
                  <c:v>3.8</c:v>
                </c:pt>
                <c:pt idx="24556">
                  <c:v>3.8</c:v>
                </c:pt>
                <c:pt idx="24557">
                  <c:v>3.6</c:v>
                </c:pt>
                <c:pt idx="24558">
                  <c:v>3.6</c:v>
                </c:pt>
                <c:pt idx="24559">
                  <c:v>3.8</c:v>
                </c:pt>
                <c:pt idx="24560">
                  <c:v>3.6</c:v>
                </c:pt>
                <c:pt idx="24561">
                  <c:v>3.6</c:v>
                </c:pt>
                <c:pt idx="24562">
                  <c:v>3.8</c:v>
                </c:pt>
                <c:pt idx="24563">
                  <c:v>3.8</c:v>
                </c:pt>
                <c:pt idx="24564">
                  <c:v>3.6</c:v>
                </c:pt>
                <c:pt idx="24565">
                  <c:v>3.6</c:v>
                </c:pt>
                <c:pt idx="24566">
                  <c:v>3.6</c:v>
                </c:pt>
                <c:pt idx="24567">
                  <c:v>3.8</c:v>
                </c:pt>
                <c:pt idx="24568">
                  <c:v>3.8</c:v>
                </c:pt>
                <c:pt idx="24569">
                  <c:v>3.6</c:v>
                </c:pt>
                <c:pt idx="24570">
                  <c:v>3.6</c:v>
                </c:pt>
                <c:pt idx="24571">
                  <c:v>3.8</c:v>
                </c:pt>
                <c:pt idx="24572">
                  <c:v>3.6</c:v>
                </c:pt>
                <c:pt idx="24573">
                  <c:v>3.6</c:v>
                </c:pt>
                <c:pt idx="24574">
                  <c:v>3.6</c:v>
                </c:pt>
                <c:pt idx="24575">
                  <c:v>3.6</c:v>
                </c:pt>
                <c:pt idx="24576">
                  <c:v>3.6</c:v>
                </c:pt>
                <c:pt idx="24577">
                  <c:v>3.8</c:v>
                </c:pt>
                <c:pt idx="24578">
                  <c:v>3.8</c:v>
                </c:pt>
                <c:pt idx="24579">
                  <c:v>3.6</c:v>
                </c:pt>
                <c:pt idx="24580">
                  <c:v>3.6</c:v>
                </c:pt>
                <c:pt idx="24581">
                  <c:v>3.6</c:v>
                </c:pt>
                <c:pt idx="24582">
                  <c:v>3.8</c:v>
                </c:pt>
                <c:pt idx="24583">
                  <c:v>3.8</c:v>
                </c:pt>
                <c:pt idx="24584">
                  <c:v>3.6</c:v>
                </c:pt>
                <c:pt idx="24585">
                  <c:v>3.6</c:v>
                </c:pt>
                <c:pt idx="24586">
                  <c:v>3.8</c:v>
                </c:pt>
                <c:pt idx="24587">
                  <c:v>3.6</c:v>
                </c:pt>
                <c:pt idx="24588">
                  <c:v>3.6</c:v>
                </c:pt>
                <c:pt idx="24589">
                  <c:v>3.6</c:v>
                </c:pt>
                <c:pt idx="24590">
                  <c:v>3.6</c:v>
                </c:pt>
                <c:pt idx="24591">
                  <c:v>3.8</c:v>
                </c:pt>
                <c:pt idx="24592">
                  <c:v>3.8</c:v>
                </c:pt>
                <c:pt idx="24593">
                  <c:v>3.6</c:v>
                </c:pt>
                <c:pt idx="24594">
                  <c:v>3.6</c:v>
                </c:pt>
                <c:pt idx="24595">
                  <c:v>3.8</c:v>
                </c:pt>
                <c:pt idx="24596">
                  <c:v>3.8</c:v>
                </c:pt>
                <c:pt idx="24597">
                  <c:v>3.6</c:v>
                </c:pt>
                <c:pt idx="24598">
                  <c:v>3.6</c:v>
                </c:pt>
                <c:pt idx="24599">
                  <c:v>3.8</c:v>
                </c:pt>
                <c:pt idx="24600">
                  <c:v>3.8</c:v>
                </c:pt>
                <c:pt idx="24601">
                  <c:v>3.8</c:v>
                </c:pt>
                <c:pt idx="24602">
                  <c:v>3.6</c:v>
                </c:pt>
                <c:pt idx="24603">
                  <c:v>3.6</c:v>
                </c:pt>
                <c:pt idx="24604">
                  <c:v>3.8</c:v>
                </c:pt>
                <c:pt idx="24605">
                  <c:v>3.8</c:v>
                </c:pt>
                <c:pt idx="24606">
                  <c:v>3.6</c:v>
                </c:pt>
                <c:pt idx="24607">
                  <c:v>3.6</c:v>
                </c:pt>
                <c:pt idx="24608">
                  <c:v>3.6</c:v>
                </c:pt>
                <c:pt idx="24609">
                  <c:v>3.6</c:v>
                </c:pt>
                <c:pt idx="24610">
                  <c:v>3.6</c:v>
                </c:pt>
                <c:pt idx="24611">
                  <c:v>3.6</c:v>
                </c:pt>
                <c:pt idx="24612">
                  <c:v>3.8</c:v>
                </c:pt>
                <c:pt idx="24613">
                  <c:v>3.6</c:v>
                </c:pt>
                <c:pt idx="24614">
                  <c:v>3.6</c:v>
                </c:pt>
                <c:pt idx="24615">
                  <c:v>3.6</c:v>
                </c:pt>
                <c:pt idx="24616">
                  <c:v>3.6</c:v>
                </c:pt>
                <c:pt idx="24617">
                  <c:v>3.8</c:v>
                </c:pt>
                <c:pt idx="24618">
                  <c:v>3.6</c:v>
                </c:pt>
                <c:pt idx="24619">
                  <c:v>3.6</c:v>
                </c:pt>
                <c:pt idx="24620">
                  <c:v>3.6</c:v>
                </c:pt>
                <c:pt idx="24621">
                  <c:v>3.6</c:v>
                </c:pt>
                <c:pt idx="24622">
                  <c:v>3.6</c:v>
                </c:pt>
                <c:pt idx="24623">
                  <c:v>3.6</c:v>
                </c:pt>
                <c:pt idx="24624">
                  <c:v>3.6</c:v>
                </c:pt>
                <c:pt idx="24625">
                  <c:v>3.6</c:v>
                </c:pt>
                <c:pt idx="24626">
                  <c:v>3.6</c:v>
                </c:pt>
                <c:pt idx="24627">
                  <c:v>3.6</c:v>
                </c:pt>
                <c:pt idx="24628">
                  <c:v>3.6</c:v>
                </c:pt>
                <c:pt idx="24629">
                  <c:v>3.6</c:v>
                </c:pt>
                <c:pt idx="24630">
                  <c:v>3.6</c:v>
                </c:pt>
                <c:pt idx="24631">
                  <c:v>3.6</c:v>
                </c:pt>
                <c:pt idx="24632">
                  <c:v>3.6</c:v>
                </c:pt>
                <c:pt idx="24633">
                  <c:v>3.6</c:v>
                </c:pt>
                <c:pt idx="24634">
                  <c:v>3.6</c:v>
                </c:pt>
                <c:pt idx="24635">
                  <c:v>3.6</c:v>
                </c:pt>
                <c:pt idx="24636">
                  <c:v>3.6</c:v>
                </c:pt>
                <c:pt idx="24637">
                  <c:v>3.6</c:v>
                </c:pt>
                <c:pt idx="24638">
                  <c:v>3.6</c:v>
                </c:pt>
                <c:pt idx="24639">
                  <c:v>3.6</c:v>
                </c:pt>
                <c:pt idx="24640">
                  <c:v>3.6</c:v>
                </c:pt>
                <c:pt idx="24641">
                  <c:v>3.6</c:v>
                </c:pt>
                <c:pt idx="24642">
                  <c:v>3.6</c:v>
                </c:pt>
                <c:pt idx="24643">
                  <c:v>3.6</c:v>
                </c:pt>
                <c:pt idx="24644">
                  <c:v>3.6</c:v>
                </c:pt>
                <c:pt idx="24645">
                  <c:v>3.6</c:v>
                </c:pt>
                <c:pt idx="24646">
                  <c:v>3.6</c:v>
                </c:pt>
                <c:pt idx="24647">
                  <c:v>3.6</c:v>
                </c:pt>
                <c:pt idx="24648">
                  <c:v>3.6</c:v>
                </c:pt>
                <c:pt idx="24649">
                  <c:v>3.6</c:v>
                </c:pt>
                <c:pt idx="24650">
                  <c:v>3.6</c:v>
                </c:pt>
                <c:pt idx="24651">
                  <c:v>3.6</c:v>
                </c:pt>
                <c:pt idx="24652">
                  <c:v>3.6</c:v>
                </c:pt>
                <c:pt idx="24653">
                  <c:v>3.6</c:v>
                </c:pt>
                <c:pt idx="24654">
                  <c:v>3.6</c:v>
                </c:pt>
                <c:pt idx="24655">
                  <c:v>3.6</c:v>
                </c:pt>
                <c:pt idx="24656">
                  <c:v>3.6</c:v>
                </c:pt>
                <c:pt idx="24657">
                  <c:v>3.6</c:v>
                </c:pt>
                <c:pt idx="24658">
                  <c:v>3.6</c:v>
                </c:pt>
                <c:pt idx="24659">
                  <c:v>3.6</c:v>
                </c:pt>
                <c:pt idx="24660">
                  <c:v>3.6</c:v>
                </c:pt>
                <c:pt idx="24661">
                  <c:v>3.6</c:v>
                </c:pt>
                <c:pt idx="24662">
                  <c:v>3.6</c:v>
                </c:pt>
                <c:pt idx="24663">
                  <c:v>3.6</c:v>
                </c:pt>
                <c:pt idx="24664">
                  <c:v>3.6</c:v>
                </c:pt>
                <c:pt idx="24665">
                  <c:v>3.4</c:v>
                </c:pt>
                <c:pt idx="24666">
                  <c:v>3.6</c:v>
                </c:pt>
                <c:pt idx="24667">
                  <c:v>3.6</c:v>
                </c:pt>
                <c:pt idx="24668">
                  <c:v>3.4</c:v>
                </c:pt>
                <c:pt idx="24669">
                  <c:v>3.4</c:v>
                </c:pt>
                <c:pt idx="24670">
                  <c:v>3.4</c:v>
                </c:pt>
                <c:pt idx="24671">
                  <c:v>3.4</c:v>
                </c:pt>
                <c:pt idx="24672">
                  <c:v>3.4</c:v>
                </c:pt>
                <c:pt idx="24673">
                  <c:v>3.4</c:v>
                </c:pt>
                <c:pt idx="24674">
                  <c:v>3.4</c:v>
                </c:pt>
                <c:pt idx="24675">
                  <c:v>3.4</c:v>
                </c:pt>
                <c:pt idx="24676">
                  <c:v>3.4</c:v>
                </c:pt>
                <c:pt idx="24677">
                  <c:v>3.4</c:v>
                </c:pt>
                <c:pt idx="24678">
                  <c:v>3.4</c:v>
                </c:pt>
                <c:pt idx="24679">
                  <c:v>3.4</c:v>
                </c:pt>
                <c:pt idx="24680">
                  <c:v>3.4</c:v>
                </c:pt>
                <c:pt idx="24681">
                  <c:v>3.4</c:v>
                </c:pt>
                <c:pt idx="24682">
                  <c:v>3.4</c:v>
                </c:pt>
                <c:pt idx="24683">
                  <c:v>3.4</c:v>
                </c:pt>
                <c:pt idx="24684">
                  <c:v>3.4</c:v>
                </c:pt>
                <c:pt idx="24685">
                  <c:v>3.4</c:v>
                </c:pt>
                <c:pt idx="24686">
                  <c:v>3.4</c:v>
                </c:pt>
                <c:pt idx="24687">
                  <c:v>3.4</c:v>
                </c:pt>
                <c:pt idx="24688">
                  <c:v>3.4</c:v>
                </c:pt>
                <c:pt idx="24689">
                  <c:v>3.4</c:v>
                </c:pt>
                <c:pt idx="24690">
                  <c:v>3.4</c:v>
                </c:pt>
                <c:pt idx="24691">
                  <c:v>3.6</c:v>
                </c:pt>
                <c:pt idx="24692">
                  <c:v>3.6</c:v>
                </c:pt>
                <c:pt idx="24693">
                  <c:v>3.6</c:v>
                </c:pt>
                <c:pt idx="24694">
                  <c:v>3.6</c:v>
                </c:pt>
                <c:pt idx="24695">
                  <c:v>3.6</c:v>
                </c:pt>
                <c:pt idx="24696">
                  <c:v>3.6</c:v>
                </c:pt>
                <c:pt idx="24697">
                  <c:v>3.6</c:v>
                </c:pt>
                <c:pt idx="24698">
                  <c:v>3.6</c:v>
                </c:pt>
                <c:pt idx="24699">
                  <c:v>3.6</c:v>
                </c:pt>
                <c:pt idx="24700">
                  <c:v>3.6</c:v>
                </c:pt>
                <c:pt idx="24701">
                  <c:v>3.6</c:v>
                </c:pt>
                <c:pt idx="24702">
                  <c:v>3.6</c:v>
                </c:pt>
                <c:pt idx="24703">
                  <c:v>3.6</c:v>
                </c:pt>
                <c:pt idx="24704">
                  <c:v>3.6</c:v>
                </c:pt>
                <c:pt idx="24705">
                  <c:v>3.6</c:v>
                </c:pt>
                <c:pt idx="24706">
                  <c:v>3.6</c:v>
                </c:pt>
                <c:pt idx="24707">
                  <c:v>3.6</c:v>
                </c:pt>
                <c:pt idx="24708">
                  <c:v>3.6</c:v>
                </c:pt>
                <c:pt idx="24709">
                  <c:v>3.6</c:v>
                </c:pt>
                <c:pt idx="24710">
                  <c:v>3.6</c:v>
                </c:pt>
                <c:pt idx="24711" formatCode="0.0">
                  <c:v>3.616828478964401</c:v>
                </c:pt>
                <c:pt idx="24712" formatCode="0.0">
                  <c:v>3.616828478964401</c:v>
                </c:pt>
                <c:pt idx="24713" formatCode="0.0">
                  <c:v>3.616828478964401</c:v>
                </c:pt>
                <c:pt idx="24714" formatCode="0.0">
                  <c:v>3.616828478964401</c:v>
                </c:pt>
                <c:pt idx="24715" formatCode="0.0">
                  <c:v>3.616828478964401</c:v>
                </c:pt>
                <c:pt idx="24716" formatCode="0.0">
                  <c:v>3.616828478964401</c:v>
                </c:pt>
                <c:pt idx="24717" formatCode="0.0">
                  <c:v>3.616828478964401</c:v>
                </c:pt>
                <c:pt idx="24718" formatCode="0.0">
                  <c:v>3.616828478964401</c:v>
                </c:pt>
                <c:pt idx="24719" formatCode="0.0">
                  <c:v>3.616828478964401</c:v>
                </c:pt>
                <c:pt idx="24720" formatCode="0.0">
                  <c:v>3.616828478964401</c:v>
                </c:pt>
                <c:pt idx="24721" formatCode="0.0">
                  <c:v>3.616828478964401</c:v>
                </c:pt>
                <c:pt idx="24722" formatCode="0.0">
                  <c:v>3.616828478964401</c:v>
                </c:pt>
                <c:pt idx="24723" formatCode="0.0">
                  <c:v>3.616828478964401</c:v>
                </c:pt>
                <c:pt idx="24724" formatCode="0.0">
                  <c:v>3.616828478964401</c:v>
                </c:pt>
                <c:pt idx="24725" formatCode="0.0">
                  <c:v>3.616828478964401</c:v>
                </c:pt>
                <c:pt idx="24726" formatCode="0.0">
                  <c:v>3.616828478964401</c:v>
                </c:pt>
                <c:pt idx="24727" formatCode="0.0">
                  <c:v>3.616828478964401</c:v>
                </c:pt>
                <c:pt idx="24728" formatCode="0.0">
                  <c:v>3.616828478964401</c:v>
                </c:pt>
                <c:pt idx="24729" formatCode="0.0">
                  <c:v>3.616828478964401</c:v>
                </c:pt>
                <c:pt idx="24730" formatCode="0.0">
                  <c:v>3.616828478964401</c:v>
                </c:pt>
                <c:pt idx="24731" formatCode="0.0">
                  <c:v>3.616828478964401</c:v>
                </c:pt>
                <c:pt idx="24732" formatCode="0.0">
                  <c:v>3.616828478964401</c:v>
                </c:pt>
                <c:pt idx="24733" formatCode="0.0">
                  <c:v>3.616828478964401</c:v>
                </c:pt>
                <c:pt idx="24734" formatCode="0.0">
                  <c:v>3.616828478964401</c:v>
                </c:pt>
                <c:pt idx="24735" formatCode="0.0">
                  <c:v>3.616828478964401</c:v>
                </c:pt>
                <c:pt idx="24736" formatCode="0.0">
                  <c:v>3.616828478964401</c:v>
                </c:pt>
                <c:pt idx="24737" formatCode="0.0">
                  <c:v>3.616828478964401</c:v>
                </c:pt>
                <c:pt idx="24738" formatCode="0.0">
                  <c:v>3.616828478964401</c:v>
                </c:pt>
                <c:pt idx="24739" formatCode="0.0">
                  <c:v>3.616828478964401</c:v>
                </c:pt>
                <c:pt idx="24740" formatCode="0.0">
                  <c:v>3.616828478964401</c:v>
                </c:pt>
                <c:pt idx="24741" formatCode="0.0">
                  <c:v>3.616828478964401</c:v>
                </c:pt>
                <c:pt idx="24742" formatCode="0.0">
                  <c:v>3.616828478964401</c:v>
                </c:pt>
                <c:pt idx="24743" formatCode="0.0">
                  <c:v>3.616828478964401</c:v>
                </c:pt>
                <c:pt idx="24744" formatCode="0.0">
                  <c:v>3.616828478964401</c:v>
                </c:pt>
                <c:pt idx="24745" formatCode="0.0">
                  <c:v>3.616828478964401</c:v>
                </c:pt>
                <c:pt idx="24746" formatCode="0.0">
                  <c:v>3.616828478964401</c:v>
                </c:pt>
                <c:pt idx="24747" formatCode="0.0">
                  <c:v>3.616828478964401</c:v>
                </c:pt>
                <c:pt idx="24748" formatCode="0.0">
                  <c:v>3.616828478964401</c:v>
                </c:pt>
                <c:pt idx="24749" formatCode="0.0">
                  <c:v>3.616828478964401</c:v>
                </c:pt>
                <c:pt idx="24750" formatCode="0.0">
                  <c:v>3.616828478964401</c:v>
                </c:pt>
                <c:pt idx="24751" formatCode="0.0">
                  <c:v>3.616828478964401</c:v>
                </c:pt>
                <c:pt idx="24752" formatCode="0.0">
                  <c:v>3.616828478964401</c:v>
                </c:pt>
                <c:pt idx="24753" formatCode="0.0">
                  <c:v>3.616828478964401</c:v>
                </c:pt>
                <c:pt idx="24754" formatCode="0.0">
                  <c:v>3.616828478964401</c:v>
                </c:pt>
                <c:pt idx="24755" formatCode="0.0">
                  <c:v>3.616828478964401</c:v>
                </c:pt>
                <c:pt idx="24756" formatCode="0.0">
                  <c:v>3.616828478964401</c:v>
                </c:pt>
                <c:pt idx="24757" formatCode="0.0">
                  <c:v>3.616828478964401</c:v>
                </c:pt>
                <c:pt idx="24758" formatCode="0.0">
                  <c:v>3.616828478964401</c:v>
                </c:pt>
                <c:pt idx="24759" formatCode="0.0">
                  <c:v>3.616828478964401</c:v>
                </c:pt>
                <c:pt idx="24760" formatCode="0.0">
                  <c:v>3.616828478964401</c:v>
                </c:pt>
                <c:pt idx="24761" formatCode="0.0">
                  <c:v>3.616828478964401</c:v>
                </c:pt>
                <c:pt idx="24762" formatCode="0.0">
                  <c:v>3.616828478964401</c:v>
                </c:pt>
                <c:pt idx="24763" formatCode="0.0">
                  <c:v>3.616828478964401</c:v>
                </c:pt>
                <c:pt idx="24764" formatCode="0.0">
                  <c:v>3.616828478964401</c:v>
                </c:pt>
                <c:pt idx="24765">
                  <c:v>2</c:v>
                </c:pt>
                <c:pt idx="24766">
                  <c:v>2.5</c:v>
                </c:pt>
                <c:pt idx="24767">
                  <c:v>2.5</c:v>
                </c:pt>
                <c:pt idx="24768">
                  <c:v>2</c:v>
                </c:pt>
                <c:pt idx="24769">
                  <c:v>2.5</c:v>
                </c:pt>
                <c:pt idx="24770">
                  <c:v>2.5</c:v>
                </c:pt>
                <c:pt idx="24771">
                  <c:v>2</c:v>
                </c:pt>
                <c:pt idx="24772">
                  <c:v>2.5</c:v>
                </c:pt>
                <c:pt idx="24773">
                  <c:v>2.5</c:v>
                </c:pt>
                <c:pt idx="24774">
                  <c:v>2</c:v>
                </c:pt>
                <c:pt idx="24775">
                  <c:v>2.5</c:v>
                </c:pt>
                <c:pt idx="24776">
                  <c:v>2.5</c:v>
                </c:pt>
                <c:pt idx="24777">
                  <c:v>3.6</c:v>
                </c:pt>
                <c:pt idx="24778">
                  <c:v>3.6</c:v>
                </c:pt>
                <c:pt idx="24779">
                  <c:v>3.6</c:v>
                </c:pt>
                <c:pt idx="24780">
                  <c:v>3.6</c:v>
                </c:pt>
                <c:pt idx="24781">
                  <c:v>3.6</c:v>
                </c:pt>
                <c:pt idx="24782">
                  <c:v>3.6</c:v>
                </c:pt>
                <c:pt idx="24783">
                  <c:v>3.6</c:v>
                </c:pt>
                <c:pt idx="24784">
                  <c:v>3.6</c:v>
                </c:pt>
                <c:pt idx="24785">
                  <c:v>3.6</c:v>
                </c:pt>
                <c:pt idx="24786">
                  <c:v>3.6</c:v>
                </c:pt>
                <c:pt idx="24787">
                  <c:v>3.6</c:v>
                </c:pt>
                <c:pt idx="24788">
                  <c:v>3.6</c:v>
                </c:pt>
                <c:pt idx="24789">
                  <c:v>3.6</c:v>
                </c:pt>
                <c:pt idx="24790">
                  <c:v>3.6</c:v>
                </c:pt>
                <c:pt idx="24791">
                  <c:v>3.6</c:v>
                </c:pt>
                <c:pt idx="24792">
                  <c:v>3.6</c:v>
                </c:pt>
                <c:pt idx="24793">
                  <c:v>5.7</c:v>
                </c:pt>
                <c:pt idx="24794">
                  <c:v>3.6</c:v>
                </c:pt>
                <c:pt idx="24795">
                  <c:v>3.6</c:v>
                </c:pt>
                <c:pt idx="24796">
                  <c:v>3.6</c:v>
                </c:pt>
                <c:pt idx="24797">
                  <c:v>3.6</c:v>
                </c:pt>
                <c:pt idx="24798">
                  <c:v>3.6</c:v>
                </c:pt>
                <c:pt idx="24799">
                  <c:v>3.6</c:v>
                </c:pt>
                <c:pt idx="24800">
                  <c:v>3.6</c:v>
                </c:pt>
                <c:pt idx="24801">
                  <c:v>3.6</c:v>
                </c:pt>
                <c:pt idx="24802">
                  <c:v>3.6</c:v>
                </c:pt>
                <c:pt idx="24803">
                  <c:v>3.6</c:v>
                </c:pt>
                <c:pt idx="24804">
                  <c:v>3.6</c:v>
                </c:pt>
                <c:pt idx="24805">
                  <c:v>3.6</c:v>
                </c:pt>
                <c:pt idx="24806">
                  <c:v>3.6</c:v>
                </c:pt>
                <c:pt idx="24807">
                  <c:v>3.6</c:v>
                </c:pt>
                <c:pt idx="24808">
                  <c:v>3.6</c:v>
                </c:pt>
                <c:pt idx="24809">
                  <c:v>5.7</c:v>
                </c:pt>
                <c:pt idx="24810">
                  <c:v>3.6</c:v>
                </c:pt>
                <c:pt idx="24811">
                  <c:v>3.6</c:v>
                </c:pt>
                <c:pt idx="24812">
                  <c:v>3.6</c:v>
                </c:pt>
                <c:pt idx="24813">
                  <c:v>3.6</c:v>
                </c:pt>
                <c:pt idx="24814">
                  <c:v>3.6</c:v>
                </c:pt>
                <c:pt idx="24815">
                  <c:v>3.6</c:v>
                </c:pt>
                <c:pt idx="24816">
                  <c:v>3.6</c:v>
                </c:pt>
                <c:pt idx="24817">
                  <c:v>3.6</c:v>
                </c:pt>
                <c:pt idx="24818">
                  <c:v>3.6</c:v>
                </c:pt>
                <c:pt idx="24819">
                  <c:v>3.6</c:v>
                </c:pt>
                <c:pt idx="24820">
                  <c:v>3.6</c:v>
                </c:pt>
                <c:pt idx="24821">
                  <c:v>3.6</c:v>
                </c:pt>
                <c:pt idx="24822">
                  <c:v>3.6</c:v>
                </c:pt>
                <c:pt idx="24823">
                  <c:v>3.6</c:v>
                </c:pt>
                <c:pt idx="24824">
                  <c:v>3.6</c:v>
                </c:pt>
                <c:pt idx="24825">
                  <c:v>5.7</c:v>
                </c:pt>
                <c:pt idx="24826">
                  <c:v>5.7</c:v>
                </c:pt>
                <c:pt idx="24827">
                  <c:v>5.7</c:v>
                </c:pt>
                <c:pt idx="24828">
                  <c:v>5.7</c:v>
                </c:pt>
                <c:pt idx="24829">
                  <c:v>5.7</c:v>
                </c:pt>
                <c:pt idx="24830">
                  <c:v>5.7</c:v>
                </c:pt>
                <c:pt idx="24831">
                  <c:v>5.7</c:v>
                </c:pt>
                <c:pt idx="24832">
                  <c:v>3</c:v>
                </c:pt>
                <c:pt idx="24833">
                  <c:v>5.7</c:v>
                </c:pt>
                <c:pt idx="24834">
                  <c:v>5.7</c:v>
                </c:pt>
                <c:pt idx="24835">
                  <c:v>5.7</c:v>
                </c:pt>
                <c:pt idx="24836">
                  <c:v>3.6</c:v>
                </c:pt>
                <c:pt idx="24837">
                  <c:v>3.6</c:v>
                </c:pt>
                <c:pt idx="24838">
                  <c:v>3.6</c:v>
                </c:pt>
                <c:pt idx="24839">
                  <c:v>3.6</c:v>
                </c:pt>
                <c:pt idx="24840">
                  <c:v>5.7</c:v>
                </c:pt>
                <c:pt idx="24841">
                  <c:v>3.6</c:v>
                </c:pt>
                <c:pt idx="24842">
                  <c:v>3.6</c:v>
                </c:pt>
                <c:pt idx="24843">
                  <c:v>5.7</c:v>
                </c:pt>
                <c:pt idx="24844">
                  <c:v>3.6</c:v>
                </c:pt>
                <c:pt idx="24845">
                  <c:v>3.6</c:v>
                </c:pt>
                <c:pt idx="24846">
                  <c:v>3.6</c:v>
                </c:pt>
                <c:pt idx="24847">
                  <c:v>3.6</c:v>
                </c:pt>
                <c:pt idx="24848">
                  <c:v>3.6</c:v>
                </c:pt>
                <c:pt idx="24849">
                  <c:v>3.6</c:v>
                </c:pt>
                <c:pt idx="24850">
                  <c:v>5.7</c:v>
                </c:pt>
                <c:pt idx="24851">
                  <c:v>3.6</c:v>
                </c:pt>
                <c:pt idx="24852">
                  <c:v>3.6</c:v>
                </c:pt>
                <c:pt idx="24853">
                  <c:v>5.7</c:v>
                </c:pt>
                <c:pt idx="24854">
                  <c:v>5.7</c:v>
                </c:pt>
                <c:pt idx="24855">
                  <c:v>3.6</c:v>
                </c:pt>
                <c:pt idx="24856">
                  <c:v>3.6</c:v>
                </c:pt>
                <c:pt idx="24857">
                  <c:v>3.6</c:v>
                </c:pt>
                <c:pt idx="24858">
                  <c:v>3.6</c:v>
                </c:pt>
                <c:pt idx="24859">
                  <c:v>3.6</c:v>
                </c:pt>
                <c:pt idx="24860">
                  <c:v>3.6</c:v>
                </c:pt>
                <c:pt idx="24861">
                  <c:v>3.6</c:v>
                </c:pt>
                <c:pt idx="24862">
                  <c:v>3.6</c:v>
                </c:pt>
                <c:pt idx="24863">
                  <c:v>3</c:v>
                </c:pt>
                <c:pt idx="24864">
                  <c:v>3.6</c:v>
                </c:pt>
                <c:pt idx="24865">
                  <c:v>3.6</c:v>
                </c:pt>
                <c:pt idx="24866">
                  <c:v>3.6</c:v>
                </c:pt>
                <c:pt idx="24867">
                  <c:v>5.7</c:v>
                </c:pt>
                <c:pt idx="24868">
                  <c:v>5.7</c:v>
                </c:pt>
                <c:pt idx="24869">
                  <c:v>5.7</c:v>
                </c:pt>
                <c:pt idx="24870">
                  <c:v>5.7</c:v>
                </c:pt>
                <c:pt idx="24871">
                  <c:v>5.7</c:v>
                </c:pt>
                <c:pt idx="24872">
                  <c:v>5.7</c:v>
                </c:pt>
                <c:pt idx="24873">
                  <c:v>5.7</c:v>
                </c:pt>
                <c:pt idx="24874">
                  <c:v>5.7</c:v>
                </c:pt>
                <c:pt idx="24875">
                  <c:v>5.7</c:v>
                </c:pt>
                <c:pt idx="24876">
                  <c:v>5.7</c:v>
                </c:pt>
                <c:pt idx="24877">
                  <c:v>5.7</c:v>
                </c:pt>
                <c:pt idx="24878">
                  <c:v>3.6</c:v>
                </c:pt>
                <c:pt idx="24879">
                  <c:v>3.6</c:v>
                </c:pt>
                <c:pt idx="24880">
                  <c:v>5.7</c:v>
                </c:pt>
                <c:pt idx="24881">
                  <c:v>3.6</c:v>
                </c:pt>
                <c:pt idx="24882">
                  <c:v>5.7</c:v>
                </c:pt>
                <c:pt idx="24883">
                  <c:v>3.6</c:v>
                </c:pt>
                <c:pt idx="24884">
                  <c:v>3.6</c:v>
                </c:pt>
                <c:pt idx="24885">
                  <c:v>5.7</c:v>
                </c:pt>
                <c:pt idx="24886">
                  <c:v>3.6</c:v>
                </c:pt>
                <c:pt idx="24887">
                  <c:v>3.6</c:v>
                </c:pt>
                <c:pt idx="24888">
                  <c:v>3.6</c:v>
                </c:pt>
                <c:pt idx="24889">
                  <c:v>3.6</c:v>
                </c:pt>
                <c:pt idx="24890">
                  <c:v>3.6</c:v>
                </c:pt>
                <c:pt idx="24891">
                  <c:v>3.6</c:v>
                </c:pt>
                <c:pt idx="24892">
                  <c:v>3.6</c:v>
                </c:pt>
                <c:pt idx="24893">
                  <c:v>3.6</c:v>
                </c:pt>
                <c:pt idx="24894">
                  <c:v>3.6</c:v>
                </c:pt>
                <c:pt idx="24895">
                  <c:v>5.7</c:v>
                </c:pt>
                <c:pt idx="24896">
                  <c:v>3.6</c:v>
                </c:pt>
                <c:pt idx="24897">
                  <c:v>3.6</c:v>
                </c:pt>
                <c:pt idx="24898">
                  <c:v>3.6</c:v>
                </c:pt>
                <c:pt idx="24899">
                  <c:v>3.6</c:v>
                </c:pt>
                <c:pt idx="24900">
                  <c:v>3.6</c:v>
                </c:pt>
                <c:pt idx="24901">
                  <c:v>5.7</c:v>
                </c:pt>
                <c:pt idx="24902">
                  <c:v>3.6</c:v>
                </c:pt>
                <c:pt idx="24903">
                  <c:v>3.6</c:v>
                </c:pt>
                <c:pt idx="24904">
                  <c:v>3.6</c:v>
                </c:pt>
                <c:pt idx="24905">
                  <c:v>3.6</c:v>
                </c:pt>
                <c:pt idx="24906">
                  <c:v>3.6</c:v>
                </c:pt>
                <c:pt idx="24907">
                  <c:v>3.6</c:v>
                </c:pt>
                <c:pt idx="24908">
                  <c:v>5.7</c:v>
                </c:pt>
                <c:pt idx="24909">
                  <c:v>5.7</c:v>
                </c:pt>
                <c:pt idx="24910">
                  <c:v>5.7</c:v>
                </c:pt>
                <c:pt idx="24911">
                  <c:v>5.7</c:v>
                </c:pt>
                <c:pt idx="24912">
                  <c:v>5.7</c:v>
                </c:pt>
                <c:pt idx="24913">
                  <c:v>5.7</c:v>
                </c:pt>
                <c:pt idx="24914">
                  <c:v>5.7</c:v>
                </c:pt>
                <c:pt idx="24915">
                  <c:v>5.7</c:v>
                </c:pt>
                <c:pt idx="24916">
                  <c:v>5.7</c:v>
                </c:pt>
                <c:pt idx="24917">
                  <c:v>3.6</c:v>
                </c:pt>
                <c:pt idx="24918">
                  <c:v>5.7</c:v>
                </c:pt>
                <c:pt idx="24919">
                  <c:v>3.6</c:v>
                </c:pt>
                <c:pt idx="24920">
                  <c:v>3.6</c:v>
                </c:pt>
                <c:pt idx="24921">
                  <c:v>3.6</c:v>
                </c:pt>
                <c:pt idx="24922">
                  <c:v>5.7</c:v>
                </c:pt>
                <c:pt idx="24923">
                  <c:v>5.7</c:v>
                </c:pt>
                <c:pt idx="24924">
                  <c:v>3.6</c:v>
                </c:pt>
                <c:pt idx="24925">
                  <c:v>3.6</c:v>
                </c:pt>
                <c:pt idx="24926">
                  <c:v>3.6</c:v>
                </c:pt>
                <c:pt idx="24927">
                  <c:v>3.6</c:v>
                </c:pt>
                <c:pt idx="24928">
                  <c:v>3.6</c:v>
                </c:pt>
                <c:pt idx="24929">
                  <c:v>3.6</c:v>
                </c:pt>
                <c:pt idx="24930">
                  <c:v>3.6</c:v>
                </c:pt>
                <c:pt idx="24931">
                  <c:v>3.6</c:v>
                </c:pt>
                <c:pt idx="24932">
                  <c:v>3.6</c:v>
                </c:pt>
                <c:pt idx="24933">
                  <c:v>5.7</c:v>
                </c:pt>
                <c:pt idx="24934">
                  <c:v>3.6</c:v>
                </c:pt>
                <c:pt idx="24935">
                  <c:v>3.6</c:v>
                </c:pt>
                <c:pt idx="24936">
                  <c:v>3.6</c:v>
                </c:pt>
                <c:pt idx="24937">
                  <c:v>3.6</c:v>
                </c:pt>
                <c:pt idx="24938">
                  <c:v>3.6</c:v>
                </c:pt>
                <c:pt idx="24939">
                  <c:v>3.6</c:v>
                </c:pt>
                <c:pt idx="24940">
                  <c:v>5.7</c:v>
                </c:pt>
                <c:pt idx="24941">
                  <c:v>3.6</c:v>
                </c:pt>
                <c:pt idx="24942">
                  <c:v>3.6</c:v>
                </c:pt>
                <c:pt idx="24943">
                  <c:v>3.6</c:v>
                </c:pt>
                <c:pt idx="24944">
                  <c:v>3.6</c:v>
                </c:pt>
                <c:pt idx="24945">
                  <c:v>3</c:v>
                </c:pt>
                <c:pt idx="24946">
                  <c:v>3</c:v>
                </c:pt>
                <c:pt idx="24947">
                  <c:v>3.6</c:v>
                </c:pt>
                <c:pt idx="24948">
                  <c:v>3.6</c:v>
                </c:pt>
                <c:pt idx="24949">
                  <c:v>5.7</c:v>
                </c:pt>
                <c:pt idx="24950">
                  <c:v>5.7</c:v>
                </c:pt>
                <c:pt idx="24951">
                  <c:v>5.7</c:v>
                </c:pt>
                <c:pt idx="24952">
                  <c:v>5.7</c:v>
                </c:pt>
                <c:pt idx="24953">
                  <c:v>5.7</c:v>
                </c:pt>
                <c:pt idx="24954">
                  <c:v>5.7</c:v>
                </c:pt>
                <c:pt idx="24955">
                  <c:v>5.7</c:v>
                </c:pt>
                <c:pt idx="24956">
                  <c:v>5.7</c:v>
                </c:pt>
                <c:pt idx="24957">
                  <c:v>3.6</c:v>
                </c:pt>
                <c:pt idx="24958">
                  <c:v>5.7</c:v>
                </c:pt>
                <c:pt idx="24959">
                  <c:v>3.6</c:v>
                </c:pt>
                <c:pt idx="24960">
                  <c:v>5.7</c:v>
                </c:pt>
                <c:pt idx="24961">
                  <c:v>5.7</c:v>
                </c:pt>
                <c:pt idx="24962">
                  <c:v>5.7</c:v>
                </c:pt>
                <c:pt idx="24963">
                  <c:v>3.6</c:v>
                </c:pt>
                <c:pt idx="24964">
                  <c:v>3.6</c:v>
                </c:pt>
                <c:pt idx="24965">
                  <c:v>3.6</c:v>
                </c:pt>
                <c:pt idx="24966">
                  <c:v>3.6</c:v>
                </c:pt>
                <c:pt idx="24967">
                  <c:v>3.6</c:v>
                </c:pt>
                <c:pt idx="24968">
                  <c:v>3.6</c:v>
                </c:pt>
                <c:pt idx="24969">
                  <c:v>3.6</c:v>
                </c:pt>
                <c:pt idx="24970">
                  <c:v>3.6</c:v>
                </c:pt>
                <c:pt idx="24971">
                  <c:v>3.6</c:v>
                </c:pt>
                <c:pt idx="24972">
                  <c:v>5.7</c:v>
                </c:pt>
                <c:pt idx="24973">
                  <c:v>3.6</c:v>
                </c:pt>
                <c:pt idx="24974">
                  <c:v>3.6</c:v>
                </c:pt>
                <c:pt idx="24975">
                  <c:v>3.6</c:v>
                </c:pt>
                <c:pt idx="24976">
                  <c:v>3.6</c:v>
                </c:pt>
                <c:pt idx="24977">
                  <c:v>3.6</c:v>
                </c:pt>
                <c:pt idx="24978">
                  <c:v>5.7</c:v>
                </c:pt>
                <c:pt idx="24979">
                  <c:v>3.6</c:v>
                </c:pt>
                <c:pt idx="24980">
                  <c:v>3.6</c:v>
                </c:pt>
                <c:pt idx="24981">
                  <c:v>3.6</c:v>
                </c:pt>
                <c:pt idx="24982">
                  <c:v>3.6</c:v>
                </c:pt>
                <c:pt idx="24983">
                  <c:v>3.6</c:v>
                </c:pt>
                <c:pt idx="24984">
                  <c:v>3.6</c:v>
                </c:pt>
                <c:pt idx="24985">
                  <c:v>5.7</c:v>
                </c:pt>
                <c:pt idx="24986">
                  <c:v>5.7</c:v>
                </c:pt>
                <c:pt idx="24987">
                  <c:v>5.7</c:v>
                </c:pt>
                <c:pt idx="24988">
                  <c:v>5.7</c:v>
                </c:pt>
                <c:pt idx="24989">
                  <c:v>5.7</c:v>
                </c:pt>
                <c:pt idx="24990">
                  <c:v>5.7</c:v>
                </c:pt>
                <c:pt idx="24991">
                  <c:v>5.7</c:v>
                </c:pt>
                <c:pt idx="24992">
                  <c:v>5.7</c:v>
                </c:pt>
                <c:pt idx="24993">
                  <c:v>5.7</c:v>
                </c:pt>
                <c:pt idx="24994">
                  <c:v>5.7</c:v>
                </c:pt>
                <c:pt idx="24995">
                  <c:v>3.6</c:v>
                </c:pt>
                <c:pt idx="24996">
                  <c:v>5.7</c:v>
                </c:pt>
                <c:pt idx="24997">
                  <c:v>3.6</c:v>
                </c:pt>
                <c:pt idx="24998">
                  <c:v>3.6</c:v>
                </c:pt>
                <c:pt idx="24999">
                  <c:v>3.6</c:v>
                </c:pt>
                <c:pt idx="25000">
                  <c:v>3.6</c:v>
                </c:pt>
                <c:pt idx="25001">
                  <c:v>5.7</c:v>
                </c:pt>
                <c:pt idx="25002">
                  <c:v>5.7</c:v>
                </c:pt>
                <c:pt idx="25003">
                  <c:v>5.7</c:v>
                </c:pt>
                <c:pt idx="25004">
                  <c:v>3.6</c:v>
                </c:pt>
                <c:pt idx="25005">
                  <c:v>3.6</c:v>
                </c:pt>
                <c:pt idx="25006">
                  <c:v>3.6</c:v>
                </c:pt>
                <c:pt idx="25007">
                  <c:v>3.6</c:v>
                </c:pt>
                <c:pt idx="25008">
                  <c:v>3.6</c:v>
                </c:pt>
                <c:pt idx="25009">
                  <c:v>3.6</c:v>
                </c:pt>
                <c:pt idx="25010">
                  <c:v>3.6</c:v>
                </c:pt>
                <c:pt idx="25011">
                  <c:v>3.6</c:v>
                </c:pt>
                <c:pt idx="25012">
                  <c:v>5.7</c:v>
                </c:pt>
                <c:pt idx="25013">
                  <c:v>3.6</c:v>
                </c:pt>
                <c:pt idx="25014">
                  <c:v>3.6</c:v>
                </c:pt>
                <c:pt idx="25015">
                  <c:v>3.6</c:v>
                </c:pt>
                <c:pt idx="25016">
                  <c:v>3.6</c:v>
                </c:pt>
                <c:pt idx="25017">
                  <c:v>3.6</c:v>
                </c:pt>
                <c:pt idx="25018">
                  <c:v>3.6</c:v>
                </c:pt>
                <c:pt idx="25019">
                  <c:v>5.7</c:v>
                </c:pt>
                <c:pt idx="25020">
                  <c:v>3.6</c:v>
                </c:pt>
                <c:pt idx="25021">
                  <c:v>3.6</c:v>
                </c:pt>
                <c:pt idx="25022">
                  <c:v>3.6</c:v>
                </c:pt>
                <c:pt idx="25023">
                  <c:v>3.6</c:v>
                </c:pt>
                <c:pt idx="25024">
                  <c:v>3</c:v>
                </c:pt>
                <c:pt idx="25025">
                  <c:v>3</c:v>
                </c:pt>
                <c:pt idx="25026">
                  <c:v>3.6</c:v>
                </c:pt>
                <c:pt idx="25027">
                  <c:v>3.6</c:v>
                </c:pt>
                <c:pt idx="25028">
                  <c:v>5.7</c:v>
                </c:pt>
                <c:pt idx="25029">
                  <c:v>5.7</c:v>
                </c:pt>
                <c:pt idx="25030">
                  <c:v>5.7</c:v>
                </c:pt>
                <c:pt idx="25031">
                  <c:v>5.7</c:v>
                </c:pt>
                <c:pt idx="25032">
                  <c:v>5.7</c:v>
                </c:pt>
                <c:pt idx="25033">
                  <c:v>5.7</c:v>
                </c:pt>
                <c:pt idx="25034">
                  <c:v>5.7</c:v>
                </c:pt>
                <c:pt idx="25035">
                  <c:v>5.7</c:v>
                </c:pt>
                <c:pt idx="25036">
                  <c:v>5.7</c:v>
                </c:pt>
                <c:pt idx="25037">
                  <c:v>5.7</c:v>
                </c:pt>
                <c:pt idx="25038">
                  <c:v>3.6</c:v>
                </c:pt>
                <c:pt idx="25039">
                  <c:v>5.7</c:v>
                </c:pt>
                <c:pt idx="25040">
                  <c:v>3.6</c:v>
                </c:pt>
                <c:pt idx="25041">
                  <c:v>5.7</c:v>
                </c:pt>
                <c:pt idx="25042">
                  <c:v>3.6</c:v>
                </c:pt>
                <c:pt idx="25043">
                  <c:v>3.6</c:v>
                </c:pt>
                <c:pt idx="25044">
                  <c:v>5.7</c:v>
                </c:pt>
                <c:pt idx="25045">
                  <c:v>5.7</c:v>
                </c:pt>
                <c:pt idx="25046">
                  <c:v>5.7</c:v>
                </c:pt>
                <c:pt idx="25047">
                  <c:v>3.6</c:v>
                </c:pt>
                <c:pt idx="25048">
                  <c:v>3.6</c:v>
                </c:pt>
                <c:pt idx="25049">
                  <c:v>3.6</c:v>
                </c:pt>
                <c:pt idx="25050">
                  <c:v>3.6</c:v>
                </c:pt>
                <c:pt idx="25051">
                  <c:v>3.6</c:v>
                </c:pt>
                <c:pt idx="25052">
                  <c:v>3.6</c:v>
                </c:pt>
                <c:pt idx="25053">
                  <c:v>3.6</c:v>
                </c:pt>
                <c:pt idx="25054">
                  <c:v>3.6</c:v>
                </c:pt>
                <c:pt idx="25055">
                  <c:v>5.7</c:v>
                </c:pt>
                <c:pt idx="25056">
                  <c:v>3.6</c:v>
                </c:pt>
                <c:pt idx="25057">
                  <c:v>3.6</c:v>
                </c:pt>
                <c:pt idx="25058">
                  <c:v>3.6</c:v>
                </c:pt>
                <c:pt idx="25059">
                  <c:v>3.6</c:v>
                </c:pt>
                <c:pt idx="25060">
                  <c:v>3.6</c:v>
                </c:pt>
                <c:pt idx="25061">
                  <c:v>5.7</c:v>
                </c:pt>
                <c:pt idx="25062">
                  <c:v>3.6</c:v>
                </c:pt>
                <c:pt idx="25063">
                  <c:v>3.6</c:v>
                </c:pt>
                <c:pt idx="25064">
                  <c:v>3.6</c:v>
                </c:pt>
                <c:pt idx="25065">
                  <c:v>3.6</c:v>
                </c:pt>
                <c:pt idx="25066">
                  <c:v>3.6</c:v>
                </c:pt>
                <c:pt idx="25067">
                  <c:v>3.6</c:v>
                </c:pt>
                <c:pt idx="25068">
                  <c:v>5.7</c:v>
                </c:pt>
                <c:pt idx="25069">
                  <c:v>5.7</c:v>
                </c:pt>
                <c:pt idx="25070">
                  <c:v>5.7</c:v>
                </c:pt>
                <c:pt idx="25071">
                  <c:v>5.7</c:v>
                </c:pt>
                <c:pt idx="25072">
                  <c:v>5.7</c:v>
                </c:pt>
                <c:pt idx="25073">
                  <c:v>5.7</c:v>
                </c:pt>
                <c:pt idx="25074">
                  <c:v>5.7</c:v>
                </c:pt>
                <c:pt idx="25075">
                  <c:v>5.7</c:v>
                </c:pt>
                <c:pt idx="25076">
                  <c:v>5.7</c:v>
                </c:pt>
                <c:pt idx="25077">
                  <c:v>3.6</c:v>
                </c:pt>
                <c:pt idx="25078">
                  <c:v>5.7</c:v>
                </c:pt>
                <c:pt idx="25079">
                  <c:v>3.6</c:v>
                </c:pt>
                <c:pt idx="25080">
                  <c:v>3.6</c:v>
                </c:pt>
                <c:pt idx="25081">
                  <c:v>5.7</c:v>
                </c:pt>
                <c:pt idx="25082">
                  <c:v>5.7</c:v>
                </c:pt>
                <c:pt idx="25083">
                  <c:v>3.6</c:v>
                </c:pt>
                <c:pt idx="25084">
                  <c:v>3.6</c:v>
                </c:pt>
                <c:pt idx="25085">
                  <c:v>3.6</c:v>
                </c:pt>
                <c:pt idx="25086">
                  <c:v>3.6</c:v>
                </c:pt>
                <c:pt idx="25087">
                  <c:v>3.6</c:v>
                </c:pt>
                <c:pt idx="25088">
                  <c:v>3.6</c:v>
                </c:pt>
                <c:pt idx="25089">
                  <c:v>3.6</c:v>
                </c:pt>
                <c:pt idx="25090">
                  <c:v>3.6</c:v>
                </c:pt>
                <c:pt idx="25091">
                  <c:v>3.6</c:v>
                </c:pt>
                <c:pt idx="25092">
                  <c:v>3.6</c:v>
                </c:pt>
                <c:pt idx="25093">
                  <c:v>5.7</c:v>
                </c:pt>
                <c:pt idx="25094">
                  <c:v>3.6</c:v>
                </c:pt>
                <c:pt idx="25095">
                  <c:v>3.6</c:v>
                </c:pt>
                <c:pt idx="25096">
                  <c:v>3.6</c:v>
                </c:pt>
                <c:pt idx="25097">
                  <c:v>3.6</c:v>
                </c:pt>
                <c:pt idx="25098">
                  <c:v>3.6</c:v>
                </c:pt>
                <c:pt idx="25099">
                  <c:v>5.7</c:v>
                </c:pt>
                <c:pt idx="25100">
                  <c:v>3.6</c:v>
                </c:pt>
                <c:pt idx="25101">
                  <c:v>3.6</c:v>
                </c:pt>
                <c:pt idx="25102">
                  <c:v>3.6</c:v>
                </c:pt>
                <c:pt idx="25103">
                  <c:v>3.6</c:v>
                </c:pt>
                <c:pt idx="25104">
                  <c:v>3.6</c:v>
                </c:pt>
                <c:pt idx="25105">
                  <c:v>3.6</c:v>
                </c:pt>
                <c:pt idx="25106">
                  <c:v>5.7</c:v>
                </c:pt>
                <c:pt idx="25107">
                  <c:v>5.7</c:v>
                </c:pt>
                <c:pt idx="25108">
                  <c:v>5.7</c:v>
                </c:pt>
                <c:pt idx="25109">
                  <c:v>5.7</c:v>
                </c:pt>
                <c:pt idx="25110">
                  <c:v>5.7</c:v>
                </c:pt>
                <c:pt idx="25111">
                  <c:v>5.7</c:v>
                </c:pt>
                <c:pt idx="25112">
                  <c:v>5.7</c:v>
                </c:pt>
                <c:pt idx="25113">
                  <c:v>5.7</c:v>
                </c:pt>
                <c:pt idx="25114">
                  <c:v>5.7</c:v>
                </c:pt>
                <c:pt idx="25115">
                  <c:v>3.6</c:v>
                </c:pt>
                <c:pt idx="25116">
                  <c:v>5.7</c:v>
                </c:pt>
                <c:pt idx="25117">
                  <c:v>3.6</c:v>
                </c:pt>
                <c:pt idx="25118">
                  <c:v>3.6</c:v>
                </c:pt>
                <c:pt idx="25119">
                  <c:v>5.7</c:v>
                </c:pt>
                <c:pt idx="25120">
                  <c:v>5.7</c:v>
                </c:pt>
                <c:pt idx="25121">
                  <c:v>3.6</c:v>
                </c:pt>
                <c:pt idx="25122">
                  <c:v>3.6</c:v>
                </c:pt>
                <c:pt idx="25123">
                  <c:v>3.6</c:v>
                </c:pt>
                <c:pt idx="25124">
                  <c:v>5.7</c:v>
                </c:pt>
                <c:pt idx="25125">
                  <c:v>4.7</c:v>
                </c:pt>
                <c:pt idx="25126">
                  <c:v>3.6</c:v>
                </c:pt>
                <c:pt idx="25127">
                  <c:v>4.7</c:v>
                </c:pt>
                <c:pt idx="25128">
                  <c:v>5.7</c:v>
                </c:pt>
                <c:pt idx="25129">
                  <c:v>3.6</c:v>
                </c:pt>
                <c:pt idx="25130">
                  <c:v>5.7</c:v>
                </c:pt>
                <c:pt idx="25131">
                  <c:v>4.7</c:v>
                </c:pt>
                <c:pt idx="25132">
                  <c:v>5.7</c:v>
                </c:pt>
                <c:pt idx="25133">
                  <c:v>3.6</c:v>
                </c:pt>
                <c:pt idx="25134">
                  <c:v>3.6</c:v>
                </c:pt>
                <c:pt idx="25135">
                  <c:v>5.7</c:v>
                </c:pt>
                <c:pt idx="25136">
                  <c:v>5.7</c:v>
                </c:pt>
                <c:pt idx="25137">
                  <c:v>5.7</c:v>
                </c:pt>
                <c:pt idx="25138">
                  <c:v>5.7</c:v>
                </c:pt>
                <c:pt idx="25139">
                  <c:v>4.7</c:v>
                </c:pt>
                <c:pt idx="25140">
                  <c:v>5.7</c:v>
                </c:pt>
                <c:pt idx="25141">
                  <c:v>3.6</c:v>
                </c:pt>
                <c:pt idx="25142">
                  <c:v>5.7</c:v>
                </c:pt>
                <c:pt idx="25143">
                  <c:v>5.7</c:v>
                </c:pt>
                <c:pt idx="25144">
                  <c:v>5.7</c:v>
                </c:pt>
                <c:pt idx="25145">
                  <c:v>5.7</c:v>
                </c:pt>
                <c:pt idx="25146">
                  <c:v>5.7</c:v>
                </c:pt>
                <c:pt idx="25147">
                  <c:v>5.7</c:v>
                </c:pt>
                <c:pt idx="25148">
                  <c:v>4.7</c:v>
                </c:pt>
                <c:pt idx="25149">
                  <c:v>5.7</c:v>
                </c:pt>
                <c:pt idx="25150">
                  <c:v>3.6</c:v>
                </c:pt>
                <c:pt idx="25151">
                  <c:v>3.6</c:v>
                </c:pt>
                <c:pt idx="25152">
                  <c:v>5.7</c:v>
                </c:pt>
                <c:pt idx="25153">
                  <c:v>5.7</c:v>
                </c:pt>
                <c:pt idx="25154">
                  <c:v>5.7</c:v>
                </c:pt>
                <c:pt idx="25155">
                  <c:v>5.7</c:v>
                </c:pt>
                <c:pt idx="25156">
                  <c:v>5.7</c:v>
                </c:pt>
                <c:pt idx="25157">
                  <c:v>5.7</c:v>
                </c:pt>
                <c:pt idx="25158">
                  <c:v>4.7</c:v>
                </c:pt>
                <c:pt idx="25159">
                  <c:v>3.6</c:v>
                </c:pt>
                <c:pt idx="25160">
                  <c:v>4.7</c:v>
                </c:pt>
                <c:pt idx="25161">
                  <c:v>3.6</c:v>
                </c:pt>
                <c:pt idx="25162">
                  <c:v>5.7</c:v>
                </c:pt>
                <c:pt idx="25163">
                  <c:v>3.6</c:v>
                </c:pt>
                <c:pt idx="25164">
                  <c:v>5.7</c:v>
                </c:pt>
                <c:pt idx="25165">
                  <c:v>4.7</c:v>
                </c:pt>
                <c:pt idx="25166">
                  <c:v>5.7</c:v>
                </c:pt>
                <c:pt idx="25167">
                  <c:v>3.6</c:v>
                </c:pt>
                <c:pt idx="25168">
                  <c:v>3.6</c:v>
                </c:pt>
                <c:pt idx="25169">
                  <c:v>5.7</c:v>
                </c:pt>
                <c:pt idx="25170">
                  <c:v>5.7</c:v>
                </c:pt>
                <c:pt idx="25171">
                  <c:v>5.7</c:v>
                </c:pt>
                <c:pt idx="25172">
                  <c:v>5.7</c:v>
                </c:pt>
                <c:pt idx="25173">
                  <c:v>4.7</c:v>
                </c:pt>
                <c:pt idx="25174">
                  <c:v>5.7</c:v>
                </c:pt>
                <c:pt idx="25175">
                  <c:v>5.7</c:v>
                </c:pt>
                <c:pt idx="25176">
                  <c:v>5.7</c:v>
                </c:pt>
                <c:pt idx="25177">
                  <c:v>5.7</c:v>
                </c:pt>
                <c:pt idx="25178">
                  <c:v>5.7</c:v>
                </c:pt>
                <c:pt idx="25179">
                  <c:v>5.7</c:v>
                </c:pt>
                <c:pt idx="25180">
                  <c:v>5.7</c:v>
                </c:pt>
                <c:pt idx="25181">
                  <c:v>4.7</c:v>
                </c:pt>
                <c:pt idx="25182">
                  <c:v>5.7</c:v>
                </c:pt>
                <c:pt idx="25183">
                  <c:v>3.6</c:v>
                </c:pt>
                <c:pt idx="25184">
                  <c:v>3.6</c:v>
                </c:pt>
                <c:pt idx="25185">
                  <c:v>5.7</c:v>
                </c:pt>
                <c:pt idx="25186">
                  <c:v>5.7</c:v>
                </c:pt>
                <c:pt idx="25187">
                  <c:v>5.7</c:v>
                </c:pt>
                <c:pt idx="25188">
                  <c:v>5.7</c:v>
                </c:pt>
                <c:pt idx="25189">
                  <c:v>5.7</c:v>
                </c:pt>
                <c:pt idx="25190">
                  <c:v>5.7</c:v>
                </c:pt>
                <c:pt idx="25191">
                  <c:v>4.7</c:v>
                </c:pt>
                <c:pt idx="25192">
                  <c:v>4.7</c:v>
                </c:pt>
                <c:pt idx="25193">
                  <c:v>4.7</c:v>
                </c:pt>
                <c:pt idx="25194">
                  <c:v>4.7</c:v>
                </c:pt>
                <c:pt idx="25195">
                  <c:v>4.7</c:v>
                </c:pt>
                <c:pt idx="25196">
                  <c:v>4.7</c:v>
                </c:pt>
                <c:pt idx="25197">
                  <c:v>5.7</c:v>
                </c:pt>
                <c:pt idx="25198">
                  <c:v>4.7</c:v>
                </c:pt>
                <c:pt idx="25199">
                  <c:v>4.7</c:v>
                </c:pt>
                <c:pt idx="25200">
                  <c:v>5.7</c:v>
                </c:pt>
                <c:pt idx="25201">
                  <c:v>4.7</c:v>
                </c:pt>
                <c:pt idx="25202">
                  <c:v>4.7</c:v>
                </c:pt>
                <c:pt idx="25203">
                  <c:v>5.7</c:v>
                </c:pt>
                <c:pt idx="25204">
                  <c:v>4.7</c:v>
                </c:pt>
                <c:pt idx="25205">
                  <c:v>4.7</c:v>
                </c:pt>
                <c:pt idx="25206">
                  <c:v>5.7</c:v>
                </c:pt>
                <c:pt idx="25207">
                  <c:v>5.7</c:v>
                </c:pt>
                <c:pt idx="25208">
                  <c:v>5.7</c:v>
                </c:pt>
                <c:pt idx="25209">
                  <c:v>5.7</c:v>
                </c:pt>
                <c:pt idx="25210">
                  <c:v>4.7</c:v>
                </c:pt>
                <c:pt idx="25211">
                  <c:v>4.7</c:v>
                </c:pt>
                <c:pt idx="25212">
                  <c:v>5.7</c:v>
                </c:pt>
                <c:pt idx="25213">
                  <c:v>4.7</c:v>
                </c:pt>
                <c:pt idx="25214">
                  <c:v>4.7</c:v>
                </c:pt>
                <c:pt idx="25215">
                  <c:v>5.7</c:v>
                </c:pt>
                <c:pt idx="25216">
                  <c:v>5.7</c:v>
                </c:pt>
                <c:pt idx="25217">
                  <c:v>5.7</c:v>
                </c:pt>
                <c:pt idx="25218">
                  <c:v>5.7</c:v>
                </c:pt>
                <c:pt idx="25219">
                  <c:v>5.7</c:v>
                </c:pt>
                <c:pt idx="25220">
                  <c:v>5.7</c:v>
                </c:pt>
                <c:pt idx="25221">
                  <c:v>5.7</c:v>
                </c:pt>
                <c:pt idx="25222">
                  <c:v>4.7</c:v>
                </c:pt>
                <c:pt idx="25223">
                  <c:v>3.7</c:v>
                </c:pt>
                <c:pt idx="25224">
                  <c:v>4.7</c:v>
                </c:pt>
                <c:pt idx="25225">
                  <c:v>4.7</c:v>
                </c:pt>
                <c:pt idx="25226">
                  <c:v>4.7</c:v>
                </c:pt>
                <c:pt idx="25227">
                  <c:v>3.7</c:v>
                </c:pt>
                <c:pt idx="25228">
                  <c:v>4.7</c:v>
                </c:pt>
                <c:pt idx="25229">
                  <c:v>5.7</c:v>
                </c:pt>
                <c:pt idx="25230">
                  <c:v>4.7</c:v>
                </c:pt>
                <c:pt idx="25231">
                  <c:v>5.7</c:v>
                </c:pt>
                <c:pt idx="25232">
                  <c:v>4.7</c:v>
                </c:pt>
                <c:pt idx="25233">
                  <c:v>3.7</c:v>
                </c:pt>
                <c:pt idx="25234">
                  <c:v>5.7</c:v>
                </c:pt>
                <c:pt idx="25235">
                  <c:v>4.7</c:v>
                </c:pt>
                <c:pt idx="25236">
                  <c:v>4.7</c:v>
                </c:pt>
                <c:pt idx="25237">
                  <c:v>5.7</c:v>
                </c:pt>
                <c:pt idx="25238">
                  <c:v>5.7</c:v>
                </c:pt>
                <c:pt idx="25239">
                  <c:v>5.7</c:v>
                </c:pt>
                <c:pt idx="25240">
                  <c:v>5.7</c:v>
                </c:pt>
                <c:pt idx="25241">
                  <c:v>4.7</c:v>
                </c:pt>
                <c:pt idx="25242">
                  <c:v>4.7</c:v>
                </c:pt>
                <c:pt idx="25243">
                  <c:v>5.7</c:v>
                </c:pt>
                <c:pt idx="25244">
                  <c:v>4.7</c:v>
                </c:pt>
                <c:pt idx="25245">
                  <c:v>4.7</c:v>
                </c:pt>
                <c:pt idx="25246">
                  <c:v>5.7</c:v>
                </c:pt>
                <c:pt idx="25247">
                  <c:v>5.7</c:v>
                </c:pt>
                <c:pt idx="25248">
                  <c:v>5.7</c:v>
                </c:pt>
                <c:pt idx="25249">
                  <c:v>5.7</c:v>
                </c:pt>
                <c:pt idx="25250">
                  <c:v>5.7</c:v>
                </c:pt>
                <c:pt idx="25251">
                  <c:v>5.7</c:v>
                </c:pt>
                <c:pt idx="25252">
                  <c:v>5.7</c:v>
                </c:pt>
                <c:pt idx="25253">
                  <c:v>4.7</c:v>
                </c:pt>
                <c:pt idx="25254">
                  <c:v>4.7</c:v>
                </c:pt>
                <c:pt idx="25255">
                  <c:v>4.7</c:v>
                </c:pt>
                <c:pt idx="25256">
                  <c:v>5.7</c:v>
                </c:pt>
                <c:pt idx="25257">
                  <c:v>4.7</c:v>
                </c:pt>
                <c:pt idx="25258">
                  <c:v>5.7</c:v>
                </c:pt>
                <c:pt idx="25259">
                  <c:v>4.7</c:v>
                </c:pt>
                <c:pt idx="25260">
                  <c:v>4.7</c:v>
                </c:pt>
                <c:pt idx="25261">
                  <c:v>4.7</c:v>
                </c:pt>
                <c:pt idx="25262">
                  <c:v>5.7</c:v>
                </c:pt>
                <c:pt idx="25263">
                  <c:v>4.7</c:v>
                </c:pt>
                <c:pt idx="25264">
                  <c:v>5.7</c:v>
                </c:pt>
                <c:pt idx="25265">
                  <c:v>4.7</c:v>
                </c:pt>
                <c:pt idx="25266">
                  <c:v>4.7</c:v>
                </c:pt>
                <c:pt idx="25267">
                  <c:v>4.7</c:v>
                </c:pt>
                <c:pt idx="25268">
                  <c:v>5.7</c:v>
                </c:pt>
                <c:pt idx="25269">
                  <c:v>4.7</c:v>
                </c:pt>
                <c:pt idx="25270">
                  <c:v>4.7</c:v>
                </c:pt>
                <c:pt idx="25271">
                  <c:v>5.7</c:v>
                </c:pt>
                <c:pt idx="25272">
                  <c:v>4.7</c:v>
                </c:pt>
                <c:pt idx="25273">
                  <c:v>4.7</c:v>
                </c:pt>
                <c:pt idx="25274">
                  <c:v>5.7</c:v>
                </c:pt>
                <c:pt idx="25275">
                  <c:v>5.7</c:v>
                </c:pt>
                <c:pt idx="25276">
                  <c:v>5.7</c:v>
                </c:pt>
                <c:pt idx="25277">
                  <c:v>5.7</c:v>
                </c:pt>
                <c:pt idx="25278">
                  <c:v>5.7</c:v>
                </c:pt>
                <c:pt idx="25279">
                  <c:v>3.7</c:v>
                </c:pt>
                <c:pt idx="25280">
                  <c:v>4.7</c:v>
                </c:pt>
                <c:pt idx="25281">
                  <c:v>4.7</c:v>
                </c:pt>
                <c:pt idx="25282">
                  <c:v>5.7</c:v>
                </c:pt>
                <c:pt idx="25283">
                  <c:v>3.7</c:v>
                </c:pt>
                <c:pt idx="25284">
                  <c:v>4.7</c:v>
                </c:pt>
                <c:pt idx="25285">
                  <c:v>5.7</c:v>
                </c:pt>
                <c:pt idx="25286">
                  <c:v>4.7</c:v>
                </c:pt>
                <c:pt idx="25287">
                  <c:v>4.7</c:v>
                </c:pt>
                <c:pt idx="25288">
                  <c:v>5.7</c:v>
                </c:pt>
                <c:pt idx="25289">
                  <c:v>3.7</c:v>
                </c:pt>
                <c:pt idx="25290">
                  <c:v>5.7</c:v>
                </c:pt>
                <c:pt idx="25291">
                  <c:v>4.7</c:v>
                </c:pt>
                <c:pt idx="25292">
                  <c:v>4.7</c:v>
                </c:pt>
                <c:pt idx="25293">
                  <c:v>4.7</c:v>
                </c:pt>
                <c:pt idx="25294">
                  <c:v>5.7</c:v>
                </c:pt>
                <c:pt idx="25295">
                  <c:v>4.7</c:v>
                </c:pt>
                <c:pt idx="25296">
                  <c:v>4.7</c:v>
                </c:pt>
                <c:pt idx="25297">
                  <c:v>5.7</c:v>
                </c:pt>
                <c:pt idx="25298">
                  <c:v>4.7</c:v>
                </c:pt>
                <c:pt idx="25299">
                  <c:v>4.7</c:v>
                </c:pt>
                <c:pt idx="25300">
                  <c:v>5.7</c:v>
                </c:pt>
                <c:pt idx="25301">
                  <c:v>5.7</c:v>
                </c:pt>
                <c:pt idx="25302">
                  <c:v>5.7</c:v>
                </c:pt>
                <c:pt idx="25303">
                  <c:v>6.4</c:v>
                </c:pt>
                <c:pt idx="25304">
                  <c:v>6.4</c:v>
                </c:pt>
                <c:pt idx="25305">
                  <c:v>6.4</c:v>
                </c:pt>
                <c:pt idx="25306">
                  <c:v>6.4</c:v>
                </c:pt>
                <c:pt idx="25307">
                  <c:v>6.4</c:v>
                </c:pt>
                <c:pt idx="25308">
                  <c:v>6.4</c:v>
                </c:pt>
                <c:pt idx="25309">
                  <c:v>6.4</c:v>
                </c:pt>
                <c:pt idx="25310">
                  <c:v>6.4</c:v>
                </c:pt>
                <c:pt idx="25311">
                  <c:v>6.4</c:v>
                </c:pt>
                <c:pt idx="25312">
                  <c:v>6.4</c:v>
                </c:pt>
                <c:pt idx="25313">
                  <c:v>6.4</c:v>
                </c:pt>
                <c:pt idx="25314">
                  <c:v>6.4</c:v>
                </c:pt>
                <c:pt idx="25315">
                  <c:v>6.4</c:v>
                </c:pt>
                <c:pt idx="25316">
                  <c:v>6.4</c:v>
                </c:pt>
                <c:pt idx="25317">
                  <c:v>6.4</c:v>
                </c:pt>
                <c:pt idx="25318">
                  <c:v>6.4</c:v>
                </c:pt>
                <c:pt idx="25319">
                  <c:v>6.4</c:v>
                </c:pt>
                <c:pt idx="25320">
                  <c:v>6.4</c:v>
                </c:pt>
                <c:pt idx="25321">
                  <c:v>6.4</c:v>
                </c:pt>
                <c:pt idx="25322">
                  <c:v>6.4</c:v>
                </c:pt>
                <c:pt idx="25323">
                  <c:v>6.4</c:v>
                </c:pt>
                <c:pt idx="25324">
                  <c:v>6.4</c:v>
                </c:pt>
                <c:pt idx="25325">
                  <c:v>6.4</c:v>
                </c:pt>
                <c:pt idx="25326">
                  <c:v>6.4</c:v>
                </c:pt>
                <c:pt idx="25327">
                  <c:v>6.4</c:v>
                </c:pt>
                <c:pt idx="25328">
                  <c:v>6.4</c:v>
                </c:pt>
                <c:pt idx="25329">
                  <c:v>6.4</c:v>
                </c:pt>
                <c:pt idx="25330">
                  <c:v>6.4</c:v>
                </c:pt>
                <c:pt idx="25331">
                  <c:v>6.4</c:v>
                </c:pt>
                <c:pt idx="25332">
                  <c:v>6.4</c:v>
                </c:pt>
                <c:pt idx="25333">
                  <c:v>6.4</c:v>
                </c:pt>
                <c:pt idx="25334">
                  <c:v>6.4</c:v>
                </c:pt>
                <c:pt idx="25335">
                  <c:v>6.4</c:v>
                </c:pt>
                <c:pt idx="25336">
                  <c:v>6.4</c:v>
                </c:pt>
                <c:pt idx="25337">
                  <c:v>6.4</c:v>
                </c:pt>
                <c:pt idx="25338">
                  <c:v>6.4</c:v>
                </c:pt>
                <c:pt idx="25339">
                  <c:v>5.7</c:v>
                </c:pt>
                <c:pt idx="25340">
                  <c:v>5.7</c:v>
                </c:pt>
                <c:pt idx="25341">
                  <c:v>5.7</c:v>
                </c:pt>
                <c:pt idx="25342">
                  <c:v>5.7</c:v>
                </c:pt>
                <c:pt idx="25343">
                  <c:v>6.4</c:v>
                </c:pt>
                <c:pt idx="25344">
                  <c:v>5.7</c:v>
                </c:pt>
                <c:pt idx="25345">
                  <c:v>6.4</c:v>
                </c:pt>
                <c:pt idx="25346">
                  <c:v>6.4</c:v>
                </c:pt>
                <c:pt idx="25347">
                  <c:v>5.7</c:v>
                </c:pt>
                <c:pt idx="25348">
                  <c:v>5.7</c:v>
                </c:pt>
                <c:pt idx="25349">
                  <c:v>5.7</c:v>
                </c:pt>
                <c:pt idx="25350">
                  <c:v>6.4</c:v>
                </c:pt>
                <c:pt idx="25351">
                  <c:v>5.7</c:v>
                </c:pt>
                <c:pt idx="25352">
                  <c:v>6.4</c:v>
                </c:pt>
                <c:pt idx="25353">
                  <c:v>6.4</c:v>
                </c:pt>
                <c:pt idx="25354">
                  <c:v>5.7</c:v>
                </c:pt>
                <c:pt idx="25355">
                  <c:v>5.7</c:v>
                </c:pt>
                <c:pt idx="25356">
                  <c:v>5.7</c:v>
                </c:pt>
                <c:pt idx="25357">
                  <c:v>6.4</c:v>
                </c:pt>
                <c:pt idx="25358">
                  <c:v>6.4</c:v>
                </c:pt>
                <c:pt idx="25359">
                  <c:v>5.7</c:v>
                </c:pt>
                <c:pt idx="25360">
                  <c:v>6.4</c:v>
                </c:pt>
                <c:pt idx="25361">
                  <c:v>6.4</c:v>
                </c:pt>
                <c:pt idx="25362">
                  <c:v>5.7</c:v>
                </c:pt>
                <c:pt idx="25363">
                  <c:v>5.7</c:v>
                </c:pt>
                <c:pt idx="25364">
                  <c:v>5.7</c:v>
                </c:pt>
                <c:pt idx="25365">
                  <c:v>5.7</c:v>
                </c:pt>
                <c:pt idx="25366">
                  <c:v>6.4</c:v>
                </c:pt>
                <c:pt idx="25367">
                  <c:v>5.7</c:v>
                </c:pt>
                <c:pt idx="25368">
                  <c:v>6.4</c:v>
                </c:pt>
                <c:pt idx="25369">
                  <c:v>6.4</c:v>
                </c:pt>
                <c:pt idx="25370">
                  <c:v>5.7</c:v>
                </c:pt>
                <c:pt idx="25371">
                  <c:v>5.7</c:v>
                </c:pt>
                <c:pt idx="25372">
                  <c:v>5.7</c:v>
                </c:pt>
                <c:pt idx="25373">
                  <c:v>5.7</c:v>
                </c:pt>
                <c:pt idx="25374">
                  <c:v>6.4</c:v>
                </c:pt>
                <c:pt idx="25375">
                  <c:v>6.4</c:v>
                </c:pt>
                <c:pt idx="25376">
                  <c:v>6.4</c:v>
                </c:pt>
                <c:pt idx="25377">
                  <c:v>5.7</c:v>
                </c:pt>
                <c:pt idx="25378">
                  <c:v>5.7</c:v>
                </c:pt>
                <c:pt idx="25379">
                  <c:v>5.7</c:v>
                </c:pt>
                <c:pt idx="25380">
                  <c:v>5.7</c:v>
                </c:pt>
                <c:pt idx="25381">
                  <c:v>6.4</c:v>
                </c:pt>
                <c:pt idx="25382">
                  <c:v>6.4</c:v>
                </c:pt>
                <c:pt idx="25383">
                  <c:v>6.4</c:v>
                </c:pt>
                <c:pt idx="25384">
                  <c:v>5.7</c:v>
                </c:pt>
                <c:pt idx="25385">
                  <c:v>5.7</c:v>
                </c:pt>
                <c:pt idx="25386">
                  <c:v>5.7</c:v>
                </c:pt>
                <c:pt idx="25387">
                  <c:v>5.7</c:v>
                </c:pt>
                <c:pt idx="25388">
                  <c:v>5.7</c:v>
                </c:pt>
                <c:pt idx="25389">
                  <c:v>5.7</c:v>
                </c:pt>
                <c:pt idx="25390">
                  <c:v>5.7</c:v>
                </c:pt>
                <c:pt idx="25391">
                  <c:v>5.7</c:v>
                </c:pt>
                <c:pt idx="25392">
                  <c:v>5.7</c:v>
                </c:pt>
                <c:pt idx="25393">
                  <c:v>5.7</c:v>
                </c:pt>
                <c:pt idx="25394">
                  <c:v>5.7</c:v>
                </c:pt>
                <c:pt idx="25395">
                  <c:v>5.7</c:v>
                </c:pt>
                <c:pt idx="25396">
                  <c:v>5.7</c:v>
                </c:pt>
                <c:pt idx="25397">
                  <c:v>5.7</c:v>
                </c:pt>
                <c:pt idx="25398">
                  <c:v>5.7</c:v>
                </c:pt>
                <c:pt idx="25399">
                  <c:v>5.7</c:v>
                </c:pt>
                <c:pt idx="25400">
                  <c:v>5.7</c:v>
                </c:pt>
                <c:pt idx="25401">
                  <c:v>6.4</c:v>
                </c:pt>
                <c:pt idx="25402">
                  <c:v>5.7</c:v>
                </c:pt>
                <c:pt idx="25403">
                  <c:v>5.7</c:v>
                </c:pt>
                <c:pt idx="25404">
                  <c:v>6.4</c:v>
                </c:pt>
                <c:pt idx="25405">
                  <c:v>5.7</c:v>
                </c:pt>
                <c:pt idx="25406">
                  <c:v>5.7</c:v>
                </c:pt>
                <c:pt idx="25407">
                  <c:v>5.7</c:v>
                </c:pt>
                <c:pt idx="25408">
                  <c:v>6.4</c:v>
                </c:pt>
                <c:pt idx="25409">
                  <c:v>5.7</c:v>
                </c:pt>
                <c:pt idx="25410">
                  <c:v>5.7</c:v>
                </c:pt>
                <c:pt idx="25411">
                  <c:v>5.7</c:v>
                </c:pt>
                <c:pt idx="25412">
                  <c:v>5.7</c:v>
                </c:pt>
                <c:pt idx="25413">
                  <c:v>5.7</c:v>
                </c:pt>
                <c:pt idx="25414">
                  <c:v>5.7</c:v>
                </c:pt>
                <c:pt idx="25415">
                  <c:v>5.7</c:v>
                </c:pt>
                <c:pt idx="25416">
                  <c:v>5.7</c:v>
                </c:pt>
                <c:pt idx="25417">
                  <c:v>5.7</c:v>
                </c:pt>
                <c:pt idx="25418">
                  <c:v>5.7</c:v>
                </c:pt>
                <c:pt idx="25419">
                  <c:v>5.7</c:v>
                </c:pt>
                <c:pt idx="25420">
                  <c:v>5.7</c:v>
                </c:pt>
                <c:pt idx="25421">
                  <c:v>5.7</c:v>
                </c:pt>
                <c:pt idx="25422">
                  <c:v>5.7</c:v>
                </c:pt>
                <c:pt idx="25423">
                  <c:v>5.7</c:v>
                </c:pt>
                <c:pt idx="25424">
                  <c:v>5.7</c:v>
                </c:pt>
                <c:pt idx="25425">
                  <c:v>5.7</c:v>
                </c:pt>
                <c:pt idx="25426">
                  <c:v>5.7</c:v>
                </c:pt>
                <c:pt idx="25427">
                  <c:v>5.7</c:v>
                </c:pt>
                <c:pt idx="25428">
                  <c:v>5.7</c:v>
                </c:pt>
                <c:pt idx="25429">
                  <c:v>5.7</c:v>
                </c:pt>
                <c:pt idx="25430">
                  <c:v>5.7</c:v>
                </c:pt>
                <c:pt idx="25431">
                  <c:v>5.7</c:v>
                </c:pt>
                <c:pt idx="25432">
                  <c:v>5.7</c:v>
                </c:pt>
                <c:pt idx="25433">
                  <c:v>5.7</c:v>
                </c:pt>
                <c:pt idx="25434">
                  <c:v>5.7</c:v>
                </c:pt>
                <c:pt idx="25435">
                  <c:v>5.7</c:v>
                </c:pt>
                <c:pt idx="25436">
                  <c:v>5.7</c:v>
                </c:pt>
                <c:pt idx="25437">
                  <c:v>5.7</c:v>
                </c:pt>
                <c:pt idx="25438">
                  <c:v>5.7</c:v>
                </c:pt>
                <c:pt idx="25439">
                  <c:v>5.7</c:v>
                </c:pt>
                <c:pt idx="25440">
                  <c:v>5.7</c:v>
                </c:pt>
                <c:pt idx="25441">
                  <c:v>5.7</c:v>
                </c:pt>
                <c:pt idx="25442">
                  <c:v>5.7</c:v>
                </c:pt>
                <c:pt idx="25443">
                  <c:v>5.7</c:v>
                </c:pt>
                <c:pt idx="25444">
                  <c:v>5.7</c:v>
                </c:pt>
                <c:pt idx="25445">
                  <c:v>5.7</c:v>
                </c:pt>
                <c:pt idx="25446">
                  <c:v>5.7</c:v>
                </c:pt>
                <c:pt idx="25447">
                  <c:v>5.7</c:v>
                </c:pt>
                <c:pt idx="25448">
                  <c:v>5.7</c:v>
                </c:pt>
                <c:pt idx="25449">
                  <c:v>5.7</c:v>
                </c:pt>
                <c:pt idx="25450">
                  <c:v>6.4</c:v>
                </c:pt>
                <c:pt idx="25451">
                  <c:v>5.7</c:v>
                </c:pt>
                <c:pt idx="25452">
                  <c:v>5.7</c:v>
                </c:pt>
                <c:pt idx="25453">
                  <c:v>6.4</c:v>
                </c:pt>
                <c:pt idx="25454">
                  <c:v>5.7</c:v>
                </c:pt>
                <c:pt idx="25455">
                  <c:v>5.7</c:v>
                </c:pt>
                <c:pt idx="25456">
                  <c:v>5.7</c:v>
                </c:pt>
                <c:pt idx="25457">
                  <c:v>5.7</c:v>
                </c:pt>
                <c:pt idx="25458">
                  <c:v>6.4</c:v>
                </c:pt>
                <c:pt idx="25459">
                  <c:v>5.7</c:v>
                </c:pt>
                <c:pt idx="25460">
                  <c:v>5.7</c:v>
                </c:pt>
                <c:pt idx="25461">
                  <c:v>5.7</c:v>
                </c:pt>
                <c:pt idx="25462">
                  <c:v>5.7</c:v>
                </c:pt>
                <c:pt idx="25463">
                  <c:v>5.7</c:v>
                </c:pt>
                <c:pt idx="25464">
                  <c:v>5.7</c:v>
                </c:pt>
                <c:pt idx="25465">
                  <c:v>5.7</c:v>
                </c:pt>
                <c:pt idx="25466">
                  <c:v>5.7</c:v>
                </c:pt>
                <c:pt idx="25467">
                  <c:v>5.7</c:v>
                </c:pt>
                <c:pt idx="25468">
                  <c:v>5.7</c:v>
                </c:pt>
                <c:pt idx="25469">
                  <c:v>5.7</c:v>
                </c:pt>
                <c:pt idx="25470">
                  <c:v>5.7</c:v>
                </c:pt>
                <c:pt idx="25471">
                  <c:v>5.7</c:v>
                </c:pt>
                <c:pt idx="25472">
                  <c:v>5.7</c:v>
                </c:pt>
                <c:pt idx="25473">
                  <c:v>5.7</c:v>
                </c:pt>
                <c:pt idx="25474">
                  <c:v>5.7</c:v>
                </c:pt>
                <c:pt idx="25475">
                  <c:v>5.7</c:v>
                </c:pt>
                <c:pt idx="25476">
                  <c:v>5.7</c:v>
                </c:pt>
                <c:pt idx="25477">
                  <c:v>5.7</c:v>
                </c:pt>
                <c:pt idx="25478">
                  <c:v>5.7</c:v>
                </c:pt>
                <c:pt idx="25479">
                  <c:v>5.7</c:v>
                </c:pt>
                <c:pt idx="25480">
                  <c:v>5.7</c:v>
                </c:pt>
                <c:pt idx="25481">
                  <c:v>5.7</c:v>
                </c:pt>
                <c:pt idx="25482">
                  <c:v>5.7</c:v>
                </c:pt>
                <c:pt idx="25483">
                  <c:v>5.7</c:v>
                </c:pt>
                <c:pt idx="25484">
                  <c:v>5.7</c:v>
                </c:pt>
                <c:pt idx="25485">
                  <c:v>5.7</c:v>
                </c:pt>
                <c:pt idx="25486">
                  <c:v>5.7</c:v>
                </c:pt>
                <c:pt idx="25487">
                  <c:v>5.7</c:v>
                </c:pt>
                <c:pt idx="25488">
                  <c:v>5.7</c:v>
                </c:pt>
                <c:pt idx="25489">
                  <c:v>5.7</c:v>
                </c:pt>
                <c:pt idx="25490">
                  <c:v>5.7</c:v>
                </c:pt>
                <c:pt idx="25491">
                  <c:v>5.7</c:v>
                </c:pt>
                <c:pt idx="25492">
                  <c:v>5.7</c:v>
                </c:pt>
                <c:pt idx="25493">
                  <c:v>5.7</c:v>
                </c:pt>
                <c:pt idx="25494">
                  <c:v>5.7</c:v>
                </c:pt>
                <c:pt idx="25495">
                  <c:v>5.7</c:v>
                </c:pt>
                <c:pt idx="25496">
                  <c:v>5.7</c:v>
                </c:pt>
                <c:pt idx="25497">
                  <c:v>5.7</c:v>
                </c:pt>
                <c:pt idx="25498">
                  <c:v>5.7</c:v>
                </c:pt>
                <c:pt idx="25499">
                  <c:v>6.4</c:v>
                </c:pt>
                <c:pt idx="25500">
                  <c:v>5.7</c:v>
                </c:pt>
                <c:pt idx="25501">
                  <c:v>5.7</c:v>
                </c:pt>
                <c:pt idx="25502">
                  <c:v>6.4</c:v>
                </c:pt>
                <c:pt idx="25503">
                  <c:v>5.7</c:v>
                </c:pt>
                <c:pt idx="25504">
                  <c:v>5.7</c:v>
                </c:pt>
                <c:pt idx="25505">
                  <c:v>5.7</c:v>
                </c:pt>
                <c:pt idx="25506">
                  <c:v>5.7</c:v>
                </c:pt>
                <c:pt idx="25507">
                  <c:v>6.4</c:v>
                </c:pt>
                <c:pt idx="25508">
                  <c:v>5.7</c:v>
                </c:pt>
                <c:pt idx="25509">
                  <c:v>5.7</c:v>
                </c:pt>
                <c:pt idx="25510">
                  <c:v>5.7</c:v>
                </c:pt>
                <c:pt idx="25511">
                  <c:v>5.7</c:v>
                </c:pt>
                <c:pt idx="25512">
                  <c:v>5.7</c:v>
                </c:pt>
                <c:pt idx="25513">
                  <c:v>5.7</c:v>
                </c:pt>
                <c:pt idx="25514">
                  <c:v>5.7</c:v>
                </c:pt>
                <c:pt idx="25515">
                  <c:v>5.7</c:v>
                </c:pt>
                <c:pt idx="25516">
                  <c:v>5.7</c:v>
                </c:pt>
                <c:pt idx="25517">
                  <c:v>5.7</c:v>
                </c:pt>
                <c:pt idx="25518">
                  <c:v>5.7</c:v>
                </c:pt>
                <c:pt idx="25519">
                  <c:v>5.7</c:v>
                </c:pt>
                <c:pt idx="25520">
                  <c:v>5.7</c:v>
                </c:pt>
                <c:pt idx="25521">
                  <c:v>5.7</c:v>
                </c:pt>
                <c:pt idx="25522">
                  <c:v>5.7</c:v>
                </c:pt>
                <c:pt idx="25523">
                  <c:v>5.7</c:v>
                </c:pt>
                <c:pt idx="25524">
                  <c:v>5.7</c:v>
                </c:pt>
                <c:pt idx="25525">
                  <c:v>5.7</c:v>
                </c:pt>
                <c:pt idx="25526">
                  <c:v>5.7</c:v>
                </c:pt>
                <c:pt idx="25527">
                  <c:v>5.7</c:v>
                </c:pt>
                <c:pt idx="25528">
                  <c:v>5.7</c:v>
                </c:pt>
                <c:pt idx="25529">
                  <c:v>5.7</c:v>
                </c:pt>
                <c:pt idx="25530">
                  <c:v>5.7</c:v>
                </c:pt>
                <c:pt idx="25531">
                  <c:v>5.7</c:v>
                </c:pt>
                <c:pt idx="25532">
                  <c:v>5.7</c:v>
                </c:pt>
                <c:pt idx="25533">
                  <c:v>5.7</c:v>
                </c:pt>
                <c:pt idx="25534">
                  <c:v>5.7</c:v>
                </c:pt>
                <c:pt idx="25535">
                  <c:v>5.7</c:v>
                </c:pt>
                <c:pt idx="25536">
                  <c:v>5.7</c:v>
                </c:pt>
                <c:pt idx="25537">
                  <c:v>5.7</c:v>
                </c:pt>
                <c:pt idx="25538">
                  <c:v>5.7</c:v>
                </c:pt>
                <c:pt idx="25539">
                  <c:v>5.7</c:v>
                </c:pt>
                <c:pt idx="25540">
                  <c:v>5.7</c:v>
                </c:pt>
                <c:pt idx="25541">
                  <c:v>5.7</c:v>
                </c:pt>
                <c:pt idx="25542">
                  <c:v>5.7</c:v>
                </c:pt>
                <c:pt idx="25543">
                  <c:v>5.7</c:v>
                </c:pt>
                <c:pt idx="25544">
                  <c:v>5.7</c:v>
                </c:pt>
                <c:pt idx="25545">
                  <c:v>5.7</c:v>
                </c:pt>
                <c:pt idx="25546">
                  <c:v>5.7</c:v>
                </c:pt>
                <c:pt idx="25547">
                  <c:v>5.7</c:v>
                </c:pt>
                <c:pt idx="25548">
                  <c:v>5.7</c:v>
                </c:pt>
                <c:pt idx="25549">
                  <c:v>5.7</c:v>
                </c:pt>
                <c:pt idx="25550">
                  <c:v>5.7</c:v>
                </c:pt>
                <c:pt idx="25551">
                  <c:v>5.7</c:v>
                </c:pt>
                <c:pt idx="25552">
                  <c:v>5.7</c:v>
                </c:pt>
                <c:pt idx="25553">
                  <c:v>5.7</c:v>
                </c:pt>
                <c:pt idx="25554">
                  <c:v>5.7</c:v>
                </c:pt>
                <c:pt idx="25555">
                  <c:v>5.7</c:v>
                </c:pt>
                <c:pt idx="25556">
                  <c:v>5.7</c:v>
                </c:pt>
                <c:pt idx="25557">
                  <c:v>5.7</c:v>
                </c:pt>
                <c:pt idx="25558">
                  <c:v>5.7</c:v>
                </c:pt>
                <c:pt idx="25559">
                  <c:v>5.7</c:v>
                </c:pt>
                <c:pt idx="25560">
                  <c:v>5.7</c:v>
                </c:pt>
                <c:pt idx="25561">
                  <c:v>5.7</c:v>
                </c:pt>
                <c:pt idx="25562">
                  <c:v>5.7</c:v>
                </c:pt>
                <c:pt idx="25563">
                  <c:v>5.7</c:v>
                </c:pt>
                <c:pt idx="25564">
                  <c:v>5.7</c:v>
                </c:pt>
                <c:pt idx="25565">
                  <c:v>5.7</c:v>
                </c:pt>
                <c:pt idx="25566">
                  <c:v>5.7</c:v>
                </c:pt>
                <c:pt idx="25567">
                  <c:v>5.7</c:v>
                </c:pt>
                <c:pt idx="25568">
                  <c:v>5.7</c:v>
                </c:pt>
                <c:pt idx="25569">
                  <c:v>5.7</c:v>
                </c:pt>
                <c:pt idx="25570">
                  <c:v>5.7</c:v>
                </c:pt>
                <c:pt idx="25571">
                  <c:v>5.7</c:v>
                </c:pt>
                <c:pt idx="25572">
                  <c:v>5.7</c:v>
                </c:pt>
                <c:pt idx="25573">
                  <c:v>5.7</c:v>
                </c:pt>
                <c:pt idx="25574">
                  <c:v>5.7</c:v>
                </c:pt>
                <c:pt idx="25575">
                  <c:v>5.7</c:v>
                </c:pt>
                <c:pt idx="25576">
                  <c:v>5.7</c:v>
                </c:pt>
                <c:pt idx="25577">
                  <c:v>5.7</c:v>
                </c:pt>
                <c:pt idx="25578">
                  <c:v>5.7</c:v>
                </c:pt>
                <c:pt idx="25579">
                  <c:v>5.7</c:v>
                </c:pt>
                <c:pt idx="25580">
                  <c:v>5.7</c:v>
                </c:pt>
                <c:pt idx="25581">
                  <c:v>5.7</c:v>
                </c:pt>
                <c:pt idx="25582">
                  <c:v>5.7</c:v>
                </c:pt>
                <c:pt idx="25583">
                  <c:v>5.7</c:v>
                </c:pt>
                <c:pt idx="25584">
                  <c:v>5.7</c:v>
                </c:pt>
                <c:pt idx="25585">
                  <c:v>5.7</c:v>
                </c:pt>
                <c:pt idx="25586">
                  <c:v>5.7</c:v>
                </c:pt>
                <c:pt idx="25587">
                  <c:v>5.7</c:v>
                </c:pt>
                <c:pt idx="25588">
                  <c:v>5.7</c:v>
                </c:pt>
                <c:pt idx="25589">
                  <c:v>5.7</c:v>
                </c:pt>
                <c:pt idx="25590">
                  <c:v>5.7</c:v>
                </c:pt>
                <c:pt idx="25591">
                  <c:v>5.7</c:v>
                </c:pt>
                <c:pt idx="25592">
                  <c:v>5.7</c:v>
                </c:pt>
                <c:pt idx="25593">
                  <c:v>5.7</c:v>
                </c:pt>
                <c:pt idx="25594">
                  <c:v>5.7</c:v>
                </c:pt>
                <c:pt idx="25595">
                  <c:v>5.7</c:v>
                </c:pt>
                <c:pt idx="25596">
                  <c:v>5.7</c:v>
                </c:pt>
                <c:pt idx="25597">
                  <c:v>5.7</c:v>
                </c:pt>
                <c:pt idx="25598">
                  <c:v>5.7</c:v>
                </c:pt>
                <c:pt idx="25599">
                  <c:v>5.7</c:v>
                </c:pt>
                <c:pt idx="25600">
                  <c:v>5.7</c:v>
                </c:pt>
                <c:pt idx="25601">
                  <c:v>5.7</c:v>
                </c:pt>
                <c:pt idx="25602">
                  <c:v>5.7</c:v>
                </c:pt>
                <c:pt idx="25603">
                  <c:v>5.7</c:v>
                </c:pt>
                <c:pt idx="25604">
                  <c:v>5.7</c:v>
                </c:pt>
                <c:pt idx="25605">
                  <c:v>5.7</c:v>
                </c:pt>
                <c:pt idx="25606">
                  <c:v>5.7</c:v>
                </c:pt>
                <c:pt idx="25607">
                  <c:v>5.7</c:v>
                </c:pt>
                <c:pt idx="25608">
                  <c:v>5.7</c:v>
                </c:pt>
                <c:pt idx="25609">
                  <c:v>5.7</c:v>
                </c:pt>
                <c:pt idx="25610">
                  <c:v>5.7</c:v>
                </c:pt>
                <c:pt idx="25611">
                  <c:v>5.7</c:v>
                </c:pt>
                <c:pt idx="25612">
                  <c:v>5.7</c:v>
                </c:pt>
                <c:pt idx="25613">
                  <c:v>5.7</c:v>
                </c:pt>
                <c:pt idx="25614">
                  <c:v>5.7</c:v>
                </c:pt>
                <c:pt idx="25615">
                  <c:v>5.7</c:v>
                </c:pt>
                <c:pt idx="25616">
                  <c:v>5.7</c:v>
                </c:pt>
                <c:pt idx="25617">
                  <c:v>5.7</c:v>
                </c:pt>
                <c:pt idx="25618">
                  <c:v>5.7</c:v>
                </c:pt>
                <c:pt idx="25619">
                  <c:v>5.7</c:v>
                </c:pt>
                <c:pt idx="25620">
                  <c:v>5.7</c:v>
                </c:pt>
                <c:pt idx="25621">
                  <c:v>5.7</c:v>
                </c:pt>
                <c:pt idx="25622">
                  <c:v>5.7</c:v>
                </c:pt>
                <c:pt idx="25623">
                  <c:v>5.7</c:v>
                </c:pt>
                <c:pt idx="25624">
                  <c:v>5.7</c:v>
                </c:pt>
                <c:pt idx="25625">
                  <c:v>5.7</c:v>
                </c:pt>
                <c:pt idx="25626">
                  <c:v>5.7</c:v>
                </c:pt>
                <c:pt idx="25627">
                  <c:v>5.7</c:v>
                </c:pt>
                <c:pt idx="25628">
                  <c:v>5.7</c:v>
                </c:pt>
                <c:pt idx="25629">
                  <c:v>5.7</c:v>
                </c:pt>
                <c:pt idx="25630">
                  <c:v>5.7</c:v>
                </c:pt>
                <c:pt idx="25631">
                  <c:v>5.7</c:v>
                </c:pt>
                <c:pt idx="25632">
                  <c:v>5.7</c:v>
                </c:pt>
                <c:pt idx="25633">
                  <c:v>5.7</c:v>
                </c:pt>
                <c:pt idx="25634">
                  <c:v>5.7</c:v>
                </c:pt>
                <c:pt idx="25635">
                  <c:v>5.7</c:v>
                </c:pt>
                <c:pt idx="25636">
                  <c:v>5.7</c:v>
                </c:pt>
                <c:pt idx="25637">
                  <c:v>5.7</c:v>
                </c:pt>
                <c:pt idx="25638">
                  <c:v>5.7</c:v>
                </c:pt>
                <c:pt idx="25639">
                  <c:v>5.7</c:v>
                </c:pt>
                <c:pt idx="25640">
                  <c:v>5.7</c:v>
                </c:pt>
                <c:pt idx="25641">
                  <c:v>5.7</c:v>
                </c:pt>
                <c:pt idx="25642">
                  <c:v>5.7</c:v>
                </c:pt>
                <c:pt idx="25643">
                  <c:v>5.7</c:v>
                </c:pt>
                <c:pt idx="25644">
                  <c:v>5.7</c:v>
                </c:pt>
                <c:pt idx="25645">
                  <c:v>5.7</c:v>
                </c:pt>
                <c:pt idx="25646">
                  <c:v>5.7</c:v>
                </c:pt>
                <c:pt idx="25647">
                  <c:v>5.7</c:v>
                </c:pt>
                <c:pt idx="25648">
                  <c:v>5.7</c:v>
                </c:pt>
                <c:pt idx="25649">
                  <c:v>5.7</c:v>
                </c:pt>
                <c:pt idx="25650">
                  <c:v>5.7</c:v>
                </c:pt>
                <c:pt idx="25651">
                  <c:v>5.7</c:v>
                </c:pt>
                <c:pt idx="25652">
                  <c:v>5.7</c:v>
                </c:pt>
                <c:pt idx="25653">
                  <c:v>5.7</c:v>
                </c:pt>
                <c:pt idx="25654">
                  <c:v>5.7</c:v>
                </c:pt>
                <c:pt idx="25655">
                  <c:v>5.7</c:v>
                </c:pt>
                <c:pt idx="25656">
                  <c:v>5.7</c:v>
                </c:pt>
                <c:pt idx="25657">
                  <c:v>5.7</c:v>
                </c:pt>
                <c:pt idx="25658">
                  <c:v>5.7</c:v>
                </c:pt>
                <c:pt idx="25659">
                  <c:v>5.7</c:v>
                </c:pt>
                <c:pt idx="25660">
                  <c:v>5.7</c:v>
                </c:pt>
                <c:pt idx="25661">
                  <c:v>5.7</c:v>
                </c:pt>
                <c:pt idx="25662">
                  <c:v>5.7</c:v>
                </c:pt>
                <c:pt idx="25663">
                  <c:v>5.7</c:v>
                </c:pt>
                <c:pt idx="25664">
                  <c:v>5.7</c:v>
                </c:pt>
                <c:pt idx="25665">
                  <c:v>5.7</c:v>
                </c:pt>
                <c:pt idx="25666">
                  <c:v>5.7</c:v>
                </c:pt>
                <c:pt idx="25667">
                  <c:v>5.7</c:v>
                </c:pt>
                <c:pt idx="25668">
                  <c:v>5.7</c:v>
                </c:pt>
                <c:pt idx="25669">
                  <c:v>5.7</c:v>
                </c:pt>
                <c:pt idx="25670">
                  <c:v>5.7</c:v>
                </c:pt>
                <c:pt idx="25671">
                  <c:v>5.7</c:v>
                </c:pt>
                <c:pt idx="25672">
                  <c:v>5.7</c:v>
                </c:pt>
                <c:pt idx="25673">
                  <c:v>5.7</c:v>
                </c:pt>
                <c:pt idx="25674">
                  <c:v>5.7</c:v>
                </c:pt>
                <c:pt idx="25675">
                  <c:v>5.7</c:v>
                </c:pt>
                <c:pt idx="25676">
                  <c:v>5.7</c:v>
                </c:pt>
                <c:pt idx="25677">
                  <c:v>5.7</c:v>
                </c:pt>
                <c:pt idx="25678">
                  <c:v>5.7</c:v>
                </c:pt>
                <c:pt idx="25679">
                  <c:v>5.7</c:v>
                </c:pt>
                <c:pt idx="25680">
                  <c:v>5.7</c:v>
                </c:pt>
                <c:pt idx="25681">
                  <c:v>5.7</c:v>
                </c:pt>
                <c:pt idx="25682">
                  <c:v>3.6</c:v>
                </c:pt>
                <c:pt idx="25683">
                  <c:v>3.6</c:v>
                </c:pt>
                <c:pt idx="25684">
                  <c:v>3.6</c:v>
                </c:pt>
                <c:pt idx="25685">
                  <c:v>3.6</c:v>
                </c:pt>
                <c:pt idx="25686">
                  <c:v>3.6</c:v>
                </c:pt>
                <c:pt idx="25687">
                  <c:v>3.6</c:v>
                </c:pt>
                <c:pt idx="25688">
                  <c:v>3.6</c:v>
                </c:pt>
                <c:pt idx="25689">
                  <c:v>3.6</c:v>
                </c:pt>
                <c:pt idx="25690">
                  <c:v>3.6</c:v>
                </c:pt>
                <c:pt idx="25691">
                  <c:v>3.6</c:v>
                </c:pt>
                <c:pt idx="25692">
                  <c:v>3.6</c:v>
                </c:pt>
                <c:pt idx="25693">
                  <c:v>3.6</c:v>
                </c:pt>
                <c:pt idx="25694">
                  <c:v>3.6</c:v>
                </c:pt>
                <c:pt idx="25695">
                  <c:v>3.6</c:v>
                </c:pt>
                <c:pt idx="25696">
                  <c:v>3.6</c:v>
                </c:pt>
                <c:pt idx="25697">
                  <c:v>3.6</c:v>
                </c:pt>
                <c:pt idx="25698">
                  <c:v>3.6</c:v>
                </c:pt>
                <c:pt idx="25699">
                  <c:v>3.6</c:v>
                </c:pt>
                <c:pt idx="25700">
                  <c:v>3.6</c:v>
                </c:pt>
                <c:pt idx="25701">
                  <c:v>3.6</c:v>
                </c:pt>
                <c:pt idx="25702">
                  <c:v>3.6</c:v>
                </c:pt>
                <c:pt idx="25703">
                  <c:v>3.6</c:v>
                </c:pt>
                <c:pt idx="25704">
                  <c:v>3.6</c:v>
                </c:pt>
                <c:pt idx="25705">
                  <c:v>3.6</c:v>
                </c:pt>
                <c:pt idx="25706">
                  <c:v>3.6</c:v>
                </c:pt>
                <c:pt idx="25707">
                  <c:v>3.6</c:v>
                </c:pt>
                <c:pt idx="25708">
                  <c:v>3.6</c:v>
                </c:pt>
                <c:pt idx="25709">
                  <c:v>3.6</c:v>
                </c:pt>
                <c:pt idx="25710">
                  <c:v>3.6</c:v>
                </c:pt>
                <c:pt idx="25711">
                  <c:v>3.6</c:v>
                </c:pt>
                <c:pt idx="25712">
                  <c:v>3.6</c:v>
                </c:pt>
                <c:pt idx="25713">
                  <c:v>3.6</c:v>
                </c:pt>
                <c:pt idx="25714">
                  <c:v>3.6</c:v>
                </c:pt>
                <c:pt idx="25715">
                  <c:v>3.6</c:v>
                </c:pt>
                <c:pt idx="25716">
                  <c:v>3.6</c:v>
                </c:pt>
                <c:pt idx="25717">
                  <c:v>3.6</c:v>
                </c:pt>
                <c:pt idx="25718">
                  <c:v>3.6</c:v>
                </c:pt>
                <c:pt idx="25719">
                  <c:v>3.6</c:v>
                </c:pt>
                <c:pt idx="25720">
                  <c:v>3.6</c:v>
                </c:pt>
                <c:pt idx="25721">
                  <c:v>3.6</c:v>
                </c:pt>
                <c:pt idx="25722">
                  <c:v>3.6</c:v>
                </c:pt>
                <c:pt idx="25723">
                  <c:v>3.6</c:v>
                </c:pt>
                <c:pt idx="25724">
                  <c:v>3.6</c:v>
                </c:pt>
                <c:pt idx="25725">
                  <c:v>3.6</c:v>
                </c:pt>
                <c:pt idx="25726">
                  <c:v>3.6</c:v>
                </c:pt>
                <c:pt idx="25727">
                  <c:v>3.6</c:v>
                </c:pt>
                <c:pt idx="25728">
                  <c:v>3.6</c:v>
                </c:pt>
                <c:pt idx="25729">
                  <c:v>3.6</c:v>
                </c:pt>
                <c:pt idx="25730">
                  <c:v>3.6</c:v>
                </c:pt>
                <c:pt idx="25731">
                  <c:v>3.6</c:v>
                </c:pt>
                <c:pt idx="25732">
                  <c:v>3.6</c:v>
                </c:pt>
                <c:pt idx="25733">
                  <c:v>3.6</c:v>
                </c:pt>
                <c:pt idx="25734">
                  <c:v>3.6</c:v>
                </c:pt>
                <c:pt idx="25735">
                  <c:v>3.6</c:v>
                </c:pt>
                <c:pt idx="25736">
                  <c:v>3.6</c:v>
                </c:pt>
                <c:pt idx="25737">
                  <c:v>3.6</c:v>
                </c:pt>
                <c:pt idx="25738">
                  <c:v>3.6</c:v>
                </c:pt>
                <c:pt idx="25739">
                  <c:v>3.6</c:v>
                </c:pt>
                <c:pt idx="25740">
                  <c:v>3.6</c:v>
                </c:pt>
                <c:pt idx="25741">
                  <c:v>3.6</c:v>
                </c:pt>
                <c:pt idx="25742">
                  <c:v>3.6</c:v>
                </c:pt>
                <c:pt idx="25743">
                  <c:v>3.6</c:v>
                </c:pt>
                <c:pt idx="25744">
                  <c:v>3.6</c:v>
                </c:pt>
                <c:pt idx="25745">
                  <c:v>3.6</c:v>
                </c:pt>
                <c:pt idx="25746">
                  <c:v>3.6</c:v>
                </c:pt>
                <c:pt idx="25747">
                  <c:v>3.6</c:v>
                </c:pt>
                <c:pt idx="25748">
                  <c:v>3.6</c:v>
                </c:pt>
                <c:pt idx="25749">
                  <c:v>3.6</c:v>
                </c:pt>
                <c:pt idx="25750">
                  <c:v>3.6</c:v>
                </c:pt>
                <c:pt idx="25751">
                  <c:v>3.6</c:v>
                </c:pt>
                <c:pt idx="25752">
                  <c:v>3.6</c:v>
                </c:pt>
                <c:pt idx="25753">
                  <c:v>3.6</c:v>
                </c:pt>
                <c:pt idx="25754">
                  <c:v>3.6</c:v>
                </c:pt>
                <c:pt idx="25755">
                  <c:v>3.6</c:v>
                </c:pt>
                <c:pt idx="25756">
                  <c:v>2.4</c:v>
                </c:pt>
                <c:pt idx="25757">
                  <c:v>2.4</c:v>
                </c:pt>
                <c:pt idx="25758">
                  <c:v>2.4</c:v>
                </c:pt>
                <c:pt idx="25759">
                  <c:v>2.4</c:v>
                </c:pt>
                <c:pt idx="25760">
                  <c:v>2.4</c:v>
                </c:pt>
                <c:pt idx="25761">
                  <c:v>2.4</c:v>
                </c:pt>
                <c:pt idx="25762">
                  <c:v>2.4</c:v>
                </c:pt>
                <c:pt idx="25763">
                  <c:v>2.4</c:v>
                </c:pt>
                <c:pt idx="25764">
                  <c:v>2.4</c:v>
                </c:pt>
                <c:pt idx="25765">
                  <c:v>2.4</c:v>
                </c:pt>
                <c:pt idx="25766">
                  <c:v>2.4</c:v>
                </c:pt>
                <c:pt idx="25767">
                  <c:v>2.4</c:v>
                </c:pt>
                <c:pt idx="25768">
                  <c:v>2.4</c:v>
                </c:pt>
                <c:pt idx="25769">
                  <c:v>2.4</c:v>
                </c:pt>
                <c:pt idx="25770">
                  <c:v>2.4</c:v>
                </c:pt>
                <c:pt idx="25771">
                  <c:v>2.4</c:v>
                </c:pt>
                <c:pt idx="25772">
                  <c:v>5.7</c:v>
                </c:pt>
                <c:pt idx="25773">
                  <c:v>3.6</c:v>
                </c:pt>
                <c:pt idx="25774">
                  <c:v>3.6</c:v>
                </c:pt>
                <c:pt idx="25775">
                  <c:v>3.6</c:v>
                </c:pt>
                <c:pt idx="25776">
                  <c:v>3.6</c:v>
                </c:pt>
                <c:pt idx="25777">
                  <c:v>3.6</c:v>
                </c:pt>
                <c:pt idx="25778">
                  <c:v>5.7</c:v>
                </c:pt>
                <c:pt idx="25779">
                  <c:v>3.6</c:v>
                </c:pt>
                <c:pt idx="25780">
                  <c:v>5.7</c:v>
                </c:pt>
                <c:pt idx="25781">
                  <c:v>5.7</c:v>
                </c:pt>
                <c:pt idx="25782">
                  <c:v>5.7</c:v>
                </c:pt>
                <c:pt idx="25783">
                  <c:v>5.7</c:v>
                </c:pt>
                <c:pt idx="25784">
                  <c:v>5.7</c:v>
                </c:pt>
                <c:pt idx="25785">
                  <c:v>3.6</c:v>
                </c:pt>
                <c:pt idx="25786">
                  <c:v>3.6</c:v>
                </c:pt>
                <c:pt idx="25787">
                  <c:v>3.6</c:v>
                </c:pt>
                <c:pt idx="25788">
                  <c:v>3.6</c:v>
                </c:pt>
                <c:pt idx="25789">
                  <c:v>5.7</c:v>
                </c:pt>
                <c:pt idx="25790">
                  <c:v>3.6</c:v>
                </c:pt>
                <c:pt idx="25791">
                  <c:v>5.7</c:v>
                </c:pt>
                <c:pt idx="25792">
                  <c:v>3.6</c:v>
                </c:pt>
                <c:pt idx="25793">
                  <c:v>3.6</c:v>
                </c:pt>
                <c:pt idx="25794">
                  <c:v>3.6</c:v>
                </c:pt>
                <c:pt idx="25795">
                  <c:v>3.6</c:v>
                </c:pt>
                <c:pt idx="25796">
                  <c:v>3.6</c:v>
                </c:pt>
                <c:pt idx="25797">
                  <c:v>5.7</c:v>
                </c:pt>
                <c:pt idx="25798">
                  <c:v>3.6</c:v>
                </c:pt>
                <c:pt idx="25799">
                  <c:v>5.7</c:v>
                </c:pt>
                <c:pt idx="25800">
                  <c:v>5.7</c:v>
                </c:pt>
                <c:pt idx="25801">
                  <c:v>5.7</c:v>
                </c:pt>
                <c:pt idx="25802">
                  <c:v>5.7</c:v>
                </c:pt>
                <c:pt idx="25803">
                  <c:v>5.7</c:v>
                </c:pt>
                <c:pt idx="25804">
                  <c:v>3.6</c:v>
                </c:pt>
                <c:pt idx="25805">
                  <c:v>3.6</c:v>
                </c:pt>
                <c:pt idx="25806">
                  <c:v>3.6</c:v>
                </c:pt>
                <c:pt idx="25807">
                  <c:v>5.7</c:v>
                </c:pt>
                <c:pt idx="25808">
                  <c:v>3.6</c:v>
                </c:pt>
                <c:pt idx="25809">
                  <c:v>6.8</c:v>
                </c:pt>
                <c:pt idx="25810">
                  <c:v>6.8</c:v>
                </c:pt>
                <c:pt idx="25811">
                  <c:v>6.8</c:v>
                </c:pt>
                <c:pt idx="25812">
                  <c:v>6.8</c:v>
                </c:pt>
                <c:pt idx="25813">
                  <c:v>6.8</c:v>
                </c:pt>
                <c:pt idx="25814">
                  <c:v>6.8</c:v>
                </c:pt>
                <c:pt idx="25815">
                  <c:v>6.8</c:v>
                </c:pt>
                <c:pt idx="25816">
                  <c:v>6.8</c:v>
                </c:pt>
                <c:pt idx="25817">
                  <c:v>6.8</c:v>
                </c:pt>
                <c:pt idx="25818">
                  <c:v>6.8</c:v>
                </c:pt>
                <c:pt idx="25819">
                  <c:v>6.8</c:v>
                </c:pt>
                <c:pt idx="25820">
                  <c:v>6.8</c:v>
                </c:pt>
                <c:pt idx="25821">
                  <c:v>6.8</c:v>
                </c:pt>
                <c:pt idx="25822">
                  <c:v>6.8</c:v>
                </c:pt>
                <c:pt idx="25823">
                  <c:v>6.7</c:v>
                </c:pt>
                <c:pt idx="25824">
                  <c:v>6.7</c:v>
                </c:pt>
                <c:pt idx="25825">
                  <c:v>6.7</c:v>
                </c:pt>
                <c:pt idx="25826">
                  <c:v>6.7</c:v>
                </c:pt>
                <c:pt idx="25827">
                  <c:v>6.7</c:v>
                </c:pt>
                <c:pt idx="25828">
                  <c:v>6.7</c:v>
                </c:pt>
                <c:pt idx="25829">
                  <c:v>6.7</c:v>
                </c:pt>
                <c:pt idx="25830">
                  <c:v>6.7</c:v>
                </c:pt>
                <c:pt idx="25831">
                  <c:v>6.7</c:v>
                </c:pt>
                <c:pt idx="25832">
                  <c:v>6.7</c:v>
                </c:pt>
                <c:pt idx="25833">
                  <c:v>6.75</c:v>
                </c:pt>
                <c:pt idx="25834">
                  <c:v>6.7</c:v>
                </c:pt>
                <c:pt idx="25835">
                  <c:v>6.7</c:v>
                </c:pt>
                <c:pt idx="25836">
                  <c:v>6.75</c:v>
                </c:pt>
                <c:pt idx="25837">
                  <c:v>6.75</c:v>
                </c:pt>
                <c:pt idx="25838">
                  <c:v>6.7</c:v>
                </c:pt>
                <c:pt idx="25839">
                  <c:v>6.75</c:v>
                </c:pt>
                <c:pt idx="25840">
                  <c:v>6.75</c:v>
                </c:pt>
                <c:pt idx="25841">
                  <c:v>6.7</c:v>
                </c:pt>
                <c:pt idx="25842">
                  <c:v>6.7</c:v>
                </c:pt>
                <c:pt idx="25843">
                  <c:v>6.7</c:v>
                </c:pt>
                <c:pt idx="25844">
                  <c:v>6.7</c:v>
                </c:pt>
                <c:pt idx="25845">
                  <c:v>6.8</c:v>
                </c:pt>
                <c:pt idx="25846">
                  <c:v>6.75</c:v>
                </c:pt>
                <c:pt idx="25847">
                  <c:v>6.75</c:v>
                </c:pt>
                <c:pt idx="25848">
                  <c:v>6.6</c:v>
                </c:pt>
                <c:pt idx="25849">
                  <c:v>6.6</c:v>
                </c:pt>
                <c:pt idx="25850">
                  <c:v>6.6</c:v>
                </c:pt>
                <c:pt idx="25851">
                  <c:v>6.6</c:v>
                </c:pt>
                <c:pt idx="25852">
                  <c:v>6.6</c:v>
                </c:pt>
                <c:pt idx="25853">
                  <c:v>6.6</c:v>
                </c:pt>
                <c:pt idx="25854">
                  <c:v>6.6</c:v>
                </c:pt>
                <c:pt idx="25855">
                  <c:v>6.6</c:v>
                </c:pt>
                <c:pt idx="25856">
                  <c:v>6.6</c:v>
                </c:pt>
                <c:pt idx="25857">
                  <c:v>6.6</c:v>
                </c:pt>
                <c:pt idx="25858">
                  <c:v>6.6</c:v>
                </c:pt>
                <c:pt idx="25859">
                  <c:v>6.6</c:v>
                </c:pt>
                <c:pt idx="25860">
                  <c:v>6.6</c:v>
                </c:pt>
                <c:pt idx="25861">
                  <c:v>6.6</c:v>
                </c:pt>
                <c:pt idx="25862">
                  <c:v>6.6</c:v>
                </c:pt>
                <c:pt idx="25863">
                  <c:v>6.6</c:v>
                </c:pt>
                <c:pt idx="25864">
                  <c:v>6.6</c:v>
                </c:pt>
                <c:pt idx="25865">
                  <c:v>6.6</c:v>
                </c:pt>
                <c:pt idx="25866">
                  <c:v>6.6</c:v>
                </c:pt>
                <c:pt idx="25867">
                  <c:v>6.6</c:v>
                </c:pt>
                <c:pt idx="25868">
                  <c:v>6.6</c:v>
                </c:pt>
                <c:pt idx="25869">
                  <c:v>6.6</c:v>
                </c:pt>
                <c:pt idx="25870">
                  <c:v>6.6</c:v>
                </c:pt>
                <c:pt idx="25871">
                  <c:v>6.6</c:v>
                </c:pt>
                <c:pt idx="25872" formatCode="0.0">
                  <c:v>0</c:v>
                </c:pt>
                <c:pt idx="25873" formatCode="0.0">
                  <c:v>0</c:v>
                </c:pt>
                <c:pt idx="25874" formatCode="0.0">
                  <c:v>0</c:v>
                </c:pt>
                <c:pt idx="25875" formatCode="0.0">
                  <c:v>0</c:v>
                </c:pt>
                <c:pt idx="25876" formatCode="0.0">
                  <c:v>0</c:v>
                </c:pt>
                <c:pt idx="25877" formatCode="0.0">
                  <c:v>0</c:v>
                </c:pt>
                <c:pt idx="25878" formatCode="0.0">
                  <c:v>0</c:v>
                </c:pt>
                <c:pt idx="25879" formatCode="0.0">
                  <c:v>0</c:v>
                </c:pt>
                <c:pt idx="25880" formatCode="0.0">
                  <c:v>0</c:v>
                </c:pt>
                <c:pt idx="25881" formatCode="0.0">
                  <c:v>0</c:v>
                </c:pt>
                <c:pt idx="25882" formatCode="0.0">
                  <c:v>0</c:v>
                </c:pt>
                <c:pt idx="25883" formatCode="0.0">
                  <c:v>0</c:v>
                </c:pt>
                <c:pt idx="25884" formatCode="0.0">
                  <c:v>0</c:v>
                </c:pt>
                <c:pt idx="25885" formatCode="0.0">
                  <c:v>0</c:v>
                </c:pt>
                <c:pt idx="25886">
                  <c:v>1</c:v>
                </c:pt>
                <c:pt idx="25887">
                  <c:v>1</c:v>
                </c:pt>
                <c:pt idx="25888">
                  <c:v>1</c:v>
                </c:pt>
                <c:pt idx="25889">
                  <c:v>1</c:v>
                </c:pt>
                <c:pt idx="25890">
                  <c:v>1</c:v>
                </c:pt>
                <c:pt idx="25891">
                  <c:v>1</c:v>
                </c:pt>
                <c:pt idx="25892">
                  <c:v>1</c:v>
                </c:pt>
                <c:pt idx="25893">
                  <c:v>1</c:v>
                </c:pt>
                <c:pt idx="25894">
                  <c:v>1</c:v>
                </c:pt>
                <c:pt idx="25895">
                  <c:v>1</c:v>
                </c:pt>
                <c:pt idx="25896">
                  <c:v>1</c:v>
                </c:pt>
                <c:pt idx="25897">
                  <c:v>1</c:v>
                </c:pt>
                <c:pt idx="25898">
                  <c:v>1</c:v>
                </c:pt>
                <c:pt idx="25899">
                  <c:v>1</c:v>
                </c:pt>
                <c:pt idx="25900">
                  <c:v>1</c:v>
                </c:pt>
                <c:pt idx="25901">
                  <c:v>1</c:v>
                </c:pt>
                <c:pt idx="25902">
                  <c:v>1</c:v>
                </c:pt>
                <c:pt idx="25903">
                  <c:v>1</c:v>
                </c:pt>
                <c:pt idx="25904">
                  <c:v>1</c:v>
                </c:pt>
                <c:pt idx="25905">
                  <c:v>1</c:v>
                </c:pt>
                <c:pt idx="25906">
                  <c:v>1</c:v>
                </c:pt>
                <c:pt idx="25907">
                  <c:v>1</c:v>
                </c:pt>
                <c:pt idx="25908">
                  <c:v>1</c:v>
                </c:pt>
                <c:pt idx="25909">
                  <c:v>1</c:v>
                </c:pt>
                <c:pt idx="25910">
                  <c:v>1</c:v>
                </c:pt>
                <c:pt idx="25911">
                  <c:v>1</c:v>
                </c:pt>
                <c:pt idx="25912">
                  <c:v>1</c:v>
                </c:pt>
                <c:pt idx="25913">
                  <c:v>1</c:v>
                </c:pt>
                <c:pt idx="25914">
                  <c:v>1</c:v>
                </c:pt>
                <c:pt idx="25915">
                  <c:v>1</c:v>
                </c:pt>
                <c:pt idx="25916">
                  <c:v>1</c:v>
                </c:pt>
                <c:pt idx="25917">
                  <c:v>1</c:v>
                </c:pt>
                <c:pt idx="25918" formatCode="0.0">
                  <c:v>0</c:v>
                </c:pt>
                <c:pt idx="25919" formatCode="0.0">
                  <c:v>0</c:v>
                </c:pt>
                <c:pt idx="25920" formatCode="0.0">
                  <c:v>0</c:v>
                </c:pt>
                <c:pt idx="25921" formatCode="0.0">
                  <c:v>0</c:v>
                </c:pt>
                <c:pt idx="25922" formatCode="0.0">
                  <c:v>0</c:v>
                </c:pt>
                <c:pt idx="25923">
                  <c:v>2.5</c:v>
                </c:pt>
                <c:pt idx="25924">
                  <c:v>2.5</c:v>
                </c:pt>
                <c:pt idx="25925">
                  <c:v>2.5</c:v>
                </c:pt>
                <c:pt idx="25926">
                  <c:v>2.5</c:v>
                </c:pt>
                <c:pt idx="25927">
                  <c:v>2.5</c:v>
                </c:pt>
                <c:pt idx="25928">
                  <c:v>2</c:v>
                </c:pt>
                <c:pt idx="25929">
                  <c:v>2.5</c:v>
                </c:pt>
                <c:pt idx="25930">
                  <c:v>2.5</c:v>
                </c:pt>
                <c:pt idx="25931">
                  <c:v>2.5</c:v>
                </c:pt>
                <c:pt idx="25932">
                  <c:v>2.5</c:v>
                </c:pt>
                <c:pt idx="25933">
                  <c:v>2.5</c:v>
                </c:pt>
                <c:pt idx="25934">
                  <c:v>2.5</c:v>
                </c:pt>
                <c:pt idx="25935">
                  <c:v>2.5</c:v>
                </c:pt>
                <c:pt idx="25936">
                  <c:v>2.5</c:v>
                </c:pt>
                <c:pt idx="25937">
                  <c:v>2</c:v>
                </c:pt>
                <c:pt idx="25938">
                  <c:v>2</c:v>
                </c:pt>
                <c:pt idx="25939">
                  <c:v>2.5</c:v>
                </c:pt>
                <c:pt idx="25940">
                  <c:v>2.5</c:v>
                </c:pt>
                <c:pt idx="25941">
                  <c:v>2.5</c:v>
                </c:pt>
                <c:pt idx="25942">
                  <c:v>2.5</c:v>
                </c:pt>
                <c:pt idx="25943">
                  <c:v>2.5</c:v>
                </c:pt>
                <c:pt idx="25944">
                  <c:v>2.5</c:v>
                </c:pt>
                <c:pt idx="25945">
                  <c:v>2</c:v>
                </c:pt>
                <c:pt idx="25946">
                  <c:v>2</c:v>
                </c:pt>
                <c:pt idx="25947">
                  <c:v>2.5</c:v>
                </c:pt>
                <c:pt idx="25948">
                  <c:v>2.5</c:v>
                </c:pt>
                <c:pt idx="25949">
                  <c:v>2.5</c:v>
                </c:pt>
                <c:pt idx="25950">
                  <c:v>2.5</c:v>
                </c:pt>
                <c:pt idx="25951">
                  <c:v>2.5</c:v>
                </c:pt>
                <c:pt idx="25952">
                  <c:v>2.5</c:v>
                </c:pt>
                <c:pt idx="25953">
                  <c:v>2</c:v>
                </c:pt>
                <c:pt idx="25954">
                  <c:v>2</c:v>
                </c:pt>
                <c:pt idx="25955">
                  <c:v>2.5</c:v>
                </c:pt>
                <c:pt idx="25956">
                  <c:v>2.5</c:v>
                </c:pt>
                <c:pt idx="25957">
                  <c:v>2.5</c:v>
                </c:pt>
                <c:pt idx="25958">
                  <c:v>2.5</c:v>
                </c:pt>
                <c:pt idx="25959">
                  <c:v>2.5</c:v>
                </c:pt>
                <c:pt idx="25960">
                  <c:v>2.5</c:v>
                </c:pt>
                <c:pt idx="25961">
                  <c:v>2</c:v>
                </c:pt>
                <c:pt idx="25962">
                  <c:v>2.5</c:v>
                </c:pt>
                <c:pt idx="25963">
                  <c:v>2.5</c:v>
                </c:pt>
                <c:pt idx="25964">
                  <c:v>2.5</c:v>
                </c:pt>
                <c:pt idx="25965">
                  <c:v>2.5</c:v>
                </c:pt>
                <c:pt idx="25966">
                  <c:v>2.5</c:v>
                </c:pt>
                <c:pt idx="25967">
                  <c:v>2.5</c:v>
                </c:pt>
                <c:pt idx="25968">
                  <c:v>2.5</c:v>
                </c:pt>
                <c:pt idx="25969">
                  <c:v>2.5</c:v>
                </c:pt>
                <c:pt idx="25970">
                  <c:v>2.5</c:v>
                </c:pt>
                <c:pt idx="25971">
                  <c:v>2.5</c:v>
                </c:pt>
                <c:pt idx="25972">
                  <c:v>2.5</c:v>
                </c:pt>
                <c:pt idx="25973">
                  <c:v>2.5</c:v>
                </c:pt>
                <c:pt idx="25974">
                  <c:v>2.5</c:v>
                </c:pt>
                <c:pt idx="25975">
                  <c:v>2.5</c:v>
                </c:pt>
                <c:pt idx="25976">
                  <c:v>2.5</c:v>
                </c:pt>
                <c:pt idx="25977">
                  <c:v>2.5</c:v>
                </c:pt>
                <c:pt idx="25978">
                  <c:v>2.5</c:v>
                </c:pt>
                <c:pt idx="25979">
                  <c:v>2.5</c:v>
                </c:pt>
                <c:pt idx="25980">
                  <c:v>2.5</c:v>
                </c:pt>
                <c:pt idx="25981">
                  <c:v>2.5</c:v>
                </c:pt>
                <c:pt idx="25982">
                  <c:v>2.5</c:v>
                </c:pt>
                <c:pt idx="25983">
                  <c:v>2.5</c:v>
                </c:pt>
                <c:pt idx="25984">
                  <c:v>2.5</c:v>
                </c:pt>
                <c:pt idx="25985">
                  <c:v>2.5</c:v>
                </c:pt>
                <c:pt idx="25986">
                  <c:v>2.5</c:v>
                </c:pt>
                <c:pt idx="25987">
                  <c:v>2.5</c:v>
                </c:pt>
                <c:pt idx="25988">
                  <c:v>2.5</c:v>
                </c:pt>
                <c:pt idx="25989">
                  <c:v>2.5</c:v>
                </c:pt>
                <c:pt idx="25990">
                  <c:v>2.5</c:v>
                </c:pt>
                <c:pt idx="25991">
                  <c:v>2.5</c:v>
                </c:pt>
                <c:pt idx="25992">
                  <c:v>2.5</c:v>
                </c:pt>
                <c:pt idx="25993">
                  <c:v>2.5</c:v>
                </c:pt>
                <c:pt idx="25994">
                  <c:v>2.5</c:v>
                </c:pt>
                <c:pt idx="25995">
                  <c:v>2.5</c:v>
                </c:pt>
                <c:pt idx="25996">
                  <c:v>2.5</c:v>
                </c:pt>
                <c:pt idx="25997">
                  <c:v>2.5</c:v>
                </c:pt>
                <c:pt idx="25998">
                  <c:v>2.5</c:v>
                </c:pt>
                <c:pt idx="25999">
                  <c:v>2.5</c:v>
                </c:pt>
                <c:pt idx="26000">
                  <c:v>2.5</c:v>
                </c:pt>
                <c:pt idx="26001">
                  <c:v>2.5</c:v>
                </c:pt>
                <c:pt idx="26002">
                  <c:v>2.5</c:v>
                </c:pt>
                <c:pt idx="26003">
                  <c:v>2.5</c:v>
                </c:pt>
                <c:pt idx="26004">
                  <c:v>2.5</c:v>
                </c:pt>
                <c:pt idx="26005">
                  <c:v>2.5</c:v>
                </c:pt>
                <c:pt idx="26006">
                  <c:v>2.5</c:v>
                </c:pt>
                <c:pt idx="26007">
                  <c:v>2.5</c:v>
                </c:pt>
                <c:pt idx="26008">
                  <c:v>2.5</c:v>
                </c:pt>
                <c:pt idx="26009">
                  <c:v>2.5</c:v>
                </c:pt>
                <c:pt idx="26010">
                  <c:v>2.5</c:v>
                </c:pt>
                <c:pt idx="26011">
                  <c:v>2.5</c:v>
                </c:pt>
                <c:pt idx="26012">
                  <c:v>2.5</c:v>
                </c:pt>
                <c:pt idx="26013">
                  <c:v>2.5</c:v>
                </c:pt>
                <c:pt idx="26014">
                  <c:v>2.5</c:v>
                </c:pt>
                <c:pt idx="26015">
                  <c:v>2.5</c:v>
                </c:pt>
                <c:pt idx="26016">
                  <c:v>2.5</c:v>
                </c:pt>
                <c:pt idx="26017">
                  <c:v>2.5</c:v>
                </c:pt>
                <c:pt idx="26018">
                  <c:v>2.5</c:v>
                </c:pt>
                <c:pt idx="26019">
                  <c:v>2.5</c:v>
                </c:pt>
                <c:pt idx="26020">
                  <c:v>2.5</c:v>
                </c:pt>
                <c:pt idx="26021">
                  <c:v>2.5</c:v>
                </c:pt>
                <c:pt idx="26022">
                  <c:v>2.5</c:v>
                </c:pt>
                <c:pt idx="26023">
                  <c:v>2.5</c:v>
                </c:pt>
                <c:pt idx="26024">
                  <c:v>2.5</c:v>
                </c:pt>
                <c:pt idx="26025">
                  <c:v>2.5</c:v>
                </c:pt>
                <c:pt idx="26026">
                  <c:v>2.5</c:v>
                </c:pt>
                <c:pt idx="26027">
                  <c:v>2.5</c:v>
                </c:pt>
                <c:pt idx="26028">
                  <c:v>2.5</c:v>
                </c:pt>
                <c:pt idx="26029">
                  <c:v>2.5</c:v>
                </c:pt>
                <c:pt idx="26030">
                  <c:v>2.5</c:v>
                </c:pt>
                <c:pt idx="26031">
                  <c:v>2.5</c:v>
                </c:pt>
                <c:pt idx="26032">
                  <c:v>2.5</c:v>
                </c:pt>
                <c:pt idx="26033">
                  <c:v>2.5</c:v>
                </c:pt>
                <c:pt idx="26034">
                  <c:v>2.5</c:v>
                </c:pt>
                <c:pt idx="26035">
                  <c:v>2.5</c:v>
                </c:pt>
                <c:pt idx="26036">
                  <c:v>2.5</c:v>
                </c:pt>
                <c:pt idx="26037">
                  <c:v>2.5</c:v>
                </c:pt>
                <c:pt idx="26038">
                  <c:v>2.5</c:v>
                </c:pt>
                <c:pt idx="26039">
                  <c:v>2.5</c:v>
                </c:pt>
                <c:pt idx="26040">
                  <c:v>2.5</c:v>
                </c:pt>
                <c:pt idx="26041">
                  <c:v>2.5</c:v>
                </c:pt>
                <c:pt idx="26042">
                  <c:v>2.5</c:v>
                </c:pt>
                <c:pt idx="26043">
                  <c:v>2.5</c:v>
                </c:pt>
                <c:pt idx="26044">
                  <c:v>2.5</c:v>
                </c:pt>
                <c:pt idx="26045">
                  <c:v>2.5</c:v>
                </c:pt>
                <c:pt idx="26046">
                  <c:v>2.5</c:v>
                </c:pt>
                <c:pt idx="26047">
                  <c:v>2.5</c:v>
                </c:pt>
                <c:pt idx="26048">
                  <c:v>2.5</c:v>
                </c:pt>
                <c:pt idx="26049">
                  <c:v>2.5</c:v>
                </c:pt>
                <c:pt idx="26050">
                  <c:v>2.5</c:v>
                </c:pt>
                <c:pt idx="26051">
                  <c:v>2.5</c:v>
                </c:pt>
                <c:pt idx="26052">
                  <c:v>2.5</c:v>
                </c:pt>
                <c:pt idx="26053">
                  <c:v>2.5</c:v>
                </c:pt>
                <c:pt idx="26054">
                  <c:v>2.5</c:v>
                </c:pt>
                <c:pt idx="26055">
                  <c:v>2.5</c:v>
                </c:pt>
                <c:pt idx="26056">
                  <c:v>2.5</c:v>
                </c:pt>
                <c:pt idx="26057">
                  <c:v>2.5</c:v>
                </c:pt>
                <c:pt idx="26058">
                  <c:v>2.5</c:v>
                </c:pt>
                <c:pt idx="26059">
                  <c:v>2.5</c:v>
                </c:pt>
                <c:pt idx="26060">
                  <c:v>2.5</c:v>
                </c:pt>
                <c:pt idx="26061">
                  <c:v>2.5</c:v>
                </c:pt>
                <c:pt idx="26062">
                  <c:v>2.5</c:v>
                </c:pt>
                <c:pt idx="26063">
                  <c:v>2.5</c:v>
                </c:pt>
                <c:pt idx="26064">
                  <c:v>2.5</c:v>
                </c:pt>
                <c:pt idx="26065">
                  <c:v>2.5</c:v>
                </c:pt>
                <c:pt idx="26066">
                  <c:v>2.5</c:v>
                </c:pt>
                <c:pt idx="26067">
                  <c:v>2.5</c:v>
                </c:pt>
                <c:pt idx="26068">
                  <c:v>2.5</c:v>
                </c:pt>
                <c:pt idx="26069">
                  <c:v>2.5</c:v>
                </c:pt>
                <c:pt idx="26070">
                  <c:v>2.5</c:v>
                </c:pt>
                <c:pt idx="26071">
                  <c:v>2.5</c:v>
                </c:pt>
                <c:pt idx="26072">
                  <c:v>2.5</c:v>
                </c:pt>
                <c:pt idx="26073">
                  <c:v>2.5</c:v>
                </c:pt>
                <c:pt idx="26074">
                  <c:v>2.5</c:v>
                </c:pt>
                <c:pt idx="26075">
                  <c:v>2.5</c:v>
                </c:pt>
                <c:pt idx="26076">
                  <c:v>2.5</c:v>
                </c:pt>
                <c:pt idx="26077">
                  <c:v>2.5</c:v>
                </c:pt>
                <c:pt idx="26078">
                  <c:v>2.5</c:v>
                </c:pt>
                <c:pt idx="26079">
                  <c:v>2.5</c:v>
                </c:pt>
                <c:pt idx="26080">
                  <c:v>2.5</c:v>
                </c:pt>
                <c:pt idx="26081">
                  <c:v>2.5</c:v>
                </c:pt>
                <c:pt idx="26082">
                  <c:v>2.5</c:v>
                </c:pt>
                <c:pt idx="26083">
                  <c:v>2.5</c:v>
                </c:pt>
                <c:pt idx="26084">
                  <c:v>2.5</c:v>
                </c:pt>
                <c:pt idx="26085">
                  <c:v>2.5</c:v>
                </c:pt>
                <c:pt idx="26086">
                  <c:v>2.5</c:v>
                </c:pt>
                <c:pt idx="26087">
                  <c:v>2.5</c:v>
                </c:pt>
                <c:pt idx="26088">
                  <c:v>2.5</c:v>
                </c:pt>
                <c:pt idx="26089">
                  <c:v>2.5</c:v>
                </c:pt>
                <c:pt idx="26090">
                  <c:v>2.5</c:v>
                </c:pt>
                <c:pt idx="26091">
                  <c:v>2.5</c:v>
                </c:pt>
                <c:pt idx="26092">
                  <c:v>2.5</c:v>
                </c:pt>
                <c:pt idx="26093">
                  <c:v>2.5</c:v>
                </c:pt>
                <c:pt idx="26094">
                  <c:v>2.5</c:v>
                </c:pt>
                <c:pt idx="26095">
                  <c:v>2.5</c:v>
                </c:pt>
                <c:pt idx="26096">
                  <c:v>2.5</c:v>
                </c:pt>
                <c:pt idx="26097">
                  <c:v>2.5</c:v>
                </c:pt>
                <c:pt idx="26098">
                  <c:v>2.5</c:v>
                </c:pt>
                <c:pt idx="26099">
                  <c:v>2.5</c:v>
                </c:pt>
                <c:pt idx="26100">
                  <c:v>2.5</c:v>
                </c:pt>
                <c:pt idx="26101">
                  <c:v>2.5</c:v>
                </c:pt>
                <c:pt idx="26102">
                  <c:v>2.5</c:v>
                </c:pt>
                <c:pt idx="26103">
                  <c:v>2.5</c:v>
                </c:pt>
                <c:pt idx="26104">
                  <c:v>2.5</c:v>
                </c:pt>
                <c:pt idx="26105">
                  <c:v>2.5</c:v>
                </c:pt>
                <c:pt idx="26106">
                  <c:v>2.5</c:v>
                </c:pt>
                <c:pt idx="26107">
                  <c:v>2.5</c:v>
                </c:pt>
                <c:pt idx="26108">
                  <c:v>2.5</c:v>
                </c:pt>
                <c:pt idx="26109">
                  <c:v>2.5</c:v>
                </c:pt>
                <c:pt idx="26110">
                  <c:v>2.5</c:v>
                </c:pt>
                <c:pt idx="26111">
                  <c:v>2.5</c:v>
                </c:pt>
                <c:pt idx="26112">
                  <c:v>2.5</c:v>
                </c:pt>
                <c:pt idx="26113">
                  <c:v>2.5</c:v>
                </c:pt>
                <c:pt idx="26114">
                  <c:v>2.5</c:v>
                </c:pt>
                <c:pt idx="26115">
                  <c:v>2.5</c:v>
                </c:pt>
                <c:pt idx="26116">
                  <c:v>2.5</c:v>
                </c:pt>
                <c:pt idx="26117">
                  <c:v>2.5</c:v>
                </c:pt>
                <c:pt idx="26118">
                  <c:v>2.5</c:v>
                </c:pt>
                <c:pt idx="26119">
                  <c:v>2.5</c:v>
                </c:pt>
                <c:pt idx="26120">
                  <c:v>2.5</c:v>
                </c:pt>
                <c:pt idx="26121">
                  <c:v>2.5</c:v>
                </c:pt>
                <c:pt idx="26122">
                  <c:v>2.5</c:v>
                </c:pt>
                <c:pt idx="26123">
                  <c:v>2.5</c:v>
                </c:pt>
                <c:pt idx="26124">
                  <c:v>2.5</c:v>
                </c:pt>
                <c:pt idx="26125">
                  <c:v>2.5</c:v>
                </c:pt>
                <c:pt idx="26126">
                  <c:v>2.5</c:v>
                </c:pt>
                <c:pt idx="26127">
                  <c:v>2.5</c:v>
                </c:pt>
                <c:pt idx="26128">
                  <c:v>2.5</c:v>
                </c:pt>
                <c:pt idx="26129">
                  <c:v>2.5</c:v>
                </c:pt>
                <c:pt idx="26130">
                  <c:v>2.5</c:v>
                </c:pt>
                <c:pt idx="26131">
                  <c:v>2.5</c:v>
                </c:pt>
                <c:pt idx="26132">
                  <c:v>2.5</c:v>
                </c:pt>
                <c:pt idx="26133">
                  <c:v>2.5</c:v>
                </c:pt>
                <c:pt idx="26134">
                  <c:v>2.5</c:v>
                </c:pt>
                <c:pt idx="26135">
                  <c:v>2.5</c:v>
                </c:pt>
                <c:pt idx="26136">
                  <c:v>2.5</c:v>
                </c:pt>
                <c:pt idx="26137">
                  <c:v>2.5</c:v>
                </c:pt>
                <c:pt idx="26138">
                  <c:v>2.5</c:v>
                </c:pt>
                <c:pt idx="26139">
                  <c:v>2.5</c:v>
                </c:pt>
                <c:pt idx="26140">
                  <c:v>2.5</c:v>
                </c:pt>
                <c:pt idx="26141">
                  <c:v>2.5</c:v>
                </c:pt>
                <c:pt idx="26142">
                  <c:v>2.5</c:v>
                </c:pt>
                <c:pt idx="26143">
                  <c:v>2.5</c:v>
                </c:pt>
                <c:pt idx="26144">
                  <c:v>2.5</c:v>
                </c:pt>
                <c:pt idx="26145">
                  <c:v>2.5</c:v>
                </c:pt>
                <c:pt idx="26146">
                  <c:v>2.5</c:v>
                </c:pt>
                <c:pt idx="26147">
                  <c:v>2.5</c:v>
                </c:pt>
                <c:pt idx="26148">
                  <c:v>2.5</c:v>
                </c:pt>
                <c:pt idx="26149">
                  <c:v>2.5</c:v>
                </c:pt>
                <c:pt idx="26150">
                  <c:v>2.5</c:v>
                </c:pt>
                <c:pt idx="26151">
                  <c:v>2.5</c:v>
                </c:pt>
                <c:pt idx="26152">
                  <c:v>2.5</c:v>
                </c:pt>
                <c:pt idx="26153">
                  <c:v>2.5</c:v>
                </c:pt>
                <c:pt idx="26154">
                  <c:v>2.5</c:v>
                </c:pt>
                <c:pt idx="26155">
                  <c:v>2.5</c:v>
                </c:pt>
                <c:pt idx="26156">
                  <c:v>2.5</c:v>
                </c:pt>
                <c:pt idx="26157">
                  <c:v>2.5</c:v>
                </c:pt>
                <c:pt idx="26158">
                  <c:v>2.5</c:v>
                </c:pt>
                <c:pt idx="26159">
                  <c:v>2.5</c:v>
                </c:pt>
                <c:pt idx="26160">
                  <c:v>2.5</c:v>
                </c:pt>
                <c:pt idx="26161">
                  <c:v>2.5</c:v>
                </c:pt>
                <c:pt idx="26162">
                  <c:v>2.5</c:v>
                </c:pt>
                <c:pt idx="26163">
                  <c:v>2.5</c:v>
                </c:pt>
                <c:pt idx="26164">
                  <c:v>2.5</c:v>
                </c:pt>
                <c:pt idx="26165">
                  <c:v>2.5</c:v>
                </c:pt>
                <c:pt idx="26166">
                  <c:v>2.5</c:v>
                </c:pt>
                <c:pt idx="26167">
                  <c:v>2.5</c:v>
                </c:pt>
                <c:pt idx="26168">
                  <c:v>2.5</c:v>
                </c:pt>
                <c:pt idx="26169">
                  <c:v>2.5</c:v>
                </c:pt>
                <c:pt idx="26170">
                  <c:v>2.5</c:v>
                </c:pt>
                <c:pt idx="26171">
                  <c:v>2.5</c:v>
                </c:pt>
                <c:pt idx="26172">
                  <c:v>2.5</c:v>
                </c:pt>
                <c:pt idx="26173">
                  <c:v>2.5</c:v>
                </c:pt>
                <c:pt idx="26174">
                  <c:v>2.5</c:v>
                </c:pt>
                <c:pt idx="26175">
                  <c:v>2.4</c:v>
                </c:pt>
                <c:pt idx="26176">
                  <c:v>2.4</c:v>
                </c:pt>
                <c:pt idx="26177">
                  <c:v>2.4</c:v>
                </c:pt>
                <c:pt idx="26178">
                  <c:v>2.4</c:v>
                </c:pt>
                <c:pt idx="26179">
                  <c:v>2.4</c:v>
                </c:pt>
                <c:pt idx="26180">
                  <c:v>2.4</c:v>
                </c:pt>
                <c:pt idx="26181">
                  <c:v>2</c:v>
                </c:pt>
                <c:pt idx="26182">
                  <c:v>2</c:v>
                </c:pt>
                <c:pt idx="26183">
                  <c:v>2</c:v>
                </c:pt>
                <c:pt idx="26184">
                  <c:v>2</c:v>
                </c:pt>
                <c:pt idx="26185">
                  <c:v>2</c:v>
                </c:pt>
                <c:pt idx="26186">
                  <c:v>2</c:v>
                </c:pt>
                <c:pt idx="26187">
                  <c:v>2</c:v>
                </c:pt>
                <c:pt idx="26188">
                  <c:v>2</c:v>
                </c:pt>
                <c:pt idx="26189">
                  <c:v>2</c:v>
                </c:pt>
                <c:pt idx="26190">
                  <c:v>2</c:v>
                </c:pt>
                <c:pt idx="26191">
                  <c:v>2</c:v>
                </c:pt>
                <c:pt idx="26192">
                  <c:v>2</c:v>
                </c:pt>
                <c:pt idx="26193">
                  <c:v>2</c:v>
                </c:pt>
                <c:pt idx="26194">
                  <c:v>2</c:v>
                </c:pt>
                <c:pt idx="26195">
                  <c:v>2</c:v>
                </c:pt>
                <c:pt idx="26196">
                  <c:v>2</c:v>
                </c:pt>
                <c:pt idx="26197">
                  <c:v>2</c:v>
                </c:pt>
                <c:pt idx="26198">
                  <c:v>2</c:v>
                </c:pt>
                <c:pt idx="26199">
                  <c:v>2</c:v>
                </c:pt>
                <c:pt idx="26200">
                  <c:v>2</c:v>
                </c:pt>
                <c:pt idx="26201">
                  <c:v>2</c:v>
                </c:pt>
                <c:pt idx="26202">
                  <c:v>2</c:v>
                </c:pt>
                <c:pt idx="26203">
                  <c:v>2</c:v>
                </c:pt>
                <c:pt idx="26204">
                  <c:v>2</c:v>
                </c:pt>
                <c:pt idx="26205">
                  <c:v>2</c:v>
                </c:pt>
                <c:pt idx="26206">
                  <c:v>2</c:v>
                </c:pt>
                <c:pt idx="26207">
                  <c:v>2</c:v>
                </c:pt>
                <c:pt idx="26208">
                  <c:v>2</c:v>
                </c:pt>
                <c:pt idx="26209">
                  <c:v>2</c:v>
                </c:pt>
                <c:pt idx="26210">
                  <c:v>2</c:v>
                </c:pt>
                <c:pt idx="26211">
                  <c:v>2.5</c:v>
                </c:pt>
                <c:pt idx="26212">
                  <c:v>3.6</c:v>
                </c:pt>
                <c:pt idx="26213">
                  <c:v>3.6</c:v>
                </c:pt>
                <c:pt idx="26214">
                  <c:v>2.5</c:v>
                </c:pt>
                <c:pt idx="26215">
                  <c:v>2.5</c:v>
                </c:pt>
                <c:pt idx="26216">
                  <c:v>2.5</c:v>
                </c:pt>
                <c:pt idx="26217">
                  <c:v>2.5</c:v>
                </c:pt>
                <c:pt idx="26218">
                  <c:v>3.6</c:v>
                </c:pt>
                <c:pt idx="26219">
                  <c:v>3.6</c:v>
                </c:pt>
                <c:pt idx="26220">
                  <c:v>2.5</c:v>
                </c:pt>
                <c:pt idx="26221">
                  <c:v>2.5</c:v>
                </c:pt>
                <c:pt idx="26222">
                  <c:v>2.5</c:v>
                </c:pt>
                <c:pt idx="26223">
                  <c:v>2.5</c:v>
                </c:pt>
                <c:pt idx="26224">
                  <c:v>2.5</c:v>
                </c:pt>
                <c:pt idx="26225">
                  <c:v>2.5</c:v>
                </c:pt>
                <c:pt idx="26226">
                  <c:v>2.5</c:v>
                </c:pt>
                <c:pt idx="26227">
                  <c:v>3.6</c:v>
                </c:pt>
                <c:pt idx="26228">
                  <c:v>2.5</c:v>
                </c:pt>
                <c:pt idx="26229">
                  <c:v>2.5</c:v>
                </c:pt>
                <c:pt idx="26230">
                  <c:v>2.5</c:v>
                </c:pt>
                <c:pt idx="26231">
                  <c:v>2.5</c:v>
                </c:pt>
                <c:pt idx="26232">
                  <c:v>2.5</c:v>
                </c:pt>
                <c:pt idx="26233">
                  <c:v>2.5</c:v>
                </c:pt>
                <c:pt idx="26234">
                  <c:v>3.6</c:v>
                </c:pt>
                <c:pt idx="26235">
                  <c:v>2.5</c:v>
                </c:pt>
                <c:pt idx="26236">
                  <c:v>2.5</c:v>
                </c:pt>
                <c:pt idx="26237">
                  <c:v>2.5</c:v>
                </c:pt>
                <c:pt idx="26238">
                  <c:v>3.6</c:v>
                </c:pt>
                <c:pt idx="26239">
                  <c:v>2.5</c:v>
                </c:pt>
                <c:pt idx="26240">
                  <c:v>2.5</c:v>
                </c:pt>
                <c:pt idx="26241">
                  <c:v>2.5</c:v>
                </c:pt>
                <c:pt idx="26242">
                  <c:v>2.5</c:v>
                </c:pt>
                <c:pt idx="26243">
                  <c:v>2.5</c:v>
                </c:pt>
                <c:pt idx="26244">
                  <c:v>2.5</c:v>
                </c:pt>
                <c:pt idx="26245">
                  <c:v>2.5</c:v>
                </c:pt>
                <c:pt idx="26246">
                  <c:v>2.5</c:v>
                </c:pt>
                <c:pt idx="26247">
                  <c:v>2.5</c:v>
                </c:pt>
                <c:pt idx="26248">
                  <c:v>2.5</c:v>
                </c:pt>
                <c:pt idx="26249">
                  <c:v>3.6</c:v>
                </c:pt>
                <c:pt idx="26250">
                  <c:v>3.6</c:v>
                </c:pt>
                <c:pt idx="26251">
                  <c:v>2.5</c:v>
                </c:pt>
                <c:pt idx="26252">
                  <c:v>2.5</c:v>
                </c:pt>
                <c:pt idx="26253">
                  <c:v>2.5</c:v>
                </c:pt>
                <c:pt idx="26254">
                  <c:v>2.5</c:v>
                </c:pt>
                <c:pt idx="26255">
                  <c:v>2.5</c:v>
                </c:pt>
                <c:pt idx="26256">
                  <c:v>2.5</c:v>
                </c:pt>
                <c:pt idx="26257">
                  <c:v>2.5</c:v>
                </c:pt>
                <c:pt idx="26258">
                  <c:v>2.5</c:v>
                </c:pt>
                <c:pt idx="26259">
                  <c:v>2.5</c:v>
                </c:pt>
                <c:pt idx="26260">
                  <c:v>2.5</c:v>
                </c:pt>
                <c:pt idx="26261">
                  <c:v>3.6</c:v>
                </c:pt>
                <c:pt idx="26262">
                  <c:v>3.6</c:v>
                </c:pt>
                <c:pt idx="26263">
                  <c:v>3.6</c:v>
                </c:pt>
                <c:pt idx="26264">
                  <c:v>2.5</c:v>
                </c:pt>
                <c:pt idx="26265">
                  <c:v>2.5</c:v>
                </c:pt>
                <c:pt idx="26266">
                  <c:v>2.5</c:v>
                </c:pt>
                <c:pt idx="26267">
                  <c:v>2.5</c:v>
                </c:pt>
                <c:pt idx="26268">
                  <c:v>2.5</c:v>
                </c:pt>
                <c:pt idx="26269">
                  <c:v>2.5</c:v>
                </c:pt>
                <c:pt idx="26270">
                  <c:v>2.5</c:v>
                </c:pt>
                <c:pt idx="26271">
                  <c:v>2.5</c:v>
                </c:pt>
                <c:pt idx="26272">
                  <c:v>2.5</c:v>
                </c:pt>
                <c:pt idx="26273">
                  <c:v>2.5</c:v>
                </c:pt>
                <c:pt idx="26274">
                  <c:v>3.6</c:v>
                </c:pt>
                <c:pt idx="26275">
                  <c:v>3.6</c:v>
                </c:pt>
                <c:pt idx="26276">
                  <c:v>3.6</c:v>
                </c:pt>
                <c:pt idx="26277">
                  <c:v>3.6</c:v>
                </c:pt>
                <c:pt idx="26278">
                  <c:v>3.6</c:v>
                </c:pt>
                <c:pt idx="26279">
                  <c:v>3.6</c:v>
                </c:pt>
                <c:pt idx="26280">
                  <c:v>3.6</c:v>
                </c:pt>
                <c:pt idx="26281">
                  <c:v>2.5</c:v>
                </c:pt>
                <c:pt idx="26282">
                  <c:v>2.5</c:v>
                </c:pt>
                <c:pt idx="26283">
                  <c:v>2.5</c:v>
                </c:pt>
                <c:pt idx="26284">
                  <c:v>2.5</c:v>
                </c:pt>
                <c:pt idx="26285">
                  <c:v>2.5</c:v>
                </c:pt>
                <c:pt idx="26286">
                  <c:v>2.5</c:v>
                </c:pt>
                <c:pt idx="26287">
                  <c:v>2.5</c:v>
                </c:pt>
                <c:pt idx="26288">
                  <c:v>2.5</c:v>
                </c:pt>
                <c:pt idx="26289">
                  <c:v>2.5</c:v>
                </c:pt>
                <c:pt idx="26290">
                  <c:v>2.5</c:v>
                </c:pt>
                <c:pt idx="26291">
                  <c:v>2.5</c:v>
                </c:pt>
                <c:pt idx="26292">
                  <c:v>2.5</c:v>
                </c:pt>
                <c:pt idx="26293">
                  <c:v>2.5</c:v>
                </c:pt>
                <c:pt idx="26294">
                  <c:v>2.5</c:v>
                </c:pt>
                <c:pt idx="26295">
                  <c:v>2.5</c:v>
                </c:pt>
                <c:pt idx="26296">
                  <c:v>2.5</c:v>
                </c:pt>
                <c:pt idx="26297">
                  <c:v>2.5</c:v>
                </c:pt>
                <c:pt idx="26298">
                  <c:v>2.5</c:v>
                </c:pt>
                <c:pt idx="26299">
                  <c:v>2.5</c:v>
                </c:pt>
                <c:pt idx="26300">
                  <c:v>2.5</c:v>
                </c:pt>
                <c:pt idx="26301">
                  <c:v>2.5</c:v>
                </c:pt>
                <c:pt idx="26302">
                  <c:v>2.5</c:v>
                </c:pt>
                <c:pt idx="26303">
                  <c:v>2.5</c:v>
                </c:pt>
                <c:pt idx="26304">
                  <c:v>2.5</c:v>
                </c:pt>
                <c:pt idx="26305">
                  <c:v>2.5</c:v>
                </c:pt>
                <c:pt idx="26306">
                  <c:v>2.5</c:v>
                </c:pt>
                <c:pt idx="26307">
                  <c:v>2.5</c:v>
                </c:pt>
                <c:pt idx="26308">
                  <c:v>2.5</c:v>
                </c:pt>
                <c:pt idx="26309">
                  <c:v>2.5</c:v>
                </c:pt>
                <c:pt idx="26310">
                  <c:v>2.5</c:v>
                </c:pt>
                <c:pt idx="26311">
                  <c:v>3.6</c:v>
                </c:pt>
                <c:pt idx="26312">
                  <c:v>3.6</c:v>
                </c:pt>
                <c:pt idx="26313">
                  <c:v>3.6</c:v>
                </c:pt>
                <c:pt idx="26314">
                  <c:v>3.6</c:v>
                </c:pt>
                <c:pt idx="26315">
                  <c:v>3.6</c:v>
                </c:pt>
                <c:pt idx="26316">
                  <c:v>3.6</c:v>
                </c:pt>
                <c:pt idx="26317">
                  <c:v>3.6</c:v>
                </c:pt>
                <c:pt idx="26318">
                  <c:v>3.6</c:v>
                </c:pt>
                <c:pt idx="26319">
                  <c:v>2.5</c:v>
                </c:pt>
                <c:pt idx="26320">
                  <c:v>2.5</c:v>
                </c:pt>
                <c:pt idx="26321">
                  <c:v>2.5</c:v>
                </c:pt>
                <c:pt idx="26322">
                  <c:v>2.5</c:v>
                </c:pt>
                <c:pt idx="26323">
                  <c:v>2.5</c:v>
                </c:pt>
                <c:pt idx="26324">
                  <c:v>2.5</c:v>
                </c:pt>
                <c:pt idx="26325">
                  <c:v>2.5</c:v>
                </c:pt>
                <c:pt idx="26326">
                  <c:v>2.5</c:v>
                </c:pt>
                <c:pt idx="26327">
                  <c:v>2.5</c:v>
                </c:pt>
                <c:pt idx="26328">
                  <c:v>2.5</c:v>
                </c:pt>
                <c:pt idx="26329">
                  <c:v>2.5</c:v>
                </c:pt>
                <c:pt idx="26330">
                  <c:v>2.5</c:v>
                </c:pt>
                <c:pt idx="26331">
                  <c:v>2.5</c:v>
                </c:pt>
                <c:pt idx="26332">
                  <c:v>2.5</c:v>
                </c:pt>
                <c:pt idx="26333">
                  <c:v>2.5</c:v>
                </c:pt>
                <c:pt idx="26334">
                  <c:v>2.5</c:v>
                </c:pt>
                <c:pt idx="26335">
                  <c:v>2.5</c:v>
                </c:pt>
                <c:pt idx="26336">
                  <c:v>2.5</c:v>
                </c:pt>
                <c:pt idx="26337">
                  <c:v>2.5</c:v>
                </c:pt>
                <c:pt idx="26338">
                  <c:v>2.5</c:v>
                </c:pt>
                <c:pt idx="26339">
                  <c:v>2.5</c:v>
                </c:pt>
                <c:pt idx="26340">
                  <c:v>2.5</c:v>
                </c:pt>
                <c:pt idx="26341">
                  <c:v>2.5</c:v>
                </c:pt>
                <c:pt idx="26342">
                  <c:v>2.5</c:v>
                </c:pt>
                <c:pt idx="26343">
                  <c:v>2.5</c:v>
                </c:pt>
                <c:pt idx="26344">
                  <c:v>2.5</c:v>
                </c:pt>
                <c:pt idx="26345">
                  <c:v>2.5</c:v>
                </c:pt>
                <c:pt idx="26346">
                  <c:v>2.5</c:v>
                </c:pt>
                <c:pt idx="26347">
                  <c:v>2.5</c:v>
                </c:pt>
                <c:pt idx="26348">
                  <c:v>2.5</c:v>
                </c:pt>
                <c:pt idx="26349">
                  <c:v>2.5</c:v>
                </c:pt>
                <c:pt idx="26350">
                  <c:v>2.5</c:v>
                </c:pt>
                <c:pt idx="26351">
                  <c:v>2.5</c:v>
                </c:pt>
                <c:pt idx="26352">
                  <c:v>2.5</c:v>
                </c:pt>
                <c:pt idx="26353">
                  <c:v>2.5</c:v>
                </c:pt>
                <c:pt idx="26354">
                  <c:v>2.5</c:v>
                </c:pt>
                <c:pt idx="26355">
                  <c:v>2.5</c:v>
                </c:pt>
                <c:pt idx="26356">
                  <c:v>2.5</c:v>
                </c:pt>
                <c:pt idx="26357">
                  <c:v>3</c:v>
                </c:pt>
                <c:pt idx="26358">
                  <c:v>3</c:v>
                </c:pt>
                <c:pt idx="26359">
                  <c:v>2.5</c:v>
                </c:pt>
                <c:pt idx="26360">
                  <c:v>2.5</c:v>
                </c:pt>
                <c:pt idx="26361">
                  <c:v>2.5</c:v>
                </c:pt>
                <c:pt idx="26362">
                  <c:v>2.5</c:v>
                </c:pt>
                <c:pt idx="26363">
                  <c:v>2.5</c:v>
                </c:pt>
                <c:pt idx="26364">
                  <c:v>2.5</c:v>
                </c:pt>
                <c:pt idx="26365">
                  <c:v>2.5</c:v>
                </c:pt>
                <c:pt idx="26366">
                  <c:v>2.5</c:v>
                </c:pt>
                <c:pt idx="26367">
                  <c:v>2.5</c:v>
                </c:pt>
                <c:pt idx="26368">
                  <c:v>2.5</c:v>
                </c:pt>
                <c:pt idx="26369">
                  <c:v>2.5</c:v>
                </c:pt>
                <c:pt idx="26370">
                  <c:v>2.5</c:v>
                </c:pt>
                <c:pt idx="26371">
                  <c:v>2.5</c:v>
                </c:pt>
                <c:pt idx="26372">
                  <c:v>2.5</c:v>
                </c:pt>
                <c:pt idx="26373">
                  <c:v>2</c:v>
                </c:pt>
                <c:pt idx="26374">
                  <c:v>2.5</c:v>
                </c:pt>
                <c:pt idx="26375">
                  <c:v>2.5</c:v>
                </c:pt>
                <c:pt idx="26376">
                  <c:v>2.5</c:v>
                </c:pt>
                <c:pt idx="26377">
                  <c:v>2.5</c:v>
                </c:pt>
                <c:pt idx="26378">
                  <c:v>2</c:v>
                </c:pt>
                <c:pt idx="26379">
                  <c:v>2</c:v>
                </c:pt>
                <c:pt idx="26380">
                  <c:v>2</c:v>
                </c:pt>
                <c:pt idx="26381">
                  <c:v>2</c:v>
                </c:pt>
                <c:pt idx="26382">
                  <c:v>2</c:v>
                </c:pt>
                <c:pt idx="26383">
                  <c:v>2</c:v>
                </c:pt>
                <c:pt idx="26384">
                  <c:v>2.5</c:v>
                </c:pt>
                <c:pt idx="26385">
                  <c:v>2.5</c:v>
                </c:pt>
                <c:pt idx="26386">
                  <c:v>2.5</c:v>
                </c:pt>
                <c:pt idx="26387">
                  <c:v>2.5</c:v>
                </c:pt>
                <c:pt idx="26388">
                  <c:v>2</c:v>
                </c:pt>
                <c:pt idx="26389">
                  <c:v>2</c:v>
                </c:pt>
                <c:pt idx="26390">
                  <c:v>2</c:v>
                </c:pt>
                <c:pt idx="26391">
                  <c:v>2</c:v>
                </c:pt>
                <c:pt idx="26392">
                  <c:v>2.5</c:v>
                </c:pt>
                <c:pt idx="26393">
                  <c:v>2.5</c:v>
                </c:pt>
                <c:pt idx="26394">
                  <c:v>2.5</c:v>
                </c:pt>
                <c:pt idx="26395">
                  <c:v>2.5</c:v>
                </c:pt>
                <c:pt idx="26396">
                  <c:v>2</c:v>
                </c:pt>
                <c:pt idx="26397">
                  <c:v>2</c:v>
                </c:pt>
                <c:pt idx="26398">
                  <c:v>2</c:v>
                </c:pt>
                <c:pt idx="26399">
                  <c:v>2</c:v>
                </c:pt>
                <c:pt idx="26400">
                  <c:v>2.5</c:v>
                </c:pt>
                <c:pt idx="26401">
                  <c:v>2</c:v>
                </c:pt>
                <c:pt idx="26402">
                  <c:v>2</c:v>
                </c:pt>
                <c:pt idx="26403">
                  <c:v>2.5</c:v>
                </c:pt>
                <c:pt idx="26404">
                  <c:v>2.5</c:v>
                </c:pt>
                <c:pt idx="26405">
                  <c:v>2</c:v>
                </c:pt>
                <c:pt idx="26406">
                  <c:v>2</c:v>
                </c:pt>
                <c:pt idx="26407">
                  <c:v>2.5</c:v>
                </c:pt>
                <c:pt idx="26408">
                  <c:v>2.5</c:v>
                </c:pt>
                <c:pt idx="26409">
                  <c:v>2.5</c:v>
                </c:pt>
                <c:pt idx="26410">
                  <c:v>2.5</c:v>
                </c:pt>
                <c:pt idx="26411">
                  <c:v>2.5</c:v>
                </c:pt>
                <c:pt idx="26412">
                  <c:v>2.5</c:v>
                </c:pt>
                <c:pt idx="26413">
                  <c:v>2.5</c:v>
                </c:pt>
                <c:pt idx="26414">
                  <c:v>2.5</c:v>
                </c:pt>
                <c:pt idx="26415">
                  <c:v>2.5</c:v>
                </c:pt>
                <c:pt idx="26416">
                  <c:v>2.5</c:v>
                </c:pt>
                <c:pt idx="26417">
                  <c:v>2.5</c:v>
                </c:pt>
                <c:pt idx="26418">
                  <c:v>2.5</c:v>
                </c:pt>
                <c:pt idx="26419">
                  <c:v>2.5</c:v>
                </c:pt>
                <c:pt idx="26420">
                  <c:v>2.5</c:v>
                </c:pt>
                <c:pt idx="26421">
                  <c:v>2.5</c:v>
                </c:pt>
                <c:pt idx="26422">
                  <c:v>2.5</c:v>
                </c:pt>
                <c:pt idx="26423">
                  <c:v>2.5</c:v>
                </c:pt>
                <c:pt idx="26424">
                  <c:v>2.5</c:v>
                </c:pt>
                <c:pt idx="26425">
                  <c:v>2.5</c:v>
                </c:pt>
                <c:pt idx="26426">
                  <c:v>2.5</c:v>
                </c:pt>
                <c:pt idx="26427">
                  <c:v>2.5</c:v>
                </c:pt>
                <c:pt idx="26428">
                  <c:v>2.5</c:v>
                </c:pt>
                <c:pt idx="26429">
                  <c:v>2.5</c:v>
                </c:pt>
                <c:pt idx="26430">
                  <c:v>2.5</c:v>
                </c:pt>
                <c:pt idx="26431">
                  <c:v>2.5</c:v>
                </c:pt>
                <c:pt idx="26432">
                  <c:v>2.5</c:v>
                </c:pt>
                <c:pt idx="26433">
                  <c:v>2.5</c:v>
                </c:pt>
                <c:pt idx="26434">
                  <c:v>2.5</c:v>
                </c:pt>
                <c:pt idx="26435">
                  <c:v>2.5</c:v>
                </c:pt>
                <c:pt idx="26436">
                  <c:v>2.5</c:v>
                </c:pt>
                <c:pt idx="26437">
                  <c:v>2.5</c:v>
                </c:pt>
                <c:pt idx="26438">
                  <c:v>2.5</c:v>
                </c:pt>
                <c:pt idx="26439">
                  <c:v>2.5</c:v>
                </c:pt>
                <c:pt idx="26440">
                  <c:v>2.5</c:v>
                </c:pt>
                <c:pt idx="26441">
                  <c:v>2.5</c:v>
                </c:pt>
                <c:pt idx="26442">
                  <c:v>2.5</c:v>
                </c:pt>
                <c:pt idx="26443">
                  <c:v>2.5</c:v>
                </c:pt>
                <c:pt idx="26444">
                  <c:v>2.5</c:v>
                </c:pt>
                <c:pt idx="26445">
                  <c:v>2.5</c:v>
                </c:pt>
                <c:pt idx="26446">
                  <c:v>2.5</c:v>
                </c:pt>
                <c:pt idx="26447">
                  <c:v>2.5</c:v>
                </c:pt>
                <c:pt idx="26448">
                  <c:v>2.5</c:v>
                </c:pt>
                <c:pt idx="26449">
                  <c:v>2.5</c:v>
                </c:pt>
                <c:pt idx="26450">
                  <c:v>2.5</c:v>
                </c:pt>
                <c:pt idx="26451">
                  <c:v>2.5</c:v>
                </c:pt>
                <c:pt idx="26452">
                  <c:v>2.5</c:v>
                </c:pt>
                <c:pt idx="26453">
                  <c:v>2.5</c:v>
                </c:pt>
                <c:pt idx="26454">
                  <c:v>2.5</c:v>
                </c:pt>
                <c:pt idx="26455">
                  <c:v>2.5</c:v>
                </c:pt>
                <c:pt idx="26456">
                  <c:v>2.5</c:v>
                </c:pt>
                <c:pt idx="26457">
                  <c:v>2.5</c:v>
                </c:pt>
                <c:pt idx="26458">
                  <c:v>2.5</c:v>
                </c:pt>
                <c:pt idx="26459">
                  <c:v>2.5</c:v>
                </c:pt>
                <c:pt idx="26460">
                  <c:v>2.5</c:v>
                </c:pt>
                <c:pt idx="26461">
                  <c:v>2.5</c:v>
                </c:pt>
                <c:pt idx="26462">
                  <c:v>2.5</c:v>
                </c:pt>
                <c:pt idx="26463">
                  <c:v>2.5</c:v>
                </c:pt>
                <c:pt idx="26464">
                  <c:v>2.5</c:v>
                </c:pt>
                <c:pt idx="26465">
                  <c:v>2.5</c:v>
                </c:pt>
                <c:pt idx="26466">
                  <c:v>2.5</c:v>
                </c:pt>
                <c:pt idx="26467">
                  <c:v>2.5</c:v>
                </c:pt>
                <c:pt idx="26468">
                  <c:v>2.5</c:v>
                </c:pt>
                <c:pt idx="26469">
                  <c:v>2.5</c:v>
                </c:pt>
                <c:pt idx="26470">
                  <c:v>2.5</c:v>
                </c:pt>
                <c:pt idx="26471">
                  <c:v>2.5</c:v>
                </c:pt>
                <c:pt idx="26472">
                  <c:v>2.5</c:v>
                </c:pt>
                <c:pt idx="26473">
                  <c:v>2.5</c:v>
                </c:pt>
                <c:pt idx="26474">
                  <c:v>2.5</c:v>
                </c:pt>
                <c:pt idx="26475">
                  <c:v>2.5</c:v>
                </c:pt>
                <c:pt idx="26476">
                  <c:v>2.5</c:v>
                </c:pt>
                <c:pt idx="26477">
                  <c:v>2.5</c:v>
                </c:pt>
                <c:pt idx="26478">
                  <c:v>2.5</c:v>
                </c:pt>
                <c:pt idx="26479">
                  <c:v>3.6</c:v>
                </c:pt>
                <c:pt idx="26480">
                  <c:v>2.5</c:v>
                </c:pt>
                <c:pt idx="26481">
                  <c:v>2.5</c:v>
                </c:pt>
                <c:pt idx="26482">
                  <c:v>2.5</c:v>
                </c:pt>
                <c:pt idx="26483">
                  <c:v>2.5</c:v>
                </c:pt>
                <c:pt idx="26484">
                  <c:v>2.5</c:v>
                </c:pt>
                <c:pt idx="26485">
                  <c:v>2.5</c:v>
                </c:pt>
                <c:pt idx="26486">
                  <c:v>2.5</c:v>
                </c:pt>
                <c:pt idx="26487">
                  <c:v>3.6</c:v>
                </c:pt>
                <c:pt idx="26488">
                  <c:v>2.5</c:v>
                </c:pt>
                <c:pt idx="26489">
                  <c:v>2.5</c:v>
                </c:pt>
                <c:pt idx="26490">
                  <c:v>2.5</c:v>
                </c:pt>
                <c:pt idx="26491">
                  <c:v>2.5</c:v>
                </c:pt>
                <c:pt idx="26492">
                  <c:v>2.5</c:v>
                </c:pt>
                <c:pt idx="26493">
                  <c:v>2.5</c:v>
                </c:pt>
                <c:pt idx="26494">
                  <c:v>3.6</c:v>
                </c:pt>
                <c:pt idx="26495">
                  <c:v>2.5</c:v>
                </c:pt>
                <c:pt idx="26496">
                  <c:v>2.5</c:v>
                </c:pt>
                <c:pt idx="26497">
                  <c:v>2.5</c:v>
                </c:pt>
                <c:pt idx="26498">
                  <c:v>3.6</c:v>
                </c:pt>
                <c:pt idx="26499">
                  <c:v>2.5</c:v>
                </c:pt>
                <c:pt idx="26500">
                  <c:v>2.5</c:v>
                </c:pt>
                <c:pt idx="26501">
                  <c:v>2.5</c:v>
                </c:pt>
                <c:pt idx="26502">
                  <c:v>2.5</c:v>
                </c:pt>
                <c:pt idx="26503">
                  <c:v>2.5</c:v>
                </c:pt>
                <c:pt idx="26504">
                  <c:v>2.5</c:v>
                </c:pt>
                <c:pt idx="26505">
                  <c:v>2.5</c:v>
                </c:pt>
                <c:pt idx="26506">
                  <c:v>2.5</c:v>
                </c:pt>
                <c:pt idx="26507">
                  <c:v>2.5</c:v>
                </c:pt>
                <c:pt idx="26508">
                  <c:v>3.6</c:v>
                </c:pt>
                <c:pt idx="26509">
                  <c:v>3.6</c:v>
                </c:pt>
                <c:pt idx="26510">
                  <c:v>2.5</c:v>
                </c:pt>
                <c:pt idx="26511">
                  <c:v>2.5</c:v>
                </c:pt>
                <c:pt idx="26512">
                  <c:v>2.5</c:v>
                </c:pt>
                <c:pt idx="26513">
                  <c:v>2.5</c:v>
                </c:pt>
                <c:pt idx="26514">
                  <c:v>2.5</c:v>
                </c:pt>
                <c:pt idx="26515">
                  <c:v>2.5</c:v>
                </c:pt>
                <c:pt idx="26516">
                  <c:v>2.5</c:v>
                </c:pt>
                <c:pt idx="26517">
                  <c:v>2.5</c:v>
                </c:pt>
                <c:pt idx="26518">
                  <c:v>2.5</c:v>
                </c:pt>
                <c:pt idx="26519">
                  <c:v>3.6</c:v>
                </c:pt>
                <c:pt idx="26520">
                  <c:v>3.6</c:v>
                </c:pt>
                <c:pt idx="26521">
                  <c:v>3.6</c:v>
                </c:pt>
                <c:pt idx="26522">
                  <c:v>2.5</c:v>
                </c:pt>
                <c:pt idx="26523">
                  <c:v>2.5</c:v>
                </c:pt>
                <c:pt idx="26524">
                  <c:v>2.5</c:v>
                </c:pt>
                <c:pt idx="26525">
                  <c:v>2.5</c:v>
                </c:pt>
                <c:pt idx="26526">
                  <c:v>2.5</c:v>
                </c:pt>
                <c:pt idx="26527">
                  <c:v>2.5</c:v>
                </c:pt>
                <c:pt idx="26528">
                  <c:v>2.5</c:v>
                </c:pt>
                <c:pt idx="26529">
                  <c:v>2.5</c:v>
                </c:pt>
                <c:pt idx="26530">
                  <c:v>2.5</c:v>
                </c:pt>
                <c:pt idx="26531">
                  <c:v>3.6</c:v>
                </c:pt>
                <c:pt idx="26532">
                  <c:v>3.6</c:v>
                </c:pt>
                <c:pt idx="26533">
                  <c:v>3.6</c:v>
                </c:pt>
                <c:pt idx="26534">
                  <c:v>3.6</c:v>
                </c:pt>
                <c:pt idx="26535">
                  <c:v>3.6</c:v>
                </c:pt>
                <c:pt idx="26536">
                  <c:v>3.6</c:v>
                </c:pt>
                <c:pt idx="26537">
                  <c:v>3.6</c:v>
                </c:pt>
                <c:pt idx="26538">
                  <c:v>2.5</c:v>
                </c:pt>
                <c:pt idx="26539">
                  <c:v>2.5</c:v>
                </c:pt>
                <c:pt idx="26540">
                  <c:v>2.5</c:v>
                </c:pt>
                <c:pt idx="26541">
                  <c:v>2.5</c:v>
                </c:pt>
                <c:pt idx="26542">
                  <c:v>2.5</c:v>
                </c:pt>
                <c:pt idx="26543">
                  <c:v>2.5</c:v>
                </c:pt>
                <c:pt idx="26544">
                  <c:v>2.5</c:v>
                </c:pt>
                <c:pt idx="26545">
                  <c:v>2.5</c:v>
                </c:pt>
                <c:pt idx="26546">
                  <c:v>2.5</c:v>
                </c:pt>
                <c:pt idx="26547">
                  <c:v>2.5</c:v>
                </c:pt>
                <c:pt idx="26548">
                  <c:v>2.5</c:v>
                </c:pt>
                <c:pt idx="26549">
                  <c:v>2.5</c:v>
                </c:pt>
                <c:pt idx="26550">
                  <c:v>2.5</c:v>
                </c:pt>
                <c:pt idx="26551">
                  <c:v>2.5</c:v>
                </c:pt>
                <c:pt idx="26552">
                  <c:v>2.5</c:v>
                </c:pt>
                <c:pt idx="26553">
                  <c:v>2.5</c:v>
                </c:pt>
                <c:pt idx="26554">
                  <c:v>2.5</c:v>
                </c:pt>
                <c:pt idx="26555">
                  <c:v>2.5</c:v>
                </c:pt>
                <c:pt idx="26556">
                  <c:v>2.5</c:v>
                </c:pt>
                <c:pt idx="26557">
                  <c:v>2.5</c:v>
                </c:pt>
                <c:pt idx="26558">
                  <c:v>2.5</c:v>
                </c:pt>
                <c:pt idx="26559">
                  <c:v>2.5</c:v>
                </c:pt>
                <c:pt idx="26560">
                  <c:v>2.5</c:v>
                </c:pt>
                <c:pt idx="26561">
                  <c:v>2.5</c:v>
                </c:pt>
                <c:pt idx="26562">
                  <c:v>3.6</c:v>
                </c:pt>
                <c:pt idx="26563">
                  <c:v>3.6</c:v>
                </c:pt>
                <c:pt idx="26564">
                  <c:v>3.6</c:v>
                </c:pt>
                <c:pt idx="26565">
                  <c:v>3.6</c:v>
                </c:pt>
                <c:pt idx="26566">
                  <c:v>3.6</c:v>
                </c:pt>
                <c:pt idx="26567">
                  <c:v>3.6</c:v>
                </c:pt>
                <c:pt idx="26568">
                  <c:v>3.6</c:v>
                </c:pt>
                <c:pt idx="26569">
                  <c:v>3.6</c:v>
                </c:pt>
                <c:pt idx="26570">
                  <c:v>2.5</c:v>
                </c:pt>
                <c:pt idx="26571">
                  <c:v>2.5</c:v>
                </c:pt>
                <c:pt idx="26572">
                  <c:v>2.5</c:v>
                </c:pt>
                <c:pt idx="26573">
                  <c:v>2.5</c:v>
                </c:pt>
                <c:pt idx="26574">
                  <c:v>2.5</c:v>
                </c:pt>
                <c:pt idx="26575">
                  <c:v>2.5</c:v>
                </c:pt>
                <c:pt idx="26576">
                  <c:v>2.5</c:v>
                </c:pt>
                <c:pt idx="26577">
                  <c:v>2.5</c:v>
                </c:pt>
                <c:pt idx="26578">
                  <c:v>2.5</c:v>
                </c:pt>
                <c:pt idx="26579">
                  <c:v>2.5</c:v>
                </c:pt>
                <c:pt idx="26580">
                  <c:v>2.5</c:v>
                </c:pt>
                <c:pt idx="26581">
                  <c:v>2.5</c:v>
                </c:pt>
                <c:pt idx="26582">
                  <c:v>2.5</c:v>
                </c:pt>
                <c:pt idx="26583">
                  <c:v>2.5</c:v>
                </c:pt>
                <c:pt idx="26584">
                  <c:v>2.5</c:v>
                </c:pt>
                <c:pt idx="26585">
                  <c:v>2.5</c:v>
                </c:pt>
                <c:pt idx="26586">
                  <c:v>2.5</c:v>
                </c:pt>
                <c:pt idx="26587">
                  <c:v>2.5</c:v>
                </c:pt>
                <c:pt idx="26588">
                  <c:v>2.5</c:v>
                </c:pt>
                <c:pt idx="26589">
                  <c:v>2.5</c:v>
                </c:pt>
                <c:pt idx="26590">
                  <c:v>2.5</c:v>
                </c:pt>
                <c:pt idx="26591">
                  <c:v>2.5</c:v>
                </c:pt>
                <c:pt idx="26592">
                  <c:v>2.5</c:v>
                </c:pt>
                <c:pt idx="26593">
                  <c:v>2.5</c:v>
                </c:pt>
                <c:pt idx="26594">
                  <c:v>2.5</c:v>
                </c:pt>
                <c:pt idx="26595">
                  <c:v>2.5</c:v>
                </c:pt>
                <c:pt idx="26596">
                  <c:v>2.5</c:v>
                </c:pt>
                <c:pt idx="26597">
                  <c:v>2.5</c:v>
                </c:pt>
                <c:pt idx="26598">
                  <c:v>2.5</c:v>
                </c:pt>
                <c:pt idx="26599">
                  <c:v>2.5</c:v>
                </c:pt>
                <c:pt idx="26600">
                  <c:v>2.5</c:v>
                </c:pt>
                <c:pt idx="26601">
                  <c:v>2.5</c:v>
                </c:pt>
                <c:pt idx="26602">
                  <c:v>2.5</c:v>
                </c:pt>
                <c:pt idx="26603">
                  <c:v>2.5</c:v>
                </c:pt>
                <c:pt idx="26604">
                  <c:v>2.5</c:v>
                </c:pt>
                <c:pt idx="26605">
                  <c:v>2.5</c:v>
                </c:pt>
                <c:pt idx="26606">
                  <c:v>2.5</c:v>
                </c:pt>
                <c:pt idx="26607">
                  <c:v>3</c:v>
                </c:pt>
                <c:pt idx="26608">
                  <c:v>3</c:v>
                </c:pt>
                <c:pt idx="26609">
                  <c:v>3</c:v>
                </c:pt>
                <c:pt idx="26610">
                  <c:v>2.5</c:v>
                </c:pt>
                <c:pt idx="26611">
                  <c:v>2.5</c:v>
                </c:pt>
                <c:pt idx="26612">
                  <c:v>2.5</c:v>
                </c:pt>
                <c:pt idx="26613">
                  <c:v>2.5</c:v>
                </c:pt>
                <c:pt idx="26614">
                  <c:v>2.5</c:v>
                </c:pt>
                <c:pt idx="26615">
                  <c:v>2.5</c:v>
                </c:pt>
                <c:pt idx="26616">
                  <c:v>2.5</c:v>
                </c:pt>
                <c:pt idx="26617">
                  <c:v>2.5</c:v>
                </c:pt>
                <c:pt idx="26618">
                  <c:v>2.5</c:v>
                </c:pt>
                <c:pt idx="26619">
                  <c:v>2.5</c:v>
                </c:pt>
                <c:pt idx="26620">
                  <c:v>2.5</c:v>
                </c:pt>
                <c:pt idx="26621">
                  <c:v>2.5</c:v>
                </c:pt>
                <c:pt idx="26622">
                  <c:v>2.5</c:v>
                </c:pt>
                <c:pt idx="26623">
                  <c:v>2.5</c:v>
                </c:pt>
                <c:pt idx="26624">
                  <c:v>3</c:v>
                </c:pt>
                <c:pt idx="26625">
                  <c:v>3</c:v>
                </c:pt>
                <c:pt idx="26626">
                  <c:v>2.5</c:v>
                </c:pt>
                <c:pt idx="26627">
                  <c:v>2.5</c:v>
                </c:pt>
                <c:pt idx="26628">
                  <c:v>2.5</c:v>
                </c:pt>
                <c:pt idx="26629">
                  <c:v>2.5</c:v>
                </c:pt>
                <c:pt idx="26630">
                  <c:v>2.5</c:v>
                </c:pt>
                <c:pt idx="26631">
                  <c:v>2.5</c:v>
                </c:pt>
                <c:pt idx="26632">
                  <c:v>2.5</c:v>
                </c:pt>
                <c:pt idx="26633">
                  <c:v>2.5</c:v>
                </c:pt>
                <c:pt idx="26634">
                  <c:v>2.5</c:v>
                </c:pt>
                <c:pt idx="26635">
                  <c:v>2.5</c:v>
                </c:pt>
                <c:pt idx="26636">
                  <c:v>2.5</c:v>
                </c:pt>
                <c:pt idx="26637">
                  <c:v>2.5</c:v>
                </c:pt>
                <c:pt idx="26638">
                  <c:v>2.5</c:v>
                </c:pt>
                <c:pt idx="26639">
                  <c:v>2.5</c:v>
                </c:pt>
                <c:pt idx="26640">
                  <c:v>2.5</c:v>
                </c:pt>
                <c:pt idx="26641">
                  <c:v>2.5</c:v>
                </c:pt>
                <c:pt idx="26642">
                  <c:v>2.5</c:v>
                </c:pt>
                <c:pt idx="26643">
                  <c:v>2.5</c:v>
                </c:pt>
                <c:pt idx="26644">
                  <c:v>2.5</c:v>
                </c:pt>
                <c:pt idx="26645">
                  <c:v>2.5</c:v>
                </c:pt>
                <c:pt idx="26646">
                  <c:v>2.5</c:v>
                </c:pt>
                <c:pt idx="26647">
                  <c:v>2.5</c:v>
                </c:pt>
                <c:pt idx="26648">
                  <c:v>2.5</c:v>
                </c:pt>
                <c:pt idx="26649">
                  <c:v>3</c:v>
                </c:pt>
                <c:pt idx="26650">
                  <c:v>3</c:v>
                </c:pt>
                <c:pt idx="26651">
                  <c:v>2.5</c:v>
                </c:pt>
                <c:pt idx="26652">
                  <c:v>2.5</c:v>
                </c:pt>
                <c:pt idx="26653">
                  <c:v>2.5</c:v>
                </c:pt>
                <c:pt idx="26654">
                  <c:v>2.5</c:v>
                </c:pt>
                <c:pt idx="26655">
                  <c:v>2.5</c:v>
                </c:pt>
                <c:pt idx="26656">
                  <c:v>2.5</c:v>
                </c:pt>
                <c:pt idx="26657">
                  <c:v>2.5</c:v>
                </c:pt>
                <c:pt idx="26658">
                  <c:v>2.5</c:v>
                </c:pt>
                <c:pt idx="26659">
                  <c:v>2.5</c:v>
                </c:pt>
                <c:pt idx="26660">
                  <c:v>2.5</c:v>
                </c:pt>
                <c:pt idx="26661">
                  <c:v>2.5</c:v>
                </c:pt>
                <c:pt idx="26662">
                  <c:v>2.5</c:v>
                </c:pt>
                <c:pt idx="26663">
                  <c:v>2.5</c:v>
                </c:pt>
                <c:pt idx="26664">
                  <c:v>2.5</c:v>
                </c:pt>
                <c:pt idx="26665">
                  <c:v>2.5</c:v>
                </c:pt>
                <c:pt idx="26666">
                  <c:v>2.5</c:v>
                </c:pt>
                <c:pt idx="26667">
                  <c:v>2.5</c:v>
                </c:pt>
                <c:pt idx="26668">
                  <c:v>2.5</c:v>
                </c:pt>
                <c:pt idx="26669">
                  <c:v>2.5</c:v>
                </c:pt>
                <c:pt idx="26670">
                  <c:v>2.5</c:v>
                </c:pt>
                <c:pt idx="26671">
                  <c:v>2.5</c:v>
                </c:pt>
                <c:pt idx="26672">
                  <c:v>2.5</c:v>
                </c:pt>
                <c:pt idx="26673">
                  <c:v>2.5</c:v>
                </c:pt>
                <c:pt idx="26674">
                  <c:v>2.5</c:v>
                </c:pt>
                <c:pt idx="26675">
                  <c:v>2.5</c:v>
                </c:pt>
                <c:pt idx="26676">
                  <c:v>2.5</c:v>
                </c:pt>
                <c:pt idx="26677">
                  <c:v>2.5</c:v>
                </c:pt>
                <c:pt idx="26678">
                  <c:v>2.5</c:v>
                </c:pt>
                <c:pt idx="26679">
                  <c:v>2.5</c:v>
                </c:pt>
                <c:pt idx="26680">
                  <c:v>2.5</c:v>
                </c:pt>
                <c:pt idx="26681">
                  <c:v>2.5</c:v>
                </c:pt>
                <c:pt idx="26682">
                  <c:v>2.5</c:v>
                </c:pt>
                <c:pt idx="26683">
                  <c:v>2.5</c:v>
                </c:pt>
                <c:pt idx="26684">
                  <c:v>2.5</c:v>
                </c:pt>
                <c:pt idx="26685">
                  <c:v>2.5</c:v>
                </c:pt>
                <c:pt idx="26686">
                  <c:v>2.5</c:v>
                </c:pt>
                <c:pt idx="26687">
                  <c:v>2.5</c:v>
                </c:pt>
                <c:pt idx="26688">
                  <c:v>2.5</c:v>
                </c:pt>
                <c:pt idx="26689">
                  <c:v>2.5</c:v>
                </c:pt>
                <c:pt idx="26690">
                  <c:v>3</c:v>
                </c:pt>
                <c:pt idx="26691">
                  <c:v>3</c:v>
                </c:pt>
                <c:pt idx="26692">
                  <c:v>2.5</c:v>
                </c:pt>
                <c:pt idx="26693">
                  <c:v>2.5</c:v>
                </c:pt>
                <c:pt idx="26694">
                  <c:v>2.5</c:v>
                </c:pt>
                <c:pt idx="26695">
                  <c:v>2.5</c:v>
                </c:pt>
                <c:pt idx="26696">
                  <c:v>2.5</c:v>
                </c:pt>
                <c:pt idx="26697">
                  <c:v>3</c:v>
                </c:pt>
                <c:pt idx="26698">
                  <c:v>3</c:v>
                </c:pt>
                <c:pt idx="26699">
                  <c:v>2.5</c:v>
                </c:pt>
                <c:pt idx="26700">
                  <c:v>2.5</c:v>
                </c:pt>
                <c:pt idx="26701">
                  <c:v>2.5</c:v>
                </c:pt>
                <c:pt idx="26702">
                  <c:v>2.5</c:v>
                </c:pt>
                <c:pt idx="26703">
                  <c:v>2.5</c:v>
                </c:pt>
                <c:pt idx="26704">
                  <c:v>2.5</c:v>
                </c:pt>
                <c:pt idx="26705">
                  <c:v>2.5</c:v>
                </c:pt>
                <c:pt idx="26706">
                  <c:v>2.5</c:v>
                </c:pt>
                <c:pt idx="26707">
                  <c:v>2.5</c:v>
                </c:pt>
                <c:pt idx="26708">
                  <c:v>2.5</c:v>
                </c:pt>
                <c:pt idx="26709">
                  <c:v>3</c:v>
                </c:pt>
                <c:pt idx="26710">
                  <c:v>2.5</c:v>
                </c:pt>
                <c:pt idx="26711">
                  <c:v>2.5</c:v>
                </c:pt>
                <c:pt idx="26712">
                  <c:v>2.5</c:v>
                </c:pt>
                <c:pt idx="26713">
                  <c:v>2.5</c:v>
                </c:pt>
                <c:pt idx="26714">
                  <c:v>2.5</c:v>
                </c:pt>
                <c:pt idx="26715">
                  <c:v>2.5</c:v>
                </c:pt>
                <c:pt idx="26716">
                  <c:v>2.5</c:v>
                </c:pt>
                <c:pt idx="26717">
                  <c:v>2.5</c:v>
                </c:pt>
                <c:pt idx="26718">
                  <c:v>2.5</c:v>
                </c:pt>
                <c:pt idx="26719">
                  <c:v>2.5</c:v>
                </c:pt>
                <c:pt idx="26720">
                  <c:v>2.5</c:v>
                </c:pt>
                <c:pt idx="26721">
                  <c:v>2.5</c:v>
                </c:pt>
                <c:pt idx="26722">
                  <c:v>2.5</c:v>
                </c:pt>
                <c:pt idx="26723">
                  <c:v>2.5</c:v>
                </c:pt>
                <c:pt idx="26724">
                  <c:v>2.5</c:v>
                </c:pt>
                <c:pt idx="26725">
                  <c:v>2.5</c:v>
                </c:pt>
                <c:pt idx="26726">
                  <c:v>2.5</c:v>
                </c:pt>
                <c:pt idx="26727">
                  <c:v>2.5</c:v>
                </c:pt>
                <c:pt idx="26728">
                  <c:v>2.5</c:v>
                </c:pt>
                <c:pt idx="26729">
                  <c:v>2.5</c:v>
                </c:pt>
                <c:pt idx="26730">
                  <c:v>2.5</c:v>
                </c:pt>
                <c:pt idx="26731">
                  <c:v>2.5</c:v>
                </c:pt>
                <c:pt idx="26732">
                  <c:v>3</c:v>
                </c:pt>
                <c:pt idx="26733">
                  <c:v>3</c:v>
                </c:pt>
                <c:pt idx="26734">
                  <c:v>2.5</c:v>
                </c:pt>
                <c:pt idx="26735">
                  <c:v>2.5</c:v>
                </c:pt>
                <c:pt idx="26736">
                  <c:v>2.5</c:v>
                </c:pt>
                <c:pt idx="26737">
                  <c:v>2.5</c:v>
                </c:pt>
                <c:pt idx="26738">
                  <c:v>2.5</c:v>
                </c:pt>
                <c:pt idx="26739">
                  <c:v>2.5</c:v>
                </c:pt>
                <c:pt idx="26740">
                  <c:v>3</c:v>
                </c:pt>
                <c:pt idx="26741">
                  <c:v>3</c:v>
                </c:pt>
                <c:pt idx="26742">
                  <c:v>3</c:v>
                </c:pt>
                <c:pt idx="26743">
                  <c:v>2.5</c:v>
                </c:pt>
                <c:pt idx="26744">
                  <c:v>2.5</c:v>
                </c:pt>
                <c:pt idx="26745">
                  <c:v>2.5</c:v>
                </c:pt>
                <c:pt idx="26746">
                  <c:v>2.5</c:v>
                </c:pt>
                <c:pt idx="26747">
                  <c:v>2.5</c:v>
                </c:pt>
                <c:pt idx="26748">
                  <c:v>2.5</c:v>
                </c:pt>
                <c:pt idx="26749">
                  <c:v>2.5</c:v>
                </c:pt>
                <c:pt idx="26750">
                  <c:v>2.5</c:v>
                </c:pt>
                <c:pt idx="26751">
                  <c:v>2.5</c:v>
                </c:pt>
                <c:pt idx="26752">
                  <c:v>2.5</c:v>
                </c:pt>
                <c:pt idx="26753">
                  <c:v>2.5</c:v>
                </c:pt>
                <c:pt idx="26754">
                  <c:v>2.5</c:v>
                </c:pt>
                <c:pt idx="26755">
                  <c:v>3</c:v>
                </c:pt>
                <c:pt idx="26756">
                  <c:v>3</c:v>
                </c:pt>
                <c:pt idx="26757">
                  <c:v>2.5</c:v>
                </c:pt>
                <c:pt idx="26758">
                  <c:v>2.5</c:v>
                </c:pt>
                <c:pt idx="26759">
                  <c:v>2.5</c:v>
                </c:pt>
                <c:pt idx="26760">
                  <c:v>2.5</c:v>
                </c:pt>
                <c:pt idx="26761">
                  <c:v>2.5</c:v>
                </c:pt>
                <c:pt idx="26762">
                  <c:v>2.5</c:v>
                </c:pt>
                <c:pt idx="26763">
                  <c:v>2.5</c:v>
                </c:pt>
                <c:pt idx="26764">
                  <c:v>2.5</c:v>
                </c:pt>
                <c:pt idx="26765">
                  <c:v>2.5</c:v>
                </c:pt>
                <c:pt idx="26766">
                  <c:v>2.5</c:v>
                </c:pt>
                <c:pt idx="26767">
                  <c:v>3</c:v>
                </c:pt>
                <c:pt idx="26768">
                  <c:v>3</c:v>
                </c:pt>
                <c:pt idx="26769">
                  <c:v>2.5</c:v>
                </c:pt>
                <c:pt idx="26770">
                  <c:v>2.5</c:v>
                </c:pt>
                <c:pt idx="26771">
                  <c:v>2.5</c:v>
                </c:pt>
                <c:pt idx="26772">
                  <c:v>2.5</c:v>
                </c:pt>
                <c:pt idx="26773">
                  <c:v>2.5</c:v>
                </c:pt>
                <c:pt idx="26774">
                  <c:v>2.5</c:v>
                </c:pt>
                <c:pt idx="26775">
                  <c:v>2.5</c:v>
                </c:pt>
                <c:pt idx="26776">
                  <c:v>2.5</c:v>
                </c:pt>
                <c:pt idx="26777">
                  <c:v>2.5</c:v>
                </c:pt>
                <c:pt idx="26778">
                  <c:v>2.5</c:v>
                </c:pt>
                <c:pt idx="26779">
                  <c:v>2.5</c:v>
                </c:pt>
                <c:pt idx="26780">
                  <c:v>2.5</c:v>
                </c:pt>
                <c:pt idx="26781">
                  <c:v>2.5</c:v>
                </c:pt>
                <c:pt idx="26782">
                  <c:v>2.5</c:v>
                </c:pt>
                <c:pt idx="26783">
                  <c:v>2.5</c:v>
                </c:pt>
                <c:pt idx="26784">
                  <c:v>2.5</c:v>
                </c:pt>
                <c:pt idx="26785">
                  <c:v>2.5</c:v>
                </c:pt>
                <c:pt idx="26786">
                  <c:v>2.5</c:v>
                </c:pt>
                <c:pt idx="26787">
                  <c:v>2.5</c:v>
                </c:pt>
                <c:pt idx="26788">
                  <c:v>2.5</c:v>
                </c:pt>
                <c:pt idx="26789">
                  <c:v>2.5</c:v>
                </c:pt>
                <c:pt idx="26790">
                  <c:v>2.5</c:v>
                </c:pt>
                <c:pt idx="26791">
                  <c:v>2.5</c:v>
                </c:pt>
                <c:pt idx="26792">
                  <c:v>2.5</c:v>
                </c:pt>
                <c:pt idx="26793">
                  <c:v>2.5</c:v>
                </c:pt>
                <c:pt idx="26794">
                  <c:v>2.5</c:v>
                </c:pt>
                <c:pt idx="26795">
                  <c:v>2.5</c:v>
                </c:pt>
                <c:pt idx="26796">
                  <c:v>2.5</c:v>
                </c:pt>
                <c:pt idx="26797">
                  <c:v>2.5</c:v>
                </c:pt>
                <c:pt idx="26798">
                  <c:v>2.5</c:v>
                </c:pt>
                <c:pt idx="26799">
                  <c:v>2.2000000000000002</c:v>
                </c:pt>
                <c:pt idx="26800">
                  <c:v>2.2000000000000002</c:v>
                </c:pt>
                <c:pt idx="26801">
                  <c:v>2.2000000000000002</c:v>
                </c:pt>
                <c:pt idx="26802">
                  <c:v>2.5</c:v>
                </c:pt>
                <c:pt idx="26803">
                  <c:v>2.5</c:v>
                </c:pt>
                <c:pt idx="26804">
                  <c:v>2.5</c:v>
                </c:pt>
                <c:pt idx="26805">
                  <c:v>2.2000000000000002</c:v>
                </c:pt>
                <c:pt idx="26806">
                  <c:v>2.2000000000000002</c:v>
                </c:pt>
                <c:pt idx="26807">
                  <c:v>2.2000000000000002</c:v>
                </c:pt>
                <c:pt idx="26808">
                  <c:v>2.5</c:v>
                </c:pt>
                <c:pt idx="26809">
                  <c:v>2.5</c:v>
                </c:pt>
                <c:pt idx="26810">
                  <c:v>2.5</c:v>
                </c:pt>
                <c:pt idx="26811">
                  <c:v>2.5</c:v>
                </c:pt>
                <c:pt idx="26812">
                  <c:v>2.5</c:v>
                </c:pt>
                <c:pt idx="26813">
                  <c:v>2.5</c:v>
                </c:pt>
                <c:pt idx="26814">
                  <c:v>2.2000000000000002</c:v>
                </c:pt>
                <c:pt idx="26815">
                  <c:v>2.5</c:v>
                </c:pt>
                <c:pt idx="26816">
                  <c:v>2.5</c:v>
                </c:pt>
                <c:pt idx="26817">
                  <c:v>2.5</c:v>
                </c:pt>
                <c:pt idx="26818">
                  <c:v>2.2000000000000002</c:v>
                </c:pt>
                <c:pt idx="26819">
                  <c:v>2.5</c:v>
                </c:pt>
                <c:pt idx="26820">
                  <c:v>2.5</c:v>
                </c:pt>
                <c:pt idx="26821">
                  <c:v>2.2000000000000002</c:v>
                </c:pt>
                <c:pt idx="26822">
                  <c:v>2.5</c:v>
                </c:pt>
                <c:pt idx="26823">
                  <c:v>2.5</c:v>
                </c:pt>
                <c:pt idx="26824">
                  <c:v>2.5</c:v>
                </c:pt>
                <c:pt idx="26825">
                  <c:v>2.2000000000000002</c:v>
                </c:pt>
                <c:pt idx="26826">
                  <c:v>2.5</c:v>
                </c:pt>
                <c:pt idx="26827">
                  <c:v>2.5</c:v>
                </c:pt>
                <c:pt idx="26828">
                  <c:v>2.5</c:v>
                </c:pt>
                <c:pt idx="26829">
                  <c:v>2.2000000000000002</c:v>
                </c:pt>
                <c:pt idx="26830">
                  <c:v>2.2000000000000002</c:v>
                </c:pt>
                <c:pt idx="26831">
                  <c:v>2.5</c:v>
                </c:pt>
                <c:pt idx="26832">
                  <c:v>2.5</c:v>
                </c:pt>
                <c:pt idx="26833">
                  <c:v>2.5</c:v>
                </c:pt>
                <c:pt idx="26834">
                  <c:v>2.5</c:v>
                </c:pt>
                <c:pt idx="26835">
                  <c:v>2.2000000000000002</c:v>
                </c:pt>
                <c:pt idx="26836">
                  <c:v>2.2000000000000002</c:v>
                </c:pt>
                <c:pt idx="26837">
                  <c:v>2.5</c:v>
                </c:pt>
                <c:pt idx="26838">
                  <c:v>2.5</c:v>
                </c:pt>
                <c:pt idx="26839">
                  <c:v>2.5</c:v>
                </c:pt>
                <c:pt idx="26840">
                  <c:v>2.2000000000000002</c:v>
                </c:pt>
                <c:pt idx="26841">
                  <c:v>2.5</c:v>
                </c:pt>
                <c:pt idx="26842">
                  <c:v>2.5</c:v>
                </c:pt>
                <c:pt idx="26843">
                  <c:v>2.2000000000000002</c:v>
                </c:pt>
                <c:pt idx="26844" formatCode="0.0">
                  <c:v>2.5877049180327885</c:v>
                </c:pt>
                <c:pt idx="26845" formatCode="0.0">
                  <c:v>2.5877049180327885</c:v>
                </c:pt>
                <c:pt idx="26846" formatCode="0.0">
                  <c:v>2.5877049180327885</c:v>
                </c:pt>
                <c:pt idx="26847" formatCode="0.0">
                  <c:v>2.5877049180327885</c:v>
                </c:pt>
                <c:pt idx="26848" formatCode="0.0">
                  <c:v>2.5877049180327885</c:v>
                </c:pt>
                <c:pt idx="26849" formatCode="0.0">
                  <c:v>2.5877049180327885</c:v>
                </c:pt>
                <c:pt idx="26850" formatCode="0.0">
                  <c:v>2.5877049180327885</c:v>
                </c:pt>
                <c:pt idx="26851" formatCode="0.0">
                  <c:v>2.5877049180327885</c:v>
                </c:pt>
                <c:pt idx="26852" formatCode="0.0">
                  <c:v>2.5877049180327885</c:v>
                </c:pt>
                <c:pt idx="26853" formatCode="0.0">
                  <c:v>2.5877049180327885</c:v>
                </c:pt>
                <c:pt idx="26854" formatCode="0.0">
                  <c:v>2.5877049180327885</c:v>
                </c:pt>
                <c:pt idx="26855" formatCode="0.0">
                  <c:v>2.5877049180327885</c:v>
                </c:pt>
                <c:pt idx="26856" formatCode="0.0">
                  <c:v>2.5877049180327885</c:v>
                </c:pt>
                <c:pt idx="26857" formatCode="0.0">
                  <c:v>2.5877049180327885</c:v>
                </c:pt>
                <c:pt idx="26858" formatCode="0.0">
                  <c:v>2.5877049180327885</c:v>
                </c:pt>
                <c:pt idx="26859" formatCode="0.0">
                  <c:v>2.5877049180327885</c:v>
                </c:pt>
                <c:pt idx="26860" formatCode="0.0">
                  <c:v>2.5877049180327885</c:v>
                </c:pt>
                <c:pt idx="26861" formatCode="0.0">
                  <c:v>2.5877049180327885</c:v>
                </c:pt>
                <c:pt idx="26862" formatCode="0.0">
                  <c:v>2.5877049180327885</c:v>
                </c:pt>
                <c:pt idx="26863" formatCode="0.0">
                  <c:v>2.5877049180327885</c:v>
                </c:pt>
                <c:pt idx="26864" formatCode="0.0">
                  <c:v>2.5877049180327885</c:v>
                </c:pt>
                <c:pt idx="26865" formatCode="0.0">
                  <c:v>2.5877049180327885</c:v>
                </c:pt>
                <c:pt idx="26866" formatCode="0.0">
                  <c:v>2.5877049180327885</c:v>
                </c:pt>
                <c:pt idx="26867" formatCode="0.0">
                  <c:v>2.5877049180327885</c:v>
                </c:pt>
                <c:pt idx="26868" formatCode="0.0">
                  <c:v>2.5877049180327885</c:v>
                </c:pt>
                <c:pt idx="26869" formatCode="0.0">
                  <c:v>2.5877049180327885</c:v>
                </c:pt>
                <c:pt idx="26870" formatCode="0.0">
                  <c:v>2.5877049180327885</c:v>
                </c:pt>
                <c:pt idx="26871" formatCode="0.0">
                  <c:v>2.5877049180327885</c:v>
                </c:pt>
                <c:pt idx="26872" formatCode="0.0">
                  <c:v>2.5877049180327885</c:v>
                </c:pt>
                <c:pt idx="26873" formatCode="0.0">
                  <c:v>2.5877049180327885</c:v>
                </c:pt>
                <c:pt idx="26874" formatCode="0.0">
                  <c:v>2.5877049180327885</c:v>
                </c:pt>
                <c:pt idx="26875" formatCode="0.0">
                  <c:v>2.5877049180327885</c:v>
                </c:pt>
                <c:pt idx="26876" formatCode="0.0">
                  <c:v>2.5877049180327885</c:v>
                </c:pt>
                <c:pt idx="26877" formatCode="0.0">
                  <c:v>2.5877049180327885</c:v>
                </c:pt>
                <c:pt idx="26878" formatCode="0.0">
                  <c:v>2.5877049180327885</c:v>
                </c:pt>
                <c:pt idx="26879" formatCode="0.0">
                  <c:v>2.5877049180327885</c:v>
                </c:pt>
                <c:pt idx="26880" formatCode="0.0">
                  <c:v>2.5877049180327885</c:v>
                </c:pt>
                <c:pt idx="26881" formatCode="0.0">
                  <c:v>2.5877049180327885</c:v>
                </c:pt>
                <c:pt idx="26882" formatCode="0.0">
                  <c:v>2.5877049180327885</c:v>
                </c:pt>
                <c:pt idx="26883" formatCode="0.0">
                  <c:v>2.5877049180327885</c:v>
                </c:pt>
                <c:pt idx="26884" formatCode="0.0">
                  <c:v>2.5877049180327885</c:v>
                </c:pt>
                <c:pt idx="26885" formatCode="0.0">
                  <c:v>2.5877049180327885</c:v>
                </c:pt>
                <c:pt idx="26886" formatCode="0.0">
                  <c:v>2.5877049180327885</c:v>
                </c:pt>
                <c:pt idx="26887" formatCode="0.0">
                  <c:v>2.5877049180327885</c:v>
                </c:pt>
                <c:pt idx="26888" formatCode="0.0">
                  <c:v>2.5877049180327885</c:v>
                </c:pt>
                <c:pt idx="26889" formatCode="0.0">
                  <c:v>2.5877049180327885</c:v>
                </c:pt>
                <c:pt idx="26890" formatCode="0.0">
                  <c:v>2.5877049180327885</c:v>
                </c:pt>
                <c:pt idx="26891" formatCode="0.0">
                  <c:v>2.5877049180327885</c:v>
                </c:pt>
                <c:pt idx="26892" formatCode="0.0">
                  <c:v>2.5877049180327885</c:v>
                </c:pt>
                <c:pt idx="26893" formatCode="0.0">
                  <c:v>2.5877049180327885</c:v>
                </c:pt>
                <c:pt idx="26894" formatCode="0.0">
                  <c:v>2.5877049180327885</c:v>
                </c:pt>
                <c:pt idx="26895" formatCode="0.0">
                  <c:v>2.5877049180327885</c:v>
                </c:pt>
                <c:pt idx="26896" formatCode="0.0">
                  <c:v>2.5877049180327885</c:v>
                </c:pt>
                <c:pt idx="26897" formatCode="0.0">
                  <c:v>2.5877049180327885</c:v>
                </c:pt>
                <c:pt idx="26898" formatCode="0.0">
                  <c:v>2.5877049180327885</c:v>
                </c:pt>
                <c:pt idx="26899" formatCode="0.0">
                  <c:v>2.5877049180327885</c:v>
                </c:pt>
                <c:pt idx="26900" formatCode="0.0">
                  <c:v>2.5877049180327885</c:v>
                </c:pt>
                <c:pt idx="26901" formatCode="0.0">
                  <c:v>2.5877049180327885</c:v>
                </c:pt>
                <c:pt idx="26902" formatCode="0.0">
                  <c:v>2.5877049180327885</c:v>
                </c:pt>
                <c:pt idx="26903" formatCode="0.0">
                  <c:v>2.5877049180327885</c:v>
                </c:pt>
                <c:pt idx="26904" formatCode="0.0">
                  <c:v>2.5877049180327885</c:v>
                </c:pt>
                <c:pt idx="26905" formatCode="0.0">
                  <c:v>2.5877049180327885</c:v>
                </c:pt>
                <c:pt idx="26906" formatCode="0.0">
                  <c:v>2.5877049180327885</c:v>
                </c:pt>
                <c:pt idx="26907" formatCode="0.0">
                  <c:v>2.5877049180327885</c:v>
                </c:pt>
                <c:pt idx="26908" formatCode="0.0">
                  <c:v>2.5877049180327885</c:v>
                </c:pt>
                <c:pt idx="26909" formatCode="0.0">
                  <c:v>2.5877049180327885</c:v>
                </c:pt>
                <c:pt idx="26910" formatCode="0.0">
                  <c:v>2.5877049180327885</c:v>
                </c:pt>
                <c:pt idx="26911" formatCode="0.0">
                  <c:v>2.5877049180327885</c:v>
                </c:pt>
                <c:pt idx="26912" formatCode="0.0">
                  <c:v>2.5877049180327885</c:v>
                </c:pt>
                <c:pt idx="26913" formatCode="0.0">
                  <c:v>2.5877049180327885</c:v>
                </c:pt>
                <c:pt idx="26914" formatCode="0.0">
                  <c:v>2.5877049180327885</c:v>
                </c:pt>
                <c:pt idx="26915" formatCode="0.0">
                  <c:v>2.5877049180327885</c:v>
                </c:pt>
                <c:pt idx="26916" formatCode="0.0">
                  <c:v>2.5877049180327885</c:v>
                </c:pt>
                <c:pt idx="26917" formatCode="0.0">
                  <c:v>2.5877049180327885</c:v>
                </c:pt>
                <c:pt idx="26918" formatCode="0.0">
                  <c:v>2.5877049180327885</c:v>
                </c:pt>
                <c:pt idx="26919" formatCode="0.0">
                  <c:v>2.5877049180327885</c:v>
                </c:pt>
                <c:pt idx="26920" formatCode="0.0">
                  <c:v>2.5877049180327885</c:v>
                </c:pt>
                <c:pt idx="26921" formatCode="0.0">
                  <c:v>2.5877049180327885</c:v>
                </c:pt>
                <c:pt idx="26922" formatCode="0.0">
                  <c:v>2.5877049180327885</c:v>
                </c:pt>
                <c:pt idx="26923" formatCode="0.0">
                  <c:v>2.5877049180327885</c:v>
                </c:pt>
                <c:pt idx="26924" formatCode="0.0">
                  <c:v>2.5877049180327885</c:v>
                </c:pt>
                <c:pt idx="26925" formatCode="0.0">
                  <c:v>2.5877049180327885</c:v>
                </c:pt>
                <c:pt idx="26926" formatCode="0.0">
                  <c:v>2.5877049180327885</c:v>
                </c:pt>
                <c:pt idx="26927" formatCode="0.0">
                  <c:v>2.5877049180327885</c:v>
                </c:pt>
                <c:pt idx="26928" formatCode="0.0">
                  <c:v>2.5877049180327885</c:v>
                </c:pt>
                <c:pt idx="26929" formatCode="0.0">
                  <c:v>2.5877049180327885</c:v>
                </c:pt>
                <c:pt idx="26930" formatCode="0.0">
                  <c:v>2.5877049180327885</c:v>
                </c:pt>
                <c:pt idx="26931" formatCode="0.0">
                  <c:v>2.5877049180327885</c:v>
                </c:pt>
                <c:pt idx="26932" formatCode="0.0">
                  <c:v>2.5877049180327885</c:v>
                </c:pt>
                <c:pt idx="26933" formatCode="0.0">
                  <c:v>2.5877049180327885</c:v>
                </c:pt>
                <c:pt idx="26934" formatCode="0.0">
                  <c:v>2.5877049180327885</c:v>
                </c:pt>
                <c:pt idx="26935" formatCode="0.0">
                  <c:v>2.5877049180327885</c:v>
                </c:pt>
                <c:pt idx="26936" formatCode="0.0">
                  <c:v>2.5877049180327885</c:v>
                </c:pt>
                <c:pt idx="26937" formatCode="0.0">
                  <c:v>2.5877049180327885</c:v>
                </c:pt>
                <c:pt idx="26938" formatCode="0.0">
                  <c:v>2.5877049180327885</c:v>
                </c:pt>
                <c:pt idx="26939" formatCode="0.0">
                  <c:v>2.5877049180327885</c:v>
                </c:pt>
                <c:pt idx="26940" formatCode="0.0">
                  <c:v>2.5877049180327885</c:v>
                </c:pt>
                <c:pt idx="26941" formatCode="0.0">
                  <c:v>2.5877049180327885</c:v>
                </c:pt>
                <c:pt idx="26942" formatCode="0.0">
                  <c:v>2.5877049180327885</c:v>
                </c:pt>
                <c:pt idx="26943" formatCode="0.0">
                  <c:v>2.5877049180327885</c:v>
                </c:pt>
                <c:pt idx="26944" formatCode="0.0">
                  <c:v>2.5877049180327885</c:v>
                </c:pt>
                <c:pt idx="26945" formatCode="0.0">
                  <c:v>2.5877049180327885</c:v>
                </c:pt>
                <c:pt idx="26946" formatCode="0.0">
                  <c:v>2.5877049180327885</c:v>
                </c:pt>
                <c:pt idx="26947" formatCode="0.0">
                  <c:v>2.5877049180327885</c:v>
                </c:pt>
                <c:pt idx="26948" formatCode="0.0">
                  <c:v>2.5877049180327885</c:v>
                </c:pt>
                <c:pt idx="26949" formatCode="0.0">
                  <c:v>2.5877049180327885</c:v>
                </c:pt>
                <c:pt idx="26950" formatCode="0.0">
                  <c:v>2.5877049180327885</c:v>
                </c:pt>
                <c:pt idx="26951" formatCode="0.0">
                  <c:v>2.5877049180327885</c:v>
                </c:pt>
                <c:pt idx="26952" formatCode="0.0">
                  <c:v>2.5877049180327885</c:v>
                </c:pt>
                <c:pt idx="26953" formatCode="0.0">
                  <c:v>2.5877049180327885</c:v>
                </c:pt>
                <c:pt idx="26954" formatCode="0.0">
                  <c:v>2.5877049180327885</c:v>
                </c:pt>
                <c:pt idx="26955" formatCode="0.0">
                  <c:v>2.5877049180327885</c:v>
                </c:pt>
                <c:pt idx="26956" formatCode="0.0">
                  <c:v>2.5877049180327885</c:v>
                </c:pt>
                <c:pt idx="26957" formatCode="0.0">
                  <c:v>2.5877049180327885</c:v>
                </c:pt>
                <c:pt idx="26958" formatCode="0.0">
                  <c:v>2.5877049180327885</c:v>
                </c:pt>
                <c:pt idx="26959" formatCode="0.0">
                  <c:v>2.5877049180327885</c:v>
                </c:pt>
                <c:pt idx="26960" formatCode="0.0">
                  <c:v>2.5877049180327885</c:v>
                </c:pt>
                <c:pt idx="26961" formatCode="0.0">
                  <c:v>2.5877049180327885</c:v>
                </c:pt>
                <c:pt idx="26962" formatCode="0.0">
                  <c:v>2.5877049180327885</c:v>
                </c:pt>
                <c:pt idx="26963" formatCode="0.0">
                  <c:v>2.5877049180327885</c:v>
                </c:pt>
                <c:pt idx="26964" formatCode="0.0">
                  <c:v>2.5877049180327885</c:v>
                </c:pt>
                <c:pt idx="26965" formatCode="0.0">
                  <c:v>2.5877049180327885</c:v>
                </c:pt>
                <c:pt idx="26966" formatCode="0.0">
                  <c:v>2.5877049180327885</c:v>
                </c:pt>
                <c:pt idx="26967" formatCode="0.0">
                  <c:v>2.5877049180327885</c:v>
                </c:pt>
                <c:pt idx="26968" formatCode="0.0">
                  <c:v>2.5877049180327885</c:v>
                </c:pt>
                <c:pt idx="26969" formatCode="0.0">
                  <c:v>2.5877049180327885</c:v>
                </c:pt>
                <c:pt idx="26970" formatCode="0.0">
                  <c:v>2.5877049180327885</c:v>
                </c:pt>
                <c:pt idx="26971" formatCode="0.0">
                  <c:v>2.5877049180327885</c:v>
                </c:pt>
                <c:pt idx="26972" formatCode="0.0">
                  <c:v>2.5877049180327885</c:v>
                </c:pt>
                <c:pt idx="26973" formatCode="0.0">
                  <c:v>2.5877049180327885</c:v>
                </c:pt>
                <c:pt idx="26974" formatCode="0.0">
                  <c:v>2.5877049180327885</c:v>
                </c:pt>
                <c:pt idx="26975" formatCode="0.0">
                  <c:v>2.5877049180327885</c:v>
                </c:pt>
                <c:pt idx="26976" formatCode="0.0">
                  <c:v>2.5877049180327885</c:v>
                </c:pt>
                <c:pt idx="26977" formatCode="0.0">
                  <c:v>2.5877049180327885</c:v>
                </c:pt>
                <c:pt idx="26978" formatCode="0.0">
                  <c:v>2.5877049180327885</c:v>
                </c:pt>
                <c:pt idx="26979" formatCode="0.0">
                  <c:v>2.5877049180327885</c:v>
                </c:pt>
                <c:pt idx="26980" formatCode="0.0">
                  <c:v>2.5877049180327885</c:v>
                </c:pt>
                <c:pt idx="26981" formatCode="0.0">
                  <c:v>2.5877049180327885</c:v>
                </c:pt>
                <c:pt idx="26982" formatCode="0.0">
                  <c:v>2.5877049180327885</c:v>
                </c:pt>
                <c:pt idx="26983" formatCode="0.0">
                  <c:v>2.5877049180327885</c:v>
                </c:pt>
                <c:pt idx="26984" formatCode="0.0">
                  <c:v>2.5877049180327885</c:v>
                </c:pt>
                <c:pt idx="26985" formatCode="0.0">
                  <c:v>2.5877049180327885</c:v>
                </c:pt>
                <c:pt idx="26986" formatCode="0.0">
                  <c:v>2.5877049180327885</c:v>
                </c:pt>
                <c:pt idx="26987" formatCode="0.0">
                  <c:v>2.5877049180327885</c:v>
                </c:pt>
                <c:pt idx="26988" formatCode="0.0">
                  <c:v>2.5877049180327885</c:v>
                </c:pt>
                <c:pt idx="26989" formatCode="0.0">
                  <c:v>2.5877049180327885</c:v>
                </c:pt>
                <c:pt idx="26990" formatCode="0.0">
                  <c:v>2.5877049180327885</c:v>
                </c:pt>
                <c:pt idx="26991" formatCode="0.0">
                  <c:v>2.5877049180327885</c:v>
                </c:pt>
                <c:pt idx="26992" formatCode="0.0">
                  <c:v>2.5877049180327885</c:v>
                </c:pt>
                <c:pt idx="26993" formatCode="0.0">
                  <c:v>2.5877049180327885</c:v>
                </c:pt>
                <c:pt idx="26994" formatCode="0.0">
                  <c:v>2.5877049180327885</c:v>
                </c:pt>
                <c:pt idx="26995" formatCode="0.0">
                  <c:v>2.5877049180327885</c:v>
                </c:pt>
                <c:pt idx="26996" formatCode="0.0">
                  <c:v>2.5877049180327885</c:v>
                </c:pt>
                <c:pt idx="26997" formatCode="0.0">
                  <c:v>2.5877049180327885</c:v>
                </c:pt>
                <c:pt idx="26998" formatCode="0.0">
                  <c:v>2.5877049180327885</c:v>
                </c:pt>
                <c:pt idx="26999" formatCode="0.0">
                  <c:v>2.5877049180327885</c:v>
                </c:pt>
                <c:pt idx="27000" formatCode="0.0">
                  <c:v>2.5877049180327885</c:v>
                </c:pt>
                <c:pt idx="27001" formatCode="0.0">
                  <c:v>2.5877049180327885</c:v>
                </c:pt>
                <c:pt idx="27002" formatCode="0.0">
                  <c:v>2.5877049180327885</c:v>
                </c:pt>
                <c:pt idx="27003" formatCode="0.0">
                  <c:v>2.5877049180327885</c:v>
                </c:pt>
                <c:pt idx="27004" formatCode="0.0">
                  <c:v>2.5877049180327885</c:v>
                </c:pt>
                <c:pt idx="27005" formatCode="0.0">
                  <c:v>2.5877049180327885</c:v>
                </c:pt>
                <c:pt idx="27006" formatCode="0.0">
                  <c:v>2.5877049180327885</c:v>
                </c:pt>
                <c:pt idx="27007" formatCode="0.0">
                  <c:v>2.5877049180327885</c:v>
                </c:pt>
                <c:pt idx="27008" formatCode="0.0">
                  <c:v>2.5877049180327885</c:v>
                </c:pt>
                <c:pt idx="27009" formatCode="0.0">
                  <c:v>2.5877049180327885</c:v>
                </c:pt>
                <c:pt idx="27010" formatCode="0.0">
                  <c:v>2.5877049180327885</c:v>
                </c:pt>
                <c:pt idx="27011" formatCode="0.0">
                  <c:v>2.5877049180327885</c:v>
                </c:pt>
                <c:pt idx="27012" formatCode="0.0">
                  <c:v>2.5877049180327885</c:v>
                </c:pt>
                <c:pt idx="27013" formatCode="0.0">
                  <c:v>2.5877049180327885</c:v>
                </c:pt>
                <c:pt idx="27014" formatCode="0.0">
                  <c:v>2.5877049180327885</c:v>
                </c:pt>
                <c:pt idx="27015" formatCode="0.0">
                  <c:v>2.5877049180327885</c:v>
                </c:pt>
                <c:pt idx="27016" formatCode="0.0">
                  <c:v>2.5877049180327885</c:v>
                </c:pt>
                <c:pt idx="27017" formatCode="0.0">
                  <c:v>2.5877049180327885</c:v>
                </c:pt>
                <c:pt idx="27018" formatCode="0.0">
                  <c:v>2.5877049180327885</c:v>
                </c:pt>
                <c:pt idx="27019" formatCode="0.0">
                  <c:v>2.5877049180327885</c:v>
                </c:pt>
                <c:pt idx="27020" formatCode="0.0">
                  <c:v>2.5877049180327885</c:v>
                </c:pt>
                <c:pt idx="27021" formatCode="0.0">
                  <c:v>2.5877049180327885</c:v>
                </c:pt>
                <c:pt idx="27022" formatCode="0.0">
                  <c:v>2.5877049180327885</c:v>
                </c:pt>
                <c:pt idx="27023" formatCode="0.0">
                  <c:v>2.5877049180327885</c:v>
                </c:pt>
                <c:pt idx="27024" formatCode="0.0">
                  <c:v>2.5877049180327885</c:v>
                </c:pt>
                <c:pt idx="27025" formatCode="0.0">
                  <c:v>2.5877049180327885</c:v>
                </c:pt>
                <c:pt idx="27026" formatCode="0.0">
                  <c:v>2.5877049180327885</c:v>
                </c:pt>
                <c:pt idx="27027" formatCode="0.0">
                  <c:v>2.5877049180327885</c:v>
                </c:pt>
                <c:pt idx="27028" formatCode="0.0">
                  <c:v>2.5877049180327885</c:v>
                </c:pt>
                <c:pt idx="27029" formatCode="0.0">
                  <c:v>2.5877049180327885</c:v>
                </c:pt>
                <c:pt idx="27030" formatCode="0.0">
                  <c:v>2.5877049180327885</c:v>
                </c:pt>
                <c:pt idx="27031" formatCode="0.0">
                  <c:v>2.5877049180327885</c:v>
                </c:pt>
                <c:pt idx="27032" formatCode="0.0">
                  <c:v>2.5877049180327885</c:v>
                </c:pt>
                <c:pt idx="27033" formatCode="0.0">
                  <c:v>2.5877049180327885</c:v>
                </c:pt>
                <c:pt idx="27034" formatCode="0.0">
                  <c:v>2.5877049180327885</c:v>
                </c:pt>
                <c:pt idx="27035" formatCode="0.0">
                  <c:v>2.5877049180327885</c:v>
                </c:pt>
                <c:pt idx="27036" formatCode="0.0">
                  <c:v>2.5877049180327885</c:v>
                </c:pt>
                <c:pt idx="27037" formatCode="0.0">
                  <c:v>2.5877049180327885</c:v>
                </c:pt>
                <c:pt idx="27038" formatCode="0.0">
                  <c:v>2.5877049180327885</c:v>
                </c:pt>
                <c:pt idx="27039" formatCode="0.0">
                  <c:v>2.5877049180327885</c:v>
                </c:pt>
                <c:pt idx="27040" formatCode="0.0">
                  <c:v>2.5877049180327885</c:v>
                </c:pt>
                <c:pt idx="27041" formatCode="0.0">
                  <c:v>2.5877049180327885</c:v>
                </c:pt>
                <c:pt idx="27042" formatCode="0.0">
                  <c:v>2.5877049180327885</c:v>
                </c:pt>
                <c:pt idx="27043" formatCode="0.0">
                  <c:v>2.5877049180327885</c:v>
                </c:pt>
                <c:pt idx="27044" formatCode="0.0">
                  <c:v>2.5877049180327885</c:v>
                </c:pt>
                <c:pt idx="27045" formatCode="0.0">
                  <c:v>2.5877049180327885</c:v>
                </c:pt>
                <c:pt idx="27046" formatCode="0.0">
                  <c:v>2.5877049180327885</c:v>
                </c:pt>
                <c:pt idx="27047">
                  <c:v>2</c:v>
                </c:pt>
                <c:pt idx="27048">
                  <c:v>2</c:v>
                </c:pt>
                <c:pt idx="27049">
                  <c:v>2</c:v>
                </c:pt>
                <c:pt idx="27050">
                  <c:v>2</c:v>
                </c:pt>
                <c:pt idx="27051">
                  <c:v>2</c:v>
                </c:pt>
                <c:pt idx="27052">
                  <c:v>2</c:v>
                </c:pt>
                <c:pt idx="27053">
                  <c:v>2</c:v>
                </c:pt>
                <c:pt idx="27054">
                  <c:v>2</c:v>
                </c:pt>
                <c:pt idx="27055">
                  <c:v>2</c:v>
                </c:pt>
                <c:pt idx="27056">
                  <c:v>2</c:v>
                </c:pt>
                <c:pt idx="27057">
                  <c:v>2</c:v>
                </c:pt>
                <c:pt idx="27058">
                  <c:v>2</c:v>
                </c:pt>
                <c:pt idx="27059">
                  <c:v>2</c:v>
                </c:pt>
                <c:pt idx="27060">
                  <c:v>2</c:v>
                </c:pt>
                <c:pt idx="27061">
                  <c:v>2</c:v>
                </c:pt>
                <c:pt idx="27062">
                  <c:v>2</c:v>
                </c:pt>
                <c:pt idx="27063">
                  <c:v>2</c:v>
                </c:pt>
                <c:pt idx="27064">
                  <c:v>2</c:v>
                </c:pt>
                <c:pt idx="27065">
                  <c:v>2</c:v>
                </c:pt>
                <c:pt idx="27066">
                  <c:v>2</c:v>
                </c:pt>
                <c:pt idx="27067">
                  <c:v>2</c:v>
                </c:pt>
                <c:pt idx="27068">
                  <c:v>2</c:v>
                </c:pt>
                <c:pt idx="27069">
                  <c:v>2</c:v>
                </c:pt>
                <c:pt idx="27070">
                  <c:v>2</c:v>
                </c:pt>
                <c:pt idx="27071">
                  <c:v>2</c:v>
                </c:pt>
                <c:pt idx="27072">
                  <c:v>2</c:v>
                </c:pt>
                <c:pt idx="27073">
                  <c:v>2</c:v>
                </c:pt>
                <c:pt idx="27074">
                  <c:v>2</c:v>
                </c:pt>
                <c:pt idx="27075">
                  <c:v>2</c:v>
                </c:pt>
                <c:pt idx="27076">
                  <c:v>2</c:v>
                </c:pt>
                <c:pt idx="27077">
                  <c:v>2</c:v>
                </c:pt>
                <c:pt idx="27078">
                  <c:v>2</c:v>
                </c:pt>
                <c:pt idx="27079">
                  <c:v>2</c:v>
                </c:pt>
                <c:pt idx="27080">
                  <c:v>2</c:v>
                </c:pt>
                <c:pt idx="27081">
                  <c:v>2</c:v>
                </c:pt>
                <c:pt idx="27082">
                  <c:v>2</c:v>
                </c:pt>
                <c:pt idx="27083">
                  <c:v>2</c:v>
                </c:pt>
                <c:pt idx="27084">
                  <c:v>2</c:v>
                </c:pt>
                <c:pt idx="27085">
                  <c:v>2</c:v>
                </c:pt>
                <c:pt idx="27086">
                  <c:v>2</c:v>
                </c:pt>
                <c:pt idx="27087">
                  <c:v>2</c:v>
                </c:pt>
                <c:pt idx="27088">
                  <c:v>2</c:v>
                </c:pt>
                <c:pt idx="27089">
                  <c:v>2</c:v>
                </c:pt>
                <c:pt idx="27090">
                  <c:v>2</c:v>
                </c:pt>
                <c:pt idx="27091">
                  <c:v>2</c:v>
                </c:pt>
                <c:pt idx="27092">
                  <c:v>2</c:v>
                </c:pt>
                <c:pt idx="27093">
                  <c:v>2</c:v>
                </c:pt>
                <c:pt idx="27094">
                  <c:v>2</c:v>
                </c:pt>
                <c:pt idx="27095">
                  <c:v>2</c:v>
                </c:pt>
                <c:pt idx="27096">
                  <c:v>2</c:v>
                </c:pt>
                <c:pt idx="27097">
                  <c:v>2</c:v>
                </c:pt>
                <c:pt idx="27098">
                  <c:v>2</c:v>
                </c:pt>
                <c:pt idx="27099">
                  <c:v>2</c:v>
                </c:pt>
                <c:pt idx="27100">
                  <c:v>2</c:v>
                </c:pt>
                <c:pt idx="27101">
                  <c:v>2</c:v>
                </c:pt>
                <c:pt idx="27102">
                  <c:v>2</c:v>
                </c:pt>
                <c:pt idx="27103">
                  <c:v>2</c:v>
                </c:pt>
                <c:pt idx="27104">
                  <c:v>2</c:v>
                </c:pt>
                <c:pt idx="27105">
                  <c:v>2</c:v>
                </c:pt>
                <c:pt idx="27106">
                  <c:v>2</c:v>
                </c:pt>
                <c:pt idx="27107">
                  <c:v>2</c:v>
                </c:pt>
                <c:pt idx="27108">
                  <c:v>2</c:v>
                </c:pt>
                <c:pt idx="27109">
                  <c:v>2</c:v>
                </c:pt>
                <c:pt idx="27110">
                  <c:v>2</c:v>
                </c:pt>
                <c:pt idx="27111">
                  <c:v>2</c:v>
                </c:pt>
                <c:pt idx="27112">
                  <c:v>2</c:v>
                </c:pt>
                <c:pt idx="27113">
                  <c:v>2</c:v>
                </c:pt>
                <c:pt idx="27114">
                  <c:v>2</c:v>
                </c:pt>
                <c:pt idx="27115">
                  <c:v>2</c:v>
                </c:pt>
                <c:pt idx="27116">
                  <c:v>2</c:v>
                </c:pt>
                <c:pt idx="27117">
                  <c:v>2</c:v>
                </c:pt>
                <c:pt idx="27118">
                  <c:v>2</c:v>
                </c:pt>
                <c:pt idx="27119">
                  <c:v>2</c:v>
                </c:pt>
                <c:pt idx="27120">
                  <c:v>2</c:v>
                </c:pt>
                <c:pt idx="27121">
                  <c:v>2.5</c:v>
                </c:pt>
                <c:pt idx="27122">
                  <c:v>2.5</c:v>
                </c:pt>
                <c:pt idx="27123">
                  <c:v>2.5</c:v>
                </c:pt>
                <c:pt idx="27124">
                  <c:v>2.5</c:v>
                </c:pt>
                <c:pt idx="27125">
                  <c:v>2.5</c:v>
                </c:pt>
                <c:pt idx="27126">
                  <c:v>2.5</c:v>
                </c:pt>
                <c:pt idx="27127">
                  <c:v>2.5</c:v>
                </c:pt>
                <c:pt idx="27128">
                  <c:v>2.5</c:v>
                </c:pt>
                <c:pt idx="27129">
                  <c:v>2.5</c:v>
                </c:pt>
                <c:pt idx="27130">
                  <c:v>2.5</c:v>
                </c:pt>
                <c:pt idx="27131">
                  <c:v>2.5</c:v>
                </c:pt>
                <c:pt idx="27132">
                  <c:v>2.5</c:v>
                </c:pt>
                <c:pt idx="27133">
                  <c:v>2.5</c:v>
                </c:pt>
                <c:pt idx="27134">
                  <c:v>2.5</c:v>
                </c:pt>
                <c:pt idx="27135">
                  <c:v>2.5</c:v>
                </c:pt>
                <c:pt idx="27136">
                  <c:v>2.5</c:v>
                </c:pt>
                <c:pt idx="27137">
                  <c:v>2.5</c:v>
                </c:pt>
                <c:pt idx="27138">
                  <c:v>2.5</c:v>
                </c:pt>
                <c:pt idx="27139">
                  <c:v>2.5</c:v>
                </c:pt>
                <c:pt idx="27140">
                  <c:v>2.5</c:v>
                </c:pt>
                <c:pt idx="27141">
                  <c:v>2.5</c:v>
                </c:pt>
                <c:pt idx="27142">
                  <c:v>2.5</c:v>
                </c:pt>
                <c:pt idx="27143">
                  <c:v>2.5</c:v>
                </c:pt>
                <c:pt idx="27144">
                  <c:v>2.5</c:v>
                </c:pt>
                <c:pt idx="27145">
                  <c:v>2.5</c:v>
                </c:pt>
                <c:pt idx="27146">
                  <c:v>2.5</c:v>
                </c:pt>
                <c:pt idx="27147">
                  <c:v>2.5</c:v>
                </c:pt>
                <c:pt idx="27148">
                  <c:v>2.5</c:v>
                </c:pt>
                <c:pt idx="27149">
                  <c:v>2.5</c:v>
                </c:pt>
                <c:pt idx="27150">
                  <c:v>2.5</c:v>
                </c:pt>
                <c:pt idx="27151">
                  <c:v>2.5</c:v>
                </c:pt>
                <c:pt idx="27152">
                  <c:v>2.5</c:v>
                </c:pt>
                <c:pt idx="27153">
                  <c:v>2.5</c:v>
                </c:pt>
                <c:pt idx="27154">
                  <c:v>2.5</c:v>
                </c:pt>
                <c:pt idx="27155">
                  <c:v>2.5</c:v>
                </c:pt>
                <c:pt idx="27156">
                  <c:v>2.5</c:v>
                </c:pt>
                <c:pt idx="27157">
                  <c:v>2.5</c:v>
                </c:pt>
                <c:pt idx="27158">
                  <c:v>2.5</c:v>
                </c:pt>
                <c:pt idx="27159">
                  <c:v>2.5</c:v>
                </c:pt>
                <c:pt idx="27160">
                  <c:v>2.5</c:v>
                </c:pt>
                <c:pt idx="27161">
                  <c:v>2.5</c:v>
                </c:pt>
                <c:pt idx="27162">
                  <c:v>2.5</c:v>
                </c:pt>
                <c:pt idx="27163">
                  <c:v>2.5</c:v>
                </c:pt>
                <c:pt idx="27164">
                  <c:v>2.5</c:v>
                </c:pt>
                <c:pt idx="27165">
                  <c:v>2.5</c:v>
                </c:pt>
                <c:pt idx="27166">
                  <c:v>2.5</c:v>
                </c:pt>
                <c:pt idx="27167">
                  <c:v>2.5</c:v>
                </c:pt>
                <c:pt idx="27168">
                  <c:v>2.5</c:v>
                </c:pt>
                <c:pt idx="27169">
                  <c:v>2.5</c:v>
                </c:pt>
                <c:pt idx="27170">
                  <c:v>2.5</c:v>
                </c:pt>
                <c:pt idx="27171">
                  <c:v>2.5</c:v>
                </c:pt>
                <c:pt idx="27172">
                  <c:v>2.5</c:v>
                </c:pt>
                <c:pt idx="27173">
                  <c:v>2.5</c:v>
                </c:pt>
                <c:pt idx="27174">
                  <c:v>2.5</c:v>
                </c:pt>
                <c:pt idx="27175">
                  <c:v>2.5</c:v>
                </c:pt>
                <c:pt idx="27176">
                  <c:v>2.5</c:v>
                </c:pt>
                <c:pt idx="27177">
                  <c:v>2.5</c:v>
                </c:pt>
                <c:pt idx="27178">
                  <c:v>2.5</c:v>
                </c:pt>
                <c:pt idx="27179">
                  <c:v>2.5</c:v>
                </c:pt>
                <c:pt idx="27180">
                  <c:v>2.5</c:v>
                </c:pt>
                <c:pt idx="27181">
                  <c:v>2.5</c:v>
                </c:pt>
                <c:pt idx="27182">
                  <c:v>2.5</c:v>
                </c:pt>
                <c:pt idx="27183">
                  <c:v>2.5</c:v>
                </c:pt>
                <c:pt idx="27184">
                  <c:v>2.5</c:v>
                </c:pt>
                <c:pt idx="27185">
                  <c:v>2.5</c:v>
                </c:pt>
                <c:pt idx="27186">
                  <c:v>2.5</c:v>
                </c:pt>
                <c:pt idx="27187">
                  <c:v>2.5</c:v>
                </c:pt>
                <c:pt idx="27188">
                  <c:v>2.5</c:v>
                </c:pt>
                <c:pt idx="27189">
                  <c:v>2.5</c:v>
                </c:pt>
                <c:pt idx="27190">
                  <c:v>2.5</c:v>
                </c:pt>
                <c:pt idx="27191">
                  <c:v>2.5</c:v>
                </c:pt>
                <c:pt idx="27192">
                  <c:v>2.5</c:v>
                </c:pt>
                <c:pt idx="27193">
                  <c:v>2.5</c:v>
                </c:pt>
                <c:pt idx="27194">
                  <c:v>2.5</c:v>
                </c:pt>
                <c:pt idx="27195">
                  <c:v>2.5</c:v>
                </c:pt>
                <c:pt idx="27196">
                  <c:v>2.5</c:v>
                </c:pt>
                <c:pt idx="27197">
                  <c:v>2.5</c:v>
                </c:pt>
                <c:pt idx="27198">
                  <c:v>2.5</c:v>
                </c:pt>
                <c:pt idx="27199">
                  <c:v>2.5</c:v>
                </c:pt>
                <c:pt idx="27200">
                  <c:v>2.5</c:v>
                </c:pt>
                <c:pt idx="27201">
                  <c:v>2.5</c:v>
                </c:pt>
                <c:pt idx="27202">
                  <c:v>2.5</c:v>
                </c:pt>
                <c:pt idx="27203">
                  <c:v>2.5</c:v>
                </c:pt>
                <c:pt idx="27204">
                  <c:v>2.5</c:v>
                </c:pt>
                <c:pt idx="27205">
                  <c:v>2.5</c:v>
                </c:pt>
                <c:pt idx="27206">
                  <c:v>2.5</c:v>
                </c:pt>
                <c:pt idx="27207">
                  <c:v>2.5</c:v>
                </c:pt>
                <c:pt idx="27208">
                  <c:v>2.5</c:v>
                </c:pt>
                <c:pt idx="27209">
                  <c:v>2.5</c:v>
                </c:pt>
                <c:pt idx="27210">
                  <c:v>2.5</c:v>
                </c:pt>
                <c:pt idx="27211">
                  <c:v>2.5</c:v>
                </c:pt>
                <c:pt idx="27212">
                  <c:v>2.5</c:v>
                </c:pt>
                <c:pt idx="27213">
                  <c:v>2.5</c:v>
                </c:pt>
                <c:pt idx="27214">
                  <c:v>2.5</c:v>
                </c:pt>
                <c:pt idx="27215">
                  <c:v>2.5</c:v>
                </c:pt>
                <c:pt idx="27216">
                  <c:v>2.5</c:v>
                </c:pt>
                <c:pt idx="27217">
                  <c:v>2.5</c:v>
                </c:pt>
                <c:pt idx="27218">
                  <c:v>2.5</c:v>
                </c:pt>
                <c:pt idx="27219">
                  <c:v>2.5</c:v>
                </c:pt>
                <c:pt idx="27220">
                  <c:v>2.5</c:v>
                </c:pt>
                <c:pt idx="27221">
                  <c:v>2.5</c:v>
                </c:pt>
                <c:pt idx="27222">
                  <c:v>2.5</c:v>
                </c:pt>
                <c:pt idx="27223">
                  <c:v>2.5</c:v>
                </c:pt>
                <c:pt idx="27224">
                  <c:v>2.5</c:v>
                </c:pt>
                <c:pt idx="27225">
                  <c:v>2.5</c:v>
                </c:pt>
                <c:pt idx="27226">
                  <c:v>2.5</c:v>
                </c:pt>
                <c:pt idx="27227">
                  <c:v>2.5</c:v>
                </c:pt>
                <c:pt idx="27228">
                  <c:v>2.5</c:v>
                </c:pt>
                <c:pt idx="27229">
                  <c:v>2.5</c:v>
                </c:pt>
                <c:pt idx="27230">
                  <c:v>2.5</c:v>
                </c:pt>
                <c:pt idx="27231">
                  <c:v>2</c:v>
                </c:pt>
                <c:pt idx="27232">
                  <c:v>2.5</c:v>
                </c:pt>
                <c:pt idx="27233">
                  <c:v>2.5</c:v>
                </c:pt>
                <c:pt idx="27234">
                  <c:v>2.5</c:v>
                </c:pt>
                <c:pt idx="27235">
                  <c:v>2.5</c:v>
                </c:pt>
                <c:pt idx="27236">
                  <c:v>2.5</c:v>
                </c:pt>
                <c:pt idx="27237">
                  <c:v>2.5</c:v>
                </c:pt>
                <c:pt idx="27238">
                  <c:v>2.5</c:v>
                </c:pt>
                <c:pt idx="27239">
                  <c:v>2.5</c:v>
                </c:pt>
                <c:pt idx="27240">
                  <c:v>2.5</c:v>
                </c:pt>
                <c:pt idx="27241">
                  <c:v>2.5</c:v>
                </c:pt>
                <c:pt idx="27242">
                  <c:v>2.5</c:v>
                </c:pt>
                <c:pt idx="27243">
                  <c:v>2.5</c:v>
                </c:pt>
                <c:pt idx="27244">
                  <c:v>2</c:v>
                </c:pt>
                <c:pt idx="27245">
                  <c:v>2</c:v>
                </c:pt>
                <c:pt idx="27246">
                  <c:v>2</c:v>
                </c:pt>
                <c:pt idx="27247">
                  <c:v>2</c:v>
                </c:pt>
                <c:pt idx="27248">
                  <c:v>2</c:v>
                </c:pt>
                <c:pt idx="27249">
                  <c:v>2</c:v>
                </c:pt>
                <c:pt idx="27250">
                  <c:v>2.5</c:v>
                </c:pt>
                <c:pt idx="27251">
                  <c:v>2.5</c:v>
                </c:pt>
                <c:pt idx="27252">
                  <c:v>2.5</c:v>
                </c:pt>
                <c:pt idx="27253">
                  <c:v>2.5</c:v>
                </c:pt>
                <c:pt idx="27254">
                  <c:v>2.5</c:v>
                </c:pt>
                <c:pt idx="27255">
                  <c:v>2.5</c:v>
                </c:pt>
                <c:pt idx="27256">
                  <c:v>2.5</c:v>
                </c:pt>
                <c:pt idx="27257">
                  <c:v>2.5</c:v>
                </c:pt>
                <c:pt idx="27258">
                  <c:v>2</c:v>
                </c:pt>
                <c:pt idx="27259">
                  <c:v>2</c:v>
                </c:pt>
                <c:pt idx="27260">
                  <c:v>2</c:v>
                </c:pt>
                <c:pt idx="27261">
                  <c:v>2</c:v>
                </c:pt>
                <c:pt idx="27262">
                  <c:v>2</c:v>
                </c:pt>
                <c:pt idx="27263">
                  <c:v>2.5</c:v>
                </c:pt>
                <c:pt idx="27264">
                  <c:v>2</c:v>
                </c:pt>
                <c:pt idx="27265">
                  <c:v>2.5</c:v>
                </c:pt>
                <c:pt idx="27266">
                  <c:v>2</c:v>
                </c:pt>
                <c:pt idx="27267">
                  <c:v>2.5</c:v>
                </c:pt>
                <c:pt idx="27268">
                  <c:v>2.5</c:v>
                </c:pt>
                <c:pt idx="27269">
                  <c:v>2.5</c:v>
                </c:pt>
                <c:pt idx="27270">
                  <c:v>2</c:v>
                </c:pt>
                <c:pt idx="27271">
                  <c:v>2</c:v>
                </c:pt>
                <c:pt idx="27272">
                  <c:v>2</c:v>
                </c:pt>
                <c:pt idx="27273">
                  <c:v>2</c:v>
                </c:pt>
                <c:pt idx="27274">
                  <c:v>2.5</c:v>
                </c:pt>
                <c:pt idx="27275">
                  <c:v>2.5</c:v>
                </c:pt>
                <c:pt idx="27276">
                  <c:v>2</c:v>
                </c:pt>
                <c:pt idx="27277">
                  <c:v>2.5</c:v>
                </c:pt>
                <c:pt idx="27278">
                  <c:v>2.5</c:v>
                </c:pt>
                <c:pt idx="27279">
                  <c:v>2</c:v>
                </c:pt>
                <c:pt idx="27280">
                  <c:v>2.5</c:v>
                </c:pt>
                <c:pt idx="27281">
                  <c:v>2.5</c:v>
                </c:pt>
                <c:pt idx="27282">
                  <c:v>2.5</c:v>
                </c:pt>
                <c:pt idx="27283">
                  <c:v>2</c:v>
                </c:pt>
                <c:pt idx="27284">
                  <c:v>2</c:v>
                </c:pt>
                <c:pt idx="27285">
                  <c:v>2.2000000000000002</c:v>
                </c:pt>
                <c:pt idx="27286">
                  <c:v>2.2000000000000002</c:v>
                </c:pt>
                <c:pt idx="27287">
                  <c:v>2.2000000000000002</c:v>
                </c:pt>
                <c:pt idx="27288">
                  <c:v>2.2000000000000002</c:v>
                </c:pt>
                <c:pt idx="27289">
                  <c:v>2.2000000000000002</c:v>
                </c:pt>
                <c:pt idx="27290">
                  <c:v>2.5</c:v>
                </c:pt>
                <c:pt idx="27291">
                  <c:v>2.2000000000000002</c:v>
                </c:pt>
                <c:pt idx="27292">
                  <c:v>2.5</c:v>
                </c:pt>
                <c:pt idx="27293">
                  <c:v>2.2000000000000002</c:v>
                </c:pt>
                <c:pt idx="27294">
                  <c:v>2.5</c:v>
                </c:pt>
                <c:pt idx="27295">
                  <c:v>2.2000000000000002</c:v>
                </c:pt>
                <c:pt idx="27296">
                  <c:v>2.5</c:v>
                </c:pt>
                <c:pt idx="27297">
                  <c:v>2.2000000000000002</c:v>
                </c:pt>
                <c:pt idx="27298">
                  <c:v>2.2000000000000002</c:v>
                </c:pt>
                <c:pt idx="27299">
                  <c:v>2.2000000000000002</c:v>
                </c:pt>
                <c:pt idx="27300">
                  <c:v>2.2000000000000002</c:v>
                </c:pt>
                <c:pt idx="27301">
                  <c:v>2.2000000000000002</c:v>
                </c:pt>
                <c:pt idx="27302">
                  <c:v>2.5</c:v>
                </c:pt>
                <c:pt idx="27303">
                  <c:v>2.2000000000000002</c:v>
                </c:pt>
                <c:pt idx="27304">
                  <c:v>2.5</c:v>
                </c:pt>
                <c:pt idx="27305">
                  <c:v>2.2000000000000002</c:v>
                </c:pt>
                <c:pt idx="27306">
                  <c:v>2.5</c:v>
                </c:pt>
                <c:pt idx="27307">
                  <c:v>2.2000000000000002</c:v>
                </c:pt>
                <c:pt idx="27308">
                  <c:v>2.5</c:v>
                </c:pt>
                <c:pt idx="27309">
                  <c:v>2.2000000000000002</c:v>
                </c:pt>
                <c:pt idx="27310">
                  <c:v>2.5</c:v>
                </c:pt>
                <c:pt idx="27311">
                  <c:v>2.5</c:v>
                </c:pt>
                <c:pt idx="27312">
                  <c:v>2.2000000000000002</c:v>
                </c:pt>
                <c:pt idx="27313">
                  <c:v>2.2000000000000002</c:v>
                </c:pt>
                <c:pt idx="27314">
                  <c:v>2.2000000000000002</c:v>
                </c:pt>
                <c:pt idx="27315">
                  <c:v>2.2000000000000002</c:v>
                </c:pt>
                <c:pt idx="27316">
                  <c:v>2.2000000000000002</c:v>
                </c:pt>
                <c:pt idx="27317">
                  <c:v>2.2000000000000002</c:v>
                </c:pt>
                <c:pt idx="27318">
                  <c:v>2.2000000000000002</c:v>
                </c:pt>
                <c:pt idx="27319">
                  <c:v>2.2000000000000002</c:v>
                </c:pt>
                <c:pt idx="27320">
                  <c:v>2.2000000000000002</c:v>
                </c:pt>
                <c:pt idx="27321">
                  <c:v>2.2000000000000002</c:v>
                </c:pt>
                <c:pt idx="27322">
                  <c:v>2.2000000000000002</c:v>
                </c:pt>
                <c:pt idx="27323">
                  <c:v>2.2000000000000002</c:v>
                </c:pt>
                <c:pt idx="27324">
                  <c:v>2.2000000000000002</c:v>
                </c:pt>
                <c:pt idx="27325">
                  <c:v>2.2000000000000002</c:v>
                </c:pt>
                <c:pt idx="27326">
                  <c:v>2.5</c:v>
                </c:pt>
                <c:pt idx="27327">
                  <c:v>2.5</c:v>
                </c:pt>
                <c:pt idx="27328">
                  <c:v>2.2000000000000002</c:v>
                </c:pt>
                <c:pt idx="27329">
                  <c:v>2.2000000000000002</c:v>
                </c:pt>
                <c:pt idx="27330">
                  <c:v>2.2000000000000002</c:v>
                </c:pt>
                <c:pt idx="27331">
                  <c:v>2.2000000000000002</c:v>
                </c:pt>
                <c:pt idx="27332">
                  <c:v>2.2000000000000002</c:v>
                </c:pt>
                <c:pt idx="27333">
                  <c:v>1.8</c:v>
                </c:pt>
                <c:pt idx="27334">
                  <c:v>2.2000000000000002</c:v>
                </c:pt>
                <c:pt idx="27335">
                  <c:v>2.2000000000000002</c:v>
                </c:pt>
                <c:pt idx="27336">
                  <c:v>2.2000000000000002</c:v>
                </c:pt>
                <c:pt idx="27337">
                  <c:v>2.2000000000000002</c:v>
                </c:pt>
                <c:pt idx="27338">
                  <c:v>2.2000000000000002</c:v>
                </c:pt>
                <c:pt idx="27339" formatCode="0.0">
                  <c:v>2.2910958904109653</c:v>
                </c:pt>
                <c:pt idx="27340" formatCode="0.0">
                  <c:v>2.2910958904109653</c:v>
                </c:pt>
                <c:pt idx="27341" formatCode="0.0">
                  <c:v>2.2910958904109653</c:v>
                </c:pt>
                <c:pt idx="27342" formatCode="0.0">
                  <c:v>2.2910958904109653</c:v>
                </c:pt>
                <c:pt idx="27343" formatCode="0.0">
                  <c:v>2.2910958904109653</c:v>
                </c:pt>
                <c:pt idx="27344" formatCode="0.0">
                  <c:v>2.2910958904109653</c:v>
                </c:pt>
                <c:pt idx="27345" formatCode="0.0">
                  <c:v>2.2910958904109653</c:v>
                </c:pt>
                <c:pt idx="27346" formatCode="0.0">
                  <c:v>2.2910958904109653</c:v>
                </c:pt>
                <c:pt idx="27347" formatCode="0.0">
                  <c:v>2.2910958904109653</c:v>
                </c:pt>
                <c:pt idx="27348" formatCode="0.0">
                  <c:v>2.2910958904109653</c:v>
                </c:pt>
                <c:pt idx="27349" formatCode="0.0">
                  <c:v>2.2910958904109653</c:v>
                </c:pt>
                <c:pt idx="27350" formatCode="0.0">
                  <c:v>2.2910958904109653</c:v>
                </c:pt>
                <c:pt idx="27351" formatCode="0.0">
                  <c:v>2.2910958904109653</c:v>
                </c:pt>
                <c:pt idx="27352" formatCode="0.0">
                  <c:v>2.2910958904109653</c:v>
                </c:pt>
                <c:pt idx="27353" formatCode="0.0">
                  <c:v>2.2910958904109653</c:v>
                </c:pt>
                <c:pt idx="27354" formatCode="0.0">
                  <c:v>2.2910958904109653</c:v>
                </c:pt>
                <c:pt idx="27355" formatCode="0.0">
                  <c:v>2.2910958904109653</c:v>
                </c:pt>
                <c:pt idx="27356" formatCode="0.0">
                  <c:v>2.2910958904109653</c:v>
                </c:pt>
                <c:pt idx="27357" formatCode="0.0">
                  <c:v>2.2910958904109653</c:v>
                </c:pt>
                <c:pt idx="27358" formatCode="0.0">
                  <c:v>2.2910958904109653</c:v>
                </c:pt>
                <c:pt idx="27359" formatCode="0.0">
                  <c:v>2.2910958904109653</c:v>
                </c:pt>
                <c:pt idx="27360" formatCode="0.0">
                  <c:v>2.2910958904109653</c:v>
                </c:pt>
                <c:pt idx="27361" formatCode="0.0">
                  <c:v>2.2910958904109653</c:v>
                </c:pt>
                <c:pt idx="27362" formatCode="0.0">
                  <c:v>2.2910958904109653</c:v>
                </c:pt>
                <c:pt idx="27363" formatCode="0.0">
                  <c:v>2.2910958904109653</c:v>
                </c:pt>
                <c:pt idx="27364" formatCode="0.0">
                  <c:v>2.2910958904109653</c:v>
                </c:pt>
                <c:pt idx="27365" formatCode="0.0">
                  <c:v>2.2910958904109653</c:v>
                </c:pt>
                <c:pt idx="27366" formatCode="0.0">
                  <c:v>2.2910958904109653</c:v>
                </c:pt>
                <c:pt idx="27367" formatCode="0.0">
                  <c:v>2.2910958904109653</c:v>
                </c:pt>
                <c:pt idx="27368" formatCode="0.0">
                  <c:v>2.2910958904109653</c:v>
                </c:pt>
                <c:pt idx="27369" formatCode="0.0">
                  <c:v>2.2910958904109653</c:v>
                </c:pt>
                <c:pt idx="27370" formatCode="0.0">
                  <c:v>2.2910958904109653</c:v>
                </c:pt>
                <c:pt idx="27371" formatCode="0.0">
                  <c:v>2.2910958904109653</c:v>
                </c:pt>
                <c:pt idx="27372" formatCode="0.0">
                  <c:v>2.2910958904109653</c:v>
                </c:pt>
                <c:pt idx="27373" formatCode="0.0">
                  <c:v>2.2910958904109653</c:v>
                </c:pt>
                <c:pt idx="27374" formatCode="0.0">
                  <c:v>2.2910958904109653</c:v>
                </c:pt>
                <c:pt idx="27375" formatCode="0.0">
                  <c:v>2.2910958904109653</c:v>
                </c:pt>
                <c:pt idx="27376" formatCode="0.0">
                  <c:v>2.2910958904109653</c:v>
                </c:pt>
                <c:pt idx="27377" formatCode="0.0">
                  <c:v>2.2910958904109653</c:v>
                </c:pt>
                <c:pt idx="27378" formatCode="0.0">
                  <c:v>2.2910958904109653</c:v>
                </c:pt>
                <c:pt idx="27379" formatCode="0.0">
                  <c:v>2.2910958904109653</c:v>
                </c:pt>
                <c:pt idx="27380" formatCode="0.0">
                  <c:v>2.2910958904109653</c:v>
                </c:pt>
                <c:pt idx="27381" formatCode="0.0">
                  <c:v>2.2910958904109653</c:v>
                </c:pt>
                <c:pt idx="27382" formatCode="0.0">
                  <c:v>2.2910958904109653</c:v>
                </c:pt>
                <c:pt idx="27383" formatCode="0.0">
                  <c:v>2.2910958904109653</c:v>
                </c:pt>
                <c:pt idx="27384" formatCode="0.0">
                  <c:v>2.2910958904109653</c:v>
                </c:pt>
                <c:pt idx="27385" formatCode="0.0">
                  <c:v>2.2910958904109653</c:v>
                </c:pt>
                <c:pt idx="27386" formatCode="0.0">
                  <c:v>2.2910958904109653</c:v>
                </c:pt>
                <c:pt idx="27387" formatCode="0.0">
                  <c:v>2.2910958904109653</c:v>
                </c:pt>
                <c:pt idx="27388" formatCode="0.0">
                  <c:v>2.2910958904109653</c:v>
                </c:pt>
                <c:pt idx="27389" formatCode="0.0">
                  <c:v>2.2910958904109653</c:v>
                </c:pt>
                <c:pt idx="27390" formatCode="0.0">
                  <c:v>2.2910958904109653</c:v>
                </c:pt>
                <c:pt idx="27391" formatCode="0.0">
                  <c:v>2.2910958904109653</c:v>
                </c:pt>
                <c:pt idx="27392" formatCode="0.0">
                  <c:v>2.2910958904109653</c:v>
                </c:pt>
                <c:pt idx="27393" formatCode="0.0">
                  <c:v>2.2910958904109653</c:v>
                </c:pt>
                <c:pt idx="27394" formatCode="0.0">
                  <c:v>2.2910958904109653</c:v>
                </c:pt>
                <c:pt idx="27395" formatCode="0.0">
                  <c:v>2.2910958904109653</c:v>
                </c:pt>
                <c:pt idx="27396" formatCode="0.0">
                  <c:v>2.2910958904109653</c:v>
                </c:pt>
                <c:pt idx="27397" formatCode="0.0">
                  <c:v>2.2910958904109653</c:v>
                </c:pt>
                <c:pt idx="27398" formatCode="0.0">
                  <c:v>2.2910958904109653</c:v>
                </c:pt>
                <c:pt idx="27399" formatCode="0.0">
                  <c:v>2.2910958904109653</c:v>
                </c:pt>
                <c:pt idx="27400" formatCode="0.0">
                  <c:v>2.2910958904109653</c:v>
                </c:pt>
                <c:pt idx="27401" formatCode="0.0">
                  <c:v>2.2910958904109653</c:v>
                </c:pt>
                <c:pt idx="27402" formatCode="0.0">
                  <c:v>2.2910958904109653</c:v>
                </c:pt>
                <c:pt idx="27403" formatCode="0.0">
                  <c:v>2.2910958904109653</c:v>
                </c:pt>
                <c:pt idx="27404">
                  <c:v>2</c:v>
                </c:pt>
                <c:pt idx="27405">
                  <c:v>2</c:v>
                </c:pt>
                <c:pt idx="27406">
                  <c:v>2</c:v>
                </c:pt>
                <c:pt idx="27407">
                  <c:v>2</c:v>
                </c:pt>
                <c:pt idx="27408">
                  <c:v>2</c:v>
                </c:pt>
                <c:pt idx="27409">
                  <c:v>2</c:v>
                </c:pt>
                <c:pt idx="27410">
                  <c:v>2</c:v>
                </c:pt>
                <c:pt idx="27411">
                  <c:v>2</c:v>
                </c:pt>
                <c:pt idx="27412">
                  <c:v>2</c:v>
                </c:pt>
                <c:pt idx="27413">
                  <c:v>2</c:v>
                </c:pt>
                <c:pt idx="27414">
                  <c:v>2</c:v>
                </c:pt>
                <c:pt idx="27415">
                  <c:v>2</c:v>
                </c:pt>
                <c:pt idx="27416">
                  <c:v>2</c:v>
                </c:pt>
                <c:pt idx="27417">
                  <c:v>2</c:v>
                </c:pt>
                <c:pt idx="27418">
                  <c:v>2</c:v>
                </c:pt>
                <c:pt idx="27419">
                  <c:v>2</c:v>
                </c:pt>
                <c:pt idx="27420">
                  <c:v>2</c:v>
                </c:pt>
                <c:pt idx="27421">
                  <c:v>2</c:v>
                </c:pt>
                <c:pt idx="27422">
                  <c:v>2</c:v>
                </c:pt>
                <c:pt idx="27423">
                  <c:v>2</c:v>
                </c:pt>
                <c:pt idx="27424">
                  <c:v>2</c:v>
                </c:pt>
                <c:pt idx="27425">
                  <c:v>2</c:v>
                </c:pt>
                <c:pt idx="27426">
                  <c:v>2</c:v>
                </c:pt>
                <c:pt idx="27427" formatCode="0.0">
                  <c:v>0</c:v>
                </c:pt>
                <c:pt idx="27428" formatCode="0.0">
                  <c:v>0</c:v>
                </c:pt>
                <c:pt idx="27429" formatCode="0.0">
                  <c:v>0</c:v>
                </c:pt>
                <c:pt idx="27430" formatCode="0.0">
                  <c:v>0</c:v>
                </c:pt>
                <c:pt idx="27431" formatCode="0.0">
                  <c:v>0</c:v>
                </c:pt>
                <c:pt idx="27432" formatCode="0.0">
                  <c:v>0</c:v>
                </c:pt>
                <c:pt idx="27433" formatCode="0.0">
                  <c:v>0</c:v>
                </c:pt>
                <c:pt idx="27434" formatCode="0.0">
                  <c:v>0</c:v>
                </c:pt>
                <c:pt idx="27435" formatCode="0.0">
                  <c:v>0</c:v>
                </c:pt>
                <c:pt idx="27436" formatCode="0.0">
                  <c:v>0</c:v>
                </c:pt>
                <c:pt idx="27437" formatCode="0.0">
                  <c:v>0</c:v>
                </c:pt>
                <c:pt idx="27438" formatCode="0.0">
                  <c:v>0</c:v>
                </c:pt>
                <c:pt idx="27439" formatCode="0.0">
                  <c:v>0</c:v>
                </c:pt>
                <c:pt idx="27440" formatCode="0.0">
                  <c:v>0</c:v>
                </c:pt>
                <c:pt idx="27441" formatCode="0.0">
                  <c:v>0</c:v>
                </c:pt>
                <c:pt idx="27442" formatCode="0.0">
                  <c:v>0</c:v>
                </c:pt>
                <c:pt idx="27443" formatCode="0.0">
                  <c:v>0</c:v>
                </c:pt>
                <c:pt idx="27444" formatCode="0.0">
                  <c:v>0</c:v>
                </c:pt>
                <c:pt idx="27445" formatCode="0.0">
                  <c:v>0</c:v>
                </c:pt>
                <c:pt idx="27446" formatCode="0.0">
                  <c:v>0</c:v>
                </c:pt>
                <c:pt idx="27447" formatCode="0.0">
                  <c:v>0</c:v>
                </c:pt>
                <c:pt idx="27448" formatCode="0.0">
                  <c:v>0</c:v>
                </c:pt>
                <c:pt idx="27449" formatCode="0.0">
                  <c:v>0</c:v>
                </c:pt>
                <c:pt idx="27450" formatCode="0.0">
                  <c:v>0</c:v>
                </c:pt>
                <c:pt idx="27451" formatCode="0.0">
                  <c:v>0</c:v>
                </c:pt>
                <c:pt idx="27452" formatCode="0.0">
                  <c:v>0</c:v>
                </c:pt>
                <c:pt idx="27453" formatCode="0.0">
                  <c:v>0</c:v>
                </c:pt>
                <c:pt idx="27454" formatCode="0.0">
                  <c:v>0</c:v>
                </c:pt>
                <c:pt idx="27455" formatCode="0.0">
                  <c:v>0</c:v>
                </c:pt>
                <c:pt idx="27456" formatCode="0.0">
                  <c:v>0</c:v>
                </c:pt>
                <c:pt idx="27457" formatCode="0.0">
                  <c:v>0</c:v>
                </c:pt>
                <c:pt idx="27458" formatCode="0.0">
                  <c:v>0</c:v>
                </c:pt>
                <c:pt idx="27459" formatCode="0.0">
                  <c:v>0</c:v>
                </c:pt>
                <c:pt idx="27460" formatCode="0.0">
                  <c:v>0</c:v>
                </c:pt>
                <c:pt idx="27461" formatCode="0.0">
                  <c:v>0</c:v>
                </c:pt>
                <c:pt idx="27462" formatCode="0.0">
                  <c:v>0</c:v>
                </c:pt>
                <c:pt idx="27463" formatCode="0.0">
                  <c:v>0</c:v>
                </c:pt>
                <c:pt idx="27464" formatCode="0.0">
                  <c:v>0</c:v>
                </c:pt>
                <c:pt idx="27465" formatCode="0.0">
                  <c:v>0</c:v>
                </c:pt>
                <c:pt idx="27466" formatCode="0.0">
                  <c:v>0</c:v>
                </c:pt>
                <c:pt idx="27467" formatCode="0.0">
                  <c:v>0</c:v>
                </c:pt>
                <c:pt idx="27468" formatCode="0.0">
                  <c:v>0</c:v>
                </c:pt>
                <c:pt idx="27469" formatCode="0.0">
                  <c:v>0</c:v>
                </c:pt>
                <c:pt idx="27470" formatCode="0.0">
                  <c:v>0</c:v>
                </c:pt>
                <c:pt idx="27471" formatCode="0.0">
                  <c:v>0</c:v>
                </c:pt>
                <c:pt idx="27472" formatCode="0.0">
                  <c:v>0</c:v>
                </c:pt>
                <c:pt idx="27473" formatCode="0.0">
                  <c:v>0</c:v>
                </c:pt>
                <c:pt idx="27474" formatCode="0.0">
                  <c:v>0</c:v>
                </c:pt>
                <c:pt idx="27475" formatCode="0.0">
                  <c:v>0</c:v>
                </c:pt>
                <c:pt idx="27476" formatCode="0.0">
                  <c:v>0</c:v>
                </c:pt>
                <c:pt idx="27477" formatCode="0.0">
                  <c:v>0</c:v>
                </c:pt>
                <c:pt idx="27478" formatCode="0.0">
                  <c:v>0</c:v>
                </c:pt>
                <c:pt idx="27479" formatCode="0.0">
                  <c:v>0</c:v>
                </c:pt>
                <c:pt idx="27480" formatCode="0.0">
                  <c:v>0</c:v>
                </c:pt>
                <c:pt idx="27481" formatCode="0.0">
                  <c:v>0</c:v>
                </c:pt>
                <c:pt idx="27482" formatCode="0.0">
                  <c:v>0</c:v>
                </c:pt>
                <c:pt idx="27483" formatCode="0.0">
                  <c:v>0</c:v>
                </c:pt>
                <c:pt idx="27484" formatCode="0.0">
                  <c:v>0</c:v>
                </c:pt>
                <c:pt idx="27485" formatCode="0.0">
                  <c:v>0</c:v>
                </c:pt>
                <c:pt idx="27486" formatCode="0.0">
                  <c:v>0</c:v>
                </c:pt>
                <c:pt idx="27487" formatCode="0.0">
                  <c:v>0</c:v>
                </c:pt>
                <c:pt idx="27488" formatCode="0.0">
                  <c:v>0</c:v>
                </c:pt>
                <c:pt idx="27489" formatCode="0.0">
                  <c:v>0</c:v>
                </c:pt>
                <c:pt idx="27490" formatCode="0.0">
                  <c:v>0</c:v>
                </c:pt>
                <c:pt idx="27491" formatCode="0.0">
                  <c:v>0</c:v>
                </c:pt>
                <c:pt idx="27492" formatCode="0.0">
                  <c:v>0</c:v>
                </c:pt>
                <c:pt idx="27493" formatCode="0.0">
                  <c:v>0</c:v>
                </c:pt>
                <c:pt idx="27494">
                  <c:v>2.5</c:v>
                </c:pt>
                <c:pt idx="27495">
                  <c:v>2.5</c:v>
                </c:pt>
                <c:pt idx="27496">
                  <c:v>2.5</c:v>
                </c:pt>
                <c:pt idx="27497">
                  <c:v>2.5</c:v>
                </c:pt>
                <c:pt idx="27498">
                  <c:v>2.5</c:v>
                </c:pt>
                <c:pt idx="27499">
                  <c:v>2.5</c:v>
                </c:pt>
                <c:pt idx="27500">
                  <c:v>2.5</c:v>
                </c:pt>
                <c:pt idx="27501">
                  <c:v>2.5</c:v>
                </c:pt>
                <c:pt idx="27502">
                  <c:v>2.5</c:v>
                </c:pt>
                <c:pt idx="27503">
                  <c:v>2.5</c:v>
                </c:pt>
                <c:pt idx="27504">
                  <c:v>2.5</c:v>
                </c:pt>
                <c:pt idx="27505">
                  <c:v>2.5</c:v>
                </c:pt>
                <c:pt idx="27506">
                  <c:v>2.5</c:v>
                </c:pt>
                <c:pt idx="27507">
                  <c:v>2.5</c:v>
                </c:pt>
                <c:pt idx="27508">
                  <c:v>2.5</c:v>
                </c:pt>
                <c:pt idx="27509">
                  <c:v>2.5</c:v>
                </c:pt>
                <c:pt idx="27510">
                  <c:v>2.5</c:v>
                </c:pt>
                <c:pt idx="27511">
                  <c:v>2.5</c:v>
                </c:pt>
                <c:pt idx="27512">
                  <c:v>2.5</c:v>
                </c:pt>
                <c:pt idx="27513">
                  <c:v>2.5</c:v>
                </c:pt>
                <c:pt idx="27514">
                  <c:v>2.5</c:v>
                </c:pt>
                <c:pt idx="27515">
                  <c:v>2.5</c:v>
                </c:pt>
                <c:pt idx="27516">
                  <c:v>2.5</c:v>
                </c:pt>
                <c:pt idx="27517">
                  <c:v>2.5</c:v>
                </c:pt>
                <c:pt idx="27518">
                  <c:v>2.5</c:v>
                </c:pt>
                <c:pt idx="27519">
                  <c:v>2.5</c:v>
                </c:pt>
                <c:pt idx="27520">
                  <c:v>2.5</c:v>
                </c:pt>
                <c:pt idx="27521">
                  <c:v>2.5</c:v>
                </c:pt>
                <c:pt idx="27522">
                  <c:v>2.5</c:v>
                </c:pt>
                <c:pt idx="27523">
                  <c:v>2.5</c:v>
                </c:pt>
                <c:pt idx="27524">
                  <c:v>2.5</c:v>
                </c:pt>
                <c:pt idx="27525">
                  <c:v>2.5</c:v>
                </c:pt>
                <c:pt idx="27526">
                  <c:v>2.5</c:v>
                </c:pt>
                <c:pt idx="27527">
                  <c:v>2.5</c:v>
                </c:pt>
                <c:pt idx="27528">
                  <c:v>2.5</c:v>
                </c:pt>
                <c:pt idx="27529">
                  <c:v>2.5</c:v>
                </c:pt>
                <c:pt idx="27530">
                  <c:v>2.5</c:v>
                </c:pt>
                <c:pt idx="27531">
                  <c:v>2.5</c:v>
                </c:pt>
                <c:pt idx="27532">
                  <c:v>2.5</c:v>
                </c:pt>
                <c:pt idx="27533">
                  <c:v>2.5</c:v>
                </c:pt>
                <c:pt idx="27534">
                  <c:v>2.5</c:v>
                </c:pt>
                <c:pt idx="27535">
                  <c:v>2.5</c:v>
                </c:pt>
                <c:pt idx="27536">
                  <c:v>2.5</c:v>
                </c:pt>
                <c:pt idx="27537">
                  <c:v>2.5</c:v>
                </c:pt>
                <c:pt idx="27538">
                  <c:v>2.5</c:v>
                </c:pt>
                <c:pt idx="27539">
                  <c:v>2.5</c:v>
                </c:pt>
                <c:pt idx="27540">
                  <c:v>2.5</c:v>
                </c:pt>
                <c:pt idx="27541">
                  <c:v>2.5</c:v>
                </c:pt>
                <c:pt idx="27542">
                  <c:v>2.5</c:v>
                </c:pt>
                <c:pt idx="27543">
                  <c:v>2.5</c:v>
                </c:pt>
                <c:pt idx="27544">
                  <c:v>2.5</c:v>
                </c:pt>
                <c:pt idx="27545">
                  <c:v>2.5</c:v>
                </c:pt>
                <c:pt idx="27546">
                  <c:v>2.5</c:v>
                </c:pt>
                <c:pt idx="27547">
                  <c:v>2.5</c:v>
                </c:pt>
                <c:pt idx="27548">
                  <c:v>2.5</c:v>
                </c:pt>
                <c:pt idx="27549">
                  <c:v>2.5</c:v>
                </c:pt>
                <c:pt idx="27550">
                  <c:v>3.5</c:v>
                </c:pt>
                <c:pt idx="27551">
                  <c:v>3.5</c:v>
                </c:pt>
                <c:pt idx="27552">
                  <c:v>3.5</c:v>
                </c:pt>
                <c:pt idx="27553">
                  <c:v>2.5</c:v>
                </c:pt>
                <c:pt idx="27554">
                  <c:v>2.5</c:v>
                </c:pt>
                <c:pt idx="27555">
                  <c:v>2.5</c:v>
                </c:pt>
                <c:pt idx="27556">
                  <c:v>3.5</c:v>
                </c:pt>
                <c:pt idx="27557">
                  <c:v>3.5</c:v>
                </c:pt>
                <c:pt idx="27558">
                  <c:v>3.5</c:v>
                </c:pt>
                <c:pt idx="27559">
                  <c:v>2.5</c:v>
                </c:pt>
                <c:pt idx="27560">
                  <c:v>2.5</c:v>
                </c:pt>
                <c:pt idx="27561">
                  <c:v>2.5</c:v>
                </c:pt>
                <c:pt idx="27562">
                  <c:v>3.5</c:v>
                </c:pt>
                <c:pt idx="27563">
                  <c:v>3.5</c:v>
                </c:pt>
                <c:pt idx="27564">
                  <c:v>3.5</c:v>
                </c:pt>
                <c:pt idx="27565">
                  <c:v>2.5</c:v>
                </c:pt>
                <c:pt idx="27566">
                  <c:v>2.5</c:v>
                </c:pt>
                <c:pt idx="27567">
                  <c:v>2.5</c:v>
                </c:pt>
                <c:pt idx="27568">
                  <c:v>3.5</c:v>
                </c:pt>
                <c:pt idx="27569">
                  <c:v>3.5</c:v>
                </c:pt>
                <c:pt idx="27570">
                  <c:v>3.5</c:v>
                </c:pt>
                <c:pt idx="27571">
                  <c:v>2.5</c:v>
                </c:pt>
                <c:pt idx="27572">
                  <c:v>2.5</c:v>
                </c:pt>
                <c:pt idx="27573">
                  <c:v>2.5</c:v>
                </c:pt>
                <c:pt idx="27574">
                  <c:v>3.5</c:v>
                </c:pt>
                <c:pt idx="27575">
                  <c:v>3.5</c:v>
                </c:pt>
                <c:pt idx="27576">
                  <c:v>3.5</c:v>
                </c:pt>
                <c:pt idx="27577">
                  <c:v>2.5</c:v>
                </c:pt>
                <c:pt idx="27578">
                  <c:v>2.5</c:v>
                </c:pt>
                <c:pt idx="27579">
                  <c:v>2.5</c:v>
                </c:pt>
                <c:pt idx="27580">
                  <c:v>3.5</c:v>
                </c:pt>
                <c:pt idx="27581">
                  <c:v>3.5</c:v>
                </c:pt>
                <c:pt idx="27582">
                  <c:v>3.5</c:v>
                </c:pt>
                <c:pt idx="27583">
                  <c:v>2.5</c:v>
                </c:pt>
                <c:pt idx="27584">
                  <c:v>2.5</c:v>
                </c:pt>
                <c:pt idx="27585">
                  <c:v>2.5</c:v>
                </c:pt>
                <c:pt idx="27586">
                  <c:v>3.5</c:v>
                </c:pt>
                <c:pt idx="27587">
                  <c:v>3.5</c:v>
                </c:pt>
                <c:pt idx="27588">
                  <c:v>3.5</c:v>
                </c:pt>
                <c:pt idx="27589">
                  <c:v>2.5</c:v>
                </c:pt>
                <c:pt idx="27590">
                  <c:v>2.5</c:v>
                </c:pt>
                <c:pt idx="27591">
                  <c:v>2.5</c:v>
                </c:pt>
                <c:pt idx="27592">
                  <c:v>3.5</c:v>
                </c:pt>
                <c:pt idx="27593">
                  <c:v>3.5</c:v>
                </c:pt>
                <c:pt idx="27594">
                  <c:v>3.5</c:v>
                </c:pt>
                <c:pt idx="27595">
                  <c:v>2.5</c:v>
                </c:pt>
                <c:pt idx="27596">
                  <c:v>2.5</c:v>
                </c:pt>
                <c:pt idx="27597">
                  <c:v>2.4</c:v>
                </c:pt>
                <c:pt idx="27598">
                  <c:v>3.5</c:v>
                </c:pt>
                <c:pt idx="27599">
                  <c:v>3.5</c:v>
                </c:pt>
                <c:pt idx="27600">
                  <c:v>3.5</c:v>
                </c:pt>
                <c:pt idx="27601">
                  <c:v>2.4</c:v>
                </c:pt>
                <c:pt idx="27602">
                  <c:v>2.4</c:v>
                </c:pt>
                <c:pt idx="27603">
                  <c:v>2.4</c:v>
                </c:pt>
                <c:pt idx="27604">
                  <c:v>3.5</c:v>
                </c:pt>
                <c:pt idx="27605">
                  <c:v>3.5</c:v>
                </c:pt>
                <c:pt idx="27606">
                  <c:v>3.5</c:v>
                </c:pt>
                <c:pt idx="27607">
                  <c:v>2.4</c:v>
                </c:pt>
                <c:pt idx="27608">
                  <c:v>2.4</c:v>
                </c:pt>
                <c:pt idx="27609">
                  <c:v>2.4</c:v>
                </c:pt>
                <c:pt idx="27610">
                  <c:v>3.5</c:v>
                </c:pt>
                <c:pt idx="27611">
                  <c:v>3.5</c:v>
                </c:pt>
                <c:pt idx="27612">
                  <c:v>3.5</c:v>
                </c:pt>
                <c:pt idx="27613">
                  <c:v>2.4</c:v>
                </c:pt>
                <c:pt idx="27614">
                  <c:v>2.4</c:v>
                </c:pt>
                <c:pt idx="27615">
                  <c:v>2.4</c:v>
                </c:pt>
                <c:pt idx="27616">
                  <c:v>3.5</c:v>
                </c:pt>
                <c:pt idx="27617">
                  <c:v>3.5</c:v>
                </c:pt>
                <c:pt idx="27618">
                  <c:v>3.5</c:v>
                </c:pt>
                <c:pt idx="27619">
                  <c:v>2.4</c:v>
                </c:pt>
                <c:pt idx="27620">
                  <c:v>2.4</c:v>
                </c:pt>
                <c:pt idx="27621">
                  <c:v>2.4</c:v>
                </c:pt>
                <c:pt idx="27622">
                  <c:v>3.5</c:v>
                </c:pt>
                <c:pt idx="27623">
                  <c:v>3.5</c:v>
                </c:pt>
                <c:pt idx="27624">
                  <c:v>3.5</c:v>
                </c:pt>
                <c:pt idx="27625">
                  <c:v>3.5</c:v>
                </c:pt>
                <c:pt idx="27626">
                  <c:v>3.5</c:v>
                </c:pt>
                <c:pt idx="27627">
                  <c:v>3.5</c:v>
                </c:pt>
                <c:pt idx="27628">
                  <c:v>2.4</c:v>
                </c:pt>
                <c:pt idx="27629">
                  <c:v>2.4</c:v>
                </c:pt>
                <c:pt idx="27630">
                  <c:v>2.4</c:v>
                </c:pt>
                <c:pt idx="27631">
                  <c:v>2.4</c:v>
                </c:pt>
                <c:pt idx="27632">
                  <c:v>2.4</c:v>
                </c:pt>
                <c:pt idx="27633">
                  <c:v>2.4</c:v>
                </c:pt>
                <c:pt idx="27634">
                  <c:v>2.4</c:v>
                </c:pt>
                <c:pt idx="27635">
                  <c:v>2.4</c:v>
                </c:pt>
                <c:pt idx="27636">
                  <c:v>2.4</c:v>
                </c:pt>
                <c:pt idx="27637">
                  <c:v>2.4</c:v>
                </c:pt>
                <c:pt idx="27638">
                  <c:v>2.4</c:v>
                </c:pt>
                <c:pt idx="27639">
                  <c:v>2.4</c:v>
                </c:pt>
                <c:pt idx="27640">
                  <c:v>2.4</c:v>
                </c:pt>
                <c:pt idx="27641">
                  <c:v>2</c:v>
                </c:pt>
                <c:pt idx="27642">
                  <c:v>2</c:v>
                </c:pt>
                <c:pt idx="27643">
                  <c:v>2</c:v>
                </c:pt>
                <c:pt idx="27644">
                  <c:v>2</c:v>
                </c:pt>
                <c:pt idx="27645">
                  <c:v>2</c:v>
                </c:pt>
                <c:pt idx="27646">
                  <c:v>2</c:v>
                </c:pt>
                <c:pt idx="27647">
                  <c:v>2</c:v>
                </c:pt>
                <c:pt idx="27648">
                  <c:v>2</c:v>
                </c:pt>
                <c:pt idx="27649">
                  <c:v>2</c:v>
                </c:pt>
                <c:pt idx="27650">
                  <c:v>2</c:v>
                </c:pt>
                <c:pt idx="27651">
                  <c:v>2</c:v>
                </c:pt>
                <c:pt idx="27652">
                  <c:v>2</c:v>
                </c:pt>
                <c:pt idx="27653">
                  <c:v>2</c:v>
                </c:pt>
                <c:pt idx="27654">
                  <c:v>2</c:v>
                </c:pt>
                <c:pt idx="27655">
                  <c:v>2</c:v>
                </c:pt>
                <c:pt idx="27656">
                  <c:v>2</c:v>
                </c:pt>
                <c:pt idx="27657">
                  <c:v>2</c:v>
                </c:pt>
                <c:pt idx="27658">
                  <c:v>2</c:v>
                </c:pt>
                <c:pt idx="27659">
                  <c:v>2</c:v>
                </c:pt>
                <c:pt idx="27660">
                  <c:v>2</c:v>
                </c:pt>
                <c:pt idx="27661">
                  <c:v>2</c:v>
                </c:pt>
                <c:pt idx="27662">
                  <c:v>2</c:v>
                </c:pt>
                <c:pt idx="27663">
                  <c:v>2</c:v>
                </c:pt>
                <c:pt idx="27664">
                  <c:v>2</c:v>
                </c:pt>
                <c:pt idx="27665">
                  <c:v>2</c:v>
                </c:pt>
                <c:pt idx="27666">
                  <c:v>2</c:v>
                </c:pt>
                <c:pt idx="27667">
                  <c:v>2</c:v>
                </c:pt>
                <c:pt idx="27668">
                  <c:v>2</c:v>
                </c:pt>
                <c:pt idx="27669">
                  <c:v>2</c:v>
                </c:pt>
                <c:pt idx="27670">
                  <c:v>2</c:v>
                </c:pt>
                <c:pt idx="27671">
                  <c:v>2</c:v>
                </c:pt>
                <c:pt idx="27672">
                  <c:v>2</c:v>
                </c:pt>
                <c:pt idx="27673">
                  <c:v>2</c:v>
                </c:pt>
                <c:pt idx="27674">
                  <c:v>2</c:v>
                </c:pt>
                <c:pt idx="27675">
                  <c:v>2</c:v>
                </c:pt>
                <c:pt idx="27676">
                  <c:v>2</c:v>
                </c:pt>
                <c:pt idx="27677">
                  <c:v>2</c:v>
                </c:pt>
                <c:pt idx="27678">
                  <c:v>2</c:v>
                </c:pt>
                <c:pt idx="27679">
                  <c:v>2</c:v>
                </c:pt>
                <c:pt idx="27680">
                  <c:v>2</c:v>
                </c:pt>
                <c:pt idx="27681">
                  <c:v>2</c:v>
                </c:pt>
                <c:pt idx="27682">
                  <c:v>2</c:v>
                </c:pt>
                <c:pt idx="27683" formatCode="0.0">
                  <c:v>2.5973544973544942</c:v>
                </c:pt>
                <c:pt idx="27684" formatCode="0.0">
                  <c:v>2.5973544973544942</c:v>
                </c:pt>
                <c:pt idx="27685" formatCode="0.0">
                  <c:v>2.5973544973544942</c:v>
                </c:pt>
                <c:pt idx="27686" formatCode="0.0">
                  <c:v>2.5973544973544942</c:v>
                </c:pt>
                <c:pt idx="27687" formatCode="0.0">
                  <c:v>2.5973544973544942</c:v>
                </c:pt>
                <c:pt idx="27688" formatCode="0.0">
                  <c:v>2.5973544973544942</c:v>
                </c:pt>
                <c:pt idx="27689" formatCode="0.0">
                  <c:v>2.5973544973544942</c:v>
                </c:pt>
                <c:pt idx="27690">
                  <c:v>1.8</c:v>
                </c:pt>
                <c:pt idx="27691">
                  <c:v>1.8</c:v>
                </c:pt>
                <c:pt idx="27692">
                  <c:v>1.8</c:v>
                </c:pt>
                <c:pt idx="27693">
                  <c:v>1.8</c:v>
                </c:pt>
                <c:pt idx="27694">
                  <c:v>1.8</c:v>
                </c:pt>
                <c:pt idx="27695">
                  <c:v>1.8</c:v>
                </c:pt>
                <c:pt idx="27696">
                  <c:v>1.8</c:v>
                </c:pt>
                <c:pt idx="27697">
                  <c:v>1.8</c:v>
                </c:pt>
                <c:pt idx="27698">
                  <c:v>1.8</c:v>
                </c:pt>
                <c:pt idx="27699">
                  <c:v>1.8</c:v>
                </c:pt>
                <c:pt idx="27700">
                  <c:v>1.8</c:v>
                </c:pt>
                <c:pt idx="27701">
                  <c:v>1.8</c:v>
                </c:pt>
                <c:pt idx="27702">
                  <c:v>1.8</c:v>
                </c:pt>
                <c:pt idx="27703">
                  <c:v>1.8</c:v>
                </c:pt>
                <c:pt idx="27704">
                  <c:v>1.8</c:v>
                </c:pt>
                <c:pt idx="27705">
                  <c:v>1.8</c:v>
                </c:pt>
                <c:pt idx="27706">
                  <c:v>1.8</c:v>
                </c:pt>
                <c:pt idx="27707">
                  <c:v>1.8</c:v>
                </c:pt>
                <c:pt idx="27708">
                  <c:v>1.8</c:v>
                </c:pt>
                <c:pt idx="27709">
                  <c:v>1.8</c:v>
                </c:pt>
                <c:pt idx="27710">
                  <c:v>1.8</c:v>
                </c:pt>
                <c:pt idx="27711">
                  <c:v>1.8</c:v>
                </c:pt>
                <c:pt idx="27712">
                  <c:v>1.8</c:v>
                </c:pt>
                <c:pt idx="27713">
                  <c:v>1.8</c:v>
                </c:pt>
                <c:pt idx="27714">
                  <c:v>1.8</c:v>
                </c:pt>
                <c:pt idx="27715">
                  <c:v>1.8</c:v>
                </c:pt>
                <c:pt idx="27716">
                  <c:v>1.8</c:v>
                </c:pt>
                <c:pt idx="27717">
                  <c:v>1.8</c:v>
                </c:pt>
                <c:pt idx="27718">
                  <c:v>1.8</c:v>
                </c:pt>
                <c:pt idx="27719">
                  <c:v>1.8</c:v>
                </c:pt>
                <c:pt idx="27720">
                  <c:v>1.8</c:v>
                </c:pt>
                <c:pt idx="27721">
                  <c:v>1.8</c:v>
                </c:pt>
                <c:pt idx="27722">
                  <c:v>1.8</c:v>
                </c:pt>
                <c:pt idx="27723">
                  <c:v>1.8</c:v>
                </c:pt>
                <c:pt idx="27724">
                  <c:v>1.8</c:v>
                </c:pt>
                <c:pt idx="27725">
                  <c:v>1.8</c:v>
                </c:pt>
                <c:pt idx="27726">
                  <c:v>1.8</c:v>
                </c:pt>
                <c:pt idx="27727">
                  <c:v>1.8</c:v>
                </c:pt>
                <c:pt idx="27728">
                  <c:v>1.8</c:v>
                </c:pt>
                <c:pt idx="27729">
                  <c:v>1.8</c:v>
                </c:pt>
                <c:pt idx="27730">
                  <c:v>1.8</c:v>
                </c:pt>
                <c:pt idx="27731">
                  <c:v>1.8</c:v>
                </c:pt>
                <c:pt idx="27732">
                  <c:v>1.8</c:v>
                </c:pt>
                <c:pt idx="27733">
                  <c:v>1.8</c:v>
                </c:pt>
                <c:pt idx="27734">
                  <c:v>1.8</c:v>
                </c:pt>
                <c:pt idx="27735">
                  <c:v>1.8</c:v>
                </c:pt>
                <c:pt idx="27736">
                  <c:v>1.8</c:v>
                </c:pt>
                <c:pt idx="27737">
                  <c:v>1.8</c:v>
                </c:pt>
                <c:pt idx="27738">
                  <c:v>1.8</c:v>
                </c:pt>
                <c:pt idx="27739">
                  <c:v>1.8</c:v>
                </c:pt>
                <c:pt idx="27740">
                  <c:v>1.8</c:v>
                </c:pt>
                <c:pt idx="27741">
                  <c:v>1.8</c:v>
                </c:pt>
                <c:pt idx="27742">
                  <c:v>1.8</c:v>
                </c:pt>
                <c:pt idx="27743">
                  <c:v>1.8</c:v>
                </c:pt>
                <c:pt idx="27744">
                  <c:v>1.8</c:v>
                </c:pt>
                <c:pt idx="27745">
                  <c:v>1.8</c:v>
                </c:pt>
                <c:pt idx="27746">
                  <c:v>1.8</c:v>
                </c:pt>
                <c:pt idx="27747">
                  <c:v>1.8</c:v>
                </c:pt>
                <c:pt idx="27748">
                  <c:v>1.8</c:v>
                </c:pt>
                <c:pt idx="27749">
                  <c:v>1.8</c:v>
                </c:pt>
                <c:pt idx="27750">
                  <c:v>1.8</c:v>
                </c:pt>
                <c:pt idx="27751">
                  <c:v>1.8</c:v>
                </c:pt>
                <c:pt idx="27752">
                  <c:v>1.8</c:v>
                </c:pt>
                <c:pt idx="27753">
                  <c:v>2.4</c:v>
                </c:pt>
                <c:pt idx="27754">
                  <c:v>1.8</c:v>
                </c:pt>
                <c:pt idx="27755">
                  <c:v>1.8</c:v>
                </c:pt>
                <c:pt idx="27756">
                  <c:v>2.4</c:v>
                </c:pt>
                <c:pt idx="27757">
                  <c:v>1.8</c:v>
                </c:pt>
                <c:pt idx="27758">
                  <c:v>1.8</c:v>
                </c:pt>
                <c:pt idx="27759">
                  <c:v>1.8</c:v>
                </c:pt>
                <c:pt idx="27760">
                  <c:v>1.8</c:v>
                </c:pt>
                <c:pt idx="27761">
                  <c:v>2.4</c:v>
                </c:pt>
                <c:pt idx="27762">
                  <c:v>1.8</c:v>
                </c:pt>
                <c:pt idx="27763">
                  <c:v>1.8</c:v>
                </c:pt>
                <c:pt idx="27764">
                  <c:v>2.4</c:v>
                </c:pt>
                <c:pt idx="27765">
                  <c:v>1.8</c:v>
                </c:pt>
                <c:pt idx="27766">
                  <c:v>1.8</c:v>
                </c:pt>
                <c:pt idx="27767">
                  <c:v>1.8</c:v>
                </c:pt>
                <c:pt idx="27768">
                  <c:v>1.8</c:v>
                </c:pt>
                <c:pt idx="27769">
                  <c:v>1.8</c:v>
                </c:pt>
                <c:pt idx="27770">
                  <c:v>1.8</c:v>
                </c:pt>
                <c:pt idx="27771">
                  <c:v>1.8</c:v>
                </c:pt>
                <c:pt idx="27772">
                  <c:v>1.8</c:v>
                </c:pt>
                <c:pt idx="27773">
                  <c:v>1.8</c:v>
                </c:pt>
                <c:pt idx="27774">
                  <c:v>1.8</c:v>
                </c:pt>
                <c:pt idx="27775">
                  <c:v>1.8</c:v>
                </c:pt>
                <c:pt idx="27776">
                  <c:v>1.8</c:v>
                </c:pt>
                <c:pt idx="27777">
                  <c:v>1.8</c:v>
                </c:pt>
                <c:pt idx="27778">
                  <c:v>1.8</c:v>
                </c:pt>
                <c:pt idx="27779">
                  <c:v>1.8</c:v>
                </c:pt>
                <c:pt idx="27780">
                  <c:v>1.8</c:v>
                </c:pt>
                <c:pt idx="27781">
                  <c:v>1.8</c:v>
                </c:pt>
                <c:pt idx="27782">
                  <c:v>1.8</c:v>
                </c:pt>
                <c:pt idx="27783">
                  <c:v>1.8</c:v>
                </c:pt>
                <c:pt idx="27784">
                  <c:v>1.8</c:v>
                </c:pt>
                <c:pt idx="27785">
                  <c:v>1.8</c:v>
                </c:pt>
                <c:pt idx="27786">
                  <c:v>1.8</c:v>
                </c:pt>
                <c:pt idx="27787">
                  <c:v>1.8</c:v>
                </c:pt>
                <c:pt idx="27788">
                  <c:v>1.8</c:v>
                </c:pt>
                <c:pt idx="27789">
                  <c:v>1.8</c:v>
                </c:pt>
                <c:pt idx="27790">
                  <c:v>1.8</c:v>
                </c:pt>
                <c:pt idx="27791">
                  <c:v>1.8</c:v>
                </c:pt>
                <c:pt idx="27792">
                  <c:v>1.8</c:v>
                </c:pt>
                <c:pt idx="27793">
                  <c:v>1.8</c:v>
                </c:pt>
                <c:pt idx="27794">
                  <c:v>1.8</c:v>
                </c:pt>
                <c:pt idx="27795">
                  <c:v>1.8</c:v>
                </c:pt>
                <c:pt idx="27796">
                  <c:v>1.8</c:v>
                </c:pt>
                <c:pt idx="27797">
                  <c:v>1.8</c:v>
                </c:pt>
                <c:pt idx="27798">
                  <c:v>1.8</c:v>
                </c:pt>
                <c:pt idx="27799">
                  <c:v>1.8</c:v>
                </c:pt>
                <c:pt idx="27800">
                  <c:v>1.8</c:v>
                </c:pt>
                <c:pt idx="27801">
                  <c:v>1.8</c:v>
                </c:pt>
                <c:pt idx="27802">
                  <c:v>1.8</c:v>
                </c:pt>
                <c:pt idx="27803">
                  <c:v>1.8</c:v>
                </c:pt>
                <c:pt idx="27804">
                  <c:v>1.8</c:v>
                </c:pt>
                <c:pt idx="27805">
                  <c:v>1.8</c:v>
                </c:pt>
                <c:pt idx="27806">
                  <c:v>1.8</c:v>
                </c:pt>
                <c:pt idx="27807">
                  <c:v>1.8</c:v>
                </c:pt>
                <c:pt idx="27808">
                  <c:v>1.8</c:v>
                </c:pt>
                <c:pt idx="27809">
                  <c:v>1.8</c:v>
                </c:pt>
                <c:pt idx="27810">
                  <c:v>1.8</c:v>
                </c:pt>
                <c:pt idx="27811">
                  <c:v>1.8</c:v>
                </c:pt>
                <c:pt idx="27812">
                  <c:v>1.8</c:v>
                </c:pt>
                <c:pt idx="27813">
                  <c:v>1.8</c:v>
                </c:pt>
                <c:pt idx="27814">
                  <c:v>1.8</c:v>
                </c:pt>
                <c:pt idx="27815">
                  <c:v>1.8</c:v>
                </c:pt>
                <c:pt idx="27816">
                  <c:v>1.8</c:v>
                </c:pt>
                <c:pt idx="27817">
                  <c:v>1.8</c:v>
                </c:pt>
                <c:pt idx="27818">
                  <c:v>1.8</c:v>
                </c:pt>
                <c:pt idx="27819">
                  <c:v>1.8</c:v>
                </c:pt>
                <c:pt idx="27820">
                  <c:v>1.8</c:v>
                </c:pt>
                <c:pt idx="27821">
                  <c:v>1.8</c:v>
                </c:pt>
                <c:pt idx="27822">
                  <c:v>1.8</c:v>
                </c:pt>
                <c:pt idx="27823">
                  <c:v>1.8</c:v>
                </c:pt>
                <c:pt idx="27824">
                  <c:v>1.8</c:v>
                </c:pt>
                <c:pt idx="27825">
                  <c:v>1.8</c:v>
                </c:pt>
                <c:pt idx="27826">
                  <c:v>1.8</c:v>
                </c:pt>
                <c:pt idx="27827">
                  <c:v>1.8</c:v>
                </c:pt>
                <c:pt idx="27828">
                  <c:v>1.8</c:v>
                </c:pt>
                <c:pt idx="27829">
                  <c:v>1.8</c:v>
                </c:pt>
                <c:pt idx="27830">
                  <c:v>1.8</c:v>
                </c:pt>
                <c:pt idx="27831">
                  <c:v>1.8</c:v>
                </c:pt>
                <c:pt idx="27832">
                  <c:v>1.8</c:v>
                </c:pt>
                <c:pt idx="27833">
                  <c:v>1.8</c:v>
                </c:pt>
                <c:pt idx="27834">
                  <c:v>1.8</c:v>
                </c:pt>
                <c:pt idx="27835">
                  <c:v>1.8</c:v>
                </c:pt>
                <c:pt idx="27836">
                  <c:v>1.6</c:v>
                </c:pt>
                <c:pt idx="27837">
                  <c:v>1.8</c:v>
                </c:pt>
                <c:pt idx="27838">
                  <c:v>1.6</c:v>
                </c:pt>
                <c:pt idx="27839">
                  <c:v>1.6</c:v>
                </c:pt>
                <c:pt idx="27840">
                  <c:v>1.8</c:v>
                </c:pt>
                <c:pt idx="27841">
                  <c:v>1.6</c:v>
                </c:pt>
                <c:pt idx="27842" formatCode="0.0">
                  <c:v>1.8105263157894793</c:v>
                </c:pt>
                <c:pt idx="27843" formatCode="0.0">
                  <c:v>1.8105263157894793</c:v>
                </c:pt>
                <c:pt idx="27844" formatCode="0.0">
                  <c:v>1.8105263157894793</c:v>
                </c:pt>
                <c:pt idx="27845" formatCode="0.0">
                  <c:v>1.8105263157894793</c:v>
                </c:pt>
                <c:pt idx="27846" formatCode="0.0">
                  <c:v>1.8105263157894793</c:v>
                </c:pt>
                <c:pt idx="27847" formatCode="0.0">
                  <c:v>1.8105263157894793</c:v>
                </c:pt>
                <c:pt idx="27848" formatCode="0.0">
                  <c:v>1.8105263157894793</c:v>
                </c:pt>
                <c:pt idx="27849" formatCode="0.0">
                  <c:v>1.8105263157894793</c:v>
                </c:pt>
                <c:pt idx="27850" formatCode="0.0">
                  <c:v>1.8105263157894793</c:v>
                </c:pt>
                <c:pt idx="27851" formatCode="0.0">
                  <c:v>1.8105263157894793</c:v>
                </c:pt>
                <c:pt idx="27852" formatCode="0.0">
                  <c:v>1.8105263157894793</c:v>
                </c:pt>
                <c:pt idx="27853" formatCode="0.0">
                  <c:v>1.8105263157894793</c:v>
                </c:pt>
                <c:pt idx="27854" formatCode="0.0">
                  <c:v>1.8105263157894793</c:v>
                </c:pt>
                <c:pt idx="27855" formatCode="0.0">
                  <c:v>1.8105263157894793</c:v>
                </c:pt>
                <c:pt idx="27856" formatCode="0.0">
                  <c:v>1.8105263157894793</c:v>
                </c:pt>
                <c:pt idx="27857" formatCode="0.0">
                  <c:v>1.8105263157894793</c:v>
                </c:pt>
                <c:pt idx="27858" formatCode="0.0">
                  <c:v>1.8105263157894793</c:v>
                </c:pt>
                <c:pt idx="27859" formatCode="0.0">
                  <c:v>1.8105263157894793</c:v>
                </c:pt>
                <c:pt idx="27860" formatCode="0.0">
                  <c:v>1.8105263157894793</c:v>
                </c:pt>
                <c:pt idx="27861" formatCode="0.0">
                  <c:v>1.8105263157894793</c:v>
                </c:pt>
                <c:pt idx="27862" formatCode="0.0">
                  <c:v>1.8105263157894793</c:v>
                </c:pt>
                <c:pt idx="27863" formatCode="0.0">
                  <c:v>1.8105263157894793</c:v>
                </c:pt>
                <c:pt idx="27864" formatCode="0.0">
                  <c:v>1.8105263157894793</c:v>
                </c:pt>
                <c:pt idx="27865" formatCode="0.0">
                  <c:v>1.8105263157894793</c:v>
                </c:pt>
                <c:pt idx="27866" formatCode="0.0">
                  <c:v>1.8105263157894793</c:v>
                </c:pt>
                <c:pt idx="27867" formatCode="0.0">
                  <c:v>1.8105263157894793</c:v>
                </c:pt>
                <c:pt idx="27868" formatCode="0.0">
                  <c:v>1.8105263157894793</c:v>
                </c:pt>
                <c:pt idx="27869" formatCode="0.0">
                  <c:v>1.8105263157894793</c:v>
                </c:pt>
                <c:pt idx="27870" formatCode="0.0">
                  <c:v>1.8105263157894793</c:v>
                </c:pt>
                <c:pt idx="27871" formatCode="0.0">
                  <c:v>1.8105263157894793</c:v>
                </c:pt>
                <c:pt idx="27872" formatCode="0.0">
                  <c:v>1.8105263157894793</c:v>
                </c:pt>
                <c:pt idx="27873" formatCode="0.0">
                  <c:v>1.8105263157894793</c:v>
                </c:pt>
                <c:pt idx="27874" formatCode="0.0">
                  <c:v>1.8105263157894793</c:v>
                </c:pt>
                <c:pt idx="27875" formatCode="0.0">
                  <c:v>1.8105263157894793</c:v>
                </c:pt>
                <c:pt idx="27876" formatCode="0.0">
                  <c:v>1.8105263157894793</c:v>
                </c:pt>
                <c:pt idx="27877" formatCode="0.0">
                  <c:v>1.8105263157894793</c:v>
                </c:pt>
                <c:pt idx="27878" formatCode="0.0">
                  <c:v>1.8105263157894793</c:v>
                </c:pt>
                <c:pt idx="27879" formatCode="0.0">
                  <c:v>1.8105263157894793</c:v>
                </c:pt>
                <c:pt idx="27880" formatCode="0.0">
                  <c:v>1.8105263157894793</c:v>
                </c:pt>
                <c:pt idx="27881" formatCode="0.0">
                  <c:v>1.8105263157894793</c:v>
                </c:pt>
                <c:pt idx="27882" formatCode="0.0">
                  <c:v>1.8105263157894793</c:v>
                </c:pt>
                <c:pt idx="27883" formatCode="0.0">
                  <c:v>1.8105263157894793</c:v>
                </c:pt>
                <c:pt idx="27884" formatCode="0.0">
                  <c:v>1.8105263157894793</c:v>
                </c:pt>
                <c:pt idx="27885" formatCode="0.0">
                  <c:v>1.8105263157894793</c:v>
                </c:pt>
                <c:pt idx="27886" formatCode="0.0">
                  <c:v>1.8105263157894793</c:v>
                </c:pt>
                <c:pt idx="27887" formatCode="0.0">
                  <c:v>1.8105263157894793</c:v>
                </c:pt>
                <c:pt idx="27888" formatCode="0.0">
                  <c:v>1.8105263157894793</c:v>
                </c:pt>
                <c:pt idx="27889" formatCode="0.0">
                  <c:v>1.8105263157894793</c:v>
                </c:pt>
                <c:pt idx="27890" formatCode="0.0">
                  <c:v>1.8105263157894793</c:v>
                </c:pt>
                <c:pt idx="27891" formatCode="0.0">
                  <c:v>1.8105263157894793</c:v>
                </c:pt>
                <c:pt idx="27892" formatCode="0.0">
                  <c:v>1.8105263157894793</c:v>
                </c:pt>
                <c:pt idx="27893" formatCode="0.0">
                  <c:v>1.8105263157894793</c:v>
                </c:pt>
                <c:pt idx="27894" formatCode="0.0">
                  <c:v>1.8105263157894793</c:v>
                </c:pt>
                <c:pt idx="27895" formatCode="0.0">
                  <c:v>1.8105263157894793</c:v>
                </c:pt>
                <c:pt idx="27896" formatCode="0.0">
                  <c:v>1.8105263157894793</c:v>
                </c:pt>
                <c:pt idx="27897" formatCode="0.0">
                  <c:v>1.8105263157894793</c:v>
                </c:pt>
                <c:pt idx="27898" formatCode="0.0">
                  <c:v>1.8105263157894793</c:v>
                </c:pt>
                <c:pt idx="27899" formatCode="0.0">
                  <c:v>1.8105263157894793</c:v>
                </c:pt>
                <c:pt idx="27900" formatCode="0.0">
                  <c:v>1.8105263157894793</c:v>
                </c:pt>
                <c:pt idx="27901" formatCode="0.0">
                  <c:v>1.8105263157894793</c:v>
                </c:pt>
                <c:pt idx="27902" formatCode="0.0">
                  <c:v>1.8105263157894793</c:v>
                </c:pt>
                <c:pt idx="27903" formatCode="0.0">
                  <c:v>1.8105263157894793</c:v>
                </c:pt>
                <c:pt idx="27904" formatCode="0.0">
                  <c:v>1.8105263157894793</c:v>
                </c:pt>
                <c:pt idx="27905" formatCode="0.0">
                  <c:v>1.8105263157894793</c:v>
                </c:pt>
                <c:pt idx="27906" formatCode="0.0">
                  <c:v>1.8105263157894793</c:v>
                </c:pt>
                <c:pt idx="27907">
                  <c:v>2.5</c:v>
                </c:pt>
                <c:pt idx="27908">
                  <c:v>3.5</c:v>
                </c:pt>
                <c:pt idx="27909">
                  <c:v>3.5</c:v>
                </c:pt>
                <c:pt idx="27910">
                  <c:v>3.5</c:v>
                </c:pt>
                <c:pt idx="27911">
                  <c:v>3.5</c:v>
                </c:pt>
                <c:pt idx="27912">
                  <c:v>2.5</c:v>
                </c:pt>
                <c:pt idx="27913">
                  <c:v>2.5</c:v>
                </c:pt>
                <c:pt idx="27914">
                  <c:v>2.5</c:v>
                </c:pt>
                <c:pt idx="27915">
                  <c:v>3.5</c:v>
                </c:pt>
                <c:pt idx="27916">
                  <c:v>3.5</c:v>
                </c:pt>
                <c:pt idx="27917">
                  <c:v>3.5</c:v>
                </c:pt>
                <c:pt idx="27918">
                  <c:v>3.5</c:v>
                </c:pt>
                <c:pt idx="27919">
                  <c:v>3.5</c:v>
                </c:pt>
                <c:pt idx="27920">
                  <c:v>2.5</c:v>
                </c:pt>
                <c:pt idx="27921">
                  <c:v>2.5</c:v>
                </c:pt>
                <c:pt idx="27922">
                  <c:v>3.5</c:v>
                </c:pt>
                <c:pt idx="27923">
                  <c:v>3.5</c:v>
                </c:pt>
                <c:pt idx="27924">
                  <c:v>3.5</c:v>
                </c:pt>
                <c:pt idx="27925">
                  <c:v>3.5</c:v>
                </c:pt>
                <c:pt idx="27926">
                  <c:v>3.5</c:v>
                </c:pt>
                <c:pt idx="27927">
                  <c:v>3.5</c:v>
                </c:pt>
                <c:pt idx="27928">
                  <c:v>3.5</c:v>
                </c:pt>
                <c:pt idx="27929">
                  <c:v>3.5</c:v>
                </c:pt>
                <c:pt idx="27930">
                  <c:v>3.5</c:v>
                </c:pt>
                <c:pt idx="27931">
                  <c:v>3.5</c:v>
                </c:pt>
                <c:pt idx="27932">
                  <c:v>3.5</c:v>
                </c:pt>
                <c:pt idx="27933">
                  <c:v>3.5</c:v>
                </c:pt>
                <c:pt idx="27934">
                  <c:v>3.5</c:v>
                </c:pt>
                <c:pt idx="27935">
                  <c:v>3.5</c:v>
                </c:pt>
                <c:pt idx="27936">
                  <c:v>3.5</c:v>
                </c:pt>
                <c:pt idx="27937">
                  <c:v>3.5</c:v>
                </c:pt>
                <c:pt idx="27938">
                  <c:v>3.5</c:v>
                </c:pt>
                <c:pt idx="27939">
                  <c:v>3.5</c:v>
                </c:pt>
                <c:pt idx="27940">
                  <c:v>3.5</c:v>
                </c:pt>
                <c:pt idx="27941">
                  <c:v>3.5</c:v>
                </c:pt>
                <c:pt idx="27942">
                  <c:v>3.5</c:v>
                </c:pt>
                <c:pt idx="27943">
                  <c:v>3.5</c:v>
                </c:pt>
                <c:pt idx="27944">
                  <c:v>3.5</c:v>
                </c:pt>
                <c:pt idx="27945">
                  <c:v>3.5</c:v>
                </c:pt>
                <c:pt idx="27946">
                  <c:v>3.5</c:v>
                </c:pt>
                <c:pt idx="27947">
                  <c:v>3.5</c:v>
                </c:pt>
                <c:pt idx="27948">
                  <c:v>3.5</c:v>
                </c:pt>
                <c:pt idx="27949">
                  <c:v>3.5</c:v>
                </c:pt>
                <c:pt idx="27950">
                  <c:v>3.5</c:v>
                </c:pt>
                <c:pt idx="27951">
                  <c:v>3.5</c:v>
                </c:pt>
                <c:pt idx="27952">
                  <c:v>3.5</c:v>
                </c:pt>
                <c:pt idx="27953">
                  <c:v>3.5</c:v>
                </c:pt>
                <c:pt idx="27954">
                  <c:v>3.5</c:v>
                </c:pt>
                <c:pt idx="27955">
                  <c:v>3.5</c:v>
                </c:pt>
                <c:pt idx="27956">
                  <c:v>3.5</c:v>
                </c:pt>
                <c:pt idx="27957">
                  <c:v>3.5</c:v>
                </c:pt>
                <c:pt idx="27958">
                  <c:v>3.5</c:v>
                </c:pt>
                <c:pt idx="27959">
                  <c:v>3.5</c:v>
                </c:pt>
                <c:pt idx="27960">
                  <c:v>3.5</c:v>
                </c:pt>
                <c:pt idx="27961">
                  <c:v>3.5</c:v>
                </c:pt>
                <c:pt idx="27962">
                  <c:v>3.5</c:v>
                </c:pt>
                <c:pt idx="27963">
                  <c:v>3.5</c:v>
                </c:pt>
                <c:pt idx="27964">
                  <c:v>3.5</c:v>
                </c:pt>
                <c:pt idx="27965">
                  <c:v>3.5</c:v>
                </c:pt>
                <c:pt idx="27966">
                  <c:v>3</c:v>
                </c:pt>
                <c:pt idx="27967">
                  <c:v>3</c:v>
                </c:pt>
                <c:pt idx="27968">
                  <c:v>3</c:v>
                </c:pt>
                <c:pt idx="27969">
                  <c:v>3</c:v>
                </c:pt>
                <c:pt idx="27970">
                  <c:v>3</c:v>
                </c:pt>
                <c:pt idx="27971">
                  <c:v>3</c:v>
                </c:pt>
                <c:pt idx="27972">
                  <c:v>3</c:v>
                </c:pt>
                <c:pt idx="27973">
                  <c:v>3</c:v>
                </c:pt>
                <c:pt idx="27974">
                  <c:v>3</c:v>
                </c:pt>
                <c:pt idx="27975">
                  <c:v>3</c:v>
                </c:pt>
                <c:pt idx="27976">
                  <c:v>3</c:v>
                </c:pt>
                <c:pt idx="27977">
                  <c:v>3</c:v>
                </c:pt>
                <c:pt idx="27978">
                  <c:v>3</c:v>
                </c:pt>
                <c:pt idx="27979">
                  <c:v>3</c:v>
                </c:pt>
                <c:pt idx="27980">
                  <c:v>3</c:v>
                </c:pt>
                <c:pt idx="27981">
                  <c:v>3</c:v>
                </c:pt>
                <c:pt idx="27982">
                  <c:v>3</c:v>
                </c:pt>
                <c:pt idx="27983">
                  <c:v>3</c:v>
                </c:pt>
                <c:pt idx="27984">
                  <c:v>3</c:v>
                </c:pt>
                <c:pt idx="27985">
                  <c:v>3</c:v>
                </c:pt>
                <c:pt idx="27986">
                  <c:v>3</c:v>
                </c:pt>
                <c:pt idx="27987">
                  <c:v>3</c:v>
                </c:pt>
                <c:pt idx="27988">
                  <c:v>3</c:v>
                </c:pt>
                <c:pt idx="27989">
                  <c:v>3</c:v>
                </c:pt>
                <c:pt idx="27990">
                  <c:v>3</c:v>
                </c:pt>
                <c:pt idx="27991">
                  <c:v>3</c:v>
                </c:pt>
                <c:pt idx="27992">
                  <c:v>3</c:v>
                </c:pt>
                <c:pt idx="27993">
                  <c:v>3</c:v>
                </c:pt>
                <c:pt idx="27994">
                  <c:v>3</c:v>
                </c:pt>
                <c:pt idx="27995">
                  <c:v>3</c:v>
                </c:pt>
                <c:pt idx="27996">
                  <c:v>3</c:v>
                </c:pt>
                <c:pt idx="27997">
                  <c:v>3</c:v>
                </c:pt>
                <c:pt idx="27998" formatCode="0.0">
                  <c:v>3.2582417582417582</c:v>
                </c:pt>
                <c:pt idx="27999" formatCode="0.0">
                  <c:v>3.2582417582417582</c:v>
                </c:pt>
                <c:pt idx="28000" formatCode="0.0">
                  <c:v>3.2582417582417582</c:v>
                </c:pt>
                <c:pt idx="28001" formatCode="0.0">
                  <c:v>3.2582417582417582</c:v>
                </c:pt>
                <c:pt idx="28002" formatCode="0.0">
                  <c:v>3.2582417582417582</c:v>
                </c:pt>
                <c:pt idx="28003" formatCode="0.0">
                  <c:v>3.2582417582417582</c:v>
                </c:pt>
                <c:pt idx="28004" formatCode="0.0">
                  <c:v>3.2582417582417582</c:v>
                </c:pt>
                <c:pt idx="28005" formatCode="0.0">
                  <c:v>3.2582417582417582</c:v>
                </c:pt>
                <c:pt idx="28006">
                  <c:v>2.7</c:v>
                </c:pt>
                <c:pt idx="28007">
                  <c:v>3.5</c:v>
                </c:pt>
                <c:pt idx="28008">
                  <c:v>3.5</c:v>
                </c:pt>
                <c:pt idx="28009">
                  <c:v>3.5</c:v>
                </c:pt>
                <c:pt idx="28010">
                  <c:v>3.5</c:v>
                </c:pt>
                <c:pt idx="28011">
                  <c:v>3.5</c:v>
                </c:pt>
                <c:pt idx="28012">
                  <c:v>3.5</c:v>
                </c:pt>
                <c:pt idx="28013">
                  <c:v>3.5</c:v>
                </c:pt>
                <c:pt idx="28014">
                  <c:v>3.5</c:v>
                </c:pt>
                <c:pt idx="28015">
                  <c:v>3.5</c:v>
                </c:pt>
                <c:pt idx="28016">
                  <c:v>3.5</c:v>
                </c:pt>
                <c:pt idx="28017">
                  <c:v>3.5</c:v>
                </c:pt>
                <c:pt idx="28018">
                  <c:v>3.5</c:v>
                </c:pt>
                <c:pt idx="28019">
                  <c:v>3.5</c:v>
                </c:pt>
                <c:pt idx="28020">
                  <c:v>3.5</c:v>
                </c:pt>
                <c:pt idx="28021">
                  <c:v>3.5</c:v>
                </c:pt>
                <c:pt idx="28022">
                  <c:v>3.5</c:v>
                </c:pt>
                <c:pt idx="28023">
                  <c:v>3.5</c:v>
                </c:pt>
                <c:pt idx="28024">
                  <c:v>3.5</c:v>
                </c:pt>
                <c:pt idx="28025">
                  <c:v>2.7</c:v>
                </c:pt>
                <c:pt idx="28026">
                  <c:v>2.7</c:v>
                </c:pt>
                <c:pt idx="28027">
                  <c:v>3.5</c:v>
                </c:pt>
                <c:pt idx="28028">
                  <c:v>3.5</c:v>
                </c:pt>
                <c:pt idx="28029">
                  <c:v>3.5</c:v>
                </c:pt>
                <c:pt idx="28030">
                  <c:v>3.5</c:v>
                </c:pt>
                <c:pt idx="28031">
                  <c:v>3.5</c:v>
                </c:pt>
                <c:pt idx="28032">
                  <c:v>3.5</c:v>
                </c:pt>
                <c:pt idx="28033">
                  <c:v>2.7</c:v>
                </c:pt>
                <c:pt idx="28034">
                  <c:v>2.7</c:v>
                </c:pt>
                <c:pt idx="28035">
                  <c:v>2.7</c:v>
                </c:pt>
                <c:pt idx="28036">
                  <c:v>2.7</c:v>
                </c:pt>
                <c:pt idx="28037">
                  <c:v>3.5</c:v>
                </c:pt>
                <c:pt idx="28038">
                  <c:v>3.5</c:v>
                </c:pt>
                <c:pt idx="28039">
                  <c:v>3.5</c:v>
                </c:pt>
                <c:pt idx="28040">
                  <c:v>3.5</c:v>
                </c:pt>
                <c:pt idx="28041">
                  <c:v>3.5</c:v>
                </c:pt>
                <c:pt idx="28042">
                  <c:v>3.5</c:v>
                </c:pt>
                <c:pt idx="28043">
                  <c:v>3.5</c:v>
                </c:pt>
                <c:pt idx="28044">
                  <c:v>3.5</c:v>
                </c:pt>
                <c:pt idx="28045">
                  <c:v>3.5</c:v>
                </c:pt>
                <c:pt idx="28046">
                  <c:v>3.5</c:v>
                </c:pt>
                <c:pt idx="28047">
                  <c:v>3.5</c:v>
                </c:pt>
                <c:pt idx="28048">
                  <c:v>3.5</c:v>
                </c:pt>
                <c:pt idx="28049">
                  <c:v>3.5</c:v>
                </c:pt>
                <c:pt idx="28050">
                  <c:v>3.5</c:v>
                </c:pt>
                <c:pt idx="28051">
                  <c:v>2.7</c:v>
                </c:pt>
                <c:pt idx="28052">
                  <c:v>2.7</c:v>
                </c:pt>
                <c:pt idx="28053">
                  <c:v>2.7</c:v>
                </c:pt>
                <c:pt idx="28054">
                  <c:v>3.5</c:v>
                </c:pt>
                <c:pt idx="28055">
                  <c:v>3.5</c:v>
                </c:pt>
                <c:pt idx="28056">
                  <c:v>3.5</c:v>
                </c:pt>
                <c:pt idx="28057">
                  <c:v>3.5</c:v>
                </c:pt>
                <c:pt idx="28058">
                  <c:v>3.5</c:v>
                </c:pt>
                <c:pt idx="28059">
                  <c:v>3.5</c:v>
                </c:pt>
                <c:pt idx="28060">
                  <c:v>2.7</c:v>
                </c:pt>
                <c:pt idx="28061">
                  <c:v>2.7</c:v>
                </c:pt>
                <c:pt idx="28062">
                  <c:v>3.5</c:v>
                </c:pt>
                <c:pt idx="28063">
                  <c:v>3.5</c:v>
                </c:pt>
                <c:pt idx="28064">
                  <c:v>2.7</c:v>
                </c:pt>
                <c:pt idx="28065">
                  <c:v>2.7</c:v>
                </c:pt>
                <c:pt idx="28066">
                  <c:v>4</c:v>
                </c:pt>
                <c:pt idx="28067">
                  <c:v>4</c:v>
                </c:pt>
                <c:pt idx="28068">
                  <c:v>4</c:v>
                </c:pt>
                <c:pt idx="28069">
                  <c:v>4</c:v>
                </c:pt>
                <c:pt idx="28070">
                  <c:v>4</c:v>
                </c:pt>
                <c:pt idx="28071">
                  <c:v>4</c:v>
                </c:pt>
                <c:pt idx="28072">
                  <c:v>4</c:v>
                </c:pt>
                <c:pt idx="28073">
                  <c:v>4</c:v>
                </c:pt>
                <c:pt idx="28074">
                  <c:v>4</c:v>
                </c:pt>
                <c:pt idx="28075">
                  <c:v>2.7</c:v>
                </c:pt>
                <c:pt idx="28076">
                  <c:v>2.7</c:v>
                </c:pt>
                <c:pt idx="28077">
                  <c:v>4</c:v>
                </c:pt>
                <c:pt idx="28078">
                  <c:v>4</c:v>
                </c:pt>
                <c:pt idx="28079">
                  <c:v>2.7</c:v>
                </c:pt>
                <c:pt idx="28080">
                  <c:v>2.7</c:v>
                </c:pt>
                <c:pt idx="28081">
                  <c:v>4</c:v>
                </c:pt>
                <c:pt idx="28082">
                  <c:v>2.7</c:v>
                </c:pt>
                <c:pt idx="28083">
                  <c:v>2.7</c:v>
                </c:pt>
                <c:pt idx="28084">
                  <c:v>2.7</c:v>
                </c:pt>
                <c:pt idx="28085">
                  <c:v>2.7</c:v>
                </c:pt>
                <c:pt idx="28086">
                  <c:v>2.7</c:v>
                </c:pt>
                <c:pt idx="28087">
                  <c:v>4</c:v>
                </c:pt>
                <c:pt idx="28088">
                  <c:v>4</c:v>
                </c:pt>
                <c:pt idx="28089">
                  <c:v>4</c:v>
                </c:pt>
                <c:pt idx="28090">
                  <c:v>4</c:v>
                </c:pt>
                <c:pt idx="28091">
                  <c:v>4</c:v>
                </c:pt>
                <c:pt idx="28092">
                  <c:v>2.7</c:v>
                </c:pt>
                <c:pt idx="28093">
                  <c:v>2.7</c:v>
                </c:pt>
                <c:pt idx="28094">
                  <c:v>2.7</c:v>
                </c:pt>
                <c:pt idx="28095">
                  <c:v>2.7</c:v>
                </c:pt>
                <c:pt idx="28096">
                  <c:v>4</c:v>
                </c:pt>
                <c:pt idx="28097">
                  <c:v>4</c:v>
                </c:pt>
                <c:pt idx="28098">
                  <c:v>2.7</c:v>
                </c:pt>
                <c:pt idx="28099">
                  <c:v>2.7</c:v>
                </c:pt>
                <c:pt idx="28100">
                  <c:v>4</c:v>
                </c:pt>
                <c:pt idx="28101">
                  <c:v>2.7</c:v>
                </c:pt>
                <c:pt idx="28102">
                  <c:v>2.7</c:v>
                </c:pt>
                <c:pt idx="28103">
                  <c:v>2.7</c:v>
                </c:pt>
                <c:pt idx="28104">
                  <c:v>2.7</c:v>
                </c:pt>
                <c:pt idx="28105">
                  <c:v>2.7</c:v>
                </c:pt>
                <c:pt idx="28106">
                  <c:v>4</c:v>
                </c:pt>
                <c:pt idx="28107">
                  <c:v>4</c:v>
                </c:pt>
                <c:pt idx="28108">
                  <c:v>4</c:v>
                </c:pt>
                <c:pt idx="28109">
                  <c:v>4</c:v>
                </c:pt>
                <c:pt idx="28110">
                  <c:v>4</c:v>
                </c:pt>
                <c:pt idx="28111">
                  <c:v>2.7</c:v>
                </c:pt>
                <c:pt idx="28112">
                  <c:v>2.7</c:v>
                </c:pt>
                <c:pt idx="28113">
                  <c:v>2.7</c:v>
                </c:pt>
                <c:pt idx="28114">
                  <c:v>2.7</c:v>
                </c:pt>
                <c:pt idx="28115">
                  <c:v>4</c:v>
                </c:pt>
                <c:pt idx="28116">
                  <c:v>4</c:v>
                </c:pt>
                <c:pt idx="28117">
                  <c:v>2.7</c:v>
                </c:pt>
                <c:pt idx="28118">
                  <c:v>2.7</c:v>
                </c:pt>
                <c:pt idx="28119">
                  <c:v>4</c:v>
                </c:pt>
                <c:pt idx="28120">
                  <c:v>4</c:v>
                </c:pt>
                <c:pt idx="28121">
                  <c:v>2.7</c:v>
                </c:pt>
                <c:pt idx="28122">
                  <c:v>2.7</c:v>
                </c:pt>
                <c:pt idx="28123">
                  <c:v>2.7</c:v>
                </c:pt>
                <c:pt idx="28124">
                  <c:v>2.7</c:v>
                </c:pt>
                <c:pt idx="28125">
                  <c:v>2.7</c:v>
                </c:pt>
                <c:pt idx="28126">
                  <c:v>4</c:v>
                </c:pt>
                <c:pt idx="28127">
                  <c:v>4</c:v>
                </c:pt>
                <c:pt idx="28128">
                  <c:v>4</c:v>
                </c:pt>
                <c:pt idx="28129">
                  <c:v>4</c:v>
                </c:pt>
                <c:pt idx="28130">
                  <c:v>4</c:v>
                </c:pt>
                <c:pt idx="28131">
                  <c:v>2.7</c:v>
                </c:pt>
                <c:pt idx="28132">
                  <c:v>2.7</c:v>
                </c:pt>
                <c:pt idx="28133">
                  <c:v>2.7</c:v>
                </c:pt>
                <c:pt idx="28134">
                  <c:v>2.7</c:v>
                </c:pt>
                <c:pt idx="28135">
                  <c:v>4</c:v>
                </c:pt>
                <c:pt idx="28136">
                  <c:v>4</c:v>
                </c:pt>
                <c:pt idx="28137">
                  <c:v>2.7</c:v>
                </c:pt>
                <c:pt idx="28138">
                  <c:v>2.7</c:v>
                </c:pt>
                <c:pt idx="28139">
                  <c:v>4</c:v>
                </c:pt>
                <c:pt idx="28140">
                  <c:v>4</c:v>
                </c:pt>
                <c:pt idx="28141">
                  <c:v>2.7</c:v>
                </c:pt>
                <c:pt idx="28142">
                  <c:v>2.7</c:v>
                </c:pt>
                <c:pt idx="28143">
                  <c:v>2.7</c:v>
                </c:pt>
                <c:pt idx="28144">
                  <c:v>2.7</c:v>
                </c:pt>
                <c:pt idx="28145">
                  <c:v>2.7</c:v>
                </c:pt>
                <c:pt idx="28146">
                  <c:v>4</c:v>
                </c:pt>
                <c:pt idx="28147">
                  <c:v>4</c:v>
                </c:pt>
                <c:pt idx="28148">
                  <c:v>4</c:v>
                </c:pt>
                <c:pt idx="28149">
                  <c:v>4</c:v>
                </c:pt>
                <c:pt idx="28150">
                  <c:v>4</c:v>
                </c:pt>
                <c:pt idx="28151">
                  <c:v>2.7</c:v>
                </c:pt>
                <c:pt idx="28152">
                  <c:v>2.7</c:v>
                </c:pt>
                <c:pt idx="28153">
                  <c:v>2.7</c:v>
                </c:pt>
                <c:pt idx="28154">
                  <c:v>2.7</c:v>
                </c:pt>
                <c:pt idx="28155">
                  <c:v>4</c:v>
                </c:pt>
                <c:pt idx="28156">
                  <c:v>4</c:v>
                </c:pt>
                <c:pt idx="28157">
                  <c:v>2.7</c:v>
                </c:pt>
                <c:pt idx="28158">
                  <c:v>2.7</c:v>
                </c:pt>
                <c:pt idx="28159">
                  <c:v>4</c:v>
                </c:pt>
                <c:pt idx="28160">
                  <c:v>4</c:v>
                </c:pt>
                <c:pt idx="28161">
                  <c:v>2.7</c:v>
                </c:pt>
                <c:pt idx="28162">
                  <c:v>2.7</c:v>
                </c:pt>
                <c:pt idx="28163">
                  <c:v>2.7</c:v>
                </c:pt>
                <c:pt idx="28164">
                  <c:v>2.7</c:v>
                </c:pt>
                <c:pt idx="28165">
                  <c:v>4</c:v>
                </c:pt>
                <c:pt idx="28166">
                  <c:v>4</c:v>
                </c:pt>
                <c:pt idx="28167">
                  <c:v>4</c:v>
                </c:pt>
                <c:pt idx="28168">
                  <c:v>4</c:v>
                </c:pt>
                <c:pt idx="28169">
                  <c:v>4</c:v>
                </c:pt>
                <c:pt idx="28170">
                  <c:v>2.7</c:v>
                </c:pt>
                <c:pt idx="28171">
                  <c:v>2.7</c:v>
                </c:pt>
                <c:pt idx="28172">
                  <c:v>2.7</c:v>
                </c:pt>
                <c:pt idx="28173">
                  <c:v>2.7</c:v>
                </c:pt>
                <c:pt idx="28174">
                  <c:v>4</c:v>
                </c:pt>
                <c:pt idx="28175">
                  <c:v>4</c:v>
                </c:pt>
                <c:pt idx="28176">
                  <c:v>4</c:v>
                </c:pt>
                <c:pt idx="28177">
                  <c:v>4</c:v>
                </c:pt>
                <c:pt idx="28178">
                  <c:v>4</c:v>
                </c:pt>
                <c:pt idx="28179">
                  <c:v>2.7</c:v>
                </c:pt>
                <c:pt idx="28180">
                  <c:v>2.7</c:v>
                </c:pt>
                <c:pt idx="28181">
                  <c:v>2.7</c:v>
                </c:pt>
                <c:pt idx="28182">
                  <c:v>2.7</c:v>
                </c:pt>
                <c:pt idx="28183">
                  <c:v>4</c:v>
                </c:pt>
                <c:pt idx="28184">
                  <c:v>4</c:v>
                </c:pt>
                <c:pt idx="28185">
                  <c:v>4</c:v>
                </c:pt>
                <c:pt idx="28186">
                  <c:v>4</c:v>
                </c:pt>
                <c:pt idx="28187">
                  <c:v>4</c:v>
                </c:pt>
                <c:pt idx="28188">
                  <c:v>2.7</c:v>
                </c:pt>
                <c:pt idx="28189">
                  <c:v>2.7</c:v>
                </c:pt>
                <c:pt idx="28190">
                  <c:v>2.7</c:v>
                </c:pt>
                <c:pt idx="28191">
                  <c:v>2.7</c:v>
                </c:pt>
                <c:pt idx="28192">
                  <c:v>4</c:v>
                </c:pt>
                <c:pt idx="28193">
                  <c:v>4</c:v>
                </c:pt>
                <c:pt idx="28194">
                  <c:v>4</c:v>
                </c:pt>
                <c:pt idx="28195">
                  <c:v>4</c:v>
                </c:pt>
                <c:pt idx="28196">
                  <c:v>4</c:v>
                </c:pt>
                <c:pt idx="28197">
                  <c:v>2.7</c:v>
                </c:pt>
                <c:pt idx="28198">
                  <c:v>2.7</c:v>
                </c:pt>
                <c:pt idx="28199">
                  <c:v>2.7</c:v>
                </c:pt>
                <c:pt idx="28200">
                  <c:v>2.7</c:v>
                </c:pt>
                <c:pt idx="28201">
                  <c:v>4</c:v>
                </c:pt>
                <c:pt idx="28202">
                  <c:v>4</c:v>
                </c:pt>
                <c:pt idx="28203">
                  <c:v>4</c:v>
                </c:pt>
                <c:pt idx="28204">
                  <c:v>4</c:v>
                </c:pt>
                <c:pt idx="28205">
                  <c:v>4</c:v>
                </c:pt>
                <c:pt idx="28206">
                  <c:v>2.7</c:v>
                </c:pt>
                <c:pt idx="28207">
                  <c:v>2.7</c:v>
                </c:pt>
                <c:pt idx="28208">
                  <c:v>2.7</c:v>
                </c:pt>
                <c:pt idx="28209">
                  <c:v>2.7</c:v>
                </c:pt>
                <c:pt idx="28210">
                  <c:v>4</c:v>
                </c:pt>
                <c:pt idx="28211">
                  <c:v>4</c:v>
                </c:pt>
                <c:pt idx="28212">
                  <c:v>4</c:v>
                </c:pt>
                <c:pt idx="28213">
                  <c:v>4</c:v>
                </c:pt>
                <c:pt idx="28214">
                  <c:v>4</c:v>
                </c:pt>
                <c:pt idx="28215">
                  <c:v>2.7</c:v>
                </c:pt>
                <c:pt idx="28216">
                  <c:v>2.7</c:v>
                </c:pt>
                <c:pt idx="28217">
                  <c:v>2.7</c:v>
                </c:pt>
                <c:pt idx="28218">
                  <c:v>2.7</c:v>
                </c:pt>
                <c:pt idx="28219">
                  <c:v>4</c:v>
                </c:pt>
                <c:pt idx="28220">
                  <c:v>4</c:v>
                </c:pt>
                <c:pt idx="28221">
                  <c:v>4</c:v>
                </c:pt>
                <c:pt idx="28222">
                  <c:v>4</c:v>
                </c:pt>
                <c:pt idx="28223">
                  <c:v>4</c:v>
                </c:pt>
                <c:pt idx="28224">
                  <c:v>2.7</c:v>
                </c:pt>
                <c:pt idx="28225">
                  <c:v>2.7</c:v>
                </c:pt>
                <c:pt idx="28226">
                  <c:v>2.7</c:v>
                </c:pt>
                <c:pt idx="28227">
                  <c:v>2.7</c:v>
                </c:pt>
                <c:pt idx="28228">
                  <c:v>4</c:v>
                </c:pt>
                <c:pt idx="28229">
                  <c:v>4</c:v>
                </c:pt>
                <c:pt idx="28230">
                  <c:v>4</c:v>
                </c:pt>
                <c:pt idx="28231">
                  <c:v>4</c:v>
                </c:pt>
                <c:pt idx="28232">
                  <c:v>4</c:v>
                </c:pt>
                <c:pt idx="28233">
                  <c:v>4</c:v>
                </c:pt>
                <c:pt idx="28234">
                  <c:v>4</c:v>
                </c:pt>
                <c:pt idx="28235">
                  <c:v>2.7</c:v>
                </c:pt>
                <c:pt idx="28236">
                  <c:v>2.7</c:v>
                </c:pt>
                <c:pt idx="28237">
                  <c:v>2.7</c:v>
                </c:pt>
                <c:pt idx="28238">
                  <c:v>2.7</c:v>
                </c:pt>
                <c:pt idx="28239">
                  <c:v>2.7</c:v>
                </c:pt>
                <c:pt idx="28240">
                  <c:v>2.7</c:v>
                </c:pt>
                <c:pt idx="28241">
                  <c:v>2.7</c:v>
                </c:pt>
                <c:pt idx="28242">
                  <c:v>4</c:v>
                </c:pt>
                <c:pt idx="28243">
                  <c:v>4</c:v>
                </c:pt>
                <c:pt idx="28244">
                  <c:v>4</c:v>
                </c:pt>
                <c:pt idx="28245">
                  <c:v>4</c:v>
                </c:pt>
                <c:pt idx="28246">
                  <c:v>4</c:v>
                </c:pt>
                <c:pt idx="28247">
                  <c:v>4</c:v>
                </c:pt>
                <c:pt idx="28248">
                  <c:v>4</c:v>
                </c:pt>
                <c:pt idx="28249">
                  <c:v>4</c:v>
                </c:pt>
                <c:pt idx="28250">
                  <c:v>4</c:v>
                </c:pt>
                <c:pt idx="28251">
                  <c:v>4</c:v>
                </c:pt>
                <c:pt idx="28252">
                  <c:v>4</c:v>
                </c:pt>
                <c:pt idx="28253">
                  <c:v>2.7</c:v>
                </c:pt>
                <c:pt idx="28254">
                  <c:v>2.7</c:v>
                </c:pt>
                <c:pt idx="28255">
                  <c:v>4</c:v>
                </c:pt>
                <c:pt idx="28256">
                  <c:v>2.7</c:v>
                </c:pt>
                <c:pt idx="28257">
                  <c:v>2.7</c:v>
                </c:pt>
                <c:pt idx="28258">
                  <c:v>2.7</c:v>
                </c:pt>
                <c:pt idx="28259">
                  <c:v>2.7</c:v>
                </c:pt>
                <c:pt idx="28260">
                  <c:v>2.7</c:v>
                </c:pt>
                <c:pt idx="28261">
                  <c:v>2.7</c:v>
                </c:pt>
                <c:pt idx="28262">
                  <c:v>4</c:v>
                </c:pt>
                <c:pt idx="28263">
                  <c:v>4</c:v>
                </c:pt>
                <c:pt idx="28264">
                  <c:v>4</c:v>
                </c:pt>
                <c:pt idx="28265">
                  <c:v>4</c:v>
                </c:pt>
                <c:pt idx="28266">
                  <c:v>4</c:v>
                </c:pt>
                <c:pt idx="28267">
                  <c:v>4</c:v>
                </c:pt>
                <c:pt idx="28268">
                  <c:v>4</c:v>
                </c:pt>
                <c:pt idx="28269">
                  <c:v>4</c:v>
                </c:pt>
                <c:pt idx="28270">
                  <c:v>4</c:v>
                </c:pt>
                <c:pt idx="28271">
                  <c:v>4</c:v>
                </c:pt>
                <c:pt idx="28272">
                  <c:v>2.7</c:v>
                </c:pt>
                <c:pt idx="28273">
                  <c:v>2.7</c:v>
                </c:pt>
                <c:pt idx="28274">
                  <c:v>4</c:v>
                </c:pt>
                <c:pt idx="28275">
                  <c:v>2.7</c:v>
                </c:pt>
                <c:pt idx="28276">
                  <c:v>2.7</c:v>
                </c:pt>
                <c:pt idx="28277">
                  <c:v>3.4</c:v>
                </c:pt>
                <c:pt idx="28278">
                  <c:v>3.4</c:v>
                </c:pt>
                <c:pt idx="28279">
                  <c:v>3.4</c:v>
                </c:pt>
                <c:pt idx="28280">
                  <c:v>3.4</c:v>
                </c:pt>
                <c:pt idx="28281">
                  <c:v>2.7</c:v>
                </c:pt>
                <c:pt idx="28282">
                  <c:v>2.4</c:v>
                </c:pt>
                <c:pt idx="28283">
                  <c:v>2.7</c:v>
                </c:pt>
                <c:pt idx="28284">
                  <c:v>2.7</c:v>
                </c:pt>
                <c:pt idx="28285">
                  <c:v>2.4</c:v>
                </c:pt>
                <c:pt idx="28286">
                  <c:v>2.7</c:v>
                </c:pt>
                <c:pt idx="28287">
                  <c:v>2.4</c:v>
                </c:pt>
                <c:pt idx="28288">
                  <c:v>2.7</c:v>
                </c:pt>
                <c:pt idx="28289">
                  <c:v>2.7</c:v>
                </c:pt>
                <c:pt idx="28290">
                  <c:v>2.4</c:v>
                </c:pt>
                <c:pt idx="28291">
                  <c:v>3.4</c:v>
                </c:pt>
                <c:pt idx="28292">
                  <c:v>3.4</c:v>
                </c:pt>
                <c:pt idx="28293">
                  <c:v>2.7</c:v>
                </c:pt>
                <c:pt idx="28294">
                  <c:v>3.4</c:v>
                </c:pt>
                <c:pt idx="28295">
                  <c:v>3.4</c:v>
                </c:pt>
                <c:pt idx="28296">
                  <c:v>3.4</c:v>
                </c:pt>
                <c:pt idx="28297">
                  <c:v>3.4</c:v>
                </c:pt>
                <c:pt idx="28298">
                  <c:v>2.7</c:v>
                </c:pt>
                <c:pt idx="28299">
                  <c:v>2.4</c:v>
                </c:pt>
                <c:pt idx="28300">
                  <c:v>2.7</c:v>
                </c:pt>
                <c:pt idx="28301">
                  <c:v>2.7</c:v>
                </c:pt>
                <c:pt idx="28302">
                  <c:v>2.4</c:v>
                </c:pt>
                <c:pt idx="28303">
                  <c:v>2.7</c:v>
                </c:pt>
                <c:pt idx="28304">
                  <c:v>2.4</c:v>
                </c:pt>
                <c:pt idx="28305">
                  <c:v>2.7</c:v>
                </c:pt>
                <c:pt idx="28306">
                  <c:v>2.7</c:v>
                </c:pt>
                <c:pt idx="28307">
                  <c:v>2.4</c:v>
                </c:pt>
                <c:pt idx="28308">
                  <c:v>3.4</c:v>
                </c:pt>
                <c:pt idx="28309">
                  <c:v>3.4</c:v>
                </c:pt>
                <c:pt idx="28310">
                  <c:v>2.7</c:v>
                </c:pt>
                <c:pt idx="28311">
                  <c:v>3.4</c:v>
                </c:pt>
                <c:pt idx="28312">
                  <c:v>3.4</c:v>
                </c:pt>
                <c:pt idx="28313">
                  <c:v>3.4</c:v>
                </c:pt>
                <c:pt idx="28314">
                  <c:v>3.4</c:v>
                </c:pt>
                <c:pt idx="28315">
                  <c:v>2.7</c:v>
                </c:pt>
                <c:pt idx="28316">
                  <c:v>2.4</c:v>
                </c:pt>
                <c:pt idx="28317">
                  <c:v>2.7</c:v>
                </c:pt>
                <c:pt idx="28318">
                  <c:v>2.7</c:v>
                </c:pt>
                <c:pt idx="28319">
                  <c:v>2.4</c:v>
                </c:pt>
                <c:pt idx="28320">
                  <c:v>2.7</c:v>
                </c:pt>
                <c:pt idx="28321">
                  <c:v>2.4</c:v>
                </c:pt>
                <c:pt idx="28322">
                  <c:v>2.7</c:v>
                </c:pt>
                <c:pt idx="28323">
                  <c:v>2.7</c:v>
                </c:pt>
                <c:pt idx="28324">
                  <c:v>2.4</c:v>
                </c:pt>
                <c:pt idx="28325">
                  <c:v>3.4</c:v>
                </c:pt>
                <c:pt idx="28326">
                  <c:v>3.4</c:v>
                </c:pt>
                <c:pt idx="28327">
                  <c:v>2.7</c:v>
                </c:pt>
                <c:pt idx="28328">
                  <c:v>3.4</c:v>
                </c:pt>
                <c:pt idx="28329">
                  <c:v>3.4</c:v>
                </c:pt>
                <c:pt idx="28330">
                  <c:v>3.4</c:v>
                </c:pt>
                <c:pt idx="28331">
                  <c:v>3.4</c:v>
                </c:pt>
                <c:pt idx="28332">
                  <c:v>2.7</c:v>
                </c:pt>
                <c:pt idx="28333">
                  <c:v>2.4</c:v>
                </c:pt>
                <c:pt idx="28334">
                  <c:v>2.7</c:v>
                </c:pt>
                <c:pt idx="28335">
                  <c:v>2.7</c:v>
                </c:pt>
                <c:pt idx="28336">
                  <c:v>2.4</c:v>
                </c:pt>
                <c:pt idx="28337">
                  <c:v>2.7</c:v>
                </c:pt>
                <c:pt idx="28338">
                  <c:v>2.4</c:v>
                </c:pt>
                <c:pt idx="28339">
                  <c:v>2.7</c:v>
                </c:pt>
                <c:pt idx="28340">
                  <c:v>2.7</c:v>
                </c:pt>
                <c:pt idx="28341">
                  <c:v>2.4</c:v>
                </c:pt>
                <c:pt idx="28342">
                  <c:v>3.4</c:v>
                </c:pt>
                <c:pt idx="28343">
                  <c:v>3.4</c:v>
                </c:pt>
                <c:pt idx="28344">
                  <c:v>2.4</c:v>
                </c:pt>
                <c:pt idx="28345">
                  <c:v>3.4</c:v>
                </c:pt>
                <c:pt idx="28346">
                  <c:v>3.4</c:v>
                </c:pt>
                <c:pt idx="28347">
                  <c:v>3.4</c:v>
                </c:pt>
                <c:pt idx="28348">
                  <c:v>3.4</c:v>
                </c:pt>
                <c:pt idx="28349">
                  <c:v>3.4</c:v>
                </c:pt>
                <c:pt idx="28350">
                  <c:v>3.4</c:v>
                </c:pt>
                <c:pt idx="28351">
                  <c:v>3.4</c:v>
                </c:pt>
                <c:pt idx="28352">
                  <c:v>2.7</c:v>
                </c:pt>
                <c:pt idx="28353">
                  <c:v>2.4</c:v>
                </c:pt>
                <c:pt idx="28354">
                  <c:v>2.7</c:v>
                </c:pt>
                <c:pt idx="28355">
                  <c:v>2.7</c:v>
                </c:pt>
                <c:pt idx="28356">
                  <c:v>2.4</c:v>
                </c:pt>
                <c:pt idx="28357">
                  <c:v>2.7</c:v>
                </c:pt>
                <c:pt idx="28358">
                  <c:v>2.4</c:v>
                </c:pt>
                <c:pt idx="28359">
                  <c:v>2.7</c:v>
                </c:pt>
                <c:pt idx="28360">
                  <c:v>2.7</c:v>
                </c:pt>
                <c:pt idx="28361">
                  <c:v>2.4</c:v>
                </c:pt>
                <c:pt idx="28362">
                  <c:v>3.4</c:v>
                </c:pt>
                <c:pt idx="28363">
                  <c:v>3.4</c:v>
                </c:pt>
                <c:pt idx="28364">
                  <c:v>3.4</c:v>
                </c:pt>
                <c:pt idx="28365">
                  <c:v>3.4</c:v>
                </c:pt>
                <c:pt idx="28366">
                  <c:v>3.4</c:v>
                </c:pt>
                <c:pt idx="28367">
                  <c:v>3.4</c:v>
                </c:pt>
                <c:pt idx="28368">
                  <c:v>3.4</c:v>
                </c:pt>
                <c:pt idx="28369">
                  <c:v>2.7</c:v>
                </c:pt>
                <c:pt idx="28370">
                  <c:v>2.7</c:v>
                </c:pt>
                <c:pt idx="28371">
                  <c:v>2.4</c:v>
                </c:pt>
                <c:pt idx="28372">
                  <c:v>2.7</c:v>
                </c:pt>
                <c:pt idx="28373">
                  <c:v>2.4</c:v>
                </c:pt>
                <c:pt idx="28374">
                  <c:v>2.7</c:v>
                </c:pt>
                <c:pt idx="28375">
                  <c:v>2.7</c:v>
                </c:pt>
                <c:pt idx="28376">
                  <c:v>2.4</c:v>
                </c:pt>
                <c:pt idx="28377">
                  <c:v>2.7</c:v>
                </c:pt>
                <c:pt idx="28378">
                  <c:v>2.4</c:v>
                </c:pt>
                <c:pt idx="28379">
                  <c:v>3.4</c:v>
                </c:pt>
                <c:pt idx="28380">
                  <c:v>3.4</c:v>
                </c:pt>
                <c:pt idx="28381">
                  <c:v>3.4</c:v>
                </c:pt>
                <c:pt idx="28382">
                  <c:v>3.4</c:v>
                </c:pt>
                <c:pt idx="28383">
                  <c:v>3.4</c:v>
                </c:pt>
                <c:pt idx="28384">
                  <c:v>3.4</c:v>
                </c:pt>
                <c:pt idx="28385">
                  <c:v>3.4</c:v>
                </c:pt>
                <c:pt idx="28386">
                  <c:v>2.7</c:v>
                </c:pt>
                <c:pt idx="28387">
                  <c:v>2.7</c:v>
                </c:pt>
                <c:pt idx="28388">
                  <c:v>2.4</c:v>
                </c:pt>
                <c:pt idx="28389">
                  <c:v>2.7</c:v>
                </c:pt>
                <c:pt idx="28390">
                  <c:v>2.4</c:v>
                </c:pt>
                <c:pt idx="28391">
                  <c:v>2.7</c:v>
                </c:pt>
                <c:pt idx="28392">
                  <c:v>2.4</c:v>
                </c:pt>
                <c:pt idx="28393">
                  <c:v>2.7</c:v>
                </c:pt>
                <c:pt idx="28394">
                  <c:v>2.4</c:v>
                </c:pt>
                <c:pt idx="28395">
                  <c:v>3.4</c:v>
                </c:pt>
                <c:pt idx="28396">
                  <c:v>3.4</c:v>
                </c:pt>
                <c:pt idx="28397">
                  <c:v>3.4</c:v>
                </c:pt>
                <c:pt idx="28398">
                  <c:v>3.4</c:v>
                </c:pt>
                <c:pt idx="28399">
                  <c:v>3.4</c:v>
                </c:pt>
                <c:pt idx="28400">
                  <c:v>3.4</c:v>
                </c:pt>
                <c:pt idx="28401">
                  <c:v>2.7</c:v>
                </c:pt>
                <c:pt idx="28402">
                  <c:v>2.4</c:v>
                </c:pt>
                <c:pt idx="28403">
                  <c:v>2.7</c:v>
                </c:pt>
                <c:pt idx="28404">
                  <c:v>2.4</c:v>
                </c:pt>
                <c:pt idx="28405">
                  <c:v>3.4</c:v>
                </c:pt>
                <c:pt idx="28406">
                  <c:v>2.7</c:v>
                </c:pt>
                <c:pt idx="28407">
                  <c:v>2.4</c:v>
                </c:pt>
                <c:pt idx="28408">
                  <c:v>2.7</c:v>
                </c:pt>
                <c:pt idx="28409" formatCode="0.0">
                  <c:v>3.2191066997518831</c:v>
                </c:pt>
                <c:pt idx="28410" formatCode="0.0">
                  <c:v>3.2191066997518831</c:v>
                </c:pt>
                <c:pt idx="28411" formatCode="0.0">
                  <c:v>3.2191066997518831</c:v>
                </c:pt>
                <c:pt idx="28412" formatCode="0.0">
                  <c:v>3.2191066997518831</c:v>
                </c:pt>
                <c:pt idx="28413" formatCode="0.0">
                  <c:v>3.2191066997518831</c:v>
                </c:pt>
                <c:pt idx="28414" formatCode="0.0">
                  <c:v>3.2191066997518831</c:v>
                </c:pt>
                <c:pt idx="28415" formatCode="0.0">
                  <c:v>3.2191066997518831</c:v>
                </c:pt>
                <c:pt idx="28416" formatCode="0.0">
                  <c:v>3.2191066997518831</c:v>
                </c:pt>
                <c:pt idx="28417" formatCode="0.0">
                  <c:v>3.2191066997518831</c:v>
                </c:pt>
                <c:pt idx="28418" formatCode="0.0">
                  <c:v>3.2191066997518831</c:v>
                </c:pt>
                <c:pt idx="28419" formatCode="0.0">
                  <c:v>3.2191066997518831</c:v>
                </c:pt>
                <c:pt idx="28420" formatCode="0.0">
                  <c:v>3.2191066997518831</c:v>
                </c:pt>
                <c:pt idx="28421" formatCode="0.0">
                  <c:v>3.2191066997518831</c:v>
                </c:pt>
                <c:pt idx="28422" formatCode="0.0">
                  <c:v>3.2191066997518831</c:v>
                </c:pt>
                <c:pt idx="28423" formatCode="0.0">
                  <c:v>3.2191066997518831</c:v>
                </c:pt>
                <c:pt idx="28424" formatCode="0.0">
                  <c:v>3.2191066997518831</c:v>
                </c:pt>
                <c:pt idx="28425" formatCode="0.0">
                  <c:v>3.2191066997518831</c:v>
                </c:pt>
                <c:pt idx="28426" formatCode="0.0">
                  <c:v>3.2191066997518831</c:v>
                </c:pt>
                <c:pt idx="28427" formatCode="0.0">
                  <c:v>3.2191066997518831</c:v>
                </c:pt>
                <c:pt idx="28428" formatCode="0.0">
                  <c:v>3.2191066997518831</c:v>
                </c:pt>
                <c:pt idx="28429" formatCode="0.0">
                  <c:v>3.2191066997518831</c:v>
                </c:pt>
                <c:pt idx="28430" formatCode="0.0">
                  <c:v>3.2191066997518831</c:v>
                </c:pt>
                <c:pt idx="28431" formatCode="0.0">
                  <c:v>3.2191066997518831</c:v>
                </c:pt>
                <c:pt idx="28432" formatCode="0.0">
                  <c:v>3.2191066997518831</c:v>
                </c:pt>
                <c:pt idx="28433" formatCode="0.0">
                  <c:v>3.2191066997518831</c:v>
                </c:pt>
                <c:pt idx="28434" formatCode="0.0">
                  <c:v>3.2191066997518831</c:v>
                </c:pt>
                <c:pt idx="28435" formatCode="0.0">
                  <c:v>3.2191066997518831</c:v>
                </c:pt>
                <c:pt idx="28436" formatCode="0.0">
                  <c:v>3.2191066997518831</c:v>
                </c:pt>
                <c:pt idx="28437" formatCode="0.0">
                  <c:v>3.2191066997518831</c:v>
                </c:pt>
                <c:pt idx="28438" formatCode="0.0">
                  <c:v>3.2191066997518831</c:v>
                </c:pt>
                <c:pt idx="28439">
                  <c:v>2</c:v>
                </c:pt>
                <c:pt idx="28440">
                  <c:v>2</c:v>
                </c:pt>
                <c:pt idx="28441">
                  <c:v>2</c:v>
                </c:pt>
                <c:pt idx="28442">
                  <c:v>2</c:v>
                </c:pt>
                <c:pt idx="28443">
                  <c:v>2</c:v>
                </c:pt>
                <c:pt idx="28444">
                  <c:v>4</c:v>
                </c:pt>
                <c:pt idx="28445">
                  <c:v>4</c:v>
                </c:pt>
                <c:pt idx="28446">
                  <c:v>4</c:v>
                </c:pt>
                <c:pt idx="28447">
                  <c:v>4</c:v>
                </c:pt>
                <c:pt idx="28448">
                  <c:v>4</c:v>
                </c:pt>
                <c:pt idx="28449">
                  <c:v>4</c:v>
                </c:pt>
                <c:pt idx="28450">
                  <c:v>4</c:v>
                </c:pt>
                <c:pt idx="28451">
                  <c:v>4</c:v>
                </c:pt>
                <c:pt idx="28452">
                  <c:v>4</c:v>
                </c:pt>
                <c:pt idx="28453">
                  <c:v>4</c:v>
                </c:pt>
                <c:pt idx="28454">
                  <c:v>4</c:v>
                </c:pt>
                <c:pt idx="28455">
                  <c:v>4</c:v>
                </c:pt>
                <c:pt idx="28456">
                  <c:v>4</c:v>
                </c:pt>
                <c:pt idx="28457">
                  <c:v>4</c:v>
                </c:pt>
                <c:pt idx="28458">
                  <c:v>4</c:v>
                </c:pt>
                <c:pt idx="28459">
                  <c:v>4</c:v>
                </c:pt>
                <c:pt idx="28460">
                  <c:v>4</c:v>
                </c:pt>
                <c:pt idx="28461">
                  <c:v>4</c:v>
                </c:pt>
                <c:pt idx="28462">
                  <c:v>4</c:v>
                </c:pt>
                <c:pt idx="28463">
                  <c:v>4</c:v>
                </c:pt>
                <c:pt idx="28464">
                  <c:v>4</c:v>
                </c:pt>
                <c:pt idx="28465">
                  <c:v>4</c:v>
                </c:pt>
                <c:pt idx="28466">
                  <c:v>4</c:v>
                </c:pt>
                <c:pt idx="28467">
                  <c:v>4</c:v>
                </c:pt>
                <c:pt idx="28468">
                  <c:v>4</c:v>
                </c:pt>
                <c:pt idx="28469">
                  <c:v>4</c:v>
                </c:pt>
                <c:pt idx="28470">
                  <c:v>4</c:v>
                </c:pt>
                <c:pt idx="28471">
                  <c:v>4</c:v>
                </c:pt>
                <c:pt idx="28472">
                  <c:v>4</c:v>
                </c:pt>
                <c:pt idx="28473">
                  <c:v>4</c:v>
                </c:pt>
                <c:pt idx="28474">
                  <c:v>4</c:v>
                </c:pt>
                <c:pt idx="28475">
                  <c:v>4</c:v>
                </c:pt>
                <c:pt idx="28476">
                  <c:v>4</c:v>
                </c:pt>
                <c:pt idx="28477">
                  <c:v>4</c:v>
                </c:pt>
                <c:pt idx="28478">
                  <c:v>4</c:v>
                </c:pt>
                <c:pt idx="28479">
                  <c:v>4</c:v>
                </c:pt>
                <c:pt idx="28480">
                  <c:v>4</c:v>
                </c:pt>
                <c:pt idx="28481">
                  <c:v>4</c:v>
                </c:pt>
                <c:pt idx="28482">
                  <c:v>4</c:v>
                </c:pt>
                <c:pt idx="28483">
                  <c:v>4</c:v>
                </c:pt>
                <c:pt idx="28484">
                  <c:v>4</c:v>
                </c:pt>
                <c:pt idx="28485">
                  <c:v>4</c:v>
                </c:pt>
                <c:pt idx="28486">
                  <c:v>4</c:v>
                </c:pt>
                <c:pt idx="28487">
                  <c:v>4</c:v>
                </c:pt>
                <c:pt idx="28488">
                  <c:v>4</c:v>
                </c:pt>
                <c:pt idx="28489">
                  <c:v>4</c:v>
                </c:pt>
                <c:pt idx="28490">
                  <c:v>4</c:v>
                </c:pt>
                <c:pt idx="28491">
                  <c:v>4</c:v>
                </c:pt>
                <c:pt idx="28492">
                  <c:v>4</c:v>
                </c:pt>
                <c:pt idx="28493">
                  <c:v>4</c:v>
                </c:pt>
                <c:pt idx="28494">
                  <c:v>4</c:v>
                </c:pt>
                <c:pt idx="28495">
                  <c:v>4</c:v>
                </c:pt>
                <c:pt idx="28496">
                  <c:v>4</c:v>
                </c:pt>
                <c:pt idx="28497">
                  <c:v>4</c:v>
                </c:pt>
                <c:pt idx="28498">
                  <c:v>4</c:v>
                </c:pt>
                <c:pt idx="28499">
                  <c:v>4</c:v>
                </c:pt>
                <c:pt idx="28500">
                  <c:v>4</c:v>
                </c:pt>
                <c:pt idx="28501">
                  <c:v>4</c:v>
                </c:pt>
                <c:pt idx="28502">
                  <c:v>4</c:v>
                </c:pt>
                <c:pt idx="28503">
                  <c:v>4</c:v>
                </c:pt>
                <c:pt idx="28504">
                  <c:v>4</c:v>
                </c:pt>
                <c:pt idx="28505">
                  <c:v>4</c:v>
                </c:pt>
                <c:pt idx="28506">
                  <c:v>4</c:v>
                </c:pt>
                <c:pt idx="28507">
                  <c:v>4</c:v>
                </c:pt>
                <c:pt idx="28508">
                  <c:v>2.7</c:v>
                </c:pt>
                <c:pt idx="28509">
                  <c:v>4</c:v>
                </c:pt>
                <c:pt idx="28510">
                  <c:v>4</c:v>
                </c:pt>
                <c:pt idx="28511">
                  <c:v>4</c:v>
                </c:pt>
                <c:pt idx="28512">
                  <c:v>4.7</c:v>
                </c:pt>
                <c:pt idx="28513">
                  <c:v>4.7</c:v>
                </c:pt>
                <c:pt idx="28514">
                  <c:v>4.7</c:v>
                </c:pt>
                <c:pt idx="28515">
                  <c:v>4</c:v>
                </c:pt>
                <c:pt idx="28516">
                  <c:v>4</c:v>
                </c:pt>
                <c:pt idx="28517">
                  <c:v>4</c:v>
                </c:pt>
                <c:pt idx="28518">
                  <c:v>4.7</c:v>
                </c:pt>
                <c:pt idx="28519">
                  <c:v>4.7</c:v>
                </c:pt>
                <c:pt idx="28520">
                  <c:v>4.7</c:v>
                </c:pt>
                <c:pt idx="28521">
                  <c:v>4</c:v>
                </c:pt>
                <c:pt idx="28522">
                  <c:v>4</c:v>
                </c:pt>
                <c:pt idx="28523">
                  <c:v>4</c:v>
                </c:pt>
                <c:pt idx="28524">
                  <c:v>4.7</c:v>
                </c:pt>
                <c:pt idx="28525">
                  <c:v>4.7</c:v>
                </c:pt>
                <c:pt idx="28526">
                  <c:v>4.7</c:v>
                </c:pt>
                <c:pt idx="28527">
                  <c:v>4</c:v>
                </c:pt>
                <c:pt idx="28528">
                  <c:v>4</c:v>
                </c:pt>
                <c:pt idx="28529">
                  <c:v>4</c:v>
                </c:pt>
                <c:pt idx="28530">
                  <c:v>4.7</c:v>
                </c:pt>
                <c:pt idx="28531">
                  <c:v>4.7</c:v>
                </c:pt>
                <c:pt idx="28532">
                  <c:v>4.7</c:v>
                </c:pt>
                <c:pt idx="28533">
                  <c:v>4</c:v>
                </c:pt>
                <c:pt idx="28534">
                  <c:v>4</c:v>
                </c:pt>
                <c:pt idx="28535">
                  <c:v>4</c:v>
                </c:pt>
                <c:pt idx="28536">
                  <c:v>4.7</c:v>
                </c:pt>
                <c:pt idx="28537">
                  <c:v>4.7</c:v>
                </c:pt>
                <c:pt idx="28538">
                  <c:v>4.7</c:v>
                </c:pt>
                <c:pt idx="28539">
                  <c:v>4</c:v>
                </c:pt>
                <c:pt idx="28540">
                  <c:v>4</c:v>
                </c:pt>
                <c:pt idx="28541">
                  <c:v>4</c:v>
                </c:pt>
                <c:pt idx="28542">
                  <c:v>4.7</c:v>
                </c:pt>
                <c:pt idx="28543">
                  <c:v>4.7</c:v>
                </c:pt>
                <c:pt idx="28544">
                  <c:v>4.7</c:v>
                </c:pt>
                <c:pt idx="28545">
                  <c:v>4</c:v>
                </c:pt>
                <c:pt idx="28546">
                  <c:v>4</c:v>
                </c:pt>
                <c:pt idx="28547">
                  <c:v>4</c:v>
                </c:pt>
                <c:pt idx="28548">
                  <c:v>4.7</c:v>
                </c:pt>
                <c:pt idx="28549">
                  <c:v>4.7</c:v>
                </c:pt>
                <c:pt idx="28550">
                  <c:v>4.7</c:v>
                </c:pt>
                <c:pt idx="28551">
                  <c:v>4.7</c:v>
                </c:pt>
                <c:pt idx="28552">
                  <c:v>4.7</c:v>
                </c:pt>
                <c:pt idx="28553">
                  <c:v>4.7</c:v>
                </c:pt>
                <c:pt idx="28554">
                  <c:v>4</c:v>
                </c:pt>
                <c:pt idx="28555">
                  <c:v>4</c:v>
                </c:pt>
                <c:pt idx="28556">
                  <c:v>4</c:v>
                </c:pt>
                <c:pt idx="28557">
                  <c:v>4</c:v>
                </c:pt>
                <c:pt idx="28558">
                  <c:v>4</c:v>
                </c:pt>
                <c:pt idx="28559">
                  <c:v>4</c:v>
                </c:pt>
                <c:pt idx="28560">
                  <c:v>4.7</c:v>
                </c:pt>
                <c:pt idx="28561">
                  <c:v>4.7</c:v>
                </c:pt>
                <c:pt idx="28562">
                  <c:v>4.7</c:v>
                </c:pt>
                <c:pt idx="28563">
                  <c:v>4.7</c:v>
                </c:pt>
                <c:pt idx="28564">
                  <c:v>4.7</c:v>
                </c:pt>
                <c:pt idx="28565">
                  <c:v>4.7</c:v>
                </c:pt>
                <c:pt idx="28566">
                  <c:v>4</c:v>
                </c:pt>
                <c:pt idx="28567">
                  <c:v>4</c:v>
                </c:pt>
                <c:pt idx="28568">
                  <c:v>4</c:v>
                </c:pt>
                <c:pt idx="28569">
                  <c:v>4</c:v>
                </c:pt>
                <c:pt idx="28570">
                  <c:v>4</c:v>
                </c:pt>
                <c:pt idx="28571">
                  <c:v>4</c:v>
                </c:pt>
                <c:pt idx="28572">
                  <c:v>4.7</c:v>
                </c:pt>
                <c:pt idx="28573">
                  <c:v>4.7</c:v>
                </c:pt>
                <c:pt idx="28574">
                  <c:v>4.7</c:v>
                </c:pt>
                <c:pt idx="28575">
                  <c:v>4.7</c:v>
                </c:pt>
                <c:pt idx="28576">
                  <c:v>4.7</c:v>
                </c:pt>
                <c:pt idx="28577">
                  <c:v>4.7</c:v>
                </c:pt>
                <c:pt idx="28578">
                  <c:v>4</c:v>
                </c:pt>
                <c:pt idx="28579">
                  <c:v>4</c:v>
                </c:pt>
                <c:pt idx="28580">
                  <c:v>4</c:v>
                </c:pt>
                <c:pt idx="28581">
                  <c:v>4</c:v>
                </c:pt>
                <c:pt idx="28582">
                  <c:v>4</c:v>
                </c:pt>
                <c:pt idx="28583">
                  <c:v>4</c:v>
                </c:pt>
                <c:pt idx="28584">
                  <c:v>4.7</c:v>
                </c:pt>
                <c:pt idx="28585">
                  <c:v>4.7</c:v>
                </c:pt>
                <c:pt idx="28586">
                  <c:v>4.7</c:v>
                </c:pt>
                <c:pt idx="28587">
                  <c:v>4.7</c:v>
                </c:pt>
                <c:pt idx="28588">
                  <c:v>4.7</c:v>
                </c:pt>
                <c:pt idx="28589">
                  <c:v>4.7</c:v>
                </c:pt>
                <c:pt idx="28590">
                  <c:v>4</c:v>
                </c:pt>
                <c:pt idx="28591">
                  <c:v>4</c:v>
                </c:pt>
                <c:pt idx="28592">
                  <c:v>4</c:v>
                </c:pt>
                <c:pt idx="28593">
                  <c:v>4</c:v>
                </c:pt>
                <c:pt idx="28594">
                  <c:v>4</c:v>
                </c:pt>
                <c:pt idx="28595">
                  <c:v>3.4</c:v>
                </c:pt>
                <c:pt idx="28596">
                  <c:v>3.4</c:v>
                </c:pt>
                <c:pt idx="28597">
                  <c:v>3.4</c:v>
                </c:pt>
                <c:pt idx="28598">
                  <c:v>3.4</c:v>
                </c:pt>
                <c:pt idx="28599">
                  <c:v>3.4</c:v>
                </c:pt>
                <c:pt idx="28600">
                  <c:v>3.4</c:v>
                </c:pt>
                <c:pt idx="28601">
                  <c:v>3.4</c:v>
                </c:pt>
                <c:pt idx="28602">
                  <c:v>3.4</c:v>
                </c:pt>
                <c:pt idx="28603">
                  <c:v>3.4</c:v>
                </c:pt>
                <c:pt idx="28604">
                  <c:v>2.7</c:v>
                </c:pt>
                <c:pt idx="28605">
                  <c:v>2.7</c:v>
                </c:pt>
                <c:pt idx="28606">
                  <c:v>2.7</c:v>
                </c:pt>
                <c:pt idx="28607">
                  <c:v>3.4</c:v>
                </c:pt>
                <c:pt idx="28608">
                  <c:v>3.4</c:v>
                </c:pt>
                <c:pt idx="28609">
                  <c:v>3.4</c:v>
                </c:pt>
                <c:pt idx="28610">
                  <c:v>3.4</c:v>
                </c:pt>
                <c:pt idx="28611">
                  <c:v>2.7</c:v>
                </c:pt>
                <c:pt idx="28612">
                  <c:v>3.4</c:v>
                </c:pt>
                <c:pt idx="28613">
                  <c:v>3.4</c:v>
                </c:pt>
                <c:pt idx="28614">
                  <c:v>3.4</c:v>
                </c:pt>
                <c:pt idx="28615">
                  <c:v>2.7</c:v>
                </c:pt>
                <c:pt idx="28616">
                  <c:v>2.7</c:v>
                </c:pt>
                <c:pt idx="28617">
                  <c:v>3.4</c:v>
                </c:pt>
                <c:pt idx="28618">
                  <c:v>3.4</c:v>
                </c:pt>
                <c:pt idx="28619">
                  <c:v>2.7</c:v>
                </c:pt>
                <c:pt idx="28620">
                  <c:v>3.4</c:v>
                </c:pt>
                <c:pt idx="28621">
                  <c:v>2.7</c:v>
                </c:pt>
                <c:pt idx="28622">
                  <c:v>2.7</c:v>
                </c:pt>
                <c:pt idx="28623">
                  <c:v>3.4</c:v>
                </c:pt>
                <c:pt idx="28624">
                  <c:v>2.7</c:v>
                </c:pt>
                <c:pt idx="28625">
                  <c:v>2.7</c:v>
                </c:pt>
                <c:pt idx="28626">
                  <c:v>3.4</c:v>
                </c:pt>
                <c:pt idx="28627">
                  <c:v>3.4</c:v>
                </c:pt>
                <c:pt idx="28628">
                  <c:v>3.4</c:v>
                </c:pt>
                <c:pt idx="28629">
                  <c:v>3.4</c:v>
                </c:pt>
                <c:pt idx="28630">
                  <c:v>2.7</c:v>
                </c:pt>
                <c:pt idx="28631">
                  <c:v>2.7</c:v>
                </c:pt>
                <c:pt idx="28632">
                  <c:v>2.7</c:v>
                </c:pt>
                <c:pt idx="28633">
                  <c:v>2.7</c:v>
                </c:pt>
                <c:pt idx="28634">
                  <c:v>3.4</c:v>
                </c:pt>
                <c:pt idx="28635">
                  <c:v>3.4</c:v>
                </c:pt>
                <c:pt idx="28636">
                  <c:v>3.4</c:v>
                </c:pt>
                <c:pt idx="28637">
                  <c:v>3.4</c:v>
                </c:pt>
                <c:pt idx="28638" formatCode="0.0">
                  <c:v>3.9577319587628876</c:v>
                </c:pt>
                <c:pt idx="28639" formatCode="0.0">
                  <c:v>3.9577319587628876</c:v>
                </c:pt>
                <c:pt idx="28640" formatCode="0.0">
                  <c:v>3.9577319587628876</c:v>
                </c:pt>
                <c:pt idx="28641" formatCode="0.0">
                  <c:v>3.9577319587628876</c:v>
                </c:pt>
                <c:pt idx="28642" formatCode="0.0">
                  <c:v>3.9577319587628876</c:v>
                </c:pt>
                <c:pt idx="28643" formatCode="0.0">
                  <c:v>3.9577319587628876</c:v>
                </c:pt>
                <c:pt idx="28644" formatCode="0.0">
                  <c:v>3.9577319587628876</c:v>
                </c:pt>
                <c:pt idx="28645" formatCode="0.0">
                  <c:v>3.9577319587628876</c:v>
                </c:pt>
                <c:pt idx="28646">
                  <c:v>1.8</c:v>
                </c:pt>
                <c:pt idx="28647">
                  <c:v>1.8</c:v>
                </c:pt>
                <c:pt idx="28648">
                  <c:v>1.8</c:v>
                </c:pt>
                <c:pt idx="28649">
                  <c:v>1.8</c:v>
                </c:pt>
                <c:pt idx="28650">
                  <c:v>1.8</c:v>
                </c:pt>
                <c:pt idx="28651">
                  <c:v>1.8</c:v>
                </c:pt>
                <c:pt idx="28652">
                  <c:v>1.8</c:v>
                </c:pt>
                <c:pt idx="28653">
                  <c:v>1.8</c:v>
                </c:pt>
                <c:pt idx="28654">
                  <c:v>1.8</c:v>
                </c:pt>
                <c:pt idx="28655">
                  <c:v>1.8</c:v>
                </c:pt>
                <c:pt idx="28656">
                  <c:v>1.8</c:v>
                </c:pt>
                <c:pt idx="28657">
                  <c:v>1.8</c:v>
                </c:pt>
                <c:pt idx="28658">
                  <c:v>1.8</c:v>
                </c:pt>
                <c:pt idx="28659">
                  <c:v>1.8</c:v>
                </c:pt>
                <c:pt idx="28660">
                  <c:v>1.8</c:v>
                </c:pt>
                <c:pt idx="28661">
                  <c:v>1.8</c:v>
                </c:pt>
                <c:pt idx="28662">
                  <c:v>1.8</c:v>
                </c:pt>
                <c:pt idx="28663">
                  <c:v>1.8</c:v>
                </c:pt>
                <c:pt idx="28664">
                  <c:v>1.8</c:v>
                </c:pt>
                <c:pt idx="28665">
                  <c:v>1.8</c:v>
                </c:pt>
                <c:pt idx="28666">
                  <c:v>1.8</c:v>
                </c:pt>
                <c:pt idx="28667">
                  <c:v>1.8</c:v>
                </c:pt>
                <c:pt idx="28668">
                  <c:v>1.8</c:v>
                </c:pt>
                <c:pt idx="28669">
                  <c:v>1.8</c:v>
                </c:pt>
                <c:pt idx="28670">
                  <c:v>1.8</c:v>
                </c:pt>
                <c:pt idx="28671">
                  <c:v>1.8</c:v>
                </c:pt>
                <c:pt idx="28672">
                  <c:v>1.8</c:v>
                </c:pt>
                <c:pt idx="28673">
                  <c:v>1.8</c:v>
                </c:pt>
                <c:pt idx="28674">
                  <c:v>1.8</c:v>
                </c:pt>
                <c:pt idx="28675">
                  <c:v>1.8</c:v>
                </c:pt>
                <c:pt idx="28676">
                  <c:v>1.8</c:v>
                </c:pt>
                <c:pt idx="28677">
                  <c:v>1.8</c:v>
                </c:pt>
                <c:pt idx="28678">
                  <c:v>1.8</c:v>
                </c:pt>
                <c:pt idx="28679">
                  <c:v>1.8</c:v>
                </c:pt>
                <c:pt idx="28680">
                  <c:v>1.8</c:v>
                </c:pt>
                <c:pt idx="28681">
                  <c:v>1.8</c:v>
                </c:pt>
                <c:pt idx="28682">
                  <c:v>1.8</c:v>
                </c:pt>
                <c:pt idx="28683">
                  <c:v>1.8</c:v>
                </c:pt>
                <c:pt idx="28684">
                  <c:v>1.8</c:v>
                </c:pt>
                <c:pt idx="28685">
                  <c:v>1.8</c:v>
                </c:pt>
                <c:pt idx="28686">
                  <c:v>1.8</c:v>
                </c:pt>
                <c:pt idx="28687">
                  <c:v>1.8</c:v>
                </c:pt>
                <c:pt idx="28688">
                  <c:v>1.8</c:v>
                </c:pt>
                <c:pt idx="28689">
                  <c:v>1.8</c:v>
                </c:pt>
                <c:pt idx="28690">
                  <c:v>1.8</c:v>
                </c:pt>
                <c:pt idx="28691">
                  <c:v>1.8</c:v>
                </c:pt>
                <c:pt idx="28692">
                  <c:v>1.8</c:v>
                </c:pt>
                <c:pt idx="28693">
                  <c:v>1.8</c:v>
                </c:pt>
                <c:pt idx="28694">
                  <c:v>1.8</c:v>
                </c:pt>
                <c:pt idx="28695">
                  <c:v>1.8</c:v>
                </c:pt>
                <c:pt idx="28696">
                  <c:v>1.8</c:v>
                </c:pt>
                <c:pt idx="28697">
                  <c:v>1.8</c:v>
                </c:pt>
                <c:pt idx="28698">
                  <c:v>1.8</c:v>
                </c:pt>
                <c:pt idx="28699">
                  <c:v>1.8</c:v>
                </c:pt>
                <c:pt idx="28700">
                  <c:v>1.8</c:v>
                </c:pt>
                <c:pt idx="28701">
                  <c:v>1.8</c:v>
                </c:pt>
                <c:pt idx="28702">
                  <c:v>1.8</c:v>
                </c:pt>
                <c:pt idx="28703">
                  <c:v>1.8</c:v>
                </c:pt>
                <c:pt idx="28704">
                  <c:v>1.8</c:v>
                </c:pt>
                <c:pt idx="28705">
                  <c:v>1.8</c:v>
                </c:pt>
                <c:pt idx="28706">
                  <c:v>1.8</c:v>
                </c:pt>
                <c:pt idx="28707">
                  <c:v>1.8</c:v>
                </c:pt>
                <c:pt idx="28708">
                  <c:v>1.5</c:v>
                </c:pt>
                <c:pt idx="28709">
                  <c:v>1.5</c:v>
                </c:pt>
                <c:pt idx="28710">
                  <c:v>1.5</c:v>
                </c:pt>
                <c:pt idx="28711">
                  <c:v>1.5</c:v>
                </c:pt>
                <c:pt idx="28712">
                  <c:v>1.5</c:v>
                </c:pt>
                <c:pt idx="28713">
                  <c:v>1.5</c:v>
                </c:pt>
                <c:pt idx="28714">
                  <c:v>1.5</c:v>
                </c:pt>
                <c:pt idx="28715">
                  <c:v>1.5</c:v>
                </c:pt>
                <c:pt idx="28716">
                  <c:v>1.5</c:v>
                </c:pt>
                <c:pt idx="28717">
                  <c:v>1.5</c:v>
                </c:pt>
                <c:pt idx="28718">
                  <c:v>1.5</c:v>
                </c:pt>
                <c:pt idx="28719">
                  <c:v>1.5</c:v>
                </c:pt>
                <c:pt idx="28720">
                  <c:v>1.5</c:v>
                </c:pt>
                <c:pt idx="28721">
                  <c:v>1.5</c:v>
                </c:pt>
                <c:pt idx="28722">
                  <c:v>2.7</c:v>
                </c:pt>
                <c:pt idx="28723">
                  <c:v>3.5</c:v>
                </c:pt>
                <c:pt idx="28724">
                  <c:v>3.5</c:v>
                </c:pt>
                <c:pt idx="28725">
                  <c:v>3.5</c:v>
                </c:pt>
                <c:pt idx="28726">
                  <c:v>3.5</c:v>
                </c:pt>
                <c:pt idx="28727">
                  <c:v>3.5</c:v>
                </c:pt>
                <c:pt idx="28728">
                  <c:v>3.5</c:v>
                </c:pt>
                <c:pt idx="28729">
                  <c:v>3.5</c:v>
                </c:pt>
                <c:pt idx="28730">
                  <c:v>3.5</c:v>
                </c:pt>
                <c:pt idx="28731">
                  <c:v>3.5</c:v>
                </c:pt>
                <c:pt idx="28732">
                  <c:v>3.5</c:v>
                </c:pt>
                <c:pt idx="28733">
                  <c:v>3.5</c:v>
                </c:pt>
                <c:pt idx="28734">
                  <c:v>3.5</c:v>
                </c:pt>
                <c:pt idx="28735">
                  <c:v>3.5</c:v>
                </c:pt>
                <c:pt idx="28736">
                  <c:v>3.5</c:v>
                </c:pt>
                <c:pt idx="28737">
                  <c:v>3.5</c:v>
                </c:pt>
                <c:pt idx="28738">
                  <c:v>3.5</c:v>
                </c:pt>
                <c:pt idx="28739">
                  <c:v>2.7</c:v>
                </c:pt>
                <c:pt idx="28740">
                  <c:v>3.5</c:v>
                </c:pt>
                <c:pt idx="28741">
                  <c:v>3.5</c:v>
                </c:pt>
                <c:pt idx="28742">
                  <c:v>3.5</c:v>
                </c:pt>
                <c:pt idx="28743">
                  <c:v>3.5</c:v>
                </c:pt>
                <c:pt idx="28744">
                  <c:v>3.5</c:v>
                </c:pt>
                <c:pt idx="28745">
                  <c:v>3.5</c:v>
                </c:pt>
                <c:pt idx="28746">
                  <c:v>3.5</c:v>
                </c:pt>
                <c:pt idx="28747">
                  <c:v>3.5</c:v>
                </c:pt>
                <c:pt idx="28748">
                  <c:v>3.5</c:v>
                </c:pt>
                <c:pt idx="28749">
                  <c:v>3.5</c:v>
                </c:pt>
                <c:pt idx="28750">
                  <c:v>3.5</c:v>
                </c:pt>
                <c:pt idx="28751">
                  <c:v>3.5</c:v>
                </c:pt>
                <c:pt idx="28752">
                  <c:v>3.5</c:v>
                </c:pt>
                <c:pt idx="28753">
                  <c:v>3.5</c:v>
                </c:pt>
                <c:pt idx="28754">
                  <c:v>3.5</c:v>
                </c:pt>
                <c:pt idx="28755">
                  <c:v>3.5</c:v>
                </c:pt>
                <c:pt idx="28756">
                  <c:v>3.5</c:v>
                </c:pt>
                <c:pt idx="28757">
                  <c:v>3.5</c:v>
                </c:pt>
                <c:pt idx="28758">
                  <c:v>3.5</c:v>
                </c:pt>
                <c:pt idx="28759">
                  <c:v>3.5</c:v>
                </c:pt>
                <c:pt idx="28760">
                  <c:v>3.5</c:v>
                </c:pt>
                <c:pt idx="28761">
                  <c:v>3.5</c:v>
                </c:pt>
                <c:pt idx="28762">
                  <c:v>2.7</c:v>
                </c:pt>
                <c:pt idx="28763">
                  <c:v>3.5</c:v>
                </c:pt>
                <c:pt idx="28764">
                  <c:v>3.5</c:v>
                </c:pt>
                <c:pt idx="28765">
                  <c:v>3.5</c:v>
                </c:pt>
                <c:pt idx="28766">
                  <c:v>3.5</c:v>
                </c:pt>
                <c:pt idx="28767">
                  <c:v>3.5</c:v>
                </c:pt>
                <c:pt idx="28768">
                  <c:v>3.5</c:v>
                </c:pt>
                <c:pt idx="28769">
                  <c:v>3.5</c:v>
                </c:pt>
                <c:pt idx="28770">
                  <c:v>3.5</c:v>
                </c:pt>
                <c:pt idx="28771">
                  <c:v>3.5</c:v>
                </c:pt>
                <c:pt idx="28772">
                  <c:v>3.5</c:v>
                </c:pt>
                <c:pt idx="28773">
                  <c:v>3.5</c:v>
                </c:pt>
                <c:pt idx="28774">
                  <c:v>3.5</c:v>
                </c:pt>
                <c:pt idx="28775">
                  <c:v>2.7</c:v>
                </c:pt>
                <c:pt idx="28776">
                  <c:v>3.5</c:v>
                </c:pt>
                <c:pt idx="28777">
                  <c:v>3.5</c:v>
                </c:pt>
                <c:pt idx="28778">
                  <c:v>3.5</c:v>
                </c:pt>
                <c:pt idx="28779">
                  <c:v>3.5</c:v>
                </c:pt>
                <c:pt idx="28780">
                  <c:v>3.5</c:v>
                </c:pt>
                <c:pt idx="28781">
                  <c:v>3.5</c:v>
                </c:pt>
                <c:pt idx="28782">
                  <c:v>3.5</c:v>
                </c:pt>
                <c:pt idx="28783">
                  <c:v>3.5</c:v>
                </c:pt>
                <c:pt idx="28784">
                  <c:v>3.5</c:v>
                </c:pt>
                <c:pt idx="28785">
                  <c:v>3.5</c:v>
                </c:pt>
                <c:pt idx="28786">
                  <c:v>3.5</c:v>
                </c:pt>
                <c:pt idx="28787">
                  <c:v>3.5</c:v>
                </c:pt>
                <c:pt idx="28788">
                  <c:v>2.7</c:v>
                </c:pt>
                <c:pt idx="28789">
                  <c:v>3.5</c:v>
                </c:pt>
                <c:pt idx="28790">
                  <c:v>3.5</c:v>
                </c:pt>
                <c:pt idx="28791">
                  <c:v>3.5</c:v>
                </c:pt>
                <c:pt idx="28792">
                  <c:v>3.5</c:v>
                </c:pt>
                <c:pt idx="28793">
                  <c:v>3.5</c:v>
                </c:pt>
                <c:pt idx="28794">
                  <c:v>3.5</c:v>
                </c:pt>
                <c:pt idx="28795">
                  <c:v>3.5</c:v>
                </c:pt>
                <c:pt idx="28796">
                  <c:v>3.5</c:v>
                </c:pt>
                <c:pt idx="28797">
                  <c:v>3.5</c:v>
                </c:pt>
                <c:pt idx="28798">
                  <c:v>3.5</c:v>
                </c:pt>
                <c:pt idx="28799">
                  <c:v>3.5</c:v>
                </c:pt>
                <c:pt idx="28800">
                  <c:v>2.7</c:v>
                </c:pt>
                <c:pt idx="28801">
                  <c:v>2.7</c:v>
                </c:pt>
                <c:pt idx="28802">
                  <c:v>3.5</c:v>
                </c:pt>
                <c:pt idx="28803">
                  <c:v>3.5</c:v>
                </c:pt>
                <c:pt idx="28804">
                  <c:v>3.5</c:v>
                </c:pt>
                <c:pt idx="28805">
                  <c:v>3.5</c:v>
                </c:pt>
                <c:pt idx="28806">
                  <c:v>3.5</c:v>
                </c:pt>
                <c:pt idx="28807">
                  <c:v>3.5</c:v>
                </c:pt>
                <c:pt idx="28808">
                  <c:v>3.5</c:v>
                </c:pt>
                <c:pt idx="28809">
                  <c:v>3.5</c:v>
                </c:pt>
                <c:pt idx="28810">
                  <c:v>3.5</c:v>
                </c:pt>
                <c:pt idx="28811">
                  <c:v>2.7</c:v>
                </c:pt>
                <c:pt idx="28812">
                  <c:v>2.7</c:v>
                </c:pt>
                <c:pt idx="28813">
                  <c:v>3.5</c:v>
                </c:pt>
                <c:pt idx="28814">
                  <c:v>3.5</c:v>
                </c:pt>
                <c:pt idx="28815">
                  <c:v>3.5</c:v>
                </c:pt>
                <c:pt idx="28816">
                  <c:v>3.5</c:v>
                </c:pt>
                <c:pt idx="28817">
                  <c:v>3.5</c:v>
                </c:pt>
                <c:pt idx="28818">
                  <c:v>3.5</c:v>
                </c:pt>
                <c:pt idx="28819">
                  <c:v>3.5</c:v>
                </c:pt>
                <c:pt idx="28820">
                  <c:v>3.5</c:v>
                </c:pt>
                <c:pt idx="28821">
                  <c:v>2.7</c:v>
                </c:pt>
                <c:pt idx="28822">
                  <c:v>2.7</c:v>
                </c:pt>
                <c:pt idx="28823">
                  <c:v>3.5</c:v>
                </c:pt>
                <c:pt idx="28824">
                  <c:v>3.5</c:v>
                </c:pt>
                <c:pt idx="28825">
                  <c:v>3.5</c:v>
                </c:pt>
                <c:pt idx="28826">
                  <c:v>3.5</c:v>
                </c:pt>
                <c:pt idx="28827">
                  <c:v>3.3</c:v>
                </c:pt>
                <c:pt idx="28828">
                  <c:v>3.5</c:v>
                </c:pt>
                <c:pt idx="28829">
                  <c:v>3.5</c:v>
                </c:pt>
                <c:pt idx="28830">
                  <c:v>3.5</c:v>
                </c:pt>
                <c:pt idx="28831">
                  <c:v>3.5</c:v>
                </c:pt>
                <c:pt idx="28832">
                  <c:v>2.7</c:v>
                </c:pt>
                <c:pt idx="28833">
                  <c:v>3.5</c:v>
                </c:pt>
                <c:pt idx="28834">
                  <c:v>3.5</c:v>
                </c:pt>
                <c:pt idx="28835">
                  <c:v>3.5</c:v>
                </c:pt>
                <c:pt idx="28836">
                  <c:v>3.5</c:v>
                </c:pt>
                <c:pt idx="28837">
                  <c:v>3.3</c:v>
                </c:pt>
                <c:pt idx="28838">
                  <c:v>3.3</c:v>
                </c:pt>
                <c:pt idx="28839">
                  <c:v>3.5</c:v>
                </c:pt>
                <c:pt idx="28840">
                  <c:v>3.5</c:v>
                </c:pt>
                <c:pt idx="28841">
                  <c:v>3.5</c:v>
                </c:pt>
                <c:pt idx="28842">
                  <c:v>2.7</c:v>
                </c:pt>
                <c:pt idx="28843">
                  <c:v>3.3</c:v>
                </c:pt>
                <c:pt idx="28844">
                  <c:v>3.5</c:v>
                </c:pt>
                <c:pt idx="28845">
                  <c:v>3.5</c:v>
                </c:pt>
                <c:pt idx="28846">
                  <c:v>3.5</c:v>
                </c:pt>
                <c:pt idx="28847">
                  <c:v>3.3</c:v>
                </c:pt>
                <c:pt idx="28848">
                  <c:v>3.5</c:v>
                </c:pt>
                <c:pt idx="28849">
                  <c:v>3.5</c:v>
                </c:pt>
                <c:pt idx="28850">
                  <c:v>3.5</c:v>
                </c:pt>
                <c:pt idx="28851">
                  <c:v>3.3</c:v>
                </c:pt>
                <c:pt idx="28852">
                  <c:v>3.5</c:v>
                </c:pt>
                <c:pt idx="28853">
                  <c:v>3.5</c:v>
                </c:pt>
                <c:pt idx="28854">
                  <c:v>3.5</c:v>
                </c:pt>
                <c:pt idx="28855">
                  <c:v>3.3</c:v>
                </c:pt>
                <c:pt idx="28856">
                  <c:v>3.3</c:v>
                </c:pt>
                <c:pt idx="28857">
                  <c:v>3.3</c:v>
                </c:pt>
                <c:pt idx="28858">
                  <c:v>3.3</c:v>
                </c:pt>
                <c:pt idx="28859">
                  <c:v>3.3</c:v>
                </c:pt>
                <c:pt idx="28860">
                  <c:v>3.3</c:v>
                </c:pt>
                <c:pt idx="28861">
                  <c:v>3.3</c:v>
                </c:pt>
                <c:pt idx="28862">
                  <c:v>3.3</c:v>
                </c:pt>
                <c:pt idx="28863">
                  <c:v>3.3</c:v>
                </c:pt>
                <c:pt idx="28864">
                  <c:v>2.4</c:v>
                </c:pt>
                <c:pt idx="28865">
                  <c:v>3.3</c:v>
                </c:pt>
                <c:pt idx="28866">
                  <c:v>3.3</c:v>
                </c:pt>
                <c:pt idx="28867">
                  <c:v>3.3</c:v>
                </c:pt>
                <c:pt idx="28868">
                  <c:v>3.3</c:v>
                </c:pt>
                <c:pt idx="28869">
                  <c:v>3.3</c:v>
                </c:pt>
                <c:pt idx="28870">
                  <c:v>3.3</c:v>
                </c:pt>
                <c:pt idx="28871">
                  <c:v>3.3</c:v>
                </c:pt>
                <c:pt idx="28872">
                  <c:v>3.3</c:v>
                </c:pt>
                <c:pt idx="28873">
                  <c:v>3.3</c:v>
                </c:pt>
                <c:pt idx="28874">
                  <c:v>2.4</c:v>
                </c:pt>
                <c:pt idx="28875">
                  <c:v>2.4</c:v>
                </c:pt>
                <c:pt idx="28876">
                  <c:v>3.3</c:v>
                </c:pt>
                <c:pt idx="28877">
                  <c:v>3.3</c:v>
                </c:pt>
                <c:pt idx="28878">
                  <c:v>3.3</c:v>
                </c:pt>
                <c:pt idx="28879">
                  <c:v>3.3</c:v>
                </c:pt>
                <c:pt idx="28880">
                  <c:v>3.3</c:v>
                </c:pt>
                <c:pt idx="28881">
                  <c:v>3.3</c:v>
                </c:pt>
                <c:pt idx="28882">
                  <c:v>3.3</c:v>
                </c:pt>
                <c:pt idx="28883">
                  <c:v>3.3</c:v>
                </c:pt>
                <c:pt idx="28884">
                  <c:v>3.3</c:v>
                </c:pt>
                <c:pt idx="28885">
                  <c:v>3.3</c:v>
                </c:pt>
                <c:pt idx="28886">
                  <c:v>3.3</c:v>
                </c:pt>
                <c:pt idx="28887">
                  <c:v>3.3</c:v>
                </c:pt>
                <c:pt idx="28888">
                  <c:v>3.3</c:v>
                </c:pt>
                <c:pt idx="28889">
                  <c:v>2.4</c:v>
                </c:pt>
                <c:pt idx="28890">
                  <c:v>2.4</c:v>
                </c:pt>
                <c:pt idx="28891">
                  <c:v>2.4</c:v>
                </c:pt>
                <c:pt idx="28892">
                  <c:v>3.3</c:v>
                </c:pt>
                <c:pt idx="28893">
                  <c:v>2.4</c:v>
                </c:pt>
                <c:pt idx="28894">
                  <c:v>3.3</c:v>
                </c:pt>
                <c:pt idx="28895">
                  <c:v>3.3</c:v>
                </c:pt>
                <c:pt idx="28896">
                  <c:v>3.3</c:v>
                </c:pt>
                <c:pt idx="28897">
                  <c:v>3.3</c:v>
                </c:pt>
                <c:pt idx="28898">
                  <c:v>3.3</c:v>
                </c:pt>
                <c:pt idx="28899">
                  <c:v>2.4</c:v>
                </c:pt>
                <c:pt idx="28900">
                  <c:v>2.4</c:v>
                </c:pt>
                <c:pt idx="28901">
                  <c:v>2.4</c:v>
                </c:pt>
                <c:pt idx="28902">
                  <c:v>3.3</c:v>
                </c:pt>
                <c:pt idx="28903">
                  <c:v>3.3</c:v>
                </c:pt>
                <c:pt idx="28904">
                  <c:v>3.3</c:v>
                </c:pt>
                <c:pt idx="28905">
                  <c:v>3.3</c:v>
                </c:pt>
                <c:pt idx="28906">
                  <c:v>3.3</c:v>
                </c:pt>
                <c:pt idx="28907">
                  <c:v>2.4</c:v>
                </c:pt>
                <c:pt idx="28908">
                  <c:v>2.4</c:v>
                </c:pt>
                <c:pt idx="28909">
                  <c:v>2.4</c:v>
                </c:pt>
                <c:pt idx="28910">
                  <c:v>3</c:v>
                </c:pt>
                <c:pt idx="28911">
                  <c:v>3</c:v>
                </c:pt>
                <c:pt idx="28912">
                  <c:v>3</c:v>
                </c:pt>
                <c:pt idx="28913">
                  <c:v>3</c:v>
                </c:pt>
                <c:pt idx="28914">
                  <c:v>2.4</c:v>
                </c:pt>
                <c:pt idx="28915">
                  <c:v>2.4</c:v>
                </c:pt>
                <c:pt idx="28916">
                  <c:v>3</c:v>
                </c:pt>
                <c:pt idx="28917">
                  <c:v>3</c:v>
                </c:pt>
                <c:pt idx="28918">
                  <c:v>3</c:v>
                </c:pt>
                <c:pt idx="28919">
                  <c:v>3</c:v>
                </c:pt>
                <c:pt idx="28920">
                  <c:v>2.4</c:v>
                </c:pt>
                <c:pt idx="28921">
                  <c:v>2.4</c:v>
                </c:pt>
                <c:pt idx="28922">
                  <c:v>3</c:v>
                </c:pt>
                <c:pt idx="28923">
                  <c:v>3</c:v>
                </c:pt>
                <c:pt idx="28924">
                  <c:v>2.4</c:v>
                </c:pt>
                <c:pt idx="28925">
                  <c:v>1.5</c:v>
                </c:pt>
                <c:pt idx="28926">
                  <c:v>1.5</c:v>
                </c:pt>
                <c:pt idx="28927">
                  <c:v>1.5</c:v>
                </c:pt>
                <c:pt idx="28928">
                  <c:v>1.5</c:v>
                </c:pt>
                <c:pt idx="28929">
                  <c:v>1.5</c:v>
                </c:pt>
                <c:pt idx="28930">
                  <c:v>1.5</c:v>
                </c:pt>
                <c:pt idx="28931">
                  <c:v>1.5</c:v>
                </c:pt>
                <c:pt idx="28932">
                  <c:v>1.5</c:v>
                </c:pt>
                <c:pt idx="28933">
                  <c:v>1.5</c:v>
                </c:pt>
                <c:pt idx="28934">
                  <c:v>1.5</c:v>
                </c:pt>
                <c:pt idx="28935">
                  <c:v>1.5</c:v>
                </c:pt>
                <c:pt idx="28936">
                  <c:v>1.5</c:v>
                </c:pt>
                <c:pt idx="28937">
                  <c:v>1.5</c:v>
                </c:pt>
                <c:pt idx="28938">
                  <c:v>1.5</c:v>
                </c:pt>
                <c:pt idx="28939">
                  <c:v>1.5</c:v>
                </c:pt>
                <c:pt idx="28940">
                  <c:v>1.5</c:v>
                </c:pt>
                <c:pt idx="28941">
                  <c:v>1.5</c:v>
                </c:pt>
                <c:pt idx="28942">
                  <c:v>1.5</c:v>
                </c:pt>
                <c:pt idx="28943">
                  <c:v>1.5</c:v>
                </c:pt>
                <c:pt idx="28944">
                  <c:v>1.5</c:v>
                </c:pt>
                <c:pt idx="28945">
                  <c:v>1.5</c:v>
                </c:pt>
                <c:pt idx="28946">
                  <c:v>1.5</c:v>
                </c:pt>
                <c:pt idx="28947">
                  <c:v>1.5</c:v>
                </c:pt>
                <c:pt idx="28948">
                  <c:v>1.5</c:v>
                </c:pt>
                <c:pt idx="28949">
                  <c:v>1.5</c:v>
                </c:pt>
                <c:pt idx="28950">
                  <c:v>1.5</c:v>
                </c:pt>
                <c:pt idx="28951">
                  <c:v>1.5</c:v>
                </c:pt>
                <c:pt idx="28952">
                  <c:v>1.5</c:v>
                </c:pt>
                <c:pt idx="28953">
                  <c:v>1.5</c:v>
                </c:pt>
                <c:pt idx="28954">
                  <c:v>1.5</c:v>
                </c:pt>
                <c:pt idx="28955">
                  <c:v>1.5</c:v>
                </c:pt>
                <c:pt idx="28956">
                  <c:v>1.5</c:v>
                </c:pt>
                <c:pt idx="28957">
                  <c:v>1.5</c:v>
                </c:pt>
                <c:pt idx="28958">
                  <c:v>1.5</c:v>
                </c:pt>
                <c:pt idx="28959">
                  <c:v>1.5</c:v>
                </c:pt>
                <c:pt idx="28960">
                  <c:v>1.5</c:v>
                </c:pt>
                <c:pt idx="28961">
                  <c:v>1.5</c:v>
                </c:pt>
                <c:pt idx="28962">
                  <c:v>1.5</c:v>
                </c:pt>
                <c:pt idx="28963">
                  <c:v>1.5</c:v>
                </c:pt>
                <c:pt idx="28964">
                  <c:v>1.5</c:v>
                </c:pt>
                <c:pt idx="28965">
                  <c:v>1.5</c:v>
                </c:pt>
                <c:pt idx="28966">
                  <c:v>1.5</c:v>
                </c:pt>
                <c:pt idx="28967">
                  <c:v>1.5</c:v>
                </c:pt>
                <c:pt idx="28968">
                  <c:v>1.5</c:v>
                </c:pt>
                <c:pt idx="28969">
                  <c:v>1.5</c:v>
                </c:pt>
                <c:pt idx="28970">
                  <c:v>1.5</c:v>
                </c:pt>
                <c:pt idx="28971">
                  <c:v>1.5</c:v>
                </c:pt>
                <c:pt idx="28972">
                  <c:v>1.5</c:v>
                </c:pt>
                <c:pt idx="28973">
                  <c:v>1.5</c:v>
                </c:pt>
                <c:pt idx="28974">
                  <c:v>1.5</c:v>
                </c:pt>
                <c:pt idx="28975">
                  <c:v>1.5</c:v>
                </c:pt>
                <c:pt idx="28976">
                  <c:v>1.5</c:v>
                </c:pt>
                <c:pt idx="28977">
                  <c:v>1.5</c:v>
                </c:pt>
                <c:pt idx="28978">
                  <c:v>1.5</c:v>
                </c:pt>
                <c:pt idx="28979">
                  <c:v>1.5</c:v>
                </c:pt>
                <c:pt idx="28980">
                  <c:v>1.5</c:v>
                </c:pt>
                <c:pt idx="28981">
                  <c:v>1.5</c:v>
                </c:pt>
                <c:pt idx="28982">
                  <c:v>1.5</c:v>
                </c:pt>
                <c:pt idx="28983">
                  <c:v>1.5</c:v>
                </c:pt>
                <c:pt idx="28984">
                  <c:v>1.5</c:v>
                </c:pt>
                <c:pt idx="28985">
                  <c:v>1.5</c:v>
                </c:pt>
                <c:pt idx="28986">
                  <c:v>1.5</c:v>
                </c:pt>
                <c:pt idx="28987">
                  <c:v>1.5</c:v>
                </c:pt>
                <c:pt idx="28988">
                  <c:v>1.5</c:v>
                </c:pt>
                <c:pt idx="28989">
                  <c:v>1.5</c:v>
                </c:pt>
                <c:pt idx="28990">
                  <c:v>1.5</c:v>
                </c:pt>
                <c:pt idx="28991">
                  <c:v>1.5</c:v>
                </c:pt>
                <c:pt idx="28992">
                  <c:v>1.5</c:v>
                </c:pt>
                <c:pt idx="28993">
                  <c:v>1.5</c:v>
                </c:pt>
                <c:pt idx="28994">
                  <c:v>1.5</c:v>
                </c:pt>
                <c:pt idx="28995">
                  <c:v>1.5</c:v>
                </c:pt>
                <c:pt idx="28996">
                  <c:v>1.5</c:v>
                </c:pt>
                <c:pt idx="28997">
                  <c:v>1.5</c:v>
                </c:pt>
                <c:pt idx="28998">
                  <c:v>1.5</c:v>
                </c:pt>
                <c:pt idx="28999">
                  <c:v>1.5</c:v>
                </c:pt>
                <c:pt idx="29000">
                  <c:v>1.5</c:v>
                </c:pt>
                <c:pt idx="29001">
                  <c:v>1.5</c:v>
                </c:pt>
                <c:pt idx="29002">
                  <c:v>1.5</c:v>
                </c:pt>
                <c:pt idx="29003">
                  <c:v>2.5</c:v>
                </c:pt>
                <c:pt idx="29004">
                  <c:v>2.5</c:v>
                </c:pt>
                <c:pt idx="29005">
                  <c:v>2.5</c:v>
                </c:pt>
                <c:pt idx="29006">
                  <c:v>2.5</c:v>
                </c:pt>
                <c:pt idx="29007">
                  <c:v>3.5</c:v>
                </c:pt>
                <c:pt idx="29008">
                  <c:v>2.5</c:v>
                </c:pt>
                <c:pt idx="29009">
                  <c:v>3.5</c:v>
                </c:pt>
                <c:pt idx="29010">
                  <c:v>2.5</c:v>
                </c:pt>
                <c:pt idx="29011">
                  <c:v>2.5</c:v>
                </c:pt>
                <c:pt idx="29012">
                  <c:v>2.5</c:v>
                </c:pt>
                <c:pt idx="29013">
                  <c:v>2.5</c:v>
                </c:pt>
                <c:pt idx="29014">
                  <c:v>2.5</c:v>
                </c:pt>
                <c:pt idx="29015">
                  <c:v>2.5</c:v>
                </c:pt>
                <c:pt idx="29016">
                  <c:v>2.5</c:v>
                </c:pt>
                <c:pt idx="29017">
                  <c:v>3.5</c:v>
                </c:pt>
                <c:pt idx="29018">
                  <c:v>2.5</c:v>
                </c:pt>
                <c:pt idx="29019">
                  <c:v>3.5</c:v>
                </c:pt>
                <c:pt idx="29020">
                  <c:v>2.5</c:v>
                </c:pt>
                <c:pt idx="29021">
                  <c:v>2.5</c:v>
                </c:pt>
                <c:pt idx="29022">
                  <c:v>2.5</c:v>
                </c:pt>
                <c:pt idx="29023">
                  <c:v>2.5</c:v>
                </c:pt>
                <c:pt idx="29024">
                  <c:v>2.5</c:v>
                </c:pt>
                <c:pt idx="29025">
                  <c:v>3.5</c:v>
                </c:pt>
                <c:pt idx="29026">
                  <c:v>3.5</c:v>
                </c:pt>
                <c:pt idx="29027">
                  <c:v>2.5</c:v>
                </c:pt>
                <c:pt idx="29028">
                  <c:v>2.5</c:v>
                </c:pt>
                <c:pt idx="29029">
                  <c:v>2.5</c:v>
                </c:pt>
                <c:pt idx="29030">
                  <c:v>2.5</c:v>
                </c:pt>
                <c:pt idx="29031">
                  <c:v>2.5</c:v>
                </c:pt>
                <c:pt idx="29032">
                  <c:v>2.5</c:v>
                </c:pt>
                <c:pt idx="29033">
                  <c:v>2.5</c:v>
                </c:pt>
                <c:pt idx="29034">
                  <c:v>2.5</c:v>
                </c:pt>
                <c:pt idx="29035">
                  <c:v>3.5</c:v>
                </c:pt>
                <c:pt idx="29036">
                  <c:v>3.5</c:v>
                </c:pt>
                <c:pt idx="29037">
                  <c:v>2.5</c:v>
                </c:pt>
                <c:pt idx="29038">
                  <c:v>2.5</c:v>
                </c:pt>
                <c:pt idx="29039">
                  <c:v>2.5</c:v>
                </c:pt>
                <c:pt idx="29040">
                  <c:v>2.5</c:v>
                </c:pt>
                <c:pt idx="29041">
                  <c:v>2.5</c:v>
                </c:pt>
                <c:pt idx="29042">
                  <c:v>2.5</c:v>
                </c:pt>
                <c:pt idx="29043">
                  <c:v>2.5</c:v>
                </c:pt>
                <c:pt idx="29044">
                  <c:v>3.5</c:v>
                </c:pt>
                <c:pt idx="29045">
                  <c:v>3.5</c:v>
                </c:pt>
                <c:pt idx="29046">
                  <c:v>2.5</c:v>
                </c:pt>
                <c:pt idx="29047">
                  <c:v>2.5</c:v>
                </c:pt>
                <c:pt idx="29048">
                  <c:v>2.5</c:v>
                </c:pt>
                <c:pt idx="29049">
                  <c:v>2.5</c:v>
                </c:pt>
                <c:pt idx="29050">
                  <c:v>2.5</c:v>
                </c:pt>
                <c:pt idx="29051">
                  <c:v>2.5</c:v>
                </c:pt>
                <c:pt idx="29052">
                  <c:v>2.5</c:v>
                </c:pt>
                <c:pt idx="29053">
                  <c:v>3.5</c:v>
                </c:pt>
                <c:pt idx="29054">
                  <c:v>3.5</c:v>
                </c:pt>
                <c:pt idx="29055">
                  <c:v>2.5</c:v>
                </c:pt>
                <c:pt idx="29056">
                  <c:v>2.5</c:v>
                </c:pt>
                <c:pt idx="29057">
                  <c:v>2.5</c:v>
                </c:pt>
                <c:pt idx="29058">
                  <c:v>2.5</c:v>
                </c:pt>
                <c:pt idx="29059">
                  <c:v>2.5</c:v>
                </c:pt>
                <c:pt idx="29060">
                  <c:v>2.5</c:v>
                </c:pt>
                <c:pt idx="29061">
                  <c:v>2.5</c:v>
                </c:pt>
                <c:pt idx="29062">
                  <c:v>2.5</c:v>
                </c:pt>
                <c:pt idx="29063">
                  <c:v>3.5</c:v>
                </c:pt>
                <c:pt idx="29064">
                  <c:v>3.5</c:v>
                </c:pt>
                <c:pt idx="29065">
                  <c:v>2.5</c:v>
                </c:pt>
                <c:pt idx="29066">
                  <c:v>2.5</c:v>
                </c:pt>
                <c:pt idx="29067">
                  <c:v>2.5</c:v>
                </c:pt>
                <c:pt idx="29068">
                  <c:v>2.5</c:v>
                </c:pt>
                <c:pt idx="29069">
                  <c:v>2.5</c:v>
                </c:pt>
                <c:pt idx="29070">
                  <c:v>2.5</c:v>
                </c:pt>
                <c:pt idx="29071">
                  <c:v>3.5</c:v>
                </c:pt>
                <c:pt idx="29072">
                  <c:v>3.5</c:v>
                </c:pt>
                <c:pt idx="29073">
                  <c:v>2.5</c:v>
                </c:pt>
                <c:pt idx="29074">
                  <c:v>2.5</c:v>
                </c:pt>
                <c:pt idx="29075">
                  <c:v>2.5</c:v>
                </c:pt>
                <c:pt idx="29076">
                  <c:v>2.5</c:v>
                </c:pt>
                <c:pt idx="29077">
                  <c:v>2.5</c:v>
                </c:pt>
                <c:pt idx="29078">
                  <c:v>2.4</c:v>
                </c:pt>
                <c:pt idx="29079">
                  <c:v>3.5</c:v>
                </c:pt>
                <c:pt idx="29080">
                  <c:v>3.5</c:v>
                </c:pt>
                <c:pt idx="29081">
                  <c:v>3.5</c:v>
                </c:pt>
                <c:pt idx="29082">
                  <c:v>2.5</c:v>
                </c:pt>
                <c:pt idx="29083">
                  <c:v>2.5</c:v>
                </c:pt>
                <c:pt idx="29084">
                  <c:v>2.5</c:v>
                </c:pt>
                <c:pt idx="29085">
                  <c:v>2.5</c:v>
                </c:pt>
                <c:pt idx="29086">
                  <c:v>2.5</c:v>
                </c:pt>
                <c:pt idx="29087">
                  <c:v>2.5</c:v>
                </c:pt>
                <c:pt idx="29088">
                  <c:v>2.5</c:v>
                </c:pt>
                <c:pt idx="29089">
                  <c:v>2.4</c:v>
                </c:pt>
                <c:pt idx="29090">
                  <c:v>3.5</c:v>
                </c:pt>
                <c:pt idx="29091">
                  <c:v>3.5</c:v>
                </c:pt>
                <c:pt idx="29092">
                  <c:v>3.5</c:v>
                </c:pt>
                <c:pt idx="29093">
                  <c:v>2.5</c:v>
                </c:pt>
                <c:pt idx="29094">
                  <c:v>2.5</c:v>
                </c:pt>
                <c:pt idx="29095">
                  <c:v>2.5</c:v>
                </c:pt>
                <c:pt idx="29096">
                  <c:v>2.5</c:v>
                </c:pt>
                <c:pt idx="29097">
                  <c:v>2.5</c:v>
                </c:pt>
                <c:pt idx="29098">
                  <c:v>2.5</c:v>
                </c:pt>
                <c:pt idx="29099">
                  <c:v>2.5</c:v>
                </c:pt>
                <c:pt idx="29100">
                  <c:v>2.4</c:v>
                </c:pt>
                <c:pt idx="29101">
                  <c:v>3.5</c:v>
                </c:pt>
                <c:pt idx="29102">
                  <c:v>3.5</c:v>
                </c:pt>
                <c:pt idx="29103">
                  <c:v>3.5</c:v>
                </c:pt>
                <c:pt idx="29104">
                  <c:v>2.4</c:v>
                </c:pt>
                <c:pt idx="29105">
                  <c:v>2.4</c:v>
                </c:pt>
                <c:pt idx="29106">
                  <c:v>2.4</c:v>
                </c:pt>
                <c:pt idx="29107">
                  <c:v>2.4</c:v>
                </c:pt>
                <c:pt idx="29108">
                  <c:v>2.4</c:v>
                </c:pt>
                <c:pt idx="29109">
                  <c:v>2.4</c:v>
                </c:pt>
                <c:pt idx="29110">
                  <c:v>2.4</c:v>
                </c:pt>
                <c:pt idx="29111">
                  <c:v>2.4</c:v>
                </c:pt>
                <c:pt idx="29112">
                  <c:v>3.5</c:v>
                </c:pt>
                <c:pt idx="29113">
                  <c:v>3.5</c:v>
                </c:pt>
                <c:pt idx="29114">
                  <c:v>3.5</c:v>
                </c:pt>
                <c:pt idx="29115">
                  <c:v>2.4</c:v>
                </c:pt>
                <c:pt idx="29116">
                  <c:v>2.4</c:v>
                </c:pt>
                <c:pt idx="29117">
                  <c:v>2.4</c:v>
                </c:pt>
                <c:pt idx="29118">
                  <c:v>2.4</c:v>
                </c:pt>
                <c:pt idx="29119">
                  <c:v>2.4</c:v>
                </c:pt>
                <c:pt idx="29120">
                  <c:v>2.4</c:v>
                </c:pt>
                <c:pt idx="29121">
                  <c:v>2.4</c:v>
                </c:pt>
                <c:pt idx="29122">
                  <c:v>2.4</c:v>
                </c:pt>
                <c:pt idx="29123">
                  <c:v>3.5</c:v>
                </c:pt>
                <c:pt idx="29124">
                  <c:v>3.5</c:v>
                </c:pt>
                <c:pt idx="29125">
                  <c:v>3.5</c:v>
                </c:pt>
                <c:pt idx="29126">
                  <c:v>2.4</c:v>
                </c:pt>
                <c:pt idx="29127">
                  <c:v>2.4</c:v>
                </c:pt>
                <c:pt idx="29128">
                  <c:v>2.4</c:v>
                </c:pt>
                <c:pt idx="29129">
                  <c:v>2.4</c:v>
                </c:pt>
                <c:pt idx="29130">
                  <c:v>2.4</c:v>
                </c:pt>
                <c:pt idx="29131">
                  <c:v>2.4</c:v>
                </c:pt>
                <c:pt idx="29132">
                  <c:v>2.4</c:v>
                </c:pt>
                <c:pt idx="29133">
                  <c:v>2.4</c:v>
                </c:pt>
                <c:pt idx="29134">
                  <c:v>2.4</c:v>
                </c:pt>
                <c:pt idx="29135">
                  <c:v>2.4</c:v>
                </c:pt>
                <c:pt idx="29136">
                  <c:v>2.4</c:v>
                </c:pt>
                <c:pt idx="29137">
                  <c:v>3</c:v>
                </c:pt>
                <c:pt idx="29138">
                  <c:v>2.4</c:v>
                </c:pt>
                <c:pt idx="29139">
                  <c:v>2.4</c:v>
                </c:pt>
                <c:pt idx="29140">
                  <c:v>3.3</c:v>
                </c:pt>
                <c:pt idx="29141">
                  <c:v>2.4</c:v>
                </c:pt>
                <c:pt idx="29142">
                  <c:v>3</c:v>
                </c:pt>
                <c:pt idx="29143">
                  <c:v>2.4</c:v>
                </c:pt>
                <c:pt idx="29144">
                  <c:v>3</c:v>
                </c:pt>
                <c:pt idx="29145">
                  <c:v>3.3</c:v>
                </c:pt>
                <c:pt idx="29146">
                  <c:v>3</c:v>
                </c:pt>
                <c:pt idx="29147">
                  <c:v>2.4</c:v>
                </c:pt>
                <c:pt idx="29148">
                  <c:v>2.4</c:v>
                </c:pt>
                <c:pt idx="29149">
                  <c:v>2.4</c:v>
                </c:pt>
                <c:pt idx="29150">
                  <c:v>2.4</c:v>
                </c:pt>
                <c:pt idx="29151">
                  <c:v>2.4</c:v>
                </c:pt>
                <c:pt idx="29152">
                  <c:v>2.4</c:v>
                </c:pt>
                <c:pt idx="29153">
                  <c:v>2.4</c:v>
                </c:pt>
                <c:pt idx="29154">
                  <c:v>3</c:v>
                </c:pt>
                <c:pt idx="29155">
                  <c:v>3.3</c:v>
                </c:pt>
                <c:pt idx="29156">
                  <c:v>3</c:v>
                </c:pt>
                <c:pt idx="29157">
                  <c:v>2.4</c:v>
                </c:pt>
                <c:pt idx="29158">
                  <c:v>2.4</c:v>
                </c:pt>
                <c:pt idx="29159">
                  <c:v>2.4</c:v>
                </c:pt>
                <c:pt idx="29160">
                  <c:v>2.4</c:v>
                </c:pt>
                <c:pt idx="29161">
                  <c:v>2.4</c:v>
                </c:pt>
                <c:pt idx="29162">
                  <c:v>2.4</c:v>
                </c:pt>
                <c:pt idx="29163">
                  <c:v>2.4</c:v>
                </c:pt>
                <c:pt idx="29164">
                  <c:v>3</c:v>
                </c:pt>
                <c:pt idx="29165">
                  <c:v>3</c:v>
                </c:pt>
                <c:pt idx="29166">
                  <c:v>3</c:v>
                </c:pt>
                <c:pt idx="29167">
                  <c:v>3</c:v>
                </c:pt>
                <c:pt idx="29168">
                  <c:v>3</c:v>
                </c:pt>
                <c:pt idx="29169">
                  <c:v>3</c:v>
                </c:pt>
                <c:pt idx="29170">
                  <c:v>2.4</c:v>
                </c:pt>
                <c:pt idx="29171">
                  <c:v>2.4</c:v>
                </c:pt>
                <c:pt idx="29172">
                  <c:v>2.4</c:v>
                </c:pt>
                <c:pt idx="29173">
                  <c:v>2.4</c:v>
                </c:pt>
                <c:pt idx="29174">
                  <c:v>2.4</c:v>
                </c:pt>
                <c:pt idx="29175">
                  <c:v>3</c:v>
                </c:pt>
                <c:pt idx="29176">
                  <c:v>3</c:v>
                </c:pt>
                <c:pt idx="29177">
                  <c:v>3</c:v>
                </c:pt>
                <c:pt idx="29178">
                  <c:v>2.4</c:v>
                </c:pt>
                <c:pt idx="29179">
                  <c:v>2.4</c:v>
                </c:pt>
                <c:pt idx="29180">
                  <c:v>2.4</c:v>
                </c:pt>
                <c:pt idx="29181">
                  <c:v>2.4</c:v>
                </c:pt>
                <c:pt idx="29182">
                  <c:v>2.4</c:v>
                </c:pt>
                <c:pt idx="29183">
                  <c:v>2.2000000000000002</c:v>
                </c:pt>
                <c:pt idx="29184">
                  <c:v>3</c:v>
                </c:pt>
                <c:pt idx="29185">
                  <c:v>3</c:v>
                </c:pt>
                <c:pt idx="29186">
                  <c:v>3</c:v>
                </c:pt>
                <c:pt idx="29187">
                  <c:v>2.2000000000000002</c:v>
                </c:pt>
                <c:pt idx="29188">
                  <c:v>2.2000000000000002</c:v>
                </c:pt>
                <c:pt idx="29189">
                  <c:v>2.2000000000000002</c:v>
                </c:pt>
                <c:pt idx="29190">
                  <c:v>2.2000000000000002</c:v>
                </c:pt>
                <c:pt idx="29191">
                  <c:v>3</c:v>
                </c:pt>
                <c:pt idx="29192">
                  <c:v>3</c:v>
                </c:pt>
                <c:pt idx="29193">
                  <c:v>3</c:v>
                </c:pt>
                <c:pt idx="29194">
                  <c:v>2.2000000000000002</c:v>
                </c:pt>
                <c:pt idx="29195">
                  <c:v>2.2000000000000002</c:v>
                </c:pt>
                <c:pt idx="29196">
                  <c:v>2.2000000000000002</c:v>
                </c:pt>
                <c:pt idx="29197">
                  <c:v>2.2000000000000002</c:v>
                </c:pt>
                <c:pt idx="29198">
                  <c:v>3</c:v>
                </c:pt>
                <c:pt idx="29199">
                  <c:v>3</c:v>
                </c:pt>
                <c:pt idx="29200">
                  <c:v>3</c:v>
                </c:pt>
                <c:pt idx="29201">
                  <c:v>2.2000000000000002</c:v>
                </c:pt>
                <c:pt idx="29202">
                  <c:v>2.2000000000000002</c:v>
                </c:pt>
                <c:pt idx="29203">
                  <c:v>2.2000000000000002</c:v>
                </c:pt>
                <c:pt idx="29204">
                  <c:v>2.2000000000000002</c:v>
                </c:pt>
                <c:pt idx="29205">
                  <c:v>3</c:v>
                </c:pt>
                <c:pt idx="29206">
                  <c:v>3</c:v>
                </c:pt>
                <c:pt idx="29207">
                  <c:v>3</c:v>
                </c:pt>
                <c:pt idx="29208">
                  <c:v>2.2000000000000002</c:v>
                </c:pt>
                <c:pt idx="29209">
                  <c:v>2.2000000000000002</c:v>
                </c:pt>
                <c:pt idx="29210">
                  <c:v>2.2000000000000002</c:v>
                </c:pt>
                <c:pt idx="29211">
                  <c:v>2.2000000000000002</c:v>
                </c:pt>
                <c:pt idx="29212">
                  <c:v>3</c:v>
                </c:pt>
                <c:pt idx="29213">
                  <c:v>3</c:v>
                </c:pt>
                <c:pt idx="29214">
                  <c:v>3</c:v>
                </c:pt>
                <c:pt idx="29215">
                  <c:v>2.2000000000000002</c:v>
                </c:pt>
                <c:pt idx="29216">
                  <c:v>2.2000000000000002</c:v>
                </c:pt>
                <c:pt idx="29217">
                  <c:v>2.2000000000000002</c:v>
                </c:pt>
                <c:pt idx="29218" formatCode="0.0">
                  <c:v>2.6702325581395323</c:v>
                </c:pt>
                <c:pt idx="29219" formatCode="0.0">
                  <c:v>2.6702325581395323</c:v>
                </c:pt>
                <c:pt idx="29220" formatCode="0.0">
                  <c:v>2.6702325581395323</c:v>
                </c:pt>
                <c:pt idx="29221" formatCode="0.0">
                  <c:v>2.6702325581395323</c:v>
                </c:pt>
                <c:pt idx="29222" formatCode="0.0">
                  <c:v>2.6702325581395323</c:v>
                </c:pt>
                <c:pt idx="29223" formatCode="0.0">
                  <c:v>2.6702325581395323</c:v>
                </c:pt>
                <c:pt idx="29224" formatCode="0.0">
                  <c:v>2.6702325581395323</c:v>
                </c:pt>
                <c:pt idx="29225" formatCode="0.0">
                  <c:v>2.6702325581395323</c:v>
                </c:pt>
                <c:pt idx="29226" formatCode="0.0">
                  <c:v>2.6702325581395323</c:v>
                </c:pt>
                <c:pt idx="29227" formatCode="0.0">
                  <c:v>2.6702325581395323</c:v>
                </c:pt>
                <c:pt idx="29228" formatCode="0.0">
                  <c:v>2.6702325581395323</c:v>
                </c:pt>
                <c:pt idx="29229" formatCode="0.0">
                  <c:v>2.6702325581395323</c:v>
                </c:pt>
                <c:pt idx="29230" formatCode="0.0">
                  <c:v>2.6702325581395323</c:v>
                </c:pt>
                <c:pt idx="29231" formatCode="0.0">
                  <c:v>2.6702325581395323</c:v>
                </c:pt>
                <c:pt idx="29232" formatCode="0.0">
                  <c:v>2.6702325581395323</c:v>
                </c:pt>
                <c:pt idx="29233" formatCode="0.0">
                  <c:v>2.6702325581395323</c:v>
                </c:pt>
                <c:pt idx="29234" formatCode="0.0">
                  <c:v>2.6702325581395323</c:v>
                </c:pt>
                <c:pt idx="29235" formatCode="0.0">
                  <c:v>2.6702325581395323</c:v>
                </c:pt>
                <c:pt idx="29236" formatCode="0.0">
                  <c:v>2.6702325581395323</c:v>
                </c:pt>
                <c:pt idx="29237" formatCode="0.0">
                  <c:v>2.6702325581395323</c:v>
                </c:pt>
                <c:pt idx="29238" formatCode="0.0">
                  <c:v>2.6702325581395323</c:v>
                </c:pt>
                <c:pt idx="29239" formatCode="0.0">
                  <c:v>2.6702325581395323</c:v>
                </c:pt>
                <c:pt idx="29240" formatCode="0.0">
                  <c:v>2.6702325581395323</c:v>
                </c:pt>
                <c:pt idx="29241" formatCode="0.0">
                  <c:v>2.6702325581395323</c:v>
                </c:pt>
                <c:pt idx="29242" formatCode="0.0">
                  <c:v>2.6702325581395323</c:v>
                </c:pt>
                <c:pt idx="29243" formatCode="0.0">
                  <c:v>2.6702325581395323</c:v>
                </c:pt>
                <c:pt idx="29244" formatCode="0.0">
                  <c:v>2.6702325581395323</c:v>
                </c:pt>
                <c:pt idx="29245" formatCode="0.0">
                  <c:v>2.6702325581395323</c:v>
                </c:pt>
                <c:pt idx="29246" formatCode="0.0">
                  <c:v>2.6702325581395323</c:v>
                </c:pt>
                <c:pt idx="29247" formatCode="0.0">
                  <c:v>2.6702325581395323</c:v>
                </c:pt>
                <c:pt idx="29248" formatCode="0.0">
                  <c:v>2.6702325581395323</c:v>
                </c:pt>
                <c:pt idx="29249" formatCode="0.0">
                  <c:v>2.6702325581395323</c:v>
                </c:pt>
                <c:pt idx="29250" formatCode="0.0">
                  <c:v>2.6702325581395323</c:v>
                </c:pt>
                <c:pt idx="29251" formatCode="0.0">
                  <c:v>2.6702325581395323</c:v>
                </c:pt>
                <c:pt idx="29252" formatCode="0.0">
                  <c:v>2.6702325581395323</c:v>
                </c:pt>
                <c:pt idx="29253" formatCode="0.0">
                  <c:v>2.6702325581395323</c:v>
                </c:pt>
                <c:pt idx="29254" formatCode="0.0">
                  <c:v>2.6702325581395323</c:v>
                </c:pt>
                <c:pt idx="29255" formatCode="0.0">
                  <c:v>2.6702325581395323</c:v>
                </c:pt>
                <c:pt idx="29256" formatCode="0.0">
                  <c:v>2.6702325581395323</c:v>
                </c:pt>
                <c:pt idx="29257" formatCode="0.0">
                  <c:v>2.6702325581395323</c:v>
                </c:pt>
                <c:pt idx="29258" formatCode="0.0">
                  <c:v>2.6702325581395323</c:v>
                </c:pt>
                <c:pt idx="29259" formatCode="0.0">
                  <c:v>2.6702325581395323</c:v>
                </c:pt>
                <c:pt idx="29260" formatCode="0.0">
                  <c:v>2.6702325581395323</c:v>
                </c:pt>
                <c:pt idx="29261" formatCode="0.0">
                  <c:v>2.6702325581395323</c:v>
                </c:pt>
                <c:pt idx="29262" formatCode="0.0">
                  <c:v>2.6702325581395323</c:v>
                </c:pt>
                <c:pt idx="29263" formatCode="0.0">
                  <c:v>2.6702325581395323</c:v>
                </c:pt>
                <c:pt idx="29264" formatCode="0.0">
                  <c:v>2.6702325581395323</c:v>
                </c:pt>
                <c:pt idx="29265" formatCode="0.0">
                  <c:v>2.6702325581395323</c:v>
                </c:pt>
                <c:pt idx="29266" formatCode="0.0">
                  <c:v>2.6702325581395323</c:v>
                </c:pt>
                <c:pt idx="29267" formatCode="0.0">
                  <c:v>2.6702325581395323</c:v>
                </c:pt>
                <c:pt idx="29268" formatCode="0.0">
                  <c:v>2.6702325581395323</c:v>
                </c:pt>
                <c:pt idx="29269" formatCode="0.0">
                  <c:v>2.6702325581395323</c:v>
                </c:pt>
                <c:pt idx="29270" formatCode="0.0">
                  <c:v>2.6702325581395323</c:v>
                </c:pt>
                <c:pt idx="29271" formatCode="0.0">
                  <c:v>2.6702325581395323</c:v>
                </c:pt>
                <c:pt idx="29272" formatCode="0.0">
                  <c:v>2.6702325581395323</c:v>
                </c:pt>
                <c:pt idx="29273" formatCode="0.0">
                  <c:v>2.6702325581395323</c:v>
                </c:pt>
                <c:pt idx="29274" formatCode="0.0">
                  <c:v>2.6702325581395323</c:v>
                </c:pt>
                <c:pt idx="29275" formatCode="0.0">
                  <c:v>2.6702325581395323</c:v>
                </c:pt>
                <c:pt idx="29276" formatCode="0.0">
                  <c:v>2.6702325581395323</c:v>
                </c:pt>
                <c:pt idx="29277" formatCode="0.0">
                  <c:v>2.6702325581395323</c:v>
                </c:pt>
                <c:pt idx="29278" formatCode="0.0">
                  <c:v>2.6702325581395323</c:v>
                </c:pt>
                <c:pt idx="29279" formatCode="0.0">
                  <c:v>2.6702325581395323</c:v>
                </c:pt>
                <c:pt idx="29280" formatCode="0.0">
                  <c:v>2.6702325581395323</c:v>
                </c:pt>
                <c:pt idx="29281" formatCode="0.0">
                  <c:v>2.6702325581395323</c:v>
                </c:pt>
                <c:pt idx="29282" formatCode="0.0">
                  <c:v>2.6702325581395323</c:v>
                </c:pt>
                <c:pt idx="29283" formatCode="0.0">
                  <c:v>2.6702325581395323</c:v>
                </c:pt>
                <c:pt idx="29284" formatCode="0.0">
                  <c:v>2.6702325581395323</c:v>
                </c:pt>
                <c:pt idx="29285" formatCode="0.0">
                  <c:v>2.6702325581395323</c:v>
                </c:pt>
                <c:pt idx="29286" formatCode="0.0">
                  <c:v>2.6702325581395323</c:v>
                </c:pt>
                <c:pt idx="29287" formatCode="0.0">
                  <c:v>2.6702325581395323</c:v>
                </c:pt>
                <c:pt idx="29288" formatCode="0.0">
                  <c:v>2.6702325581395323</c:v>
                </c:pt>
                <c:pt idx="29289" formatCode="0.0">
                  <c:v>2.6702325581395323</c:v>
                </c:pt>
                <c:pt idx="29290" formatCode="0.0">
                  <c:v>2.6702325581395323</c:v>
                </c:pt>
                <c:pt idx="29291" formatCode="0.0">
                  <c:v>2.6702325581395323</c:v>
                </c:pt>
                <c:pt idx="29292" formatCode="0.0">
                  <c:v>2.6702325581395323</c:v>
                </c:pt>
                <c:pt idx="29293" formatCode="0.0">
                  <c:v>2.6702325581395323</c:v>
                </c:pt>
                <c:pt idx="29294" formatCode="0.0">
                  <c:v>2.6702325581395323</c:v>
                </c:pt>
                <c:pt idx="29295" formatCode="0.0">
                  <c:v>2.6702325581395323</c:v>
                </c:pt>
                <c:pt idx="29296" formatCode="0.0">
                  <c:v>2.6702325581395323</c:v>
                </c:pt>
                <c:pt idx="29297" formatCode="0.0">
                  <c:v>2.6702325581395323</c:v>
                </c:pt>
                <c:pt idx="29298" formatCode="0.0">
                  <c:v>2.6702325581395323</c:v>
                </c:pt>
                <c:pt idx="29299" formatCode="0.0">
                  <c:v>2.6702325581395323</c:v>
                </c:pt>
                <c:pt idx="29300" formatCode="0.0">
                  <c:v>2.6702325581395323</c:v>
                </c:pt>
                <c:pt idx="29301" formatCode="0.0">
                  <c:v>2.6702325581395323</c:v>
                </c:pt>
                <c:pt idx="29302" formatCode="0.0">
                  <c:v>2.6702325581395323</c:v>
                </c:pt>
                <c:pt idx="29303" formatCode="0.0">
                  <c:v>2.6702325581395323</c:v>
                </c:pt>
                <c:pt idx="29304" formatCode="0.0">
                  <c:v>2.6702325581395323</c:v>
                </c:pt>
                <c:pt idx="29305" formatCode="0.0">
                  <c:v>2.6702325581395323</c:v>
                </c:pt>
                <c:pt idx="29306">
                  <c:v>2.5</c:v>
                </c:pt>
                <c:pt idx="29307">
                  <c:v>2.5</c:v>
                </c:pt>
                <c:pt idx="29308">
                  <c:v>2.5</c:v>
                </c:pt>
                <c:pt idx="29309">
                  <c:v>2.5</c:v>
                </c:pt>
                <c:pt idx="29310">
                  <c:v>2.5</c:v>
                </c:pt>
                <c:pt idx="29311">
                  <c:v>2.5</c:v>
                </c:pt>
                <c:pt idx="29312">
                  <c:v>2.5</c:v>
                </c:pt>
                <c:pt idx="29313">
                  <c:v>2.5</c:v>
                </c:pt>
                <c:pt idx="29314">
                  <c:v>2.5</c:v>
                </c:pt>
                <c:pt idx="29315">
                  <c:v>3.5</c:v>
                </c:pt>
                <c:pt idx="29316">
                  <c:v>3.5</c:v>
                </c:pt>
                <c:pt idx="29317">
                  <c:v>3.5</c:v>
                </c:pt>
                <c:pt idx="29318">
                  <c:v>3.5</c:v>
                </c:pt>
                <c:pt idx="29319">
                  <c:v>3.5</c:v>
                </c:pt>
                <c:pt idx="29320">
                  <c:v>3.5</c:v>
                </c:pt>
                <c:pt idx="29321">
                  <c:v>3.5</c:v>
                </c:pt>
                <c:pt idx="29322">
                  <c:v>3.5</c:v>
                </c:pt>
                <c:pt idx="29323">
                  <c:v>3.5</c:v>
                </c:pt>
                <c:pt idx="29324">
                  <c:v>3.5</c:v>
                </c:pt>
                <c:pt idx="29325">
                  <c:v>3.5</c:v>
                </c:pt>
                <c:pt idx="29326">
                  <c:v>3.5</c:v>
                </c:pt>
                <c:pt idx="29327">
                  <c:v>3.5</c:v>
                </c:pt>
                <c:pt idx="29328">
                  <c:v>3.5</c:v>
                </c:pt>
                <c:pt idx="29329">
                  <c:v>3.5</c:v>
                </c:pt>
                <c:pt idx="29330">
                  <c:v>3.5</c:v>
                </c:pt>
                <c:pt idx="29331">
                  <c:v>3.5</c:v>
                </c:pt>
                <c:pt idx="29332">
                  <c:v>3.5</c:v>
                </c:pt>
                <c:pt idx="29333">
                  <c:v>3.5</c:v>
                </c:pt>
                <c:pt idx="29334">
                  <c:v>3.5</c:v>
                </c:pt>
                <c:pt idx="29335">
                  <c:v>3.5</c:v>
                </c:pt>
                <c:pt idx="29336">
                  <c:v>3.5</c:v>
                </c:pt>
                <c:pt idx="29337">
                  <c:v>3.5</c:v>
                </c:pt>
                <c:pt idx="29338">
                  <c:v>3.5</c:v>
                </c:pt>
                <c:pt idx="29339">
                  <c:v>3.5</c:v>
                </c:pt>
                <c:pt idx="29340">
                  <c:v>3.5</c:v>
                </c:pt>
                <c:pt idx="29341">
                  <c:v>3.5</c:v>
                </c:pt>
                <c:pt idx="29342">
                  <c:v>3.5</c:v>
                </c:pt>
                <c:pt idx="29343">
                  <c:v>3.5</c:v>
                </c:pt>
                <c:pt idx="29344">
                  <c:v>3.5</c:v>
                </c:pt>
                <c:pt idx="29345">
                  <c:v>3.5</c:v>
                </c:pt>
                <c:pt idx="29346">
                  <c:v>3.5</c:v>
                </c:pt>
                <c:pt idx="29347">
                  <c:v>3.5</c:v>
                </c:pt>
                <c:pt idx="29348">
                  <c:v>3.5</c:v>
                </c:pt>
                <c:pt idx="29349">
                  <c:v>3.5</c:v>
                </c:pt>
                <c:pt idx="29350">
                  <c:v>3.5</c:v>
                </c:pt>
                <c:pt idx="29351">
                  <c:v>3.5</c:v>
                </c:pt>
                <c:pt idx="29352">
                  <c:v>3.5</c:v>
                </c:pt>
                <c:pt idx="29353">
                  <c:v>3.5</c:v>
                </c:pt>
                <c:pt idx="29354">
                  <c:v>3.5</c:v>
                </c:pt>
                <c:pt idx="29355">
                  <c:v>3.5</c:v>
                </c:pt>
                <c:pt idx="29356">
                  <c:v>3.5</c:v>
                </c:pt>
                <c:pt idx="29357">
                  <c:v>3.5</c:v>
                </c:pt>
                <c:pt idx="29358">
                  <c:v>3.5</c:v>
                </c:pt>
                <c:pt idx="29359">
                  <c:v>3.5</c:v>
                </c:pt>
                <c:pt idx="29360">
                  <c:v>3.5</c:v>
                </c:pt>
                <c:pt idx="29361">
                  <c:v>3.5</c:v>
                </c:pt>
                <c:pt idx="29362">
                  <c:v>3.5</c:v>
                </c:pt>
                <c:pt idx="29363">
                  <c:v>3.5</c:v>
                </c:pt>
                <c:pt idx="29364">
                  <c:v>3.5</c:v>
                </c:pt>
                <c:pt idx="29365">
                  <c:v>3.5</c:v>
                </c:pt>
                <c:pt idx="29366">
                  <c:v>3.5</c:v>
                </c:pt>
                <c:pt idx="29367">
                  <c:v>3.5</c:v>
                </c:pt>
                <c:pt idx="29368">
                  <c:v>3.5</c:v>
                </c:pt>
                <c:pt idx="29369">
                  <c:v>3.5</c:v>
                </c:pt>
                <c:pt idx="29370">
                  <c:v>3.5</c:v>
                </c:pt>
                <c:pt idx="29371">
                  <c:v>3.5</c:v>
                </c:pt>
                <c:pt idx="29372">
                  <c:v>3.5</c:v>
                </c:pt>
                <c:pt idx="29373">
                  <c:v>3.5</c:v>
                </c:pt>
                <c:pt idx="29374">
                  <c:v>3.5</c:v>
                </c:pt>
                <c:pt idx="29375">
                  <c:v>3.5</c:v>
                </c:pt>
                <c:pt idx="29376">
                  <c:v>3.5</c:v>
                </c:pt>
                <c:pt idx="29377">
                  <c:v>3.5</c:v>
                </c:pt>
                <c:pt idx="29378">
                  <c:v>3.5</c:v>
                </c:pt>
                <c:pt idx="29379">
                  <c:v>3.5</c:v>
                </c:pt>
                <c:pt idx="29380">
                  <c:v>3.5</c:v>
                </c:pt>
                <c:pt idx="29381">
                  <c:v>3.5</c:v>
                </c:pt>
                <c:pt idx="29382">
                  <c:v>3.5</c:v>
                </c:pt>
                <c:pt idx="29383">
                  <c:v>3.5</c:v>
                </c:pt>
                <c:pt idx="29384">
                  <c:v>3.5</c:v>
                </c:pt>
                <c:pt idx="29385">
                  <c:v>3.5</c:v>
                </c:pt>
                <c:pt idx="29386">
                  <c:v>3.5</c:v>
                </c:pt>
                <c:pt idx="29387">
                  <c:v>3.5</c:v>
                </c:pt>
                <c:pt idx="29388">
                  <c:v>3.5</c:v>
                </c:pt>
                <c:pt idx="29389">
                  <c:v>3.5</c:v>
                </c:pt>
                <c:pt idx="29390">
                  <c:v>3.5</c:v>
                </c:pt>
                <c:pt idx="29391">
                  <c:v>3.5</c:v>
                </c:pt>
                <c:pt idx="29392">
                  <c:v>3.5</c:v>
                </c:pt>
                <c:pt idx="29393">
                  <c:v>3.5</c:v>
                </c:pt>
                <c:pt idx="29394">
                  <c:v>3.5</c:v>
                </c:pt>
                <c:pt idx="29395">
                  <c:v>3.5</c:v>
                </c:pt>
                <c:pt idx="29396">
                  <c:v>3.5</c:v>
                </c:pt>
                <c:pt idx="29397">
                  <c:v>3.5</c:v>
                </c:pt>
                <c:pt idx="29398">
                  <c:v>3.5</c:v>
                </c:pt>
                <c:pt idx="29399">
                  <c:v>3.5</c:v>
                </c:pt>
                <c:pt idx="29400">
                  <c:v>3.5</c:v>
                </c:pt>
                <c:pt idx="29401">
                  <c:v>2.7</c:v>
                </c:pt>
                <c:pt idx="29402">
                  <c:v>3.5</c:v>
                </c:pt>
                <c:pt idx="29403">
                  <c:v>3.5</c:v>
                </c:pt>
                <c:pt idx="29404">
                  <c:v>3.5</c:v>
                </c:pt>
                <c:pt idx="29405">
                  <c:v>2.7</c:v>
                </c:pt>
                <c:pt idx="29406">
                  <c:v>3.5</c:v>
                </c:pt>
                <c:pt idx="29407">
                  <c:v>3.5</c:v>
                </c:pt>
                <c:pt idx="29408">
                  <c:v>3.5</c:v>
                </c:pt>
                <c:pt idx="29409">
                  <c:v>3.5</c:v>
                </c:pt>
                <c:pt idx="29410">
                  <c:v>3.5</c:v>
                </c:pt>
                <c:pt idx="29411">
                  <c:v>3.5</c:v>
                </c:pt>
                <c:pt idx="29412">
                  <c:v>3.5</c:v>
                </c:pt>
                <c:pt idx="29413">
                  <c:v>2.7</c:v>
                </c:pt>
                <c:pt idx="29414">
                  <c:v>3.5</c:v>
                </c:pt>
                <c:pt idx="29415">
                  <c:v>3.5</c:v>
                </c:pt>
                <c:pt idx="29416">
                  <c:v>3.5</c:v>
                </c:pt>
                <c:pt idx="29417">
                  <c:v>2.7</c:v>
                </c:pt>
                <c:pt idx="29418">
                  <c:v>3.5</c:v>
                </c:pt>
                <c:pt idx="29419">
                  <c:v>3.5</c:v>
                </c:pt>
                <c:pt idx="29420">
                  <c:v>3.5</c:v>
                </c:pt>
                <c:pt idx="29421">
                  <c:v>3.5</c:v>
                </c:pt>
                <c:pt idx="29422">
                  <c:v>3.5</c:v>
                </c:pt>
                <c:pt idx="29423">
                  <c:v>3.5</c:v>
                </c:pt>
                <c:pt idx="29424">
                  <c:v>3.5</c:v>
                </c:pt>
                <c:pt idx="29425">
                  <c:v>3.5</c:v>
                </c:pt>
                <c:pt idx="29426">
                  <c:v>3.5</c:v>
                </c:pt>
                <c:pt idx="29427">
                  <c:v>3.5</c:v>
                </c:pt>
                <c:pt idx="29428">
                  <c:v>3.5</c:v>
                </c:pt>
                <c:pt idx="29429">
                  <c:v>3.5</c:v>
                </c:pt>
                <c:pt idx="29430">
                  <c:v>3.5</c:v>
                </c:pt>
                <c:pt idx="29431">
                  <c:v>3.5</c:v>
                </c:pt>
                <c:pt idx="29432">
                  <c:v>3.5</c:v>
                </c:pt>
                <c:pt idx="29433">
                  <c:v>3.5</c:v>
                </c:pt>
                <c:pt idx="29434">
                  <c:v>3.5</c:v>
                </c:pt>
                <c:pt idx="29435">
                  <c:v>3.5</c:v>
                </c:pt>
                <c:pt idx="29436">
                  <c:v>3.5</c:v>
                </c:pt>
                <c:pt idx="29437">
                  <c:v>3.5</c:v>
                </c:pt>
                <c:pt idx="29438">
                  <c:v>3.5</c:v>
                </c:pt>
                <c:pt idx="29439">
                  <c:v>3.5</c:v>
                </c:pt>
                <c:pt idx="29440">
                  <c:v>3.5</c:v>
                </c:pt>
                <c:pt idx="29441">
                  <c:v>3.5</c:v>
                </c:pt>
                <c:pt idx="29442">
                  <c:v>3.5</c:v>
                </c:pt>
                <c:pt idx="29443">
                  <c:v>3.5</c:v>
                </c:pt>
                <c:pt idx="29444">
                  <c:v>3.5</c:v>
                </c:pt>
                <c:pt idx="29445">
                  <c:v>3.5</c:v>
                </c:pt>
                <c:pt idx="29446">
                  <c:v>3.5</c:v>
                </c:pt>
                <c:pt idx="29447">
                  <c:v>3.5</c:v>
                </c:pt>
                <c:pt idx="29448">
                  <c:v>3.5</c:v>
                </c:pt>
                <c:pt idx="29449">
                  <c:v>3.5</c:v>
                </c:pt>
                <c:pt idx="29450">
                  <c:v>3.5</c:v>
                </c:pt>
                <c:pt idx="29451">
                  <c:v>3.5</c:v>
                </c:pt>
                <c:pt idx="29452">
                  <c:v>3.5</c:v>
                </c:pt>
                <c:pt idx="29453">
                  <c:v>3.5</c:v>
                </c:pt>
                <c:pt idx="29454">
                  <c:v>3.5</c:v>
                </c:pt>
                <c:pt idx="29455">
                  <c:v>3.5</c:v>
                </c:pt>
                <c:pt idx="29456">
                  <c:v>3.5</c:v>
                </c:pt>
                <c:pt idx="29457">
                  <c:v>3.5</c:v>
                </c:pt>
                <c:pt idx="29458">
                  <c:v>3.5</c:v>
                </c:pt>
                <c:pt idx="29459">
                  <c:v>3.5</c:v>
                </c:pt>
                <c:pt idx="29460">
                  <c:v>3.5</c:v>
                </c:pt>
                <c:pt idx="29461">
                  <c:v>3.3</c:v>
                </c:pt>
                <c:pt idx="29462">
                  <c:v>3.3</c:v>
                </c:pt>
                <c:pt idx="29463">
                  <c:v>3.3</c:v>
                </c:pt>
                <c:pt idx="29464">
                  <c:v>3.3</c:v>
                </c:pt>
                <c:pt idx="29465">
                  <c:v>3.3</c:v>
                </c:pt>
                <c:pt idx="29466">
                  <c:v>3.3</c:v>
                </c:pt>
                <c:pt idx="29467">
                  <c:v>3.3</c:v>
                </c:pt>
                <c:pt idx="29468">
                  <c:v>3.3</c:v>
                </c:pt>
                <c:pt idx="29469">
                  <c:v>3.3</c:v>
                </c:pt>
                <c:pt idx="29470">
                  <c:v>3.3</c:v>
                </c:pt>
                <c:pt idx="29471">
                  <c:v>3.3</c:v>
                </c:pt>
                <c:pt idx="29472">
                  <c:v>3.3</c:v>
                </c:pt>
                <c:pt idx="29473">
                  <c:v>3.3</c:v>
                </c:pt>
                <c:pt idx="29474">
                  <c:v>3.3</c:v>
                </c:pt>
                <c:pt idx="29475">
                  <c:v>3.3</c:v>
                </c:pt>
                <c:pt idx="29476">
                  <c:v>3.3</c:v>
                </c:pt>
                <c:pt idx="29477">
                  <c:v>3.3</c:v>
                </c:pt>
                <c:pt idx="29478">
                  <c:v>3.3</c:v>
                </c:pt>
                <c:pt idx="29479">
                  <c:v>3.3</c:v>
                </c:pt>
                <c:pt idx="29480">
                  <c:v>3.3</c:v>
                </c:pt>
                <c:pt idx="29481">
                  <c:v>3.3</c:v>
                </c:pt>
                <c:pt idx="29482">
                  <c:v>3.3</c:v>
                </c:pt>
                <c:pt idx="29483">
                  <c:v>3.3</c:v>
                </c:pt>
                <c:pt idx="29484">
                  <c:v>3.3</c:v>
                </c:pt>
                <c:pt idx="29485">
                  <c:v>3.3</c:v>
                </c:pt>
                <c:pt idx="29486">
                  <c:v>3.3</c:v>
                </c:pt>
                <c:pt idx="29487">
                  <c:v>3.3</c:v>
                </c:pt>
                <c:pt idx="29488">
                  <c:v>3.3</c:v>
                </c:pt>
                <c:pt idx="29489">
                  <c:v>3</c:v>
                </c:pt>
                <c:pt idx="29490">
                  <c:v>3</c:v>
                </c:pt>
                <c:pt idx="29491">
                  <c:v>3</c:v>
                </c:pt>
                <c:pt idx="29492">
                  <c:v>3</c:v>
                </c:pt>
                <c:pt idx="29493">
                  <c:v>3</c:v>
                </c:pt>
                <c:pt idx="29494">
                  <c:v>3</c:v>
                </c:pt>
                <c:pt idx="29495">
                  <c:v>3</c:v>
                </c:pt>
                <c:pt idx="29496">
                  <c:v>3</c:v>
                </c:pt>
                <c:pt idx="29497">
                  <c:v>3</c:v>
                </c:pt>
                <c:pt idx="29498">
                  <c:v>3</c:v>
                </c:pt>
                <c:pt idx="29499">
                  <c:v>3</c:v>
                </c:pt>
                <c:pt idx="29500">
                  <c:v>3</c:v>
                </c:pt>
                <c:pt idx="29501">
                  <c:v>3</c:v>
                </c:pt>
                <c:pt idx="29502">
                  <c:v>3</c:v>
                </c:pt>
                <c:pt idx="29503">
                  <c:v>3</c:v>
                </c:pt>
                <c:pt idx="29504">
                  <c:v>3</c:v>
                </c:pt>
                <c:pt idx="29505">
                  <c:v>3</c:v>
                </c:pt>
                <c:pt idx="29506">
                  <c:v>3</c:v>
                </c:pt>
                <c:pt idx="29507">
                  <c:v>3</c:v>
                </c:pt>
                <c:pt idx="29508">
                  <c:v>3</c:v>
                </c:pt>
                <c:pt idx="29509">
                  <c:v>3</c:v>
                </c:pt>
                <c:pt idx="29510">
                  <c:v>5.7</c:v>
                </c:pt>
                <c:pt idx="29511">
                  <c:v>5.7</c:v>
                </c:pt>
                <c:pt idx="29512">
                  <c:v>5.7</c:v>
                </c:pt>
                <c:pt idx="29513">
                  <c:v>5.7</c:v>
                </c:pt>
                <c:pt idx="29514">
                  <c:v>5.7</c:v>
                </c:pt>
                <c:pt idx="29515">
                  <c:v>5.7</c:v>
                </c:pt>
                <c:pt idx="29516">
                  <c:v>5.7</c:v>
                </c:pt>
                <c:pt idx="29517">
                  <c:v>5.7</c:v>
                </c:pt>
                <c:pt idx="29518">
                  <c:v>5.7</c:v>
                </c:pt>
                <c:pt idx="29519">
                  <c:v>5.7</c:v>
                </c:pt>
                <c:pt idx="29520">
                  <c:v>4.7</c:v>
                </c:pt>
                <c:pt idx="29521">
                  <c:v>4.7</c:v>
                </c:pt>
                <c:pt idx="29522">
                  <c:v>4.7</c:v>
                </c:pt>
                <c:pt idx="29523">
                  <c:v>4.7</c:v>
                </c:pt>
                <c:pt idx="29524">
                  <c:v>4.7</c:v>
                </c:pt>
                <c:pt idx="29525">
                  <c:v>4.7</c:v>
                </c:pt>
                <c:pt idx="29526">
                  <c:v>4.7</c:v>
                </c:pt>
                <c:pt idx="29527">
                  <c:v>4.7</c:v>
                </c:pt>
                <c:pt idx="29528">
                  <c:v>4.7</c:v>
                </c:pt>
                <c:pt idx="29529">
                  <c:v>4.7</c:v>
                </c:pt>
                <c:pt idx="29530">
                  <c:v>4.5</c:v>
                </c:pt>
                <c:pt idx="29531" formatCode="0.0">
                  <c:v>5.1666666666666687</c:v>
                </c:pt>
                <c:pt idx="29532" formatCode="0.0">
                  <c:v>5.1666666666666687</c:v>
                </c:pt>
                <c:pt idx="29533" formatCode="0.0">
                  <c:v>5.1666666666666687</c:v>
                </c:pt>
                <c:pt idx="29534" formatCode="0.0">
                  <c:v>5.1666666666666687</c:v>
                </c:pt>
                <c:pt idx="29535" formatCode="0.0">
                  <c:v>5.1666666666666687</c:v>
                </c:pt>
                <c:pt idx="29536" formatCode="0.0">
                  <c:v>5.1666666666666687</c:v>
                </c:pt>
                <c:pt idx="29537" formatCode="0.0">
                  <c:v>5.1666666666666687</c:v>
                </c:pt>
                <c:pt idx="29538">
                  <c:v>2</c:v>
                </c:pt>
                <c:pt idx="29539">
                  <c:v>2</c:v>
                </c:pt>
                <c:pt idx="29540">
                  <c:v>2</c:v>
                </c:pt>
                <c:pt idx="29541">
                  <c:v>2</c:v>
                </c:pt>
                <c:pt idx="29542">
                  <c:v>2</c:v>
                </c:pt>
                <c:pt idx="29543">
                  <c:v>2</c:v>
                </c:pt>
                <c:pt idx="29544">
                  <c:v>2</c:v>
                </c:pt>
                <c:pt idx="29545">
                  <c:v>2</c:v>
                </c:pt>
                <c:pt idx="29546">
                  <c:v>2</c:v>
                </c:pt>
                <c:pt idx="29547">
                  <c:v>2</c:v>
                </c:pt>
                <c:pt idx="29548">
                  <c:v>2</c:v>
                </c:pt>
                <c:pt idx="29549">
                  <c:v>3</c:v>
                </c:pt>
                <c:pt idx="29550">
                  <c:v>3</c:v>
                </c:pt>
                <c:pt idx="29551">
                  <c:v>3</c:v>
                </c:pt>
                <c:pt idx="29552">
                  <c:v>3</c:v>
                </c:pt>
                <c:pt idx="29553">
                  <c:v>3</c:v>
                </c:pt>
                <c:pt idx="29554">
                  <c:v>3</c:v>
                </c:pt>
                <c:pt idx="29555" formatCode="0.0">
                  <c:v>3</c:v>
                </c:pt>
                <c:pt idx="29556" formatCode="0.0">
                  <c:v>3</c:v>
                </c:pt>
                <c:pt idx="29557" formatCode="0.0">
                  <c:v>3</c:v>
                </c:pt>
                <c:pt idx="29558" formatCode="0.0">
                  <c:v>3</c:v>
                </c:pt>
                <c:pt idx="29559" formatCode="0.0">
                  <c:v>3</c:v>
                </c:pt>
                <c:pt idx="29560" formatCode="0.0">
                  <c:v>3</c:v>
                </c:pt>
                <c:pt idx="29561" formatCode="0.0">
                  <c:v>3</c:v>
                </c:pt>
                <c:pt idx="29562" formatCode="0.0">
                  <c:v>3</c:v>
                </c:pt>
                <c:pt idx="29563" formatCode="0.0">
                  <c:v>3</c:v>
                </c:pt>
                <c:pt idx="29564" formatCode="0.0">
                  <c:v>3</c:v>
                </c:pt>
                <c:pt idx="29565" formatCode="0.0">
                  <c:v>3</c:v>
                </c:pt>
                <c:pt idx="29566" formatCode="0.0">
                  <c:v>3</c:v>
                </c:pt>
                <c:pt idx="29567" formatCode="0.0">
                  <c:v>3</c:v>
                </c:pt>
                <c:pt idx="29568" formatCode="0.0">
                  <c:v>3</c:v>
                </c:pt>
                <c:pt idx="29569" formatCode="0.0">
                  <c:v>3</c:v>
                </c:pt>
                <c:pt idx="29570" formatCode="0.0">
                  <c:v>3</c:v>
                </c:pt>
                <c:pt idx="29571" formatCode="0.0">
                  <c:v>3</c:v>
                </c:pt>
                <c:pt idx="29572" formatCode="0.0">
                  <c:v>3</c:v>
                </c:pt>
                <c:pt idx="29573" formatCode="0.0">
                  <c:v>3</c:v>
                </c:pt>
                <c:pt idx="29574" formatCode="0.0">
                  <c:v>3</c:v>
                </c:pt>
                <c:pt idx="29575" formatCode="0.0">
                  <c:v>3</c:v>
                </c:pt>
                <c:pt idx="29576" formatCode="0.0">
                  <c:v>3</c:v>
                </c:pt>
                <c:pt idx="29577" formatCode="0.0">
                  <c:v>3</c:v>
                </c:pt>
                <c:pt idx="29578" formatCode="0.0">
                  <c:v>3</c:v>
                </c:pt>
                <c:pt idx="29579" formatCode="0.0">
                  <c:v>3</c:v>
                </c:pt>
                <c:pt idx="29580" formatCode="0.0">
                  <c:v>3</c:v>
                </c:pt>
                <c:pt idx="29581" formatCode="0.0">
                  <c:v>3</c:v>
                </c:pt>
                <c:pt idx="29582" formatCode="0.0">
                  <c:v>3</c:v>
                </c:pt>
                <c:pt idx="29583" formatCode="0.0">
                  <c:v>3</c:v>
                </c:pt>
                <c:pt idx="29584" formatCode="0.0">
                  <c:v>3</c:v>
                </c:pt>
                <c:pt idx="29585" formatCode="0.0">
                  <c:v>3</c:v>
                </c:pt>
                <c:pt idx="29586" formatCode="0.0">
                  <c:v>3</c:v>
                </c:pt>
                <c:pt idx="29587" formatCode="0.0">
                  <c:v>3</c:v>
                </c:pt>
                <c:pt idx="29588" formatCode="0.0">
                  <c:v>3</c:v>
                </c:pt>
                <c:pt idx="29589" formatCode="0.0">
                  <c:v>3</c:v>
                </c:pt>
                <c:pt idx="29590" formatCode="0.0">
                  <c:v>3</c:v>
                </c:pt>
                <c:pt idx="29591" formatCode="0.0">
                  <c:v>3</c:v>
                </c:pt>
                <c:pt idx="29592" formatCode="0.0">
                  <c:v>3</c:v>
                </c:pt>
                <c:pt idx="29593" formatCode="0.0">
                  <c:v>3</c:v>
                </c:pt>
                <c:pt idx="29594">
                  <c:v>4.5999999999999996</c:v>
                </c:pt>
                <c:pt idx="29595">
                  <c:v>5.7</c:v>
                </c:pt>
                <c:pt idx="29596">
                  <c:v>5.7</c:v>
                </c:pt>
                <c:pt idx="29597">
                  <c:v>5.7</c:v>
                </c:pt>
                <c:pt idx="29598">
                  <c:v>5.7</c:v>
                </c:pt>
                <c:pt idx="29599">
                  <c:v>5.7</c:v>
                </c:pt>
                <c:pt idx="29600">
                  <c:v>5.7</c:v>
                </c:pt>
                <c:pt idx="29601">
                  <c:v>4.5999999999999996</c:v>
                </c:pt>
                <c:pt idx="29602">
                  <c:v>4.5999999999999996</c:v>
                </c:pt>
                <c:pt idx="29603">
                  <c:v>5.7</c:v>
                </c:pt>
                <c:pt idx="29604">
                  <c:v>5.7</c:v>
                </c:pt>
                <c:pt idx="29605">
                  <c:v>5.7</c:v>
                </c:pt>
                <c:pt idx="29606">
                  <c:v>5.7</c:v>
                </c:pt>
                <c:pt idx="29607">
                  <c:v>5.7</c:v>
                </c:pt>
                <c:pt idx="29608">
                  <c:v>5.7</c:v>
                </c:pt>
                <c:pt idx="29609">
                  <c:v>4.5999999999999996</c:v>
                </c:pt>
                <c:pt idx="29610">
                  <c:v>5.7</c:v>
                </c:pt>
                <c:pt idx="29611">
                  <c:v>5.7</c:v>
                </c:pt>
                <c:pt idx="29612">
                  <c:v>5.7</c:v>
                </c:pt>
                <c:pt idx="29613">
                  <c:v>5.7</c:v>
                </c:pt>
                <c:pt idx="29614">
                  <c:v>5.7</c:v>
                </c:pt>
                <c:pt idx="29615">
                  <c:v>5.7</c:v>
                </c:pt>
                <c:pt idx="29616">
                  <c:v>5.7</c:v>
                </c:pt>
                <c:pt idx="29617">
                  <c:v>5.7</c:v>
                </c:pt>
                <c:pt idx="29618">
                  <c:v>5.7</c:v>
                </c:pt>
                <c:pt idx="29619">
                  <c:v>5.7</c:v>
                </c:pt>
                <c:pt idx="29620">
                  <c:v>4.5999999999999996</c:v>
                </c:pt>
                <c:pt idx="29621">
                  <c:v>4.5999999999999996</c:v>
                </c:pt>
                <c:pt idx="29622">
                  <c:v>5.7</c:v>
                </c:pt>
                <c:pt idx="29623">
                  <c:v>5.7</c:v>
                </c:pt>
                <c:pt idx="29624">
                  <c:v>5.7</c:v>
                </c:pt>
                <c:pt idx="29625">
                  <c:v>5.7</c:v>
                </c:pt>
                <c:pt idx="29626">
                  <c:v>5.7</c:v>
                </c:pt>
                <c:pt idx="29627">
                  <c:v>5.7</c:v>
                </c:pt>
                <c:pt idx="29628">
                  <c:v>5.7</c:v>
                </c:pt>
                <c:pt idx="29629">
                  <c:v>5.7</c:v>
                </c:pt>
                <c:pt idx="29630">
                  <c:v>4.5999999999999996</c:v>
                </c:pt>
                <c:pt idx="29631">
                  <c:v>5.7</c:v>
                </c:pt>
                <c:pt idx="29632">
                  <c:v>5.7</c:v>
                </c:pt>
                <c:pt idx="29633">
                  <c:v>5.7</c:v>
                </c:pt>
                <c:pt idx="29634">
                  <c:v>5.7</c:v>
                </c:pt>
                <c:pt idx="29635">
                  <c:v>5.7</c:v>
                </c:pt>
                <c:pt idx="29636">
                  <c:v>5.7</c:v>
                </c:pt>
                <c:pt idx="29637">
                  <c:v>5.7</c:v>
                </c:pt>
                <c:pt idx="29638">
                  <c:v>5.7</c:v>
                </c:pt>
                <c:pt idx="29639">
                  <c:v>5.7</c:v>
                </c:pt>
                <c:pt idx="29640">
                  <c:v>5.7</c:v>
                </c:pt>
                <c:pt idx="29641">
                  <c:v>5.7</c:v>
                </c:pt>
                <c:pt idx="29642">
                  <c:v>5.7</c:v>
                </c:pt>
                <c:pt idx="29643">
                  <c:v>5.7</c:v>
                </c:pt>
                <c:pt idx="29644">
                  <c:v>5.7</c:v>
                </c:pt>
                <c:pt idx="29645">
                  <c:v>4.5999999999999996</c:v>
                </c:pt>
                <c:pt idx="29646">
                  <c:v>4.5999999999999996</c:v>
                </c:pt>
                <c:pt idx="29647">
                  <c:v>5.7</c:v>
                </c:pt>
                <c:pt idx="29648">
                  <c:v>5.7</c:v>
                </c:pt>
                <c:pt idx="29649">
                  <c:v>5.7</c:v>
                </c:pt>
                <c:pt idx="29650">
                  <c:v>5.7</c:v>
                </c:pt>
                <c:pt idx="29651">
                  <c:v>5.7</c:v>
                </c:pt>
                <c:pt idx="29652">
                  <c:v>5.7</c:v>
                </c:pt>
                <c:pt idx="29653">
                  <c:v>5.7</c:v>
                </c:pt>
                <c:pt idx="29654">
                  <c:v>5.7</c:v>
                </c:pt>
                <c:pt idx="29655">
                  <c:v>5.7</c:v>
                </c:pt>
                <c:pt idx="29656">
                  <c:v>5.7</c:v>
                </c:pt>
                <c:pt idx="29657">
                  <c:v>5.7</c:v>
                </c:pt>
                <c:pt idx="29658">
                  <c:v>4.5999999999999996</c:v>
                </c:pt>
                <c:pt idx="29659">
                  <c:v>5.7</c:v>
                </c:pt>
                <c:pt idx="29660">
                  <c:v>5.7</c:v>
                </c:pt>
                <c:pt idx="29661">
                  <c:v>5.7</c:v>
                </c:pt>
                <c:pt idx="29662">
                  <c:v>5.7</c:v>
                </c:pt>
                <c:pt idx="29663">
                  <c:v>5.7</c:v>
                </c:pt>
                <c:pt idx="29664">
                  <c:v>5.7</c:v>
                </c:pt>
                <c:pt idx="29665">
                  <c:v>5.7</c:v>
                </c:pt>
                <c:pt idx="29666">
                  <c:v>5.7</c:v>
                </c:pt>
                <c:pt idx="29667">
                  <c:v>5.7</c:v>
                </c:pt>
                <c:pt idx="29668">
                  <c:v>5.7</c:v>
                </c:pt>
                <c:pt idx="29669">
                  <c:v>5.7</c:v>
                </c:pt>
                <c:pt idx="29670">
                  <c:v>5.7</c:v>
                </c:pt>
                <c:pt idx="29671">
                  <c:v>5.7</c:v>
                </c:pt>
                <c:pt idx="29672">
                  <c:v>5.7</c:v>
                </c:pt>
                <c:pt idx="29673">
                  <c:v>4.5999999999999996</c:v>
                </c:pt>
                <c:pt idx="29674">
                  <c:v>4.5999999999999996</c:v>
                </c:pt>
                <c:pt idx="29675">
                  <c:v>5.7</c:v>
                </c:pt>
                <c:pt idx="29676">
                  <c:v>5.7</c:v>
                </c:pt>
                <c:pt idx="29677">
                  <c:v>5.7</c:v>
                </c:pt>
                <c:pt idx="29678">
                  <c:v>5.7</c:v>
                </c:pt>
                <c:pt idx="29679">
                  <c:v>5.7</c:v>
                </c:pt>
                <c:pt idx="29680">
                  <c:v>5.7</c:v>
                </c:pt>
                <c:pt idx="29681">
                  <c:v>5.7</c:v>
                </c:pt>
                <c:pt idx="29682">
                  <c:v>5.7</c:v>
                </c:pt>
                <c:pt idx="29683">
                  <c:v>5.7</c:v>
                </c:pt>
                <c:pt idx="29684">
                  <c:v>5.7</c:v>
                </c:pt>
                <c:pt idx="29685">
                  <c:v>5.7</c:v>
                </c:pt>
                <c:pt idx="29686">
                  <c:v>4.5999999999999996</c:v>
                </c:pt>
                <c:pt idx="29687">
                  <c:v>5.7</c:v>
                </c:pt>
                <c:pt idx="29688">
                  <c:v>5.7</c:v>
                </c:pt>
                <c:pt idx="29689">
                  <c:v>4</c:v>
                </c:pt>
                <c:pt idx="29690">
                  <c:v>4</c:v>
                </c:pt>
                <c:pt idx="29691">
                  <c:v>5.7</c:v>
                </c:pt>
                <c:pt idx="29692">
                  <c:v>5.7</c:v>
                </c:pt>
                <c:pt idx="29693">
                  <c:v>5.7</c:v>
                </c:pt>
                <c:pt idx="29694">
                  <c:v>5.7</c:v>
                </c:pt>
                <c:pt idx="29695">
                  <c:v>5.7</c:v>
                </c:pt>
                <c:pt idx="29696">
                  <c:v>5.7</c:v>
                </c:pt>
                <c:pt idx="29697">
                  <c:v>5.7</c:v>
                </c:pt>
                <c:pt idx="29698">
                  <c:v>5.7</c:v>
                </c:pt>
                <c:pt idx="29699">
                  <c:v>5.7</c:v>
                </c:pt>
                <c:pt idx="29700">
                  <c:v>5.7</c:v>
                </c:pt>
                <c:pt idx="29701">
                  <c:v>4.5999999999999996</c:v>
                </c:pt>
                <c:pt idx="29702">
                  <c:v>4.5999999999999996</c:v>
                </c:pt>
                <c:pt idx="29703">
                  <c:v>4</c:v>
                </c:pt>
                <c:pt idx="29704">
                  <c:v>5.7</c:v>
                </c:pt>
                <c:pt idx="29705">
                  <c:v>5.7</c:v>
                </c:pt>
                <c:pt idx="29706">
                  <c:v>5.7</c:v>
                </c:pt>
                <c:pt idx="29707">
                  <c:v>5.7</c:v>
                </c:pt>
                <c:pt idx="29708">
                  <c:v>5.7</c:v>
                </c:pt>
                <c:pt idx="29709">
                  <c:v>5.7</c:v>
                </c:pt>
                <c:pt idx="29710">
                  <c:v>5.7</c:v>
                </c:pt>
                <c:pt idx="29711">
                  <c:v>5.7</c:v>
                </c:pt>
                <c:pt idx="29712">
                  <c:v>5.7</c:v>
                </c:pt>
                <c:pt idx="29713">
                  <c:v>4.5999999999999996</c:v>
                </c:pt>
                <c:pt idx="29714">
                  <c:v>5.7</c:v>
                </c:pt>
                <c:pt idx="29715">
                  <c:v>5.7</c:v>
                </c:pt>
                <c:pt idx="29716">
                  <c:v>4</c:v>
                </c:pt>
                <c:pt idx="29717">
                  <c:v>5.7</c:v>
                </c:pt>
                <c:pt idx="29718">
                  <c:v>5.7</c:v>
                </c:pt>
                <c:pt idx="29719">
                  <c:v>4.5999999999999996</c:v>
                </c:pt>
                <c:pt idx="29720">
                  <c:v>4</c:v>
                </c:pt>
                <c:pt idx="29721">
                  <c:v>5.7</c:v>
                </c:pt>
                <c:pt idx="29722">
                  <c:v>5.7</c:v>
                </c:pt>
                <c:pt idx="29723">
                  <c:v>5.7</c:v>
                </c:pt>
                <c:pt idx="29724">
                  <c:v>5.7</c:v>
                </c:pt>
                <c:pt idx="29725">
                  <c:v>5.7</c:v>
                </c:pt>
                <c:pt idx="29726">
                  <c:v>5.7</c:v>
                </c:pt>
                <c:pt idx="29727">
                  <c:v>4.5999999999999996</c:v>
                </c:pt>
                <c:pt idx="29728">
                  <c:v>4</c:v>
                </c:pt>
                <c:pt idx="29729">
                  <c:v>5.7</c:v>
                </c:pt>
                <c:pt idx="29730">
                  <c:v>5.7</c:v>
                </c:pt>
                <c:pt idx="29731">
                  <c:v>5.7</c:v>
                </c:pt>
                <c:pt idx="29732">
                  <c:v>5.7</c:v>
                </c:pt>
                <c:pt idx="29733">
                  <c:v>5.7</c:v>
                </c:pt>
                <c:pt idx="29734">
                  <c:v>5.7</c:v>
                </c:pt>
                <c:pt idx="29735">
                  <c:v>5.7</c:v>
                </c:pt>
                <c:pt idx="29736">
                  <c:v>4.5999999999999996</c:v>
                </c:pt>
                <c:pt idx="29737">
                  <c:v>5.7</c:v>
                </c:pt>
                <c:pt idx="29738">
                  <c:v>4</c:v>
                </c:pt>
                <c:pt idx="29739">
                  <c:v>5.7</c:v>
                </c:pt>
                <c:pt idx="29740">
                  <c:v>5.7</c:v>
                </c:pt>
                <c:pt idx="29741">
                  <c:v>5.7</c:v>
                </c:pt>
                <c:pt idx="29742">
                  <c:v>5.7</c:v>
                </c:pt>
                <c:pt idx="29743">
                  <c:v>4.5999999999999996</c:v>
                </c:pt>
                <c:pt idx="29744">
                  <c:v>4</c:v>
                </c:pt>
                <c:pt idx="29745">
                  <c:v>5.7</c:v>
                </c:pt>
                <c:pt idx="29746">
                  <c:v>5.7</c:v>
                </c:pt>
                <c:pt idx="29747">
                  <c:v>5.7</c:v>
                </c:pt>
                <c:pt idx="29748">
                  <c:v>5.7</c:v>
                </c:pt>
                <c:pt idx="29749">
                  <c:v>5.7</c:v>
                </c:pt>
                <c:pt idx="29750">
                  <c:v>5.7</c:v>
                </c:pt>
                <c:pt idx="29751">
                  <c:v>4.5999999999999996</c:v>
                </c:pt>
                <c:pt idx="29752">
                  <c:v>5.7</c:v>
                </c:pt>
                <c:pt idx="29753">
                  <c:v>5.7</c:v>
                </c:pt>
                <c:pt idx="29754">
                  <c:v>4.5999999999999996</c:v>
                </c:pt>
                <c:pt idx="29755">
                  <c:v>4</c:v>
                </c:pt>
                <c:pt idx="29756">
                  <c:v>5.7</c:v>
                </c:pt>
                <c:pt idx="29757">
                  <c:v>5.7</c:v>
                </c:pt>
                <c:pt idx="29758">
                  <c:v>5.7</c:v>
                </c:pt>
                <c:pt idx="29759">
                  <c:v>5.7</c:v>
                </c:pt>
                <c:pt idx="29760">
                  <c:v>4.5999999999999996</c:v>
                </c:pt>
                <c:pt idx="29761">
                  <c:v>5.7</c:v>
                </c:pt>
                <c:pt idx="29762">
                  <c:v>5.7</c:v>
                </c:pt>
                <c:pt idx="29763">
                  <c:v>4</c:v>
                </c:pt>
                <c:pt idx="29764">
                  <c:v>5.7</c:v>
                </c:pt>
                <c:pt idx="29765">
                  <c:v>5.7</c:v>
                </c:pt>
                <c:pt idx="29766">
                  <c:v>4.5999999999999996</c:v>
                </c:pt>
                <c:pt idx="29767">
                  <c:v>4</c:v>
                </c:pt>
                <c:pt idx="29768">
                  <c:v>5.7</c:v>
                </c:pt>
                <c:pt idx="29769">
                  <c:v>5.7</c:v>
                </c:pt>
                <c:pt idx="29770">
                  <c:v>5.7</c:v>
                </c:pt>
                <c:pt idx="29771">
                  <c:v>5.7</c:v>
                </c:pt>
                <c:pt idx="29772">
                  <c:v>5.7</c:v>
                </c:pt>
                <c:pt idx="29773">
                  <c:v>5.7</c:v>
                </c:pt>
                <c:pt idx="29774">
                  <c:v>4.5999999999999996</c:v>
                </c:pt>
                <c:pt idx="29775">
                  <c:v>4</c:v>
                </c:pt>
                <c:pt idx="29776">
                  <c:v>5.7</c:v>
                </c:pt>
                <c:pt idx="29777">
                  <c:v>5.7</c:v>
                </c:pt>
                <c:pt idx="29778">
                  <c:v>5.7</c:v>
                </c:pt>
                <c:pt idx="29779">
                  <c:v>5.7</c:v>
                </c:pt>
                <c:pt idx="29780">
                  <c:v>4.5999999999999996</c:v>
                </c:pt>
                <c:pt idx="29781">
                  <c:v>5.7</c:v>
                </c:pt>
                <c:pt idx="29782">
                  <c:v>5.7</c:v>
                </c:pt>
                <c:pt idx="29783">
                  <c:v>4.5999999999999996</c:v>
                </c:pt>
                <c:pt idx="29784">
                  <c:v>4</c:v>
                </c:pt>
                <c:pt idx="29785">
                  <c:v>5.7</c:v>
                </c:pt>
                <c:pt idx="29786">
                  <c:v>5.7</c:v>
                </c:pt>
                <c:pt idx="29787">
                  <c:v>4.5999999999999996</c:v>
                </c:pt>
                <c:pt idx="29788">
                  <c:v>4</c:v>
                </c:pt>
                <c:pt idx="29789">
                  <c:v>5.7</c:v>
                </c:pt>
                <c:pt idx="29790">
                  <c:v>5.7</c:v>
                </c:pt>
                <c:pt idx="29791">
                  <c:v>4.5999999999999996</c:v>
                </c:pt>
                <c:pt idx="29792">
                  <c:v>5.7</c:v>
                </c:pt>
                <c:pt idx="29793">
                  <c:v>5.7</c:v>
                </c:pt>
                <c:pt idx="29794">
                  <c:v>5.7</c:v>
                </c:pt>
                <c:pt idx="29795">
                  <c:v>5.7</c:v>
                </c:pt>
                <c:pt idx="29796">
                  <c:v>4.5999999999999996</c:v>
                </c:pt>
                <c:pt idx="29797">
                  <c:v>4.5999999999999996</c:v>
                </c:pt>
                <c:pt idx="29798">
                  <c:v>4</c:v>
                </c:pt>
                <c:pt idx="29799">
                  <c:v>5.7</c:v>
                </c:pt>
                <c:pt idx="29800">
                  <c:v>5.7</c:v>
                </c:pt>
                <c:pt idx="29801">
                  <c:v>5.7</c:v>
                </c:pt>
                <c:pt idx="29802">
                  <c:v>5.7</c:v>
                </c:pt>
                <c:pt idx="29803">
                  <c:v>4.5999999999999996</c:v>
                </c:pt>
                <c:pt idx="29804">
                  <c:v>4.7</c:v>
                </c:pt>
                <c:pt idx="29805">
                  <c:v>5.7</c:v>
                </c:pt>
                <c:pt idx="29806">
                  <c:v>5.7</c:v>
                </c:pt>
                <c:pt idx="29807">
                  <c:v>4.7</c:v>
                </c:pt>
                <c:pt idx="29808">
                  <c:v>4</c:v>
                </c:pt>
                <c:pt idx="29809">
                  <c:v>5.7</c:v>
                </c:pt>
                <c:pt idx="29810">
                  <c:v>5.7</c:v>
                </c:pt>
                <c:pt idx="29811">
                  <c:v>4.7</c:v>
                </c:pt>
                <c:pt idx="29812">
                  <c:v>4</c:v>
                </c:pt>
                <c:pt idx="29813">
                  <c:v>5.7</c:v>
                </c:pt>
                <c:pt idx="29814">
                  <c:v>5.7</c:v>
                </c:pt>
                <c:pt idx="29815">
                  <c:v>4.7</c:v>
                </c:pt>
                <c:pt idx="29816">
                  <c:v>5.7</c:v>
                </c:pt>
                <c:pt idx="29817">
                  <c:v>5.7</c:v>
                </c:pt>
                <c:pt idx="29818">
                  <c:v>5.7</c:v>
                </c:pt>
                <c:pt idx="29819">
                  <c:v>5.7</c:v>
                </c:pt>
                <c:pt idx="29820">
                  <c:v>5.7</c:v>
                </c:pt>
                <c:pt idx="29821">
                  <c:v>5.7</c:v>
                </c:pt>
                <c:pt idx="29822">
                  <c:v>4.7</c:v>
                </c:pt>
                <c:pt idx="29823">
                  <c:v>4.7</c:v>
                </c:pt>
                <c:pt idx="29824">
                  <c:v>4</c:v>
                </c:pt>
                <c:pt idx="29825">
                  <c:v>4</c:v>
                </c:pt>
                <c:pt idx="29826">
                  <c:v>5.7</c:v>
                </c:pt>
                <c:pt idx="29827">
                  <c:v>5.7</c:v>
                </c:pt>
                <c:pt idx="29828">
                  <c:v>5.7</c:v>
                </c:pt>
                <c:pt idx="29829">
                  <c:v>5.7</c:v>
                </c:pt>
                <c:pt idx="29830">
                  <c:v>5.7</c:v>
                </c:pt>
                <c:pt idx="29831">
                  <c:v>5.7</c:v>
                </c:pt>
                <c:pt idx="29832">
                  <c:v>4.7</c:v>
                </c:pt>
                <c:pt idx="29833">
                  <c:v>4.7</c:v>
                </c:pt>
                <c:pt idx="29834">
                  <c:v>5.7</c:v>
                </c:pt>
                <c:pt idx="29835">
                  <c:v>4.7</c:v>
                </c:pt>
                <c:pt idx="29836">
                  <c:v>4</c:v>
                </c:pt>
                <c:pt idx="29837">
                  <c:v>5.7</c:v>
                </c:pt>
                <c:pt idx="29838">
                  <c:v>4.7</c:v>
                </c:pt>
                <c:pt idx="29839">
                  <c:v>4</c:v>
                </c:pt>
                <c:pt idx="29840">
                  <c:v>5.7</c:v>
                </c:pt>
                <c:pt idx="29841">
                  <c:v>5.7</c:v>
                </c:pt>
                <c:pt idx="29842">
                  <c:v>4.7</c:v>
                </c:pt>
                <c:pt idx="29843">
                  <c:v>4.7</c:v>
                </c:pt>
                <c:pt idx="29844">
                  <c:v>5.7</c:v>
                </c:pt>
                <c:pt idx="29845">
                  <c:v>5.7</c:v>
                </c:pt>
                <c:pt idx="29846">
                  <c:v>5.7</c:v>
                </c:pt>
                <c:pt idx="29847">
                  <c:v>4.7</c:v>
                </c:pt>
                <c:pt idx="29848">
                  <c:v>4.7</c:v>
                </c:pt>
                <c:pt idx="29849">
                  <c:v>4.7</c:v>
                </c:pt>
                <c:pt idx="29850">
                  <c:v>4</c:v>
                </c:pt>
                <c:pt idx="29851">
                  <c:v>4</c:v>
                </c:pt>
                <c:pt idx="29852">
                  <c:v>5.7</c:v>
                </c:pt>
                <c:pt idx="29853">
                  <c:v>5.7</c:v>
                </c:pt>
                <c:pt idx="29854">
                  <c:v>5.7</c:v>
                </c:pt>
                <c:pt idx="29855">
                  <c:v>4.7</c:v>
                </c:pt>
                <c:pt idx="29856">
                  <c:v>4.7</c:v>
                </c:pt>
                <c:pt idx="29857">
                  <c:v>4.7</c:v>
                </c:pt>
                <c:pt idx="29858">
                  <c:v>5.7</c:v>
                </c:pt>
                <c:pt idx="29859">
                  <c:v>4.7</c:v>
                </c:pt>
                <c:pt idx="29860">
                  <c:v>5.7</c:v>
                </c:pt>
                <c:pt idx="29861">
                  <c:v>4.7</c:v>
                </c:pt>
                <c:pt idx="29862">
                  <c:v>5.7</c:v>
                </c:pt>
                <c:pt idx="29863">
                  <c:v>5.7</c:v>
                </c:pt>
                <c:pt idx="29864">
                  <c:v>4.7</c:v>
                </c:pt>
                <c:pt idx="29865">
                  <c:v>4.7</c:v>
                </c:pt>
                <c:pt idx="29866">
                  <c:v>5.7</c:v>
                </c:pt>
                <c:pt idx="29867">
                  <c:v>5.7</c:v>
                </c:pt>
                <c:pt idx="29868">
                  <c:v>5.7</c:v>
                </c:pt>
                <c:pt idx="29869">
                  <c:v>5.7</c:v>
                </c:pt>
                <c:pt idx="29870">
                  <c:v>4.7</c:v>
                </c:pt>
                <c:pt idx="29871">
                  <c:v>4.7</c:v>
                </c:pt>
                <c:pt idx="29872">
                  <c:v>4.7</c:v>
                </c:pt>
                <c:pt idx="29873">
                  <c:v>4.7</c:v>
                </c:pt>
                <c:pt idx="29874">
                  <c:v>5.7</c:v>
                </c:pt>
                <c:pt idx="29875">
                  <c:v>5.7</c:v>
                </c:pt>
                <c:pt idx="29876">
                  <c:v>4.7</c:v>
                </c:pt>
                <c:pt idx="29877">
                  <c:v>4.7</c:v>
                </c:pt>
                <c:pt idx="29878">
                  <c:v>4</c:v>
                </c:pt>
                <c:pt idx="29879">
                  <c:v>5.7</c:v>
                </c:pt>
                <c:pt idx="29880">
                  <c:v>4.7</c:v>
                </c:pt>
                <c:pt idx="29881">
                  <c:v>4</c:v>
                </c:pt>
                <c:pt idx="29882">
                  <c:v>5.7</c:v>
                </c:pt>
                <c:pt idx="29883">
                  <c:v>4.7</c:v>
                </c:pt>
                <c:pt idx="29884">
                  <c:v>5.7</c:v>
                </c:pt>
                <c:pt idx="29885">
                  <c:v>5.7</c:v>
                </c:pt>
                <c:pt idx="29886">
                  <c:v>4.7</c:v>
                </c:pt>
                <c:pt idx="29887">
                  <c:v>4.7</c:v>
                </c:pt>
                <c:pt idx="29888">
                  <c:v>4</c:v>
                </c:pt>
                <c:pt idx="29889">
                  <c:v>5.7</c:v>
                </c:pt>
                <c:pt idx="29890">
                  <c:v>5.7</c:v>
                </c:pt>
                <c:pt idx="29891">
                  <c:v>5.7</c:v>
                </c:pt>
                <c:pt idx="29892">
                  <c:v>5.7</c:v>
                </c:pt>
                <c:pt idx="29893">
                  <c:v>4.7</c:v>
                </c:pt>
                <c:pt idx="29894">
                  <c:v>4.7</c:v>
                </c:pt>
                <c:pt idx="29895">
                  <c:v>4.7</c:v>
                </c:pt>
                <c:pt idx="29896">
                  <c:v>4.7</c:v>
                </c:pt>
                <c:pt idx="29897">
                  <c:v>5.7</c:v>
                </c:pt>
                <c:pt idx="29898">
                  <c:v>5.7</c:v>
                </c:pt>
                <c:pt idx="29899">
                  <c:v>4.7</c:v>
                </c:pt>
                <c:pt idx="29900">
                  <c:v>4</c:v>
                </c:pt>
                <c:pt idx="29901">
                  <c:v>4.7</c:v>
                </c:pt>
                <c:pt idx="29902">
                  <c:v>4.7</c:v>
                </c:pt>
                <c:pt idx="29903">
                  <c:v>4</c:v>
                </c:pt>
                <c:pt idx="29904">
                  <c:v>4</c:v>
                </c:pt>
                <c:pt idx="29905">
                  <c:v>4.7</c:v>
                </c:pt>
                <c:pt idx="29906">
                  <c:v>4.7</c:v>
                </c:pt>
                <c:pt idx="29907">
                  <c:v>4.7</c:v>
                </c:pt>
                <c:pt idx="29908">
                  <c:v>4.7</c:v>
                </c:pt>
                <c:pt idx="29909">
                  <c:v>4.7</c:v>
                </c:pt>
                <c:pt idx="29910">
                  <c:v>4.7</c:v>
                </c:pt>
                <c:pt idx="29911">
                  <c:v>4.7</c:v>
                </c:pt>
                <c:pt idx="29912">
                  <c:v>4.7</c:v>
                </c:pt>
                <c:pt idx="29913">
                  <c:v>4.7</c:v>
                </c:pt>
                <c:pt idx="29914">
                  <c:v>4.7</c:v>
                </c:pt>
                <c:pt idx="29915">
                  <c:v>4.7</c:v>
                </c:pt>
                <c:pt idx="29916">
                  <c:v>4.7</c:v>
                </c:pt>
                <c:pt idx="29917">
                  <c:v>4.7</c:v>
                </c:pt>
                <c:pt idx="29918">
                  <c:v>4.7</c:v>
                </c:pt>
                <c:pt idx="29919">
                  <c:v>4.7</c:v>
                </c:pt>
                <c:pt idx="29920">
                  <c:v>4.7</c:v>
                </c:pt>
                <c:pt idx="29921">
                  <c:v>4</c:v>
                </c:pt>
                <c:pt idx="29922">
                  <c:v>4</c:v>
                </c:pt>
                <c:pt idx="29923">
                  <c:v>4.7</c:v>
                </c:pt>
                <c:pt idx="29924">
                  <c:v>4.7</c:v>
                </c:pt>
                <c:pt idx="29925">
                  <c:v>4</c:v>
                </c:pt>
                <c:pt idx="29926">
                  <c:v>4</c:v>
                </c:pt>
                <c:pt idx="29927">
                  <c:v>4.7</c:v>
                </c:pt>
                <c:pt idx="29928">
                  <c:v>4.7</c:v>
                </c:pt>
                <c:pt idx="29929">
                  <c:v>4.7</c:v>
                </c:pt>
                <c:pt idx="29930">
                  <c:v>4.7</c:v>
                </c:pt>
                <c:pt idx="29931">
                  <c:v>4.7</c:v>
                </c:pt>
                <c:pt idx="29932">
                  <c:v>4.7</c:v>
                </c:pt>
                <c:pt idx="29933">
                  <c:v>4.7</c:v>
                </c:pt>
                <c:pt idx="29934">
                  <c:v>4.7</c:v>
                </c:pt>
                <c:pt idx="29935">
                  <c:v>4.7</c:v>
                </c:pt>
                <c:pt idx="29936">
                  <c:v>4.7</c:v>
                </c:pt>
                <c:pt idx="29937">
                  <c:v>4.7</c:v>
                </c:pt>
                <c:pt idx="29938">
                  <c:v>4.7</c:v>
                </c:pt>
                <c:pt idx="29939">
                  <c:v>4.7</c:v>
                </c:pt>
                <c:pt idx="29940">
                  <c:v>4.7</c:v>
                </c:pt>
                <c:pt idx="29941">
                  <c:v>4</c:v>
                </c:pt>
                <c:pt idx="29942">
                  <c:v>3.4</c:v>
                </c:pt>
                <c:pt idx="29943">
                  <c:v>4.7</c:v>
                </c:pt>
                <c:pt idx="29944">
                  <c:v>3.4</c:v>
                </c:pt>
                <c:pt idx="29945">
                  <c:v>3.4</c:v>
                </c:pt>
                <c:pt idx="29946">
                  <c:v>4.7</c:v>
                </c:pt>
                <c:pt idx="29947">
                  <c:v>4.7</c:v>
                </c:pt>
                <c:pt idx="29948">
                  <c:v>4.7</c:v>
                </c:pt>
                <c:pt idx="29949">
                  <c:v>4.7</c:v>
                </c:pt>
                <c:pt idx="29950">
                  <c:v>4.7</c:v>
                </c:pt>
                <c:pt idx="29951">
                  <c:v>4.7</c:v>
                </c:pt>
                <c:pt idx="29952">
                  <c:v>4.7</c:v>
                </c:pt>
                <c:pt idx="29953">
                  <c:v>4.7</c:v>
                </c:pt>
                <c:pt idx="29954">
                  <c:v>4.7</c:v>
                </c:pt>
                <c:pt idx="29955">
                  <c:v>4.7</c:v>
                </c:pt>
                <c:pt idx="29956">
                  <c:v>4.7</c:v>
                </c:pt>
                <c:pt idx="29957">
                  <c:v>4.7</c:v>
                </c:pt>
                <c:pt idx="29958">
                  <c:v>4.7</c:v>
                </c:pt>
                <c:pt idx="29959">
                  <c:v>4.7</c:v>
                </c:pt>
                <c:pt idx="29960">
                  <c:v>3.4</c:v>
                </c:pt>
                <c:pt idx="29961">
                  <c:v>3.4</c:v>
                </c:pt>
                <c:pt idx="29962">
                  <c:v>3.4</c:v>
                </c:pt>
                <c:pt idx="29963">
                  <c:v>3.4</c:v>
                </c:pt>
                <c:pt idx="29964">
                  <c:v>4.7</c:v>
                </c:pt>
                <c:pt idx="29965">
                  <c:v>3.4</c:v>
                </c:pt>
                <c:pt idx="29966">
                  <c:v>3.4</c:v>
                </c:pt>
                <c:pt idx="29967">
                  <c:v>4.7</c:v>
                </c:pt>
                <c:pt idx="29968">
                  <c:v>4.7</c:v>
                </c:pt>
                <c:pt idx="29969">
                  <c:v>4.7</c:v>
                </c:pt>
                <c:pt idx="29970">
                  <c:v>4.7</c:v>
                </c:pt>
                <c:pt idx="29971">
                  <c:v>4.7</c:v>
                </c:pt>
                <c:pt idx="29972">
                  <c:v>4.7</c:v>
                </c:pt>
                <c:pt idx="29973">
                  <c:v>4.7</c:v>
                </c:pt>
                <c:pt idx="29974">
                  <c:v>4.7</c:v>
                </c:pt>
                <c:pt idx="29975">
                  <c:v>4.7</c:v>
                </c:pt>
                <c:pt idx="29976">
                  <c:v>4.7</c:v>
                </c:pt>
                <c:pt idx="29977">
                  <c:v>3.4</c:v>
                </c:pt>
                <c:pt idx="29978">
                  <c:v>3.4</c:v>
                </c:pt>
                <c:pt idx="29979">
                  <c:v>3.4</c:v>
                </c:pt>
                <c:pt idx="29980">
                  <c:v>3.4</c:v>
                </c:pt>
                <c:pt idx="29981">
                  <c:v>4.7</c:v>
                </c:pt>
                <c:pt idx="29982">
                  <c:v>3.4</c:v>
                </c:pt>
                <c:pt idx="29983">
                  <c:v>3.4</c:v>
                </c:pt>
                <c:pt idx="29984">
                  <c:v>4.7</c:v>
                </c:pt>
                <c:pt idx="29985">
                  <c:v>4.7</c:v>
                </c:pt>
                <c:pt idx="29986">
                  <c:v>4.7</c:v>
                </c:pt>
                <c:pt idx="29987">
                  <c:v>4.7</c:v>
                </c:pt>
                <c:pt idx="29988">
                  <c:v>3.4</c:v>
                </c:pt>
                <c:pt idx="29989">
                  <c:v>3.4</c:v>
                </c:pt>
                <c:pt idx="29990">
                  <c:v>3.4</c:v>
                </c:pt>
                <c:pt idx="29991">
                  <c:v>3.4</c:v>
                </c:pt>
                <c:pt idx="29992">
                  <c:v>4.7</c:v>
                </c:pt>
                <c:pt idx="29993">
                  <c:v>3.4</c:v>
                </c:pt>
                <c:pt idx="29994">
                  <c:v>3.4</c:v>
                </c:pt>
                <c:pt idx="29995">
                  <c:v>4.7</c:v>
                </c:pt>
                <c:pt idx="29996">
                  <c:v>4.7</c:v>
                </c:pt>
                <c:pt idx="29997">
                  <c:v>4.7</c:v>
                </c:pt>
                <c:pt idx="29998">
                  <c:v>4.7</c:v>
                </c:pt>
                <c:pt idx="29999">
                  <c:v>3.4</c:v>
                </c:pt>
                <c:pt idx="30000">
                  <c:v>3.4</c:v>
                </c:pt>
                <c:pt idx="30001">
                  <c:v>3.4</c:v>
                </c:pt>
                <c:pt idx="30002">
                  <c:v>3.4</c:v>
                </c:pt>
                <c:pt idx="30003">
                  <c:v>4.7</c:v>
                </c:pt>
                <c:pt idx="30004">
                  <c:v>3.4</c:v>
                </c:pt>
                <c:pt idx="30005">
                  <c:v>3.4</c:v>
                </c:pt>
                <c:pt idx="30006">
                  <c:v>3.4</c:v>
                </c:pt>
                <c:pt idx="30007">
                  <c:v>3.4</c:v>
                </c:pt>
                <c:pt idx="30008">
                  <c:v>4.7</c:v>
                </c:pt>
                <c:pt idx="30009">
                  <c:v>4.7</c:v>
                </c:pt>
                <c:pt idx="30010">
                  <c:v>4.7</c:v>
                </c:pt>
                <c:pt idx="30011">
                  <c:v>4.7</c:v>
                </c:pt>
                <c:pt idx="30012">
                  <c:v>3.4</c:v>
                </c:pt>
                <c:pt idx="30013">
                  <c:v>3.4</c:v>
                </c:pt>
                <c:pt idx="30014">
                  <c:v>3.4</c:v>
                </c:pt>
                <c:pt idx="30015">
                  <c:v>1.5</c:v>
                </c:pt>
                <c:pt idx="30016">
                  <c:v>1.5</c:v>
                </c:pt>
                <c:pt idx="30017">
                  <c:v>1.5</c:v>
                </c:pt>
                <c:pt idx="30018">
                  <c:v>1.5</c:v>
                </c:pt>
                <c:pt idx="30019">
                  <c:v>1.5</c:v>
                </c:pt>
                <c:pt idx="30020">
                  <c:v>1.5</c:v>
                </c:pt>
                <c:pt idx="30021">
                  <c:v>1.5</c:v>
                </c:pt>
                <c:pt idx="30022">
                  <c:v>1.5</c:v>
                </c:pt>
                <c:pt idx="30023">
                  <c:v>1.5</c:v>
                </c:pt>
                <c:pt idx="30024">
                  <c:v>1.5</c:v>
                </c:pt>
                <c:pt idx="30025">
                  <c:v>1.5</c:v>
                </c:pt>
                <c:pt idx="30026">
                  <c:v>1.5</c:v>
                </c:pt>
                <c:pt idx="30027">
                  <c:v>1.5</c:v>
                </c:pt>
                <c:pt idx="30028">
                  <c:v>1.5</c:v>
                </c:pt>
                <c:pt idx="30029">
                  <c:v>1.5</c:v>
                </c:pt>
                <c:pt idx="30030">
                  <c:v>1.5</c:v>
                </c:pt>
                <c:pt idx="30031">
                  <c:v>1.5</c:v>
                </c:pt>
                <c:pt idx="30032">
                  <c:v>1.5</c:v>
                </c:pt>
                <c:pt idx="30033">
                  <c:v>1.5</c:v>
                </c:pt>
                <c:pt idx="30034">
                  <c:v>1.5</c:v>
                </c:pt>
                <c:pt idx="30035">
                  <c:v>1.5</c:v>
                </c:pt>
                <c:pt idx="30036">
                  <c:v>1.5</c:v>
                </c:pt>
                <c:pt idx="30037">
                  <c:v>1.5</c:v>
                </c:pt>
                <c:pt idx="30038">
                  <c:v>1.5</c:v>
                </c:pt>
                <c:pt idx="30039">
                  <c:v>1.5</c:v>
                </c:pt>
                <c:pt idx="30040">
                  <c:v>1.5</c:v>
                </c:pt>
                <c:pt idx="30041">
                  <c:v>1.5</c:v>
                </c:pt>
                <c:pt idx="30042">
                  <c:v>5.7</c:v>
                </c:pt>
                <c:pt idx="30043">
                  <c:v>5.7</c:v>
                </c:pt>
                <c:pt idx="30044">
                  <c:v>5.7</c:v>
                </c:pt>
                <c:pt idx="30045">
                  <c:v>5.7</c:v>
                </c:pt>
                <c:pt idx="30046">
                  <c:v>5.7</c:v>
                </c:pt>
                <c:pt idx="30047">
                  <c:v>5.7</c:v>
                </c:pt>
                <c:pt idx="30048">
                  <c:v>5.7</c:v>
                </c:pt>
                <c:pt idx="30049">
                  <c:v>5.7</c:v>
                </c:pt>
                <c:pt idx="30050">
                  <c:v>5.7</c:v>
                </c:pt>
                <c:pt idx="30051">
                  <c:v>5.7</c:v>
                </c:pt>
                <c:pt idx="30052">
                  <c:v>5.7</c:v>
                </c:pt>
                <c:pt idx="30053">
                  <c:v>5.7</c:v>
                </c:pt>
                <c:pt idx="30054">
                  <c:v>5.7</c:v>
                </c:pt>
                <c:pt idx="30055">
                  <c:v>5.7</c:v>
                </c:pt>
                <c:pt idx="30056">
                  <c:v>5.7</c:v>
                </c:pt>
                <c:pt idx="30057">
                  <c:v>5.7</c:v>
                </c:pt>
                <c:pt idx="30058">
                  <c:v>5.7</c:v>
                </c:pt>
                <c:pt idx="30059">
                  <c:v>5.7</c:v>
                </c:pt>
                <c:pt idx="30060">
                  <c:v>5.7</c:v>
                </c:pt>
                <c:pt idx="30061">
                  <c:v>5.7</c:v>
                </c:pt>
                <c:pt idx="30062">
                  <c:v>5.7</c:v>
                </c:pt>
                <c:pt idx="30063">
                  <c:v>5.7</c:v>
                </c:pt>
                <c:pt idx="30064">
                  <c:v>5.7</c:v>
                </c:pt>
                <c:pt idx="30065">
                  <c:v>5.7</c:v>
                </c:pt>
                <c:pt idx="30066">
                  <c:v>5.7</c:v>
                </c:pt>
                <c:pt idx="30067">
                  <c:v>5.7</c:v>
                </c:pt>
                <c:pt idx="30068">
                  <c:v>5.7</c:v>
                </c:pt>
                <c:pt idx="30069">
                  <c:v>5.7</c:v>
                </c:pt>
                <c:pt idx="30070">
                  <c:v>5.7</c:v>
                </c:pt>
                <c:pt idx="30071">
                  <c:v>5.7</c:v>
                </c:pt>
                <c:pt idx="30072">
                  <c:v>5.7</c:v>
                </c:pt>
                <c:pt idx="30073">
                  <c:v>5.7</c:v>
                </c:pt>
                <c:pt idx="30074">
                  <c:v>5.7</c:v>
                </c:pt>
                <c:pt idx="30075">
                  <c:v>5.7</c:v>
                </c:pt>
                <c:pt idx="30076">
                  <c:v>5.7</c:v>
                </c:pt>
                <c:pt idx="30077">
                  <c:v>5.7</c:v>
                </c:pt>
                <c:pt idx="30078">
                  <c:v>5.7</c:v>
                </c:pt>
                <c:pt idx="30079">
                  <c:v>5.7</c:v>
                </c:pt>
                <c:pt idx="30080">
                  <c:v>5.7</c:v>
                </c:pt>
                <c:pt idx="30081">
                  <c:v>5.7</c:v>
                </c:pt>
                <c:pt idx="30082">
                  <c:v>5.7</c:v>
                </c:pt>
                <c:pt idx="30083">
                  <c:v>5.7</c:v>
                </c:pt>
                <c:pt idx="30084">
                  <c:v>5.7</c:v>
                </c:pt>
                <c:pt idx="30085">
                  <c:v>5.7</c:v>
                </c:pt>
                <c:pt idx="30086">
                  <c:v>5.7</c:v>
                </c:pt>
                <c:pt idx="30087">
                  <c:v>5.7</c:v>
                </c:pt>
                <c:pt idx="30088">
                  <c:v>5.7</c:v>
                </c:pt>
                <c:pt idx="30089">
                  <c:v>5.7</c:v>
                </c:pt>
                <c:pt idx="30090">
                  <c:v>4.5999999999999996</c:v>
                </c:pt>
                <c:pt idx="30091">
                  <c:v>5.7</c:v>
                </c:pt>
                <c:pt idx="30092">
                  <c:v>5.7</c:v>
                </c:pt>
                <c:pt idx="30093">
                  <c:v>5.7</c:v>
                </c:pt>
                <c:pt idx="30094">
                  <c:v>4.5999999999999996</c:v>
                </c:pt>
                <c:pt idx="30095">
                  <c:v>5.7</c:v>
                </c:pt>
                <c:pt idx="30096">
                  <c:v>5.7</c:v>
                </c:pt>
                <c:pt idx="30097">
                  <c:v>5.7</c:v>
                </c:pt>
                <c:pt idx="30098">
                  <c:v>5.7</c:v>
                </c:pt>
                <c:pt idx="30099">
                  <c:v>5.7</c:v>
                </c:pt>
                <c:pt idx="30100">
                  <c:v>5.7</c:v>
                </c:pt>
                <c:pt idx="30101">
                  <c:v>5.7</c:v>
                </c:pt>
                <c:pt idx="30102">
                  <c:v>4.5999999999999996</c:v>
                </c:pt>
                <c:pt idx="30103">
                  <c:v>5.7</c:v>
                </c:pt>
                <c:pt idx="30104">
                  <c:v>5.7</c:v>
                </c:pt>
                <c:pt idx="30105">
                  <c:v>5.7</c:v>
                </c:pt>
                <c:pt idx="30106">
                  <c:v>4.5999999999999996</c:v>
                </c:pt>
                <c:pt idx="30107">
                  <c:v>5.7</c:v>
                </c:pt>
                <c:pt idx="30108">
                  <c:v>5.7</c:v>
                </c:pt>
                <c:pt idx="30109">
                  <c:v>5.7</c:v>
                </c:pt>
                <c:pt idx="30110">
                  <c:v>5.7</c:v>
                </c:pt>
                <c:pt idx="30111">
                  <c:v>5.7</c:v>
                </c:pt>
                <c:pt idx="30112">
                  <c:v>5.7</c:v>
                </c:pt>
                <c:pt idx="30113">
                  <c:v>4.5999999999999996</c:v>
                </c:pt>
                <c:pt idx="30114">
                  <c:v>5.7</c:v>
                </c:pt>
                <c:pt idx="30115">
                  <c:v>5.7</c:v>
                </c:pt>
                <c:pt idx="30116">
                  <c:v>5.7</c:v>
                </c:pt>
                <c:pt idx="30117">
                  <c:v>4.5999999999999996</c:v>
                </c:pt>
                <c:pt idx="30118">
                  <c:v>5.7</c:v>
                </c:pt>
                <c:pt idx="30119">
                  <c:v>5.7</c:v>
                </c:pt>
                <c:pt idx="30120">
                  <c:v>5.7</c:v>
                </c:pt>
                <c:pt idx="30121">
                  <c:v>5.7</c:v>
                </c:pt>
                <c:pt idx="30122">
                  <c:v>5.7</c:v>
                </c:pt>
                <c:pt idx="30123">
                  <c:v>5.7</c:v>
                </c:pt>
                <c:pt idx="30124">
                  <c:v>4.7</c:v>
                </c:pt>
                <c:pt idx="30125">
                  <c:v>5.7</c:v>
                </c:pt>
                <c:pt idx="30126">
                  <c:v>5.7</c:v>
                </c:pt>
                <c:pt idx="30127">
                  <c:v>5.7</c:v>
                </c:pt>
                <c:pt idx="30128">
                  <c:v>4.7</c:v>
                </c:pt>
                <c:pt idx="30129">
                  <c:v>5.7</c:v>
                </c:pt>
                <c:pt idx="30130">
                  <c:v>5.7</c:v>
                </c:pt>
                <c:pt idx="30131">
                  <c:v>4.7</c:v>
                </c:pt>
                <c:pt idx="30132">
                  <c:v>4.7</c:v>
                </c:pt>
                <c:pt idx="30133">
                  <c:v>4.7</c:v>
                </c:pt>
                <c:pt idx="30134">
                  <c:v>4.7</c:v>
                </c:pt>
                <c:pt idx="30135">
                  <c:v>4.7</c:v>
                </c:pt>
                <c:pt idx="30136">
                  <c:v>4.7</c:v>
                </c:pt>
                <c:pt idx="30137">
                  <c:v>4.7</c:v>
                </c:pt>
                <c:pt idx="30138">
                  <c:v>4.7</c:v>
                </c:pt>
                <c:pt idx="30139">
                  <c:v>4.7</c:v>
                </c:pt>
                <c:pt idx="30140">
                  <c:v>4.7</c:v>
                </c:pt>
                <c:pt idx="30141">
                  <c:v>4.7</c:v>
                </c:pt>
                <c:pt idx="30142">
                  <c:v>4.7</c:v>
                </c:pt>
                <c:pt idx="30143">
                  <c:v>4.7</c:v>
                </c:pt>
                <c:pt idx="30144">
                  <c:v>4.7</c:v>
                </c:pt>
                <c:pt idx="30145">
                  <c:v>4.7</c:v>
                </c:pt>
                <c:pt idx="30146">
                  <c:v>4.7</c:v>
                </c:pt>
                <c:pt idx="30147">
                  <c:v>4.7</c:v>
                </c:pt>
                <c:pt idx="30148">
                  <c:v>4.7</c:v>
                </c:pt>
                <c:pt idx="30149">
                  <c:v>4.7</c:v>
                </c:pt>
                <c:pt idx="30150">
                  <c:v>4.7</c:v>
                </c:pt>
                <c:pt idx="30151">
                  <c:v>4.7</c:v>
                </c:pt>
                <c:pt idx="30152">
                  <c:v>4.7</c:v>
                </c:pt>
                <c:pt idx="30153">
                  <c:v>4.7</c:v>
                </c:pt>
                <c:pt idx="30154">
                  <c:v>4.7</c:v>
                </c:pt>
                <c:pt idx="30155">
                  <c:v>4.7</c:v>
                </c:pt>
                <c:pt idx="30156">
                  <c:v>4.7</c:v>
                </c:pt>
                <c:pt idx="30157">
                  <c:v>4.7</c:v>
                </c:pt>
                <c:pt idx="30158">
                  <c:v>4.7</c:v>
                </c:pt>
                <c:pt idx="30159">
                  <c:v>2</c:v>
                </c:pt>
                <c:pt idx="30160">
                  <c:v>2</c:v>
                </c:pt>
                <c:pt idx="30161">
                  <c:v>2</c:v>
                </c:pt>
                <c:pt idx="30162">
                  <c:v>2</c:v>
                </c:pt>
                <c:pt idx="30163">
                  <c:v>1.5</c:v>
                </c:pt>
                <c:pt idx="30164">
                  <c:v>1.5</c:v>
                </c:pt>
                <c:pt idx="30165">
                  <c:v>1.5</c:v>
                </c:pt>
                <c:pt idx="30166">
                  <c:v>1.5</c:v>
                </c:pt>
                <c:pt idx="30167">
                  <c:v>1.5</c:v>
                </c:pt>
                <c:pt idx="30168">
                  <c:v>1.5</c:v>
                </c:pt>
                <c:pt idx="30169">
                  <c:v>1.5</c:v>
                </c:pt>
                <c:pt idx="30170">
                  <c:v>1.8</c:v>
                </c:pt>
                <c:pt idx="30171">
                  <c:v>1.8</c:v>
                </c:pt>
                <c:pt idx="30172" formatCode="0.0">
                  <c:v>0</c:v>
                </c:pt>
                <c:pt idx="30173" formatCode="0.0">
                  <c:v>0</c:v>
                </c:pt>
                <c:pt idx="30174" formatCode="0.0">
                  <c:v>0</c:v>
                </c:pt>
                <c:pt idx="30175">
                  <c:v>2.7</c:v>
                </c:pt>
                <c:pt idx="30176">
                  <c:v>3.5</c:v>
                </c:pt>
                <c:pt idx="30177">
                  <c:v>3.5</c:v>
                </c:pt>
                <c:pt idx="30178">
                  <c:v>3.5</c:v>
                </c:pt>
                <c:pt idx="30179">
                  <c:v>3.5</c:v>
                </c:pt>
                <c:pt idx="30180">
                  <c:v>3.5</c:v>
                </c:pt>
                <c:pt idx="30181">
                  <c:v>3.5</c:v>
                </c:pt>
                <c:pt idx="30182">
                  <c:v>3.5</c:v>
                </c:pt>
                <c:pt idx="30183">
                  <c:v>3.5</c:v>
                </c:pt>
                <c:pt idx="30184">
                  <c:v>3.5</c:v>
                </c:pt>
                <c:pt idx="30185">
                  <c:v>3.5</c:v>
                </c:pt>
                <c:pt idx="30186">
                  <c:v>3.5</c:v>
                </c:pt>
                <c:pt idx="30187">
                  <c:v>3.5</c:v>
                </c:pt>
                <c:pt idx="30188">
                  <c:v>3.5</c:v>
                </c:pt>
                <c:pt idx="30189">
                  <c:v>3.5</c:v>
                </c:pt>
                <c:pt idx="30190">
                  <c:v>3.5</c:v>
                </c:pt>
                <c:pt idx="30191">
                  <c:v>3.5</c:v>
                </c:pt>
                <c:pt idx="30192">
                  <c:v>3.5</c:v>
                </c:pt>
                <c:pt idx="30193">
                  <c:v>3.5</c:v>
                </c:pt>
                <c:pt idx="30194">
                  <c:v>3.5</c:v>
                </c:pt>
                <c:pt idx="30195">
                  <c:v>2.7</c:v>
                </c:pt>
                <c:pt idx="30196">
                  <c:v>4.5999999999999996</c:v>
                </c:pt>
                <c:pt idx="30197">
                  <c:v>5.7</c:v>
                </c:pt>
                <c:pt idx="30198">
                  <c:v>5.7</c:v>
                </c:pt>
                <c:pt idx="30199">
                  <c:v>5.7</c:v>
                </c:pt>
                <c:pt idx="30200">
                  <c:v>5.7</c:v>
                </c:pt>
                <c:pt idx="30201">
                  <c:v>5.7</c:v>
                </c:pt>
                <c:pt idx="30202">
                  <c:v>4.5999999999999996</c:v>
                </c:pt>
                <c:pt idx="30203">
                  <c:v>4.5999999999999996</c:v>
                </c:pt>
                <c:pt idx="30204">
                  <c:v>5.7</c:v>
                </c:pt>
                <c:pt idx="30205">
                  <c:v>5.7</c:v>
                </c:pt>
                <c:pt idx="30206">
                  <c:v>5.7</c:v>
                </c:pt>
                <c:pt idx="30207">
                  <c:v>5.7</c:v>
                </c:pt>
                <c:pt idx="30208">
                  <c:v>4.5999999999999996</c:v>
                </c:pt>
                <c:pt idx="30209">
                  <c:v>5.7</c:v>
                </c:pt>
                <c:pt idx="30210">
                  <c:v>5.7</c:v>
                </c:pt>
                <c:pt idx="30211">
                  <c:v>5.7</c:v>
                </c:pt>
                <c:pt idx="30212">
                  <c:v>5.7</c:v>
                </c:pt>
                <c:pt idx="30213">
                  <c:v>5.7</c:v>
                </c:pt>
                <c:pt idx="30214">
                  <c:v>4.5999999999999996</c:v>
                </c:pt>
                <c:pt idx="30215">
                  <c:v>4.5999999999999996</c:v>
                </c:pt>
                <c:pt idx="30216">
                  <c:v>5.7</c:v>
                </c:pt>
                <c:pt idx="30217">
                  <c:v>5.7</c:v>
                </c:pt>
                <c:pt idx="30218">
                  <c:v>5.7</c:v>
                </c:pt>
                <c:pt idx="30219">
                  <c:v>5.7</c:v>
                </c:pt>
                <c:pt idx="30220">
                  <c:v>2.7</c:v>
                </c:pt>
                <c:pt idx="30221">
                  <c:v>3.5</c:v>
                </c:pt>
                <c:pt idx="30222">
                  <c:v>3.5</c:v>
                </c:pt>
                <c:pt idx="30223">
                  <c:v>3.5</c:v>
                </c:pt>
                <c:pt idx="30224">
                  <c:v>3.5</c:v>
                </c:pt>
                <c:pt idx="30225">
                  <c:v>3.5</c:v>
                </c:pt>
                <c:pt idx="30226">
                  <c:v>3.5</c:v>
                </c:pt>
                <c:pt idx="30227">
                  <c:v>2.7</c:v>
                </c:pt>
                <c:pt idx="30228">
                  <c:v>2.7</c:v>
                </c:pt>
                <c:pt idx="30229">
                  <c:v>3.5</c:v>
                </c:pt>
                <c:pt idx="30230">
                  <c:v>3.5</c:v>
                </c:pt>
                <c:pt idx="30231">
                  <c:v>3.5</c:v>
                </c:pt>
                <c:pt idx="30232">
                  <c:v>2.7</c:v>
                </c:pt>
                <c:pt idx="30233">
                  <c:v>1.4</c:v>
                </c:pt>
                <c:pt idx="30234">
                  <c:v>1.4</c:v>
                </c:pt>
                <c:pt idx="30235">
                  <c:v>1.4</c:v>
                </c:pt>
                <c:pt idx="30236">
                  <c:v>1.4</c:v>
                </c:pt>
                <c:pt idx="30237">
                  <c:v>1.4</c:v>
                </c:pt>
                <c:pt idx="30238">
                  <c:v>1.4</c:v>
                </c:pt>
                <c:pt idx="30239">
                  <c:v>1.4</c:v>
                </c:pt>
                <c:pt idx="30240">
                  <c:v>1.4</c:v>
                </c:pt>
                <c:pt idx="30241">
                  <c:v>1.4</c:v>
                </c:pt>
                <c:pt idx="30242">
                  <c:v>1.4</c:v>
                </c:pt>
                <c:pt idx="30243">
                  <c:v>1.4</c:v>
                </c:pt>
                <c:pt idx="30244">
                  <c:v>1.4</c:v>
                </c:pt>
                <c:pt idx="30245">
                  <c:v>1.4</c:v>
                </c:pt>
                <c:pt idx="30246">
                  <c:v>1.4</c:v>
                </c:pt>
                <c:pt idx="30247">
                  <c:v>1.4</c:v>
                </c:pt>
                <c:pt idx="30248">
                  <c:v>1.4</c:v>
                </c:pt>
                <c:pt idx="30249">
                  <c:v>1.4</c:v>
                </c:pt>
                <c:pt idx="30250">
                  <c:v>2</c:v>
                </c:pt>
                <c:pt idx="30251">
                  <c:v>1.8</c:v>
                </c:pt>
                <c:pt idx="30252">
                  <c:v>1.8</c:v>
                </c:pt>
                <c:pt idx="30253">
                  <c:v>1.4</c:v>
                </c:pt>
                <c:pt idx="30254">
                  <c:v>1.4</c:v>
                </c:pt>
                <c:pt idx="30255">
                  <c:v>2.5</c:v>
                </c:pt>
                <c:pt idx="30256">
                  <c:v>2</c:v>
                </c:pt>
                <c:pt idx="30257">
                  <c:v>2</c:v>
                </c:pt>
                <c:pt idx="30258">
                  <c:v>2</c:v>
                </c:pt>
                <c:pt idx="30259">
                  <c:v>2.5</c:v>
                </c:pt>
                <c:pt idx="30260">
                  <c:v>2.5</c:v>
                </c:pt>
                <c:pt idx="30261">
                  <c:v>2</c:v>
                </c:pt>
                <c:pt idx="30262">
                  <c:v>2</c:v>
                </c:pt>
                <c:pt idx="30263">
                  <c:v>2</c:v>
                </c:pt>
                <c:pt idx="30264">
                  <c:v>2.5</c:v>
                </c:pt>
                <c:pt idx="30265">
                  <c:v>2.5</c:v>
                </c:pt>
                <c:pt idx="30266">
                  <c:v>2.5</c:v>
                </c:pt>
                <c:pt idx="30267">
                  <c:v>2.5</c:v>
                </c:pt>
                <c:pt idx="30268">
                  <c:v>2.5</c:v>
                </c:pt>
                <c:pt idx="30269">
                  <c:v>2.5</c:v>
                </c:pt>
                <c:pt idx="30270">
                  <c:v>2</c:v>
                </c:pt>
                <c:pt idx="30271">
                  <c:v>2</c:v>
                </c:pt>
                <c:pt idx="30272">
                  <c:v>2</c:v>
                </c:pt>
                <c:pt idx="30273">
                  <c:v>2.5</c:v>
                </c:pt>
                <c:pt idx="30274">
                  <c:v>2.5</c:v>
                </c:pt>
                <c:pt idx="30275">
                  <c:v>2</c:v>
                </c:pt>
                <c:pt idx="30276">
                  <c:v>2</c:v>
                </c:pt>
                <c:pt idx="30277">
                  <c:v>2</c:v>
                </c:pt>
                <c:pt idx="30278">
                  <c:v>2.5</c:v>
                </c:pt>
                <c:pt idx="30279">
                  <c:v>2.5</c:v>
                </c:pt>
                <c:pt idx="30280">
                  <c:v>2.5</c:v>
                </c:pt>
                <c:pt idx="30281">
                  <c:v>2.5</c:v>
                </c:pt>
                <c:pt idx="30282">
                  <c:v>2.5</c:v>
                </c:pt>
                <c:pt idx="30283">
                  <c:v>2.5</c:v>
                </c:pt>
                <c:pt idx="30284">
                  <c:v>2</c:v>
                </c:pt>
                <c:pt idx="30285">
                  <c:v>2</c:v>
                </c:pt>
                <c:pt idx="30286">
                  <c:v>2</c:v>
                </c:pt>
                <c:pt idx="30287">
                  <c:v>2.5</c:v>
                </c:pt>
                <c:pt idx="30288">
                  <c:v>2.5</c:v>
                </c:pt>
                <c:pt idx="30289">
                  <c:v>2</c:v>
                </c:pt>
                <c:pt idx="30290">
                  <c:v>2</c:v>
                </c:pt>
                <c:pt idx="30291">
                  <c:v>2</c:v>
                </c:pt>
                <c:pt idx="30292">
                  <c:v>2.5</c:v>
                </c:pt>
                <c:pt idx="30293">
                  <c:v>2.5</c:v>
                </c:pt>
                <c:pt idx="30294">
                  <c:v>2.5</c:v>
                </c:pt>
                <c:pt idx="30295">
                  <c:v>2.5</c:v>
                </c:pt>
                <c:pt idx="30296">
                  <c:v>2.5</c:v>
                </c:pt>
                <c:pt idx="30297">
                  <c:v>2.5</c:v>
                </c:pt>
                <c:pt idx="30298">
                  <c:v>2</c:v>
                </c:pt>
                <c:pt idx="30299">
                  <c:v>2.5</c:v>
                </c:pt>
                <c:pt idx="30300">
                  <c:v>2.5</c:v>
                </c:pt>
                <c:pt idx="30301">
                  <c:v>2</c:v>
                </c:pt>
                <c:pt idx="30302">
                  <c:v>2.5</c:v>
                </c:pt>
                <c:pt idx="30303">
                  <c:v>2.5</c:v>
                </c:pt>
                <c:pt idx="30304">
                  <c:v>2.5</c:v>
                </c:pt>
                <c:pt idx="30305">
                  <c:v>2.5</c:v>
                </c:pt>
                <c:pt idx="30306">
                  <c:v>2</c:v>
                </c:pt>
                <c:pt idx="30307">
                  <c:v>2.5</c:v>
                </c:pt>
                <c:pt idx="30308">
                  <c:v>2.5</c:v>
                </c:pt>
                <c:pt idx="30309">
                  <c:v>2</c:v>
                </c:pt>
                <c:pt idx="30310">
                  <c:v>2.5</c:v>
                </c:pt>
                <c:pt idx="30311">
                  <c:v>2.5</c:v>
                </c:pt>
                <c:pt idx="30312">
                  <c:v>2.5</c:v>
                </c:pt>
                <c:pt idx="30313">
                  <c:v>2</c:v>
                </c:pt>
                <c:pt idx="30314">
                  <c:v>2.5</c:v>
                </c:pt>
                <c:pt idx="30315">
                  <c:v>2.5</c:v>
                </c:pt>
                <c:pt idx="30316">
                  <c:v>2.5</c:v>
                </c:pt>
                <c:pt idx="30317">
                  <c:v>2.5</c:v>
                </c:pt>
                <c:pt idx="30318">
                  <c:v>2.5</c:v>
                </c:pt>
                <c:pt idx="30319">
                  <c:v>2.5</c:v>
                </c:pt>
                <c:pt idx="30320">
                  <c:v>2.5</c:v>
                </c:pt>
                <c:pt idx="30321">
                  <c:v>2.5</c:v>
                </c:pt>
                <c:pt idx="30322">
                  <c:v>2</c:v>
                </c:pt>
                <c:pt idx="30323">
                  <c:v>2</c:v>
                </c:pt>
                <c:pt idx="30324">
                  <c:v>2</c:v>
                </c:pt>
                <c:pt idx="30325">
                  <c:v>2</c:v>
                </c:pt>
                <c:pt idx="30326">
                  <c:v>2</c:v>
                </c:pt>
                <c:pt idx="30327">
                  <c:v>1.9</c:v>
                </c:pt>
                <c:pt idx="30328">
                  <c:v>1.8</c:v>
                </c:pt>
                <c:pt idx="30329">
                  <c:v>1.8</c:v>
                </c:pt>
                <c:pt idx="30330">
                  <c:v>1.9</c:v>
                </c:pt>
                <c:pt idx="30331">
                  <c:v>1.9</c:v>
                </c:pt>
                <c:pt idx="30332">
                  <c:v>1.9</c:v>
                </c:pt>
                <c:pt idx="30333">
                  <c:v>1.9</c:v>
                </c:pt>
                <c:pt idx="30334">
                  <c:v>2.5</c:v>
                </c:pt>
                <c:pt idx="30335">
                  <c:v>2.5</c:v>
                </c:pt>
                <c:pt idx="30336">
                  <c:v>2.5</c:v>
                </c:pt>
                <c:pt idx="30337">
                  <c:v>2</c:v>
                </c:pt>
                <c:pt idx="30338">
                  <c:v>2</c:v>
                </c:pt>
                <c:pt idx="30339">
                  <c:v>2.5</c:v>
                </c:pt>
                <c:pt idx="30340">
                  <c:v>2.5</c:v>
                </c:pt>
                <c:pt idx="30341">
                  <c:v>2.5</c:v>
                </c:pt>
                <c:pt idx="30342">
                  <c:v>2.5</c:v>
                </c:pt>
                <c:pt idx="30343">
                  <c:v>2</c:v>
                </c:pt>
                <c:pt idx="30344">
                  <c:v>2</c:v>
                </c:pt>
                <c:pt idx="30345">
                  <c:v>2.5</c:v>
                </c:pt>
                <c:pt idx="30346">
                  <c:v>1.9</c:v>
                </c:pt>
                <c:pt idx="30347">
                  <c:v>2</c:v>
                </c:pt>
                <c:pt idx="30348">
                  <c:v>1.8</c:v>
                </c:pt>
                <c:pt idx="30349">
                  <c:v>1.8</c:v>
                </c:pt>
                <c:pt idx="30350">
                  <c:v>1.9</c:v>
                </c:pt>
                <c:pt idx="30351">
                  <c:v>1.9</c:v>
                </c:pt>
                <c:pt idx="30352">
                  <c:v>1.9</c:v>
                </c:pt>
                <c:pt idx="30353">
                  <c:v>1.9</c:v>
                </c:pt>
                <c:pt idx="30354">
                  <c:v>2</c:v>
                </c:pt>
                <c:pt idx="30355">
                  <c:v>2</c:v>
                </c:pt>
                <c:pt idx="30356">
                  <c:v>2</c:v>
                </c:pt>
                <c:pt idx="30357">
                  <c:v>2</c:v>
                </c:pt>
                <c:pt idx="30358">
                  <c:v>1.8</c:v>
                </c:pt>
                <c:pt idx="30359">
                  <c:v>1.8</c:v>
                </c:pt>
                <c:pt idx="30360">
                  <c:v>1.8</c:v>
                </c:pt>
                <c:pt idx="30361">
                  <c:v>1.8</c:v>
                </c:pt>
                <c:pt idx="30362">
                  <c:v>1.9</c:v>
                </c:pt>
                <c:pt idx="30363">
                  <c:v>1.9</c:v>
                </c:pt>
                <c:pt idx="30364">
                  <c:v>1.9</c:v>
                </c:pt>
                <c:pt idx="30365">
                  <c:v>1.9</c:v>
                </c:pt>
                <c:pt idx="30366">
                  <c:v>2</c:v>
                </c:pt>
                <c:pt idx="30367">
                  <c:v>2</c:v>
                </c:pt>
                <c:pt idx="30368">
                  <c:v>2</c:v>
                </c:pt>
                <c:pt idx="30369">
                  <c:v>2</c:v>
                </c:pt>
                <c:pt idx="30370">
                  <c:v>2.8</c:v>
                </c:pt>
                <c:pt idx="30371">
                  <c:v>2.8</c:v>
                </c:pt>
                <c:pt idx="30372">
                  <c:v>2.8</c:v>
                </c:pt>
                <c:pt idx="30373">
                  <c:v>2.8</c:v>
                </c:pt>
                <c:pt idx="30374">
                  <c:v>1.8</c:v>
                </c:pt>
                <c:pt idx="30375">
                  <c:v>1.8</c:v>
                </c:pt>
                <c:pt idx="30376">
                  <c:v>1.9</c:v>
                </c:pt>
                <c:pt idx="30377">
                  <c:v>1.9</c:v>
                </c:pt>
                <c:pt idx="30378">
                  <c:v>1.9</c:v>
                </c:pt>
                <c:pt idx="30379">
                  <c:v>1.9</c:v>
                </c:pt>
                <c:pt idx="30380">
                  <c:v>2</c:v>
                </c:pt>
                <c:pt idx="30381">
                  <c:v>2</c:v>
                </c:pt>
                <c:pt idx="30382">
                  <c:v>2</c:v>
                </c:pt>
                <c:pt idx="30383">
                  <c:v>2</c:v>
                </c:pt>
                <c:pt idx="30384">
                  <c:v>2.8</c:v>
                </c:pt>
                <c:pt idx="30385">
                  <c:v>2.8</c:v>
                </c:pt>
                <c:pt idx="30386">
                  <c:v>2.8</c:v>
                </c:pt>
                <c:pt idx="30387">
                  <c:v>2.8</c:v>
                </c:pt>
                <c:pt idx="30388">
                  <c:v>2</c:v>
                </c:pt>
                <c:pt idx="30389">
                  <c:v>2</c:v>
                </c:pt>
                <c:pt idx="30390">
                  <c:v>2.8</c:v>
                </c:pt>
                <c:pt idx="30391">
                  <c:v>2.8</c:v>
                </c:pt>
                <c:pt idx="30392">
                  <c:v>2.8</c:v>
                </c:pt>
                <c:pt idx="30393">
                  <c:v>2.8</c:v>
                </c:pt>
                <c:pt idx="30394">
                  <c:v>1.8</c:v>
                </c:pt>
                <c:pt idx="30395">
                  <c:v>1.8</c:v>
                </c:pt>
                <c:pt idx="30396">
                  <c:v>1.9</c:v>
                </c:pt>
                <c:pt idx="30397">
                  <c:v>1.9</c:v>
                </c:pt>
                <c:pt idx="30398">
                  <c:v>1.9</c:v>
                </c:pt>
                <c:pt idx="30399">
                  <c:v>1.9</c:v>
                </c:pt>
                <c:pt idx="30400">
                  <c:v>2</c:v>
                </c:pt>
                <c:pt idx="30401">
                  <c:v>2</c:v>
                </c:pt>
                <c:pt idx="30402">
                  <c:v>1.8</c:v>
                </c:pt>
                <c:pt idx="30403">
                  <c:v>2</c:v>
                </c:pt>
                <c:pt idx="30404">
                  <c:v>2</c:v>
                </c:pt>
                <c:pt idx="30405">
                  <c:v>2.8</c:v>
                </c:pt>
                <c:pt idx="30406">
                  <c:v>2.8</c:v>
                </c:pt>
                <c:pt idx="30407">
                  <c:v>2.8</c:v>
                </c:pt>
                <c:pt idx="30408">
                  <c:v>2.8</c:v>
                </c:pt>
                <c:pt idx="30409">
                  <c:v>1.8</c:v>
                </c:pt>
                <c:pt idx="30410">
                  <c:v>1.8</c:v>
                </c:pt>
                <c:pt idx="30411">
                  <c:v>1.9</c:v>
                </c:pt>
                <c:pt idx="30412">
                  <c:v>1.9</c:v>
                </c:pt>
                <c:pt idx="30413">
                  <c:v>1.9</c:v>
                </c:pt>
                <c:pt idx="30414">
                  <c:v>1.9</c:v>
                </c:pt>
                <c:pt idx="30415">
                  <c:v>2</c:v>
                </c:pt>
                <c:pt idx="30416">
                  <c:v>2</c:v>
                </c:pt>
                <c:pt idx="30417">
                  <c:v>2</c:v>
                </c:pt>
                <c:pt idx="30418">
                  <c:v>2</c:v>
                </c:pt>
                <c:pt idx="30419">
                  <c:v>2</c:v>
                </c:pt>
                <c:pt idx="30420">
                  <c:v>2</c:v>
                </c:pt>
                <c:pt idx="30421">
                  <c:v>2</c:v>
                </c:pt>
                <c:pt idx="30422">
                  <c:v>2</c:v>
                </c:pt>
                <c:pt idx="30423">
                  <c:v>2</c:v>
                </c:pt>
                <c:pt idx="30424">
                  <c:v>1.9</c:v>
                </c:pt>
                <c:pt idx="30425">
                  <c:v>2.8</c:v>
                </c:pt>
                <c:pt idx="30426">
                  <c:v>2</c:v>
                </c:pt>
                <c:pt idx="30427">
                  <c:v>2</c:v>
                </c:pt>
                <c:pt idx="30428">
                  <c:v>2.8</c:v>
                </c:pt>
                <c:pt idx="30429">
                  <c:v>2</c:v>
                </c:pt>
                <c:pt idx="30430">
                  <c:v>2</c:v>
                </c:pt>
                <c:pt idx="30431">
                  <c:v>1.9</c:v>
                </c:pt>
                <c:pt idx="30432">
                  <c:v>2</c:v>
                </c:pt>
                <c:pt idx="30433">
                  <c:v>2</c:v>
                </c:pt>
                <c:pt idx="30434">
                  <c:v>2.8</c:v>
                </c:pt>
                <c:pt idx="30435">
                  <c:v>2</c:v>
                </c:pt>
                <c:pt idx="30436">
                  <c:v>2</c:v>
                </c:pt>
                <c:pt idx="30437">
                  <c:v>2</c:v>
                </c:pt>
                <c:pt idx="30438">
                  <c:v>2</c:v>
                </c:pt>
                <c:pt idx="30439">
                  <c:v>2</c:v>
                </c:pt>
                <c:pt idx="30440">
                  <c:v>2.8</c:v>
                </c:pt>
                <c:pt idx="30441">
                  <c:v>2</c:v>
                </c:pt>
                <c:pt idx="30442">
                  <c:v>2</c:v>
                </c:pt>
                <c:pt idx="30443">
                  <c:v>2</c:v>
                </c:pt>
                <c:pt idx="30444">
                  <c:v>1.9</c:v>
                </c:pt>
                <c:pt idx="30445">
                  <c:v>2</c:v>
                </c:pt>
                <c:pt idx="30446">
                  <c:v>2</c:v>
                </c:pt>
                <c:pt idx="30447">
                  <c:v>2.8</c:v>
                </c:pt>
                <c:pt idx="30448">
                  <c:v>2</c:v>
                </c:pt>
                <c:pt idx="30449">
                  <c:v>2</c:v>
                </c:pt>
                <c:pt idx="30450">
                  <c:v>2</c:v>
                </c:pt>
                <c:pt idx="30451">
                  <c:v>1.9</c:v>
                </c:pt>
                <c:pt idx="30452">
                  <c:v>2</c:v>
                </c:pt>
                <c:pt idx="30453">
                  <c:v>2</c:v>
                </c:pt>
                <c:pt idx="30454">
                  <c:v>2.8</c:v>
                </c:pt>
                <c:pt idx="30455">
                  <c:v>2</c:v>
                </c:pt>
                <c:pt idx="30456" formatCode="0.0">
                  <c:v>2.115695067264574</c:v>
                </c:pt>
                <c:pt idx="30457" formatCode="0.0">
                  <c:v>2.115695067264574</c:v>
                </c:pt>
                <c:pt idx="30458" formatCode="0.0">
                  <c:v>2.115695067264574</c:v>
                </c:pt>
                <c:pt idx="30459" formatCode="0.0">
                  <c:v>2.115695067264574</c:v>
                </c:pt>
                <c:pt idx="30460" formatCode="0.0">
                  <c:v>2.115695067264574</c:v>
                </c:pt>
                <c:pt idx="30461" formatCode="0.0">
                  <c:v>2.115695067264574</c:v>
                </c:pt>
                <c:pt idx="30462" formatCode="0.0">
                  <c:v>2.115695067264574</c:v>
                </c:pt>
                <c:pt idx="30463" formatCode="0.0">
                  <c:v>2.115695067264574</c:v>
                </c:pt>
                <c:pt idx="30464" formatCode="0.0">
                  <c:v>2.115695067264574</c:v>
                </c:pt>
                <c:pt idx="30465" formatCode="0.0">
                  <c:v>2.115695067264574</c:v>
                </c:pt>
                <c:pt idx="30466" formatCode="0.0">
                  <c:v>2.115695067264574</c:v>
                </c:pt>
                <c:pt idx="30467" formatCode="0.0">
                  <c:v>2.115695067264574</c:v>
                </c:pt>
                <c:pt idx="30468" formatCode="0.0">
                  <c:v>2.115695067264574</c:v>
                </c:pt>
                <c:pt idx="30469" formatCode="0.0">
                  <c:v>2.115695067264574</c:v>
                </c:pt>
                <c:pt idx="30470" formatCode="0.0">
                  <c:v>2.115695067264574</c:v>
                </c:pt>
                <c:pt idx="30471" formatCode="0.0">
                  <c:v>2.115695067264574</c:v>
                </c:pt>
                <c:pt idx="30472" formatCode="0.0">
                  <c:v>2.115695067264574</c:v>
                </c:pt>
                <c:pt idx="30473" formatCode="0.0">
                  <c:v>2.115695067264574</c:v>
                </c:pt>
                <c:pt idx="30474" formatCode="0.0">
                  <c:v>2.115695067264574</c:v>
                </c:pt>
                <c:pt idx="30475" formatCode="0.0">
                  <c:v>2.115695067264574</c:v>
                </c:pt>
                <c:pt idx="30476" formatCode="0.0">
                  <c:v>2.115695067264574</c:v>
                </c:pt>
                <c:pt idx="30477" formatCode="0.0">
                  <c:v>2.115695067264574</c:v>
                </c:pt>
                <c:pt idx="30478" formatCode="0.0">
                  <c:v>2.115695067264574</c:v>
                </c:pt>
                <c:pt idx="30479" formatCode="0.0">
                  <c:v>2.115695067264574</c:v>
                </c:pt>
                <c:pt idx="30480" formatCode="0.0">
                  <c:v>2.115695067264574</c:v>
                </c:pt>
                <c:pt idx="30481" formatCode="0.0">
                  <c:v>2.115695067264574</c:v>
                </c:pt>
                <c:pt idx="30482" formatCode="0.0">
                  <c:v>2.115695067264574</c:v>
                </c:pt>
                <c:pt idx="30483" formatCode="0.0">
                  <c:v>2.115695067264574</c:v>
                </c:pt>
                <c:pt idx="30484" formatCode="0.0">
                  <c:v>2.115695067264574</c:v>
                </c:pt>
                <c:pt idx="30485" formatCode="0.0">
                  <c:v>2.115695067264574</c:v>
                </c:pt>
                <c:pt idx="30486" formatCode="0.0">
                  <c:v>2.115695067264574</c:v>
                </c:pt>
                <c:pt idx="30487" formatCode="0.0">
                  <c:v>2.115695067264574</c:v>
                </c:pt>
                <c:pt idx="30488" formatCode="0.0">
                  <c:v>2.115695067264574</c:v>
                </c:pt>
                <c:pt idx="30489">
                  <c:v>2</c:v>
                </c:pt>
                <c:pt idx="30490">
                  <c:v>2</c:v>
                </c:pt>
                <c:pt idx="30491">
                  <c:v>2</c:v>
                </c:pt>
                <c:pt idx="30492">
                  <c:v>2</c:v>
                </c:pt>
                <c:pt idx="30493">
                  <c:v>2</c:v>
                </c:pt>
                <c:pt idx="30494">
                  <c:v>2</c:v>
                </c:pt>
                <c:pt idx="30495">
                  <c:v>2</c:v>
                </c:pt>
                <c:pt idx="30496">
                  <c:v>2</c:v>
                </c:pt>
                <c:pt idx="30497">
                  <c:v>2</c:v>
                </c:pt>
                <c:pt idx="30498">
                  <c:v>2</c:v>
                </c:pt>
                <c:pt idx="30499">
                  <c:v>2</c:v>
                </c:pt>
                <c:pt idx="30500">
                  <c:v>2</c:v>
                </c:pt>
                <c:pt idx="30501">
                  <c:v>2</c:v>
                </c:pt>
                <c:pt idx="30502">
                  <c:v>2</c:v>
                </c:pt>
                <c:pt idx="30503">
                  <c:v>2</c:v>
                </c:pt>
                <c:pt idx="30504">
                  <c:v>2</c:v>
                </c:pt>
                <c:pt idx="30505">
                  <c:v>2</c:v>
                </c:pt>
                <c:pt idx="30506">
                  <c:v>2</c:v>
                </c:pt>
                <c:pt idx="30507">
                  <c:v>2</c:v>
                </c:pt>
                <c:pt idx="30508">
                  <c:v>2</c:v>
                </c:pt>
                <c:pt idx="30509">
                  <c:v>2</c:v>
                </c:pt>
                <c:pt idx="30510">
                  <c:v>2</c:v>
                </c:pt>
                <c:pt idx="30511">
                  <c:v>2</c:v>
                </c:pt>
                <c:pt idx="30512">
                  <c:v>2</c:v>
                </c:pt>
                <c:pt idx="30513">
                  <c:v>2</c:v>
                </c:pt>
                <c:pt idx="30514">
                  <c:v>2</c:v>
                </c:pt>
                <c:pt idx="30515">
                  <c:v>2</c:v>
                </c:pt>
                <c:pt idx="30516">
                  <c:v>2</c:v>
                </c:pt>
                <c:pt idx="30517">
                  <c:v>2</c:v>
                </c:pt>
                <c:pt idx="30518">
                  <c:v>2</c:v>
                </c:pt>
                <c:pt idx="30519">
                  <c:v>2</c:v>
                </c:pt>
                <c:pt idx="30520">
                  <c:v>2</c:v>
                </c:pt>
                <c:pt idx="30521">
                  <c:v>2</c:v>
                </c:pt>
                <c:pt idx="30522">
                  <c:v>2</c:v>
                </c:pt>
                <c:pt idx="30523">
                  <c:v>2</c:v>
                </c:pt>
                <c:pt idx="30524">
                  <c:v>2</c:v>
                </c:pt>
                <c:pt idx="30525">
                  <c:v>2</c:v>
                </c:pt>
                <c:pt idx="30526">
                  <c:v>2</c:v>
                </c:pt>
                <c:pt idx="30527">
                  <c:v>2</c:v>
                </c:pt>
                <c:pt idx="30528">
                  <c:v>2</c:v>
                </c:pt>
                <c:pt idx="30529">
                  <c:v>2</c:v>
                </c:pt>
                <c:pt idx="30530">
                  <c:v>2</c:v>
                </c:pt>
                <c:pt idx="30531">
                  <c:v>2</c:v>
                </c:pt>
                <c:pt idx="30532">
                  <c:v>2</c:v>
                </c:pt>
                <c:pt idx="30533">
                  <c:v>2</c:v>
                </c:pt>
                <c:pt idx="30534">
                  <c:v>2</c:v>
                </c:pt>
                <c:pt idx="30535">
                  <c:v>2</c:v>
                </c:pt>
                <c:pt idx="30536">
                  <c:v>2</c:v>
                </c:pt>
                <c:pt idx="30537">
                  <c:v>2</c:v>
                </c:pt>
                <c:pt idx="30538">
                  <c:v>2</c:v>
                </c:pt>
                <c:pt idx="30539">
                  <c:v>2</c:v>
                </c:pt>
                <c:pt idx="30540">
                  <c:v>2</c:v>
                </c:pt>
                <c:pt idx="30541">
                  <c:v>2</c:v>
                </c:pt>
                <c:pt idx="30542">
                  <c:v>2</c:v>
                </c:pt>
                <c:pt idx="30543">
                  <c:v>2</c:v>
                </c:pt>
                <c:pt idx="30544">
                  <c:v>2</c:v>
                </c:pt>
                <c:pt idx="30545">
                  <c:v>2</c:v>
                </c:pt>
                <c:pt idx="30546">
                  <c:v>2</c:v>
                </c:pt>
                <c:pt idx="30547">
                  <c:v>2</c:v>
                </c:pt>
                <c:pt idx="30548">
                  <c:v>2</c:v>
                </c:pt>
                <c:pt idx="30549">
                  <c:v>2</c:v>
                </c:pt>
                <c:pt idx="30550">
                  <c:v>2</c:v>
                </c:pt>
                <c:pt idx="30551">
                  <c:v>2</c:v>
                </c:pt>
                <c:pt idx="30552">
                  <c:v>2</c:v>
                </c:pt>
                <c:pt idx="30553">
                  <c:v>2</c:v>
                </c:pt>
                <c:pt idx="30554">
                  <c:v>2</c:v>
                </c:pt>
                <c:pt idx="30555">
                  <c:v>2</c:v>
                </c:pt>
                <c:pt idx="30556">
                  <c:v>2</c:v>
                </c:pt>
                <c:pt idx="30557">
                  <c:v>2</c:v>
                </c:pt>
                <c:pt idx="30558">
                  <c:v>2</c:v>
                </c:pt>
                <c:pt idx="30559">
                  <c:v>2</c:v>
                </c:pt>
                <c:pt idx="30560">
                  <c:v>2</c:v>
                </c:pt>
                <c:pt idx="30561">
                  <c:v>2</c:v>
                </c:pt>
                <c:pt idx="30562">
                  <c:v>2</c:v>
                </c:pt>
                <c:pt idx="30563">
                  <c:v>2</c:v>
                </c:pt>
                <c:pt idx="30564">
                  <c:v>2</c:v>
                </c:pt>
                <c:pt idx="30565">
                  <c:v>2</c:v>
                </c:pt>
                <c:pt idx="30566">
                  <c:v>2</c:v>
                </c:pt>
                <c:pt idx="30567">
                  <c:v>2</c:v>
                </c:pt>
                <c:pt idx="30568">
                  <c:v>2</c:v>
                </c:pt>
                <c:pt idx="30569">
                  <c:v>2</c:v>
                </c:pt>
                <c:pt idx="30570">
                  <c:v>2</c:v>
                </c:pt>
                <c:pt idx="30571">
                  <c:v>2</c:v>
                </c:pt>
                <c:pt idx="30572">
                  <c:v>2</c:v>
                </c:pt>
                <c:pt idx="30573">
                  <c:v>2</c:v>
                </c:pt>
                <c:pt idx="30574">
                  <c:v>2</c:v>
                </c:pt>
                <c:pt idx="30575">
                  <c:v>2</c:v>
                </c:pt>
                <c:pt idx="30576">
                  <c:v>2</c:v>
                </c:pt>
                <c:pt idx="30577">
                  <c:v>2</c:v>
                </c:pt>
                <c:pt idx="30578">
                  <c:v>2</c:v>
                </c:pt>
                <c:pt idx="30579">
                  <c:v>2</c:v>
                </c:pt>
                <c:pt idx="30580">
                  <c:v>2</c:v>
                </c:pt>
                <c:pt idx="30581">
                  <c:v>2</c:v>
                </c:pt>
                <c:pt idx="30582">
                  <c:v>2</c:v>
                </c:pt>
                <c:pt idx="30583">
                  <c:v>2</c:v>
                </c:pt>
                <c:pt idx="30584">
                  <c:v>2</c:v>
                </c:pt>
                <c:pt idx="30585">
                  <c:v>2</c:v>
                </c:pt>
                <c:pt idx="30586">
                  <c:v>2</c:v>
                </c:pt>
                <c:pt idx="30587">
                  <c:v>2</c:v>
                </c:pt>
                <c:pt idx="30588">
                  <c:v>2</c:v>
                </c:pt>
                <c:pt idx="30589">
                  <c:v>2</c:v>
                </c:pt>
                <c:pt idx="30590">
                  <c:v>2</c:v>
                </c:pt>
                <c:pt idx="30591">
                  <c:v>2</c:v>
                </c:pt>
                <c:pt idx="30592">
                  <c:v>2</c:v>
                </c:pt>
                <c:pt idx="30593">
                  <c:v>2</c:v>
                </c:pt>
                <c:pt idx="30594">
                  <c:v>3.6</c:v>
                </c:pt>
                <c:pt idx="30595">
                  <c:v>3.6</c:v>
                </c:pt>
                <c:pt idx="30596">
                  <c:v>3.6</c:v>
                </c:pt>
                <c:pt idx="30597">
                  <c:v>3.6</c:v>
                </c:pt>
                <c:pt idx="30598">
                  <c:v>3.6</c:v>
                </c:pt>
                <c:pt idx="30599">
                  <c:v>3.6</c:v>
                </c:pt>
                <c:pt idx="30600">
                  <c:v>2</c:v>
                </c:pt>
                <c:pt idx="30601">
                  <c:v>3.6</c:v>
                </c:pt>
                <c:pt idx="30602">
                  <c:v>3.6</c:v>
                </c:pt>
                <c:pt idx="30603">
                  <c:v>3.6</c:v>
                </c:pt>
                <c:pt idx="30604">
                  <c:v>3.6</c:v>
                </c:pt>
                <c:pt idx="30605">
                  <c:v>3.6</c:v>
                </c:pt>
                <c:pt idx="30606">
                  <c:v>3.6</c:v>
                </c:pt>
                <c:pt idx="30607">
                  <c:v>3.6</c:v>
                </c:pt>
                <c:pt idx="30608">
                  <c:v>3.6</c:v>
                </c:pt>
                <c:pt idx="30609">
                  <c:v>3.6</c:v>
                </c:pt>
                <c:pt idx="30610">
                  <c:v>3.6</c:v>
                </c:pt>
                <c:pt idx="30611">
                  <c:v>3.6</c:v>
                </c:pt>
                <c:pt idx="30612">
                  <c:v>3.6</c:v>
                </c:pt>
                <c:pt idx="30613">
                  <c:v>2</c:v>
                </c:pt>
                <c:pt idx="30614">
                  <c:v>2</c:v>
                </c:pt>
                <c:pt idx="30615">
                  <c:v>2</c:v>
                </c:pt>
                <c:pt idx="30616">
                  <c:v>2</c:v>
                </c:pt>
                <c:pt idx="30617">
                  <c:v>3.6</c:v>
                </c:pt>
                <c:pt idx="30618">
                  <c:v>3.6</c:v>
                </c:pt>
                <c:pt idx="30619">
                  <c:v>3.6</c:v>
                </c:pt>
                <c:pt idx="30620">
                  <c:v>3.6</c:v>
                </c:pt>
                <c:pt idx="30621">
                  <c:v>3.6</c:v>
                </c:pt>
                <c:pt idx="30622">
                  <c:v>2</c:v>
                </c:pt>
                <c:pt idx="30623">
                  <c:v>3.6</c:v>
                </c:pt>
                <c:pt idx="30624">
                  <c:v>3.6</c:v>
                </c:pt>
                <c:pt idx="30625">
                  <c:v>2</c:v>
                </c:pt>
                <c:pt idx="30626">
                  <c:v>2</c:v>
                </c:pt>
                <c:pt idx="30627">
                  <c:v>2</c:v>
                </c:pt>
                <c:pt idx="30628">
                  <c:v>2</c:v>
                </c:pt>
                <c:pt idx="30629">
                  <c:v>1.8</c:v>
                </c:pt>
                <c:pt idx="30630">
                  <c:v>2</c:v>
                </c:pt>
                <c:pt idx="30631">
                  <c:v>2</c:v>
                </c:pt>
                <c:pt idx="30632">
                  <c:v>3.6</c:v>
                </c:pt>
                <c:pt idx="30633">
                  <c:v>2</c:v>
                </c:pt>
                <c:pt idx="30634">
                  <c:v>2</c:v>
                </c:pt>
                <c:pt idx="30635">
                  <c:v>2</c:v>
                </c:pt>
                <c:pt idx="30636">
                  <c:v>2</c:v>
                </c:pt>
                <c:pt idx="30637">
                  <c:v>2</c:v>
                </c:pt>
                <c:pt idx="30638">
                  <c:v>2</c:v>
                </c:pt>
                <c:pt idx="30639">
                  <c:v>1.8</c:v>
                </c:pt>
                <c:pt idx="30640">
                  <c:v>1.8</c:v>
                </c:pt>
                <c:pt idx="30641">
                  <c:v>1.8</c:v>
                </c:pt>
                <c:pt idx="30642">
                  <c:v>1.8</c:v>
                </c:pt>
                <c:pt idx="30643">
                  <c:v>1.8</c:v>
                </c:pt>
                <c:pt idx="30644">
                  <c:v>1.8</c:v>
                </c:pt>
                <c:pt idx="30645">
                  <c:v>1.8</c:v>
                </c:pt>
                <c:pt idx="30646">
                  <c:v>1.8</c:v>
                </c:pt>
                <c:pt idx="30647">
                  <c:v>1.8</c:v>
                </c:pt>
                <c:pt idx="30648">
                  <c:v>1.8</c:v>
                </c:pt>
                <c:pt idx="30649">
                  <c:v>1.8</c:v>
                </c:pt>
                <c:pt idx="30650">
                  <c:v>1.8</c:v>
                </c:pt>
                <c:pt idx="30651">
                  <c:v>1.8</c:v>
                </c:pt>
                <c:pt idx="30652">
                  <c:v>1.8</c:v>
                </c:pt>
                <c:pt idx="30653">
                  <c:v>1.8</c:v>
                </c:pt>
                <c:pt idx="30654">
                  <c:v>1.8</c:v>
                </c:pt>
                <c:pt idx="30655">
                  <c:v>2</c:v>
                </c:pt>
                <c:pt idx="30656">
                  <c:v>1.8</c:v>
                </c:pt>
                <c:pt idx="30657">
                  <c:v>1.8</c:v>
                </c:pt>
                <c:pt idx="30658">
                  <c:v>3.6</c:v>
                </c:pt>
                <c:pt idx="30659">
                  <c:v>2</c:v>
                </c:pt>
                <c:pt idx="30660">
                  <c:v>2</c:v>
                </c:pt>
                <c:pt idx="30661">
                  <c:v>2</c:v>
                </c:pt>
                <c:pt idx="30662">
                  <c:v>1.8</c:v>
                </c:pt>
                <c:pt idx="30663">
                  <c:v>1.8</c:v>
                </c:pt>
                <c:pt idx="30664">
                  <c:v>1.8</c:v>
                </c:pt>
                <c:pt idx="30665">
                  <c:v>1.8</c:v>
                </c:pt>
                <c:pt idx="30666">
                  <c:v>1.8</c:v>
                </c:pt>
                <c:pt idx="30667">
                  <c:v>1.8</c:v>
                </c:pt>
                <c:pt idx="30668">
                  <c:v>1.8</c:v>
                </c:pt>
                <c:pt idx="30669">
                  <c:v>1.8</c:v>
                </c:pt>
                <c:pt idx="30670">
                  <c:v>1.8</c:v>
                </c:pt>
                <c:pt idx="30671">
                  <c:v>1.8</c:v>
                </c:pt>
                <c:pt idx="30672">
                  <c:v>1.8</c:v>
                </c:pt>
                <c:pt idx="30673">
                  <c:v>1.8</c:v>
                </c:pt>
                <c:pt idx="30674">
                  <c:v>3.6</c:v>
                </c:pt>
                <c:pt idx="30675">
                  <c:v>3.6</c:v>
                </c:pt>
                <c:pt idx="30676">
                  <c:v>2.5</c:v>
                </c:pt>
                <c:pt idx="30677">
                  <c:v>2.5</c:v>
                </c:pt>
                <c:pt idx="30678">
                  <c:v>2.5</c:v>
                </c:pt>
                <c:pt idx="30679">
                  <c:v>2.5</c:v>
                </c:pt>
                <c:pt idx="30680">
                  <c:v>2.5</c:v>
                </c:pt>
                <c:pt idx="30681">
                  <c:v>2.5</c:v>
                </c:pt>
                <c:pt idx="30682">
                  <c:v>2.5</c:v>
                </c:pt>
                <c:pt idx="30683">
                  <c:v>2.5</c:v>
                </c:pt>
                <c:pt idx="30684">
                  <c:v>2.5</c:v>
                </c:pt>
                <c:pt idx="30685">
                  <c:v>2.5</c:v>
                </c:pt>
                <c:pt idx="30686">
                  <c:v>2.5</c:v>
                </c:pt>
                <c:pt idx="30687">
                  <c:v>2.5</c:v>
                </c:pt>
                <c:pt idx="30688">
                  <c:v>2.5</c:v>
                </c:pt>
                <c:pt idx="30689">
                  <c:v>2.5</c:v>
                </c:pt>
                <c:pt idx="30690">
                  <c:v>2.5</c:v>
                </c:pt>
                <c:pt idx="30691">
                  <c:v>2.5</c:v>
                </c:pt>
                <c:pt idx="30692">
                  <c:v>2</c:v>
                </c:pt>
                <c:pt idx="30693">
                  <c:v>2</c:v>
                </c:pt>
                <c:pt idx="30694">
                  <c:v>2</c:v>
                </c:pt>
                <c:pt idx="30695">
                  <c:v>2</c:v>
                </c:pt>
                <c:pt idx="30696">
                  <c:v>1.8</c:v>
                </c:pt>
                <c:pt idx="30697">
                  <c:v>1.8</c:v>
                </c:pt>
                <c:pt idx="30698">
                  <c:v>1.8</c:v>
                </c:pt>
                <c:pt idx="30699">
                  <c:v>1.8</c:v>
                </c:pt>
                <c:pt idx="30700">
                  <c:v>1.8</c:v>
                </c:pt>
                <c:pt idx="30701">
                  <c:v>1.8</c:v>
                </c:pt>
                <c:pt idx="30702">
                  <c:v>1.8</c:v>
                </c:pt>
                <c:pt idx="30703">
                  <c:v>1.8</c:v>
                </c:pt>
                <c:pt idx="30704">
                  <c:v>1.8</c:v>
                </c:pt>
                <c:pt idx="30705">
                  <c:v>1.8</c:v>
                </c:pt>
                <c:pt idx="30706">
                  <c:v>1.8</c:v>
                </c:pt>
                <c:pt idx="30707">
                  <c:v>1.8</c:v>
                </c:pt>
                <c:pt idx="30708">
                  <c:v>1.8</c:v>
                </c:pt>
                <c:pt idx="30709">
                  <c:v>1.8</c:v>
                </c:pt>
                <c:pt idx="30710">
                  <c:v>1.8</c:v>
                </c:pt>
                <c:pt idx="30711">
                  <c:v>1.8</c:v>
                </c:pt>
                <c:pt idx="30712">
                  <c:v>1.8</c:v>
                </c:pt>
                <c:pt idx="30713">
                  <c:v>2.5</c:v>
                </c:pt>
                <c:pt idx="30714">
                  <c:v>3.6</c:v>
                </c:pt>
                <c:pt idx="30715">
                  <c:v>3.6</c:v>
                </c:pt>
                <c:pt idx="30716">
                  <c:v>3.6</c:v>
                </c:pt>
                <c:pt idx="30717">
                  <c:v>2.5</c:v>
                </c:pt>
                <c:pt idx="30718">
                  <c:v>2.5</c:v>
                </c:pt>
                <c:pt idx="30719">
                  <c:v>2.5</c:v>
                </c:pt>
                <c:pt idx="30720">
                  <c:v>2.5</c:v>
                </c:pt>
                <c:pt idx="30721">
                  <c:v>2.5</c:v>
                </c:pt>
                <c:pt idx="30722">
                  <c:v>2.5</c:v>
                </c:pt>
                <c:pt idx="30723">
                  <c:v>2.5</c:v>
                </c:pt>
                <c:pt idx="30724">
                  <c:v>2.5</c:v>
                </c:pt>
                <c:pt idx="30725">
                  <c:v>2.5</c:v>
                </c:pt>
                <c:pt idx="30726">
                  <c:v>2.5</c:v>
                </c:pt>
                <c:pt idx="30727">
                  <c:v>2.5</c:v>
                </c:pt>
                <c:pt idx="30728">
                  <c:v>2.5</c:v>
                </c:pt>
                <c:pt idx="30729">
                  <c:v>2.5</c:v>
                </c:pt>
                <c:pt idx="30730">
                  <c:v>2.5</c:v>
                </c:pt>
                <c:pt idx="30731">
                  <c:v>2.5</c:v>
                </c:pt>
                <c:pt idx="30732">
                  <c:v>2.5</c:v>
                </c:pt>
                <c:pt idx="30733">
                  <c:v>2</c:v>
                </c:pt>
                <c:pt idx="30734">
                  <c:v>2</c:v>
                </c:pt>
                <c:pt idx="30735">
                  <c:v>2</c:v>
                </c:pt>
                <c:pt idx="30736">
                  <c:v>2</c:v>
                </c:pt>
                <c:pt idx="30737">
                  <c:v>2.5</c:v>
                </c:pt>
                <c:pt idx="30738">
                  <c:v>2.5</c:v>
                </c:pt>
                <c:pt idx="30739">
                  <c:v>2.5</c:v>
                </c:pt>
                <c:pt idx="30740">
                  <c:v>2</c:v>
                </c:pt>
                <c:pt idx="30741">
                  <c:v>3.6</c:v>
                </c:pt>
                <c:pt idx="30742">
                  <c:v>3.6</c:v>
                </c:pt>
                <c:pt idx="30743">
                  <c:v>3.6</c:v>
                </c:pt>
                <c:pt idx="30744">
                  <c:v>2.5</c:v>
                </c:pt>
                <c:pt idx="30745">
                  <c:v>2.5</c:v>
                </c:pt>
                <c:pt idx="30746">
                  <c:v>2.5</c:v>
                </c:pt>
                <c:pt idx="30747">
                  <c:v>2.5</c:v>
                </c:pt>
                <c:pt idx="30748">
                  <c:v>2.5</c:v>
                </c:pt>
                <c:pt idx="30749">
                  <c:v>2.5</c:v>
                </c:pt>
                <c:pt idx="30750">
                  <c:v>2.5</c:v>
                </c:pt>
                <c:pt idx="30751">
                  <c:v>2.5</c:v>
                </c:pt>
                <c:pt idx="30752">
                  <c:v>2.5</c:v>
                </c:pt>
                <c:pt idx="30753">
                  <c:v>2.5</c:v>
                </c:pt>
                <c:pt idx="30754">
                  <c:v>2.5</c:v>
                </c:pt>
                <c:pt idx="30755">
                  <c:v>2.5</c:v>
                </c:pt>
                <c:pt idx="30756">
                  <c:v>2.5</c:v>
                </c:pt>
                <c:pt idx="30757">
                  <c:v>2.5</c:v>
                </c:pt>
                <c:pt idx="30758">
                  <c:v>2.5</c:v>
                </c:pt>
                <c:pt idx="30759">
                  <c:v>2.5</c:v>
                </c:pt>
                <c:pt idx="30760">
                  <c:v>2.5</c:v>
                </c:pt>
                <c:pt idx="30761">
                  <c:v>2.5</c:v>
                </c:pt>
                <c:pt idx="30762">
                  <c:v>2</c:v>
                </c:pt>
                <c:pt idx="30763">
                  <c:v>2</c:v>
                </c:pt>
                <c:pt idx="30764">
                  <c:v>2</c:v>
                </c:pt>
                <c:pt idx="30765">
                  <c:v>2</c:v>
                </c:pt>
                <c:pt idx="30766">
                  <c:v>2</c:v>
                </c:pt>
                <c:pt idx="30767">
                  <c:v>2</c:v>
                </c:pt>
                <c:pt idx="30768">
                  <c:v>2</c:v>
                </c:pt>
                <c:pt idx="30769">
                  <c:v>3.6</c:v>
                </c:pt>
                <c:pt idx="30770">
                  <c:v>2</c:v>
                </c:pt>
                <c:pt idx="30771">
                  <c:v>2</c:v>
                </c:pt>
                <c:pt idx="30772">
                  <c:v>2</c:v>
                </c:pt>
                <c:pt idx="30773">
                  <c:v>2</c:v>
                </c:pt>
                <c:pt idx="30774">
                  <c:v>3.6</c:v>
                </c:pt>
                <c:pt idx="30775">
                  <c:v>2</c:v>
                </c:pt>
                <c:pt idx="30776">
                  <c:v>2</c:v>
                </c:pt>
                <c:pt idx="30777">
                  <c:v>3.6</c:v>
                </c:pt>
                <c:pt idx="30778">
                  <c:v>2</c:v>
                </c:pt>
                <c:pt idx="30779">
                  <c:v>2</c:v>
                </c:pt>
                <c:pt idx="30780">
                  <c:v>1.8</c:v>
                </c:pt>
                <c:pt idx="30781">
                  <c:v>2.8</c:v>
                </c:pt>
                <c:pt idx="30782">
                  <c:v>2.8</c:v>
                </c:pt>
                <c:pt idx="30783">
                  <c:v>2.8</c:v>
                </c:pt>
                <c:pt idx="30784">
                  <c:v>2</c:v>
                </c:pt>
                <c:pt idx="30785">
                  <c:v>2</c:v>
                </c:pt>
                <c:pt idx="30786">
                  <c:v>1.8</c:v>
                </c:pt>
                <c:pt idx="30787">
                  <c:v>1.8</c:v>
                </c:pt>
                <c:pt idx="30788">
                  <c:v>1.8</c:v>
                </c:pt>
                <c:pt idx="30789">
                  <c:v>1.8</c:v>
                </c:pt>
                <c:pt idx="30790">
                  <c:v>1.8</c:v>
                </c:pt>
                <c:pt idx="30791">
                  <c:v>4</c:v>
                </c:pt>
                <c:pt idx="30792">
                  <c:v>2.8</c:v>
                </c:pt>
                <c:pt idx="30793">
                  <c:v>2.8</c:v>
                </c:pt>
                <c:pt idx="30794">
                  <c:v>2.8</c:v>
                </c:pt>
                <c:pt idx="30795">
                  <c:v>2</c:v>
                </c:pt>
                <c:pt idx="30796">
                  <c:v>2</c:v>
                </c:pt>
                <c:pt idx="30797">
                  <c:v>1.8</c:v>
                </c:pt>
                <c:pt idx="30798">
                  <c:v>1.8</c:v>
                </c:pt>
                <c:pt idx="30799">
                  <c:v>1.8</c:v>
                </c:pt>
                <c:pt idx="30800">
                  <c:v>1.8</c:v>
                </c:pt>
                <c:pt idx="30801">
                  <c:v>1.8</c:v>
                </c:pt>
                <c:pt idx="30802">
                  <c:v>4</c:v>
                </c:pt>
                <c:pt idx="30803">
                  <c:v>1.8</c:v>
                </c:pt>
                <c:pt idx="30804">
                  <c:v>4</c:v>
                </c:pt>
                <c:pt idx="30805">
                  <c:v>2.8</c:v>
                </c:pt>
                <c:pt idx="30806">
                  <c:v>2.8</c:v>
                </c:pt>
                <c:pt idx="30807">
                  <c:v>2.8</c:v>
                </c:pt>
                <c:pt idx="30808">
                  <c:v>2.8</c:v>
                </c:pt>
                <c:pt idx="30809">
                  <c:v>2.8</c:v>
                </c:pt>
                <c:pt idx="30810">
                  <c:v>1.8</c:v>
                </c:pt>
                <c:pt idx="30811">
                  <c:v>1.8</c:v>
                </c:pt>
                <c:pt idx="30812">
                  <c:v>1.8</c:v>
                </c:pt>
                <c:pt idx="30813">
                  <c:v>1.8</c:v>
                </c:pt>
                <c:pt idx="30814">
                  <c:v>4</c:v>
                </c:pt>
                <c:pt idx="30815">
                  <c:v>4</c:v>
                </c:pt>
                <c:pt idx="30816">
                  <c:v>2.8</c:v>
                </c:pt>
                <c:pt idx="30817">
                  <c:v>2.8</c:v>
                </c:pt>
                <c:pt idx="30818">
                  <c:v>2.8</c:v>
                </c:pt>
                <c:pt idx="30819">
                  <c:v>2.8</c:v>
                </c:pt>
                <c:pt idx="30820">
                  <c:v>2.8</c:v>
                </c:pt>
                <c:pt idx="30821">
                  <c:v>1.8</c:v>
                </c:pt>
                <c:pt idx="30822">
                  <c:v>1.8</c:v>
                </c:pt>
                <c:pt idx="30823">
                  <c:v>1.8</c:v>
                </c:pt>
                <c:pt idx="30824">
                  <c:v>1.8</c:v>
                </c:pt>
                <c:pt idx="30825">
                  <c:v>4</c:v>
                </c:pt>
                <c:pt idx="30826">
                  <c:v>1.8</c:v>
                </c:pt>
                <c:pt idx="30827">
                  <c:v>4</c:v>
                </c:pt>
                <c:pt idx="30828">
                  <c:v>2.8</c:v>
                </c:pt>
                <c:pt idx="30829">
                  <c:v>2.8</c:v>
                </c:pt>
                <c:pt idx="30830">
                  <c:v>2.8</c:v>
                </c:pt>
                <c:pt idx="30831">
                  <c:v>2.8</c:v>
                </c:pt>
                <c:pt idx="30832">
                  <c:v>2.8</c:v>
                </c:pt>
                <c:pt idx="30833">
                  <c:v>2.8</c:v>
                </c:pt>
                <c:pt idx="30834">
                  <c:v>1.8</c:v>
                </c:pt>
                <c:pt idx="30835">
                  <c:v>1.8</c:v>
                </c:pt>
                <c:pt idx="30836">
                  <c:v>4</c:v>
                </c:pt>
                <c:pt idx="30837">
                  <c:v>2.8</c:v>
                </c:pt>
                <c:pt idx="30838">
                  <c:v>2.8</c:v>
                </c:pt>
                <c:pt idx="30839">
                  <c:v>2.8</c:v>
                </c:pt>
                <c:pt idx="30840">
                  <c:v>2.8</c:v>
                </c:pt>
                <c:pt idx="30841">
                  <c:v>2.8</c:v>
                </c:pt>
                <c:pt idx="30842">
                  <c:v>2.8</c:v>
                </c:pt>
                <c:pt idx="30843">
                  <c:v>1.8</c:v>
                </c:pt>
                <c:pt idx="30844">
                  <c:v>1.8</c:v>
                </c:pt>
                <c:pt idx="30845">
                  <c:v>2.8</c:v>
                </c:pt>
                <c:pt idx="30846">
                  <c:v>2.8</c:v>
                </c:pt>
                <c:pt idx="30847">
                  <c:v>2.8</c:v>
                </c:pt>
                <c:pt idx="30848">
                  <c:v>2.8</c:v>
                </c:pt>
                <c:pt idx="30849">
                  <c:v>2.8</c:v>
                </c:pt>
                <c:pt idx="30850">
                  <c:v>2.8</c:v>
                </c:pt>
                <c:pt idx="30851">
                  <c:v>1.8</c:v>
                </c:pt>
                <c:pt idx="30852">
                  <c:v>1.8</c:v>
                </c:pt>
                <c:pt idx="30853">
                  <c:v>2.8</c:v>
                </c:pt>
                <c:pt idx="30854">
                  <c:v>2.8</c:v>
                </c:pt>
                <c:pt idx="30855">
                  <c:v>2.8</c:v>
                </c:pt>
                <c:pt idx="30856">
                  <c:v>2.8</c:v>
                </c:pt>
                <c:pt idx="30857">
                  <c:v>2.8</c:v>
                </c:pt>
                <c:pt idx="30858">
                  <c:v>2.8</c:v>
                </c:pt>
                <c:pt idx="30859">
                  <c:v>1.8</c:v>
                </c:pt>
                <c:pt idx="30860">
                  <c:v>1.8</c:v>
                </c:pt>
                <c:pt idx="30861">
                  <c:v>2.8</c:v>
                </c:pt>
                <c:pt idx="30862">
                  <c:v>2.8</c:v>
                </c:pt>
                <c:pt idx="30863">
                  <c:v>2.8</c:v>
                </c:pt>
                <c:pt idx="30864">
                  <c:v>2.8</c:v>
                </c:pt>
                <c:pt idx="30865">
                  <c:v>2.8</c:v>
                </c:pt>
                <c:pt idx="30866">
                  <c:v>2.8</c:v>
                </c:pt>
                <c:pt idx="30867">
                  <c:v>1.8</c:v>
                </c:pt>
                <c:pt idx="30868">
                  <c:v>1.8</c:v>
                </c:pt>
                <c:pt idx="30869">
                  <c:v>2.8</c:v>
                </c:pt>
                <c:pt idx="30870">
                  <c:v>2.8</c:v>
                </c:pt>
                <c:pt idx="30871">
                  <c:v>2.8</c:v>
                </c:pt>
                <c:pt idx="30872">
                  <c:v>2.8</c:v>
                </c:pt>
                <c:pt idx="30873">
                  <c:v>2.8</c:v>
                </c:pt>
                <c:pt idx="30874">
                  <c:v>2.8</c:v>
                </c:pt>
                <c:pt idx="30875">
                  <c:v>1.8</c:v>
                </c:pt>
                <c:pt idx="30876">
                  <c:v>1.8</c:v>
                </c:pt>
                <c:pt idx="30877">
                  <c:v>2.8</c:v>
                </c:pt>
                <c:pt idx="30878">
                  <c:v>2.8</c:v>
                </c:pt>
                <c:pt idx="30879">
                  <c:v>1.8</c:v>
                </c:pt>
                <c:pt idx="30880">
                  <c:v>1.8</c:v>
                </c:pt>
                <c:pt idx="30881">
                  <c:v>2.8</c:v>
                </c:pt>
                <c:pt idx="30882">
                  <c:v>2.8</c:v>
                </c:pt>
                <c:pt idx="30883">
                  <c:v>1.8</c:v>
                </c:pt>
                <c:pt idx="30884">
                  <c:v>2.8</c:v>
                </c:pt>
                <c:pt idx="30885">
                  <c:v>1.8</c:v>
                </c:pt>
                <c:pt idx="30886">
                  <c:v>1.8</c:v>
                </c:pt>
                <c:pt idx="30887">
                  <c:v>1.8</c:v>
                </c:pt>
                <c:pt idx="30888">
                  <c:v>2.8</c:v>
                </c:pt>
                <c:pt idx="30889">
                  <c:v>2.8</c:v>
                </c:pt>
                <c:pt idx="30890">
                  <c:v>2.8</c:v>
                </c:pt>
                <c:pt idx="30891">
                  <c:v>1.9</c:v>
                </c:pt>
                <c:pt idx="30892">
                  <c:v>1.8</c:v>
                </c:pt>
                <c:pt idx="30893">
                  <c:v>2.8</c:v>
                </c:pt>
                <c:pt idx="30894">
                  <c:v>1.9</c:v>
                </c:pt>
                <c:pt idx="30895">
                  <c:v>2.8</c:v>
                </c:pt>
                <c:pt idx="30896">
                  <c:v>1.9</c:v>
                </c:pt>
                <c:pt idx="30897">
                  <c:v>2.8</c:v>
                </c:pt>
                <c:pt idx="30898">
                  <c:v>2.8</c:v>
                </c:pt>
                <c:pt idx="30899">
                  <c:v>1.9</c:v>
                </c:pt>
                <c:pt idx="30900">
                  <c:v>2.8</c:v>
                </c:pt>
                <c:pt idx="30901" formatCode="0.0">
                  <c:v>2.3620071684587747</c:v>
                </c:pt>
                <c:pt idx="30902" formatCode="0.0">
                  <c:v>2.3620071684587747</c:v>
                </c:pt>
                <c:pt idx="30903" formatCode="0.0">
                  <c:v>2.3620071684587747</c:v>
                </c:pt>
                <c:pt idx="30904" formatCode="0.0">
                  <c:v>2.3620071684587747</c:v>
                </c:pt>
                <c:pt idx="30905" formatCode="0.0">
                  <c:v>2.3620071684587747</c:v>
                </c:pt>
                <c:pt idx="30906" formatCode="0.0">
                  <c:v>2.3620071684587747</c:v>
                </c:pt>
                <c:pt idx="30907" formatCode="0.0">
                  <c:v>2.3620071684587747</c:v>
                </c:pt>
                <c:pt idx="30908" formatCode="0.0">
                  <c:v>2.3620071684587747</c:v>
                </c:pt>
                <c:pt idx="30909" formatCode="0.0">
                  <c:v>2.3620071684587747</c:v>
                </c:pt>
                <c:pt idx="30910" formatCode="0.0">
                  <c:v>2.3620071684587747</c:v>
                </c:pt>
                <c:pt idx="30911" formatCode="0.0">
                  <c:v>2.3620071684587747</c:v>
                </c:pt>
                <c:pt idx="30912" formatCode="0.0">
                  <c:v>2.3620071684587747</c:v>
                </c:pt>
                <c:pt idx="30913" formatCode="0.0">
                  <c:v>2.3620071684587747</c:v>
                </c:pt>
                <c:pt idx="30914" formatCode="0.0">
                  <c:v>2.3620071684587747</c:v>
                </c:pt>
                <c:pt idx="30915" formatCode="0.0">
                  <c:v>2.3620071684587747</c:v>
                </c:pt>
                <c:pt idx="30916" formatCode="0.0">
                  <c:v>2.3620071684587747</c:v>
                </c:pt>
                <c:pt idx="30917" formatCode="0.0">
                  <c:v>2.3620071684587747</c:v>
                </c:pt>
                <c:pt idx="30918" formatCode="0.0">
                  <c:v>2.3620071684587747</c:v>
                </c:pt>
                <c:pt idx="30919" formatCode="0.0">
                  <c:v>2.3620071684587747</c:v>
                </c:pt>
                <c:pt idx="30920" formatCode="0.0">
                  <c:v>2.3620071684587747</c:v>
                </c:pt>
                <c:pt idx="30921" formatCode="0.0">
                  <c:v>2.3620071684587747</c:v>
                </c:pt>
                <c:pt idx="30922" formatCode="0.0">
                  <c:v>2.3620071684587747</c:v>
                </c:pt>
                <c:pt idx="30923" formatCode="0.0">
                  <c:v>2.3620071684587747</c:v>
                </c:pt>
                <c:pt idx="30924" formatCode="0.0">
                  <c:v>2.3620071684587747</c:v>
                </c:pt>
                <c:pt idx="30925" formatCode="0.0">
                  <c:v>2.3620071684587747</c:v>
                </c:pt>
                <c:pt idx="30926" formatCode="0.0">
                  <c:v>2.3620071684587747</c:v>
                </c:pt>
                <c:pt idx="30927" formatCode="0.0">
                  <c:v>2.3620071684587747</c:v>
                </c:pt>
                <c:pt idx="30928" formatCode="0.0">
                  <c:v>2.3620071684587747</c:v>
                </c:pt>
                <c:pt idx="30929" formatCode="0.0">
                  <c:v>2.3620071684587747</c:v>
                </c:pt>
                <c:pt idx="30930" formatCode="0.0">
                  <c:v>2.3620071684587747</c:v>
                </c:pt>
                <c:pt idx="30931" formatCode="0.0">
                  <c:v>2.3620071684587747</c:v>
                </c:pt>
                <c:pt idx="30932" formatCode="0.0">
                  <c:v>2.3620071684587747</c:v>
                </c:pt>
                <c:pt idx="30933" formatCode="0.0">
                  <c:v>2.3620071684587747</c:v>
                </c:pt>
                <c:pt idx="30934" formatCode="0.0">
                  <c:v>2.3620071684587747</c:v>
                </c:pt>
                <c:pt idx="30935" formatCode="0.0">
                  <c:v>2.3620071684587747</c:v>
                </c:pt>
                <c:pt idx="30936" formatCode="0.0">
                  <c:v>2.3620071684587747</c:v>
                </c:pt>
                <c:pt idx="30937" formatCode="0.0">
                  <c:v>2.3620071684587747</c:v>
                </c:pt>
                <c:pt idx="30938">
                  <c:v>1.4</c:v>
                </c:pt>
                <c:pt idx="30939">
                  <c:v>2</c:v>
                </c:pt>
                <c:pt idx="30940">
                  <c:v>2</c:v>
                </c:pt>
                <c:pt idx="30941">
                  <c:v>2</c:v>
                </c:pt>
                <c:pt idx="30942">
                  <c:v>2</c:v>
                </c:pt>
                <c:pt idx="30943">
                  <c:v>2</c:v>
                </c:pt>
                <c:pt idx="30944">
                  <c:v>2</c:v>
                </c:pt>
                <c:pt idx="30945">
                  <c:v>2</c:v>
                </c:pt>
                <c:pt idx="30946">
                  <c:v>2</c:v>
                </c:pt>
                <c:pt idx="30947">
                  <c:v>1.8</c:v>
                </c:pt>
                <c:pt idx="30948">
                  <c:v>1.8</c:v>
                </c:pt>
                <c:pt idx="30949">
                  <c:v>1.4</c:v>
                </c:pt>
                <c:pt idx="30950">
                  <c:v>1.4</c:v>
                </c:pt>
                <c:pt idx="30951">
                  <c:v>1.4</c:v>
                </c:pt>
                <c:pt idx="30952">
                  <c:v>1.8</c:v>
                </c:pt>
                <c:pt idx="30953">
                  <c:v>2</c:v>
                </c:pt>
                <c:pt idx="30954">
                  <c:v>2</c:v>
                </c:pt>
                <c:pt idx="30955">
                  <c:v>2</c:v>
                </c:pt>
                <c:pt idx="30956">
                  <c:v>2</c:v>
                </c:pt>
                <c:pt idx="30957">
                  <c:v>2</c:v>
                </c:pt>
                <c:pt idx="30958">
                  <c:v>2</c:v>
                </c:pt>
                <c:pt idx="30959">
                  <c:v>1.8</c:v>
                </c:pt>
                <c:pt idx="30960">
                  <c:v>1.8</c:v>
                </c:pt>
                <c:pt idx="30961">
                  <c:v>1.8</c:v>
                </c:pt>
                <c:pt idx="30962">
                  <c:v>1.8</c:v>
                </c:pt>
                <c:pt idx="30963">
                  <c:v>1.8</c:v>
                </c:pt>
                <c:pt idx="30964">
                  <c:v>1.8</c:v>
                </c:pt>
                <c:pt idx="30965">
                  <c:v>1.8</c:v>
                </c:pt>
                <c:pt idx="30966">
                  <c:v>1.8</c:v>
                </c:pt>
                <c:pt idx="30967">
                  <c:v>2</c:v>
                </c:pt>
                <c:pt idx="30968">
                  <c:v>2</c:v>
                </c:pt>
                <c:pt idx="30969">
                  <c:v>2</c:v>
                </c:pt>
                <c:pt idx="30970">
                  <c:v>1.8</c:v>
                </c:pt>
                <c:pt idx="30971">
                  <c:v>2</c:v>
                </c:pt>
                <c:pt idx="30972">
                  <c:v>2</c:v>
                </c:pt>
                <c:pt idx="30973">
                  <c:v>2</c:v>
                </c:pt>
                <c:pt idx="30974">
                  <c:v>2</c:v>
                </c:pt>
                <c:pt idx="30975">
                  <c:v>2</c:v>
                </c:pt>
                <c:pt idx="30976">
                  <c:v>2</c:v>
                </c:pt>
                <c:pt idx="30977">
                  <c:v>2</c:v>
                </c:pt>
                <c:pt idx="30978">
                  <c:v>2</c:v>
                </c:pt>
                <c:pt idx="30979">
                  <c:v>2</c:v>
                </c:pt>
                <c:pt idx="30980">
                  <c:v>2</c:v>
                </c:pt>
                <c:pt idx="30981">
                  <c:v>2</c:v>
                </c:pt>
                <c:pt idx="30982">
                  <c:v>2</c:v>
                </c:pt>
                <c:pt idx="30983">
                  <c:v>2</c:v>
                </c:pt>
                <c:pt idx="30984">
                  <c:v>2</c:v>
                </c:pt>
                <c:pt idx="30985">
                  <c:v>2</c:v>
                </c:pt>
                <c:pt idx="30986">
                  <c:v>2</c:v>
                </c:pt>
                <c:pt idx="30987">
                  <c:v>2</c:v>
                </c:pt>
                <c:pt idx="30988">
                  <c:v>2</c:v>
                </c:pt>
                <c:pt idx="30989">
                  <c:v>1.8</c:v>
                </c:pt>
                <c:pt idx="30990">
                  <c:v>1.8</c:v>
                </c:pt>
                <c:pt idx="30991">
                  <c:v>1.8</c:v>
                </c:pt>
                <c:pt idx="30992">
                  <c:v>1.8</c:v>
                </c:pt>
                <c:pt idx="30993">
                  <c:v>2</c:v>
                </c:pt>
                <c:pt idx="30994">
                  <c:v>2</c:v>
                </c:pt>
                <c:pt idx="30995">
                  <c:v>2</c:v>
                </c:pt>
                <c:pt idx="30996">
                  <c:v>1.8</c:v>
                </c:pt>
                <c:pt idx="30997">
                  <c:v>1.8</c:v>
                </c:pt>
                <c:pt idx="30998">
                  <c:v>1.8</c:v>
                </c:pt>
                <c:pt idx="30999">
                  <c:v>1.8</c:v>
                </c:pt>
                <c:pt idx="31000">
                  <c:v>1.8</c:v>
                </c:pt>
                <c:pt idx="31001">
                  <c:v>1.8</c:v>
                </c:pt>
                <c:pt idx="31002">
                  <c:v>2</c:v>
                </c:pt>
                <c:pt idx="31003">
                  <c:v>2</c:v>
                </c:pt>
                <c:pt idx="31004">
                  <c:v>2</c:v>
                </c:pt>
                <c:pt idx="31005">
                  <c:v>2</c:v>
                </c:pt>
                <c:pt idx="31006">
                  <c:v>2</c:v>
                </c:pt>
                <c:pt idx="31007">
                  <c:v>2</c:v>
                </c:pt>
                <c:pt idx="31008">
                  <c:v>2</c:v>
                </c:pt>
                <c:pt idx="31009">
                  <c:v>2</c:v>
                </c:pt>
                <c:pt idx="31010">
                  <c:v>2</c:v>
                </c:pt>
                <c:pt idx="31011">
                  <c:v>2</c:v>
                </c:pt>
                <c:pt idx="31012">
                  <c:v>1.8</c:v>
                </c:pt>
                <c:pt idx="31013">
                  <c:v>1.8</c:v>
                </c:pt>
                <c:pt idx="31014">
                  <c:v>1.8</c:v>
                </c:pt>
                <c:pt idx="31015">
                  <c:v>2</c:v>
                </c:pt>
                <c:pt idx="31016">
                  <c:v>2</c:v>
                </c:pt>
                <c:pt idx="31017">
                  <c:v>2</c:v>
                </c:pt>
                <c:pt idx="31018">
                  <c:v>1.8</c:v>
                </c:pt>
                <c:pt idx="31019">
                  <c:v>2</c:v>
                </c:pt>
                <c:pt idx="31020">
                  <c:v>2</c:v>
                </c:pt>
                <c:pt idx="31021">
                  <c:v>2</c:v>
                </c:pt>
                <c:pt idx="31022">
                  <c:v>2</c:v>
                </c:pt>
                <c:pt idx="31023">
                  <c:v>2</c:v>
                </c:pt>
                <c:pt idx="31024">
                  <c:v>2</c:v>
                </c:pt>
                <c:pt idx="31025">
                  <c:v>2</c:v>
                </c:pt>
                <c:pt idx="31026">
                  <c:v>2</c:v>
                </c:pt>
                <c:pt idx="31027">
                  <c:v>2</c:v>
                </c:pt>
                <c:pt idx="31028">
                  <c:v>2</c:v>
                </c:pt>
                <c:pt idx="31029">
                  <c:v>2</c:v>
                </c:pt>
                <c:pt idx="31030">
                  <c:v>2</c:v>
                </c:pt>
                <c:pt idx="31031">
                  <c:v>2</c:v>
                </c:pt>
                <c:pt idx="31032">
                  <c:v>2</c:v>
                </c:pt>
                <c:pt idx="31033">
                  <c:v>2</c:v>
                </c:pt>
                <c:pt idx="31034">
                  <c:v>2</c:v>
                </c:pt>
                <c:pt idx="31035">
                  <c:v>2</c:v>
                </c:pt>
                <c:pt idx="31036">
                  <c:v>2</c:v>
                </c:pt>
                <c:pt idx="31037">
                  <c:v>1.8</c:v>
                </c:pt>
                <c:pt idx="31038">
                  <c:v>1.8</c:v>
                </c:pt>
                <c:pt idx="31039">
                  <c:v>1.8</c:v>
                </c:pt>
                <c:pt idx="31040">
                  <c:v>1.8</c:v>
                </c:pt>
                <c:pt idx="31041">
                  <c:v>2</c:v>
                </c:pt>
                <c:pt idx="31042">
                  <c:v>2</c:v>
                </c:pt>
                <c:pt idx="31043">
                  <c:v>2</c:v>
                </c:pt>
                <c:pt idx="31044">
                  <c:v>1.8</c:v>
                </c:pt>
                <c:pt idx="31045">
                  <c:v>1.8</c:v>
                </c:pt>
                <c:pt idx="31046">
                  <c:v>1.8</c:v>
                </c:pt>
                <c:pt idx="31047">
                  <c:v>1.8</c:v>
                </c:pt>
                <c:pt idx="31048">
                  <c:v>2</c:v>
                </c:pt>
                <c:pt idx="31049">
                  <c:v>2</c:v>
                </c:pt>
                <c:pt idx="31050">
                  <c:v>2</c:v>
                </c:pt>
                <c:pt idx="31051">
                  <c:v>1.8</c:v>
                </c:pt>
                <c:pt idx="31052">
                  <c:v>2</c:v>
                </c:pt>
                <c:pt idx="31053">
                  <c:v>2</c:v>
                </c:pt>
                <c:pt idx="31054">
                  <c:v>2</c:v>
                </c:pt>
                <c:pt idx="31055">
                  <c:v>2</c:v>
                </c:pt>
                <c:pt idx="31056">
                  <c:v>2.5</c:v>
                </c:pt>
                <c:pt idx="31057">
                  <c:v>2</c:v>
                </c:pt>
                <c:pt idx="31058">
                  <c:v>2</c:v>
                </c:pt>
                <c:pt idx="31059">
                  <c:v>2</c:v>
                </c:pt>
                <c:pt idx="31060">
                  <c:v>2</c:v>
                </c:pt>
                <c:pt idx="31061">
                  <c:v>2</c:v>
                </c:pt>
                <c:pt idx="31062">
                  <c:v>2</c:v>
                </c:pt>
                <c:pt idx="31063">
                  <c:v>2</c:v>
                </c:pt>
                <c:pt idx="31064">
                  <c:v>2.5</c:v>
                </c:pt>
                <c:pt idx="31065">
                  <c:v>2.5</c:v>
                </c:pt>
                <c:pt idx="31066">
                  <c:v>2</c:v>
                </c:pt>
                <c:pt idx="31067">
                  <c:v>2</c:v>
                </c:pt>
                <c:pt idx="31068">
                  <c:v>2</c:v>
                </c:pt>
                <c:pt idx="31069">
                  <c:v>2</c:v>
                </c:pt>
                <c:pt idx="31070">
                  <c:v>2</c:v>
                </c:pt>
                <c:pt idx="31071">
                  <c:v>2</c:v>
                </c:pt>
                <c:pt idx="31072">
                  <c:v>2</c:v>
                </c:pt>
                <c:pt idx="31073">
                  <c:v>2</c:v>
                </c:pt>
                <c:pt idx="31074">
                  <c:v>2</c:v>
                </c:pt>
                <c:pt idx="31075">
                  <c:v>2</c:v>
                </c:pt>
                <c:pt idx="31076">
                  <c:v>2</c:v>
                </c:pt>
                <c:pt idx="31077">
                  <c:v>2</c:v>
                </c:pt>
                <c:pt idx="31078">
                  <c:v>2</c:v>
                </c:pt>
                <c:pt idx="31079">
                  <c:v>2</c:v>
                </c:pt>
                <c:pt idx="31080">
                  <c:v>2</c:v>
                </c:pt>
                <c:pt idx="31081">
                  <c:v>2</c:v>
                </c:pt>
                <c:pt idx="31082">
                  <c:v>2</c:v>
                </c:pt>
                <c:pt idx="31083">
                  <c:v>2</c:v>
                </c:pt>
                <c:pt idx="31084">
                  <c:v>2</c:v>
                </c:pt>
                <c:pt idx="31085">
                  <c:v>2</c:v>
                </c:pt>
                <c:pt idx="31086">
                  <c:v>2</c:v>
                </c:pt>
                <c:pt idx="31087">
                  <c:v>2</c:v>
                </c:pt>
                <c:pt idx="31088">
                  <c:v>2</c:v>
                </c:pt>
                <c:pt idx="31089">
                  <c:v>2</c:v>
                </c:pt>
                <c:pt idx="31090">
                  <c:v>2</c:v>
                </c:pt>
                <c:pt idx="31091">
                  <c:v>2</c:v>
                </c:pt>
                <c:pt idx="31092">
                  <c:v>2</c:v>
                </c:pt>
                <c:pt idx="31093">
                  <c:v>2</c:v>
                </c:pt>
                <c:pt idx="31094">
                  <c:v>2</c:v>
                </c:pt>
                <c:pt idx="31095">
                  <c:v>2</c:v>
                </c:pt>
                <c:pt idx="31096">
                  <c:v>2.5</c:v>
                </c:pt>
                <c:pt idx="31097">
                  <c:v>2.5</c:v>
                </c:pt>
                <c:pt idx="31098">
                  <c:v>2.5</c:v>
                </c:pt>
                <c:pt idx="31099">
                  <c:v>2</c:v>
                </c:pt>
                <c:pt idx="31100">
                  <c:v>2</c:v>
                </c:pt>
                <c:pt idx="31101">
                  <c:v>2</c:v>
                </c:pt>
                <c:pt idx="31102">
                  <c:v>2</c:v>
                </c:pt>
                <c:pt idx="31103">
                  <c:v>2</c:v>
                </c:pt>
                <c:pt idx="31104">
                  <c:v>2</c:v>
                </c:pt>
                <c:pt idx="31105">
                  <c:v>2.5</c:v>
                </c:pt>
                <c:pt idx="31106">
                  <c:v>2.5</c:v>
                </c:pt>
                <c:pt idx="31107">
                  <c:v>2</c:v>
                </c:pt>
                <c:pt idx="31108">
                  <c:v>2.5</c:v>
                </c:pt>
                <c:pt idx="31109">
                  <c:v>2</c:v>
                </c:pt>
                <c:pt idx="31110">
                  <c:v>2</c:v>
                </c:pt>
                <c:pt idx="31111">
                  <c:v>2</c:v>
                </c:pt>
                <c:pt idx="31112">
                  <c:v>2</c:v>
                </c:pt>
                <c:pt idx="31113">
                  <c:v>2</c:v>
                </c:pt>
                <c:pt idx="31114">
                  <c:v>2</c:v>
                </c:pt>
                <c:pt idx="31115">
                  <c:v>2</c:v>
                </c:pt>
                <c:pt idx="31116">
                  <c:v>2</c:v>
                </c:pt>
                <c:pt idx="31117">
                  <c:v>2</c:v>
                </c:pt>
                <c:pt idx="31118">
                  <c:v>2</c:v>
                </c:pt>
                <c:pt idx="31119">
                  <c:v>2</c:v>
                </c:pt>
                <c:pt idx="31120">
                  <c:v>2</c:v>
                </c:pt>
                <c:pt idx="31121">
                  <c:v>2</c:v>
                </c:pt>
                <c:pt idx="31122">
                  <c:v>2.5</c:v>
                </c:pt>
                <c:pt idx="31123">
                  <c:v>2.5</c:v>
                </c:pt>
                <c:pt idx="31124">
                  <c:v>2.5</c:v>
                </c:pt>
                <c:pt idx="31125">
                  <c:v>2</c:v>
                </c:pt>
                <c:pt idx="31126">
                  <c:v>2</c:v>
                </c:pt>
                <c:pt idx="31127">
                  <c:v>2</c:v>
                </c:pt>
                <c:pt idx="31128">
                  <c:v>2</c:v>
                </c:pt>
                <c:pt idx="31129">
                  <c:v>2</c:v>
                </c:pt>
                <c:pt idx="31130">
                  <c:v>2</c:v>
                </c:pt>
                <c:pt idx="31131">
                  <c:v>2</c:v>
                </c:pt>
                <c:pt idx="31132">
                  <c:v>2</c:v>
                </c:pt>
                <c:pt idx="31133">
                  <c:v>2</c:v>
                </c:pt>
                <c:pt idx="31134">
                  <c:v>2</c:v>
                </c:pt>
                <c:pt idx="31135">
                  <c:v>2</c:v>
                </c:pt>
                <c:pt idx="31136">
                  <c:v>2</c:v>
                </c:pt>
                <c:pt idx="31137">
                  <c:v>2</c:v>
                </c:pt>
                <c:pt idx="31138">
                  <c:v>2</c:v>
                </c:pt>
                <c:pt idx="31139">
                  <c:v>2</c:v>
                </c:pt>
                <c:pt idx="31140">
                  <c:v>2</c:v>
                </c:pt>
                <c:pt idx="31141">
                  <c:v>2</c:v>
                </c:pt>
                <c:pt idx="31142">
                  <c:v>2</c:v>
                </c:pt>
                <c:pt idx="31143">
                  <c:v>2</c:v>
                </c:pt>
                <c:pt idx="31144">
                  <c:v>2</c:v>
                </c:pt>
                <c:pt idx="31145">
                  <c:v>2</c:v>
                </c:pt>
                <c:pt idx="31146">
                  <c:v>2</c:v>
                </c:pt>
                <c:pt idx="31147">
                  <c:v>2.5</c:v>
                </c:pt>
                <c:pt idx="31148">
                  <c:v>2.5</c:v>
                </c:pt>
                <c:pt idx="31149">
                  <c:v>2.5</c:v>
                </c:pt>
                <c:pt idx="31150">
                  <c:v>2.5</c:v>
                </c:pt>
                <c:pt idx="31151">
                  <c:v>2.5</c:v>
                </c:pt>
                <c:pt idx="31152">
                  <c:v>2.5</c:v>
                </c:pt>
                <c:pt idx="31153">
                  <c:v>2</c:v>
                </c:pt>
                <c:pt idx="31154">
                  <c:v>2</c:v>
                </c:pt>
                <c:pt idx="31155">
                  <c:v>2.5</c:v>
                </c:pt>
                <c:pt idx="31156">
                  <c:v>2.5</c:v>
                </c:pt>
                <c:pt idx="31157">
                  <c:v>2</c:v>
                </c:pt>
                <c:pt idx="31158">
                  <c:v>2</c:v>
                </c:pt>
                <c:pt idx="31159">
                  <c:v>2</c:v>
                </c:pt>
                <c:pt idx="31160">
                  <c:v>2.5</c:v>
                </c:pt>
                <c:pt idx="31161">
                  <c:v>2.5</c:v>
                </c:pt>
                <c:pt idx="31162">
                  <c:v>2</c:v>
                </c:pt>
                <c:pt idx="31163">
                  <c:v>2</c:v>
                </c:pt>
                <c:pt idx="31164">
                  <c:v>2.5</c:v>
                </c:pt>
                <c:pt idx="31165">
                  <c:v>2</c:v>
                </c:pt>
                <c:pt idx="31166">
                  <c:v>2</c:v>
                </c:pt>
                <c:pt idx="31167">
                  <c:v>2</c:v>
                </c:pt>
                <c:pt idx="31168">
                  <c:v>2</c:v>
                </c:pt>
                <c:pt idx="31169">
                  <c:v>2</c:v>
                </c:pt>
                <c:pt idx="31170">
                  <c:v>2</c:v>
                </c:pt>
                <c:pt idx="31171">
                  <c:v>2</c:v>
                </c:pt>
                <c:pt idx="31172">
                  <c:v>2</c:v>
                </c:pt>
                <c:pt idx="31173">
                  <c:v>2</c:v>
                </c:pt>
                <c:pt idx="31174">
                  <c:v>2</c:v>
                </c:pt>
                <c:pt idx="31175">
                  <c:v>2</c:v>
                </c:pt>
                <c:pt idx="31176">
                  <c:v>2.5</c:v>
                </c:pt>
                <c:pt idx="31177">
                  <c:v>2.5</c:v>
                </c:pt>
                <c:pt idx="31178">
                  <c:v>2.5</c:v>
                </c:pt>
                <c:pt idx="31179">
                  <c:v>2.5</c:v>
                </c:pt>
                <c:pt idx="31180">
                  <c:v>2.5</c:v>
                </c:pt>
                <c:pt idx="31181">
                  <c:v>2</c:v>
                </c:pt>
                <c:pt idx="31182">
                  <c:v>2</c:v>
                </c:pt>
                <c:pt idx="31183">
                  <c:v>2</c:v>
                </c:pt>
                <c:pt idx="31184">
                  <c:v>2</c:v>
                </c:pt>
                <c:pt idx="31185">
                  <c:v>2</c:v>
                </c:pt>
                <c:pt idx="31186">
                  <c:v>2</c:v>
                </c:pt>
                <c:pt idx="31187">
                  <c:v>2</c:v>
                </c:pt>
                <c:pt idx="31188">
                  <c:v>2</c:v>
                </c:pt>
                <c:pt idx="31189">
                  <c:v>2</c:v>
                </c:pt>
                <c:pt idx="31190">
                  <c:v>2</c:v>
                </c:pt>
                <c:pt idx="31191">
                  <c:v>2</c:v>
                </c:pt>
                <c:pt idx="31192">
                  <c:v>2</c:v>
                </c:pt>
                <c:pt idx="31193">
                  <c:v>2</c:v>
                </c:pt>
                <c:pt idx="31194">
                  <c:v>2</c:v>
                </c:pt>
                <c:pt idx="31195">
                  <c:v>2</c:v>
                </c:pt>
                <c:pt idx="31196">
                  <c:v>2</c:v>
                </c:pt>
                <c:pt idx="31197">
                  <c:v>2</c:v>
                </c:pt>
                <c:pt idx="31198">
                  <c:v>2</c:v>
                </c:pt>
                <c:pt idx="31199">
                  <c:v>2.5</c:v>
                </c:pt>
                <c:pt idx="31200">
                  <c:v>2.5</c:v>
                </c:pt>
                <c:pt idx="31201">
                  <c:v>2</c:v>
                </c:pt>
                <c:pt idx="31202">
                  <c:v>2</c:v>
                </c:pt>
                <c:pt idx="31203">
                  <c:v>2</c:v>
                </c:pt>
                <c:pt idx="31204">
                  <c:v>2</c:v>
                </c:pt>
                <c:pt idx="31205">
                  <c:v>2</c:v>
                </c:pt>
                <c:pt idx="31206">
                  <c:v>2.5</c:v>
                </c:pt>
                <c:pt idx="31207">
                  <c:v>2</c:v>
                </c:pt>
                <c:pt idx="31208">
                  <c:v>2</c:v>
                </c:pt>
                <c:pt idx="31209">
                  <c:v>2.5</c:v>
                </c:pt>
                <c:pt idx="31210">
                  <c:v>2</c:v>
                </c:pt>
                <c:pt idx="31211">
                  <c:v>2</c:v>
                </c:pt>
                <c:pt idx="31212">
                  <c:v>2</c:v>
                </c:pt>
                <c:pt idx="31213">
                  <c:v>2</c:v>
                </c:pt>
                <c:pt idx="31214">
                  <c:v>2</c:v>
                </c:pt>
                <c:pt idx="31215">
                  <c:v>2</c:v>
                </c:pt>
                <c:pt idx="31216">
                  <c:v>2</c:v>
                </c:pt>
                <c:pt idx="31217">
                  <c:v>2</c:v>
                </c:pt>
                <c:pt idx="31218">
                  <c:v>2</c:v>
                </c:pt>
                <c:pt idx="31219">
                  <c:v>2.5</c:v>
                </c:pt>
                <c:pt idx="31220">
                  <c:v>2.5</c:v>
                </c:pt>
                <c:pt idx="31221">
                  <c:v>2</c:v>
                </c:pt>
                <c:pt idx="31222">
                  <c:v>2</c:v>
                </c:pt>
                <c:pt idx="31223">
                  <c:v>2</c:v>
                </c:pt>
                <c:pt idx="31224">
                  <c:v>2</c:v>
                </c:pt>
                <c:pt idx="31225">
                  <c:v>2</c:v>
                </c:pt>
                <c:pt idx="31226">
                  <c:v>2</c:v>
                </c:pt>
                <c:pt idx="31227">
                  <c:v>2.5</c:v>
                </c:pt>
                <c:pt idx="31228">
                  <c:v>2.5</c:v>
                </c:pt>
                <c:pt idx="31229">
                  <c:v>2</c:v>
                </c:pt>
                <c:pt idx="31230">
                  <c:v>2.5</c:v>
                </c:pt>
                <c:pt idx="31231">
                  <c:v>2</c:v>
                </c:pt>
                <c:pt idx="31232">
                  <c:v>2</c:v>
                </c:pt>
                <c:pt idx="31233">
                  <c:v>2</c:v>
                </c:pt>
                <c:pt idx="31234">
                  <c:v>2</c:v>
                </c:pt>
                <c:pt idx="31235">
                  <c:v>2.5</c:v>
                </c:pt>
                <c:pt idx="31236">
                  <c:v>2</c:v>
                </c:pt>
                <c:pt idx="31237">
                  <c:v>2</c:v>
                </c:pt>
                <c:pt idx="31238">
                  <c:v>2</c:v>
                </c:pt>
                <c:pt idx="31239">
                  <c:v>2</c:v>
                </c:pt>
                <c:pt idx="31240">
                  <c:v>2</c:v>
                </c:pt>
                <c:pt idx="31241">
                  <c:v>2</c:v>
                </c:pt>
                <c:pt idx="31242">
                  <c:v>2</c:v>
                </c:pt>
                <c:pt idx="31243">
                  <c:v>2</c:v>
                </c:pt>
                <c:pt idx="31244">
                  <c:v>3.2</c:v>
                </c:pt>
                <c:pt idx="31245">
                  <c:v>2</c:v>
                </c:pt>
                <c:pt idx="31246">
                  <c:v>2</c:v>
                </c:pt>
                <c:pt idx="31247">
                  <c:v>2</c:v>
                </c:pt>
                <c:pt idx="31248">
                  <c:v>2</c:v>
                </c:pt>
                <c:pt idx="31249">
                  <c:v>2</c:v>
                </c:pt>
                <c:pt idx="31250">
                  <c:v>2</c:v>
                </c:pt>
                <c:pt idx="31251">
                  <c:v>2</c:v>
                </c:pt>
                <c:pt idx="31252">
                  <c:v>2</c:v>
                </c:pt>
                <c:pt idx="31253">
                  <c:v>2</c:v>
                </c:pt>
                <c:pt idx="31254">
                  <c:v>2</c:v>
                </c:pt>
                <c:pt idx="31255">
                  <c:v>2</c:v>
                </c:pt>
                <c:pt idx="31256">
                  <c:v>2</c:v>
                </c:pt>
                <c:pt idx="31257">
                  <c:v>2</c:v>
                </c:pt>
                <c:pt idx="31258">
                  <c:v>1.8</c:v>
                </c:pt>
                <c:pt idx="31259">
                  <c:v>1.9</c:v>
                </c:pt>
                <c:pt idx="31260">
                  <c:v>1.9</c:v>
                </c:pt>
                <c:pt idx="31261">
                  <c:v>2</c:v>
                </c:pt>
                <c:pt idx="31262">
                  <c:v>2</c:v>
                </c:pt>
                <c:pt idx="31263">
                  <c:v>2</c:v>
                </c:pt>
                <c:pt idx="31264">
                  <c:v>2</c:v>
                </c:pt>
                <c:pt idx="31265">
                  <c:v>2</c:v>
                </c:pt>
                <c:pt idx="31266">
                  <c:v>2</c:v>
                </c:pt>
                <c:pt idx="31267">
                  <c:v>1.8</c:v>
                </c:pt>
                <c:pt idx="31268">
                  <c:v>1.8</c:v>
                </c:pt>
                <c:pt idx="31269">
                  <c:v>1.9</c:v>
                </c:pt>
                <c:pt idx="31270">
                  <c:v>1.9</c:v>
                </c:pt>
                <c:pt idx="31271">
                  <c:v>1.9</c:v>
                </c:pt>
                <c:pt idx="31272">
                  <c:v>1.9</c:v>
                </c:pt>
                <c:pt idx="31273">
                  <c:v>2</c:v>
                </c:pt>
                <c:pt idx="31274">
                  <c:v>2</c:v>
                </c:pt>
                <c:pt idx="31275">
                  <c:v>2</c:v>
                </c:pt>
                <c:pt idx="31276">
                  <c:v>2</c:v>
                </c:pt>
                <c:pt idx="31277">
                  <c:v>2</c:v>
                </c:pt>
                <c:pt idx="31278">
                  <c:v>2</c:v>
                </c:pt>
                <c:pt idx="31279">
                  <c:v>1.8</c:v>
                </c:pt>
                <c:pt idx="31280">
                  <c:v>2.8</c:v>
                </c:pt>
                <c:pt idx="31281">
                  <c:v>1.8</c:v>
                </c:pt>
                <c:pt idx="31282">
                  <c:v>1.9</c:v>
                </c:pt>
                <c:pt idx="31283">
                  <c:v>1.9</c:v>
                </c:pt>
                <c:pt idx="31284">
                  <c:v>1.9</c:v>
                </c:pt>
                <c:pt idx="31285">
                  <c:v>1.9</c:v>
                </c:pt>
                <c:pt idx="31286">
                  <c:v>2</c:v>
                </c:pt>
                <c:pt idx="31287">
                  <c:v>2</c:v>
                </c:pt>
                <c:pt idx="31288">
                  <c:v>2</c:v>
                </c:pt>
                <c:pt idx="31289">
                  <c:v>2</c:v>
                </c:pt>
                <c:pt idx="31290">
                  <c:v>2</c:v>
                </c:pt>
                <c:pt idx="31291">
                  <c:v>2</c:v>
                </c:pt>
                <c:pt idx="31292">
                  <c:v>1.8</c:v>
                </c:pt>
                <c:pt idx="31293">
                  <c:v>2.8</c:v>
                </c:pt>
                <c:pt idx="31294">
                  <c:v>3.2</c:v>
                </c:pt>
                <c:pt idx="31295">
                  <c:v>1.8</c:v>
                </c:pt>
                <c:pt idx="31296">
                  <c:v>1.9</c:v>
                </c:pt>
                <c:pt idx="31297">
                  <c:v>1.9</c:v>
                </c:pt>
                <c:pt idx="31298">
                  <c:v>1.9</c:v>
                </c:pt>
                <c:pt idx="31299">
                  <c:v>1.9</c:v>
                </c:pt>
                <c:pt idx="31300">
                  <c:v>2</c:v>
                </c:pt>
                <c:pt idx="31301">
                  <c:v>2</c:v>
                </c:pt>
                <c:pt idx="31302">
                  <c:v>2</c:v>
                </c:pt>
                <c:pt idx="31303">
                  <c:v>2</c:v>
                </c:pt>
                <c:pt idx="31304">
                  <c:v>1.9</c:v>
                </c:pt>
                <c:pt idx="31305">
                  <c:v>1.9</c:v>
                </c:pt>
                <c:pt idx="31306">
                  <c:v>2</c:v>
                </c:pt>
                <c:pt idx="31307">
                  <c:v>2</c:v>
                </c:pt>
                <c:pt idx="31308">
                  <c:v>2.8</c:v>
                </c:pt>
                <c:pt idx="31309">
                  <c:v>1.8</c:v>
                </c:pt>
                <c:pt idx="31310">
                  <c:v>1.8</c:v>
                </c:pt>
                <c:pt idx="31311">
                  <c:v>1.8</c:v>
                </c:pt>
                <c:pt idx="31312">
                  <c:v>1.9</c:v>
                </c:pt>
                <c:pt idx="31313">
                  <c:v>1.9</c:v>
                </c:pt>
                <c:pt idx="31314">
                  <c:v>1.9</c:v>
                </c:pt>
                <c:pt idx="31315">
                  <c:v>1.9</c:v>
                </c:pt>
                <c:pt idx="31316">
                  <c:v>2</c:v>
                </c:pt>
                <c:pt idx="31317">
                  <c:v>2</c:v>
                </c:pt>
                <c:pt idx="31318">
                  <c:v>2</c:v>
                </c:pt>
                <c:pt idx="31319">
                  <c:v>2</c:v>
                </c:pt>
                <c:pt idx="31320">
                  <c:v>2.8</c:v>
                </c:pt>
                <c:pt idx="31321">
                  <c:v>2.8</c:v>
                </c:pt>
                <c:pt idx="31322">
                  <c:v>1.9</c:v>
                </c:pt>
                <c:pt idx="31323">
                  <c:v>1.9</c:v>
                </c:pt>
                <c:pt idx="31324">
                  <c:v>2</c:v>
                </c:pt>
                <c:pt idx="31325">
                  <c:v>2</c:v>
                </c:pt>
                <c:pt idx="31326">
                  <c:v>1.8</c:v>
                </c:pt>
                <c:pt idx="31327">
                  <c:v>1.8</c:v>
                </c:pt>
                <c:pt idx="31328">
                  <c:v>2</c:v>
                </c:pt>
                <c:pt idx="31329">
                  <c:v>1.8</c:v>
                </c:pt>
                <c:pt idx="31330">
                  <c:v>1.8</c:v>
                </c:pt>
                <c:pt idx="31331">
                  <c:v>1.9</c:v>
                </c:pt>
                <c:pt idx="31332">
                  <c:v>1.9</c:v>
                </c:pt>
                <c:pt idx="31333">
                  <c:v>2</c:v>
                </c:pt>
                <c:pt idx="31334">
                  <c:v>2</c:v>
                </c:pt>
                <c:pt idx="31335">
                  <c:v>1.8</c:v>
                </c:pt>
                <c:pt idx="31336">
                  <c:v>1.8</c:v>
                </c:pt>
                <c:pt idx="31337">
                  <c:v>1.9</c:v>
                </c:pt>
                <c:pt idx="31338">
                  <c:v>1.9</c:v>
                </c:pt>
                <c:pt idx="31339">
                  <c:v>2.8</c:v>
                </c:pt>
                <c:pt idx="31340">
                  <c:v>2</c:v>
                </c:pt>
                <c:pt idx="31341">
                  <c:v>2</c:v>
                </c:pt>
                <c:pt idx="31342">
                  <c:v>1.8</c:v>
                </c:pt>
                <c:pt idx="31343">
                  <c:v>1.8</c:v>
                </c:pt>
                <c:pt idx="31344">
                  <c:v>1.9</c:v>
                </c:pt>
                <c:pt idx="31345">
                  <c:v>1.9</c:v>
                </c:pt>
                <c:pt idx="31346">
                  <c:v>2</c:v>
                </c:pt>
                <c:pt idx="31347">
                  <c:v>2</c:v>
                </c:pt>
                <c:pt idx="31348">
                  <c:v>2</c:v>
                </c:pt>
                <c:pt idx="31349">
                  <c:v>2</c:v>
                </c:pt>
                <c:pt idx="31350">
                  <c:v>1.8</c:v>
                </c:pt>
                <c:pt idx="31351">
                  <c:v>1.8</c:v>
                </c:pt>
                <c:pt idx="31352">
                  <c:v>1.9</c:v>
                </c:pt>
                <c:pt idx="31353">
                  <c:v>1.9</c:v>
                </c:pt>
                <c:pt idx="31354">
                  <c:v>2.8</c:v>
                </c:pt>
                <c:pt idx="31355">
                  <c:v>2</c:v>
                </c:pt>
                <c:pt idx="31356">
                  <c:v>2</c:v>
                </c:pt>
                <c:pt idx="31357">
                  <c:v>2</c:v>
                </c:pt>
                <c:pt idx="31358">
                  <c:v>2</c:v>
                </c:pt>
                <c:pt idx="31359">
                  <c:v>2</c:v>
                </c:pt>
                <c:pt idx="31360">
                  <c:v>2</c:v>
                </c:pt>
                <c:pt idx="31361">
                  <c:v>2</c:v>
                </c:pt>
                <c:pt idx="31362">
                  <c:v>2</c:v>
                </c:pt>
                <c:pt idx="31363">
                  <c:v>1.9</c:v>
                </c:pt>
                <c:pt idx="31364">
                  <c:v>1.9</c:v>
                </c:pt>
                <c:pt idx="31365">
                  <c:v>2</c:v>
                </c:pt>
                <c:pt idx="31366">
                  <c:v>2</c:v>
                </c:pt>
                <c:pt idx="31367">
                  <c:v>2</c:v>
                </c:pt>
                <c:pt idx="31368">
                  <c:v>2</c:v>
                </c:pt>
                <c:pt idx="31369">
                  <c:v>2</c:v>
                </c:pt>
                <c:pt idx="31370">
                  <c:v>2</c:v>
                </c:pt>
                <c:pt idx="31371">
                  <c:v>2.8</c:v>
                </c:pt>
                <c:pt idx="31372">
                  <c:v>1.9</c:v>
                </c:pt>
                <c:pt idx="31373">
                  <c:v>1.9</c:v>
                </c:pt>
                <c:pt idx="31374">
                  <c:v>2.8</c:v>
                </c:pt>
                <c:pt idx="31375">
                  <c:v>2</c:v>
                </c:pt>
                <c:pt idx="31376">
                  <c:v>2</c:v>
                </c:pt>
                <c:pt idx="31377">
                  <c:v>2</c:v>
                </c:pt>
                <c:pt idx="31378">
                  <c:v>2</c:v>
                </c:pt>
                <c:pt idx="31379">
                  <c:v>2</c:v>
                </c:pt>
                <c:pt idx="31380">
                  <c:v>2</c:v>
                </c:pt>
                <c:pt idx="31381">
                  <c:v>2</c:v>
                </c:pt>
                <c:pt idx="31382">
                  <c:v>2</c:v>
                </c:pt>
                <c:pt idx="31383">
                  <c:v>2</c:v>
                </c:pt>
                <c:pt idx="31384">
                  <c:v>2</c:v>
                </c:pt>
                <c:pt idx="31385">
                  <c:v>2.8</c:v>
                </c:pt>
                <c:pt idx="31386">
                  <c:v>2</c:v>
                </c:pt>
                <c:pt idx="31387">
                  <c:v>2</c:v>
                </c:pt>
                <c:pt idx="31388">
                  <c:v>2</c:v>
                </c:pt>
                <c:pt idx="31389">
                  <c:v>2</c:v>
                </c:pt>
                <c:pt idx="31390">
                  <c:v>2</c:v>
                </c:pt>
                <c:pt idx="31391">
                  <c:v>2</c:v>
                </c:pt>
                <c:pt idx="31392">
                  <c:v>2</c:v>
                </c:pt>
                <c:pt idx="31393">
                  <c:v>2</c:v>
                </c:pt>
                <c:pt idx="31394">
                  <c:v>2</c:v>
                </c:pt>
                <c:pt idx="31395">
                  <c:v>2</c:v>
                </c:pt>
                <c:pt idx="31396">
                  <c:v>2.8</c:v>
                </c:pt>
                <c:pt idx="31397">
                  <c:v>2.8</c:v>
                </c:pt>
                <c:pt idx="31398">
                  <c:v>2</c:v>
                </c:pt>
                <c:pt idx="31399" formatCode="0.0">
                  <c:v>2.030802603036872</c:v>
                </c:pt>
                <c:pt idx="31400" formatCode="0.0">
                  <c:v>2.030802603036872</c:v>
                </c:pt>
                <c:pt idx="31401" formatCode="0.0">
                  <c:v>2.030802603036872</c:v>
                </c:pt>
                <c:pt idx="31402" formatCode="0.0">
                  <c:v>2.030802603036872</c:v>
                </c:pt>
                <c:pt idx="31403" formatCode="0.0">
                  <c:v>2.030802603036872</c:v>
                </c:pt>
                <c:pt idx="31404" formatCode="0.0">
                  <c:v>2.030802603036872</c:v>
                </c:pt>
                <c:pt idx="31405" formatCode="0.0">
                  <c:v>2.030802603036872</c:v>
                </c:pt>
                <c:pt idx="31406" formatCode="0.0">
                  <c:v>2.030802603036872</c:v>
                </c:pt>
                <c:pt idx="31407" formatCode="0.0">
                  <c:v>2.030802603036872</c:v>
                </c:pt>
                <c:pt idx="31408" formatCode="0.0">
                  <c:v>2.030802603036872</c:v>
                </c:pt>
                <c:pt idx="31409" formatCode="0.0">
                  <c:v>2.030802603036872</c:v>
                </c:pt>
                <c:pt idx="31410" formatCode="0.0">
                  <c:v>2.030802603036872</c:v>
                </c:pt>
                <c:pt idx="31411" formatCode="0.0">
                  <c:v>2.030802603036872</c:v>
                </c:pt>
                <c:pt idx="31412" formatCode="0.0">
                  <c:v>2.030802603036872</c:v>
                </c:pt>
                <c:pt idx="31413" formatCode="0.0">
                  <c:v>2.030802603036872</c:v>
                </c:pt>
                <c:pt idx="31414" formatCode="0.0">
                  <c:v>2.030802603036872</c:v>
                </c:pt>
                <c:pt idx="31415" formatCode="0.0">
                  <c:v>2.030802603036872</c:v>
                </c:pt>
                <c:pt idx="31416" formatCode="0.0">
                  <c:v>2.030802603036872</c:v>
                </c:pt>
                <c:pt idx="31417" formatCode="0.0">
                  <c:v>2.030802603036872</c:v>
                </c:pt>
                <c:pt idx="31418" formatCode="0.0">
                  <c:v>2.030802603036872</c:v>
                </c:pt>
                <c:pt idx="31419" formatCode="0.0">
                  <c:v>2.030802603036872</c:v>
                </c:pt>
                <c:pt idx="31420" formatCode="0.0">
                  <c:v>2.030802603036872</c:v>
                </c:pt>
                <c:pt idx="31421" formatCode="0.0">
                  <c:v>2.030802603036872</c:v>
                </c:pt>
                <c:pt idx="31422" formatCode="0.0">
                  <c:v>2.030802603036872</c:v>
                </c:pt>
                <c:pt idx="31423" formatCode="0.0">
                  <c:v>2.030802603036872</c:v>
                </c:pt>
                <c:pt idx="31424" formatCode="0.0">
                  <c:v>2.030802603036872</c:v>
                </c:pt>
                <c:pt idx="31425" formatCode="0.0">
                  <c:v>2.030802603036872</c:v>
                </c:pt>
                <c:pt idx="31426" formatCode="0.0">
                  <c:v>2.030802603036872</c:v>
                </c:pt>
                <c:pt idx="31427" formatCode="0.0">
                  <c:v>2.030802603036872</c:v>
                </c:pt>
                <c:pt idx="31428" formatCode="0.0">
                  <c:v>2.030802603036872</c:v>
                </c:pt>
                <c:pt idx="31429" formatCode="0.0">
                  <c:v>2.030802603036872</c:v>
                </c:pt>
                <c:pt idx="31430" formatCode="0.0">
                  <c:v>2.030802603036872</c:v>
                </c:pt>
                <c:pt idx="31431" formatCode="0.0">
                  <c:v>2.030802603036872</c:v>
                </c:pt>
                <c:pt idx="31432" formatCode="0.0">
                  <c:v>2.030802603036872</c:v>
                </c:pt>
                <c:pt idx="31433" formatCode="0.0">
                  <c:v>2.030802603036872</c:v>
                </c:pt>
                <c:pt idx="31434" formatCode="0.0">
                  <c:v>2.030802603036872</c:v>
                </c:pt>
                <c:pt idx="31435" formatCode="0.0">
                  <c:v>2.030802603036872</c:v>
                </c:pt>
                <c:pt idx="31436" formatCode="0.0">
                  <c:v>2.030802603036872</c:v>
                </c:pt>
                <c:pt idx="31437" formatCode="0.0">
                  <c:v>2.030802603036872</c:v>
                </c:pt>
                <c:pt idx="31438" formatCode="0.0">
                  <c:v>2.030802603036872</c:v>
                </c:pt>
                <c:pt idx="31439" formatCode="0.0">
                  <c:v>2.030802603036872</c:v>
                </c:pt>
                <c:pt idx="31440">
                  <c:v>2</c:v>
                </c:pt>
                <c:pt idx="31441">
                  <c:v>2</c:v>
                </c:pt>
                <c:pt idx="31442">
                  <c:v>2</c:v>
                </c:pt>
                <c:pt idx="31443">
                  <c:v>2</c:v>
                </c:pt>
                <c:pt idx="31444">
                  <c:v>2</c:v>
                </c:pt>
                <c:pt idx="31445">
                  <c:v>2</c:v>
                </c:pt>
                <c:pt idx="31446">
                  <c:v>2</c:v>
                </c:pt>
                <c:pt idx="31447">
                  <c:v>2</c:v>
                </c:pt>
                <c:pt idx="31448">
                  <c:v>2.5</c:v>
                </c:pt>
                <c:pt idx="31449">
                  <c:v>2.5</c:v>
                </c:pt>
                <c:pt idx="31450">
                  <c:v>2.5</c:v>
                </c:pt>
                <c:pt idx="31451">
                  <c:v>2.5</c:v>
                </c:pt>
                <c:pt idx="31452">
                  <c:v>2.5</c:v>
                </c:pt>
                <c:pt idx="31453">
                  <c:v>2</c:v>
                </c:pt>
                <c:pt idx="31454">
                  <c:v>2</c:v>
                </c:pt>
                <c:pt idx="31455">
                  <c:v>2</c:v>
                </c:pt>
                <c:pt idx="31456">
                  <c:v>2</c:v>
                </c:pt>
                <c:pt idx="31457">
                  <c:v>2</c:v>
                </c:pt>
                <c:pt idx="31458">
                  <c:v>2.5</c:v>
                </c:pt>
                <c:pt idx="31459">
                  <c:v>2.5</c:v>
                </c:pt>
                <c:pt idx="31460">
                  <c:v>2.5</c:v>
                </c:pt>
                <c:pt idx="31461">
                  <c:v>2.5</c:v>
                </c:pt>
                <c:pt idx="31462">
                  <c:v>2</c:v>
                </c:pt>
                <c:pt idx="31463">
                  <c:v>2</c:v>
                </c:pt>
                <c:pt idx="31464">
                  <c:v>2</c:v>
                </c:pt>
                <c:pt idx="31465">
                  <c:v>2</c:v>
                </c:pt>
                <c:pt idx="31466">
                  <c:v>2</c:v>
                </c:pt>
                <c:pt idx="31467">
                  <c:v>2</c:v>
                </c:pt>
                <c:pt idx="31468">
                  <c:v>2</c:v>
                </c:pt>
                <c:pt idx="31469">
                  <c:v>2</c:v>
                </c:pt>
                <c:pt idx="31470">
                  <c:v>2</c:v>
                </c:pt>
                <c:pt idx="31471">
                  <c:v>2</c:v>
                </c:pt>
                <c:pt idx="31472">
                  <c:v>2</c:v>
                </c:pt>
                <c:pt idx="31473">
                  <c:v>2</c:v>
                </c:pt>
                <c:pt idx="31474">
                  <c:v>2</c:v>
                </c:pt>
                <c:pt idx="31475">
                  <c:v>2</c:v>
                </c:pt>
                <c:pt idx="31476">
                  <c:v>2</c:v>
                </c:pt>
                <c:pt idx="31477">
                  <c:v>2</c:v>
                </c:pt>
                <c:pt idx="31478">
                  <c:v>2</c:v>
                </c:pt>
                <c:pt idx="31479">
                  <c:v>2</c:v>
                </c:pt>
                <c:pt idx="31480">
                  <c:v>2</c:v>
                </c:pt>
                <c:pt idx="31481">
                  <c:v>2</c:v>
                </c:pt>
                <c:pt idx="31482">
                  <c:v>2</c:v>
                </c:pt>
                <c:pt idx="31483">
                  <c:v>2.5</c:v>
                </c:pt>
                <c:pt idx="31484">
                  <c:v>2.5</c:v>
                </c:pt>
                <c:pt idx="31485">
                  <c:v>2.5</c:v>
                </c:pt>
                <c:pt idx="31486">
                  <c:v>2.5</c:v>
                </c:pt>
                <c:pt idx="31487">
                  <c:v>2.5</c:v>
                </c:pt>
                <c:pt idx="31488">
                  <c:v>2.5</c:v>
                </c:pt>
                <c:pt idx="31489">
                  <c:v>2.5</c:v>
                </c:pt>
                <c:pt idx="31490">
                  <c:v>2.5</c:v>
                </c:pt>
                <c:pt idx="31491">
                  <c:v>2.5</c:v>
                </c:pt>
                <c:pt idx="31492">
                  <c:v>2.5</c:v>
                </c:pt>
                <c:pt idx="31493">
                  <c:v>2.5</c:v>
                </c:pt>
                <c:pt idx="31494">
                  <c:v>2.5</c:v>
                </c:pt>
                <c:pt idx="31495">
                  <c:v>2.5</c:v>
                </c:pt>
                <c:pt idx="31496">
                  <c:v>2.5</c:v>
                </c:pt>
                <c:pt idx="31497">
                  <c:v>2.5</c:v>
                </c:pt>
                <c:pt idx="31498">
                  <c:v>2</c:v>
                </c:pt>
                <c:pt idx="31499">
                  <c:v>2</c:v>
                </c:pt>
                <c:pt idx="31500">
                  <c:v>2</c:v>
                </c:pt>
                <c:pt idx="31501">
                  <c:v>2</c:v>
                </c:pt>
                <c:pt idx="31502">
                  <c:v>2</c:v>
                </c:pt>
                <c:pt idx="31503">
                  <c:v>2</c:v>
                </c:pt>
                <c:pt idx="31504">
                  <c:v>2.5</c:v>
                </c:pt>
                <c:pt idx="31505">
                  <c:v>2</c:v>
                </c:pt>
                <c:pt idx="31506">
                  <c:v>2</c:v>
                </c:pt>
                <c:pt idx="31507">
                  <c:v>2</c:v>
                </c:pt>
                <c:pt idx="31508">
                  <c:v>2</c:v>
                </c:pt>
                <c:pt idx="31509">
                  <c:v>2</c:v>
                </c:pt>
                <c:pt idx="31510">
                  <c:v>2</c:v>
                </c:pt>
                <c:pt idx="31511">
                  <c:v>2</c:v>
                </c:pt>
                <c:pt idx="31512">
                  <c:v>2</c:v>
                </c:pt>
                <c:pt idx="31513">
                  <c:v>2</c:v>
                </c:pt>
                <c:pt idx="31514">
                  <c:v>2</c:v>
                </c:pt>
                <c:pt idx="31515">
                  <c:v>2</c:v>
                </c:pt>
                <c:pt idx="31516">
                  <c:v>2.5</c:v>
                </c:pt>
                <c:pt idx="31517">
                  <c:v>2.5</c:v>
                </c:pt>
                <c:pt idx="31518">
                  <c:v>2.5</c:v>
                </c:pt>
                <c:pt idx="31519">
                  <c:v>2.5</c:v>
                </c:pt>
                <c:pt idx="31520">
                  <c:v>2.5</c:v>
                </c:pt>
                <c:pt idx="31521">
                  <c:v>2.5</c:v>
                </c:pt>
                <c:pt idx="31522">
                  <c:v>2.5</c:v>
                </c:pt>
                <c:pt idx="31523">
                  <c:v>2.5</c:v>
                </c:pt>
                <c:pt idx="31524">
                  <c:v>2.5</c:v>
                </c:pt>
                <c:pt idx="31525">
                  <c:v>2.5</c:v>
                </c:pt>
                <c:pt idx="31526">
                  <c:v>2.5</c:v>
                </c:pt>
                <c:pt idx="31527">
                  <c:v>2.5</c:v>
                </c:pt>
                <c:pt idx="31528">
                  <c:v>2.5</c:v>
                </c:pt>
                <c:pt idx="31529">
                  <c:v>2.5</c:v>
                </c:pt>
                <c:pt idx="31530">
                  <c:v>2.5</c:v>
                </c:pt>
                <c:pt idx="31531">
                  <c:v>2.5</c:v>
                </c:pt>
                <c:pt idx="31532">
                  <c:v>2.5</c:v>
                </c:pt>
                <c:pt idx="31533">
                  <c:v>2.5</c:v>
                </c:pt>
                <c:pt idx="31534">
                  <c:v>2.5</c:v>
                </c:pt>
                <c:pt idx="31535">
                  <c:v>2.5</c:v>
                </c:pt>
                <c:pt idx="31536">
                  <c:v>2.5</c:v>
                </c:pt>
                <c:pt idx="31537">
                  <c:v>2.5</c:v>
                </c:pt>
                <c:pt idx="31538">
                  <c:v>2.5</c:v>
                </c:pt>
                <c:pt idx="31539">
                  <c:v>2.5</c:v>
                </c:pt>
                <c:pt idx="31540">
                  <c:v>2.5</c:v>
                </c:pt>
                <c:pt idx="31541">
                  <c:v>2.5</c:v>
                </c:pt>
                <c:pt idx="31542">
                  <c:v>2.5</c:v>
                </c:pt>
                <c:pt idx="31543">
                  <c:v>2.5</c:v>
                </c:pt>
                <c:pt idx="31544">
                  <c:v>2.5</c:v>
                </c:pt>
                <c:pt idx="31545">
                  <c:v>2.5</c:v>
                </c:pt>
                <c:pt idx="31546">
                  <c:v>2.5</c:v>
                </c:pt>
                <c:pt idx="31547">
                  <c:v>2.5</c:v>
                </c:pt>
                <c:pt idx="31548">
                  <c:v>2.5</c:v>
                </c:pt>
                <c:pt idx="31549">
                  <c:v>2.5</c:v>
                </c:pt>
                <c:pt idx="31550">
                  <c:v>2.5</c:v>
                </c:pt>
                <c:pt idx="31551">
                  <c:v>1.9</c:v>
                </c:pt>
                <c:pt idx="31552">
                  <c:v>1.9</c:v>
                </c:pt>
                <c:pt idx="31553">
                  <c:v>2.5</c:v>
                </c:pt>
                <c:pt idx="31554">
                  <c:v>2.5</c:v>
                </c:pt>
                <c:pt idx="31555">
                  <c:v>2.5</c:v>
                </c:pt>
                <c:pt idx="31556">
                  <c:v>2</c:v>
                </c:pt>
                <c:pt idx="31557">
                  <c:v>1.8</c:v>
                </c:pt>
                <c:pt idx="31558">
                  <c:v>1.8</c:v>
                </c:pt>
                <c:pt idx="31559">
                  <c:v>1.9</c:v>
                </c:pt>
                <c:pt idx="31560">
                  <c:v>1.9</c:v>
                </c:pt>
                <c:pt idx="31561">
                  <c:v>2</c:v>
                </c:pt>
                <c:pt idx="31562">
                  <c:v>2</c:v>
                </c:pt>
                <c:pt idx="31563">
                  <c:v>2</c:v>
                </c:pt>
                <c:pt idx="31564">
                  <c:v>2</c:v>
                </c:pt>
                <c:pt idx="31565">
                  <c:v>2</c:v>
                </c:pt>
                <c:pt idx="31566">
                  <c:v>1.8</c:v>
                </c:pt>
                <c:pt idx="31567">
                  <c:v>1.8</c:v>
                </c:pt>
                <c:pt idx="31568">
                  <c:v>1.9</c:v>
                </c:pt>
                <c:pt idx="31569">
                  <c:v>1.9</c:v>
                </c:pt>
                <c:pt idx="31570">
                  <c:v>1.9</c:v>
                </c:pt>
                <c:pt idx="31571">
                  <c:v>1.9</c:v>
                </c:pt>
                <c:pt idx="31572">
                  <c:v>2</c:v>
                </c:pt>
                <c:pt idx="31573">
                  <c:v>1.8</c:v>
                </c:pt>
                <c:pt idx="31574">
                  <c:v>2</c:v>
                </c:pt>
                <c:pt idx="31575">
                  <c:v>2</c:v>
                </c:pt>
                <c:pt idx="31576">
                  <c:v>2</c:v>
                </c:pt>
                <c:pt idx="31577">
                  <c:v>2</c:v>
                </c:pt>
                <c:pt idx="31578">
                  <c:v>1.8</c:v>
                </c:pt>
                <c:pt idx="31579">
                  <c:v>1.8</c:v>
                </c:pt>
                <c:pt idx="31580">
                  <c:v>1.8</c:v>
                </c:pt>
                <c:pt idx="31581">
                  <c:v>1.8</c:v>
                </c:pt>
                <c:pt idx="31582">
                  <c:v>1.8</c:v>
                </c:pt>
                <c:pt idx="31583">
                  <c:v>1.8</c:v>
                </c:pt>
                <c:pt idx="31584">
                  <c:v>1.8</c:v>
                </c:pt>
                <c:pt idx="31585">
                  <c:v>1.9</c:v>
                </c:pt>
                <c:pt idx="31586">
                  <c:v>1.9</c:v>
                </c:pt>
                <c:pt idx="31587">
                  <c:v>1.9</c:v>
                </c:pt>
                <c:pt idx="31588">
                  <c:v>1.9</c:v>
                </c:pt>
                <c:pt idx="31589">
                  <c:v>2</c:v>
                </c:pt>
                <c:pt idx="31590">
                  <c:v>2</c:v>
                </c:pt>
                <c:pt idx="31591">
                  <c:v>2</c:v>
                </c:pt>
                <c:pt idx="31592">
                  <c:v>2</c:v>
                </c:pt>
                <c:pt idx="31593">
                  <c:v>1.8</c:v>
                </c:pt>
                <c:pt idx="31594">
                  <c:v>1.8</c:v>
                </c:pt>
                <c:pt idx="31595">
                  <c:v>1.8</c:v>
                </c:pt>
                <c:pt idx="31596">
                  <c:v>1.8</c:v>
                </c:pt>
                <c:pt idx="31597">
                  <c:v>1.8</c:v>
                </c:pt>
                <c:pt idx="31598">
                  <c:v>1.8</c:v>
                </c:pt>
                <c:pt idx="31599">
                  <c:v>1.9</c:v>
                </c:pt>
                <c:pt idx="31600">
                  <c:v>1.9</c:v>
                </c:pt>
                <c:pt idx="31601">
                  <c:v>2</c:v>
                </c:pt>
                <c:pt idx="31602">
                  <c:v>2</c:v>
                </c:pt>
                <c:pt idx="31603">
                  <c:v>2</c:v>
                </c:pt>
                <c:pt idx="31604">
                  <c:v>2</c:v>
                </c:pt>
                <c:pt idx="31605">
                  <c:v>1.8</c:v>
                </c:pt>
                <c:pt idx="31606">
                  <c:v>1.8</c:v>
                </c:pt>
                <c:pt idx="31607">
                  <c:v>1.8</c:v>
                </c:pt>
                <c:pt idx="31608">
                  <c:v>1.8</c:v>
                </c:pt>
                <c:pt idx="31609">
                  <c:v>1.8</c:v>
                </c:pt>
                <c:pt idx="31610">
                  <c:v>1.9</c:v>
                </c:pt>
                <c:pt idx="31611">
                  <c:v>1.9</c:v>
                </c:pt>
                <c:pt idx="31612">
                  <c:v>2</c:v>
                </c:pt>
                <c:pt idx="31613">
                  <c:v>2</c:v>
                </c:pt>
                <c:pt idx="31614">
                  <c:v>2</c:v>
                </c:pt>
                <c:pt idx="31615">
                  <c:v>2</c:v>
                </c:pt>
                <c:pt idx="31616">
                  <c:v>1.8</c:v>
                </c:pt>
                <c:pt idx="31617">
                  <c:v>1.8</c:v>
                </c:pt>
                <c:pt idx="31618">
                  <c:v>1.8</c:v>
                </c:pt>
                <c:pt idx="31619">
                  <c:v>1.8</c:v>
                </c:pt>
                <c:pt idx="31620">
                  <c:v>1.9</c:v>
                </c:pt>
                <c:pt idx="31621">
                  <c:v>1.9</c:v>
                </c:pt>
                <c:pt idx="31622">
                  <c:v>2</c:v>
                </c:pt>
                <c:pt idx="31623">
                  <c:v>2</c:v>
                </c:pt>
                <c:pt idx="31624">
                  <c:v>2</c:v>
                </c:pt>
                <c:pt idx="31625">
                  <c:v>2</c:v>
                </c:pt>
                <c:pt idx="31626">
                  <c:v>2</c:v>
                </c:pt>
                <c:pt idx="31627">
                  <c:v>2</c:v>
                </c:pt>
                <c:pt idx="31628">
                  <c:v>2</c:v>
                </c:pt>
                <c:pt idx="31629">
                  <c:v>2</c:v>
                </c:pt>
                <c:pt idx="31630">
                  <c:v>1.8</c:v>
                </c:pt>
                <c:pt idx="31631">
                  <c:v>1.8</c:v>
                </c:pt>
                <c:pt idx="31632">
                  <c:v>1.8</c:v>
                </c:pt>
                <c:pt idx="31633">
                  <c:v>1.8</c:v>
                </c:pt>
                <c:pt idx="31634">
                  <c:v>1.9</c:v>
                </c:pt>
                <c:pt idx="31635">
                  <c:v>1.9</c:v>
                </c:pt>
                <c:pt idx="31636">
                  <c:v>2</c:v>
                </c:pt>
                <c:pt idx="31637">
                  <c:v>2</c:v>
                </c:pt>
                <c:pt idx="31638">
                  <c:v>2</c:v>
                </c:pt>
                <c:pt idx="31639">
                  <c:v>2</c:v>
                </c:pt>
                <c:pt idx="31640">
                  <c:v>1.9</c:v>
                </c:pt>
                <c:pt idx="31641">
                  <c:v>2</c:v>
                </c:pt>
                <c:pt idx="31642">
                  <c:v>1.9</c:v>
                </c:pt>
                <c:pt idx="31643">
                  <c:v>2</c:v>
                </c:pt>
                <c:pt idx="31644">
                  <c:v>2</c:v>
                </c:pt>
                <c:pt idx="31645" formatCode="0.0">
                  <c:v>0</c:v>
                </c:pt>
                <c:pt idx="31646" formatCode="0.0">
                  <c:v>0</c:v>
                </c:pt>
                <c:pt idx="31647" formatCode="0.0">
                  <c:v>0</c:v>
                </c:pt>
                <c:pt idx="31648" formatCode="0.0">
                  <c:v>0</c:v>
                </c:pt>
                <c:pt idx="31649" formatCode="0.0">
                  <c:v>0</c:v>
                </c:pt>
                <c:pt idx="31650" formatCode="0.0">
                  <c:v>0</c:v>
                </c:pt>
                <c:pt idx="31651" formatCode="0.0">
                  <c:v>0</c:v>
                </c:pt>
                <c:pt idx="31652" formatCode="0.0">
                  <c:v>0</c:v>
                </c:pt>
                <c:pt idx="31653">
                  <c:v>1.8</c:v>
                </c:pt>
                <c:pt idx="31654">
                  <c:v>1.8</c:v>
                </c:pt>
                <c:pt idx="31655">
                  <c:v>1.8</c:v>
                </c:pt>
                <c:pt idx="31656">
                  <c:v>1.8</c:v>
                </c:pt>
                <c:pt idx="31657">
                  <c:v>1.8</c:v>
                </c:pt>
                <c:pt idx="31658">
                  <c:v>1.8</c:v>
                </c:pt>
                <c:pt idx="31659">
                  <c:v>1.8</c:v>
                </c:pt>
                <c:pt idx="31660">
                  <c:v>1.8</c:v>
                </c:pt>
                <c:pt idx="31661">
                  <c:v>1.8</c:v>
                </c:pt>
                <c:pt idx="31662">
                  <c:v>1.8</c:v>
                </c:pt>
                <c:pt idx="31663">
                  <c:v>1.8</c:v>
                </c:pt>
                <c:pt idx="31664">
                  <c:v>2</c:v>
                </c:pt>
                <c:pt idx="31665">
                  <c:v>2</c:v>
                </c:pt>
                <c:pt idx="31666">
                  <c:v>2</c:v>
                </c:pt>
                <c:pt idx="31667">
                  <c:v>2</c:v>
                </c:pt>
                <c:pt idx="31668">
                  <c:v>2</c:v>
                </c:pt>
                <c:pt idx="31669">
                  <c:v>2</c:v>
                </c:pt>
                <c:pt idx="31670">
                  <c:v>2</c:v>
                </c:pt>
                <c:pt idx="31671">
                  <c:v>2</c:v>
                </c:pt>
                <c:pt idx="31672">
                  <c:v>2</c:v>
                </c:pt>
                <c:pt idx="31673">
                  <c:v>2</c:v>
                </c:pt>
                <c:pt idx="31674">
                  <c:v>2</c:v>
                </c:pt>
                <c:pt idx="31675">
                  <c:v>2</c:v>
                </c:pt>
                <c:pt idx="31676">
                  <c:v>2</c:v>
                </c:pt>
                <c:pt idx="31677">
                  <c:v>2</c:v>
                </c:pt>
                <c:pt idx="31678">
                  <c:v>2</c:v>
                </c:pt>
                <c:pt idx="31679">
                  <c:v>2</c:v>
                </c:pt>
                <c:pt idx="31680">
                  <c:v>2</c:v>
                </c:pt>
                <c:pt idx="31681">
                  <c:v>2</c:v>
                </c:pt>
                <c:pt idx="31682">
                  <c:v>2</c:v>
                </c:pt>
                <c:pt idx="31683">
                  <c:v>2</c:v>
                </c:pt>
                <c:pt idx="31684">
                  <c:v>2</c:v>
                </c:pt>
                <c:pt idx="31685">
                  <c:v>2</c:v>
                </c:pt>
                <c:pt idx="31686">
                  <c:v>2</c:v>
                </c:pt>
                <c:pt idx="31687">
                  <c:v>2</c:v>
                </c:pt>
                <c:pt idx="31688">
                  <c:v>2</c:v>
                </c:pt>
                <c:pt idx="31689">
                  <c:v>2</c:v>
                </c:pt>
                <c:pt idx="31690">
                  <c:v>2</c:v>
                </c:pt>
                <c:pt idx="31691">
                  <c:v>2</c:v>
                </c:pt>
                <c:pt idx="31692">
                  <c:v>2</c:v>
                </c:pt>
                <c:pt idx="31693">
                  <c:v>2</c:v>
                </c:pt>
                <c:pt idx="31694">
                  <c:v>2</c:v>
                </c:pt>
                <c:pt idx="31695">
                  <c:v>2</c:v>
                </c:pt>
                <c:pt idx="31696">
                  <c:v>1.8</c:v>
                </c:pt>
                <c:pt idx="31697">
                  <c:v>2</c:v>
                </c:pt>
                <c:pt idx="31698">
                  <c:v>2</c:v>
                </c:pt>
                <c:pt idx="31699">
                  <c:v>2</c:v>
                </c:pt>
                <c:pt idx="31700">
                  <c:v>2</c:v>
                </c:pt>
                <c:pt idx="31701">
                  <c:v>2</c:v>
                </c:pt>
                <c:pt idx="31702">
                  <c:v>2</c:v>
                </c:pt>
                <c:pt idx="31703">
                  <c:v>2</c:v>
                </c:pt>
                <c:pt idx="31704">
                  <c:v>2</c:v>
                </c:pt>
                <c:pt idx="31705">
                  <c:v>2</c:v>
                </c:pt>
                <c:pt idx="31706">
                  <c:v>2</c:v>
                </c:pt>
                <c:pt idx="31707">
                  <c:v>2</c:v>
                </c:pt>
                <c:pt idx="31708">
                  <c:v>2</c:v>
                </c:pt>
                <c:pt idx="31709">
                  <c:v>2</c:v>
                </c:pt>
                <c:pt idx="31710">
                  <c:v>2</c:v>
                </c:pt>
                <c:pt idx="31711">
                  <c:v>2</c:v>
                </c:pt>
                <c:pt idx="31712">
                  <c:v>2</c:v>
                </c:pt>
                <c:pt idx="31713">
                  <c:v>1.8</c:v>
                </c:pt>
                <c:pt idx="31714">
                  <c:v>1.8</c:v>
                </c:pt>
                <c:pt idx="31715">
                  <c:v>1.8</c:v>
                </c:pt>
                <c:pt idx="31716">
                  <c:v>1.8</c:v>
                </c:pt>
                <c:pt idx="31717">
                  <c:v>1.8</c:v>
                </c:pt>
                <c:pt idx="31718">
                  <c:v>1.8</c:v>
                </c:pt>
                <c:pt idx="31719">
                  <c:v>1.8</c:v>
                </c:pt>
                <c:pt idx="31720">
                  <c:v>1.8</c:v>
                </c:pt>
                <c:pt idx="31721">
                  <c:v>2</c:v>
                </c:pt>
                <c:pt idx="31722">
                  <c:v>2</c:v>
                </c:pt>
                <c:pt idx="31723">
                  <c:v>2</c:v>
                </c:pt>
                <c:pt idx="31724">
                  <c:v>2</c:v>
                </c:pt>
                <c:pt idx="31725">
                  <c:v>2</c:v>
                </c:pt>
                <c:pt idx="31726">
                  <c:v>2</c:v>
                </c:pt>
                <c:pt idx="31727">
                  <c:v>2</c:v>
                </c:pt>
                <c:pt idx="31728">
                  <c:v>2</c:v>
                </c:pt>
                <c:pt idx="31729">
                  <c:v>2</c:v>
                </c:pt>
                <c:pt idx="31730">
                  <c:v>2</c:v>
                </c:pt>
                <c:pt idx="31731">
                  <c:v>2</c:v>
                </c:pt>
                <c:pt idx="31732">
                  <c:v>2</c:v>
                </c:pt>
                <c:pt idx="31733">
                  <c:v>2</c:v>
                </c:pt>
                <c:pt idx="31734">
                  <c:v>2</c:v>
                </c:pt>
                <c:pt idx="31735">
                  <c:v>2</c:v>
                </c:pt>
                <c:pt idx="31736">
                  <c:v>2</c:v>
                </c:pt>
                <c:pt idx="31737">
                  <c:v>1.8</c:v>
                </c:pt>
                <c:pt idx="31738">
                  <c:v>1.8</c:v>
                </c:pt>
                <c:pt idx="31739">
                  <c:v>1.8</c:v>
                </c:pt>
                <c:pt idx="31740">
                  <c:v>1.8</c:v>
                </c:pt>
                <c:pt idx="31741">
                  <c:v>1.8</c:v>
                </c:pt>
                <c:pt idx="31742">
                  <c:v>1.8</c:v>
                </c:pt>
                <c:pt idx="31743">
                  <c:v>1.8</c:v>
                </c:pt>
                <c:pt idx="31744">
                  <c:v>2</c:v>
                </c:pt>
                <c:pt idx="31745">
                  <c:v>2</c:v>
                </c:pt>
                <c:pt idx="31746">
                  <c:v>2</c:v>
                </c:pt>
                <c:pt idx="31747">
                  <c:v>2</c:v>
                </c:pt>
                <c:pt idx="31748">
                  <c:v>2</c:v>
                </c:pt>
                <c:pt idx="31749">
                  <c:v>2</c:v>
                </c:pt>
                <c:pt idx="31750">
                  <c:v>2</c:v>
                </c:pt>
                <c:pt idx="31751">
                  <c:v>2</c:v>
                </c:pt>
                <c:pt idx="31752">
                  <c:v>2</c:v>
                </c:pt>
                <c:pt idx="31753">
                  <c:v>2</c:v>
                </c:pt>
                <c:pt idx="31754">
                  <c:v>2</c:v>
                </c:pt>
                <c:pt idx="31755">
                  <c:v>2</c:v>
                </c:pt>
                <c:pt idx="31756">
                  <c:v>2</c:v>
                </c:pt>
                <c:pt idx="31757">
                  <c:v>2</c:v>
                </c:pt>
                <c:pt idx="31758">
                  <c:v>2</c:v>
                </c:pt>
                <c:pt idx="31759">
                  <c:v>2</c:v>
                </c:pt>
                <c:pt idx="31760">
                  <c:v>2</c:v>
                </c:pt>
                <c:pt idx="31761">
                  <c:v>2.5</c:v>
                </c:pt>
                <c:pt idx="31762">
                  <c:v>2.5</c:v>
                </c:pt>
                <c:pt idx="31763">
                  <c:v>2.5</c:v>
                </c:pt>
                <c:pt idx="31764">
                  <c:v>1.8</c:v>
                </c:pt>
                <c:pt idx="31765">
                  <c:v>1.8</c:v>
                </c:pt>
                <c:pt idx="31766">
                  <c:v>1.8</c:v>
                </c:pt>
                <c:pt idx="31767">
                  <c:v>1.8</c:v>
                </c:pt>
                <c:pt idx="31768">
                  <c:v>2.5</c:v>
                </c:pt>
                <c:pt idx="31769">
                  <c:v>2.5</c:v>
                </c:pt>
                <c:pt idx="31770">
                  <c:v>2.5</c:v>
                </c:pt>
                <c:pt idx="31771">
                  <c:v>1.8</c:v>
                </c:pt>
                <c:pt idx="31772">
                  <c:v>1.8</c:v>
                </c:pt>
                <c:pt idx="31773">
                  <c:v>2.5</c:v>
                </c:pt>
                <c:pt idx="31774">
                  <c:v>2</c:v>
                </c:pt>
                <c:pt idx="31775">
                  <c:v>2</c:v>
                </c:pt>
                <c:pt idx="31776">
                  <c:v>2</c:v>
                </c:pt>
                <c:pt idx="31777">
                  <c:v>2</c:v>
                </c:pt>
                <c:pt idx="31778">
                  <c:v>2</c:v>
                </c:pt>
                <c:pt idx="31779">
                  <c:v>2</c:v>
                </c:pt>
                <c:pt idx="31780">
                  <c:v>2</c:v>
                </c:pt>
                <c:pt idx="31781">
                  <c:v>2</c:v>
                </c:pt>
                <c:pt idx="31782">
                  <c:v>2</c:v>
                </c:pt>
                <c:pt idx="31783">
                  <c:v>2</c:v>
                </c:pt>
                <c:pt idx="31784">
                  <c:v>2</c:v>
                </c:pt>
                <c:pt idx="31785">
                  <c:v>2</c:v>
                </c:pt>
                <c:pt idx="31786">
                  <c:v>2</c:v>
                </c:pt>
                <c:pt idx="31787">
                  <c:v>2</c:v>
                </c:pt>
                <c:pt idx="31788">
                  <c:v>2</c:v>
                </c:pt>
                <c:pt idx="31789">
                  <c:v>2</c:v>
                </c:pt>
                <c:pt idx="31790">
                  <c:v>2</c:v>
                </c:pt>
                <c:pt idx="31791">
                  <c:v>2.5</c:v>
                </c:pt>
                <c:pt idx="31792">
                  <c:v>2.5</c:v>
                </c:pt>
                <c:pt idx="31793">
                  <c:v>2.5</c:v>
                </c:pt>
                <c:pt idx="31794">
                  <c:v>2.5</c:v>
                </c:pt>
                <c:pt idx="31795">
                  <c:v>2.5</c:v>
                </c:pt>
                <c:pt idx="31796">
                  <c:v>2.5</c:v>
                </c:pt>
                <c:pt idx="31797">
                  <c:v>2.5</c:v>
                </c:pt>
                <c:pt idx="31798">
                  <c:v>2</c:v>
                </c:pt>
                <c:pt idx="31799">
                  <c:v>2</c:v>
                </c:pt>
                <c:pt idx="31800">
                  <c:v>2</c:v>
                </c:pt>
                <c:pt idx="31801">
                  <c:v>2</c:v>
                </c:pt>
                <c:pt idx="31802">
                  <c:v>2</c:v>
                </c:pt>
                <c:pt idx="31803">
                  <c:v>2</c:v>
                </c:pt>
                <c:pt idx="31804">
                  <c:v>2</c:v>
                </c:pt>
                <c:pt idx="31805">
                  <c:v>2</c:v>
                </c:pt>
                <c:pt idx="31806">
                  <c:v>2</c:v>
                </c:pt>
                <c:pt idx="31807">
                  <c:v>2</c:v>
                </c:pt>
                <c:pt idx="31808">
                  <c:v>2</c:v>
                </c:pt>
                <c:pt idx="31809">
                  <c:v>2</c:v>
                </c:pt>
                <c:pt idx="31810">
                  <c:v>2</c:v>
                </c:pt>
                <c:pt idx="31811">
                  <c:v>2</c:v>
                </c:pt>
                <c:pt idx="31812">
                  <c:v>2</c:v>
                </c:pt>
                <c:pt idx="31813">
                  <c:v>2</c:v>
                </c:pt>
                <c:pt idx="31814">
                  <c:v>2</c:v>
                </c:pt>
                <c:pt idx="31815">
                  <c:v>2</c:v>
                </c:pt>
                <c:pt idx="31816">
                  <c:v>2</c:v>
                </c:pt>
                <c:pt idx="31817">
                  <c:v>2</c:v>
                </c:pt>
                <c:pt idx="31818">
                  <c:v>2</c:v>
                </c:pt>
                <c:pt idx="31819">
                  <c:v>2</c:v>
                </c:pt>
                <c:pt idx="31820">
                  <c:v>2</c:v>
                </c:pt>
                <c:pt idx="31821">
                  <c:v>2</c:v>
                </c:pt>
                <c:pt idx="31822">
                  <c:v>2</c:v>
                </c:pt>
                <c:pt idx="31823">
                  <c:v>2</c:v>
                </c:pt>
                <c:pt idx="31824">
                  <c:v>2</c:v>
                </c:pt>
                <c:pt idx="31825">
                  <c:v>2.5</c:v>
                </c:pt>
                <c:pt idx="31826">
                  <c:v>2</c:v>
                </c:pt>
                <c:pt idx="31827">
                  <c:v>2</c:v>
                </c:pt>
                <c:pt idx="31828">
                  <c:v>2</c:v>
                </c:pt>
                <c:pt idx="31829">
                  <c:v>2</c:v>
                </c:pt>
                <c:pt idx="31830">
                  <c:v>2</c:v>
                </c:pt>
                <c:pt idx="31831">
                  <c:v>3</c:v>
                </c:pt>
                <c:pt idx="31832">
                  <c:v>3</c:v>
                </c:pt>
                <c:pt idx="31833">
                  <c:v>3</c:v>
                </c:pt>
                <c:pt idx="31834">
                  <c:v>2</c:v>
                </c:pt>
                <c:pt idx="31835">
                  <c:v>2</c:v>
                </c:pt>
                <c:pt idx="31836">
                  <c:v>2</c:v>
                </c:pt>
                <c:pt idx="31837">
                  <c:v>2</c:v>
                </c:pt>
                <c:pt idx="31838">
                  <c:v>3</c:v>
                </c:pt>
                <c:pt idx="31839">
                  <c:v>2.5</c:v>
                </c:pt>
                <c:pt idx="31840">
                  <c:v>2.5</c:v>
                </c:pt>
                <c:pt idx="31841">
                  <c:v>2.5</c:v>
                </c:pt>
                <c:pt idx="31842">
                  <c:v>2</c:v>
                </c:pt>
                <c:pt idx="31843">
                  <c:v>2</c:v>
                </c:pt>
                <c:pt idx="31844">
                  <c:v>2</c:v>
                </c:pt>
                <c:pt idx="31845">
                  <c:v>2</c:v>
                </c:pt>
                <c:pt idx="31846">
                  <c:v>2</c:v>
                </c:pt>
                <c:pt idx="31847">
                  <c:v>2</c:v>
                </c:pt>
                <c:pt idx="31848">
                  <c:v>2</c:v>
                </c:pt>
                <c:pt idx="31849">
                  <c:v>3</c:v>
                </c:pt>
                <c:pt idx="31850">
                  <c:v>3</c:v>
                </c:pt>
                <c:pt idx="31851">
                  <c:v>3</c:v>
                </c:pt>
                <c:pt idx="31852">
                  <c:v>3</c:v>
                </c:pt>
                <c:pt idx="31853">
                  <c:v>3</c:v>
                </c:pt>
                <c:pt idx="31854">
                  <c:v>3</c:v>
                </c:pt>
                <c:pt idx="31855">
                  <c:v>3.2</c:v>
                </c:pt>
                <c:pt idx="31856">
                  <c:v>3.2</c:v>
                </c:pt>
                <c:pt idx="31857">
                  <c:v>3.2</c:v>
                </c:pt>
                <c:pt idx="31858">
                  <c:v>3.2</c:v>
                </c:pt>
                <c:pt idx="31859">
                  <c:v>2</c:v>
                </c:pt>
                <c:pt idx="31860">
                  <c:v>2</c:v>
                </c:pt>
                <c:pt idx="31861">
                  <c:v>2</c:v>
                </c:pt>
                <c:pt idx="31862">
                  <c:v>2</c:v>
                </c:pt>
                <c:pt idx="31863">
                  <c:v>2</c:v>
                </c:pt>
                <c:pt idx="31864">
                  <c:v>3</c:v>
                </c:pt>
                <c:pt idx="31865">
                  <c:v>3</c:v>
                </c:pt>
                <c:pt idx="31866">
                  <c:v>3</c:v>
                </c:pt>
                <c:pt idx="31867">
                  <c:v>3</c:v>
                </c:pt>
                <c:pt idx="31868">
                  <c:v>2.5</c:v>
                </c:pt>
                <c:pt idx="31869">
                  <c:v>2.5</c:v>
                </c:pt>
                <c:pt idx="31870">
                  <c:v>3</c:v>
                </c:pt>
                <c:pt idx="31871">
                  <c:v>3.2</c:v>
                </c:pt>
                <c:pt idx="31872">
                  <c:v>3.2</c:v>
                </c:pt>
                <c:pt idx="31873">
                  <c:v>3.2</c:v>
                </c:pt>
                <c:pt idx="31874">
                  <c:v>3.2</c:v>
                </c:pt>
                <c:pt idx="31875">
                  <c:v>3.2</c:v>
                </c:pt>
                <c:pt idx="31876">
                  <c:v>3.2</c:v>
                </c:pt>
                <c:pt idx="31877">
                  <c:v>3.2</c:v>
                </c:pt>
                <c:pt idx="31878">
                  <c:v>3.2</c:v>
                </c:pt>
                <c:pt idx="31879">
                  <c:v>3.2</c:v>
                </c:pt>
                <c:pt idx="31880">
                  <c:v>3.2</c:v>
                </c:pt>
                <c:pt idx="31881">
                  <c:v>3.2</c:v>
                </c:pt>
                <c:pt idx="31882">
                  <c:v>3.2</c:v>
                </c:pt>
                <c:pt idx="31883">
                  <c:v>3.2</c:v>
                </c:pt>
                <c:pt idx="31884">
                  <c:v>3.2</c:v>
                </c:pt>
                <c:pt idx="31885">
                  <c:v>3.2</c:v>
                </c:pt>
                <c:pt idx="31886">
                  <c:v>3.2</c:v>
                </c:pt>
                <c:pt idx="31887">
                  <c:v>3</c:v>
                </c:pt>
                <c:pt idx="31888">
                  <c:v>3</c:v>
                </c:pt>
                <c:pt idx="31889">
                  <c:v>3</c:v>
                </c:pt>
                <c:pt idx="31890">
                  <c:v>3</c:v>
                </c:pt>
                <c:pt idx="31891">
                  <c:v>3</c:v>
                </c:pt>
                <c:pt idx="31892">
                  <c:v>3.2</c:v>
                </c:pt>
                <c:pt idx="31893">
                  <c:v>3.2</c:v>
                </c:pt>
                <c:pt idx="31894">
                  <c:v>3.2</c:v>
                </c:pt>
                <c:pt idx="31895">
                  <c:v>3.2</c:v>
                </c:pt>
                <c:pt idx="31896">
                  <c:v>3.2</c:v>
                </c:pt>
                <c:pt idx="31897">
                  <c:v>3.2</c:v>
                </c:pt>
                <c:pt idx="31898">
                  <c:v>3.2</c:v>
                </c:pt>
                <c:pt idx="31899">
                  <c:v>3.2</c:v>
                </c:pt>
                <c:pt idx="31900">
                  <c:v>3.2</c:v>
                </c:pt>
                <c:pt idx="31901">
                  <c:v>3</c:v>
                </c:pt>
                <c:pt idx="31902">
                  <c:v>3</c:v>
                </c:pt>
                <c:pt idx="31903">
                  <c:v>3</c:v>
                </c:pt>
                <c:pt idx="31904">
                  <c:v>3</c:v>
                </c:pt>
                <c:pt idx="31905">
                  <c:v>3</c:v>
                </c:pt>
                <c:pt idx="31906">
                  <c:v>3</c:v>
                </c:pt>
                <c:pt idx="31907">
                  <c:v>3.2</c:v>
                </c:pt>
                <c:pt idx="31908">
                  <c:v>3.2</c:v>
                </c:pt>
                <c:pt idx="31909">
                  <c:v>3.2</c:v>
                </c:pt>
                <c:pt idx="31910">
                  <c:v>3.2</c:v>
                </c:pt>
                <c:pt idx="31911">
                  <c:v>3.2</c:v>
                </c:pt>
                <c:pt idx="31912">
                  <c:v>3.2</c:v>
                </c:pt>
                <c:pt idx="31913">
                  <c:v>3.2</c:v>
                </c:pt>
                <c:pt idx="31914">
                  <c:v>3</c:v>
                </c:pt>
                <c:pt idx="31915">
                  <c:v>3.2</c:v>
                </c:pt>
                <c:pt idx="31916">
                  <c:v>3.2</c:v>
                </c:pt>
                <c:pt idx="31917">
                  <c:v>3.2</c:v>
                </c:pt>
                <c:pt idx="31918">
                  <c:v>3.2</c:v>
                </c:pt>
                <c:pt idx="31919">
                  <c:v>3.2</c:v>
                </c:pt>
                <c:pt idx="31920">
                  <c:v>3.2</c:v>
                </c:pt>
                <c:pt idx="31921">
                  <c:v>3.2</c:v>
                </c:pt>
                <c:pt idx="31922">
                  <c:v>3.2</c:v>
                </c:pt>
                <c:pt idx="31923">
                  <c:v>3.2</c:v>
                </c:pt>
                <c:pt idx="31924">
                  <c:v>3.2</c:v>
                </c:pt>
                <c:pt idx="31925">
                  <c:v>3.2</c:v>
                </c:pt>
                <c:pt idx="31926">
                  <c:v>3.2</c:v>
                </c:pt>
                <c:pt idx="31927">
                  <c:v>3.2</c:v>
                </c:pt>
                <c:pt idx="31928">
                  <c:v>3.2</c:v>
                </c:pt>
                <c:pt idx="31929">
                  <c:v>3.2</c:v>
                </c:pt>
                <c:pt idx="31930">
                  <c:v>3.2</c:v>
                </c:pt>
                <c:pt idx="31931">
                  <c:v>3</c:v>
                </c:pt>
                <c:pt idx="31932">
                  <c:v>3</c:v>
                </c:pt>
                <c:pt idx="31933">
                  <c:v>3</c:v>
                </c:pt>
                <c:pt idx="31934">
                  <c:v>3</c:v>
                </c:pt>
                <c:pt idx="31935">
                  <c:v>3</c:v>
                </c:pt>
                <c:pt idx="31936">
                  <c:v>3.2</c:v>
                </c:pt>
                <c:pt idx="31937">
                  <c:v>3.2</c:v>
                </c:pt>
                <c:pt idx="31938">
                  <c:v>3.2</c:v>
                </c:pt>
                <c:pt idx="31939">
                  <c:v>3.2</c:v>
                </c:pt>
                <c:pt idx="31940">
                  <c:v>3.2</c:v>
                </c:pt>
                <c:pt idx="31941">
                  <c:v>3.2</c:v>
                </c:pt>
                <c:pt idx="31942">
                  <c:v>3</c:v>
                </c:pt>
                <c:pt idx="31943">
                  <c:v>3</c:v>
                </c:pt>
                <c:pt idx="31944">
                  <c:v>3</c:v>
                </c:pt>
                <c:pt idx="31945">
                  <c:v>3.2</c:v>
                </c:pt>
                <c:pt idx="31946">
                  <c:v>3.2</c:v>
                </c:pt>
                <c:pt idx="31947">
                  <c:v>3.2</c:v>
                </c:pt>
                <c:pt idx="31948">
                  <c:v>3</c:v>
                </c:pt>
                <c:pt idx="31949">
                  <c:v>3</c:v>
                </c:pt>
                <c:pt idx="31950">
                  <c:v>3.2</c:v>
                </c:pt>
                <c:pt idx="31951">
                  <c:v>2</c:v>
                </c:pt>
                <c:pt idx="31952">
                  <c:v>2</c:v>
                </c:pt>
                <c:pt idx="31953">
                  <c:v>2</c:v>
                </c:pt>
                <c:pt idx="31954">
                  <c:v>2</c:v>
                </c:pt>
                <c:pt idx="31955">
                  <c:v>2</c:v>
                </c:pt>
                <c:pt idx="31956">
                  <c:v>2</c:v>
                </c:pt>
                <c:pt idx="31957">
                  <c:v>2</c:v>
                </c:pt>
                <c:pt idx="31958">
                  <c:v>2</c:v>
                </c:pt>
                <c:pt idx="31959">
                  <c:v>2</c:v>
                </c:pt>
                <c:pt idx="31960">
                  <c:v>2.5</c:v>
                </c:pt>
                <c:pt idx="31961">
                  <c:v>2</c:v>
                </c:pt>
                <c:pt idx="31962">
                  <c:v>2</c:v>
                </c:pt>
                <c:pt idx="31963">
                  <c:v>2</c:v>
                </c:pt>
                <c:pt idx="31964">
                  <c:v>3</c:v>
                </c:pt>
                <c:pt idx="31965">
                  <c:v>3</c:v>
                </c:pt>
                <c:pt idx="31966">
                  <c:v>3</c:v>
                </c:pt>
                <c:pt idx="31967">
                  <c:v>2</c:v>
                </c:pt>
                <c:pt idx="31968">
                  <c:v>2</c:v>
                </c:pt>
                <c:pt idx="31969">
                  <c:v>2.5</c:v>
                </c:pt>
                <c:pt idx="31970">
                  <c:v>2.5</c:v>
                </c:pt>
                <c:pt idx="31971">
                  <c:v>2.5</c:v>
                </c:pt>
                <c:pt idx="31972">
                  <c:v>2</c:v>
                </c:pt>
                <c:pt idx="31973">
                  <c:v>2</c:v>
                </c:pt>
                <c:pt idx="31974">
                  <c:v>2</c:v>
                </c:pt>
                <c:pt idx="31975">
                  <c:v>2</c:v>
                </c:pt>
                <c:pt idx="31976">
                  <c:v>3</c:v>
                </c:pt>
                <c:pt idx="31977">
                  <c:v>3</c:v>
                </c:pt>
                <c:pt idx="31978">
                  <c:v>2.5</c:v>
                </c:pt>
                <c:pt idx="31979">
                  <c:v>2.5</c:v>
                </c:pt>
                <c:pt idx="31980">
                  <c:v>2.5</c:v>
                </c:pt>
                <c:pt idx="31981">
                  <c:v>2.5</c:v>
                </c:pt>
                <c:pt idx="31982">
                  <c:v>2</c:v>
                </c:pt>
                <c:pt idx="31983">
                  <c:v>2</c:v>
                </c:pt>
                <c:pt idx="31984">
                  <c:v>2</c:v>
                </c:pt>
                <c:pt idx="31985">
                  <c:v>3</c:v>
                </c:pt>
                <c:pt idx="31986">
                  <c:v>3</c:v>
                </c:pt>
                <c:pt idx="31987">
                  <c:v>2.5</c:v>
                </c:pt>
                <c:pt idx="31988">
                  <c:v>2.5</c:v>
                </c:pt>
                <c:pt idx="31989">
                  <c:v>2</c:v>
                </c:pt>
                <c:pt idx="31990">
                  <c:v>2</c:v>
                </c:pt>
                <c:pt idx="31991">
                  <c:v>2</c:v>
                </c:pt>
                <c:pt idx="31992">
                  <c:v>2</c:v>
                </c:pt>
                <c:pt idx="31993">
                  <c:v>2</c:v>
                </c:pt>
                <c:pt idx="31994">
                  <c:v>2</c:v>
                </c:pt>
                <c:pt idx="31995">
                  <c:v>2</c:v>
                </c:pt>
                <c:pt idx="31996">
                  <c:v>2</c:v>
                </c:pt>
                <c:pt idx="31997">
                  <c:v>2</c:v>
                </c:pt>
                <c:pt idx="31998">
                  <c:v>2</c:v>
                </c:pt>
                <c:pt idx="31999">
                  <c:v>2</c:v>
                </c:pt>
                <c:pt idx="32000">
                  <c:v>2</c:v>
                </c:pt>
                <c:pt idx="32001">
                  <c:v>2</c:v>
                </c:pt>
                <c:pt idx="32002">
                  <c:v>3</c:v>
                </c:pt>
                <c:pt idx="32003">
                  <c:v>2</c:v>
                </c:pt>
                <c:pt idx="32004">
                  <c:v>2</c:v>
                </c:pt>
                <c:pt idx="32005">
                  <c:v>2</c:v>
                </c:pt>
                <c:pt idx="32006">
                  <c:v>2</c:v>
                </c:pt>
                <c:pt idx="32007">
                  <c:v>2</c:v>
                </c:pt>
                <c:pt idx="32008">
                  <c:v>2</c:v>
                </c:pt>
                <c:pt idx="32009">
                  <c:v>2</c:v>
                </c:pt>
                <c:pt idx="32010">
                  <c:v>2</c:v>
                </c:pt>
                <c:pt idx="32011">
                  <c:v>2</c:v>
                </c:pt>
                <c:pt idx="32012">
                  <c:v>2</c:v>
                </c:pt>
                <c:pt idx="32013">
                  <c:v>2</c:v>
                </c:pt>
                <c:pt idx="32014">
                  <c:v>2</c:v>
                </c:pt>
                <c:pt idx="32015">
                  <c:v>2</c:v>
                </c:pt>
                <c:pt idx="32016">
                  <c:v>2</c:v>
                </c:pt>
                <c:pt idx="32017">
                  <c:v>2</c:v>
                </c:pt>
                <c:pt idx="32018">
                  <c:v>2</c:v>
                </c:pt>
                <c:pt idx="32019">
                  <c:v>2</c:v>
                </c:pt>
                <c:pt idx="32020">
                  <c:v>2.5</c:v>
                </c:pt>
                <c:pt idx="32021">
                  <c:v>2.5</c:v>
                </c:pt>
                <c:pt idx="32022">
                  <c:v>2</c:v>
                </c:pt>
                <c:pt idx="32023">
                  <c:v>2</c:v>
                </c:pt>
                <c:pt idx="32024">
                  <c:v>2</c:v>
                </c:pt>
                <c:pt idx="32025">
                  <c:v>2</c:v>
                </c:pt>
                <c:pt idx="32026">
                  <c:v>2</c:v>
                </c:pt>
                <c:pt idx="32027">
                  <c:v>3</c:v>
                </c:pt>
                <c:pt idx="32028">
                  <c:v>3</c:v>
                </c:pt>
                <c:pt idx="32029">
                  <c:v>3</c:v>
                </c:pt>
                <c:pt idx="32030">
                  <c:v>2</c:v>
                </c:pt>
                <c:pt idx="32031">
                  <c:v>2</c:v>
                </c:pt>
                <c:pt idx="32032">
                  <c:v>2.5</c:v>
                </c:pt>
                <c:pt idx="32033">
                  <c:v>2.5</c:v>
                </c:pt>
                <c:pt idx="32034">
                  <c:v>2</c:v>
                </c:pt>
                <c:pt idx="32035">
                  <c:v>2</c:v>
                </c:pt>
                <c:pt idx="32036">
                  <c:v>2</c:v>
                </c:pt>
                <c:pt idx="32037">
                  <c:v>2</c:v>
                </c:pt>
                <c:pt idx="32038">
                  <c:v>2</c:v>
                </c:pt>
                <c:pt idx="32039">
                  <c:v>2</c:v>
                </c:pt>
                <c:pt idx="32040">
                  <c:v>2</c:v>
                </c:pt>
                <c:pt idx="32041">
                  <c:v>3</c:v>
                </c:pt>
                <c:pt idx="32042">
                  <c:v>3</c:v>
                </c:pt>
                <c:pt idx="32043">
                  <c:v>2.5</c:v>
                </c:pt>
                <c:pt idx="32044">
                  <c:v>2.5</c:v>
                </c:pt>
                <c:pt idx="32045">
                  <c:v>2.5</c:v>
                </c:pt>
                <c:pt idx="32046">
                  <c:v>2.5</c:v>
                </c:pt>
                <c:pt idx="32047">
                  <c:v>2</c:v>
                </c:pt>
                <c:pt idx="32048">
                  <c:v>2</c:v>
                </c:pt>
                <c:pt idx="32049">
                  <c:v>2</c:v>
                </c:pt>
                <c:pt idx="32050">
                  <c:v>2</c:v>
                </c:pt>
                <c:pt idx="32051">
                  <c:v>2</c:v>
                </c:pt>
                <c:pt idx="32052">
                  <c:v>3</c:v>
                </c:pt>
                <c:pt idx="32053">
                  <c:v>3</c:v>
                </c:pt>
                <c:pt idx="32054">
                  <c:v>2.5</c:v>
                </c:pt>
                <c:pt idx="32055">
                  <c:v>2.5</c:v>
                </c:pt>
                <c:pt idx="32056">
                  <c:v>2.5</c:v>
                </c:pt>
                <c:pt idx="32057">
                  <c:v>2.5</c:v>
                </c:pt>
                <c:pt idx="32058">
                  <c:v>2.5</c:v>
                </c:pt>
                <c:pt idx="32059">
                  <c:v>2.5</c:v>
                </c:pt>
                <c:pt idx="32060">
                  <c:v>2.5</c:v>
                </c:pt>
                <c:pt idx="32061">
                  <c:v>3</c:v>
                </c:pt>
                <c:pt idx="32062">
                  <c:v>3</c:v>
                </c:pt>
                <c:pt idx="32063">
                  <c:v>3</c:v>
                </c:pt>
                <c:pt idx="32064">
                  <c:v>3</c:v>
                </c:pt>
                <c:pt idx="32065">
                  <c:v>3</c:v>
                </c:pt>
                <c:pt idx="32066">
                  <c:v>2.5</c:v>
                </c:pt>
                <c:pt idx="32067">
                  <c:v>2.5</c:v>
                </c:pt>
                <c:pt idx="32068">
                  <c:v>2.5</c:v>
                </c:pt>
                <c:pt idx="32069">
                  <c:v>2.5</c:v>
                </c:pt>
                <c:pt idx="32070">
                  <c:v>2.5</c:v>
                </c:pt>
                <c:pt idx="32071">
                  <c:v>2.5</c:v>
                </c:pt>
                <c:pt idx="32072">
                  <c:v>2.5</c:v>
                </c:pt>
                <c:pt idx="32073">
                  <c:v>2.5</c:v>
                </c:pt>
                <c:pt idx="32074">
                  <c:v>3</c:v>
                </c:pt>
                <c:pt idx="32075">
                  <c:v>3</c:v>
                </c:pt>
                <c:pt idx="32076">
                  <c:v>3</c:v>
                </c:pt>
                <c:pt idx="32077">
                  <c:v>3</c:v>
                </c:pt>
                <c:pt idx="32078">
                  <c:v>3</c:v>
                </c:pt>
                <c:pt idx="32079">
                  <c:v>2.5</c:v>
                </c:pt>
                <c:pt idx="32080">
                  <c:v>2.5</c:v>
                </c:pt>
                <c:pt idx="32081">
                  <c:v>2.5</c:v>
                </c:pt>
                <c:pt idx="32082">
                  <c:v>3</c:v>
                </c:pt>
                <c:pt idx="32083">
                  <c:v>2.5</c:v>
                </c:pt>
                <c:pt idx="32084">
                  <c:v>2.5</c:v>
                </c:pt>
                <c:pt idx="32085">
                  <c:v>3</c:v>
                </c:pt>
                <c:pt idx="32086">
                  <c:v>3</c:v>
                </c:pt>
                <c:pt idx="32087">
                  <c:v>3</c:v>
                </c:pt>
                <c:pt idx="32088">
                  <c:v>3</c:v>
                </c:pt>
                <c:pt idx="32089">
                  <c:v>2.5</c:v>
                </c:pt>
                <c:pt idx="32090">
                  <c:v>2.5</c:v>
                </c:pt>
                <c:pt idx="32091">
                  <c:v>2.5</c:v>
                </c:pt>
                <c:pt idx="32092">
                  <c:v>2.4</c:v>
                </c:pt>
                <c:pt idx="32093">
                  <c:v>2.5</c:v>
                </c:pt>
                <c:pt idx="32094">
                  <c:v>2.5</c:v>
                </c:pt>
                <c:pt idx="32095">
                  <c:v>2.5</c:v>
                </c:pt>
                <c:pt idx="32096">
                  <c:v>2.5</c:v>
                </c:pt>
                <c:pt idx="32097">
                  <c:v>2.4</c:v>
                </c:pt>
                <c:pt idx="32098">
                  <c:v>2.5</c:v>
                </c:pt>
                <c:pt idx="32099">
                  <c:v>2.5</c:v>
                </c:pt>
                <c:pt idx="32100">
                  <c:v>2.4</c:v>
                </c:pt>
                <c:pt idx="32101">
                  <c:v>2.4</c:v>
                </c:pt>
                <c:pt idx="32102">
                  <c:v>2.5</c:v>
                </c:pt>
                <c:pt idx="32103">
                  <c:v>2.5</c:v>
                </c:pt>
                <c:pt idx="32104">
                  <c:v>2.5</c:v>
                </c:pt>
                <c:pt idx="32105">
                  <c:v>2.4</c:v>
                </c:pt>
                <c:pt idx="32106">
                  <c:v>2.5</c:v>
                </c:pt>
                <c:pt idx="32107">
                  <c:v>2.4</c:v>
                </c:pt>
                <c:pt idx="32108">
                  <c:v>2.5</c:v>
                </c:pt>
                <c:pt idx="32109">
                  <c:v>2.5</c:v>
                </c:pt>
                <c:pt idx="32110">
                  <c:v>2.5</c:v>
                </c:pt>
                <c:pt idx="32111">
                  <c:v>2.4</c:v>
                </c:pt>
                <c:pt idx="32112">
                  <c:v>2.4</c:v>
                </c:pt>
                <c:pt idx="32113">
                  <c:v>2.4</c:v>
                </c:pt>
                <c:pt idx="32114">
                  <c:v>2.5</c:v>
                </c:pt>
                <c:pt idx="32115">
                  <c:v>2.5</c:v>
                </c:pt>
                <c:pt idx="32116">
                  <c:v>2.5</c:v>
                </c:pt>
                <c:pt idx="32117">
                  <c:v>2.5</c:v>
                </c:pt>
                <c:pt idx="32118">
                  <c:v>2.5</c:v>
                </c:pt>
                <c:pt idx="32119">
                  <c:v>2.5</c:v>
                </c:pt>
                <c:pt idx="32120">
                  <c:v>2.5</c:v>
                </c:pt>
                <c:pt idx="32121">
                  <c:v>2.4</c:v>
                </c:pt>
                <c:pt idx="32122">
                  <c:v>2.5</c:v>
                </c:pt>
                <c:pt idx="32123">
                  <c:v>2.4</c:v>
                </c:pt>
                <c:pt idx="32124">
                  <c:v>2.5</c:v>
                </c:pt>
                <c:pt idx="32125">
                  <c:v>2.5</c:v>
                </c:pt>
                <c:pt idx="32126">
                  <c:v>2.5</c:v>
                </c:pt>
                <c:pt idx="32127">
                  <c:v>2.5</c:v>
                </c:pt>
                <c:pt idx="32128">
                  <c:v>2.5</c:v>
                </c:pt>
                <c:pt idx="32129">
                  <c:v>2.5</c:v>
                </c:pt>
                <c:pt idx="32130">
                  <c:v>2.5</c:v>
                </c:pt>
                <c:pt idx="32131">
                  <c:v>2.5</c:v>
                </c:pt>
                <c:pt idx="32132">
                  <c:v>2.4</c:v>
                </c:pt>
                <c:pt idx="32133">
                  <c:v>2.4</c:v>
                </c:pt>
                <c:pt idx="32134">
                  <c:v>2.4</c:v>
                </c:pt>
                <c:pt idx="32135">
                  <c:v>2.4</c:v>
                </c:pt>
                <c:pt idx="32136">
                  <c:v>2.4</c:v>
                </c:pt>
                <c:pt idx="32137">
                  <c:v>2.4</c:v>
                </c:pt>
                <c:pt idx="32138">
                  <c:v>2.4</c:v>
                </c:pt>
                <c:pt idx="32139">
                  <c:v>2.2999999999999998</c:v>
                </c:pt>
                <c:pt idx="32140">
                  <c:v>2.5</c:v>
                </c:pt>
                <c:pt idx="32141">
                  <c:v>2.5</c:v>
                </c:pt>
                <c:pt idx="32142">
                  <c:v>2.5</c:v>
                </c:pt>
                <c:pt idx="32143">
                  <c:v>2.5</c:v>
                </c:pt>
                <c:pt idx="32144">
                  <c:v>2.5</c:v>
                </c:pt>
                <c:pt idx="32145">
                  <c:v>2.5</c:v>
                </c:pt>
                <c:pt idx="32146">
                  <c:v>2.5</c:v>
                </c:pt>
                <c:pt idx="32147">
                  <c:v>2.5</c:v>
                </c:pt>
                <c:pt idx="32148">
                  <c:v>2.4</c:v>
                </c:pt>
                <c:pt idx="32149">
                  <c:v>2.4</c:v>
                </c:pt>
                <c:pt idx="32150">
                  <c:v>2.4</c:v>
                </c:pt>
                <c:pt idx="32151">
                  <c:v>2.4</c:v>
                </c:pt>
                <c:pt idx="32152">
                  <c:v>2.2999999999999998</c:v>
                </c:pt>
                <c:pt idx="32153">
                  <c:v>2.2999999999999998</c:v>
                </c:pt>
                <c:pt idx="32154">
                  <c:v>2.2999999999999998</c:v>
                </c:pt>
                <c:pt idx="32155">
                  <c:v>2.2999999999999998</c:v>
                </c:pt>
                <c:pt idx="32156">
                  <c:v>2.5</c:v>
                </c:pt>
                <c:pt idx="32157">
                  <c:v>2.4</c:v>
                </c:pt>
                <c:pt idx="32158">
                  <c:v>2.4</c:v>
                </c:pt>
                <c:pt idx="32159">
                  <c:v>2.4</c:v>
                </c:pt>
                <c:pt idx="32160">
                  <c:v>2.2999999999999998</c:v>
                </c:pt>
                <c:pt idx="32161">
                  <c:v>2.2999999999999998</c:v>
                </c:pt>
                <c:pt idx="32162">
                  <c:v>2.4</c:v>
                </c:pt>
                <c:pt idx="32163">
                  <c:v>2.4</c:v>
                </c:pt>
                <c:pt idx="32164">
                  <c:v>2.4</c:v>
                </c:pt>
                <c:pt idx="32165">
                  <c:v>2.4</c:v>
                </c:pt>
                <c:pt idx="32166">
                  <c:v>2.4</c:v>
                </c:pt>
                <c:pt idx="32167">
                  <c:v>2.2999999999999998</c:v>
                </c:pt>
                <c:pt idx="32168">
                  <c:v>2.2999999999999998</c:v>
                </c:pt>
                <c:pt idx="32169">
                  <c:v>2.4</c:v>
                </c:pt>
                <c:pt idx="32170">
                  <c:v>2.4</c:v>
                </c:pt>
                <c:pt idx="32171">
                  <c:v>2.4</c:v>
                </c:pt>
                <c:pt idx="32172">
                  <c:v>2</c:v>
                </c:pt>
                <c:pt idx="32173">
                  <c:v>2</c:v>
                </c:pt>
                <c:pt idx="32174">
                  <c:v>2</c:v>
                </c:pt>
                <c:pt idx="32175">
                  <c:v>2</c:v>
                </c:pt>
                <c:pt idx="32176">
                  <c:v>2</c:v>
                </c:pt>
                <c:pt idx="32177">
                  <c:v>2</c:v>
                </c:pt>
                <c:pt idx="32178">
                  <c:v>2</c:v>
                </c:pt>
                <c:pt idx="32179">
                  <c:v>2</c:v>
                </c:pt>
                <c:pt idx="32180">
                  <c:v>2</c:v>
                </c:pt>
                <c:pt idx="32181">
                  <c:v>2</c:v>
                </c:pt>
                <c:pt idx="32182">
                  <c:v>2</c:v>
                </c:pt>
                <c:pt idx="32183">
                  <c:v>2</c:v>
                </c:pt>
                <c:pt idx="32184">
                  <c:v>2</c:v>
                </c:pt>
                <c:pt idx="32185">
                  <c:v>2</c:v>
                </c:pt>
                <c:pt idx="32186">
                  <c:v>2</c:v>
                </c:pt>
                <c:pt idx="32187">
                  <c:v>2</c:v>
                </c:pt>
                <c:pt idx="32188">
                  <c:v>2</c:v>
                </c:pt>
                <c:pt idx="32189">
                  <c:v>2</c:v>
                </c:pt>
                <c:pt idx="32190">
                  <c:v>2</c:v>
                </c:pt>
                <c:pt idx="32191">
                  <c:v>2</c:v>
                </c:pt>
                <c:pt idx="32192">
                  <c:v>2</c:v>
                </c:pt>
                <c:pt idx="32193">
                  <c:v>2</c:v>
                </c:pt>
                <c:pt idx="32194">
                  <c:v>2</c:v>
                </c:pt>
                <c:pt idx="32195">
                  <c:v>2</c:v>
                </c:pt>
                <c:pt idx="32196">
                  <c:v>2</c:v>
                </c:pt>
                <c:pt idx="32197">
                  <c:v>2</c:v>
                </c:pt>
                <c:pt idx="32198">
                  <c:v>2</c:v>
                </c:pt>
                <c:pt idx="32199">
                  <c:v>3.2</c:v>
                </c:pt>
                <c:pt idx="32200">
                  <c:v>3.2</c:v>
                </c:pt>
                <c:pt idx="32201">
                  <c:v>3.2</c:v>
                </c:pt>
                <c:pt idx="32202">
                  <c:v>3.2</c:v>
                </c:pt>
                <c:pt idx="32203">
                  <c:v>3.2</c:v>
                </c:pt>
                <c:pt idx="32204">
                  <c:v>3.2</c:v>
                </c:pt>
                <c:pt idx="32205">
                  <c:v>3.2</c:v>
                </c:pt>
                <c:pt idx="32206">
                  <c:v>3.2</c:v>
                </c:pt>
                <c:pt idx="32207">
                  <c:v>3.2</c:v>
                </c:pt>
                <c:pt idx="32208">
                  <c:v>3.2</c:v>
                </c:pt>
                <c:pt idx="32209">
                  <c:v>3.2</c:v>
                </c:pt>
                <c:pt idx="32210">
                  <c:v>3.2</c:v>
                </c:pt>
                <c:pt idx="32211">
                  <c:v>3.2</c:v>
                </c:pt>
                <c:pt idx="32212">
                  <c:v>3.2</c:v>
                </c:pt>
                <c:pt idx="32213">
                  <c:v>3.2</c:v>
                </c:pt>
                <c:pt idx="32214">
                  <c:v>3.2</c:v>
                </c:pt>
                <c:pt idx="32215">
                  <c:v>3.2</c:v>
                </c:pt>
                <c:pt idx="32216">
                  <c:v>3.2</c:v>
                </c:pt>
                <c:pt idx="32217">
                  <c:v>3.2</c:v>
                </c:pt>
                <c:pt idx="32218">
                  <c:v>3.2</c:v>
                </c:pt>
                <c:pt idx="32219">
                  <c:v>3.2</c:v>
                </c:pt>
                <c:pt idx="32220">
                  <c:v>3.2</c:v>
                </c:pt>
                <c:pt idx="32221">
                  <c:v>3.2</c:v>
                </c:pt>
                <c:pt idx="32222">
                  <c:v>3.2</c:v>
                </c:pt>
                <c:pt idx="32223">
                  <c:v>3.2</c:v>
                </c:pt>
                <c:pt idx="32224">
                  <c:v>3.2</c:v>
                </c:pt>
                <c:pt idx="32225">
                  <c:v>3.2</c:v>
                </c:pt>
                <c:pt idx="32226">
                  <c:v>3.2</c:v>
                </c:pt>
                <c:pt idx="32227">
                  <c:v>3.2</c:v>
                </c:pt>
                <c:pt idx="32228">
                  <c:v>3.2</c:v>
                </c:pt>
                <c:pt idx="32229">
                  <c:v>3.2</c:v>
                </c:pt>
                <c:pt idx="32230">
                  <c:v>3.2</c:v>
                </c:pt>
                <c:pt idx="32231">
                  <c:v>3.2</c:v>
                </c:pt>
                <c:pt idx="32232">
                  <c:v>3.2</c:v>
                </c:pt>
                <c:pt idx="32233">
                  <c:v>3.2</c:v>
                </c:pt>
                <c:pt idx="32234">
                  <c:v>3.2</c:v>
                </c:pt>
                <c:pt idx="32235">
                  <c:v>3.2</c:v>
                </c:pt>
                <c:pt idx="32236">
                  <c:v>4.4000000000000004</c:v>
                </c:pt>
                <c:pt idx="32237">
                  <c:v>3.2</c:v>
                </c:pt>
                <c:pt idx="32238">
                  <c:v>3.2</c:v>
                </c:pt>
                <c:pt idx="32239">
                  <c:v>3.2</c:v>
                </c:pt>
                <c:pt idx="32240">
                  <c:v>3.2</c:v>
                </c:pt>
                <c:pt idx="32241">
                  <c:v>4.4000000000000004</c:v>
                </c:pt>
                <c:pt idx="32242">
                  <c:v>3.2</c:v>
                </c:pt>
                <c:pt idx="32243">
                  <c:v>3.2</c:v>
                </c:pt>
                <c:pt idx="32244">
                  <c:v>3.2</c:v>
                </c:pt>
                <c:pt idx="32245">
                  <c:v>3.2</c:v>
                </c:pt>
                <c:pt idx="32246">
                  <c:v>3.2</c:v>
                </c:pt>
                <c:pt idx="32247">
                  <c:v>3.2</c:v>
                </c:pt>
                <c:pt idx="32248">
                  <c:v>3.2</c:v>
                </c:pt>
                <c:pt idx="32249">
                  <c:v>3.2</c:v>
                </c:pt>
                <c:pt idx="32250">
                  <c:v>4.4000000000000004</c:v>
                </c:pt>
                <c:pt idx="32251">
                  <c:v>4.4000000000000004</c:v>
                </c:pt>
                <c:pt idx="32252">
                  <c:v>3.2</c:v>
                </c:pt>
                <c:pt idx="32253">
                  <c:v>3.2</c:v>
                </c:pt>
                <c:pt idx="32254">
                  <c:v>3.2</c:v>
                </c:pt>
                <c:pt idx="32255">
                  <c:v>3.2</c:v>
                </c:pt>
                <c:pt idx="32256">
                  <c:v>3.2</c:v>
                </c:pt>
                <c:pt idx="32257">
                  <c:v>3.2</c:v>
                </c:pt>
                <c:pt idx="32258">
                  <c:v>3.2</c:v>
                </c:pt>
                <c:pt idx="32259">
                  <c:v>4.4000000000000004</c:v>
                </c:pt>
                <c:pt idx="32260">
                  <c:v>4.4000000000000004</c:v>
                </c:pt>
                <c:pt idx="32261">
                  <c:v>3.2</c:v>
                </c:pt>
                <c:pt idx="32262">
                  <c:v>3.2</c:v>
                </c:pt>
                <c:pt idx="32263">
                  <c:v>3.2</c:v>
                </c:pt>
                <c:pt idx="32264">
                  <c:v>3.2</c:v>
                </c:pt>
                <c:pt idx="32265">
                  <c:v>3.2</c:v>
                </c:pt>
                <c:pt idx="32266">
                  <c:v>3.2</c:v>
                </c:pt>
                <c:pt idx="32267">
                  <c:v>4.4000000000000004</c:v>
                </c:pt>
                <c:pt idx="32268">
                  <c:v>4.4000000000000004</c:v>
                </c:pt>
                <c:pt idx="32269">
                  <c:v>2.5</c:v>
                </c:pt>
                <c:pt idx="32270">
                  <c:v>2.5</c:v>
                </c:pt>
                <c:pt idx="32271">
                  <c:v>2.5</c:v>
                </c:pt>
                <c:pt idx="32272">
                  <c:v>4.4000000000000004</c:v>
                </c:pt>
                <c:pt idx="32273">
                  <c:v>4.4000000000000004</c:v>
                </c:pt>
                <c:pt idx="32274">
                  <c:v>2.5</c:v>
                </c:pt>
                <c:pt idx="32275">
                  <c:v>2.5</c:v>
                </c:pt>
                <c:pt idx="32276">
                  <c:v>2.5</c:v>
                </c:pt>
                <c:pt idx="32277">
                  <c:v>2.5</c:v>
                </c:pt>
                <c:pt idx="32278">
                  <c:v>4.4000000000000004</c:v>
                </c:pt>
                <c:pt idx="32279">
                  <c:v>2.9</c:v>
                </c:pt>
                <c:pt idx="32280">
                  <c:v>2.9</c:v>
                </c:pt>
                <c:pt idx="32281">
                  <c:v>2.5</c:v>
                </c:pt>
                <c:pt idx="32282">
                  <c:v>2.5</c:v>
                </c:pt>
                <c:pt idx="32283">
                  <c:v>2.5</c:v>
                </c:pt>
                <c:pt idx="32284">
                  <c:v>2.5</c:v>
                </c:pt>
                <c:pt idx="32285">
                  <c:v>2.5</c:v>
                </c:pt>
                <c:pt idx="32286">
                  <c:v>2.5</c:v>
                </c:pt>
                <c:pt idx="32287">
                  <c:v>2.9</c:v>
                </c:pt>
                <c:pt idx="32288">
                  <c:v>2.9</c:v>
                </c:pt>
                <c:pt idx="32289">
                  <c:v>2.5</c:v>
                </c:pt>
                <c:pt idx="32290">
                  <c:v>2.5</c:v>
                </c:pt>
                <c:pt idx="32291">
                  <c:v>2.5</c:v>
                </c:pt>
                <c:pt idx="32292">
                  <c:v>2.5</c:v>
                </c:pt>
                <c:pt idx="32293">
                  <c:v>2.5</c:v>
                </c:pt>
                <c:pt idx="32294">
                  <c:v>2.5</c:v>
                </c:pt>
                <c:pt idx="32295">
                  <c:v>2.9</c:v>
                </c:pt>
                <c:pt idx="32296">
                  <c:v>2.5</c:v>
                </c:pt>
                <c:pt idx="32297">
                  <c:v>2</c:v>
                </c:pt>
                <c:pt idx="32298">
                  <c:v>2</c:v>
                </c:pt>
                <c:pt idx="32299">
                  <c:v>2</c:v>
                </c:pt>
                <c:pt idx="32300">
                  <c:v>2</c:v>
                </c:pt>
                <c:pt idx="32301">
                  <c:v>2</c:v>
                </c:pt>
                <c:pt idx="32302">
                  <c:v>2</c:v>
                </c:pt>
                <c:pt idx="32303">
                  <c:v>2</c:v>
                </c:pt>
                <c:pt idx="32304">
                  <c:v>2</c:v>
                </c:pt>
                <c:pt idx="32305">
                  <c:v>2</c:v>
                </c:pt>
                <c:pt idx="32306">
                  <c:v>2</c:v>
                </c:pt>
                <c:pt idx="32307">
                  <c:v>2</c:v>
                </c:pt>
                <c:pt idx="32308">
                  <c:v>2</c:v>
                </c:pt>
                <c:pt idx="32309">
                  <c:v>2.9</c:v>
                </c:pt>
                <c:pt idx="32310">
                  <c:v>2</c:v>
                </c:pt>
                <c:pt idx="32311">
                  <c:v>2</c:v>
                </c:pt>
                <c:pt idx="32312">
                  <c:v>2.5</c:v>
                </c:pt>
                <c:pt idx="32313">
                  <c:v>2.5</c:v>
                </c:pt>
                <c:pt idx="32314">
                  <c:v>2.5</c:v>
                </c:pt>
                <c:pt idx="32315">
                  <c:v>2.5</c:v>
                </c:pt>
              </c:numCache>
            </c:numRef>
          </c:yVal>
          <c:smooth val="0"/>
          <c:extLst>
            <c:ext xmlns:c16="http://schemas.microsoft.com/office/drawing/2014/chart" uri="{C3380CC4-5D6E-409C-BE32-E72D297353CC}">
              <c16:uniqueId val="{00000001-FCE0-4F86-A7F2-36813E8FA7FA}"/>
            </c:ext>
          </c:extLst>
        </c:ser>
        <c:dLbls>
          <c:showLegendKey val="0"/>
          <c:showVal val="0"/>
          <c:showCatName val="0"/>
          <c:showSerName val="0"/>
          <c:showPercent val="0"/>
          <c:showBubbleSize val="0"/>
        </c:dLbls>
        <c:axId val="1935760848"/>
        <c:axId val="433406528"/>
      </c:scatterChart>
      <c:valAx>
        <c:axId val="19357608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433406528"/>
        <c:crosses val="autoZero"/>
        <c:crossBetween val="midCat"/>
      </c:valAx>
      <c:valAx>
        <c:axId val="433406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9357608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MSRP vz. horsepower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cs-CZ"/>
        </a:p>
      </c:txPr>
    </c:title>
    <c:autoTitleDeleted val="0"/>
    <c:plotArea>
      <c:layout/>
      <c:scatterChart>
        <c:scatterStyle val="lineMarker"/>
        <c:varyColors val="0"/>
        <c:ser>
          <c:idx val="0"/>
          <c:order val="0"/>
          <c:spPr>
            <a:ln w="25400" cap="flat" cmpd="sng" algn="ctr">
              <a:noFill/>
              <a:prstDash val="sysDot"/>
              <a:round/>
            </a:ln>
            <a:effectLst>
              <a:outerShdw blurRad="40000" dist="20000" dir="5400000" rotWithShape="0">
                <a:srgbClr val="000000">
                  <a:alpha val="38000"/>
                </a:srgbClr>
              </a:outerShdw>
            </a:effectLst>
          </c:spPr>
          <c:marker>
            <c:symbol val="circle"/>
            <c:size val="5"/>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chemeClr>
                </a:solidFill>
                <a:round/>
              </a:ln>
              <a:effectLst>
                <a:outerShdw blurRad="40000" dist="20000" dir="5400000" rotWithShape="0">
                  <a:srgbClr val="000000">
                    <a:alpha val="38000"/>
                  </a:srgbClr>
                </a:outerShdw>
              </a:effectLst>
            </c:spPr>
          </c:marker>
          <c:trendline>
            <c:spPr>
              <a:ln w="38100" cap="flat" cmpd="sng" algn="ctr">
                <a:solidFill>
                  <a:schemeClr val="accent1"/>
                </a:solidFill>
                <a:prstDash val="solid"/>
              </a:ln>
              <a:effectLst>
                <a:outerShdw blurRad="40000" dist="23000" dir="5400000" rotWithShape="0">
                  <a:srgbClr val="000000">
                    <a:alpha val="35000"/>
                  </a:srgbClr>
                </a:outerShdw>
              </a:effectLst>
            </c:spPr>
            <c:trendlineType val="linear"/>
            <c:dispRSqr val="1"/>
            <c:dispEq val="1"/>
            <c:trendlineLbl>
              <c:layout>
                <c:manualLayout>
                  <c:x val="0.12332515294793928"/>
                  <c:y val="0.13143299795858851"/>
                </c:manualLayout>
              </c:layout>
              <c:numFmt formatCode="General" sourceLinked="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cs-CZ"/>
                </a:p>
              </c:txPr>
            </c:trendlineLbl>
          </c:trendline>
          <c:xVal>
            <c:strRef>
              <c:f>'cars_data'!$H$2:$H$32317</c:f>
              <c:strCache>
                <c:ptCount val="32316"/>
                <c:pt idx="0">
                  <c:v> $45 500,00 </c:v>
                </c:pt>
                <c:pt idx="1">
                  <c:v> $45 500,00 </c:v>
                </c:pt>
                <c:pt idx="2">
                  <c:v> $43 600,00 </c:v>
                </c:pt>
                <c:pt idx="3">
                  <c:v> $37 400,00 </c:v>
                </c:pt>
                <c:pt idx="4">
                  <c:v> $42 600,00 </c:v>
                </c:pt>
                <c:pt idx="5">
                  <c:v> $47 500,00 </c:v>
                </c:pt>
                <c:pt idx="6">
                  <c:v> $45 600,00 </c:v>
                </c:pt>
                <c:pt idx="7">
                  <c:v> $37 500,00 </c:v>
                </c:pt>
                <c:pt idx="8">
                  <c:v> $41 000,00 </c:v>
                </c:pt>
                <c:pt idx="9">
                  <c:v> $39 700,00 </c:v>
                </c:pt>
                <c:pt idx="10">
                  <c:v> $42 700,00 </c:v>
                </c:pt>
                <c:pt idx="11">
                  <c:v> $37 300,00 </c:v>
                </c:pt>
                <c:pt idx="12">
                  <c:v> $36 000,00 </c:v>
                </c:pt>
                <c:pt idx="13">
                  <c:v> $42 500,00 </c:v>
                </c:pt>
                <c:pt idx="14">
                  <c:v> $41 200,00 </c:v>
                </c:pt>
                <c:pt idx="15">
                  <c:v> $44 200,00 </c:v>
                </c:pt>
                <c:pt idx="16">
                  <c:v> $38 800,00 </c:v>
                </c:pt>
                <c:pt idx="17">
                  <c:v> $36 870,00 </c:v>
                </c:pt>
                <c:pt idx="18">
                  <c:v> $40 370,00 </c:v>
                </c:pt>
                <c:pt idx="19">
                  <c:v> $39 070,00 </c:v>
                </c:pt>
                <c:pt idx="20">
                  <c:v> $42 020,00 </c:v>
                </c:pt>
                <c:pt idx="21">
                  <c:v> $36 670,00 </c:v>
                </c:pt>
                <c:pt idx="22">
                  <c:v> $35 370,00 </c:v>
                </c:pt>
                <c:pt idx="23">
                  <c:v> $41 870,00 </c:v>
                </c:pt>
                <c:pt idx="24">
                  <c:v> $40 570,00 </c:v>
                </c:pt>
                <c:pt idx="25">
                  <c:v> $43 520,00 </c:v>
                </c:pt>
                <c:pt idx="26">
                  <c:v> $38 170,00 </c:v>
                </c:pt>
                <c:pt idx="27">
                  <c:v> $36 495,00 </c:v>
                </c:pt>
                <c:pt idx="28">
                  <c:v> $38 795,00 </c:v>
                </c:pt>
                <c:pt idx="29">
                  <c:v> $35 095,00 </c:v>
                </c:pt>
                <c:pt idx="30">
                  <c:v> $40 195,00 </c:v>
                </c:pt>
                <c:pt idx="31">
                  <c:v> $35 920,00 </c:v>
                </c:pt>
                <c:pt idx="32">
                  <c:v> $38 220,00 </c:v>
                </c:pt>
                <c:pt idx="33">
                  <c:v> $34 520,00 </c:v>
                </c:pt>
                <c:pt idx="34">
                  <c:v> $39 620,00 </c:v>
                </c:pt>
                <c:pt idx="35">
                  <c:v> $35 720,00 </c:v>
                </c:pt>
                <c:pt idx="36">
                  <c:v> $38 020,00 </c:v>
                </c:pt>
                <c:pt idx="37">
                  <c:v> $34 320,00 </c:v>
                </c:pt>
                <c:pt idx="38">
                  <c:v> $39 420,00 </c:v>
                </c:pt>
                <c:pt idx="39">
                  <c:v> $34 895,00 </c:v>
                </c:pt>
                <c:pt idx="40">
                  <c:v> $35 995,00 </c:v>
                </c:pt>
                <c:pt idx="41">
                  <c:v> $32 895,00 </c:v>
                </c:pt>
                <c:pt idx="42">
                  <c:v> $37 995,00 </c:v>
                </c:pt>
                <c:pt idx="43">
                  <c:v> $34 895,00 </c:v>
                </c:pt>
                <c:pt idx="44">
                  <c:v> $35 995,00 </c:v>
                </c:pt>
                <c:pt idx="45">
                  <c:v> $32 895,00 </c:v>
                </c:pt>
                <c:pt idx="46">
                  <c:v> $37 995,00 </c:v>
                </c:pt>
                <c:pt idx="47">
                  <c:v> $34 520,00 </c:v>
                </c:pt>
                <c:pt idx="48">
                  <c:v> $35 620,00 </c:v>
                </c:pt>
                <c:pt idx="49">
                  <c:v> $32 520,00 </c:v>
                </c:pt>
                <c:pt idx="50">
                  <c:v> $37 620,00 </c:v>
                </c:pt>
                <c:pt idx="51">
                  <c:v> $33 895,00 </c:v>
                </c:pt>
                <c:pt idx="52">
                  <c:v> $37 195,00 </c:v>
                </c:pt>
                <c:pt idx="53">
                  <c:v> $33 195,00 </c:v>
                </c:pt>
                <c:pt idx="54">
                  <c:v> $36 695,00 </c:v>
                </c:pt>
                <c:pt idx="55">
                  <c:v> $32 995,00 </c:v>
                </c:pt>
                <c:pt idx="56">
                  <c:v> $36 495,00 </c:v>
                </c:pt>
                <c:pt idx="57">
                  <c:v> $44 300,00 </c:v>
                </c:pt>
                <c:pt idx="58">
                  <c:v> $53 300,00 </c:v>
                </c:pt>
                <c:pt idx="59">
                  <c:v> $54 800,00 </c:v>
                </c:pt>
                <c:pt idx="60">
                  <c:v> $51 300,00 </c:v>
                </c:pt>
                <c:pt idx="61">
                  <c:v> $60 050,00 </c:v>
                </c:pt>
                <c:pt idx="62">
                  <c:v> $58 050,00 </c:v>
                </c:pt>
                <c:pt idx="63">
                  <c:v> $52 800,00 </c:v>
                </c:pt>
                <c:pt idx="64">
                  <c:v> $59 550,00 </c:v>
                </c:pt>
                <c:pt idx="65">
                  <c:v> $46 300,00 </c:v>
                </c:pt>
                <c:pt idx="66">
                  <c:v> $51 300,00 </c:v>
                </c:pt>
                <c:pt idx="67">
                  <c:v> $49 300,00 </c:v>
                </c:pt>
                <c:pt idx="68">
                  <c:v> $58 050,00 </c:v>
                </c:pt>
                <c:pt idx="69">
                  <c:v> $56 050,00 </c:v>
                </c:pt>
                <c:pt idx="70">
                  <c:v> $44 200,00 </c:v>
                </c:pt>
                <c:pt idx="71">
                  <c:v> $52 600,00 </c:v>
                </c:pt>
                <c:pt idx="72">
                  <c:v> $50 600,00 </c:v>
                </c:pt>
                <c:pt idx="73">
                  <c:v> $58 650,00 </c:v>
                </c:pt>
                <c:pt idx="74">
                  <c:v> $56 650,00 </c:v>
                </c:pt>
                <c:pt idx="75">
                  <c:v> $52 100,00 </c:v>
                </c:pt>
                <c:pt idx="76">
                  <c:v> $58 150,00 </c:v>
                </c:pt>
                <c:pt idx="77">
                  <c:v> $46 200,00 </c:v>
                </c:pt>
                <c:pt idx="78">
                  <c:v> $50 600,00 </c:v>
                </c:pt>
                <c:pt idx="79">
                  <c:v> $48 600,00 </c:v>
                </c:pt>
                <c:pt idx="80">
                  <c:v> $56 650,00 </c:v>
                </c:pt>
                <c:pt idx="81">
                  <c:v> $54 650,00 </c:v>
                </c:pt>
                <c:pt idx="82">
                  <c:v> $43 015,00 </c:v>
                </c:pt>
                <c:pt idx="83">
                  <c:v> $52 640,00 </c:v>
                </c:pt>
                <c:pt idx="84">
                  <c:v> $51 440,00 </c:v>
                </c:pt>
                <c:pt idx="85">
                  <c:v> $50 640,00 </c:v>
                </c:pt>
                <c:pt idx="86">
                  <c:v> $49 440,00 </c:v>
                </c:pt>
                <c:pt idx="87">
                  <c:v> $57 230,00 </c:v>
                </c:pt>
                <c:pt idx="88">
                  <c:v> $55 230,00 </c:v>
                </c:pt>
                <c:pt idx="89">
                  <c:v> $46 515,00 </c:v>
                </c:pt>
                <c:pt idx="90">
                  <c:v> $45 015,00 </c:v>
                </c:pt>
                <c:pt idx="91">
                  <c:v> $50 640,00 </c:v>
                </c:pt>
                <c:pt idx="92">
                  <c:v> $49 440,00 </c:v>
                </c:pt>
                <c:pt idx="93">
                  <c:v> $48 640,00 </c:v>
                </c:pt>
                <c:pt idx="94">
                  <c:v> $47 440,00 </c:v>
                </c:pt>
                <c:pt idx="95">
                  <c:v> $55 230,00 </c:v>
                </c:pt>
                <c:pt idx="96">
                  <c:v> $53 230,00 </c:v>
                </c:pt>
                <c:pt idx="97">
                  <c:v> $44 515,00 </c:v>
                </c:pt>
                <c:pt idx="98">
                  <c:v> $42 765,00 </c:v>
                </c:pt>
                <c:pt idx="99">
                  <c:v> $51 040,00 </c:v>
                </c:pt>
                <c:pt idx="100">
                  <c:v> $49 040,00 </c:v>
                </c:pt>
                <c:pt idx="101">
                  <c:v> $56 980,00 </c:v>
                </c:pt>
                <c:pt idx="102">
                  <c:v> $44 765,00 </c:v>
                </c:pt>
                <c:pt idx="103">
                  <c:v> $49 040,00 </c:v>
                </c:pt>
                <c:pt idx="104">
                  <c:v> $47 040,00 </c:v>
                </c:pt>
                <c:pt idx="105">
                  <c:v> $54 980,00 </c:v>
                </c:pt>
                <c:pt idx="106">
                  <c:v> $42 290,00 </c:v>
                </c:pt>
                <c:pt idx="107">
                  <c:v> $50 565,00 </c:v>
                </c:pt>
                <c:pt idx="108">
                  <c:v> $48 565,00 </c:v>
                </c:pt>
                <c:pt idx="109">
                  <c:v> $56 505,00 </c:v>
                </c:pt>
                <c:pt idx="110">
                  <c:v> $44 290,00 </c:v>
                </c:pt>
                <c:pt idx="111">
                  <c:v> $48 565,00 </c:v>
                </c:pt>
                <c:pt idx="112">
                  <c:v> $46 565,00 </c:v>
                </c:pt>
                <c:pt idx="113">
                  <c:v> $54 505,00 </c:v>
                </c:pt>
                <c:pt idx="114">
                  <c:v> $43 280,00 </c:v>
                </c:pt>
                <c:pt idx="115">
                  <c:v> $48 855,00 </c:v>
                </c:pt>
                <c:pt idx="116">
                  <c:v> $46 955,00 </c:v>
                </c:pt>
                <c:pt idx="117">
                  <c:v> $54 805,00 </c:v>
                </c:pt>
                <c:pt idx="118">
                  <c:v> $52 905,00 </c:v>
                </c:pt>
                <c:pt idx="119">
                  <c:v> $43 030,00 </c:v>
                </c:pt>
                <c:pt idx="120">
                  <c:v> $48 605,00 </c:v>
                </c:pt>
                <c:pt idx="121">
                  <c:v> $52 655,00 </c:v>
                </c:pt>
                <c:pt idx="122">
                  <c:v>$42 340,63</c:v>
                </c:pt>
                <c:pt idx="123">
                  <c:v> $52 655,00 </c:v>
                </c:pt>
                <c:pt idx="124">
                  <c:v> $42 930,00 </c:v>
                </c:pt>
                <c:pt idx="125">
                  <c:v> $48 505,00 </c:v>
                </c:pt>
                <c:pt idx="126">
                  <c:v> $46 605,00 </c:v>
                </c:pt>
                <c:pt idx="127">
                  <c:v> $54 455,00 </c:v>
                </c:pt>
                <c:pt idx="128">
                  <c:v> $52 555,00 </c:v>
                </c:pt>
                <c:pt idx="129">
                  <c:v> $42 230,00 </c:v>
                </c:pt>
                <c:pt idx="130">
                  <c:v> $47 805,00 </c:v>
                </c:pt>
                <c:pt idx="131">
                  <c:v> $45 905,00 </c:v>
                </c:pt>
                <c:pt idx="132">
                  <c:v> $53 755,00 </c:v>
                </c:pt>
                <c:pt idx="133">
                  <c:v> $51 855,00 </c:v>
                </c:pt>
                <c:pt idx="134">
                  <c:v> $40 990,00 </c:v>
                </c:pt>
                <c:pt idx="135">
                  <c:v> $46 790,00 </c:v>
                </c:pt>
                <c:pt idx="136">
                  <c:v> $45 040,00 </c:v>
                </c:pt>
                <c:pt idx="137">
                  <c:v> $48 890,00 </c:v>
                </c:pt>
                <c:pt idx="138">
                  <c:v> $47 140,00 </c:v>
                </c:pt>
                <c:pt idx="139">
                  <c:v> $40 195,00 </c:v>
                </c:pt>
                <c:pt idx="140">
                  <c:v> $44 245,00 </c:v>
                </c:pt>
                <c:pt idx="141">
                  <c:v> $45 895,00 </c:v>
                </c:pt>
                <c:pt idx="142">
                  <c:v> $43 695,00 </c:v>
                </c:pt>
                <c:pt idx="143">
                  <c:v> $46 345,00 </c:v>
                </c:pt>
                <c:pt idx="144">
                  <c:v> $47 995,00 </c:v>
                </c:pt>
                <c:pt idx="145">
                  <c:v> $45 795,00 </c:v>
                </c:pt>
                <c:pt idx="146">
                  <c:v> $39 995,00 </c:v>
                </c:pt>
                <c:pt idx="147">
                  <c:v> $45 695,00 </c:v>
                </c:pt>
                <c:pt idx="148">
                  <c:v> $43 495,00 </c:v>
                </c:pt>
                <c:pt idx="149">
                  <c:v> $47 795,00 </c:v>
                </c:pt>
                <c:pt idx="150">
                  <c:v> $45 595,00 </c:v>
                </c:pt>
                <c:pt idx="151">
                  <c:v> $37 125,00 </c:v>
                </c:pt>
                <c:pt idx="152">
                  <c:v> $42 700,00 </c:v>
                </c:pt>
                <c:pt idx="153">
                  <c:v> $44 200,00 </c:v>
                </c:pt>
                <c:pt idx="154">
                  <c:v> $41 450,00 </c:v>
                </c:pt>
                <c:pt idx="155">
                  <c:v> $39 950,00 </c:v>
                </c:pt>
                <c:pt idx="156">
                  <c:v> $36 900,00 </c:v>
                </c:pt>
                <c:pt idx="157">
                  <c:v> $42 475,00 </c:v>
                </c:pt>
                <c:pt idx="158">
                  <c:v> $39 725,00 </c:v>
                </c:pt>
                <c:pt idx="159">
                  <c:v> $43 975,00 </c:v>
                </c:pt>
                <c:pt idx="160">
                  <c:v> $41 225,00 </c:v>
                </c:pt>
                <c:pt idx="161">
                  <c:v> $36 400,00 </c:v>
                </c:pt>
                <c:pt idx="162">
                  <c:v> $41 200,00 </c:v>
                </c:pt>
                <c:pt idx="163">
                  <c:v> $42 700,00 </c:v>
                </c:pt>
                <c:pt idx="164">
                  <c:v> $40 500,00 </c:v>
                </c:pt>
                <c:pt idx="165">
                  <c:v> $39 000,00 </c:v>
                </c:pt>
                <c:pt idx="166">
                  <c:v> $35 700,00 </c:v>
                </c:pt>
                <c:pt idx="167">
                  <c:v> $40 500,00 </c:v>
                </c:pt>
                <c:pt idx="168">
                  <c:v> $42 000,00 </c:v>
                </c:pt>
                <c:pt idx="169">
                  <c:v> $39 800,00 </c:v>
                </c:pt>
                <c:pt idx="170">
                  <c:v> $38 300,00 </c:v>
                </c:pt>
                <c:pt idx="171">
                  <c:v> $34 700,00 </c:v>
                </c:pt>
                <c:pt idx="172">
                  <c:v> $39 300,00 </c:v>
                </c:pt>
                <c:pt idx="173">
                  <c:v> $36 700,00 </c:v>
                </c:pt>
                <c:pt idx="174">
                  <c:v> $37 300,00 </c:v>
                </c:pt>
                <c:pt idx="175">
                  <c:v> $34 370,00 </c:v>
                </c:pt>
                <c:pt idx="176">
                  <c:v> $38 970,00 </c:v>
                </c:pt>
                <c:pt idx="177">
                  <c:v> $36 370,00 </c:v>
                </c:pt>
                <c:pt idx="178">
                  <c:v> $36 970,00 </c:v>
                </c:pt>
                <c:pt idx="179">
                  <c:v> $33 000,00 </c:v>
                </c:pt>
                <c:pt idx="180">
                  <c:v> $42 100,00 </c:v>
                </c:pt>
                <c:pt idx="181">
                  <c:v> $45 950,00 </c:v>
                </c:pt>
                <c:pt idx="182">
                  <c:v> $44 800,00 </c:v>
                </c:pt>
                <c:pt idx="183">
                  <c:v> $44 800,00 </c:v>
                </c:pt>
                <c:pt idx="184">
                  <c:v> $38 200,00 </c:v>
                </c:pt>
                <c:pt idx="185">
                  <c:v> $40 100,00 </c:v>
                </c:pt>
                <c:pt idx="186">
                  <c:v> $43 950,00 </c:v>
                </c:pt>
                <c:pt idx="187">
                  <c:v> $42 800,00 </c:v>
                </c:pt>
                <c:pt idx="188">
                  <c:v> $42 800,00 </c:v>
                </c:pt>
                <c:pt idx="189">
                  <c:v> $36 200,00 </c:v>
                </c:pt>
                <c:pt idx="190">
                  <c:v> $36 700,00 </c:v>
                </c:pt>
                <c:pt idx="191">
                  <c:v> $39 400,00 </c:v>
                </c:pt>
                <c:pt idx="192">
                  <c:v> $39 400,00 </c:v>
                </c:pt>
                <c:pt idx="193">
                  <c:v> $33 000,00 </c:v>
                </c:pt>
                <c:pt idx="194">
                  <c:v> $41 900,00 </c:v>
                </c:pt>
                <c:pt idx="195">
                  <c:v> $45 750,00 </c:v>
                </c:pt>
                <c:pt idx="196">
                  <c:v> $44 800,00 </c:v>
                </c:pt>
                <c:pt idx="197">
                  <c:v> $44 800,00 </c:v>
                </c:pt>
                <c:pt idx="198">
                  <c:v> $38 200,00 </c:v>
                </c:pt>
                <c:pt idx="199">
                  <c:v> $39 900,00 </c:v>
                </c:pt>
                <c:pt idx="200">
                  <c:v> $43 750,00 </c:v>
                </c:pt>
                <c:pt idx="201">
                  <c:v> $42 800,00 </c:v>
                </c:pt>
                <c:pt idx="202">
                  <c:v> $42 800,00 </c:v>
                </c:pt>
                <c:pt idx="203">
                  <c:v> $36 200,00 </c:v>
                </c:pt>
                <c:pt idx="204">
                  <c:v> $36 700,00 </c:v>
                </c:pt>
                <c:pt idx="205">
                  <c:v> $31 695,00 </c:v>
                </c:pt>
                <c:pt idx="206">
                  <c:v> $41 575,00 </c:v>
                </c:pt>
                <c:pt idx="207">
                  <c:v> $44 800,00 </c:v>
                </c:pt>
                <c:pt idx="208">
                  <c:v> $39 375,00 </c:v>
                </c:pt>
                <c:pt idx="209">
                  <c:v> $42 600,00 </c:v>
                </c:pt>
                <c:pt idx="210">
                  <c:v> $35 320,00 </c:v>
                </c:pt>
                <c:pt idx="211">
                  <c:v> $35 750,00 </c:v>
                </c:pt>
                <c:pt idx="212">
                  <c:v> $31 445,00 </c:v>
                </c:pt>
                <c:pt idx="213">
                  <c:v> $41 575,00 </c:v>
                </c:pt>
                <c:pt idx="214">
                  <c:v> $44 800,00 </c:v>
                </c:pt>
                <c:pt idx="215">
                  <c:v> $39 375,00 </c:v>
                </c:pt>
                <c:pt idx="216">
                  <c:v> $42 600,00 </c:v>
                </c:pt>
                <c:pt idx="217">
                  <c:v> $35 320,00 </c:v>
                </c:pt>
                <c:pt idx="218">
                  <c:v> $35 500,00 </c:v>
                </c:pt>
                <c:pt idx="219">
                  <c:v> $25 900,00 </c:v>
                </c:pt>
                <c:pt idx="220">
                  <c:v> $31 550,00 </c:v>
                </c:pt>
                <c:pt idx="221">
                  <c:v> $29 550,00 </c:v>
                </c:pt>
                <c:pt idx="222">
                  <c:v> $29 650,00 </c:v>
                </c:pt>
                <c:pt idx="223">
                  <c:v> $27 650,00 </c:v>
                </c:pt>
                <c:pt idx="224">
                  <c:v> $28 100,00 </c:v>
                </c:pt>
                <c:pt idx="225">
                  <c:v> $35 100,00 </c:v>
                </c:pt>
                <c:pt idx="226">
                  <c:v> $33 100,00 </c:v>
                </c:pt>
                <c:pt idx="227">
                  <c:v> $32 100,00 </c:v>
                </c:pt>
                <c:pt idx="228">
                  <c:v> $30 100,00 </c:v>
                </c:pt>
                <c:pt idx="229">
                  <c:v> $29 400,00 </c:v>
                </c:pt>
                <c:pt idx="230">
                  <c:v> $28 900,00 </c:v>
                </c:pt>
                <c:pt idx="231">
                  <c:v> $27 900,00 </c:v>
                </c:pt>
                <c:pt idx="232">
                  <c:v> $34 890,00 </c:v>
                </c:pt>
                <c:pt idx="233">
                  <c:v> $32 900,00 </c:v>
                </c:pt>
                <c:pt idx="234">
                  <c:v> $31 890,00 </c:v>
                </c:pt>
                <c:pt idx="235">
                  <c:v> $29 900,00 </c:v>
                </c:pt>
                <c:pt idx="236">
                  <c:v> $29 200,00 </c:v>
                </c:pt>
                <c:pt idx="237">
                  <c:v> $27 050,00 </c:v>
                </c:pt>
                <c:pt idx="238">
                  <c:v> $29 350,00 </c:v>
                </c:pt>
                <c:pt idx="239">
                  <c:v> $31 750,00 </c:v>
                </c:pt>
                <c:pt idx="240">
                  <c:v> $29 350,00 </c:v>
                </c:pt>
                <c:pt idx="241">
                  <c:v> $28 900,00 </c:v>
                </c:pt>
                <c:pt idx="242">
                  <c:v> $29 200,00 </c:v>
                </c:pt>
                <c:pt idx="243">
                  <c:v> $31 600,00 </c:v>
                </c:pt>
                <c:pt idx="244">
                  <c:v> $29 200,00 </c:v>
                </c:pt>
                <c:pt idx="245">
                  <c:v> $26 900,00 </c:v>
                </c:pt>
                <c:pt idx="246">
                  <c:v> $34 600,00 </c:v>
                </c:pt>
                <c:pt idx="247">
                  <c:v> $28 900,00 </c:v>
                </c:pt>
                <c:pt idx="248">
                  <c:v> $29 200,00 </c:v>
                </c:pt>
                <c:pt idx="249">
                  <c:v> $31 400,00 </c:v>
                </c:pt>
                <c:pt idx="250">
                  <c:v> $29 200,00 </c:v>
                </c:pt>
                <c:pt idx="251">
                  <c:v> $25 900,00 </c:v>
                </c:pt>
                <c:pt idx="252">
                  <c:v> $34 400,00 </c:v>
                </c:pt>
                <c:pt idx="253">
                  <c:v> $157 500,00 </c:v>
                </c:pt>
                <c:pt idx="254">
                  <c:v> $156 000,00 </c:v>
                </c:pt>
                <c:pt idx="255">
                  <c:v> $89 000,00 </c:v>
                </c:pt>
                <c:pt idx="256">
                  <c:v> $89 000,00 </c:v>
                </c:pt>
                <c:pt idx="257">
                  <c:v> $89 000,00 </c:v>
                </c:pt>
                <c:pt idx="258">
                  <c:v> $89 000,00 </c:v>
                </c:pt>
                <c:pt idx="259">
                  <c:v> $89 000,00 </c:v>
                </c:pt>
                <c:pt idx="260">
                  <c:v> $89 000,00 </c:v>
                </c:pt>
                <c:pt idx="261">
                  <c:v> $89 000,00 </c:v>
                </c:pt>
                <c:pt idx="262">
                  <c:v> $89 000,00 </c:v>
                </c:pt>
                <c:pt idx="263">
                  <c:v> $84 100,00 </c:v>
                </c:pt>
                <c:pt idx="264">
                  <c:v> $88 100,00 </c:v>
                </c:pt>
                <c:pt idx="265">
                  <c:v> $88 100,00 </c:v>
                </c:pt>
                <c:pt idx="266">
                  <c:v> $84 100,00 </c:v>
                </c:pt>
                <c:pt idx="267">
                  <c:v> $84 000,00 </c:v>
                </c:pt>
                <c:pt idx="268">
                  <c:v> $88 000,00 </c:v>
                </c:pt>
                <c:pt idx="269">
                  <c:v> $88 000,00 </c:v>
                </c:pt>
                <c:pt idx="270">
                  <c:v> $84 000,00 </c:v>
                </c:pt>
                <c:pt idx="271">
                  <c:v> $84 000,00 </c:v>
                </c:pt>
                <c:pt idx="272">
                  <c:v> $88 000,00 </c:v>
                </c:pt>
                <c:pt idx="273">
                  <c:v> $88 000,00 </c:v>
                </c:pt>
                <c:pt idx="274">
                  <c:v> $84 000,00 </c:v>
                </c:pt>
                <c:pt idx="275">
                  <c:v> $84 000,00 </c:v>
                </c:pt>
                <c:pt idx="276">
                  <c:v> $88 000,00 </c:v>
                </c:pt>
                <c:pt idx="277">
                  <c:v> $88 000,00 </c:v>
                </c:pt>
                <c:pt idx="278">
                  <c:v> $84 000,00 </c:v>
                </c:pt>
                <c:pt idx="279">
                  <c:v> $84 000,00 </c:v>
                </c:pt>
                <c:pt idx="280">
                  <c:v> $88 000,00 </c:v>
                </c:pt>
                <c:pt idx="281">
                  <c:v> $88 000,00 </c:v>
                </c:pt>
                <c:pt idx="282">
                  <c:v> $84 000,00 </c:v>
                </c:pt>
                <c:pt idx="283">
                  <c:v> $83 000,00 </c:v>
                </c:pt>
                <c:pt idx="284">
                  <c:v> $83 500,00 </c:v>
                </c:pt>
                <c:pt idx="285">
                  <c:v> $87 000,00 </c:v>
                </c:pt>
                <c:pt idx="286">
                  <c:v> $79 500,00 </c:v>
                </c:pt>
                <c:pt idx="287">
                  <c:v> $84 500,00 </c:v>
                </c:pt>
                <c:pt idx="288">
                  <c:v> $81 000,00 </c:v>
                </c:pt>
                <c:pt idx="289">
                  <c:v> $75 000,00 </c:v>
                </c:pt>
                <c:pt idx="290">
                  <c:v> $79 000,00 </c:v>
                </c:pt>
                <c:pt idx="291">
                  <c:v> $69 500,00 </c:v>
                </c:pt>
                <c:pt idx="292">
                  <c:v> $73 500,00 </c:v>
                </c:pt>
                <c:pt idx="293">
                  <c:v> $65 000,00 </c:v>
                </c:pt>
                <c:pt idx="294">
                  <c:v> $69 000,00 </c:v>
                </c:pt>
                <c:pt idx="295">
                  <c:v> $62 000,00 </c:v>
                </c:pt>
                <c:pt idx="296">
                  <c:v> $66 000,00 </c:v>
                </c:pt>
                <c:pt idx="297">
                  <c:v> $61 900,00 </c:v>
                </c:pt>
                <c:pt idx="298">
                  <c:v> $54 900,00 </c:v>
                </c:pt>
                <c:pt idx="299">
                  <c:v> $61 900,00 </c:v>
                </c:pt>
                <c:pt idx="300">
                  <c:v> $54 900,00 </c:v>
                </c:pt>
                <c:pt idx="301">
                  <c:v> $60 450,00 </c:v>
                </c:pt>
                <c:pt idx="302">
                  <c:v> $54 450,00 </c:v>
                </c:pt>
                <c:pt idx="303">
                  <c:v> $50 950,00 </c:v>
                </c:pt>
                <c:pt idx="304">
                  <c:v> $59 950,00 </c:v>
                </c:pt>
                <c:pt idx="305">
                  <c:v> $65 950,00 </c:v>
                </c:pt>
                <c:pt idx="306">
                  <c:v> $48 450,00 </c:v>
                </c:pt>
                <c:pt idx="307">
                  <c:v> $54 450,00 </c:v>
                </c:pt>
                <c:pt idx="308">
                  <c:v> $50 950,00 </c:v>
                </c:pt>
                <c:pt idx="309">
                  <c:v> $56 950,00 </c:v>
                </c:pt>
                <c:pt idx="310">
                  <c:v> $60 450,00 </c:v>
                </c:pt>
                <c:pt idx="311">
                  <c:v> $48 450,00 </c:v>
                </c:pt>
                <c:pt idx="312">
                  <c:v> $54 450,00 </c:v>
                </c:pt>
                <c:pt idx="313">
                  <c:v> $50 950,00 </c:v>
                </c:pt>
                <c:pt idx="314">
                  <c:v> $56 950,00 </c:v>
                </c:pt>
                <c:pt idx="315">
                  <c:v> $59 950,00 </c:v>
                </c:pt>
                <c:pt idx="316">
                  <c:v> $65 950,00 </c:v>
                </c:pt>
                <c:pt idx="317">
                  <c:v> $60 450,00 </c:v>
                </c:pt>
                <c:pt idx="318">
                  <c:v> $55 900,00 </c:v>
                </c:pt>
                <c:pt idx="319">
                  <c:v> $65 900,00 </c:v>
                </c:pt>
                <c:pt idx="320">
                  <c:v> $55 900,00 </c:v>
                </c:pt>
                <c:pt idx="321">
                  <c:v> $63 900,00 </c:v>
                </c:pt>
                <c:pt idx="322">
                  <c:v> $68 400,00 </c:v>
                </c:pt>
                <c:pt idx="323">
                  <c:v> $53 900,00 </c:v>
                </c:pt>
                <c:pt idx="324">
                  <c:v> $40 295,00 </c:v>
                </c:pt>
                <c:pt idx="325">
                  <c:v> $40 495,00 </c:v>
                </c:pt>
                <c:pt idx="326">
                  <c:v> $40 495,00 </c:v>
                </c:pt>
                <c:pt idx="327">
                  <c:v> $40 495,00 </c:v>
                </c:pt>
                <c:pt idx="328">
                  <c:v> $40 495,00 </c:v>
                </c:pt>
                <c:pt idx="329">
                  <c:v> $38 295,00 </c:v>
                </c:pt>
                <c:pt idx="330">
                  <c:v> $73 995,00 </c:v>
                </c:pt>
                <c:pt idx="331">
                  <c:v> $38 295,00 </c:v>
                </c:pt>
                <c:pt idx="332">
                  <c:v> $42 495,00 </c:v>
                </c:pt>
                <c:pt idx="333">
                  <c:v> $42 495,00 </c:v>
                </c:pt>
                <c:pt idx="334">
                  <c:v> $42 495,00 </c:v>
                </c:pt>
                <c:pt idx="335">
                  <c:v> $42 495,00 </c:v>
                </c:pt>
                <c:pt idx="336">
                  <c:v> $40 295,00 </c:v>
                </c:pt>
                <c:pt idx="337">
                  <c:v> $40 195,00 </c:v>
                </c:pt>
                <c:pt idx="338">
                  <c:v> $40 195,00 </c:v>
                </c:pt>
                <c:pt idx="339">
                  <c:v> $40 195,00 </c:v>
                </c:pt>
                <c:pt idx="340">
                  <c:v> $40 195,00 </c:v>
                </c:pt>
                <c:pt idx="341">
                  <c:v> $38 195,00 </c:v>
                </c:pt>
                <c:pt idx="342">
                  <c:v> $38 195,00 </c:v>
                </c:pt>
                <c:pt idx="343">
                  <c:v> $42 195,00 </c:v>
                </c:pt>
                <c:pt idx="344">
                  <c:v> $42 195,00 </c:v>
                </c:pt>
                <c:pt idx="345">
                  <c:v> $42 195,00 </c:v>
                </c:pt>
                <c:pt idx="346">
                  <c:v> $40 195,00 </c:v>
                </c:pt>
                <c:pt idx="347">
                  <c:v> $79 795,00 </c:v>
                </c:pt>
                <c:pt idx="348">
                  <c:v> $42 295,00 </c:v>
                </c:pt>
                <c:pt idx="349">
                  <c:v> $40 295,00 </c:v>
                </c:pt>
                <c:pt idx="350">
                  <c:v> $40 295,00 </c:v>
                </c:pt>
                <c:pt idx="351">
                  <c:v> $44 495,00 </c:v>
                </c:pt>
                <c:pt idx="352">
                  <c:v> $44 495,00 </c:v>
                </c:pt>
                <c:pt idx="353">
                  <c:v> $44 495,00 </c:v>
                </c:pt>
                <c:pt idx="354">
                  <c:v> $42 295,00 </c:v>
                </c:pt>
                <c:pt idx="355">
                  <c:v> $79 995,00 </c:v>
                </c:pt>
                <c:pt idx="356">
                  <c:v> $41 995,00 </c:v>
                </c:pt>
                <c:pt idx="357">
                  <c:v> $43 995,00 </c:v>
                </c:pt>
                <c:pt idx="358">
                  <c:v> $43 995,00 </c:v>
                </c:pt>
                <c:pt idx="359">
                  <c:v> $43 995,00 </c:v>
                </c:pt>
                <c:pt idx="360">
                  <c:v> $41 995,00 </c:v>
                </c:pt>
                <c:pt idx="361">
                  <c:v> $66 900,00 </c:v>
                </c:pt>
                <c:pt idx="362">
                  <c:v> $65 900,00 </c:v>
                </c:pt>
                <c:pt idx="363">
                  <c:v> $241 000,00 </c:v>
                </c:pt>
                <c:pt idx="364">
                  <c:v> $201 495,00 </c:v>
                </c:pt>
                <c:pt idx="365">
                  <c:v> $216 495,00 </c:v>
                </c:pt>
                <c:pt idx="366">
                  <c:v> $221 995,00 </c:v>
                </c:pt>
                <c:pt idx="367">
                  <c:v> $216 495,00 </c:v>
                </c:pt>
                <c:pt idx="368">
                  <c:v>$207 745,00</c:v>
                </c:pt>
                <c:pt idx="369">
                  <c:v> $198 995,00 </c:v>
                </c:pt>
                <c:pt idx="370">
                  <c:v> $149 995,00 </c:v>
                </c:pt>
                <c:pt idx="371">
                  <c:v> $149 995,00 </c:v>
                </c:pt>
                <c:pt idx="372">
                  <c:v> $131 650,00 </c:v>
                </c:pt>
                <c:pt idx="373">
                  <c:v> $123 450,00 </c:v>
                </c:pt>
                <c:pt idx="374">
                  <c:v> $118 650,00 </c:v>
                </c:pt>
                <c:pt idx="375">
                  <c:v> $136 450,00 </c:v>
                </c:pt>
                <c:pt idx="376">
                  <c:v> $132 500,00 </c:v>
                </c:pt>
                <c:pt idx="377">
                  <c:v> $123 500,00 </c:v>
                </c:pt>
                <c:pt idx="378">
                  <c:v> $119 500,00 </c:v>
                </c:pt>
                <c:pt idx="379">
                  <c:v> $136 500,00 </c:v>
                </c:pt>
                <c:pt idx="380">
                  <c:v> $124 300,00 </c:v>
                </c:pt>
                <c:pt idx="381">
                  <c:v> $115 700,00 </c:v>
                </c:pt>
                <c:pt idx="382">
                  <c:v> $111 300,00 </c:v>
                </c:pt>
                <c:pt idx="383">
                  <c:v> $128 700,00 </c:v>
                </c:pt>
                <c:pt idx="384">
                  <c:v> $123 800,00 </c:v>
                </c:pt>
                <c:pt idx="385">
                  <c:v> $114 600,00 </c:v>
                </c:pt>
                <c:pt idx="386">
                  <c:v> $110 600,00 </c:v>
                </c:pt>
                <c:pt idx="387">
                  <c:v> $127 800,00 </c:v>
                </c:pt>
                <c:pt idx="388">
                  <c:v> $110 000,00 </c:v>
                </c:pt>
                <c:pt idx="389">
                  <c:v> $294 950,00 </c:v>
                </c:pt>
                <c:pt idx="390">
                  <c:v> $312 950,00 </c:v>
                </c:pt>
                <c:pt idx="391">
                  <c:v> $294 950,00 </c:v>
                </c:pt>
                <c:pt idx="392">
                  <c:v> $312 950,00 </c:v>
                </c:pt>
                <c:pt idx="393">
                  <c:v> $287 650,00 </c:v>
                </c:pt>
                <c:pt idx="394">
                  <c:v> $320 695,00 </c:v>
                </c:pt>
                <c:pt idx="395">
                  <c:v> $305 650,00 </c:v>
                </c:pt>
                <c:pt idx="396">
                  <c:v> $302 695,00 </c:v>
                </c:pt>
                <c:pt idx="397">
                  <c:v> $283 295,00 </c:v>
                </c:pt>
                <c:pt idx="398">
                  <c:v> $301 295,00 </c:v>
                </c:pt>
                <c:pt idx="399">
                  <c:v> $279 995,00 </c:v>
                </c:pt>
                <c:pt idx="400">
                  <c:v> $296 295,00 </c:v>
                </c:pt>
                <c:pt idx="401">
                  <c:v> $260 000,00 </c:v>
                </c:pt>
                <c:pt idx="402">
                  <c:v> $255 000,00 </c:v>
                </c:pt>
                <c:pt idx="403">
                  <c:v> $234 260,00 </c:v>
                </c:pt>
                <c:pt idx="404">
                  <c:v> $231 260,00 </c:v>
                </c:pt>
                <c:pt idx="405">
                  <c:v> $228 000,00 </c:v>
                </c:pt>
                <c:pt idx="406">
                  <c:v> $275 461,00 </c:v>
                </c:pt>
                <c:pt idx="407">
                  <c:v> $295 987,00 </c:v>
                </c:pt>
                <c:pt idx="408">
                  <c:v> $290 461,00 </c:v>
                </c:pt>
                <c:pt idx="409">
                  <c:v> $284 576,00 </c:v>
                </c:pt>
                <c:pt idx="410">
                  <c:v> $268 660,00 </c:v>
                </c:pt>
                <c:pt idx="411">
                  <c:v> $282 295,00 </c:v>
                </c:pt>
                <c:pt idx="412">
                  <c:v> $266 000,00 </c:v>
                </c:pt>
                <c:pt idx="413">
                  <c:v> $279 500,00 </c:v>
                </c:pt>
                <c:pt idx="414">
                  <c:v> $269 000,00 </c:v>
                </c:pt>
                <c:pt idx="415">
                  <c:v> $262 000,00 </c:v>
                </c:pt>
                <c:pt idx="416">
                  <c:v> $58 900,00 </c:v>
                </c:pt>
                <c:pt idx="417">
                  <c:v> $58 900,00 </c:v>
                </c:pt>
                <c:pt idx="418">
                  <c:v> $58 900,00 </c:v>
                </c:pt>
                <c:pt idx="419">
                  <c:v> $49 700,00 </c:v>
                </c:pt>
                <c:pt idx="420">
                  <c:v> $58 000,00 </c:v>
                </c:pt>
                <c:pt idx="421">
                  <c:v> $56 500,00 </c:v>
                </c:pt>
                <c:pt idx="422">
                  <c:v> $56 500,00 </c:v>
                </c:pt>
                <c:pt idx="423">
                  <c:v> $56 500,00 </c:v>
                </c:pt>
                <c:pt idx="424">
                  <c:v> $53 400,00 </c:v>
                </c:pt>
                <c:pt idx="425">
                  <c:v> $51 900,00 </c:v>
                </c:pt>
                <c:pt idx="426">
                  <c:v> $51 900,00 </c:v>
                </c:pt>
                <c:pt idx="427">
                  <c:v> $51 200,00 </c:v>
                </c:pt>
                <c:pt idx="428">
                  <c:v> $49 700,00 </c:v>
                </c:pt>
                <c:pt idx="429">
                  <c:v> $46 200,00 </c:v>
                </c:pt>
                <c:pt idx="430">
                  <c:v> $57 400,00 </c:v>
                </c:pt>
                <c:pt idx="431">
                  <c:v> $57 400,00 </c:v>
                </c:pt>
                <c:pt idx="432">
                  <c:v> $59 500,00 </c:v>
                </c:pt>
                <c:pt idx="433">
                  <c:v> $59 500,00 </c:v>
                </c:pt>
                <c:pt idx="434">
                  <c:v> $48 400,00 </c:v>
                </c:pt>
                <c:pt idx="435">
                  <c:v> $48 400,00 </c:v>
                </c:pt>
                <c:pt idx="436">
                  <c:v> $46 200,00 </c:v>
                </c:pt>
                <c:pt idx="437">
                  <c:v> $44 800,00 </c:v>
                </c:pt>
                <c:pt idx="438">
                  <c:v> $56 300,00 </c:v>
                </c:pt>
                <c:pt idx="439">
                  <c:v> $56 300,00 </c:v>
                </c:pt>
                <c:pt idx="440">
                  <c:v> $58 700,00 </c:v>
                </c:pt>
                <c:pt idx="441">
                  <c:v> $58 700,00 </c:v>
                </c:pt>
                <c:pt idx="442">
                  <c:v> $46 900,00 </c:v>
                </c:pt>
                <c:pt idx="443">
                  <c:v> $46 900,00 </c:v>
                </c:pt>
                <c:pt idx="444">
                  <c:v> $44 800,00 </c:v>
                </c:pt>
                <c:pt idx="445">
                  <c:v> $43 100,00 </c:v>
                </c:pt>
                <c:pt idx="446">
                  <c:v> $55 100,00 </c:v>
                </c:pt>
                <c:pt idx="447">
                  <c:v> $55 100,00 </c:v>
                </c:pt>
                <c:pt idx="448">
                  <c:v> $57 500,00 </c:v>
                </c:pt>
                <c:pt idx="449">
                  <c:v> $57 500,00 </c:v>
                </c:pt>
                <c:pt idx="450">
                  <c:v> $45 200,00 </c:v>
                </c:pt>
                <c:pt idx="451">
                  <c:v> $45 200,00 </c:v>
                </c:pt>
                <c:pt idx="452">
                  <c:v> $43 100,00 </c:v>
                </c:pt>
                <c:pt idx="453">
                  <c:v> $42 200,00 </c:v>
                </c:pt>
                <c:pt idx="454">
                  <c:v> $50 400,00 </c:v>
                </c:pt>
                <c:pt idx="455">
                  <c:v> $50 400,00 </c:v>
                </c:pt>
                <c:pt idx="456">
                  <c:v> $50 400,00 </c:v>
                </c:pt>
                <c:pt idx="457">
                  <c:v> $44 400,00 </c:v>
                </c:pt>
                <c:pt idx="458">
                  <c:v> $44 400,00 </c:v>
                </c:pt>
                <c:pt idx="459">
                  <c:v> $42 200,00 </c:v>
                </c:pt>
                <c:pt idx="460">
                  <c:v> $41 700,00 </c:v>
                </c:pt>
                <c:pt idx="461">
                  <c:v> $49 900,00 </c:v>
                </c:pt>
                <c:pt idx="462">
                  <c:v> $49 900,00 </c:v>
                </c:pt>
                <c:pt idx="463">
                  <c:v> $49 900,00 </c:v>
                </c:pt>
                <c:pt idx="464">
                  <c:v> $41 700,00 </c:v>
                </c:pt>
                <c:pt idx="465">
                  <c:v> $53 310,00 </c:v>
                </c:pt>
                <c:pt idx="466">
                  <c:v> $59 150,00 </c:v>
                </c:pt>
                <c:pt idx="467">
                  <c:v> $50 200,00 </c:v>
                </c:pt>
                <c:pt idx="468">
                  <c:v> $50 200,00 </c:v>
                </c:pt>
                <c:pt idx="469">
                  <c:v> $50 200,00 </c:v>
                </c:pt>
                <c:pt idx="470">
                  <c:v> $45 200,00 </c:v>
                </c:pt>
                <c:pt idx="471">
                  <c:v> $45 200,00 </c:v>
                </c:pt>
                <c:pt idx="472">
                  <c:v> $53 310,00 </c:v>
                </c:pt>
                <c:pt idx="473">
                  <c:v> $53 310,00 </c:v>
                </c:pt>
                <c:pt idx="474">
                  <c:v> $53 310,00 </c:v>
                </c:pt>
                <c:pt idx="475">
                  <c:v> $59 150,00 </c:v>
                </c:pt>
                <c:pt idx="476">
                  <c:v> $50 200,00 </c:v>
                </c:pt>
                <c:pt idx="477">
                  <c:v> $50 200,00 </c:v>
                </c:pt>
                <c:pt idx="478">
                  <c:v> $50 200,00 </c:v>
                </c:pt>
                <c:pt idx="479">
                  <c:v> $45 200,00 </c:v>
                </c:pt>
                <c:pt idx="480">
                  <c:v> $45 200,00 </c:v>
                </c:pt>
                <c:pt idx="481">
                  <c:v> $53 310,00 </c:v>
                </c:pt>
                <c:pt idx="482">
                  <c:v> $53 310,00 </c:v>
                </c:pt>
                <c:pt idx="483">
                  <c:v> $53 310,00 </c:v>
                </c:pt>
                <c:pt idx="484">
                  <c:v> $60 950,00 </c:v>
                </c:pt>
                <c:pt idx="485">
                  <c:v> $45 100,00 </c:v>
                </c:pt>
                <c:pt idx="486">
                  <c:v> $45 100,00 </c:v>
                </c:pt>
                <c:pt idx="487">
                  <c:v> $50 100,00 </c:v>
                </c:pt>
                <c:pt idx="488">
                  <c:v> $50 100,00 </c:v>
                </c:pt>
                <c:pt idx="489">
                  <c:v> $50 100,00 </c:v>
                </c:pt>
                <c:pt idx="490">
                  <c:v> $53 310,00 </c:v>
                </c:pt>
                <c:pt idx="491">
                  <c:v> $53 310,00 </c:v>
                </c:pt>
                <c:pt idx="492">
                  <c:v> $49 000,00 </c:v>
                </c:pt>
                <c:pt idx="493">
                  <c:v> $56 300,00 </c:v>
                </c:pt>
                <c:pt idx="494">
                  <c:v> $46 100,00 </c:v>
                </c:pt>
                <c:pt idx="495">
                  <c:v> $42 950,00 </c:v>
                </c:pt>
                <c:pt idx="496">
                  <c:v> $48 000,00 </c:v>
                </c:pt>
                <c:pt idx="497">
                  <c:v> $55 300,00 </c:v>
                </c:pt>
                <c:pt idx="498">
                  <c:v> $45 100,00 </c:v>
                </c:pt>
                <c:pt idx="499">
                  <c:v> $41 950,00 </c:v>
                </c:pt>
                <c:pt idx="500">
                  <c:v> $40 820,00 </c:v>
                </c:pt>
                <c:pt idx="501">
                  <c:v> $46 870,00 </c:v>
                </c:pt>
                <c:pt idx="502">
                  <c:v> $53 770,00 </c:v>
                </c:pt>
                <c:pt idx="503">
                  <c:v> $43 970,00 </c:v>
                </c:pt>
                <c:pt idx="504">
                  <c:v> $41 900,00 </c:v>
                </c:pt>
                <c:pt idx="505">
                  <c:v> $51 500,00 </c:v>
                </c:pt>
                <c:pt idx="506">
                  <c:v> $37 200,00 </c:v>
                </c:pt>
                <c:pt idx="507">
                  <c:v> $40 650,00 </c:v>
                </c:pt>
                <c:pt idx="508">
                  <c:v> $42 650,00 </c:v>
                </c:pt>
                <c:pt idx="509">
                  <c:v> $49 500,00 </c:v>
                </c:pt>
                <c:pt idx="510">
                  <c:v> $39 450,00 </c:v>
                </c:pt>
                <c:pt idx="511">
                  <c:v> $43 150,00 </c:v>
                </c:pt>
                <c:pt idx="512">
                  <c:v> $42 650,00 </c:v>
                </c:pt>
                <c:pt idx="513">
                  <c:v> $35 850,00 </c:v>
                </c:pt>
                <c:pt idx="514">
                  <c:v> $38 800,00 </c:v>
                </c:pt>
                <c:pt idx="515">
                  <c:v> $47 950,00 </c:v>
                </c:pt>
                <c:pt idx="516">
                  <c:v> $37 600,00 </c:v>
                </c:pt>
                <c:pt idx="517">
                  <c:v> $41 000,00 </c:v>
                </c:pt>
                <c:pt idx="518">
                  <c:v> $41 000,00 </c:v>
                </c:pt>
                <c:pt idx="519">
                  <c:v> $35 400,00 </c:v>
                </c:pt>
                <c:pt idx="520">
                  <c:v> $38 350,00 </c:v>
                </c:pt>
                <c:pt idx="521">
                  <c:v> $49 650,00 </c:v>
                </c:pt>
                <c:pt idx="522">
                  <c:v> $39 750,00 </c:v>
                </c:pt>
                <c:pt idx="523">
                  <c:v> $37 150,00 </c:v>
                </c:pt>
                <c:pt idx="524">
                  <c:v> $39 750,00 </c:v>
                </c:pt>
                <c:pt idx="525">
                  <c:v> $34 400,00 </c:v>
                </c:pt>
                <c:pt idx="526">
                  <c:v> $37 350,00 </c:v>
                </c:pt>
                <c:pt idx="527">
                  <c:v> $37 350,00 </c:v>
                </c:pt>
                <c:pt idx="528">
                  <c:v> $34 400,00 </c:v>
                </c:pt>
                <c:pt idx="529">
                  <c:v> $49 400,00 </c:v>
                </c:pt>
                <c:pt idx="530">
                  <c:v> $39 500,00 </c:v>
                </c:pt>
                <c:pt idx="531">
                  <c:v> $34 400,00 </c:v>
                </c:pt>
                <c:pt idx="532">
                  <c:v> $39 500,00 </c:v>
                </c:pt>
                <c:pt idx="533">
                  <c:v> $34 400,00 </c:v>
                </c:pt>
                <c:pt idx="534">
                  <c:v> $33 950,00 </c:v>
                </c:pt>
                <c:pt idx="535">
                  <c:v> $36 900,00 </c:v>
                </c:pt>
                <c:pt idx="536">
                  <c:v> $36 900,00 </c:v>
                </c:pt>
                <c:pt idx="537">
                  <c:v> $33 950,00 </c:v>
                </c:pt>
                <c:pt idx="538">
                  <c:v> $33 950,00 </c:v>
                </c:pt>
                <c:pt idx="539">
                  <c:v> $33 950,00 </c:v>
                </c:pt>
                <c:pt idx="540">
                  <c:v> $48 900,00 </c:v>
                </c:pt>
                <c:pt idx="541">
                  <c:v> $38 550,00 </c:v>
                </c:pt>
                <c:pt idx="542">
                  <c:v> $33 950,00 </c:v>
                </c:pt>
                <c:pt idx="543">
                  <c:v> $38 550,00 </c:v>
                </c:pt>
                <c:pt idx="544">
                  <c:v> $33 950,00 </c:v>
                </c:pt>
                <c:pt idx="545">
                  <c:v> $33 750,00 </c:v>
                </c:pt>
                <c:pt idx="546">
                  <c:v> $36 600,00 </c:v>
                </c:pt>
                <c:pt idx="547">
                  <c:v> $33 750,00 </c:v>
                </c:pt>
                <c:pt idx="548">
                  <c:v> $33 750,00 </c:v>
                </c:pt>
                <c:pt idx="549">
                  <c:v> $34 400,00 </c:v>
                </c:pt>
                <c:pt idx="550">
                  <c:v> $33 750,00 </c:v>
                </c:pt>
                <c:pt idx="551">
                  <c:v> $32 600,00 </c:v>
                </c:pt>
                <c:pt idx="552">
                  <c:v> $34 400,00 </c:v>
                </c:pt>
                <c:pt idx="553">
                  <c:v> $34 400,00 </c:v>
                </c:pt>
                <c:pt idx="554">
                  <c:v> $32 600,00 </c:v>
                </c:pt>
                <c:pt idx="555">
                  <c:v> $32 300,00 </c:v>
                </c:pt>
                <c:pt idx="556">
                  <c:v> $34 000,00 </c:v>
                </c:pt>
                <c:pt idx="557">
                  <c:v> $34 000,00 </c:v>
                </c:pt>
                <c:pt idx="558">
                  <c:v> $32 300,00 </c:v>
                </c:pt>
                <c:pt idx="559">
                  <c:v> $30 600,00 </c:v>
                </c:pt>
                <c:pt idx="560">
                  <c:v> $33 170,00 </c:v>
                </c:pt>
                <c:pt idx="561">
                  <c:v> $33 170,00 </c:v>
                </c:pt>
                <c:pt idx="562">
                  <c:v> $30 600,00 </c:v>
                </c:pt>
                <c:pt idx="563">
                  <c:v> $30 600,00 </c:v>
                </c:pt>
                <c:pt idx="564">
                  <c:v> $30 600,00 </c:v>
                </c:pt>
                <c:pt idx="565">
                  <c:v> $68 000,00 </c:v>
                </c:pt>
                <c:pt idx="566">
                  <c:v> $68 000,00 </c:v>
                </c:pt>
                <c:pt idx="567">
                  <c:v> $68 000,00 </c:v>
                </c:pt>
                <c:pt idx="568">
                  <c:v> $69 700,00 </c:v>
                </c:pt>
                <c:pt idx="569">
                  <c:v> $69 700,00 </c:v>
                </c:pt>
                <c:pt idx="570">
                  <c:v> $68 300,00 </c:v>
                </c:pt>
                <c:pt idx="571">
                  <c:v> $70 400,00 </c:v>
                </c:pt>
                <c:pt idx="572">
                  <c:v> $70 400,00 </c:v>
                </c:pt>
                <c:pt idx="573">
                  <c:v> $68 300,00 </c:v>
                </c:pt>
                <c:pt idx="574">
                  <c:v> $65 900,00 </c:v>
                </c:pt>
                <c:pt idx="575">
                  <c:v> $68 300,00 </c:v>
                </c:pt>
                <c:pt idx="576">
                  <c:v> $68 300,00 </c:v>
                </c:pt>
                <c:pt idx="577">
                  <c:v> $65 900,00 </c:v>
                </c:pt>
                <c:pt idx="578">
                  <c:v> $64 500,00 </c:v>
                </c:pt>
                <c:pt idx="579">
                  <c:v> $66 900,00 </c:v>
                </c:pt>
                <c:pt idx="580">
                  <c:v> $66 900,00 </c:v>
                </c:pt>
                <c:pt idx="581">
                  <c:v> $64 500,00 </c:v>
                </c:pt>
                <c:pt idx="582">
                  <c:v> $60 100,00 </c:v>
                </c:pt>
                <c:pt idx="583">
                  <c:v> $60 100,00 </c:v>
                </c:pt>
                <c:pt idx="584">
                  <c:v> $60 100,00 </c:v>
                </c:pt>
                <c:pt idx="585">
                  <c:v> $59 250,00 </c:v>
                </c:pt>
                <c:pt idx="586">
                  <c:v> $59 250,00 </c:v>
                </c:pt>
                <c:pt idx="587">
                  <c:v> $59 250,00 </c:v>
                </c:pt>
                <c:pt idx="588">
                  <c:v> $74 800,00 </c:v>
                </c:pt>
                <c:pt idx="589">
                  <c:v> $74 800,00 </c:v>
                </c:pt>
                <c:pt idx="590">
                  <c:v> $32 900,00 </c:v>
                </c:pt>
                <c:pt idx="591">
                  <c:v> $36 000,00 </c:v>
                </c:pt>
                <c:pt idx="592">
                  <c:v> $36 000,00 </c:v>
                </c:pt>
                <c:pt idx="593">
                  <c:v> $35 000,00 </c:v>
                </c:pt>
                <c:pt idx="594">
                  <c:v> $35 000,00 </c:v>
                </c:pt>
                <c:pt idx="595">
                  <c:v> $33 900,00 </c:v>
                </c:pt>
                <c:pt idx="596">
                  <c:v> $33 900,00 </c:v>
                </c:pt>
                <c:pt idx="597">
                  <c:v> $32 900,00 </c:v>
                </c:pt>
                <c:pt idx="598">
                  <c:v> $33 700,00 </c:v>
                </c:pt>
                <c:pt idx="599">
                  <c:v> $35 800,00 </c:v>
                </c:pt>
                <c:pt idx="600">
                  <c:v> $35 800,00 </c:v>
                </c:pt>
                <c:pt idx="601">
                  <c:v> $33 700,00 </c:v>
                </c:pt>
                <c:pt idx="602">
                  <c:v> $32 500,00 </c:v>
                </c:pt>
                <c:pt idx="603">
                  <c:v> $34 600,00 </c:v>
                </c:pt>
                <c:pt idx="604">
                  <c:v> $34 600,00 </c:v>
                </c:pt>
                <c:pt idx="605">
                  <c:v> $32 500,00 </c:v>
                </c:pt>
                <c:pt idx="606">
                  <c:v> $67 400,00 </c:v>
                </c:pt>
                <c:pt idx="607">
                  <c:v> $67 400,00 </c:v>
                </c:pt>
                <c:pt idx="608">
                  <c:v> $67 400,00 </c:v>
                </c:pt>
                <c:pt idx="609">
                  <c:v> $44 500,00 </c:v>
                </c:pt>
                <c:pt idx="610">
                  <c:v> $44 500,00 </c:v>
                </c:pt>
                <c:pt idx="611">
                  <c:v> $43 650,00 </c:v>
                </c:pt>
                <c:pt idx="612">
                  <c:v> $45 550,00 </c:v>
                </c:pt>
                <c:pt idx="613">
                  <c:v> $45 550,00 </c:v>
                </c:pt>
                <c:pt idx="614">
                  <c:v> $43 650,00 </c:v>
                </c:pt>
                <c:pt idx="615">
                  <c:v> $42 500,00 </c:v>
                </c:pt>
                <c:pt idx="616">
                  <c:v> $42 500,00 </c:v>
                </c:pt>
                <c:pt idx="617">
                  <c:v> $41 100,00 </c:v>
                </c:pt>
                <c:pt idx="618">
                  <c:v> $41 100,00 </c:v>
                </c:pt>
                <c:pt idx="619">
                  <c:v> $42 950,00 </c:v>
                </c:pt>
                <c:pt idx="620">
                  <c:v> $42 950,00 </c:v>
                </c:pt>
                <c:pt idx="621">
                  <c:v> $42 950,00 </c:v>
                </c:pt>
                <c:pt idx="622">
                  <c:v> $41 500,00 </c:v>
                </c:pt>
                <c:pt idx="623">
                  <c:v> $44 100,00 </c:v>
                </c:pt>
                <c:pt idx="624">
                  <c:v> $44 100,00 </c:v>
                </c:pt>
                <c:pt idx="625">
                  <c:v> $44 100,00 </c:v>
                </c:pt>
                <c:pt idx="626">
                  <c:v> $41 500,00 </c:v>
                </c:pt>
                <c:pt idx="627">
                  <c:v> $41 500,00 </c:v>
                </c:pt>
                <c:pt idx="628">
                  <c:v> $40 900,00 </c:v>
                </c:pt>
                <c:pt idx="629">
                  <c:v> $46 000,00 </c:v>
                </c:pt>
                <c:pt idx="630">
                  <c:v> $46 000,00 </c:v>
                </c:pt>
                <c:pt idx="631">
                  <c:v> $48 100,00 </c:v>
                </c:pt>
                <c:pt idx="632">
                  <c:v> $48 100,00 </c:v>
                </c:pt>
                <c:pt idx="633">
                  <c:v> $52 500,00 </c:v>
                </c:pt>
                <c:pt idx="634">
                  <c:v> $40 900,00 </c:v>
                </c:pt>
                <c:pt idx="635">
                  <c:v> $39 300,00 </c:v>
                </c:pt>
                <c:pt idx="636">
                  <c:v> $45 400,00 </c:v>
                </c:pt>
                <c:pt idx="637">
                  <c:v> $45 400,00 </c:v>
                </c:pt>
                <c:pt idx="638">
                  <c:v> $47 500,00 </c:v>
                </c:pt>
                <c:pt idx="639">
                  <c:v> $47 500,00 </c:v>
                </c:pt>
                <c:pt idx="640">
                  <c:v> $51 900,00 </c:v>
                </c:pt>
                <c:pt idx="641">
                  <c:v> $39 300,00 </c:v>
                </c:pt>
                <c:pt idx="642">
                  <c:v> $37 300,00 </c:v>
                </c:pt>
                <c:pt idx="643">
                  <c:v> $44 400,00 </c:v>
                </c:pt>
                <c:pt idx="644">
                  <c:v> $44 400,00 </c:v>
                </c:pt>
                <c:pt idx="645">
                  <c:v> $46 500,00 </c:v>
                </c:pt>
                <c:pt idx="646">
                  <c:v> $46 500,00 </c:v>
                </c:pt>
                <c:pt idx="647">
                  <c:v> $51 300,00 </c:v>
                </c:pt>
                <c:pt idx="648">
                  <c:v> $37 300,00 </c:v>
                </c:pt>
                <c:pt idx="649">
                  <c:v> $35 900,00 </c:v>
                </c:pt>
                <c:pt idx="650">
                  <c:v> $43 900,00 </c:v>
                </c:pt>
                <c:pt idx="651">
                  <c:v> $43 900,00 </c:v>
                </c:pt>
                <c:pt idx="652">
                  <c:v> $50 900,00 </c:v>
                </c:pt>
                <c:pt idx="653">
                  <c:v> $35 900,00 </c:v>
                </c:pt>
                <c:pt idx="654">
                  <c:v> $35 600,00 </c:v>
                </c:pt>
                <c:pt idx="655">
                  <c:v> $43 000,00 </c:v>
                </c:pt>
                <c:pt idx="656">
                  <c:v> $43 000,00 </c:v>
                </c:pt>
                <c:pt idx="657">
                  <c:v> $35 600,00 </c:v>
                </c:pt>
                <c:pt idx="658">
                  <c:v> $35 200,00 </c:v>
                </c:pt>
                <c:pt idx="659">
                  <c:v> $42 500,00 </c:v>
                </c:pt>
                <c:pt idx="660">
                  <c:v> $42 500,00 </c:v>
                </c:pt>
                <c:pt idx="661">
                  <c:v> $35 200,00 </c:v>
                </c:pt>
                <c:pt idx="662">
                  <c:v> $37 350,00 </c:v>
                </c:pt>
                <c:pt idx="663">
                  <c:v> $37 350,00 </c:v>
                </c:pt>
                <c:pt idx="664">
                  <c:v> $37 350,00 </c:v>
                </c:pt>
                <c:pt idx="665">
                  <c:v> $37 200,00 </c:v>
                </c:pt>
                <c:pt idx="666">
                  <c:v> $37 200,00 </c:v>
                </c:pt>
                <c:pt idx="667">
                  <c:v> $37 200,00 </c:v>
                </c:pt>
                <c:pt idx="668">
                  <c:v> $81 200,00 </c:v>
                </c:pt>
                <c:pt idx="669">
                  <c:v> $81 200,00 </c:v>
                </c:pt>
                <c:pt idx="670">
                  <c:v> $82 900,00 </c:v>
                </c:pt>
                <c:pt idx="671">
                  <c:v> $82 500,00 </c:v>
                </c:pt>
                <c:pt idx="672">
                  <c:v> $80 200,00 </c:v>
                </c:pt>
                <c:pt idx="673">
                  <c:v> $78 800,00 </c:v>
                </c:pt>
                <c:pt idx="674">
                  <c:v> $50 200,00 </c:v>
                </c:pt>
                <c:pt idx="675">
                  <c:v> $50 200,00 </c:v>
                </c:pt>
                <c:pt idx="676">
                  <c:v> $50 200,00 </c:v>
                </c:pt>
                <c:pt idx="677">
                  <c:v> $51 400,00 </c:v>
                </c:pt>
                <c:pt idx="678">
                  <c:v> $51 400,00 </c:v>
                </c:pt>
                <c:pt idx="679">
                  <c:v> $49 200,00 </c:v>
                </c:pt>
                <c:pt idx="680">
                  <c:v> $50 200,00 </c:v>
                </c:pt>
                <c:pt idx="681">
                  <c:v> $50 200,00 </c:v>
                </c:pt>
                <c:pt idx="682">
                  <c:v> $49 200,00 </c:v>
                </c:pt>
                <c:pt idx="683">
                  <c:v> $48 400,00 </c:v>
                </c:pt>
                <c:pt idx="684">
                  <c:v> $49 800,00 </c:v>
                </c:pt>
                <c:pt idx="685">
                  <c:v> $49 800,00 </c:v>
                </c:pt>
                <c:pt idx="686">
                  <c:v> $48 400,00 </c:v>
                </c:pt>
                <c:pt idx="687">
                  <c:v> $48 100,00 </c:v>
                </c:pt>
                <c:pt idx="688">
                  <c:v> $49 500,00 </c:v>
                </c:pt>
                <c:pt idx="689">
                  <c:v> $49 500,00 </c:v>
                </c:pt>
                <c:pt idx="690">
                  <c:v> $48 100,00 </c:v>
                </c:pt>
                <c:pt idx="691">
                  <c:v> $47 600,00 </c:v>
                </c:pt>
                <c:pt idx="692">
                  <c:v> $49 000,00 </c:v>
                </c:pt>
                <c:pt idx="693">
                  <c:v> $49 000,00 </c:v>
                </c:pt>
                <c:pt idx="694">
                  <c:v> $47 600,00 </c:v>
                </c:pt>
                <c:pt idx="695">
                  <c:v> $47 300,00 </c:v>
                </c:pt>
                <c:pt idx="696">
                  <c:v> $48 700,00 </c:v>
                </c:pt>
                <c:pt idx="697">
                  <c:v> $48 700,00 </c:v>
                </c:pt>
                <c:pt idx="698">
                  <c:v> $47 300,00 </c:v>
                </c:pt>
                <c:pt idx="699">
                  <c:v> $47 100,00 </c:v>
                </c:pt>
                <c:pt idx="700">
                  <c:v> $48 500,00 </c:v>
                </c:pt>
                <c:pt idx="701">
                  <c:v> $48 500,00 </c:v>
                </c:pt>
                <c:pt idx="702">
                  <c:v> $47 100,00 </c:v>
                </c:pt>
                <c:pt idx="703">
                  <c:v> $45 900,00 </c:v>
                </c:pt>
                <c:pt idx="704">
                  <c:v> $47 300,00 </c:v>
                </c:pt>
                <c:pt idx="705">
                  <c:v> $47 300,00 </c:v>
                </c:pt>
                <c:pt idx="706">
                  <c:v> $45 900,00 </c:v>
                </c:pt>
                <c:pt idx="707">
                  <c:v> $58 325,00 </c:v>
                </c:pt>
                <c:pt idx="708">
                  <c:v> $57 125,00 </c:v>
                </c:pt>
                <c:pt idx="709">
                  <c:v> $57 975,00 </c:v>
                </c:pt>
                <c:pt idx="710">
                  <c:v> $49 610,00 </c:v>
                </c:pt>
                <c:pt idx="711">
                  <c:v> $50 710,00 </c:v>
                </c:pt>
                <c:pt idx="712">
                  <c:v> $48 610,00 </c:v>
                </c:pt>
                <c:pt idx="713">
                  <c:v> $49 710,00 </c:v>
                </c:pt>
                <c:pt idx="714">
                  <c:v> $56 775,00 </c:v>
                </c:pt>
                <c:pt idx="715">
                  <c:v> $56 900,00 </c:v>
                </c:pt>
                <c:pt idx="716">
                  <c:v> $48 500,00 </c:v>
                </c:pt>
                <c:pt idx="717">
                  <c:v> $49 700,00 </c:v>
                </c:pt>
                <c:pt idx="718">
                  <c:v> $47 500,00 </c:v>
                </c:pt>
                <c:pt idx="719">
                  <c:v> $48 700,00 </c:v>
                </c:pt>
                <c:pt idx="720">
                  <c:v> $48 500,00 </c:v>
                </c:pt>
                <c:pt idx="721">
                  <c:v> $49 700,00 </c:v>
                </c:pt>
                <c:pt idx="722">
                  <c:v> $47 500,00 </c:v>
                </c:pt>
                <c:pt idx="723">
                  <c:v> $48 700,00 </c:v>
                </c:pt>
                <c:pt idx="724">
                  <c:v> $55 700,00 </c:v>
                </c:pt>
                <c:pt idx="725">
                  <c:v> $55 840,00 </c:v>
                </c:pt>
                <c:pt idx="726">
                  <c:v> $47 400,00 </c:v>
                </c:pt>
                <c:pt idx="727">
                  <c:v> $48 600,00 </c:v>
                </c:pt>
                <c:pt idx="728">
                  <c:v> $60 250,00 </c:v>
                </c:pt>
                <c:pt idx="729">
                  <c:v> $46 400,00 </c:v>
                </c:pt>
                <c:pt idx="730">
                  <c:v> $47 600,00 </c:v>
                </c:pt>
                <c:pt idx="731">
                  <c:v> $54 640,00 </c:v>
                </c:pt>
                <c:pt idx="732">
                  <c:v> $55 150,00 </c:v>
                </c:pt>
                <c:pt idx="733">
                  <c:v> $46 850,00 </c:v>
                </c:pt>
                <c:pt idx="734">
                  <c:v> $48 050,00 </c:v>
                </c:pt>
                <c:pt idx="735">
                  <c:v> $45 850,00 </c:v>
                </c:pt>
                <c:pt idx="736">
                  <c:v> $47 050,00 </c:v>
                </c:pt>
                <c:pt idx="737">
                  <c:v> $47 100,00 </c:v>
                </c:pt>
                <c:pt idx="738">
                  <c:v> $48 300,00 </c:v>
                </c:pt>
                <c:pt idx="739">
                  <c:v> $46 100,00 </c:v>
                </c:pt>
                <c:pt idx="740">
                  <c:v> $47 300,00 </c:v>
                </c:pt>
                <c:pt idx="741">
                  <c:v> $53 950,00 </c:v>
                </c:pt>
                <c:pt idx="742">
                  <c:v> $55 000,00 </c:v>
                </c:pt>
                <c:pt idx="743">
                  <c:v> $46 650,00 </c:v>
                </c:pt>
                <c:pt idx="744">
                  <c:v> $47 800,00 </c:v>
                </c:pt>
                <c:pt idx="745">
                  <c:v> $45 650,00 </c:v>
                </c:pt>
                <c:pt idx="746">
                  <c:v> $46 800,00 </c:v>
                </c:pt>
                <c:pt idx="747">
                  <c:v> $53 850,00 </c:v>
                </c:pt>
                <c:pt idx="748">
                  <c:v> $38 900,00 </c:v>
                </c:pt>
                <c:pt idx="749">
                  <c:v> $40 500,00 </c:v>
                </c:pt>
                <c:pt idx="750">
                  <c:v> $40 500,00 </c:v>
                </c:pt>
                <c:pt idx="751">
                  <c:v> $38 900,00 </c:v>
                </c:pt>
                <c:pt idx="752">
                  <c:v> $38 900,00 </c:v>
                </c:pt>
                <c:pt idx="753">
                  <c:v> $40 500,00 </c:v>
                </c:pt>
                <c:pt idx="754">
                  <c:v> $40 500,00 </c:v>
                </c:pt>
                <c:pt idx="755">
                  <c:v> $38 900,00 </c:v>
                </c:pt>
                <c:pt idx="756">
                  <c:v> $37 900,00 </c:v>
                </c:pt>
                <c:pt idx="757">
                  <c:v> $37 900,00 </c:v>
                </c:pt>
                <c:pt idx="758">
                  <c:v> $49 070,00 </c:v>
                </c:pt>
                <c:pt idx="759">
                  <c:v> $47 750,00 </c:v>
                </c:pt>
                <c:pt idx="760">
                  <c:v> $44 750,00 </c:v>
                </c:pt>
                <c:pt idx="761">
                  <c:v> $53 550,00 </c:v>
                </c:pt>
                <c:pt idx="762">
                  <c:v> $59 950,00 </c:v>
                </c:pt>
                <c:pt idx="763">
                  <c:v> $59 950,00 </c:v>
                </c:pt>
                <c:pt idx="764">
                  <c:v> $59 950,00 </c:v>
                </c:pt>
                <c:pt idx="765">
                  <c:v> $53 550,00 </c:v>
                </c:pt>
                <c:pt idx="766">
                  <c:v> $49 900,00 </c:v>
                </c:pt>
                <c:pt idx="767">
                  <c:v> $56 400,00 </c:v>
                </c:pt>
                <c:pt idx="768">
                  <c:v> $56 400,00 </c:v>
                </c:pt>
                <c:pt idx="769">
                  <c:v> $56 400,00 </c:v>
                </c:pt>
                <c:pt idx="770">
                  <c:v> $49 900,00 </c:v>
                </c:pt>
                <c:pt idx="771">
                  <c:v> $53 400,00 </c:v>
                </c:pt>
                <c:pt idx="772">
                  <c:v> $61 900,00 </c:v>
                </c:pt>
                <c:pt idx="773">
                  <c:v> $48 300,00 </c:v>
                </c:pt>
                <c:pt idx="774">
                  <c:v> $48 300,00 </c:v>
                </c:pt>
                <c:pt idx="775">
                  <c:v> $53 400,00 </c:v>
                </c:pt>
                <c:pt idx="776">
                  <c:v> $53 400,00 </c:v>
                </c:pt>
                <c:pt idx="777">
                  <c:v> $52 900,00 </c:v>
                </c:pt>
                <c:pt idx="778">
                  <c:v> $60 900,00 </c:v>
                </c:pt>
                <c:pt idx="779">
                  <c:v> $47 700,00 </c:v>
                </c:pt>
                <c:pt idx="780">
                  <c:v> $47 700,00 </c:v>
                </c:pt>
                <c:pt idx="781">
                  <c:v> $52 900,00 </c:v>
                </c:pt>
                <c:pt idx="782">
                  <c:v> $52 900,00 </c:v>
                </c:pt>
                <c:pt idx="783">
                  <c:v> $52 000,00 </c:v>
                </c:pt>
                <c:pt idx="784">
                  <c:v> $60 550,00 </c:v>
                </c:pt>
                <c:pt idx="785">
                  <c:v> $46 800,00 </c:v>
                </c:pt>
                <c:pt idx="786">
                  <c:v> $46 800,00 </c:v>
                </c:pt>
                <c:pt idx="787">
                  <c:v> $52 000,00 </c:v>
                </c:pt>
                <c:pt idx="788">
                  <c:v> $52 000,00 </c:v>
                </c:pt>
                <c:pt idx="789">
                  <c:v> $51 450,00 </c:v>
                </c:pt>
                <c:pt idx="790">
                  <c:v> $59 950,00 </c:v>
                </c:pt>
                <c:pt idx="791">
                  <c:v> $46 250,00 </c:v>
                </c:pt>
                <c:pt idx="792">
                  <c:v> $46 250,00 </c:v>
                </c:pt>
                <c:pt idx="793">
                  <c:v> $51 450,00 </c:v>
                </c:pt>
                <c:pt idx="794">
                  <c:v> $51 450,00 </c:v>
                </c:pt>
                <c:pt idx="795">
                  <c:v> $51 450,00 </c:v>
                </c:pt>
                <c:pt idx="796">
                  <c:v> $59 450,00 </c:v>
                </c:pt>
                <c:pt idx="797">
                  <c:v> $46 250,00 </c:v>
                </c:pt>
                <c:pt idx="798">
                  <c:v> $46 250,00 </c:v>
                </c:pt>
                <c:pt idx="799">
                  <c:v> $51 450,00 </c:v>
                </c:pt>
                <c:pt idx="800">
                  <c:v> $51 450,00 </c:v>
                </c:pt>
                <c:pt idx="801">
                  <c:v> $50 900,00 </c:v>
                </c:pt>
                <c:pt idx="802">
                  <c:v> $61 000,00 </c:v>
                </c:pt>
                <c:pt idx="803">
                  <c:v> $46 900,00 </c:v>
                </c:pt>
                <c:pt idx="804">
                  <c:v> $46 900,00 </c:v>
                </c:pt>
                <c:pt idx="805">
                  <c:v> $46 900,00 </c:v>
                </c:pt>
                <c:pt idx="806">
                  <c:v> $50 900,00 </c:v>
                </c:pt>
                <c:pt idx="807">
                  <c:v> $50 900,00 </c:v>
                </c:pt>
                <c:pt idx="808">
                  <c:v> $50 900,00 </c:v>
                </c:pt>
                <c:pt idx="809">
                  <c:v> $59 220,00 </c:v>
                </c:pt>
                <c:pt idx="810">
                  <c:v> $46 900,00 </c:v>
                </c:pt>
                <c:pt idx="811">
                  <c:v> $46 900,00 </c:v>
                </c:pt>
                <c:pt idx="812">
                  <c:v> $46 900,00 </c:v>
                </c:pt>
                <c:pt idx="813">
                  <c:v> $43 500,00 </c:v>
                </c:pt>
                <c:pt idx="814">
                  <c:v> $50 900,00 </c:v>
                </c:pt>
                <c:pt idx="815">
                  <c:v> $50 900,00 </c:v>
                </c:pt>
                <c:pt idx="816">
                  <c:v> $42 500,00 </c:v>
                </c:pt>
                <c:pt idx="817">
                  <c:v> $58 600,00 </c:v>
                </c:pt>
                <c:pt idx="818">
                  <c:v> $48 350,00 </c:v>
                </c:pt>
                <c:pt idx="819">
                  <c:v> $39 900,00 </c:v>
                </c:pt>
                <c:pt idx="820">
                  <c:v> $59 900,00 </c:v>
                </c:pt>
                <c:pt idx="821">
                  <c:v> $49 900,00 </c:v>
                </c:pt>
                <c:pt idx="822">
                  <c:v> $45 900,00 </c:v>
                </c:pt>
                <c:pt idx="823">
                  <c:v> $37 400,00 </c:v>
                </c:pt>
                <c:pt idx="824">
                  <c:v> $42 000,00 </c:v>
                </c:pt>
                <c:pt idx="825">
                  <c:v> $42 000,00 </c:v>
                </c:pt>
                <c:pt idx="826">
                  <c:v> $42 000,00 </c:v>
                </c:pt>
                <c:pt idx="827">
                  <c:v> $39 200,00 </c:v>
                </c:pt>
                <c:pt idx="828">
                  <c:v> $37 400,00 </c:v>
                </c:pt>
                <c:pt idx="829">
                  <c:v> $37 400,00 </c:v>
                </c:pt>
                <c:pt idx="830">
                  <c:v> $40 500,00 </c:v>
                </c:pt>
                <c:pt idx="831">
                  <c:v> $38 700,00 </c:v>
                </c:pt>
                <c:pt idx="832">
                  <c:v> $38 700,00 </c:v>
                </c:pt>
                <c:pt idx="833">
                  <c:v> $36 000,00 </c:v>
                </c:pt>
                <c:pt idx="834">
                  <c:v> $36 000,00 </c:v>
                </c:pt>
                <c:pt idx="835">
                  <c:v> $36 000,00 </c:v>
                </c:pt>
                <c:pt idx="836">
                  <c:v> $43 200,00 </c:v>
                </c:pt>
                <c:pt idx="837">
                  <c:v> $43 200,00 </c:v>
                </c:pt>
                <c:pt idx="838">
                  <c:v> $40 500,00 </c:v>
                </c:pt>
                <c:pt idx="839">
                  <c:v> $40 500,00 </c:v>
                </c:pt>
                <c:pt idx="840">
                  <c:v> $40 500,00 </c:v>
                </c:pt>
                <c:pt idx="841">
                  <c:v> $43 200,00 </c:v>
                </c:pt>
                <c:pt idx="842">
                  <c:v> $43 200,00 </c:v>
                </c:pt>
                <c:pt idx="843">
                  <c:v> $40 500,00 </c:v>
                </c:pt>
                <c:pt idx="844">
                  <c:v> $40 500,00 </c:v>
                </c:pt>
                <c:pt idx="845">
                  <c:v> $38 000,00 </c:v>
                </c:pt>
                <c:pt idx="846">
                  <c:v> $37 000,00 </c:v>
                </c:pt>
                <c:pt idx="847">
                  <c:v> $37 000,00 </c:v>
                </c:pt>
                <c:pt idx="848">
                  <c:v> $35 900,00 </c:v>
                </c:pt>
                <c:pt idx="849">
                  <c:v> $35 900,00 </c:v>
                </c:pt>
                <c:pt idx="850">
                  <c:v> $38 000,00 </c:v>
                </c:pt>
                <c:pt idx="851">
                  <c:v> $37 600,00 </c:v>
                </c:pt>
                <c:pt idx="852">
                  <c:v> $36 400,00 </c:v>
                </c:pt>
                <c:pt idx="853">
                  <c:v> $36 400,00 </c:v>
                </c:pt>
                <c:pt idx="854">
                  <c:v> $36 400,00 </c:v>
                </c:pt>
                <c:pt idx="855">
                  <c:v> $35 500,00 </c:v>
                </c:pt>
                <c:pt idx="856">
                  <c:v> $35 500,00 </c:v>
                </c:pt>
                <c:pt idx="857">
                  <c:v> $35 500,00 </c:v>
                </c:pt>
                <c:pt idx="858">
                  <c:v> $37 600,00 </c:v>
                </c:pt>
                <c:pt idx="859">
                  <c:v> $37 600,00 </c:v>
                </c:pt>
                <c:pt idx="860">
                  <c:v> $35 900,00 </c:v>
                </c:pt>
                <c:pt idx="861">
                  <c:v> $34 700,00 </c:v>
                </c:pt>
                <c:pt idx="862">
                  <c:v> $34 700,00 </c:v>
                </c:pt>
                <c:pt idx="863">
                  <c:v> $34 700,00 </c:v>
                </c:pt>
                <c:pt idx="864">
                  <c:v> $33 800,00 </c:v>
                </c:pt>
                <c:pt idx="865">
                  <c:v> $33 800,00 </c:v>
                </c:pt>
                <c:pt idx="866">
                  <c:v> $33 800,00 </c:v>
                </c:pt>
                <c:pt idx="867">
                  <c:v> $35 900,00 </c:v>
                </c:pt>
                <c:pt idx="868">
                  <c:v> $35 900,00 </c:v>
                </c:pt>
                <c:pt idx="869">
                  <c:v> $34 600,00 </c:v>
                </c:pt>
                <c:pt idx="870">
                  <c:v> $33 400,00 </c:v>
                </c:pt>
                <c:pt idx="871">
                  <c:v> $33 400,00 </c:v>
                </c:pt>
                <c:pt idx="872">
                  <c:v> $33 400,00 </c:v>
                </c:pt>
                <c:pt idx="873">
                  <c:v> $32 500,00 </c:v>
                </c:pt>
                <c:pt idx="874">
                  <c:v> $32 500,00 </c:v>
                </c:pt>
                <c:pt idx="875">
                  <c:v> $32 500,00 </c:v>
                </c:pt>
                <c:pt idx="876">
                  <c:v> $34 600,00 </c:v>
                </c:pt>
                <c:pt idx="877">
                  <c:v> $34 600,00 </c:v>
                </c:pt>
                <c:pt idx="878">
                  <c:v> $36 400,00 </c:v>
                </c:pt>
                <c:pt idx="879">
                  <c:v> $33 300,00 </c:v>
                </c:pt>
                <c:pt idx="880">
                  <c:v> $33 300,00 </c:v>
                </c:pt>
                <c:pt idx="881">
                  <c:v> $33 300,00 </c:v>
                </c:pt>
                <c:pt idx="882">
                  <c:v> $32 500,00 </c:v>
                </c:pt>
                <c:pt idx="883">
                  <c:v> $32 500,00 </c:v>
                </c:pt>
                <c:pt idx="884">
                  <c:v> $32 500,00 </c:v>
                </c:pt>
                <c:pt idx="885">
                  <c:v> $34 600,00 </c:v>
                </c:pt>
                <c:pt idx="886">
                  <c:v> $34 600,00 </c:v>
                </c:pt>
                <c:pt idx="887">
                  <c:v> $34 600,00 </c:v>
                </c:pt>
                <c:pt idx="888">
                  <c:v> $36 400,00 </c:v>
                </c:pt>
                <c:pt idx="889">
                  <c:v> $36 400,00 </c:v>
                </c:pt>
                <c:pt idx="890">
                  <c:v> $36 300,00 </c:v>
                </c:pt>
                <c:pt idx="891">
                  <c:v> $33 200,00 </c:v>
                </c:pt>
                <c:pt idx="892">
                  <c:v> $33 200,00 </c:v>
                </c:pt>
                <c:pt idx="893">
                  <c:v> $33 200,00 </c:v>
                </c:pt>
                <c:pt idx="894">
                  <c:v> $32 300,00 </c:v>
                </c:pt>
                <c:pt idx="895">
                  <c:v> $32 300,00 </c:v>
                </c:pt>
                <c:pt idx="896">
                  <c:v> $34 500,00 </c:v>
                </c:pt>
                <c:pt idx="897">
                  <c:v> $34 500,00 </c:v>
                </c:pt>
                <c:pt idx="898">
                  <c:v> $34 500,00 </c:v>
                </c:pt>
                <c:pt idx="899">
                  <c:v> $36 300,00 </c:v>
                </c:pt>
                <c:pt idx="900">
                  <c:v> $36 300,00 </c:v>
                </c:pt>
                <c:pt idx="901">
                  <c:v> $35 350,00 </c:v>
                </c:pt>
                <c:pt idx="902">
                  <c:v> $32 350,00 </c:v>
                </c:pt>
                <c:pt idx="903">
                  <c:v> $32 350,00 </c:v>
                </c:pt>
                <c:pt idx="904">
                  <c:v> $32 350,00 </c:v>
                </c:pt>
                <c:pt idx="905">
                  <c:v> $31 450,00 </c:v>
                </c:pt>
                <c:pt idx="906">
                  <c:v> $31 450,00 </c:v>
                </c:pt>
                <c:pt idx="907">
                  <c:v> $33 550,00 </c:v>
                </c:pt>
                <c:pt idx="908">
                  <c:v> $33 550,00 </c:v>
                </c:pt>
                <c:pt idx="909">
                  <c:v> $33 550,00 </c:v>
                </c:pt>
                <c:pt idx="910">
                  <c:v> $35 350,00 </c:v>
                </c:pt>
                <c:pt idx="911">
                  <c:v> $35 350,00 </c:v>
                </c:pt>
                <c:pt idx="912">
                  <c:v> $42 850,00 </c:v>
                </c:pt>
                <c:pt idx="913">
                  <c:v> $34 850,00 </c:v>
                </c:pt>
                <c:pt idx="914">
                  <c:v> $34 850,00 </c:v>
                </c:pt>
                <c:pt idx="915">
                  <c:v> $34 850,00 </c:v>
                </c:pt>
                <c:pt idx="916">
                  <c:v> $31 850,00 </c:v>
                </c:pt>
                <c:pt idx="917">
                  <c:v> $31 850,00 </c:v>
                </c:pt>
                <c:pt idx="918">
                  <c:v> $31 850,00 </c:v>
                </c:pt>
                <c:pt idx="919">
                  <c:v> $30 700,00 </c:v>
                </c:pt>
                <c:pt idx="920">
                  <c:v> $31 000,00 </c:v>
                </c:pt>
                <c:pt idx="921">
                  <c:v> $31 000,00 </c:v>
                </c:pt>
                <c:pt idx="922">
                  <c:v> $40 400,00 </c:v>
                </c:pt>
                <c:pt idx="923">
                  <c:v> $40 400,00 </c:v>
                </c:pt>
                <c:pt idx="924">
                  <c:v> $33 050,00 </c:v>
                </c:pt>
                <c:pt idx="925">
                  <c:v> $33 050,00 </c:v>
                </c:pt>
                <c:pt idx="926">
                  <c:v> $33 050,00 </c:v>
                </c:pt>
                <c:pt idx="927">
                  <c:v> $40 750,00 </c:v>
                </c:pt>
                <c:pt idx="928">
                  <c:v> $40 750,00 </c:v>
                </c:pt>
                <c:pt idx="929">
                  <c:v> $48 800,00 </c:v>
                </c:pt>
                <c:pt idx="930">
                  <c:v> $42 850,00 </c:v>
                </c:pt>
                <c:pt idx="931">
                  <c:v> $48 800,00 </c:v>
                </c:pt>
                <c:pt idx="932">
                  <c:v> $41 850,00 </c:v>
                </c:pt>
                <c:pt idx="933">
                  <c:v> $33 025,00 </c:v>
                </c:pt>
                <c:pt idx="934">
                  <c:v> $38 250,00 </c:v>
                </c:pt>
                <c:pt idx="935">
                  <c:v> $32 000,00 </c:v>
                </c:pt>
                <c:pt idx="936">
                  <c:v> $34 325,00 </c:v>
                </c:pt>
                <c:pt idx="937">
                  <c:v> $39 400,00 </c:v>
                </c:pt>
                <c:pt idx="938">
                  <c:v> $33 300,00 </c:v>
                </c:pt>
                <c:pt idx="939">
                  <c:v> $32 025,00 </c:v>
                </c:pt>
                <c:pt idx="940">
                  <c:v> $37 250,00 </c:v>
                </c:pt>
                <c:pt idx="941">
                  <c:v> $31 000,00 </c:v>
                </c:pt>
                <c:pt idx="942">
                  <c:v> $29 750,00 </c:v>
                </c:pt>
                <c:pt idx="943">
                  <c:v> $28 900,00 </c:v>
                </c:pt>
                <c:pt idx="944">
                  <c:v> $31 050,00 </c:v>
                </c:pt>
                <c:pt idx="945">
                  <c:v> $36 300,00 </c:v>
                </c:pt>
                <c:pt idx="946">
                  <c:v> $30 200,00 </c:v>
                </c:pt>
                <c:pt idx="947">
                  <c:v> $33 325,00 </c:v>
                </c:pt>
                <c:pt idx="948">
                  <c:v> $38 400,00 </c:v>
                </c:pt>
                <c:pt idx="949">
                  <c:v> $32 300,00 </c:v>
                </c:pt>
                <c:pt idx="950">
                  <c:v> $39 750,00 </c:v>
                </c:pt>
                <c:pt idx="951">
                  <c:v> $47 900,00 </c:v>
                </c:pt>
                <c:pt idx="952">
                  <c:v> $41 200,00 </c:v>
                </c:pt>
                <c:pt idx="953">
                  <c:v> $37 440,00 </c:v>
                </c:pt>
                <c:pt idx="954">
                  <c:v> $31 340,00 </c:v>
                </c:pt>
                <c:pt idx="955">
                  <c:v> $38 640,00 </c:v>
                </c:pt>
                <c:pt idx="956">
                  <c:v> $32 540,00 </c:v>
                </c:pt>
                <c:pt idx="957">
                  <c:v> $36 440,00 </c:v>
                </c:pt>
                <c:pt idx="958">
                  <c:v> $30 340,00 </c:v>
                </c:pt>
                <c:pt idx="959">
                  <c:v> $28 240,00 </c:v>
                </c:pt>
                <c:pt idx="960">
                  <c:v> $35 540,00 </c:v>
                </c:pt>
                <c:pt idx="961">
                  <c:v> $29 440,00 </c:v>
                </c:pt>
                <c:pt idx="962">
                  <c:v> $37 640,00 </c:v>
                </c:pt>
                <c:pt idx="963">
                  <c:v> $31 540,00 </c:v>
                </c:pt>
                <c:pt idx="964">
                  <c:v> $37 440,00 </c:v>
                </c:pt>
                <c:pt idx="965">
                  <c:v> $31 340,00 </c:v>
                </c:pt>
                <c:pt idx="966">
                  <c:v> $38 640,00 </c:v>
                </c:pt>
                <c:pt idx="967">
                  <c:v> $32 540,00 </c:v>
                </c:pt>
                <c:pt idx="968">
                  <c:v> $36 440,00 </c:v>
                </c:pt>
                <c:pt idx="969">
                  <c:v> $30 340,00 </c:v>
                </c:pt>
                <c:pt idx="970">
                  <c:v> $28 240,00 </c:v>
                </c:pt>
                <c:pt idx="971">
                  <c:v> $35 540,00 </c:v>
                </c:pt>
                <c:pt idx="972">
                  <c:v> $29 440,00 </c:v>
                </c:pt>
                <c:pt idx="973">
                  <c:v> $37 640,00 </c:v>
                </c:pt>
                <c:pt idx="974">
                  <c:v> $31 540,00 </c:v>
                </c:pt>
                <c:pt idx="975">
                  <c:v> $39 100,00 </c:v>
                </c:pt>
                <c:pt idx="976">
                  <c:v> $46 950,00 </c:v>
                </c:pt>
                <c:pt idx="977">
                  <c:v> $37 340,00 </c:v>
                </c:pt>
                <c:pt idx="978">
                  <c:v> $36 390,00 </c:v>
                </c:pt>
                <c:pt idx="979">
                  <c:v> $31 340,00 </c:v>
                </c:pt>
                <c:pt idx="980">
                  <c:v> $37 590,00 </c:v>
                </c:pt>
                <c:pt idx="981">
                  <c:v> $32 540,00 </c:v>
                </c:pt>
                <c:pt idx="982">
                  <c:v> $35 390,00 </c:v>
                </c:pt>
                <c:pt idx="983">
                  <c:v> $30 340,00 </c:v>
                </c:pt>
                <c:pt idx="984">
                  <c:v> $36 590,00 </c:v>
                </c:pt>
                <c:pt idx="985">
                  <c:v> $31 540,00 </c:v>
                </c:pt>
                <c:pt idx="986">
                  <c:v> $28 240,00 </c:v>
                </c:pt>
                <c:pt idx="987">
                  <c:v> $34 490,00 </c:v>
                </c:pt>
                <c:pt idx="988">
                  <c:v> $29 440,00 </c:v>
                </c:pt>
                <c:pt idx="989">
                  <c:v> $45 490,00 </c:v>
                </c:pt>
                <c:pt idx="990">
                  <c:v> $35 750,00 </c:v>
                </c:pt>
                <c:pt idx="991">
                  <c:v> $30 450,00 </c:v>
                </c:pt>
                <c:pt idx="992">
                  <c:v> $36 400,00 </c:v>
                </c:pt>
                <c:pt idx="993">
                  <c:v> $31 650,00 </c:v>
                </c:pt>
                <c:pt idx="994">
                  <c:v> $29 450,00 </c:v>
                </c:pt>
                <c:pt idx="995">
                  <c:v> $35 400,00 </c:v>
                </c:pt>
                <c:pt idx="996">
                  <c:v> $30 650,00 </c:v>
                </c:pt>
                <c:pt idx="997">
                  <c:v> $27 350,00 </c:v>
                </c:pt>
                <c:pt idx="998">
                  <c:v> $28 550,00 </c:v>
                </c:pt>
                <c:pt idx="999">
                  <c:v> $34 590,00 </c:v>
                </c:pt>
                <c:pt idx="1000">
                  <c:v> $34 590,00 </c:v>
                </c:pt>
                <c:pt idx="1001">
                  <c:v> $29 150,00 </c:v>
                </c:pt>
                <c:pt idx="1002">
                  <c:v> $29 150,00 </c:v>
                </c:pt>
                <c:pt idx="1003">
                  <c:v> $35 790,00 </c:v>
                </c:pt>
                <c:pt idx="1004">
                  <c:v> $35 790,00 </c:v>
                </c:pt>
                <c:pt idx="1005">
                  <c:v> $30 350,00 </c:v>
                </c:pt>
                <c:pt idx="1006">
                  <c:v> $30 350,00 </c:v>
                </c:pt>
                <c:pt idx="1007">
                  <c:v> $33 590,00 </c:v>
                </c:pt>
                <c:pt idx="1008">
                  <c:v> $33 590,00 </c:v>
                </c:pt>
                <c:pt idx="1009">
                  <c:v> $28 150,00 </c:v>
                </c:pt>
                <c:pt idx="1010">
                  <c:v> $28 150,00 </c:v>
                </c:pt>
                <c:pt idx="1011">
                  <c:v> $34 790,00 </c:v>
                </c:pt>
                <c:pt idx="1012">
                  <c:v> $34 790,00 </c:v>
                </c:pt>
                <c:pt idx="1013">
                  <c:v> $29 350,00 </c:v>
                </c:pt>
                <c:pt idx="1014">
                  <c:v> $29 350,00 </c:v>
                </c:pt>
                <c:pt idx="1015">
                  <c:v> $25 800,00 </c:v>
                </c:pt>
                <c:pt idx="1016">
                  <c:v> $25 800,00 </c:v>
                </c:pt>
                <c:pt idx="1017">
                  <c:v> $31 950,00 </c:v>
                </c:pt>
                <c:pt idx="1018">
                  <c:v> $31 950,00 </c:v>
                </c:pt>
                <c:pt idx="1019">
                  <c:v> $27 000,00 </c:v>
                </c:pt>
                <c:pt idx="1020">
                  <c:v> $27 000,00 </c:v>
                </c:pt>
                <c:pt idx="1021">
                  <c:v> $44 250,00 </c:v>
                </c:pt>
                <c:pt idx="1022">
                  <c:v> $42 300,00 </c:v>
                </c:pt>
                <c:pt idx="1023">
                  <c:v> $35 250,00 </c:v>
                </c:pt>
                <c:pt idx="1024">
                  <c:v> $34 240,00 </c:v>
                </c:pt>
                <c:pt idx="1025">
                  <c:v> $28 750,00 </c:v>
                </c:pt>
                <c:pt idx="1026">
                  <c:v> $35 290,00 </c:v>
                </c:pt>
                <c:pt idx="1027">
                  <c:v> $29 800,00 </c:v>
                </c:pt>
                <c:pt idx="1028">
                  <c:v> $33 240,00 </c:v>
                </c:pt>
                <c:pt idx="1029">
                  <c:v> $27 750,00 </c:v>
                </c:pt>
                <c:pt idx="1030">
                  <c:v> $34 290,00 </c:v>
                </c:pt>
                <c:pt idx="1031">
                  <c:v> $28 800,00 </c:v>
                </c:pt>
                <c:pt idx="1032">
                  <c:v> $25 550,00 </c:v>
                </c:pt>
                <c:pt idx="1033">
                  <c:v> $31 450,00 </c:v>
                </c:pt>
                <c:pt idx="1034">
                  <c:v> $26 700,00 </c:v>
                </c:pt>
                <c:pt idx="1035">
                  <c:v> $33 940,00 </c:v>
                </c:pt>
                <c:pt idx="1036">
                  <c:v> $28 450,00 </c:v>
                </c:pt>
                <c:pt idx="1037">
                  <c:v> $34 990,00 </c:v>
                </c:pt>
                <c:pt idx="1038">
                  <c:v> $29 500,00 </c:v>
                </c:pt>
                <c:pt idx="1039">
                  <c:v> $32 940,00 </c:v>
                </c:pt>
                <c:pt idx="1040">
                  <c:v> $27 450,00 </c:v>
                </c:pt>
                <c:pt idx="1041">
                  <c:v> $33 990,00 </c:v>
                </c:pt>
                <c:pt idx="1042">
                  <c:v> $28 500,00 </c:v>
                </c:pt>
                <c:pt idx="1043">
                  <c:v> $25 250,00 </c:v>
                </c:pt>
                <c:pt idx="1044">
                  <c:v> $31 150,00 </c:v>
                </c:pt>
                <c:pt idx="1045">
                  <c:v> $26 400,00 </c:v>
                </c:pt>
                <c:pt idx="1046">
                  <c:v> $43 550,00 </c:v>
                </c:pt>
                <c:pt idx="1047">
                  <c:v> $41 800,00 </c:v>
                </c:pt>
                <c:pt idx="1048">
                  <c:v> $34 950,00 </c:v>
                </c:pt>
                <c:pt idx="1049">
                  <c:v> $33 440,00 </c:v>
                </c:pt>
                <c:pt idx="1050">
                  <c:v> $27 850,00 </c:v>
                </c:pt>
                <c:pt idx="1051">
                  <c:v> $34 490,00 </c:v>
                </c:pt>
                <c:pt idx="1052">
                  <c:v> $29 000,00 </c:v>
                </c:pt>
                <c:pt idx="1053">
                  <c:v> $32 440,00 </c:v>
                </c:pt>
                <c:pt idx="1054">
                  <c:v> $26 850,00 </c:v>
                </c:pt>
                <c:pt idx="1055">
                  <c:v> $33 490,00 </c:v>
                </c:pt>
                <c:pt idx="1056">
                  <c:v> $28 000,00 </c:v>
                </c:pt>
                <c:pt idx="1057">
                  <c:v> $25 100,00 </c:v>
                </c:pt>
                <c:pt idx="1058">
                  <c:v> $31 740,00 </c:v>
                </c:pt>
                <c:pt idx="1059">
                  <c:v> $26 250,00 </c:v>
                </c:pt>
                <c:pt idx="1060">
                  <c:v> $41 500,00 </c:v>
                </c:pt>
                <c:pt idx="1061">
                  <c:v> $26 050,00 </c:v>
                </c:pt>
                <c:pt idx="1062">
                  <c:v> $33 090,00 </c:v>
                </c:pt>
                <c:pt idx="1063">
                  <c:v> $27 650,00 </c:v>
                </c:pt>
                <c:pt idx="1064">
                  <c:v> $34 140,00 </c:v>
                </c:pt>
                <c:pt idx="1065">
                  <c:v> $28 800,00 </c:v>
                </c:pt>
                <c:pt idx="1066">
                  <c:v> $32 090,00 </c:v>
                </c:pt>
                <c:pt idx="1067">
                  <c:v> $26 650,00 </c:v>
                </c:pt>
                <c:pt idx="1068">
                  <c:v> $33 140,00 </c:v>
                </c:pt>
                <c:pt idx="1069">
                  <c:v> $27 800,00 </c:v>
                </c:pt>
                <c:pt idx="1070">
                  <c:v> $24 900,00 </c:v>
                </c:pt>
                <c:pt idx="1071">
                  <c:v> $31 390,00 </c:v>
                </c:pt>
                <c:pt idx="1072">
                  <c:v> $24 540,00 </c:v>
                </c:pt>
                <c:pt idx="1073">
                  <c:v> $31 990,00 </c:v>
                </c:pt>
                <c:pt idx="1074">
                  <c:v> $31 990,00 </c:v>
                </c:pt>
                <c:pt idx="1075">
                  <c:v> $27 290,00 </c:v>
                </c:pt>
                <c:pt idx="1076">
                  <c:v> $27 290,00 </c:v>
                </c:pt>
                <c:pt idx="1077">
                  <c:v> $30 990,00 </c:v>
                </c:pt>
                <c:pt idx="1078">
                  <c:v> $30 990,00 </c:v>
                </c:pt>
                <c:pt idx="1079">
                  <c:v> $30 340,00 </c:v>
                </c:pt>
                <c:pt idx="1080">
                  <c:v> $24 540,00 </c:v>
                </c:pt>
                <c:pt idx="1081">
                  <c:v> $24 540,00 </c:v>
                </c:pt>
                <c:pt idx="1082">
                  <c:v> $24 540,00 </c:v>
                </c:pt>
                <c:pt idx="1083">
                  <c:v> $23 990,00 </c:v>
                </c:pt>
                <c:pt idx="1084">
                  <c:v> $31 540,00 </c:v>
                </c:pt>
                <c:pt idx="1085">
                  <c:v> $31 540,00 </c:v>
                </c:pt>
                <c:pt idx="1086">
                  <c:v> $26 740,00 </c:v>
                </c:pt>
                <c:pt idx="1087">
                  <c:v> $26 740,00 </c:v>
                </c:pt>
                <c:pt idx="1088">
                  <c:v> $28 790,00 </c:v>
                </c:pt>
                <c:pt idx="1089">
                  <c:v> $28 790,00 </c:v>
                </c:pt>
                <c:pt idx="1090">
                  <c:v> $28 790,00 </c:v>
                </c:pt>
                <c:pt idx="1091">
                  <c:v> $28 790,00 </c:v>
                </c:pt>
                <c:pt idx="1092">
                  <c:v> $23 990,00 </c:v>
                </c:pt>
                <c:pt idx="1093">
                  <c:v> $23 990,00 </c:v>
                </c:pt>
                <c:pt idx="1094">
                  <c:v> $23 990,00 </c:v>
                </c:pt>
                <c:pt idx="1095">
                  <c:v> $23 790,00 </c:v>
                </c:pt>
                <c:pt idx="1096">
                  <c:v> $31 040,00 </c:v>
                </c:pt>
                <c:pt idx="1097">
                  <c:v> $31 040,00 </c:v>
                </c:pt>
                <c:pt idx="1098">
                  <c:v> $26 440,00 </c:v>
                </c:pt>
                <c:pt idx="1099">
                  <c:v> $26 440,00 </c:v>
                </c:pt>
                <c:pt idx="1100">
                  <c:v> $28 390,00 </c:v>
                </c:pt>
                <c:pt idx="1101">
                  <c:v> $28 390,00 </c:v>
                </c:pt>
                <c:pt idx="1102">
                  <c:v> $28 390,00 </c:v>
                </c:pt>
                <c:pt idx="1103">
                  <c:v> $28 390,00 </c:v>
                </c:pt>
                <c:pt idx="1104">
                  <c:v> $23 790,00 </c:v>
                </c:pt>
                <c:pt idx="1105">
                  <c:v> $23 790,00 </c:v>
                </c:pt>
                <c:pt idx="1106">
                  <c:v> $23 790,00 </c:v>
                </c:pt>
                <c:pt idx="1107">
                  <c:v> $23 790,00 </c:v>
                </c:pt>
                <c:pt idx="1108">
                  <c:v> $31 040,00 </c:v>
                </c:pt>
                <c:pt idx="1109">
                  <c:v> $31 040,00 </c:v>
                </c:pt>
                <c:pt idx="1110">
                  <c:v> $30 465,00 </c:v>
                </c:pt>
                <c:pt idx="1111">
                  <c:v> $28 390,00 </c:v>
                </c:pt>
                <c:pt idx="1112">
                  <c:v> $28 390,00 </c:v>
                </c:pt>
                <c:pt idx="1113">
                  <c:v> $28 390,00 </c:v>
                </c:pt>
                <c:pt idx="1114">
                  <c:v> $28 390,00 </c:v>
                </c:pt>
                <c:pt idx="1115">
                  <c:v> $23 790,00 </c:v>
                </c:pt>
                <c:pt idx="1116">
                  <c:v> $23 790,00 </c:v>
                </c:pt>
                <c:pt idx="1117">
                  <c:v> $23 790,00 </c:v>
                </c:pt>
                <c:pt idx="1118">
                  <c:v> $22 990,00 </c:v>
                </c:pt>
                <c:pt idx="1119">
                  <c:v> $27 430,00 </c:v>
                </c:pt>
                <c:pt idx="1120">
                  <c:v> $27 430,00 </c:v>
                </c:pt>
                <c:pt idx="1121">
                  <c:v> $27 430,00 </c:v>
                </c:pt>
                <c:pt idx="1122">
                  <c:v> $27 430,00 </c:v>
                </c:pt>
                <c:pt idx="1123">
                  <c:v> $22 990,00 </c:v>
                </c:pt>
                <c:pt idx="1124">
                  <c:v> $22 990,00 </c:v>
                </c:pt>
                <c:pt idx="1125">
                  <c:v> $22 990,00 </c:v>
                </c:pt>
                <c:pt idx="1126">
                  <c:v> $26 500,00 </c:v>
                </c:pt>
                <c:pt idx="1127">
                  <c:v> $26 500,00 </c:v>
                </c:pt>
                <c:pt idx="1128">
                  <c:v> $26 500,00 </c:v>
                </c:pt>
                <c:pt idx="1129">
                  <c:v> $26 500,00 </c:v>
                </c:pt>
                <c:pt idx="1130">
                  <c:v> $71 900,00 </c:v>
                </c:pt>
                <c:pt idx="1131">
                  <c:v> $71 900,00 </c:v>
                </c:pt>
                <c:pt idx="1132">
                  <c:v> $70 900,00 </c:v>
                </c:pt>
                <c:pt idx="1133">
                  <c:v> $70 900,00 </c:v>
                </c:pt>
                <c:pt idx="1134">
                  <c:v> $75 500,00 </c:v>
                </c:pt>
                <c:pt idx="1135">
                  <c:v> $73 400,00 </c:v>
                </c:pt>
                <c:pt idx="1136">
                  <c:v> $71 900,00 </c:v>
                </c:pt>
                <c:pt idx="1137">
                  <c:v> $76 100,00 </c:v>
                </c:pt>
                <c:pt idx="1138">
                  <c:v> $76 100,00 </c:v>
                </c:pt>
                <c:pt idx="1139">
                  <c:v> $75 900,00 </c:v>
                </c:pt>
                <c:pt idx="1140">
                  <c:v> $72 350,00 </c:v>
                </c:pt>
                <c:pt idx="1141">
                  <c:v> $72 000,00 </c:v>
                </c:pt>
                <c:pt idx="1142">
                  <c:v> $58 700,00 </c:v>
                </c:pt>
                <c:pt idx="1143">
                  <c:v> $58 700,00 </c:v>
                </c:pt>
                <c:pt idx="1144">
                  <c:v> $46 400,00 </c:v>
                </c:pt>
                <c:pt idx="1145">
                  <c:v> $47 940,00 </c:v>
                </c:pt>
                <c:pt idx="1146">
                  <c:v> $51 200,00 </c:v>
                </c:pt>
                <c:pt idx="1147">
                  <c:v> $51 200,00 </c:v>
                </c:pt>
                <c:pt idx="1148">
                  <c:v> $51 200,00 </c:v>
                </c:pt>
                <c:pt idx="1149">
                  <c:v> $42 800,00 </c:v>
                </c:pt>
                <c:pt idx="1150">
                  <c:v> $42 800,00 </c:v>
                </c:pt>
                <c:pt idx="1151">
                  <c:v> $42 800,00 </c:v>
                </c:pt>
                <c:pt idx="1152">
                  <c:v> $42 800,00 </c:v>
                </c:pt>
                <c:pt idx="1153">
                  <c:v> $49 600,00 </c:v>
                </c:pt>
                <c:pt idx="1154">
                  <c:v> $49 600,00 </c:v>
                </c:pt>
                <c:pt idx="1155">
                  <c:v> $49 600,00 </c:v>
                </c:pt>
                <c:pt idx="1156">
                  <c:v> $42 800,00 </c:v>
                </c:pt>
                <c:pt idx="1157">
                  <c:v> $42 800,00 </c:v>
                </c:pt>
                <c:pt idx="1158">
                  <c:v> $47 900,00 </c:v>
                </c:pt>
                <c:pt idx="1159">
                  <c:v> $40 500,00 </c:v>
                </c:pt>
                <c:pt idx="1160">
                  <c:v> $40 500,00 </c:v>
                </c:pt>
                <c:pt idx="1161">
                  <c:v> $41 500,00 </c:v>
                </c:pt>
                <c:pt idx="1162">
                  <c:v> $41 500,00 </c:v>
                </c:pt>
                <c:pt idx="1163">
                  <c:v> $47 900,00 </c:v>
                </c:pt>
                <c:pt idx="1164">
                  <c:v> $47 600,00 </c:v>
                </c:pt>
                <c:pt idx="1165">
                  <c:v> $40 000,00 </c:v>
                </c:pt>
                <c:pt idx="1166">
                  <c:v> $40 000,00 </c:v>
                </c:pt>
                <c:pt idx="1167">
                  <c:v> $40 000,00 </c:v>
                </c:pt>
                <c:pt idx="1168">
                  <c:v> $41 200,00 </c:v>
                </c:pt>
                <c:pt idx="1169">
                  <c:v> $41 200,00 </c:v>
                </c:pt>
                <c:pt idx="1170">
                  <c:v> $41 200,00 </c:v>
                </c:pt>
                <c:pt idx="1171">
                  <c:v> $47 600,00 </c:v>
                </c:pt>
                <c:pt idx="1172">
                  <c:v> $47 600,00 </c:v>
                </c:pt>
                <c:pt idx="1173">
                  <c:v> $44 500,00 </c:v>
                </c:pt>
                <c:pt idx="1174">
                  <c:v> $39 000,00 </c:v>
                </c:pt>
                <c:pt idx="1175">
                  <c:v> $39 000,00 </c:v>
                </c:pt>
                <c:pt idx="1176">
                  <c:v> $39 000,00 </c:v>
                </c:pt>
                <c:pt idx="1177">
                  <c:v> $40 200,00 </c:v>
                </c:pt>
                <c:pt idx="1178">
                  <c:v> $40 200,00 </c:v>
                </c:pt>
                <c:pt idx="1179">
                  <c:v> $40 200,00 </c:v>
                </c:pt>
                <c:pt idx="1180">
                  <c:v> $46 600,00 </c:v>
                </c:pt>
                <c:pt idx="1181">
                  <c:v> $46 600,00 </c:v>
                </c:pt>
                <c:pt idx="1182">
                  <c:v> $46 600,00 </c:v>
                </c:pt>
                <c:pt idx="1183">
                  <c:v> $44 500,00 </c:v>
                </c:pt>
                <c:pt idx="1184">
                  <c:v> $44 500,00 </c:v>
                </c:pt>
                <c:pt idx="1185">
                  <c:v> $43 350,00 </c:v>
                </c:pt>
                <c:pt idx="1186">
                  <c:v> $37 850,00 </c:v>
                </c:pt>
                <c:pt idx="1187">
                  <c:v> $37 850,00 </c:v>
                </c:pt>
                <c:pt idx="1188">
                  <c:v> $37 850,00 </c:v>
                </c:pt>
                <c:pt idx="1189">
                  <c:v> $39 050,00 </c:v>
                </c:pt>
                <c:pt idx="1190">
                  <c:v> $39 050,00 </c:v>
                </c:pt>
                <c:pt idx="1191">
                  <c:v> $39 050,00 </c:v>
                </c:pt>
                <c:pt idx="1192">
                  <c:v> $45 450,00 </c:v>
                </c:pt>
                <c:pt idx="1193">
                  <c:v> $45 450,00 </c:v>
                </c:pt>
                <c:pt idx="1194">
                  <c:v> $45 450,00 </c:v>
                </c:pt>
                <c:pt idx="1195">
                  <c:v> $43 350,00 </c:v>
                </c:pt>
                <c:pt idx="1196">
                  <c:v> $43 350,00 </c:v>
                </c:pt>
                <c:pt idx="1197">
                  <c:v> $42 600,00 </c:v>
                </c:pt>
                <c:pt idx="1198">
                  <c:v> $37 100,00 </c:v>
                </c:pt>
                <c:pt idx="1199">
                  <c:v> $37 100,00 </c:v>
                </c:pt>
                <c:pt idx="1200">
                  <c:v> $37 100,00 </c:v>
                </c:pt>
                <c:pt idx="1201">
                  <c:v> $38 300,00 </c:v>
                </c:pt>
                <c:pt idx="1202">
                  <c:v> $38 300,00 </c:v>
                </c:pt>
                <c:pt idx="1203">
                  <c:v> $38 300,00 </c:v>
                </c:pt>
                <c:pt idx="1204">
                  <c:v> $44 700,00 </c:v>
                </c:pt>
                <c:pt idx="1205">
                  <c:v> $44 700,00 </c:v>
                </c:pt>
                <c:pt idx="1206">
                  <c:v> $44 700,00 </c:v>
                </c:pt>
                <c:pt idx="1207">
                  <c:v> $42 600,00 </c:v>
                </c:pt>
                <c:pt idx="1208">
                  <c:v> $42 600,00 </c:v>
                </c:pt>
                <c:pt idx="1209">
                  <c:v> $42 450,00 </c:v>
                </c:pt>
                <c:pt idx="1210">
                  <c:v> $36 900,00 </c:v>
                </c:pt>
                <c:pt idx="1211">
                  <c:v> $36 900,00 </c:v>
                </c:pt>
                <c:pt idx="1212">
                  <c:v> $36 900,00 </c:v>
                </c:pt>
                <c:pt idx="1213">
                  <c:v> $38 200,00 </c:v>
                </c:pt>
                <c:pt idx="1214">
                  <c:v> $38 200,00 </c:v>
                </c:pt>
                <c:pt idx="1215">
                  <c:v> $38 200,00 </c:v>
                </c:pt>
                <c:pt idx="1216">
                  <c:v> $44 650,00 </c:v>
                </c:pt>
                <c:pt idx="1217">
                  <c:v> $44 650,00 </c:v>
                </c:pt>
                <c:pt idx="1218">
                  <c:v> $44 650,00 </c:v>
                </c:pt>
                <c:pt idx="1219">
                  <c:v> $42 450,00 </c:v>
                </c:pt>
                <c:pt idx="1220">
                  <c:v> $42 450,00 </c:v>
                </c:pt>
                <c:pt idx="1221">
                  <c:v> $44 100,00 </c:v>
                </c:pt>
                <c:pt idx="1222">
                  <c:v> $36 000,00 </c:v>
                </c:pt>
                <c:pt idx="1223">
                  <c:v> $36 000,00 </c:v>
                </c:pt>
                <c:pt idx="1224">
                  <c:v> $36 000,00 </c:v>
                </c:pt>
                <c:pt idx="1225">
                  <c:v> $44 000,00 </c:v>
                </c:pt>
                <c:pt idx="1226">
                  <c:v> $44 000,00 </c:v>
                </c:pt>
                <c:pt idx="1227">
                  <c:v> $37 200,00 </c:v>
                </c:pt>
                <c:pt idx="1228">
                  <c:v> $37 200,00 </c:v>
                </c:pt>
                <c:pt idx="1229">
                  <c:v> $37 200,00 </c:v>
                </c:pt>
                <c:pt idx="1230">
                  <c:v> $42 000,00 </c:v>
                </c:pt>
                <c:pt idx="1231">
                  <c:v> $42 000,00 </c:v>
                </c:pt>
                <c:pt idx="1232">
                  <c:v> $42 000,00 </c:v>
                </c:pt>
                <c:pt idx="1233">
                  <c:v> $44 100,00 </c:v>
                </c:pt>
                <c:pt idx="1234">
                  <c:v> $44 100,00 </c:v>
                </c:pt>
                <c:pt idx="1235">
                  <c:v> $42 000,00 </c:v>
                </c:pt>
                <c:pt idx="1236">
                  <c:v> $40 700,00 </c:v>
                </c:pt>
                <c:pt idx="1237">
                  <c:v> $41 200,00 </c:v>
                </c:pt>
                <c:pt idx="1238">
                  <c:v> $39 900,00 </c:v>
                </c:pt>
                <c:pt idx="1239">
                  <c:v> $77 900,00 </c:v>
                </c:pt>
                <c:pt idx="1240">
                  <c:v> $69 600,00 </c:v>
                </c:pt>
                <c:pt idx="1241">
                  <c:v> $77 900,00 </c:v>
                </c:pt>
                <c:pt idx="1242">
                  <c:v> $68 900,00 </c:v>
                </c:pt>
                <c:pt idx="1243">
                  <c:v> $36 600,00 </c:v>
                </c:pt>
                <c:pt idx="1244">
                  <c:v> $34 200,00 </c:v>
                </c:pt>
                <c:pt idx="1245">
                  <c:v> $34 200,00 </c:v>
                </c:pt>
                <c:pt idx="1246">
                  <c:v> $34 200,00 </c:v>
                </c:pt>
                <c:pt idx="1247">
                  <c:v> $33 200,00 </c:v>
                </c:pt>
                <c:pt idx="1248">
                  <c:v> $33 200,00 </c:v>
                </c:pt>
                <c:pt idx="1249">
                  <c:v> $33 200,00 </c:v>
                </c:pt>
                <c:pt idx="1250">
                  <c:v> $30 900,00 </c:v>
                </c:pt>
                <c:pt idx="1251">
                  <c:v> $30 900,00 </c:v>
                </c:pt>
                <c:pt idx="1252">
                  <c:v> $30 900,00 </c:v>
                </c:pt>
                <c:pt idx="1253">
                  <c:v> $39 600,00 </c:v>
                </c:pt>
                <c:pt idx="1254">
                  <c:v> $39 600,00 </c:v>
                </c:pt>
                <c:pt idx="1255">
                  <c:v> $39 600,00 </c:v>
                </c:pt>
                <c:pt idx="1256">
                  <c:v> $36 600,00 </c:v>
                </c:pt>
                <c:pt idx="1257">
                  <c:v> $36 600,00 </c:v>
                </c:pt>
                <c:pt idx="1258">
                  <c:v> $35 600,00 </c:v>
                </c:pt>
                <c:pt idx="1259">
                  <c:v> $33 200,00 </c:v>
                </c:pt>
                <c:pt idx="1260">
                  <c:v> $33 200,00 </c:v>
                </c:pt>
                <c:pt idx="1261">
                  <c:v> $33 200,00 </c:v>
                </c:pt>
                <c:pt idx="1262">
                  <c:v> $32 600,00 </c:v>
                </c:pt>
                <c:pt idx="1263">
                  <c:v> $32 600,00 </c:v>
                </c:pt>
                <c:pt idx="1264">
                  <c:v> $32 600,00 </c:v>
                </c:pt>
                <c:pt idx="1265">
                  <c:v> $29 900,00 </c:v>
                </c:pt>
                <c:pt idx="1266">
                  <c:v> $29 900,00 </c:v>
                </c:pt>
                <c:pt idx="1267">
                  <c:v> $29 900,00 </c:v>
                </c:pt>
                <c:pt idx="1268">
                  <c:v> $38 600,00 </c:v>
                </c:pt>
                <c:pt idx="1269">
                  <c:v> $38 600,00 </c:v>
                </c:pt>
                <c:pt idx="1270">
                  <c:v> $38 600,00 </c:v>
                </c:pt>
                <c:pt idx="1271">
                  <c:v> $35 600,00 </c:v>
                </c:pt>
                <c:pt idx="1272">
                  <c:v> $35 600,00 </c:v>
                </c:pt>
                <c:pt idx="1273">
                  <c:v> $27 270,00 </c:v>
                </c:pt>
                <c:pt idx="1274">
                  <c:v> $30 850,00 </c:v>
                </c:pt>
                <c:pt idx="1275">
                  <c:v> $30 850,00 </c:v>
                </c:pt>
                <c:pt idx="1276">
                  <c:v> $28 750,00 </c:v>
                </c:pt>
                <c:pt idx="1277">
                  <c:v> $28 750,00 </c:v>
                </c:pt>
                <c:pt idx="1278">
                  <c:v> $30 250,00 </c:v>
                </c:pt>
                <c:pt idx="1279">
                  <c:v> $30 250,00 </c:v>
                </c:pt>
                <c:pt idx="1280">
                  <c:v> $27 270,00 </c:v>
                </c:pt>
                <c:pt idx="1281">
                  <c:v> $27 270,00 </c:v>
                </c:pt>
                <c:pt idx="1282">
                  <c:v> $30 850,00 </c:v>
                </c:pt>
                <c:pt idx="1283">
                  <c:v> $30 850,00 </c:v>
                </c:pt>
                <c:pt idx="1284">
                  <c:v> $28 750,00 </c:v>
                </c:pt>
                <c:pt idx="1285">
                  <c:v> $28 750,00 </c:v>
                </c:pt>
                <c:pt idx="1286">
                  <c:v> $28 750,00 </c:v>
                </c:pt>
                <c:pt idx="1287">
                  <c:v> $28 750,00 </c:v>
                </c:pt>
                <c:pt idx="1288">
                  <c:v> $30 250,00 </c:v>
                </c:pt>
                <c:pt idx="1289">
                  <c:v> $30 250,00 </c:v>
                </c:pt>
                <c:pt idx="1290">
                  <c:v> $27 270,00 </c:v>
                </c:pt>
                <c:pt idx="1291">
                  <c:v> $27 270,00 </c:v>
                </c:pt>
                <c:pt idx="1292">
                  <c:v> $27 270,00 </c:v>
                </c:pt>
                <c:pt idx="1293">
                  <c:v> $27 270,00 </c:v>
                </c:pt>
                <c:pt idx="1294">
                  <c:v> $30 850,00 </c:v>
                </c:pt>
                <c:pt idx="1295">
                  <c:v> $30 850,00 </c:v>
                </c:pt>
                <c:pt idx="1296">
                  <c:v> $28 750,00 </c:v>
                </c:pt>
                <c:pt idx="1297">
                  <c:v> $28 750,00 </c:v>
                </c:pt>
                <c:pt idx="1298">
                  <c:v> $28 750,00 </c:v>
                </c:pt>
                <c:pt idx="1299">
                  <c:v> $28 750,00 </c:v>
                </c:pt>
                <c:pt idx="1300">
                  <c:v> $30 250,00 </c:v>
                </c:pt>
                <c:pt idx="1301">
                  <c:v> $30 250,00 </c:v>
                </c:pt>
                <c:pt idx="1302">
                  <c:v> $27 270,00 </c:v>
                </c:pt>
                <c:pt idx="1303">
                  <c:v> $27 270,00 </c:v>
                </c:pt>
                <c:pt idx="1304">
                  <c:v> $27 270,00 </c:v>
                </c:pt>
                <c:pt idx="1305">
                  <c:v> $27 270,00 </c:v>
                </c:pt>
                <c:pt idx="1306">
                  <c:v> $30 850,00 </c:v>
                </c:pt>
                <c:pt idx="1307">
                  <c:v> $30 850,00 </c:v>
                </c:pt>
                <c:pt idx="1308">
                  <c:v> $28 750,00 </c:v>
                </c:pt>
                <c:pt idx="1309">
                  <c:v> $28 750,00 </c:v>
                </c:pt>
                <c:pt idx="1310">
                  <c:v> $28 750,00 </c:v>
                </c:pt>
                <c:pt idx="1311">
                  <c:v> $28 750,00 </c:v>
                </c:pt>
                <c:pt idx="1312">
                  <c:v> $29 950,00 </c:v>
                </c:pt>
                <c:pt idx="1313">
                  <c:v> $29 950,00 </c:v>
                </c:pt>
                <c:pt idx="1314">
                  <c:v> $27 270,00 </c:v>
                </c:pt>
                <c:pt idx="1315">
                  <c:v> $27 270,00 </c:v>
                </c:pt>
                <c:pt idx="1316">
                  <c:v> $27 270,00 </c:v>
                </c:pt>
                <c:pt idx="1317">
                  <c:v> $28 400,00 </c:v>
                </c:pt>
                <c:pt idx="1318">
                  <c:v> $26 920,00 </c:v>
                </c:pt>
                <c:pt idx="1319">
                  <c:v> $26 920,00 </c:v>
                </c:pt>
                <c:pt idx="1320">
                  <c:v> $26 920,00 </c:v>
                </c:pt>
                <c:pt idx="1321">
                  <c:v> $26 920,00 </c:v>
                </c:pt>
                <c:pt idx="1322">
                  <c:v> $26 920,00 </c:v>
                </c:pt>
                <c:pt idx="1323">
                  <c:v> $26 920,00 </c:v>
                </c:pt>
                <c:pt idx="1324">
                  <c:v> $36 975,00 </c:v>
                </c:pt>
                <c:pt idx="1325">
                  <c:v> $30 500,00 </c:v>
                </c:pt>
                <c:pt idx="1326">
                  <c:v> $30 500,00 </c:v>
                </c:pt>
                <c:pt idx="1327">
                  <c:v> $30 500,00 </c:v>
                </c:pt>
                <c:pt idx="1328">
                  <c:v> $28 400,00 </c:v>
                </c:pt>
                <c:pt idx="1329">
                  <c:v> $28 400,00 </c:v>
                </c:pt>
                <c:pt idx="1330">
                  <c:v> $28 400,00 </c:v>
                </c:pt>
                <c:pt idx="1331">
                  <c:v> $28 400,00 </c:v>
                </c:pt>
                <c:pt idx="1332">
                  <c:v> $28 400,00 </c:v>
                </c:pt>
                <c:pt idx="1333">
                  <c:v> $27 410,00 </c:v>
                </c:pt>
                <c:pt idx="1334">
                  <c:v> $25 930,00 </c:v>
                </c:pt>
                <c:pt idx="1335">
                  <c:v> $25 930,00 </c:v>
                </c:pt>
                <c:pt idx="1336">
                  <c:v> $34 915,00 </c:v>
                </c:pt>
                <c:pt idx="1337">
                  <c:v> $27 410,00 </c:v>
                </c:pt>
                <c:pt idx="1338">
                  <c:v> $27 410,00 </c:v>
                </c:pt>
                <c:pt idx="1339">
                  <c:v> $26 820,00 </c:v>
                </c:pt>
                <c:pt idx="1340">
                  <c:v> $25 340,00 </c:v>
                </c:pt>
                <c:pt idx="1341">
                  <c:v> $33 980,00 </c:v>
                </c:pt>
                <c:pt idx="1342">
                  <c:v> $26 220,00 </c:v>
                </c:pt>
                <c:pt idx="1343">
                  <c:v> $33 980,00 </c:v>
                </c:pt>
                <c:pt idx="1344">
                  <c:v> $24 740,00 </c:v>
                </c:pt>
                <c:pt idx="1345">
                  <c:v> $24 740,00 </c:v>
                </c:pt>
                <c:pt idx="1346">
                  <c:v> $24 740,00 </c:v>
                </c:pt>
                <c:pt idx="1347">
                  <c:v> $26 220,00 </c:v>
                </c:pt>
                <c:pt idx="1348">
                  <c:v> $26 220,00 </c:v>
                </c:pt>
                <c:pt idx="1349">
                  <c:v> $44 200,00 </c:v>
                </c:pt>
                <c:pt idx="1350">
                  <c:v> $44 200,00 </c:v>
                </c:pt>
                <c:pt idx="1351">
                  <c:v> $44 200,00 </c:v>
                </c:pt>
                <c:pt idx="1352">
                  <c:v> $42 600,00 </c:v>
                </c:pt>
                <c:pt idx="1353">
                  <c:v> $42 600,00 </c:v>
                </c:pt>
                <c:pt idx="1354">
                  <c:v> $42 600,00 </c:v>
                </c:pt>
                <c:pt idx="1355">
                  <c:v> $52 400,00 </c:v>
                </c:pt>
                <c:pt idx="1356">
                  <c:v> $52 400,00 </c:v>
                </c:pt>
                <c:pt idx="1357">
                  <c:v> $52 400,00 </c:v>
                </c:pt>
                <c:pt idx="1358">
                  <c:v> $54 300,00 </c:v>
                </c:pt>
                <c:pt idx="1359">
                  <c:v> $54 300,00 </c:v>
                </c:pt>
                <c:pt idx="1360">
                  <c:v> $53 300,00 </c:v>
                </c:pt>
                <c:pt idx="1361">
                  <c:v> $53 300,00 </c:v>
                </c:pt>
                <c:pt idx="1362">
                  <c:v> $52 700,00 </c:v>
                </c:pt>
                <c:pt idx="1363">
                  <c:v> $52 700,00 </c:v>
                </c:pt>
                <c:pt idx="1364">
                  <c:v> $51 900,00 </c:v>
                </c:pt>
                <c:pt idx="1365">
                  <c:v> $51 900,00 </c:v>
                </c:pt>
                <c:pt idx="1366">
                  <c:v> $56 200,00 </c:v>
                </c:pt>
                <c:pt idx="1367">
                  <c:v> $54 900,00 </c:v>
                </c:pt>
                <c:pt idx="1368">
                  <c:v> $52 400,00 </c:v>
                </c:pt>
                <c:pt idx="1369">
                  <c:v> $52 400,00 </c:v>
                </c:pt>
                <c:pt idx="1370">
                  <c:v> $52 400,00 </c:v>
                </c:pt>
                <c:pt idx="1371">
                  <c:v> $54 600,00 </c:v>
                </c:pt>
                <c:pt idx="1372">
                  <c:v> $54 600,00 </c:v>
                </c:pt>
                <c:pt idx="1373">
                  <c:v> $32 500,00 </c:v>
                </c:pt>
                <c:pt idx="1374">
                  <c:v> $35 600,00 </c:v>
                </c:pt>
                <c:pt idx="1375">
                  <c:v> $35 600,00 </c:v>
                </c:pt>
                <c:pt idx="1376">
                  <c:v> $35 600,00 </c:v>
                </c:pt>
                <c:pt idx="1377">
                  <c:v> $33 300,00 </c:v>
                </c:pt>
                <c:pt idx="1378">
                  <c:v> $32 500,00 </c:v>
                </c:pt>
                <c:pt idx="1379">
                  <c:v> $32 500,00 </c:v>
                </c:pt>
                <c:pt idx="1380">
                  <c:v> $31 950,00 </c:v>
                </c:pt>
                <c:pt idx="1381">
                  <c:v> $36 650,00 </c:v>
                </c:pt>
                <c:pt idx="1382">
                  <c:v> $36 650,00 </c:v>
                </c:pt>
                <c:pt idx="1383">
                  <c:v> $34 950,00 </c:v>
                </c:pt>
                <c:pt idx="1384">
                  <c:v> $34 950,00 </c:v>
                </c:pt>
                <c:pt idx="1385">
                  <c:v> $34 950,00 </c:v>
                </c:pt>
                <c:pt idx="1386">
                  <c:v> $33 650,00 </c:v>
                </c:pt>
                <c:pt idx="1387">
                  <c:v> $33 650,00 </c:v>
                </c:pt>
                <c:pt idx="1388">
                  <c:v> $31 950,00 </c:v>
                </c:pt>
                <c:pt idx="1389">
                  <c:v> $31 950,00 </c:v>
                </c:pt>
                <c:pt idx="1390">
                  <c:v> $52 400,00 </c:v>
                </c:pt>
                <c:pt idx="1391">
                  <c:v> $52 400,00 </c:v>
                </c:pt>
                <c:pt idx="1392">
                  <c:v> $52 400,00 </c:v>
                </c:pt>
                <c:pt idx="1393">
                  <c:v> $54 400,00 </c:v>
                </c:pt>
                <c:pt idx="1394">
                  <c:v> $54 400,00 </c:v>
                </c:pt>
                <c:pt idx="1395">
                  <c:v> $45 700,00 </c:v>
                </c:pt>
                <c:pt idx="1396">
                  <c:v> $45 700,00 </c:v>
                </c:pt>
                <c:pt idx="1397">
                  <c:v> $45 700,00 </c:v>
                </c:pt>
                <c:pt idx="1398">
                  <c:v> $44 500,00 </c:v>
                </c:pt>
                <c:pt idx="1399">
                  <c:v> $47 200,00 </c:v>
                </c:pt>
                <c:pt idx="1400">
                  <c:v> $47 200,00 </c:v>
                </c:pt>
                <c:pt idx="1401">
                  <c:v> $47 200,00 </c:v>
                </c:pt>
                <c:pt idx="1402">
                  <c:v> $44 500,00 </c:v>
                </c:pt>
                <c:pt idx="1403">
                  <c:v> $44 500,00 </c:v>
                </c:pt>
                <c:pt idx="1404">
                  <c:v> $39 500,00 </c:v>
                </c:pt>
                <c:pt idx="1405">
                  <c:v> $40 650,00 </c:v>
                </c:pt>
                <c:pt idx="1406">
                  <c:v> $40 650,00 </c:v>
                </c:pt>
                <c:pt idx="1407">
                  <c:v> $39 500,00 </c:v>
                </c:pt>
                <c:pt idx="1408">
                  <c:v> $39 500,00 </c:v>
                </c:pt>
                <c:pt idx="1409">
                  <c:v> $38 900,00 </c:v>
                </c:pt>
                <c:pt idx="1410">
                  <c:v> $41 700,00 </c:v>
                </c:pt>
                <c:pt idx="1411">
                  <c:v> $41 700,00 </c:v>
                </c:pt>
                <c:pt idx="1412">
                  <c:v> $41 700,00 </c:v>
                </c:pt>
                <c:pt idx="1413">
                  <c:v> $38 900,00 </c:v>
                </c:pt>
                <c:pt idx="1414">
                  <c:v> $38 900,00 </c:v>
                </c:pt>
                <c:pt idx="1415">
                  <c:v> $38 350,00 </c:v>
                </c:pt>
                <c:pt idx="1416">
                  <c:v> $42 750,00 </c:v>
                </c:pt>
                <c:pt idx="1417">
                  <c:v> $42 750,00 </c:v>
                </c:pt>
                <c:pt idx="1418">
                  <c:v> $41 050,00 </c:v>
                </c:pt>
                <c:pt idx="1419">
                  <c:v> $41 050,00 </c:v>
                </c:pt>
                <c:pt idx="1420">
                  <c:v> $41 050,00 </c:v>
                </c:pt>
                <c:pt idx="1421">
                  <c:v> $40 050,00 </c:v>
                </c:pt>
                <c:pt idx="1422">
                  <c:v> $40 050,00 </c:v>
                </c:pt>
                <c:pt idx="1423">
                  <c:v> $38 350,00 </c:v>
                </c:pt>
                <c:pt idx="1424">
                  <c:v> $38 350,00 </c:v>
                </c:pt>
                <c:pt idx="1425">
                  <c:v> $65 100,00 </c:v>
                </c:pt>
                <c:pt idx="1426">
                  <c:v> $65 100,00 </c:v>
                </c:pt>
                <c:pt idx="1427">
                  <c:v> $62 300,00 </c:v>
                </c:pt>
                <c:pt idx="1428">
                  <c:v> $62 300,00 </c:v>
                </c:pt>
                <c:pt idx="1429">
                  <c:v> $113 900,00 </c:v>
                </c:pt>
                <c:pt idx="1430">
                  <c:v> $130 700,00 </c:v>
                </c:pt>
                <c:pt idx="1431">
                  <c:v> $129 000,00 </c:v>
                </c:pt>
                <c:pt idx="1432">
                  <c:v> $108 900,00 </c:v>
                </c:pt>
                <c:pt idx="1433">
                  <c:v> $106 500,00 </c:v>
                </c:pt>
                <c:pt idx="1434">
                  <c:v> $104 900,00 </c:v>
                </c:pt>
                <c:pt idx="1435">
                  <c:v> $66 900,00 </c:v>
                </c:pt>
                <c:pt idx="1436">
                  <c:v> $64 900,00 </c:v>
                </c:pt>
                <c:pt idx="1437">
                  <c:v> $42 900,00 </c:v>
                </c:pt>
                <c:pt idx="1438">
                  <c:v> $46 400,00 </c:v>
                </c:pt>
                <c:pt idx="1439">
                  <c:v> $40 350,00 </c:v>
                </c:pt>
                <c:pt idx="1440">
                  <c:v> $43 350,00 </c:v>
                </c:pt>
                <c:pt idx="1441">
                  <c:v> $39 900,00 </c:v>
                </c:pt>
                <c:pt idx="1442">
                  <c:v> $42 900,00 </c:v>
                </c:pt>
                <c:pt idx="1443">
                  <c:v> $57 200,00 </c:v>
                </c:pt>
                <c:pt idx="1444">
                  <c:v> $41 650,00 </c:v>
                </c:pt>
                <c:pt idx="1445">
                  <c:v> $41 650,00 </c:v>
                </c:pt>
                <c:pt idx="1446">
                  <c:v> $38 650,00 </c:v>
                </c:pt>
                <c:pt idx="1447">
                  <c:v> $38 650,00 </c:v>
                </c:pt>
                <c:pt idx="1448">
                  <c:v> $56 850,00 </c:v>
                </c:pt>
                <c:pt idx="1449">
                  <c:v> $41 300,00 </c:v>
                </c:pt>
                <c:pt idx="1450">
                  <c:v> $41 300,00 </c:v>
                </c:pt>
                <c:pt idx="1451">
                  <c:v> $38 300,00 </c:v>
                </c:pt>
                <c:pt idx="1452">
                  <c:v> $38 300,00 </c:v>
                </c:pt>
                <c:pt idx="1453">
                  <c:v> $38 300,00 </c:v>
                </c:pt>
                <c:pt idx="1454">
                  <c:v> $41 300,00 </c:v>
                </c:pt>
                <c:pt idx="1455">
                  <c:v> $41 300,00 </c:v>
                </c:pt>
                <c:pt idx="1456">
                  <c:v> $38 300,00 </c:v>
                </c:pt>
                <c:pt idx="1457">
                  <c:v> $37 800,00 </c:v>
                </c:pt>
                <c:pt idx="1458">
                  <c:v> $40 800,00 </c:v>
                </c:pt>
                <c:pt idx="1459">
                  <c:v> $40 800,00 </c:v>
                </c:pt>
                <c:pt idx="1460">
                  <c:v> $40 800,00 </c:v>
                </c:pt>
                <c:pt idx="1461">
                  <c:v> $37 800,00 </c:v>
                </c:pt>
                <c:pt idx="1462">
                  <c:v> $37 800,00 </c:v>
                </c:pt>
                <c:pt idx="1463">
                  <c:v> $35 200,00 </c:v>
                </c:pt>
                <c:pt idx="1464">
                  <c:v> $45 140,00 </c:v>
                </c:pt>
                <c:pt idx="1465">
                  <c:v> $45 140,00 </c:v>
                </c:pt>
                <c:pt idx="1466">
                  <c:v> $46 540,00 </c:v>
                </c:pt>
                <c:pt idx="1467">
                  <c:v> $46 540,00 </c:v>
                </c:pt>
                <c:pt idx="1468">
                  <c:v> $39 300,00 </c:v>
                </c:pt>
                <c:pt idx="1469">
                  <c:v> $39 300,00 </c:v>
                </c:pt>
                <c:pt idx="1470">
                  <c:v> $39 300,00 </c:v>
                </c:pt>
                <c:pt idx="1471">
                  <c:v> $37 200,00 </c:v>
                </c:pt>
                <c:pt idx="1472">
                  <c:v> $37 200,00 </c:v>
                </c:pt>
                <c:pt idx="1473">
                  <c:v> $37 200,00 </c:v>
                </c:pt>
                <c:pt idx="1474">
                  <c:v> $42 070,00 </c:v>
                </c:pt>
                <c:pt idx="1475">
                  <c:v> $42 070,00 </c:v>
                </c:pt>
                <c:pt idx="1476">
                  <c:v> $43 470,00 </c:v>
                </c:pt>
                <c:pt idx="1477">
                  <c:v> $43 470,00 </c:v>
                </c:pt>
                <c:pt idx="1478">
                  <c:v> $37 300,00 </c:v>
                </c:pt>
                <c:pt idx="1479">
                  <c:v> $37 300,00 </c:v>
                </c:pt>
                <c:pt idx="1480">
                  <c:v> $37 300,00 </c:v>
                </c:pt>
                <c:pt idx="1481">
                  <c:v> $35 200,00 </c:v>
                </c:pt>
                <c:pt idx="1482">
                  <c:v> $35 200,00 </c:v>
                </c:pt>
                <c:pt idx="1483">
                  <c:v> $34 800,00 </c:v>
                </c:pt>
                <c:pt idx="1484">
                  <c:v> $44 500,00 </c:v>
                </c:pt>
                <c:pt idx="1485">
                  <c:v> $45 900,00 </c:v>
                </c:pt>
                <c:pt idx="1486">
                  <c:v> $36 800,00 </c:v>
                </c:pt>
                <c:pt idx="1487">
                  <c:v> $41 500,00 </c:v>
                </c:pt>
                <c:pt idx="1488">
                  <c:v> $42 900,00 </c:v>
                </c:pt>
                <c:pt idx="1489">
                  <c:v> $33 990,00 </c:v>
                </c:pt>
                <c:pt idx="1490">
                  <c:v> $40 190,00 </c:v>
                </c:pt>
                <c:pt idx="1491">
                  <c:v> $46 539,00 </c:v>
                </c:pt>
                <c:pt idx="1492">
                  <c:v> $43 640,00 </c:v>
                </c:pt>
                <c:pt idx="1493">
                  <c:v> $35 990,00 </c:v>
                </c:pt>
                <c:pt idx="1494">
                  <c:v> $37 390,00 </c:v>
                </c:pt>
                <c:pt idx="1495">
                  <c:v> $43 539,00 </c:v>
                </c:pt>
                <c:pt idx="1496">
                  <c:v> $40 640,00 </c:v>
                </c:pt>
                <c:pt idx="1497">
                  <c:v> $33 500,00 </c:v>
                </c:pt>
                <c:pt idx="1498">
                  <c:v> $39 700,00 </c:v>
                </c:pt>
                <c:pt idx="1499">
                  <c:v> $43 150,00 </c:v>
                </c:pt>
                <c:pt idx="1500">
                  <c:v> $35 500,00 </c:v>
                </c:pt>
                <c:pt idx="1501">
                  <c:v> $36 900,00 </c:v>
                </c:pt>
                <c:pt idx="1502">
                  <c:v> $40 150,00 </c:v>
                </c:pt>
                <c:pt idx="1503">
                  <c:v> $33 250,00 </c:v>
                </c:pt>
                <c:pt idx="1504">
                  <c:v> $39 500,00 </c:v>
                </c:pt>
                <c:pt idx="1505">
                  <c:v> $42 900,00 </c:v>
                </c:pt>
                <c:pt idx="1506">
                  <c:v> $35 250,00 </c:v>
                </c:pt>
                <c:pt idx="1507">
                  <c:v> $36 700,00 </c:v>
                </c:pt>
                <c:pt idx="1508">
                  <c:v> $39 900,00 </c:v>
                </c:pt>
                <c:pt idx="1509">
                  <c:v> $32 500,00 </c:v>
                </c:pt>
                <c:pt idx="1510">
                  <c:v> $39 000,00 </c:v>
                </c:pt>
                <c:pt idx="1511">
                  <c:v> $34 500,00 </c:v>
                </c:pt>
                <c:pt idx="1512">
                  <c:v> $36 200,00 </c:v>
                </c:pt>
                <c:pt idx="1513">
                  <c:v> $31 200,00 </c:v>
                </c:pt>
                <c:pt idx="1514">
                  <c:v> $38 900,00 </c:v>
                </c:pt>
                <c:pt idx="1515">
                  <c:v> $33 200,00 </c:v>
                </c:pt>
                <c:pt idx="1516">
                  <c:v> $39 600,00 </c:v>
                </c:pt>
                <c:pt idx="1517">
                  <c:v> $36 100,00 </c:v>
                </c:pt>
                <c:pt idx="1518">
                  <c:v> $32 950,00 </c:v>
                </c:pt>
                <c:pt idx="1519">
                  <c:v> $31 200,00 </c:v>
                </c:pt>
                <c:pt idx="1520">
                  <c:v> $38 900,00 </c:v>
                </c:pt>
                <c:pt idx="1521">
                  <c:v> $38 550,00 </c:v>
                </c:pt>
                <c:pt idx="1522">
                  <c:v> $33 200,00 </c:v>
                </c:pt>
                <c:pt idx="1523">
                  <c:v> $32 850,00 </c:v>
                </c:pt>
                <c:pt idx="1524">
                  <c:v> $36 100,00 </c:v>
                </c:pt>
                <c:pt idx="1525">
                  <c:v> $35 750,00 </c:v>
                </c:pt>
                <c:pt idx="1526">
                  <c:v> $31 200,00 </c:v>
                </c:pt>
                <c:pt idx="1527">
                  <c:v> $30 500,00 </c:v>
                </c:pt>
                <c:pt idx="1528">
                  <c:v> $30 500,00 </c:v>
                </c:pt>
                <c:pt idx="1529">
                  <c:v> $83 800,00 </c:v>
                </c:pt>
                <c:pt idx="1530">
                  <c:v> $82 500,00 </c:v>
                </c:pt>
                <c:pt idx="1531">
                  <c:v> $92 000,00 </c:v>
                </c:pt>
                <c:pt idx="1532">
                  <c:v> $85 200,00 </c:v>
                </c:pt>
                <c:pt idx="1533">
                  <c:v> $137 900,00 </c:v>
                </c:pt>
                <c:pt idx="1534">
                  <c:v> $90 500,00 </c:v>
                </c:pt>
                <c:pt idx="1535">
                  <c:v> $81 500,00 </c:v>
                </c:pt>
                <c:pt idx="1536">
                  <c:v> $85 100,00 </c:v>
                </c:pt>
                <c:pt idx="1537">
                  <c:v> $137 900,00 </c:v>
                </c:pt>
                <c:pt idx="1538">
                  <c:v> $90 400,00 </c:v>
                </c:pt>
                <c:pt idx="1539">
                  <c:v> $81 400,00 </c:v>
                </c:pt>
                <c:pt idx="1540">
                  <c:v> $82 500,00 </c:v>
                </c:pt>
                <c:pt idx="1541">
                  <c:v> $135 900,00 </c:v>
                </c:pt>
                <c:pt idx="1542">
                  <c:v> $87 600,00 </c:v>
                </c:pt>
                <c:pt idx="1543">
                  <c:v> $78 800,00 </c:v>
                </c:pt>
                <c:pt idx="1544">
                  <c:v> $78 500,00 </c:v>
                </c:pt>
                <c:pt idx="1545">
                  <c:v> $134 500,00 </c:v>
                </c:pt>
                <c:pt idx="1546">
                  <c:v> $87 200,00 </c:v>
                </c:pt>
                <c:pt idx="1547">
                  <c:v> $84 700,00 </c:v>
                </c:pt>
                <c:pt idx="1548">
                  <c:v> $133 500,00 </c:v>
                </c:pt>
                <c:pt idx="1549">
                  <c:v> $84 000,00 </c:v>
                </c:pt>
                <c:pt idx="1550">
                  <c:v> $78 400,00 </c:v>
                </c:pt>
                <c:pt idx="1551">
                  <c:v> $77 900,00 </c:v>
                </c:pt>
                <c:pt idx="1552">
                  <c:v> $120 100,00 </c:v>
                </c:pt>
                <c:pt idx="1553">
                  <c:v> $74 690,00 </c:v>
                </c:pt>
                <c:pt idx="1554">
                  <c:v> $120 100,00 </c:v>
                </c:pt>
                <c:pt idx="1555">
                  <c:v> $72 900,00 </c:v>
                </c:pt>
                <c:pt idx="1556">
                  <c:v> $119 350,00 </c:v>
                </c:pt>
                <c:pt idx="1557">
                  <c:v> $72 090,00 </c:v>
                </c:pt>
                <c:pt idx="1558">
                  <c:v> $118 190,00 </c:v>
                </c:pt>
                <c:pt idx="1559">
                  <c:v> $69 900,00 </c:v>
                </c:pt>
                <c:pt idx="1560">
                  <c:v> $117 400,00 </c:v>
                </c:pt>
                <c:pt idx="1561">
                  <c:v> $68 500,00 </c:v>
                </c:pt>
                <c:pt idx="1562">
                  <c:v> $115 900,00 </c:v>
                </c:pt>
                <c:pt idx="1563">
                  <c:v> $44 900,00 </c:v>
                </c:pt>
                <c:pt idx="1564">
                  <c:v> $43 950,00 </c:v>
                </c:pt>
                <c:pt idx="1565">
                  <c:v> $74 200,00 </c:v>
                </c:pt>
                <c:pt idx="1566">
                  <c:v> $69 900,00 </c:v>
                </c:pt>
                <c:pt idx="1567">
                  <c:v> $53 800,00 </c:v>
                </c:pt>
                <c:pt idx="1568">
                  <c:v> $52 950,00 </c:v>
                </c:pt>
                <c:pt idx="1569">
                  <c:v> $51 900,00 </c:v>
                </c:pt>
                <c:pt idx="1570">
                  <c:v> $48 700,00 </c:v>
                </c:pt>
                <c:pt idx="1571">
                  <c:v> $51 700,00 </c:v>
                </c:pt>
                <c:pt idx="1572">
                  <c:v> $48 700,00 </c:v>
                </c:pt>
                <c:pt idx="1573">
                  <c:v> $51 700,00 </c:v>
                </c:pt>
                <c:pt idx="1574">
                  <c:v> $47 350,00 </c:v>
                </c:pt>
                <c:pt idx="1575">
                  <c:v> $50 350,00 </c:v>
                </c:pt>
                <c:pt idx="1576">
                  <c:v> $50 350,00 </c:v>
                </c:pt>
                <c:pt idx="1577">
                  <c:v> $47 350,00 </c:v>
                </c:pt>
                <c:pt idx="1578">
                  <c:v> $47 000,00 </c:v>
                </c:pt>
                <c:pt idx="1579">
                  <c:v> $50 000,00 </c:v>
                </c:pt>
                <c:pt idx="1580">
                  <c:v> $50 000,00 </c:v>
                </c:pt>
                <c:pt idx="1581">
                  <c:v> $47 000,00 </c:v>
                </c:pt>
                <c:pt idx="1582">
                  <c:v> $47 000,00 </c:v>
                </c:pt>
                <c:pt idx="1583">
                  <c:v> $50 000,00 </c:v>
                </c:pt>
                <c:pt idx="1584">
                  <c:v> $50 000,00 </c:v>
                </c:pt>
                <c:pt idx="1585">
                  <c:v> $47 000,00 </c:v>
                </c:pt>
                <c:pt idx="1586">
                  <c:v> $45 900,00 </c:v>
                </c:pt>
                <c:pt idx="1587">
                  <c:v> $48 900,00 </c:v>
                </c:pt>
                <c:pt idx="1588">
                  <c:v> $48 900,00 </c:v>
                </c:pt>
                <c:pt idx="1589">
                  <c:v> $45 900,00 </c:v>
                </c:pt>
                <c:pt idx="1590">
                  <c:v> $45 500,00 </c:v>
                </c:pt>
                <c:pt idx="1591">
                  <c:v> $47 500,00 </c:v>
                </c:pt>
                <c:pt idx="1592">
                  <c:v> $47 500,00 </c:v>
                </c:pt>
                <c:pt idx="1593">
                  <c:v> $47 500,00 </c:v>
                </c:pt>
                <c:pt idx="1594">
                  <c:v> $45 500,00 </c:v>
                </c:pt>
                <c:pt idx="1595">
                  <c:v> $45 500,00 </c:v>
                </c:pt>
                <c:pt idx="1596">
                  <c:v> $74 200,00 </c:v>
                </c:pt>
                <c:pt idx="1597">
                  <c:v> $48 400,00 </c:v>
                </c:pt>
                <c:pt idx="1598">
                  <c:v> $47 450,00 </c:v>
                </c:pt>
                <c:pt idx="1599">
                  <c:v> $230 700,00 </c:v>
                </c:pt>
                <c:pt idx="1600">
                  <c:v> $229 100,00 </c:v>
                </c:pt>
                <c:pt idx="1601">
                  <c:v> $165 000,00 </c:v>
                </c:pt>
                <c:pt idx="1602">
                  <c:v> $298 000,00 </c:v>
                </c:pt>
                <c:pt idx="1603">
                  <c:v> $215 000,00 </c:v>
                </c:pt>
                <c:pt idx="1604">
                  <c:v> $229 100,00 </c:v>
                </c:pt>
                <c:pt idx="1605">
                  <c:v> $195 000,00 </c:v>
                </c:pt>
                <c:pt idx="1606">
                  <c:v> $298 000,00 </c:v>
                </c:pt>
                <c:pt idx="1607">
                  <c:v> $239 000,00 </c:v>
                </c:pt>
                <c:pt idx="1608">
                  <c:v> Undefined </c:v>
                </c:pt>
                <c:pt idx="1609">
                  <c:v> Undefined </c:v>
                </c:pt>
                <c:pt idx="1610">
                  <c:v> $236 100,00 </c:v>
                </c:pt>
                <c:pt idx="1611">
                  <c:v> $231 800,00 </c:v>
                </c:pt>
                <c:pt idx="1612">
                  <c:v> $218 400,00 </c:v>
                </c:pt>
                <c:pt idx="1613">
                  <c:v> $322 600,00 </c:v>
                </c:pt>
                <c:pt idx="1614">
                  <c:v> $264 300,00 </c:v>
                </c:pt>
                <c:pt idx="1615">
                  <c:v> $263 400,00 </c:v>
                </c:pt>
                <c:pt idx="1616">
                  <c:v> $214 600,00 </c:v>
                </c:pt>
                <c:pt idx="1617">
                  <c:v> $210 700,00 </c:v>
                </c:pt>
                <c:pt idx="1618">
                  <c:v> $198 500,00 </c:v>
                </c:pt>
                <c:pt idx="1619">
                  <c:v> $239 400,00 </c:v>
                </c:pt>
                <c:pt idx="1620">
                  <c:v> $236 100,00 </c:v>
                </c:pt>
                <c:pt idx="1621">
                  <c:v> $231 800,00 </c:v>
                </c:pt>
                <c:pt idx="1622">
                  <c:v> $218 400,00 </c:v>
                </c:pt>
                <c:pt idx="1623">
                  <c:v> $230 300,00 </c:v>
                </c:pt>
                <c:pt idx="1624">
                  <c:v> $209 600,00 </c:v>
                </c:pt>
                <c:pt idx="1625">
                  <c:v> $218 500,00 </c:v>
                </c:pt>
                <c:pt idx="1626">
                  <c:v> $198 600,00 </c:v>
                </c:pt>
                <c:pt idx="1627">
                  <c:v> $216 400,00 </c:v>
                </c:pt>
                <c:pt idx="1628">
                  <c:v> $196 700,00 </c:v>
                </c:pt>
                <c:pt idx="1629">
                  <c:v> $291 900,00 </c:v>
                </c:pt>
                <c:pt idx="1630">
                  <c:v> $212 800,00 </c:v>
                </c:pt>
                <c:pt idx="1631">
                  <c:v> $267 000,00 </c:v>
                </c:pt>
                <c:pt idx="1632">
                  <c:v> $189 900,00 </c:v>
                </c:pt>
                <c:pt idx="1633">
                  <c:v> $291 900,00 </c:v>
                </c:pt>
                <c:pt idx="1634">
                  <c:v> $280 400,00 </c:v>
                </c:pt>
                <c:pt idx="1635">
                  <c:v> $205 600,00 </c:v>
                </c:pt>
                <c:pt idx="1636">
                  <c:v> $267 000,00 </c:v>
                </c:pt>
                <c:pt idx="1637">
                  <c:v> $280 400,00 </c:v>
                </c:pt>
                <c:pt idx="1638">
                  <c:v> $236 100,00 </c:v>
                </c:pt>
                <c:pt idx="1639">
                  <c:v> $201 500,00 </c:v>
                </c:pt>
                <c:pt idx="1640">
                  <c:v> $267 000,00 </c:v>
                </c:pt>
                <c:pt idx="1641">
                  <c:v> $207 700,00 </c:v>
                </c:pt>
                <c:pt idx="1642">
                  <c:v> $182 800,00 </c:v>
                </c:pt>
                <c:pt idx="1643">
                  <c:v> $231 400,00 </c:v>
                </c:pt>
                <c:pt idx="1644">
                  <c:v> $197 500,00 </c:v>
                </c:pt>
                <c:pt idx="1645">
                  <c:v> $203 600,00 </c:v>
                </c:pt>
                <c:pt idx="1646">
                  <c:v> $179 200,00 </c:v>
                </c:pt>
                <c:pt idx="1647">
                  <c:v> $231 400,00 </c:v>
                </c:pt>
                <c:pt idx="1648">
                  <c:v> $193 990,00 </c:v>
                </c:pt>
                <c:pt idx="1649">
                  <c:v> $199 990,00 </c:v>
                </c:pt>
                <c:pt idx="1650">
                  <c:v> $175 990,00 </c:v>
                </c:pt>
                <c:pt idx="1651">
                  <c:v> $189 990,00 </c:v>
                </c:pt>
                <c:pt idx="1652">
                  <c:v> $169 990,00 </c:v>
                </c:pt>
                <c:pt idx="1653">
                  <c:v> $189 990,00 </c:v>
                </c:pt>
                <c:pt idx="1654">
                  <c:v> $164 990,00 </c:v>
                </c:pt>
                <c:pt idx="1655">
                  <c:v> $159 990,00 </c:v>
                </c:pt>
                <c:pt idx="1656">
                  <c:v> $149 990,00 </c:v>
                </c:pt>
                <c:pt idx="1657">
                  <c:v> Undefined </c:v>
                </c:pt>
                <c:pt idx="1658">
                  <c:v> $318 990,00 </c:v>
                </c:pt>
                <c:pt idx="1659">
                  <c:v> $328 990,00 </c:v>
                </c:pt>
                <c:pt idx="1660">
                  <c:v> $288 990,00 </c:v>
                </c:pt>
                <c:pt idx="1661">
                  <c:v> $308 990,00 </c:v>
                </c:pt>
                <c:pt idx="1662">
                  <c:v> $189 000,00 </c:v>
                </c:pt>
                <c:pt idx="1663">
                  <c:v> $244 600,00 </c:v>
                </c:pt>
                <c:pt idx="1664">
                  <c:v> $224 500,00 </c:v>
                </c:pt>
                <c:pt idx="1665">
                  <c:v> $205 000,00 </c:v>
                </c:pt>
                <c:pt idx="1666">
                  <c:v> $201 000,00 </c:v>
                </c:pt>
                <c:pt idx="1667">
                  <c:v> $222 300,00 </c:v>
                </c:pt>
                <c:pt idx="1668">
                  <c:v> $201 000,00 </c:v>
                </c:pt>
                <c:pt idx="1669">
                  <c:v> $222 300,00 </c:v>
                </c:pt>
                <c:pt idx="1670">
                  <c:v> $361 500,00 </c:v>
                </c:pt>
                <c:pt idx="1671">
                  <c:v> $335 600,00 </c:v>
                </c:pt>
                <c:pt idx="1672">
                  <c:v> $304 670,00 </c:v>
                </c:pt>
                <c:pt idx="1673">
                  <c:v> $304 670,00 </c:v>
                </c:pt>
                <c:pt idx="1674">
                  <c:v> $335 600,00 </c:v>
                </c:pt>
                <c:pt idx="1675">
                  <c:v> $303 700,00 </c:v>
                </c:pt>
                <c:pt idx="1676">
                  <c:v> $335 600,00 </c:v>
                </c:pt>
                <c:pt idx="1677">
                  <c:v> $303 700,00 </c:v>
                </c:pt>
                <c:pt idx="1678">
                  <c:v> $298 900,00 </c:v>
                </c:pt>
                <c:pt idx="1679">
                  <c:v> $296 000,00 </c:v>
                </c:pt>
                <c:pt idx="1680">
                  <c:v> $290 000,00 </c:v>
                </c:pt>
                <c:pt idx="1681">
                  <c:v> $285 000,00 </c:v>
                </c:pt>
                <c:pt idx="1682">
                  <c:v> $45 400,00 </c:v>
                </c:pt>
                <c:pt idx="1683">
                  <c:v> $45 000,00 </c:v>
                </c:pt>
                <c:pt idx="1684">
                  <c:v> $42 250,00 </c:v>
                </c:pt>
                <c:pt idx="1685">
                  <c:v> $40 250,00 </c:v>
                </c:pt>
                <c:pt idx="1686">
                  <c:v> $51 250,00 </c:v>
                </c:pt>
                <c:pt idx="1687">
                  <c:v> $45 050,00 </c:v>
                </c:pt>
                <c:pt idx="1688">
                  <c:v> $44 650,00 </c:v>
                </c:pt>
                <c:pt idx="1689">
                  <c:v> $46 150,00 </c:v>
                </c:pt>
                <c:pt idx="1690">
                  <c:v> $50 950,00 </c:v>
                </c:pt>
                <c:pt idx="1691">
                  <c:v> $48 950,00 </c:v>
                </c:pt>
                <c:pt idx="1692">
                  <c:v> $42 250,00 </c:v>
                </c:pt>
                <c:pt idx="1693">
                  <c:v> $40 250,00 </c:v>
                </c:pt>
                <c:pt idx="1694">
                  <c:v> $36 900,00 </c:v>
                </c:pt>
                <c:pt idx="1695">
                  <c:v> $34 900,00 </c:v>
                </c:pt>
                <c:pt idx="1696">
                  <c:v> $50 950,00 </c:v>
                </c:pt>
                <c:pt idx="1697">
                  <c:v> $48 950,00 </c:v>
                </c:pt>
                <c:pt idx="1698">
                  <c:v> $42 250,00 </c:v>
                </c:pt>
                <c:pt idx="1699">
                  <c:v> $40 250,00 </c:v>
                </c:pt>
                <c:pt idx="1700">
                  <c:v> $43 750,00 </c:v>
                </c:pt>
                <c:pt idx="1701">
                  <c:v> $41 750,00 </c:v>
                </c:pt>
                <c:pt idx="1702">
                  <c:v> $36 900,00 </c:v>
                </c:pt>
                <c:pt idx="1703">
                  <c:v> $34 900,00 </c:v>
                </c:pt>
                <c:pt idx="1704">
                  <c:v> $45 600,00 </c:v>
                </c:pt>
                <c:pt idx="1705">
                  <c:v> $50 900,00 </c:v>
                </c:pt>
                <c:pt idx="1706">
                  <c:v> $35 150,00 </c:v>
                </c:pt>
                <c:pt idx="1707">
                  <c:v> $43 000,00 </c:v>
                </c:pt>
                <c:pt idx="1708">
                  <c:v> $49 200,00 </c:v>
                </c:pt>
                <c:pt idx="1709">
                  <c:v> $42 650,00 </c:v>
                </c:pt>
                <c:pt idx="1710">
                  <c:v> $44 150,00 </c:v>
                </c:pt>
                <c:pt idx="1711">
                  <c:v> $38 350,00 </c:v>
                </c:pt>
                <c:pt idx="1712">
                  <c:v> $38 350,00 </c:v>
                </c:pt>
                <c:pt idx="1713">
                  <c:v> $45 800,00 </c:v>
                </c:pt>
                <c:pt idx="1714">
                  <c:v> $33 150,00 </c:v>
                </c:pt>
                <c:pt idx="1715">
                  <c:v> $45 800,00 </c:v>
                </c:pt>
                <c:pt idx="1716">
                  <c:v> $38 350,00 </c:v>
                </c:pt>
                <c:pt idx="1717">
                  <c:v> $39 850,00 </c:v>
                </c:pt>
                <c:pt idx="1718">
                  <c:v> $33 150,00 </c:v>
                </c:pt>
                <c:pt idx="1719">
                  <c:v> $43 700,00 </c:v>
                </c:pt>
                <c:pt idx="1720">
                  <c:v> $40 350,00 </c:v>
                </c:pt>
                <c:pt idx="1721">
                  <c:v> $40 350,00 </c:v>
                </c:pt>
                <c:pt idx="1722">
                  <c:v> $47 800,00 </c:v>
                </c:pt>
                <c:pt idx="1723">
                  <c:v> $35 150,00 </c:v>
                </c:pt>
                <c:pt idx="1724">
                  <c:v> $47 800,00 </c:v>
                </c:pt>
                <c:pt idx="1725">
                  <c:v> $41 850,00 </c:v>
                </c:pt>
                <c:pt idx="1726">
                  <c:v> $50 150,00 </c:v>
                </c:pt>
                <c:pt idx="1727">
                  <c:v> $41 850,00 </c:v>
                </c:pt>
                <c:pt idx="1728">
                  <c:v> $47 250,00 </c:v>
                </c:pt>
                <c:pt idx="1729">
                  <c:v> $41 850,00 </c:v>
                </c:pt>
                <c:pt idx="1730">
                  <c:v> $41 950,00 </c:v>
                </c:pt>
                <c:pt idx="1731">
                  <c:v> $43 450,00 </c:v>
                </c:pt>
                <c:pt idx="1732">
                  <c:v> $37 500,00 </c:v>
                </c:pt>
                <c:pt idx="1733">
                  <c:v> $37 500,00 </c:v>
                </c:pt>
                <c:pt idx="1734">
                  <c:v> $43 750,00 </c:v>
                </c:pt>
                <c:pt idx="1735">
                  <c:v> $37 500,00 </c:v>
                </c:pt>
                <c:pt idx="1736">
                  <c:v> $32 950,00 </c:v>
                </c:pt>
                <c:pt idx="1737">
                  <c:v> $43 750,00 </c:v>
                </c:pt>
                <c:pt idx="1738">
                  <c:v> $37 500,00 </c:v>
                </c:pt>
                <c:pt idx="1739">
                  <c:v> $39 000,00 </c:v>
                </c:pt>
                <c:pt idx="1740">
                  <c:v> $32 950,00 </c:v>
                </c:pt>
                <c:pt idx="1741">
                  <c:v> $39 500,00 </c:v>
                </c:pt>
                <c:pt idx="1742">
                  <c:v> $39 500,00 </c:v>
                </c:pt>
                <c:pt idx="1743">
                  <c:v> $45 750,00 </c:v>
                </c:pt>
                <c:pt idx="1744">
                  <c:v> $39 500,00 </c:v>
                </c:pt>
                <c:pt idx="1745">
                  <c:v> $34 950,00 </c:v>
                </c:pt>
                <c:pt idx="1746">
                  <c:v> $45 750,00 </c:v>
                </c:pt>
                <c:pt idx="1747">
                  <c:v> $39 500,00 </c:v>
                </c:pt>
                <c:pt idx="1748">
                  <c:v> $41 000,00 </c:v>
                </c:pt>
                <c:pt idx="1749">
                  <c:v> $49 900,00 </c:v>
                </c:pt>
                <c:pt idx="1750">
                  <c:v> $46 850,00 </c:v>
                </c:pt>
                <c:pt idx="1751">
                  <c:v> $41 450,00 </c:v>
                </c:pt>
                <c:pt idx="1752">
                  <c:v> $42 950,00 </c:v>
                </c:pt>
                <c:pt idx="1753">
                  <c:v> $37 300,00 </c:v>
                </c:pt>
                <c:pt idx="1754">
                  <c:v> $37 300,00 </c:v>
                </c:pt>
                <c:pt idx="1755">
                  <c:v> $43 400,00 </c:v>
                </c:pt>
                <c:pt idx="1756">
                  <c:v> $37 300,00 </c:v>
                </c:pt>
                <c:pt idx="1757">
                  <c:v> $32 750,00 </c:v>
                </c:pt>
                <c:pt idx="1758">
                  <c:v> $43 400,00 </c:v>
                </c:pt>
                <c:pt idx="1759">
                  <c:v> $37 300,00 </c:v>
                </c:pt>
                <c:pt idx="1760">
                  <c:v> $38 600,00 </c:v>
                </c:pt>
                <c:pt idx="1761">
                  <c:v> $32 750,00 </c:v>
                </c:pt>
                <c:pt idx="1762">
                  <c:v> $39 300,00 </c:v>
                </c:pt>
                <c:pt idx="1763">
                  <c:v> $39 300,00 </c:v>
                </c:pt>
                <c:pt idx="1764">
                  <c:v> $45 400,00 </c:v>
                </c:pt>
                <c:pt idx="1765">
                  <c:v> $39 300,00 </c:v>
                </c:pt>
                <c:pt idx="1766">
                  <c:v> $34 750,00 </c:v>
                </c:pt>
                <c:pt idx="1767">
                  <c:v> $45 400,00 </c:v>
                </c:pt>
                <c:pt idx="1768">
                  <c:v> $39 300,00 </c:v>
                </c:pt>
                <c:pt idx="1769">
                  <c:v> $40 600,00 </c:v>
                </c:pt>
                <c:pt idx="1770">
                  <c:v> $34 750,00 </c:v>
                </c:pt>
                <c:pt idx="1771">
                  <c:v> $47 900,00 </c:v>
                </c:pt>
                <c:pt idx="1772">
                  <c:v> $36 850,00 </c:v>
                </c:pt>
                <c:pt idx="1773">
                  <c:v> $36 850,00 </c:v>
                </c:pt>
                <c:pt idx="1774">
                  <c:v> $43 150,00 </c:v>
                </c:pt>
                <c:pt idx="1775">
                  <c:v> $36 850,00 </c:v>
                </c:pt>
                <c:pt idx="1776">
                  <c:v> $32 550,00 </c:v>
                </c:pt>
                <c:pt idx="1777">
                  <c:v> $43 150,00 </c:v>
                </c:pt>
                <c:pt idx="1778">
                  <c:v> $36 850,00 </c:v>
                </c:pt>
                <c:pt idx="1779">
                  <c:v> $32 550,00 </c:v>
                </c:pt>
                <c:pt idx="1780">
                  <c:v> $38 850,00 </c:v>
                </c:pt>
                <c:pt idx="1781">
                  <c:v> $38 850,00 </c:v>
                </c:pt>
                <c:pt idx="1782">
                  <c:v> $45 150,00 </c:v>
                </c:pt>
                <c:pt idx="1783">
                  <c:v> $38 850,00 </c:v>
                </c:pt>
                <c:pt idx="1784">
                  <c:v> $45 150,00 </c:v>
                </c:pt>
                <c:pt idx="1785">
                  <c:v> $38 850,00 </c:v>
                </c:pt>
                <c:pt idx="1786">
                  <c:v> $34 550,00 </c:v>
                </c:pt>
                <c:pt idx="1787">
                  <c:v> $49 650,00 </c:v>
                </c:pt>
                <c:pt idx="1788">
                  <c:v> $38 700,00 </c:v>
                </c:pt>
                <c:pt idx="1789">
                  <c:v> $52 100,00 </c:v>
                </c:pt>
                <c:pt idx="1790">
                  <c:v> $45 100,00 </c:v>
                </c:pt>
                <c:pt idx="1791">
                  <c:v> $38 700,00 </c:v>
                </c:pt>
                <c:pt idx="1792">
                  <c:v> $40 400,00 </c:v>
                </c:pt>
                <c:pt idx="1793">
                  <c:v> $46 800,00 </c:v>
                </c:pt>
                <c:pt idx="1794">
                  <c:v> $40 400,00 </c:v>
                </c:pt>
                <c:pt idx="1795">
                  <c:v> $47 900,00 </c:v>
                </c:pt>
                <c:pt idx="1796">
                  <c:v> $61 100,00 </c:v>
                </c:pt>
                <c:pt idx="1797">
                  <c:v> $54 100,00 </c:v>
                </c:pt>
                <c:pt idx="1798">
                  <c:v> $47 600,00 </c:v>
                </c:pt>
                <c:pt idx="1799">
                  <c:v> $37 500,00 </c:v>
                </c:pt>
                <c:pt idx="1800">
                  <c:v> $39 500,00 </c:v>
                </c:pt>
                <c:pt idx="1801">
                  <c:v> $34 900,00 </c:v>
                </c:pt>
                <c:pt idx="1802">
                  <c:v> $42 400,00 </c:v>
                </c:pt>
                <c:pt idx="1803">
                  <c:v> $34 900,00 </c:v>
                </c:pt>
                <c:pt idx="1804">
                  <c:v> $42 400,00 </c:v>
                </c:pt>
                <c:pt idx="1805">
                  <c:v> $34 900,00 </c:v>
                </c:pt>
                <c:pt idx="1806">
                  <c:v> $38 700,00 </c:v>
                </c:pt>
                <c:pt idx="1807">
                  <c:v> $52 100,00 </c:v>
                </c:pt>
                <c:pt idx="1808">
                  <c:v> $45 100,00 </c:v>
                </c:pt>
                <c:pt idx="1809">
                  <c:v> $38 700,00 </c:v>
                </c:pt>
                <c:pt idx="1810">
                  <c:v> $40 400,00 </c:v>
                </c:pt>
                <c:pt idx="1811">
                  <c:v> $46 800,00 </c:v>
                </c:pt>
                <c:pt idx="1812">
                  <c:v> $40 400,00 </c:v>
                </c:pt>
                <c:pt idx="1813">
                  <c:v> $47 600,00 </c:v>
                </c:pt>
                <c:pt idx="1814">
                  <c:v> $60 800,00 </c:v>
                </c:pt>
                <c:pt idx="1815">
                  <c:v> $53 800,00 </c:v>
                </c:pt>
                <c:pt idx="1816">
                  <c:v> $46 450,00 </c:v>
                </c:pt>
                <c:pt idx="1817">
                  <c:v> $37 150,00 </c:v>
                </c:pt>
                <c:pt idx="1818">
                  <c:v> $39 150,00 </c:v>
                </c:pt>
                <c:pt idx="1819">
                  <c:v> $34 600,00 </c:v>
                </c:pt>
                <c:pt idx="1820">
                  <c:v> $34 600,00 </c:v>
                </c:pt>
                <c:pt idx="1821">
                  <c:v> $42 050,00 </c:v>
                </c:pt>
                <c:pt idx="1822">
                  <c:v> $34 600,00 </c:v>
                </c:pt>
                <c:pt idx="1823">
                  <c:v> $42 050,00 </c:v>
                </c:pt>
                <c:pt idx="1824">
                  <c:v> $44 150,00 </c:v>
                </c:pt>
                <c:pt idx="1825">
                  <c:v> $34 600,00 </c:v>
                </c:pt>
                <c:pt idx="1826">
                  <c:v> $36 600,00 </c:v>
                </c:pt>
                <c:pt idx="1827">
                  <c:v> $36 600,00 </c:v>
                </c:pt>
                <c:pt idx="1828">
                  <c:v> $44 050,00 </c:v>
                </c:pt>
                <c:pt idx="1829">
                  <c:v> $36 600,00 </c:v>
                </c:pt>
                <c:pt idx="1830">
                  <c:v> $44 050,00 </c:v>
                </c:pt>
                <c:pt idx="1831">
                  <c:v> $36 600,00 </c:v>
                </c:pt>
                <c:pt idx="1832">
                  <c:v> $37 650,00 </c:v>
                </c:pt>
                <c:pt idx="1833">
                  <c:v> $51 100,00 </c:v>
                </c:pt>
                <c:pt idx="1834">
                  <c:v> $44 100,00 </c:v>
                </c:pt>
                <c:pt idx="1835">
                  <c:v> $37 650,00 </c:v>
                </c:pt>
                <c:pt idx="1836">
                  <c:v> $39 550,00 </c:v>
                </c:pt>
                <c:pt idx="1837">
                  <c:v> $46 000,00 </c:v>
                </c:pt>
                <c:pt idx="1838">
                  <c:v> $39 550,00 </c:v>
                </c:pt>
                <c:pt idx="1839">
                  <c:v> $46 450,00 </c:v>
                </c:pt>
                <c:pt idx="1840">
                  <c:v> $59 650,00 </c:v>
                </c:pt>
                <c:pt idx="1841">
                  <c:v> $52 650,00 </c:v>
                </c:pt>
                <c:pt idx="1842">
                  <c:v> $45 000,00 </c:v>
                </c:pt>
                <c:pt idx="1843">
                  <c:v> $35 700,00 </c:v>
                </c:pt>
                <c:pt idx="1844">
                  <c:v> $37 700,00 </c:v>
                </c:pt>
                <c:pt idx="1845">
                  <c:v> $33 150,00 </c:v>
                </c:pt>
                <c:pt idx="1846">
                  <c:v> $33 150,00 </c:v>
                </c:pt>
                <c:pt idx="1847">
                  <c:v> $40 600,00 </c:v>
                </c:pt>
                <c:pt idx="1848">
                  <c:v> $33 150,00 </c:v>
                </c:pt>
                <c:pt idx="1849">
                  <c:v> $40 600,00 </c:v>
                </c:pt>
                <c:pt idx="1850">
                  <c:v> $43 950,00 </c:v>
                </c:pt>
                <c:pt idx="1851">
                  <c:v> $33 150,00 </c:v>
                </c:pt>
                <c:pt idx="1852">
                  <c:v> $35 150,00 </c:v>
                </c:pt>
                <c:pt idx="1853">
                  <c:v> $42 600,00 </c:v>
                </c:pt>
                <c:pt idx="1854">
                  <c:v> $35 150,00 </c:v>
                </c:pt>
                <c:pt idx="1855">
                  <c:v> $36 200,00 </c:v>
                </c:pt>
                <c:pt idx="1856">
                  <c:v> $42 650,00 </c:v>
                </c:pt>
                <c:pt idx="1857">
                  <c:v> $36 200,00 </c:v>
                </c:pt>
                <c:pt idx="1858">
                  <c:v> $38 100,00 </c:v>
                </c:pt>
                <c:pt idx="1859">
                  <c:v> $44 550,00 </c:v>
                </c:pt>
                <c:pt idx="1860">
                  <c:v> $38 100,00 </c:v>
                </c:pt>
                <c:pt idx="1861">
                  <c:v> $45 000,00 </c:v>
                </c:pt>
                <c:pt idx="1862">
                  <c:v> $51 200,00 </c:v>
                </c:pt>
                <c:pt idx="1863">
                  <c:v> $44 550,00 </c:v>
                </c:pt>
                <c:pt idx="1864">
                  <c:v> $35 400,00 </c:v>
                </c:pt>
                <c:pt idx="1865">
                  <c:v> $37 400,00 </c:v>
                </c:pt>
                <c:pt idx="1866">
                  <c:v> $33 600,00 </c:v>
                </c:pt>
                <c:pt idx="1867">
                  <c:v> $33 600,00 </c:v>
                </c:pt>
                <c:pt idx="1868">
                  <c:v> $40 300,00 </c:v>
                </c:pt>
                <c:pt idx="1869">
                  <c:v> $33 600,00 </c:v>
                </c:pt>
                <c:pt idx="1870">
                  <c:v> $40 300,00 </c:v>
                </c:pt>
                <c:pt idx="1871">
                  <c:v> $43 900,00 </c:v>
                </c:pt>
                <c:pt idx="1872">
                  <c:v> $33 600,00 </c:v>
                </c:pt>
                <c:pt idx="1873">
                  <c:v> $35 600,00 </c:v>
                </c:pt>
                <c:pt idx="1874">
                  <c:v> $42 300,00 </c:v>
                </c:pt>
                <c:pt idx="1875">
                  <c:v> $35 600,00 </c:v>
                </c:pt>
                <c:pt idx="1876">
                  <c:v> $36 500,00 </c:v>
                </c:pt>
                <c:pt idx="1877">
                  <c:v> $42 200,00 </c:v>
                </c:pt>
                <c:pt idx="1878">
                  <c:v> $36 500,00 </c:v>
                </c:pt>
                <c:pt idx="1879">
                  <c:v> $38 400,00 </c:v>
                </c:pt>
                <c:pt idx="1880">
                  <c:v> $44 100,00 </c:v>
                </c:pt>
                <c:pt idx="1881">
                  <c:v> $38 400,00 </c:v>
                </c:pt>
                <c:pt idx="1882">
                  <c:v> $44 550,00 </c:v>
                </c:pt>
                <c:pt idx="1883">
                  <c:v> $50 700,00 </c:v>
                </c:pt>
                <c:pt idx="1884">
                  <c:v> $43 500,00 </c:v>
                </c:pt>
                <c:pt idx="1885">
                  <c:v> $34 500,00 </c:v>
                </c:pt>
                <c:pt idx="1886">
                  <c:v> $36 400,00 </c:v>
                </c:pt>
                <c:pt idx="1887">
                  <c:v> $32 700,00 </c:v>
                </c:pt>
                <c:pt idx="1888">
                  <c:v> $32 700,00 </c:v>
                </c:pt>
                <c:pt idx="1889">
                  <c:v> $39 300,00 </c:v>
                </c:pt>
                <c:pt idx="1890">
                  <c:v> $32 700,00 </c:v>
                </c:pt>
                <c:pt idx="1891">
                  <c:v> $39 300,00 </c:v>
                </c:pt>
                <c:pt idx="1892">
                  <c:v> $32 700,00 </c:v>
                </c:pt>
                <c:pt idx="1893">
                  <c:v> $53 800,00 </c:v>
                </c:pt>
                <c:pt idx="1894">
                  <c:v> $34 600,00 </c:v>
                </c:pt>
                <c:pt idx="1895">
                  <c:v> $41 200,00 </c:v>
                </c:pt>
                <c:pt idx="1896">
                  <c:v> $34 600,00 </c:v>
                </c:pt>
                <c:pt idx="1897">
                  <c:v> $35 600,00 </c:v>
                </c:pt>
                <c:pt idx="1898">
                  <c:v> $41 200,00 </c:v>
                </c:pt>
                <c:pt idx="1899">
                  <c:v> $35 600,00 </c:v>
                </c:pt>
                <c:pt idx="1900">
                  <c:v> $56 500,00 </c:v>
                </c:pt>
                <c:pt idx="1901">
                  <c:v> $37 400,00 </c:v>
                </c:pt>
                <c:pt idx="1902">
                  <c:v> $43 000,00 </c:v>
                </c:pt>
                <c:pt idx="1903">
                  <c:v> $37 400,00 </c:v>
                </c:pt>
                <c:pt idx="1904">
                  <c:v> $43 500,00 </c:v>
                </c:pt>
                <c:pt idx="1905">
                  <c:v> $64 950,00 </c:v>
                </c:pt>
                <c:pt idx="1906">
                  <c:v> $49 500,00 </c:v>
                </c:pt>
                <c:pt idx="1907">
                  <c:v> $43 200,00 </c:v>
                </c:pt>
                <c:pt idx="1908">
                  <c:v> $34 200,00 </c:v>
                </c:pt>
                <c:pt idx="1909">
                  <c:v> $36 100,00 </c:v>
                </c:pt>
                <c:pt idx="1910">
                  <c:v> $32 400,00 </c:v>
                </c:pt>
                <c:pt idx="1911">
                  <c:v> $32 400,00 </c:v>
                </c:pt>
                <c:pt idx="1912">
                  <c:v> $38 900,00 </c:v>
                </c:pt>
                <c:pt idx="1913">
                  <c:v> $32 400,00 </c:v>
                </c:pt>
                <c:pt idx="1914">
                  <c:v> $34 300,00 </c:v>
                </c:pt>
                <c:pt idx="1915">
                  <c:v> $40 800,00 </c:v>
                </c:pt>
                <c:pt idx="1916">
                  <c:v> $34 300,00 </c:v>
                </c:pt>
                <c:pt idx="1917">
                  <c:v> $35 300,00 </c:v>
                </c:pt>
                <c:pt idx="1918">
                  <c:v> $40 800,00 </c:v>
                </c:pt>
                <c:pt idx="1919">
                  <c:v> $35 300,00 </c:v>
                </c:pt>
                <c:pt idx="1920">
                  <c:v> $37 100,00 </c:v>
                </c:pt>
                <c:pt idx="1921">
                  <c:v> $37 100,00 </c:v>
                </c:pt>
                <c:pt idx="1922">
                  <c:v> $43 200,00 </c:v>
                </c:pt>
                <c:pt idx="1923">
                  <c:v> $49 100,00 </c:v>
                </c:pt>
                <c:pt idx="1924">
                  <c:v> $39 600,00 </c:v>
                </c:pt>
                <c:pt idx="1925">
                  <c:v> $34 600,00 </c:v>
                </c:pt>
                <c:pt idx="1926">
                  <c:v> $30 900,00 </c:v>
                </c:pt>
                <c:pt idx="1927">
                  <c:v> $36 600,00 </c:v>
                </c:pt>
                <c:pt idx="1928">
                  <c:v> $30 900,00 </c:v>
                </c:pt>
                <c:pt idx="1929">
                  <c:v> $38 500,00 </c:v>
                </c:pt>
                <c:pt idx="1930">
                  <c:v> $32 800,00 </c:v>
                </c:pt>
                <c:pt idx="1931">
                  <c:v> $32 300,00 </c:v>
                </c:pt>
                <c:pt idx="1932">
                  <c:v> $48 900,00 </c:v>
                </c:pt>
                <c:pt idx="1933">
                  <c:v> $37 600,00 </c:v>
                </c:pt>
                <c:pt idx="1934">
                  <c:v> $32 300,00 </c:v>
                </c:pt>
                <c:pt idx="1935">
                  <c:v> $56 600,00 </c:v>
                </c:pt>
                <c:pt idx="1936">
                  <c:v> $44 900,00 </c:v>
                </c:pt>
                <c:pt idx="1937">
                  <c:v> $39 000,00 </c:v>
                </c:pt>
                <c:pt idx="1938">
                  <c:v> $31 200,00 </c:v>
                </c:pt>
                <c:pt idx="1939">
                  <c:v> $31 200,00 </c:v>
                </c:pt>
                <c:pt idx="1940">
                  <c:v> $32 950,00 </c:v>
                </c:pt>
                <c:pt idx="1941">
                  <c:v> $29 300,00 </c:v>
                </c:pt>
                <c:pt idx="1942">
                  <c:v> $29 300,00 </c:v>
                </c:pt>
                <c:pt idx="1943">
                  <c:v> $35 700,00 </c:v>
                </c:pt>
                <c:pt idx="1944">
                  <c:v> $29 300,00 </c:v>
                </c:pt>
                <c:pt idx="1945">
                  <c:v> $37 450,00 </c:v>
                </c:pt>
                <c:pt idx="1946">
                  <c:v> $31 050,00 </c:v>
                </c:pt>
                <c:pt idx="1947">
                  <c:v> $31 700,00 </c:v>
                </c:pt>
                <c:pt idx="1948">
                  <c:v> $47 300,00 </c:v>
                </c:pt>
                <c:pt idx="1949">
                  <c:v> $37 300,00 </c:v>
                </c:pt>
                <c:pt idx="1950">
                  <c:v> $31 700,00 </c:v>
                </c:pt>
                <c:pt idx="1951">
                  <c:v> $55 800,00 </c:v>
                </c:pt>
                <c:pt idx="1952">
                  <c:v> $44 600,00 </c:v>
                </c:pt>
                <c:pt idx="1953">
                  <c:v> $37 800,00 </c:v>
                </c:pt>
                <c:pt idx="1954">
                  <c:v> $30 800,00 </c:v>
                </c:pt>
                <c:pt idx="1955">
                  <c:v> $30 800,00 </c:v>
                </c:pt>
                <c:pt idx="1956">
                  <c:v> $32 550,00 </c:v>
                </c:pt>
                <c:pt idx="1957">
                  <c:v> $28 100,00 </c:v>
                </c:pt>
                <c:pt idx="1958">
                  <c:v> $28 100,00 </c:v>
                </c:pt>
                <c:pt idx="1959">
                  <c:v> $35 200,00 </c:v>
                </c:pt>
                <c:pt idx="1960">
                  <c:v> $28 100,00 </c:v>
                </c:pt>
                <c:pt idx="1961">
                  <c:v> $36 950,00 </c:v>
                </c:pt>
                <c:pt idx="1962">
                  <c:v> $29 850,00 </c:v>
                </c:pt>
                <c:pt idx="1963">
                  <c:v> $30 500,00 </c:v>
                </c:pt>
                <c:pt idx="1964">
                  <c:v> $47 100,00 </c:v>
                </c:pt>
                <c:pt idx="1965">
                  <c:v> $36 800,00 </c:v>
                </c:pt>
                <c:pt idx="1966">
                  <c:v> $30 500,00 </c:v>
                </c:pt>
                <c:pt idx="1967">
                  <c:v> $55 600,00 </c:v>
                </c:pt>
                <c:pt idx="1968">
                  <c:v> $44 100,00 </c:v>
                </c:pt>
                <c:pt idx="1969">
                  <c:v> $36 700,00 </c:v>
                </c:pt>
                <c:pt idx="1970">
                  <c:v> $30 400,00 </c:v>
                </c:pt>
                <c:pt idx="1971">
                  <c:v> $30 400,00 </c:v>
                </c:pt>
                <c:pt idx="1972">
                  <c:v> $32 150,00 </c:v>
                </c:pt>
                <c:pt idx="1973">
                  <c:v> $27 800,00 </c:v>
                </c:pt>
                <c:pt idx="1974">
                  <c:v> $27 800,00 </c:v>
                </c:pt>
                <c:pt idx="1975">
                  <c:v> $34 800,00 </c:v>
                </c:pt>
                <c:pt idx="1976">
                  <c:v> $27 800,00 </c:v>
                </c:pt>
                <c:pt idx="1977">
                  <c:v> $36 550,00 </c:v>
                </c:pt>
                <c:pt idx="1978">
                  <c:v> $29 550,00 </c:v>
                </c:pt>
                <c:pt idx="1979">
                  <c:v> $29 600,00 </c:v>
                </c:pt>
                <c:pt idx="1980">
                  <c:v> $46 500,00 </c:v>
                </c:pt>
                <c:pt idx="1981">
                  <c:v> $35 600,00 </c:v>
                </c:pt>
                <c:pt idx="1982">
                  <c:v> $29 600,00 </c:v>
                </c:pt>
                <c:pt idx="1983">
                  <c:v> $54 500,00 </c:v>
                </c:pt>
                <c:pt idx="1984">
                  <c:v> $42 900,00 </c:v>
                </c:pt>
                <c:pt idx="1985">
                  <c:v> $36 100,00 </c:v>
                </c:pt>
                <c:pt idx="1986">
                  <c:v> $29 500,00 </c:v>
                </c:pt>
                <c:pt idx="1987">
                  <c:v> $31 250,00 </c:v>
                </c:pt>
                <c:pt idx="1988">
                  <c:v> $33 990,00 </c:v>
                </c:pt>
                <c:pt idx="1989">
                  <c:v> $27 100,00 </c:v>
                </c:pt>
                <c:pt idx="1990">
                  <c:v> $35 740,00 </c:v>
                </c:pt>
                <c:pt idx="1991">
                  <c:v> $28 850,00 </c:v>
                </c:pt>
                <c:pt idx="1992">
                  <c:v> $45 900,00 </c:v>
                </c:pt>
                <c:pt idx="1993">
                  <c:v> $34 990,00 </c:v>
                </c:pt>
                <c:pt idx="1994">
                  <c:v> $29 100,00 </c:v>
                </c:pt>
                <c:pt idx="1995">
                  <c:v> $53 900,00 </c:v>
                </c:pt>
                <c:pt idx="1996">
                  <c:v> $42 400,00 </c:v>
                </c:pt>
                <c:pt idx="1997">
                  <c:v> $35 990,00 </c:v>
                </c:pt>
                <c:pt idx="1998">
                  <c:v> $29 400,00 </c:v>
                </c:pt>
                <c:pt idx="1999">
                  <c:v> $33 990,00 </c:v>
                </c:pt>
                <c:pt idx="2000">
                  <c:v> $26 990,00 </c:v>
                </c:pt>
                <c:pt idx="2001">
                  <c:v> $45 400,00 </c:v>
                </c:pt>
                <c:pt idx="2002">
                  <c:v> $34 990,00 </c:v>
                </c:pt>
                <c:pt idx="2003">
                  <c:v> $28 990,00 </c:v>
                </c:pt>
                <c:pt idx="2004">
                  <c:v> $53 400,00 </c:v>
                </c:pt>
                <c:pt idx="2005">
                  <c:v> $42 400,00 </c:v>
                </c:pt>
                <c:pt idx="2006">
                  <c:v> $34 990,00 </c:v>
                </c:pt>
                <c:pt idx="2007">
                  <c:v> $29 200,00 </c:v>
                </c:pt>
                <c:pt idx="2008">
                  <c:v> $33 400,00 </c:v>
                </c:pt>
                <c:pt idx="2009">
                  <c:v> $26 990,00 </c:v>
                </c:pt>
                <c:pt idx="2010">
                  <c:v> $33 990,00 </c:v>
                </c:pt>
                <c:pt idx="2011">
                  <c:v> $28 990,00 </c:v>
                </c:pt>
                <c:pt idx="2012">
                  <c:v> $34 700,00 </c:v>
                </c:pt>
                <c:pt idx="2013">
                  <c:v> $33 400,00 </c:v>
                </c:pt>
                <c:pt idx="2014">
                  <c:v> $26 400,00 </c:v>
                </c:pt>
                <c:pt idx="2015">
                  <c:v> $23 300,00 </c:v>
                </c:pt>
                <c:pt idx="2016">
                  <c:v> $23 300,00 </c:v>
                </c:pt>
                <c:pt idx="2017">
                  <c:v> $39 700,00 </c:v>
                </c:pt>
                <c:pt idx="2018">
                  <c:v> $33 200,00 </c:v>
                </c:pt>
                <c:pt idx="2019">
                  <c:v> $28 700,00 </c:v>
                </c:pt>
                <c:pt idx="2020">
                  <c:v> $33 200,00 </c:v>
                </c:pt>
                <c:pt idx="2021">
                  <c:v> $28 700,00 </c:v>
                </c:pt>
                <c:pt idx="2022">
                  <c:v> $45 900,00 </c:v>
                </c:pt>
                <c:pt idx="2023">
                  <c:v> $41 500,00 </c:v>
                </c:pt>
                <c:pt idx="2024">
                  <c:v> $34 700,00 </c:v>
                </c:pt>
                <c:pt idx="2025">
                  <c:v> $45 900,00 </c:v>
                </c:pt>
                <c:pt idx="2026">
                  <c:v> $41 500,00 </c:v>
                </c:pt>
                <c:pt idx="2027">
                  <c:v> $34 700,00 </c:v>
                </c:pt>
                <c:pt idx="2028">
                  <c:v> $35 900,00 </c:v>
                </c:pt>
                <c:pt idx="2029">
                  <c:v> $29 425,00 </c:v>
                </c:pt>
                <c:pt idx="2030">
                  <c:v> $39 700,00 </c:v>
                </c:pt>
                <c:pt idx="2031">
                  <c:v> $33 100,00 </c:v>
                </c:pt>
                <c:pt idx="2032">
                  <c:v> $26 150,00 </c:v>
                </c:pt>
                <c:pt idx="2033">
                  <c:v> $39 700,00 </c:v>
                </c:pt>
                <c:pt idx="2034">
                  <c:v> $33 100,00 </c:v>
                </c:pt>
                <c:pt idx="2035">
                  <c:v> $26 150,00 </c:v>
                </c:pt>
                <c:pt idx="2036">
                  <c:v> $21 390,00 </c:v>
                </c:pt>
                <c:pt idx="2037">
                  <c:v> $21 390,00 </c:v>
                </c:pt>
                <c:pt idx="2038">
                  <c:v> $42 200,00 </c:v>
                </c:pt>
                <c:pt idx="2039">
                  <c:v> $39 700,00 </c:v>
                </c:pt>
                <c:pt idx="2040">
                  <c:v> $33 200,00 </c:v>
                </c:pt>
                <c:pt idx="2041">
                  <c:v> $28 700,00 </c:v>
                </c:pt>
                <c:pt idx="2042">
                  <c:v> $33 200,00 </c:v>
                </c:pt>
                <c:pt idx="2043">
                  <c:v> $28 700,00 </c:v>
                </c:pt>
                <c:pt idx="2044">
                  <c:v> $45 900,00 </c:v>
                </c:pt>
                <c:pt idx="2045">
                  <c:v> $41 500,00 </c:v>
                </c:pt>
                <c:pt idx="2046">
                  <c:v> $34 700,00 </c:v>
                </c:pt>
                <c:pt idx="2047">
                  <c:v> $45 900,00 </c:v>
                </c:pt>
                <c:pt idx="2048">
                  <c:v> $41 500,00 </c:v>
                </c:pt>
                <c:pt idx="2049">
                  <c:v> $33 150,00 </c:v>
                </c:pt>
                <c:pt idx="2050">
                  <c:v> $35 900,00 </c:v>
                </c:pt>
                <c:pt idx="2051">
                  <c:v> $29 425,00 </c:v>
                </c:pt>
                <c:pt idx="2052">
                  <c:v> $39 380,00 </c:v>
                </c:pt>
                <c:pt idx="2053">
                  <c:v> $32 900,00 </c:v>
                </c:pt>
                <c:pt idx="2054">
                  <c:v> $25 950,00 </c:v>
                </c:pt>
                <c:pt idx="2055">
                  <c:v> $39 380,00 </c:v>
                </c:pt>
                <c:pt idx="2056">
                  <c:v> $32 900,00 </c:v>
                </c:pt>
                <c:pt idx="2057">
                  <c:v> $25 950,00 </c:v>
                </c:pt>
                <c:pt idx="2058">
                  <c:v> $21 390,00 </c:v>
                </c:pt>
                <c:pt idx="2059">
                  <c:v> $21 390,00 </c:v>
                </c:pt>
                <c:pt idx="2060">
                  <c:v> $39 380,00 </c:v>
                </c:pt>
                <c:pt idx="2061">
                  <c:v> $32 990,00 </c:v>
                </c:pt>
                <c:pt idx="2062">
                  <c:v> $27 700,00 </c:v>
                </c:pt>
                <c:pt idx="2063">
                  <c:v> $32 990,00 </c:v>
                </c:pt>
                <c:pt idx="2064">
                  <c:v> $27 700,00 </c:v>
                </c:pt>
                <c:pt idx="2065">
                  <c:v> $41 390,00 </c:v>
                </c:pt>
                <c:pt idx="2066">
                  <c:v> $33 150,00 </c:v>
                </c:pt>
                <c:pt idx="2067">
                  <c:v> $41 390,00 </c:v>
                </c:pt>
                <c:pt idx="2068">
                  <c:v> $41 390,00 </c:v>
                </c:pt>
                <c:pt idx="2069">
                  <c:v> $32 900,00 </c:v>
                </c:pt>
                <c:pt idx="2070">
                  <c:v> $32 900,00 </c:v>
                </c:pt>
                <c:pt idx="2071">
                  <c:v> $20 560,00 </c:v>
                </c:pt>
                <c:pt idx="2072">
                  <c:v> $28 750,00 </c:v>
                </c:pt>
                <c:pt idx="2073">
                  <c:v> $32 990,00 </c:v>
                </c:pt>
                <c:pt idx="2074">
                  <c:v> $32 990,00 </c:v>
                </c:pt>
                <c:pt idx="2075">
                  <c:v> $32 990,00 </c:v>
                </c:pt>
                <c:pt idx="2076">
                  <c:v> $41 390,00 </c:v>
                </c:pt>
                <c:pt idx="2077">
                  <c:v> $32 000,00 </c:v>
                </c:pt>
                <c:pt idx="2078">
                  <c:v> $32 450,00 </c:v>
                </c:pt>
                <c:pt idx="2079">
                  <c:v> $25 600,00 </c:v>
                </c:pt>
                <c:pt idx="2080">
                  <c:v> $19 900,00 </c:v>
                </c:pt>
                <c:pt idx="2081">
                  <c:v> $37 950,00 </c:v>
                </c:pt>
                <c:pt idx="2082">
                  <c:v> $33 500,00 </c:v>
                </c:pt>
                <c:pt idx="2083">
                  <c:v> $27 200,00 </c:v>
                </c:pt>
                <c:pt idx="2084">
                  <c:v> $40 900,00 </c:v>
                </c:pt>
                <c:pt idx="2085">
                  <c:v> $29 900,00 </c:v>
                </c:pt>
                <c:pt idx="2086">
                  <c:v> $30 850,00 </c:v>
                </c:pt>
                <c:pt idx="2087">
                  <c:v> $24 675,00 </c:v>
                </c:pt>
                <c:pt idx="2088">
                  <c:v> $32 200,00 </c:v>
                </c:pt>
                <c:pt idx="2089">
                  <c:v> $25 800,00 </c:v>
                </c:pt>
                <c:pt idx="2090">
                  <c:v> $38 800,00 </c:v>
                </c:pt>
                <c:pt idx="2091">
                  <c:v> $36 320,00 </c:v>
                </c:pt>
                <c:pt idx="2092">
                  <c:v> $29 650,00 </c:v>
                </c:pt>
                <c:pt idx="2093">
                  <c:v> $23 710,00 </c:v>
                </c:pt>
                <c:pt idx="2094">
                  <c:v> $30 950,00 </c:v>
                </c:pt>
                <c:pt idx="2095">
                  <c:v> $24 810,00 </c:v>
                </c:pt>
                <c:pt idx="2096">
                  <c:v> $28 870,00 </c:v>
                </c:pt>
                <c:pt idx="2097">
                  <c:v> $27 990,00 </c:v>
                </c:pt>
                <c:pt idx="2098">
                  <c:v> $22 900,00 </c:v>
                </c:pt>
                <c:pt idx="2099">
                  <c:v> $29 100,00 </c:v>
                </c:pt>
                <c:pt idx="2100">
                  <c:v> $23 600,00 </c:v>
                </c:pt>
                <c:pt idx="2101">
                  <c:v> $36 320,00 </c:v>
                </c:pt>
                <c:pt idx="2102">
                  <c:v> $28 500,00 </c:v>
                </c:pt>
                <c:pt idx="2103">
                  <c:v> $31 900,00 </c:v>
                </c:pt>
                <c:pt idx="2104">
                  <c:v> $26 400,00 </c:v>
                </c:pt>
                <c:pt idx="2105">
                  <c:v> $20 300,00 </c:v>
                </c:pt>
                <c:pt idx="2106">
                  <c:v> $35 900,00 </c:v>
                </c:pt>
                <c:pt idx="2107">
                  <c:v> $31 100,00 </c:v>
                </c:pt>
                <c:pt idx="2108">
                  <c:v> $25 600,00 </c:v>
                </c:pt>
                <c:pt idx="2109">
                  <c:v> $21 750,00 </c:v>
                </c:pt>
                <c:pt idx="2110">
                  <c:v> $35 950,00 </c:v>
                </c:pt>
                <c:pt idx="2111">
                  <c:v> $33 850,00 </c:v>
                </c:pt>
                <c:pt idx="2112">
                  <c:v> $30 750,00 </c:v>
                </c:pt>
                <c:pt idx="2113">
                  <c:v> $25 450,00 </c:v>
                </c:pt>
                <c:pt idx="2114">
                  <c:v> $19 900,00 </c:v>
                </c:pt>
                <c:pt idx="2115">
                  <c:v> $34 950,00 </c:v>
                </c:pt>
                <c:pt idx="2116">
                  <c:v> $29 950,00 </c:v>
                </c:pt>
                <c:pt idx="2117">
                  <c:v> $28 950,00 </c:v>
                </c:pt>
                <c:pt idx="2118">
                  <c:v> $24 650,00 </c:v>
                </c:pt>
                <c:pt idx="2119">
                  <c:v> $21 500,00 </c:v>
                </c:pt>
                <c:pt idx="2120">
                  <c:v> $60 700,00 </c:v>
                </c:pt>
                <c:pt idx="2121">
                  <c:v> $75 750,00 </c:v>
                </c:pt>
                <c:pt idx="2122">
                  <c:v> $101 700,00 </c:v>
                </c:pt>
                <c:pt idx="2123">
                  <c:v> $74 050,00 </c:v>
                </c:pt>
                <c:pt idx="2124">
                  <c:v> $63 750,00 </c:v>
                </c:pt>
                <c:pt idx="2125">
                  <c:v> $59 500,00 </c:v>
                </c:pt>
                <c:pt idx="2126">
                  <c:v> $61 000,00 </c:v>
                </c:pt>
                <c:pt idx="2127">
                  <c:v> $57 200,00 </c:v>
                </c:pt>
                <c:pt idx="2128">
                  <c:v> $98 800,00 </c:v>
                </c:pt>
                <c:pt idx="2129">
                  <c:v> $54 700,00 </c:v>
                </c:pt>
                <c:pt idx="2130">
                  <c:v> $71 500,00 </c:v>
                </c:pt>
                <c:pt idx="2131">
                  <c:v> $62 100,00 </c:v>
                </c:pt>
                <c:pt idx="2132">
                  <c:v> $57 000,00 </c:v>
                </c:pt>
                <c:pt idx="2133">
                  <c:v> $57 700,00 </c:v>
                </c:pt>
                <c:pt idx="2134">
                  <c:v> $98 700,00 </c:v>
                </c:pt>
                <c:pt idx="2135">
                  <c:v> $53 900,00 </c:v>
                </c:pt>
                <c:pt idx="2136">
                  <c:v> $70 100,00 </c:v>
                </c:pt>
                <c:pt idx="2137">
                  <c:v> $56 200,00 </c:v>
                </c:pt>
                <c:pt idx="2138">
                  <c:v> $56 600,00 </c:v>
                </c:pt>
                <c:pt idx="2139">
                  <c:v> $52 800,00 </c:v>
                </c:pt>
                <c:pt idx="2140">
                  <c:v> $68 200,00 </c:v>
                </c:pt>
                <c:pt idx="2141">
                  <c:v> $55 100,00 </c:v>
                </c:pt>
                <c:pt idx="2142">
                  <c:v> $88 850,00 </c:v>
                </c:pt>
                <c:pt idx="2143">
                  <c:v> $64 200,00 </c:v>
                </c:pt>
                <c:pt idx="2144">
                  <c:v> $57 700,00 </c:v>
                </c:pt>
                <c:pt idx="2145">
                  <c:v> $55 200,00 </c:v>
                </c:pt>
                <c:pt idx="2146">
                  <c:v> $47 500,00 </c:v>
                </c:pt>
                <c:pt idx="2147">
                  <c:v> $56 700,00 </c:v>
                </c:pt>
                <c:pt idx="2148">
                  <c:v> $87 250,00 </c:v>
                </c:pt>
                <c:pt idx="2149">
                  <c:v> $64 200,00 </c:v>
                </c:pt>
                <c:pt idx="2150">
                  <c:v> $57 700,00 </c:v>
                </c:pt>
                <c:pt idx="2151">
                  <c:v> $55 200,00 </c:v>
                </c:pt>
                <c:pt idx="2152">
                  <c:v> $47 500,00 </c:v>
                </c:pt>
                <c:pt idx="2153">
                  <c:v> $56 700,00 </c:v>
                </c:pt>
                <c:pt idx="2154">
                  <c:v> $85 700,00 </c:v>
                </c:pt>
                <c:pt idx="2155">
                  <c:v> $58 900,00 </c:v>
                </c:pt>
                <c:pt idx="2156">
                  <c:v> $54 600,00 </c:v>
                </c:pt>
                <c:pt idx="2157">
                  <c:v> $52 100,00 </c:v>
                </c:pt>
                <c:pt idx="2158">
                  <c:v> $51 800,00 </c:v>
                </c:pt>
                <c:pt idx="2159">
                  <c:v> $85 500,00 </c:v>
                </c:pt>
                <c:pt idx="2160">
                  <c:v> $56 300,00 </c:v>
                </c:pt>
                <c:pt idx="2161">
                  <c:v> $51 300,00 </c:v>
                </c:pt>
                <c:pt idx="2162">
                  <c:v> $47 600,00 </c:v>
                </c:pt>
                <c:pt idx="2163">
                  <c:v> $47 500,00 </c:v>
                </c:pt>
                <c:pt idx="2164">
                  <c:v> $51 200,00 </c:v>
                </c:pt>
                <c:pt idx="2165">
                  <c:v> $56 200,00 </c:v>
                </c:pt>
                <c:pt idx="2166">
                  <c:v> $46 200,00 </c:v>
                </c:pt>
                <c:pt idx="2167">
                  <c:v> $54 800,00 </c:v>
                </c:pt>
                <c:pt idx="2168">
                  <c:v> $45 900,00 </c:v>
                </c:pt>
                <c:pt idx="2169">
                  <c:v> $54 500,00 </c:v>
                </c:pt>
                <c:pt idx="2170">
                  <c:v> $42 500,00 </c:v>
                </c:pt>
                <c:pt idx="2171">
                  <c:v> $71 100,00 </c:v>
                </c:pt>
                <c:pt idx="2172">
                  <c:v> $53 600,00 </c:v>
                </c:pt>
                <c:pt idx="2173">
                  <c:v> $41 700,00 </c:v>
                </c:pt>
                <c:pt idx="2174">
                  <c:v> $70 100,00 </c:v>
                </c:pt>
                <c:pt idx="2175">
                  <c:v> $52 800,00 </c:v>
                </c:pt>
                <c:pt idx="2176">
                  <c:v> $40 800,00 </c:v>
                </c:pt>
                <c:pt idx="2177">
                  <c:v> $69 800,00 </c:v>
                </c:pt>
                <c:pt idx="2178">
                  <c:v> $52 100,00 </c:v>
                </c:pt>
                <c:pt idx="2179">
                  <c:v> $39 500,00 </c:v>
                </c:pt>
                <c:pt idx="2180">
                  <c:v> $66 800,00 </c:v>
                </c:pt>
                <c:pt idx="2181">
                  <c:v> $49 950,00 </c:v>
                </c:pt>
                <c:pt idx="2182">
                  <c:v> $38 900,00 </c:v>
                </c:pt>
                <c:pt idx="2183">
                  <c:v> $66 200,00 </c:v>
                </c:pt>
                <c:pt idx="2184">
                  <c:v> $49 400,00 </c:v>
                </c:pt>
                <c:pt idx="2185">
                  <c:v> $38 900,00 </c:v>
                </c:pt>
                <c:pt idx="2186">
                  <c:v> $49 400,00 </c:v>
                </c:pt>
                <c:pt idx="2187">
                  <c:v> $49 400,00 </c:v>
                </c:pt>
                <c:pt idx="2188">
                  <c:v> $54 650,00 </c:v>
                </c:pt>
                <c:pt idx="2189">
                  <c:v> $43 000,00 </c:v>
                </c:pt>
                <c:pt idx="2190">
                  <c:v> $41 000,00 </c:v>
                </c:pt>
                <c:pt idx="2191">
                  <c:v> $54 500,00 </c:v>
                </c:pt>
                <c:pt idx="2192">
                  <c:v> $42 650,00 </c:v>
                </c:pt>
                <c:pt idx="2193">
                  <c:v> $42 450,00 </c:v>
                </c:pt>
                <c:pt idx="2194">
                  <c:v> $38 950,00 </c:v>
                </c:pt>
                <c:pt idx="2195">
                  <c:v> $46 800,00 </c:v>
                </c:pt>
                <c:pt idx="2196">
                  <c:v> $40 950,00 </c:v>
                </c:pt>
                <c:pt idx="2197">
                  <c:v> $42 000,00 </c:v>
                </c:pt>
                <c:pt idx="2198">
                  <c:v> $38 500,00 </c:v>
                </c:pt>
                <c:pt idx="2199">
                  <c:v> $45 500,00 </c:v>
                </c:pt>
                <c:pt idx="2200">
                  <c:v> $40 500,00 </c:v>
                </c:pt>
                <c:pt idx="2201">
                  <c:v> $39 800,00 </c:v>
                </c:pt>
                <c:pt idx="2202">
                  <c:v> $44 900,00 </c:v>
                </c:pt>
                <c:pt idx="2203">
                  <c:v> $38 850,00 </c:v>
                </c:pt>
                <c:pt idx="2204">
                  <c:v> $43 950,00 </c:v>
                </c:pt>
                <c:pt idx="2205">
                  <c:v> $37 100,00 </c:v>
                </c:pt>
                <c:pt idx="2206">
                  <c:v> $42 700,00 </c:v>
                </c:pt>
                <c:pt idx="2207">
                  <c:v> $36 750,00 </c:v>
                </c:pt>
                <c:pt idx="2208">
                  <c:v> $41 050,00 </c:v>
                </c:pt>
                <c:pt idx="2209">
                  <c:v> $38 850,00 </c:v>
                </c:pt>
                <c:pt idx="2210">
                  <c:v> $39 700,00 </c:v>
                </c:pt>
                <c:pt idx="2211">
                  <c:v> $38 600,00 </c:v>
                </c:pt>
                <c:pt idx="2212">
                  <c:v> $38 000,00 </c:v>
                </c:pt>
                <c:pt idx="2213">
                  <c:v> $36 800,00 </c:v>
                </c:pt>
                <c:pt idx="2214">
                  <c:v> $30 300,00 </c:v>
                </c:pt>
                <c:pt idx="2215">
                  <c:v> $36 300,00 </c:v>
                </c:pt>
                <c:pt idx="2216">
                  <c:v> $30 300,00 </c:v>
                </c:pt>
                <c:pt idx="2217">
                  <c:v> $36 300,00 </c:v>
                </c:pt>
                <c:pt idx="2218">
                  <c:v> $147 500,00 </c:v>
                </c:pt>
                <c:pt idx="2219">
                  <c:v> $163 300,00 </c:v>
                </c:pt>
                <c:pt idx="2220">
                  <c:v> $140 700,00 </c:v>
                </c:pt>
                <c:pt idx="2221">
                  <c:v> $136 500,00 </c:v>
                </c:pt>
                <c:pt idx="2222">
                  <c:v> $135 700,00 </c:v>
                </c:pt>
                <c:pt idx="2223">
                  <c:v> $121 400,00 </c:v>
                </c:pt>
                <c:pt idx="2224">
                  <c:v> $111 900,00 </c:v>
                </c:pt>
                <c:pt idx="2225">
                  <c:v> $93 360,00 </c:v>
                </c:pt>
                <c:pt idx="2226">
                  <c:v> $93 360,00 </c:v>
                </c:pt>
                <c:pt idx="2227">
                  <c:v> $72 000,00 </c:v>
                </c:pt>
                <c:pt idx="2228">
                  <c:v> $100 950,00 </c:v>
                </c:pt>
                <c:pt idx="2229">
                  <c:v> $91 000,00 </c:v>
                </c:pt>
                <c:pt idx="2230">
                  <c:v> $69 400,00 </c:v>
                </c:pt>
                <c:pt idx="2231">
                  <c:v> $101 500,00 </c:v>
                </c:pt>
                <c:pt idx="2232">
                  <c:v> $88 500,00 </c:v>
                </c:pt>
                <c:pt idx="2233">
                  <c:v> $86 400,00 </c:v>
                </c:pt>
                <c:pt idx="2234">
                  <c:v> $83 500,00 </c:v>
                </c:pt>
                <c:pt idx="2235">
                  <c:v> $80 700,00 </c:v>
                </c:pt>
                <c:pt idx="2236">
                  <c:v> $66 500,00 </c:v>
                </c:pt>
                <c:pt idx="2237">
                  <c:v> $98 250,00 </c:v>
                </c:pt>
                <c:pt idx="2238">
                  <c:v> $63 500,00 </c:v>
                </c:pt>
                <c:pt idx="2239">
                  <c:v> $62 000,00 </c:v>
                </c:pt>
                <c:pt idx="2240">
                  <c:v> $69 050,00 </c:v>
                </c:pt>
                <c:pt idx="2241">
                  <c:v> $60 100,00 </c:v>
                </c:pt>
                <c:pt idx="2242">
                  <c:v> $68 750,00 </c:v>
                </c:pt>
                <c:pt idx="2243">
                  <c:v> $60 100,00 </c:v>
                </c:pt>
                <c:pt idx="2244">
                  <c:v> $67 550,00 </c:v>
                </c:pt>
                <c:pt idx="2245">
                  <c:v> $55 900,00 </c:v>
                </c:pt>
                <c:pt idx="2246">
                  <c:v> $58 900,00 </c:v>
                </c:pt>
                <c:pt idx="2247">
                  <c:v> $67 050,00 </c:v>
                </c:pt>
                <c:pt idx="2248">
                  <c:v> $55 400,00 </c:v>
                </c:pt>
                <c:pt idx="2249">
                  <c:v> $58 400,00 </c:v>
                </c:pt>
                <c:pt idx="2250">
                  <c:v> $66 500,00 </c:v>
                </c:pt>
                <c:pt idx="2251">
                  <c:v> $54 850,00 </c:v>
                </c:pt>
                <c:pt idx="2252">
                  <c:v> $57 850,00 </c:v>
                </c:pt>
                <c:pt idx="2253">
                  <c:v> $73 900,00 </c:v>
                </c:pt>
                <c:pt idx="2254">
                  <c:v> $92 600,00 </c:v>
                </c:pt>
                <c:pt idx="2255">
                  <c:v> $53 400,00 </c:v>
                </c:pt>
                <c:pt idx="2256">
                  <c:v> $74 450,00 </c:v>
                </c:pt>
                <c:pt idx="2257">
                  <c:v> $61 250,00 </c:v>
                </c:pt>
                <c:pt idx="2258">
                  <c:v> $58 950,00 </c:v>
                </c:pt>
                <c:pt idx="2259">
                  <c:v> $62 750,00 </c:v>
                </c:pt>
                <c:pt idx="2260">
                  <c:v> $55 700,00 </c:v>
                </c:pt>
                <c:pt idx="2261">
                  <c:v> $53 400,00 </c:v>
                </c:pt>
                <c:pt idx="2262">
                  <c:v> $55 700,00 </c:v>
                </c:pt>
                <c:pt idx="2263">
                  <c:v> $52 650,00 </c:v>
                </c:pt>
                <c:pt idx="2264">
                  <c:v> $73 900,00 </c:v>
                </c:pt>
                <c:pt idx="2265">
                  <c:v> $60 500,00 </c:v>
                </c:pt>
                <c:pt idx="2266">
                  <c:v> $58 200,00 </c:v>
                </c:pt>
                <c:pt idx="2267">
                  <c:v> $62 000,00 </c:v>
                </c:pt>
                <c:pt idx="2268">
                  <c:v> $54 950,00 </c:v>
                </c:pt>
                <c:pt idx="2269">
                  <c:v> $52 650,00 </c:v>
                </c:pt>
                <c:pt idx="2270">
                  <c:v> $54 950,00 </c:v>
                </c:pt>
                <c:pt idx="2271">
                  <c:v> $52 500,00 </c:v>
                </c:pt>
                <c:pt idx="2272">
                  <c:v> $60 900,00 </c:v>
                </c:pt>
                <c:pt idx="2273">
                  <c:v> $72 500,00 </c:v>
                </c:pt>
                <c:pt idx="2274">
                  <c:v> $63 200,00 </c:v>
                </c:pt>
                <c:pt idx="2275">
                  <c:v> $62 100,00 </c:v>
                </c:pt>
                <c:pt idx="2276">
                  <c:v> $66 300,00 </c:v>
                </c:pt>
                <c:pt idx="2277">
                  <c:v> $55 850,00 </c:v>
                </c:pt>
                <c:pt idx="2278">
                  <c:v> $57 350,00 </c:v>
                </c:pt>
                <c:pt idx="2279">
                  <c:v> $50 200,00 </c:v>
                </c:pt>
                <c:pt idx="2280">
                  <c:v> $68 600,00 </c:v>
                </c:pt>
                <c:pt idx="2281">
                  <c:v> $58 150,00 </c:v>
                </c:pt>
                <c:pt idx="2282">
                  <c:v> $59 650,00 </c:v>
                </c:pt>
                <c:pt idx="2283">
                  <c:v> $52 250,00 </c:v>
                </c:pt>
                <c:pt idx="2284">
                  <c:v> $69 100,00 </c:v>
                </c:pt>
                <c:pt idx="2285">
                  <c:v> $60 700,00 </c:v>
                </c:pt>
                <c:pt idx="2286">
                  <c:v> $71 400,00 </c:v>
                </c:pt>
                <c:pt idx="2287">
                  <c:v> $63 000,00 </c:v>
                </c:pt>
                <c:pt idx="2288">
                  <c:v> $61 900,00 </c:v>
                </c:pt>
                <c:pt idx="2289">
                  <c:v> $64 900,00 </c:v>
                </c:pt>
                <c:pt idx="2290">
                  <c:v> $57 100,00 </c:v>
                </c:pt>
                <c:pt idx="2291">
                  <c:v> $49 950,00 </c:v>
                </c:pt>
                <c:pt idx="2292">
                  <c:v> $67 200,00 </c:v>
                </c:pt>
                <c:pt idx="2293">
                  <c:v> $57 900,00 </c:v>
                </c:pt>
                <c:pt idx="2294">
                  <c:v> $59 400,00 </c:v>
                </c:pt>
                <c:pt idx="2295">
                  <c:v> $51 800,00 </c:v>
                </c:pt>
                <c:pt idx="2296">
                  <c:v> $68 100,00 </c:v>
                </c:pt>
                <c:pt idx="2297">
                  <c:v> $60 200,00 </c:v>
                </c:pt>
                <c:pt idx="2298">
                  <c:v> $70 400,00 </c:v>
                </c:pt>
                <c:pt idx="2299">
                  <c:v> $62 500,00 </c:v>
                </c:pt>
                <c:pt idx="2300">
                  <c:v> $61 400,00 </c:v>
                </c:pt>
                <c:pt idx="2301">
                  <c:v> $63 900,00 </c:v>
                </c:pt>
                <c:pt idx="2302">
                  <c:v> $56 600,00 </c:v>
                </c:pt>
                <c:pt idx="2303">
                  <c:v> $49 500,00 </c:v>
                </c:pt>
                <c:pt idx="2304">
                  <c:v> $66 200,00 </c:v>
                </c:pt>
                <c:pt idx="2305">
                  <c:v> $57 400,00 </c:v>
                </c:pt>
                <c:pt idx="2306">
                  <c:v> $58 900,00 </c:v>
                </c:pt>
                <c:pt idx="2307">
                  <c:v> $50 100,00 </c:v>
                </c:pt>
                <c:pt idx="2308">
                  <c:v> $67 800,00 </c:v>
                </c:pt>
                <c:pt idx="2309">
                  <c:v> $58 300,00 </c:v>
                </c:pt>
                <c:pt idx="2310">
                  <c:v> $70 100,00 </c:v>
                </c:pt>
                <c:pt idx="2311">
                  <c:v> $60 600,00 </c:v>
                </c:pt>
                <c:pt idx="2312">
                  <c:v> $61 400,00 </c:v>
                </c:pt>
                <c:pt idx="2313">
                  <c:v> $62 700,00 </c:v>
                </c:pt>
                <c:pt idx="2314">
                  <c:v> $53 400,00 </c:v>
                </c:pt>
                <c:pt idx="2315">
                  <c:v> $47 800,00 </c:v>
                </c:pt>
                <c:pt idx="2316">
                  <c:v> $65 000,00 </c:v>
                </c:pt>
                <c:pt idx="2317">
                  <c:v> $55 700,00 </c:v>
                </c:pt>
                <c:pt idx="2318">
                  <c:v> $49 200,00 </c:v>
                </c:pt>
                <c:pt idx="2319">
                  <c:v> $66 000,00 </c:v>
                </c:pt>
                <c:pt idx="2320">
                  <c:v> $57 000,00 </c:v>
                </c:pt>
                <c:pt idx="2321">
                  <c:v> $68 300,00 </c:v>
                </c:pt>
                <c:pt idx="2322">
                  <c:v> $59 300,00 </c:v>
                </c:pt>
                <c:pt idx="2323">
                  <c:v> $60 950,00 </c:v>
                </c:pt>
                <c:pt idx="2324">
                  <c:v> $62 000,00 </c:v>
                </c:pt>
                <c:pt idx="2325">
                  <c:v> $52 500,00 </c:v>
                </c:pt>
                <c:pt idx="2326">
                  <c:v> $46 900,00 </c:v>
                </c:pt>
                <c:pt idx="2327">
                  <c:v> $64 300,00 </c:v>
                </c:pt>
                <c:pt idx="2328">
                  <c:v> $54 800,00 </c:v>
                </c:pt>
                <c:pt idx="2329">
                  <c:v> $52 400,00 </c:v>
                </c:pt>
                <c:pt idx="2330">
                  <c:v> $64 400,00 </c:v>
                </c:pt>
                <c:pt idx="2331">
                  <c:v> $56 500,00 </c:v>
                </c:pt>
                <c:pt idx="2332">
                  <c:v> $66 700,00 </c:v>
                </c:pt>
                <c:pt idx="2333">
                  <c:v> $58 800,00 </c:v>
                </c:pt>
                <c:pt idx="2334">
                  <c:v> $60 200,00 </c:v>
                </c:pt>
                <c:pt idx="2335">
                  <c:v> $50 100,00 </c:v>
                </c:pt>
                <c:pt idx="2336">
                  <c:v> $45 050,00 </c:v>
                </c:pt>
                <c:pt idx="2337">
                  <c:v> $62 500,00 </c:v>
                </c:pt>
                <c:pt idx="2338">
                  <c:v> $48 250,00 </c:v>
                </c:pt>
                <c:pt idx="2339">
                  <c:v> $66 200,00 </c:v>
                </c:pt>
                <c:pt idx="2340">
                  <c:v> $55 950,00 </c:v>
                </c:pt>
                <c:pt idx="2341">
                  <c:v> $60 600,00 </c:v>
                </c:pt>
                <c:pt idx="2342">
                  <c:v> $51 250,00 </c:v>
                </c:pt>
                <c:pt idx="2343">
                  <c:v> $45 950,00 </c:v>
                </c:pt>
                <c:pt idx="2344">
                  <c:v> $53 550,00 </c:v>
                </c:pt>
                <c:pt idx="2345">
                  <c:v> $48 100,00 </c:v>
                </c:pt>
                <c:pt idx="2346">
                  <c:v> $55 800,00 </c:v>
                </c:pt>
                <c:pt idx="2347">
                  <c:v> $60 400,00 </c:v>
                </c:pt>
                <c:pt idx="2348">
                  <c:v> $51 100,00 </c:v>
                </c:pt>
                <c:pt idx="2349">
                  <c:v> $45 800,00 </c:v>
                </c:pt>
                <c:pt idx="2350">
                  <c:v> $53 400,00 </c:v>
                </c:pt>
                <c:pt idx="2351">
                  <c:v> $46 800,00 </c:v>
                </c:pt>
                <c:pt idx="2352">
                  <c:v> $54 400,00 </c:v>
                </c:pt>
                <c:pt idx="2353">
                  <c:v> $83 900,00 </c:v>
                </c:pt>
                <c:pt idx="2354">
                  <c:v> $58 800,00 </c:v>
                </c:pt>
                <c:pt idx="2355">
                  <c:v> $49 800,00 </c:v>
                </c:pt>
                <c:pt idx="2356">
                  <c:v> $44 600,00 </c:v>
                </c:pt>
                <c:pt idx="2357">
                  <c:v> $52 000,00 </c:v>
                </c:pt>
                <c:pt idx="2358">
                  <c:v> $45 700,00 </c:v>
                </c:pt>
                <c:pt idx="2359">
                  <c:v> $52 100,00 </c:v>
                </c:pt>
                <c:pt idx="2360">
                  <c:v> $58 500,00 </c:v>
                </c:pt>
                <c:pt idx="2361">
                  <c:v> $47 500,00 </c:v>
                </c:pt>
                <c:pt idx="2362">
                  <c:v> $43 500,00 </c:v>
                </c:pt>
                <c:pt idx="2363">
                  <c:v> $82 500,00 </c:v>
                </c:pt>
                <c:pt idx="2364">
                  <c:v> $49 700,00 </c:v>
                </c:pt>
                <c:pt idx="2365">
                  <c:v> $44 700,00 </c:v>
                </c:pt>
                <c:pt idx="2366">
                  <c:v> $51 400,00 </c:v>
                </c:pt>
                <c:pt idx="2367">
                  <c:v> $57 400,00 </c:v>
                </c:pt>
                <c:pt idx="2368">
                  <c:v> $46 800,00 </c:v>
                </c:pt>
                <c:pt idx="2369">
                  <c:v> $42 500,00 </c:v>
                </c:pt>
                <c:pt idx="2370">
                  <c:v> $81 200,00 </c:v>
                </c:pt>
                <c:pt idx="2371">
                  <c:v> $49 000,00 </c:v>
                </c:pt>
                <c:pt idx="2372">
                  <c:v> $41 300,00 </c:v>
                </c:pt>
                <c:pt idx="2373">
                  <c:v> $55 800,00 </c:v>
                </c:pt>
                <c:pt idx="2374">
                  <c:v> $45 400,00 </c:v>
                </c:pt>
                <c:pt idx="2375">
                  <c:v> $39 800,00 </c:v>
                </c:pt>
                <c:pt idx="2376">
                  <c:v> $55 000,00 </c:v>
                </c:pt>
                <c:pt idx="2377">
                  <c:v> $55 000,00 </c:v>
                </c:pt>
                <c:pt idx="2378">
                  <c:v> $44 900,00 </c:v>
                </c:pt>
                <c:pt idx="2379">
                  <c:v> $37 600,00 </c:v>
                </c:pt>
                <c:pt idx="2380">
                  <c:v> $39 300,00 </c:v>
                </c:pt>
                <c:pt idx="2381">
                  <c:v> $54 100,00 </c:v>
                </c:pt>
                <c:pt idx="2382">
                  <c:v> $39 300,00 </c:v>
                </c:pt>
                <c:pt idx="2383">
                  <c:v> $70 400,00 </c:v>
                </c:pt>
                <c:pt idx="2384">
                  <c:v> $55 800,00 </c:v>
                </c:pt>
                <c:pt idx="2385">
                  <c:v> $41 100,00 </c:v>
                </c:pt>
                <c:pt idx="2386">
                  <c:v> $37 600,00 </c:v>
                </c:pt>
                <c:pt idx="2387">
                  <c:v> $51 800,00 </c:v>
                </c:pt>
                <c:pt idx="2388">
                  <c:v> $41 100,00 </c:v>
                </c:pt>
                <c:pt idx="2389">
                  <c:v> $35 950,00 </c:v>
                </c:pt>
                <c:pt idx="2390">
                  <c:v> $53 600,00 </c:v>
                </c:pt>
                <c:pt idx="2391">
                  <c:v> $37 750,00 </c:v>
                </c:pt>
                <c:pt idx="2392">
                  <c:v> $37 750,00 </c:v>
                </c:pt>
                <c:pt idx="2393">
                  <c:v> $69 900,00 </c:v>
                </c:pt>
                <c:pt idx="2394">
                  <c:v> $53 900,00 </c:v>
                </c:pt>
                <c:pt idx="2395">
                  <c:v> $39 450,00 </c:v>
                </c:pt>
                <c:pt idx="2396">
                  <c:v> $35 950,00 </c:v>
                </c:pt>
                <c:pt idx="2397">
                  <c:v> $51 200,00 </c:v>
                </c:pt>
                <c:pt idx="2398">
                  <c:v> $39 450,00 </c:v>
                </c:pt>
                <c:pt idx="2399">
                  <c:v> $35 400,00 </c:v>
                </c:pt>
                <c:pt idx="2400">
                  <c:v> $53 480,00 </c:v>
                </c:pt>
                <c:pt idx="2401">
                  <c:v> $37 200,00 </c:v>
                </c:pt>
                <c:pt idx="2402">
                  <c:v> $37 200,00 </c:v>
                </c:pt>
                <c:pt idx="2403">
                  <c:v> $51 100,00 </c:v>
                </c:pt>
                <c:pt idx="2404">
                  <c:v> $39 400,00 </c:v>
                </c:pt>
                <c:pt idx="2405">
                  <c:v> $35 400,00 </c:v>
                </c:pt>
                <c:pt idx="2406">
                  <c:v> $69 400,00 </c:v>
                </c:pt>
                <c:pt idx="2407">
                  <c:v> $53 900,00 </c:v>
                </c:pt>
                <c:pt idx="2408">
                  <c:v> $39 400,00 </c:v>
                </c:pt>
                <c:pt idx="2409">
                  <c:v> $51 100,00 </c:v>
                </c:pt>
                <c:pt idx="2410">
                  <c:v> $40 700,00 </c:v>
                </c:pt>
                <c:pt idx="2411">
                  <c:v> $53 480,00 </c:v>
                </c:pt>
                <c:pt idx="2412">
                  <c:v> $40 700,00 </c:v>
                </c:pt>
                <c:pt idx="2413">
                  <c:v> $38 900,00 </c:v>
                </c:pt>
                <c:pt idx="2414">
                  <c:v> $38 900,00 </c:v>
                </c:pt>
                <c:pt idx="2415">
                  <c:v> $69 400,00 </c:v>
                </c:pt>
                <c:pt idx="2416">
                  <c:v> $53 900,00 </c:v>
                </c:pt>
                <c:pt idx="2417">
                  <c:v> $51 100,00 </c:v>
                </c:pt>
                <c:pt idx="2418">
                  <c:v> $40 700,00 </c:v>
                </c:pt>
                <c:pt idx="2419">
                  <c:v> $53 480,00 </c:v>
                </c:pt>
                <c:pt idx="2420">
                  <c:v> $40 700,00 </c:v>
                </c:pt>
                <c:pt idx="2421">
                  <c:v> $38 900,00 </c:v>
                </c:pt>
                <c:pt idx="2422">
                  <c:v> $38 900,00 </c:v>
                </c:pt>
                <c:pt idx="2423">
                  <c:v> $53 900,00 </c:v>
                </c:pt>
                <c:pt idx="2424">
                  <c:v> $88 900,00 </c:v>
                </c:pt>
                <c:pt idx="2425">
                  <c:v> $38 900,00 </c:v>
                </c:pt>
                <c:pt idx="2426">
                  <c:v> $38 900,00 </c:v>
                </c:pt>
                <c:pt idx="2427">
                  <c:v> $53 300,00 </c:v>
                </c:pt>
                <c:pt idx="2428">
                  <c:v> $50 500,00 </c:v>
                </c:pt>
                <c:pt idx="2429">
                  <c:v> $49 900,00 </c:v>
                </c:pt>
                <c:pt idx="2430">
                  <c:v> $38 900,00 </c:v>
                </c:pt>
                <c:pt idx="2431">
                  <c:v> $38 900,00 </c:v>
                </c:pt>
                <c:pt idx="2432">
                  <c:v> $52 350,00 </c:v>
                </c:pt>
                <c:pt idx="2433">
                  <c:v> $49 000,00 </c:v>
                </c:pt>
                <c:pt idx="2434">
                  <c:v> $38 900,00 </c:v>
                </c:pt>
                <c:pt idx="2435">
                  <c:v> $48 600,00 </c:v>
                </c:pt>
                <c:pt idx="2436">
                  <c:v> $49 900,00 </c:v>
                </c:pt>
                <c:pt idx="2437">
                  <c:v> $44 400,00 </c:v>
                </c:pt>
                <c:pt idx="2438">
                  <c:v> $36 500,00 </c:v>
                </c:pt>
                <c:pt idx="2439">
                  <c:v> $48 500,00 </c:v>
                </c:pt>
                <c:pt idx="2440">
                  <c:v> $45 800,00 </c:v>
                </c:pt>
                <c:pt idx="2441">
                  <c:v> $37 300,00 </c:v>
                </c:pt>
                <c:pt idx="2442">
                  <c:v> $42 600,00 </c:v>
                </c:pt>
                <c:pt idx="2443">
                  <c:v> $34 900,00 </c:v>
                </c:pt>
                <c:pt idx="2444">
                  <c:v> $42 500,00 </c:v>
                </c:pt>
                <c:pt idx="2445">
                  <c:v> $37 100,00 </c:v>
                </c:pt>
                <c:pt idx="2446">
                  <c:v> $39 800,00 </c:v>
                </c:pt>
                <c:pt idx="2447">
                  <c:v> $63 300,00 </c:v>
                </c:pt>
                <c:pt idx="2448">
                  <c:v> $45 350,00 </c:v>
                </c:pt>
                <c:pt idx="2449">
                  <c:v> $35 600,00 </c:v>
                </c:pt>
                <c:pt idx="2450">
                  <c:v> $38 600,00 </c:v>
                </c:pt>
                <c:pt idx="2451">
                  <c:v> $61 200,00 </c:v>
                </c:pt>
                <c:pt idx="2452">
                  <c:v> $45 350,00 </c:v>
                </c:pt>
                <c:pt idx="2453">
                  <c:v> $34 900,00 </c:v>
                </c:pt>
                <c:pt idx="2454">
                  <c:v> $61 300,00 </c:v>
                </c:pt>
                <c:pt idx="2455">
                  <c:v> $44 200,00 </c:v>
                </c:pt>
                <c:pt idx="2456">
                  <c:v> $33 200,00 </c:v>
                </c:pt>
                <c:pt idx="2457">
                  <c:v> $58 450,00 </c:v>
                </c:pt>
                <c:pt idx="2458">
                  <c:v> $42 150,00 </c:v>
                </c:pt>
                <c:pt idx="2459">
                  <c:v> $34 950,00 </c:v>
                </c:pt>
                <c:pt idx="2460">
                  <c:v> $36 950,00 </c:v>
                </c:pt>
                <c:pt idx="2461">
                  <c:v> $35 900,00 </c:v>
                </c:pt>
                <c:pt idx="2462">
                  <c:v> $35 900,00 </c:v>
                </c:pt>
                <c:pt idx="2463">
                  <c:v> $33 900,00 </c:v>
                </c:pt>
                <c:pt idx="2464">
                  <c:v> $34 800,00 </c:v>
                </c:pt>
                <c:pt idx="2465">
                  <c:v> $34 800,00 </c:v>
                </c:pt>
                <c:pt idx="2466">
                  <c:v> $33 000,00 </c:v>
                </c:pt>
                <c:pt idx="2467">
                  <c:v> $31 200,00 </c:v>
                </c:pt>
                <c:pt idx="2468">
                  <c:v> $39 100,00 </c:v>
                </c:pt>
                <c:pt idx="2469">
                  <c:v> $32 600,00 </c:v>
                </c:pt>
                <c:pt idx="2470">
                  <c:v> $30 900,00 </c:v>
                </c:pt>
                <c:pt idx="2471">
                  <c:v> $38 800,00 </c:v>
                </c:pt>
                <c:pt idx="2472">
                  <c:v> $32 500,00 </c:v>
                </c:pt>
                <c:pt idx="2473">
                  <c:v> $30 800,00 </c:v>
                </c:pt>
                <c:pt idx="2474">
                  <c:v> $38 600,00 </c:v>
                </c:pt>
                <c:pt idx="2475">
                  <c:v> $52 950,00 </c:v>
                </c:pt>
                <c:pt idx="2476">
                  <c:v> $53 000,00 </c:v>
                </c:pt>
                <c:pt idx="2477">
                  <c:v> $51 000,00 </c:v>
                </c:pt>
                <c:pt idx="2478">
                  <c:v> $46 600,00 </c:v>
                </c:pt>
                <c:pt idx="2479">
                  <c:v> $44 600,00 </c:v>
                </c:pt>
                <c:pt idx="2480">
                  <c:v> $53 200,00 </c:v>
                </c:pt>
                <c:pt idx="2481">
                  <c:v> $51 200,00 </c:v>
                </c:pt>
                <c:pt idx="2482">
                  <c:v> $46 800,00 </c:v>
                </c:pt>
                <c:pt idx="2483">
                  <c:v> $44 800,00 </c:v>
                </c:pt>
                <c:pt idx="2484">
                  <c:v> $62 000,00 </c:v>
                </c:pt>
                <c:pt idx="2485">
                  <c:v> $60 000,00 </c:v>
                </c:pt>
                <c:pt idx="2486">
                  <c:v> $54 950,00 </c:v>
                </c:pt>
                <c:pt idx="2487">
                  <c:v> $51 650,00 </c:v>
                </c:pt>
                <c:pt idx="2488">
                  <c:v> $51 700,00 </c:v>
                </c:pt>
                <c:pt idx="2489">
                  <c:v> $49 700,00 </c:v>
                </c:pt>
                <c:pt idx="2490">
                  <c:v> $45 300,00 </c:v>
                </c:pt>
                <c:pt idx="2491">
                  <c:v> $43 300,00 </c:v>
                </c:pt>
                <c:pt idx="2492">
                  <c:v> $51 900,00 </c:v>
                </c:pt>
                <c:pt idx="2493">
                  <c:v> $49 900,00 </c:v>
                </c:pt>
                <c:pt idx="2494">
                  <c:v> $45 500,00 </c:v>
                </c:pt>
                <c:pt idx="2495">
                  <c:v> $43 500,00 </c:v>
                </c:pt>
                <c:pt idx="2496">
                  <c:v> $60 700,00 </c:v>
                </c:pt>
                <c:pt idx="2497">
                  <c:v> $58 700,00 </c:v>
                </c:pt>
                <c:pt idx="2498">
                  <c:v> $53 650,00 </c:v>
                </c:pt>
                <c:pt idx="2499">
                  <c:v> $58 950,00 </c:v>
                </c:pt>
                <c:pt idx="2500">
                  <c:v> $41 650,00 </c:v>
                </c:pt>
                <c:pt idx="2501">
                  <c:v> $47 950,00 </c:v>
                </c:pt>
                <c:pt idx="2502">
                  <c:v> $43 650,00 </c:v>
                </c:pt>
                <c:pt idx="2503">
                  <c:v> $49 950,00 </c:v>
                </c:pt>
                <c:pt idx="2504">
                  <c:v> $41 850,00 </c:v>
                </c:pt>
                <c:pt idx="2505">
                  <c:v> $48 150,00 </c:v>
                </c:pt>
                <c:pt idx="2506">
                  <c:v> $41 850,00 </c:v>
                </c:pt>
                <c:pt idx="2507">
                  <c:v> $43 850,00 </c:v>
                </c:pt>
                <c:pt idx="2508">
                  <c:v> $50 150,00 </c:v>
                </c:pt>
                <c:pt idx="2509">
                  <c:v> $50 000,00 </c:v>
                </c:pt>
                <c:pt idx="2510">
                  <c:v> $56 950,00 </c:v>
                </c:pt>
                <c:pt idx="2511">
                  <c:v> $52 000,00 </c:v>
                </c:pt>
                <c:pt idx="2512">
                  <c:v> $50 750,00 </c:v>
                </c:pt>
                <c:pt idx="2513">
                  <c:v> $40 300,00 </c:v>
                </c:pt>
                <c:pt idx="2514">
                  <c:v> $45 800,00 </c:v>
                </c:pt>
                <c:pt idx="2515">
                  <c:v> $40 300,00 </c:v>
                </c:pt>
                <c:pt idx="2516">
                  <c:v> $42 300,00 </c:v>
                </c:pt>
                <c:pt idx="2517">
                  <c:v> $47 800,00 </c:v>
                </c:pt>
                <c:pt idx="2518">
                  <c:v> $42 300,00 </c:v>
                </c:pt>
                <c:pt idx="2519">
                  <c:v> $40 750,00 </c:v>
                </c:pt>
                <c:pt idx="2520">
                  <c:v> $46 250,00 </c:v>
                </c:pt>
                <c:pt idx="2521">
                  <c:v> $40 750,00 </c:v>
                </c:pt>
                <c:pt idx="2522">
                  <c:v> $42 750,00 </c:v>
                </c:pt>
                <c:pt idx="2523">
                  <c:v> $48 250,00 </c:v>
                </c:pt>
                <c:pt idx="2524">
                  <c:v> $42 750,00 </c:v>
                </c:pt>
                <c:pt idx="2525">
                  <c:v> $48 750,00 </c:v>
                </c:pt>
                <c:pt idx="2526">
                  <c:v> $54 900,00 </c:v>
                </c:pt>
                <c:pt idx="2527">
                  <c:v> $48 750,00 </c:v>
                </c:pt>
                <c:pt idx="2528">
                  <c:v> $50 750,00 </c:v>
                </c:pt>
                <c:pt idx="2529">
                  <c:v> $56 900,00 </c:v>
                </c:pt>
                <c:pt idx="2530">
                  <c:v> $50 750,00 </c:v>
                </c:pt>
                <c:pt idx="2531">
                  <c:v> $40 500,00 </c:v>
                </c:pt>
                <c:pt idx="2532">
                  <c:v> $46 000,00 </c:v>
                </c:pt>
                <c:pt idx="2533">
                  <c:v> $40 500,00 </c:v>
                </c:pt>
                <c:pt idx="2534">
                  <c:v> $42 500,00 </c:v>
                </c:pt>
                <c:pt idx="2535">
                  <c:v> $48 000,00 </c:v>
                </c:pt>
                <c:pt idx="2536">
                  <c:v> $42 500,00 </c:v>
                </c:pt>
                <c:pt idx="2537">
                  <c:v> $48 750,00 </c:v>
                </c:pt>
                <c:pt idx="2538">
                  <c:v> $54 900,00 </c:v>
                </c:pt>
                <c:pt idx="2539">
                  <c:v> $48 750,00 </c:v>
                </c:pt>
                <c:pt idx="2540">
                  <c:v> $50 750,00 </c:v>
                </c:pt>
                <c:pt idx="2541">
                  <c:v> $60 450,00 </c:v>
                </c:pt>
                <c:pt idx="2542">
                  <c:v> $50 450,00 </c:v>
                </c:pt>
                <c:pt idx="2543">
                  <c:v> $59 250,00 </c:v>
                </c:pt>
                <c:pt idx="2544">
                  <c:v> $47 600,00 </c:v>
                </c:pt>
                <c:pt idx="2545">
                  <c:v> $57 800,00 </c:v>
                </c:pt>
                <c:pt idx="2546">
                  <c:v> $49 700,00 </c:v>
                </c:pt>
                <c:pt idx="2547">
                  <c:v> $45 250,00 </c:v>
                </c:pt>
                <c:pt idx="2548">
                  <c:v> $44 700,00 </c:v>
                </c:pt>
                <c:pt idx="2549">
                  <c:v> $48 000,00 </c:v>
                </c:pt>
                <c:pt idx="2550">
                  <c:v> $49 700,00 </c:v>
                </c:pt>
                <c:pt idx="2551">
                  <c:v> $48 950,00 </c:v>
                </c:pt>
                <c:pt idx="2552">
                  <c:v> $65 800,00 </c:v>
                </c:pt>
                <c:pt idx="2553">
                  <c:v> $56 950,00 </c:v>
                </c:pt>
                <c:pt idx="2554">
                  <c:v> $48 950,00 </c:v>
                </c:pt>
                <c:pt idx="2555">
                  <c:v> $65 800,00 </c:v>
                </c:pt>
                <c:pt idx="2556">
                  <c:v> $56 950,00 </c:v>
                </c:pt>
                <c:pt idx="2557">
                  <c:v> $47 350,00 </c:v>
                </c:pt>
                <c:pt idx="2558">
                  <c:v> $64 200,00 </c:v>
                </c:pt>
                <c:pt idx="2559">
                  <c:v> $55 150,00 </c:v>
                </c:pt>
                <c:pt idx="2560">
                  <c:v> $48 650,00 </c:v>
                </c:pt>
                <c:pt idx="2561">
                  <c:v> $64 200,00 </c:v>
                </c:pt>
                <c:pt idx="2562">
                  <c:v> $55 150,00 </c:v>
                </c:pt>
                <c:pt idx="2563">
                  <c:v> $47 450,00 </c:v>
                </c:pt>
                <c:pt idx="2564">
                  <c:v> $62 500,00 </c:v>
                </c:pt>
                <c:pt idx="2565">
                  <c:v> $53 350,00 </c:v>
                </c:pt>
                <c:pt idx="2566">
                  <c:v> $46 000,00 </c:v>
                </c:pt>
                <c:pt idx="2567">
                  <c:v> $51 900,00 </c:v>
                </c:pt>
                <c:pt idx="2568">
                  <c:v> $45 750,00 </c:v>
                </c:pt>
                <c:pt idx="2569">
                  <c:v> $51 650,00 </c:v>
                </c:pt>
                <c:pt idx="2570">
                  <c:v> $40 700,00 </c:v>
                </c:pt>
                <c:pt idx="2571">
                  <c:v> $52 400,00 </c:v>
                </c:pt>
                <c:pt idx="2572">
                  <c:v> $42 700,00 </c:v>
                </c:pt>
                <c:pt idx="2573">
                  <c:v> $36 700,00 </c:v>
                </c:pt>
                <c:pt idx="2574">
                  <c:v> $50 400,00 </c:v>
                </c:pt>
                <c:pt idx="2575">
                  <c:v> $40 400,00 </c:v>
                </c:pt>
                <c:pt idx="2576">
                  <c:v> $52 100,00 </c:v>
                </c:pt>
                <c:pt idx="2577">
                  <c:v> $42 400,00 </c:v>
                </c:pt>
                <c:pt idx="2578">
                  <c:v> $36 400,00 </c:v>
                </c:pt>
                <c:pt idx="2579">
                  <c:v> $50 100,00 </c:v>
                </c:pt>
                <c:pt idx="2580">
                  <c:v> $49 300,00 </c:v>
                </c:pt>
                <c:pt idx="2581">
                  <c:v> $42 100,00 </c:v>
                </c:pt>
                <c:pt idx="2582">
                  <c:v> $35 600,00 </c:v>
                </c:pt>
                <c:pt idx="2583">
                  <c:v> $40 100,00 </c:v>
                </c:pt>
                <c:pt idx="2584">
                  <c:v> $51 300,00 </c:v>
                </c:pt>
                <c:pt idx="2585">
                  <c:v> $34 800,00 </c:v>
                </c:pt>
                <c:pt idx="2586">
                  <c:v> $41 800,00 </c:v>
                </c:pt>
                <c:pt idx="2587">
                  <c:v> $33 600,00 </c:v>
                </c:pt>
                <c:pt idx="2588">
                  <c:v> $40 900,00 </c:v>
                </c:pt>
                <c:pt idx="2589">
                  <c:v> $33 100,00 </c:v>
                </c:pt>
                <c:pt idx="2590">
                  <c:v> $40 250,00 </c:v>
                </c:pt>
                <c:pt idx="2591">
                  <c:v> $77 650,00 </c:v>
                </c:pt>
                <c:pt idx="2592">
                  <c:v> $103 100,00 </c:v>
                </c:pt>
                <c:pt idx="2593">
                  <c:v> $69 150,00 </c:v>
                </c:pt>
                <c:pt idx="2594">
                  <c:v> $77 200,00 </c:v>
                </c:pt>
                <c:pt idx="2595">
                  <c:v> $68 700,00 </c:v>
                </c:pt>
                <c:pt idx="2596">
                  <c:v> $74 200,00 </c:v>
                </c:pt>
                <c:pt idx="2597">
                  <c:v> $133 205,00 </c:v>
                </c:pt>
                <c:pt idx="2598">
                  <c:v> $65 700,00 </c:v>
                </c:pt>
                <c:pt idx="2599">
                  <c:v> $72 500,00 </c:v>
                </c:pt>
                <c:pt idx="2600">
                  <c:v> $64 200,00 </c:v>
                </c:pt>
                <c:pt idx="2601">
                  <c:v> $58 900,00 </c:v>
                </c:pt>
                <c:pt idx="2602">
                  <c:v> $54 500,00 </c:v>
                </c:pt>
                <c:pt idx="2603">
                  <c:v> $51 700,00 </c:v>
                </c:pt>
                <c:pt idx="2604">
                  <c:v> $105 700,00 </c:v>
                </c:pt>
                <c:pt idx="2605">
                  <c:v> $78 300,00 </c:v>
                </c:pt>
                <c:pt idx="2606">
                  <c:v> $65 850,00 </c:v>
                </c:pt>
                <c:pt idx="2607">
                  <c:v> $63 550,00 </c:v>
                </c:pt>
                <c:pt idx="2608">
                  <c:v> $105 100,00 </c:v>
                </c:pt>
                <c:pt idx="2609">
                  <c:v> $77 700,00 </c:v>
                </c:pt>
                <c:pt idx="2610">
                  <c:v> $65 250,00 </c:v>
                </c:pt>
                <c:pt idx="2611">
                  <c:v> $62 950,00 </c:v>
                </c:pt>
                <c:pt idx="2612">
                  <c:v> $102 200,00 </c:v>
                </c:pt>
                <c:pt idx="2613">
                  <c:v> $60 600,00 </c:v>
                </c:pt>
                <c:pt idx="2614">
                  <c:v> $75 300,00 </c:v>
                </c:pt>
                <c:pt idx="2615">
                  <c:v> $62 900,00 </c:v>
                </c:pt>
                <c:pt idx="2616">
                  <c:v> $102 100,00 </c:v>
                </c:pt>
                <c:pt idx="2617">
                  <c:v> $59 600,00 </c:v>
                </c:pt>
                <c:pt idx="2618">
                  <c:v> $72 900,00 </c:v>
                </c:pt>
                <c:pt idx="2619">
                  <c:v> $93 900,00 </c:v>
                </c:pt>
                <c:pt idx="2620">
                  <c:v> $71 400,00 </c:v>
                </c:pt>
                <c:pt idx="2621">
                  <c:v> $60 800,00 </c:v>
                </c:pt>
                <c:pt idx="2622">
                  <c:v> $92 900,00 </c:v>
                </c:pt>
                <c:pt idx="2623">
                  <c:v> $70 400,00 </c:v>
                </c:pt>
                <c:pt idx="2624">
                  <c:v> $59 800,00 </c:v>
                </c:pt>
                <c:pt idx="2625">
                  <c:v> $90 300,00 </c:v>
                </c:pt>
                <c:pt idx="2626">
                  <c:v> $70 200,00 </c:v>
                </c:pt>
                <c:pt idx="2627">
                  <c:v> $59 600,00 </c:v>
                </c:pt>
                <c:pt idx="2628">
                  <c:v> $89 200,00 </c:v>
                </c:pt>
                <c:pt idx="2629">
                  <c:v> $88 900,00 </c:v>
                </c:pt>
                <c:pt idx="2630">
                  <c:v> $67 700,00 </c:v>
                </c:pt>
                <c:pt idx="2631">
                  <c:v> $57 000,00 </c:v>
                </c:pt>
                <c:pt idx="2632">
                  <c:v> $89 000,00 </c:v>
                </c:pt>
                <c:pt idx="2633">
                  <c:v> $56 500,00 </c:v>
                </c:pt>
                <c:pt idx="2634">
                  <c:v> $67 200,00 </c:v>
                </c:pt>
                <c:pt idx="2635">
                  <c:v> $88 900,00 </c:v>
                </c:pt>
                <c:pt idx="2636">
                  <c:v> $55 900,00 </c:v>
                </c:pt>
                <c:pt idx="2637">
                  <c:v> $66 650,00 </c:v>
                </c:pt>
                <c:pt idx="2638">
                  <c:v> $52 500,00 </c:v>
                </c:pt>
                <c:pt idx="2639">
                  <c:v> $63 000,00 </c:v>
                </c:pt>
                <c:pt idx="2640">
                  <c:v> $44 450,00 </c:v>
                </c:pt>
                <c:pt idx="2641">
                  <c:v> $51 500,00 </c:v>
                </c:pt>
                <c:pt idx="2642">
                  <c:v> $48 300,00 </c:v>
                </c:pt>
                <c:pt idx="2643">
                  <c:v> $47 650,00 </c:v>
                </c:pt>
                <c:pt idx="2644">
                  <c:v> $44 450,00 </c:v>
                </c:pt>
                <c:pt idx="2645">
                  <c:v> $51 500,00 </c:v>
                </c:pt>
                <c:pt idx="2646">
                  <c:v> $48 300,00 </c:v>
                </c:pt>
                <c:pt idx="2647">
                  <c:v> $47 650,00 </c:v>
                </c:pt>
                <c:pt idx="2648">
                  <c:v> $42 400,00 </c:v>
                </c:pt>
                <c:pt idx="2649">
                  <c:v> $46 250,00 </c:v>
                </c:pt>
                <c:pt idx="2650">
                  <c:v> $42 400,00 </c:v>
                </c:pt>
                <c:pt idx="2651">
                  <c:v> $46 250,00 </c:v>
                </c:pt>
                <c:pt idx="2652">
                  <c:v> $41 350,00 </c:v>
                </c:pt>
                <c:pt idx="2653">
                  <c:v> $45 200,00 </c:v>
                </c:pt>
                <c:pt idx="2654">
                  <c:v> $91 250,00 </c:v>
                </c:pt>
                <c:pt idx="2655">
                  <c:v> $156 700,00 </c:v>
                </c:pt>
                <c:pt idx="2656">
                  <c:v> $139 350,00 </c:v>
                </c:pt>
                <c:pt idx="2657">
                  <c:v> $99 950,00 </c:v>
                </c:pt>
                <c:pt idx="2658">
                  <c:v> $96 950,00 </c:v>
                </c:pt>
                <c:pt idx="2659">
                  <c:v> $86 650,00 </c:v>
                </c:pt>
                <c:pt idx="2660">
                  <c:v> $83 650,00 </c:v>
                </c:pt>
                <c:pt idx="2661">
                  <c:v> $90 700,00 </c:v>
                </c:pt>
                <c:pt idx="2662">
                  <c:v> $156 700,00 </c:v>
                </c:pt>
                <c:pt idx="2663">
                  <c:v> $138 800,00 </c:v>
                </c:pt>
                <c:pt idx="2664">
                  <c:v> $99 400,00 </c:v>
                </c:pt>
                <c:pt idx="2665">
                  <c:v> $96 400,00 </c:v>
                </c:pt>
                <c:pt idx="2666">
                  <c:v> $86 100,00 </c:v>
                </c:pt>
                <c:pt idx="2667">
                  <c:v> $83 100,00 </c:v>
                </c:pt>
                <c:pt idx="2668">
                  <c:v> $97 400,00 </c:v>
                </c:pt>
                <c:pt idx="2669">
                  <c:v> $94 400,00 </c:v>
                </c:pt>
                <c:pt idx="2670">
                  <c:v> $81 300,00 </c:v>
                </c:pt>
                <c:pt idx="2671">
                  <c:v> $82 500,00 </c:v>
                </c:pt>
                <c:pt idx="2672">
                  <c:v> $128 300,00 </c:v>
                </c:pt>
                <c:pt idx="2673">
                  <c:v> $131 300,00 </c:v>
                </c:pt>
                <c:pt idx="2674">
                  <c:v> $84 300,00 </c:v>
                </c:pt>
                <c:pt idx="2675">
                  <c:v> $141 200,00 </c:v>
                </c:pt>
                <c:pt idx="2676">
                  <c:v> $91 000,00 </c:v>
                </c:pt>
                <c:pt idx="2677">
                  <c:v> $87 300,00 </c:v>
                </c:pt>
                <c:pt idx="2678">
                  <c:v> $78 000,00 </c:v>
                </c:pt>
                <c:pt idx="2679">
                  <c:v> $74 000,00 </c:v>
                </c:pt>
                <c:pt idx="2680">
                  <c:v> $132 200,00 </c:v>
                </c:pt>
                <c:pt idx="2681">
                  <c:v> $135 200,00 </c:v>
                </c:pt>
                <c:pt idx="2682">
                  <c:v> $94 000,00 </c:v>
                </c:pt>
                <c:pt idx="2683">
                  <c:v> $90 300,00 </c:v>
                </c:pt>
                <c:pt idx="2684">
                  <c:v> $81 000,00 </c:v>
                </c:pt>
                <c:pt idx="2685">
                  <c:v> $81 000,00 </c:v>
                </c:pt>
                <c:pt idx="2686">
                  <c:v> $128 300,00 </c:v>
                </c:pt>
                <c:pt idx="2687">
                  <c:v> $131 300,00 </c:v>
                </c:pt>
                <c:pt idx="2688">
                  <c:v> $84 300,00 </c:v>
                </c:pt>
                <c:pt idx="2689">
                  <c:v> $141 200,00 </c:v>
                </c:pt>
                <c:pt idx="2690">
                  <c:v> $91 000,00 </c:v>
                </c:pt>
                <c:pt idx="2691">
                  <c:v> $87 300,00 </c:v>
                </c:pt>
                <c:pt idx="2692">
                  <c:v> $78 000,00 </c:v>
                </c:pt>
                <c:pt idx="2693">
                  <c:v> $74 000,00 </c:v>
                </c:pt>
                <c:pt idx="2694">
                  <c:v> $132 200,00 </c:v>
                </c:pt>
                <c:pt idx="2695">
                  <c:v> $135 200,00 </c:v>
                </c:pt>
                <c:pt idx="2696">
                  <c:v> $94 000,00 </c:v>
                </c:pt>
                <c:pt idx="2697">
                  <c:v> $90 300,00 </c:v>
                </c:pt>
                <c:pt idx="2698">
                  <c:v> $80 600,00 </c:v>
                </c:pt>
                <c:pt idx="2699">
                  <c:v> $128 100,00 </c:v>
                </c:pt>
                <c:pt idx="2700">
                  <c:v> $131 100,00 </c:v>
                </c:pt>
                <c:pt idx="2701">
                  <c:v> $84 300,00 </c:v>
                </c:pt>
                <c:pt idx="2702">
                  <c:v> $140 700,00 </c:v>
                </c:pt>
                <c:pt idx="2703">
                  <c:v> $90 500,00 </c:v>
                </c:pt>
                <c:pt idx="2704">
                  <c:v> $86 800,00 </c:v>
                </c:pt>
                <c:pt idx="2705">
                  <c:v> $77 600,00 </c:v>
                </c:pt>
                <c:pt idx="2706">
                  <c:v> $73 600,00 </c:v>
                </c:pt>
                <c:pt idx="2707">
                  <c:v> $132 000,00 </c:v>
                </c:pt>
                <c:pt idx="2708">
                  <c:v> $135 000,00 </c:v>
                </c:pt>
                <c:pt idx="2709">
                  <c:v> $93 500,00 </c:v>
                </c:pt>
                <c:pt idx="2710">
                  <c:v> $89 800,00 </c:v>
                </c:pt>
                <c:pt idx="2711">
                  <c:v> $87 300,00 </c:v>
                </c:pt>
                <c:pt idx="2712">
                  <c:v> $122 600,00 </c:v>
                </c:pt>
                <c:pt idx="2713">
                  <c:v> $126 500,00 </c:v>
                </c:pt>
                <c:pt idx="2714">
                  <c:v> $137 300,00 </c:v>
                </c:pt>
                <c:pt idx="2715">
                  <c:v> $101 000,00 </c:v>
                </c:pt>
                <c:pt idx="2716">
                  <c:v> $88 200,00 </c:v>
                </c:pt>
                <c:pt idx="2717">
                  <c:v> $97 000,00 </c:v>
                </c:pt>
                <c:pt idx="2718">
                  <c:v> $84 300,00 </c:v>
                </c:pt>
                <c:pt idx="2719">
                  <c:v> $75 500,00 </c:v>
                </c:pt>
                <c:pt idx="2720">
                  <c:v> $71 000,00 </c:v>
                </c:pt>
                <c:pt idx="2721">
                  <c:v> $125 600,00 </c:v>
                </c:pt>
                <c:pt idx="2722">
                  <c:v> $129 500,00 </c:v>
                </c:pt>
                <c:pt idx="2723">
                  <c:v> $91 200,00 </c:v>
                </c:pt>
                <c:pt idx="2724">
                  <c:v> $85 500,00 </c:v>
                </c:pt>
                <c:pt idx="2725">
                  <c:v> $122 000,00 </c:v>
                </c:pt>
                <c:pt idx="2726">
                  <c:v> $125 900,00 </c:v>
                </c:pt>
                <c:pt idx="2727">
                  <c:v> $137 300,00 </c:v>
                </c:pt>
                <c:pt idx="2728">
                  <c:v> $101 000,00 </c:v>
                </c:pt>
                <c:pt idx="2729">
                  <c:v> $86 400,00 </c:v>
                </c:pt>
                <c:pt idx="2730">
                  <c:v> $97 000,00 </c:v>
                </c:pt>
                <c:pt idx="2731">
                  <c:v> $82 500,00 </c:v>
                </c:pt>
                <c:pt idx="2732">
                  <c:v> $75 050,00 </c:v>
                </c:pt>
                <c:pt idx="2733">
                  <c:v> $70 650,00 </c:v>
                </c:pt>
                <c:pt idx="2734">
                  <c:v> $125 000,00 </c:v>
                </c:pt>
                <c:pt idx="2735">
                  <c:v> $128 900,00 </c:v>
                </c:pt>
                <c:pt idx="2736">
                  <c:v> $89 400,00 </c:v>
                </c:pt>
                <c:pt idx="2737">
                  <c:v> $85 000,00 </c:v>
                </c:pt>
                <c:pt idx="2738">
                  <c:v> $137 000,00 </c:v>
                </c:pt>
                <c:pt idx="2739">
                  <c:v> $85 900,00 </c:v>
                </c:pt>
                <c:pt idx="2740">
                  <c:v> $82 000,00 </c:v>
                </c:pt>
                <c:pt idx="2741">
                  <c:v> $88 900,00 </c:v>
                </c:pt>
                <c:pt idx="2742">
                  <c:v> $80 300,00 </c:v>
                </c:pt>
                <c:pt idx="2743">
                  <c:v> $84 200,00 </c:v>
                </c:pt>
                <c:pt idx="2744">
                  <c:v> $76 800,00 </c:v>
                </c:pt>
                <c:pt idx="2745">
                  <c:v> $115 000,00 </c:v>
                </c:pt>
                <c:pt idx="2746">
                  <c:v> $124 100,00 </c:v>
                </c:pt>
                <c:pt idx="2747">
                  <c:v> $79 900,00 </c:v>
                </c:pt>
                <c:pt idx="2748">
                  <c:v> $75 800,00 </c:v>
                </c:pt>
                <c:pt idx="2749">
                  <c:v> $115 000,00 </c:v>
                </c:pt>
                <c:pt idx="2750">
                  <c:v> $122 600,00 </c:v>
                </c:pt>
                <c:pt idx="2751">
                  <c:v> $78 900,00 </c:v>
                </c:pt>
                <c:pt idx="2752">
                  <c:v> $71 800,00 </c:v>
                </c:pt>
                <c:pt idx="2753">
                  <c:v> $118 900,00 </c:v>
                </c:pt>
                <c:pt idx="2754">
                  <c:v> $111 500,00 </c:v>
                </c:pt>
                <c:pt idx="2755">
                  <c:v> $75 800,00 </c:v>
                </c:pt>
                <c:pt idx="2756">
                  <c:v> $69 900,00 </c:v>
                </c:pt>
                <c:pt idx="2757">
                  <c:v> $117 300,00 </c:v>
                </c:pt>
                <c:pt idx="2758">
                  <c:v> $109 900,00 </c:v>
                </c:pt>
                <c:pt idx="2759">
                  <c:v> $73 900,00 </c:v>
                </c:pt>
                <c:pt idx="2760">
                  <c:v> $69 300,00 </c:v>
                </c:pt>
                <c:pt idx="2761">
                  <c:v> $117 200,00 </c:v>
                </c:pt>
                <c:pt idx="2762">
                  <c:v> $109 800,00 </c:v>
                </c:pt>
                <c:pt idx="2763">
                  <c:v> $73 300,00 </c:v>
                </c:pt>
                <c:pt idx="2764">
                  <c:v> $68 500,00 </c:v>
                </c:pt>
                <c:pt idx="2765">
                  <c:v> $115 800,00 </c:v>
                </c:pt>
                <c:pt idx="2766">
                  <c:v> $72 500,00 </c:v>
                </c:pt>
                <c:pt idx="2767">
                  <c:v> $67 850,00 </c:v>
                </c:pt>
                <c:pt idx="2768">
                  <c:v> $71 850,00 </c:v>
                </c:pt>
                <c:pt idx="2769">
                  <c:v> $62 900,00 </c:v>
                </c:pt>
                <c:pt idx="2770">
                  <c:v> $124 400,00 </c:v>
                </c:pt>
                <c:pt idx="2771">
                  <c:v> $99 400,00 </c:v>
                </c:pt>
                <c:pt idx="2772">
                  <c:v> $92 100,00 </c:v>
                </c:pt>
                <c:pt idx="2773">
                  <c:v> $66 900,00 </c:v>
                </c:pt>
                <c:pt idx="2774">
                  <c:v> $62 400,00 </c:v>
                </c:pt>
                <c:pt idx="2775">
                  <c:v> $124 400,00 </c:v>
                </c:pt>
                <c:pt idx="2776">
                  <c:v> $99 400,00 </c:v>
                </c:pt>
                <c:pt idx="2777">
                  <c:v> $92 100,00 </c:v>
                </c:pt>
                <c:pt idx="2778">
                  <c:v> $66 400,00 </c:v>
                </c:pt>
                <c:pt idx="2779">
                  <c:v> $62 400,00 </c:v>
                </c:pt>
                <c:pt idx="2780">
                  <c:v> $92 100,00 </c:v>
                </c:pt>
                <c:pt idx="2781">
                  <c:v> $66 400,00 </c:v>
                </c:pt>
                <c:pt idx="2782">
                  <c:v> $65 500,00 </c:v>
                </c:pt>
                <c:pt idx="2783">
                  <c:v> $61 500,00 </c:v>
                </c:pt>
                <c:pt idx="2784">
                  <c:v> $92 100,00 </c:v>
                </c:pt>
                <c:pt idx="2785">
                  <c:v> $64 800,00 </c:v>
                </c:pt>
                <c:pt idx="2786">
                  <c:v> $60 850,00 </c:v>
                </c:pt>
                <c:pt idx="2787">
                  <c:v> $91 100,00 </c:v>
                </c:pt>
                <c:pt idx="2788">
                  <c:v> $62 490,00 </c:v>
                </c:pt>
                <c:pt idx="2789">
                  <c:v> $62 490,00 </c:v>
                </c:pt>
                <c:pt idx="2790">
                  <c:v> $59 900,00 </c:v>
                </c:pt>
                <c:pt idx="2791">
                  <c:v> $89 900,00 </c:v>
                </c:pt>
                <c:pt idx="2792">
                  <c:v> $61 900,00 </c:v>
                </c:pt>
                <c:pt idx="2793">
                  <c:v> $56 950,00 </c:v>
                </c:pt>
                <c:pt idx="2794">
                  <c:v> $86 950,00 </c:v>
                </c:pt>
                <c:pt idx="2795">
                  <c:v> $60 950,00 </c:v>
                </c:pt>
                <c:pt idx="2796">
                  <c:v> $55 300,00 </c:v>
                </c:pt>
                <c:pt idx="2797">
                  <c:v> $83 900,00 </c:v>
                </c:pt>
                <c:pt idx="2798">
                  <c:v> $59 300,00 </c:v>
                </c:pt>
                <c:pt idx="2799">
                  <c:v> $54 290,00 </c:v>
                </c:pt>
                <c:pt idx="2800">
                  <c:v> $79 500,00 </c:v>
                </c:pt>
                <c:pt idx="2801">
                  <c:v> $58 250,00 </c:v>
                </c:pt>
                <c:pt idx="2802">
                  <c:v> $52 800,00 </c:v>
                </c:pt>
                <c:pt idx="2803">
                  <c:v> $77 600,00 </c:v>
                </c:pt>
                <c:pt idx="2804">
                  <c:v> $56 800,00 </c:v>
                </c:pt>
                <c:pt idx="2805">
                  <c:v> $49 650,00 </c:v>
                </c:pt>
                <c:pt idx="2806">
                  <c:v> $71 500,00 </c:v>
                </c:pt>
                <c:pt idx="2807">
                  <c:v> $53 650,00 </c:v>
                </c:pt>
                <c:pt idx="2808">
                  <c:v> $81 500,00 </c:v>
                </c:pt>
                <c:pt idx="2809">
                  <c:v> $70 300,00 </c:v>
                </c:pt>
                <c:pt idx="2810">
                  <c:v> $124 400,00 </c:v>
                </c:pt>
                <c:pt idx="2811">
                  <c:v> $96 100,00 </c:v>
                </c:pt>
                <c:pt idx="2812">
                  <c:v> $93 100,00 </c:v>
                </c:pt>
                <c:pt idx="2813">
                  <c:v> $84 500,00 </c:v>
                </c:pt>
                <c:pt idx="2814">
                  <c:v> $86 700,00 </c:v>
                </c:pt>
                <c:pt idx="2815">
                  <c:v> $70 200,00 </c:v>
                </c:pt>
                <c:pt idx="2816">
                  <c:v> $124 300,00 </c:v>
                </c:pt>
                <c:pt idx="2817">
                  <c:v> $96 000,00 </c:v>
                </c:pt>
                <c:pt idx="2818">
                  <c:v> $93 000,00 </c:v>
                </c:pt>
                <c:pt idx="2819">
                  <c:v> $84 400,00 </c:v>
                </c:pt>
                <c:pt idx="2820">
                  <c:v> $81 400,00 </c:v>
                </c:pt>
                <c:pt idx="2821">
                  <c:v> $101 300,00 </c:v>
                </c:pt>
                <c:pt idx="2822">
                  <c:v> $98 300,00 </c:v>
                </c:pt>
                <c:pt idx="2823">
                  <c:v> $89 700,00 </c:v>
                </c:pt>
                <c:pt idx="2824">
                  <c:v> $87 800,00 </c:v>
                </c:pt>
                <c:pt idx="2825">
                  <c:v> $90 900,00 </c:v>
                </c:pt>
                <c:pt idx="2826">
                  <c:v> $79 500,00 </c:v>
                </c:pt>
                <c:pt idx="2827">
                  <c:v> $122 200,00 </c:v>
                </c:pt>
                <c:pt idx="2828">
                  <c:v> $93 900,00 </c:v>
                </c:pt>
                <c:pt idx="2829">
                  <c:v> $82 500,00 </c:v>
                </c:pt>
                <c:pt idx="2830">
                  <c:v> $88 700,00 </c:v>
                </c:pt>
                <c:pt idx="2831">
                  <c:v> $77 300,00 </c:v>
                </c:pt>
                <c:pt idx="2832">
                  <c:v> $91 700,00 </c:v>
                </c:pt>
                <c:pt idx="2833">
                  <c:v> $80 300,00 </c:v>
                </c:pt>
                <c:pt idx="2834">
                  <c:v> $96 200,00 </c:v>
                </c:pt>
                <c:pt idx="2835">
                  <c:v> $84 800,00 </c:v>
                </c:pt>
                <c:pt idx="2836">
                  <c:v> $99 200,00 </c:v>
                </c:pt>
                <c:pt idx="2837">
                  <c:v> $86 600,00 </c:v>
                </c:pt>
                <c:pt idx="2838">
                  <c:v> $89 600,00 </c:v>
                </c:pt>
                <c:pt idx="2839">
                  <c:v> $78 300,00 </c:v>
                </c:pt>
                <c:pt idx="2840">
                  <c:v> $117 300,00 </c:v>
                </c:pt>
                <c:pt idx="2841">
                  <c:v> $92 600,00 </c:v>
                </c:pt>
                <c:pt idx="2842">
                  <c:v> $81 300,00 </c:v>
                </c:pt>
                <c:pt idx="2843">
                  <c:v> $87 400,00 </c:v>
                </c:pt>
                <c:pt idx="2844">
                  <c:v> $76 100,00 </c:v>
                </c:pt>
                <c:pt idx="2845">
                  <c:v> $90 400,00 </c:v>
                </c:pt>
                <c:pt idx="2846">
                  <c:v> $79 100,00 </c:v>
                </c:pt>
                <c:pt idx="2847">
                  <c:v> $94 900,00 </c:v>
                </c:pt>
                <c:pt idx="2848">
                  <c:v> $83 600,00 </c:v>
                </c:pt>
                <c:pt idx="2849">
                  <c:v> $97 900,00 </c:v>
                </c:pt>
                <c:pt idx="2850">
                  <c:v> $85 900,00 </c:v>
                </c:pt>
                <c:pt idx="2851">
                  <c:v> $88 900,00 </c:v>
                </c:pt>
                <c:pt idx="2852">
                  <c:v> $77 600,00 </c:v>
                </c:pt>
                <c:pt idx="2853">
                  <c:v> $91 900,00 </c:v>
                </c:pt>
                <c:pt idx="2854">
                  <c:v> $80 600,00 </c:v>
                </c:pt>
                <c:pt idx="2855">
                  <c:v> $86 700,00 </c:v>
                </c:pt>
                <c:pt idx="2856">
                  <c:v> $75 400,00 </c:v>
                </c:pt>
                <c:pt idx="2857">
                  <c:v> $89 700,00 </c:v>
                </c:pt>
                <c:pt idx="2858">
                  <c:v> $78 400,00 </c:v>
                </c:pt>
                <c:pt idx="2859">
                  <c:v> $94 200,00 </c:v>
                </c:pt>
                <c:pt idx="2860">
                  <c:v> $82 900,00 </c:v>
                </c:pt>
                <c:pt idx="2861">
                  <c:v> $97 200,00 </c:v>
                </c:pt>
                <c:pt idx="2862">
                  <c:v> $82 400,00 </c:v>
                </c:pt>
                <c:pt idx="2863">
                  <c:v> $90 200,00 </c:v>
                </c:pt>
                <c:pt idx="2864">
                  <c:v> $87 200,00 </c:v>
                </c:pt>
                <c:pt idx="2865">
                  <c:v> $76 500,00 </c:v>
                </c:pt>
                <c:pt idx="2866">
                  <c:v> $89 200,00 </c:v>
                </c:pt>
                <c:pt idx="2867">
                  <c:v> $86 200,00 </c:v>
                </c:pt>
                <c:pt idx="2868">
                  <c:v> $74 900,00 </c:v>
                </c:pt>
                <c:pt idx="2869">
                  <c:v> $96 700,00 </c:v>
                </c:pt>
                <c:pt idx="2870">
                  <c:v> $93 700,00 </c:v>
                </c:pt>
                <c:pt idx="2871">
                  <c:v> $81 100,00 </c:v>
                </c:pt>
                <c:pt idx="2872">
                  <c:v> $86 000,00 </c:v>
                </c:pt>
                <c:pt idx="2873">
                  <c:v> $83 000,00 </c:v>
                </c:pt>
                <c:pt idx="2874">
                  <c:v> $73 600,00 </c:v>
                </c:pt>
                <c:pt idx="2875">
                  <c:v> $93 500,00 </c:v>
                </c:pt>
                <c:pt idx="2876">
                  <c:v> $90 500,00 </c:v>
                </c:pt>
                <c:pt idx="2877">
                  <c:v> $85 550,00 </c:v>
                </c:pt>
                <c:pt idx="2878">
                  <c:v> $78 450,00 </c:v>
                </c:pt>
                <c:pt idx="2879">
                  <c:v> $85 300,00 </c:v>
                </c:pt>
                <c:pt idx="2880">
                  <c:v> $78 200,00 </c:v>
                </c:pt>
                <c:pt idx="2881">
                  <c:v> $83 700,00 </c:v>
                </c:pt>
                <c:pt idx="2882">
                  <c:v> $100 300,00 </c:v>
                </c:pt>
                <c:pt idx="2883">
                  <c:v> $76 600,00 </c:v>
                </c:pt>
                <c:pt idx="2884">
                  <c:v> $106 100,00 </c:v>
                </c:pt>
                <c:pt idx="2885">
                  <c:v> $81 700,00 </c:v>
                </c:pt>
                <c:pt idx="2886">
                  <c:v> $99 100,00 </c:v>
                </c:pt>
                <c:pt idx="2887">
                  <c:v> $74 700,00 </c:v>
                </c:pt>
                <c:pt idx="2888">
                  <c:v> $104 900,00 </c:v>
                </c:pt>
                <c:pt idx="2889">
                  <c:v> $78 800,00 </c:v>
                </c:pt>
                <c:pt idx="2890">
                  <c:v> $96 100,00 </c:v>
                </c:pt>
                <c:pt idx="2891">
                  <c:v> $71 800,00 </c:v>
                </c:pt>
                <c:pt idx="2892">
                  <c:v> $76 900,00 </c:v>
                </c:pt>
                <c:pt idx="2893">
                  <c:v> $69 900,00 </c:v>
                </c:pt>
                <c:pt idx="2894">
                  <c:v> $76 300,00 </c:v>
                </c:pt>
                <c:pt idx="2895">
                  <c:v> $69 300,00 </c:v>
                </c:pt>
                <c:pt idx="2896">
                  <c:v> $41 100,00 </c:v>
                </c:pt>
                <c:pt idx="2897">
                  <c:v> $47 800,00 </c:v>
                </c:pt>
                <c:pt idx="2898">
                  <c:v> $45 800,00 </c:v>
                </c:pt>
                <c:pt idx="2899">
                  <c:v> $37 300,00 </c:v>
                </c:pt>
                <c:pt idx="2900">
                  <c:v> $35 300,00 </c:v>
                </c:pt>
                <c:pt idx="2901">
                  <c:v> $52 400,00 </c:v>
                </c:pt>
                <c:pt idx="2902">
                  <c:v> $50 400,00 </c:v>
                </c:pt>
                <c:pt idx="2903">
                  <c:v> $43 100,00 </c:v>
                </c:pt>
                <c:pt idx="2904">
                  <c:v> $40 750,00 </c:v>
                </c:pt>
                <c:pt idx="2905">
                  <c:v> $47 450,00 </c:v>
                </c:pt>
                <c:pt idx="2906">
                  <c:v> $45 450,00 </c:v>
                </c:pt>
                <c:pt idx="2907">
                  <c:v> $36 950,00 </c:v>
                </c:pt>
                <c:pt idx="2908">
                  <c:v> $34 950,00 </c:v>
                </c:pt>
                <c:pt idx="2909">
                  <c:v> $52 050,00 </c:v>
                </c:pt>
                <c:pt idx="2910">
                  <c:v> $50 050,00 </c:v>
                </c:pt>
                <c:pt idx="2911">
                  <c:v> $42 750,00 </c:v>
                </c:pt>
                <c:pt idx="2912">
                  <c:v> $40 650,00 </c:v>
                </c:pt>
                <c:pt idx="2913">
                  <c:v> $32 850,00 </c:v>
                </c:pt>
                <c:pt idx="2914">
                  <c:v> $44 150,00 </c:v>
                </c:pt>
                <c:pt idx="2915">
                  <c:v> $32 850,00 </c:v>
                </c:pt>
                <c:pt idx="2916">
                  <c:v> $46 150,00 </c:v>
                </c:pt>
                <c:pt idx="2917">
                  <c:v> $34 850,00 </c:v>
                </c:pt>
                <c:pt idx="2918">
                  <c:v> $48 750,00 </c:v>
                </c:pt>
                <c:pt idx="2919">
                  <c:v> $38 650,00 </c:v>
                </c:pt>
                <c:pt idx="2920">
                  <c:v> $50 750,00 </c:v>
                </c:pt>
                <c:pt idx="2921">
                  <c:v> $39 700,00 </c:v>
                </c:pt>
                <c:pt idx="2922">
                  <c:v> $32 100,00 </c:v>
                </c:pt>
                <c:pt idx="2923">
                  <c:v> $43 100,00 </c:v>
                </c:pt>
                <c:pt idx="2924">
                  <c:v> $32 100,00 </c:v>
                </c:pt>
                <c:pt idx="2925">
                  <c:v> $33 900,00 </c:v>
                </c:pt>
                <c:pt idx="2926">
                  <c:v> $44 900,00 </c:v>
                </c:pt>
                <c:pt idx="2927">
                  <c:v> $33 900,00 </c:v>
                </c:pt>
                <c:pt idx="2928">
                  <c:v> $47 700,00 </c:v>
                </c:pt>
                <c:pt idx="2929">
                  <c:v> $37 900,00 </c:v>
                </c:pt>
                <c:pt idx="2930">
                  <c:v> $32 100,00 </c:v>
                </c:pt>
                <c:pt idx="2931">
                  <c:v> $43 100,00 </c:v>
                </c:pt>
                <c:pt idx="2932">
                  <c:v> $102 700,00 </c:v>
                </c:pt>
                <c:pt idx="2933">
                  <c:v> $110 000,00 </c:v>
                </c:pt>
                <c:pt idx="2934">
                  <c:v> $102 600,00 </c:v>
                </c:pt>
                <c:pt idx="2935">
                  <c:v> $94 100,00 </c:v>
                </c:pt>
                <c:pt idx="2936">
                  <c:v> $93 600,00 </c:v>
                </c:pt>
                <c:pt idx="2937">
                  <c:v> $92 900,00 </c:v>
                </c:pt>
                <c:pt idx="2938">
                  <c:v> $90 200,00 </c:v>
                </c:pt>
                <c:pt idx="2939">
                  <c:v> $85 700,00 </c:v>
                </c:pt>
                <c:pt idx="2940">
                  <c:v> $85 500,00 </c:v>
                </c:pt>
                <c:pt idx="2941">
                  <c:v> $119 900,00 </c:v>
                </c:pt>
                <c:pt idx="2942">
                  <c:v> $122 300,00 </c:v>
                </c:pt>
                <c:pt idx="2943">
                  <c:v> $119 800,00 </c:v>
                </c:pt>
                <c:pt idx="2944">
                  <c:v> $119 700,00 </c:v>
                </c:pt>
                <c:pt idx="2945">
                  <c:v> $117 200,00 </c:v>
                </c:pt>
                <c:pt idx="2946">
                  <c:v> $113 400,00 </c:v>
                </c:pt>
                <c:pt idx="2947">
                  <c:v> $118 200,00 </c:v>
                </c:pt>
                <c:pt idx="2948">
                  <c:v> $115 700,00 </c:v>
                </c:pt>
                <c:pt idx="2949">
                  <c:v> $111 900,00 </c:v>
                </c:pt>
                <c:pt idx="2950">
                  <c:v> $117 500,00 </c:v>
                </c:pt>
                <c:pt idx="2951">
                  <c:v> $115 000,00 </c:v>
                </c:pt>
                <c:pt idx="2952">
                  <c:v> $111 200,00 </c:v>
                </c:pt>
                <c:pt idx="2953">
                  <c:v> $114 650,00 </c:v>
                </c:pt>
                <c:pt idx="2954">
                  <c:v> $108 350,00 </c:v>
                </c:pt>
                <c:pt idx="2955">
                  <c:v> $113 100,00 </c:v>
                </c:pt>
                <c:pt idx="2956">
                  <c:v> $108 150,00 </c:v>
                </c:pt>
                <c:pt idx="2957">
                  <c:v> $102 350,00 </c:v>
                </c:pt>
                <c:pt idx="2958">
                  <c:v> $107 900,00 </c:v>
                </c:pt>
                <c:pt idx="2959">
                  <c:v> $102 100,00 </c:v>
                </c:pt>
                <c:pt idx="2960">
                  <c:v> $46 450,00 </c:v>
                </c:pt>
                <c:pt idx="2961">
                  <c:v> $38 400,00 </c:v>
                </c:pt>
                <c:pt idx="2962">
                  <c:v> $36 400,00 </c:v>
                </c:pt>
                <c:pt idx="2963">
                  <c:v> $36 400,00 </c:v>
                </c:pt>
                <c:pt idx="2964">
                  <c:v> $38 400,00 </c:v>
                </c:pt>
                <c:pt idx="2965">
                  <c:v> $30 800,00 </c:v>
                </c:pt>
                <c:pt idx="2966">
                  <c:v> $25 800,00 </c:v>
                </c:pt>
                <c:pt idx="2967">
                  <c:v> $24 600,00 </c:v>
                </c:pt>
                <c:pt idx="2968">
                  <c:v> $29 300,00 </c:v>
                </c:pt>
                <c:pt idx="2969">
                  <c:v> $23 200,00 </c:v>
                </c:pt>
                <c:pt idx="2970">
                  <c:v> $27 300,00 </c:v>
                </c:pt>
                <c:pt idx="2971">
                  <c:v> $26 100,00 </c:v>
                </c:pt>
                <c:pt idx="2972">
                  <c:v> $30 600,00 </c:v>
                </c:pt>
                <c:pt idx="2973">
                  <c:v> $25 600,00 </c:v>
                </c:pt>
                <c:pt idx="2974">
                  <c:v> $30 600,00 </c:v>
                </c:pt>
                <c:pt idx="2975">
                  <c:v> $26 900,00 </c:v>
                </c:pt>
                <c:pt idx="2976">
                  <c:v> $24 400,00 </c:v>
                </c:pt>
                <c:pt idx="2977">
                  <c:v> $29 100,00 </c:v>
                </c:pt>
                <c:pt idx="2978">
                  <c:v> $22 990,00 </c:v>
                </c:pt>
                <c:pt idx="2979">
                  <c:v> $27 100,00 </c:v>
                </c:pt>
                <c:pt idx="2980">
                  <c:v> $32 100,00 </c:v>
                </c:pt>
                <c:pt idx="2981">
                  <c:v> $28 400,00 </c:v>
                </c:pt>
                <c:pt idx="2982">
                  <c:v> $25 900,00 </c:v>
                </c:pt>
                <c:pt idx="2983">
                  <c:v> $25 565,00 </c:v>
                </c:pt>
                <c:pt idx="2984">
                  <c:v> $27 350,00 </c:v>
                </c:pt>
                <c:pt idx="2985">
                  <c:v> $29 785,00 </c:v>
                </c:pt>
                <c:pt idx="2986">
                  <c:v> $28 300,00 </c:v>
                </c:pt>
                <c:pt idx="2987">
                  <c:v> $26 355,00 </c:v>
                </c:pt>
                <c:pt idx="2988">
                  <c:v> $24 065,00 </c:v>
                </c:pt>
                <c:pt idx="2989">
                  <c:v> $28 850,00 </c:v>
                </c:pt>
                <c:pt idx="2990">
                  <c:v> $31 285,00 </c:v>
                </c:pt>
                <c:pt idx="2991">
                  <c:v> $29 800,00 </c:v>
                </c:pt>
                <c:pt idx="2992">
                  <c:v> $27 855,00 </c:v>
                </c:pt>
                <c:pt idx="2993">
                  <c:v> $25 565,00 </c:v>
                </c:pt>
                <c:pt idx="2994">
                  <c:v> $29 435,00 </c:v>
                </c:pt>
                <c:pt idx="2995">
                  <c:v> $27 950,00 </c:v>
                </c:pt>
                <c:pt idx="2996">
                  <c:v> $26 155,00 </c:v>
                </c:pt>
                <c:pt idx="2997">
                  <c:v> $24 065,00 </c:v>
                </c:pt>
                <c:pt idx="2998">
                  <c:v> $30 935,00 </c:v>
                </c:pt>
                <c:pt idx="2999">
                  <c:v> $29 450,00 </c:v>
                </c:pt>
                <c:pt idx="3000">
                  <c:v> $27 655,00 </c:v>
                </c:pt>
                <c:pt idx="3001">
                  <c:v> $25 660,00 </c:v>
                </c:pt>
                <c:pt idx="3002">
                  <c:v> $28 965,00 </c:v>
                </c:pt>
                <c:pt idx="3003">
                  <c:v> $27 485,00 </c:v>
                </c:pt>
                <c:pt idx="3004">
                  <c:v> $25 785,00 </c:v>
                </c:pt>
                <c:pt idx="3005">
                  <c:v> $24 160,00 </c:v>
                </c:pt>
                <c:pt idx="3006">
                  <c:v> $30 465,00 </c:v>
                </c:pt>
                <c:pt idx="3007">
                  <c:v> $28 985,00 </c:v>
                </c:pt>
                <c:pt idx="3008">
                  <c:v> $27 285,00 </c:v>
                </c:pt>
                <c:pt idx="3009">
                  <c:v> $25 700,00 </c:v>
                </c:pt>
                <c:pt idx="3010">
                  <c:v> $28 190,00 </c:v>
                </c:pt>
                <c:pt idx="3011">
                  <c:v> $26 710,00 </c:v>
                </c:pt>
                <c:pt idx="3012">
                  <c:v> $25 010,00 </c:v>
                </c:pt>
                <c:pt idx="3013">
                  <c:v> $24 200,00 </c:v>
                </c:pt>
                <c:pt idx="3014">
                  <c:v> $29 690,00 </c:v>
                </c:pt>
                <c:pt idx="3015">
                  <c:v> $28 210,00 </c:v>
                </c:pt>
                <c:pt idx="3016">
                  <c:v> $26 510,00 </c:v>
                </c:pt>
                <c:pt idx="3017">
                  <c:v> $55 800,00 </c:v>
                </c:pt>
                <c:pt idx="3018">
                  <c:v> $48 100,00 </c:v>
                </c:pt>
                <c:pt idx="3019">
                  <c:v> $44 300,00 </c:v>
                </c:pt>
                <c:pt idx="3020">
                  <c:v> $53 500,00 </c:v>
                </c:pt>
                <c:pt idx="3021">
                  <c:v> $39 995,00 </c:v>
                </c:pt>
                <c:pt idx="3022">
                  <c:v> $50 400,00 </c:v>
                </c:pt>
                <c:pt idx="3023">
                  <c:v> $46 300,00 </c:v>
                </c:pt>
                <c:pt idx="3024">
                  <c:v> $45 660,00 </c:v>
                </c:pt>
                <c:pt idx="3025">
                  <c:v> $47 515,00 </c:v>
                </c:pt>
                <c:pt idx="3026">
                  <c:v> $43 660,00 </c:v>
                </c:pt>
                <c:pt idx="3027">
                  <c:v> $39 065,00 </c:v>
                </c:pt>
                <c:pt idx="3028">
                  <c:v> $49 515,00 </c:v>
                </c:pt>
                <c:pt idx="3029">
                  <c:v> $45 450,00 </c:v>
                </c:pt>
                <c:pt idx="3030">
                  <c:v> $47 305,00 </c:v>
                </c:pt>
                <c:pt idx="3031">
                  <c:v> $43 450,00 </c:v>
                </c:pt>
                <c:pt idx="3032">
                  <c:v> $39 050,00 </c:v>
                </c:pt>
                <c:pt idx="3033">
                  <c:v> $49 305,00 </c:v>
                </c:pt>
                <c:pt idx="3034">
                  <c:v> $40 890,00 </c:v>
                </c:pt>
                <c:pt idx="3035">
                  <c:v> $46 465,00 </c:v>
                </c:pt>
                <c:pt idx="3036">
                  <c:v> $42 905,00 </c:v>
                </c:pt>
                <c:pt idx="3037">
                  <c:v> $38 890,00 </c:v>
                </c:pt>
                <c:pt idx="3038">
                  <c:v> $48 465,00 </c:v>
                </c:pt>
                <c:pt idx="3039">
                  <c:v> $44 905,00 </c:v>
                </c:pt>
                <c:pt idx="3040">
                  <c:v> $40 445,00 </c:v>
                </c:pt>
                <c:pt idx="3041">
                  <c:v> $45 625,00 </c:v>
                </c:pt>
                <c:pt idx="3042">
                  <c:v> $42 460,00 </c:v>
                </c:pt>
                <c:pt idx="3043">
                  <c:v> $38 445,00 </c:v>
                </c:pt>
                <c:pt idx="3044">
                  <c:v> $47 625,00 </c:v>
                </c:pt>
                <c:pt idx="3045">
                  <c:v> $44 460,00 </c:v>
                </c:pt>
                <c:pt idx="3046">
                  <c:v> $38 500,00 </c:v>
                </c:pt>
                <c:pt idx="3047">
                  <c:v> $43 765,00 </c:v>
                </c:pt>
                <c:pt idx="3048">
                  <c:v> $40 400,00 </c:v>
                </c:pt>
                <c:pt idx="3049">
                  <c:v> $37 420,00 </c:v>
                </c:pt>
                <c:pt idx="3050">
                  <c:v> $36 500,00 </c:v>
                </c:pt>
                <c:pt idx="3051">
                  <c:v> $45 765,00 </c:v>
                </c:pt>
                <c:pt idx="3052">
                  <c:v> $42 400,00 </c:v>
                </c:pt>
                <c:pt idx="3053">
                  <c:v> $39 420,00 </c:v>
                </c:pt>
                <c:pt idx="3054">
                  <c:v> $37 865,00 </c:v>
                </c:pt>
                <c:pt idx="3055">
                  <c:v> $42 345,00 </c:v>
                </c:pt>
                <c:pt idx="3056">
                  <c:v> $38 980,00 </c:v>
                </c:pt>
                <c:pt idx="3057">
                  <c:v> $35 865,00 </c:v>
                </c:pt>
                <c:pt idx="3058">
                  <c:v> $44 345,00 </c:v>
                </c:pt>
                <c:pt idx="3059">
                  <c:v> $40 980,00 </c:v>
                </c:pt>
                <c:pt idx="3060">
                  <c:v> $37 515,00 </c:v>
                </c:pt>
                <c:pt idx="3061">
                  <c:v> $41 995,00 </c:v>
                </c:pt>
                <c:pt idx="3062">
                  <c:v> $38 630,00 </c:v>
                </c:pt>
                <c:pt idx="3063">
                  <c:v> $35 515,00 </c:v>
                </c:pt>
                <c:pt idx="3064">
                  <c:v> $43 995,00 </c:v>
                </c:pt>
                <c:pt idx="3065">
                  <c:v> $40 630,00 </c:v>
                </c:pt>
                <c:pt idx="3066">
                  <c:v> $37 070,00 </c:v>
                </c:pt>
                <c:pt idx="3067">
                  <c:v> $37 380,00 </c:v>
                </c:pt>
                <c:pt idx="3068">
                  <c:v> $35 070,00 </c:v>
                </c:pt>
                <c:pt idx="3069">
                  <c:v> $39 380,00 </c:v>
                </c:pt>
                <c:pt idx="3070">
                  <c:v> $34 805,00 </c:v>
                </c:pt>
                <c:pt idx="3071">
                  <c:v> $35 025,00 </c:v>
                </c:pt>
                <c:pt idx="3072">
                  <c:v> $32 790,00 </c:v>
                </c:pt>
                <c:pt idx="3073">
                  <c:v> $37 040,00 </c:v>
                </c:pt>
                <c:pt idx="3074">
                  <c:v> $47 070,00 </c:v>
                </c:pt>
                <c:pt idx="3075">
                  <c:v> $39 370,00 </c:v>
                </c:pt>
                <c:pt idx="3076">
                  <c:v> $38 670,00 </c:v>
                </c:pt>
                <c:pt idx="3077">
                  <c:v> $33 670,00 </c:v>
                </c:pt>
                <c:pt idx="3078">
                  <c:v> $36 370,00 </c:v>
                </c:pt>
                <c:pt idx="3079">
                  <c:v> $44 870,00 </c:v>
                </c:pt>
                <c:pt idx="3080">
                  <c:v> $29 570,00 </c:v>
                </c:pt>
                <c:pt idx="3081">
                  <c:v> $43 470,00 </c:v>
                </c:pt>
                <c:pt idx="3082">
                  <c:v> $41 070,00 </c:v>
                </c:pt>
                <c:pt idx="3083">
                  <c:v> $47 070,00 </c:v>
                </c:pt>
                <c:pt idx="3084">
                  <c:v> $38 670,00 </c:v>
                </c:pt>
                <c:pt idx="3085">
                  <c:v> $33 670,00 </c:v>
                </c:pt>
                <c:pt idx="3086">
                  <c:v> $36 370,00 </c:v>
                </c:pt>
                <c:pt idx="3087">
                  <c:v> $44 870,00 </c:v>
                </c:pt>
                <c:pt idx="3088">
                  <c:v> $29 565,00 </c:v>
                </c:pt>
                <c:pt idx="3089">
                  <c:v> $43 470,00 </c:v>
                </c:pt>
                <c:pt idx="3090">
                  <c:v> $41 070,00 </c:v>
                </c:pt>
                <c:pt idx="3091">
                  <c:v> $38 905,00 </c:v>
                </c:pt>
                <c:pt idx="3092">
                  <c:v> $34 065,00 </c:v>
                </c:pt>
                <c:pt idx="3093">
                  <c:v> $40 145,00 </c:v>
                </c:pt>
                <c:pt idx="3094">
                  <c:v> $38 200,00 </c:v>
                </c:pt>
                <c:pt idx="3095">
                  <c:v> $35 900,00 </c:v>
                </c:pt>
                <c:pt idx="3096">
                  <c:v> $33 810,00 </c:v>
                </c:pt>
                <c:pt idx="3097">
                  <c:v> $31 065,00 </c:v>
                </c:pt>
                <c:pt idx="3098">
                  <c:v> $40 675,00 </c:v>
                </c:pt>
                <c:pt idx="3099">
                  <c:v> $38 730,00 </c:v>
                </c:pt>
                <c:pt idx="3100">
                  <c:v> $39 970,00 </c:v>
                </c:pt>
                <c:pt idx="3101">
                  <c:v> $38 025,00 </c:v>
                </c:pt>
                <c:pt idx="3102">
                  <c:v> $35 725,00 </c:v>
                </c:pt>
                <c:pt idx="3103">
                  <c:v> $33 635,00 </c:v>
                </c:pt>
                <c:pt idx="3104">
                  <c:v> $31 065,00 </c:v>
                </c:pt>
                <c:pt idx="3105">
                  <c:v> $40 500,00 </c:v>
                </c:pt>
                <c:pt idx="3106">
                  <c:v> $38 615,00 </c:v>
                </c:pt>
                <c:pt idx="3107">
                  <c:v> $39 755,00 </c:v>
                </c:pt>
                <c:pt idx="3108">
                  <c:v> $39 210,00 </c:v>
                </c:pt>
                <c:pt idx="3109">
                  <c:v> $35 610,00 </c:v>
                </c:pt>
                <c:pt idx="3110">
                  <c:v> $33 535,00 </c:v>
                </c:pt>
                <c:pt idx="3111">
                  <c:v> $40 285,00 </c:v>
                </c:pt>
                <c:pt idx="3112">
                  <c:v> $36 035,00 </c:v>
                </c:pt>
                <c:pt idx="3113">
                  <c:v> $39 240,00 </c:v>
                </c:pt>
                <c:pt idx="3114">
                  <c:v> $36 705,00 </c:v>
                </c:pt>
                <c:pt idx="3115">
                  <c:v> $35 285,00 </c:v>
                </c:pt>
                <c:pt idx="3116">
                  <c:v> $33 870,00 </c:v>
                </c:pt>
                <c:pt idx="3117">
                  <c:v> $31 660,00 </c:v>
                </c:pt>
                <c:pt idx="3118">
                  <c:v> $37 460,00 </c:v>
                </c:pt>
                <c:pt idx="3119">
                  <c:v> $34 870,00 </c:v>
                </c:pt>
                <c:pt idx="3120">
                  <c:v> $38 820,00 </c:v>
                </c:pt>
                <c:pt idx="3121">
                  <c:v> $36 285,00 </c:v>
                </c:pt>
                <c:pt idx="3122">
                  <c:v> $34 865,00 </c:v>
                </c:pt>
                <c:pt idx="3123">
                  <c:v> $33 450,00 </c:v>
                </c:pt>
                <c:pt idx="3124">
                  <c:v> $32 705,00 </c:v>
                </c:pt>
                <c:pt idx="3125">
                  <c:v> $31 240,00 </c:v>
                </c:pt>
                <c:pt idx="3126">
                  <c:v> $30 170,00 </c:v>
                </c:pt>
                <c:pt idx="3127">
                  <c:v> $37 040,00 </c:v>
                </c:pt>
                <c:pt idx="3128">
                  <c:v> $35 615,00 </c:v>
                </c:pt>
                <c:pt idx="3129">
                  <c:v> $33 205,00 </c:v>
                </c:pt>
                <c:pt idx="3130">
                  <c:v> $29 690,00 </c:v>
                </c:pt>
                <c:pt idx="3131">
                  <c:v> $33 900,00 </c:v>
                </c:pt>
                <c:pt idx="3132">
                  <c:v> $27 130,00 </c:v>
                </c:pt>
                <c:pt idx="3133">
                  <c:v> $26 245,00 </c:v>
                </c:pt>
                <c:pt idx="3134">
                  <c:v> $33 015,00 </c:v>
                </c:pt>
                <c:pt idx="3135">
                  <c:v> $29 645,00 </c:v>
                </c:pt>
                <c:pt idx="3136">
                  <c:v> $27 085,00 </c:v>
                </c:pt>
                <c:pt idx="3137">
                  <c:v> $31 820,00 </c:v>
                </c:pt>
                <c:pt idx="3138">
                  <c:v> $25 640,00 </c:v>
                </c:pt>
                <c:pt idx="3139">
                  <c:v> $33 805,00 </c:v>
                </c:pt>
                <c:pt idx="3140">
                  <c:v> $28 010,00 </c:v>
                </c:pt>
                <c:pt idx="3141">
                  <c:v> $24 250,00 </c:v>
                </c:pt>
                <c:pt idx="3142">
                  <c:v> $32 380,00 </c:v>
                </c:pt>
                <c:pt idx="3143">
                  <c:v> $28 315,00 </c:v>
                </c:pt>
                <c:pt idx="3144">
                  <c:v> $26 280,00 </c:v>
                </c:pt>
                <c:pt idx="3145">
                  <c:v> $22 415,00 </c:v>
                </c:pt>
                <c:pt idx="3146">
                  <c:v> $27 040,00 </c:v>
                </c:pt>
                <c:pt idx="3147">
                  <c:v> $24 840,00 </c:v>
                </c:pt>
                <c:pt idx="3148">
                  <c:v> $21 830,00 </c:v>
                </c:pt>
                <c:pt idx="3149">
                  <c:v> $27 330,00 </c:v>
                </c:pt>
                <c:pt idx="3150">
                  <c:v> $24 330,00 </c:v>
                </c:pt>
                <c:pt idx="3151">
                  <c:v> $22 835,00 </c:v>
                </c:pt>
                <c:pt idx="3152">
                  <c:v> $28 335,00 </c:v>
                </c:pt>
                <c:pt idx="3153">
                  <c:v> $25 335,00 </c:v>
                </c:pt>
                <c:pt idx="3154">
                  <c:v> $31 415,00 </c:v>
                </c:pt>
                <c:pt idx="3155">
                  <c:v> $28 565,00 </c:v>
                </c:pt>
                <c:pt idx="3156">
                  <c:v> $31 565,00 </c:v>
                </c:pt>
                <c:pt idx="3157">
                  <c:v> $34 065,00 </c:v>
                </c:pt>
                <c:pt idx="3158">
                  <c:v> $28 990,00 </c:v>
                </c:pt>
                <c:pt idx="3159">
                  <c:v> $33 990,00 </c:v>
                </c:pt>
                <c:pt idx="3160">
                  <c:v> $36 490,00 </c:v>
                </c:pt>
                <c:pt idx="3161">
                  <c:v> $32 415,00 </c:v>
                </c:pt>
                <c:pt idx="3162">
                  <c:v> $34 100,00 </c:v>
                </c:pt>
                <c:pt idx="3163">
                  <c:v> $31 900,00 </c:v>
                </c:pt>
                <c:pt idx="3164">
                  <c:v> $37 385,00 </c:v>
                </c:pt>
                <c:pt idx="3165">
                  <c:v> $29 990,00 </c:v>
                </c:pt>
                <c:pt idx="3166">
                  <c:v> $36 525,00 </c:v>
                </c:pt>
                <c:pt idx="3167">
                  <c:v> $34 325,00 </c:v>
                </c:pt>
                <c:pt idx="3168">
                  <c:v> $39 810,00 </c:v>
                </c:pt>
                <c:pt idx="3169">
                  <c:v> $39 270,00 </c:v>
                </c:pt>
                <c:pt idx="3170">
                  <c:v> $29 690,00 </c:v>
                </c:pt>
                <c:pt idx="3171">
                  <c:v> $31 865,00 </c:v>
                </c:pt>
                <c:pt idx="3172">
                  <c:v> $33 760,00 </c:v>
                </c:pt>
                <c:pt idx="3173">
                  <c:v> $31 560,00 </c:v>
                </c:pt>
                <c:pt idx="3174">
                  <c:v> $36 905,00 </c:v>
                </c:pt>
                <c:pt idx="3175">
                  <c:v> $35 935,00 </c:v>
                </c:pt>
                <c:pt idx="3176">
                  <c:v> $33 735,00 </c:v>
                </c:pt>
                <c:pt idx="3177">
                  <c:v> $29 015,00 </c:v>
                </c:pt>
                <c:pt idx="3178">
                  <c:v> $33 215,00 </c:v>
                </c:pt>
                <c:pt idx="3179">
                  <c:v> $32 045,00 </c:v>
                </c:pt>
                <c:pt idx="3180">
                  <c:v> $30 635,00 </c:v>
                </c:pt>
                <c:pt idx="3181">
                  <c:v> $32 045,00 </c:v>
                </c:pt>
                <c:pt idx="3182">
                  <c:v> $30 635,00 </c:v>
                </c:pt>
                <c:pt idx="3183">
                  <c:v> $34 980,00 </c:v>
                </c:pt>
                <c:pt idx="3184">
                  <c:v> $27 055,00 </c:v>
                </c:pt>
                <c:pt idx="3185">
                  <c:v> $32 920,00 </c:v>
                </c:pt>
                <c:pt idx="3186">
                  <c:v> $31 670,00 </c:v>
                </c:pt>
                <c:pt idx="3187">
                  <c:v> $30 260,00 </c:v>
                </c:pt>
                <c:pt idx="3188">
                  <c:v> $29 900,00 </c:v>
                </c:pt>
                <c:pt idx="3189">
                  <c:v> $28 490,00 </c:v>
                </c:pt>
                <c:pt idx="3190">
                  <c:v> $34 835,00 </c:v>
                </c:pt>
                <c:pt idx="3191">
                  <c:v> $26 360,00 </c:v>
                </c:pt>
                <c:pt idx="3192">
                  <c:v> $28 860,00 </c:v>
                </c:pt>
                <c:pt idx="3193">
                  <c:v> $28 860,00 </c:v>
                </c:pt>
                <c:pt idx="3194">
                  <c:v> $28 860,00 </c:v>
                </c:pt>
                <c:pt idx="3195">
                  <c:v> $28 860,00 </c:v>
                </c:pt>
                <c:pt idx="3196">
                  <c:v> $28 860,00 </c:v>
                </c:pt>
                <c:pt idx="3197">
                  <c:v> $28 860,00 </c:v>
                </c:pt>
                <c:pt idx="3198">
                  <c:v> $28 860,00 </c:v>
                </c:pt>
                <c:pt idx="3199">
                  <c:v> $26 360,00 </c:v>
                </c:pt>
                <c:pt idx="3200">
                  <c:v> $26 360,00 </c:v>
                </c:pt>
                <c:pt idx="3201">
                  <c:v> $26 360,00 </c:v>
                </c:pt>
                <c:pt idx="3202">
                  <c:v> $26 360,00 </c:v>
                </c:pt>
                <c:pt idx="3203">
                  <c:v> $26 360,00 </c:v>
                </c:pt>
                <c:pt idx="3204">
                  <c:v> $28 980,00 </c:v>
                </c:pt>
                <c:pt idx="3205">
                  <c:v> $24 530,00 </c:v>
                </c:pt>
                <c:pt idx="3206">
                  <c:v> $28 235,00 </c:v>
                </c:pt>
                <c:pt idx="3207">
                  <c:v> $24 235,00 </c:v>
                </c:pt>
                <c:pt idx="3208">
                  <c:v> $27 485,00 </c:v>
                </c:pt>
                <c:pt idx="3209">
                  <c:v> $23 485,00 </c:v>
                </c:pt>
                <c:pt idx="3210">
                  <c:v> $26 390,00 </c:v>
                </c:pt>
                <c:pt idx="3211">
                  <c:v> $22 965,00 </c:v>
                </c:pt>
                <c:pt idx="3212">
                  <c:v> $25 300,00 </c:v>
                </c:pt>
                <c:pt idx="3213">
                  <c:v> $22 785,00 </c:v>
                </c:pt>
                <c:pt idx="3214">
                  <c:v> $24 495,00 </c:v>
                </c:pt>
                <c:pt idx="3215">
                  <c:v> $21 795,00 </c:v>
                </c:pt>
                <c:pt idx="3216">
                  <c:v> $21 795,00 </c:v>
                </c:pt>
                <c:pt idx="3217">
                  <c:v> $24 495,00 </c:v>
                </c:pt>
                <c:pt idx="3218">
                  <c:v> $23 790,00 </c:v>
                </c:pt>
                <c:pt idx="3219">
                  <c:v> $20 945,00 </c:v>
                </c:pt>
                <c:pt idx="3220">
                  <c:v> $21 045,00 </c:v>
                </c:pt>
                <c:pt idx="3221">
                  <c:v> $22 945,00 </c:v>
                </c:pt>
                <c:pt idx="3222">
                  <c:v> $20 545,00 </c:v>
                </c:pt>
                <c:pt idx="3223">
                  <c:v> $19 445,00 </c:v>
                </c:pt>
                <c:pt idx="3224">
                  <c:v> $19 886,00 </c:v>
                </c:pt>
                <c:pt idx="3225">
                  <c:v> $19 456,00 </c:v>
                </c:pt>
                <c:pt idx="3226">
                  <c:v> $20 605,00 </c:v>
                </c:pt>
                <c:pt idx="3227">
                  <c:v> $21 195,00 </c:v>
                </c:pt>
                <c:pt idx="3228">
                  <c:v> $21 655,00 </c:v>
                </c:pt>
                <c:pt idx="3229">
                  <c:v> $21 800,00 </c:v>
                </c:pt>
                <c:pt idx="3230">
                  <c:v> $19 886,00 </c:v>
                </c:pt>
                <c:pt idx="3231">
                  <c:v> $19 456,00 </c:v>
                </c:pt>
                <c:pt idx="3232">
                  <c:v> $20 605,00 </c:v>
                </c:pt>
                <c:pt idx="3233">
                  <c:v> $20 355,00 </c:v>
                </c:pt>
                <c:pt idx="3234">
                  <c:v> $19 430,00 </c:v>
                </c:pt>
                <c:pt idx="3235">
                  <c:v> $19 740,00 </c:v>
                </c:pt>
                <c:pt idx="3236">
                  <c:v> $19 445,00 </c:v>
                </c:pt>
                <c:pt idx="3237">
                  <c:v> $20 955,00 </c:v>
                </c:pt>
                <c:pt idx="3238">
                  <c:v> $20 355,00 </c:v>
                </c:pt>
                <c:pt idx="3239">
                  <c:v> $19 430,00 </c:v>
                </c:pt>
                <c:pt idx="3240">
                  <c:v> $18 690,00 </c:v>
                </c:pt>
                <c:pt idx="3241">
                  <c:v> $20 247,00 </c:v>
                </c:pt>
                <c:pt idx="3242">
                  <c:v> $20 860,00 </c:v>
                </c:pt>
                <c:pt idx="3243">
                  <c:v> $20 852,00 </c:v>
                </c:pt>
                <c:pt idx="3244">
                  <c:v> $18 930,00 </c:v>
                </c:pt>
                <c:pt idx="3245">
                  <c:v> $19 435,00 </c:v>
                </c:pt>
                <c:pt idx="3246">
                  <c:v> $18 995,00 </c:v>
                </c:pt>
                <c:pt idx="3247">
                  <c:v> $18 690,00 </c:v>
                </c:pt>
                <c:pt idx="3248">
                  <c:v> $18 690,00 </c:v>
                </c:pt>
                <c:pt idx="3249">
                  <c:v> $19 135,00 </c:v>
                </c:pt>
                <c:pt idx="3250">
                  <c:v> $18 324,00 </c:v>
                </c:pt>
                <c:pt idx="3251">
                  <c:v> $20 124,00 </c:v>
                </c:pt>
                <c:pt idx="3252">
                  <c:v> $20 624,00 </c:v>
                </c:pt>
                <c:pt idx="3253">
                  <c:v> $18 270,00 </c:v>
                </c:pt>
                <c:pt idx="3254">
                  <c:v> $18 624,00 </c:v>
                </c:pt>
                <c:pt idx="3255">
                  <c:v> $18 770,00 </c:v>
                </c:pt>
                <c:pt idx="3256">
                  <c:v> $20 324,00 </c:v>
                </c:pt>
                <c:pt idx="3257">
                  <c:v> $17 270,00 </c:v>
                </c:pt>
                <c:pt idx="3258">
                  <c:v> $16 610,00 </c:v>
                </c:pt>
                <c:pt idx="3259">
                  <c:v> $18 460,00 </c:v>
                </c:pt>
                <c:pt idx="3260">
                  <c:v> $19 310,00 </c:v>
                </c:pt>
                <c:pt idx="3261">
                  <c:v> $16 865,00 </c:v>
                </c:pt>
                <c:pt idx="3262">
                  <c:v> $18 260,00 </c:v>
                </c:pt>
                <c:pt idx="3263">
                  <c:v> $19 095,00 </c:v>
                </c:pt>
                <c:pt idx="3264">
                  <c:v> $16 610,00 </c:v>
                </c:pt>
                <c:pt idx="3265">
                  <c:v> $18 110,00 </c:v>
                </c:pt>
                <c:pt idx="3266">
                  <c:v> $19 300,00 </c:v>
                </c:pt>
                <c:pt idx="3267">
                  <c:v> $16 865,00 </c:v>
                </c:pt>
                <c:pt idx="3268">
                  <c:v> $17 790,00 </c:v>
                </c:pt>
                <c:pt idx="3269">
                  <c:v> $18 600,00 </c:v>
                </c:pt>
                <c:pt idx="3270">
                  <c:v> $15 690,00 </c:v>
                </c:pt>
                <c:pt idx="3271">
                  <c:v> $16 735,00 </c:v>
                </c:pt>
                <c:pt idx="3272">
                  <c:v> $16 735,00 </c:v>
                </c:pt>
                <c:pt idx="3273">
                  <c:v> $15 910,00 </c:v>
                </c:pt>
                <c:pt idx="3274">
                  <c:v> $16 455,00 </c:v>
                </c:pt>
                <c:pt idx="3275">
                  <c:v> $15 690,00 </c:v>
                </c:pt>
                <c:pt idx="3276">
                  <c:v> $15 265,00 </c:v>
                </c:pt>
                <c:pt idx="3277">
                  <c:v> $15 925,00 </c:v>
                </c:pt>
                <c:pt idx="3278">
                  <c:v> $15 265,00 </c:v>
                </c:pt>
                <c:pt idx="3279">
                  <c:v> $33 070,00 </c:v>
                </c:pt>
                <c:pt idx="3280">
                  <c:v> $37 070,00 </c:v>
                </c:pt>
                <c:pt idx="3281">
                  <c:v> $36 070,00 </c:v>
                </c:pt>
                <c:pt idx="3282">
                  <c:v> $33 065,00 </c:v>
                </c:pt>
                <c:pt idx="3283">
                  <c:v> $37 070,00 </c:v>
                </c:pt>
                <c:pt idx="3284">
                  <c:v> $36 070,00 </c:v>
                </c:pt>
                <c:pt idx="3285">
                  <c:v> $33 065,00 </c:v>
                </c:pt>
                <c:pt idx="3286">
                  <c:v> $36 065,00 </c:v>
                </c:pt>
                <c:pt idx="3287">
                  <c:v> $37 550,00 </c:v>
                </c:pt>
                <c:pt idx="3288">
                  <c:v> $33 500,00 </c:v>
                </c:pt>
                <c:pt idx="3289">
                  <c:v> $35 800,00 </c:v>
                </c:pt>
                <c:pt idx="3290">
                  <c:v> $31 995,00 </c:v>
                </c:pt>
                <c:pt idx="3291">
                  <c:v> $43 600,00 </c:v>
                </c:pt>
                <c:pt idx="3292">
                  <c:v> $40 700,00 </c:v>
                </c:pt>
                <c:pt idx="3293">
                  <c:v> $35 250,00 </c:v>
                </c:pt>
                <c:pt idx="3294">
                  <c:v> $39 570,00 </c:v>
                </c:pt>
                <c:pt idx="3295">
                  <c:v> $35 870,00 </c:v>
                </c:pt>
                <c:pt idx="3296">
                  <c:v> $37 720,00 </c:v>
                </c:pt>
                <c:pt idx="3297">
                  <c:v> $33 995,00 </c:v>
                </c:pt>
                <c:pt idx="3298">
                  <c:v> $44 960,00 </c:v>
                </c:pt>
                <c:pt idx="3299">
                  <c:v> $42 320,00 </c:v>
                </c:pt>
                <c:pt idx="3300">
                  <c:v> $37 720,00 </c:v>
                </c:pt>
                <c:pt idx="3301">
                  <c:v> $42 070,00 </c:v>
                </c:pt>
                <c:pt idx="3302">
                  <c:v> $44 710,00 </c:v>
                </c:pt>
                <c:pt idx="3303">
                  <c:v> $29 070,00 </c:v>
                </c:pt>
                <c:pt idx="3304">
                  <c:v> $32 670,00 </c:v>
                </c:pt>
                <c:pt idx="3305">
                  <c:v> $35 070,00 </c:v>
                </c:pt>
                <c:pt idx="3306">
                  <c:v> $29 070,00 </c:v>
                </c:pt>
                <c:pt idx="3307">
                  <c:v> $32 670,00 </c:v>
                </c:pt>
                <c:pt idx="3308">
                  <c:v> $35 070,00 </c:v>
                </c:pt>
                <c:pt idx="3309">
                  <c:v> $33 870,00 </c:v>
                </c:pt>
                <c:pt idx="3310">
                  <c:v> $29 770,00 </c:v>
                </c:pt>
                <c:pt idx="3311">
                  <c:v> $27 670,00 </c:v>
                </c:pt>
                <c:pt idx="3312">
                  <c:v> $31 770,00 </c:v>
                </c:pt>
                <c:pt idx="3313">
                  <c:v> $35 270,00 </c:v>
                </c:pt>
                <c:pt idx="3314">
                  <c:v> $25 070,00 </c:v>
                </c:pt>
                <c:pt idx="3315">
                  <c:v> $31 770,00 </c:v>
                </c:pt>
                <c:pt idx="3316">
                  <c:v> $39 070,00 </c:v>
                </c:pt>
                <c:pt idx="3317">
                  <c:v> $33 870,00 </c:v>
                </c:pt>
                <c:pt idx="3318">
                  <c:v> $29 770,00 </c:v>
                </c:pt>
                <c:pt idx="3319">
                  <c:v> $27 670,00 </c:v>
                </c:pt>
                <c:pt idx="3320">
                  <c:v> $31 770,00 </c:v>
                </c:pt>
                <c:pt idx="3321">
                  <c:v> $24 990,00 </c:v>
                </c:pt>
                <c:pt idx="3322">
                  <c:v> $31 770,00 </c:v>
                </c:pt>
                <c:pt idx="3323">
                  <c:v> $39 070,00 </c:v>
                </c:pt>
                <c:pt idx="3324">
                  <c:v> $37 295,00 </c:v>
                </c:pt>
                <c:pt idx="3325">
                  <c:v> $39 295,00 </c:v>
                </c:pt>
                <c:pt idx="3326">
                  <c:v> $39 295,00 </c:v>
                </c:pt>
                <c:pt idx="3327">
                  <c:v> $34 795,00 </c:v>
                </c:pt>
                <c:pt idx="3328">
                  <c:v> $41 795,00 </c:v>
                </c:pt>
                <c:pt idx="3329">
                  <c:v> $41 795,00 </c:v>
                </c:pt>
                <c:pt idx="3330">
                  <c:v> $75 195,00 </c:v>
                </c:pt>
                <c:pt idx="3331">
                  <c:v> $88 195,00 </c:v>
                </c:pt>
                <c:pt idx="3332">
                  <c:v> $97 295,00 </c:v>
                </c:pt>
                <c:pt idx="3333">
                  <c:v> $83 795,00 </c:v>
                </c:pt>
                <c:pt idx="3334">
                  <c:v> $78 195,00 </c:v>
                </c:pt>
                <c:pt idx="3335">
                  <c:v> $85 195,00 </c:v>
                </c:pt>
                <c:pt idx="3336">
                  <c:v> $94 295,00 </c:v>
                </c:pt>
                <c:pt idx="3337">
                  <c:v> $80 795,00 </c:v>
                </c:pt>
                <c:pt idx="3338">
                  <c:v> $74 695,00 </c:v>
                </c:pt>
                <c:pt idx="3339">
                  <c:v> $87 695,00 </c:v>
                </c:pt>
                <c:pt idx="3340">
                  <c:v> $96 795,00 </c:v>
                </c:pt>
                <c:pt idx="3341">
                  <c:v> $83 295,00 </c:v>
                </c:pt>
                <c:pt idx="3342">
                  <c:v> $77 695,00 </c:v>
                </c:pt>
                <c:pt idx="3343">
                  <c:v> $84 695,00 </c:v>
                </c:pt>
                <c:pt idx="3344">
                  <c:v> $93 795,00 </c:v>
                </c:pt>
                <c:pt idx="3345">
                  <c:v> $80 295,00 </c:v>
                </c:pt>
                <c:pt idx="3346">
                  <c:v> $77 045,00 </c:v>
                </c:pt>
                <c:pt idx="3347">
                  <c:v> $75 570,00 </c:v>
                </c:pt>
                <c:pt idx="3348">
                  <c:v> $84 145,00 </c:v>
                </c:pt>
                <c:pt idx="3349">
                  <c:v> $91 950,00 </c:v>
                </c:pt>
                <c:pt idx="3350">
                  <c:v> $79 645,00 </c:v>
                </c:pt>
                <c:pt idx="3351">
                  <c:v> $72 970,00 </c:v>
                </c:pt>
                <c:pt idx="3352">
                  <c:v> $81 545,00 </c:v>
                </c:pt>
                <c:pt idx="3353">
                  <c:v> $89 350,00 </c:v>
                </c:pt>
                <c:pt idx="3354">
                  <c:v> $76 970,00 </c:v>
                </c:pt>
                <c:pt idx="3355">
                  <c:v> $75 570,00 </c:v>
                </c:pt>
                <c:pt idx="3356">
                  <c:v> $84 070,00 </c:v>
                </c:pt>
                <c:pt idx="3357">
                  <c:v> $91 875,00 </c:v>
                </c:pt>
                <c:pt idx="3358">
                  <c:v> $79 570,00 </c:v>
                </c:pt>
                <c:pt idx="3359">
                  <c:v> $72 970,00 </c:v>
                </c:pt>
                <c:pt idx="3360">
                  <c:v> $81 470,00 </c:v>
                </c:pt>
                <c:pt idx="3361">
                  <c:v> $89 275,00 </c:v>
                </c:pt>
                <c:pt idx="3362">
                  <c:v> $63 745,00 </c:v>
                </c:pt>
                <c:pt idx="3363">
                  <c:v> $74 800,00 </c:v>
                </c:pt>
                <c:pt idx="3364">
                  <c:v> $83 070,00 </c:v>
                </c:pt>
                <c:pt idx="3365">
                  <c:v> $70 520,00 </c:v>
                </c:pt>
                <c:pt idx="3366">
                  <c:v> $66 295,00 </c:v>
                </c:pt>
                <c:pt idx="3367">
                  <c:v> $72 250,00 </c:v>
                </c:pt>
                <c:pt idx="3368">
                  <c:v> $80 520,00 </c:v>
                </c:pt>
                <c:pt idx="3369">
                  <c:v> $67 970,00 </c:v>
                </c:pt>
                <c:pt idx="3370">
                  <c:v> $63 745,00 </c:v>
                </c:pt>
                <c:pt idx="3371">
                  <c:v> $74 800,00 </c:v>
                </c:pt>
                <c:pt idx="3372">
                  <c:v> $83 070,00 </c:v>
                </c:pt>
                <c:pt idx="3373">
                  <c:v> $70 520,00 </c:v>
                </c:pt>
                <c:pt idx="3374">
                  <c:v> $66 295,00 </c:v>
                </c:pt>
                <c:pt idx="3375">
                  <c:v> $72 250,00 </c:v>
                </c:pt>
                <c:pt idx="3376">
                  <c:v> $80 520,00 </c:v>
                </c:pt>
                <c:pt idx="3377">
                  <c:v> $67 970,00 </c:v>
                </c:pt>
                <c:pt idx="3378">
                  <c:v> $63 170,00 </c:v>
                </c:pt>
                <c:pt idx="3379">
                  <c:v> $74 225,00 </c:v>
                </c:pt>
                <c:pt idx="3380">
                  <c:v> $82 495,00 </c:v>
                </c:pt>
                <c:pt idx="3381">
                  <c:v> $69 945,00 </c:v>
                </c:pt>
                <c:pt idx="3382">
                  <c:v> $65 720,00 </c:v>
                </c:pt>
                <c:pt idx="3383">
                  <c:v> $71 675,00 </c:v>
                </c:pt>
                <c:pt idx="3384">
                  <c:v> $79 945,00 </c:v>
                </c:pt>
                <c:pt idx="3385">
                  <c:v> $67 395,00 </c:v>
                </c:pt>
                <c:pt idx="3386">
                  <c:v> $63 455,00 </c:v>
                </c:pt>
                <c:pt idx="3387">
                  <c:v> $74 510,00 </c:v>
                </c:pt>
                <c:pt idx="3388">
                  <c:v> $85 085,00 </c:v>
                </c:pt>
                <c:pt idx="3389">
                  <c:v> $72 120,00 </c:v>
                </c:pt>
                <c:pt idx="3390">
                  <c:v> $66 005,00 </c:v>
                </c:pt>
                <c:pt idx="3391">
                  <c:v> $71 960,00 </c:v>
                </c:pt>
                <c:pt idx="3392">
                  <c:v> $82 585,00 </c:v>
                </c:pt>
                <c:pt idx="3393">
                  <c:v> $69 570,00 </c:v>
                </c:pt>
                <c:pt idx="3394">
                  <c:v> $62 495,00 </c:v>
                </c:pt>
                <c:pt idx="3395">
                  <c:v> $73 550,00 </c:v>
                </c:pt>
                <c:pt idx="3396">
                  <c:v> $84 125,00 </c:v>
                </c:pt>
                <c:pt idx="3397">
                  <c:v> $71 160,00 </c:v>
                </c:pt>
                <c:pt idx="3398">
                  <c:v> $65 045,00 </c:v>
                </c:pt>
                <c:pt idx="3399">
                  <c:v> $71 000,00 </c:v>
                </c:pt>
                <c:pt idx="3400">
                  <c:v> $81 625,00 </c:v>
                </c:pt>
                <c:pt idx="3401">
                  <c:v> $68 610,00 </c:v>
                </c:pt>
                <c:pt idx="3402">
                  <c:v> $62 205,00 </c:v>
                </c:pt>
                <c:pt idx="3403">
                  <c:v> $83 835,00 </c:v>
                </c:pt>
                <c:pt idx="3404">
                  <c:v> $64 755,00 </c:v>
                </c:pt>
                <c:pt idx="3405">
                  <c:v> $81 335,00 </c:v>
                </c:pt>
                <c:pt idx="3406">
                  <c:v> $55 990,00 </c:v>
                </c:pt>
                <c:pt idx="3407">
                  <c:v> $58 490,00 </c:v>
                </c:pt>
                <c:pt idx="3408">
                  <c:v> $54 670,00 </c:v>
                </c:pt>
                <c:pt idx="3409">
                  <c:v> $57 225,00 </c:v>
                </c:pt>
                <c:pt idx="3410">
                  <c:v> $53 850,00 </c:v>
                </c:pt>
                <c:pt idx="3411">
                  <c:v> $56 405,00 </c:v>
                </c:pt>
                <c:pt idx="3412">
                  <c:v> $53 850,00 </c:v>
                </c:pt>
                <c:pt idx="3413">
                  <c:v> $56 405,00 </c:v>
                </c:pt>
                <c:pt idx="3414">
                  <c:v> $52 635,00 </c:v>
                </c:pt>
                <c:pt idx="3415">
                  <c:v> $55 535,00 </c:v>
                </c:pt>
                <c:pt idx="3416">
                  <c:v> $51 055,00 </c:v>
                </c:pt>
                <c:pt idx="3417">
                  <c:v> $53 955,00 </c:v>
                </c:pt>
                <c:pt idx="3418">
                  <c:v> $48 735,00 </c:v>
                </c:pt>
                <c:pt idx="3419">
                  <c:v> $52 230,00 </c:v>
                </c:pt>
                <c:pt idx="3420">
                  <c:v> $46 225,00 </c:v>
                </c:pt>
                <c:pt idx="3421">
                  <c:v> $46 225,00 </c:v>
                </c:pt>
                <c:pt idx="3422">
                  <c:v> $37 095,00 </c:v>
                </c:pt>
                <c:pt idx="3423">
                  <c:v> $47 095,00 </c:v>
                </c:pt>
                <c:pt idx="3424">
                  <c:v> $44 095,00 </c:v>
                </c:pt>
                <c:pt idx="3425">
                  <c:v> $41 095,00 </c:v>
                </c:pt>
                <c:pt idx="3426">
                  <c:v> $48 195,00 </c:v>
                </c:pt>
                <c:pt idx="3427">
                  <c:v> $46 095,00 </c:v>
                </c:pt>
                <c:pt idx="3428">
                  <c:v> $43 095,00 </c:v>
                </c:pt>
                <c:pt idx="3429">
                  <c:v> $37 095,00 </c:v>
                </c:pt>
                <c:pt idx="3430">
                  <c:v> $33 065,00 </c:v>
                </c:pt>
                <c:pt idx="3431">
                  <c:v> $45 095,00 </c:v>
                </c:pt>
                <c:pt idx="3432">
                  <c:v> $42 095,00 </c:v>
                </c:pt>
                <c:pt idx="3433">
                  <c:v> $39 095,00 </c:v>
                </c:pt>
                <c:pt idx="3434">
                  <c:v> $35 095,00 </c:v>
                </c:pt>
                <c:pt idx="3435">
                  <c:v> $46 195,00 </c:v>
                </c:pt>
                <c:pt idx="3436">
                  <c:v> $44 095,00 </c:v>
                </c:pt>
                <c:pt idx="3437">
                  <c:v> $41 095,00 </c:v>
                </c:pt>
                <c:pt idx="3438">
                  <c:v> $36 900,00 </c:v>
                </c:pt>
                <c:pt idx="3439">
                  <c:v> $46 695,00 </c:v>
                </c:pt>
                <c:pt idx="3440">
                  <c:v> $43 695,00 </c:v>
                </c:pt>
                <c:pt idx="3441">
                  <c:v> $41 195,00 </c:v>
                </c:pt>
                <c:pt idx="3442">
                  <c:v> $47 795,00 </c:v>
                </c:pt>
                <c:pt idx="3443">
                  <c:v> $45 695,00 </c:v>
                </c:pt>
                <c:pt idx="3444">
                  <c:v> $43 195,00 </c:v>
                </c:pt>
                <c:pt idx="3445">
                  <c:v> $37 590,00 </c:v>
                </c:pt>
                <c:pt idx="3446">
                  <c:v> $33 095,00 </c:v>
                </c:pt>
                <c:pt idx="3447">
                  <c:v> $44 895,00 </c:v>
                </c:pt>
                <c:pt idx="3448">
                  <c:v> $41 895,00 </c:v>
                </c:pt>
                <c:pt idx="3449">
                  <c:v> $39 395,00 </c:v>
                </c:pt>
                <c:pt idx="3450">
                  <c:v> $34 900,00 </c:v>
                </c:pt>
                <c:pt idx="3451">
                  <c:v> $45 995,00 </c:v>
                </c:pt>
                <c:pt idx="3452">
                  <c:v> $43 895,00 </c:v>
                </c:pt>
                <c:pt idx="3453">
                  <c:v> $41 395,00 </c:v>
                </c:pt>
                <c:pt idx="3454">
                  <c:v> $44 695,00 </c:v>
                </c:pt>
                <c:pt idx="3455">
                  <c:v> $54 195,00 </c:v>
                </c:pt>
                <c:pt idx="3456">
                  <c:v> $56 695,00 </c:v>
                </c:pt>
                <c:pt idx="3457">
                  <c:v> $65 895,00 </c:v>
                </c:pt>
                <c:pt idx="3458">
                  <c:v> $48 495,00 </c:v>
                </c:pt>
                <c:pt idx="3459">
                  <c:v> $50 995,00 </c:v>
                </c:pt>
                <c:pt idx="3460">
                  <c:v> $41 695,00 </c:v>
                </c:pt>
                <c:pt idx="3461">
                  <c:v> $55 495,00 </c:v>
                </c:pt>
                <c:pt idx="3462">
                  <c:v> $66 595,00 </c:v>
                </c:pt>
                <c:pt idx="3463">
                  <c:v> $58 095,00 </c:v>
                </c:pt>
                <c:pt idx="3464">
                  <c:v> $62 595,00 </c:v>
                </c:pt>
                <c:pt idx="3465">
                  <c:v> $86 795,00 </c:v>
                </c:pt>
                <c:pt idx="3466">
                  <c:v> $50 495,00 </c:v>
                </c:pt>
                <c:pt idx="3467">
                  <c:v> $56 095,00 </c:v>
                </c:pt>
                <c:pt idx="3468">
                  <c:v> $54 095,00 </c:v>
                </c:pt>
                <c:pt idx="3469">
                  <c:v> $65 295,00 </c:v>
                </c:pt>
                <c:pt idx="3470">
                  <c:v> $75 095,00 </c:v>
                </c:pt>
                <c:pt idx="3471">
                  <c:v> $84 295,00 </c:v>
                </c:pt>
                <c:pt idx="3472">
                  <c:v> $59 195,00 </c:v>
                </c:pt>
                <c:pt idx="3473">
                  <c:v> $61 195,00 </c:v>
                </c:pt>
                <c:pt idx="3474">
                  <c:v> $55 495,00 </c:v>
                </c:pt>
                <c:pt idx="3475">
                  <c:v> $53 495,00 </c:v>
                </c:pt>
                <c:pt idx="3476">
                  <c:v> $63 570,00 </c:v>
                </c:pt>
                <c:pt idx="3477">
                  <c:v> $83 465,00 </c:v>
                </c:pt>
                <c:pt idx="3478">
                  <c:v> $58 395,00 </c:v>
                </c:pt>
                <c:pt idx="3479">
                  <c:v> $60 395,00 </c:v>
                </c:pt>
                <c:pt idx="3480">
                  <c:v> $52 895,00 </c:v>
                </c:pt>
                <c:pt idx="3481">
                  <c:v> $48 305,00 </c:v>
                </c:pt>
                <c:pt idx="3482">
                  <c:v> $57 295,00 </c:v>
                </c:pt>
                <c:pt idx="3483">
                  <c:v> $66 195,00 </c:v>
                </c:pt>
                <c:pt idx="3484">
                  <c:v> $50 895,00 </c:v>
                </c:pt>
                <c:pt idx="3485">
                  <c:v> $46 795,00 </c:v>
                </c:pt>
                <c:pt idx="3486">
                  <c:v> $49 630,00 </c:v>
                </c:pt>
                <c:pt idx="3487">
                  <c:v> $49 250,00 </c:v>
                </c:pt>
                <c:pt idx="3488">
                  <c:v> $50 595,00 </c:v>
                </c:pt>
                <c:pt idx="3489">
                  <c:v> $46 895,00 </c:v>
                </c:pt>
                <c:pt idx="3490">
                  <c:v> $59 495,00 </c:v>
                </c:pt>
                <c:pt idx="3491">
                  <c:v> $72 995,00 </c:v>
                </c:pt>
                <c:pt idx="3492">
                  <c:v> $68 395,00 </c:v>
                </c:pt>
                <c:pt idx="3493">
                  <c:v> $52 395,00 </c:v>
                </c:pt>
                <c:pt idx="3494">
                  <c:v> $47 805,00 </c:v>
                </c:pt>
                <c:pt idx="3495">
                  <c:v> $56 795,00 </c:v>
                </c:pt>
                <c:pt idx="3496">
                  <c:v> $65 695,00 </c:v>
                </c:pt>
                <c:pt idx="3497">
                  <c:v> $50 395,00 </c:v>
                </c:pt>
                <c:pt idx="3498">
                  <c:v> $46 295,00 </c:v>
                </c:pt>
                <c:pt idx="3499">
                  <c:v> $49 130,00 </c:v>
                </c:pt>
                <c:pt idx="3500">
                  <c:v> $48 750,00 </c:v>
                </c:pt>
                <c:pt idx="3501">
                  <c:v> $50 095,00 </c:v>
                </c:pt>
                <c:pt idx="3502">
                  <c:v> $46 395,00 </c:v>
                </c:pt>
                <c:pt idx="3503">
                  <c:v> $58 995,00 </c:v>
                </c:pt>
                <c:pt idx="3504">
                  <c:v> $72 495,00 </c:v>
                </c:pt>
                <c:pt idx="3505">
                  <c:v> $67 895,00 </c:v>
                </c:pt>
                <c:pt idx="3506">
                  <c:v> $51 250,00 </c:v>
                </c:pt>
                <c:pt idx="3507">
                  <c:v> $47 805,00 </c:v>
                </c:pt>
                <c:pt idx="3508">
                  <c:v> $55 705,00 </c:v>
                </c:pt>
                <c:pt idx="3509">
                  <c:v> $64 550,00 </c:v>
                </c:pt>
                <c:pt idx="3510">
                  <c:v> $49 250,00 </c:v>
                </c:pt>
                <c:pt idx="3511">
                  <c:v> $46 295,00 </c:v>
                </c:pt>
                <c:pt idx="3512">
                  <c:v> $49 130,00 </c:v>
                </c:pt>
                <c:pt idx="3513">
                  <c:v> $48 750,00 </c:v>
                </c:pt>
                <c:pt idx="3514">
                  <c:v> $50 095,00 </c:v>
                </c:pt>
                <c:pt idx="3515">
                  <c:v> $45 295,00 </c:v>
                </c:pt>
                <c:pt idx="3516">
                  <c:v> $63 770,00 </c:v>
                </c:pt>
                <c:pt idx="3517">
                  <c:v> $57 935,00 </c:v>
                </c:pt>
                <c:pt idx="3518">
                  <c:v> $72 320,00 </c:v>
                </c:pt>
                <c:pt idx="3519">
                  <c:v> $66 780,00 </c:v>
                </c:pt>
                <c:pt idx="3520">
                  <c:v> $51 000,00 </c:v>
                </c:pt>
                <c:pt idx="3521">
                  <c:v> $47 370,00 </c:v>
                </c:pt>
                <c:pt idx="3522">
                  <c:v> $54 670,00 </c:v>
                </c:pt>
                <c:pt idx="3523">
                  <c:v> $62 015,00 </c:v>
                </c:pt>
                <c:pt idx="3524">
                  <c:v> $49 000,00 </c:v>
                </c:pt>
                <c:pt idx="3525">
                  <c:v> $45 860,00 </c:v>
                </c:pt>
                <c:pt idx="3526">
                  <c:v> $48 695,00 </c:v>
                </c:pt>
                <c:pt idx="3527">
                  <c:v> $48 315,00 </c:v>
                </c:pt>
                <c:pt idx="3528">
                  <c:v> $49 660,00 </c:v>
                </c:pt>
                <c:pt idx="3529">
                  <c:v> $44 660,00 </c:v>
                </c:pt>
                <c:pt idx="3530">
                  <c:v> $56 900,00 </c:v>
                </c:pt>
                <c:pt idx="3531">
                  <c:v> $64 245,00 </c:v>
                </c:pt>
                <c:pt idx="3532">
                  <c:v> $51 315,00 </c:v>
                </c:pt>
                <c:pt idx="3533">
                  <c:v> $47 310,00 </c:v>
                </c:pt>
                <c:pt idx="3534">
                  <c:v> $54 455,00 </c:v>
                </c:pt>
                <c:pt idx="3535">
                  <c:v> $61 750,00 </c:v>
                </c:pt>
                <c:pt idx="3536">
                  <c:v> $49 510,00 </c:v>
                </c:pt>
                <c:pt idx="3537">
                  <c:v> $45 800,00 </c:v>
                </c:pt>
                <c:pt idx="3538">
                  <c:v> $48 635,00 </c:v>
                </c:pt>
                <c:pt idx="3539">
                  <c:v> $48 255,00 </c:v>
                </c:pt>
                <c:pt idx="3540">
                  <c:v> $49 600,00 </c:v>
                </c:pt>
                <c:pt idx="3541">
                  <c:v> $44 600,00 </c:v>
                </c:pt>
                <c:pt idx="3542">
                  <c:v> $62 095,00 </c:v>
                </c:pt>
                <c:pt idx="3543">
                  <c:v> $69 095,00 </c:v>
                </c:pt>
                <c:pt idx="3544">
                  <c:v> $50 915,00 </c:v>
                </c:pt>
                <c:pt idx="3545">
                  <c:v> $47 285,00 </c:v>
                </c:pt>
                <c:pt idx="3546">
                  <c:v> $53 585,00 </c:v>
                </c:pt>
                <c:pt idx="3547">
                  <c:v> $58 160,00 </c:v>
                </c:pt>
                <c:pt idx="3548">
                  <c:v> $48 690,00 </c:v>
                </c:pt>
                <c:pt idx="3549">
                  <c:v> $45 650,00 </c:v>
                </c:pt>
                <c:pt idx="3550">
                  <c:v> $48 610,00 </c:v>
                </c:pt>
                <c:pt idx="3551">
                  <c:v> $48 230,00 </c:v>
                </c:pt>
                <c:pt idx="3552">
                  <c:v> $49 575,00 </c:v>
                </c:pt>
                <c:pt idx="3553">
                  <c:v> $44 075,00 </c:v>
                </c:pt>
                <c:pt idx="3554">
                  <c:v> $55 810,00 </c:v>
                </c:pt>
                <c:pt idx="3555">
                  <c:v> $60 385,00 </c:v>
                </c:pt>
                <c:pt idx="3556">
                  <c:v> $48 995,00 </c:v>
                </c:pt>
                <c:pt idx="3557">
                  <c:v> $61 695,00 </c:v>
                </c:pt>
                <c:pt idx="3558">
                  <c:v> $71 795,00 </c:v>
                </c:pt>
                <c:pt idx="3559">
                  <c:v> $46 995,00 </c:v>
                </c:pt>
                <c:pt idx="3560">
                  <c:v> $60 195,00 </c:v>
                </c:pt>
                <c:pt idx="3561">
                  <c:v> $62 195,00 </c:v>
                </c:pt>
                <c:pt idx="3562">
                  <c:v> $52 695,00 </c:v>
                </c:pt>
                <c:pt idx="3563">
                  <c:v> $54 695,00 </c:v>
                </c:pt>
                <c:pt idx="3564">
                  <c:v> $48 495,00 </c:v>
                </c:pt>
                <c:pt idx="3565">
                  <c:v> $61 195,00 </c:v>
                </c:pt>
                <c:pt idx="3566">
                  <c:v> $71 295,00 </c:v>
                </c:pt>
                <c:pt idx="3567">
                  <c:v> $46 495,00 </c:v>
                </c:pt>
                <c:pt idx="3568">
                  <c:v> $59 695,00 </c:v>
                </c:pt>
                <c:pt idx="3569">
                  <c:v> $61 695,00 </c:v>
                </c:pt>
                <c:pt idx="3570">
                  <c:v> $52 195,00 </c:v>
                </c:pt>
                <c:pt idx="3571">
                  <c:v> $54 195,00 </c:v>
                </c:pt>
                <c:pt idx="3572">
                  <c:v> $47 560,00 </c:v>
                </c:pt>
                <c:pt idx="3573">
                  <c:v> $59 955,00 </c:v>
                </c:pt>
                <c:pt idx="3574">
                  <c:v> $69 955,00 </c:v>
                </c:pt>
                <c:pt idx="3575">
                  <c:v> $45 560,00 </c:v>
                </c:pt>
                <c:pt idx="3576">
                  <c:v> $60 685,00 </c:v>
                </c:pt>
                <c:pt idx="3577">
                  <c:v> $62 685,00 </c:v>
                </c:pt>
                <c:pt idx="3578">
                  <c:v> $56 285,00 </c:v>
                </c:pt>
                <c:pt idx="3579">
                  <c:v> $58 285,00 </c:v>
                </c:pt>
                <c:pt idx="3580">
                  <c:v> $51 285,00 </c:v>
                </c:pt>
                <c:pt idx="3581">
                  <c:v> $53 285,00 </c:v>
                </c:pt>
                <c:pt idx="3582">
                  <c:v> $47 345,00 </c:v>
                </c:pt>
                <c:pt idx="3583">
                  <c:v> $59 340,00 </c:v>
                </c:pt>
                <c:pt idx="3584">
                  <c:v> $69 340,00 </c:v>
                </c:pt>
                <c:pt idx="3585">
                  <c:v> $45 345,00 </c:v>
                </c:pt>
                <c:pt idx="3586">
                  <c:v> $60 070,00 </c:v>
                </c:pt>
                <c:pt idx="3587">
                  <c:v> $62 070,00 </c:v>
                </c:pt>
                <c:pt idx="3588">
                  <c:v> $55 670,00 </c:v>
                </c:pt>
                <c:pt idx="3589">
                  <c:v> $57 670,00 </c:v>
                </c:pt>
                <c:pt idx="3590">
                  <c:v> $51 270,00 </c:v>
                </c:pt>
                <c:pt idx="3591">
                  <c:v> $53 270,00 </c:v>
                </c:pt>
                <c:pt idx="3592">
                  <c:v> $41 495,00 </c:v>
                </c:pt>
                <c:pt idx="3593">
                  <c:v> $49 795,00 </c:v>
                </c:pt>
                <c:pt idx="3594">
                  <c:v> $44 195,00 </c:v>
                </c:pt>
                <c:pt idx="3595">
                  <c:v> $51 695,00 </c:v>
                </c:pt>
                <c:pt idx="3596">
                  <c:v> $46 095,00 </c:v>
                </c:pt>
                <c:pt idx="3597">
                  <c:v> $42 195,00 </c:v>
                </c:pt>
                <c:pt idx="3598">
                  <c:v> $44 095,00 </c:v>
                </c:pt>
                <c:pt idx="3599">
                  <c:v> $59 070,00 </c:v>
                </c:pt>
                <c:pt idx="3600">
                  <c:v> $69 070,00 </c:v>
                </c:pt>
                <c:pt idx="3601">
                  <c:v> $45 100,00 </c:v>
                </c:pt>
                <c:pt idx="3602">
                  <c:v> $61 800,00 </c:v>
                </c:pt>
                <c:pt idx="3603">
                  <c:v> $63 800,00 </c:v>
                </c:pt>
                <c:pt idx="3604">
                  <c:v> $57 400,00 </c:v>
                </c:pt>
                <c:pt idx="3605">
                  <c:v> $59 400,00 </c:v>
                </c:pt>
                <c:pt idx="3606">
                  <c:v> $51 000,00 </c:v>
                </c:pt>
                <c:pt idx="3607">
                  <c:v> $53 000,00 </c:v>
                </c:pt>
                <c:pt idx="3608">
                  <c:v> $47 100,00 </c:v>
                </c:pt>
                <c:pt idx="3609">
                  <c:v> $47 995,00 </c:v>
                </c:pt>
                <c:pt idx="3610">
                  <c:v> $43 795,00 </c:v>
                </c:pt>
                <c:pt idx="3611">
                  <c:v> $39 495,00 </c:v>
                </c:pt>
                <c:pt idx="3612">
                  <c:v> $49 995,00 </c:v>
                </c:pt>
                <c:pt idx="3613">
                  <c:v> $45 795,00 </c:v>
                </c:pt>
                <c:pt idx="3614">
                  <c:v> $40 805,00 </c:v>
                </c:pt>
                <c:pt idx="3615">
                  <c:v> $49 750,00 </c:v>
                </c:pt>
                <c:pt idx="3616">
                  <c:v> $44 190,00 </c:v>
                </c:pt>
                <c:pt idx="3617">
                  <c:v> $51 650,00 </c:v>
                </c:pt>
                <c:pt idx="3618">
                  <c:v> $46 090,00 </c:v>
                </c:pt>
                <c:pt idx="3619">
                  <c:v> $42 150,00 </c:v>
                </c:pt>
                <c:pt idx="3620">
                  <c:v> $39 205,00 </c:v>
                </c:pt>
                <c:pt idx="3621">
                  <c:v> $44 050,00 </c:v>
                </c:pt>
                <c:pt idx="3622">
                  <c:v> $41 105,00 </c:v>
                </c:pt>
                <c:pt idx="3623">
                  <c:v> $48 290,00 </c:v>
                </c:pt>
                <c:pt idx="3624">
                  <c:v> $43 340,00 </c:v>
                </c:pt>
                <c:pt idx="3625">
                  <c:v> $50 190,00 </c:v>
                </c:pt>
                <c:pt idx="3626">
                  <c:v> $45 240,00 </c:v>
                </c:pt>
                <c:pt idx="3627">
                  <c:v> $39 095,00 </c:v>
                </c:pt>
                <c:pt idx="3628">
                  <c:v> $40 920,00 </c:v>
                </c:pt>
                <c:pt idx="3629">
                  <c:v> $48 150,00 </c:v>
                </c:pt>
                <c:pt idx="3630">
                  <c:v> $43 950,00 </c:v>
                </c:pt>
                <c:pt idx="3631">
                  <c:v> $38 905,00 </c:v>
                </c:pt>
                <c:pt idx="3632">
                  <c:v> $50 050,00 </c:v>
                </c:pt>
                <c:pt idx="3633">
                  <c:v> $45 850,00 </c:v>
                </c:pt>
                <c:pt idx="3634">
                  <c:v> $40 615,00 </c:v>
                </c:pt>
                <c:pt idx="3635">
                  <c:v> $49 750,00 </c:v>
                </c:pt>
                <c:pt idx="3636">
                  <c:v> $44 190,00 </c:v>
                </c:pt>
                <c:pt idx="3637">
                  <c:v> $51 650,00 </c:v>
                </c:pt>
                <c:pt idx="3638">
                  <c:v> $46 090,00 </c:v>
                </c:pt>
                <c:pt idx="3639">
                  <c:v> $42 150,00 </c:v>
                </c:pt>
                <c:pt idx="3640">
                  <c:v> $39 015,00 </c:v>
                </c:pt>
                <c:pt idx="3641">
                  <c:v> $44 050,00 </c:v>
                </c:pt>
                <c:pt idx="3642">
                  <c:v> $40 915,00 </c:v>
                </c:pt>
                <c:pt idx="3643">
                  <c:v> $48 290,00 </c:v>
                </c:pt>
                <c:pt idx="3644">
                  <c:v> $42 290,00 </c:v>
                </c:pt>
                <c:pt idx="3645">
                  <c:v> $50 190,00 </c:v>
                </c:pt>
                <c:pt idx="3646">
                  <c:v> $44 190,00 </c:v>
                </c:pt>
                <c:pt idx="3647">
                  <c:v> $39 050,00 </c:v>
                </c:pt>
                <c:pt idx="3648">
                  <c:v> $35 915,00 </c:v>
                </c:pt>
                <c:pt idx="3649">
                  <c:v> $42 250,00 </c:v>
                </c:pt>
                <c:pt idx="3650">
                  <c:v> $39 115,00 </c:v>
                </c:pt>
                <c:pt idx="3651">
                  <c:v> $48 150,00 </c:v>
                </c:pt>
                <c:pt idx="3652">
                  <c:v> $43 950,00 </c:v>
                </c:pt>
                <c:pt idx="3653">
                  <c:v> $38 715,00 </c:v>
                </c:pt>
                <c:pt idx="3654">
                  <c:v> $50 050,00 </c:v>
                </c:pt>
                <c:pt idx="3655">
                  <c:v> $45 850,00 </c:v>
                </c:pt>
                <c:pt idx="3656">
                  <c:v> $40 265,00 </c:v>
                </c:pt>
                <c:pt idx="3657">
                  <c:v> $49 265,00 </c:v>
                </c:pt>
                <c:pt idx="3658">
                  <c:v> $43 565,00 </c:v>
                </c:pt>
                <c:pt idx="3659">
                  <c:v> $51 165,00 </c:v>
                </c:pt>
                <c:pt idx="3660">
                  <c:v> $45 465,00 </c:v>
                </c:pt>
                <c:pt idx="3661">
                  <c:v> $41 765,00 </c:v>
                </c:pt>
                <c:pt idx="3662">
                  <c:v> $41 520,00 </c:v>
                </c:pt>
                <c:pt idx="3663">
                  <c:v> $38 465,00 </c:v>
                </c:pt>
                <c:pt idx="3664">
                  <c:v> $43 665,00 </c:v>
                </c:pt>
                <c:pt idx="3665">
                  <c:v> $43 420,00 </c:v>
                </c:pt>
                <c:pt idx="3666">
                  <c:v> $40 365,00 </c:v>
                </c:pt>
                <c:pt idx="3667">
                  <c:v> $47 800,00 </c:v>
                </c:pt>
                <c:pt idx="3668">
                  <c:v> $41 745,00 </c:v>
                </c:pt>
                <c:pt idx="3669">
                  <c:v> $49 700,00 </c:v>
                </c:pt>
                <c:pt idx="3670">
                  <c:v> $43 645,00 </c:v>
                </c:pt>
                <c:pt idx="3671">
                  <c:v> $39 945,00 </c:v>
                </c:pt>
                <c:pt idx="3672">
                  <c:v> $38 400,00 </c:v>
                </c:pt>
                <c:pt idx="3673">
                  <c:v> $35 345,00 </c:v>
                </c:pt>
                <c:pt idx="3674">
                  <c:v> $41 845,00 </c:v>
                </c:pt>
                <c:pt idx="3675">
                  <c:v> $41 600,00 </c:v>
                </c:pt>
                <c:pt idx="3676">
                  <c:v> $38 545,00 </c:v>
                </c:pt>
                <c:pt idx="3677">
                  <c:v> $47 210,00 </c:v>
                </c:pt>
                <c:pt idx="3678">
                  <c:v> $42 805,00 </c:v>
                </c:pt>
                <c:pt idx="3679">
                  <c:v> $38 365,00 </c:v>
                </c:pt>
                <c:pt idx="3680">
                  <c:v> $49 110,00 </c:v>
                </c:pt>
                <c:pt idx="3681">
                  <c:v> $44 705,00 </c:v>
                </c:pt>
                <c:pt idx="3682">
                  <c:v> $38 365,00 </c:v>
                </c:pt>
                <c:pt idx="3683">
                  <c:v> $46 865,00 </c:v>
                </c:pt>
                <c:pt idx="3684">
                  <c:v> $41 565,00 </c:v>
                </c:pt>
                <c:pt idx="3685">
                  <c:v> $48 765,00 </c:v>
                </c:pt>
                <c:pt idx="3686">
                  <c:v> $43 465,00 </c:v>
                </c:pt>
                <c:pt idx="3687">
                  <c:v> $39 765,00 </c:v>
                </c:pt>
                <c:pt idx="3688">
                  <c:v> $37 865,00 </c:v>
                </c:pt>
                <c:pt idx="3689">
                  <c:v> $35 165,00 </c:v>
                </c:pt>
                <c:pt idx="3690">
                  <c:v> $41 665,00 </c:v>
                </c:pt>
                <c:pt idx="3691">
                  <c:v> $41 065,00 </c:v>
                </c:pt>
                <c:pt idx="3692">
                  <c:v> $39 760,00 </c:v>
                </c:pt>
                <c:pt idx="3693">
                  <c:v> $38 860,00 </c:v>
                </c:pt>
                <c:pt idx="3694">
                  <c:v> $36 560,00 </c:v>
                </c:pt>
                <c:pt idx="3695">
                  <c:v> $40 760,00 </c:v>
                </c:pt>
                <c:pt idx="3696">
                  <c:v> $33 675,00 </c:v>
                </c:pt>
                <c:pt idx="3697">
                  <c:v> $35 975,00 </c:v>
                </c:pt>
                <c:pt idx="3698">
                  <c:v> $33 675,00 </c:v>
                </c:pt>
                <c:pt idx="3699">
                  <c:v> $35 975,00 </c:v>
                </c:pt>
                <c:pt idx="3700">
                  <c:v> $29 925,00 </c:v>
                </c:pt>
                <c:pt idx="3701">
                  <c:v> $32 785,00 </c:v>
                </c:pt>
                <c:pt idx="3702">
                  <c:v> $29 270,00 </c:v>
                </c:pt>
                <c:pt idx="3703">
                  <c:v> $31 970,00 </c:v>
                </c:pt>
                <c:pt idx="3704">
                  <c:v> $30 190,00 </c:v>
                </c:pt>
                <c:pt idx="3705">
                  <c:v> $32 440,00 </c:v>
                </c:pt>
                <c:pt idx="3706">
                  <c:v> $30 650,00 </c:v>
                </c:pt>
                <c:pt idx="3707">
                  <c:v> $30 000,00 </c:v>
                </c:pt>
                <c:pt idx="3708">
                  <c:v> $86 995,00 </c:v>
                </c:pt>
                <c:pt idx="3709">
                  <c:v> $86 495,00 </c:v>
                </c:pt>
                <c:pt idx="3710">
                  <c:v> $83 995,00 </c:v>
                </c:pt>
                <c:pt idx="3711">
                  <c:v> $69 900,00 </c:v>
                </c:pt>
                <c:pt idx="3712">
                  <c:v> $63 600,00 </c:v>
                </c:pt>
                <c:pt idx="3713">
                  <c:v> $63 600,00 </c:v>
                </c:pt>
                <c:pt idx="3714">
                  <c:v> $63 600,00 </c:v>
                </c:pt>
                <c:pt idx="3715">
                  <c:v> $63 215,00 </c:v>
                </c:pt>
                <c:pt idx="3716">
                  <c:v> $63 215,00 </c:v>
                </c:pt>
                <c:pt idx="3717">
                  <c:v> $63 215,00 </c:v>
                </c:pt>
                <c:pt idx="3718">
                  <c:v> $63 215,00 </c:v>
                </c:pt>
                <c:pt idx="3719">
                  <c:v> $63 215,00 </c:v>
                </c:pt>
                <c:pt idx="3720">
                  <c:v> $63 215,00 </c:v>
                </c:pt>
                <c:pt idx="3721">
                  <c:v> $62 360,00 </c:v>
                </c:pt>
                <c:pt idx="3722">
                  <c:v> $62 360,00 </c:v>
                </c:pt>
                <c:pt idx="3723">
                  <c:v> $62 360,00 </c:v>
                </c:pt>
                <c:pt idx="3724">
                  <c:v> $60 720,00 </c:v>
                </c:pt>
                <c:pt idx="3725">
                  <c:v> $58 575,00 </c:v>
                </c:pt>
                <c:pt idx="3726">
                  <c:v> $51 425,00 </c:v>
                </c:pt>
                <c:pt idx="3727">
                  <c:v> $50 675,00 </c:v>
                </c:pt>
                <c:pt idx="3728">
                  <c:v> $49 490,00 </c:v>
                </c:pt>
                <c:pt idx="3729">
                  <c:v> $49 300,00 </c:v>
                </c:pt>
                <c:pt idx="3730">
                  <c:v> $78 195,00 </c:v>
                </c:pt>
                <c:pt idx="3731">
                  <c:v> $91 195,00 </c:v>
                </c:pt>
                <c:pt idx="3732">
                  <c:v> $100 295,00 </c:v>
                </c:pt>
                <c:pt idx="3733">
                  <c:v> $86 795,00 </c:v>
                </c:pt>
                <c:pt idx="3734">
                  <c:v> $81 195,00 </c:v>
                </c:pt>
                <c:pt idx="3735">
                  <c:v> $88 195,00 </c:v>
                </c:pt>
                <c:pt idx="3736">
                  <c:v> $97 295,00 </c:v>
                </c:pt>
                <c:pt idx="3737">
                  <c:v> $83 795,00 </c:v>
                </c:pt>
                <c:pt idx="3738">
                  <c:v> $77 695,00 </c:v>
                </c:pt>
                <c:pt idx="3739">
                  <c:v> $90 695,00 </c:v>
                </c:pt>
                <c:pt idx="3740">
                  <c:v> $99 795,00 </c:v>
                </c:pt>
                <c:pt idx="3741">
                  <c:v> $86 295,00 </c:v>
                </c:pt>
                <c:pt idx="3742">
                  <c:v> $80 695,00 </c:v>
                </c:pt>
                <c:pt idx="3743">
                  <c:v> $87 695,00 </c:v>
                </c:pt>
                <c:pt idx="3744">
                  <c:v> $96 795,00 </c:v>
                </c:pt>
                <c:pt idx="3745">
                  <c:v> $83 295,00 </c:v>
                </c:pt>
                <c:pt idx="3746">
                  <c:v> $80 045,00 </c:v>
                </c:pt>
                <c:pt idx="3747">
                  <c:v> $78 570,00 </c:v>
                </c:pt>
                <c:pt idx="3748">
                  <c:v> $87 145,00 </c:v>
                </c:pt>
                <c:pt idx="3749">
                  <c:v> $94 950,00 </c:v>
                </c:pt>
                <c:pt idx="3750">
                  <c:v> $82 645,00 </c:v>
                </c:pt>
                <c:pt idx="3751">
                  <c:v> $75 970,00 </c:v>
                </c:pt>
                <c:pt idx="3752">
                  <c:v> $84 545,00 </c:v>
                </c:pt>
                <c:pt idx="3753">
                  <c:v> $92 350,00 </c:v>
                </c:pt>
                <c:pt idx="3754">
                  <c:v> $79 970,00 </c:v>
                </c:pt>
                <c:pt idx="3755">
                  <c:v> $78 570,00 </c:v>
                </c:pt>
                <c:pt idx="3756">
                  <c:v> $87 070,00 </c:v>
                </c:pt>
                <c:pt idx="3757">
                  <c:v> $94 875,00 </c:v>
                </c:pt>
                <c:pt idx="3758">
                  <c:v> $82 570,00 </c:v>
                </c:pt>
                <c:pt idx="3759">
                  <c:v> $75 970,00 </c:v>
                </c:pt>
                <c:pt idx="3760">
                  <c:v> $84 470,00 </c:v>
                </c:pt>
                <c:pt idx="3761">
                  <c:v> $92 275,00 </c:v>
                </c:pt>
                <c:pt idx="3762">
                  <c:v> $66 345,00 </c:v>
                </c:pt>
                <c:pt idx="3763">
                  <c:v> $78 000,00 </c:v>
                </c:pt>
                <c:pt idx="3764">
                  <c:v> $85 670,00 </c:v>
                </c:pt>
                <c:pt idx="3765">
                  <c:v> $73 120,00 </c:v>
                </c:pt>
                <c:pt idx="3766">
                  <c:v> $68 895,00 </c:v>
                </c:pt>
                <c:pt idx="3767">
                  <c:v> $75 450,00 </c:v>
                </c:pt>
                <c:pt idx="3768">
                  <c:v> $83 120,00 </c:v>
                </c:pt>
                <c:pt idx="3769">
                  <c:v> $70 570,00 </c:v>
                </c:pt>
                <c:pt idx="3770">
                  <c:v> $66 345,00 </c:v>
                </c:pt>
                <c:pt idx="3771">
                  <c:v> $78 000,00 </c:v>
                </c:pt>
                <c:pt idx="3772">
                  <c:v> $85 670,00 </c:v>
                </c:pt>
                <c:pt idx="3773">
                  <c:v> $73 120,00 </c:v>
                </c:pt>
                <c:pt idx="3774">
                  <c:v> $68 895,00 </c:v>
                </c:pt>
                <c:pt idx="3775">
                  <c:v> $75 450,00 </c:v>
                </c:pt>
                <c:pt idx="3776">
                  <c:v> $83 120,00 </c:v>
                </c:pt>
                <c:pt idx="3777">
                  <c:v> $70 570,00 </c:v>
                </c:pt>
                <c:pt idx="3778">
                  <c:v> $65 770,00 </c:v>
                </c:pt>
                <c:pt idx="3779">
                  <c:v> $77 425,00 </c:v>
                </c:pt>
                <c:pt idx="3780">
                  <c:v> $85 095,00 </c:v>
                </c:pt>
                <c:pt idx="3781">
                  <c:v> $72 545,00 </c:v>
                </c:pt>
                <c:pt idx="3782">
                  <c:v> $68 320,00 </c:v>
                </c:pt>
                <c:pt idx="3783">
                  <c:v> $74 875,00 </c:v>
                </c:pt>
                <c:pt idx="3784">
                  <c:v> $82 545,00 </c:v>
                </c:pt>
                <c:pt idx="3785">
                  <c:v> $69 995,00 </c:v>
                </c:pt>
                <c:pt idx="3786">
                  <c:v> $66 080,00 </c:v>
                </c:pt>
                <c:pt idx="3787">
                  <c:v> $77 685,00 </c:v>
                </c:pt>
                <c:pt idx="3788">
                  <c:v> $87 660,00 </c:v>
                </c:pt>
                <c:pt idx="3789">
                  <c:v> $74 695,00 </c:v>
                </c:pt>
                <c:pt idx="3790">
                  <c:v> $68 580,00 </c:v>
                </c:pt>
                <c:pt idx="3791">
                  <c:v> $75 185,00 </c:v>
                </c:pt>
                <c:pt idx="3792">
                  <c:v> $85 160,00 </c:v>
                </c:pt>
                <c:pt idx="3793">
                  <c:v> $72 195,00 </c:v>
                </c:pt>
                <c:pt idx="3794">
                  <c:v> $65 100,00 </c:v>
                </c:pt>
                <c:pt idx="3795">
                  <c:v> $76 705,00 </c:v>
                </c:pt>
                <c:pt idx="3796">
                  <c:v> $86 680,00 </c:v>
                </c:pt>
                <c:pt idx="3797">
                  <c:v> $73 715,00 </c:v>
                </c:pt>
                <c:pt idx="3798">
                  <c:v> $67 600,00 </c:v>
                </c:pt>
                <c:pt idx="3799">
                  <c:v> $74 205,00 </c:v>
                </c:pt>
                <c:pt idx="3800">
                  <c:v> $84 180,00 </c:v>
                </c:pt>
                <c:pt idx="3801">
                  <c:v> $71 215,00 </c:v>
                </c:pt>
                <c:pt idx="3802">
                  <c:v> $64 810,00 </c:v>
                </c:pt>
                <c:pt idx="3803">
                  <c:v> $86 390,00 </c:v>
                </c:pt>
                <c:pt idx="3804">
                  <c:v> $67 310,00 </c:v>
                </c:pt>
                <c:pt idx="3805">
                  <c:v> $83 890,00 </c:v>
                </c:pt>
                <c:pt idx="3806">
                  <c:v> $58 490,00 </c:v>
                </c:pt>
                <c:pt idx="3807">
                  <c:v> $60 990,00 </c:v>
                </c:pt>
                <c:pt idx="3808">
                  <c:v> $59 640,00 </c:v>
                </c:pt>
                <c:pt idx="3809">
                  <c:v> $58 805,00 </c:v>
                </c:pt>
                <c:pt idx="3810">
                  <c:v> $70 175,00 </c:v>
                </c:pt>
                <c:pt idx="3811">
                  <c:v> $58 805,00 </c:v>
                </c:pt>
                <c:pt idx="3812">
                  <c:v> $70 175,00 </c:v>
                </c:pt>
                <c:pt idx="3813">
                  <c:v> $57 935,00 </c:v>
                </c:pt>
                <c:pt idx="3814">
                  <c:v> $69 305,00 </c:v>
                </c:pt>
                <c:pt idx="3815">
                  <c:v> $56 380,00 </c:v>
                </c:pt>
                <c:pt idx="3816">
                  <c:v> $43 595,00 </c:v>
                </c:pt>
                <c:pt idx="3817">
                  <c:v> $53 095,00 </c:v>
                </c:pt>
                <c:pt idx="3818">
                  <c:v> $55 595,00 </c:v>
                </c:pt>
                <c:pt idx="3819">
                  <c:v> $63 395,00 </c:v>
                </c:pt>
                <c:pt idx="3820">
                  <c:v> $46 595,00 </c:v>
                </c:pt>
                <c:pt idx="3821">
                  <c:v> $49 095,00 </c:v>
                </c:pt>
                <c:pt idx="3822">
                  <c:v> $40 595,00 </c:v>
                </c:pt>
                <c:pt idx="3823">
                  <c:v> $41 395,00 </c:v>
                </c:pt>
                <c:pt idx="3824">
                  <c:v> $38 995,00 </c:v>
                </c:pt>
                <c:pt idx="3825">
                  <c:v> $50 895,00 </c:v>
                </c:pt>
                <c:pt idx="3826">
                  <c:v> $48 395,00 </c:v>
                </c:pt>
                <c:pt idx="3827">
                  <c:v> $50 395,00 </c:v>
                </c:pt>
                <c:pt idx="3828">
                  <c:v> $42 795,00 </c:v>
                </c:pt>
                <c:pt idx="3829">
                  <c:v> $44 795,00 </c:v>
                </c:pt>
                <c:pt idx="3830">
                  <c:v> $40 895,00 </c:v>
                </c:pt>
                <c:pt idx="3831">
                  <c:v> $38 495,00 </c:v>
                </c:pt>
                <c:pt idx="3832">
                  <c:v> $50 395,00 </c:v>
                </c:pt>
                <c:pt idx="3833">
                  <c:v> $47 895,00 </c:v>
                </c:pt>
                <c:pt idx="3834">
                  <c:v> $49 895,00 </c:v>
                </c:pt>
                <c:pt idx="3835">
                  <c:v> $42 295,00 </c:v>
                </c:pt>
                <c:pt idx="3836">
                  <c:v> $44 295,00 </c:v>
                </c:pt>
                <c:pt idx="3837">
                  <c:v> $44 520,00 </c:v>
                </c:pt>
                <c:pt idx="3838">
                  <c:v> $37 995,00 </c:v>
                </c:pt>
                <c:pt idx="3839">
                  <c:v> $40 445,00 </c:v>
                </c:pt>
                <c:pt idx="3840">
                  <c:v> $50 835,00 </c:v>
                </c:pt>
                <c:pt idx="3841">
                  <c:v> $48 715,00 </c:v>
                </c:pt>
                <c:pt idx="3842">
                  <c:v> $45 445,00 </c:v>
                </c:pt>
                <c:pt idx="3843">
                  <c:v> $50 675,00 </c:v>
                </c:pt>
                <c:pt idx="3844">
                  <c:v> $41 920,00 </c:v>
                </c:pt>
                <c:pt idx="3845">
                  <c:v> $44 520,00 </c:v>
                </c:pt>
                <c:pt idx="3846">
                  <c:v> $37 995,00 </c:v>
                </c:pt>
                <c:pt idx="3847">
                  <c:v> $40 445,00 </c:v>
                </c:pt>
                <c:pt idx="3848">
                  <c:v> $47 095,00 </c:v>
                </c:pt>
                <c:pt idx="3849">
                  <c:v> $48 205,00 </c:v>
                </c:pt>
                <c:pt idx="3850">
                  <c:v> $44 935,00 </c:v>
                </c:pt>
                <c:pt idx="3851">
                  <c:v> $46 935,00 </c:v>
                </c:pt>
                <c:pt idx="3852">
                  <c:v> $41 920,00 </c:v>
                </c:pt>
                <c:pt idx="3853">
                  <c:v> $37 495,00 </c:v>
                </c:pt>
                <c:pt idx="3854">
                  <c:v> $35 495,00 </c:v>
                </c:pt>
                <c:pt idx="3855">
                  <c:v> $47 895,00 </c:v>
                </c:pt>
                <c:pt idx="3856">
                  <c:v> $44 895,00 </c:v>
                </c:pt>
                <c:pt idx="3857">
                  <c:v> $46 895,00 </c:v>
                </c:pt>
                <c:pt idx="3858">
                  <c:v> $39 295,00 </c:v>
                </c:pt>
                <c:pt idx="3859">
                  <c:v> $41 295,00 </c:v>
                </c:pt>
                <c:pt idx="3860">
                  <c:v> $43 340,00 </c:v>
                </c:pt>
                <c:pt idx="3861">
                  <c:v> $33 215,00 </c:v>
                </c:pt>
                <c:pt idx="3862">
                  <c:v> $37 245,00 </c:v>
                </c:pt>
                <c:pt idx="3863">
                  <c:v> $48 110,00 </c:v>
                </c:pt>
                <c:pt idx="3864">
                  <c:v> $47 210,00 </c:v>
                </c:pt>
                <c:pt idx="3865">
                  <c:v> $43 155,00 </c:v>
                </c:pt>
                <c:pt idx="3866">
                  <c:v> $45 155,00 </c:v>
                </c:pt>
                <c:pt idx="3867">
                  <c:v> $37 340,00 </c:v>
                </c:pt>
                <c:pt idx="3868">
                  <c:v> $41 340,00 </c:v>
                </c:pt>
                <c:pt idx="3869">
                  <c:v> $33 215,00 </c:v>
                </c:pt>
                <c:pt idx="3870">
                  <c:v> $37 245,00 </c:v>
                </c:pt>
                <c:pt idx="3871">
                  <c:v> $45 615,00 </c:v>
                </c:pt>
                <c:pt idx="3872">
                  <c:v> $46 715,00 </c:v>
                </c:pt>
                <c:pt idx="3873">
                  <c:v> $42 660,00 </c:v>
                </c:pt>
                <c:pt idx="3874">
                  <c:v> $44 660,00 </c:v>
                </c:pt>
                <c:pt idx="3875">
                  <c:v> $37 340,00 </c:v>
                </c:pt>
                <c:pt idx="3876">
                  <c:v> $67 795,00 </c:v>
                </c:pt>
                <c:pt idx="3877">
                  <c:v> $63 795,00 </c:v>
                </c:pt>
                <c:pt idx="3878">
                  <c:v> $62 665,00 </c:v>
                </c:pt>
                <c:pt idx="3879">
                  <c:v> $61 595,00 </c:v>
                </c:pt>
                <c:pt idx="3880">
                  <c:v> $60 465,00 </c:v>
                </c:pt>
                <c:pt idx="3881">
                  <c:v> $91 795,00 </c:v>
                </c:pt>
                <c:pt idx="3882">
                  <c:v> $37 000,00 </c:v>
                </c:pt>
                <c:pt idx="3883">
                  <c:v> $32 900,00 </c:v>
                </c:pt>
                <c:pt idx="3884">
                  <c:v> $35 500,00 </c:v>
                </c:pt>
                <c:pt idx="3885">
                  <c:v> $42 100,00 </c:v>
                </c:pt>
                <c:pt idx="3886">
                  <c:v> $46 300,00 </c:v>
                </c:pt>
                <c:pt idx="3887">
                  <c:v> $45 900,00 </c:v>
                </c:pt>
                <c:pt idx="3888">
                  <c:v> $40 200,00 </c:v>
                </c:pt>
                <c:pt idx="3889">
                  <c:v> $39 500,00 </c:v>
                </c:pt>
                <c:pt idx="3890">
                  <c:v> $37 900,00 </c:v>
                </c:pt>
                <c:pt idx="3891">
                  <c:v> $38 200,00 </c:v>
                </c:pt>
                <c:pt idx="3892">
                  <c:v> $44 800,00 </c:v>
                </c:pt>
                <c:pt idx="3893">
                  <c:v> $49 000,00 </c:v>
                </c:pt>
                <c:pt idx="3894">
                  <c:v> $48 600,00 </c:v>
                </c:pt>
                <c:pt idx="3895">
                  <c:v> $42 900,00 </c:v>
                </c:pt>
                <c:pt idx="3896">
                  <c:v> $56 600,00 </c:v>
                </c:pt>
                <c:pt idx="3897">
                  <c:v> $42 200,00 </c:v>
                </c:pt>
                <c:pt idx="3898">
                  <c:v> $40 600,00 </c:v>
                </c:pt>
                <c:pt idx="3899">
                  <c:v> $37 900,00 </c:v>
                </c:pt>
                <c:pt idx="3900">
                  <c:v> $44 500,00 </c:v>
                </c:pt>
                <c:pt idx="3901">
                  <c:v> $48 700,00 </c:v>
                </c:pt>
                <c:pt idx="3902">
                  <c:v> $48 300,00 </c:v>
                </c:pt>
                <c:pt idx="3903">
                  <c:v> $42 600,00 </c:v>
                </c:pt>
                <c:pt idx="3904">
                  <c:v> $56 300,00 </c:v>
                </c:pt>
                <c:pt idx="3905">
                  <c:v> $41 900,00 </c:v>
                </c:pt>
                <c:pt idx="3906">
                  <c:v> $40 300,00 </c:v>
                </c:pt>
                <c:pt idx="3907">
                  <c:v> $28 300,00 </c:v>
                </c:pt>
                <c:pt idx="3908">
                  <c:v> $32 200,00 </c:v>
                </c:pt>
                <c:pt idx="3909">
                  <c:v> $38 800,00 </c:v>
                </c:pt>
                <c:pt idx="3910">
                  <c:v> $43 000,00 </c:v>
                </c:pt>
                <c:pt idx="3911">
                  <c:v> $36 900,00 </c:v>
                </c:pt>
                <c:pt idx="3912">
                  <c:v> $34 600,00 </c:v>
                </c:pt>
                <c:pt idx="3913">
                  <c:v> $34 900,00 </c:v>
                </c:pt>
                <c:pt idx="3914">
                  <c:v> $41 500,00 </c:v>
                </c:pt>
                <c:pt idx="3915">
                  <c:v> $45 700,00 </c:v>
                </c:pt>
                <c:pt idx="3916">
                  <c:v> $39 600,00 </c:v>
                </c:pt>
                <c:pt idx="3917">
                  <c:v> $53 300,00 </c:v>
                </c:pt>
                <c:pt idx="3918">
                  <c:v> $37 300,00 </c:v>
                </c:pt>
                <c:pt idx="3919">
                  <c:v> $34 600,00 </c:v>
                </c:pt>
                <c:pt idx="3920">
                  <c:v> $41 200,00 </c:v>
                </c:pt>
                <c:pt idx="3921">
                  <c:v> $45 400,00 </c:v>
                </c:pt>
                <c:pt idx="3922">
                  <c:v> $39 300,00 </c:v>
                </c:pt>
                <c:pt idx="3923">
                  <c:v> $53 000,00 </c:v>
                </c:pt>
                <c:pt idx="3924">
                  <c:v> $36 700,00 </c:v>
                </c:pt>
                <c:pt idx="3925">
                  <c:v> $32 600,00 </c:v>
                </c:pt>
                <c:pt idx="3926">
                  <c:v> $38 400,00 </c:v>
                </c:pt>
                <c:pt idx="3927">
                  <c:v> $34 600,00 </c:v>
                </c:pt>
                <c:pt idx="3928">
                  <c:v> $32 300,00 </c:v>
                </c:pt>
                <c:pt idx="3929">
                  <c:v> $38 100,00 </c:v>
                </c:pt>
                <c:pt idx="3930">
                  <c:v> $34 300,00 </c:v>
                </c:pt>
                <c:pt idx="3931">
                  <c:v> $36 300,00 </c:v>
                </c:pt>
                <c:pt idx="3932">
                  <c:v> $45 500,00 </c:v>
                </c:pt>
                <c:pt idx="3933">
                  <c:v> $40 700,00 </c:v>
                </c:pt>
                <c:pt idx="3934">
                  <c:v> $38 100,00 </c:v>
                </c:pt>
                <c:pt idx="3935">
                  <c:v> $38 200,00 </c:v>
                </c:pt>
                <c:pt idx="3936">
                  <c:v> $39 400,00 </c:v>
                </c:pt>
                <c:pt idx="3937">
                  <c:v> $48 200,00 </c:v>
                </c:pt>
                <c:pt idx="3938">
                  <c:v> $44 600,00 </c:v>
                </c:pt>
                <c:pt idx="3939">
                  <c:v> $41 200,00 </c:v>
                </c:pt>
                <c:pt idx="3940">
                  <c:v> $55 600,00 </c:v>
                </c:pt>
                <c:pt idx="3941">
                  <c:v> $41 300,00 </c:v>
                </c:pt>
                <c:pt idx="3942">
                  <c:v> $38 000,00 </c:v>
                </c:pt>
                <c:pt idx="3943">
                  <c:v> $47 900,00 </c:v>
                </c:pt>
                <c:pt idx="3944">
                  <c:v> $43 300,00 </c:v>
                </c:pt>
                <c:pt idx="3945">
                  <c:v> $39 800,00 </c:v>
                </c:pt>
                <c:pt idx="3946">
                  <c:v> $55 300,00 </c:v>
                </c:pt>
                <c:pt idx="3947">
                  <c:v> $39 900,00 </c:v>
                </c:pt>
                <c:pt idx="3948">
                  <c:v> $28 700,00 </c:v>
                </c:pt>
                <c:pt idx="3949">
                  <c:v> $34 700,00 </c:v>
                </c:pt>
                <c:pt idx="3950">
                  <c:v> $30 700,00 </c:v>
                </c:pt>
                <c:pt idx="3951">
                  <c:v> $28 300,00 </c:v>
                </c:pt>
                <c:pt idx="3952">
                  <c:v> $34 600,00 </c:v>
                </c:pt>
                <c:pt idx="3953">
                  <c:v> $30 400,00 </c:v>
                </c:pt>
                <c:pt idx="3954">
                  <c:v> $32 400,00 </c:v>
                </c:pt>
                <c:pt idx="3955">
                  <c:v> $42 300,00 </c:v>
                </c:pt>
                <c:pt idx="3956">
                  <c:v> $37 200,00 </c:v>
                </c:pt>
                <c:pt idx="3957">
                  <c:v> $34 100,00 </c:v>
                </c:pt>
                <c:pt idx="3958">
                  <c:v> $34 200,00 </c:v>
                </c:pt>
                <c:pt idx="3959">
                  <c:v> $36 200,00 </c:v>
                </c:pt>
                <c:pt idx="3960">
                  <c:v> $45 000,00 </c:v>
                </c:pt>
                <c:pt idx="3961">
                  <c:v> $41 100,00 </c:v>
                </c:pt>
                <c:pt idx="3962">
                  <c:v> $38 000,00 </c:v>
                </c:pt>
                <c:pt idx="3963">
                  <c:v> $52 300,00 </c:v>
                </c:pt>
                <c:pt idx="3964">
                  <c:v> $38 100,00 </c:v>
                </c:pt>
                <c:pt idx="3965">
                  <c:v> $34 800,00 </c:v>
                </c:pt>
                <c:pt idx="3966">
                  <c:v> $44 700,00 </c:v>
                </c:pt>
                <c:pt idx="3967">
                  <c:v> $39 700,00 </c:v>
                </c:pt>
                <c:pt idx="3968">
                  <c:v> $36 600,00 </c:v>
                </c:pt>
                <c:pt idx="3969">
                  <c:v> $52 000,00 </c:v>
                </c:pt>
                <c:pt idx="3970">
                  <c:v> $37 230,00 </c:v>
                </c:pt>
                <c:pt idx="3971">
                  <c:v> $31 435,00 </c:v>
                </c:pt>
                <c:pt idx="3972">
                  <c:v> $37 080,00 </c:v>
                </c:pt>
                <c:pt idx="3973">
                  <c:v> $33 460,00 </c:v>
                </c:pt>
                <c:pt idx="3974">
                  <c:v> $31 135,00 </c:v>
                </c:pt>
                <c:pt idx="3975">
                  <c:v> $36 780,00 </c:v>
                </c:pt>
                <c:pt idx="3976">
                  <c:v> $33 160,00 </c:v>
                </c:pt>
                <c:pt idx="3977">
                  <c:v> $35 200,00 </c:v>
                </c:pt>
                <c:pt idx="3978">
                  <c:v> $44 575,00 </c:v>
                </c:pt>
                <c:pt idx="3979">
                  <c:v> $39 375,00 </c:v>
                </c:pt>
                <c:pt idx="3980">
                  <c:v> $36 950,00 </c:v>
                </c:pt>
                <c:pt idx="3981">
                  <c:v> $37 035,00 </c:v>
                </c:pt>
                <c:pt idx="3982">
                  <c:v> $40 190,00 </c:v>
                </c:pt>
                <c:pt idx="3983">
                  <c:v> $47 235,00 </c:v>
                </c:pt>
                <c:pt idx="3984">
                  <c:v> $43 360,00 </c:v>
                </c:pt>
                <c:pt idx="3985">
                  <c:v> $41 990,00 </c:v>
                </c:pt>
                <c:pt idx="3986">
                  <c:v> $53 415,00 </c:v>
                </c:pt>
                <c:pt idx="3987">
                  <c:v> $41 775,00 </c:v>
                </c:pt>
                <c:pt idx="3988">
                  <c:v> $38 795,00 </c:v>
                </c:pt>
                <c:pt idx="3989">
                  <c:v> $46 935,00 </c:v>
                </c:pt>
                <c:pt idx="3990">
                  <c:v> $41 965,00 </c:v>
                </c:pt>
                <c:pt idx="3991">
                  <c:v> $40 595,00 </c:v>
                </c:pt>
                <c:pt idx="3992">
                  <c:v> $53 115,00 </c:v>
                </c:pt>
                <c:pt idx="3993">
                  <c:v> $40 380,00 </c:v>
                </c:pt>
                <c:pt idx="3994">
                  <c:v> $27 585,00 </c:v>
                </c:pt>
                <c:pt idx="3995">
                  <c:v> $33 395,00 </c:v>
                </c:pt>
                <c:pt idx="3996">
                  <c:v> $29 610,00 </c:v>
                </c:pt>
                <c:pt idx="3997">
                  <c:v> $27 195,00 </c:v>
                </c:pt>
                <c:pt idx="3998">
                  <c:v> $33 270,00 </c:v>
                </c:pt>
                <c:pt idx="3999">
                  <c:v> $29 220,00 </c:v>
                </c:pt>
                <c:pt idx="4000">
                  <c:v> $31 220,00 </c:v>
                </c:pt>
                <c:pt idx="4001">
                  <c:v> $41 350,00 </c:v>
                </c:pt>
                <c:pt idx="4002">
                  <c:v> $35 925,00 </c:v>
                </c:pt>
                <c:pt idx="4003">
                  <c:v> $32 970,00 </c:v>
                </c:pt>
                <c:pt idx="4004">
                  <c:v> $33 055,00 </c:v>
                </c:pt>
                <c:pt idx="4005">
                  <c:v> $37 040,00 </c:v>
                </c:pt>
                <c:pt idx="4006">
                  <c:v> $44 110,00 </c:v>
                </c:pt>
                <c:pt idx="4007">
                  <c:v> $39 785,00 </c:v>
                </c:pt>
                <c:pt idx="4008">
                  <c:v> $38 840,00 </c:v>
                </c:pt>
                <c:pt idx="4009">
                  <c:v> $50 140,00 </c:v>
                </c:pt>
                <c:pt idx="4010">
                  <c:v> $38 625,00 </c:v>
                </c:pt>
                <c:pt idx="4011">
                  <c:v> $35 645,00 </c:v>
                </c:pt>
                <c:pt idx="4012">
                  <c:v> $43 810,00 </c:v>
                </c:pt>
                <c:pt idx="4013">
                  <c:v> $38 390,00 </c:v>
                </c:pt>
                <c:pt idx="4014">
                  <c:v> $37 445,00 </c:v>
                </c:pt>
                <c:pt idx="4015">
                  <c:v> $49 840,00 </c:v>
                </c:pt>
                <c:pt idx="4016">
                  <c:v> $48 315,00 </c:v>
                </c:pt>
                <c:pt idx="4017">
                  <c:v> $30 760,00 </c:v>
                </c:pt>
                <c:pt idx="4018">
                  <c:v> $36 175,00 </c:v>
                </c:pt>
                <c:pt idx="4019">
                  <c:v> $32 810,00 </c:v>
                </c:pt>
                <c:pt idx="4020">
                  <c:v> $30 460,00 </c:v>
                </c:pt>
                <c:pt idx="4021">
                  <c:v> $35 875,00 </c:v>
                </c:pt>
                <c:pt idx="4022">
                  <c:v> $32 510,00 </c:v>
                </c:pt>
                <c:pt idx="4023">
                  <c:v> $34 525,00 </c:v>
                </c:pt>
                <c:pt idx="4024">
                  <c:v> $43 500,00 </c:v>
                </c:pt>
                <c:pt idx="4025">
                  <c:v> $38 470,00 </c:v>
                </c:pt>
                <c:pt idx="4026">
                  <c:v> $35 985,00 </c:v>
                </c:pt>
                <c:pt idx="4027">
                  <c:v> $38 420,00 </c:v>
                </c:pt>
                <c:pt idx="4028">
                  <c:v> $46 160,00 </c:v>
                </c:pt>
                <c:pt idx="4029">
                  <c:v> $41 360,00 </c:v>
                </c:pt>
                <c:pt idx="4030">
                  <c:v> $40 280,00 </c:v>
                </c:pt>
                <c:pt idx="4031">
                  <c:v> $51 890,00 </c:v>
                </c:pt>
                <c:pt idx="4032">
                  <c:v> $38 120,00 </c:v>
                </c:pt>
                <c:pt idx="4033">
                  <c:v> $45 860,00 </c:v>
                </c:pt>
                <c:pt idx="4034">
                  <c:v> $41 060,00 </c:v>
                </c:pt>
                <c:pt idx="4035">
                  <c:v> $39 980,00 </c:v>
                </c:pt>
                <c:pt idx="4036">
                  <c:v> $51 590,00 </c:v>
                </c:pt>
                <c:pt idx="4037">
                  <c:v> $26 910,00 </c:v>
                </c:pt>
                <c:pt idx="4038">
                  <c:v> $32 490,00 </c:v>
                </c:pt>
                <c:pt idx="4039">
                  <c:v> $28 960,00 </c:v>
                </c:pt>
                <c:pt idx="4040">
                  <c:v> $26 520,00 </c:v>
                </c:pt>
                <c:pt idx="4041">
                  <c:v> $32 365,00 </c:v>
                </c:pt>
                <c:pt idx="4042">
                  <c:v> $28 570,00 </c:v>
                </c:pt>
                <c:pt idx="4043">
                  <c:v> $30 545,00 </c:v>
                </c:pt>
                <c:pt idx="4044">
                  <c:v> $40 250,00 </c:v>
                </c:pt>
                <c:pt idx="4045">
                  <c:v> $35 020,00 </c:v>
                </c:pt>
                <c:pt idx="4046">
                  <c:v> $32 005,00 </c:v>
                </c:pt>
                <c:pt idx="4047">
                  <c:v> $35 270,00 </c:v>
                </c:pt>
                <c:pt idx="4048">
                  <c:v> $43 010,00 </c:v>
                </c:pt>
                <c:pt idx="4049">
                  <c:v> $37 785,00 </c:v>
                </c:pt>
                <c:pt idx="4050">
                  <c:v> $37 130,00 </c:v>
                </c:pt>
                <c:pt idx="4051">
                  <c:v> $48 615,00 </c:v>
                </c:pt>
                <c:pt idx="4052">
                  <c:v> $34 970,00 </c:v>
                </c:pt>
                <c:pt idx="4053">
                  <c:v> $42 710,00 </c:v>
                </c:pt>
                <c:pt idx="4054">
                  <c:v> $37 485,00 </c:v>
                </c:pt>
                <c:pt idx="4055">
                  <c:v> $36 830,00 </c:v>
                </c:pt>
                <c:pt idx="4056">
                  <c:v> $45 605,00 </c:v>
                </c:pt>
                <c:pt idx="4057">
                  <c:v> $32 060,00 </c:v>
                </c:pt>
                <c:pt idx="4058">
                  <c:v> $36 630,00 </c:v>
                </c:pt>
                <c:pt idx="4059">
                  <c:v> $31 760,00 </c:v>
                </c:pt>
                <c:pt idx="4060">
                  <c:v> $36 330,00 </c:v>
                </c:pt>
                <c:pt idx="4061">
                  <c:v> $35 585,00 </c:v>
                </c:pt>
                <c:pt idx="4062">
                  <c:v> $42 690,00 </c:v>
                </c:pt>
                <c:pt idx="4063">
                  <c:v> $38 925,00 </c:v>
                </c:pt>
                <c:pt idx="4064">
                  <c:v> $37 150,00 </c:v>
                </c:pt>
                <c:pt idx="4065">
                  <c:v> $44 570,00 </c:v>
                </c:pt>
                <c:pt idx="4066">
                  <c:v> $40 125,00 </c:v>
                </c:pt>
                <c:pt idx="4067">
                  <c:v> $49 180,00 </c:v>
                </c:pt>
                <c:pt idx="4068">
                  <c:v> $36 850,00 </c:v>
                </c:pt>
                <c:pt idx="4069">
                  <c:v> $44 270,00 </c:v>
                </c:pt>
                <c:pt idx="4070">
                  <c:v> $39 825,00 </c:v>
                </c:pt>
                <c:pt idx="4071">
                  <c:v> $48 880,00 </c:v>
                </c:pt>
                <c:pt idx="4072">
                  <c:v> $25 965,00 </c:v>
                </c:pt>
                <c:pt idx="4073">
                  <c:v> $31 255,00 </c:v>
                </c:pt>
                <c:pt idx="4074">
                  <c:v> $25 575,00 </c:v>
                </c:pt>
                <c:pt idx="4075">
                  <c:v> $31 130,00 </c:v>
                </c:pt>
                <c:pt idx="4076">
                  <c:v> $29 600,00 </c:v>
                </c:pt>
                <c:pt idx="4077">
                  <c:v> $38 660,00 </c:v>
                </c:pt>
                <c:pt idx="4078">
                  <c:v> $33 785,00 </c:v>
                </c:pt>
                <c:pt idx="4079">
                  <c:v> $34 000,00 </c:v>
                </c:pt>
                <c:pt idx="4080">
                  <c:v> $41 420,00 </c:v>
                </c:pt>
                <c:pt idx="4081">
                  <c:v> $36 550,00 </c:v>
                </c:pt>
                <c:pt idx="4082">
                  <c:v> $45 905,00 </c:v>
                </c:pt>
                <c:pt idx="4083">
                  <c:v> $33 700,00 </c:v>
                </c:pt>
                <c:pt idx="4084">
                  <c:v> $41 120,00 </c:v>
                </c:pt>
                <c:pt idx="4085">
                  <c:v> $36 250,00 </c:v>
                </c:pt>
                <c:pt idx="4086">
                  <c:v> $33 540,00 </c:v>
                </c:pt>
                <c:pt idx="4087">
                  <c:v> $27 830,00 </c:v>
                </c:pt>
                <c:pt idx="4088">
                  <c:v> $32 955,00 </c:v>
                </c:pt>
                <c:pt idx="4089">
                  <c:v> $27 530,00 </c:v>
                </c:pt>
                <c:pt idx="4090">
                  <c:v> $32 655,00 </c:v>
                </c:pt>
                <c:pt idx="4091">
                  <c:v> $32 705,00 </c:v>
                </c:pt>
                <c:pt idx="4092">
                  <c:v> $40 325,00 </c:v>
                </c:pt>
                <c:pt idx="4093">
                  <c:v> $36 355,00 </c:v>
                </c:pt>
                <c:pt idx="4094">
                  <c:v> $31 595,00 </c:v>
                </c:pt>
                <c:pt idx="4095">
                  <c:v> $40 025,00 </c:v>
                </c:pt>
                <c:pt idx="4096">
                  <c:v> $35 250,00 </c:v>
                </c:pt>
                <c:pt idx="4097">
                  <c:v> $35 120,00 </c:v>
                </c:pt>
                <c:pt idx="4098">
                  <c:v> $34 865,00 </c:v>
                </c:pt>
                <c:pt idx="4099">
                  <c:v> $43 385,00 </c:v>
                </c:pt>
                <c:pt idx="4100">
                  <c:v> $37 840,00 </c:v>
                </c:pt>
                <c:pt idx="4101">
                  <c:v> $37 015,00 </c:v>
                </c:pt>
                <c:pt idx="4102">
                  <c:v> $23 980,00 </c:v>
                </c:pt>
                <c:pt idx="4103">
                  <c:v> $29 270,00 </c:v>
                </c:pt>
                <c:pt idx="4104">
                  <c:v> $23 590,00 </c:v>
                </c:pt>
                <c:pt idx="4105">
                  <c:v> $29 145,00 </c:v>
                </c:pt>
                <c:pt idx="4106">
                  <c:v> $29 655,00 </c:v>
                </c:pt>
                <c:pt idx="4107">
                  <c:v> $37 075,00 </c:v>
                </c:pt>
                <c:pt idx="4108">
                  <c:v> $32 910,00 </c:v>
                </c:pt>
                <c:pt idx="4109">
                  <c:v> $27 615,00 </c:v>
                </c:pt>
                <c:pt idx="4110">
                  <c:v> $36 775,00 </c:v>
                </c:pt>
                <c:pt idx="4111">
                  <c:v> $31 800,00 </c:v>
                </c:pt>
                <c:pt idx="4112">
                  <c:v> $31 770,00 </c:v>
                </c:pt>
                <c:pt idx="4113">
                  <c:v> $36 020,00 </c:v>
                </c:pt>
                <c:pt idx="4114">
                  <c:v> $31 715,00 </c:v>
                </c:pt>
                <c:pt idx="4115">
                  <c:v> $40 235,00 </c:v>
                </c:pt>
                <c:pt idx="4116">
                  <c:v> $34 265,00 </c:v>
                </c:pt>
                <c:pt idx="4117">
                  <c:v> $31 995,00 </c:v>
                </c:pt>
                <c:pt idx="4118">
                  <c:v> $25 935,00 </c:v>
                </c:pt>
                <c:pt idx="4119">
                  <c:v> $31 410,00 </c:v>
                </c:pt>
                <c:pt idx="4120">
                  <c:v> $25 635,00 </c:v>
                </c:pt>
                <c:pt idx="4121">
                  <c:v> $31 110,00 </c:v>
                </c:pt>
                <c:pt idx="4122">
                  <c:v> $31 530,00 </c:v>
                </c:pt>
                <c:pt idx="4123">
                  <c:v> $39 505,00 </c:v>
                </c:pt>
                <c:pt idx="4124">
                  <c:v> $34 760,00 </c:v>
                </c:pt>
                <c:pt idx="4125">
                  <c:v> $30 420,00 </c:v>
                </c:pt>
                <c:pt idx="4126">
                  <c:v> $39 205,00 </c:v>
                </c:pt>
                <c:pt idx="4127">
                  <c:v> $33 655,00 </c:v>
                </c:pt>
                <c:pt idx="4128">
                  <c:v> $33 175,00 </c:v>
                </c:pt>
                <c:pt idx="4129">
                  <c:v> $33 470,00 </c:v>
                </c:pt>
                <c:pt idx="4130">
                  <c:v> $42 440,00 </c:v>
                </c:pt>
                <c:pt idx="4131">
                  <c:v> $35 970,00 </c:v>
                </c:pt>
                <c:pt idx="4132">
                  <c:v> $35 170,00 </c:v>
                </c:pt>
                <c:pt idx="4133">
                  <c:v> $22 585,00 </c:v>
                </c:pt>
                <c:pt idx="4134">
                  <c:v> $27 675,00 </c:v>
                </c:pt>
                <c:pt idx="4135">
                  <c:v> $22 195,00 </c:v>
                </c:pt>
                <c:pt idx="4136">
                  <c:v> $27 550,00 </c:v>
                </c:pt>
                <c:pt idx="4137">
                  <c:v> $28 380,00 </c:v>
                </c:pt>
                <c:pt idx="4138">
                  <c:v> $36 355,00 </c:v>
                </c:pt>
                <c:pt idx="4139">
                  <c:v> $31 515,00 </c:v>
                </c:pt>
                <c:pt idx="4140">
                  <c:v> $26 340,00 </c:v>
                </c:pt>
                <c:pt idx="4141">
                  <c:v> $36 055,00 </c:v>
                </c:pt>
                <c:pt idx="4142">
                  <c:v> $30 405,00 </c:v>
                </c:pt>
                <c:pt idx="4143">
                  <c:v> $29 925,00 </c:v>
                </c:pt>
                <c:pt idx="4144">
                  <c:v> $34 525,00 </c:v>
                </c:pt>
                <c:pt idx="4145">
                  <c:v> $30 320,00 </c:v>
                </c:pt>
                <c:pt idx="4146">
                  <c:v> $39 290,00 </c:v>
                </c:pt>
                <c:pt idx="4147">
                  <c:v> $32 770,00 </c:v>
                </c:pt>
                <c:pt idx="4148">
                  <c:v> $30 745,00 </c:v>
                </c:pt>
                <c:pt idx="4149">
                  <c:v> $24 775,00 </c:v>
                </c:pt>
                <c:pt idx="4150">
                  <c:v> $30 470,00 </c:v>
                </c:pt>
                <c:pt idx="4151">
                  <c:v> $24 475,00 </c:v>
                </c:pt>
                <c:pt idx="4152">
                  <c:v> $30 170,00 </c:v>
                </c:pt>
                <c:pt idx="4153">
                  <c:v> $30 970,00 </c:v>
                </c:pt>
                <c:pt idx="4154">
                  <c:v> $39 115,00 </c:v>
                </c:pt>
                <c:pt idx="4155">
                  <c:v> $33 380,00 </c:v>
                </c:pt>
                <c:pt idx="4156">
                  <c:v> $29 860,00 </c:v>
                </c:pt>
                <c:pt idx="4157">
                  <c:v> $38 815,00 </c:v>
                </c:pt>
                <c:pt idx="4158">
                  <c:v> $32 275,00 </c:v>
                </c:pt>
                <c:pt idx="4159">
                  <c:v> $31 675,00 </c:v>
                </c:pt>
                <c:pt idx="4160">
                  <c:v> $32 910,00 </c:v>
                </c:pt>
                <c:pt idx="4161">
                  <c:v> $42 160,00 </c:v>
                </c:pt>
                <c:pt idx="4162">
                  <c:v> $35 000,00 </c:v>
                </c:pt>
                <c:pt idx="4163">
                  <c:v> $33 895,00 </c:v>
                </c:pt>
                <c:pt idx="4164">
                  <c:v> $21 625,00 </c:v>
                </c:pt>
                <c:pt idx="4165">
                  <c:v> $26 935,00 </c:v>
                </c:pt>
                <c:pt idx="4166">
                  <c:v> $21 235,00 </c:v>
                </c:pt>
                <c:pt idx="4167">
                  <c:v> $26 810,00 </c:v>
                </c:pt>
                <c:pt idx="4168">
                  <c:v> $27 820,00 </c:v>
                </c:pt>
                <c:pt idx="4169">
                  <c:v> $35 965,00 </c:v>
                </c:pt>
                <c:pt idx="4170">
                  <c:v> $30 620,00 </c:v>
                </c:pt>
                <c:pt idx="4171">
                  <c:v> $25 780,00 </c:v>
                </c:pt>
                <c:pt idx="4172">
                  <c:v> $35 665,00 </c:v>
                </c:pt>
                <c:pt idx="4173">
                  <c:v> $29 510,00 </c:v>
                </c:pt>
                <c:pt idx="4174">
                  <c:v> $28 525,00 </c:v>
                </c:pt>
                <c:pt idx="4175">
                  <c:v> $33 610,00 </c:v>
                </c:pt>
                <c:pt idx="4176">
                  <c:v> $29 760,00 </c:v>
                </c:pt>
                <c:pt idx="4177">
                  <c:v> $39 010,00 </c:v>
                </c:pt>
                <c:pt idx="4178">
                  <c:v> $31 850,00 </c:v>
                </c:pt>
                <c:pt idx="4179">
                  <c:v> $30 360,00 </c:v>
                </c:pt>
                <c:pt idx="4180">
                  <c:v> $24 390,00 </c:v>
                </c:pt>
                <c:pt idx="4181">
                  <c:v> $30 085,00 </c:v>
                </c:pt>
                <c:pt idx="4182">
                  <c:v> $24 090,00 </c:v>
                </c:pt>
                <c:pt idx="4183">
                  <c:v> $29 785,00 </c:v>
                </c:pt>
                <c:pt idx="4184">
                  <c:v> $30 585,00 </c:v>
                </c:pt>
                <c:pt idx="4185">
                  <c:v> $38 730,00 </c:v>
                </c:pt>
                <c:pt idx="4186">
                  <c:v> $33 380,00 </c:v>
                </c:pt>
                <c:pt idx="4187">
                  <c:v> $29 475,00 </c:v>
                </c:pt>
                <c:pt idx="4188">
                  <c:v> $38 430,00 </c:v>
                </c:pt>
                <c:pt idx="4189">
                  <c:v> $32 275,00 </c:v>
                </c:pt>
                <c:pt idx="4190">
                  <c:v> $31 290,00 </c:v>
                </c:pt>
                <c:pt idx="4191">
                  <c:v> $32 525,00 </c:v>
                </c:pt>
                <c:pt idx="4192">
                  <c:v> $41 775,00 </c:v>
                </c:pt>
                <c:pt idx="4193">
                  <c:v> $34 615,00 </c:v>
                </c:pt>
                <c:pt idx="4194">
                  <c:v> $33 510,00 </c:v>
                </c:pt>
                <c:pt idx="4195">
                  <c:v> $21 240,00 </c:v>
                </c:pt>
                <c:pt idx="4196">
                  <c:v> $26 935,00 </c:v>
                </c:pt>
                <c:pt idx="4197">
                  <c:v> $20 850,00 </c:v>
                </c:pt>
                <c:pt idx="4198">
                  <c:v> $26 810,00 </c:v>
                </c:pt>
                <c:pt idx="4199">
                  <c:v> $27 435,00 </c:v>
                </c:pt>
                <c:pt idx="4200">
                  <c:v> $35 580,00 </c:v>
                </c:pt>
                <c:pt idx="4201">
                  <c:v> $30 235,00 </c:v>
                </c:pt>
                <c:pt idx="4202">
                  <c:v> $25 395,00 </c:v>
                </c:pt>
                <c:pt idx="4203">
                  <c:v> $35 280,00 </c:v>
                </c:pt>
                <c:pt idx="4204">
                  <c:v> $29 125,00 </c:v>
                </c:pt>
                <c:pt idx="4205">
                  <c:v> $28 140,00 </c:v>
                </c:pt>
                <c:pt idx="4206">
                  <c:v> $33 225,00 </c:v>
                </c:pt>
                <c:pt idx="4207">
                  <c:v> $29 375,00 </c:v>
                </c:pt>
                <c:pt idx="4208">
                  <c:v> $38 625,00 </c:v>
                </c:pt>
                <c:pt idx="4209">
                  <c:v> $31 465,00 </c:v>
                </c:pt>
                <c:pt idx="4210">
                  <c:v> $30 040,00 </c:v>
                </c:pt>
                <c:pt idx="4211">
                  <c:v> $22 915,00 </c:v>
                </c:pt>
                <c:pt idx="4212">
                  <c:v> $29 765,00 </c:v>
                </c:pt>
                <c:pt idx="4213">
                  <c:v> $22 615,00 </c:v>
                </c:pt>
                <c:pt idx="4214">
                  <c:v> $29 465,00 </c:v>
                </c:pt>
                <c:pt idx="4215">
                  <c:v> $30 065,00 </c:v>
                </c:pt>
                <c:pt idx="4216">
                  <c:v> $38 110,00 </c:v>
                </c:pt>
                <c:pt idx="4217">
                  <c:v> $32 860,00 </c:v>
                </c:pt>
                <c:pt idx="4218">
                  <c:v> $29 155,00 </c:v>
                </c:pt>
                <c:pt idx="4219">
                  <c:v> $37 810,00 </c:v>
                </c:pt>
                <c:pt idx="4220">
                  <c:v> $31 955,00 </c:v>
                </c:pt>
                <c:pt idx="4221">
                  <c:v> $30 970,00 </c:v>
                </c:pt>
                <c:pt idx="4222">
                  <c:v> $28 855,00 </c:v>
                </c:pt>
                <c:pt idx="4223">
                  <c:v> $37 510,00 </c:v>
                </c:pt>
                <c:pt idx="4224">
                  <c:v> $31 655,00 </c:v>
                </c:pt>
                <c:pt idx="4225">
                  <c:v> $32 205,00 </c:v>
                </c:pt>
                <c:pt idx="4226">
                  <c:v> $41 355,00 </c:v>
                </c:pt>
                <c:pt idx="4227">
                  <c:v> $34 295,00 </c:v>
                </c:pt>
                <c:pt idx="4228">
                  <c:v> $33 190,00 </c:v>
                </c:pt>
                <c:pt idx="4229">
                  <c:v> $19 765,00 </c:v>
                </c:pt>
                <c:pt idx="4230">
                  <c:v> $26 615,00 </c:v>
                </c:pt>
                <c:pt idx="4231">
                  <c:v> $19 375,00 </c:v>
                </c:pt>
                <c:pt idx="4232">
                  <c:v> $26 490,00 </c:v>
                </c:pt>
                <c:pt idx="4233">
                  <c:v> $26 915,00 </c:v>
                </c:pt>
                <c:pt idx="4234">
                  <c:v> $34 960,00 </c:v>
                </c:pt>
                <c:pt idx="4235">
                  <c:v> $29 715,00 </c:v>
                </c:pt>
                <c:pt idx="4236">
                  <c:v> $24 790,00 </c:v>
                </c:pt>
                <c:pt idx="4237">
                  <c:v> $34 660,00 </c:v>
                </c:pt>
                <c:pt idx="4238">
                  <c:v> $28 805,00 </c:v>
                </c:pt>
                <c:pt idx="4239">
                  <c:v> $27 820,00 </c:v>
                </c:pt>
                <c:pt idx="4240">
                  <c:v> $24 490,00 </c:v>
                </c:pt>
                <c:pt idx="4241">
                  <c:v> $34 360,00 </c:v>
                </c:pt>
                <c:pt idx="4242">
                  <c:v> $28 505,00 </c:v>
                </c:pt>
                <c:pt idx="4243">
                  <c:v> $32 905,00 </c:v>
                </c:pt>
                <c:pt idx="4244">
                  <c:v> $29 055,00 </c:v>
                </c:pt>
                <c:pt idx="4245">
                  <c:v> $38 205,00 </c:v>
                </c:pt>
                <c:pt idx="4246">
                  <c:v> $31 145,00 </c:v>
                </c:pt>
                <c:pt idx="4247">
                  <c:v> $28 255,00 </c:v>
                </c:pt>
                <c:pt idx="4248">
                  <c:v> $21 130,00 </c:v>
                </c:pt>
                <c:pt idx="4249">
                  <c:v> $27 935,00 </c:v>
                </c:pt>
                <c:pt idx="4250">
                  <c:v> $20 830,00 </c:v>
                </c:pt>
                <c:pt idx="4251">
                  <c:v> $27 635,00 </c:v>
                </c:pt>
                <c:pt idx="4252">
                  <c:v> $28 025,00 </c:v>
                </c:pt>
                <c:pt idx="4253">
                  <c:v> $35 705,00 </c:v>
                </c:pt>
                <c:pt idx="4254">
                  <c:v> $32 510,00 </c:v>
                </c:pt>
                <c:pt idx="4255">
                  <c:v> $31 030,00 </c:v>
                </c:pt>
                <c:pt idx="4256">
                  <c:v> $27 115,00 </c:v>
                </c:pt>
                <c:pt idx="4257">
                  <c:v> $35 405,00 </c:v>
                </c:pt>
                <c:pt idx="4258">
                  <c:v> $32 210,00 </c:v>
                </c:pt>
                <c:pt idx="4259">
                  <c:v> $30 125,00 </c:v>
                </c:pt>
                <c:pt idx="4260">
                  <c:v> $28 155,00 </c:v>
                </c:pt>
                <c:pt idx="4261">
                  <c:v> $26 815,00 </c:v>
                </c:pt>
                <c:pt idx="4262">
                  <c:v> $35 105,00 </c:v>
                </c:pt>
                <c:pt idx="4263">
                  <c:v> $31 910,00 </c:v>
                </c:pt>
                <c:pt idx="4264">
                  <c:v> $29 825,00 </c:v>
                </c:pt>
                <c:pt idx="4265">
                  <c:v> $30 420,00 </c:v>
                </c:pt>
                <c:pt idx="4266">
                  <c:v> $38 950,00 </c:v>
                </c:pt>
                <c:pt idx="4267">
                  <c:v> $35 515,00 </c:v>
                </c:pt>
                <c:pt idx="4268">
                  <c:v> $32 720,00 </c:v>
                </c:pt>
                <c:pt idx="4269">
                  <c:v> $31 405,00 </c:v>
                </c:pt>
                <c:pt idx="4270">
                  <c:v> $17 980,00 </c:v>
                </c:pt>
                <c:pt idx="4271">
                  <c:v> $24 785,00 </c:v>
                </c:pt>
                <c:pt idx="4272">
                  <c:v> $17 590,00 </c:v>
                </c:pt>
                <c:pt idx="4273">
                  <c:v> $24 660,00 </c:v>
                </c:pt>
                <c:pt idx="4274">
                  <c:v> $24 875,00 </c:v>
                </c:pt>
                <c:pt idx="4275">
                  <c:v> $32 555,00 </c:v>
                </c:pt>
                <c:pt idx="4276">
                  <c:v> $29 360,00 </c:v>
                </c:pt>
                <c:pt idx="4277">
                  <c:v> $27 885,00 </c:v>
                </c:pt>
                <c:pt idx="4278">
                  <c:v> $23 005,00 </c:v>
                </c:pt>
                <c:pt idx="4279">
                  <c:v> $32 255,00 </c:v>
                </c:pt>
                <c:pt idx="4280">
                  <c:v> $29 060,00 </c:v>
                </c:pt>
                <c:pt idx="4281">
                  <c:v> $26 975,00 </c:v>
                </c:pt>
                <c:pt idx="4282">
                  <c:v> $24 990,00 </c:v>
                </c:pt>
                <c:pt idx="4283">
                  <c:v> $22 705,00 </c:v>
                </c:pt>
                <c:pt idx="4284">
                  <c:v> $31 955,00 </c:v>
                </c:pt>
                <c:pt idx="4285">
                  <c:v> $28 760,00 </c:v>
                </c:pt>
                <c:pt idx="4286">
                  <c:v> $26 675,00 </c:v>
                </c:pt>
                <c:pt idx="4287">
                  <c:v> $27 270,00 </c:v>
                </c:pt>
                <c:pt idx="4288">
                  <c:v> $35 800,00 </c:v>
                </c:pt>
                <c:pt idx="4289">
                  <c:v> $32 365,00 </c:v>
                </c:pt>
                <c:pt idx="4290">
                  <c:v> $29 570,00 </c:v>
                </c:pt>
                <c:pt idx="4291">
                  <c:v> $27 395,00 </c:v>
                </c:pt>
                <c:pt idx="4292">
                  <c:v> $21 255,00 </c:v>
                </c:pt>
                <c:pt idx="4293">
                  <c:v> $26 905,00 </c:v>
                </c:pt>
                <c:pt idx="4294">
                  <c:v> $20 960,00 </c:v>
                </c:pt>
                <c:pt idx="4295">
                  <c:v> $26 610,00 </c:v>
                </c:pt>
                <c:pt idx="4296">
                  <c:v> $27 445,00 </c:v>
                </c:pt>
                <c:pt idx="4297">
                  <c:v> $34 895,00 </c:v>
                </c:pt>
                <c:pt idx="4298">
                  <c:v> $31 985,00 </c:v>
                </c:pt>
                <c:pt idx="4299">
                  <c:v> $30 405,00 </c:v>
                </c:pt>
                <c:pt idx="4300">
                  <c:v> $26 100,00 </c:v>
                </c:pt>
                <c:pt idx="4301">
                  <c:v> $34 600,00 </c:v>
                </c:pt>
                <c:pt idx="4302">
                  <c:v> $31 690,00 </c:v>
                </c:pt>
                <c:pt idx="4303">
                  <c:v> $29 060,00 </c:v>
                </c:pt>
                <c:pt idx="4304">
                  <c:v> $25 805,00 </c:v>
                </c:pt>
                <c:pt idx="4305">
                  <c:v> $34 305,00 </c:v>
                </c:pt>
                <c:pt idx="4306">
                  <c:v> $31 395,00 </c:v>
                </c:pt>
                <c:pt idx="4307">
                  <c:v> $28 765,00 </c:v>
                </c:pt>
                <c:pt idx="4308">
                  <c:v> $29 200,00 </c:v>
                </c:pt>
                <c:pt idx="4309">
                  <c:v> $38 090,00 </c:v>
                </c:pt>
                <c:pt idx="4310">
                  <c:v> $34 940,00 </c:v>
                </c:pt>
                <c:pt idx="4311">
                  <c:v> $31 615,00 </c:v>
                </c:pt>
                <c:pt idx="4312">
                  <c:v> $30 495,00 </c:v>
                </c:pt>
                <c:pt idx="4313">
                  <c:v> $18 155,00 </c:v>
                </c:pt>
                <c:pt idx="4314">
                  <c:v> $23 805,00 </c:v>
                </c:pt>
                <c:pt idx="4315">
                  <c:v> $17 860,00 </c:v>
                </c:pt>
                <c:pt idx="4316">
                  <c:v> $23 510,00 </c:v>
                </c:pt>
                <c:pt idx="4317">
                  <c:v> $24 345,00 </c:v>
                </c:pt>
                <c:pt idx="4318">
                  <c:v> $31 795,00 </c:v>
                </c:pt>
                <c:pt idx="4319">
                  <c:v> $28 885,00 </c:v>
                </c:pt>
                <c:pt idx="4320">
                  <c:v> $27 305,00 </c:v>
                </c:pt>
                <c:pt idx="4321">
                  <c:v> $23 000,00 </c:v>
                </c:pt>
                <c:pt idx="4322">
                  <c:v> $31 500,00 </c:v>
                </c:pt>
                <c:pt idx="4323">
                  <c:v> $28 590,00 </c:v>
                </c:pt>
                <c:pt idx="4324">
                  <c:v> $25 960,00 </c:v>
                </c:pt>
                <c:pt idx="4325">
                  <c:v> $22 705,00 </c:v>
                </c:pt>
                <c:pt idx="4326">
                  <c:v> $31 205,00 </c:v>
                </c:pt>
                <c:pt idx="4327">
                  <c:v> $28 295,00 </c:v>
                </c:pt>
                <c:pt idx="4328">
                  <c:v> $25 665,00 </c:v>
                </c:pt>
                <c:pt idx="4329">
                  <c:v> $26 100,00 </c:v>
                </c:pt>
                <c:pt idx="4330">
                  <c:v> $34 990,00 </c:v>
                </c:pt>
                <c:pt idx="4331">
                  <c:v> $31 840,00 </c:v>
                </c:pt>
                <c:pt idx="4332">
                  <c:v> $28 515,00 </c:v>
                </c:pt>
                <c:pt idx="4333">
                  <c:v> $24 615,00 </c:v>
                </c:pt>
                <c:pt idx="4334">
                  <c:v> $19 515,00 </c:v>
                </c:pt>
                <c:pt idx="4335">
                  <c:v> $26 625,00 </c:v>
                </c:pt>
                <c:pt idx="4336">
                  <c:v> $23 670,00 </c:v>
                </c:pt>
                <c:pt idx="4337">
                  <c:v> $16 115,00 </c:v>
                </c:pt>
                <c:pt idx="4338">
                  <c:v> $23 290,00 </c:v>
                </c:pt>
                <c:pt idx="4339">
                  <c:v> $20 165,00 </c:v>
                </c:pt>
                <c:pt idx="4340">
                  <c:v> $19 270,00 </c:v>
                </c:pt>
                <c:pt idx="4341">
                  <c:v> $26 335,00 </c:v>
                </c:pt>
                <c:pt idx="4342">
                  <c:v> $23 225,00 </c:v>
                </c:pt>
                <c:pt idx="4343">
                  <c:v> $15 840,00 </c:v>
                </c:pt>
                <c:pt idx="4344">
                  <c:v> $23 000,00 </c:v>
                </c:pt>
                <c:pt idx="4345">
                  <c:v> $19 725,00 </c:v>
                </c:pt>
                <c:pt idx="4346">
                  <c:v> $27 060,00 </c:v>
                </c:pt>
                <c:pt idx="4347">
                  <c:v> $33 575,00 </c:v>
                </c:pt>
                <c:pt idx="4348">
                  <c:v> $31 685,00 </c:v>
                </c:pt>
                <c:pt idx="4349">
                  <c:v> $29 580,00 </c:v>
                </c:pt>
                <c:pt idx="4350">
                  <c:v> $28 460,00 </c:v>
                </c:pt>
                <c:pt idx="4351">
                  <c:v> $24 165,00 </c:v>
                </c:pt>
                <c:pt idx="4352">
                  <c:v> $30 405,00 </c:v>
                </c:pt>
                <c:pt idx="4353">
                  <c:v> $28 520,00 </c:v>
                </c:pt>
                <c:pt idx="4354">
                  <c:v> $26 785,00 </c:v>
                </c:pt>
                <c:pt idx="4355">
                  <c:v> $25 565,00 </c:v>
                </c:pt>
                <c:pt idx="4356">
                  <c:v> $25 845,00 </c:v>
                </c:pt>
                <c:pt idx="4357">
                  <c:v> $33 425,00 </c:v>
                </c:pt>
                <c:pt idx="4358">
                  <c:v> $31 540,00 </c:v>
                </c:pt>
                <c:pt idx="4359">
                  <c:v> $28 410,00 </c:v>
                </c:pt>
                <c:pt idx="4360">
                  <c:v> $27 250,00 </c:v>
                </c:pt>
                <c:pt idx="4361">
                  <c:v> $21 115,00 </c:v>
                </c:pt>
                <c:pt idx="4362">
                  <c:v> $30 115,00 </c:v>
                </c:pt>
                <c:pt idx="4363">
                  <c:v> $28 230,00 </c:v>
                </c:pt>
                <c:pt idx="4364">
                  <c:v> $25 610,00 </c:v>
                </c:pt>
                <c:pt idx="4365">
                  <c:v> $23 590,00 </c:v>
                </c:pt>
                <c:pt idx="4366">
                  <c:v> $33 135,00 </c:v>
                </c:pt>
                <c:pt idx="4367">
                  <c:v> $31 250,00 </c:v>
                </c:pt>
                <c:pt idx="4368">
                  <c:v> $29 380,00 </c:v>
                </c:pt>
                <c:pt idx="4369">
                  <c:v> $29 965,00 </c:v>
                </c:pt>
                <c:pt idx="4370">
                  <c:v> $28 080,00 </c:v>
                </c:pt>
                <c:pt idx="4371">
                  <c:v> $26 580,00 </c:v>
                </c:pt>
                <c:pt idx="4372">
                  <c:v> $34 810,00 </c:v>
                </c:pt>
                <c:pt idx="4373">
                  <c:v> $32 920,00 </c:v>
                </c:pt>
                <c:pt idx="4374">
                  <c:v> $31 115,00 </c:v>
                </c:pt>
                <c:pt idx="4375">
                  <c:v> $28 135,00 </c:v>
                </c:pt>
                <c:pt idx="4376">
                  <c:v> $31 980,00 </c:v>
                </c:pt>
                <c:pt idx="4377">
                  <c:v> $30 095,00 </c:v>
                </c:pt>
                <c:pt idx="4378">
                  <c:v> $28 165,00 </c:v>
                </c:pt>
                <c:pt idx="4379">
                  <c:v> $33 840,00 </c:v>
                </c:pt>
                <c:pt idx="4380">
                  <c:v> $18 290,00 </c:v>
                </c:pt>
                <c:pt idx="4381">
                  <c:v> $25 735,00 </c:v>
                </c:pt>
                <c:pt idx="4382">
                  <c:v> $30 020,00 </c:v>
                </c:pt>
                <c:pt idx="4383">
                  <c:v> $21 455,00 </c:v>
                </c:pt>
                <c:pt idx="4384">
                  <c:v> $28 850,00 </c:v>
                </c:pt>
                <c:pt idx="4385">
                  <c:v> $24 380,00 </c:v>
                </c:pt>
                <c:pt idx="4386">
                  <c:v> $21 215,00 </c:v>
                </c:pt>
                <c:pt idx="4387">
                  <c:v> $18 190,00 </c:v>
                </c:pt>
                <c:pt idx="4388">
                  <c:v> $25 435,00 </c:v>
                </c:pt>
                <c:pt idx="4389">
                  <c:v> $29 720,00 </c:v>
                </c:pt>
                <c:pt idx="4390">
                  <c:v> $21 355,00 </c:v>
                </c:pt>
                <c:pt idx="4391">
                  <c:v> $28 550,00 </c:v>
                </c:pt>
                <c:pt idx="4392">
                  <c:v> $24 080,00 </c:v>
                </c:pt>
                <c:pt idx="4393">
                  <c:v> $20 915,00 </c:v>
                </c:pt>
                <c:pt idx="4394">
                  <c:v> $26 640,00 </c:v>
                </c:pt>
                <c:pt idx="4395">
                  <c:v> $33 435,00 </c:v>
                </c:pt>
                <c:pt idx="4396">
                  <c:v> $29 195,00 </c:v>
                </c:pt>
                <c:pt idx="4397">
                  <c:v> $32 835,00 </c:v>
                </c:pt>
                <c:pt idx="4398">
                  <c:v> $29 710,00 </c:v>
                </c:pt>
                <c:pt idx="4399">
                  <c:v> $36 775,00 </c:v>
                </c:pt>
                <c:pt idx="4400">
                  <c:v> $32 160,00 </c:v>
                </c:pt>
                <c:pt idx="4401">
                  <c:v> $30 685,00 </c:v>
                </c:pt>
                <c:pt idx="4402">
                  <c:v> $27 615,00 </c:v>
                </c:pt>
                <c:pt idx="4403">
                  <c:v> $23 995,00 </c:v>
                </c:pt>
                <c:pt idx="4404">
                  <c:v> $33 135,00 </c:v>
                </c:pt>
                <c:pt idx="4405">
                  <c:v> $27 995,00 </c:v>
                </c:pt>
                <c:pt idx="4406">
                  <c:v> $31 635,00 </c:v>
                </c:pt>
                <c:pt idx="4407">
                  <c:v> $28 510,00 </c:v>
                </c:pt>
                <c:pt idx="4408">
                  <c:v> $36 475,00 </c:v>
                </c:pt>
                <c:pt idx="4409">
                  <c:v> $30 960,00 </c:v>
                </c:pt>
                <c:pt idx="4410">
                  <c:v> $29 485,00 </c:v>
                </c:pt>
                <c:pt idx="4411">
                  <c:v> $25 670,00 </c:v>
                </c:pt>
                <c:pt idx="4412">
                  <c:v> $34 705,00 </c:v>
                </c:pt>
                <c:pt idx="4413">
                  <c:v> $30 195,00 </c:v>
                </c:pt>
                <c:pt idx="4414">
                  <c:v> $34 535,00 </c:v>
                </c:pt>
                <c:pt idx="4415">
                  <c:v> $38 225,00 </c:v>
                </c:pt>
                <c:pt idx="4416">
                  <c:v> $25 275,00 </c:v>
                </c:pt>
                <c:pt idx="4417">
                  <c:v> $19 645,00 </c:v>
                </c:pt>
                <c:pt idx="4418">
                  <c:v> $25 340,00 </c:v>
                </c:pt>
                <c:pt idx="4419">
                  <c:v> $29 990,00 </c:v>
                </c:pt>
                <c:pt idx="4420">
                  <c:v> $22 745,00 </c:v>
                </c:pt>
                <c:pt idx="4421">
                  <c:v> $28 390,00 </c:v>
                </c:pt>
                <c:pt idx="4422">
                  <c:v> $23 920,00 </c:v>
                </c:pt>
                <c:pt idx="4423">
                  <c:v> $20 820,00 </c:v>
                </c:pt>
                <c:pt idx="4424">
                  <c:v> $19 545,00 </c:v>
                </c:pt>
                <c:pt idx="4425">
                  <c:v> $25 040,00 </c:v>
                </c:pt>
                <c:pt idx="4426">
                  <c:v> $29 690,00 </c:v>
                </c:pt>
                <c:pt idx="4427">
                  <c:v> $22 645,00 </c:v>
                </c:pt>
                <c:pt idx="4428">
                  <c:v> $28 090,00 </c:v>
                </c:pt>
                <c:pt idx="4429">
                  <c:v> $23 620,00 </c:v>
                </c:pt>
                <c:pt idx="4430">
                  <c:v> $20 520,00 </c:v>
                </c:pt>
                <c:pt idx="4431">
                  <c:v> $26 245,00 </c:v>
                </c:pt>
                <c:pt idx="4432">
                  <c:v> $33 210,00 </c:v>
                </c:pt>
                <c:pt idx="4433">
                  <c:v> $28 800,00 </c:v>
                </c:pt>
                <c:pt idx="4434">
                  <c:v> $32 855,00 </c:v>
                </c:pt>
                <c:pt idx="4435">
                  <c:v> $29 250,00 </c:v>
                </c:pt>
                <c:pt idx="4436">
                  <c:v> $36 715,00 </c:v>
                </c:pt>
                <c:pt idx="4437">
                  <c:v> $31 700,00 </c:v>
                </c:pt>
                <c:pt idx="4438">
                  <c:v> $30 225,00 </c:v>
                </c:pt>
                <c:pt idx="4439">
                  <c:v> $27 220,00 </c:v>
                </c:pt>
                <c:pt idx="4440">
                  <c:v> $23 600,00 </c:v>
                </c:pt>
                <c:pt idx="4441">
                  <c:v> $32 910,00 </c:v>
                </c:pt>
                <c:pt idx="4442">
                  <c:v> $27 600,00 </c:v>
                </c:pt>
                <c:pt idx="4443">
                  <c:v> $31 655,00 </c:v>
                </c:pt>
                <c:pt idx="4444">
                  <c:v> $28 050,00 </c:v>
                </c:pt>
                <c:pt idx="4445">
                  <c:v> $36 415,00 </c:v>
                </c:pt>
                <c:pt idx="4446">
                  <c:v> $30 500,00 </c:v>
                </c:pt>
                <c:pt idx="4447">
                  <c:v> $29 025,00 </c:v>
                </c:pt>
                <c:pt idx="4448">
                  <c:v> $23 700,00 </c:v>
                </c:pt>
                <c:pt idx="4449">
                  <c:v> $19 250,00 </c:v>
                </c:pt>
                <c:pt idx="4450">
                  <c:v> $22 800,00 </c:v>
                </c:pt>
                <c:pt idx="4451">
                  <c:v> $22 350,00 </c:v>
                </c:pt>
                <c:pt idx="4452">
                  <c:v> $25 850,00 </c:v>
                </c:pt>
                <c:pt idx="4453">
                  <c:v> $22 350,00 </c:v>
                </c:pt>
                <c:pt idx="4454">
                  <c:v> $19 250,00 </c:v>
                </c:pt>
                <c:pt idx="4455">
                  <c:v> $22 500,00 </c:v>
                </c:pt>
                <c:pt idx="4456">
                  <c:v> $25 550,00 </c:v>
                </c:pt>
                <c:pt idx="4457">
                  <c:v> $22 050,00 </c:v>
                </c:pt>
                <c:pt idx="4458">
                  <c:v> $18 950,00 </c:v>
                </c:pt>
                <c:pt idx="4459">
                  <c:v> $32 360,00 </c:v>
                </c:pt>
                <c:pt idx="4460">
                  <c:v> $27 950,00 </c:v>
                </c:pt>
                <c:pt idx="4461">
                  <c:v> $35 370,00 </c:v>
                </c:pt>
                <c:pt idx="4462">
                  <c:v> $30 850,00 </c:v>
                </c:pt>
                <c:pt idx="4463">
                  <c:v> $28 500,00 </c:v>
                </c:pt>
                <c:pt idx="4464">
                  <c:v> $25 495,00 </c:v>
                </c:pt>
                <c:pt idx="4465">
                  <c:v> $23 700,00 </c:v>
                </c:pt>
                <c:pt idx="4466">
                  <c:v> $32 060,00 </c:v>
                </c:pt>
                <c:pt idx="4467">
                  <c:v> $26 155,00 </c:v>
                </c:pt>
                <c:pt idx="4468">
                  <c:v> $35 070,00 </c:v>
                </c:pt>
                <c:pt idx="4469">
                  <c:v> $29 750,00 </c:v>
                </c:pt>
                <c:pt idx="4470">
                  <c:v> $27 400,00 </c:v>
                </c:pt>
                <c:pt idx="4471">
                  <c:v> $22 942,00 </c:v>
                </c:pt>
                <c:pt idx="4472">
                  <c:v> $21 664,00 </c:v>
                </c:pt>
                <c:pt idx="4473">
                  <c:v> $18 408,00 </c:v>
                </c:pt>
                <c:pt idx="4474">
                  <c:v> $24 589,00 </c:v>
                </c:pt>
                <c:pt idx="4475">
                  <c:v> $21 368,00 </c:v>
                </c:pt>
                <c:pt idx="4476">
                  <c:v> $21 368,00 </c:v>
                </c:pt>
                <c:pt idx="4477">
                  <c:v> $18 408,00 </c:v>
                </c:pt>
                <c:pt idx="4478">
                  <c:v> $21 364,00 </c:v>
                </c:pt>
                <c:pt idx="4479">
                  <c:v> $24 289,00 </c:v>
                </c:pt>
                <c:pt idx="4480">
                  <c:v> $21 068,00 </c:v>
                </c:pt>
                <c:pt idx="4481">
                  <c:v> $18 108,00 </c:v>
                </c:pt>
                <c:pt idx="4482">
                  <c:v> $30 288,00 </c:v>
                </c:pt>
                <c:pt idx="4483">
                  <c:v> $26 909,00 </c:v>
                </c:pt>
                <c:pt idx="4484">
                  <c:v> $33 308,00 </c:v>
                </c:pt>
                <c:pt idx="4485">
                  <c:v> $29 819,00 </c:v>
                </c:pt>
                <c:pt idx="4486">
                  <c:v> $27 797,00 </c:v>
                </c:pt>
                <c:pt idx="4487">
                  <c:v> $24 737,00 </c:v>
                </c:pt>
                <c:pt idx="4488">
                  <c:v> $29 988,00 </c:v>
                </c:pt>
                <c:pt idx="4489">
                  <c:v> $25 114,00 </c:v>
                </c:pt>
                <c:pt idx="4490">
                  <c:v> $33 008,00 </c:v>
                </c:pt>
                <c:pt idx="4491">
                  <c:v> $28 719,00 </c:v>
                </c:pt>
                <c:pt idx="4492">
                  <c:v> $26 697,00 </c:v>
                </c:pt>
                <c:pt idx="4493">
                  <c:v> $21 444,00 </c:v>
                </c:pt>
                <c:pt idx="4494">
                  <c:v> $20 491,00 </c:v>
                </c:pt>
                <c:pt idx="4495">
                  <c:v> $23 541,00 </c:v>
                </c:pt>
                <c:pt idx="4496">
                  <c:v> $19 410,00 </c:v>
                </c:pt>
                <c:pt idx="4497">
                  <c:v> $16 345,00 </c:v>
                </c:pt>
                <c:pt idx="4498">
                  <c:v> $20 191,00 </c:v>
                </c:pt>
                <c:pt idx="4499">
                  <c:v> $23 241,00 </c:v>
                </c:pt>
                <c:pt idx="4500">
                  <c:v> $19 110,00 </c:v>
                </c:pt>
                <c:pt idx="4501">
                  <c:v> $16 045,00 </c:v>
                </c:pt>
                <c:pt idx="4502">
                  <c:v> $29 440,00 </c:v>
                </c:pt>
                <c:pt idx="4503">
                  <c:v> $25 261,00 </c:v>
                </c:pt>
                <c:pt idx="4504">
                  <c:v> $32 600,00 </c:v>
                </c:pt>
                <c:pt idx="4505">
                  <c:v> $28 311,00 </c:v>
                </c:pt>
                <c:pt idx="4506">
                  <c:v> $25 489,00 </c:v>
                </c:pt>
                <c:pt idx="4507">
                  <c:v> $22 439,00 </c:v>
                </c:pt>
                <c:pt idx="4508">
                  <c:v> $29 140,00 </c:v>
                </c:pt>
                <c:pt idx="4509">
                  <c:v> $24 266,00 </c:v>
                </c:pt>
                <c:pt idx="4510">
                  <c:v> $32 300,00 </c:v>
                </c:pt>
                <c:pt idx="4511">
                  <c:v> $28 011,00 </c:v>
                </c:pt>
                <c:pt idx="4512">
                  <c:v> $25 189,00 </c:v>
                </c:pt>
                <c:pt idx="4513">
                  <c:v> $19 729,00 </c:v>
                </c:pt>
                <c:pt idx="4514">
                  <c:v> $20 051,00 </c:v>
                </c:pt>
                <c:pt idx="4515">
                  <c:v> $23 151,00 </c:v>
                </c:pt>
                <c:pt idx="4516">
                  <c:v> $19 070,00 </c:v>
                </c:pt>
                <c:pt idx="4517">
                  <c:v> $15 955,00 </c:v>
                </c:pt>
                <c:pt idx="4518">
                  <c:v> $19 751,00 </c:v>
                </c:pt>
                <c:pt idx="4519">
                  <c:v> $22 851,00 </c:v>
                </c:pt>
                <c:pt idx="4520">
                  <c:v> $18 770,00 </c:v>
                </c:pt>
                <c:pt idx="4521">
                  <c:v> $15 655,00 </c:v>
                </c:pt>
                <c:pt idx="4522">
                  <c:v> $28 840,00 </c:v>
                </c:pt>
                <c:pt idx="4523">
                  <c:v> $23 826,00 </c:v>
                </c:pt>
                <c:pt idx="4524">
                  <c:v> $32 050,00 </c:v>
                </c:pt>
                <c:pt idx="4525">
                  <c:v> $26 926,00 </c:v>
                </c:pt>
                <c:pt idx="4526">
                  <c:v> $24 154,00 </c:v>
                </c:pt>
                <c:pt idx="4527">
                  <c:v> $21 054,00 </c:v>
                </c:pt>
                <c:pt idx="4528">
                  <c:v> $28 540,00 </c:v>
                </c:pt>
                <c:pt idx="4529">
                  <c:v> $22 831,00 </c:v>
                </c:pt>
                <c:pt idx="4530">
                  <c:v> $31 750,00 </c:v>
                </c:pt>
                <c:pt idx="4531">
                  <c:v> $26 626,00 </c:v>
                </c:pt>
                <c:pt idx="4532">
                  <c:v> $23 854,00 </c:v>
                </c:pt>
                <c:pt idx="4533">
                  <c:v> $20 059,00 </c:v>
                </c:pt>
                <c:pt idx="4534">
                  <c:v> $28 510,00 </c:v>
                </c:pt>
                <c:pt idx="4535">
                  <c:v> $23 496,00 </c:v>
                </c:pt>
                <c:pt idx="4536">
                  <c:v> $31 720,00 </c:v>
                </c:pt>
                <c:pt idx="4537">
                  <c:v> $26 596,00 </c:v>
                </c:pt>
                <c:pt idx="4538">
                  <c:v> $23 824,00 </c:v>
                </c:pt>
                <c:pt idx="4539">
                  <c:v> $20 724,00 </c:v>
                </c:pt>
                <c:pt idx="4540">
                  <c:v> $28 210,00 </c:v>
                </c:pt>
                <c:pt idx="4541">
                  <c:v> $22 501,00 </c:v>
                </c:pt>
                <c:pt idx="4542">
                  <c:v> $31 420,00 </c:v>
                </c:pt>
                <c:pt idx="4543">
                  <c:v> $26 296,00 </c:v>
                </c:pt>
                <c:pt idx="4544">
                  <c:v> $23 524,00 </c:v>
                </c:pt>
                <c:pt idx="4545">
                  <c:v> $19 700,00 </c:v>
                </c:pt>
                <c:pt idx="4546">
                  <c:v> $19 870,00 </c:v>
                </c:pt>
                <c:pt idx="4547">
                  <c:v> $22 970,00 </c:v>
                </c:pt>
                <c:pt idx="4548">
                  <c:v> $18 770,00 </c:v>
                </c:pt>
                <c:pt idx="4549">
                  <c:v> $15 655,00 </c:v>
                </c:pt>
                <c:pt idx="4550">
                  <c:v> $19 570,00 </c:v>
                </c:pt>
                <c:pt idx="4551">
                  <c:v> $22 670,00 </c:v>
                </c:pt>
                <c:pt idx="4552">
                  <c:v> $18 470,00 </c:v>
                </c:pt>
                <c:pt idx="4553">
                  <c:v> $15 355,00 </c:v>
                </c:pt>
                <c:pt idx="4554">
                  <c:v> $28 129,00 </c:v>
                </c:pt>
                <c:pt idx="4555">
                  <c:v> $23 215,00 </c:v>
                </c:pt>
                <c:pt idx="4556">
                  <c:v> $31 339,00 </c:v>
                </c:pt>
                <c:pt idx="4557">
                  <c:v> $26 315,00 </c:v>
                </c:pt>
                <c:pt idx="4558">
                  <c:v> $23 695,00 </c:v>
                </c:pt>
                <c:pt idx="4559">
                  <c:v> $20 595,00 </c:v>
                </c:pt>
                <c:pt idx="4560">
                  <c:v> $27 829,00 </c:v>
                </c:pt>
                <c:pt idx="4561">
                  <c:v> $22 320,00 </c:v>
                </c:pt>
                <c:pt idx="4562">
                  <c:v> $31 039,00 </c:v>
                </c:pt>
                <c:pt idx="4563">
                  <c:v> $26 015,00 </c:v>
                </c:pt>
                <c:pt idx="4564">
                  <c:v> $23 395,00 </c:v>
                </c:pt>
                <c:pt idx="4565">
                  <c:v> $36 000,00 </c:v>
                </c:pt>
                <c:pt idx="4566">
                  <c:v> $40 600,00 </c:v>
                </c:pt>
                <c:pt idx="4567">
                  <c:v> $42 700,00 </c:v>
                </c:pt>
                <c:pt idx="4568">
                  <c:v> $28 800,00 </c:v>
                </c:pt>
                <c:pt idx="4569">
                  <c:v> $32 300,00 </c:v>
                </c:pt>
                <c:pt idx="4570">
                  <c:v> $43 500,00 </c:v>
                </c:pt>
                <c:pt idx="4571">
                  <c:v> $45 600,00 </c:v>
                </c:pt>
                <c:pt idx="4572">
                  <c:v> $24 055,00 </c:v>
                </c:pt>
                <c:pt idx="4573">
                  <c:v> $25 230,00 </c:v>
                </c:pt>
                <c:pt idx="4574">
                  <c:v> $27 230,00 </c:v>
                </c:pt>
                <c:pt idx="4575">
                  <c:v> $23 255,00 </c:v>
                </c:pt>
                <c:pt idx="4576">
                  <c:v> $21 055,00 </c:v>
                </c:pt>
                <c:pt idx="4577">
                  <c:v> $23 745,00 </c:v>
                </c:pt>
                <c:pt idx="4578">
                  <c:v> $24 695,00 </c:v>
                </c:pt>
                <c:pt idx="4579">
                  <c:v> $26 695,00 </c:v>
                </c:pt>
                <c:pt idx="4580">
                  <c:v> $22 845,00 </c:v>
                </c:pt>
                <c:pt idx="4581">
                  <c:v> $20 745,00 </c:v>
                </c:pt>
                <c:pt idx="4582">
                  <c:v> $22 855,00 </c:v>
                </c:pt>
                <c:pt idx="4583">
                  <c:v> $24 090,00 </c:v>
                </c:pt>
                <c:pt idx="4584">
                  <c:v> $26 090,00 </c:v>
                </c:pt>
                <c:pt idx="4585">
                  <c:v> $21 920,00 </c:v>
                </c:pt>
                <c:pt idx="4586">
                  <c:v> $19 855,00 </c:v>
                </c:pt>
                <c:pt idx="4587">
                  <c:v> $22 170,00 </c:v>
                </c:pt>
                <c:pt idx="4588">
                  <c:v> $30 125,00 </c:v>
                </c:pt>
                <c:pt idx="4589">
                  <c:v> $27 060,00 </c:v>
                </c:pt>
                <c:pt idx="4590">
                  <c:v> $24 905,00 </c:v>
                </c:pt>
                <c:pt idx="4591">
                  <c:v> $32 125,00 </c:v>
                </c:pt>
                <c:pt idx="4592">
                  <c:v> $29 260,00 </c:v>
                </c:pt>
                <c:pt idx="4593">
                  <c:v> $26 905,00 </c:v>
                </c:pt>
                <c:pt idx="4594">
                  <c:v> $21 235,00 </c:v>
                </c:pt>
                <c:pt idx="4595">
                  <c:v> $19 170,00 </c:v>
                </c:pt>
                <c:pt idx="4596">
                  <c:v> $22 070,00 </c:v>
                </c:pt>
                <c:pt idx="4597">
                  <c:v> $29 865,00 </c:v>
                </c:pt>
                <c:pt idx="4598">
                  <c:v> $26 665,00 </c:v>
                </c:pt>
                <c:pt idx="4599">
                  <c:v> $24 670,00 </c:v>
                </c:pt>
                <c:pt idx="4600">
                  <c:v> $31 865,00 </c:v>
                </c:pt>
                <c:pt idx="4601">
                  <c:v> $28 865,00 </c:v>
                </c:pt>
                <c:pt idx="4602">
                  <c:v> $26 670,00 </c:v>
                </c:pt>
                <c:pt idx="4603">
                  <c:v> $19 070,00 </c:v>
                </c:pt>
                <c:pt idx="4604">
                  <c:v> $18 470,00 </c:v>
                </c:pt>
                <c:pt idx="4605">
                  <c:v> $30 670,00 </c:v>
                </c:pt>
                <c:pt idx="4606">
                  <c:v> $29 470,00 </c:v>
                </c:pt>
                <c:pt idx="4607">
                  <c:v> $27 270,00 </c:v>
                </c:pt>
                <c:pt idx="4608">
                  <c:v> $32 870,00 </c:v>
                </c:pt>
                <c:pt idx="4609">
                  <c:v> $31 470,00 </c:v>
                </c:pt>
                <c:pt idx="4610">
                  <c:v> $29 270,00 </c:v>
                </c:pt>
                <c:pt idx="4611">
                  <c:v> $25 670,00 </c:v>
                </c:pt>
                <c:pt idx="4612">
                  <c:v> $23 670,00 </c:v>
                </c:pt>
                <c:pt idx="4613">
                  <c:v> $18 470,00 </c:v>
                </c:pt>
                <c:pt idx="4614">
                  <c:v> $21 470,00 </c:v>
                </c:pt>
                <c:pt idx="4615">
                  <c:v> $21 470,00 </c:v>
                </c:pt>
                <c:pt idx="4616">
                  <c:v> $21 713,00 </c:v>
                </c:pt>
                <c:pt idx="4617">
                  <c:v> $23 238,00 </c:v>
                </c:pt>
                <c:pt idx="4618">
                  <c:v> $25 610,00 </c:v>
                </c:pt>
                <c:pt idx="4619">
                  <c:v> $23 238,00 </c:v>
                </c:pt>
                <c:pt idx="4620">
                  <c:v> $25 226,00 </c:v>
                </c:pt>
                <c:pt idx="4621">
                  <c:v> $27 610,00 </c:v>
                </c:pt>
                <c:pt idx="4622">
                  <c:v> $25 226,00 </c:v>
                </c:pt>
                <c:pt idx="4623">
                  <c:v> $25 226,00 </c:v>
                </c:pt>
                <c:pt idx="4624">
                  <c:v> $23 238,00 </c:v>
                </c:pt>
                <c:pt idx="4625">
                  <c:v> $21 713,00 </c:v>
                </c:pt>
                <c:pt idx="4626">
                  <c:v> $23 701,00 </c:v>
                </c:pt>
                <c:pt idx="4627">
                  <c:v> $23 701,00 </c:v>
                </c:pt>
                <c:pt idx="4628">
                  <c:v> $20 516,00 </c:v>
                </c:pt>
                <c:pt idx="4629">
                  <c:v> $22 041,00 </c:v>
                </c:pt>
                <c:pt idx="4630">
                  <c:v> $22 041,00 </c:v>
                </c:pt>
                <c:pt idx="4631">
                  <c:v> $24 241,00 </c:v>
                </c:pt>
                <c:pt idx="4632">
                  <c:v> $24 241,00 </c:v>
                </c:pt>
                <c:pt idx="4633">
                  <c:v> $24 241,00 </c:v>
                </c:pt>
                <c:pt idx="4634">
                  <c:v> $22 041,00 </c:v>
                </c:pt>
                <c:pt idx="4635">
                  <c:v> $20 516,00 </c:v>
                </c:pt>
                <c:pt idx="4636">
                  <c:v> $22 241,00 </c:v>
                </c:pt>
                <c:pt idx="4637">
                  <c:v> $22 241,00 </c:v>
                </c:pt>
                <c:pt idx="4638">
                  <c:v> $19 444,00 </c:v>
                </c:pt>
                <c:pt idx="4639">
                  <c:v> $21 150,00 </c:v>
                </c:pt>
                <c:pt idx="4640">
                  <c:v> $21 150,00 </c:v>
                </c:pt>
                <c:pt idx="4641">
                  <c:v> $23 252,00 </c:v>
                </c:pt>
                <c:pt idx="4642">
                  <c:v> $23 252,00 </c:v>
                </c:pt>
                <c:pt idx="4643">
                  <c:v> $23 252,00 </c:v>
                </c:pt>
                <c:pt idx="4644">
                  <c:v> $21 150,00 </c:v>
                </c:pt>
                <c:pt idx="4645">
                  <c:v> $19 444,00 </c:v>
                </c:pt>
                <c:pt idx="4646">
                  <c:v> $21 204,00 </c:v>
                </c:pt>
                <c:pt idx="4647">
                  <c:v> $21 204,00 </c:v>
                </c:pt>
                <c:pt idx="4648">
                  <c:v> $18 470,00 </c:v>
                </c:pt>
                <c:pt idx="4649">
                  <c:v> $20 176,00 </c:v>
                </c:pt>
                <c:pt idx="4650">
                  <c:v> $20 176,00 </c:v>
                </c:pt>
                <c:pt idx="4651">
                  <c:v> $22 278,00 </c:v>
                </c:pt>
                <c:pt idx="4652">
                  <c:v> $22 278,00 </c:v>
                </c:pt>
                <c:pt idx="4653">
                  <c:v> $22 278,00 </c:v>
                </c:pt>
                <c:pt idx="4654">
                  <c:v> $20 176,00 </c:v>
                </c:pt>
                <c:pt idx="4655">
                  <c:v> $18 470,00 </c:v>
                </c:pt>
                <c:pt idx="4656">
                  <c:v> $20 230,00 </c:v>
                </c:pt>
                <c:pt idx="4657">
                  <c:v> $20 230,00 </c:v>
                </c:pt>
                <c:pt idx="4658">
                  <c:v> $16 485,00 </c:v>
                </c:pt>
                <c:pt idx="4659">
                  <c:v> $19 355,00 </c:v>
                </c:pt>
                <c:pt idx="4660">
                  <c:v> $70 400,00 </c:v>
                </c:pt>
                <c:pt idx="4661">
                  <c:v> $60 900,00 </c:v>
                </c:pt>
                <c:pt idx="4662">
                  <c:v> $60 900,00 </c:v>
                </c:pt>
                <c:pt idx="4663">
                  <c:v> $60 900,00 </c:v>
                </c:pt>
                <c:pt idx="4664">
                  <c:v> $55 900,00 </c:v>
                </c:pt>
                <c:pt idx="4665">
                  <c:v> $55 900,00 </c:v>
                </c:pt>
                <c:pt idx="4666">
                  <c:v> $55 900,00 </c:v>
                </c:pt>
                <c:pt idx="4667">
                  <c:v> $65 400,00 </c:v>
                </c:pt>
                <c:pt idx="4668">
                  <c:v> $65 400,00 </c:v>
                </c:pt>
                <c:pt idx="4669">
                  <c:v> $65 400,00 </c:v>
                </c:pt>
                <c:pt idx="4670">
                  <c:v> $60 400,00 </c:v>
                </c:pt>
                <c:pt idx="4671">
                  <c:v> $60 400,00 </c:v>
                </c:pt>
                <c:pt idx="4672">
                  <c:v> $60 400,00 </c:v>
                </c:pt>
                <c:pt idx="4673">
                  <c:v> $120 900,00 </c:v>
                </c:pt>
                <c:pt idx="4674">
                  <c:v> $120 900,00 </c:v>
                </c:pt>
                <c:pt idx="4675">
                  <c:v> $80 900,00 </c:v>
                </c:pt>
                <c:pt idx="4676">
                  <c:v> $80 900,00 </c:v>
                </c:pt>
                <c:pt idx="4677">
                  <c:v> $80 900,00 </c:v>
                </c:pt>
                <c:pt idx="4678">
                  <c:v> $65 900,00 </c:v>
                </c:pt>
                <c:pt idx="4679">
                  <c:v> $65 900,00 </c:v>
                </c:pt>
                <c:pt idx="4680">
                  <c:v> $65 900,00 </c:v>
                </c:pt>
                <c:pt idx="4681">
                  <c:v> $125 400,00 </c:v>
                </c:pt>
                <c:pt idx="4682">
                  <c:v> $125 400,00 </c:v>
                </c:pt>
                <c:pt idx="4683">
                  <c:v> $85 400,00 </c:v>
                </c:pt>
                <c:pt idx="4684">
                  <c:v> $85 400,00 </c:v>
                </c:pt>
                <c:pt idx="4685">
                  <c:v> $85 400,00 </c:v>
                </c:pt>
                <c:pt idx="4686">
                  <c:v> $70 400,00 </c:v>
                </c:pt>
                <c:pt idx="4687">
                  <c:v> $70 400,00 </c:v>
                </c:pt>
                <c:pt idx="4688">
                  <c:v> $69 495,00 </c:v>
                </c:pt>
                <c:pt idx="4689">
                  <c:v> $60 495,00 </c:v>
                </c:pt>
                <c:pt idx="4690">
                  <c:v> $60 495,00 </c:v>
                </c:pt>
                <c:pt idx="4691">
                  <c:v> $60 495,00 </c:v>
                </c:pt>
                <c:pt idx="4692">
                  <c:v> $55 495,00 </c:v>
                </c:pt>
                <c:pt idx="4693">
                  <c:v> $55 495,00 </c:v>
                </c:pt>
                <c:pt idx="4694">
                  <c:v> $55 495,00 </c:v>
                </c:pt>
                <c:pt idx="4695">
                  <c:v> $64 495,00 </c:v>
                </c:pt>
                <c:pt idx="4696">
                  <c:v> $64 495,00 </c:v>
                </c:pt>
                <c:pt idx="4697">
                  <c:v> $64 495,00 </c:v>
                </c:pt>
                <c:pt idx="4698">
                  <c:v> $59 495,00 </c:v>
                </c:pt>
                <c:pt idx="4699">
                  <c:v> $59 495,00 </c:v>
                </c:pt>
                <c:pt idx="4700">
                  <c:v> $59 495,00 </c:v>
                </c:pt>
                <c:pt idx="4701">
                  <c:v> $79 495,00 </c:v>
                </c:pt>
                <c:pt idx="4702">
                  <c:v> $79 495,00 </c:v>
                </c:pt>
                <c:pt idx="4703">
                  <c:v> $79 495,00 </c:v>
                </c:pt>
                <c:pt idx="4704">
                  <c:v> $65 495,00 </c:v>
                </c:pt>
                <c:pt idx="4705">
                  <c:v> $65 495,00 </c:v>
                </c:pt>
                <c:pt idx="4706">
                  <c:v> $65 495,00 </c:v>
                </c:pt>
                <c:pt idx="4707">
                  <c:v> $83 495,00 </c:v>
                </c:pt>
                <c:pt idx="4708">
                  <c:v> $83 495,00 </c:v>
                </c:pt>
                <c:pt idx="4709">
                  <c:v> $83 495,00 </c:v>
                </c:pt>
                <c:pt idx="4710">
                  <c:v> $69 495,00 </c:v>
                </c:pt>
                <c:pt idx="4711">
                  <c:v> $69 495,00 </c:v>
                </c:pt>
                <c:pt idx="4712">
                  <c:v> $83 400,00 </c:v>
                </c:pt>
                <c:pt idx="4713">
                  <c:v> $60 400,00 </c:v>
                </c:pt>
                <c:pt idx="4714">
                  <c:v> $60 400,00 </c:v>
                </c:pt>
                <c:pt idx="4715">
                  <c:v> $60 400,00 </c:v>
                </c:pt>
                <c:pt idx="4716">
                  <c:v> $55 400,00 </c:v>
                </c:pt>
                <c:pt idx="4717">
                  <c:v> $55 400,00 </c:v>
                </c:pt>
                <c:pt idx="4718">
                  <c:v> $55 400,00 </c:v>
                </c:pt>
                <c:pt idx="4719">
                  <c:v> $64 400,00 </c:v>
                </c:pt>
                <c:pt idx="4720">
                  <c:v> $64 400,00 </c:v>
                </c:pt>
                <c:pt idx="4721">
                  <c:v> $64 400,00 </c:v>
                </c:pt>
                <c:pt idx="4722">
                  <c:v> $59 400,00 </c:v>
                </c:pt>
                <c:pt idx="4723">
                  <c:v> $59 400,00 </c:v>
                </c:pt>
                <c:pt idx="4724">
                  <c:v> $59 400,00 </c:v>
                </c:pt>
                <c:pt idx="4725">
                  <c:v> $79 400,00 </c:v>
                </c:pt>
                <c:pt idx="4726">
                  <c:v> $79 400,00 </c:v>
                </c:pt>
                <c:pt idx="4727">
                  <c:v> $79 400,00 </c:v>
                </c:pt>
                <c:pt idx="4728">
                  <c:v> $83 400,00 </c:v>
                </c:pt>
                <c:pt idx="4729">
                  <c:v> $83 400,00 </c:v>
                </c:pt>
                <c:pt idx="4730">
                  <c:v> $83 000,00 </c:v>
                </c:pt>
                <c:pt idx="4731">
                  <c:v> $60 000,00 </c:v>
                </c:pt>
                <c:pt idx="4732">
                  <c:v> $60 000,00 </c:v>
                </c:pt>
                <c:pt idx="4733">
                  <c:v> $60 000,00 </c:v>
                </c:pt>
                <c:pt idx="4734">
                  <c:v> $55 000,00 </c:v>
                </c:pt>
                <c:pt idx="4735">
                  <c:v> $55 000,00 </c:v>
                </c:pt>
                <c:pt idx="4736">
                  <c:v> $55 000,00 </c:v>
                </c:pt>
                <c:pt idx="4737">
                  <c:v> $64 000,00 </c:v>
                </c:pt>
                <c:pt idx="4738">
                  <c:v> $64 000,00 </c:v>
                </c:pt>
                <c:pt idx="4739">
                  <c:v> $64 000,00 </c:v>
                </c:pt>
                <c:pt idx="4740">
                  <c:v> $59 000,00 </c:v>
                </c:pt>
                <c:pt idx="4741">
                  <c:v> $59 000,00 </c:v>
                </c:pt>
                <c:pt idx="4742">
                  <c:v> $59 000,00 </c:v>
                </c:pt>
                <c:pt idx="4743">
                  <c:v> $79 000,00 </c:v>
                </c:pt>
                <c:pt idx="4744">
                  <c:v> $79 000,00 </c:v>
                </c:pt>
                <c:pt idx="4745">
                  <c:v> $79 000,00 </c:v>
                </c:pt>
                <c:pt idx="4746">
                  <c:v> $83 000,00 </c:v>
                </c:pt>
                <c:pt idx="4747">
                  <c:v> $83 000,00 </c:v>
                </c:pt>
                <c:pt idx="4748">
                  <c:v> $58 000,00 </c:v>
                </c:pt>
                <c:pt idx="4749">
                  <c:v> $57 000,00 </c:v>
                </c:pt>
                <c:pt idx="4750">
                  <c:v> $57 000,00 </c:v>
                </c:pt>
                <c:pt idx="4751">
                  <c:v> $57 000,00 </c:v>
                </c:pt>
                <c:pt idx="4752">
                  <c:v> $53 000,00 </c:v>
                </c:pt>
                <c:pt idx="4753">
                  <c:v> $53 000,00 </c:v>
                </c:pt>
                <c:pt idx="4754">
                  <c:v> $53 000,00 </c:v>
                </c:pt>
                <c:pt idx="4755">
                  <c:v> $62 000,00 </c:v>
                </c:pt>
                <c:pt idx="4756">
                  <c:v> $62 000,00 </c:v>
                </c:pt>
                <c:pt idx="4757">
                  <c:v> $62 000,00 </c:v>
                </c:pt>
                <c:pt idx="4758">
                  <c:v> $58 000,00 </c:v>
                </c:pt>
                <c:pt idx="4759">
                  <c:v> $58 000,00 </c:v>
                </c:pt>
                <c:pt idx="4760">
                  <c:v> $54 600,00 </c:v>
                </c:pt>
                <c:pt idx="4761">
                  <c:v> $111 600,00 </c:v>
                </c:pt>
                <c:pt idx="4762">
                  <c:v> $111 600,00 </c:v>
                </c:pt>
                <c:pt idx="4763">
                  <c:v> $75 600,00 </c:v>
                </c:pt>
                <c:pt idx="4764">
                  <c:v> $75 600,00 </c:v>
                </c:pt>
                <c:pt idx="4765">
                  <c:v> $75 600,00 </c:v>
                </c:pt>
                <c:pt idx="4766">
                  <c:v> $56 000,00 </c:v>
                </c:pt>
                <c:pt idx="4767">
                  <c:v> $56 000,00 </c:v>
                </c:pt>
                <c:pt idx="4768">
                  <c:v> $56 000,00 </c:v>
                </c:pt>
                <c:pt idx="4769">
                  <c:v> $56 000,00 </c:v>
                </c:pt>
                <c:pt idx="4770">
                  <c:v> $49 600,00 </c:v>
                </c:pt>
                <c:pt idx="4771">
                  <c:v> $49 600,00 </c:v>
                </c:pt>
                <c:pt idx="4772">
                  <c:v> $49 600,00 </c:v>
                </c:pt>
                <c:pt idx="4773">
                  <c:v> $49 600,00 </c:v>
                </c:pt>
                <c:pt idx="4774">
                  <c:v> $59 600,00 </c:v>
                </c:pt>
                <c:pt idx="4775">
                  <c:v> $59 600,00 </c:v>
                </c:pt>
                <c:pt idx="4776">
                  <c:v> $59 600,00 </c:v>
                </c:pt>
                <c:pt idx="4777">
                  <c:v> $59 600,00 </c:v>
                </c:pt>
                <c:pt idx="4778">
                  <c:v> $54 600,00 </c:v>
                </c:pt>
                <c:pt idx="4779">
                  <c:v> $75 925,00 </c:v>
                </c:pt>
                <c:pt idx="4780">
                  <c:v> $75 925,00 </c:v>
                </c:pt>
                <c:pt idx="4781">
                  <c:v> $75 925,00 </c:v>
                </c:pt>
                <c:pt idx="4782">
                  <c:v> $54 600,00 </c:v>
                </c:pt>
                <c:pt idx="4783">
                  <c:v> $54 600,00 </c:v>
                </c:pt>
                <c:pt idx="4784">
                  <c:v> $54 600,00 </c:v>
                </c:pt>
                <c:pt idx="4785">
                  <c:v> $111 600,00 </c:v>
                </c:pt>
                <c:pt idx="4786">
                  <c:v> $111 600,00 </c:v>
                </c:pt>
                <c:pt idx="4787">
                  <c:v> $56 000,00 </c:v>
                </c:pt>
                <c:pt idx="4788">
                  <c:v> $56 000,00 </c:v>
                </c:pt>
                <c:pt idx="4789">
                  <c:v> $56 000,00 </c:v>
                </c:pt>
                <c:pt idx="4790">
                  <c:v> $56 000,00 </c:v>
                </c:pt>
                <c:pt idx="4791">
                  <c:v> $75 600,00 </c:v>
                </c:pt>
                <c:pt idx="4792">
                  <c:v> $75 600,00 </c:v>
                </c:pt>
                <c:pt idx="4793">
                  <c:v> $75 600,00 </c:v>
                </c:pt>
                <c:pt idx="4794">
                  <c:v> $49 600,00 </c:v>
                </c:pt>
                <c:pt idx="4795">
                  <c:v> $49 600,00 </c:v>
                </c:pt>
                <c:pt idx="4796">
                  <c:v> $49 600,00 </c:v>
                </c:pt>
                <c:pt idx="4797">
                  <c:v> $49 600,00 </c:v>
                </c:pt>
                <c:pt idx="4798">
                  <c:v> $59 600,00 </c:v>
                </c:pt>
                <c:pt idx="4799">
                  <c:v> $59 600,00 </c:v>
                </c:pt>
                <c:pt idx="4800">
                  <c:v> $59 600,00 </c:v>
                </c:pt>
                <c:pt idx="4801">
                  <c:v> $59 600,00 </c:v>
                </c:pt>
                <c:pt idx="4802">
                  <c:v> $54 600,00 </c:v>
                </c:pt>
                <c:pt idx="4803">
                  <c:v> $54 600,00 </c:v>
                </c:pt>
                <c:pt idx="4804">
                  <c:v> $54 600,00 </c:v>
                </c:pt>
                <c:pt idx="4805">
                  <c:v> $54 045,00 </c:v>
                </c:pt>
                <c:pt idx="4806">
                  <c:v> $110 300,00 </c:v>
                </c:pt>
                <c:pt idx="4807">
                  <c:v> $110 300,00 </c:v>
                </c:pt>
                <c:pt idx="4808">
                  <c:v> $55 045,00 </c:v>
                </c:pt>
                <c:pt idx="4809">
                  <c:v> $55 045,00 </c:v>
                </c:pt>
                <c:pt idx="4810">
                  <c:v> $55 045,00 </c:v>
                </c:pt>
                <c:pt idx="4811">
                  <c:v> $55 045,00 </c:v>
                </c:pt>
                <c:pt idx="4812">
                  <c:v> $74 375,00 </c:v>
                </c:pt>
                <c:pt idx="4813">
                  <c:v> $74 375,00 </c:v>
                </c:pt>
                <c:pt idx="4814">
                  <c:v> $74 375,00 </c:v>
                </c:pt>
                <c:pt idx="4815">
                  <c:v> $49 045,00 </c:v>
                </c:pt>
                <c:pt idx="4816">
                  <c:v> $49 045,00 </c:v>
                </c:pt>
                <c:pt idx="4817">
                  <c:v> $49 045,00 </c:v>
                </c:pt>
                <c:pt idx="4818">
                  <c:v> $49 045,00 </c:v>
                </c:pt>
                <c:pt idx="4819">
                  <c:v> $59 045,00 </c:v>
                </c:pt>
                <c:pt idx="4820">
                  <c:v> $59 045,00 </c:v>
                </c:pt>
                <c:pt idx="4821">
                  <c:v> $59 045,00 </c:v>
                </c:pt>
                <c:pt idx="4822">
                  <c:v> $59 045,00 </c:v>
                </c:pt>
                <c:pt idx="4823">
                  <c:v> $54 045,00 </c:v>
                </c:pt>
                <c:pt idx="4824">
                  <c:v> $54 045,00 </c:v>
                </c:pt>
                <c:pt idx="4825">
                  <c:v> $54 045,00 </c:v>
                </c:pt>
                <c:pt idx="4826">
                  <c:v> $53 580,00 </c:v>
                </c:pt>
                <c:pt idx="4827">
                  <c:v> $106 880,00 </c:v>
                </c:pt>
                <c:pt idx="4828">
                  <c:v> $106 880,00 </c:v>
                </c:pt>
                <c:pt idx="4829">
                  <c:v> $54 770,00 </c:v>
                </c:pt>
                <c:pt idx="4830">
                  <c:v> $54 770,00 </c:v>
                </c:pt>
                <c:pt idx="4831">
                  <c:v> $54 770,00 </c:v>
                </c:pt>
                <c:pt idx="4832">
                  <c:v> $54 770,00 </c:v>
                </c:pt>
                <c:pt idx="4833">
                  <c:v> $74 285,00 </c:v>
                </c:pt>
                <c:pt idx="4834">
                  <c:v> $74 285,00 </c:v>
                </c:pt>
                <c:pt idx="4835">
                  <c:v> $74 285,00 </c:v>
                </c:pt>
                <c:pt idx="4836">
                  <c:v> $48 930,00 </c:v>
                </c:pt>
                <c:pt idx="4837">
                  <c:v> $48 930,00 </c:v>
                </c:pt>
                <c:pt idx="4838">
                  <c:v> $48 930,00 </c:v>
                </c:pt>
                <c:pt idx="4839">
                  <c:v> $48 930,00 </c:v>
                </c:pt>
                <c:pt idx="4840">
                  <c:v> $58 580,00 </c:v>
                </c:pt>
                <c:pt idx="4841">
                  <c:v> $58 580,00 </c:v>
                </c:pt>
                <c:pt idx="4842">
                  <c:v> $58 580,00 </c:v>
                </c:pt>
                <c:pt idx="4843">
                  <c:v> $58 580,00 </c:v>
                </c:pt>
                <c:pt idx="4844">
                  <c:v> $53 580,00 </c:v>
                </c:pt>
                <c:pt idx="4845">
                  <c:v> $53 580,00 </c:v>
                </c:pt>
                <c:pt idx="4846">
                  <c:v> $53 580,00 </c:v>
                </c:pt>
                <c:pt idx="4847">
                  <c:v> $53 220,00 </c:v>
                </c:pt>
                <c:pt idx="4848">
                  <c:v> $103 970,00 </c:v>
                </c:pt>
                <c:pt idx="4849">
                  <c:v> $103 970,00 </c:v>
                </c:pt>
                <c:pt idx="4850">
                  <c:v> $73 925,00 </c:v>
                </c:pt>
                <c:pt idx="4851">
                  <c:v> $73 925,00 </c:v>
                </c:pt>
                <c:pt idx="4852">
                  <c:v> $73 925,00 </c:v>
                </c:pt>
                <c:pt idx="4853">
                  <c:v> $48 565,00 </c:v>
                </c:pt>
                <c:pt idx="4854">
                  <c:v> $48 565,00 </c:v>
                </c:pt>
                <c:pt idx="4855">
                  <c:v> $48 565,00 </c:v>
                </c:pt>
                <c:pt idx="4856">
                  <c:v> $48 565,00 </c:v>
                </c:pt>
                <c:pt idx="4857">
                  <c:v> $53 220,00 </c:v>
                </c:pt>
                <c:pt idx="4858">
                  <c:v> $53 220,00 </c:v>
                </c:pt>
                <c:pt idx="4859">
                  <c:v> $53 220,00 </c:v>
                </c:pt>
                <c:pt idx="4860">
                  <c:v> $54 575,00 </c:v>
                </c:pt>
                <c:pt idx="4861">
                  <c:v> $71 275,00 </c:v>
                </c:pt>
                <c:pt idx="4862">
                  <c:v> $46 100,00 </c:v>
                </c:pt>
                <c:pt idx="4863">
                  <c:v> $52 590,00 </c:v>
                </c:pt>
                <c:pt idx="4864">
                  <c:v> $69 175,00 </c:v>
                </c:pt>
                <c:pt idx="4865">
                  <c:v> $44 250,00 </c:v>
                </c:pt>
                <c:pt idx="4866">
                  <c:v> $51 390,00 </c:v>
                </c:pt>
                <c:pt idx="4867">
                  <c:v> $64 890,00 </c:v>
                </c:pt>
                <c:pt idx="4868">
                  <c:v> $43 690,00 </c:v>
                </c:pt>
                <c:pt idx="4869">
                  <c:v> $51 445,00 </c:v>
                </c:pt>
                <c:pt idx="4870">
                  <c:v> $43 710,00 </c:v>
                </c:pt>
                <c:pt idx="4871">
                  <c:v> $50 835,00 </c:v>
                </c:pt>
                <c:pt idx="4872">
                  <c:v> $52 185,00 </c:v>
                </c:pt>
                <c:pt idx="4873">
                  <c:v> $43 835,00 </c:v>
                </c:pt>
                <c:pt idx="4874">
                  <c:v> $50 535,00 </c:v>
                </c:pt>
                <c:pt idx="4875">
                  <c:v> $51 435,00 </c:v>
                </c:pt>
                <c:pt idx="4876">
                  <c:v> $43 635,00 </c:v>
                </c:pt>
                <c:pt idx="4877">
                  <c:v> $48 205,00 </c:v>
                </c:pt>
                <c:pt idx="4878">
                  <c:v> $50 430,00 </c:v>
                </c:pt>
                <c:pt idx="4879">
                  <c:v> $41 680,00 </c:v>
                </c:pt>
                <c:pt idx="4880">
                  <c:v> $46 805,00 </c:v>
                </c:pt>
                <c:pt idx="4881">
                  <c:v> $48 055,00 </c:v>
                </c:pt>
                <c:pt idx="4882">
                  <c:v> $40 280,00 </c:v>
                </c:pt>
                <c:pt idx="4883">
                  <c:v> $45 705,00 </c:v>
                </c:pt>
                <c:pt idx="4884">
                  <c:v> $38 705,00 </c:v>
                </c:pt>
                <c:pt idx="4885">
                  <c:v> $39 280,00 </c:v>
                </c:pt>
                <c:pt idx="4886">
                  <c:v> $45 220,00 </c:v>
                </c:pt>
                <c:pt idx="4887">
                  <c:v> $38 320,00 </c:v>
                </c:pt>
                <c:pt idx="4888">
                  <c:v> $38 820,00 </c:v>
                </c:pt>
                <c:pt idx="4889">
                  <c:v> $44 425,00 </c:v>
                </c:pt>
                <c:pt idx="4890">
                  <c:v> $37 995,00 </c:v>
                </c:pt>
                <c:pt idx="4891">
                  <c:v> $37 495,00 </c:v>
                </c:pt>
                <c:pt idx="4892">
                  <c:v> $45 060,00 </c:v>
                </c:pt>
                <c:pt idx="4893">
                  <c:v> $37 225,00 </c:v>
                </c:pt>
                <c:pt idx="4894">
                  <c:v> $43 665,00 </c:v>
                </c:pt>
                <c:pt idx="4895">
                  <c:v> $36 785,00 </c:v>
                </c:pt>
                <c:pt idx="4896">
                  <c:v> $43 060,00 </c:v>
                </c:pt>
                <c:pt idx="4897">
                  <c:v> $36 285,00 </c:v>
                </c:pt>
                <c:pt idx="4898">
                  <c:v> $41 195,00 </c:v>
                </c:pt>
                <c:pt idx="4899">
                  <c:v> $34 595,00 </c:v>
                </c:pt>
                <c:pt idx="4900">
                  <c:v> $40 145,00 </c:v>
                </c:pt>
                <c:pt idx="4901">
                  <c:v> $33 635,00 </c:v>
                </c:pt>
                <c:pt idx="4902">
                  <c:v> $38 770,00 </c:v>
                </c:pt>
                <c:pt idx="4903">
                  <c:v> $32 455,00 </c:v>
                </c:pt>
                <c:pt idx="4904">
                  <c:v> $37 264,00 </c:v>
                </c:pt>
                <c:pt idx="4905">
                  <c:v> $31 979,00 </c:v>
                </c:pt>
                <c:pt idx="4906">
                  <c:v> $37 000,00 </c:v>
                </c:pt>
                <c:pt idx="4907">
                  <c:v> $62 000,00 </c:v>
                </c:pt>
                <c:pt idx="4908">
                  <c:v> $37 000,00 </c:v>
                </c:pt>
                <c:pt idx="4909">
                  <c:v> $31 000,00 </c:v>
                </c:pt>
                <c:pt idx="4910">
                  <c:v> $25 000,00 </c:v>
                </c:pt>
                <c:pt idx="4911">
                  <c:v> $68 000,00 </c:v>
                </c:pt>
                <c:pt idx="4912">
                  <c:v> $43 000,00 </c:v>
                </c:pt>
                <c:pt idx="4913">
                  <c:v> $31 905,00 </c:v>
                </c:pt>
                <c:pt idx="4914">
                  <c:v> $61 500,00 </c:v>
                </c:pt>
                <c:pt idx="4915">
                  <c:v> $37 000,00 </c:v>
                </c:pt>
                <c:pt idx="4916">
                  <c:v> $26 700,00 </c:v>
                </c:pt>
                <c:pt idx="4917">
                  <c:v> $25 905,00 </c:v>
                </c:pt>
                <c:pt idx="4918">
                  <c:v> $67 500,00 </c:v>
                </c:pt>
                <c:pt idx="4919">
                  <c:v> $43 000,00 </c:v>
                </c:pt>
                <c:pt idx="4920">
                  <c:v> $32 700,00 </c:v>
                </c:pt>
                <c:pt idx="4921">
                  <c:v> $32 700,00 </c:v>
                </c:pt>
                <c:pt idx="4922">
                  <c:v> $36 300,00 </c:v>
                </c:pt>
                <c:pt idx="4923">
                  <c:v> $25 700,00 </c:v>
                </c:pt>
                <c:pt idx="4924">
                  <c:v> $43 300,00 </c:v>
                </c:pt>
                <c:pt idx="4925">
                  <c:v> $31 205,00 </c:v>
                </c:pt>
                <c:pt idx="4926">
                  <c:v> $55 505,00 </c:v>
                </c:pt>
                <c:pt idx="4927">
                  <c:v> $72 305,00 </c:v>
                </c:pt>
                <c:pt idx="4928">
                  <c:v> $33 505,00 </c:v>
                </c:pt>
                <c:pt idx="4929">
                  <c:v> $26 005,00 </c:v>
                </c:pt>
                <c:pt idx="4930">
                  <c:v> $23 705,00 </c:v>
                </c:pt>
                <c:pt idx="4931">
                  <c:v> $60 705,00 </c:v>
                </c:pt>
                <c:pt idx="4932">
                  <c:v> $39 505,00 </c:v>
                </c:pt>
                <c:pt idx="4933">
                  <c:v> $31 055,00 </c:v>
                </c:pt>
                <c:pt idx="4934">
                  <c:v> $55 355,00 </c:v>
                </c:pt>
                <c:pt idx="4935">
                  <c:v> $72 305,00 </c:v>
                </c:pt>
                <c:pt idx="4936">
                  <c:v> $33 355,00 </c:v>
                </c:pt>
                <c:pt idx="4937">
                  <c:v> $25 855,00 </c:v>
                </c:pt>
                <c:pt idx="4938">
                  <c:v> $23 555,00 </c:v>
                </c:pt>
                <c:pt idx="4939">
                  <c:v> $60 555,00 </c:v>
                </c:pt>
                <c:pt idx="4940">
                  <c:v> $39 355,00 </c:v>
                </c:pt>
                <c:pt idx="4941">
                  <c:v> $30 660,00 </c:v>
                </c:pt>
                <c:pt idx="4942">
                  <c:v> $54 350,00 </c:v>
                </c:pt>
                <c:pt idx="4943">
                  <c:v> $32 635,00 </c:v>
                </c:pt>
                <c:pt idx="4944">
                  <c:v> $25 760,00 </c:v>
                </c:pt>
                <c:pt idx="4945">
                  <c:v> $23 345,00 </c:v>
                </c:pt>
                <c:pt idx="4946">
                  <c:v> $59 545,00 </c:v>
                </c:pt>
                <c:pt idx="4947">
                  <c:v> $38 685,00 </c:v>
                </c:pt>
                <c:pt idx="4948">
                  <c:v> $30 180,00 </c:v>
                </c:pt>
                <c:pt idx="4949">
                  <c:v> $54 095,00 </c:v>
                </c:pt>
                <c:pt idx="4950">
                  <c:v> $35 880,00 </c:v>
                </c:pt>
                <c:pt idx="4951">
                  <c:v> $28 430,00 </c:v>
                </c:pt>
                <c:pt idx="4952">
                  <c:v> $24 480,00 </c:v>
                </c:pt>
                <c:pt idx="4953">
                  <c:v> $32 280,00 </c:v>
                </c:pt>
                <c:pt idx="4954">
                  <c:v> $25 280,00 </c:v>
                </c:pt>
                <c:pt idx="4955">
                  <c:v> $23 280,00 </c:v>
                </c:pt>
                <c:pt idx="4956">
                  <c:v> $41 030,00 </c:v>
                </c:pt>
                <c:pt idx="4957">
                  <c:v> $34 180,00 </c:v>
                </c:pt>
                <c:pt idx="4958">
                  <c:v> $38 330,00 </c:v>
                </c:pt>
                <c:pt idx="4959">
                  <c:v> $29 275,00 </c:v>
                </c:pt>
                <c:pt idx="4960">
                  <c:v> $34 420,00 </c:v>
                </c:pt>
                <c:pt idx="4961">
                  <c:v> $27 350,00 </c:v>
                </c:pt>
                <c:pt idx="4962">
                  <c:v> $23 975,00 </c:v>
                </c:pt>
                <c:pt idx="4963">
                  <c:v> $31 070,00 </c:v>
                </c:pt>
                <c:pt idx="4964">
                  <c:v> $24 005,00 </c:v>
                </c:pt>
                <c:pt idx="4965">
                  <c:v> $22 805,00 </c:v>
                </c:pt>
                <c:pt idx="4966">
                  <c:v> $39 775,00 </c:v>
                </c:pt>
                <c:pt idx="4967">
                  <c:v> $32 775,00 </c:v>
                </c:pt>
                <c:pt idx="4968">
                  <c:v> $36 775,00 </c:v>
                </c:pt>
                <c:pt idx="4969">
                  <c:v> $23 880,00 </c:v>
                </c:pt>
                <c:pt idx="4970">
                  <c:v> $22 680,00 </c:v>
                </c:pt>
                <c:pt idx="4971">
                  <c:v> $33 945,00 </c:v>
                </c:pt>
                <c:pt idx="4972">
                  <c:v> $26 875,00 </c:v>
                </c:pt>
                <c:pt idx="4973">
                  <c:v> $30 945,00 </c:v>
                </c:pt>
                <c:pt idx="4974">
                  <c:v> $26 410,00 </c:v>
                </c:pt>
                <c:pt idx="4975">
                  <c:v> $22 830,00 </c:v>
                </c:pt>
                <c:pt idx="4976">
                  <c:v> $18 415,00 </c:v>
                </c:pt>
                <c:pt idx="4977">
                  <c:v> $29 925,00 </c:v>
                </c:pt>
                <c:pt idx="4978">
                  <c:v> $24 600,00 </c:v>
                </c:pt>
                <c:pt idx="4979">
                  <c:v> $21 875,00 </c:v>
                </c:pt>
                <c:pt idx="4980">
                  <c:v> $17 305,00 </c:v>
                </c:pt>
                <c:pt idx="4981">
                  <c:v> $28 980,00 </c:v>
                </c:pt>
                <c:pt idx="4982">
                  <c:v> $24 340,00 </c:v>
                </c:pt>
                <c:pt idx="4983">
                  <c:v> $21 615,00 </c:v>
                </c:pt>
                <c:pt idx="4984">
                  <c:v> $17 040,00 </c:v>
                </c:pt>
                <c:pt idx="4985">
                  <c:v> $28 715,00 </c:v>
                </c:pt>
                <c:pt idx="4986">
                  <c:v> $22 205,00 </c:v>
                </c:pt>
                <c:pt idx="4987">
                  <c:v> $21 140,00 </c:v>
                </c:pt>
                <c:pt idx="4988">
                  <c:v> $16 705,00 </c:v>
                </c:pt>
                <c:pt idx="4989">
                  <c:v> $28 115,00 </c:v>
                </c:pt>
                <c:pt idx="4990">
                  <c:v> $22 125,00 </c:v>
                </c:pt>
                <c:pt idx="4991">
                  <c:v> $20 470,00 </c:v>
                </c:pt>
                <c:pt idx="4992">
                  <c:v> $16 625,00 </c:v>
                </c:pt>
                <c:pt idx="4993">
                  <c:v> $27 450,00 </c:v>
                </c:pt>
                <c:pt idx="4994">
                  <c:v> $21 770,00 </c:v>
                </c:pt>
                <c:pt idx="4995">
                  <c:v> $20 115,00 </c:v>
                </c:pt>
                <c:pt idx="4996">
                  <c:v> $20 115,00 </c:v>
                </c:pt>
                <c:pt idx="4997">
                  <c:v> $17 970,00 </c:v>
                </c:pt>
                <c:pt idx="4998">
                  <c:v> $17 470,00 </c:v>
                </c:pt>
                <c:pt idx="4999">
                  <c:v> $16 215,00 </c:v>
                </c:pt>
                <c:pt idx="5000">
                  <c:v> $25 520,00 </c:v>
                </c:pt>
                <c:pt idx="5001">
                  <c:v> $25 520,00 </c:v>
                </c:pt>
                <c:pt idx="5002">
                  <c:v> $23 170,00 </c:v>
                </c:pt>
                <c:pt idx="5003">
                  <c:v> $21 270,00 </c:v>
                </c:pt>
                <c:pt idx="5004">
                  <c:v> $19 390,00 </c:v>
                </c:pt>
                <c:pt idx="5005">
                  <c:v> $19 390,00 </c:v>
                </c:pt>
                <c:pt idx="5006">
                  <c:v> $17 490,00 </c:v>
                </c:pt>
                <c:pt idx="5007">
                  <c:v> $14 990,00 </c:v>
                </c:pt>
                <c:pt idx="5008">
                  <c:v> $24 490,00 </c:v>
                </c:pt>
                <c:pt idx="5009">
                  <c:v> $24 490,00 </c:v>
                </c:pt>
                <c:pt idx="5010">
                  <c:v> $22 720,00 </c:v>
                </c:pt>
                <c:pt idx="5011">
                  <c:v> $19 595,00 </c:v>
                </c:pt>
                <c:pt idx="5012">
                  <c:v> $18 160,00 </c:v>
                </c:pt>
                <c:pt idx="5013">
                  <c:v> $14 495,00 </c:v>
                </c:pt>
                <c:pt idx="5014">
                  <c:v> $23 195,00 </c:v>
                </c:pt>
                <c:pt idx="5015">
                  <c:v> $18 995,00 </c:v>
                </c:pt>
                <c:pt idx="5016">
                  <c:v> $17 309,00 </c:v>
                </c:pt>
                <c:pt idx="5017">
                  <c:v> $13 749,00 </c:v>
                </c:pt>
                <c:pt idx="5018">
                  <c:v> $22 385,00 </c:v>
                </c:pt>
                <c:pt idx="5019">
                  <c:v> $13 399,00 </c:v>
                </c:pt>
                <c:pt idx="5020">
                  <c:v> $16 779,00 </c:v>
                </c:pt>
                <c:pt idx="5021">
                  <c:v> $18 055,00 </c:v>
                </c:pt>
                <c:pt idx="5022">
                  <c:v> $16 055,00 </c:v>
                </c:pt>
                <c:pt idx="5023">
                  <c:v> $12 075,00 </c:v>
                </c:pt>
                <c:pt idx="5024">
                  <c:v> $21 500,00 </c:v>
                </c:pt>
                <c:pt idx="5025">
                  <c:v> $17 960,00 </c:v>
                </c:pt>
                <c:pt idx="5026">
                  <c:v> $15 445,00 </c:v>
                </c:pt>
                <c:pt idx="5027">
                  <c:v> $12 180,00 </c:v>
                </c:pt>
                <c:pt idx="5028">
                  <c:v> $20 815,00 </c:v>
                </c:pt>
                <c:pt idx="5029">
                  <c:v> $20 195,00 </c:v>
                </c:pt>
                <c:pt idx="5030">
                  <c:v> $10 995,00 </c:v>
                </c:pt>
                <c:pt idx="5031">
                  <c:v> $14 555,00 </c:v>
                </c:pt>
                <c:pt idx="5032">
                  <c:v> $16 880,00 </c:v>
                </c:pt>
                <c:pt idx="5033">
                  <c:v> $29 600,00 </c:v>
                </c:pt>
                <c:pt idx="5034">
                  <c:v> $41 300,00 </c:v>
                </c:pt>
                <c:pt idx="5035">
                  <c:v> $34 300,00 </c:v>
                </c:pt>
                <c:pt idx="5036">
                  <c:v> $28 700,00 </c:v>
                </c:pt>
                <c:pt idx="5037">
                  <c:v> $31 300,00 </c:v>
                </c:pt>
                <c:pt idx="5038">
                  <c:v> $30 700,00 </c:v>
                </c:pt>
                <c:pt idx="5039">
                  <c:v> $24 800,00 </c:v>
                </c:pt>
                <c:pt idx="5040">
                  <c:v> $27 600,00 </c:v>
                </c:pt>
                <c:pt idx="5041">
                  <c:v> $21 300,00 </c:v>
                </c:pt>
                <c:pt idx="5042">
                  <c:v> $37 300,00 </c:v>
                </c:pt>
                <c:pt idx="5043">
                  <c:v> $32 000,00 </c:v>
                </c:pt>
                <c:pt idx="5044">
                  <c:v> $34 600,00 </c:v>
                </c:pt>
                <c:pt idx="5045">
                  <c:v> $34 000,00 </c:v>
                </c:pt>
                <c:pt idx="5046">
                  <c:v> $28 400,00 </c:v>
                </c:pt>
                <c:pt idx="5047">
                  <c:v> $31 200,00 </c:v>
                </c:pt>
                <c:pt idx="5048">
                  <c:v> $42 900,00 </c:v>
                </c:pt>
                <c:pt idx="5049">
                  <c:v> $37 000,00 </c:v>
                </c:pt>
                <c:pt idx="5050">
                  <c:v> $31 700,00 </c:v>
                </c:pt>
                <c:pt idx="5051">
                  <c:v> $34 300,00 </c:v>
                </c:pt>
                <c:pt idx="5052">
                  <c:v> $32 600,00 </c:v>
                </c:pt>
                <c:pt idx="5053">
                  <c:v> $26 700,00 </c:v>
                </c:pt>
                <c:pt idx="5054">
                  <c:v> $29 100,00 </c:v>
                </c:pt>
                <c:pt idx="5055">
                  <c:v> $40 400,00 </c:v>
                </c:pt>
                <c:pt idx="5056">
                  <c:v> $33 500,00 </c:v>
                </c:pt>
                <c:pt idx="5057">
                  <c:v> $28 500,00 </c:v>
                </c:pt>
                <c:pt idx="5058">
                  <c:v> $31 000,00 </c:v>
                </c:pt>
                <c:pt idx="5059">
                  <c:v> $29 700,00 </c:v>
                </c:pt>
                <c:pt idx="5060">
                  <c:v> $23 700,00 </c:v>
                </c:pt>
                <c:pt idx="5061">
                  <c:v> $27 100,00 </c:v>
                </c:pt>
                <c:pt idx="5062">
                  <c:v> $20 200,00 </c:v>
                </c:pt>
                <c:pt idx="5063">
                  <c:v> $36 500,00 </c:v>
                </c:pt>
                <c:pt idx="5064">
                  <c:v> $31 800,00 </c:v>
                </c:pt>
                <c:pt idx="5065">
                  <c:v> $34 300,00 </c:v>
                </c:pt>
                <c:pt idx="5066">
                  <c:v> $33 000,00 </c:v>
                </c:pt>
                <c:pt idx="5067">
                  <c:v> $28 000,00 </c:v>
                </c:pt>
                <c:pt idx="5068">
                  <c:v> $30 700,00 </c:v>
                </c:pt>
                <c:pt idx="5069">
                  <c:v> $42 000,00 </c:v>
                </c:pt>
                <c:pt idx="5070">
                  <c:v> $36 200,00 </c:v>
                </c:pt>
                <c:pt idx="5071">
                  <c:v> $31 500,00 </c:v>
                </c:pt>
                <c:pt idx="5072">
                  <c:v> $34 000,00 </c:v>
                </c:pt>
                <c:pt idx="5073">
                  <c:v> $31 600,00 </c:v>
                </c:pt>
                <c:pt idx="5074">
                  <c:v> $26 300,00 </c:v>
                </c:pt>
                <c:pt idx="5075">
                  <c:v> $28 410,00 </c:v>
                </c:pt>
                <c:pt idx="5076">
                  <c:v> $32 590,00 </c:v>
                </c:pt>
                <c:pt idx="5077">
                  <c:v> $27 695,00 </c:v>
                </c:pt>
                <c:pt idx="5078">
                  <c:v> $30 180,00 </c:v>
                </c:pt>
                <c:pt idx="5079">
                  <c:v> $29 005,00 </c:v>
                </c:pt>
                <c:pt idx="5080">
                  <c:v> $22 925,00 </c:v>
                </c:pt>
                <c:pt idx="5081">
                  <c:v> $26 470,00 </c:v>
                </c:pt>
                <c:pt idx="5082">
                  <c:v> $20 055,00 </c:v>
                </c:pt>
                <c:pt idx="5083">
                  <c:v> $35 450,00 </c:v>
                </c:pt>
                <c:pt idx="5084">
                  <c:v> $30 815,00 </c:v>
                </c:pt>
                <c:pt idx="5085">
                  <c:v> $33 345,00 </c:v>
                </c:pt>
                <c:pt idx="5086">
                  <c:v> $32 160,00 </c:v>
                </c:pt>
                <c:pt idx="5087">
                  <c:v> $27 000,00 </c:v>
                </c:pt>
                <c:pt idx="5088">
                  <c:v> $29 930,00 </c:v>
                </c:pt>
                <c:pt idx="5089">
                  <c:v> $35 150,00 </c:v>
                </c:pt>
                <c:pt idx="5090">
                  <c:v> $30 515,00 </c:v>
                </c:pt>
                <c:pt idx="5091">
                  <c:v> $33 045,00 </c:v>
                </c:pt>
                <c:pt idx="5092">
                  <c:v> $30 925,00 </c:v>
                </c:pt>
                <c:pt idx="5093">
                  <c:v> $25 480,00 </c:v>
                </c:pt>
                <c:pt idx="5094">
                  <c:v> $27 110,00 </c:v>
                </c:pt>
                <c:pt idx="5095">
                  <c:v> $31 555,00 </c:v>
                </c:pt>
                <c:pt idx="5096">
                  <c:v> $26 885,00 </c:v>
                </c:pt>
                <c:pt idx="5097">
                  <c:v> $29 220,00 </c:v>
                </c:pt>
                <c:pt idx="5098">
                  <c:v> $27 630,00 </c:v>
                </c:pt>
                <c:pt idx="5099">
                  <c:v> $21 775,00 </c:v>
                </c:pt>
                <c:pt idx="5100">
                  <c:v> $25 170,00 </c:v>
                </c:pt>
                <c:pt idx="5101">
                  <c:v> $20 120,00 </c:v>
                </c:pt>
                <c:pt idx="5102">
                  <c:v> $34 415,00 </c:v>
                </c:pt>
                <c:pt idx="5103">
                  <c:v> $30 005,00 </c:v>
                </c:pt>
                <c:pt idx="5104">
                  <c:v> $32 385,00 </c:v>
                </c:pt>
                <c:pt idx="5105">
                  <c:v> $30 785,00 </c:v>
                </c:pt>
                <c:pt idx="5106">
                  <c:v> $25 850,00 </c:v>
                </c:pt>
                <c:pt idx="5107">
                  <c:v> $28 630,00 </c:v>
                </c:pt>
                <c:pt idx="5108">
                  <c:v> $34 115,00 </c:v>
                </c:pt>
                <c:pt idx="5109">
                  <c:v> $29 705,00 </c:v>
                </c:pt>
                <c:pt idx="5110">
                  <c:v> $32 085,00 </c:v>
                </c:pt>
                <c:pt idx="5111">
                  <c:v> $29 550,00 </c:v>
                </c:pt>
                <c:pt idx="5112">
                  <c:v> $24 330,00 </c:v>
                </c:pt>
                <c:pt idx="5113">
                  <c:v> $24 285,00 </c:v>
                </c:pt>
                <c:pt idx="5114">
                  <c:v> $23 125,00 </c:v>
                </c:pt>
                <c:pt idx="5115">
                  <c:v> $20 980,00 </c:v>
                </c:pt>
                <c:pt idx="5116">
                  <c:v> $24 440,00 </c:v>
                </c:pt>
                <c:pt idx="5117">
                  <c:v> $23 030,00 </c:v>
                </c:pt>
                <c:pt idx="5118">
                  <c:v> $29 480,00 </c:v>
                </c:pt>
                <c:pt idx="5119">
                  <c:v> $26 620,00 </c:v>
                </c:pt>
                <c:pt idx="5120">
                  <c:v> $30 320,00 </c:v>
                </c:pt>
                <c:pt idx="5121">
                  <c:v> $28 460,00 </c:v>
                </c:pt>
                <c:pt idx="5122">
                  <c:v> $19 670,00 </c:v>
                </c:pt>
                <c:pt idx="5123">
                  <c:v> $17 475,00 </c:v>
                </c:pt>
                <c:pt idx="5124">
                  <c:v> $20 370,00 </c:v>
                </c:pt>
                <c:pt idx="5125">
                  <c:v> $19 730,00 </c:v>
                </c:pt>
                <c:pt idx="5126">
                  <c:v> $27 010,00 </c:v>
                </c:pt>
                <c:pt idx="5127">
                  <c:v> $26 160,00 </c:v>
                </c:pt>
                <c:pt idx="5128">
                  <c:v> $22 955,00 </c:v>
                </c:pt>
                <c:pt idx="5129">
                  <c:v> $28 340,00 </c:v>
                </c:pt>
                <c:pt idx="5130">
                  <c:v> $27 490,00 </c:v>
                </c:pt>
                <c:pt idx="5131">
                  <c:v> $23 945,00 </c:v>
                </c:pt>
                <c:pt idx="5132">
                  <c:v> $22 795,00 </c:v>
                </c:pt>
                <c:pt idx="5133">
                  <c:v> $20 650,00 </c:v>
                </c:pt>
                <c:pt idx="5134">
                  <c:v> $21 775,00 </c:v>
                </c:pt>
                <c:pt idx="5135">
                  <c:v> $22 690,00 </c:v>
                </c:pt>
                <c:pt idx="5136">
                  <c:v> $28 235,00 </c:v>
                </c:pt>
                <c:pt idx="5137">
                  <c:v> $23 945,00 </c:v>
                </c:pt>
                <c:pt idx="5138">
                  <c:v> $29 075,00 </c:v>
                </c:pt>
                <c:pt idx="5139">
                  <c:v> $27 555,00 </c:v>
                </c:pt>
                <c:pt idx="5140">
                  <c:v> $19 340,00 </c:v>
                </c:pt>
                <c:pt idx="5141">
                  <c:v> $17 145,00 </c:v>
                </c:pt>
                <c:pt idx="5142">
                  <c:v> $18 270,00 </c:v>
                </c:pt>
                <c:pt idx="5143">
                  <c:v> $19 390,00 </c:v>
                </c:pt>
                <c:pt idx="5144">
                  <c:v> $26 375,00 </c:v>
                </c:pt>
                <c:pt idx="5145">
                  <c:v> $25 185,00 </c:v>
                </c:pt>
                <c:pt idx="5146">
                  <c:v> $20 845,00 </c:v>
                </c:pt>
                <c:pt idx="5147">
                  <c:v> $27 705,00 </c:v>
                </c:pt>
                <c:pt idx="5148">
                  <c:v> $26 515,00 </c:v>
                </c:pt>
                <c:pt idx="5149">
                  <c:v> $23 785,00 </c:v>
                </c:pt>
                <c:pt idx="5150">
                  <c:v> $22 635,00 </c:v>
                </c:pt>
                <c:pt idx="5151">
                  <c:v> $20 490,00 </c:v>
                </c:pt>
                <c:pt idx="5152">
                  <c:v> $21 615,00 </c:v>
                </c:pt>
                <c:pt idx="5153">
                  <c:v> $22 530,00 </c:v>
                </c:pt>
                <c:pt idx="5154">
                  <c:v> $28 075,00 </c:v>
                </c:pt>
                <c:pt idx="5155">
                  <c:v> $23 785,00 </c:v>
                </c:pt>
                <c:pt idx="5156">
                  <c:v> $28 915,00 </c:v>
                </c:pt>
                <c:pt idx="5157">
                  <c:v> $27 395,00 </c:v>
                </c:pt>
                <c:pt idx="5158">
                  <c:v> $19 180,00 </c:v>
                </c:pt>
                <c:pt idx="5159">
                  <c:v> $16 985,00 </c:v>
                </c:pt>
                <c:pt idx="5160">
                  <c:v> $18 110,00 </c:v>
                </c:pt>
                <c:pt idx="5161">
                  <c:v> $19 230,00 </c:v>
                </c:pt>
                <c:pt idx="5162">
                  <c:v> $26 215,00 </c:v>
                </c:pt>
                <c:pt idx="5163">
                  <c:v> $25 025,00 </c:v>
                </c:pt>
                <c:pt idx="5164">
                  <c:v> $20 685,00 </c:v>
                </c:pt>
                <c:pt idx="5165">
                  <c:v> $27 545,00 </c:v>
                </c:pt>
                <c:pt idx="5166">
                  <c:v> $26 355,00 </c:v>
                </c:pt>
                <c:pt idx="5167">
                  <c:v> $23 330,00 </c:v>
                </c:pt>
                <c:pt idx="5168">
                  <c:v> $22 355,00 </c:v>
                </c:pt>
                <c:pt idx="5169">
                  <c:v> $20 210,00 </c:v>
                </c:pt>
                <c:pt idx="5170">
                  <c:v> $21 335,00 </c:v>
                </c:pt>
                <c:pt idx="5171">
                  <c:v> $22 250,00 </c:v>
                </c:pt>
                <c:pt idx="5172">
                  <c:v> $23 505,00 </c:v>
                </c:pt>
                <c:pt idx="5173">
                  <c:v> $23 505,00 </c:v>
                </c:pt>
                <c:pt idx="5174">
                  <c:v> $26 940,00 </c:v>
                </c:pt>
                <c:pt idx="5175">
                  <c:v> $26 940,00 </c:v>
                </c:pt>
                <c:pt idx="5176">
                  <c:v> $18 900,00 </c:v>
                </c:pt>
                <c:pt idx="5177">
                  <c:v> $16 705,00 </c:v>
                </c:pt>
                <c:pt idx="5178">
                  <c:v> $17 830,00 </c:v>
                </c:pt>
                <c:pt idx="5179">
                  <c:v> $18 950,00 </c:v>
                </c:pt>
                <c:pt idx="5180">
                  <c:v> $20 405,00 </c:v>
                </c:pt>
                <c:pt idx="5181">
                  <c:v> $20 405,00 </c:v>
                </c:pt>
                <c:pt idx="5182">
                  <c:v> $20 525,00 </c:v>
                </c:pt>
                <c:pt idx="5183">
                  <c:v> $20 405,00 </c:v>
                </c:pt>
                <c:pt idx="5184">
                  <c:v> $23 330,00 </c:v>
                </c:pt>
                <c:pt idx="5185">
                  <c:v> $23 330,00 </c:v>
                </c:pt>
                <c:pt idx="5186">
                  <c:v> $23 025,00 </c:v>
                </c:pt>
                <c:pt idx="5187">
                  <c:v> $21 590,00 </c:v>
                </c:pt>
                <c:pt idx="5188">
                  <c:v> $20 540,00 </c:v>
                </c:pt>
                <c:pt idx="5189">
                  <c:v> $20 540,00 </c:v>
                </c:pt>
                <c:pt idx="5190">
                  <c:v> $18 540,00 </c:v>
                </c:pt>
                <c:pt idx="5191">
                  <c:v> $20 810,00 </c:v>
                </c:pt>
                <c:pt idx="5192">
                  <c:v> $20 810,00 </c:v>
                </c:pt>
                <c:pt idx="5193">
                  <c:v> $18 920,00 </c:v>
                </c:pt>
                <c:pt idx="5194">
                  <c:v> $20 445,00 </c:v>
                </c:pt>
                <c:pt idx="5195">
                  <c:v> $22 910,00 </c:v>
                </c:pt>
                <c:pt idx="5196">
                  <c:v> $22 910,00 </c:v>
                </c:pt>
                <c:pt idx="5197">
                  <c:v> $21 045,00 </c:v>
                </c:pt>
                <c:pt idx="5198">
                  <c:v> $25 150,00 </c:v>
                </c:pt>
                <c:pt idx="5199">
                  <c:v> $25 150,00 </c:v>
                </c:pt>
                <c:pt idx="5200">
                  <c:v> $17 085,00 </c:v>
                </c:pt>
                <c:pt idx="5201">
                  <c:v> $17 085,00 </c:v>
                </c:pt>
                <c:pt idx="5202">
                  <c:v> $15 085,00 </c:v>
                </c:pt>
                <c:pt idx="5203">
                  <c:v> $17 355,00 </c:v>
                </c:pt>
                <c:pt idx="5204">
                  <c:v> $15 365,00 </c:v>
                </c:pt>
                <c:pt idx="5205">
                  <c:v> $17 195,00 </c:v>
                </c:pt>
                <c:pt idx="5206">
                  <c:v> $19 860,00 </c:v>
                </c:pt>
                <c:pt idx="5207">
                  <c:v> $19 860,00 </c:v>
                </c:pt>
                <c:pt idx="5208">
                  <c:v> $17 690,00 </c:v>
                </c:pt>
                <c:pt idx="5209">
                  <c:v> $21 590,00 </c:v>
                </c:pt>
                <c:pt idx="5210">
                  <c:v> $20 310,00 </c:v>
                </c:pt>
                <c:pt idx="5211">
                  <c:v> $19 995,00 </c:v>
                </c:pt>
                <c:pt idx="5212">
                  <c:v> $19 995,00 </c:v>
                </c:pt>
                <c:pt idx="5213">
                  <c:v> $17 635,00 </c:v>
                </c:pt>
                <c:pt idx="5214">
                  <c:v> $18 485,00 </c:v>
                </c:pt>
                <c:pt idx="5215">
                  <c:v> $18 485,00 </c:v>
                </c:pt>
                <c:pt idx="5216">
                  <c:v> $18 485,00 </c:v>
                </c:pt>
                <c:pt idx="5217">
                  <c:v> $17 485,00 </c:v>
                </c:pt>
                <c:pt idx="5218">
                  <c:v> $19 510,00 </c:v>
                </c:pt>
                <c:pt idx="5219">
                  <c:v> $20 510,00 </c:v>
                </c:pt>
                <c:pt idx="5220">
                  <c:v> $20 510,00 </c:v>
                </c:pt>
                <c:pt idx="5221">
                  <c:v> $20 510,00 </c:v>
                </c:pt>
                <c:pt idx="5222">
                  <c:v> $19 510,00 </c:v>
                </c:pt>
                <c:pt idx="5223">
                  <c:v> $23 810,00 </c:v>
                </c:pt>
                <c:pt idx="5224">
                  <c:v> $23 810,00 </c:v>
                </c:pt>
                <c:pt idx="5225">
                  <c:v> $23 810,00 </c:v>
                </c:pt>
                <c:pt idx="5226">
                  <c:v> $16 595,00 </c:v>
                </c:pt>
                <c:pt idx="5227">
                  <c:v> $16 595,00 </c:v>
                </c:pt>
                <c:pt idx="5228">
                  <c:v> $14 235,00 </c:v>
                </c:pt>
                <c:pt idx="5229">
                  <c:v> $15 085,00 </c:v>
                </c:pt>
                <c:pt idx="5230">
                  <c:v> $15 085,00 </c:v>
                </c:pt>
                <c:pt idx="5231">
                  <c:v> $15 085,00 </c:v>
                </c:pt>
                <c:pt idx="5232">
                  <c:v> $14 085,00 </c:v>
                </c:pt>
                <c:pt idx="5233">
                  <c:v> $16 310,00 </c:v>
                </c:pt>
                <c:pt idx="5234">
                  <c:v> $17 510,00 </c:v>
                </c:pt>
                <c:pt idx="5235">
                  <c:v> $17 510,00 </c:v>
                </c:pt>
                <c:pt idx="5236">
                  <c:v> $17 510,00 </c:v>
                </c:pt>
                <c:pt idx="5237">
                  <c:v> $16 310,00 </c:v>
                </c:pt>
                <c:pt idx="5238">
                  <c:v> $20 310,00 </c:v>
                </c:pt>
                <c:pt idx="5239">
                  <c:v> $20 310,00 </c:v>
                </c:pt>
                <c:pt idx="5240">
                  <c:v> $21 330,00 </c:v>
                </c:pt>
                <c:pt idx="5241">
                  <c:v> $16 730,00 </c:v>
                </c:pt>
                <c:pt idx="5242">
                  <c:v> $18 330,00 </c:v>
                </c:pt>
                <c:pt idx="5243">
                  <c:v> $19 330,00 </c:v>
                </c:pt>
                <c:pt idx="5244">
                  <c:v> $19 330,00 </c:v>
                </c:pt>
                <c:pt idx="5245">
                  <c:v> $19 330,00 </c:v>
                </c:pt>
                <c:pt idx="5246">
                  <c:v> $18 330,00 </c:v>
                </c:pt>
                <c:pt idx="5247">
                  <c:v> $14 730,00 </c:v>
                </c:pt>
                <c:pt idx="5248">
                  <c:v> $15 930,00 </c:v>
                </c:pt>
                <c:pt idx="5249">
                  <c:v> $15 930,00 </c:v>
                </c:pt>
                <c:pt idx="5250">
                  <c:v> $15 930,00 </c:v>
                </c:pt>
                <c:pt idx="5251">
                  <c:v> $14 930,00 </c:v>
                </c:pt>
                <c:pt idx="5252">
                  <c:v> $20 530,00 </c:v>
                </c:pt>
                <c:pt idx="5253">
                  <c:v> $21 530,00 </c:v>
                </c:pt>
                <c:pt idx="5254">
                  <c:v> $21 530,00 </c:v>
                </c:pt>
                <c:pt idx="5255">
                  <c:v> $21 530,00 </c:v>
                </c:pt>
                <c:pt idx="5256">
                  <c:v> $20 530,00 </c:v>
                </c:pt>
                <c:pt idx="5257">
                  <c:v> $17 330,00 </c:v>
                </c:pt>
                <c:pt idx="5258">
                  <c:v> $18 530,00 </c:v>
                </c:pt>
                <c:pt idx="5259">
                  <c:v> $18 530,00 </c:v>
                </c:pt>
                <c:pt idx="5260">
                  <c:v> $18 530,00 </c:v>
                </c:pt>
                <c:pt idx="5261">
                  <c:v> $17 330,00 </c:v>
                </c:pt>
                <c:pt idx="5262">
                  <c:v> $23 830,00 </c:v>
                </c:pt>
                <c:pt idx="5263">
                  <c:v> $23 830,00 </c:v>
                </c:pt>
                <c:pt idx="5264">
                  <c:v> $23 830,00 </c:v>
                </c:pt>
                <c:pt idx="5265">
                  <c:v> $21 330,00 </c:v>
                </c:pt>
                <c:pt idx="5266">
                  <c:v> $21 330,00 </c:v>
                </c:pt>
                <c:pt idx="5267">
                  <c:v> $21 405,00 </c:v>
                </c:pt>
                <c:pt idx="5268">
                  <c:v> $16 570,00 </c:v>
                </c:pt>
                <c:pt idx="5269">
                  <c:v> $15 850,00 </c:v>
                </c:pt>
                <c:pt idx="5270">
                  <c:v> $17 260,00 </c:v>
                </c:pt>
                <c:pt idx="5271">
                  <c:v> $15 095,00 </c:v>
                </c:pt>
                <c:pt idx="5272">
                  <c:v> $17 550,00 </c:v>
                </c:pt>
                <c:pt idx="5273">
                  <c:v> $18 790,00 </c:v>
                </c:pt>
                <c:pt idx="5274">
                  <c:v> $16 915,00 </c:v>
                </c:pt>
                <c:pt idx="5275">
                  <c:v> $18 820,00 </c:v>
                </c:pt>
                <c:pt idx="5276">
                  <c:v> $18 595,00 </c:v>
                </c:pt>
                <c:pt idx="5277">
                  <c:v> $20 205,00 </c:v>
                </c:pt>
                <c:pt idx="5278">
                  <c:v> $19 595,00 </c:v>
                </c:pt>
                <c:pt idx="5279">
                  <c:v> $21 475,00 </c:v>
                </c:pt>
                <c:pt idx="5280">
                  <c:v> $19 605,00 </c:v>
                </c:pt>
                <c:pt idx="5281">
                  <c:v> $17 440,00 </c:v>
                </c:pt>
                <c:pt idx="5282">
                  <c:v> $19 895,00 </c:v>
                </c:pt>
                <c:pt idx="5283">
                  <c:v> $21 440,00 </c:v>
                </c:pt>
                <c:pt idx="5284">
                  <c:v> $20 035,00 </c:v>
                </c:pt>
                <c:pt idx="5285">
                  <c:v> $21 470,00 </c:v>
                </c:pt>
                <c:pt idx="5286">
                  <c:v> $20 940,00 </c:v>
                </c:pt>
                <c:pt idx="5287">
                  <c:v> $22 550,00 </c:v>
                </c:pt>
                <c:pt idx="5288">
                  <c:v> $22 715,00 </c:v>
                </c:pt>
                <c:pt idx="5289">
                  <c:v> $24 125,00 </c:v>
                </c:pt>
                <c:pt idx="5290">
                  <c:v> $28 550,00 </c:v>
                </c:pt>
                <c:pt idx="5291">
                  <c:v> $27 250,00 </c:v>
                </c:pt>
                <c:pt idx="5292">
                  <c:v> $24 865,00 </c:v>
                </c:pt>
                <c:pt idx="5293">
                  <c:v> $24 085,00 </c:v>
                </c:pt>
                <c:pt idx="5294">
                  <c:v> $25 370,00 </c:v>
                </c:pt>
                <c:pt idx="5295">
                  <c:v> $24 565,00 </c:v>
                </c:pt>
                <c:pt idx="5296">
                  <c:v> $25 895,00 </c:v>
                </c:pt>
                <c:pt idx="5297">
                  <c:v> $24 595,00 </c:v>
                </c:pt>
                <c:pt idx="5298">
                  <c:v> $22 210,00 </c:v>
                </c:pt>
                <c:pt idx="5299">
                  <c:v> $20 505,00 </c:v>
                </c:pt>
                <c:pt idx="5300">
                  <c:v> $16 485,00 </c:v>
                </c:pt>
                <c:pt idx="5301">
                  <c:v> $17 040,00 </c:v>
                </c:pt>
                <c:pt idx="5302">
                  <c:v> $15 695,00 </c:v>
                </c:pt>
                <c:pt idx="5303">
                  <c:v> $17 305,00 </c:v>
                </c:pt>
                <c:pt idx="5304">
                  <c:v> $18 410,00 </c:v>
                </c:pt>
                <c:pt idx="5305">
                  <c:v> $16 535,00 </c:v>
                </c:pt>
                <c:pt idx="5306">
                  <c:v> $18 540,00 </c:v>
                </c:pt>
                <c:pt idx="5307">
                  <c:v> $18 255,00 </c:v>
                </c:pt>
                <c:pt idx="5308">
                  <c:v> $19 985,00 </c:v>
                </c:pt>
                <c:pt idx="5309">
                  <c:v> $19 095,00 </c:v>
                </c:pt>
                <c:pt idx="5310">
                  <c:v> $21 195,00 </c:v>
                </c:pt>
                <c:pt idx="5311">
                  <c:v> $19 385,00 </c:v>
                </c:pt>
                <c:pt idx="5312">
                  <c:v> $18 040,00 </c:v>
                </c:pt>
                <c:pt idx="5313">
                  <c:v> $19 650,00 </c:v>
                </c:pt>
                <c:pt idx="5314">
                  <c:v> $21 040,00 </c:v>
                </c:pt>
                <c:pt idx="5315">
                  <c:v> $19 635,00 </c:v>
                </c:pt>
                <c:pt idx="5316">
                  <c:v> $21 170,00 </c:v>
                </c:pt>
                <c:pt idx="5317">
                  <c:v> $20 600,00 </c:v>
                </c:pt>
                <c:pt idx="5318">
                  <c:v> $22 330,00 </c:v>
                </c:pt>
                <c:pt idx="5319">
                  <c:v> $22 195,00 </c:v>
                </c:pt>
                <c:pt idx="5320">
                  <c:v> $23 825,00 </c:v>
                </c:pt>
                <c:pt idx="5321">
                  <c:v> $28 135,00 </c:v>
                </c:pt>
                <c:pt idx="5322">
                  <c:v> $26 450,00 </c:v>
                </c:pt>
                <c:pt idx="5323">
                  <c:v> $24 230,00 </c:v>
                </c:pt>
                <c:pt idx="5324">
                  <c:v> $23 065,00 </c:v>
                </c:pt>
                <c:pt idx="5325">
                  <c:v> $24 855,00 </c:v>
                </c:pt>
                <c:pt idx="5326">
                  <c:v> $23 665,00 </c:v>
                </c:pt>
                <c:pt idx="5327">
                  <c:v> $25 140,00 </c:v>
                </c:pt>
                <c:pt idx="5328">
                  <c:v> $23 795,00 </c:v>
                </c:pt>
                <c:pt idx="5329">
                  <c:v> $21 695,00 </c:v>
                </c:pt>
                <c:pt idx="5330">
                  <c:v> $33 520,00 </c:v>
                </c:pt>
                <c:pt idx="5331">
                  <c:v> $38 120,00 </c:v>
                </c:pt>
                <c:pt idx="5332">
                  <c:v> $33 220,00 </c:v>
                </c:pt>
                <c:pt idx="5333">
                  <c:v> $37 570,00 </c:v>
                </c:pt>
                <c:pt idx="5334">
                  <c:v> $33 170,00 </c:v>
                </c:pt>
                <c:pt idx="5335">
                  <c:v> $37 520,00 </c:v>
                </c:pt>
                <c:pt idx="5336">
                  <c:v> $34 345,00 </c:v>
                </c:pt>
                <c:pt idx="5337">
                  <c:v> $34 185,00 </c:v>
                </c:pt>
                <c:pt idx="5338">
                  <c:v> $39 145,00 </c:v>
                </c:pt>
                <c:pt idx="5339">
                  <c:v> $39 145,00 </c:v>
                </c:pt>
                <c:pt idx="5340">
                  <c:v> $40 280,00 </c:v>
                </c:pt>
                <c:pt idx="5341">
                  <c:v> $27 600,00 </c:v>
                </c:pt>
                <c:pt idx="5342">
                  <c:v> $31 100,00 </c:v>
                </c:pt>
                <c:pt idx="5343">
                  <c:v> $28 315,00 </c:v>
                </c:pt>
                <c:pt idx="5344">
                  <c:v> $25 900,00 </c:v>
                </c:pt>
                <c:pt idx="5345">
                  <c:v> $23 800,00 </c:v>
                </c:pt>
                <c:pt idx="5346">
                  <c:v> $32 900,00 </c:v>
                </c:pt>
                <c:pt idx="5347">
                  <c:v> $30 015,00 </c:v>
                </c:pt>
                <c:pt idx="5348">
                  <c:v> $27 300,00 </c:v>
                </c:pt>
                <c:pt idx="5349">
                  <c:v> $30 800,00 </c:v>
                </c:pt>
                <c:pt idx="5350">
                  <c:v> $26 800,00 </c:v>
                </c:pt>
                <c:pt idx="5351">
                  <c:v> $25 600,00 </c:v>
                </c:pt>
                <c:pt idx="5352">
                  <c:v> $23 580,00 </c:v>
                </c:pt>
                <c:pt idx="5353">
                  <c:v> $34 500,00 </c:v>
                </c:pt>
                <c:pt idx="5354">
                  <c:v> $28 500,00 </c:v>
                </c:pt>
                <c:pt idx="5355">
                  <c:v> $27 160,00 </c:v>
                </c:pt>
                <c:pt idx="5356">
                  <c:v> $29 940,00 </c:v>
                </c:pt>
                <c:pt idx="5357">
                  <c:v> $26 650,00 </c:v>
                </c:pt>
                <c:pt idx="5358">
                  <c:v> $25 410,00 </c:v>
                </c:pt>
                <c:pt idx="5359">
                  <c:v> $22 600,00 </c:v>
                </c:pt>
                <c:pt idx="5360">
                  <c:v> $31 690,00 </c:v>
                </c:pt>
                <c:pt idx="5361">
                  <c:v> $28 400,00 </c:v>
                </c:pt>
                <c:pt idx="5362">
                  <c:v> $26 270,00 </c:v>
                </c:pt>
                <c:pt idx="5363">
                  <c:v> $31 920,00 </c:v>
                </c:pt>
                <c:pt idx="5364">
                  <c:v> $26 170,00 </c:v>
                </c:pt>
                <c:pt idx="5365">
                  <c:v> $24 520,00 </c:v>
                </c:pt>
                <c:pt idx="5366">
                  <c:v> $22 120,00 </c:v>
                </c:pt>
                <c:pt idx="5367">
                  <c:v> $33 670,00 </c:v>
                </c:pt>
                <c:pt idx="5368">
                  <c:v> $27 920,00 </c:v>
                </c:pt>
                <c:pt idx="5369">
                  <c:v> $26 190,00 </c:v>
                </c:pt>
                <c:pt idx="5370">
                  <c:v> $31 650,00 </c:v>
                </c:pt>
                <c:pt idx="5371">
                  <c:v> $26 085,00 </c:v>
                </c:pt>
                <c:pt idx="5372">
                  <c:v> $24 440,00 </c:v>
                </c:pt>
                <c:pt idx="5373">
                  <c:v> $33 400,00 </c:v>
                </c:pt>
                <c:pt idx="5374">
                  <c:v> $27 835,00 </c:v>
                </c:pt>
                <c:pt idx="5375">
                  <c:v> $25 975,00 </c:v>
                </c:pt>
                <c:pt idx="5376">
                  <c:v> $30 985,00 </c:v>
                </c:pt>
                <c:pt idx="5377">
                  <c:v> $25 870,00 </c:v>
                </c:pt>
                <c:pt idx="5378">
                  <c:v> $24 225,00 </c:v>
                </c:pt>
                <c:pt idx="5379">
                  <c:v> $32 735,00 </c:v>
                </c:pt>
                <c:pt idx="5380">
                  <c:v> $27 620,00 </c:v>
                </c:pt>
                <c:pt idx="5381">
                  <c:v> $25 280,00 </c:v>
                </c:pt>
                <c:pt idx="5382">
                  <c:v> $29 220,00 </c:v>
                </c:pt>
                <c:pt idx="5383">
                  <c:v> $26 870,00 </c:v>
                </c:pt>
                <c:pt idx="5384">
                  <c:v> $25 050,00 </c:v>
                </c:pt>
                <c:pt idx="5385">
                  <c:v> $23 530,00 </c:v>
                </c:pt>
                <c:pt idx="5386">
                  <c:v> $30 970,00 </c:v>
                </c:pt>
                <c:pt idx="5387">
                  <c:v> $28 620,00 </c:v>
                </c:pt>
                <c:pt idx="5388">
                  <c:v> $26 800,00 </c:v>
                </c:pt>
                <c:pt idx="5389">
                  <c:v> $24 745,00 </c:v>
                </c:pt>
                <c:pt idx="5390">
                  <c:v> $28 570,00 </c:v>
                </c:pt>
                <c:pt idx="5391">
                  <c:v> $26 220,00 </c:v>
                </c:pt>
                <c:pt idx="5392">
                  <c:v> $24 160,00 </c:v>
                </c:pt>
                <c:pt idx="5393">
                  <c:v> $22 995,00 </c:v>
                </c:pt>
                <c:pt idx="5394">
                  <c:v> $30 320,00 </c:v>
                </c:pt>
                <c:pt idx="5395">
                  <c:v> $27 970,00 </c:v>
                </c:pt>
                <c:pt idx="5396">
                  <c:v> $25 910,00 </c:v>
                </c:pt>
                <c:pt idx="5397">
                  <c:v> $24 365,00 </c:v>
                </c:pt>
                <c:pt idx="5398">
                  <c:v> $28 220,00 </c:v>
                </c:pt>
                <c:pt idx="5399">
                  <c:v> $25 620,00 </c:v>
                </c:pt>
                <c:pt idx="5400">
                  <c:v> $23 535,00 </c:v>
                </c:pt>
                <c:pt idx="5401">
                  <c:v> $22 615,00 </c:v>
                </c:pt>
                <c:pt idx="5402">
                  <c:v> $29 970,00 </c:v>
                </c:pt>
                <c:pt idx="5403">
                  <c:v> $27 370,00 </c:v>
                </c:pt>
                <c:pt idx="5404">
                  <c:v> $25 285,00 </c:v>
                </c:pt>
                <c:pt idx="5405">
                  <c:v> $26 310,00 </c:v>
                </c:pt>
                <c:pt idx="5406">
                  <c:v> $29 445,00 </c:v>
                </c:pt>
                <c:pt idx="5407">
                  <c:v> $29 140,00 </c:v>
                </c:pt>
                <c:pt idx="5408">
                  <c:v> $25 235,00 </c:v>
                </c:pt>
                <c:pt idx="5409">
                  <c:v> $25 235,00 </c:v>
                </c:pt>
                <c:pt idx="5410">
                  <c:v> $24 315,00 </c:v>
                </c:pt>
                <c:pt idx="5411">
                  <c:v> $31 440,00 </c:v>
                </c:pt>
                <c:pt idx="5412">
                  <c:v> $31 135,00 </c:v>
                </c:pt>
                <c:pt idx="5413">
                  <c:v> $27 230,00 </c:v>
                </c:pt>
                <c:pt idx="5414">
                  <c:v> $27 230,00 </c:v>
                </c:pt>
                <c:pt idx="5415">
                  <c:v> $24 660,00 </c:v>
                </c:pt>
                <c:pt idx="5416">
                  <c:v> $28 115,00 </c:v>
                </c:pt>
                <c:pt idx="5417">
                  <c:v> $27 810,00 </c:v>
                </c:pt>
                <c:pt idx="5418">
                  <c:v> $23 905,00 </c:v>
                </c:pt>
                <c:pt idx="5419">
                  <c:v> $23 035,00 </c:v>
                </c:pt>
                <c:pt idx="5420">
                  <c:v> $29 740,00 </c:v>
                </c:pt>
                <c:pt idx="5421">
                  <c:v> $29 435,00 </c:v>
                </c:pt>
                <c:pt idx="5422">
                  <c:v> $25 530,00 </c:v>
                </c:pt>
                <c:pt idx="5423">
                  <c:v> $22 250,00 </c:v>
                </c:pt>
                <c:pt idx="5424">
                  <c:v> $24 540,00 </c:v>
                </c:pt>
                <c:pt idx="5425">
                  <c:v> $23 750,00 </c:v>
                </c:pt>
                <c:pt idx="5426">
                  <c:v> $23 040,00 </c:v>
                </c:pt>
                <c:pt idx="5427">
                  <c:v> $21 400,00 </c:v>
                </c:pt>
                <c:pt idx="5428">
                  <c:v> $23 900,00 </c:v>
                </c:pt>
                <c:pt idx="5429">
                  <c:v> $22 900,00 </c:v>
                </c:pt>
                <c:pt idx="5430">
                  <c:v> $22 400,00 </c:v>
                </c:pt>
                <c:pt idx="5431">
                  <c:v> $21 320,00 </c:v>
                </c:pt>
                <c:pt idx="5432">
                  <c:v> $24 660,00 </c:v>
                </c:pt>
                <c:pt idx="5433">
                  <c:v> $23 295,00 </c:v>
                </c:pt>
                <c:pt idx="5434">
                  <c:v> $23 035,00 </c:v>
                </c:pt>
                <c:pt idx="5435">
                  <c:v> $53 200,00 </c:v>
                </c:pt>
                <c:pt idx="5436">
                  <c:v> $43 100,00 </c:v>
                </c:pt>
                <c:pt idx="5437">
                  <c:v> $45 500,00 </c:v>
                </c:pt>
                <c:pt idx="5438">
                  <c:v> $39 100,00 </c:v>
                </c:pt>
                <c:pt idx="5439">
                  <c:v> $35 400,00 </c:v>
                </c:pt>
                <c:pt idx="5440">
                  <c:v> $32 900,00 </c:v>
                </c:pt>
                <c:pt idx="5441">
                  <c:v> $29 930,00 </c:v>
                </c:pt>
                <c:pt idx="5442">
                  <c:v> $45 700,00 </c:v>
                </c:pt>
                <c:pt idx="5443">
                  <c:v> $48 400,00 </c:v>
                </c:pt>
                <c:pt idx="5444">
                  <c:v> $41 100,00 </c:v>
                </c:pt>
                <c:pt idx="5445">
                  <c:v> $39 200,00 </c:v>
                </c:pt>
                <c:pt idx="5446">
                  <c:v> $34 900,00 </c:v>
                </c:pt>
                <c:pt idx="5447">
                  <c:v> $52 600,00 </c:v>
                </c:pt>
                <c:pt idx="5448">
                  <c:v> $42 600,00 </c:v>
                </c:pt>
                <c:pt idx="5449">
                  <c:v> $45 000,00 </c:v>
                </c:pt>
                <c:pt idx="5450">
                  <c:v> $41 700,00 </c:v>
                </c:pt>
                <c:pt idx="5451">
                  <c:v> $35 100,00 </c:v>
                </c:pt>
                <c:pt idx="5452">
                  <c:v> $32 600,00 </c:v>
                </c:pt>
                <c:pt idx="5453">
                  <c:v> $29 930,00 </c:v>
                </c:pt>
                <c:pt idx="5454">
                  <c:v> $47 900,00 </c:v>
                </c:pt>
                <c:pt idx="5455">
                  <c:v> $43 700,00 </c:v>
                </c:pt>
                <c:pt idx="5456">
                  <c:v> $38 900,00 </c:v>
                </c:pt>
                <c:pt idx="5457">
                  <c:v> $34 600,00 </c:v>
                </c:pt>
                <c:pt idx="5458">
                  <c:v> $33 205,00 </c:v>
                </c:pt>
                <c:pt idx="5459">
                  <c:v> $42 145,00 </c:v>
                </c:pt>
                <c:pt idx="5460">
                  <c:v> $34 005,00 </c:v>
                </c:pt>
                <c:pt idx="5461">
                  <c:v> $31 205,00 </c:v>
                </c:pt>
                <c:pt idx="5462">
                  <c:v> $44 145,00 </c:v>
                </c:pt>
                <c:pt idx="5463">
                  <c:v> $36 005,00 </c:v>
                </c:pt>
                <c:pt idx="5464">
                  <c:v> $32 995,00 </c:v>
                </c:pt>
                <c:pt idx="5465">
                  <c:v> $41 935,00 </c:v>
                </c:pt>
                <c:pt idx="5466">
                  <c:v> $33 795,00 </c:v>
                </c:pt>
                <c:pt idx="5467">
                  <c:v> $30 995,00 </c:v>
                </c:pt>
                <c:pt idx="5468">
                  <c:v> $43 935,00 </c:v>
                </c:pt>
                <c:pt idx="5469">
                  <c:v> $35 795,00 </c:v>
                </c:pt>
                <c:pt idx="5470">
                  <c:v> $32 795,00 </c:v>
                </c:pt>
                <c:pt idx="5471">
                  <c:v> $41 255,00 </c:v>
                </c:pt>
                <c:pt idx="5472">
                  <c:v> $34 010,00 </c:v>
                </c:pt>
                <c:pt idx="5473">
                  <c:v> $30 795,00 </c:v>
                </c:pt>
                <c:pt idx="5474">
                  <c:v> $43 255,00 </c:v>
                </c:pt>
                <c:pt idx="5475">
                  <c:v> $36 010,00 </c:v>
                </c:pt>
                <c:pt idx="5476">
                  <c:v> $32 510,00 </c:v>
                </c:pt>
                <c:pt idx="5477">
                  <c:v> $40 575,00 </c:v>
                </c:pt>
                <c:pt idx="5478">
                  <c:v> $33 725,00 </c:v>
                </c:pt>
                <c:pt idx="5479">
                  <c:v> $30 510,00 </c:v>
                </c:pt>
                <c:pt idx="5480">
                  <c:v> $42 575,00 </c:v>
                </c:pt>
                <c:pt idx="5481">
                  <c:v> $35 725,00 </c:v>
                </c:pt>
                <c:pt idx="5482">
                  <c:v> $31 660,00 </c:v>
                </c:pt>
                <c:pt idx="5483">
                  <c:v> $39 035,00 </c:v>
                </c:pt>
                <c:pt idx="5484">
                  <c:v> $35 905,00 </c:v>
                </c:pt>
                <c:pt idx="5485">
                  <c:v> $32 760,00 </c:v>
                </c:pt>
                <c:pt idx="5486">
                  <c:v> $29 660,00 </c:v>
                </c:pt>
                <c:pt idx="5487">
                  <c:v> $41 035,00 </c:v>
                </c:pt>
                <c:pt idx="5488">
                  <c:v> $37 905,00 </c:v>
                </c:pt>
                <c:pt idx="5489">
                  <c:v> $34 760,00 </c:v>
                </c:pt>
                <c:pt idx="5490">
                  <c:v> $31 370,00 </c:v>
                </c:pt>
                <c:pt idx="5491">
                  <c:v> $38 250,00 </c:v>
                </c:pt>
                <c:pt idx="5492">
                  <c:v> $34 590,00 </c:v>
                </c:pt>
                <c:pt idx="5493">
                  <c:v> $32 010,00 </c:v>
                </c:pt>
                <c:pt idx="5494">
                  <c:v> $29 370,00 </c:v>
                </c:pt>
                <c:pt idx="5495">
                  <c:v> $40 250,00 </c:v>
                </c:pt>
                <c:pt idx="5496">
                  <c:v> $36 590,00 </c:v>
                </c:pt>
                <c:pt idx="5497">
                  <c:v> $34 010,00 </c:v>
                </c:pt>
                <c:pt idx="5498">
                  <c:v> $31 224,00 </c:v>
                </c:pt>
                <c:pt idx="5499">
                  <c:v> $37 985,00 </c:v>
                </c:pt>
                <c:pt idx="5500">
                  <c:v> $34 325,00 </c:v>
                </c:pt>
                <c:pt idx="5501">
                  <c:v> $31 745,00 </c:v>
                </c:pt>
                <c:pt idx="5502">
                  <c:v> $29 224,00 </c:v>
                </c:pt>
                <c:pt idx="5503">
                  <c:v> $39 985,00 </c:v>
                </c:pt>
                <c:pt idx="5504">
                  <c:v> $36 325,00 </c:v>
                </c:pt>
                <c:pt idx="5505">
                  <c:v> $33 745,00 </c:v>
                </c:pt>
                <c:pt idx="5506">
                  <c:v> $31 215,00 </c:v>
                </c:pt>
                <c:pt idx="5507">
                  <c:v> $39 975,00 </c:v>
                </c:pt>
                <c:pt idx="5508">
                  <c:v> $34 465,00 </c:v>
                </c:pt>
                <c:pt idx="5509">
                  <c:v> $31 745,00 </c:v>
                </c:pt>
                <c:pt idx="5510">
                  <c:v> $29 215,00 </c:v>
                </c:pt>
                <c:pt idx="5511">
                  <c:v> $41 975,00 </c:v>
                </c:pt>
                <c:pt idx="5512">
                  <c:v> $36 465,00 </c:v>
                </c:pt>
                <c:pt idx="5513">
                  <c:v> $33 745,00 </c:v>
                </c:pt>
                <c:pt idx="5514">
                  <c:v> $28 220,00 </c:v>
                </c:pt>
                <c:pt idx="5515">
                  <c:v> $24 220,00 </c:v>
                </c:pt>
                <c:pt idx="5516">
                  <c:v> $31 820,00 </c:v>
                </c:pt>
                <c:pt idx="5517">
                  <c:v> $26 620,00 </c:v>
                </c:pt>
                <c:pt idx="5518">
                  <c:v> $23 220,00 </c:v>
                </c:pt>
                <c:pt idx="5519">
                  <c:v> $22 090,00 </c:v>
                </c:pt>
                <c:pt idx="5520">
                  <c:v> $27 920,00 </c:v>
                </c:pt>
                <c:pt idx="5521">
                  <c:v> $31 020,00 </c:v>
                </c:pt>
                <c:pt idx="5522">
                  <c:v> $25 220,00 </c:v>
                </c:pt>
                <c:pt idx="5523">
                  <c:v> $23 320,00 </c:v>
                </c:pt>
                <c:pt idx="5524">
                  <c:v> $21 680,00 </c:v>
                </c:pt>
                <c:pt idx="5525">
                  <c:v> $27 770,00 </c:v>
                </c:pt>
                <c:pt idx="5526">
                  <c:v> $30 920,00 </c:v>
                </c:pt>
                <c:pt idx="5527">
                  <c:v> $25 020,00 </c:v>
                </c:pt>
                <c:pt idx="5528">
                  <c:v> $23 120,00 </c:v>
                </c:pt>
                <c:pt idx="5529">
                  <c:v> $21 625,00 </c:v>
                </c:pt>
                <c:pt idx="5530">
                  <c:v> $22 465,00 </c:v>
                </c:pt>
                <c:pt idx="5531">
                  <c:v> $28 320,00 </c:v>
                </c:pt>
                <c:pt idx="5532">
                  <c:v> $23 735,00 </c:v>
                </c:pt>
                <c:pt idx="5533">
                  <c:v> $25 945,00 </c:v>
                </c:pt>
                <c:pt idx="5534">
                  <c:v> $27 790,00 </c:v>
                </c:pt>
                <c:pt idx="5535">
                  <c:v> $23 610,00 </c:v>
                </c:pt>
                <c:pt idx="5536">
                  <c:v> $22 340,00 </c:v>
                </c:pt>
                <c:pt idx="5537">
                  <c:v> $24 985,00 </c:v>
                </c:pt>
                <c:pt idx="5538">
                  <c:v> $27 365,00 </c:v>
                </c:pt>
                <c:pt idx="5539">
                  <c:v> $23 185,00 </c:v>
                </c:pt>
                <c:pt idx="5540">
                  <c:v> $21 995,00 </c:v>
                </c:pt>
                <c:pt idx="5541">
                  <c:v> $22 110,00 </c:v>
                </c:pt>
                <c:pt idx="5542">
                  <c:v> $30 200,00 </c:v>
                </c:pt>
                <c:pt idx="5543">
                  <c:v> $28 600,00 </c:v>
                </c:pt>
                <c:pt idx="5544">
                  <c:v> $28 300,00 </c:v>
                </c:pt>
                <c:pt idx="5545">
                  <c:v> $26 300,00 </c:v>
                </c:pt>
                <c:pt idx="5546">
                  <c:v> $23 470,00 </c:v>
                </c:pt>
                <c:pt idx="5547">
                  <c:v> $21 975,00 </c:v>
                </c:pt>
                <c:pt idx="5548">
                  <c:v> $27 165,00 </c:v>
                </c:pt>
                <c:pt idx="5549">
                  <c:v> $25 385,00 </c:v>
                </c:pt>
                <c:pt idx="5550">
                  <c:v> $22 975,00 </c:v>
                </c:pt>
                <c:pt idx="5551">
                  <c:v> $21 825,00 </c:v>
                </c:pt>
                <c:pt idx="5552">
                  <c:v> $26 955,00 </c:v>
                </c:pt>
                <c:pt idx="5553">
                  <c:v> $25 175,00 </c:v>
                </c:pt>
                <c:pt idx="5554">
                  <c:v> $22 715,00 </c:v>
                </c:pt>
                <c:pt idx="5555">
                  <c:v> $25 555,00 </c:v>
                </c:pt>
                <c:pt idx="5556">
                  <c:v> $26 880,00 </c:v>
                </c:pt>
                <c:pt idx="5557">
                  <c:v> $24 705,00 </c:v>
                </c:pt>
                <c:pt idx="5558">
                  <c:v> $22 505,00 </c:v>
                </c:pt>
                <c:pt idx="5559">
                  <c:v> $21 605,00 </c:v>
                </c:pt>
                <c:pt idx="5560">
                  <c:v> $23 895,00 </c:v>
                </c:pt>
                <c:pt idx="5561">
                  <c:v> $27 095,00 </c:v>
                </c:pt>
                <c:pt idx="5562">
                  <c:v> $23 040,00 </c:v>
                </c:pt>
                <c:pt idx="5563">
                  <c:v> $21 185,00 </c:v>
                </c:pt>
                <c:pt idx="5564">
                  <c:v> $19 900,00 </c:v>
                </c:pt>
                <c:pt idx="5565">
                  <c:v> $17 215,00 </c:v>
                </c:pt>
                <c:pt idx="5566">
                  <c:v> $23 470,00 </c:v>
                </c:pt>
                <c:pt idx="5567">
                  <c:v> $23 675,00 </c:v>
                </c:pt>
                <c:pt idx="5568">
                  <c:v> $20 145,00 </c:v>
                </c:pt>
                <c:pt idx="5569">
                  <c:v> $18 435,00 </c:v>
                </c:pt>
                <c:pt idx="5570">
                  <c:v> $16 365,00 </c:v>
                </c:pt>
                <c:pt idx="5571">
                  <c:v> $22 865,00 </c:v>
                </c:pt>
                <c:pt idx="5572">
                  <c:v> $23 065,00 </c:v>
                </c:pt>
                <c:pt idx="5573">
                  <c:v> $19 865,00 </c:v>
                </c:pt>
                <c:pt idx="5574">
                  <c:v> $18 365,00 </c:v>
                </c:pt>
                <c:pt idx="5575">
                  <c:v> $17 865,00 </c:v>
                </c:pt>
                <c:pt idx="5576">
                  <c:v> $19 200,00 </c:v>
                </c:pt>
                <c:pt idx="5577">
                  <c:v> $24 060,00 </c:v>
                </c:pt>
                <c:pt idx="5578">
                  <c:v> $21 265,00 </c:v>
                </c:pt>
                <c:pt idx="5579">
                  <c:v> $18 770,00 </c:v>
                </c:pt>
                <c:pt idx="5580">
                  <c:v> $23 270,00 </c:v>
                </c:pt>
                <c:pt idx="5581">
                  <c:v> $20 770,00 </c:v>
                </c:pt>
                <c:pt idx="5582">
                  <c:v> $18 075,00 </c:v>
                </c:pt>
                <c:pt idx="5583">
                  <c:v> $20 575,00 </c:v>
                </c:pt>
                <c:pt idx="5584">
                  <c:v> $17 760,00 </c:v>
                </c:pt>
                <c:pt idx="5585">
                  <c:v> $19 965,00 </c:v>
                </c:pt>
                <c:pt idx="5586">
                  <c:v> $17 150,00 </c:v>
                </c:pt>
                <c:pt idx="5587">
                  <c:v> $19 410,00 </c:v>
                </c:pt>
                <c:pt idx="5588">
                  <c:v> $16 535,00 </c:v>
                </c:pt>
                <c:pt idx="5589">
                  <c:v> $19 215,00 </c:v>
                </c:pt>
                <c:pt idx="5590">
                  <c:v> $16 000,00 </c:v>
                </c:pt>
                <c:pt idx="5591">
                  <c:v> $18 960,00 </c:v>
                </c:pt>
                <c:pt idx="5592">
                  <c:v> $15 670,00 </c:v>
                </c:pt>
                <c:pt idx="5593">
                  <c:v> $18 620,00 </c:v>
                </c:pt>
                <c:pt idx="5594">
                  <c:v> $15 470,00 </c:v>
                </c:pt>
                <c:pt idx="5595">
                  <c:v> $18 190,00 </c:v>
                </c:pt>
                <c:pt idx="5596">
                  <c:v> $26 120,00 </c:v>
                </c:pt>
                <c:pt idx="5597">
                  <c:v> $23 520,00 </c:v>
                </c:pt>
                <c:pt idx="5598">
                  <c:v> $21 720,00 </c:v>
                </c:pt>
                <c:pt idx="5599">
                  <c:v> $19 120,00 </c:v>
                </c:pt>
                <c:pt idx="5600">
                  <c:v> $17 995,00 </c:v>
                </c:pt>
                <c:pt idx="5601">
                  <c:v> $25 620,00 </c:v>
                </c:pt>
                <c:pt idx="5602">
                  <c:v> $24 020,00 </c:v>
                </c:pt>
                <c:pt idx="5603">
                  <c:v> $22 120,00 </c:v>
                </c:pt>
                <c:pt idx="5604">
                  <c:v> $19 620,00 </c:v>
                </c:pt>
                <c:pt idx="5605">
                  <c:v> $21 320,00 </c:v>
                </c:pt>
                <c:pt idx="5606">
                  <c:v> $23 520,00 </c:v>
                </c:pt>
                <c:pt idx="5607">
                  <c:v> $20 920,00 </c:v>
                </c:pt>
                <c:pt idx="5608">
                  <c:v> $18 525,00 </c:v>
                </c:pt>
                <c:pt idx="5609">
                  <c:v> $16 975,00 </c:v>
                </c:pt>
                <c:pt idx="5610">
                  <c:v> $24 020,00 </c:v>
                </c:pt>
                <c:pt idx="5611">
                  <c:v> $16 620,00 </c:v>
                </c:pt>
                <c:pt idx="5612">
                  <c:v> $23 120,00 </c:v>
                </c:pt>
                <c:pt idx="5613">
                  <c:v> $19 820,00 </c:v>
                </c:pt>
                <c:pt idx="5614">
                  <c:v> $18 120,00 </c:v>
                </c:pt>
                <c:pt idx="5615">
                  <c:v> $25 660,00 </c:v>
                </c:pt>
                <c:pt idx="5616">
                  <c:v> $24 270,00 </c:v>
                </c:pt>
                <c:pt idx="5617">
                  <c:v> $19 065,00 </c:v>
                </c:pt>
                <c:pt idx="5618">
                  <c:v> $17 745,00 </c:v>
                </c:pt>
                <c:pt idx="5619">
                  <c:v> $16 170,00 </c:v>
                </c:pt>
                <c:pt idx="5620">
                  <c:v> $20 095,00 </c:v>
                </c:pt>
                <c:pt idx="5621">
                  <c:v> $18 815,00 </c:v>
                </c:pt>
                <c:pt idx="5622">
                  <c:v> $23 805,00 </c:v>
                </c:pt>
                <c:pt idx="5623">
                  <c:v> $17 520,00 </c:v>
                </c:pt>
                <c:pt idx="5624">
                  <c:v> $19 935,00 </c:v>
                </c:pt>
                <c:pt idx="5625">
                  <c:v> $24 985,00 </c:v>
                </c:pt>
                <c:pt idx="5626">
                  <c:v> $21 295,00 </c:v>
                </c:pt>
                <c:pt idx="5627">
                  <c:v> $18 560,00 </c:v>
                </c:pt>
                <c:pt idx="5628">
                  <c:v> $23 550,00 </c:v>
                </c:pt>
                <c:pt idx="5629">
                  <c:v> $17 130,00 </c:v>
                </c:pt>
                <c:pt idx="5630">
                  <c:v> $19 680,00 </c:v>
                </c:pt>
                <c:pt idx="5631">
                  <c:v> $21 040,00 </c:v>
                </c:pt>
                <c:pt idx="5632">
                  <c:v> $19 325,00 </c:v>
                </c:pt>
                <c:pt idx="5633">
                  <c:v> $23 190,00 </c:v>
                </c:pt>
                <c:pt idx="5634">
                  <c:v> $20 685,00 </c:v>
                </c:pt>
                <c:pt idx="5635">
                  <c:v> $18 555,00 </c:v>
                </c:pt>
                <c:pt idx="5636">
                  <c:v> $16 800,00 </c:v>
                </c:pt>
                <c:pt idx="5637">
                  <c:v> $18 425,00 </c:v>
                </c:pt>
                <c:pt idx="5638">
                  <c:v> $22 225,00 </c:v>
                </c:pt>
                <c:pt idx="5639">
                  <c:v> $20 925,00 </c:v>
                </c:pt>
                <c:pt idx="5640">
                  <c:v> $18 425,00 </c:v>
                </c:pt>
                <c:pt idx="5641">
                  <c:v> $16 525,00 </c:v>
                </c:pt>
                <c:pt idx="5642">
                  <c:v> $16 220,00 </c:v>
                </c:pt>
                <c:pt idx="5643">
                  <c:v> $15 120,00 </c:v>
                </c:pt>
                <c:pt idx="5644">
                  <c:v> $13 220,00 </c:v>
                </c:pt>
                <c:pt idx="5645">
                  <c:v> $16 120,00 </c:v>
                </c:pt>
                <c:pt idx="5646">
                  <c:v> $14 875,00 </c:v>
                </c:pt>
                <c:pt idx="5647">
                  <c:v> $13 050,00 </c:v>
                </c:pt>
                <c:pt idx="5648">
                  <c:v> $13 760,00 </c:v>
                </c:pt>
                <c:pt idx="5649">
                  <c:v> $25 120,00 </c:v>
                </c:pt>
                <c:pt idx="5650">
                  <c:v> $12 270,00 </c:v>
                </c:pt>
                <c:pt idx="5651">
                  <c:v> $25 170,00 </c:v>
                </c:pt>
                <c:pt idx="5652">
                  <c:v> $12 170,00 </c:v>
                </c:pt>
                <c:pt idx="5653">
                  <c:v> $26 685,00 </c:v>
                </c:pt>
                <c:pt idx="5654">
                  <c:v> $12 185,00 </c:v>
                </c:pt>
                <c:pt idx="5655">
                  <c:v> $14 710,00 </c:v>
                </c:pt>
                <c:pt idx="5656">
                  <c:v> $48 000,00 </c:v>
                </c:pt>
                <c:pt idx="5657">
                  <c:v> $65 700,00 </c:v>
                </c:pt>
                <c:pt idx="5658">
                  <c:v> $56 000,00 </c:v>
                </c:pt>
                <c:pt idx="5659">
                  <c:v> $51 000,00 </c:v>
                </c:pt>
                <c:pt idx="5660">
                  <c:v> $62 700,00 </c:v>
                </c:pt>
                <c:pt idx="5661">
                  <c:v> $53 000,00 </c:v>
                </c:pt>
                <c:pt idx="5662">
                  <c:v> $47 500,00 </c:v>
                </c:pt>
                <c:pt idx="5663">
                  <c:v> $65 200,00 </c:v>
                </c:pt>
                <c:pt idx="5664">
                  <c:v> $55 600,00 </c:v>
                </c:pt>
                <c:pt idx="5665">
                  <c:v> $50 500,00 </c:v>
                </c:pt>
                <c:pt idx="5666">
                  <c:v> $62 200,00 </c:v>
                </c:pt>
                <c:pt idx="5667">
                  <c:v> $52 600,00 </c:v>
                </c:pt>
                <c:pt idx="5668">
                  <c:v> $47 000,00 </c:v>
                </c:pt>
                <c:pt idx="5669">
                  <c:v> $64 740,00 </c:v>
                </c:pt>
                <c:pt idx="5670">
                  <c:v> $55 030,00 </c:v>
                </c:pt>
                <c:pt idx="5671">
                  <c:v> $50 000,00 </c:v>
                </c:pt>
                <c:pt idx="5672">
                  <c:v> $61 740,00 </c:v>
                </c:pt>
                <c:pt idx="5673">
                  <c:v> $52 030,00 </c:v>
                </c:pt>
                <c:pt idx="5674">
                  <c:v> $46 300,00 </c:v>
                </c:pt>
                <c:pt idx="5675">
                  <c:v> $64 085,00 </c:v>
                </c:pt>
                <c:pt idx="5676">
                  <c:v> $54 505,00 </c:v>
                </c:pt>
                <c:pt idx="5677">
                  <c:v> $49 300,00 </c:v>
                </c:pt>
                <c:pt idx="5678">
                  <c:v> $61 085,00 </c:v>
                </c:pt>
                <c:pt idx="5679">
                  <c:v> $51 505,00 </c:v>
                </c:pt>
                <c:pt idx="5680">
                  <c:v> $43 600,00 </c:v>
                </c:pt>
                <c:pt idx="5681">
                  <c:v> $59 360,00 </c:v>
                </c:pt>
                <c:pt idx="5682">
                  <c:v> $50 490,00 </c:v>
                </c:pt>
                <c:pt idx="5683">
                  <c:v> $46 600,00 </c:v>
                </c:pt>
                <c:pt idx="5684">
                  <c:v> $56 255,00 </c:v>
                </c:pt>
                <c:pt idx="5685">
                  <c:v> $47 640,00 </c:v>
                </c:pt>
                <c:pt idx="5686">
                  <c:v> $53 620,00 </c:v>
                </c:pt>
                <c:pt idx="5687">
                  <c:v> $57 725,00 </c:v>
                </c:pt>
                <c:pt idx="5688">
                  <c:v> $48 405,00 </c:v>
                </c:pt>
                <c:pt idx="5689">
                  <c:v> $44 465,00 </c:v>
                </c:pt>
                <c:pt idx="5690">
                  <c:v> $56 425,00 </c:v>
                </c:pt>
                <c:pt idx="5691">
                  <c:v> $54 620,00 </c:v>
                </c:pt>
                <c:pt idx="5692">
                  <c:v> $45 555,00 </c:v>
                </c:pt>
                <c:pt idx="5693">
                  <c:v> $40 405,00 </c:v>
                </c:pt>
                <c:pt idx="5694">
                  <c:v> $51 970,00 </c:v>
                </c:pt>
                <c:pt idx="5695">
                  <c:v> $56 075,00 </c:v>
                </c:pt>
                <c:pt idx="5696">
                  <c:v> $46 755,00 </c:v>
                </c:pt>
                <c:pt idx="5697">
                  <c:v> $42 815,00 </c:v>
                </c:pt>
                <c:pt idx="5698">
                  <c:v> $54 775,00 </c:v>
                </c:pt>
                <c:pt idx="5699">
                  <c:v> $52 970,00 </c:v>
                </c:pt>
                <c:pt idx="5700">
                  <c:v> $43 905,00 </c:v>
                </c:pt>
                <c:pt idx="5701">
                  <c:v> $38 755,00 </c:v>
                </c:pt>
                <c:pt idx="5702">
                  <c:v> $51 145,00 </c:v>
                </c:pt>
                <c:pt idx="5703">
                  <c:v> $54 570,00 </c:v>
                </c:pt>
                <c:pt idx="5704">
                  <c:v> $45 680,00 </c:v>
                </c:pt>
                <c:pt idx="5705">
                  <c:v> $42 040,00 </c:v>
                </c:pt>
                <c:pt idx="5706">
                  <c:v> $53 950,00 </c:v>
                </c:pt>
                <c:pt idx="5707">
                  <c:v> $51 465,00 </c:v>
                </c:pt>
                <c:pt idx="5708">
                  <c:v> $42 830,00 </c:v>
                </c:pt>
                <c:pt idx="5709">
                  <c:v> $37 980,00 </c:v>
                </c:pt>
                <c:pt idx="5710">
                  <c:v> $50 720,00 </c:v>
                </c:pt>
                <c:pt idx="5711">
                  <c:v> $53 615,00 </c:v>
                </c:pt>
                <c:pt idx="5712">
                  <c:v> $44 980,00 </c:v>
                </c:pt>
                <c:pt idx="5713">
                  <c:v> $41 340,00 </c:v>
                </c:pt>
                <c:pt idx="5714">
                  <c:v> $53 525,00 </c:v>
                </c:pt>
                <c:pt idx="5715">
                  <c:v> $50 765,00 </c:v>
                </c:pt>
                <c:pt idx="5716">
                  <c:v> $42 130,00 </c:v>
                </c:pt>
                <c:pt idx="5717">
                  <c:v> $37 280,00 </c:v>
                </c:pt>
                <c:pt idx="5718">
                  <c:v> $50 455,00 </c:v>
                </c:pt>
                <c:pt idx="5719">
                  <c:v> $51 400,00 </c:v>
                </c:pt>
                <c:pt idx="5720">
                  <c:v> $44 690,00 </c:v>
                </c:pt>
                <c:pt idx="5721">
                  <c:v> $42 165,00 </c:v>
                </c:pt>
                <c:pt idx="5722">
                  <c:v> $41 025,00 </c:v>
                </c:pt>
                <c:pt idx="5723">
                  <c:v> $53 260,00 </c:v>
                </c:pt>
                <c:pt idx="5724">
                  <c:v> $48 550,00 </c:v>
                </c:pt>
                <c:pt idx="5725">
                  <c:v> $42 040,00 </c:v>
                </c:pt>
                <c:pt idx="5726">
                  <c:v> $39 515,00 </c:v>
                </c:pt>
                <c:pt idx="5727">
                  <c:v> $36 965,00 </c:v>
                </c:pt>
                <c:pt idx="5728">
                  <c:v> $49 590,00 </c:v>
                </c:pt>
                <c:pt idx="5729">
                  <c:v> $39 560,00 </c:v>
                </c:pt>
                <c:pt idx="5730">
                  <c:v> $39 560,00 </c:v>
                </c:pt>
                <c:pt idx="5731">
                  <c:v> $39 560,00 </c:v>
                </c:pt>
                <c:pt idx="5732">
                  <c:v> $39 560,00 </c:v>
                </c:pt>
                <c:pt idx="5733">
                  <c:v> $38 490,00 </c:v>
                </c:pt>
                <c:pt idx="5734">
                  <c:v> $52 395,00 </c:v>
                </c:pt>
                <c:pt idx="5735">
                  <c:v> $36 710,00 </c:v>
                </c:pt>
                <c:pt idx="5736">
                  <c:v> $36 710,00 </c:v>
                </c:pt>
                <c:pt idx="5737">
                  <c:v> $36 710,00 </c:v>
                </c:pt>
                <c:pt idx="5738">
                  <c:v> $36 710,00 </c:v>
                </c:pt>
                <c:pt idx="5739">
                  <c:v> $34 630,00 </c:v>
                </c:pt>
                <c:pt idx="5740">
                  <c:v> $33 980,00 </c:v>
                </c:pt>
                <c:pt idx="5741">
                  <c:v> $38 545,00 </c:v>
                </c:pt>
                <c:pt idx="5742">
                  <c:v> $38 545,00 </c:v>
                </c:pt>
                <c:pt idx="5743">
                  <c:v> $37 780,00 </c:v>
                </c:pt>
                <c:pt idx="5744">
                  <c:v> $35 750,00 </c:v>
                </c:pt>
                <c:pt idx="5745">
                  <c:v> $35 750,00 </c:v>
                </c:pt>
                <c:pt idx="5746">
                  <c:v> $35 815,00 </c:v>
                </c:pt>
                <c:pt idx="5747">
                  <c:v> $39 415,00 </c:v>
                </c:pt>
                <c:pt idx="5748">
                  <c:v> $39 415,00 </c:v>
                </c:pt>
                <c:pt idx="5749">
                  <c:v> $37 615,00 </c:v>
                </c:pt>
                <c:pt idx="5750">
                  <c:v> $39 415,00 </c:v>
                </c:pt>
                <c:pt idx="5751">
                  <c:v> $35 815,00 </c:v>
                </c:pt>
                <c:pt idx="5752">
                  <c:v> $35 815,00 </c:v>
                </c:pt>
                <c:pt idx="5753">
                  <c:v> $34 015,00 </c:v>
                </c:pt>
                <c:pt idx="5754">
                  <c:v> $38 290,00 </c:v>
                </c:pt>
                <c:pt idx="5755">
                  <c:v> $35 915,00 </c:v>
                </c:pt>
                <c:pt idx="5756">
                  <c:v> $35 915,00 </c:v>
                </c:pt>
                <c:pt idx="5757">
                  <c:v> $35 915,00 </c:v>
                </c:pt>
                <c:pt idx="5758">
                  <c:v> $39 515,00 </c:v>
                </c:pt>
                <c:pt idx="5759">
                  <c:v> $39 515,00 </c:v>
                </c:pt>
                <c:pt idx="5760">
                  <c:v> $37 550,00 </c:v>
                </c:pt>
                <c:pt idx="5761">
                  <c:v> $34 750,00 </c:v>
                </c:pt>
                <c:pt idx="5762">
                  <c:v> $34 750,00 </c:v>
                </c:pt>
                <c:pt idx="5763">
                  <c:v> $37 550,00 </c:v>
                </c:pt>
                <c:pt idx="5764">
                  <c:v> $37 550,00 </c:v>
                </c:pt>
                <c:pt idx="5765">
                  <c:v> $37 000,00 </c:v>
                </c:pt>
                <c:pt idx="5766">
                  <c:v> $34 200,00 </c:v>
                </c:pt>
                <c:pt idx="5767">
                  <c:v> $34 200,00 </c:v>
                </c:pt>
                <c:pt idx="5768">
                  <c:v> $37 000,00 </c:v>
                </c:pt>
                <c:pt idx="5769">
                  <c:v> $37 000,00 </c:v>
                </c:pt>
                <c:pt idx="5770">
                  <c:v> $35 720,00 </c:v>
                </c:pt>
                <c:pt idx="5771">
                  <c:v> $32 954,00 </c:v>
                </c:pt>
                <c:pt idx="5772">
                  <c:v> $32 954,00 </c:v>
                </c:pt>
                <c:pt idx="5773">
                  <c:v> $35 720,00 </c:v>
                </c:pt>
                <c:pt idx="5774">
                  <c:v> $35 720,00 </c:v>
                </c:pt>
                <c:pt idx="5775">
                  <c:v> $27 857,00 </c:v>
                </c:pt>
                <c:pt idx="5776">
                  <c:v> $24 941,00 </c:v>
                </c:pt>
                <c:pt idx="5777">
                  <c:v> $24 941,00 </c:v>
                </c:pt>
                <c:pt idx="5778">
                  <c:v> $24 941,00 </c:v>
                </c:pt>
                <c:pt idx="5779">
                  <c:v> $27 857,00 </c:v>
                </c:pt>
                <c:pt idx="5780">
                  <c:v> $27 857,00 </c:v>
                </c:pt>
                <c:pt idx="5781">
                  <c:v> $27 845,00 </c:v>
                </c:pt>
                <c:pt idx="5782">
                  <c:v> $24 929,00 </c:v>
                </c:pt>
                <c:pt idx="5783">
                  <c:v> $24 929,00 </c:v>
                </c:pt>
                <c:pt idx="5784">
                  <c:v> $33 929,00 </c:v>
                </c:pt>
                <c:pt idx="5785">
                  <c:v> $24 929,00 </c:v>
                </c:pt>
                <c:pt idx="5786">
                  <c:v> $38 894,00 </c:v>
                </c:pt>
                <c:pt idx="5787">
                  <c:v> $27 845,00 </c:v>
                </c:pt>
                <c:pt idx="5788">
                  <c:v> $27 845,00 </c:v>
                </c:pt>
                <c:pt idx="5789">
                  <c:v> $24 120,00 </c:v>
                </c:pt>
                <c:pt idx="5790">
                  <c:v> $29 920,00 </c:v>
                </c:pt>
                <c:pt idx="5791">
                  <c:v> $32 520,00 </c:v>
                </c:pt>
                <c:pt idx="5792">
                  <c:v> $32 520,00 </c:v>
                </c:pt>
                <c:pt idx="5793">
                  <c:v> $29 920,00 </c:v>
                </c:pt>
                <c:pt idx="5794">
                  <c:v> $26 720,00 </c:v>
                </c:pt>
                <c:pt idx="5795">
                  <c:v> $23 585,00 </c:v>
                </c:pt>
                <c:pt idx="5796">
                  <c:v> $31 985,00 </c:v>
                </c:pt>
                <c:pt idx="5797">
                  <c:v> $29 385,00 </c:v>
                </c:pt>
                <c:pt idx="5798">
                  <c:v> $26 185,00 </c:v>
                </c:pt>
                <c:pt idx="5799">
                  <c:v> $23 507,00 </c:v>
                </c:pt>
                <c:pt idx="5800">
                  <c:v> $31 485,00 </c:v>
                </c:pt>
                <c:pt idx="5801">
                  <c:v> $28 885,00 </c:v>
                </c:pt>
                <c:pt idx="5802">
                  <c:v> $26 157,00 </c:v>
                </c:pt>
                <c:pt idx="5803">
                  <c:v> $22 886,00 </c:v>
                </c:pt>
                <c:pt idx="5804">
                  <c:v> $30 464,00 </c:v>
                </c:pt>
                <c:pt idx="5805">
                  <c:v> $28 264,00 </c:v>
                </c:pt>
                <c:pt idx="5806">
                  <c:v> $25 136,00 </c:v>
                </c:pt>
                <c:pt idx="5807">
                  <c:v> $22 530,00 </c:v>
                </c:pt>
                <c:pt idx="5808">
                  <c:v> $29 085,00 </c:v>
                </c:pt>
                <c:pt idx="5809">
                  <c:v> $26 885,00 </c:v>
                </c:pt>
                <c:pt idx="5810">
                  <c:v> $50 800,00 </c:v>
                </c:pt>
                <c:pt idx="5811">
                  <c:v> $68 500,00 </c:v>
                </c:pt>
                <c:pt idx="5812">
                  <c:v> $58 800,00 </c:v>
                </c:pt>
                <c:pt idx="5813">
                  <c:v> $53 800,00 </c:v>
                </c:pt>
                <c:pt idx="5814">
                  <c:v> $65 500,00 </c:v>
                </c:pt>
                <c:pt idx="5815">
                  <c:v> $55 800,00 </c:v>
                </c:pt>
                <c:pt idx="5816">
                  <c:v> $50 200,00 </c:v>
                </c:pt>
                <c:pt idx="5817">
                  <c:v> $67 900,00 </c:v>
                </c:pt>
                <c:pt idx="5818">
                  <c:v> $58 300,00 </c:v>
                </c:pt>
                <c:pt idx="5819">
                  <c:v> $53 200,00 </c:v>
                </c:pt>
                <c:pt idx="5820">
                  <c:v> $64 900,00 </c:v>
                </c:pt>
                <c:pt idx="5821">
                  <c:v> $55 300,00 </c:v>
                </c:pt>
                <c:pt idx="5822">
                  <c:v> $49 700,00 </c:v>
                </c:pt>
                <c:pt idx="5823">
                  <c:v> $67 440,00 </c:v>
                </c:pt>
                <c:pt idx="5824">
                  <c:v> $57 730,00 </c:v>
                </c:pt>
                <c:pt idx="5825">
                  <c:v> $52 700,00 </c:v>
                </c:pt>
                <c:pt idx="5826">
                  <c:v> $64 440,00 </c:v>
                </c:pt>
                <c:pt idx="5827">
                  <c:v> $54 730,00 </c:v>
                </c:pt>
                <c:pt idx="5828">
                  <c:v> $49 000,00 </c:v>
                </c:pt>
                <c:pt idx="5829">
                  <c:v> $66 785,00 </c:v>
                </c:pt>
                <c:pt idx="5830">
                  <c:v> $57 205,00 </c:v>
                </c:pt>
                <c:pt idx="5831">
                  <c:v> $52 000,00 </c:v>
                </c:pt>
                <c:pt idx="5832">
                  <c:v> $63 785,00 </c:v>
                </c:pt>
                <c:pt idx="5833">
                  <c:v> $54 205,00 </c:v>
                </c:pt>
                <c:pt idx="5834">
                  <c:v> $46 300,00 </c:v>
                </c:pt>
                <c:pt idx="5835">
                  <c:v> $61 400,00 </c:v>
                </c:pt>
                <c:pt idx="5836">
                  <c:v> $52 560,00 </c:v>
                </c:pt>
                <c:pt idx="5837">
                  <c:v> $49 300,00 </c:v>
                </c:pt>
                <c:pt idx="5838">
                  <c:v> $58 400,00 </c:v>
                </c:pt>
                <c:pt idx="5839">
                  <c:v> $49 715,00 </c:v>
                </c:pt>
                <c:pt idx="5840">
                  <c:v> $43 870,00 </c:v>
                </c:pt>
                <c:pt idx="5841">
                  <c:v> $52 065,00 </c:v>
                </c:pt>
                <c:pt idx="5842">
                  <c:v> $48 320,00 </c:v>
                </c:pt>
                <c:pt idx="5843">
                  <c:v> $59 765,00 </c:v>
                </c:pt>
                <c:pt idx="5844">
                  <c:v> $50 475,00 </c:v>
                </c:pt>
                <c:pt idx="5845">
                  <c:v> $46 715,00 </c:v>
                </c:pt>
                <c:pt idx="5846">
                  <c:v> $49 220,00 </c:v>
                </c:pt>
                <c:pt idx="5847">
                  <c:v> $45 480,00 </c:v>
                </c:pt>
                <c:pt idx="5848">
                  <c:v> $56 765,00 </c:v>
                </c:pt>
                <c:pt idx="5849">
                  <c:v> $47 630,00 </c:v>
                </c:pt>
                <c:pt idx="5850">
                  <c:v> $42 220,00 </c:v>
                </c:pt>
                <c:pt idx="5851">
                  <c:v> $50 415,00 </c:v>
                </c:pt>
                <c:pt idx="5852">
                  <c:v> $46 670,00 </c:v>
                </c:pt>
                <c:pt idx="5853">
                  <c:v> $58 115,00 </c:v>
                </c:pt>
                <c:pt idx="5854">
                  <c:v> $48 825,00 </c:v>
                </c:pt>
                <c:pt idx="5855">
                  <c:v> $45 065,00 </c:v>
                </c:pt>
                <c:pt idx="5856">
                  <c:v> $47 570,00 </c:v>
                </c:pt>
                <c:pt idx="5857">
                  <c:v> $43 830,00 </c:v>
                </c:pt>
                <c:pt idx="5858">
                  <c:v> $55 115,00 </c:v>
                </c:pt>
                <c:pt idx="5859">
                  <c:v> $45 980,00 </c:v>
                </c:pt>
                <c:pt idx="5860">
                  <c:v> $41 335,00 </c:v>
                </c:pt>
                <c:pt idx="5861">
                  <c:v> $49 280,00 </c:v>
                </c:pt>
                <c:pt idx="5862">
                  <c:v> $45 785,00 </c:v>
                </c:pt>
                <c:pt idx="5863">
                  <c:v> $56 580,00 </c:v>
                </c:pt>
                <c:pt idx="5864">
                  <c:v> $47 690,00 </c:v>
                </c:pt>
                <c:pt idx="5865">
                  <c:v> $44 180,00 </c:v>
                </c:pt>
                <c:pt idx="5866">
                  <c:v> $46 435,00 </c:v>
                </c:pt>
                <c:pt idx="5867">
                  <c:v> $42 945,00 </c:v>
                </c:pt>
                <c:pt idx="5868">
                  <c:v> $53 580,00 </c:v>
                </c:pt>
                <c:pt idx="5869">
                  <c:v> $44 845,00 </c:v>
                </c:pt>
                <c:pt idx="5870">
                  <c:v> $40 635,00 </c:v>
                </c:pt>
                <c:pt idx="5871">
                  <c:v> $48 580,00 </c:v>
                </c:pt>
                <c:pt idx="5872">
                  <c:v> $45 085,00 </c:v>
                </c:pt>
                <c:pt idx="5873">
                  <c:v> $55 625,00 </c:v>
                </c:pt>
                <c:pt idx="5874">
                  <c:v> $46 990,00 </c:v>
                </c:pt>
                <c:pt idx="5875">
                  <c:v> $43 480,00 </c:v>
                </c:pt>
                <c:pt idx="5876">
                  <c:v> $45 735,00 </c:v>
                </c:pt>
                <c:pt idx="5877">
                  <c:v> $42 245,00 </c:v>
                </c:pt>
                <c:pt idx="5878">
                  <c:v> $52 880,00 </c:v>
                </c:pt>
                <c:pt idx="5879">
                  <c:v> $44 145,00 </c:v>
                </c:pt>
                <c:pt idx="5880">
                  <c:v> $40 370,00 </c:v>
                </c:pt>
                <c:pt idx="5881">
                  <c:v> $48 340,00 </c:v>
                </c:pt>
                <c:pt idx="5882">
                  <c:v> $45 815,00 </c:v>
                </c:pt>
                <c:pt idx="5883">
                  <c:v> $44 820,00 </c:v>
                </c:pt>
                <c:pt idx="5884">
                  <c:v> $53 460,00 </c:v>
                </c:pt>
                <c:pt idx="5885">
                  <c:v> $46 750,00 </c:v>
                </c:pt>
                <c:pt idx="5886">
                  <c:v> $44 225,00 </c:v>
                </c:pt>
                <c:pt idx="5887">
                  <c:v> $43 215,00 </c:v>
                </c:pt>
                <c:pt idx="5888">
                  <c:v> $45 495,00 </c:v>
                </c:pt>
                <c:pt idx="5889">
                  <c:v> $42 970,00 </c:v>
                </c:pt>
                <c:pt idx="5890">
                  <c:v> $41 980,00 </c:v>
                </c:pt>
                <c:pt idx="5891">
                  <c:v> $50 615,00 </c:v>
                </c:pt>
                <c:pt idx="5892">
                  <c:v> $43 905,00 </c:v>
                </c:pt>
                <c:pt idx="5893">
                  <c:v> $41 380,00 </c:v>
                </c:pt>
                <c:pt idx="5894">
                  <c:v> $38 085,00 </c:v>
                </c:pt>
                <c:pt idx="5895">
                  <c:v> $43 260,00 </c:v>
                </c:pt>
                <c:pt idx="5896">
                  <c:v> $43 260,00 </c:v>
                </c:pt>
                <c:pt idx="5897">
                  <c:v> $43 260,00 </c:v>
                </c:pt>
                <c:pt idx="5898">
                  <c:v> $42 335,00 </c:v>
                </c:pt>
                <c:pt idx="5899">
                  <c:v> $41 870,00 </c:v>
                </c:pt>
                <c:pt idx="5900">
                  <c:v> $41 870,00 </c:v>
                </c:pt>
                <c:pt idx="5901">
                  <c:v> $41 870,00 </c:v>
                </c:pt>
                <c:pt idx="5902">
                  <c:v> $41 870,00 </c:v>
                </c:pt>
                <c:pt idx="5903">
                  <c:v> $40 930,00 </c:v>
                </c:pt>
                <c:pt idx="5904">
                  <c:v> $40 415,00 </c:v>
                </c:pt>
                <c:pt idx="5905">
                  <c:v> $40 415,00 </c:v>
                </c:pt>
                <c:pt idx="5906">
                  <c:v> $40 415,00 </c:v>
                </c:pt>
                <c:pt idx="5907">
                  <c:v> $39 495,00 </c:v>
                </c:pt>
                <c:pt idx="5908">
                  <c:v> $39 025,00 </c:v>
                </c:pt>
                <c:pt idx="5909">
                  <c:v> $39 025,00 </c:v>
                </c:pt>
                <c:pt idx="5910">
                  <c:v> $39 025,00 </c:v>
                </c:pt>
                <c:pt idx="5911">
                  <c:v> $39 025,00 </c:v>
                </c:pt>
                <c:pt idx="5912">
                  <c:v> $37 000,00 </c:v>
                </c:pt>
                <c:pt idx="5913">
                  <c:v> $41 745,00 </c:v>
                </c:pt>
                <c:pt idx="5914">
                  <c:v> $40 985,00 </c:v>
                </c:pt>
                <c:pt idx="5915">
                  <c:v> $40 575,00 </c:v>
                </c:pt>
                <c:pt idx="5916">
                  <c:v> $40 575,00 </c:v>
                </c:pt>
                <c:pt idx="5917">
                  <c:v> $39 800,00 </c:v>
                </c:pt>
                <c:pt idx="5918">
                  <c:v> $38 945,00 </c:v>
                </c:pt>
                <c:pt idx="5919">
                  <c:v> $38 185,00 </c:v>
                </c:pt>
                <c:pt idx="5920">
                  <c:v> $37 775,00 </c:v>
                </c:pt>
                <c:pt idx="5921">
                  <c:v> $37 775,00 </c:v>
                </c:pt>
                <c:pt idx="5922">
                  <c:v> $38 665,00 </c:v>
                </c:pt>
                <c:pt idx="5923">
                  <c:v> $42 740,00 </c:v>
                </c:pt>
                <c:pt idx="5924">
                  <c:v> $42 740,00 </c:v>
                </c:pt>
                <c:pt idx="5925">
                  <c:v> $39 840,00 </c:v>
                </c:pt>
                <c:pt idx="5926">
                  <c:v> $39 840,00 </c:v>
                </c:pt>
                <c:pt idx="5927">
                  <c:v> $41 465,00 </c:v>
                </c:pt>
                <c:pt idx="5928">
                  <c:v> $41 465,00 </c:v>
                </c:pt>
                <c:pt idx="5929">
                  <c:v> $41 465,00 </c:v>
                </c:pt>
                <c:pt idx="5930">
                  <c:v> $39 665,00 </c:v>
                </c:pt>
                <c:pt idx="5931">
                  <c:v> $41 465,00 </c:v>
                </c:pt>
                <c:pt idx="5932">
                  <c:v> $38 665,00 </c:v>
                </c:pt>
                <c:pt idx="5933">
                  <c:v> $38 665,00 </c:v>
                </c:pt>
                <c:pt idx="5934">
                  <c:v> $36 865,00 </c:v>
                </c:pt>
                <c:pt idx="5935">
                  <c:v> $41 565,00 </c:v>
                </c:pt>
                <c:pt idx="5936">
                  <c:v> $39 940,00 </c:v>
                </c:pt>
                <c:pt idx="5937">
                  <c:v> $39 940,00 </c:v>
                </c:pt>
                <c:pt idx="5938">
                  <c:v> $42 840,00 </c:v>
                </c:pt>
                <c:pt idx="5939">
                  <c:v> $42 840,00 </c:v>
                </c:pt>
                <c:pt idx="5940">
                  <c:v> $38 765,00 </c:v>
                </c:pt>
                <c:pt idx="5941">
                  <c:v> $38 765,00 </c:v>
                </c:pt>
                <c:pt idx="5942">
                  <c:v> $38 765,00 </c:v>
                </c:pt>
                <c:pt idx="5943">
                  <c:v> $41 565,00 </c:v>
                </c:pt>
                <c:pt idx="5944">
                  <c:v> $41 565,00 </c:v>
                </c:pt>
                <c:pt idx="5945">
                  <c:v> $40 400,00 </c:v>
                </c:pt>
                <c:pt idx="5946">
                  <c:v> $39 200,00 </c:v>
                </c:pt>
                <c:pt idx="5947">
                  <c:v> $39 200,00 </c:v>
                </c:pt>
                <c:pt idx="5948">
                  <c:v> $42 100,00 </c:v>
                </c:pt>
                <c:pt idx="5949">
                  <c:v> $42 100,00 </c:v>
                </c:pt>
                <c:pt idx="5950">
                  <c:v> $37 600,00 </c:v>
                </c:pt>
                <c:pt idx="5951">
                  <c:v> $37 600,00 </c:v>
                </c:pt>
                <c:pt idx="5952">
                  <c:v> $40 400,00 </c:v>
                </c:pt>
                <c:pt idx="5953">
                  <c:v> $40 400,00 </c:v>
                </c:pt>
                <c:pt idx="5954">
                  <c:v> $39 850,00 </c:v>
                </c:pt>
                <c:pt idx="5955">
                  <c:v> $38 650,00 </c:v>
                </c:pt>
                <c:pt idx="5956">
                  <c:v> $38 650,00 </c:v>
                </c:pt>
                <c:pt idx="5957">
                  <c:v> $41 550,00 </c:v>
                </c:pt>
                <c:pt idx="5958">
                  <c:v> $41 550,00 </c:v>
                </c:pt>
                <c:pt idx="5959">
                  <c:v> $37 050,00 </c:v>
                </c:pt>
                <c:pt idx="5960">
                  <c:v> $37 050,00 </c:v>
                </c:pt>
                <c:pt idx="5961">
                  <c:v> $39 850,00 </c:v>
                </c:pt>
                <c:pt idx="5962">
                  <c:v> $39 850,00 </c:v>
                </c:pt>
                <c:pt idx="5963">
                  <c:v> $38 454,00 </c:v>
                </c:pt>
                <c:pt idx="5964">
                  <c:v> $37 301,00 </c:v>
                </c:pt>
                <c:pt idx="5965">
                  <c:v> $37 301,00 </c:v>
                </c:pt>
                <c:pt idx="5966">
                  <c:v> $40 151,00 </c:v>
                </c:pt>
                <c:pt idx="5967">
                  <c:v> $40 151,00 </c:v>
                </c:pt>
                <c:pt idx="5968">
                  <c:v> $35 688,00 </c:v>
                </c:pt>
                <c:pt idx="5969">
                  <c:v> $35 688,00 </c:v>
                </c:pt>
                <c:pt idx="5970">
                  <c:v> $38 454,00 </c:v>
                </c:pt>
                <c:pt idx="5971">
                  <c:v> $38 454,00 </c:v>
                </c:pt>
                <c:pt idx="5972">
                  <c:v> $28 837,00 </c:v>
                </c:pt>
                <c:pt idx="5973">
                  <c:v> $27 780,00 </c:v>
                </c:pt>
                <c:pt idx="5974">
                  <c:v> $27 780,00 </c:v>
                </c:pt>
                <c:pt idx="5975">
                  <c:v> $27 780,00 </c:v>
                </c:pt>
                <c:pt idx="5976">
                  <c:v> $30 780,00 </c:v>
                </c:pt>
                <c:pt idx="5977">
                  <c:v> $30 780,00 </c:v>
                </c:pt>
                <c:pt idx="5978">
                  <c:v> $30 780,00 </c:v>
                </c:pt>
                <c:pt idx="5979">
                  <c:v> $25 921,00 </c:v>
                </c:pt>
                <c:pt idx="5980">
                  <c:v> $25 921,00 </c:v>
                </c:pt>
                <c:pt idx="5981">
                  <c:v> $25 921,00 </c:v>
                </c:pt>
                <c:pt idx="5982">
                  <c:v> $28 837,00 </c:v>
                </c:pt>
                <c:pt idx="5983">
                  <c:v> $28 837,00 </c:v>
                </c:pt>
                <c:pt idx="5984">
                  <c:v> $28 627,00 </c:v>
                </c:pt>
                <c:pt idx="5985">
                  <c:v> $27 595,00 </c:v>
                </c:pt>
                <c:pt idx="5986">
                  <c:v> $27 595,00 </c:v>
                </c:pt>
                <c:pt idx="5987">
                  <c:v> $27 595,00 </c:v>
                </c:pt>
                <c:pt idx="5988">
                  <c:v> $30 595,00 </c:v>
                </c:pt>
                <c:pt idx="5989">
                  <c:v> $30 595,00 </c:v>
                </c:pt>
                <c:pt idx="5990">
                  <c:v> $30 595,00 </c:v>
                </c:pt>
                <c:pt idx="5991">
                  <c:v> $25 711,00 </c:v>
                </c:pt>
                <c:pt idx="5992">
                  <c:v> $25 711,00 </c:v>
                </c:pt>
                <c:pt idx="5993">
                  <c:v> $25 711,00 </c:v>
                </c:pt>
                <c:pt idx="5994">
                  <c:v> $28 627,00 </c:v>
                </c:pt>
                <c:pt idx="5995">
                  <c:v> $28 627,00 </c:v>
                </c:pt>
                <c:pt idx="5996">
                  <c:v> $25 775,00 </c:v>
                </c:pt>
                <c:pt idx="5997">
                  <c:v> $29 959,00 </c:v>
                </c:pt>
                <c:pt idx="5998">
                  <c:v> $27 359,00 </c:v>
                </c:pt>
                <c:pt idx="5999">
                  <c:v> $28 375,00 </c:v>
                </c:pt>
                <c:pt idx="6000">
                  <c:v> $25 065,00 </c:v>
                </c:pt>
                <c:pt idx="6001">
                  <c:v> $29 249,00 </c:v>
                </c:pt>
                <c:pt idx="6002">
                  <c:v> $26 649,00 </c:v>
                </c:pt>
                <c:pt idx="6003">
                  <c:v> $27 665,00 </c:v>
                </c:pt>
                <c:pt idx="6004">
                  <c:v> $24 648,00 </c:v>
                </c:pt>
                <c:pt idx="6005">
                  <c:v> $28 499,00 </c:v>
                </c:pt>
                <c:pt idx="6006">
                  <c:v> $25 880,00 </c:v>
                </c:pt>
                <c:pt idx="6007">
                  <c:v> $27 249,00 </c:v>
                </c:pt>
                <c:pt idx="6008">
                  <c:v> $24 027,00 </c:v>
                </c:pt>
                <c:pt idx="6009">
                  <c:v> $27 474,00 </c:v>
                </c:pt>
                <c:pt idx="6010">
                  <c:v> $25 255,00 </c:v>
                </c:pt>
                <c:pt idx="6011">
                  <c:v> $26 333,00 </c:v>
                </c:pt>
                <c:pt idx="6012">
                  <c:v> $22 387,00 </c:v>
                </c:pt>
                <c:pt idx="6013">
                  <c:v> $25 838,00 </c:v>
                </c:pt>
                <c:pt idx="6014">
                  <c:v> $23 619,00 </c:v>
                </c:pt>
                <c:pt idx="6015">
                  <c:v> $24 697,00 </c:v>
                </c:pt>
                <c:pt idx="6016">
                  <c:v> $20 706,00 </c:v>
                </c:pt>
                <c:pt idx="6017">
                  <c:v> $24 157,00 </c:v>
                </c:pt>
                <c:pt idx="6018">
                  <c:v> $21 938,00 </c:v>
                </c:pt>
                <c:pt idx="6019">
                  <c:v> $22 957,00 </c:v>
                </c:pt>
                <c:pt idx="6020">
                  <c:v> $19 170,00 </c:v>
                </c:pt>
                <c:pt idx="6021">
                  <c:v> $22 574,00 </c:v>
                </c:pt>
                <c:pt idx="6022">
                  <c:v> $20 374,00 </c:v>
                </c:pt>
                <c:pt idx="6023">
                  <c:v> $21 370,00 </c:v>
                </c:pt>
                <c:pt idx="6024">
                  <c:v> $18 155,00 </c:v>
                </c:pt>
                <c:pt idx="6025">
                  <c:v> $21 559,00 </c:v>
                </c:pt>
                <c:pt idx="6026">
                  <c:v> $19 359,00 </c:v>
                </c:pt>
                <c:pt idx="6027">
                  <c:v> $20 355,00 </c:v>
                </c:pt>
                <c:pt idx="6028">
                  <c:v> $16 795,00 </c:v>
                </c:pt>
                <c:pt idx="6029">
                  <c:v> $22 278,00 </c:v>
                </c:pt>
                <c:pt idx="6030">
                  <c:v> $20 423,00 </c:v>
                </c:pt>
                <c:pt idx="6031">
                  <c:v> $22 123,00 </c:v>
                </c:pt>
                <c:pt idx="6032">
                  <c:v> $20 268,00 </c:v>
                </c:pt>
                <c:pt idx="6033">
                  <c:v> $21 365,00 </c:v>
                </c:pt>
                <c:pt idx="6034">
                  <c:v> $18 925,00 </c:v>
                </c:pt>
                <c:pt idx="6035">
                  <c:v> $21 215,00 </c:v>
                </c:pt>
                <c:pt idx="6036">
                  <c:v> $18 775,00 </c:v>
                </c:pt>
                <c:pt idx="6037">
                  <c:v> $20 353,00 </c:v>
                </c:pt>
                <c:pt idx="6038">
                  <c:v> $18 503,00 </c:v>
                </c:pt>
                <c:pt idx="6039">
                  <c:v> $20 193,00 </c:v>
                </c:pt>
                <c:pt idx="6040">
                  <c:v> $18 353,00 </c:v>
                </c:pt>
                <c:pt idx="6041">
                  <c:v> $19 490,00 </c:v>
                </c:pt>
                <c:pt idx="6042">
                  <c:v> $16 955,00 </c:v>
                </c:pt>
                <c:pt idx="6043">
                  <c:v> $19 335,00 </c:v>
                </c:pt>
                <c:pt idx="6044">
                  <c:v> $15 615,00 </c:v>
                </c:pt>
                <c:pt idx="6045">
                  <c:v> $20 643,00 </c:v>
                </c:pt>
                <c:pt idx="6046">
                  <c:v> $18 233,00 </c:v>
                </c:pt>
                <c:pt idx="6047">
                  <c:v> $20 493,00 </c:v>
                </c:pt>
                <c:pt idx="6048">
                  <c:v> $18 083,00 </c:v>
                </c:pt>
                <c:pt idx="6049">
                  <c:v> $20 010,00 </c:v>
                </c:pt>
                <c:pt idx="6050">
                  <c:v> $16 795,00 </c:v>
                </c:pt>
                <c:pt idx="6051">
                  <c:v> $19 865,00 </c:v>
                </c:pt>
                <c:pt idx="6052">
                  <c:v> $16 645,00 </c:v>
                </c:pt>
                <c:pt idx="6053">
                  <c:v> $18 793,00 </c:v>
                </c:pt>
                <c:pt idx="6054">
                  <c:v> $16 383,00 </c:v>
                </c:pt>
                <c:pt idx="6055">
                  <c:v> $18 643,00 </c:v>
                </c:pt>
                <c:pt idx="6056">
                  <c:v> $16 238,00 </c:v>
                </c:pt>
                <c:pt idx="6057">
                  <c:v> $18 205,00 </c:v>
                </c:pt>
                <c:pt idx="6058">
                  <c:v> $15 765,00 </c:v>
                </c:pt>
                <c:pt idx="6059">
                  <c:v> $18 060,00 </c:v>
                </c:pt>
                <c:pt idx="6060">
                  <c:v> $36 620,00 </c:v>
                </c:pt>
                <c:pt idx="6061">
                  <c:v> $41 020,00 </c:v>
                </c:pt>
                <c:pt idx="6062">
                  <c:v> $36 620,00 </c:v>
                </c:pt>
                <c:pt idx="6063">
                  <c:v> $40 905,00 </c:v>
                </c:pt>
                <c:pt idx="6064">
                  <c:v> $28 020,00 </c:v>
                </c:pt>
                <c:pt idx="6065">
                  <c:v> $36 720,00 </c:v>
                </c:pt>
                <c:pt idx="6066">
                  <c:v> $30 520,00 </c:v>
                </c:pt>
                <c:pt idx="6067">
                  <c:v> $27 895,00 </c:v>
                </c:pt>
                <c:pt idx="6068">
                  <c:v> $36 620,00 </c:v>
                </c:pt>
                <c:pt idx="6069">
                  <c:v> $30 420,00 </c:v>
                </c:pt>
                <c:pt idx="6070">
                  <c:v> $27 095,00 </c:v>
                </c:pt>
                <c:pt idx="6071">
                  <c:v>$28 277,50</c:v>
                </c:pt>
                <c:pt idx="6072">
                  <c:v> $29 460,00 </c:v>
                </c:pt>
                <c:pt idx="6073">
                  <c:v> $27 060,00 </c:v>
                </c:pt>
                <c:pt idx="6074">
                  <c:v> $34 465,00 </c:v>
                </c:pt>
                <c:pt idx="6075">
                  <c:v> $29 310,00 </c:v>
                </c:pt>
                <c:pt idx="6076">
                  <c:v> $26 860,00 </c:v>
                </c:pt>
                <c:pt idx="6077">
                  <c:v> $35 905,00 </c:v>
                </c:pt>
                <c:pt idx="6078">
                  <c:v> $31 110,00 </c:v>
                </c:pt>
                <c:pt idx="6079">
                  <c:v> $30 085,00 </c:v>
                </c:pt>
                <c:pt idx="6080">
                  <c:v> $29 135,00 </c:v>
                </c:pt>
                <c:pt idx="6081">
                  <c:v> $25 860,00 </c:v>
                </c:pt>
                <c:pt idx="6082">
                  <c:v> $30 400,00 </c:v>
                </c:pt>
                <c:pt idx="6083">
                  <c:v> $27 385,00 </c:v>
                </c:pt>
                <c:pt idx="6084">
                  <c:v> $25 760,00 </c:v>
                </c:pt>
                <c:pt idx="6085">
                  <c:v> $30 300,00 </c:v>
                </c:pt>
                <c:pt idx="6086">
                  <c:v> $27 285,00 </c:v>
                </c:pt>
                <c:pt idx="6087">
                  <c:v> $24 495,00 </c:v>
                </c:pt>
                <c:pt idx="6088">
                  <c:v> $30 035,00 </c:v>
                </c:pt>
                <c:pt idx="6089">
                  <c:v> $25 710,00 </c:v>
                </c:pt>
                <c:pt idx="6090">
                  <c:v> $24 290,00 </c:v>
                </c:pt>
                <c:pt idx="6091">
                  <c:v> $29 930,00 </c:v>
                </c:pt>
                <c:pt idx="6092">
                  <c:v> $25 555,00 </c:v>
                </c:pt>
                <c:pt idx="6093">
                  <c:v> $24 645,00 </c:v>
                </c:pt>
                <c:pt idx="6094">
                  <c:v> $31 135,00 </c:v>
                </c:pt>
                <c:pt idx="6095">
                  <c:v> $29 630,00 </c:v>
                </c:pt>
                <c:pt idx="6096">
                  <c:v> $23 790,00 </c:v>
                </c:pt>
                <c:pt idx="6097">
                  <c:v> $27 110,00 </c:v>
                </c:pt>
                <c:pt idx="6098">
                  <c:v> $22 675,00 </c:v>
                </c:pt>
                <c:pt idx="6099">
                  <c:v> $29 355,00 </c:v>
                </c:pt>
                <c:pt idx="6100">
                  <c:v> $27 650,00 </c:v>
                </c:pt>
                <c:pt idx="6101">
                  <c:v> $21 975,00 </c:v>
                </c:pt>
                <c:pt idx="6102">
                  <c:v> $25 330,00 </c:v>
                </c:pt>
                <c:pt idx="6103">
                  <c:v> $25 245,00 </c:v>
                </c:pt>
                <c:pt idx="6104">
                  <c:v> $21 625,00 </c:v>
                </c:pt>
                <c:pt idx="6105">
                  <c:v> $28 040,00 </c:v>
                </c:pt>
                <c:pt idx="6106">
                  <c:v> $26 435,00 </c:v>
                </c:pt>
                <c:pt idx="6107">
                  <c:v> $21 015,00 </c:v>
                </c:pt>
                <c:pt idx="6108">
                  <c:v> $24 345,00 </c:v>
                </c:pt>
                <c:pt idx="6109">
                  <c:v> $20 330,00 </c:v>
                </c:pt>
                <c:pt idx="6110">
                  <c:v> $26 330,00 </c:v>
                </c:pt>
                <c:pt idx="6111">
                  <c:v> $25 830,00 </c:v>
                </c:pt>
                <c:pt idx="6112">
                  <c:v> $23 730,00 </c:v>
                </c:pt>
                <c:pt idx="6113">
                  <c:v> $20 830,00 </c:v>
                </c:pt>
                <c:pt idx="6114">
                  <c:v> $22 350,00 </c:v>
                </c:pt>
                <c:pt idx="6115">
                  <c:v> $28 555,00 </c:v>
                </c:pt>
                <c:pt idx="6116">
                  <c:v> $25 460,00 </c:v>
                </c:pt>
                <c:pt idx="6117">
                  <c:v> $21 735,00 </c:v>
                </c:pt>
                <c:pt idx="6118">
                  <c:v> $27 595,00 </c:v>
                </c:pt>
                <c:pt idx="6119">
                  <c:v> $24 840,00 </c:v>
                </c:pt>
                <c:pt idx="6120">
                  <c:v> $21 160,00 </c:v>
                </c:pt>
                <c:pt idx="6121">
                  <c:v> $24 260,00 </c:v>
                </c:pt>
                <c:pt idx="6122">
                  <c:v> $20 325,00 </c:v>
                </c:pt>
                <c:pt idx="6123">
                  <c:v> $24 025,00 </c:v>
                </c:pt>
                <c:pt idx="6124">
                  <c:v> $19 269,00 </c:v>
                </c:pt>
                <c:pt idx="6125">
                  <c:v> $23 345,00 </c:v>
                </c:pt>
                <c:pt idx="6126">
                  <c:v> $18 890,00 </c:v>
                </c:pt>
                <c:pt idx="6127">
                  <c:v> $22 790,00 </c:v>
                </c:pt>
                <c:pt idx="6128">
                  <c:v> $24 905,00 </c:v>
                </c:pt>
                <c:pt idx="6129">
                  <c:v> $23 210,00 </c:v>
                </c:pt>
                <c:pt idx="6130">
                  <c:v> $21 920,00 </c:v>
                </c:pt>
                <c:pt idx="6131">
                  <c:v> $22 800,00 </c:v>
                </c:pt>
                <c:pt idx="6132">
                  <c:v> $27 600,00 </c:v>
                </c:pt>
                <c:pt idx="6133">
                  <c:v> $23 200,00 </c:v>
                </c:pt>
                <c:pt idx="6134">
                  <c:v> $21 300,00 </c:v>
                </c:pt>
                <c:pt idx="6135">
                  <c:v> $29 100,00 </c:v>
                </c:pt>
                <c:pt idx="6136">
                  <c:v> $24 700,00 </c:v>
                </c:pt>
                <c:pt idx="6137">
                  <c:v> $22 500,00 </c:v>
                </c:pt>
                <c:pt idx="6138">
                  <c:v> $27 300,00 </c:v>
                </c:pt>
                <c:pt idx="6139">
                  <c:v> $22 900,00 </c:v>
                </c:pt>
                <c:pt idx="6140">
                  <c:v> $21 000,00 </c:v>
                </c:pt>
                <c:pt idx="6141">
                  <c:v> $28 800,00 </c:v>
                </c:pt>
                <c:pt idx="6142">
                  <c:v> $24 400,00 </c:v>
                </c:pt>
                <c:pt idx="6143">
                  <c:v> $21 800,00 </c:v>
                </c:pt>
                <c:pt idx="6144">
                  <c:v> $25 230,00 </c:v>
                </c:pt>
                <c:pt idx="6145">
                  <c:v> $22 645,00 </c:v>
                </c:pt>
                <c:pt idx="6146">
                  <c:v> $20 300,00 </c:v>
                </c:pt>
                <c:pt idx="6147">
                  <c:v> $26 730,00 </c:v>
                </c:pt>
                <c:pt idx="6148">
                  <c:v> $24 145,00 </c:v>
                </c:pt>
                <c:pt idx="6149">
                  <c:v> $21 620,00 </c:v>
                </c:pt>
                <c:pt idx="6150">
                  <c:v> $25 030,00 </c:v>
                </c:pt>
                <c:pt idx="6151">
                  <c:v> $22 445,00 </c:v>
                </c:pt>
                <c:pt idx="6152">
                  <c:v> $20 120,00 </c:v>
                </c:pt>
                <c:pt idx="6153">
                  <c:v> $26 530,00 </c:v>
                </c:pt>
                <c:pt idx="6154">
                  <c:v> $23 945,00 </c:v>
                </c:pt>
                <c:pt idx="6155">
                  <c:v> $55 700,00 </c:v>
                </c:pt>
                <c:pt idx="6156">
                  <c:v> $37 400,00 </c:v>
                </c:pt>
                <c:pt idx="6157">
                  <c:v> $41 900,00 </c:v>
                </c:pt>
                <c:pt idx="6158">
                  <c:v> $39 700,00 </c:v>
                </c:pt>
                <c:pt idx="6159">
                  <c:v> $50 100,00 </c:v>
                </c:pt>
                <c:pt idx="6160">
                  <c:v> $44 900,00 </c:v>
                </c:pt>
                <c:pt idx="6161">
                  <c:v> $39 500,00 </c:v>
                </c:pt>
                <c:pt idx="6162">
                  <c:v> $49 900,00 </c:v>
                </c:pt>
                <c:pt idx="6163">
                  <c:v> $44 700,00 </c:v>
                </c:pt>
                <c:pt idx="6164">
                  <c:v> $41 300,00 </c:v>
                </c:pt>
                <c:pt idx="6165">
                  <c:v> $52 700,00 </c:v>
                </c:pt>
                <c:pt idx="6166">
                  <c:v> $47 000,00 </c:v>
                </c:pt>
                <c:pt idx="6167">
                  <c:v> $59 000,00 </c:v>
                </c:pt>
                <c:pt idx="6168">
                  <c:v> $41 100,00 </c:v>
                </c:pt>
                <c:pt idx="6169">
                  <c:v> $52 500,00 </c:v>
                </c:pt>
                <c:pt idx="6170">
                  <c:v> $46 800,00 </c:v>
                </c:pt>
                <c:pt idx="6171">
                  <c:v> $58 800,00 </c:v>
                </c:pt>
                <c:pt idx="6172">
                  <c:v> $34 400,00 </c:v>
                </c:pt>
                <c:pt idx="6173">
                  <c:v> $38 800,00 </c:v>
                </c:pt>
                <c:pt idx="6174">
                  <c:v> $36 800,00 </c:v>
                </c:pt>
                <c:pt idx="6175">
                  <c:v> $46 900,00 </c:v>
                </c:pt>
                <c:pt idx="6176">
                  <c:v> $41 500,00 </c:v>
                </c:pt>
                <c:pt idx="6177">
                  <c:v> $36 600,00 </c:v>
                </c:pt>
                <c:pt idx="6178">
                  <c:v> $46 700,00 </c:v>
                </c:pt>
                <c:pt idx="6179">
                  <c:v> $41 300,00 </c:v>
                </c:pt>
                <c:pt idx="6180">
                  <c:v> $38 400,00 </c:v>
                </c:pt>
                <c:pt idx="6181">
                  <c:v> $49 500,00 </c:v>
                </c:pt>
                <c:pt idx="6182">
                  <c:v> $43 700,00 </c:v>
                </c:pt>
                <c:pt idx="6183">
                  <c:v> $55 900,00 </c:v>
                </c:pt>
                <c:pt idx="6184">
                  <c:v> $38 200,00 </c:v>
                </c:pt>
                <c:pt idx="6185">
                  <c:v> $49 300,00 </c:v>
                </c:pt>
                <c:pt idx="6186">
                  <c:v> $43 500,00 </c:v>
                </c:pt>
                <c:pt idx="6187">
                  <c:v> $53 590,00 </c:v>
                </c:pt>
                <c:pt idx="6188">
                  <c:v> $35 910,00 </c:v>
                </c:pt>
                <c:pt idx="6189">
                  <c:v> $40 445,00 </c:v>
                </c:pt>
                <c:pt idx="6190">
                  <c:v> $38 285,00 </c:v>
                </c:pt>
                <c:pt idx="6191">
                  <c:v> $48 635,00 </c:v>
                </c:pt>
                <c:pt idx="6192">
                  <c:v> $43 435,00 </c:v>
                </c:pt>
                <c:pt idx="6193">
                  <c:v> $38 090,00 </c:v>
                </c:pt>
                <c:pt idx="6194">
                  <c:v> $48 440,00 </c:v>
                </c:pt>
                <c:pt idx="6195">
                  <c:v> $43 240,00 </c:v>
                </c:pt>
                <c:pt idx="6196">
                  <c:v> $39 890,00 </c:v>
                </c:pt>
                <c:pt idx="6197">
                  <c:v> $51 215,00 </c:v>
                </c:pt>
                <c:pt idx="6198">
                  <c:v> $45 565,00 </c:v>
                </c:pt>
                <c:pt idx="6199">
                  <c:v> $56 935,00 </c:v>
                </c:pt>
                <c:pt idx="6200">
                  <c:v> $39 695,00 </c:v>
                </c:pt>
                <c:pt idx="6201">
                  <c:v> $51 020,00 </c:v>
                </c:pt>
                <c:pt idx="6202">
                  <c:v> $45 370,00 </c:v>
                </c:pt>
                <c:pt idx="6203">
                  <c:v> $56 740,00 </c:v>
                </c:pt>
                <c:pt idx="6204">
                  <c:v> $32 955,00 </c:v>
                </c:pt>
                <c:pt idx="6205">
                  <c:v> $37 320,00 </c:v>
                </c:pt>
                <c:pt idx="6206">
                  <c:v> $35 330,00 </c:v>
                </c:pt>
                <c:pt idx="6207">
                  <c:v> $45 485,00 </c:v>
                </c:pt>
                <c:pt idx="6208">
                  <c:v> $40 090,00 </c:v>
                </c:pt>
                <c:pt idx="6209">
                  <c:v> $35 135,00 </c:v>
                </c:pt>
                <c:pt idx="6210">
                  <c:v> $45 290,00 </c:v>
                </c:pt>
                <c:pt idx="6211">
                  <c:v> $39 895,00 </c:v>
                </c:pt>
                <c:pt idx="6212">
                  <c:v> $36 935,00 </c:v>
                </c:pt>
                <c:pt idx="6213">
                  <c:v> $48 065,00 </c:v>
                </c:pt>
                <c:pt idx="6214">
                  <c:v> $42 270,00 </c:v>
                </c:pt>
                <c:pt idx="6215">
                  <c:v> $53 785,00 </c:v>
                </c:pt>
                <c:pt idx="6216">
                  <c:v> $36 740,00 </c:v>
                </c:pt>
                <c:pt idx="6217">
                  <c:v> $47 870,00 </c:v>
                </c:pt>
                <c:pt idx="6218">
                  <c:v> $42 075,00 </c:v>
                </c:pt>
                <c:pt idx="6219">
                  <c:v> $52 530,00 </c:v>
                </c:pt>
                <c:pt idx="6220">
                  <c:v> $34 265,00 </c:v>
                </c:pt>
                <c:pt idx="6221">
                  <c:v> $38 065,00 </c:v>
                </c:pt>
                <c:pt idx="6222">
                  <c:v> $36 640,00 </c:v>
                </c:pt>
                <c:pt idx="6223">
                  <c:v> $46 080,00 </c:v>
                </c:pt>
                <c:pt idx="6224">
                  <c:v> $41 055,00 </c:v>
                </c:pt>
                <c:pt idx="6225">
                  <c:v> $36 445,00 </c:v>
                </c:pt>
                <c:pt idx="6226">
                  <c:v> $45 885,00 </c:v>
                </c:pt>
                <c:pt idx="6227">
                  <c:v> $40 860,00 </c:v>
                </c:pt>
                <c:pt idx="6228">
                  <c:v> $38 245,00 </c:v>
                </c:pt>
                <c:pt idx="6229">
                  <c:v> $48 325,00 </c:v>
                </c:pt>
                <c:pt idx="6230">
                  <c:v> $42 850,00 </c:v>
                </c:pt>
                <c:pt idx="6231">
                  <c:v> $38 050,00 </c:v>
                </c:pt>
                <c:pt idx="6232">
                  <c:v> $48 130,00 </c:v>
                </c:pt>
                <c:pt idx="6233">
                  <c:v> $42 655,00 </c:v>
                </c:pt>
                <c:pt idx="6234">
                  <c:v> $55 680,00 </c:v>
                </c:pt>
                <c:pt idx="6235">
                  <c:v> $31 310,00 </c:v>
                </c:pt>
                <c:pt idx="6236">
                  <c:v> $34 940,00 </c:v>
                </c:pt>
                <c:pt idx="6237">
                  <c:v> $33 685,00 </c:v>
                </c:pt>
                <c:pt idx="6238">
                  <c:v> $42 930,00 </c:v>
                </c:pt>
                <c:pt idx="6239">
                  <c:v> $37 710,00 </c:v>
                </c:pt>
                <c:pt idx="6240">
                  <c:v> $33 490,00 </c:v>
                </c:pt>
                <c:pt idx="6241">
                  <c:v> $42 735,00 </c:v>
                </c:pt>
                <c:pt idx="6242">
                  <c:v> $37 515,00 </c:v>
                </c:pt>
                <c:pt idx="6243">
                  <c:v> $35 290,00 </c:v>
                </c:pt>
                <c:pt idx="6244">
                  <c:v> $45 175,00 </c:v>
                </c:pt>
                <c:pt idx="6245">
                  <c:v> $39 555,00 </c:v>
                </c:pt>
                <c:pt idx="6246">
                  <c:v> $35 095,00 </c:v>
                </c:pt>
                <c:pt idx="6247">
                  <c:v> $44 980,00 </c:v>
                </c:pt>
                <c:pt idx="6248">
                  <c:v> $39 360,00 </c:v>
                </c:pt>
                <c:pt idx="6249">
                  <c:v> $39 360,00 </c:v>
                </c:pt>
                <c:pt idx="6250">
                  <c:v> $34 265,00 </c:v>
                </c:pt>
                <c:pt idx="6251">
                  <c:v> $38 065,00 </c:v>
                </c:pt>
                <c:pt idx="6252">
                  <c:v> $38 245,00 </c:v>
                </c:pt>
                <c:pt idx="6253">
                  <c:v> $48 425,00 </c:v>
                </c:pt>
                <c:pt idx="6254">
                  <c:v> $42 850,00 </c:v>
                </c:pt>
                <c:pt idx="6255">
                  <c:v> $38 050,00 </c:v>
                </c:pt>
                <c:pt idx="6256">
                  <c:v> $48 230,00 </c:v>
                </c:pt>
                <c:pt idx="6257">
                  <c:v> $42 655,00 </c:v>
                </c:pt>
                <c:pt idx="6258">
                  <c:v> $31 310,00 </c:v>
                </c:pt>
                <c:pt idx="6259">
                  <c:v> $34 940,00 </c:v>
                </c:pt>
                <c:pt idx="6260">
                  <c:v> $35 290,00 </c:v>
                </c:pt>
                <c:pt idx="6261">
                  <c:v> $45 275,00 </c:v>
                </c:pt>
                <c:pt idx="6262">
                  <c:v> $39 555,00 </c:v>
                </c:pt>
                <c:pt idx="6263">
                  <c:v> $35 095,00 </c:v>
                </c:pt>
                <c:pt idx="6264">
                  <c:v> $45 080,00 </c:v>
                </c:pt>
                <c:pt idx="6265">
                  <c:v> $37 600,00 </c:v>
                </c:pt>
                <c:pt idx="6266">
                  <c:v> $32 505,00 </c:v>
                </c:pt>
                <c:pt idx="6267">
                  <c:v> $36 305,00 </c:v>
                </c:pt>
                <c:pt idx="6268">
                  <c:v> $34 880,00 </c:v>
                </c:pt>
                <c:pt idx="6269">
                  <c:v> $44 420,00 </c:v>
                </c:pt>
                <c:pt idx="6270">
                  <c:v> $39 295,00 </c:v>
                </c:pt>
                <c:pt idx="6271">
                  <c:v> $34 685,00 </c:v>
                </c:pt>
                <c:pt idx="6272">
                  <c:v> $44 225,00 </c:v>
                </c:pt>
                <c:pt idx="6273">
                  <c:v> $39 100,00 </c:v>
                </c:pt>
                <c:pt idx="6274">
                  <c:v> $36 485,00 </c:v>
                </c:pt>
                <c:pt idx="6275">
                  <c:v> $46 665,00 </c:v>
                </c:pt>
                <c:pt idx="6276">
                  <c:v> $41 090,00 </c:v>
                </c:pt>
                <c:pt idx="6277">
                  <c:v> $36 290,00 </c:v>
                </c:pt>
                <c:pt idx="6278">
                  <c:v> $46 470,00 </c:v>
                </c:pt>
                <c:pt idx="6279">
                  <c:v> $40 895,00 </c:v>
                </c:pt>
                <c:pt idx="6280">
                  <c:v> $29 550,00 </c:v>
                </c:pt>
                <c:pt idx="6281">
                  <c:v> $33 180,00 </c:v>
                </c:pt>
                <c:pt idx="6282">
                  <c:v> $31 925,00 </c:v>
                </c:pt>
                <c:pt idx="6283">
                  <c:v> $41 270,00 </c:v>
                </c:pt>
                <c:pt idx="6284">
                  <c:v> $35 950,00 </c:v>
                </c:pt>
                <c:pt idx="6285">
                  <c:v> $31 730,00 </c:v>
                </c:pt>
                <c:pt idx="6286">
                  <c:v> $41 075,00 </c:v>
                </c:pt>
                <c:pt idx="6287">
                  <c:v> $35 755,00 </c:v>
                </c:pt>
                <c:pt idx="6288">
                  <c:v> $33 530,00 </c:v>
                </c:pt>
                <c:pt idx="6289">
                  <c:v> $43 515,00 </c:v>
                </c:pt>
                <c:pt idx="6290">
                  <c:v> $37 795,00 </c:v>
                </c:pt>
                <c:pt idx="6291">
                  <c:v> $33 335,00 </c:v>
                </c:pt>
                <c:pt idx="6292">
                  <c:v> $43 320,00 </c:v>
                </c:pt>
                <c:pt idx="6293">
                  <c:v> $36 550,00 </c:v>
                </c:pt>
                <c:pt idx="6294">
                  <c:v> $32 055,00 </c:v>
                </c:pt>
                <c:pt idx="6295">
                  <c:v> $35 355,00 </c:v>
                </c:pt>
                <c:pt idx="6296">
                  <c:v> $34 180,00 </c:v>
                </c:pt>
                <c:pt idx="6297">
                  <c:v> $43 270,00 </c:v>
                </c:pt>
                <c:pt idx="6298">
                  <c:v> $38 145,00 </c:v>
                </c:pt>
                <c:pt idx="6299">
                  <c:v> $33 985,00 </c:v>
                </c:pt>
                <c:pt idx="6300">
                  <c:v> $43 075,00 </c:v>
                </c:pt>
                <c:pt idx="6301">
                  <c:v> $37 950,00 </c:v>
                </c:pt>
                <c:pt idx="6302">
                  <c:v> $36 185,00 </c:v>
                </c:pt>
                <c:pt idx="6303">
                  <c:v> $45 740,00 </c:v>
                </c:pt>
                <c:pt idx="6304">
                  <c:v> $40 040,00 </c:v>
                </c:pt>
                <c:pt idx="6305">
                  <c:v> $35 990,00 </c:v>
                </c:pt>
                <c:pt idx="6306">
                  <c:v> $45 545,00 </c:v>
                </c:pt>
                <c:pt idx="6307">
                  <c:v> $39 845,00 </c:v>
                </c:pt>
                <c:pt idx="6308">
                  <c:v> $29 100,00 </c:v>
                </c:pt>
                <c:pt idx="6309">
                  <c:v> $32 205,00 </c:v>
                </c:pt>
                <c:pt idx="6310">
                  <c:v> $31 225,00 </c:v>
                </c:pt>
                <c:pt idx="6311">
                  <c:v> $40 120,00 </c:v>
                </c:pt>
                <c:pt idx="6312">
                  <c:v> $34 850,00 </c:v>
                </c:pt>
                <c:pt idx="6313">
                  <c:v> $31 030,00 </c:v>
                </c:pt>
                <c:pt idx="6314">
                  <c:v> $39 925,00 </c:v>
                </c:pt>
                <c:pt idx="6315">
                  <c:v> $34 655,00 </c:v>
                </c:pt>
                <c:pt idx="6316">
                  <c:v> $33 230,00 </c:v>
                </c:pt>
                <c:pt idx="6317">
                  <c:v> $42 590,00 </c:v>
                </c:pt>
                <c:pt idx="6318">
                  <c:v> $36 745,00 </c:v>
                </c:pt>
                <c:pt idx="6319">
                  <c:v> $33 035,00 </c:v>
                </c:pt>
                <c:pt idx="6320">
                  <c:v> $42 395,00 </c:v>
                </c:pt>
                <c:pt idx="6321">
                  <c:v> $36 010,00 </c:v>
                </c:pt>
                <c:pt idx="6322">
                  <c:v> $31 370,00 </c:v>
                </c:pt>
                <c:pt idx="6323">
                  <c:v> $34 410,00 </c:v>
                </c:pt>
                <c:pt idx="6324">
                  <c:v> $33 595,00 </c:v>
                </c:pt>
                <c:pt idx="6325">
                  <c:v> $42 520,00 </c:v>
                </c:pt>
                <c:pt idx="6326">
                  <c:v> $37 200,00 </c:v>
                </c:pt>
                <c:pt idx="6327">
                  <c:v> $33 400,00 </c:v>
                </c:pt>
                <c:pt idx="6328">
                  <c:v> $42 325,00 </c:v>
                </c:pt>
                <c:pt idx="6329">
                  <c:v> $37 005,00 </c:v>
                </c:pt>
                <c:pt idx="6330">
                  <c:v> $35 595,00 </c:v>
                </c:pt>
                <c:pt idx="6331">
                  <c:v> $45 190,00 </c:v>
                </c:pt>
                <c:pt idx="6332">
                  <c:v> $39 355,00 </c:v>
                </c:pt>
                <c:pt idx="6333">
                  <c:v> $35 400,00 </c:v>
                </c:pt>
                <c:pt idx="6334">
                  <c:v> $44 995,00 </c:v>
                </c:pt>
                <c:pt idx="6335">
                  <c:v> $39 160,00 </c:v>
                </c:pt>
                <c:pt idx="6336">
                  <c:v> $28 415,00 </c:v>
                </c:pt>
                <c:pt idx="6337">
                  <c:v> $31 260,00 </c:v>
                </c:pt>
                <c:pt idx="6338">
                  <c:v> $30 640,00 </c:v>
                </c:pt>
                <c:pt idx="6339">
                  <c:v> $39 370,00 </c:v>
                </c:pt>
                <c:pt idx="6340">
                  <c:v> $34 050,00 </c:v>
                </c:pt>
                <c:pt idx="6341">
                  <c:v> $30 445,00 </c:v>
                </c:pt>
                <c:pt idx="6342">
                  <c:v> $39 175,00 </c:v>
                </c:pt>
                <c:pt idx="6343">
                  <c:v> $33 855,00 </c:v>
                </c:pt>
                <c:pt idx="6344">
                  <c:v> $32 640,00 </c:v>
                </c:pt>
                <c:pt idx="6345">
                  <c:v> $42 040,00 </c:v>
                </c:pt>
                <c:pt idx="6346">
                  <c:v> $36 205,00 </c:v>
                </c:pt>
                <c:pt idx="6347">
                  <c:v> $32 445,00 </c:v>
                </c:pt>
                <c:pt idx="6348">
                  <c:v> $41 845,00 </c:v>
                </c:pt>
                <c:pt idx="6349">
                  <c:v> $35 015,00 </c:v>
                </c:pt>
                <c:pt idx="6350">
                  <c:v> $30 615,00 </c:v>
                </c:pt>
                <c:pt idx="6351">
                  <c:v> $33 410,00 </c:v>
                </c:pt>
                <c:pt idx="6352">
                  <c:v> $33 090,00 </c:v>
                </c:pt>
                <c:pt idx="6353">
                  <c:v> $41 385,00 </c:v>
                </c:pt>
                <c:pt idx="6354">
                  <c:v> $36 100,00 </c:v>
                </c:pt>
                <c:pt idx="6355">
                  <c:v> $33 045,00 </c:v>
                </c:pt>
                <c:pt idx="6356">
                  <c:v> $41 340,00 </c:v>
                </c:pt>
                <c:pt idx="6357">
                  <c:v> $36 055,00 </c:v>
                </c:pt>
                <c:pt idx="6358">
                  <c:v> $34 540,00 </c:v>
                </c:pt>
                <c:pt idx="6359">
                  <c:v> $43 405,00 </c:v>
                </c:pt>
                <c:pt idx="6360">
                  <c:v> $38 205,00 </c:v>
                </c:pt>
                <c:pt idx="6361">
                  <c:v> $34 495,00 </c:v>
                </c:pt>
                <c:pt idx="6362">
                  <c:v> $43 360,00 </c:v>
                </c:pt>
                <c:pt idx="6363">
                  <c:v> $38 160,00 </c:v>
                </c:pt>
                <c:pt idx="6364">
                  <c:v> $27 465,00 </c:v>
                </c:pt>
                <c:pt idx="6365">
                  <c:v> $30 260,00 </c:v>
                </c:pt>
                <c:pt idx="6366">
                  <c:v> $29 940,00 </c:v>
                </c:pt>
                <c:pt idx="6367">
                  <c:v> $38 235,00 </c:v>
                </c:pt>
                <c:pt idx="6368">
                  <c:v> $32 950,00 </c:v>
                </c:pt>
                <c:pt idx="6369">
                  <c:v> $29 895,00 </c:v>
                </c:pt>
                <c:pt idx="6370">
                  <c:v> $38 190,00 </c:v>
                </c:pt>
                <c:pt idx="6371">
                  <c:v> $32 905,00 </c:v>
                </c:pt>
                <c:pt idx="6372">
                  <c:v> $31 390,00 </c:v>
                </c:pt>
                <c:pt idx="6373">
                  <c:v> $40 255,00 </c:v>
                </c:pt>
                <c:pt idx="6374">
                  <c:v> $35 060,00 </c:v>
                </c:pt>
                <c:pt idx="6375">
                  <c:v> $31 345,00 </c:v>
                </c:pt>
                <c:pt idx="6376">
                  <c:v> $40 210,00 </c:v>
                </c:pt>
                <c:pt idx="6377">
                  <c:v> $34 815,00 </c:v>
                </c:pt>
                <c:pt idx="6378">
                  <c:v> $29 745,00 </c:v>
                </c:pt>
                <c:pt idx="6379">
                  <c:v> $33 210,00 </c:v>
                </c:pt>
                <c:pt idx="6380">
                  <c:v> $33 090,00 </c:v>
                </c:pt>
                <c:pt idx="6381">
                  <c:v> $41 085,00 </c:v>
                </c:pt>
                <c:pt idx="6382">
                  <c:v> $35 900,00 </c:v>
                </c:pt>
                <c:pt idx="6383">
                  <c:v> $33 045,00 </c:v>
                </c:pt>
                <c:pt idx="6384">
                  <c:v> $41 040,00 </c:v>
                </c:pt>
                <c:pt idx="6385">
                  <c:v> $35 855,00 </c:v>
                </c:pt>
                <c:pt idx="6386">
                  <c:v> $34 540,00 </c:v>
                </c:pt>
                <c:pt idx="6387">
                  <c:v> $43 105,00 </c:v>
                </c:pt>
                <c:pt idx="6388">
                  <c:v> $38 005,00 </c:v>
                </c:pt>
                <c:pt idx="6389">
                  <c:v> $34 495,00 </c:v>
                </c:pt>
                <c:pt idx="6390">
                  <c:v> $43 060,00 </c:v>
                </c:pt>
                <c:pt idx="6391">
                  <c:v> $37 960,00 </c:v>
                </c:pt>
                <c:pt idx="6392">
                  <c:v> $26 595,00 </c:v>
                </c:pt>
                <c:pt idx="6393">
                  <c:v> $30 060,00 </c:v>
                </c:pt>
                <c:pt idx="6394">
                  <c:v> $29 940,00 </c:v>
                </c:pt>
                <c:pt idx="6395">
                  <c:v> $37 935,00 </c:v>
                </c:pt>
                <c:pt idx="6396">
                  <c:v> $32 750,00 </c:v>
                </c:pt>
                <c:pt idx="6397">
                  <c:v> $29 895,00 </c:v>
                </c:pt>
                <c:pt idx="6398">
                  <c:v> $37 890,00 </c:v>
                </c:pt>
                <c:pt idx="6399">
                  <c:v> $32 705,00 </c:v>
                </c:pt>
                <c:pt idx="6400">
                  <c:v> $31 390,00 </c:v>
                </c:pt>
                <c:pt idx="6401">
                  <c:v> $39 955,00 </c:v>
                </c:pt>
                <c:pt idx="6402">
                  <c:v> $34 860,00 </c:v>
                </c:pt>
                <c:pt idx="6403">
                  <c:v> $31 345,00 </c:v>
                </c:pt>
                <c:pt idx="6404">
                  <c:v> $39 910,00 </c:v>
                </c:pt>
                <c:pt idx="6405">
                  <c:v> $32 660,00 </c:v>
                </c:pt>
                <c:pt idx="6406">
                  <c:v> $27 610,00 </c:v>
                </c:pt>
                <c:pt idx="6407">
                  <c:v> $31 310,00 </c:v>
                </c:pt>
                <c:pt idx="6408">
                  <c:v> $30 955,00 </c:v>
                </c:pt>
                <c:pt idx="6409">
                  <c:v> $38 750,00 </c:v>
                </c:pt>
                <c:pt idx="6410">
                  <c:v> $35 805,00 </c:v>
                </c:pt>
                <c:pt idx="6411">
                  <c:v> $34 000,00 </c:v>
                </c:pt>
                <c:pt idx="6412">
                  <c:v> $30 655,00 </c:v>
                </c:pt>
                <c:pt idx="6413">
                  <c:v> $38 450,00 </c:v>
                </c:pt>
                <c:pt idx="6414">
                  <c:v> $35 510,00 </c:v>
                </c:pt>
                <c:pt idx="6415">
                  <c:v> $33 700,00 </c:v>
                </c:pt>
                <c:pt idx="6416">
                  <c:v> $32 405,00 </c:v>
                </c:pt>
                <c:pt idx="6417">
                  <c:v> $40 770,00 </c:v>
                </c:pt>
                <c:pt idx="6418">
                  <c:v> $37 830,00 </c:v>
                </c:pt>
                <c:pt idx="6419">
                  <c:v> $36 105,00 </c:v>
                </c:pt>
                <c:pt idx="6420">
                  <c:v> $32 105,00 </c:v>
                </c:pt>
                <c:pt idx="6421">
                  <c:v> $40 470,00 </c:v>
                </c:pt>
                <c:pt idx="6422">
                  <c:v> $37 530,00 </c:v>
                </c:pt>
                <c:pt idx="6423">
                  <c:v> $35 805,00 </c:v>
                </c:pt>
                <c:pt idx="6424">
                  <c:v> $24 460,00 </c:v>
                </c:pt>
                <c:pt idx="6425">
                  <c:v> $28 160,00 </c:v>
                </c:pt>
                <c:pt idx="6426">
                  <c:v> $27 805,00 </c:v>
                </c:pt>
                <c:pt idx="6427">
                  <c:v> $35 600,00 </c:v>
                </c:pt>
                <c:pt idx="6428">
                  <c:v> $32 660,00 </c:v>
                </c:pt>
                <c:pt idx="6429">
                  <c:v> $30 850,00 </c:v>
                </c:pt>
                <c:pt idx="6430">
                  <c:v> $27 505,00 </c:v>
                </c:pt>
                <c:pt idx="6431">
                  <c:v> $35 300,00 </c:v>
                </c:pt>
                <c:pt idx="6432">
                  <c:v> $32 360,00 </c:v>
                </c:pt>
                <c:pt idx="6433">
                  <c:v> $30 550,00 </c:v>
                </c:pt>
                <c:pt idx="6434">
                  <c:v> $29 255,00 </c:v>
                </c:pt>
                <c:pt idx="6435">
                  <c:v> $37 620,00 </c:v>
                </c:pt>
                <c:pt idx="6436">
                  <c:v> $34 680,00 </c:v>
                </c:pt>
                <c:pt idx="6437">
                  <c:v> $32 960,00 </c:v>
                </c:pt>
                <c:pt idx="6438">
                  <c:v> $28 955,00 </c:v>
                </c:pt>
                <c:pt idx="6439">
                  <c:v> $37 320,00 </c:v>
                </c:pt>
                <c:pt idx="6440">
                  <c:v> $34 380,00 </c:v>
                </c:pt>
                <c:pt idx="6441">
                  <c:v> $31 645,00 </c:v>
                </c:pt>
                <c:pt idx="6442">
                  <c:v> $26 775,00 </c:v>
                </c:pt>
                <c:pt idx="6443">
                  <c:v> $30 318,00 </c:v>
                </c:pt>
                <c:pt idx="6444">
                  <c:v> $29 970,00 </c:v>
                </c:pt>
                <c:pt idx="6445">
                  <c:v> $37 890,00 </c:v>
                </c:pt>
                <c:pt idx="6446">
                  <c:v> $34 745,00 </c:v>
                </c:pt>
                <c:pt idx="6447">
                  <c:v> $32 965,00 </c:v>
                </c:pt>
                <c:pt idx="6448">
                  <c:v> $29 675,00 </c:v>
                </c:pt>
                <c:pt idx="6449">
                  <c:v> $37 595,00 </c:v>
                </c:pt>
                <c:pt idx="6450">
                  <c:v> $34 450,00 </c:v>
                </c:pt>
                <c:pt idx="6451">
                  <c:v> $32 670,00 </c:v>
                </c:pt>
                <c:pt idx="6452">
                  <c:v> $31 245,00 </c:v>
                </c:pt>
                <c:pt idx="6453">
                  <c:v> $39 880,00 </c:v>
                </c:pt>
                <c:pt idx="6454">
                  <c:v> $36 735,00 </c:v>
                </c:pt>
                <c:pt idx="6455">
                  <c:v> $35 040,00 </c:v>
                </c:pt>
                <c:pt idx="6456">
                  <c:v> $30 950,00 </c:v>
                </c:pt>
                <c:pt idx="6457">
                  <c:v> $39 585,00 </c:v>
                </c:pt>
                <c:pt idx="6458">
                  <c:v> $36 440,00 </c:v>
                </c:pt>
                <c:pt idx="6459">
                  <c:v> $34 745,00 </c:v>
                </c:pt>
                <c:pt idx="6460">
                  <c:v> $23 675,00 </c:v>
                </c:pt>
                <c:pt idx="6461">
                  <c:v> $27 218,00 </c:v>
                </c:pt>
                <c:pt idx="6462">
                  <c:v> $26 870,00 </c:v>
                </c:pt>
                <c:pt idx="6463">
                  <c:v> $34 790,00 </c:v>
                </c:pt>
                <c:pt idx="6464">
                  <c:v> $31 645,00 </c:v>
                </c:pt>
                <c:pt idx="6465">
                  <c:v> $29 865,00 </c:v>
                </c:pt>
                <c:pt idx="6466">
                  <c:v> $26 575,00 </c:v>
                </c:pt>
                <c:pt idx="6467">
                  <c:v> $34 495,00 </c:v>
                </c:pt>
                <c:pt idx="6468">
                  <c:v> $31 350,00 </c:v>
                </c:pt>
                <c:pt idx="6469">
                  <c:v> $29 570,00 </c:v>
                </c:pt>
                <c:pt idx="6470">
                  <c:v> $28 145,00 </c:v>
                </c:pt>
                <c:pt idx="6471">
                  <c:v> $36 780,00 </c:v>
                </c:pt>
                <c:pt idx="6472">
                  <c:v> $33 635,00 </c:v>
                </c:pt>
                <c:pt idx="6473">
                  <c:v> $31 940,00 </c:v>
                </c:pt>
                <c:pt idx="6474">
                  <c:v> $27 850,00 </c:v>
                </c:pt>
                <c:pt idx="6475">
                  <c:v> $36 485,00 </c:v>
                </c:pt>
                <c:pt idx="6476">
                  <c:v> $33 340,00 </c:v>
                </c:pt>
                <c:pt idx="6477">
                  <c:v> $27 905,00 </c:v>
                </c:pt>
                <c:pt idx="6478">
                  <c:v> $24 605,00 </c:v>
                </c:pt>
                <c:pt idx="6479">
                  <c:v> $27 580,00 </c:v>
                </c:pt>
                <c:pt idx="6480">
                  <c:v> $26 395,00 </c:v>
                </c:pt>
                <c:pt idx="6481">
                  <c:v> $21 825,00 </c:v>
                </c:pt>
                <c:pt idx="6482">
                  <c:v> $24 580,00 </c:v>
                </c:pt>
                <c:pt idx="6483">
                  <c:v> $23 615,00 </c:v>
                </c:pt>
                <c:pt idx="6484">
                  <c:v> $27 545,00 </c:v>
                </c:pt>
                <c:pt idx="6485">
                  <c:v> $35 100,00 </c:v>
                </c:pt>
                <c:pt idx="6486">
                  <c:v> $33 215,00 </c:v>
                </c:pt>
                <c:pt idx="6487">
                  <c:v> $30 310,00 </c:v>
                </c:pt>
                <c:pt idx="6488">
                  <c:v> $28 940,00 </c:v>
                </c:pt>
                <c:pt idx="6489">
                  <c:v> $24 810,00 </c:v>
                </c:pt>
                <c:pt idx="6490">
                  <c:v> $32 165,00 </c:v>
                </c:pt>
                <c:pt idx="6491">
                  <c:v> $30 280,00 </c:v>
                </c:pt>
                <c:pt idx="6492">
                  <c:v> $27 525,00 </c:v>
                </c:pt>
                <c:pt idx="6493">
                  <c:v> $26 210,00 </c:v>
                </c:pt>
                <c:pt idx="6494">
                  <c:v> $27 250,00 </c:v>
                </c:pt>
                <c:pt idx="6495">
                  <c:v> $34 810,00 </c:v>
                </c:pt>
                <c:pt idx="6496">
                  <c:v> $32 925,00 </c:v>
                </c:pt>
                <c:pt idx="6497">
                  <c:v> $30 015,00 </c:v>
                </c:pt>
                <c:pt idx="6498">
                  <c:v> $28 645,00 </c:v>
                </c:pt>
                <c:pt idx="6499">
                  <c:v> $24 515,00 </c:v>
                </c:pt>
                <c:pt idx="6500">
                  <c:v> $31 875,00 </c:v>
                </c:pt>
                <c:pt idx="6501">
                  <c:v> $29 985,00 </c:v>
                </c:pt>
                <c:pt idx="6502">
                  <c:v> $27 230,00 </c:v>
                </c:pt>
                <c:pt idx="6503">
                  <c:v> $25 915,00 </c:v>
                </c:pt>
                <c:pt idx="6504">
                  <c:v> $29 780,00 </c:v>
                </c:pt>
                <c:pt idx="6505">
                  <c:v> $37 380,00 </c:v>
                </c:pt>
                <c:pt idx="6506">
                  <c:v> $35 495,00 </c:v>
                </c:pt>
                <c:pt idx="6507">
                  <c:v> $32 425,00 </c:v>
                </c:pt>
                <c:pt idx="6508">
                  <c:v> $31 175,00 </c:v>
                </c:pt>
                <c:pt idx="6509">
                  <c:v> $26 800,00 </c:v>
                </c:pt>
                <c:pt idx="6510">
                  <c:v> $34 240,00 </c:v>
                </c:pt>
                <c:pt idx="6511">
                  <c:v> $32 355,00 </c:v>
                </c:pt>
                <c:pt idx="6512">
                  <c:v> $29 445,00 </c:v>
                </c:pt>
                <c:pt idx="6513">
                  <c:v> $28 200,00 </c:v>
                </c:pt>
                <c:pt idx="6514">
                  <c:v> $29 490,00 </c:v>
                </c:pt>
                <c:pt idx="6515">
                  <c:v> $37 085,00 </c:v>
                </c:pt>
                <c:pt idx="6516">
                  <c:v> $35 200,00 </c:v>
                </c:pt>
                <c:pt idx="6517">
                  <c:v> $32 130,00 </c:v>
                </c:pt>
                <c:pt idx="6518">
                  <c:v> $30 885,00 </c:v>
                </c:pt>
                <c:pt idx="6519">
                  <c:v> $26 510,00 </c:v>
                </c:pt>
                <c:pt idx="6520">
                  <c:v> $33 950,00 </c:v>
                </c:pt>
                <c:pt idx="6521">
                  <c:v> $32 060,00 </c:v>
                </c:pt>
                <c:pt idx="6522">
                  <c:v> $29 150,00 </c:v>
                </c:pt>
                <c:pt idx="6523">
                  <c:v> $30 180,00 </c:v>
                </c:pt>
                <c:pt idx="6524">
                  <c:v> $24 405,00 </c:v>
                </c:pt>
                <c:pt idx="6525">
                  <c:v> $27 155,00 </c:v>
                </c:pt>
                <c:pt idx="6526">
                  <c:v> $27 255,00 </c:v>
                </c:pt>
                <c:pt idx="6527">
                  <c:v> $30 225,00 </c:v>
                </c:pt>
                <c:pt idx="6528">
                  <c:v> $28 630,00 </c:v>
                </c:pt>
                <c:pt idx="6529">
                  <c:v> $25 780,00 </c:v>
                </c:pt>
                <c:pt idx="6530">
                  <c:v> $27 405,00 </c:v>
                </c:pt>
                <c:pt idx="6531">
                  <c:v> $35 335,00 </c:v>
                </c:pt>
                <c:pt idx="6532">
                  <c:v> $30 055,00 </c:v>
                </c:pt>
                <c:pt idx="6533">
                  <c:v> $30 205,00 </c:v>
                </c:pt>
                <c:pt idx="6534">
                  <c:v> $38 340,00 </c:v>
                </c:pt>
                <c:pt idx="6535">
                  <c:v> $32 905,00 </c:v>
                </c:pt>
                <c:pt idx="6536">
                  <c:v> $31 180,00 </c:v>
                </c:pt>
                <c:pt idx="6537">
                  <c:v> $28 380,00 </c:v>
                </c:pt>
                <c:pt idx="6538">
                  <c:v> $27 105,00 </c:v>
                </c:pt>
                <c:pt idx="6539">
                  <c:v> $35 035,00 </c:v>
                </c:pt>
                <c:pt idx="6540">
                  <c:v> $29 755,00 </c:v>
                </c:pt>
                <c:pt idx="6541">
                  <c:v> $29 905,00 </c:v>
                </c:pt>
                <c:pt idx="6542">
                  <c:v> $38 040,00 </c:v>
                </c:pt>
                <c:pt idx="6543">
                  <c:v> $32 605,00 </c:v>
                </c:pt>
                <c:pt idx="6544">
                  <c:v> $30 880,00 </c:v>
                </c:pt>
                <c:pt idx="6545">
                  <c:v> $28 080,00 </c:v>
                </c:pt>
                <c:pt idx="6546">
                  <c:v> $29 505,00 </c:v>
                </c:pt>
                <c:pt idx="6547">
                  <c:v> $37 520,00 </c:v>
                </c:pt>
                <c:pt idx="6548">
                  <c:v> $32 005,00 </c:v>
                </c:pt>
                <c:pt idx="6549">
                  <c:v> $32 555,00 </c:v>
                </c:pt>
                <c:pt idx="6550">
                  <c:v> $40 730,00 </c:v>
                </c:pt>
                <c:pt idx="6551">
                  <c:v> $35 055,00 </c:v>
                </c:pt>
                <c:pt idx="6552">
                  <c:v> $33 530,00 </c:v>
                </c:pt>
                <c:pt idx="6553">
                  <c:v> $30 480,00 </c:v>
                </c:pt>
                <c:pt idx="6554">
                  <c:v> $29 205,00 </c:v>
                </c:pt>
                <c:pt idx="6555">
                  <c:v> $37 220,00 </c:v>
                </c:pt>
                <c:pt idx="6556">
                  <c:v> $31 705,00 </c:v>
                </c:pt>
                <c:pt idx="6557">
                  <c:v> $32 255,00 </c:v>
                </c:pt>
                <c:pt idx="6558">
                  <c:v> $40 430,00 </c:v>
                </c:pt>
                <c:pt idx="6559">
                  <c:v> $34 755,00 </c:v>
                </c:pt>
                <c:pt idx="6560">
                  <c:v> $33 230,00 </c:v>
                </c:pt>
                <c:pt idx="6561">
                  <c:v> $29 875,00 </c:v>
                </c:pt>
                <c:pt idx="6562">
                  <c:v> $24 100,00 </c:v>
                </c:pt>
                <c:pt idx="6563">
                  <c:v> $26 850,00 </c:v>
                </c:pt>
                <c:pt idx="6564">
                  <c:v> $26 950,00 </c:v>
                </c:pt>
                <c:pt idx="6565">
                  <c:v> $29 920,00 </c:v>
                </c:pt>
                <c:pt idx="6566">
                  <c:v> $28 325,00 </c:v>
                </c:pt>
                <c:pt idx="6567">
                  <c:v> $25 475,00 </c:v>
                </c:pt>
                <c:pt idx="6568">
                  <c:v> $27 100,00 </c:v>
                </c:pt>
                <c:pt idx="6569">
                  <c:v> $35 030,00 </c:v>
                </c:pt>
                <c:pt idx="6570">
                  <c:v> $29 750,00 </c:v>
                </c:pt>
                <c:pt idx="6571">
                  <c:v> $29 900,00 </c:v>
                </c:pt>
                <c:pt idx="6572">
                  <c:v> $38 035,00 </c:v>
                </c:pt>
                <c:pt idx="6573">
                  <c:v> $32 600,00 </c:v>
                </c:pt>
                <c:pt idx="6574">
                  <c:v> $30 875,00 </c:v>
                </c:pt>
                <c:pt idx="6575">
                  <c:v> $28 075,00 </c:v>
                </c:pt>
                <c:pt idx="6576">
                  <c:v> $26 800,00 </c:v>
                </c:pt>
                <c:pt idx="6577">
                  <c:v> $34 730,00 </c:v>
                </c:pt>
                <c:pt idx="6578">
                  <c:v> $29 450,00 </c:v>
                </c:pt>
                <c:pt idx="6579">
                  <c:v> $29 600,00 </c:v>
                </c:pt>
                <c:pt idx="6580">
                  <c:v> $37 735,00 </c:v>
                </c:pt>
                <c:pt idx="6581">
                  <c:v> $32 300,00 </c:v>
                </c:pt>
                <c:pt idx="6582">
                  <c:v> $30 575,00 </c:v>
                </c:pt>
                <c:pt idx="6583">
                  <c:v> $27 775,00 </c:v>
                </c:pt>
                <c:pt idx="6584">
                  <c:v> $29 200,00 </c:v>
                </c:pt>
                <c:pt idx="6585">
                  <c:v> $37 215,00 </c:v>
                </c:pt>
                <c:pt idx="6586">
                  <c:v> $31 700,00 </c:v>
                </c:pt>
                <c:pt idx="6587">
                  <c:v> $32 250,00 </c:v>
                </c:pt>
                <c:pt idx="6588">
                  <c:v> $40 425,00 </c:v>
                </c:pt>
                <c:pt idx="6589">
                  <c:v> $34 750,00 </c:v>
                </c:pt>
                <c:pt idx="6590">
                  <c:v> $33 225,00 </c:v>
                </c:pt>
                <c:pt idx="6591">
                  <c:v> $30 175,00 </c:v>
                </c:pt>
                <c:pt idx="6592">
                  <c:v> $28 900,00 </c:v>
                </c:pt>
                <c:pt idx="6593">
                  <c:v> $36 915,00 </c:v>
                </c:pt>
                <c:pt idx="6594">
                  <c:v> $31 400,00 </c:v>
                </c:pt>
                <c:pt idx="6595">
                  <c:v> $31 950,00 </c:v>
                </c:pt>
                <c:pt idx="6596">
                  <c:v> $40 125,00 </c:v>
                </c:pt>
                <c:pt idx="6597">
                  <c:v> $34 450,00 </c:v>
                </c:pt>
                <c:pt idx="6598">
                  <c:v> $32 925,00 </c:v>
                </c:pt>
                <c:pt idx="6599">
                  <c:v> $28 200,00 </c:v>
                </c:pt>
                <c:pt idx="6600">
                  <c:v> $23 950,00 </c:v>
                </c:pt>
                <c:pt idx="6601">
                  <c:v> $26 200,00 </c:v>
                </c:pt>
                <c:pt idx="6602">
                  <c:v> $26 800,00 </c:v>
                </c:pt>
                <c:pt idx="6603">
                  <c:v> $29 270,00 </c:v>
                </c:pt>
                <c:pt idx="6604">
                  <c:v> $26 800,00 </c:v>
                </c:pt>
                <c:pt idx="6605">
                  <c:v> $23 950,00 </c:v>
                </c:pt>
                <c:pt idx="6606">
                  <c:v> $34 328,00 </c:v>
                </c:pt>
                <c:pt idx="6607">
                  <c:v> $29 050,00 </c:v>
                </c:pt>
                <c:pt idx="6608">
                  <c:v> $37 335,00 </c:v>
                </c:pt>
                <c:pt idx="6609">
                  <c:v> $31 900,00 </c:v>
                </c:pt>
                <c:pt idx="6610">
                  <c:v> $29 300,00 </c:v>
                </c:pt>
                <c:pt idx="6611">
                  <c:v> $26 500,00 </c:v>
                </c:pt>
                <c:pt idx="6612">
                  <c:v> $34 028,00 </c:v>
                </c:pt>
                <c:pt idx="6613">
                  <c:v> $28 750,00 </c:v>
                </c:pt>
                <c:pt idx="6614">
                  <c:v> $37 035,00 </c:v>
                </c:pt>
                <c:pt idx="6615">
                  <c:v> $31 600,00 </c:v>
                </c:pt>
                <c:pt idx="6616">
                  <c:v> $29 000,00 </c:v>
                </c:pt>
                <c:pt idx="6617">
                  <c:v> $26 200,00 </c:v>
                </c:pt>
                <c:pt idx="6618">
                  <c:v> $36 416,00 </c:v>
                </c:pt>
                <c:pt idx="6619">
                  <c:v> $30 900,00 </c:v>
                </c:pt>
                <c:pt idx="6620">
                  <c:v> $39 623,00 </c:v>
                </c:pt>
                <c:pt idx="6621">
                  <c:v> $33 950,00 </c:v>
                </c:pt>
                <c:pt idx="6622">
                  <c:v> $31 550,00 </c:v>
                </c:pt>
                <c:pt idx="6623">
                  <c:v> $28 500,00 </c:v>
                </c:pt>
                <c:pt idx="6624">
                  <c:v> $36 116,00 </c:v>
                </c:pt>
                <c:pt idx="6625">
                  <c:v> $30 600,00 </c:v>
                </c:pt>
                <c:pt idx="6626">
                  <c:v> $39 323,00 </c:v>
                </c:pt>
                <c:pt idx="6627">
                  <c:v> $33 650,00 </c:v>
                </c:pt>
                <c:pt idx="6628">
                  <c:v> $31 250,00 </c:v>
                </c:pt>
                <c:pt idx="6629">
                  <c:v> $27 392,00 </c:v>
                </c:pt>
                <c:pt idx="6630">
                  <c:v> $25 034,00 </c:v>
                </c:pt>
                <c:pt idx="6631">
                  <c:v> $28 094,00 </c:v>
                </c:pt>
                <c:pt idx="6632">
                  <c:v> $26 077,00 </c:v>
                </c:pt>
                <c:pt idx="6633">
                  <c:v> $23 232,00 </c:v>
                </c:pt>
                <c:pt idx="6634">
                  <c:v> $32 238,00 </c:v>
                </c:pt>
                <c:pt idx="6635">
                  <c:v> $28 029,00 </c:v>
                </c:pt>
                <c:pt idx="6636">
                  <c:v> $35 278,00 </c:v>
                </c:pt>
                <c:pt idx="6637">
                  <c:v> $30 874,00 </c:v>
                </c:pt>
                <c:pt idx="6638">
                  <c:v> $28 732,00 </c:v>
                </c:pt>
                <c:pt idx="6639">
                  <c:v> $25 887,00 </c:v>
                </c:pt>
                <c:pt idx="6640">
                  <c:v> $31 963,00 </c:v>
                </c:pt>
                <c:pt idx="6641">
                  <c:v> $27 754,00 </c:v>
                </c:pt>
                <c:pt idx="6642">
                  <c:v> $34 978,00 </c:v>
                </c:pt>
                <c:pt idx="6643">
                  <c:v> $30 574,00 </c:v>
                </c:pt>
                <c:pt idx="6644">
                  <c:v> $28 432,00 </c:v>
                </c:pt>
                <c:pt idx="6645">
                  <c:v> $25 612,00 </c:v>
                </c:pt>
                <c:pt idx="6646">
                  <c:v> $33 992,00 </c:v>
                </c:pt>
                <c:pt idx="6647">
                  <c:v> $29 684,00 </c:v>
                </c:pt>
                <c:pt idx="6648">
                  <c:v> $37 250,00 </c:v>
                </c:pt>
                <c:pt idx="6649">
                  <c:v> $32 747,00 </c:v>
                </c:pt>
                <c:pt idx="6650">
                  <c:v> $30 755,00 </c:v>
                </c:pt>
                <c:pt idx="6651">
                  <c:v> $27 692,00 </c:v>
                </c:pt>
                <c:pt idx="6652">
                  <c:v> $33 692,00 </c:v>
                </c:pt>
                <c:pt idx="6653">
                  <c:v> $29 384,00 </c:v>
                </c:pt>
                <c:pt idx="6654">
                  <c:v> $36 950,00 </c:v>
                </c:pt>
                <c:pt idx="6655">
                  <c:v> $32 447,00 </c:v>
                </c:pt>
                <c:pt idx="6656">
                  <c:v> $30 455,00 </c:v>
                </c:pt>
                <c:pt idx="6657">
                  <c:v> $25 639,00 </c:v>
                </c:pt>
                <c:pt idx="6658">
                  <c:v> $24 411,00 </c:v>
                </c:pt>
                <c:pt idx="6659">
                  <c:v> $27 281,00 </c:v>
                </c:pt>
                <c:pt idx="6660">
                  <c:v> $24 604,00 </c:v>
                </c:pt>
                <c:pt idx="6661">
                  <c:v> $21 734,00 </c:v>
                </c:pt>
                <c:pt idx="6662">
                  <c:v> $31 400,00 </c:v>
                </c:pt>
                <c:pt idx="6663">
                  <c:v> $27 191,00 </c:v>
                </c:pt>
                <c:pt idx="6664">
                  <c:v> $34 465,00 </c:v>
                </c:pt>
                <c:pt idx="6665">
                  <c:v> $30 061,00 </c:v>
                </c:pt>
                <c:pt idx="6666">
                  <c:v> $27 384,00 </c:v>
                </c:pt>
                <c:pt idx="6667">
                  <c:v> $24 514,00 </c:v>
                </c:pt>
                <c:pt idx="6668">
                  <c:v> $31 125,00 </c:v>
                </c:pt>
                <c:pt idx="6669">
                  <c:v> $26 916,00 </c:v>
                </c:pt>
                <c:pt idx="6670">
                  <c:v> $34 165,00 </c:v>
                </c:pt>
                <c:pt idx="6671">
                  <c:v> $29 761,00 </c:v>
                </c:pt>
                <c:pt idx="6672">
                  <c:v> $27 084,00 </c:v>
                </c:pt>
                <c:pt idx="6673">
                  <c:v> $24 239,00 </c:v>
                </c:pt>
                <c:pt idx="6674">
                  <c:v> $33 114,00 </c:v>
                </c:pt>
                <c:pt idx="6675">
                  <c:v> $28 806,00 </c:v>
                </c:pt>
                <c:pt idx="6676">
                  <c:v> $36 397,00 </c:v>
                </c:pt>
                <c:pt idx="6677">
                  <c:v> $31 894,00 </c:v>
                </c:pt>
                <c:pt idx="6678">
                  <c:v> $29 027,00 </c:v>
                </c:pt>
                <c:pt idx="6679">
                  <c:v> $25 939,00 </c:v>
                </c:pt>
                <c:pt idx="6680">
                  <c:v> $32 814,00 </c:v>
                </c:pt>
                <c:pt idx="6681">
                  <c:v> $28 506,00 </c:v>
                </c:pt>
                <c:pt idx="6682">
                  <c:v> $36 097,00 </c:v>
                </c:pt>
                <c:pt idx="6683">
                  <c:v> $31 594,00 </c:v>
                </c:pt>
                <c:pt idx="6684">
                  <c:v> $28 727,00 </c:v>
                </c:pt>
                <c:pt idx="6685">
                  <c:v> $15 420,00 </c:v>
                </c:pt>
                <c:pt idx="6686">
                  <c:v> $20 020,00 </c:v>
                </c:pt>
                <c:pt idx="6687">
                  <c:v> $18 020,00 </c:v>
                </c:pt>
                <c:pt idx="6688">
                  <c:v> $20 020,00 </c:v>
                </c:pt>
                <c:pt idx="6689">
                  <c:v> $17 920,00 </c:v>
                </c:pt>
                <c:pt idx="6690">
                  <c:v> $15 295,00 </c:v>
                </c:pt>
                <c:pt idx="6691">
                  <c:v> $19 820,00 </c:v>
                </c:pt>
                <c:pt idx="6692">
                  <c:v> $17 820,00 </c:v>
                </c:pt>
                <c:pt idx="6693">
                  <c:v> $19 820,00 </c:v>
                </c:pt>
                <c:pt idx="6694">
                  <c:v> $17 720,00 </c:v>
                </c:pt>
                <c:pt idx="6695">
                  <c:v> $14 345,00 </c:v>
                </c:pt>
                <c:pt idx="6696">
                  <c:v> $20 095,00 </c:v>
                </c:pt>
                <c:pt idx="6697">
                  <c:v> $20 345,00 </c:v>
                </c:pt>
                <c:pt idx="6698">
                  <c:v> $16 755,00 </c:v>
                </c:pt>
                <c:pt idx="6699">
                  <c:v> $14 945,00 </c:v>
                </c:pt>
                <c:pt idx="6700">
                  <c:v> $20 095,00 </c:v>
                </c:pt>
                <c:pt idx="6701">
                  <c:v> $19 780,00 </c:v>
                </c:pt>
                <c:pt idx="6702">
                  <c:v> $16 155,00 </c:v>
                </c:pt>
                <c:pt idx="6703">
                  <c:v> $14 245,00 </c:v>
                </c:pt>
                <c:pt idx="6704">
                  <c:v> $20 545,00 </c:v>
                </c:pt>
                <c:pt idx="6705">
                  <c:v> $18 835,00 </c:v>
                </c:pt>
                <c:pt idx="6706">
                  <c:v> $16 455,00 </c:v>
                </c:pt>
                <c:pt idx="6707">
                  <c:v> $14 845,00 </c:v>
                </c:pt>
                <c:pt idx="6708">
                  <c:v> $19 945,00 </c:v>
                </c:pt>
                <c:pt idx="6709">
                  <c:v> $18 235,00 </c:v>
                </c:pt>
                <c:pt idx="6710">
                  <c:v> $15 855,00 </c:v>
                </c:pt>
                <c:pt idx="6711">
                  <c:v> $14 170,00 </c:v>
                </c:pt>
                <c:pt idx="6712">
                  <c:v> $20 325,00 </c:v>
                </c:pt>
                <c:pt idx="6713">
                  <c:v> $17 990,00 </c:v>
                </c:pt>
                <c:pt idx="6714">
                  <c:v> $16 380,00 </c:v>
                </c:pt>
                <c:pt idx="6715">
                  <c:v> $14 770,00 </c:v>
                </c:pt>
                <c:pt idx="6716">
                  <c:v> $19 705,00 </c:v>
                </c:pt>
                <c:pt idx="6717">
                  <c:v> $17 390,00 </c:v>
                </c:pt>
                <c:pt idx="6718">
                  <c:v> $15 780,00 </c:v>
                </c:pt>
                <c:pt idx="6719">
                  <c:v> $14 185,00 </c:v>
                </c:pt>
                <c:pt idx="6720">
                  <c:v> $20 185,00 </c:v>
                </c:pt>
                <c:pt idx="6721">
                  <c:v> $17 850,00 </c:v>
                </c:pt>
                <c:pt idx="6722">
                  <c:v> $16 240,00 </c:v>
                </c:pt>
                <c:pt idx="6723">
                  <c:v> $14 785,00 </c:v>
                </c:pt>
                <c:pt idx="6724">
                  <c:v> $17 250,00 </c:v>
                </c:pt>
                <c:pt idx="6725">
                  <c:v> $15 640,00 </c:v>
                </c:pt>
                <c:pt idx="6726">
                  <c:v> $14 935,00 </c:v>
                </c:pt>
                <c:pt idx="6727">
                  <c:v> $17 365,00 </c:v>
                </c:pt>
                <c:pt idx="6728">
                  <c:v> $15 865,00 </c:v>
                </c:pt>
                <c:pt idx="6729">
                  <c:v> $14 765,00 </c:v>
                </c:pt>
                <c:pt idx="6730">
                  <c:v> $16 665,00 </c:v>
                </c:pt>
                <c:pt idx="6731">
                  <c:v> $15 065,00 </c:v>
                </c:pt>
                <c:pt idx="6732">
                  <c:v> $36 300,00 </c:v>
                </c:pt>
                <c:pt idx="6733">
                  <c:v> $38 400,00 </c:v>
                </c:pt>
                <c:pt idx="6734">
                  <c:v> $42 700,00 </c:v>
                </c:pt>
                <c:pt idx="6735">
                  <c:v> $40 300,00 </c:v>
                </c:pt>
                <c:pt idx="6736">
                  <c:v> $34 500,00 </c:v>
                </c:pt>
                <c:pt idx="6737">
                  <c:v> $39 200,00 </c:v>
                </c:pt>
                <c:pt idx="6738">
                  <c:v> $34 900,00 </c:v>
                </c:pt>
                <c:pt idx="6739">
                  <c:v> $38 000,00 </c:v>
                </c:pt>
                <c:pt idx="6740">
                  <c:v> $38 000,00 </c:v>
                </c:pt>
                <c:pt idx="6741">
                  <c:v> $37 200,00 </c:v>
                </c:pt>
                <c:pt idx="6742">
                  <c:v> $37 200,00 </c:v>
                </c:pt>
                <c:pt idx="6743">
                  <c:v> $34 900,00 </c:v>
                </c:pt>
                <c:pt idx="6744">
                  <c:v> $33 515,00 </c:v>
                </c:pt>
                <c:pt idx="6745">
                  <c:v> $37 680,00 </c:v>
                </c:pt>
                <c:pt idx="6746">
                  <c:v> $37 680,00 </c:v>
                </c:pt>
                <c:pt idx="6747">
                  <c:v> $35 810,00 </c:v>
                </c:pt>
                <c:pt idx="6748">
                  <c:v> $35 810,00 </c:v>
                </c:pt>
                <c:pt idx="6749">
                  <c:v> $33 515,00 </c:v>
                </c:pt>
                <c:pt idx="6750">
                  <c:v> $32 990,00 </c:v>
                </c:pt>
                <c:pt idx="6751">
                  <c:v> $37 155,00 </c:v>
                </c:pt>
                <c:pt idx="6752">
                  <c:v> $37 155,00 </c:v>
                </c:pt>
                <c:pt idx="6753">
                  <c:v> $35 285,00 </c:v>
                </c:pt>
                <c:pt idx="6754">
                  <c:v> $35 285,00 </c:v>
                </c:pt>
                <c:pt idx="6755">
                  <c:v> $32 990,00 </c:v>
                </c:pt>
                <c:pt idx="6756">
                  <c:v> $32 190,00 </c:v>
                </c:pt>
                <c:pt idx="6757">
                  <c:v> $36 355,00 </c:v>
                </c:pt>
                <c:pt idx="6758">
                  <c:v> $36 355,00 </c:v>
                </c:pt>
                <c:pt idx="6759">
                  <c:v> $34 485,00 </c:v>
                </c:pt>
                <c:pt idx="6760">
                  <c:v> $34 485,00 </c:v>
                </c:pt>
                <c:pt idx="6761">
                  <c:v> $32 190,00 </c:v>
                </c:pt>
                <c:pt idx="6762">
                  <c:v> $34 525,00 </c:v>
                </c:pt>
                <c:pt idx="6763">
                  <c:v> $36 030,00 </c:v>
                </c:pt>
                <c:pt idx="6764">
                  <c:v> $36 030,00 </c:v>
                </c:pt>
                <c:pt idx="6765">
                  <c:v> $34 160,00 </c:v>
                </c:pt>
                <c:pt idx="6766">
                  <c:v> $34 160,00 </c:v>
                </c:pt>
                <c:pt idx="6767">
                  <c:v> $31 865,00 </c:v>
                </c:pt>
                <c:pt idx="6768">
                  <c:v> $31 865,00 </c:v>
                </c:pt>
                <c:pt idx="6769">
                  <c:v> $30 970,00 </c:v>
                </c:pt>
                <c:pt idx="6770">
                  <c:v> $30 970,00 </c:v>
                </c:pt>
                <c:pt idx="6771">
                  <c:v> $34 525,00 </c:v>
                </c:pt>
                <c:pt idx="6772">
                  <c:v> $33 065,00 </c:v>
                </c:pt>
                <c:pt idx="6773">
                  <c:v> $34 570,00 </c:v>
                </c:pt>
                <c:pt idx="6774">
                  <c:v> $34 570,00 </c:v>
                </c:pt>
                <c:pt idx="6775">
                  <c:v> $32 700,00 </c:v>
                </c:pt>
                <c:pt idx="6776">
                  <c:v> $32 700,00 </c:v>
                </c:pt>
                <c:pt idx="6777">
                  <c:v> $30 405,00 </c:v>
                </c:pt>
                <c:pt idx="6778">
                  <c:v> $30 405,00 </c:v>
                </c:pt>
                <c:pt idx="6779">
                  <c:v> $29 510,00 </c:v>
                </c:pt>
                <c:pt idx="6780">
                  <c:v> $29 510,00 </c:v>
                </c:pt>
                <c:pt idx="6781">
                  <c:v> $33 065,00 </c:v>
                </c:pt>
                <c:pt idx="6782">
                  <c:v> $32 495,00 </c:v>
                </c:pt>
                <c:pt idx="6783">
                  <c:v> $46 940,00 </c:v>
                </c:pt>
                <c:pt idx="6784">
                  <c:v> $46 940,00 </c:v>
                </c:pt>
                <c:pt idx="6785">
                  <c:v> $34 000,00 </c:v>
                </c:pt>
                <c:pt idx="6786">
                  <c:v> $34 000,00 </c:v>
                </c:pt>
                <c:pt idx="6787">
                  <c:v> $45 070,00 </c:v>
                </c:pt>
                <c:pt idx="6788">
                  <c:v> $45 070,00 </c:v>
                </c:pt>
                <c:pt idx="6789">
                  <c:v> $32 130,00 </c:v>
                </c:pt>
                <c:pt idx="6790">
                  <c:v> $32 130,00 </c:v>
                </c:pt>
                <c:pt idx="6791">
                  <c:v> $29 835,00 </c:v>
                </c:pt>
                <c:pt idx="6792">
                  <c:v> $29 835,00 </c:v>
                </c:pt>
                <c:pt idx="6793">
                  <c:v> $28 940,00 </c:v>
                </c:pt>
                <c:pt idx="6794">
                  <c:v> $28 940,00 </c:v>
                </c:pt>
                <c:pt idx="6795">
                  <c:v> $32 495,00 </c:v>
                </c:pt>
                <c:pt idx="6796">
                  <c:v> $32 390,00 </c:v>
                </c:pt>
                <c:pt idx="6797">
                  <c:v> $46 500,00 </c:v>
                </c:pt>
                <c:pt idx="6798">
                  <c:v> $46 500,00 </c:v>
                </c:pt>
                <c:pt idx="6799">
                  <c:v> $34 505,00 </c:v>
                </c:pt>
                <c:pt idx="6800">
                  <c:v> $34 505,00 </c:v>
                </c:pt>
                <c:pt idx="6801">
                  <c:v> $44 630,00 </c:v>
                </c:pt>
                <c:pt idx="6802">
                  <c:v> $44 630,00 </c:v>
                </c:pt>
                <c:pt idx="6803">
                  <c:v> $32 635,00 </c:v>
                </c:pt>
                <c:pt idx="6804">
                  <c:v> $32 635,00 </c:v>
                </c:pt>
                <c:pt idx="6805">
                  <c:v> $29 345,00 </c:v>
                </c:pt>
                <c:pt idx="6806">
                  <c:v> $29 345,00 </c:v>
                </c:pt>
                <c:pt idx="6807">
                  <c:v> $28 835,00 </c:v>
                </c:pt>
                <c:pt idx="6808">
                  <c:v> $28 835,00 </c:v>
                </c:pt>
                <c:pt idx="6809">
                  <c:v> $32 390,00 </c:v>
                </c:pt>
                <c:pt idx="6810">
                  <c:v> $32 070,00 </c:v>
                </c:pt>
                <c:pt idx="6811">
                  <c:v> $34 185,00 </c:v>
                </c:pt>
                <c:pt idx="6812">
                  <c:v> $34 185,00 </c:v>
                </c:pt>
                <c:pt idx="6813">
                  <c:v> $32 315,00 </c:v>
                </c:pt>
                <c:pt idx="6814">
                  <c:v> $32 315,00 </c:v>
                </c:pt>
                <c:pt idx="6815">
                  <c:v> $30 020,00 </c:v>
                </c:pt>
                <c:pt idx="6816">
                  <c:v> $30 020,00 </c:v>
                </c:pt>
                <c:pt idx="6817">
                  <c:v> $28 515,00 </c:v>
                </c:pt>
                <c:pt idx="6818">
                  <c:v> $28 515,00 </c:v>
                </c:pt>
                <c:pt idx="6819">
                  <c:v> $32 070,00 </c:v>
                </c:pt>
                <c:pt idx="6820">
                  <c:v> $32 030,00 </c:v>
                </c:pt>
                <c:pt idx="6821">
                  <c:v> $33 745,00 </c:v>
                </c:pt>
                <c:pt idx="6822">
                  <c:v> $31 875,00 </c:v>
                </c:pt>
                <c:pt idx="6823">
                  <c:v> $29 580,00 </c:v>
                </c:pt>
                <c:pt idx="6824">
                  <c:v> $28 475,00 </c:v>
                </c:pt>
                <c:pt idx="6825">
                  <c:v> $30 540,00 </c:v>
                </c:pt>
                <c:pt idx="6826">
                  <c:v> $32 219,00 </c:v>
                </c:pt>
                <c:pt idx="6827">
                  <c:v> $30 394,00 </c:v>
                </c:pt>
                <c:pt idx="6828">
                  <c:v> $28 155,00 </c:v>
                </c:pt>
                <c:pt idx="6829">
                  <c:v> $27 075,00 </c:v>
                </c:pt>
                <c:pt idx="6830">
                  <c:v> $28 940,00 </c:v>
                </c:pt>
                <c:pt idx="6831">
                  <c:v> $30 704,00 </c:v>
                </c:pt>
                <c:pt idx="6832">
                  <c:v> $29 039,00 </c:v>
                </c:pt>
                <c:pt idx="6833">
                  <c:v> $25 835,00 </c:v>
                </c:pt>
                <c:pt idx="6834">
                  <c:v> $28 475,00 </c:v>
                </c:pt>
                <c:pt idx="6835">
                  <c:v> $28 774,00 </c:v>
                </c:pt>
                <c:pt idx="6836">
                  <c:v> $28 219,00 </c:v>
                </c:pt>
                <c:pt idx="6837">
                  <c:v> $24 375,00 </c:v>
                </c:pt>
                <c:pt idx="6838">
                  <c:v> $30 115,00 </c:v>
                </c:pt>
                <c:pt idx="6839">
                  <c:v> $30 819,00 </c:v>
                </c:pt>
                <c:pt idx="6840">
                  <c:v> $29 849,00 </c:v>
                </c:pt>
                <c:pt idx="6841">
                  <c:v> $25 915,00 </c:v>
                </c:pt>
                <c:pt idx="6842">
                  <c:v> $29 600,00 </c:v>
                </c:pt>
                <c:pt idx="6843">
                  <c:v> $30 304,00 </c:v>
                </c:pt>
                <c:pt idx="6844">
                  <c:v> $29 104,00 </c:v>
                </c:pt>
                <c:pt idx="6845">
                  <c:v> $28 500,00 </c:v>
                </c:pt>
                <c:pt idx="6846">
                  <c:v> $25 400,00 </c:v>
                </c:pt>
                <c:pt idx="6847">
                  <c:v> $28 955,00 </c:v>
                </c:pt>
                <c:pt idx="6848">
                  <c:v> $28 909,00 </c:v>
                </c:pt>
                <c:pt idx="6849">
                  <c:v> $28 059,00 </c:v>
                </c:pt>
                <c:pt idx="6850">
                  <c:v> $28 405,00 </c:v>
                </c:pt>
                <c:pt idx="6851">
                  <c:v> $27 555,00 </c:v>
                </c:pt>
                <c:pt idx="6852">
                  <c:v> $25 055,00 </c:v>
                </c:pt>
                <c:pt idx="6853">
                  <c:v> $22 855,00 </c:v>
                </c:pt>
                <c:pt idx="6854">
                  <c:v> $23 715,00 </c:v>
                </c:pt>
                <c:pt idx="6855">
                  <c:v> $21 955,00 </c:v>
                </c:pt>
                <c:pt idx="6856">
                  <c:v> $23 515,00 </c:v>
                </c:pt>
                <c:pt idx="6857">
                  <c:v> $21 955,00 </c:v>
                </c:pt>
                <c:pt idx="6858">
                  <c:v> $23 515,00 </c:v>
                </c:pt>
                <c:pt idx="6859">
                  <c:v> $45 545,00 </c:v>
                </c:pt>
                <c:pt idx="6860">
                  <c:v> $33 245,00 </c:v>
                </c:pt>
                <c:pt idx="6861">
                  <c:v> $39 395,00 </c:v>
                </c:pt>
                <c:pt idx="6862">
                  <c:v> $36 545,00 </c:v>
                </c:pt>
                <c:pt idx="6863">
                  <c:v> $29 795,00 </c:v>
                </c:pt>
                <c:pt idx="6864">
                  <c:v> $44 445,00 </c:v>
                </c:pt>
                <c:pt idx="6865">
                  <c:v> $26 985,00 </c:v>
                </c:pt>
                <c:pt idx="6866">
                  <c:v> $39 995,00 </c:v>
                </c:pt>
                <c:pt idx="6867">
                  <c:v> $42 195,00 </c:v>
                </c:pt>
                <c:pt idx="6868">
                  <c:v> $26 995,00 </c:v>
                </c:pt>
                <c:pt idx="6869">
                  <c:v> $32 595,00 </c:v>
                </c:pt>
                <c:pt idx="6870">
                  <c:v> $39 045,00 </c:v>
                </c:pt>
                <c:pt idx="6871">
                  <c:v> $35 945,00 </c:v>
                </c:pt>
                <c:pt idx="6872">
                  <c:v> $29 795,00 </c:v>
                </c:pt>
                <c:pt idx="6873">
                  <c:v> $44 095,00 </c:v>
                </c:pt>
                <c:pt idx="6874">
                  <c:v> $36 195,00 </c:v>
                </c:pt>
                <c:pt idx="6875">
                  <c:v> $28 265,00 </c:v>
                </c:pt>
                <c:pt idx="6876">
                  <c:v> $24 635,00 </c:v>
                </c:pt>
                <c:pt idx="6877">
                  <c:v> $34 150,00 </c:v>
                </c:pt>
                <c:pt idx="6878">
                  <c:v> $30 310,00 </c:v>
                </c:pt>
                <c:pt idx="6879">
                  <c:v> $27 225,00 </c:v>
                </c:pt>
                <c:pt idx="6880">
                  <c:v> $27 550,00 </c:v>
                </c:pt>
                <c:pt idx="6881">
                  <c:v> $27 600,00 </c:v>
                </c:pt>
                <c:pt idx="6882">
                  <c:v> $33 775,00 </c:v>
                </c:pt>
                <c:pt idx="6883">
                  <c:v> $24 460,00 </c:v>
                </c:pt>
                <c:pt idx="6884">
                  <c:v> $30 250,00 </c:v>
                </c:pt>
                <c:pt idx="6885">
                  <c:v> $35 825,00 </c:v>
                </c:pt>
                <c:pt idx="6886">
                  <c:v> $28 075,00 </c:v>
                </c:pt>
                <c:pt idx="6887">
                  <c:v> $28 565,00 </c:v>
                </c:pt>
                <c:pt idx="6888">
                  <c:v> $35 010,00 </c:v>
                </c:pt>
                <c:pt idx="6889">
                  <c:v> $25 415,00 </c:v>
                </c:pt>
                <c:pt idx="6890">
                  <c:v> $31 365,00 </c:v>
                </c:pt>
                <c:pt idx="6891">
                  <c:v> $36 885,00 </c:v>
                </c:pt>
                <c:pt idx="6892">
                  <c:v> $27 625,00 </c:v>
                </c:pt>
                <c:pt idx="6893">
                  <c:v> $28 165,00 </c:v>
                </c:pt>
                <c:pt idx="6894">
                  <c:v> $24 515,00 </c:v>
                </c:pt>
                <c:pt idx="6895">
                  <c:v> $30 965,00 </c:v>
                </c:pt>
                <c:pt idx="6896">
                  <c:v> $36 485,00 </c:v>
                </c:pt>
                <c:pt idx="6897">
                  <c:v> $32 300,00 </c:v>
                </c:pt>
                <c:pt idx="6898">
                  <c:v> $28 845,00 </c:v>
                </c:pt>
                <c:pt idx="6899">
                  <c:v> $32 300,00 </c:v>
                </c:pt>
                <c:pt idx="6900">
                  <c:v> $30 550,00 </c:v>
                </c:pt>
                <c:pt idx="6901">
                  <c:v> $44 995,00 </c:v>
                </c:pt>
                <c:pt idx="6902">
                  <c:v> $39 995,00 </c:v>
                </c:pt>
                <c:pt idx="6903">
                  <c:v> $41 995,00 </c:v>
                </c:pt>
                <c:pt idx="6904">
                  <c:v> $38 895,00 </c:v>
                </c:pt>
                <c:pt idx="6905">
                  <c:v> $29 220,00 </c:v>
                </c:pt>
                <c:pt idx="6906">
                  <c:v> $29 220,00 </c:v>
                </c:pt>
                <c:pt idx="6907">
                  <c:v> $38 245,00 </c:v>
                </c:pt>
                <c:pt idx="6908">
                  <c:v> $36 395,00 </c:v>
                </c:pt>
                <c:pt idx="6909">
                  <c:v> $41 695,00 </c:v>
                </c:pt>
                <c:pt idx="6910">
                  <c:v> $31 720,00 </c:v>
                </c:pt>
                <c:pt idx="6911">
                  <c:v> $31 720,00 </c:v>
                </c:pt>
                <c:pt idx="6912">
                  <c:v> $40 745,00 </c:v>
                </c:pt>
                <c:pt idx="6913">
                  <c:v> $38 795,00 </c:v>
                </c:pt>
                <c:pt idx="6914">
                  <c:v> $28 995,00 </c:v>
                </c:pt>
                <c:pt idx="6915">
                  <c:v> $28 995,00 </c:v>
                </c:pt>
                <c:pt idx="6916">
                  <c:v> $37 545,00 </c:v>
                </c:pt>
                <c:pt idx="6917">
                  <c:v> $36 295,00 </c:v>
                </c:pt>
                <c:pt idx="6918">
                  <c:v> $40 995,00 </c:v>
                </c:pt>
                <c:pt idx="6919">
                  <c:v> $31 495,00 </c:v>
                </c:pt>
                <c:pt idx="6920">
                  <c:v> $31 495,00 </c:v>
                </c:pt>
                <c:pt idx="6921">
                  <c:v> $40 045,00 </c:v>
                </c:pt>
                <c:pt idx="6922">
                  <c:v> $41 055,00 </c:v>
                </c:pt>
                <c:pt idx="6923">
                  <c:v> $32 260,00 </c:v>
                </c:pt>
                <c:pt idx="6924">
                  <c:v> $32 260,00 </c:v>
                </c:pt>
                <c:pt idx="6925">
                  <c:v> $35 595,00 </c:v>
                </c:pt>
                <c:pt idx="6926">
                  <c:v> $35 595,00 </c:v>
                </c:pt>
                <c:pt idx="6927">
                  <c:v> $42 690,00 </c:v>
                </c:pt>
                <c:pt idx="6928">
                  <c:v> $38 555,00 </c:v>
                </c:pt>
                <c:pt idx="6929">
                  <c:v> $34 760,00 </c:v>
                </c:pt>
                <c:pt idx="6930">
                  <c:v> $34 760,00 </c:v>
                </c:pt>
                <c:pt idx="6931">
                  <c:v> $38 095,00 </c:v>
                </c:pt>
                <c:pt idx="6932">
                  <c:v> $38 095,00 </c:v>
                </c:pt>
                <c:pt idx="6933">
                  <c:v> $45 190,00 </c:v>
                </c:pt>
                <c:pt idx="6934">
                  <c:v> $40 570,00 </c:v>
                </c:pt>
                <c:pt idx="6935">
                  <c:v> $31 695,00 </c:v>
                </c:pt>
                <c:pt idx="6936">
                  <c:v> $35 070,00 </c:v>
                </c:pt>
                <c:pt idx="6937">
                  <c:v> $42 395,00 </c:v>
                </c:pt>
                <c:pt idx="6938">
                  <c:v> $38 070,00 </c:v>
                </c:pt>
                <c:pt idx="6939">
                  <c:v> $34 195,00 </c:v>
                </c:pt>
                <c:pt idx="6940">
                  <c:v> $37 570,00 </c:v>
                </c:pt>
                <c:pt idx="6941">
                  <c:v> $44 895,00 </c:v>
                </c:pt>
                <c:pt idx="6942">
                  <c:v> $33 895,00 </c:v>
                </c:pt>
                <c:pt idx="6943">
                  <c:v> $31 395,00 </c:v>
                </c:pt>
                <c:pt idx="6944">
                  <c:v> $48 900,00 </c:v>
                </c:pt>
                <c:pt idx="6945">
                  <c:v> $34 395,00 </c:v>
                </c:pt>
                <c:pt idx="6946">
                  <c:v> $41 895,00 </c:v>
                </c:pt>
                <c:pt idx="6947">
                  <c:v> $41 895,00 </c:v>
                </c:pt>
                <c:pt idx="6948">
                  <c:v> $37 395,00 </c:v>
                </c:pt>
                <c:pt idx="6949">
                  <c:v> $44 900,00 </c:v>
                </c:pt>
                <c:pt idx="6950">
                  <c:v> $31 395,00 </c:v>
                </c:pt>
                <c:pt idx="6951">
                  <c:v> $33 895,00 </c:v>
                </c:pt>
                <c:pt idx="6952">
                  <c:v> $36 895,00 </c:v>
                </c:pt>
                <c:pt idx="6953">
                  <c:v> $44 395,00 </c:v>
                </c:pt>
                <c:pt idx="6954">
                  <c:v> $44 395,00 </c:v>
                </c:pt>
                <c:pt idx="6955">
                  <c:v> $39 895,00 </c:v>
                </c:pt>
                <c:pt idx="6956">
                  <c:v> $32 845,00 </c:v>
                </c:pt>
                <c:pt idx="6957">
                  <c:v> $48 450,00 </c:v>
                </c:pt>
                <c:pt idx="6958">
                  <c:v> $30 345,00 </c:v>
                </c:pt>
                <c:pt idx="6959">
                  <c:v> $39 995,00 </c:v>
                </c:pt>
                <c:pt idx="6960">
                  <c:v> $33 345,00 </c:v>
                </c:pt>
                <c:pt idx="6961">
                  <c:v> $40 845,00 </c:v>
                </c:pt>
                <c:pt idx="6962">
                  <c:v> $40 845,00 </c:v>
                </c:pt>
                <c:pt idx="6963">
                  <c:v> $36 345,00 </c:v>
                </c:pt>
                <c:pt idx="6964">
                  <c:v> $44 450,00 </c:v>
                </c:pt>
                <c:pt idx="6965">
                  <c:v> $30 345,00 </c:v>
                </c:pt>
                <c:pt idx="6966">
                  <c:v> $42 345,00 </c:v>
                </c:pt>
                <c:pt idx="6967">
                  <c:v> $35 345,00 </c:v>
                </c:pt>
                <c:pt idx="6968">
                  <c:v> $35 845,00 </c:v>
                </c:pt>
                <c:pt idx="6969">
                  <c:v> $43 345,00 </c:v>
                </c:pt>
                <c:pt idx="6970">
                  <c:v> $38 845,00 </c:v>
                </c:pt>
                <c:pt idx="6971">
                  <c:v> $36 020,00 </c:v>
                </c:pt>
                <c:pt idx="6972">
                  <c:v> $47 670,00 </c:v>
                </c:pt>
                <c:pt idx="6973">
                  <c:v> $39 670,00 </c:v>
                </c:pt>
                <c:pt idx="6974">
                  <c:v> $39 670,00 </c:v>
                </c:pt>
                <c:pt idx="6975">
                  <c:v> $42 170,00 </c:v>
                </c:pt>
                <c:pt idx="6976">
                  <c:v> $38 670,00 </c:v>
                </c:pt>
                <c:pt idx="6977">
                  <c:v> $42 020,00 </c:v>
                </c:pt>
                <c:pt idx="6978">
                  <c:v> $44 520,00 </c:v>
                </c:pt>
                <c:pt idx="6979">
                  <c:v> $41 020,00 </c:v>
                </c:pt>
                <c:pt idx="6980">
                  <c:v> $32 670,00 </c:v>
                </c:pt>
                <c:pt idx="6981">
                  <c:v> $33 670,00 </c:v>
                </c:pt>
                <c:pt idx="6982">
                  <c:v> $27 670,00 </c:v>
                </c:pt>
                <c:pt idx="6983">
                  <c:v> $35 020,00 </c:v>
                </c:pt>
                <c:pt idx="6984">
                  <c:v> $40 320,00 </c:v>
                </c:pt>
                <c:pt idx="6985">
                  <c:v> $31 170,00 </c:v>
                </c:pt>
                <c:pt idx="6986">
                  <c:v> $38 170,00 </c:v>
                </c:pt>
                <c:pt idx="6987">
                  <c:v> $27 170,00 </c:v>
                </c:pt>
                <c:pt idx="6988">
                  <c:v> $40 050,00 </c:v>
                </c:pt>
                <c:pt idx="6989">
                  <c:v> $30 475,00 </c:v>
                </c:pt>
                <c:pt idx="6990">
                  <c:v> $28 350,00 </c:v>
                </c:pt>
                <c:pt idx="6991">
                  <c:v> $30 475,00 </c:v>
                </c:pt>
                <c:pt idx="6992">
                  <c:v> $27 260,00 </c:v>
                </c:pt>
                <c:pt idx="6993">
                  <c:v> $35 110,00 </c:v>
                </c:pt>
                <c:pt idx="6994">
                  <c:v> $38 010,00 </c:v>
                </c:pt>
                <c:pt idx="6995">
                  <c:v> $31 885,00 </c:v>
                </c:pt>
                <c:pt idx="6996">
                  <c:v> $44 865,00 </c:v>
                </c:pt>
                <c:pt idx="6997">
                  <c:v> $38 010,00 </c:v>
                </c:pt>
                <c:pt idx="6998">
                  <c:v> $38 010,00 </c:v>
                </c:pt>
                <c:pt idx="6999">
                  <c:v> $32 640,00 </c:v>
                </c:pt>
                <c:pt idx="7000">
                  <c:v> $37 415,00 </c:v>
                </c:pt>
                <c:pt idx="7001">
                  <c:v> $39 175,00 </c:v>
                </c:pt>
                <c:pt idx="7002">
                  <c:v> $26 915,00 </c:v>
                </c:pt>
                <c:pt idx="7003">
                  <c:v> $29 935,00 </c:v>
                </c:pt>
                <c:pt idx="7004">
                  <c:v> $29 935,00 </c:v>
                </c:pt>
                <c:pt idx="7005">
                  <c:v> $29 935,00 </c:v>
                </c:pt>
                <c:pt idx="7006">
                  <c:v> $26 665,00 </c:v>
                </c:pt>
                <c:pt idx="7007">
                  <c:v> $34 720,00 </c:v>
                </c:pt>
                <c:pt idx="7008">
                  <c:v> $44 160,00 </c:v>
                </c:pt>
                <c:pt idx="7009">
                  <c:v> $37 135,00 </c:v>
                </c:pt>
                <c:pt idx="7010">
                  <c:v> $37 135,00 </c:v>
                </c:pt>
                <c:pt idx="7011">
                  <c:v> $32 100,00 </c:v>
                </c:pt>
                <c:pt idx="7012">
                  <c:v> $32 100,00 </c:v>
                </c:pt>
                <c:pt idx="7013">
                  <c:v> $37 025,00 </c:v>
                </c:pt>
                <c:pt idx="7014">
                  <c:v> $38 315,00 </c:v>
                </c:pt>
                <c:pt idx="7015">
                  <c:v> $29 485,00 </c:v>
                </c:pt>
                <c:pt idx="7016">
                  <c:v> $25 150,00 </c:v>
                </c:pt>
                <c:pt idx="7017">
                  <c:v> $32 615,00 </c:v>
                </c:pt>
                <c:pt idx="7018">
                  <c:v> $42 405,00 </c:v>
                </c:pt>
                <c:pt idx="7019">
                  <c:v> $36 215,00 </c:v>
                </c:pt>
                <c:pt idx="7020">
                  <c:v> $32 340,00 </c:v>
                </c:pt>
                <c:pt idx="7021">
                  <c:v> $34 810,00 </c:v>
                </c:pt>
                <c:pt idx="7022">
                  <c:v> $37 200,00 </c:v>
                </c:pt>
                <c:pt idx="7023">
                  <c:v> $28 445,00 </c:v>
                </c:pt>
                <c:pt idx="7024">
                  <c:v> $28 445,00 </c:v>
                </c:pt>
                <c:pt idx="7025">
                  <c:v> $28 445,00 </c:v>
                </c:pt>
                <c:pt idx="7026">
                  <c:v> $35 100,00 </c:v>
                </c:pt>
                <c:pt idx="7027">
                  <c:v> $40 545,00 </c:v>
                </c:pt>
                <c:pt idx="7028">
                  <c:v> $35 100,00 </c:v>
                </c:pt>
                <c:pt idx="7029">
                  <c:v> $24 445,00 </c:v>
                </c:pt>
                <c:pt idx="7030">
                  <c:v> $31 200,00 </c:v>
                </c:pt>
                <c:pt idx="7031">
                  <c:v> $31 200,00 </c:v>
                </c:pt>
                <c:pt idx="7032">
                  <c:v> $23 775,00 </c:v>
                </c:pt>
                <c:pt idx="7033">
                  <c:v> $27 825,00 </c:v>
                </c:pt>
                <c:pt idx="7034">
                  <c:v> $39 920,00 </c:v>
                </c:pt>
                <c:pt idx="7035">
                  <c:v> $34 055,00 </c:v>
                </c:pt>
                <c:pt idx="7036">
                  <c:v> $23 405,00 </c:v>
                </c:pt>
                <c:pt idx="7037">
                  <c:v> $39 370,00 </c:v>
                </c:pt>
                <c:pt idx="7038">
                  <c:v> $34 455,00 </c:v>
                </c:pt>
                <c:pt idx="7039">
                  <c:v> $33 130,00 </c:v>
                </c:pt>
                <c:pt idx="7040">
                  <c:v> $29 405,00 </c:v>
                </c:pt>
                <c:pt idx="7041">
                  <c:v> $27 305,00 </c:v>
                </c:pt>
                <c:pt idx="7042">
                  <c:v> $33 445,00 </c:v>
                </c:pt>
                <c:pt idx="7043">
                  <c:v> $27 845,00 </c:v>
                </c:pt>
                <c:pt idx="7044">
                  <c:v> $58 995,00 </c:v>
                </c:pt>
                <c:pt idx="7045">
                  <c:v> $58 995,00 </c:v>
                </c:pt>
                <c:pt idx="7046">
                  <c:v> $58 995,00 </c:v>
                </c:pt>
                <c:pt idx="7047">
                  <c:v> $58 995,00 </c:v>
                </c:pt>
                <c:pt idx="7048">
                  <c:v> $38 995,00 </c:v>
                </c:pt>
                <c:pt idx="7049">
                  <c:v> $38 995,00 </c:v>
                </c:pt>
                <c:pt idx="7050">
                  <c:v> $34 295,00 </c:v>
                </c:pt>
                <c:pt idx="7051">
                  <c:v> $30 395,00 </c:v>
                </c:pt>
                <c:pt idx="7052">
                  <c:v> $30 895,00 </c:v>
                </c:pt>
                <c:pt idx="7053">
                  <c:v> $33 995,00 </c:v>
                </c:pt>
                <c:pt idx="7054">
                  <c:v> $33 995,00 </c:v>
                </c:pt>
                <c:pt idx="7055">
                  <c:v> $38 995,00 </c:v>
                </c:pt>
                <c:pt idx="7056">
                  <c:v> $33 995,00 </c:v>
                </c:pt>
                <c:pt idx="7057">
                  <c:v> $27 295,00 </c:v>
                </c:pt>
                <c:pt idx="7058">
                  <c:v> $27 295,00 </c:v>
                </c:pt>
                <c:pt idx="7059">
                  <c:v> $64 295,00 </c:v>
                </c:pt>
                <c:pt idx="7060">
                  <c:v> $64 295,00 </c:v>
                </c:pt>
                <c:pt idx="7061">
                  <c:v> $83 295,00 </c:v>
                </c:pt>
                <c:pt idx="7062">
                  <c:v> $49 495,00 </c:v>
                </c:pt>
                <c:pt idx="7063">
                  <c:v> $33 995,00 </c:v>
                </c:pt>
                <c:pt idx="7064">
                  <c:v> $38 995,00 </c:v>
                </c:pt>
                <c:pt idx="7065">
                  <c:v> $33 995,00 </c:v>
                </c:pt>
                <c:pt idx="7066">
                  <c:v> $33 995,00 </c:v>
                </c:pt>
                <c:pt idx="7067">
                  <c:v> $33 995,00 </c:v>
                </c:pt>
                <c:pt idx="7068">
                  <c:v> $38 995,00 </c:v>
                </c:pt>
                <c:pt idx="7069">
                  <c:v> $37 995,00 </c:v>
                </c:pt>
                <c:pt idx="7070">
                  <c:v> $26 995,00 </c:v>
                </c:pt>
                <c:pt idx="7071">
                  <c:v> $26 995,00 </c:v>
                </c:pt>
                <c:pt idx="7072">
                  <c:v> $62 495,00 </c:v>
                </c:pt>
                <c:pt idx="7073">
                  <c:v> $49 195,00 </c:v>
                </c:pt>
                <c:pt idx="7074">
                  <c:v> $31 995,00 </c:v>
                </c:pt>
                <c:pt idx="7075">
                  <c:v> $37 995,00 </c:v>
                </c:pt>
                <c:pt idx="7076">
                  <c:v> $31 995,00 </c:v>
                </c:pt>
                <c:pt idx="7077">
                  <c:v> $31 995,00 </c:v>
                </c:pt>
                <c:pt idx="7078">
                  <c:v> $31 995,00 </c:v>
                </c:pt>
                <c:pt idx="7079">
                  <c:v> $26 995,00 </c:v>
                </c:pt>
                <c:pt idx="7080">
                  <c:v> $29 995,00 </c:v>
                </c:pt>
                <c:pt idx="7081">
                  <c:v> $26 995,00 </c:v>
                </c:pt>
                <c:pt idx="7082">
                  <c:v> $58 295,00 </c:v>
                </c:pt>
                <c:pt idx="7083">
                  <c:v> $45 695,00 </c:v>
                </c:pt>
                <c:pt idx="7084">
                  <c:v> $26 995,00 </c:v>
                </c:pt>
                <c:pt idx="7085">
                  <c:v> $37 995,00 </c:v>
                </c:pt>
                <c:pt idx="7086">
                  <c:v> $37 995,00 </c:v>
                </c:pt>
                <c:pt idx="7087">
                  <c:v> $29 995,00 </c:v>
                </c:pt>
                <c:pt idx="7088">
                  <c:v> $29 995,00 </c:v>
                </c:pt>
                <c:pt idx="7089">
                  <c:v> $30 495,00 </c:v>
                </c:pt>
                <c:pt idx="7090">
                  <c:v> $26 495,00 </c:v>
                </c:pt>
                <c:pt idx="7091">
                  <c:v> $26 495,00 </c:v>
                </c:pt>
                <c:pt idx="7092">
                  <c:v> $26 495,00 </c:v>
                </c:pt>
                <c:pt idx="7093">
                  <c:v> $39 485,00 </c:v>
                </c:pt>
                <c:pt idx="7094">
                  <c:v> $44 685,00 </c:v>
                </c:pt>
                <c:pt idx="7095">
                  <c:v> $30 495,00 </c:v>
                </c:pt>
                <c:pt idx="7096">
                  <c:v> $26 495,00 </c:v>
                </c:pt>
                <c:pt idx="7097">
                  <c:v> $30 495,00 </c:v>
                </c:pt>
                <c:pt idx="7098">
                  <c:v> $30 495,00 </c:v>
                </c:pt>
                <c:pt idx="7099">
                  <c:v> $30 495,00 </c:v>
                </c:pt>
                <c:pt idx="7100">
                  <c:v> $29 995,00 </c:v>
                </c:pt>
                <c:pt idx="7101">
                  <c:v> $26 295,00 </c:v>
                </c:pt>
                <c:pt idx="7102">
                  <c:v> $26 295,00 </c:v>
                </c:pt>
                <c:pt idx="7103">
                  <c:v> $38 995,00 </c:v>
                </c:pt>
                <c:pt idx="7104">
                  <c:v> $44 195,00 </c:v>
                </c:pt>
                <c:pt idx="7105">
                  <c:v> $26 295,00 </c:v>
                </c:pt>
                <c:pt idx="7106">
                  <c:v> $29 995,00 </c:v>
                </c:pt>
                <c:pt idx="7107">
                  <c:v> $29 995,00 </c:v>
                </c:pt>
                <c:pt idx="7108">
                  <c:v> $29 995,00 </c:v>
                </c:pt>
                <c:pt idx="7109">
                  <c:v> $44 125,00 </c:v>
                </c:pt>
                <c:pt idx="7110">
                  <c:v> $25 195,00 </c:v>
                </c:pt>
                <c:pt idx="7111">
                  <c:v> $25 195,00 </c:v>
                </c:pt>
                <c:pt idx="7112">
                  <c:v> $44 125,00 </c:v>
                </c:pt>
                <c:pt idx="7113">
                  <c:v> $25 195,00 </c:v>
                </c:pt>
                <c:pt idx="7114">
                  <c:v> $29 995,00 </c:v>
                </c:pt>
                <c:pt idx="7115">
                  <c:v> $29 995,00 </c:v>
                </c:pt>
                <c:pt idx="7116">
                  <c:v> $24 895,00 </c:v>
                </c:pt>
                <c:pt idx="7117">
                  <c:v> $42 780,00 </c:v>
                </c:pt>
                <c:pt idx="7118">
                  <c:v> $29 895,00 </c:v>
                </c:pt>
                <c:pt idx="7119">
                  <c:v> $29 895,00 </c:v>
                </c:pt>
                <c:pt idx="7120">
                  <c:v> $30 860,00 </c:v>
                </c:pt>
                <c:pt idx="7121">
                  <c:v> $41 230,00 </c:v>
                </c:pt>
                <c:pt idx="7122">
                  <c:v> $23 245,00 </c:v>
                </c:pt>
                <c:pt idx="7123">
                  <c:v> $30 860,00 </c:v>
                </c:pt>
                <c:pt idx="7124">
                  <c:v> $30 220,00 </c:v>
                </c:pt>
                <c:pt idx="7125">
                  <c:v> $40 220,00 </c:v>
                </c:pt>
                <c:pt idx="7126">
                  <c:v> $22 220,00 </c:v>
                </c:pt>
                <c:pt idx="7127">
                  <c:v> $37 320,00 </c:v>
                </c:pt>
                <c:pt idx="7128">
                  <c:v> $45 595,00 </c:v>
                </c:pt>
                <c:pt idx="7129">
                  <c:v> $30 195,00 </c:v>
                </c:pt>
                <c:pt idx="7130">
                  <c:v> $30 195,00 </c:v>
                </c:pt>
                <c:pt idx="7131">
                  <c:v> $43 995,00 </c:v>
                </c:pt>
                <c:pt idx="7132">
                  <c:v> $34 645,00 </c:v>
                </c:pt>
                <c:pt idx="7133">
                  <c:v> $34 645,00 </c:v>
                </c:pt>
                <c:pt idx="7134">
                  <c:v> $42 995,00 </c:v>
                </c:pt>
                <c:pt idx="7135">
                  <c:v> $42 995,00 </c:v>
                </c:pt>
                <c:pt idx="7136">
                  <c:v> $32 795,00 </c:v>
                </c:pt>
                <c:pt idx="7137">
                  <c:v> $32 795,00 </c:v>
                </c:pt>
                <c:pt idx="7138">
                  <c:v> $62 995,00 </c:v>
                </c:pt>
                <c:pt idx="7139">
                  <c:v> $46 595,00 </c:v>
                </c:pt>
                <c:pt idx="7140">
                  <c:v> $37 245,00 </c:v>
                </c:pt>
                <c:pt idx="7141">
                  <c:v> $37 245,00 </c:v>
                </c:pt>
                <c:pt idx="7142">
                  <c:v> $45 595,00 </c:v>
                </c:pt>
                <c:pt idx="7143">
                  <c:v> $44 795,00 </c:v>
                </c:pt>
                <c:pt idx="7144">
                  <c:v> $29 995,00 </c:v>
                </c:pt>
                <c:pt idx="7145">
                  <c:v> $43 745,00 </c:v>
                </c:pt>
                <c:pt idx="7146">
                  <c:v> $37 895,00 </c:v>
                </c:pt>
                <c:pt idx="7147">
                  <c:v> $42 195,00 </c:v>
                </c:pt>
                <c:pt idx="7148">
                  <c:v> $42 195,00 </c:v>
                </c:pt>
                <c:pt idx="7149">
                  <c:v> $32 595,00 </c:v>
                </c:pt>
                <c:pt idx="7150">
                  <c:v> $62 995,00 </c:v>
                </c:pt>
                <c:pt idx="7151">
                  <c:v> $46 345,00 </c:v>
                </c:pt>
                <c:pt idx="7152">
                  <c:v> $40 495,00 </c:v>
                </c:pt>
                <c:pt idx="7153">
                  <c:v> $44 795,00 </c:v>
                </c:pt>
                <c:pt idx="7154">
                  <c:v> $41 295,00 </c:v>
                </c:pt>
                <c:pt idx="7155">
                  <c:v> $33 095,00 </c:v>
                </c:pt>
                <c:pt idx="7156">
                  <c:v> $44 595,00 </c:v>
                </c:pt>
                <c:pt idx="7157">
                  <c:v> $39 595,00 </c:v>
                </c:pt>
                <c:pt idx="7158">
                  <c:v> $43 895,00 </c:v>
                </c:pt>
                <c:pt idx="7159">
                  <c:v> $43 895,00 </c:v>
                </c:pt>
                <c:pt idx="7160">
                  <c:v> $30 495,00 </c:v>
                </c:pt>
                <c:pt idx="7161">
                  <c:v> $41 995,00 </c:v>
                </c:pt>
                <c:pt idx="7162">
                  <c:v> $36 995,00 </c:v>
                </c:pt>
                <c:pt idx="7163">
                  <c:v> $41 295,00 </c:v>
                </c:pt>
                <c:pt idx="7164">
                  <c:v> $41 295,00 </c:v>
                </c:pt>
                <c:pt idx="7165">
                  <c:v> $33 095,00 </c:v>
                </c:pt>
                <c:pt idx="7166">
                  <c:v> $42 895,00 </c:v>
                </c:pt>
                <c:pt idx="7167">
                  <c:v> $39 595,00 </c:v>
                </c:pt>
                <c:pt idx="7168">
                  <c:v> $43 895,00 </c:v>
                </c:pt>
                <c:pt idx="7169">
                  <c:v> $30 495,00 </c:v>
                </c:pt>
                <c:pt idx="7170">
                  <c:v> $40 295,00 </c:v>
                </c:pt>
                <c:pt idx="7171">
                  <c:v> $36 995,00 </c:v>
                </c:pt>
                <c:pt idx="7172">
                  <c:v> $40 995,00 </c:v>
                </c:pt>
                <c:pt idx="7173">
                  <c:v> $32 395,00 </c:v>
                </c:pt>
                <c:pt idx="7174">
                  <c:v> $41 695,00 </c:v>
                </c:pt>
                <c:pt idx="7175">
                  <c:v> $38 895,00 </c:v>
                </c:pt>
                <c:pt idx="7176">
                  <c:v> $43 395,00 </c:v>
                </c:pt>
                <c:pt idx="7177">
                  <c:v> $29 995,00 </c:v>
                </c:pt>
                <c:pt idx="7178">
                  <c:v> $39 295,00 </c:v>
                </c:pt>
                <c:pt idx="7179">
                  <c:v> $36 495,00 </c:v>
                </c:pt>
                <c:pt idx="7180">
                  <c:v> $39 995,00 </c:v>
                </c:pt>
                <c:pt idx="7181">
                  <c:v> $32 145,00 </c:v>
                </c:pt>
                <c:pt idx="7182">
                  <c:v> $39 245,00 </c:v>
                </c:pt>
                <c:pt idx="7183">
                  <c:v> $37 545,00 </c:v>
                </c:pt>
                <c:pt idx="7184">
                  <c:v> $42 345,00 </c:v>
                </c:pt>
                <c:pt idx="7185">
                  <c:v> $29 795,00 </c:v>
                </c:pt>
                <c:pt idx="7186">
                  <c:v> $36 495,00 </c:v>
                </c:pt>
                <c:pt idx="7187">
                  <c:v> $35 195,00 </c:v>
                </c:pt>
                <c:pt idx="7188">
                  <c:v> $40 995,00 </c:v>
                </c:pt>
                <c:pt idx="7189">
                  <c:v> $31 195,00 </c:v>
                </c:pt>
                <c:pt idx="7190">
                  <c:v> $38 395,00 </c:v>
                </c:pt>
                <c:pt idx="7191">
                  <c:v> $33 010,00 </c:v>
                </c:pt>
                <c:pt idx="7192">
                  <c:v> $35 995,00 </c:v>
                </c:pt>
                <c:pt idx="7193">
                  <c:v> $43 195,00 </c:v>
                </c:pt>
                <c:pt idx="7194">
                  <c:v> $28 995,00 </c:v>
                </c:pt>
                <c:pt idx="7195">
                  <c:v> $35 795,00 </c:v>
                </c:pt>
                <c:pt idx="7196">
                  <c:v> $30 960,00 </c:v>
                </c:pt>
                <c:pt idx="7197">
                  <c:v> $33 795,00 </c:v>
                </c:pt>
                <c:pt idx="7198">
                  <c:v> $42 020,00 </c:v>
                </c:pt>
                <c:pt idx="7199">
                  <c:v> $38 090,00 </c:v>
                </c:pt>
                <c:pt idx="7200">
                  <c:v> $32 520,00 </c:v>
                </c:pt>
                <c:pt idx="7201">
                  <c:v> $31 195,00 </c:v>
                </c:pt>
                <c:pt idx="7202">
                  <c:v> $35 420,00 </c:v>
                </c:pt>
                <c:pt idx="7203">
                  <c:v> $44 020,00 </c:v>
                </c:pt>
                <c:pt idx="7204">
                  <c:v> $35 690,00 </c:v>
                </c:pt>
                <c:pt idx="7205">
                  <c:v> $30 520,00 </c:v>
                </c:pt>
                <c:pt idx="7206">
                  <c:v> $29 195,00 </c:v>
                </c:pt>
                <c:pt idx="7207">
                  <c:v> $33 420,00 </c:v>
                </c:pt>
                <c:pt idx="7208">
                  <c:v> $37 565,00 </c:v>
                </c:pt>
                <c:pt idx="7209">
                  <c:v> $34 545,00 </c:v>
                </c:pt>
                <c:pt idx="7210">
                  <c:v> $31 410,00 </c:v>
                </c:pt>
                <c:pt idx="7211">
                  <c:v> $45 040,00 </c:v>
                </c:pt>
                <c:pt idx="7212">
                  <c:v> $39 785,00 </c:v>
                </c:pt>
                <c:pt idx="7213">
                  <c:v> $31 265,00 </c:v>
                </c:pt>
                <c:pt idx="7214">
                  <c:v> $28 130,00 </c:v>
                </c:pt>
                <c:pt idx="7215">
                  <c:v> $32 590,00 </c:v>
                </c:pt>
                <c:pt idx="7216">
                  <c:v> $30 615,00 </c:v>
                </c:pt>
                <c:pt idx="7217">
                  <c:v> $33 945,00 </c:v>
                </c:pt>
                <c:pt idx="7218">
                  <c:v> $38 095,00 </c:v>
                </c:pt>
                <c:pt idx="7219">
                  <c:v> $34 810,00 </c:v>
                </c:pt>
                <c:pt idx="7220">
                  <c:v> $27 335,00 </c:v>
                </c:pt>
                <c:pt idx="7221">
                  <c:v> $30 665,00 </c:v>
                </c:pt>
                <c:pt idx="7222">
                  <c:v> $35 875,00 </c:v>
                </c:pt>
                <c:pt idx="7223">
                  <c:v> $34 305,00 </c:v>
                </c:pt>
                <c:pt idx="7224">
                  <c:v> $29 485,00 </c:v>
                </c:pt>
                <c:pt idx="7225">
                  <c:v> $32 335,00 </c:v>
                </c:pt>
                <c:pt idx="7226">
                  <c:v> $36 530,00 </c:v>
                </c:pt>
                <c:pt idx="7227">
                  <c:v> $26 405,00 </c:v>
                </c:pt>
                <c:pt idx="7228">
                  <c:v> $29 255,00 </c:v>
                </c:pt>
                <c:pt idx="7229">
                  <c:v> $37 510,00 </c:v>
                </c:pt>
                <c:pt idx="7230">
                  <c:v> $28 550,00 </c:v>
                </c:pt>
                <c:pt idx="7231">
                  <c:v> $30 650,00 </c:v>
                </c:pt>
                <c:pt idx="7232">
                  <c:v> $35 385,00 </c:v>
                </c:pt>
                <c:pt idx="7233">
                  <c:v> $31 530,00 </c:v>
                </c:pt>
                <c:pt idx="7234">
                  <c:v> $33 630,00 </c:v>
                </c:pt>
                <c:pt idx="7235">
                  <c:v> $36 110,00 </c:v>
                </c:pt>
                <c:pt idx="7236">
                  <c:v> $27 470,00 </c:v>
                </c:pt>
                <c:pt idx="7237">
                  <c:v> $29 950,00 </c:v>
                </c:pt>
                <c:pt idx="7238">
                  <c:v> $33 820,00 </c:v>
                </c:pt>
                <c:pt idx="7239">
                  <c:v> $30 450,00 </c:v>
                </c:pt>
                <c:pt idx="7240">
                  <c:v> $32 930,00 </c:v>
                </c:pt>
                <c:pt idx="7241">
                  <c:v> $34 530,00 </c:v>
                </c:pt>
                <c:pt idx="7242">
                  <c:v> $26 215,00 </c:v>
                </c:pt>
                <c:pt idx="7243">
                  <c:v> $28 630,00 </c:v>
                </c:pt>
                <c:pt idx="7244">
                  <c:v> $32 535,00 </c:v>
                </c:pt>
                <c:pt idx="7245">
                  <c:v> $28 805,00 </c:v>
                </c:pt>
                <c:pt idx="7246">
                  <c:v> $31 220,00 </c:v>
                </c:pt>
                <c:pt idx="7247">
                  <c:v> $38 925,00 </c:v>
                </c:pt>
                <c:pt idx="7248">
                  <c:v> $27 010,00 </c:v>
                </c:pt>
                <c:pt idx="7249">
                  <c:v> $33 835,00 </c:v>
                </c:pt>
                <c:pt idx="7250">
                  <c:v> $31 130,00 </c:v>
                </c:pt>
                <c:pt idx="7251">
                  <c:v> $29 130,00 </c:v>
                </c:pt>
                <c:pt idx="7252">
                  <c:v> $36 170,00 </c:v>
                </c:pt>
                <c:pt idx="7253">
                  <c:v> $33 250,00 </c:v>
                </c:pt>
                <c:pt idx="7254">
                  <c:v> $36 920,00 </c:v>
                </c:pt>
                <c:pt idx="7255">
                  <c:v> $25 400,00 </c:v>
                </c:pt>
                <c:pt idx="7256">
                  <c:v> $32 230,00 </c:v>
                </c:pt>
                <c:pt idx="7257">
                  <c:v> $29 620,00 </c:v>
                </c:pt>
                <c:pt idx="7258">
                  <c:v> $27 520,00 </c:v>
                </c:pt>
                <c:pt idx="7259">
                  <c:v> $34 350,00 </c:v>
                </c:pt>
                <c:pt idx="7260">
                  <c:v> $31 740,00 </c:v>
                </c:pt>
                <c:pt idx="7261">
                  <c:v> $26 650,00 </c:v>
                </c:pt>
                <c:pt idx="7262">
                  <c:v> $28 770,00 </c:v>
                </c:pt>
                <c:pt idx="7263">
                  <c:v> $28 770,00 </c:v>
                </c:pt>
                <c:pt idx="7264">
                  <c:v> $26 310,00 </c:v>
                </c:pt>
                <c:pt idx="7265">
                  <c:v> $28 310,00 </c:v>
                </c:pt>
                <c:pt idx="7266">
                  <c:v> $26 055,00 </c:v>
                </c:pt>
                <c:pt idx="7267">
                  <c:v> $28 055,00 </c:v>
                </c:pt>
                <c:pt idx="7268">
                  <c:v> $26 540,00 </c:v>
                </c:pt>
                <c:pt idx="7269">
                  <c:v> $33 320,00 </c:v>
                </c:pt>
                <c:pt idx="7270">
                  <c:v> $29 220,00 </c:v>
                </c:pt>
                <c:pt idx="7271">
                  <c:v> $65 545,00 </c:v>
                </c:pt>
                <c:pt idx="7272">
                  <c:v> $39 995,00 </c:v>
                </c:pt>
                <c:pt idx="7273">
                  <c:v> $35 995,00 </c:v>
                </c:pt>
                <c:pt idx="7274">
                  <c:v> $31 495,00 </c:v>
                </c:pt>
                <c:pt idx="7275">
                  <c:v> $32 995,00 </c:v>
                </c:pt>
                <c:pt idx="7276">
                  <c:v> $30 495,00 </c:v>
                </c:pt>
                <c:pt idx="7277">
                  <c:v> $28 995,00 </c:v>
                </c:pt>
                <c:pt idx="7278">
                  <c:v> $66 295,00 </c:v>
                </c:pt>
                <c:pt idx="7279">
                  <c:v> $51 145,00 </c:v>
                </c:pt>
                <c:pt idx="7280">
                  <c:v> $39 995,00 </c:v>
                </c:pt>
                <c:pt idx="7281">
                  <c:v> $35 495,00 </c:v>
                </c:pt>
                <c:pt idx="7282">
                  <c:v> $39 995,00 </c:v>
                </c:pt>
                <c:pt idx="7283">
                  <c:v> $35 495,00 </c:v>
                </c:pt>
                <c:pt idx="7284">
                  <c:v> $30 245,00 </c:v>
                </c:pt>
                <c:pt idx="7285">
                  <c:v> $29 995,00 </c:v>
                </c:pt>
                <c:pt idx="7286">
                  <c:v> $65 945,00 </c:v>
                </c:pt>
                <c:pt idx="7287">
                  <c:v> $50 995,00 </c:v>
                </c:pt>
                <c:pt idx="7288">
                  <c:v> $27 995,00 </c:v>
                </c:pt>
                <c:pt idx="7289">
                  <c:v> $33 895,00 </c:v>
                </c:pt>
                <c:pt idx="7290">
                  <c:v> $39 995,00 </c:v>
                </c:pt>
                <c:pt idx="7291">
                  <c:v> $33 895,00 </c:v>
                </c:pt>
                <c:pt idx="7292">
                  <c:v> $31 995,00 </c:v>
                </c:pt>
                <c:pt idx="7293">
                  <c:v> $30 995,00 </c:v>
                </c:pt>
                <c:pt idx="7294">
                  <c:v> $29 995,00 </c:v>
                </c:pt>
                <c:pt idx="7295">
                  <c:v> $62 295,00 </c:v>
                </c:pt>
                <c:pt idx="7296">
                  <c:v> $47 995,00 </c:v>
                </c:pt>
                <c:pt idx="7297">
                  <c:v> $27 995,00 </c:v>
                </c:pt>
                <c:pt idx="7298">
                  <c:v> $39 995,00 </c:v>
                </c:pt>
                <c:pt idx="7299">
                  <c:v> $33 595,00 </c:v>
                </c:pt>
                <c:pt idx="7300">
                  <c:v> $33 595,00 </c:v>
                </c:pt>
                <c:pt idx="7301">
                  <c:v> $32 995,00 </c:v>
                </c:pt>
                <c:pt idx="7302">
                  <c:v> $33 395,00 </c:v>
                </c:pt>
                <c:pt idx="7303">
                  <c:v> $29 695,00 </c:v>
                </c:pt>
                <c:pt idx="7304">
                  <c:v> $29 695,00 </c:v>
                </c:pt>
                <c:pt idx="7305">
                  <c:v> $29 695,00 </c:v>
                </c:pt>
                <c:pt idx="7306">
                  <c:v> $43 385,00 </c:v>
                </c:pt>
                <c:pt idx="7307">
                  <c:v> $46 385,00 </c:v>
                </c:pt>
                <c:pt idx="7308">
                  <c:v> $26 995,00 </c:v>
                </c:pt>
                <c:pt idx="7309">
                  <c:v> $30 695,00 </c:v>
                </c:pt>
                <c:pt idx="7310">
                  <c:v> $30 695,00 </c:v>
                </c:pt>
                <c:pt idx="7311">
                  <c:v> $30 695,00 </c:v>
                </c:pt>
                <c:pt idx="7312">
                  <c:v> $30 695,00 </c:v>
                </c:pt>
                <c:pt idx="7313">
                  <c:v> $30 695,00 </c:v>
                </c:pt>
                <c:pt idx="7314">
                  <c:v> $32 195,00 </c:v>
                </c:pt>
                <c:pt idx="7315">
                  <c:v> $32 195,00 </c:v>
                </c:pt>
                <c:pt idx="7316">
                  <c:v> $33 395,00 </c:v>
                </c:pt>
                <c:pt idx="7317">
                  <c:v> $33 395,00 </c:v>
                </c:pt>
                <c:pt idx="7318">
                  <c:v> $32 495,00 </c:v>
                </c:pt>
                <c:pt idx="7319">
                  <c:v> $29 295,00 </c:v>
                </c:pt>
                <c:pt idx="7320">
                  <c:v> $29 295,00 </c:v>
                </c:pt>
                <c:pt idx="7321">
                  <c:v> $42 450,00 </c:v>
                </c:pt>
                <c:pt idx="7322">
                  <c:v> $45 450,00 </c:v>
                </c:pt>
                <c:pt idx="7323">
                  <c:v> $26 295,00 </c:v>
                </c:pt>
                <c:pt idx="7324">
                  <c:v> $29 995,00 </c:v>
                </c:pt>
                <c:pt idx="7325">
                  <c:v> $29 995,00 </c:v>
                </c:pt>
                <c:pt idx="7326">
                  <c:v> $29 995,00 </c:v>
                </c:pt>
                <c:pt idx="7327">
                  <c:v> $29 995,00 </c:v>
                </c:pt>
                <c:pt idx="7328">
                  <c:v> $31 795,00 </c:v>
                </c:pt>
                <c:pt idx="7329">
                  <c:v> $31 795,00 </c:v>
                </c:pt>
                <c:pt idx="7330">
                  <c:v> $32 495,00 </c:v>
                </c:pt>
                <c:pt idx="7331">
                  <c:v> $32 495,00 </c:v>
                </c:pt>
                <c:pt idx="7332">
                  <c:v> $32 345,00 </c:v>
                </c:pt>
                <c:pt idx="7333">
                  <c:v> $28 595,00 </c:v>
                </c:pt>
                <c:pt idx="7334">
                  <c:v> $28 595,00 </c:v>
                </c:pt>
                <c:pt idx="7335">
                  <c:v> $41 625,00 </c:v>
                </c:pt>
                <c:pt idx="7336">
                  <c:v> $45 925,00 </c:v>
                </c:pt>
                <c:pt idx="7337">
                  <c:v> $25 595,00 </c:v>
                </c:pt>
                <c:pt idx="7338">
                  <c:v> $29 995,00 </c:v>
                </c:pt>
                <c:pt idx="7339">
                  <c:v> $29 995,00 </c:v>
                </c:pt>
                <c:pt idx="7340">
                  <c:v> $29 995,00 </c:v>
                </c:pt>
                <c:pt idx="7341">
                  <c:v> $29 995,00 </c:v>
                </c:pt>
                <c:pt idx="7342">
                  <c:v> $30 945,00 </c:v>
                </c:pt>
                <c:pt idx="7343">
                  <c:v> $30 945,00 </c:v>
                </c:pt>
                <c:pt idx="7344">
                  <c:v> $32 345,00 </c:v>
                </c:pt>
                <c:pt idx="7345">
                  <c:v> $32 345,00 </c:v>
                </c:pt>
                <c:pt idx="7346">
                  <c:v> $32 545,00 </c:v>
                </c:pt>
                <c:pt idx="7347">
                  <c:v> $25 395,00 </c:v>
                </c:pt>
                <c:pt idx="7348">
                  <c:v> $30 395,00 </c:v>
                </c:pt>
                <c:pt idx="7349">
                  <c:v> $30 395,00 </c:v>
                </c:pt>
                <c:pt idx="7350">
                  <c:v> $30 395,00 </c:v>
                </c:pt>
                <c:pt idx="7351">
                  <c:v> $30 395,00 </c:v>
                </c:pt>
                <c:pt idx="7352">
                  <c:v> $25 395,00 </c:v>
                </c:pt>
                <c:pt idx="7353">
                  <c:v> $25 395,00 </c:v>
                </c:pt>
                <c:pt idx="7354">
                  <c:v> $30 395,00 </c:v>
                </c:pt>
                <c:pt idx="7355">
                  <c:v> $32 545,00 </c:v>
                </c:pt>
                <c:pt idx="7356">
                  <c:v> $32 545,00 </c:v>
                </c:pt>
                <c:pt idx="7357">
                  <c:v> $28 045,00 </c:v>
                </c:pt>
                <c:pt idx="7358">
                  <c:v> $26 150,00 </c:v>
                </c:pt>
                <c:pt idx="7359">
                  <c:v> $38 180,00 </c:v>
                </c:pt>
                <c:pt idx="7360">
                  <c:v> $32 345,00 </c:v>
                </c:pt>
                <c:pt idx="7361">
                  <c:v> $26 645,00 </c:v>
                </c:pt>
                <c:pt idx="7362">
                  <c:v> $31 370,00 </c:v>
                </c:pt>
                <c:pt idx="7363">
                  <c:v> $25 445,00 </c:v>
                </c:pt>
                <c:pt idx="7364">
                  <c:v> $24 590,00 </c:v>
                </c:pt>
                <c:pt idx="7365">
                  <c:v> $29 490,00 </c:v>
                </c:pt>
                <c:pt idx="7366">
                  <c:v> $32 005,00 </c:v>
                </c:pt>
                <c:pt idx="7367">
                  <c:v> $33 470,00 </c:v>
                </c:pt>
                <c:pt idx="7368">
                  <c:v> $34 260,00 </c:v>
                </c:pt>
                <c:pt idx="7369">
                  <c:v> $26 450,00 </c:v>
                </c:pt>
                <c:pt idx="7370">
                  <c:v> $38 970,00 </c:v>
                </c:pt>
                <c:pt idx="7371">
                  <c:v> $24 835,00 </c:v>
                </c:pt>
                <c:pt idx="7372">
                  <c:v> $32 160,00 </c:v>
                </c:pt>
                <c:pt idx="7373">
                  <c:v> $29 790,00 </c:v>
                </c:pt>
                <c:pt idx="7374">
                  <c:v> $33 715,00 </c:v>
                </c:pt>
                <c:pt idx="7375">
                  <c:v> $26 545,00 </c:v>
                </c:pt>
                <c:pt idx="7376">
                  <c:v> $37 215,00 </c:v>
                </c:pt>
                <c:pt idx="7377">
                  <c:v> $31 615,00 </c:v>
                </c:pt>
                <c:pt idx="7378">
                  <c:v> $22 510,00 </c:v>
                </c:pt>
                <c:pt idx="7379">
                  <c:v> $28 895,00 </c:v>
                </c:pt>
                <c:pt idx="7380">
                  <c:v> $22 225,00 </c:v>
                </c:pt>
                <c:pt idx="7381">
                  <c:v> $36 045,00 </c:v>
                </c:pt>
                <c:pt idx="7382">
                  <c:v> $30 640,00 </c:v>
                </c:pt>
                <c:pt idx="7383">
                  <c:v> $22 225,00 </c:v>
                </c:pt>
                <c:pt idx="7384">
                  <c:v> $25 890,00 </c:v>
                </c:pt>
                <c:pt idx="7385">
                  <c:v> $32 740,00 </c:v>
                </c:pt>
                <c:pt idx="7386">
                  <c:v> $22 570,00 </c:v>
                </c:pt>
                <c:pt idx="7387">
                  <c:v> $35 320,00 </c:v>
                </c:pt>
                <c:pt idx="7388">
                  <c:v> $30 030,00 </c:v>
                </c:pt>
                <c:pt idx="7389">
                  <c:v> $31 595,00 </c:v>
                </c:pt>
                <c:pt idx="7390">
                  <c:v> $22 995,00 </c:v>
                </c:pt>
                <c:pt idx="7391">
                  <c:v> $23 645,00 </c:v>
                </c:pt>
                <c:pt idx="7392">
                  <c:v> $33 395,00 </c:v>
                </c:pt>
                <c:pt idx="7393">
                  <c:v> $28 095,00 </c:v>
                </c:pt>
                <c:pt idx="7394">
                  <c:v> $28 045,00 </c:v>
                </c:pt>
                <c:pt idx="7395">
                  <c:v> $35 295,00 </c:v>
                </c:pt>
                <c:pt idx="7396">
                  <c:v> $31 495,00 </c:v>
                </c:pt>
                <c:pt idx="7397">
                  <c:v> $25 795,00 </c:v>
                </c:pt>
                <c:pt idx="7398">
                  <c:v> $22 995,00 </c:v>
                </c:pt>
                <c:pt idx="7399">
                  <c:v> $33 095,00 </c:v>
                </c:pt>
                <c:pt idx="7400">
                  <c:v> $27 995,00 </c:v>
                </c:pt>
                <c:pt idx="7401">
                  <c:v> $29 295,00 </c:v>
                </c:pt>
                <c:pt idx="7402">
                  <c:v> $27 395,00 </c:v>
                </c:pt>
                <c:pt idx="7403">
                  <c:v> $34 995,00 </c:v>
                </c:pt>
                <c:pt idx="7404">
                  <c:v> $29 795,00 </c:v>
                </c:pt>
                <c:pt idx="7405">
                  <c:v> $24 895,00 </c:v>
                </c:pt>
                <c:pt idx="7406">
                  <c:v> $20 995,00 </c:v>
                </c:pt>
                <c:pt idx="7407">
                  <c:v> $31 795,00 </c:v>
                </c:pt>
                <c:pt idx="7408">
                  <c:v> $26 295,00 </c:v>
                </c:pt>
                <c:pt idx="7409">
                  <c:v> $26 295,00 </c:v>
                </c:pt>
                <c:pt idx="7410">
                  <c:v> $28 395,00 </c:v>
                </c:pt>
                <c:pt idx="7411">
                  <c:v> $26 595,00 </c:v>
                </c:pt>
                <c:pt idx="7412">
                  <c:v> $33 695,00 </c:v>
                </c:pt>
                <c:pt idx="7413">
                  <c:v> $29 795,00 </c:v>
                </c:pt>
                <c:pt idx="7414">
                  <c:v> $29 995,00 </c:v>
                </c:pt>
                <c:pt idx="7415">
                  <c:v> $25 195,00 </c:v>
                </c:pt>
                <c:pt idx="7416">
                  <c:v> $20 695,00 </c:v>
                </c:pt>
                <c:pt idx="7417">
                  <c:v> $31 395,00 </c:v>
                </c:pt>
                <c:pt idx="7418">
                  <c:v> $31 395,00 </c:v>
                </c:pt>
                <c:pt idx="7419">
                  <c:v> $26 595,00 </c:v>
                </c:pt>
                <c:pt idx="7420">
                  <c:v> $20 695,00 </c:v>
                </c:pt>
                <c:pt idx="7421">
                  <c:v> $28 695,00 </c:v>
                </c:pt>
                <c:pt idx="7422">
                  <c:v> $27 395,00 </c:v>
                </c:pt>
                <c:pt idx="7423">
                  <c:v> $33 295,00 </c:v>
                </c:pt>
                <c:pt idx="7424">
                  <c:v> $33 295,00 </c:v>
                </c:pt>
                <c:pt idx="7425">
                  <c:v> $28 395,00 </c:v>
                </c:pt>
                <c:pt idx="7426">
                  <c:v> $23 295,00 </c:v>
                </c:pt>
                <c:pt idx="7427">
                  <c:v> $19 995,00 </c:v>
                </c:pt>
                <c:pt idx="7428">
                  <c:v> $28 995,00 </c:v>
                </c:pt>
                <c:pt idx="7429">
                  <c:v> $28 595,00 </c:v>
                </c:pt>
                <c:pt idx="7430">
                  <c:v> $24 995,00 </c:v>
                </c:pt>
                <c:pt idx="7431">
                  <c:v> $19 995,00 </c:v>
                </c:pt>
                <c:pt idx="7432">
                  <c:v> $26 795,00 </c:v>
                </c:pt>
                <c:pt idx="7433">
                  <c:v> $24 995,00 </c:v>
                </c:pt>
                <c:pt idx="7434">
                  <c:v> $30 895,00 </c:v>
                </c:pt>
                <c:pt idx="7435">
                  <c:v> $30 495,00 </c:v>
                </c:pt>
                <c:pt idx="7436">
                  <c:v> $30 195,00 </c:v>
                </c:pt>
                <c:pt idx="7437">
                  <c:v> $23 295,00 </c:v>
                </c:pt>
                <c:pt idx="7438">
                  <c:v> $19 195,00 </c:v>
                </c:pt>
                <c:pt idx="7439">
                  <c:v> $28 995,00 </c:v>
                </c:pt>
                <c:pt idx="7440">
                  <c:v> $28 395,00 </c:v>
                </c:pt>
                <c:pt idx="7441">
                  <c:v> $19 195,00 </c:v>
                </c:pt>
                <c:pt idx="7442">
                  <c:v> $26 695,00 </c:v>
                </c:pt>
                <c:pt idx="7443">
                  <c:v> $30 795,00 </c:v>
                </c:pt>
                <c:pt idx="7444">
                  <c:v> $29 995,00 </c:v>
                </c:pt>
                <c:pt idx="7445">
                  <c:v> $22 995,00 </c:v>
                </c:pt>
                <c:pt idx="7446">
                  <c:v> $18 995,00 </c:v>
                </c:pt>
                <c:pt idx="7447">
                  <c:v> $29 995,00 </c:v>
                </c:pt>
                <c:pt idx="7448">
                  <c:v> $28 195,00 </c:v>
                </c:pt>
                <c:pt idx="7449">
                  <c:v> $18 995,00 </c:v>
                </c:pt>
                <c:pt idx="7450">
                  <c:v> $26 395,00 </c:v>
                </c:pt>
                <c:pt idx="7451">
                  <c:v> $31 795,00 </c:v>
                </c:pt>
                <c:pt idx="7452">
                  <c:v> $30 145,00 </c:v>
                </c:pt>
                <c:pt idx="7453">
                  <c:v> $28 445,00 </c:v>
                </c:pt>
                <c:pt idx="7454">
                  <c:v> $24 445,00 </c:v>
                </c:pt>
                <c:pt idx="7455">
                  <c:v> $31 945,00 </c:v>
                </c:pt>
                <c:pt idx="7456">
                  <c:v> $22 245,00 </c:v>
                </c:pt>
                <c:pt idx="7457">
                  <c:v> $28 445,00 </c:v>
                </c:pt>
                <c:pt idx="7458">
                  <c:v> $30 145,00 </c:v>
                </c:pt>
                <c:pt idx="7459">
                  <c:v> $26 145,00 </c:v>
                </c:pt>
                <c:pt idx="7460">
                  <c:v> $33 645,00 </c:v>
                </c:pt>
                <c:pt idx="7461">
                  <c:v> $26 480,00 </c:v>
                </c:pt>
                <c:pt idx="7462">
                  <c:v> $23 990,00 </c:v>
                </c:pt>
                <c:pt idx="7463">
                  <c:v> $20 845,00 </c:v>
                </c:pt>
                <c:pt idx="7464">
                  <c:v> $23 990,00 </c:v>
                </c:pt>
                <c:pt idx="7465">
                  <c:v> $26 480,00 </c:v>
                </c:pt>
                <c:pt idx="7466">
                  <c:v> $29 335,00 </c:v>
                </c:pt>
                <c:pt idx="7467">
                  <c:v> $23 925,00 </c:v>
                </c:pt>
                <c:pt idx="7468">
                  <c:v> $20 925,00 </c:v>
                </c:pt>
                <c:pt idx="7469">
                  <c:v> $27 585,00 </c:v>
                </c:pt>
                <c:pt idx="7470">
                  <c:v> $26 470,00 </c:v>
                </c:pt>
                <c:pt idx="7471">
                  <c:v> $26 790,00 </c:v>
                </c:pt>
                <c:pt idx="7472">
                  <c:v> $32 290,00 </c:v>
                </c:pt>
                <c:pt idx="7473">
                  <c:v> $26 790,00 </c:v>
                </c:pt>
                <c:pt idx="7474">
                  <c:v> $26 250,00 </c:v>
                </c:pt>
                <c:pt idx="7475">
                  <c:v> $31 750,00 </c:v>
                </c:pt>
                <c:pt idx="7476">
                  <c:v> $26 250,00 </c:v>
                </c:pt>
                <c:pt idx="7477">
                  <c:v> $23 595,00 </c:v>
                </c:pt>
                <c:pt idx="7478">
                  <c:v> $29 295,00 </c:v>
                </c:pt>
                <c:pt idx="7479">
                  <c:v> $29 295,00 </c:v>
                </c:pt>
                <c:pt idx="7480">
                  <c:v> $23 595,00 </c:v>
                </c:pt>
                <c:pt idx="7481">
                  <c:v> $23 595,00 </c:v>
                </c:pt>
                <c:pt idx="7482">
                  <c:v> $32 495,00 </c:v>
                </c:pt>
                <c:pt idx="7483">
                  <c:v> $21 795,00 </c:v>
                </c:pt>
                <c:pt idx="7484">
                  <c:v> $27 395,00 </c:v>
                </c:pt>
                <c:pt idx="7485">
                  <c:v> $27 395,00 </c:v>
                </c:pt>
                <c:pt idx="7486">
                  <c:v> $21 795,00 </c:v>
                </c:pt>
                <c:pt idx="7487">
                  <c:v> $21 795,00 </c:v>
                </c:pt>
                <c:pt idx="7488">
                  <c:v> $30 995,00 </c:v>
                </c:pt>
                <c:pt idx="7489">
                  <c:v> $20 895,00 </c:v>
                </c:pt>
                <c:pt idx="7490">
                  <c:v> $26 995,00 </c:v>
                </c:pt>
                <c:pt idx="7491">
                  <c:v> $26 995,00 </c:v>
                </c:pt>
                <c:pt idx="7492">
                  <c:v> $20 895,00 </c:v>
                </c:pt>
                <c:pt idx="7493">
                  <c:v> $20 895,00 </c:v>
                </c:pt>
                <c:pt idx="7494">
                  <c:v> $29 995,00 </c:v>
                </c:pt>
                <c:pt idx="7495">
                  <c:v> $19 995,00 </c:v>
                </c:pt>
                <c:pt idx="7496">
                  <c:v> $26 695,00 </c:v>
                </c:pt>
                <c:pt idx="7497">
                  <c:v> $19 995,00 </c:v>
                </c:pt>
                <c:pt idx="7498">
                  <c:v> $29 995,00 </c:v>
                </c:pt>
                <c:pt idx="7499">
                  <c:v> $28 795,00 </c:v>
                </c:pt>
                <c:pt idx="7500">
                  <c:v> $20 995,00 </c:v>
                </c:pt>
                <c:pt idx="7501">
                  <c:v> $26 495,00 </c:v>
                </c:pt>
                <c:pt idx="7502">
                  <c:v> $20 995,00 </c:v>
                </c:pt>
                <c:pt idx="7503">
                  <c:v> $29 995,00 </c:v>
                </c:pt>
                <c:pt idx="7504">
                  <c:v> $28 495,00 </c:v>
                </c:pt>
                <c:pt idx="7505">
                  <c:v> $28 795,00 </c:v>
                </c:pt>
                <c:pt idx="7506">
                  <c:v> $30 695,00 </c:v>
                </c:pt>
                <c:pt idx="7507">
                  <c:v> $25 845,00 </c:v>
                </c:pt>
                <c:pt idx="7508">
                  <c:v> $32 960,00 </c:v>
                </c:pt>
                <c:pt idx="7509">
                  <c:v> $23 995,00 </c:v>
                </c:pt>
                <c:pt idx="7510">
                  <c:v> $28 360,00 </c:v>
                </c:pt>
                <c:pt idx="7511">
                  <c:v> $27 160,00 </c:v>
                </c:pt>
                <c:pt idx="7512">
                  <c:v> $23 660,00 </c:v>
                </c:pt>
                <c:pt idx="7513">
                  <c:v> $25 160,00 </c:v>
                </c:pt>
                <c:pt idx="7514">
                  <c:v> $23 890,00 </c:v>
                </c:pt>
                <c:pt idx="7515">
                  <c:v> $28 660,00 </c:v>
                </c:pt>
                <c:pt idx="7516">
                  <c:v> $22 520,00 </c:v>
                </c:pt>
                <c:pt idx="7517">
                  <c:v> $27 730,00 </c:v>
                </c:pt>
                <c:pt idx="7518">
                  <c:v> $23 690,00 </c:v>
                </c:pt>
                <c:pt idx="7519">
                  <c:v> $27 775,00 </c:v>
                </c:pt>
                <c:pt idx="7520">
                  <c:v> $23 265,00 </c:v>
                </c:pt>
                <c:pt idx="7521">
                  <c:v> $27 300,00 </c:v>
                </c:pt>
                <c:pt idx="7522">
                  <c:v> $252 800,00 </c:v>
                </c:pt>
                <c:pt idx="7523">
                  <c:v> $245 400,00 </c:v>
                </c:pt>
                <c:pt idx="7524">
                  <c:v> $280 900,00 </c:v>
                </c:pt>
                <c:pt idx="7525">
                  <c:v> $272 700,00 </c:v>
                </c:pt>
                <c:pt idx="7526">
                  <c:v> $202 723,00 </c:v>
                </c:pt>
                <c:pt idx="7527">
                  <c:v> $363 730,00 </c:v>
                </c:pt>
                <c:pt idx="7528">
                  <c:v> $298 900,00 </c:v>
                </c:pt>
                <c:pt idx="7529">
                  <c:v> $24 490,00 </c:v>
                </c:pt>
                <c:pt idx="7530">
                  <c:v> $25 995,00 </c:v>
                </c:pt>
                <c:pt idx="7531">
                  <c:v> $29 195,00 </c:v>
                </c:pt>
                <c:pt idx="7532">
                  <c:v> $25 995,00 </c:v>
                </c:pt>
                <c:pt idx="7533">
                  <c:v> $24 490,00 </c:v>
                </c:pt>
                <c:pt idx="7534">
                  <c:v> $23 890,00 </c:v>
                </c:pt>
                <c:pt idx="7535">
                  <c:v> $23 685,00 </c:v>
                </c:pt>
                <c:pt idx="7536">
                  <c:v> $23 685,00 </c:v>
                </c:pt>
                <c:pt idx="7537">
                  <c:v> $19 995,00 </c:v>
                </c:pt>
                <c:pt idx="7538">
                  <c:v> $25 515,00 </c:v>
                </c:pt>
                <c:pt idx="7539">
                  <c:v> $19 995,00 </c:v>
                </c:pt>
                <c:pt idx="7540">
                  <c:v> $25 585,00 </c:v>
                </c:pt>
                <c:pt idx="7541">
                  <c:v> $25 585,00 </c:v>
                </c:pt>
                <c:pt idx="7542">
                  <c:v> $23 890,00 </c:v>
                </c:pt>
                <c:pt idx="7543">
                  <c:v> $27 415,00 </c:v>
                </c:pt>
                <c:pt idx="7544">
                  <c:v> $24 635,00 </c:v>
                </c:pt>
                <c:pt idx="7545">
                  <c:v> $27 335,00 </c:v>
                </c:pt>
                <c:pt idx="7546">
                  <c:v> $23 335,00 </c:v>
                </c:pt>
                <c:pt idx="7547">
                  <c:v> $20 000,00 </c:v>
                </c:pt>
                <c:pt idx="7548">
                  <c:v> $25 135,00 </c:v>
                </c:pt>
                <c:pt idx="7549">
                  <c:v> $22 735,00 </c:v>
                </c:pt>
                <c:pt idx="7550">
                  <c:v> $29 235,00 </c:v>
                </c:pt>
                <c:pt idx="7551">
                  <c:v> $25 235,00 </c:v>
                </c:pt>
                <c:pt idx="7552">
                  <c:v> $27 035,00 </c:v>
                </c:pt>
                <c:pt idx="7553">
                  <c:v> $25 190,00 </c:v>
                </c:pt>
                <c:pt idx="7554">
                  <c:v> $25 190,00 </c:v>
                </c:pt>
                <c:pt idx="7555">
                  <c:v> $27 795,00 </c:v>
                </c:pt>
                <c:pt idx="7556">
                  <c:v> $29 290,00 </c:v>
                </c:pt>
                <c:pt idx="7557">
                  <c:v> $24 995,00 </c:v>
                </c:pt>
                <c:pt idx="7558">
                  <c:v> $27 595,00 </c:v>
                </c:pt>
                <c:pt idx="7559">
                  <c:v> $27 595,00 </c:v>
                </c:pt>
                <c:pt idx="7560">
                  <c:v> $28 295,00 </c:v>
                </c:pt>
                <c:pt idx="7561">
                  <c:v> $21 990,00 </c:v>
                </c:pt>
                <c:pt idx="7562">
                  <c:v> $19 745,00 </c:v>
                </c:pt>
                <c:pt idx="7563">
                  <c:v> $16 245,00 </c:v>
                </c:pt>
                <c:pt idx="7564">
                  <c:v> $19 745,00 </c:v>
                </c:pt>
                <c:pt idx="7565">
                  <c:v> $20 495,00 </c:v>
                </c:pt>
                <c:pt idx="7566">
                  <c:v> $21 240,00 </c:v>
                </c:pt>
                <c:pt idx="7567">
                  <c:v> $17 740,00 </c:v>
                </c:pt>
                <c:pt idx="7568">
                  <c:v> $21 240,00 </c:v>
                </c:pt>
                <c:pt idx="7569">
                  <c:v> $21 240,00 </c:v>
                </c:pt>
                <c:pt idx="7570">
                  <c:v> $16 245,00 </c:v>
                </c:pt>
                <c:pt idx="7571">
                  <c:v> $19 745,00 </c:v>
                </c:pt>
                <c:pt idx="7572">
                  <c:v> $20 495,00 </c:v>
                </c:pt>
                <c:pt idx="7573">
                  <c:v> $19 745,00 </c:v>
                </c:pt>
                <c:pt idx="7574">
                  <c:v> $17 740,00 </c:v>
                </c:pt>
                <c:pt idx="7575">
                  <c:v> $21 240,00 </c:v>
                </c:pt>
                <c:pt idx="7576">
                  <c:v> $21 990,00 </c:v>
                </c:pt>
                <c:pt idx="7577">
                  <c:v> $26 695,00 </c:v>
                </c:pt>
                <c:pt idx="7578">
                  <c:v> $19 700,00 </c:v>
                </c:pt>
                <c:pt idx="7579">
                  <c:v> $17 900,00 </c:v>
                </c:pt>
                <c:pt idx="7580">
                  <c:v> $20 395,00 </c:v>
                </c:pt>
                <c:pt idx="7581">
                  <c:v> $20 395,00 </c:v>
                </c:pt>
                <c:pt idx="7582">
                  <c:v> $17 745,00 </c:v>
                </c:pt>
                <c:pt idx="7583">
                  <c:v> $22 575,00 </c:v>
                </c:pt>
                <c:pt idx="7584">
                  <c:v> $20 395,00 </c:v>
                </c:pt>
                <c:pt idx="7585">
                  <c:v> $24 495,00 </c:v>
                </c:pt>
                <c:pt idx="7586">
                  <c:v> $21 395,00 </c:v>
                </c:pt>
                <c:pt idx="7587">
                  <c:v> $22 800,00 </c:v>
                </c:pt>
                <c:pt idx="7588">
                  <c:v> $19 700,00 </c:v>
                </c:pt>
                <c:pt idx="7589">
                  <c:v> $17 700,00 </c:v>
                </c:pt>
                <c:pt idx="7590">
                  <c:v> $16 845,00 </c:v>
                </c:pt>
                <c:pt idx="7591">
                  <c:v> $18 700,00 </c:v>
                </c:pt>
                <c:pt idx="7592">
                  <c:v> $22 495,00 </c:v>
                </c:pt>
                <c:pt idx="7593">
                  <c:v> $18 700,00 </c:v>
                </c:pt>
                <c:pt idx="7594">
                  <c:v> $20 345,00 </c:v>
                </c:pt>
                <c:pt idx="7595">
                  <c:v> $22 800,00 </c:v>
                </c:pt>
                <c:pt idx="7596">
                  <c:v> $26 595,00 </c:v>
                </c:pt>
                <c:pt idx="7597">
                  <c:v> $26 195,00 </c:v>
                </c:pt>
                <c:pt idx="7598">
                  <c:v> $19 500,00 </c:v>
                </c:pt>
                <c:pt idx="7599">
                  <c:v> $17 500,00 </c:v>
                </c:pt>
                <c:pt idx="7600">
                  <c:v> $18 500,00 </c:v>
                </c:pt>
                <c:pt idx="7601">
                  <c:v> $22 195,00 </c:v>
                </c:pt>
                <c:pt idx="7602">
                  <c:v> $18 500,00 </c:v>
                </c:pt>
                <c:pt idx="7603">
                  <c:v> $19 945,00 </c:v>
                </c:pt>
                <c:pt idx="7604">
                  <c:v> $22 500,00 </c:v>
                </c:pt>
                <c:pt idx="7605">
                  <c:v> $26 195,00 </c:v>
                </c:pt>
                <c:pt idx="7606">
                  <c:v> $26 095,00 </c:v>
                </c:pt>
                <c:pt idx="7607">
                  <c:v> $19 500,00 </c:v>
                </c:pt>
                <c:pt idx="7608">
                  <c:v> $19 500,00 </c:v>
                </c:pt>
                <c:pt idx="7609">
                  <c:v> $17 500,00 </c:v>
                </c:pt>
                <c:pt idx="7610">
                  <c:v> $17 500,00 </c:v>
                </c:pt>
                <c:pt idx="7611">
                  <c:v> $16 195,00 </c:v>
                </c:pt>
                <c:pt idx="7612">
                  <c:v> $18 500,00 </c:v>
                </c:pt>
                <c:pt idx="7613">
                  <c:v> $18 500,00 </c:v>
                </c:pt>
                <c:pt idx="7614">
                  <c:v> $22 095,00 </c:v>
                </c:pt>
                <c:pt idx="7615">
                  <c:v> $19 695,00 </c:v>
                </c:pt>
                <c:pt idx="7616">
                  <c:v> $22 500,00 </c:v>
                </c:pt>
                <c:pt idx="7617">
                  <c:v> $22 500,00 </c:v>
                </c:pt>
                <c:pt idx="7618">
                  <c:v> $23 500,00 </c:v>
                </c:pt>
                <c:pt idx="7619">
                  <c:v> $17 500,00 </c:v>
                </c:pt>
                <c:pt idx="7620">
                  <c:v> $15 500,00 </c:v>
                </c:pt>
                <c:pt idx="7621">
                  <c:v> $18 500,00 </c:v>
                </c:pt>
                <c:pt idx="7622">
                  <c:v> $19 500,00 </c:v>
                </c:pt>
                <c:pt idx="7623">
                  <c:v> $22 000,00 </c:v>
                </c:pt>
                <c:pt idx="7624">
                  <c:v> $19 500,00 </c:v>
                </c:pt>
                <c:pt idx="7625">
                  <c:v> $22 500,00 </c:v>
                </c:pt>
                <c:pt idx="7626">
                  <c:v> $24 320,00 </c:v>
                </c:pt>
                <c:pt idx="7627">
                  <c:v> $23 325,00 </c:v>
                </c:pt>
                <c:pt idx="7628">
                  <c:v> $23 325,00 </c:v>
                </c:pt>
                <c:pt idx="7629">
                  <c:v> $21 910,00 </c:v>
                </c:pt>
                <c:pt idx="7630">
                  <c:v> $23 895,00 </c:v>
                </c:pt>
                <c:pt idx="7631">
                  <c:v> $23 325,00 </c:v>
                </c:pt>
                <c:pt idx="7632">
                  <c:v> $20 995,00 </c:v>
                </c:pt>
                <c:pt idx="7633">
                  <c:v> $20 795,00 </c:v>
                </c:pt>
                <c:pt idx="7634">
                  <c:v> $21 880,00 </c:v>
                </c:pt>
                <c:pt idx="7635">
                  <c:v> $21 880,00 </c:v>
                </c:pt>
                <c:pt idx="7636">
                  <c:v> $19 495,00 </c:v>
                </c:pt>
                <c:pt idx="7637">
                  <c:v> $24 795,00 </c:v>
                </c:pt>
                <c:pt idx="7638">
                  <c:v> $20 695,00 </c:v>
                </c:pt>
                <c:pt idx="7639">
                  <c:v> $21 695,00 </c:v>
                </c:pt>
                <c:pt idx="7640">
                  <c:v> $21 695,00 </c:v>
                </c:pt>
                <c:pt idx="7641">
                  <c:v> $19 345,00 </c:v>
                </c:pt>
                <c:pt idx="7642">
                  <c:v> $24 695,00 </c:v>
                </c:pt>
                <c:pt idx="7643">
                  <c:v> $20 395,00 </c:v>
                </c:pt>
                <c:pt idx="7644">
                  <c:v> $21 395,00 </c:v>
                </c:pt>
                <c:pt idx="7645">
                  <c:v> $19 195,00 </c:v>
                </c:pt>
                <c:pt idx="7646">
                  <c:v> $24 395,00 </c:v>
                </c:pt>
                <c:pt idx="7647">
                  <c:v> $33 210,00 </c:v>
                </c:pt>
                <c:pt idx="7648">
                  <c:v> $32 995,00 </c:v>
                </c:pt>
                <c:pt idx="7649">
                  <c:v> $31 800,00 </c:v>
                </c:pt>
                <c:pt idx="7650">
                  <c:v> $31 800,00 </c:v>
                </c:pt>
                <c:pt idx="7651">
                  <c:v> $31 800,00 </c:v>
                </c:pt>
                <c:pt idx="7652">
                  <c:v> $31 800,00 </c:v>
                </c:pt>
                <c:pt idx="7653">
                  <c:v> $32 210,00 </c:v>
                </c:pt>
                <c:pt idx="7654">
                  <c:v> $34 115,00 </c:v>
                </c:pt>
                <c:pt idx="7655">
                  <c:v> $30 680,00 </c:v>
                </c:pt>
                <c:pt idx="7656">
                  <c:v> $38 385,00 </c:v>
                </c:pt>
                <c:pt idx="7657">
                  <c:v> $31 940,00 </c:v>
                </c:pt>
                <c:pt idx="7658">
                  <c:v> $28 460,00 </c:v>
                </c:pt>
                <c:pt idx="7659">
                  <c:v> $36 210,00 </c:v>
                </c:pt>
                <c:pt idx="7660">
                  <c:v> $30 115,00 </c:v>
                </c:pt>
                <c:pt idx="7661">
                  <c:v> $26 520,00 </c:v>
                </c:pt>
                <c:pt idx="7662">
                  <c:v> $34 385,00 </c:v>
                </c:pt>
                <c:pt idx="7663">
                  <c:v> $24 000,00 </c:v>
                </c:pt>
                <c:pt idx="7664">
                  <c:v> $27 940,00 </c:v>
                </c:pt>
                <c:pt idx="7665">
                  <c:v> $24 300,00 </c:v>
                </c:pt>
                <c:pt idx="7666">
                  <c:v> $22 155,00 </c:v>
                </c:pt>
                <c:pt idx="7667">
                  <c:v> $24 905,00 </c:v>
                </c:pt>
                <c:pt idx="7668">
                  <c:v> $25 800,00 </c:v>
                </c:pt>
                <c:pt idx="7669">
                  <c:v> $18 960,00 </c:v>
                </c:pt>
                <c:pt idx="7670">
                  <c:v> $17 820,00 </c:v>
                </c:pt>
                <c:pt idx="7671">
                  <c:v> $22 485,00 </c:v>
                </c:pt>
                <c:pt idx="7672">
                  <c:v> $23 220,00 </c:v>
                </c:pt>
                <c:pt idx="7673">
                  <c:v> $20 580,00 </c:v>
                </c:pt>
                <c:pt idx="7674">
                  <c:v> $19 515,00 </c:v>
                </c:pt>
                <c:pt idx="7675">
                  <c:v> $20 405,00 </c:v>
                </c:pt>
                <c:pt idx="7676">
                  <c:v> $23 575,00 </c:v>
                </c:pt>
                <c:pt idx="7677">
                  <c:v> $24 255,00 </c:v>
                </c:pt>
                <c:pt idx="7678">
                  <c:v> $25 805,00 </c:v>
                </c:pt>
                <c:pt idx="7679">
                  <c:v> $22 305,00 </c:v>
                </c:pt>
                <c:pt idx="7680">
                  <c:v> $21 810,00 </c:v>
                </c:pt>
                <c:pt idx="7681">
                  <c:v> $22 985,00 </c:v>
                </c:pt>
                <c:pt idx="7682">
                  <c:v> $24 535,00 </c:v>
                </c:pt>
                <c:pt idx="7683">
                  <c:v> $18 805,00 </c:v>
                </c:pt>
                <c:pt idx="7684">
                  <c:v> $17 680,00 </c:v>
                </c:pt>
                <c:pt idx="7685">
                  <c:v> $17 665,00 </c:v>
                </c:pt>
                <c:pt idx="7686">
                  <c:v> $16 395,00 </c:v>
                </c:pt>
                <c:pt idx="7687">
                  <c:v> $17 990,00 </c:v>
                </c:pt>
                <c:pt idx="7688">
                  <c:v> $21 050,00 </c:v>
                </c:pt>
                <c:pt idx="7689">
                  <c:v> $21 675,00 </c:v>
                </c:pt>
                <c:pt idx="7690">
                  <c:v> $19 080,00 </c:v>
                </c:pt>
                <c:pt idx="7691">
                  <c:v> $17 890,00 </c:v>
                </c:pt>
                <c:pt idx="7692">
                  <c:v> $18 450,00 </c:v>
                </c:pt>
                <c:pt idx="7693">
                  <c:v> $21 005,00 </c:v>
                </c:pt>
                <c:pt idx="7694">
                  <c:v> $19 495,00 </c:v>
                </c:pt>
                <c:pt idx="7695">
                  <c:v> $19 870,00 </c:v>
                </c:pt>
                <c:pt idx="7696">
                  <c:v> $18 380,00 </c:v>
                </c:pt>
                <c:pt idx="7697">
                  <c:v> $20 320,00 </c:v>
                </c:pt>
                <c:pt idx="7698">
                  <c:v> $22 150,00 </c:v>
                </c:pt>
                <c:pt idx="7699">
                  <c:v> $22 800,00 </c:v>
                </c:pt>
                <c:pt idx="7700">
                  <c:v> $24 350,00 </c:v>
                </c:pt>
                <c:pt idx="7701">
                  <c:v> $20 880,00 </c:v>
                </c:pt>
                <c:pt idx="7702">
                  <c:v> $19 905,00 </c:v>
                </c:pt>
                <c:pt idx="7703">
                  <c:v> $21 530,00 </c:v>
                </c:pt>
                <c:pt idx="7704">
                  <c:v> $23 080,00 </c:v>
                </c:pt>
                <c:pt idx="7705">
                  <c:v> $17 375,00 </c:v>
                </c:pt>
                <c:pt idx="7706">
                  <c:v> $15 775,00 </c:v>
                </c:pt>
                <c:pt idx="7707">
                  <c:v> $16 240,00 </c:v>
                </c:pt>
                <c:pt idx="7708">
                  <c:v> $14 490,00 </c:v>
                </c:pt>
                <c:pt idx="7709">
                  <c:v> $16 780,00 </c:v>
                </c:pt>
                <c:pt idx="7710">
                  <c:v> $19 125,00 </c:v>
                </c:pt>
                <c:pt idx="7711">
                  <c:v> $19 720,00 </c:v>
                </c:pt>
                <c:pt idx="7712">
                  <c:v> $17 655,00 </c:v>
                </c:pt>
                <c:pt idx="7713">
                  <c:v> $15 985,00 </c:v>
                </c:pt>
                <c:pt idx="7714">
                  <c:v> $17 645,00 </c:v>
                </c:pt>
                <c:pt idx="7715">
                  <c:v> $20 435,00 </c:v>
                </c:pt>
                <c:pt idx="7716">
                  <c:v> $18 945,00 </c:v>
                </c:pt>
                <c:pt idx="7717">
                  <c:v> $19 310,00 </c:v>
                </c:pt>
                <c:pt idx="7718">
                  <c:v> $17 840,00 </c:v>
                </c:pt>
                <c:pt idx="7719">
                  <c:v> $19 755,00 </c:v>
                </c:pt>
                <c:pt idx="7720">
                  <c:v> $21 565,00 </c:v>
                </c:pt>
                <c:pt idx="7721">
                  <c:v> $22 000,00 </c:v>
                </c:pt>
                <c:pt idx="7722">
                  <c:v> $23 355,00 </c:v>
                </c:pt>
                <c:pt idx="7723">
                  <c:v> $24 425,00 </c:v>
                </c:pt>
                <c:pt idx="7724">
                  <c:v> $20 310,00 </c:v>
                </c:pt>
                <c:pt idx="7725">
                  <c:v> $19 350,00 </c:v>
                </c:pt>
                <c:pt idx="7726">
                  <c:v> $20 745,00 </c:v>
                </c:pt>
                <c:pt idx="7727">
                  <c:v> $22 100,00 </c:v>
                </c:pt>
                <c:pt idx="7728">
                  <c:v> $16 735,00 </c:v>
                </c:pt>
                <c:pt idx="7729">
                  <c:v> $15 240,00 </c:v>
                </c:pt>
                <c:pt idx="7730">
                  <c:v> $15 610,00 </c:v>
                </c:pt>
                <c:pt idx="7731">
                  <c:v> $13 970,00 </c:v>
                </c:pt>
                <c:pt idx="7732">
                  <c:v> $15 090,00 </c:v>
                </c:pt>
                <c:pt idx="7733">
                  <c:v> $16 255,00 </c:v>
                </c:pt>
                <c:pt idx="7734">
                  <c:v> $18 465,00 </c:v>
                </c:pt>
                <c:pt idx="7735">
                  <c:v> $18 065,00 </c:v>
                </c:pt>
                <c:pt idx="7736">
                  <c:v> $18 900,00 </c:v>
                </c:pt>
                <c:pt idx="7737">
                  <c:v> $17 010,00 </c:v>
                </c:pt>
                <c:pt idx="7738">
                  <c:v> $15 445,00 </c:v>
                </c:pt>
                <c:pt idx="7739">
                  <c:v> $16 480,00 </c:v>
                </c:pt>
                <c:pt idx="7740">
                  <c:v> $24 025,00 </c:v>
                </c:pt>
                <c:pt idx="7741">
                  <c:v> $17 300,00 </c:v>
                </c:pt>
                <c:pt idx="7742">
                  <c:v> $15 555,00 </c:v>
                </c:pt>
                <c:pt idx="7743">
                  <c:v> $21 120,00 </c:v>
                </c:pt>
                <c:pt idx="7744">
                  <c:v> $19 250,00 </c:v>
                </c:pt>
                <c:pt idx="7745">
                  <c:v> $16 150,00 </c:v>
                </c:pt>
                <c:pt idx="7746">
                  <c:v> $14 450,00 </c:v>
                </c:pt>
                <c:pt idx="7747">
                  <c:v> $16 055,00 </c:v>
                </c:pt>
                <c:pt idx="7748">
                  <c:v> $16 840,00 </c:v>
                </c:pt>
                <c:pt idx="7749">
                  <c:v> $19 970,00 </c:v>
                </c:pt>
                <c:pt idx="7750">
                  <c:v> $18 140,00 </c:v>
                </c:pt>
                <c:pt idx="7751">
                  <c:v> $20 460,00 </c:v>
                </c:pt>
                <c:pt idx="7752">
                  <c:v> $19 505,00 </c:v>
                </c:pt>
                <c:pt idx="7753">
                  <c:v> $19 215,00 </c:v>
                </c:pt>
                <c:pt idx="7754">
                  <c:v> $19 995,00 </c:v>
                </c:pt>
                <c:pt idx="7755">
                  <c:v> $23 325,00 </c:v>
                </c:pt>
                <c:pt idx="7756">
                  <c:v> $23 815,00 </c:v>
                </c:pt>
                <c:pt idx="7757">
                  <c:v> $25 385,00 </c:v>
                </c:pt>
                <c:pt idx="7758">
                  <c:v> $26 670,00 </c:v>
                </c:pt>
                <c:pt idx="7759">
                  <c:v> $17 945,00 </c:v>
                </c:pt>
                <c:pt idx="7760">
                  <c:v> $16 160,00 </c:v>
                </c:pt>
                <c:pt idx="7761">
                  <c:v> $17 850,00 </c:v>
                </c:pt>
                <c:pt idx="7762">
                  <c:v> $18 630,00 </c:v>
                </c:pt>
                <c:pt idx="7763">
                  <c:v> $21 965,00 </c:v>
                </c:pt>
                <c:pt idx="7764">
                  <c:v> $20 045,00 </c:v>
                </c:pt>
                <c:pt idx="7765">
                  <c:v> $22 450,00 </c:v>
                </c:pt>
                <c:pt idx="7766">
                  <c:v> $22 810,00 </c:v>
                </c:pt>
                <c:pt idx="7767">
                  <c:v> $17 705,00 </c:v>
                </c:pt>
                <c:pt idx="7768">
                  <c:v> $15 730,00 </c:v>
                </c:pt>
                <c:pt idx="7769">
                  <c:v> $21 570,00 </c:v>
                </c:pt>
                <c:pt idx="7770">
                  <c:v> $19 425,00 </c:v>
                </c:pt>
                <c:pt idx="7771">
                  <c:v> $16 530,00 </c:v>
                </c:pt>
                <c:pt idx="7772">
                  <c:v> $14 610,00 </c:v>
                </c:pt>
                <c:pt idx="7773">
                  <c:v> $16 375,00 </c:v>
                </c:pt>
                <c:pt idx="7774">
                  <c:v> $17 025,00 </c:v>
                </c:pt>
                <c:pt idx="7775">
                  <c:v> $20 395,00 </c:v>
                </c:pt>
                <c:pt idx="7776">
                  <c:v> $18 300,00 </c:v>
                </c:pt>
                <c:pt idx="7777">
                  <c:v> $20 750,00 </c:v>
                </c:pt>
                <c:pt idx="7778">
                  <c:v> $19 915,00 </c:v>
                </c:pt>
                <c:pt idx="7779">
                  <c:v> $19 615,00 </c:v>
                </c:pt>
                <c:pt idx="7780">
                  <c:v> $20 275,00 </c:v>
                </c:pt>
                <c:pt idx="7781">
                  <c:v> $23 635,00 </c:v>
                </c:pt>
                <c:pt idx="7782">
                  <c:v> $25 500,00 </c:v>
                </c:pt>
                <c:pt idx="7783">
                  <c:v> $26 795,00 </c:v>
                </c:pt>
                <c:pt idx="7784">
                  <c:v> $23 990,00 </c:v>
                </c:pt>
                <c:pt idx="7785">
                  <c:v> $18 735,00 </c:v>
                </c:pt>
                <c:pt idx="7786">
                  <c:v> $17 500,00 </c:v>
                </c:pt>
                <c:pt idx="7787">
                  <c:v> $18 290,00 </c:v>
                </c:pt>
                <c:pt idx="7788">
                  <c:v> $19 095,00 </c:v>
                </c:pt>
                <c:pt idx="7789">
                  <c:v> $22 455,00 </c:v>
                </c:pt>
                <c:pt idx="7790">
                  <c:v> $21 215,00 </c:v>
                </c:pt>
                <c:pt idx="7791">
                  <c:v> $18 520,00 </c:v>
                </c:pt>
                <c:pt idx="7792">
                  <c:v> $18 430,00 </c:v>
                </c:pt>
                <c:pt idx="7793">
                  <c:v> $15 745,00 </c:v>
                </c:pt>
                <c:pt idx="7794">
                  <c:v> $16 800,00 </c:v>
                </c:pt>
                <c:pt idx="7795">
                  <c:v> $14 965,00 </c:v>
                </c:pt>
                <c:pt idx="7796">
                  <c:v> $16 450,00 </c:v>
                </c:pt>
                <c:pt idx="7797">
                  <c:v> $20 515,00 </c:v>
                </c:pt>
                <c:pt idx="7798">
                  <c:v> $16 085,00 </c:v>
                </c:pt>
                <c:pt idx="7799">
                  <c:v> $14 575,00 </c:v>
                </c:pt>
                <c:pt idx="7800">
                  <c:v> $22 245,00 </c:v>
                </c:pt>
                <c:pt idx="7801">
                  <c:v> $24 760,00 </c:v>
                </c:pt>
                <c:pt idx="7802">
                  <c:v> $26 015,00 </c:v>
                </c:pt>
                <c:pt idx="7803">
                  <c:v> $23 605,00 </c:v>
                </c:pt>
                <c:pt idx="7804">
                  <c:v> $24 620,00 </c:v>
                </c:pt>
                <c:pt idx="7805">
                  <c:v> $22 760,00 </c:v>
                </c:pt>
                <c:pt idx="7806">
                  <c:v> $21 160,00 </c:v>
                </c:pt>
                <c:pt idx="7807">
                  <c:v> $22 555,00 </c:v>
                </c:pt>
                <c:pt idx="7808">
                  <c:v> $21 805,00 </c:v>
                </c:pt>
                <c:pt idx="7809">
                  <c:v> $19 240,00 </c:v>
                </c:pt>
                <c:pt idx="7810">
                  <c:v> $20 540,00 </c:v>
                </c:pt>
                <c:pt idx="7811">
                  <c:v> $21 945,00 </c:v>
                </c:pt>
                <c:pt idx="7812">
                  <c:v> $18 120,00 </c:v>
                </c:pt>
                <c:pt idx="7813">
                  <c:v> $17 965,00 </c:v>
                </c:pt>
                <c:pt idx="7814">
                  <c:v> $20 580,00 </c:v>
                </c:pt>
                <c:pt idx="7815">
                  <c:v> $17 990,00 </c:v>
                </c:pt>
                <c:pt idx="7816">
                  <c:v> $17 475,00 </c:v>
                </c:pt>
                <c:pt idx="7817">
                  <c:v> $14 570,00 </c:v>
                </c:pt>
                <c:pt idx="7818">
                  <c:v> $15 845,00 </c:v>
                </c:pt>
                <c:pt idx="7819">
                  <c:v> $14 035,00 </c:v>
                </c:pt>
                <c:pt idx="7820">
                  <c:v> $15 695,00 </c:v>
                </c:pt>
                <c:pt idx="7821">
                  <c:v> $20 010,00 </c:v>
                </c:pt>
                <c:pt idx="7822">
                  <c:v> $15 130,00 </c:v>
                </c:pt>
                <c:pt idx="7823">
                  <c:v> $13 645,00 </c:v>
                </c:pt>
                <c:pt idx="7824">
                  <c:v> $21 625,00 </c:v>
                </c:pt>
                <c:pt idx="7825">
                  <c:v> $25 450,00 </c:v>
                </c:pt>
                <c:pt idx="7826">
                  <c:v> $24 250,00 </c:v>
                </c:pt>
                <c:pt idx="7827">
                  <c:v> $22 950,00 </c:v>
                </c:pt>
                <c:pt idx="7828">
                  <c:v> $24 545,00 </c:v>
                </c:pt>
                <c:pt idx="7829">
                  <c:v> $22 085,00 </c:v>
                </c:pt>
                <c:pt idx="7830">
                  <c:v> $20 540,00 </c:v>
                </c:pt>
                <c:pt idx="7831">
                  <c:v> $21 635,00 </c:v>
                </c:pt>
                <c:pt idx="7832">
                  <c:v> $20 550,00 </c:v>
                </c:pt>
                <c:pt idx="7833">
                  <c:v> $18 710,00 </c:v>
                </c:pt>
                <c:pt idx="7834">
                  <c:v> $19 980,00 </c:v>
                </c:pt>
                <c:pt idx="7835">
                  <c:v> $21 290,00 </c:v>
                </c:pt>
                <c:pt idx="7836">
                  <c:v> $19 035,00 </c:v>
                </c:pt>
                <c:pt idx="7837">
                  <c:v> $17 645,00 </c:v>
                </c:pt>
                <c:pt idx="7838">
                  <c:v> $17 380,00 </c:v>
                </c:pt>
                <c:pt idx="7839">
                  <c:v> $19 335,00 </c:v>
                </c:pt>
                <c:pt idx="7840">
                  <c:v> $16 235,00 </c:v>
                </c:pt>
                <c:pt idx="7841">
                  <c:v> $16 930,00 </c:v>
                </c:pt>
                <c:pt idx="7842">
                  <c:v> $13 490,00 </c:v>
                </c:pt>
                <c:pt idx="7843">
                  <c:v> $15 305,00 </c:v>
                </c:pt>
                <c:pt idx="7844">
                  <c:v> $12 955,00 </c:v>
                </c:pt>
                <c:pt idx="7845">
                  <c:v> $15 035,00 </c:v>
                </c:pt>
                <c:pt idx="7846">
                  <c:v> $19 270,00 </c:v>
                </c:pt>
                <c:pt idx="7847">
                  <c:v> $14 585,00 </c:v>
                </c:pt>
                <c:pt idx="7848">
                  <c:v> $12 565,00 </c:v>
                </c:pt>
                <c:pt idx="7849">
                  <c:v> $21 035,00 </c:v>
                </c:pt>
                <c:pt idx="7850">
                  <c:v> $25 010,00 </c:v>
                </c:pt>
                <c:pt idx="7851">
                  <c:v> $22 330,00 </c:v>
                </c:pt>
                <c:pt idx="7852">
                  <c:v> $22 360,00 </c:v>
                </c:pt>
                <c:pt idx="7853">
                  <c:v> $24 085,00 </c:v>
                </c:pt>
                <c:pt idx="7854">
                  <c:v> $21 200,00 </c:v>
                </c:pt>
                <c:pt idx="7855">
                  <c:v> $24 515,00 </c:v>
                </c:pt>
                <c:pt idx="7856">
                  <c:v> $19 950,00 </c:v>
                </c:pt>
                <c:pt idx="7857">
                  <c:v> $21 130,00 </c:v>
                </c:pt>
                <c:pt idx="7858">
                  <c:v> $19 960,00 </c:v>
                </c:pt>
                <c:pt idx="7859">
                  <c:v> $21 835,00 </c:v>
                </c:pt>
                <c:pt idx="7860">
                  <c:v> $20 675,00 </c:v>
                </c:pt>
                <c:pt idx="7861">
                  <c:v> $18 195,00 </c:v>
                </c:pt>
                <c:pt idx="7862">
                  <c:v> $20 690,00 </c:v>
                </c:pt>
                <c:pt idx="7863">
                  <c:v> $18 865,00 </c:v>
                </c:pt>
                <c:pt idx="7864">
                  <c:v> $17 215,00 </c:v>
                </c:pt>
                <c:pt idx="7865">
                  <c:v> $16 625,00 </c:v>
                </c:pt>
                <c:pt idx="7866">
                  <c:v> $18 825,00 </c:v>
                </c:pt>
                <c:pt idx="7867">
                  <c:v> $17 475,00 </c:v>
                </c:pt>
                <c:pt idx="7868">
                  <c:v> $16 820,00 </c:v>
                </c:pt>
                <c:pt idx="7869">
                  <c:v> $12 110,00 </c:v>
                </c:pt>
                <c:pt idx="7870">
                  <c:v> $21 145,00 </c:v>
                </c:pt>
                <c:pt idx="7871">
                  <c:v> $19 440,00 </c:v>
                </c:pt>
                <c:pt idx="7872">
                  <c:v> $22 745,00 </c:v>
                </c:pt>
                <c:pt idx="7873">
                  <c:v> $24 335,00 </c:v>
                </c:pt>
                <c:pt idx="7874">
                  <c:v> $23 240,00 </c:v>
                </c:pt>
                <c:pt idx="7875">
                  <c:v> $24 190,00 </c:v>
                </c:pt>
                <c:pt idx="7876">
                  <c:v> $19 175,00 </c:v>
                </c:pt>
                <c:pt idx="7877">
                  <c:v> $22 975,00 </c:v>
                </c:pt>
                <c:pt idx="7878">
                  <c:v> $22 480,00 </c:v>
                </c:pt>
                <c:pt idx="7879">
                  <c:v> $20 670,00 </c:v>
                </c:pt>
                <c:pt idx="7880">
                  <c:v> $21 965,00 </c:v>
                </c:pt>
                <c:pt idx="7881">
                  <c:v> $20 765,00 </c:v>
                </c:pt>
                <c:pt idx="7882">
                  <c:v> $24 150,00 </c:v>
                </c:pt>
                <c:pt idx="7883">
                  <c:v> $22 765,00 </c:v>
                </c:pt>
                <c:pt idx="7884">
                  <c:v> $23 750,00 </c:v>
                </c:pt>
                <c:pt idx="7885">
                  <c:v> $20 645,00 </c:v>
                </c:pt>
                <c:pt idx="7886">
                  <c:v> $16 850,00 </c:v>
                </c:pt>
                <c:pt idx="7887">
                  <c:v> $16 175,00 </c:v>
                </c:pt>
                <c:pt idx="7888">
                  <c:v> $22 500,00 </c:v>
                </c:pt>
                <c:pt idx="7889">
                  <c:v> $18 585,00 </c:v>
                </c:pt>
                <c:pt idx="7890">
                  <c:v> $18 960,00 </c:v>
                </c:pt>
                <c:pt idx="7891">
                  <c:v> $17 140,00 </c:v>
                </c:pt>
                <c:pt idx="7892">
                  <c:v> $20 595,00 </c:v>
                </c:pt>
                <c:pt idx="7893">
                  <c:v> $20 260,00 </c:v>
                </c:pt>
                <c:pt idx="7894">
                  <c:v> $16 455,00 </c:v>
                </c:pt>
                <c:pt idx="7895">
                  <c:v> $15 785,00 </c:v>
                </c:pt>
                <c:pt idx="7896">
                  <c:v> $16 565,00 </c:v>
                </c:pt>
                <c:pt idx="7897">
                  <c:v> $13 040,00 </c:v>
                </c:pt>
                <c:pt idx="7898">
                  <c:v> $16 000,00 </c:v>
                </c:pt>
                <c:pt idx="7899">
                  <c:v> $20 685,00 </c:v>
                </c:pt>
                <c:pt idx="7900">
                  <c:v> $17 260,00 </c:v>
                </c:pt>
                <c:pt idx="7901">
                  <c:v> $20 435,00 </c:v>
                </c:pt>
                <c:pt idx="7902">
                  <c:v> $14 870,00 </c:v>
                </c:pt>
                <c:pt idx="7903">
                  <c:v> $14 545,00 </c:v>
                </c:pt>
                <c:pt idx="7904">
                  <c:v> $15 020,00 </c:v>
                </c:pt>
                <c:pt idx="7905">
                  <c:v> $14 695,00 </c:v>
                </c:pt>
                <c:pt idx="7906">
                  <c:v> $19 925,00 </c:v>
                </c:pt>
                <c:pt idx="7907">
                  <c:v> $16 785,00 </c:v>
                </c:pt>
                <c:pt idx="7908">
                  <c:v> $14 940,00 </c:v>
                </c:pt>
                <c:pt idx="7909">
                  <c:v> $12 505,00 </c:v>
                </c:pt>
                <c:pt idx="7910">
                  <c:v> $14 700,00 </c:v>
                </c:pt>
                <c:pt idx="7911">
                  <c:v> $19 675,00 </c:v>
                </c:pt>
                <c:pt idx="7912">
                  <c:v> $14 395,00 </c:v>
                </c:pt>
                <c:pt idx="7913">
                  <c:v> $14 070,00 </c:v>
                </c:pt>
                <c:pt idx="7914">
                  <c:v> $11 960,00 </c:v>
                </c:pt>
                <c:pt idx="7915">
                  <c:v> $14 545,00 </c:v>
                </c:pt>
                <c:pt idx="7916">
                  <c:v> $14 220,00 </c:v>
                </c:pt>
                <c:pt idx="7917">
                  <c:v> $15 920,00 </c:v>
                </c:pt>
                <c:pt idx="7918">
                  <c:v> $15 890,00 </c:v>
                </c:pt>
                <c:pt idx="7919">
                  <c:v> $15 240,00 </c:v>
                </c:pt>
                <c:pt idx="7920">
                  <c:v> $19 785,00 </c:v>
                </c:pt>
                <c:pt idx="7921">
                  <c:v> $17 530,00 </c:v>
                </c:pt>
                <c:pt idx="7922">
                  <c:v> $14 205,00 </c:v>
                </c:pt>
                <c:pt idx="7923">
                  <c:v> $12 050,00 </c:v>
                </c:pt>
                <c:pt idx="7924">
                  <c:v> $18 640,00 </c:v>
                </c:pt>
                <c:pt idx="7925">
                  <c:v> $16 390,00 </c:v>
                </c:pt>
                <c:pt idx="7926">
                  <c:v> $13 655,00 </c:v>
                </c:pt>
                <c:pt idx="7927">
                  <c:v> $11 580,00 </c:v>
                </c:pt>
                <c:pt idx="7928">
                  <c:v> $18 070,00 </c:v>
                </c:pt>
                <c:pt idx="7929">
                  <c:v> $15 725,00 </c:v>
                </c:pt>
                <c:pt idx="7930">
                  <c:v> $16 020,00 </c:v>
                </c:pt>
                <c:pt idx="7931">
                  <c:v> $15 300,00 </c:v>
                </c:pt>
                <c:pt idx="7932">
                  <c:v> $19 435,00 </c:v>
                </c:pt>
                <c:pt idx="7933">
                  <c:v> $17 335,00 </c:v>
                </c:pt>
                <c:pt idx="7934">
                  <c:v> $14 470,00 </c:v>
                </c:pt>
                <c:pt idx="7935">
                  <c:v> $12 315,00 </c:v>
                </c:pt>
                <c:pt idx="7936">
                  <c:v> $18 310,00 </c:v>
                </c:pt>
                <c:pt idx="7937">
                  <c:v> $16 195,00 </c:v>
                </c:pt>
                <c:pt idx="7938">
                  <c:v> $13 920,00 </c:v>
                </c:pt>
                <c:pt idx="7939">
                  <c:v> $11 845,00 </c:v>
                </c:pt>
                <c:pt idx="7940">
                  <c:v> $17 735,00 </c:v>
                </c:pt>
                <c:pt idx="7941">
                  <c:v> $18 865,00 </c:v>
                </c:pt>
                <c:pt idx="7942">
                  <c:v> $15 445,00 </c:v>
                </c:pt>
                <c:pt idx="7943">
                  <c:v> $14 940,00 </c:v>
                </c:pt>
                <c:pt idx="7944">
                  <c:v> $16 675,00 </c:v>
                </c:pt>
                <c:pt idx="7945">
                  <c:v> $18 880,00 </c:v>
                </c:pt>
                <c:pt idx="7946">
                  <c:v> $17 370,00 </c:v>
                </c:pt>
                <c:pt idx="7947">
                  <c:v> $19 695,00 </c:v>
                </c:pt>
                <c:pt idx="7948">
                  <c:v> $13 855,00 </c:v>
                </c:pt>
                <c:pt idx="7949">
                  <c:v> $11 955,00 </c:v>
                </c:pt>
                <c:pt idx="7950">
                  <c:v> $17 985,00 </c:v>
                </c:pt>
                <c:pt idx="7951">
                  <c:v> $16 235,00 </c:v>
                </c:pt>
                <c:pt idx="7952">
                  <c:v> $13 305,00 </c:v>
                </c:pt>
                <c:pt idx="7953">
                  <c:v> $11 485,00 </c:v>
                </c:pt>
                <c:pt idx="7954">
                  <c:v> $15 045,00 </c:v>
                </c:pt>
                <c:pt idx="7955">
                  <c:v> $17 395,00 </c:v>
                </c:pt>
                <c:pt idx="7956">
                  <c:v> $15 765,00 </c:v>
                </c:pt>
                <c:pt idx="7957">
                  <c:v> $19 375,00 </c:v>
                </c:pt>
                <c:pt idx="7958">
                  <c:v> $15 015,00 </c:v>
                </c:pt>
                <c:pt idx="7959">
                  <c:v> $19 390,00 </c:v>
                </c:pt>
                <c:pt idx="7960">
                  <c:v> $14 415,00 </c:v>
                </c:pt>
                <c:pt idx="7961">
                  <c:v> $17 980,00 </c:v>
                </c:pt>
                <c:pt idx="7962">
                  <c:v> $19 305,00 </c:v>
                </c:pt>
                <c:pt idx="7963">
                  <c:v> $16 575,00 </c:v>
                </c:pt>
                <c:pt idx="7964">
                  <c:v> $20 325,00 </c:v>
                </c:pt>
                <c:pt idx="7965">
                  <c:v> $13 370,00 </c:v>
                </c:pt>
                <c:pt idx="7966">
                  <c:v> $18 495,00 </c:v>
                </c:pt>
                <c:pt idx="7967">
                  <c:v> $11 455,00 </c:v>
                </c:pt>
                <c:pt idx="7968">
                  <c:v> $16 835,00 </c:v>
                </c:pt>
                <c:pt idx="7969">
                  <c:v> $18 740,00 </c:v>
                </c:pt>
                <c:pt idx="7970">
                  <c:v> $12 840,00 </c:v>
                </c:pt>
                <c:pt idx="7971">
                  <c:v> $17 905,00 </c:v>
                </c:pt>
                <c:pt idx="7972">
                  <c:v> $11 070,00 </c:v>
                </c:pt>
                <c:pt idx="7973">
                  <c:v> $16 365,00 </c:v>
                </c:pt>
                <c:pt idx="7974">
                  <c:v> $18 150,00 </c:v>
                </c:pt>
                <c:pt idx="7975">
                  <c:v> $14 945,00 </c:v>
                </c:pt>
                <c:pt idx="7976">
                  <c:v> $19 320,00 </c:v>
                </c:pt>
                <c:pt idx="7977">
                  <c:v> $19 360,00 </c:v>
                </c:pt>
                <c:pt idx="7978">
                  <c:v> $17 975,00 </c:v>
                </c:pt>
                <c:pt idx="7979">
                  <c:v> $19 275,00 </c:v>
                </c:pt>
                <c:pt idx="7980">
                  <c:v> $20 295,00 </c:v>
                </c:pt>
                <c:pt idx="7981">
                  <c:v> $14 440,00 </c:v>
                </c:pt>
                <c:pt idx="7982">
                  <c:v> $13 955,00 </c:v>
                </c:pt>
                <c:pt idx="7983">
                  <c:v> $16 095,00 </c:v>
                </c:pt>
                <c:pt idx="7984">
                  <c:v> $12 765,00 </c:v>
                </c:pt>
                <c:pt idx="7985">
                  <c:v> $10 960,00 </c:v>
                </c:pt>
                <c:pt idx="7986">
                  <c:v> $18 210,00 </c:v>
                </c:pt>
                <c:pt idx="7987">
                  <c:v> $16 560,00 </c:v>
                </c:pt>
                <c:pt idx="7988">
                  <c:v> $18 685,00 </c:v>
                </c:pt>
                <c:pt idx="7989">
                  <c:v> $12 235,00 </c:v>
                </c:pt>
                <c:pt idx="7990">
                  <c:v> $10 575,00 </c:v>
                </c:pt>
                <c:pt idx="7991">
                  <c:v> $14 435,00 </c:v>
                </c:pt>
                <c:pt idx="7992">
                  <c:v> $17 620,00 </c:v>
                </c:pt>
                <c:pt idx="7993">
                  <c:v> $16 090,00 </c:v>
                </c:pt>
                <c:pt idx="7994">
                  <c:v> $18 095,00 </c:v>
                </c:pt>
                <c:pt idx="7995">
                  <c:v> $18 584,00 </c:v>
                </c:pt>
                <c:pt idx="7996">
                  <c:v> $18 634,00 </c:v>
                </c:pt>
                <c:pt idx="7997">
                  <c:v> $17 240,00 </c:v>
                </c:pt>
                <c:pt idx="7998">
                  <c:v> $18 553,00 </c:v>
                </c:pt>
                <c:pt idx="7999">
                  <c:v> $19 571,00 </c:v>
                </c:pt>
                <c:pt idx="8000">
                  <c:v> $13 276,00 </c:v>
                </c:pt>
                <c:pt idx="8001">
                  <c:v> $12 776,00 </c:v>
                </c:pt>
                <c:pt idx="8002">
                  <c:v> $14 933,00 </c:v>
                </c:pt>
                <c:pt idx="8003">
                  <c:v> $12 412,00 </c:v>
                </c:pt>
                <c:pt idx="8004">
                  <c:v> $10 608,00 </c:v>
                </c:pt>
                <c:pt idx="8005">
                  <c:v> $17 474,00 </c:v>
                </c:pt>
                <c:pt idx="8006">
                  <c:v> $15 851,00 </c:v>
                </c:pt>
                <c:pt idx="8007">
                  <c:v> $17 949,00 </c:v>
                </c:pt>
                <c:pt idx="8008">
                  <c:v> $11 881,00 </c:v>
                </c:pt>
                <c:pt idx="8009">
                  <c:v> $10 224,00 </c:v>
                </c:pt>
                <c:pt idx="8010">
                  <c:v> $13 359,00 </c:v>
                </c:pt>
                <c:pt idx="8011">
                  <c:v> $16 881,00 </c:v>
                </c:pt>
                <c:pt idx="8012">
                  <c:v> $15 378,00 </c:v>
                </c:pt>
                <c:pt idx="8013">
                  <c:v> $17 356,00 </c:v>
                </c:pt>
                <c:pt idx="8014">
                  <c:v> $17 413,00 </c:v>
                </c:pt>
                <c:pt idx="8015">
                  <c:v> $12 388,00 </c:v>
                </c:pt>
                <c:pt idx="8016">
                  <c:v> $11 892,00 </c:v>
                </c:pt>
                <c:pt idx="8017">
                  <c:v> $13 488,00 </c:v>
                </c:pt>
                <c:pt idx="8018">
                  <c:v> $14 014,00 </c:v>
                </c:pt>
                <c:pt idx="8019">
                  <c:v> $16 928,00 </c:v>
                </c:pt>
                <c:pt idx="8020">
                  <c:v> $15 625,00 </c:v>
                </c:pt>
                <c:pt idx="8021">
                  <c:v> $17 607,00 </c:v>
                </c:pt>
                <c:pt idx="8022">
                  <c:v> $18 328,00 </c:v>
                </c:pt>
                <c:pt idx="8023">
                  <c:v> $11 721,00 </c:v>
                </c:pt>
                <c:pt idx="8024">
                  <c:v> $9 825,00 </c:v>
                </c:pt>
                <c:pt idx="8025">
                  <c:v> $12 872,00 </c:v>
                </c:pt>
                <c:pt idx="8026">
                  <c:v> $16 085,00 </c:v>
                </c:pt>
                <c:pt idx="8027">
                  <c:v> $14 253,00 </c:v>
                </c:pt>
                <c:pt idx="8028">
                  <c:v> $17 081,00 </c:v>
                </c:pt>
                <c:pt idx="8029">
                  <c:v> $11 171,00 </c:v>
                </c:pt>
                <c:pt idx="8030">
                  <c:v> $9 449,00 </c:v>
                </c:pt>
                <c:pt idx="8031">
                  <c:v> $12 320,00 </c:v>
                </c:pt>
                <c:pt idx="8032">
                  <c:v> $12 545,00 </c:v>
                </c:pt>
                <c:pt idx="8033">
                  <c:v> $15 486,00 </c:v>
                </c:pt>
                <c:pt idx="8034">
                  <c:v> $13 918,00 </c:v>
                </c:pt>
                <c:pt idx="8035">
                  <c:v> $16 482,00 </c:v>
                </c:pt>
                <c:pt idx="8036">
                  <c:v> $16 434,00 </c:v>
                </c:pt>
                <c:pt idx="8037">
                  <c:v> $12 147,00 </c:v>
                </c:pt>
                <c:pt idx="8038">
                  <c:v> $11 775,00 </c:v>
                </c:pt>
                <c:pt idx="8039">
                  <c:v> $12 964,00 </c:v>
                </c:pt>
                <c:pt idx="8040">
                  <c:v> $15 947,00 </c:v>
                </c:pt>
                <c:pt idx="8041">
                  <c:v> $15 231,00 </c:v>
                </c:pt>
                <c:pt idx="8042">
                  <c:v> $16 535,00 </c:v>
                </c:pt>
                <c:pt idx="8043">
                  <c:v> $10 756,00 </c:v>
                </c:pt>
                <c:pt idx="8044">
                  <c:v> $9 529,00 </c:v>
                </c:pt>
                <c:pt idx="8045">
                  <c:v> $11 613,00 </c:v>
                </c:pt>
                <c:pt idx="8046">
                  <c:v> $14 327,00 </c:v>
                </c:pt>
                <c:pt idx="8047">
                  <c:v> $12 898,00 </c:v>
                </c:pt>
                <c:pt idx="8048">
                  <c:v> $15 073,00 </c:v>
                </c:pt>
                <c:pt idx="8049">
                  <c:v> $10 436,00 </c:v>
                </c:pt>
                <c:pt idx="8050">
                  <c:v> $8 781,00 </c:v>
                </c:pt>
                <c:pt idx="8051">
                  <c:v> $11 293,00 </c:v>
                </c:pt>
                <c:pt idx="8052">
                  <c:v> $14 115,00 </c:v>
                </c:pt>
                <c:pt idx="8053">
                  <c:v> $12 672,00 </c:v>
                </c:pt>
                <c:pt idx="8054">
                  <c:v> $14 861,00 </c:v>
                </c:pt>
                <c:pt idx="8055">
                  <c:v> $12 175,00 </c:v>
                </c:pt>
                <c:pt idx="8056">
                  <c:v> $9 876,00 </c:v>
                </c:pt>
                <c:pt idx="8057">
                  <c:v> $14 840,00 </c:v>
                </c:pt>
                <c:pt idx="8058">
                  <c:v> $11 461,00 </c:v>
                </c:pt>
                <c:pt idx="8059">
                  <c:v> $13 556,00 </c:v>
                </c:pt>
                <c:pt idx="8060">
                  <c:v> $10 196,00 </c:v>
                </c:pt>
                <c:pt idx="8061">
                  <c:v> $13 345,00 </c:v>
                </c:pt>
                <c:pt idx="8062">
                  <c:v> $9 662,00 </c:v>
                </c:pt>
                <c:pt idx="8063">
                  <c:v> $14 333,00 </c:v>
                </c:pt>
                <c:pt idx="8064">
                  <c:v> $11 448,00 </c:v>
                </c:pt>
                <c:pt idx="8065">
                  <c:v> $13 029,00 </c:v>
                </c:pt>
                <c:pt idx="8066">
                  <c:v> $9 987,00 </c:v>
                </c:pt>
                <c:pt idx="8067">
                  <c:v> $12 866,00 </c:v>
                </c:pt>
                <c:pt idx="8068">
                  <c:v> $9 224,00 </c:v>
                </c:pt>
                <c:pt idx="8069">
                  <c:v> $13 812,00 </c:v>
                </c:pt>
                <c:pt idx="8070">
                  <c:v> $10 771,00 </c:v>
                </c:pt>
                <c:pt idx="8071">
                  <c:v> $12 385,00 </c:v>
                </c:pt>
                <c:pt idx="8072">
                  <c:v> $9 387,00 </c:v>
                </c:pt>
                <c:pt idx="8073">
                  <c:v> $12 221,00 </c:v>
                </c:pt>
                <c:pt idx="8074">
                  <c:v> $28 155,00 </c:v>
                </c:pt>
                <c:pt idx="8075">
                  <c:v> $45 170,00 </c:v>
                </c:pt>
                <c:pt idx="8076">
                  <c:v> $40 460,00 </c:v>
                </c:pt>
                <c:pt idx="8077">
                  <c:v> $58 645,00 </c:v>
                </c:pt>
                <c:pt idx="8078">
                  <c:v> $49 235,00 </c:v>
                </c:pt>
                <c:pt idx="8079">
                  <c:v> $56 115,00 </c:v>
                </c:pt>
                <c:pt idx="8080">
                  <c:v> $42 915,00 </c:v>
                </c:pt>
                <c:pt idx="8081">
                  <c:v> $38 205,00 </c:v>
                </c:pt>
                <c:pt idx="8082">
                  <c:v> $55 840,00 </c:v>
                </c:pt>
                <c:pt idx="8083">
                  <c:v> $58 345,00 </c:v>
                </c:pt>
                <c:pt idx="8084">
                  <c:v> $70 560,00 </c:v>
                </c:pt>
                <c:pt idx="8085">
                  <c:v> $47 985,00 </c:v>
                </c:pt>
                <c:pt idx="8086">
                  <c:v> $55 815,00 </c:v>
                </c:pt>
                <c:pt idx="8087">
                  <c:v> $42 750,00 </c:v>
                </c:pt>
                <c:pt idx="8088">
                  <c:v> $37 925,00 </c:v>
                </c:pt>
                <c:pt idx="8089">
                  <c:v> $46 875,00 </c:v>
                </c:pt>
                <c:pt idx="8090">
                  <c:v> $40 495,00 </c:v>
                </c:pt>
                <c:pt idx="8091">
                  <c:v> $35 670,00 </c:v>
                </c:pt>
                <c:pt idx="8092">
                  <c:v> $45 625,00 </c:v>
                </c:pt>
                <c:pt idx="8093">
                  <c:v> $52 855,00 </c:v>
                </c:pt>
                <c:pt idx="8094">
                  <c:v> $37 885,00 </c:v>
                </c:pt>
                <c:pt idx="8095">
                  <c:v> $33 100,00 </c:v>
                </c:pt>
                <c:pt idx="8096">
                  <c:v> $37 585,00 </c:v>
                </c:pt>
                <c:pt idx="8097">
                  <c:v> $32 800,00 </c:v>
                </c:pt>
                <c:pt idx="8098">
                  <c:v> $40 725,00 </c:v>
                </c:pt>
                <c:pt idx="8099">
                  <c:v> $36 000,00 </c:v>
                </c:pt>
                <c:pt idx="8100">
                  <c:v> $55 220,00 </c:v>
                </c:pt>
                <c:pt idx="8101">
                  <c:v> $44 860,00 </c:v>
                </c:pt>
                <c:pt idx="8102">
                  <c:v> $52 690,00 </c:v>
                </c:pt>
                <c:pt idx="8103">
                  <c:v> $39 420,00 </c:v>
                </c:pt>
                <c:pt idx="8104">
                  <c:v> $34 695,00 </c:v>
                </c:pt>
                <c:pt idx="8105">
                  <c:v> $54 920,00 </c:v>
                </c:pt>
                <c:pt idx="8106">
                  <c:v> $67 135,00 </c:v>
                </c:pt>
                <c:pt idx="8107">
                  <c:v> $44 560,00 </c:v>
                </c:pt>
                <c:pt idx="8108">
                  <c:v> $52 390,00 </c:v>
                </c:pt>
                <c:pt idx="8109">
                  <c:v> $38 375,00 </c:v>
                </c:pt>
                <c:pt idx="8110">
                  <c:v> $33 545,00 </c:v>
                </c:pt>
                <c:pt idx="8111">
                  <c:v> $42 500,00 </c:v>
                </c:pt>
                <c:pt idx="8112">
                  <c:v> $37 070,00 </c:v>
                </c:pt>
                <c:pt idx="8113">
                  <c:v> $32 240,00 </c:v>
                </c:pt>
                <c:pt idx="8114">
                  <c:v> $42 200,00 </c:v>
                </c:pt>
                <c:pt idx="8115">
                  <c:v> $34 460,00 </c:v>
                </c:pt>
                <c:pt idx="8116">
                  <c:v> $28 455,00 </c:v>
                </c:pt>
                <c:pt idx="8117">
                  <c:v> $34 160,00 </c:v>
                </c:pt>
                <c:pt idx="8118">
                  <c:v> $27 705,00 </c:v>
                </c:pt>
                <c:pt idx="8119">
                  <c:v> $44 310,00 </c:v>
                </c:pt>
                <c:pt idx="8120">
                  <c:v> $40 010,00 </c:v>
                </c:pt>
                <c:pt idx="8121">
                  <c:v> $58 210,00 </c:v>
                </c:pt>
                <c:pt idx="8122">
                  <c:v> $48 550,00 </c:v>
                </c:pt>
                <c:pt idx="8123">
                  <c:v> $55 655,00 </c:v>
                </c:pt>
                <c:pt idx="8124">
                  <c:v> $42 055,00 </c:v>
                </c:pt>
                <c:pt idx="8125">
                  <c:v> $37 755,00 </c:v>
                </c:pt>
                <c:pt idx="8126">
                  <c:v> $53 660,00 </c:v>
                </c:pt>
                <c:pt idx="8127">
                  <c:v> $57 910,00 </c:v>
                </c:pt>
                <c:pt idx="8128">
                  <c:v> $64 785,00 </c:v>
                </c:pt>
                <c:pt idx="8129">
                  <c:v> $47 300,00 </c:v>
                </c:pt>
                <c:pt idx="8130">
                  <c:v> $55 355,00 </c:v>
                </c:pt>
                <c:pt idx="8131">
                  <c:v> $41 890,00 </c:v>
                </c:pt>
                <c:pt idx="8132">
                  <c:v> $37 475,00 </c:v>
                </c:pt>
                <c:pt idx="8133">
                  <c:v> $46 190,00 </c:v>
                </c:pt>
                <c:pt idx="8134">
                  <c:v> $39 635,00 </c:v>
                </c:pt>
                <c:pt idx="8135">
                  <c:v> $35 220,00 </c:v>
                </c:pt>
                <c:pt idx="8136">
                  <c:v> $44 940,00 </c:v>
                </c:pt>
                <c:pt idx="8137">
                  <c:v> $50 675,00 </c:v>
                </c:pt>
                <c:pt idx="8138">
                  <c:v> $37 025,00 </c:v>
                </c:pt>
                <c:pt idx="8139">
                  <c:v> $32 650,00 </c:v>
                </c:pt>
                <c:pt idx="8140">
                  <c:v> $36 725,00 </c:v>
                </c:pt>
                <c:pt idx="8141">
                  <c:v> $32 350,00 </c:v>
                </c:pt>
                <c:pt idx="8142">
                  <c:v> $39 865,00 </c:v>
                </c:pt>
                <c:pt idx="8143">
                  <c:v> $35 550,00 </c:v>
                </c:pt>
                <c:pt idx="8144">
                  <c:v> $54 785,00 </c:v>
                </c:pt>
                <c:pt idx="8145">
                  <c:v> $44 175,00 </c:v>
                </c:pt>
                <c:pt idx="8146">
                  <c:v> $52 230,00 </c:v>
                </c:pt>
                <c:pt idx="8147">
                  <c:v> $38 560,00 </c:v>
                </c:pt>
                <c:pt idx="8148">
                  <c:v> $34 245,00 </c:v>
                </c:pt>
                <c:pt idx="8149">
                  <c:v> $54 485,00 </c:v>
                </c:pt>
                <c:pt idx="8150">
                  <c:v> $61 360,00 </c:v>
                </c:pt>
                <c:pt idx="8151">
                  <c:v> $43 875,00 </c:v>
                </c:pt>
                <c:pt idx="8152">
                  <c:v> $51 930,00 </c:v>
                </c:pt>
                <c:pt idx="8153">
                  <c:v> $37 515,00 </c:v>
                </c:pt>
                <c:pt idx="8154">
                  <c:v> $33 095,00 </c:v>
                </c:pt>
                <c:pt idx="8155">
                  <c:v> $41 815,00 </c:v>
                </c:pt>
                <c:pt idx="8156">
                  <c:v> $36 210,00 </c:v>
                </c:pt>
                <c:pt idx="8157">
                  <c:v> $31 790,00 </c:v>
                </c:pt>
                <c:pt idx="8158">
                  <c:v> $41 515,00 </c:v>
                </c:pt>
                <c:pt idx="8159">
                  <c:v> $33 600,00 </c:v>
                </c:pt>
                <c:pt idx="8160">
                  <c:v> $28 005,00 </c:v>
                </c:pt>
                <c:pt idx="8161">
                  <c:v> $33 300,00 </c:v>
                </c:pt>
                <c:pt idx="8162">
                  <c:v> $26 540,00 </c:v>
                </c:pt>
                <c:pt idx="8163">
                  <c:v> $42 425,00 </c:v>
                </c:pt>
                <c:pt idx="8164">
                  <c:v> $38 325,00 </c:v>
                </c:pt>
                <c:pt idx="8165">
                  <c:v> $56 235,00 </c:v>
                </c:pt>
                <c:pt idx="8166">
                  <c:v> $46 895,00 </c:v>
                </c:pt>
                <c:pt idx="8167">
                  <c:v> $53 775,00 </c:v>
                </c:pt>
                <c:pt idx="8168">
                  <c:v> $40 635,00 </c:v>
                </c:pt>
                <c:pt idx="8169">
                  <c:v> $36 565,00 </c:v>
                </c:pt>
                <c:pt idx="8170">
                  <c:v> $55 940,00 </c:v>
                </c:pt>
                <c:pt idx="8171">
                  <c:v> $62 310,00 </c:v>
                </c:pt>
                <c:pt idx="8172">
                  <c:v> $45 845,00 </c:v>
                </c:pt>
                <c:pt idx="8173">
                  <c:v> $53 475,00 </c:v>
                </c:pt>
                <c:pt idx="8174">
                  <c:v> $40 070,00 </c:v>
                </c:pt>
                <c:pt idx="8175">
                  <c:v> $35 870,00 </c:v>
                </c:pt>
                <c:pt idx="8176">
                  <c:v> $44 540,00 </c:v>
                </c:pt>
                <c:pt idx="8177">
                  <c:v> $38 215,00 </c:v>
                </c:pt>
                <c:pt idx="8178">
                  <c:v> $34 025,00 </c:v>
                </c:pt>
                <c:pt idx="8179">
                  <c:v> $43 490,00 </c:v>
                </c:pt>
                <c:pt idx="8180">
                  <c:v> $35 630,00 </c:v>
                </c:pt>
                <c:pt idx="8181">
                  <c:v> $31 485,00 </c:v>
                </c:pt>
                <c:pt idx="8182">
                  <c:v> $35 330,00 </c:v>
                </c:pt>
                <c:pt idx="8183">
                  <c:v> $31 185,00 </c:v>
                </c:pt>
                <c:pt idx="8184">
                  <c:v> $38 250,00 </c:v>
                </c:pt>
                <c:pt idx="8185">
                  <c:v> $34 165,00 </c:v>
                </c:pt>
                <c:pt idx="8186">
                  <c:v> $52 815,00 </c:v>
                </c:pt>
                <c:pt idx="8187">
                  <c:v> $42 725,00 </c:v>
                </c:pt>
                <c:pt idx="8188">
                  <c:v> $50 350,00 </c:v>
                </c:pt>
                <c:pt idx="8189">
                  <c:v> $37 140,00 </c:v>
                </c:pt>
                <c:pt idx="8190">
                  <c:v> $33 055,00 </c:v>
                </c:pt>
                <c:pt idx="8191">
                  <c:v> $52 515,00 </c:v>
                </c:pt>
                <c:pt idx="8192">
                  <c:v> $58 885,00 </c:v>
                </c:pt>
                <c:pt idx="8193">
                  <c:v> $42 425,00 </c:v>
                </c:pt>
                <c:pt idx="8194">
                  <c:v> $50 050,00 </c:v>
                </c:pt>
                <c:pt idx="8195">
                  <c:v> $35 895,00 </c:v>
                </c:pt>
                <c:pt idx="8196">
                  <c:v> $31 710,00 </c:v>
                </c:pt>
                <c:pt idx="8197">
                  <c:v> $40 365,00 </c:v>
                </c:pt>
                <c:pt idx="8198">
                  <c:v> $34 790,00 </c:v>
                </c:pt>
                <c:pt idx="8199">
                  <c:v> $30 600,00 </c:v>
                </c:pt>
                <c:pt idx="8200">
                  <c:v> $40 065,00 </c:v>
                </c:pt>
                <c:pt idx="8201">
                  <c:v> $32 210,00 </c:v>
                </c:pt>
                <c:pt idx="8202">
                  <c:v> $26 840,00 </c:v>
                </c:pt>
                <c:pt idx="8203">
                  <c:v> $31 905,00 </c:v>
                </c:pt>
                <c:pt idx="8204">
                  <c:v> $26 030,00 </c:v>
                </c:pt>
                <c:pt idx="8205">
                  <c:v> $41 840,00 </c:v>
                </c:pt>
                <c:pt idx="8206">
                  <c:v> $41 840,00 </c:v>
                </c:pt>
                <c:pt idx="8207">
                  <c:v> $37 815,00 </c:v>
                </c:pt>
                <c:pt idx="8208">
                  <c:v> $37 815,00 </c:v>
                </c:pt>
                <c:pt idx="8209">
                  <c:v> $55 305,00 </c:v>
                </c:pt>
                <c:pt idx="8210">
                  <c:v> $46 140,00 </c:v>
                </c:pt>
                <c:pt idx="8211">
                  <c:v> $46 140,00 </c:v>
                </c:pt>
                <c:pt idx="8212">
                  <c:v> $52 845,00 </c:v>
                </c:pt>
                <c:pt idx="8213">
                  <c:v> $40 050,00 </c:v>
                </c:pt>
                <c:pt idx="8214">
                  <c:v> $36 055,00 </c:v>
                </c:pt>
                <c:pt idx="8215">
                  <c:v> $55 010,00 </c:v>
                </c:pt>
                <c:pt idx="8216">
                  <c:v> $45 090,00 </c:v>
                </c:pt>
                <c:pt idx="8217">
                  <c:v> $52 545,00 </c:v>
                </c:pt>
                <c:pt idx="8218">
                  <c:v> $39 485,00 </c:v>
                </c:pt>
                <c:pt idx="8219">
                  <c:v> $39 485,00 </c:v>
                </c:pt>
                <c:pt idx="8220">
                  <c:v> $35 360,00 </c:v>
                </c:pt>
                <c:pt idx="8221">
                  <c:v> $35 360,00 </c:v>
                </c:pt>
                <c:pt idx="8222">
                  <c:v> $43 785,00 </c:v>
                </c:pt>
                <c:pt idx="8223">
                  <c:v> $43 785,00 </c:v>
                </c:pt>
                <c:pt idx="8224">
                  <c:v> $37 630,00 </c:v>
                </c:pt>
                <c:pt idx="8225">
                  <c:v> $33 515,00 </c:v>
                </c:pt>
                <c:pt idx="8226">
                  <c:v> $42 735,00 </c:v>
                </c:pt>
                <c:pt idx="8227">
                  <c:v> $35 045,00 </c:v>
                </c:pt>
                <c:pt idx="8228">
                  <c:v> $35 045,00 </c:v>
                </c:pt>
                <c:pt idx="8229">
                  <c:v> $30 975,00 </c:v>
                </c:pt>
                <c:pt idx="8230">
                  <c:v> $30 975,00 </c:v>
                </c:pt>
                <c:pt idx="8231">
                  <c:v> $34 745,00 </c:v>
                </c:pt>
                <c:pt idx="8232">
                  <c:v> $30 675,00 </c:v>
                </c:pt>
                <c:pt idx="8233">
                  <c:v> $37 665,00 </c:v>
                </c:pt>
                <c:pt idx="8234">
                  <c:v> $37 665,00 </c:v>
                </c:pt>
                <c:pt idx="8235">
                  <c:v> $33 655,00 </c:v>
                </c:pt>
                <c:pt idx="8236">
                  <c:v> $33 655,00 </c:v>
                </c:pt>
                <c:pt idx="8237">
                  <c:v> $51 885,00 </c:v>
                </c:pt>
                <c:pt idx="8238">
                  <c:v> $41 970,00 </c:v>
                </c:pt>
                <c:pt idx="8239">
                  <c:v> $41 970,00 </c:v>
                </c:pt>
                <c:pt idx="8240">
                  <c:v> $49 420,00 </c:v>
                </c:pt>
                <c:pt idx="8241">
                  <c:v> $36 555,00 </c:v>
                </c:pt>
                <c:pt idx="8242">
                  <c:v> $32 545,00 </c:v>
                </c:pt>
                <c:pt idx="8243">
                  <c:v> $51 585,00 </c:v>
                </c:pt>
                <c:pt idx="8244">
                  <c:v> $41 670,00 </c:v>
                </c:pt>
                <c:pt idx="8245">
                  <c:v> $49 120,00 </c:v>
                </c:pt>
                <c:pt idx="8246">
                  <c:v> $35 310,00 </c:v>
                </c:pt>
                <c:pt idx="8247">
                  <c:v> $35 310,00 </c:v>
                </c:pt>
                <c:pt idx="8248">
                  <c:v> $31 200,00 </c:v>
                </c:pt>
                <c:pt idx="8249">
                  <c:v> $31 200,00 </c:v>
                </c:pt>
                <c:pt idx="8250">
                  <c:v> $39 610,00 </c:v>
                </c:pt>
                <c:pt idx="8251">
                  <c:v> $39 610,00 </c:v>
                </c:pt>
                <c:pt idx="8252">
                  <c:v> $34 205,00 </c:v>
                </c:pt>
                <c:pt idx="8253">
                  <c:v> $30 090,00 </c:v>
                </c:pt>
                <c:pt idx="8254">
                  <c:v> $39 310,00 </c:v>
                </c:pt>
                <c:pt idx="8255">
                  <c:v> $31 625,00 </c:v>
                </c:pt>
                <c:pt idx="8256">
                  <c:v> $31 625,00 </c:v>
                </c:pt>
                <c:pt idx="8257">
                  <c:v> $26 330,00 </c:v>
                </c:pt>
                <c:pt idx="8258">
                  <c:v> $26 330,00 </c:v>
                </c:pt>
                <c:pt idx="8259">
                  <c:v> $31 320,00 </c:v>
                </c:pt>
                <c:pt idx="8260">
                  <c:v> $34 850,00 </c:v>
                </c:pt>
                <c:pt idx="8261">
                  <c:v> $40 260,00 </c:v>
                </c:pt>
                <c:pt idx="8262">
                  <c:v> $40 260,00 </c:v>
                </c:pt>
                <c:pt idx="8263">
                  <c:v> $37 315,00 </c:v>
                </c:pt>
                <c:pt idx="8264">
                  <c:v> $37 315,00 </c:v>
                </c:pt>
                <c:pt idx="8265">
                  <c:v> $51 630,00 </c:v>
                </c:pt>
                <c:pt idx="8266">
                  <c:v> $43 865,00 </c:v>
                </c:pt>
                <c:pt idx="8267">
                  <c:v> $43 865,00 </c:v>
                </c:pt>
                <c:pt idx="8268">
                  <c:v> $48 605,00 </c:v>
                </c:pt>
                <c:pt idx="8269">
                  <c:v> $43 370,00 </c:v>
                </c:pt>
                <c:pt idx="8270">
                  <c:v> $39 960,00 </c:v>
                </c:pt>
                <c:pt idx="8271">
                  <c:v> $37 015,00 </c:v>
                </c:pt>
                <c:pt idx="8272">
                  <c:v> $47 895,00 </c:v>
                </c:pt>
                <c:pt idx="8273">
                  <c:v> $38 385,00 </c:v>
                </c:pt>
                <c:pt idx="8274">
                  <c:v> $51 330,00 </c:v>
                </c:pt>
                <c:pt idx="8275">
                  <c:v> $54 410,00 </c:v>
                </c:pt>
                <c:pt idx="8276">
                  <c:v> $43 570,00 </c:v>
                </c:pt>
                <c:pt idx="8277">
                  <c:v> $48 305,00 </c:v>
                </c:pt>
                <c:pt idx="8278">
                  <c:v> $43 075,00 </c:v>
                </c:pt>
                <c:pt idx="8279">
                  <c:v> $37 760,00 </c:v>
                </c:pt>
                <c:pt idx="8280">
                  <c:v> $37 760,00 </c:v>
                </c:pt>
                <c:pt idx="8281">
                  <c:v> $33 660,00 </c:v>
                </c:pt>
                <c:pt idx="8282">
                  <c:v> $33 660,00 </c:v>
                </c:pt>
                <c:pt idx="8283">
                  <c:v> $36 460,00 </c:v>
                </c:pt>
                <c:pt idx="8284">
                  <c:v> $32 365,00 </c:v>
                </c:pt>
                <c:pt idx="8285">
                  <c:v> $34 885,00 </c:v>
                </c:pt>
                <c:pt idx="8286">
                  <c:v> $41 065,00 </c:v>
                </c:pt>
                <c:pt idx="8287">
                  <c:v> $40 570,00 </c:v>
                </c:pt>
                <c:pt idx="8288">
                  <c:v> $44 995,00 </c:v>
                </c:pt>
                <c:pt idx="8289">
                  <c:v> $34 060,00 </c:v>
                </c:pt>
                <c:pt idx="8290">
                  <c:v> $34 060,00 </c:v>
                </c:pt>
                <c:pt idx="8291">
                  <c:v> $29 965,00 </c:v>
                </c:pt>
                <c:pt idx="8292">
                  <c:v> $29 965,00 </c:v>
                </c:pt>
                <c:pt idx="8293">
                  <c:v> $33 760,00 </c:v>
                </c:pt>
                <c:pt idx="8294">
                  <c:v> $29 665,00 </c:v>
                </c:pt>
                <c:pt idx="8295">
                  <c:v> $32 185,00 </c:v>
                </c:pt>
                <c:pt idx="8296">
                  <c:v> $38 965,00 </c:v>
                </c:pt>
                <c:pt idx="8297">
                  <c:v> $36 835,00 </c:v>
                </c:pt>
                <c:pt idx="8298">
                  <c:v> $36 835,00 </c:v>
                </c:pt>
                <c:pt idx="8299">
                  <c:v> $33 890,00 </c:v>
                </c:pt>
                <c:pt idx="8300">
                  <c:v> $33 890,00 </c:v>
                </c:pt>
                <c:pt idx="8301">
                  <c:v> $48 205,00 </c:v>
                </c:pt>
                <c:pt idx="8302">
                  <c:v> $40 440,00 </c:v>
                </c:pt>
                <c:pt idx="8303">
                  <c:v> $40 440,00 </c:v>
                </c:pt>
                <c:pt idx="8304">
                  <c:v> $45 180,00 </c:v>
                </c:pt>
                <c:pt idx="8305">
                  <c:v> $35 535,00 </c:v>
                </c:pt>
                <c:pt idx="8306">
                  <c:v> $32 590,00 </c:v>
                </c:pt>
                <c:pt idx="8307">
                  <c:v> $33 960,00 </c:v>
                </c:pt>
                <c:pt idx="8308">
                  <c:v> $47 905,00 </c:v>
                </c:pt>
                <c:pt idx="8309">
                  <c:v> $50 985,00 </c:v>
                </c:pt>
                <c:pt idx="8310">
                  <c:v> $40 140,00 </c:v>
                </c:pt>
                <c:pt idx="8311">
                  <c:v> $44 880,00 </c:v>
                </c:pt>
                <c:pt idx="8312">
                  <c:v> $38 955,00 </c:v>
                </c:pt>
                <c:pt idx="8313">
                  <c:v> $34 335,00 </c:v>
                </c:pt>
                <c:pt idx="8314">
                  <c:v> $34 335,00 </c:v>
                </c:pt>
                <c:pt idx="8315">
                  <c:v> $30 240,00 </c:v>
                </c:pt>
                <c:pt idx="8316">
                  <c:v> $30 240,00 </c:v>
                </c:pt>
                <c:pt idx="8317">
                  <c:v> $33 035,00 </c:v>
                </c:pt>
                <c:pt idx="8318">
                  <c:v> $28 940,00 </c:v>
                </c:pt>
                <c:pt idx="8319">
                  <c:v> $31 460,00 </c:v>
                </c:pt>
                <c:pt idx="8320">
                  <c:v> $37 640,00 </c:v>
                </c:pt>
                <c:pt idx="8321">
                  <c:v> $36 455,00 </c:v>
                </c:pt>
                <c:pt idx="8322">
                  <c:v> $30 635,00 </c:v>
                </c:pt>
                <c:pt idx="8323">
                  <c:v> $30 635,00 </c:v>
                </c:pt>
                <c:pt idx="8324">
                  <c:v> $25 325,00 </c:v>
                </c:pt>
                <c:pt idx="8325">
                  <c:v> $25 325,00 </c:v>
                </c:pt>
                <c:pt idx="8326">
                  <c:v> $30 335,00 </c:v>
                </c:pt>
                <c:pt idx="8327">
                  <c:v> $25 025,00 </c:v>
                </c:pt>
                <c:pt idx="8328">
                  <c:v> $28 760,00 </c:v>
                </c:pt>
                <c:pt idx="8329">
                  <c:v> $27 595,00 </c:v>
                </c:pt>
                <c:pt idx="8330">
                  <c:v> $39 035,00 </c:v>
                </c:pt>
                <c:pt idx="8331">
                  <c:v> $39 035,00 </c:v>
                </c:pt>
                <c:pt idx="8332">
                  <c:v> $36 035,00 </c:v>
                </c:pt>
                <c:pt idx="8333">
                  <c:v> $36 035,00 </c:v>
                </c:pt>
                <c:pt idx="8334">
                  <c:v> $50 525,00 </c:v>
                </c:pt>
                <c:pt idx="8335">
                  <c:v> $42 735,00 </c:v>
                </c:pt>
                <c:pt idx="8336">
                  <c:v> $42 735,00 </c:v>
                </c:pt>
                <c:pt idx="8337">
                  <c:v> $47 495,00 </c:v>
                </c:pt>
                <c:pt idx="8338">
                  <c:v> $42 395,00 </c:v>
                </c:pt>
                <c:pt idx="8339">
                  <c:v> $38 735,00 </c:v>
                </c:pt>
                <c:pt idx="8340">
                  <c:v> $35 735,00 </c:v>
                </c:pt>
                <c:pt idx="8341">
                  <c:v> $46 935,00 </c:v>
                </c:pt>
                <c:pt idx="8342">
                  <c:v> $50 225,00 </c:v>
                </c:pt>
                <c:pt idx="8343">
                  <c:v> $53 300,00 </c:v>
                </c:pt>
                <c:pt idx="8344">
                  <c:v> $42 440,00 </c:v>
                </c:pt>
                <c:pt idx="8345">
                  <c:v> $47 195,00 </c:v>
                </c:pt>
                <c:pt idx="8346">
                  <c:v> $42 100,00 </c:v>
                </c:pt>
                <c:pt idx="8347">
                  <c:v> $36 710,00 </c:v>
                </c:pt>
                <c:pt idx="8348">
                  <c:v> $36 710,00 </c:v>
                </c:pt>
                <c:pt idx="8349">
                  <c:v> $31 610,00 </c:v>
                </c:pt>
                <c:pt idx="8350">
                  <c:v> $31 610,00 </c:v>
                </c:pt>
                <c:pt idx="8351">
                  <c:v> $35 470,00 </c:v>
                </c:pt>
                <c:pt idx="8352">
                  <c:v> $31 310,00 </c:v>
                </c:pt>
                <c:pt idx="8353">
                  <c:v> $33 805,00 </c:v>
                </c:pt>
                <c:pt idx="8354">
                  <c:v> $39 955,00 </c:v>
                </c:pt>
                <c:pt idx="8355">
                  <c:v> $39 610,00 </c:v>
                </c:pt>
                <c:pt idx="8356">
                  <c:v> $44 035,00 </c:v>
                </c:pt>
                <c:pt idx="8357">
                  <c:v> $33 180,00 </c:v>
                </c:pt>
                <c:pt idx="8358">
                  <c:v> $33 180,00 </c:v>
                </c:pt>
                <c:pt idx="8359">
                  <c:v> $29 010,00 </c:v>
                </c:pt>
                <c:pt idx="8360">
                  <c:v> $29 010,00 </c:v>
                </c:pt>
                <c:pt idx="8361">
                  <c:v> $32 880,00 </c:v>
                </c:pt>
                <c:pt idx="8362">
                  <c:v> $28 710,00 </c:v>
                </c:pt>
                <c:pt idx="8363">
                  <c:v> $31 020,00 </c:v>
                </c:pt>
                <c:pt idx="8364">
                  <c:v> $35 765,00 </c:v>
                </c:pt>
                <c:pt idx="8365">
                  <c:v> $35 765,00 </c:v>
                </c:pt>
                <c:pt idx="8366">
                  <c:v> $32 770,00 </c:v>
                </c:pt>
                <c:pt idx="8367">
                  <c:v> $32 770,00 </c:v>
                </c:pt>
                <c:pt idx="8368">
                  <c:v> $47 245,00 </c:v>
                </c:pt>
                <c:pt idx="8369">
                  <c:v> $39 460,00 </c:v>
                </c:pt>
                <c:pt idx="8370">
                  <c:v> $39 460,00 </c:v>
                </c:pt>
                <c:pt idx="8371">
                  <c:v> $44 220,00 </c:v>
                </c:pt>
                <c:pt idx="8372">
                  <c:v> $34 525,00 </c:v>
                </c:pt>
                <c:pt idx="8373">
                  <c:v> $31 555,00 </c:v>
                </c:pt>
                <c:pt idx="8374">
                  <c:v> $46 945,00 </c:v>
                </c:pt>
                <c:pt idx="8375">
                  <c:v> $50 025,00 </c:v>
                </c:pt>
                <c:pt idx="8376">
                  <c:v> $39 160,00 </c:v>
                </c:pt>
                <c:pt idx="8377">
                  <c:v> $43 920,00 </c:v>
                </c:pt>
                <c:pt idx="8378">
                  <c:v> $38 515,00 </c:v>
                </c:pt>
                <c:pt idx="8379">
                  <c:v> $32 345,00 </c:v>
                </c:pt>
                <c:pt idx="8380">
                  <c:v> $32 345,00 </c:v>
                </c:pt>
                <c:pt idx="8381">
                  <c:v> $28 195,00 </c:v>
                </c:pt>
                <c:pt idx="8382">
                  <c:v> $28 195,00 </c:v>
                </c:pt>
                <c:pt idx="8383">
                  <c:v> $32 045,00 </c:v>
                </c:pt>
                <c:pt idx="8384">
                  <c:v> $27 895,00 </c:v>
                </c:pt>
                <c:pt idx="8385">
                  <c:v> $30 380,00 </c:v>
                </c:pt>
                <c:pt idx="8386">
                  <c:v> $36 680,00 </c:v>
                </c:pt>
                <c:pt idx="8387">
                  <c:v> $36 030,00 </c:v>
                </c:pt>
                <c:pt idx="8388">
                  <c:v> $29 760,00 </c:v>
                </c:pt>
                <c:pt idx="8389">
                  <c:v> $29 760,00 </c:v>
                </c:pt>
                <c:pt idx="8390">
                  <c:v> $24 370,00 </c:v>
                </c:pt>
                <c:pt idx="8391">
                  <c:v> $24 370,00 </c:v>
                </c:pt>
                <c:pt idx="8392">
                  <c:v> $29 460,00 </c:v>
                </c:pt>
                <c:pt idx="8393">
                  <c:v> $24 070,00 </c:v>
                </c:pt>
                <c:pt idx="8394">
                  <c:v> $27 010,00 </c:v>
                </c:pt>
                <c:pt idx="8395">
                  <c:v> $37 795,00 </c:v>
                </c:pt>
                <c:pt idx="8396">
                  <c:v> $37 795,00 </c:v>
                </c:pt>
                <c:pt idx="8397">
                  <c:v> $35 465,00 </c:v>
                </c:pt>
                <c:pt idx="8398">
                  <c:v> $35 465,00 </c:v>
                </c:pt>
                <c:pt idx="8399">
                  <c:v> $48 210,00 </c:v>
                </c:pt>
                <c:pt idx="8400">
                  <c:v> $41 375,00 </c:v>
                </c:pt>
                <c:pt idx="8401">
                  <c:v> $41 375,00 </c:v>
                </c:pt>
                <c:pt idx="8402">
                  <c:v> $46 400,00 </c:v>
                </c:pt>
                <c:pt idx="8403">
                  <c:v> $40 785,00 </c:v>
                </c:pt>
                <c:pt idx="8404">
                  <c:v> $37 495,00 </c:v>
                </c:pt>
                <c:pt idx="8405">
                  <c:v> $35 165,00 </c:v>
                </c:pt>
                <c:pt idx="8406">
                  <c:v> $45 875,00 </c:v>
                </c:pt>
                <c:pt idx="8407">
                  <c:v> $47 910,00 </c:v>
                </c:pt>
                <c:pt idx="8408">
                  <c:v> $41 075,00 </c:v>
                </c:pt>
                <c:pt idx="8409">
                  <c:v> $46 100,00 </c:v>
                </c:pt>
                <c:pt idx="8410">
                  <c:v> $52 305,00 </c:v>
                </c:pt>
                <c:pt idx="8411">
                  <c:v> $40 485,00 </c:v>
                </c:pt>
                <c:pt idx="8412">
                  <c:v> $35 465,00 </c:v>
                </c:pt>
                <c:pt idx="8413">
                  <c:v> $35 465,00 </c:v>
                </c:pt>
                <c:pt idx="8414">
                  <c:v> $31 040,00 </c:v>
                </c:pt>
                <c:pt idx="8415">
                  <c:v> $31 040,00 </c:v>
                </c:pt>
                <c:pt idx="8416">
                  <c:v> $34 225,00 </c:v>
                </c:pt>
                <c:pt idx="8417">
                  <c:v> $30 740,00 </c:v>
                </c:pt>
                <c:pt idx="8418">
                  <c:v> $33 220,00 </c:v>
                </c:pt>
                <c:pt idx="8419">
                  <c:v> $38 595,00 </c:v>
                </c:pt>
                <c:pt idx="8420">
                  <c:v> $38 005,00 </c:v>
                </c:pt>
                <c:pt idx="8421">
                  <c:v> $42 975,00 </c:v>
                </c:pt>
                <c:pt idx="8422">
                  <c:v> $31 940,00 </c:v>
                </c:pt>
                <c:pt idx="8423">
                  <c:v> $31 940,00 </c:v>
                </c:pt>
                <c:pt idx="8424">
                  <c:v> $28 440,00 </c:v>
                </c:pt>
                <c:pt idx="8425">
                  <c:v> $28 440,00 </c:v>
                </c:pt>
                <c:pt idx="8426">
                  <c:v> $31 640,00 </c:v>
                </c:pt>
                <c:pt idx="8427">
                  <c:v> $28 140,00 </c:v>
                </c:pt>
                <c:pt idx="8428">
                  <c:v> $30 435,00 </c:v>
                </c:pt>
                <c:pt idx="8429">
                  <c:v> $34 520,00 </c:v>
                </c:pt>
                <c:pt idx="8430">
                  <c:v> $34 520,00 </c:v>
                </c:pt>
                <c:pt idx="8431">
                  <c:v> $32 195,00 </c:v>
                </c:pt>
                <c:pt idx="8432">
                  <c:v> $32 195,00 </c:v>
                </c:pt>
                <c:pt idx="8433">
                  <c:v> $44 935,00 </c:v>
                </c:pt>
                <c:pt idx="8434">
                  <c:v> $38 105,00 </c:v>
                </c:pt>
                <c:pt idx="8435">
                  <c:v> $38 105,00 </c:v>
                </c:pt>
                <c:pt idx="8436">
                  <c:v> $43 125,00 </c:v>
                </c:pt>
                <c:pt idx="8437">
                  <c:v> $37 205,00 </c:v>
                </c:pt>
                <c:pt idx="8438">
                  <c:v> $33 285,00 </c:v>
                </c:pt>
                <c:pt idx="8439">
                  <c:v> $30 980,00 </c:v>
                </c:pt>
                <c:pt idx="8440">
                  <c:v> $44 635,00 </c:v>
                </c:pt>
                <c:pt idx="8441">
                  <c:v> $37 805,00 </c:v>
                </c:pt>
                <c:pt idx="8442">
                  <c:v> $42 825,00 </c:v>
                </c:pt>
                <c:pt idx="8443">
                  <c:v> $49 030,00 </c:v>
                </c:pt>
                <c:pt idx="8444">
                  <c:v> $36 910,00 </c:v>
                </c:pt>
                <c:pt idx="8445">
                  <c:v> $31 105,00 </c:v>
                </c:pt>
                <c:pt idx="8446">
                  <c:v> $31 105,00 </c:v>
                </c:pt>
                <c:pt idx="8447">
                  <c:v> $27 620,00 </c:v>
                </c:pt>
                <c:pt idx="8448">
                  <c:v> $27 620,00 </c:v>
                </c:pt>
                <c:pt idx="8449">
                  <c:v> $30 805,00 </c:v>
                </c:pt>
                <c:pt idx="8450">
                  <c:v> $27 325,00 </c:v>
                </c:pt>
                <c:pt idx="8451">
                  <c:v> $29 795,00 </c:v>
                </c:pt>
                <c:pt idx="8452">
                  <c:v> $35 320,00 </c:v>
                </c:pt>
                <c:pt idx="8453">
                  <c:v> $34 425,00 </c:v>
                </c:pt>
                <c:pt idx="8454">
                  <c:v> $28 520,00 </c:v>
                </c:pt>
                <c:pt idx="8455">
                  <c:v> $28 520,00 </c:v>
                </c:pt>
                <c:pt idx="8456">
                  <c:v> $23 800,00 </c:v>
                </c:pt>
                <c:pt idx="8457">
                  <c:v> $23 800,00 </c:v>
                </c:pt>
                <c:pt idx="8458">
                  <c:v> $28 215,00 </c:v>
                </c:pt>
                <c:pt idx="8459">
                  <c:v> $23 500,00 </c:v>
                </c:pt>
                <c:pt idx="8460">
                  <c:v> $26 630,00 </c:v>
                </c:pt>
                <c:pt idx="8461">
                  <c:v> $50 970,00 </c:v>
                </c:pt>
                <c:pt idx="8462">
                  <c:v> $51 770,00 </c:v>
                </c:pt>
                <c:pt idx="8463">
                  <c:v> $36 825,00 </c:v>
                </c:pt>
                <c:pt idx="8464">
                  <c:v> $34 755,00 </c:v>
                </c:pt>
                <c:pt idx="8465">
                  <c:v> $47 675,00 </c:v>
                </c:pt>
                <c:pt idx="8466">
                  <c:v> $40 545,00 </c:v>
                </c:pt>
                <c:pt idx="8467">
                  <c:v> $45 865,00 </c:v>
                </c:pt>
                <c:pt idx="8468">
                  <c:v> $39 915,00 </c:v>
                </c:pt>
                <c:pt idx="8469">
                  <c:v> $36 525,00 </c:v>
                </c:pt>
                <c:pt idx="8470">
                  <c:v> $34 450,00 </c:v>
                </c:pt>
                <c:pt idx="8471">
                  <c:v> $44 945,00 </c:v>
                </c:pt>
                <c:pt idx="8472">
                  <c:v> $47 375,00 </c:v>
                </c:pt>
                <c:pt idx="8473">
                  <c:v> $40 245,00 </c:v>
                </c:pt>
                <c:pt idx="8474">
                  <c:v> $45 565,00 </c:v>
                </c:pt>
                <c:pt idx="8475">
                  <c:v> $39 615,00 </c:v>
                </c:pt>
                <c:pt idx="8476">
                  <c:v> $34 345,00 </c:v>
                </c:pt>
                <c:pt idx="8477">
                  <c:v> $30 180,00 </c:v>
                </c:pt>
                <c:pt idx="8478">
                  <c:v> $33 110,00 </c:v>
                </c:pt>
                <c:pt idx="8479">
                  <c:v> $29 880,00 </c:v>
                </c:pt>
                <c:pt idx="8480">
                  <c:v> $32 685,00 </c:v>
                </c:pt>
                <c:pt idx="8481">
                  <c:v> $37 765,00 </c:v>
                </c:pt>
                <c:pt idx="8482">
                  <c:v> $37 135,00 </c:v>
                </c:pt>
                <c:pt idx="8483">
                  <c:v> $42 060,00 </c:v>
                </c:pt>
                <c:pt idx="8484">
                  <c:v> $30 820,00 </c:v>
                </c:pt>
                <c:pt idx="8485">
                  <c:v> $30 820,00 </c:v>
                </c:pt>
                <c:pt idx="8486">
                  <c:v> $27 580,00 </c:v>
                </c:pt>
                <c:pt idx="8487">
                  <c:v> $27 580,00 </c:v>
                </c:pt>
                <c:pt idx="8488">
                  <c:v> $30 520,00 </c:v>
                </c:pt>
                <c:pt idx="8489">
                  <c:v> $27 285,00 </c:v>
                </c:pt>
                <c:pt idx="8490">
                  <c:v> $29 900,00 </c:v>
                </c:pt>
                <c:pt idx="8491">
                  <c:v> $33 560,00 </c:v>
                </c:pt>
                <c:pt idx="8492">
                  <c:v> $31 490,00 </c:v>
                </c:pt>
                <c:pt idx="8493">
                  <c:v> $44 410,00 </c:v>
                </c:pt>
                <c:pt idx="8494">
                  <c:v> $37 280,00 </c:v>
                </c:pt>
                <c:pt idx="8495">
                  <c:v> $42 600,00 </c:v>
                </c:pt>
                <c:pt idx="8496">
                  <c:v> $36 245,00 </c:v>
                </c:pt>
                <c:pt idx="8497">
                  <c:v> $32 320,00 </c:v>
                </c:pt>
                <c:pt idx="8498">
                  <c:v> $30 275,00 </c:v>
                </c:pt>
                <c:pt idx="8499">
                  <c:v> $44 110,00 </c:v>
                </c:pt>
                <c:pt idx="8500">
                  <c:v> $47 705,00 </c:v>
                </c:pt>
                <c:pt idx="8501">
                  <c:v> $36 980,00 </c:v>
                </c:pt>
                <c:pt idx="8502">
                  <c:v> $42 300,00 </c:v>
                </c:pt>
                <c:pt idx="8503">
                  <c:v> $48 505,00 </c:v>
                </c:pt>
                <c:pt idx="8504">
                  <c:v> $35 945,00 </c:v>
                </c:pt>
                <c:pt idx="8505">
                  <c:v> $30 140,00 </c:v>
                </c:pt>
                <c:pt idx="8506">
                  <c:v> $26 915,00 </c:v>
                </c:pt>
                <c:pt idx="8507">
                  <c:v> $29 840,00 </c:v>
                </c:pt>
                <c:pt idx="8508">
                  <c:v> $26 615,00 </c:v>
                </c:pt>
                <c:pt idx="8509">
                  <c:v> $29 415,00 </c:v>
                </c:pt>
                <c:pt idx="8510">
                  <c:v> $34 495,00 </c:v>
                </c:pt>
                <c:pt idx="8511">
                  <c:v> $33 460,00 </c:v>
                </c:pt>
                <c:pt idx="8512">
                  <c:v> $27 555,00 </c:v>
                </c:pt>
                <c:pt idx="8513">
                  <c:v> $27 555,00 </c:v>
                </c:pt>
                <c:pt idx="8514">
                  <c:v> $23 095,00 </c:v>
                </c:pt>
                <c:pt idx="8515">
                  <c:v> $23 095,00 </c:v>
                </c:pt>
                <c:pt idx="8516">
                  <c:v> $27 250,00 </c:v>
                </c:pt>
                <c:pt idx="8517">
                  <c:v> $22 790,00 </c:v>
                </c:pt>
                <c:pt idx="8518">
                  <c:v> $25 085,00 </c:v>
                </c:pt>
                <c:pt idx="8519">
                  <c:v> $46 740,00 </c:v>
                </c:pt>
                <c:pt idx="8520">
                  <c:v> $35 705,00 </c:v>
                </c:pt>
                <c:pt idx="8521">
                  <c:v> $33 555,00 </c:v>
                </c:pt>
                <c:pt idx="8522">
                  <c:v> $46 570,00 </c:v>
                </c:pt>
                <c:pt idx="8523">
                  <c:v> $39 915,00 </c:v>
                </c:pt>
                <c:pt idx="8524">
                  <c:v> $44 550,00 </c:v>
                </c:pt>
                <c:pt idx="8525">
                  <c:v> $38 655,00 </c:v>
                </c:pt>
                <c:pt idx="8526">
                  <c:v> $35 405,00 </c:v>
                </c:pt>
                <c:pt idx="8527">
                  <c:v> $33 255,00 </c:v>
                </c:pt>
                <c:pt idx="8528">
                  <c:v> $46 270,00 </c:v>
                </c:pt>
                <c:pt idx="8529">
                  <c:v> $39 615,00 </c:v>
                </c:pt>
                <c:pt idx="8530">
                  <c:v> $44 250,00 </c:v>
                </c:pt>
                <c:pt idx="8531">
                  <c:v> $38 355,00 </c:v>
                </c:pt>
                <c:pt idx="8532">
                  <c:v> $33 240,00 </c:v>
                </c:pt>
                <c:pt idx="8533">
                  <c:v> $33 240,00 </c:v>
                </c:pt>
                <c:pt idx="8534">
                  <c:v> $29 330,00 </c:v>
                </c:pt>
                <c:pt idx="8535">
                  <c:v> $29 330,00 </c:v>
                </c:pt>
                <c:pt idx="8536">
                  <c:v> $32 940,00 </c:v>
                </c:pt>
                <c:pt idx="8537">
                  <c:v> $29 030,00 </c:v>
                </c:pt>
                <c:pt idx="8538">
                  <c:v> $30 830,00 </c:v>
                </c:pt>
                <c:pt idx="8539">
                  <c:v> $37 150,00 </c:v>
                </c:pt>
                <c:pt idx="8540">
                  <c:v> $35 890,00 </c:v>
                </c:pt>
                <c:pt idx="8541">
                  <c:v> $38 260,00 </c:v>
                </c:pt>
                <c:pt idx="8542">
                  <c:v> $29 700,00 </c:v>
                </c:pt>
                <c:pt idx="8543">
                  <c:v> $29 700,00 </c:v>
                </c:pt>
                <c:pt idx="8544">
                  <c:v> $26 730,00 </c:v>
                </c:pt>
                <c:pt idx="8545">
                  <c:v> $26 730,00 </c:v>
                </c:pt>
                <c:pt idx="8546">
                  <c:v> $29 400,00 </c:v>
                </c:pt>
                <c:pt idx="8547">
                  <c:v> $26 430,00 </c:v>
                </c:pt>
                <c:pt idx="8548">
                  <c:v> $28 230,00 </c:v>
                </c:pt>
                <c:pt idx="8549">
                  <c:v> $32 560,00 </c:v>
                </c:pt>
                <c:pt idx="8550">
                  <c:v> $29 595,00 </c:v>
                </c:pt>
                <c:pt idx="8551">
                  <c:v> $43 425,00 </c:v>
                </c:pt>
                <c:pt idx="8552">
                  <c:v> $36 770,00 </c:v>
                </c:pt>
                <c:pt idx="8553">
                  <c:v> $41 405,00 </c:v>
                </c:pt>
                <c:pt idx="8554">
                  <c:v> $34 445,00 </c:v>
                </c:pt>
                <c:pt idx="8555">
                  <c:v> $32 260,00 </c:v>
                </c:pt>
                <c:pt idx="8556">
                  <c:v> $29 295,00 </c:v>
                </c:pt>
                <c:pt idx="8557">
                  <c:v> $43 125,00 </c:v>
                </c:pt>
                <c:pt idx="8558">
                  <c:v> $36 470,00 </c:v>
                </c:pt>
                <c:pt idx="8559">
                  <c:v> $41 105,00 </c:v>
                </c:pt>
                <c:pt idx="8560">
                  <c:v> $43 595,00 </c:v>
                </c:pt>
                <c:pt idx="8561">
                  <c:v> $34 145,00 </c:v>
                </c:pt>
                <c:pt idx="8562">
                  <c:v> $30 095,00 </c:v>
                </c:pt>
                <c:pt idx="8563">
                  <c:v> $30 095,00 </c:v>
                </c:pt>
                <c:pt idx="8564">
                  <c:v> $26 185,00 </c:v>
                </c:pt>
                <c:pt idx="8565">
                  <c:v> $26 185,00 </c:v>
                </c:pt>
                <c:pt idx="8566">
                  <c:v> $29 795,00 </c:v>
                </c:pt>
                <c:pt idx="8567">
                  <c:v> $25 885,00 </c:v>
                </c:pt>
                <c:pt idx="8568">
                  <c:v> $27 685,00 </c:v>
                </c:pt>
                <c:pt idx="8569">
                  <c:v> $34 005,00 </c:v>
                </c:pt>
                <c:pt idx="8570">
                  <c:v> $31 680,00 </c:v>
                </c:pt>
                <c:pt idx="8571">
                  <c:v> $26 555,00 </c:v>
                </c:pt>
                <c:pt idx="8572">
                  <c:v> $26 555,00 </c:v>
                </c:pt>
                <c:pt idx="8573">
                  <c:v> $22 360,00 </c:v>
                </c:pt>
                <c:pt idx="8574">
                  <c:v> $22 360,00 </c:v>
                </c:pt>
                <c:pt idx="8575">
                  <c:v> $26 255,00 </c:v>
                </c:pt>
                <c:pt idx="8576">
                  <c:v> $22 060,00 </c:v>
                </c:pt>
                <c:pt idx="8577">
                  <c:v> $24 365,00 </c:v>
                </c:pt>
                <c:pt idx="8578">
                  <c:v> $35 510,00 </c:v>
                </c:pt>
                <c:pt idx="8579">
                  <c:v> $37 810,00 </c:v>
                </c:pt>
                <c:pt idx="8580">
                  <c:v> $34 760,00 </c:v>
                </c:pt>
                <c:pt idx="8581">
                  <c:v> $32 835,00 </c:v>
                </c:pt>
                <c:pt idx="8582">
                  <c:v> $44 355,00 </c:v>
                </c:pt>
                <c:pt idx="8583">
                  <c:v> $38 760,00 </c:v>
                </c:pt>
                <c:pt idx="8584">
                  <c:v> $42 755,00 </c:v>
                </c:pt>
                <c:pt idx="8585">
                  <c:v> $37 060,00 </c:v>
                </c:pt>
                <c:pt idx="8586">
                  <c:v> $34 460,00 </c:v>
                </c:pt>
                <c:pt idx="8587">
                  <c:v> $32 535,00 </c:v>
                </c:pt>
                <c:pt idx="8588">
                  <c:v> $44 055,00 </c:v>
                </c:pt>
                <c:pt idx="8589">
                  <c:v> $38 460,00 </c:v>
                </c:pt>
                <c:pt idx="8590">
                  <c:v> $42 455,00 </c:v>
                </c:pt>
                <c:pt idx="8591">
                  <c:v> $36 760,00 </c:v>
                </c:pt>
                <c:pt idx="8592">
                  <c:v> $32 850,00 </c:v>
                </c:pt>
                <c:pt idx="8593">
                  <c:v> $30 860,00 </c:v>
                </c:pt>
                <c:pt idx="8594">
                  <c:v> $35 150,00 </c:v>
                </c:pt>
                <c:pt idx="8595">
                  <c:v> $32 400,00 </c:v>
                </c:pt>
                <c:pt idx="8596">
                  <c:v> $32 400,00 </c:v>
                </c:pt>
                <c:pt idx="8597">
                  <c:v> $28 610,00 </c:v>
                </c:pt>
                <c:pt idx="8598">
                  <c:v> $28 610,00 </c:v>
                </c:pt>
                <c:pt idx="8599">
                  <c:v> $32 100,00 </c:v>
                </c:pt>
                <c:pt idx="8600">
                  <c:v> $28 310,00 </c:v>
                </c:pt>
                <c:pt idx="8601">
                  <c:v> $30 110,00 </c:v>
                </c:pt>
                <c:pt idx="8602">
                  <c:v> $36 100,00 </c:v>
                </c:pt>
                <c:pt idx="8603">
                  <c:v> $34 400,00 </c:v>
                </c:pt>
                <c:pt idx="8604">
                  <c:v> $31 800,00 </c:v>
                </c:pt>
                <c:pt idx="8605">
                  <c:v> $29 810,00 </c:v>
                </c:pt>
                <c:pt idx="8606">
                  <c:v> $35 800,00 </c:v>
                </c:pt>
                <c:pt idx="8607">
                  <c:v> $34 100,00 </c:v>
                </c:pt>
                <c:pt idx="8608">
                  <c:v> $29 430,00 </c:v>
                </c:pt>
                <c:pt idx="8609">
                  <c:v> $28 260,00 </c:v>
                </c:pt>
                <c:pt idx="8610">
                  <c:v> $28 980,00 </c:v>
                </c:pt>
                <c:pt idx="8611">
                  <c:v> $28 980,00 </c:v>
                </c:pt>
                <c:pt idx="8612">
                  <c:v> $26 010,00 </c:v>
                </c:pt>
                <c:pt idx="8613">
                  <c:v> $26 010,00 </c:v>
                </c:pt>
                <c:pt idx="8614">
                  <c:v> $28 680,00 </c:v>
                </c:pt>
                <c:pt idx="8615">
                  <c:v> $25 710,00 </c:v>
                </c:pt>
                <c:pt idx="8616">
                  <c:v> $27 510,00 </c:v>
                </c:pt>
                <c:pt idx="8617">
                  <c:v> $32 365,00 </c:v>
                </c:pt>
                <c:pt idx="8618">
                  <c:v> $31 615,00 </c:v>
                </c:pt>
                <c:pt idx="8619">
                  <c:v> $28 875,00 </c:v>
                </c:pt>
                <c:pt idx="8620">
                  <c:v> $41 210,00 </c:v>
                </c:pt>
                <c:pt idx="8621">
                  <c:v> $35 615,00 </c:v>
                </c:pt>
                <c:pt idx="8622">
                  <c:v> $39 610,00 </c:v>
                </c:pt>
                <c:pt idx="8623">
                  <c:v> $31 315,00 </c:v>
                </c:pt>
                <c:pt idx="8624">
                  <c:v> $28 575,00 </c:v>
                </c:pt>
                <c:pt idx="8625">
                  <c:v> $40 910,00 </c:v>
                </c:pt>
                <c:pt idx="8626">
                  <c:v> $35 315,00 </c:v>
                </c:pt>
                <c:pt idx="8627">
                  <c:v> $39 310,00 </c:v>
                </c:pt>
                <c:pt idx="8628">
                  <c:v> $29 705,00 </c:v>
                </c:pt>
                <c:pt idx="8629">
                  <c:v> $27 715,00 </c:v>
                </c:pt>
                <c:pt idx="8630">
                  <c:v> $29 255,00 </c:v>
                </c:pt>
                <c:pt idx="8631">
                  <c:v> $29 255,00 </c:v>
                </c:pt>
                <c:pt idx="8632">
                  <c:v> $25 465,00 </c:v>
                </c:pt>
                <c:pt idx="8633">
                  <c:v> $25 465,00 </c:v>
                </c:pt>
                <c:pt idx="8634">
                  <c:v> $28 955,00 </c:v>
                </c:pt>
                <c:pt idx="8635">
                  <c:v> $25 165,00 </c:v>
                </c:pt>
                <c:pt idx="8636">
                  <c:v> $26 965,00 </c:v>
                </c:pt>
                <c:pt idx="8637">
                  <c:v> $32 955,00 </c:v>
                </c:pt>
                <c:pt idx="8638">
                  <c:v> $28 655,00 </c:v>
                </c:pt>
                <c:pt idx="8639">
                  <c:v> $26 665,00 </c:v>
                </c:pt>
                <c:pt idx="8640">
                  <c:v> $32 655,00 </c:v>
                </c:pt>
                <c:pt idx="8641">
                  <c:v> $26 285,00 </c:v>
                </c:pt>
                <c:pt idx="8642">
                  <c:v> $25 115,00 </c:v>
                </c:pt>
                <c:pt idx="8643">
                  <c:v> $25 835,00 </c:v>
                </c:pt>
                <c:pt idx="8644">
                  <c:v> $25 835,00 </c:v>
                </c:pt>
                <c:pt idx="8645">
                  <c:v> $21 865,00 </c:v>
                </c:pt>
                <c:pt idx="8646">
                  <c:v> $21 865,00 </c:v>
                </c:pt>
                <c:pt idx="8647">
                  <c:v> $25 535,00 </c:v>
                </c:pt>
                <c:pt idx="8648">
                  <c:v> $21 565,00 </c:v>
                </c:pt>
                <c:pt idx="8649">
                  <c:v> $24 665,00 </c:v>
                </c:pt>
                <c:pt idx="8650">
                  <c:v> $38 160,00 </c:v>
                </c:pt>
                <c:pt idx="8651">
                  <c:v> $40 205,00 </c:v>
                </c:pt>
                <c:pt idx="8652">
                  <c:v> $34 450,00 </c:v>
                </c:pt>
                <c:pt idx="8653">
                  <c:v> $36 150,00 </c:v>
                </c:pt>
                <c:pt idx="8654">
                  <c:v> $33 700,00 </c:v>
                </c:pt>
                <c:pt idx="8655">
                  <c:v> $30 780,00 </c:v>
                </c:pt>
                <c:pt idx="8656">
                  <c:v> $36 300,00 </c:v>
                </c:pt>
                <c:pt idx="8657">
                  <c:v> $39 650,00 </c:v>
                </c:pt>
                <c:pt idx="8658">
                  <c:v> $35 400,00 </c:v>
                </c:pt>
                <c:pt idx="8659">
                  <c:v> $36 095,00 </c:v>
                </c:pt>
                <c:pt idx="8660">
                  <c:v> $33 400,00 </c:v>
                </c:pt>
                <c:pt idx="8661">
                  <c:v> $30 480,00 </c:v>
                </c:pt>
                <c:pt idx="8662">
                  <c:v> $36 000,00 </c:v>
                </c:pt>
                <c:pt idx="8663">
                  <c:v> $39 350,00 </c:v>
                </c:pt>
                <c:pt idx="8664">
                  <c:v> $35 100,00 </c:v>
                </c:pt>
                <c:pt idx="8665">
                  <c:v> $35 795,00 </c:v>
                </c:pt>
                <c:pt idx="8666">
                  <c:v> $32 050,00 </c:v>
                </c:pt>
                <c:pt idx="8667">
                  <c:v> $29 630,00 </c:v>
                </c:pt>
                <c:pt idx="8668">
                  <c:v> $33 750,00 </c:v>
                </c:pt>
                <c:pt idx="8669">
                  <c:v> $31 600,00 </c:v>
                </c:pt>
                <c:pt idx="8670">
                  <c:v> $27 440,00 </c:v>
                </c:pt>
                <c:pt idx="8671">
                  <c:v> $31 300,00 </c:v>
                </c:pt>
                <c:pt idx="8672">
                  <c:v> $27 140,00 </c:v>
                </c:pt>
                <c:pt idx="8673">
                  <c:v> $28 880,00 </c:v>
                </c:pt>
                <c:pt idx="8674">
                  <c:v> $33 900,00 </c:v>
                </c:pt>
                <c:pt idx="8675">
                  <c:v> $33 000,00 </c:v>
                </c:pt>
                <c:pt idx="8676">
                  <c:v> $33 695,00 </c:v>
                </c:pt>
                <c:pt idx="8677">
                  <c:v> $31 000,00 </c:v>
                </c:pt>
                <c:pt idx="8678">
                  <c:v> $28 580,00 </c:v>
                </c:pt>
                <c:pt idx="8679">
                  <c:v> $33 600,00 </c:v>
                </c:pt>
                <c:pt idx="8680">
                  <c:v> $32 700,00 </c:v>
                </c:pt>
                <c:pt idx="8681">
                  <c:v> $29 650,00 </c:v>
                </c:pt>
                <c:pt idx="8682">
                  <c:v> $27 230,00 </c:v>
                </c:pt>
                <c:pt idx="8683">
                  <c:v> $31 350,00 </c:v>
                </c:pt>
                <c:pt idx="8684">
                  <c:v> $29 200,00 </c:v>
                </c:pt>
                <c:pt idx="8685">
                  <c:v> $24 190,00 </c:v>
                </c:pt>
                <c:pt idx="8686">
                  <c:v> $28 900,00 </c:v>
                </c:pt>
                <c:pt idx="8687">
                  <c:v> $23 890,00 </c:v>
                </c:pt>
                <c:pt idx="8688">
                  <c:v> $26 480,00 </c:v>
                </c:pt>
                <c:pt idx="8689">
                  <c:v> $30 600,00 </c:v>
                </c:pt>
                <c:pt idx="8690">
                  <c:v> $31 305,00 </c:v>
                </c:pt>
                <c:pt idx="8691">
                  <c:v> $32 710,00 </c:v>
                </c:pt>
                <c:pt idx="8692">
                  <c:v> $30 555,00 </c:v>
                </c:pt>
                <c:pt idx="8693">
                  <c:v> $27 635,00 </c:v>
                </c:pt>
                <c:pt idx="8694">
                  <c:v> $33 155,00 </c:v>
                </c:pt>
                <c:pt idx="8695">
                  <c:v> $36 505,00 </c:v>
                </c:pt>
                <c:pt idx="8696">
                  <c:v> $31 960,00 </c:v>
                </c:pt>
                <c:pt idx="8697">
                  <c:v> $32 950,00 </c:v>
                </c:pt>
                <c:pt idx="8698">
                  <c:v> $30 255,00 </c:v>
                </c:pt>
                <c:pt idx="8699">
                  <c:v> $27 335,00 </c:v>
                </c:pt>
                <c:pt idx="8700">
                  <c:v> $35 160,00 </c:v>
                </c:pt>
                <c:pt idx="8701">
                  <c:v> $32 855,00 </c:v>
                </c:pt>
                <c:pt idx="8702">
                  <c:v> $36 205,00 </c:v>
                </c:pt>
                <c:pt idx="8703">
                  <c:v> $37 060,00 </c:v>
                </c:pt>
                <c:pt idx="8704">
                  <c:v> $31 660,00 </c:v>
                </c:pt>
                <c:pt idx="8705">
                  <c:v> $32 650,00 </c:v>
                </c:pt>
                <c:pt idx="8706">
                  <c:v> $28 905,00 </c:v>
                </c:pt>
                <c:pt idx="8707">
                  <c:v> $26 485,00 </c:v>
                </c:pt>
                <c:pt idx="8708">
                  <c:v> $30 310,00 </c:v>
                </c:pt>
                <c:pt idx="8709">
                  <c:v> $28 455,00 </c:v>
                </c:pt>
                <c:pt idx="8710">
                  <c:v> $24 295,00 </c:v>
                </c:pt>
                <c:pt idx="8711">
                  <c:v> $28 155,00 </c:v>
                </c:pt>
                <c:pt idx="8712">
                  <c:v> $23 995,00 </c:v>
                </c:pt>
                <c:pt idx="8713">
                  <c:v> $25 735,00 </c:v>
                </c:pt>
                <c:pt idx="8714">
                  <c:v> $30 755,00 </c:v>
                </c:pt>
                <c:pt idx="8715">
                  <c:v> $29 560,00 </c:v>
                </c:pt>
                <c:pt idx="8716">
                  <c:v> $30 550,00 </c:v>
                </c:pt>
                <c:pt idx="8717">
                  <c:v> $27 855,00 </c:v>
                </c:pt>
                <c:pt idx="8718">
                  <c:v> $25 435,00 </c:v>
                </c:pt>
                <c:pt idx="8719">
                  <c:v> $30 455,00 </c:v>
                </c:pt>
                <c:pt idx="8720">
                  <c:v> $29 260,00 </c:v>
                </c:pt>
                <c:pt idx="8721">
                  <c:v> $25 755,00 </c:v>
                </c:pt>
                <c:pt idx="8722">
                  <c:v> $23 335,00 </c:v>
                </c:pt>
                <c:pt idx="8723">
                  <c:v> $26 510,00 </c:v>
                </c:pt>
                <c:pt idx="8724">
                  <c:v> $24 210,00 </c:v>
                </c:pt>
                <c:pt idx="8725">
                  <c:v> $18 200,00 </c:v>
                </c:pt>
                <c:pt idx="8726">
                  <c:v> $24 965,00 </c:v>
                </c:pt>
                <c:pt idx="8727">
                  <c:v> $23 910,00 </c:v>
                </c:pt>
                <c:pt idx="8728">
                  <c:v> $17 900,00 </c:v>
                </c:pt>
                <c:pt idx="8729">
                  <c:v> $21 490,00 </c:v>
                </c:pt>
                <c:pt idx="8730">
                  <c:v> $20 980,00 </c:v>
                </c:pt>
                <c:pt idx="8731">
                  <c:v> $39 285,00 </c:v>
                </c:pt>
                <c:pt idx="8732">
                  <c:v> $33 675,00 </c:v>
                </c:pt>
                <c:pt idx="8733">
                  <c:v> $35 375,00 </c:v>
                </c:pt>
                <c:pt idx="8734">
                  <c:v> $32 925,00 </c:v>
                </c:pt>
                <c:pt idx="8735">
                  <c:v> $35 525,00 </c:v>
                </c:pt>
                <c:pt idx="8736">
                  <c:v> $38 725,00 </c:v>
                </c:pt>
                <c:pt idx="8737">
                  <c:v> $34 625,00 </c:v>
                </c:pt>
                <c:pt idx="8738">
                  <c:v> $32 625,00 </c:v>
                </c:pt>
                <c:pt idx="8739">
                  <c:v> $35 225,00 </c:v>
                </c:pt>
                <c:pt idx="8740">
                  <c:v> $38 425,00 </c:v>
                </c:pt>
                <c:pt idx="8741">
                  <c:v> $34 325,00 </c:v>
                </c:pt>
                <c:pt idx="8742">
                  <c:v> $31 275,00 </c:v>
                </c:pt>
                <c:pt idx="8743">
                  <c:v> $28 975,00 </c:v>
                </c:pt>
                <c:pt idx="8744">
                  <c:v> $32 975,00 </c:v>
                </c:pt>
                <c:pt idx="8745">
                  <c:v> $30 825,00 </c:v>
                </c:pt>
                <c:pt idx="8746">
                  <c:v> $26 670,00 </c:v>
                </c:pt>
                <c:pt idx="8747">
                  <c:v> $30 525,00 </c:v>
                </c:pt>
                <c:pt idx="8748">
                  <c:v> $26 370,00 </c:v>
                </c:pt>
                <c:pt idx="8749">
                  <c:v> $28 225,00 </c:v>
                </c:pt>
                <c:pt idx="8750">
                  <c:v> $33 125,00 </c:v>
                </c:pt>
                <c:pt idx="8751">
                  <c:v> $32 225,00 </c:v>
                </c:pt>
                <c:pt idx="8752">
                  <c:v> $30 225,00 </c:v>
                </c:pt>
                <c:pt idx="8753">
                  <c:v> $27 925,00 </c:v>
                </c:pt>
                <c:pt idx="8754">
                  <c:v> $32 825,00 </c:v>
                </c:pt>
                <c:pt idx="8755">
                  <c:v> $31 925,00 </c:v>
                </c:pt>
                <c:pt idx="8756">
                  <c:v> $28 875,00 </c:v>
                </c:pt>
                <c:pt idx="8757">
                  <c:v> $26 575,00 </c:v>
                </c:pt>
                <c:pt idx="8758">
                  <c:v> $30 575,00 </c:v>
                </c:pt>
                <c:pt idx="8759">
                  <c:v> $28 425,00 </c:v>
                </c:pt>
                <c:pt idx="8760">
                  <c:v> $23 420,00 </c:v>
                </c:pt>
                <c:pt idx="8761">
                  <c:v> $28 125,00 </c:v>
                </c:pt>
                <c:pt idx="8762">
                  <c:v> $23 120,00 </c:v>
                </c:pt>
                <c:pt idx="8763">
                  <c:v> $25 825,00 </c:v>
                </c:pt>
                <c:pt idx="8764">
                  <c:v> $29 825,00 </c:v>
                </c:pt>
                <c:pt idx="8765">
                  <c:v> $30 675,00 </c:v>
                </c:pt>
                <c:pt idx="8766">
                  <c:v> $29 925,00 </c:v>
                </c:pt>
                <c:pt idx="8767">
                  <c:v> $32 525,00 </c:v>
                </c:pt>
                <c:pt idx="8768">
                  <c:v> $35 725,00 </c:v>
                </c:pt>
                <c:pt idx="8769">
                  <c:v> $31 330,00 </c:v>
                </c:pt>
                <c:pt idx="8770">
                  <c:v> $29 625,00 </c:v>
                </c:pt>
                <c:pt idx="8771">
                  <c:v> $32 225,00 </c:v>
                </c:pt>
                <c:pt idx="8772">
                  <c:v> $35 425,00 </c:v>
                </c:pt>
                <c:pt idx="8773">
                  <c:v> $36 285,00 </c:v>
                </c:pt>
                <c:pt idx="8774">
                  <c:v> $31 030,00 </c:v>
                </c:pt>
                <c:pt idx="8775">
                  <c:v> $28 275,00 </c:v>
                </c:pt>
                <c:pt idx="8776">
                  <c:v> $25 975,00 </c:v>
                </c:pt>
                <c:pt idx="8777">
                  <c:v> $27 825,00 </c:v>
                </c:pt>
                <c:pt idx="8778">
                  <c:v> $23 670,00 </c:v>
                </c:pt>
                <c:pt idx="8779">
                  <c:v> $27 525,00 </c:v>
                </c:pt>
                <c:pt idx="8780">
                  <c:v> $23 370,00 </c:v>
                </c:pt>
                <c:pt idx="8781">
                  <c:v> $25 225,00 </c:v>
                </c:pt>
                <c:pt idx="8782">
                  <c:v> $30 125,00 </c:v>
                </c:pt>
                <c:pt idx="8783">
                  <c:v> $28 930,00 </c:v>
                </c:pt>
                <c:pt idx="8784">
                  <c:v> $27 225,00 </c:v>
                </c:pt>
                <c:pt idx="8785">
                  <c:v> $24 925,00 </c:v>
                </c:pt>
                <c:pt idx="8786">
                  <c:v> $29 825,00 </c:v>
                </c:pt>
                <c:pt idx="8787">
                  <c:v> $28 630,00 </c:v>
                </c:pt>
                <c:pt idx="8788">
                  <c:v> $25 125,00 </c:v>
                </c:pt>
                <c:pt idx="8789">
                  <c:v> $22 825,00 </c:v>
                </c:pt>
                <c:pt idx="8790">
                  <c:v> $23 580,00 </c:v>
                </c:pt>
                <c:pt idx="8791">
                  <c:v> $18 575,00 </c:v>
                </c:pt>
                <c:pt idx="8792">
                  <c:v> $23 280,00 </c:v>
                </c:pt>
                <c:pt idx="8793">
                  <c:v> $18 275,00 </c:v>
                </c:pt>
                <c:pt idx="8794">
                  <c:v> $31 145,00 </c:v>
                </c:pt>
                <c:pt idx="8795">
                  <c:v> $31 290,00 </c:v>
                </c:pt>
                <c:pt idx="8796">
                  <c:v> $34 455,00 </c:v>
                </c:pt>
                <c:pt idx="8797">
                  <c:v> $36 765,00 </c:v>
                </c:pt>
                <c:pt idx="8798">
                  <c:v> $30 460,00 </c:v>
                </c:pt>
                <c:pt idx="8799">
                  <c:v> $33 440,00 </c:v>
                </c:pt>
                <c:pt idx="8800">
                  <c:v> $36 605,00 </c:v>
                </c:pt>
                <c:pt idx="8801">
                  <c:v> $33 625,00 </c:v>
                </c:pt>
                <c:pt idx="8802">
                  <c:v> $36 890,00 </c:v>
                </c:pt>
                <c:pt idx="8803">
                  <c:v> $40 055,00 </c:v>
                </c:pt>
                <c:pt idx="8804">
                  <c:v> $35 935,00 </c:v>
                </c:pt>
                <c:pt idx="8805">
                  <c:v> $30 160,00 </c:v>
                </c:pt>
                <c:pt idx="8806">
                  <c:v> $33 140,00 </c:v>
                </c:pt>
                <c:pt idx="8807">
                  <c:v> $36 305,00 </c:v>
                </c:pt>
                <c:pt idx="8808">
                  <c:v> $33 325,00 </c:v>
                </c:pt>
                <c:pt idx="8809">
                  <c:v> $36 590,00 </c:v>
                </c:pt>
                <c:pt idx="8810">
                  <c:v> $39 755,00 </c:v>
                </c:pt>
                <c:pt idx="8811">
                  <c:v> $35 635,00 </c:v>
                </c:pt>
                <c:pt idx="8812">
                  <c:v> $29 030,00 </c:v>
                </c:pt>
                <c:pt idx="8813">
                  <c:v> $26 585,00 </c:v>
                </c:pt>
                <c:pt idx="8814">
                  <c:v> $32 040,00 </c:v>
                </c:pt>
                <c:pt idx="8815">
                  <c:v> $29 680,00 </c:v>
                </c:pt>
                <c:pt idx="8816">
                  <c:v> $34 505,00 </c:v>
                </c:pt>
                <c:pt idx="8817">
                  <c:v> $28 460,00 </c:v>
                </c:pt>
                <c:pt idx="8818">
                  <c:v> $24 405,00 </c:v>
                </c:pt>
                <c:pt idx="8819">
                  <c:v> $31 475,00 </c:v>
                </c:pt>
                <c:pt idx="8820">
                  <c:v> $27 430,00 </c:v>
                </c:pt>
                <c:pt idx="8821">
                  <c:v> $28 165,00 </c:v>
                </c:pt>
                <c:pt idx="8822">
                  <c:v> $24 110,00 </c:v>
                </c:pt>
                <c:pt idx="8823">
                  <c:v> $25 725,00 </c:v>
                </c:pt>
                <c:pt idx="8824">
                  <c:v> $30 775,00 </c:v>
                </c:pt>
                <c:pt idx="8825">
                  <c:v> $34 770,00 </c:v>
                </c:pt>
                <c:pt idx="8826">
                  <c:v> $31 175,00 </c:v>
                </c:pt>
                <c:pt idx="8827">
                  <c:v> $27 135,00 </c:v>
                </c:pt>
                <c:pt idx="8828">
                  <c:v> $28 820,00 </c:v>
                </c:pt>
                <c:pt idx="8829">
                  <c:v> $34 070,00 </c:v>
                </c:pt>
                <c:pt idx="8830">
                  <c:v> $38 285,00 </c:v>
                </c:pt>
                <c:pt idx="8831">
                  <c:v> $33 645,00 </c:v>
                </c:pt>
                <c:pt idx="8832">
                  <c:v> $27 860,00 </c:v>
                </c:pt>
                <c:pt idx="8833">
                  <c:v> $25 425,00 </c:v>
                </c:pt>
                <c:pt idx="8834">
                  <c:v> $30 475,00 </c:v>
                </c:pt>
                <c:pt idx="8835">
                  <c:v> $30 870,00 </c:v>
                </c:pt>
                <c:pt idx="8836">
                  <c:v> $28 520,00 </c:v>
                </c:pt>
                <c:pt idx="8837">
                  <c:v> $33 770,00 </c:v>
                </c:pt>
                <c:pt idx="8838">
                  <c:v> $33 340,00 </c:v>
                </c:pt>
                <c:pt idx="8839">
                  <c:v> $25 375,00 </c:v>
                </c:pt>
                <c:pt idx="8840">
                  <c:v> $23 135,00 </c:v>
                </c:pt>
                <c:pt idx="8841">
                  <c:v> $29 540,00 </c:v>
                </c:pt>
                <c:pt idx="8842">
                  <c:v> $27 300,00 </c:v>
                </c:pt>
                <c:pt idx="8843">
                  <c:v> $32 005,00 </c:v>
                </c:pt>
                <c:pt idx="8844">
                  <c:v> $23 765,00 </c:v>
                </c:pt>
                <c:pt idx="8845">
                  <c:v> $19 225,00 </c:v>
                </c:pt>
                <c:pt idx="8846">
                  <c:v> $28 975,00 </c:v>
                </c:pt>
                <c:pt idx="8847">
                  <c:v> $24 315,00 </c:v>
                </c:pt>
                <c:pt idx="8848">
                  <c:v> $23 470,00 </c:v>
                </c:pt>
                <c:pt idx="8849">
                  <c:v> $18 930,00 </c:v>
                </c:pt>
                <c:pt idx="8850">
                  <c:v> $21 230,00 </c:v>
                </c:pt>
                <c:pt idx="8851">
                  <c:v> $28 675,00 </c:v>
                </c:pt>
                <c:pt idx="8852">
                  <c:v> $24 020,00 </c:v>
                </c:pt>
                <c:pt idx="8853">
                  <c:v> $26 440,00 </c:v>
                </c:pt>
                <c:pt idx="8854">
                  <c:v> $31 105,00 </c:v>
                </c:pt>
                <c:pt idx="8855">
                  <c:v> $30 375,00 </c:v>
                </c:pt>
                <c:pt idx="8856">
                  <c:v> $33 440,00 </c:v>
                </c:pt>
                <c:pt idx="8857">
                  <c:v> $36 590,00 </c:v>
                </c:pt>
                <c:pt idx="8858">
                  <c:v> $33 560,00 </c:v>
                </c:pt>
                <c:pt idx="8859">
                  <c:v> $36 940,00 </c:v>
                </c:pt>
                <c:pt idx="8860">
                  <c:v> $40 090,00 </c:v>
                </c:pt>
                <c:pt idx="8861">
                  <c:v> $35 655,00 </c:v>
                </c:pt>
                <c:pt idx="8862">
                  <c:v> $29 205,00 </c:v>
                </c:pt>
                <c:pt idx="8863">
                  <c:v> $26 720,00 </c:v>
                </c:pt>
                <c:pt idx="8864">
                  <c:v> $32 235,00 </c:v>
                </c:pt>
                <c:pt idx="8865">
                  <c:v> $29 875,00 </c:v>
                </c:pt>
                <c:pt idx="8866">
                  <c:v> $34 485,00 </c:v>
                </c:pt>
                <c:pt idx="8867">
                  <c:v> $28 655,00 </c:v>
                </c:pt>
                <c:pt idx="8868">
                  <c:v> $25 510,00 </c:v>
                </c:pt>
                <c:pt idx="8869">
                  <c:v> $31 685,00 </c:v>
                </c:pt>
                <c:pt idx="8870">
                  <c:v> $28 665,00 </c:v>
                </c:pt>
                <c:pt idx="8871">
                  <c:v> $28 350,00 </c:v>
                </c:pt>
                <c:pt idx="8872">
                  <c:v> $25 210,00 </c:v>
                </c:pt>
                <c:pt idx="8873">
                  <c:v> $25 865,00 </c:v>
                </c:pt>
                <c:pt idx="8874">
                  <c:v> $31 050,00 </c:v>
                </c:pt>
                <c:pt idx="8875">
                  <c:v> $31 405,00 </c:v>
                </c:pt>
                <c:pt idx="8876">
                  <c:v> $28 360,00 </c:v>
                </c:pt>
                <c:pt idx="8877">
                  <c:v> $29 020,00 </c:v>
                </c:pt>
                <c:pt idx="8878">
                  <c:v> $34 385,00 </c:v>
                </c:pt>
                <c:pt idx="8879">
                  <c:v> $33 630,00 </c:v>
                </c:pt>
                <c:pt idx="8880">
                  <c:v> $28 045,00 </c:v>
                </c:pt>
                <c:pt idx="8881">
                  <c:v> $25 560,00 </c:v>
                </c:pt>
                <c:pt idx="8882">
                  <c:v> $30 745,00 </c:v>
                </c:pt>
                <c:pt idx="8883">
                  <c:v> $31 080,00 </c:v>
                </c:pt>
                <c:pt idx="8884">
                  <c:v> $28 715,00 </c:v>
                </c:pt>
                <c:pt idx="8885">
                  <c:v> $34 080,00 </c:v>
                </c:pt>
                <c:pt idx="8886">
                  <c:v> $33 325,00 </c:v>
                </c:pt>
                <c:pt idx="8887">
                  <c:v> $25 565,00 </c:v>
                </c:pt>
                <c:pt idx="8888">
                  <c:v> $23 280,00 </c:v>
                </c:pt>
                <c:pt idx="8889">
                  <c:v> $29 710,00 </c:v>
                </c:pt>
                <c:pt idx="8890">
                  <c:v> $27 420,00 </c:v>
                </c:pt>
                <c:pt idx="8891">
                  <c:v> $31 960,00 </c:v>
                </c:pt>
                <c:pt idx="8892">
                  <c:v> $23 905,00 </c:v>
                </c:pt>
                <c:pt idx="8893">
                  <c:v> $20 780,00 </c:v>
                </c:pt>
                <c:pt idx="8894">
                  <c:v> $29 160,00 </c:v>
                </c:pt>
                <c:pt idx="8895">
                  <c:v> $26 055,00 </c:v>
                </c:pt>
                <c:pt idx="8896">
                  <c:v> $23 605,00 </c:v>
                </c:pt>
                <c:pt idx="8897">
                  <c:v> $20 475,00 </c:v>
                </c:pt>
                <c:pt idx="8898">
                  <c:v> $21 315,00 </c:v>
                </c:pt>
                <c:pt idx="8899">
                  <c:v> $28 855,00 </c:v>
                </c:pt>
                <c:pt idx="8900">
                  <c:v> $25 750,00 </c:v>
                </c:pt>
                <c:pt idx="8901">
                  <c:v> $26 565,00 </c:v>
                </c:pt>
                <c:pt idx="8902">
                  <c:v> $22 985,00 </c:v>
                </c:pt>
                <c:pt idx="8903">
                  <c:v> $29 440,00 </c:v>
                </c:pt>
                <c:pt idx="8904">
                  <c:v> $32 535,00 </c:v>
                </c:pt>
                <c:pt idx="8905">
                  <c:v> $32 655,00 </c:v>
                </c:pt>
                <c:pt idx="8906">
                  <c:v> $35 990,00 </c:v>
                </c:pt>
                <c:pt idx="8907">
                  <c:v> $34 605,00 </c:v>
                </c:pt>
                <c:pt idx="8908">
                  <c:v> $28 285,00 </c:v>
                </c:pt>
                <c:pt idx="8909">
                  <c:v> $25 780,00 </c:v>
                </c:pt>
                <c:pt idx="8910">
                  <c:v> $31 350,00 </c:v>
                </c:pt>
                <c:pt idx="8911">
                  <c:v> $28 895,00 </c:v>
                </c:pt>
                <c:pt idx="8912">
                  <c:v> $33 450,00 </c:v>
                </c:pt>
                <c:pt idx="8913">
                  <c:v> $27 740,00 </c:v>
                </c:pt>
                <c:pt idx="8914">
                  <c:v> $24 585,00 </c:v>
                </c:pt>
                <c:pt idx="8915">
                  <c:v> $30 805,00 </c:v>
                </c:pt>
                <c:pt idx="8916">
                  <c:v> $27 700,00 </c:v>
                </c:pt>
                <c:pt idx="8917">
                  <c:v> $27 440,00 </c:v>
                </c:pt>
                <c:pt idx="8918">
                  <c:v> $24 285,00 </c:v>
                </c:pt>
                <c:pt idx="8919">
                  <c:v> $24 935,00 </c:v>
                </c:pt>
                <c:pt idx="8920">
                  <c:v> $30 170,00 </c:v>
                </c:pt>
                <c:pt idx="8921">
                  <c:v> $30 505,00 </c:v>
                </c:pt>
                <c:pt idx="8922">
                  <c:v> $27 400,00 </c:v>
                </c:pt>
                <c:pt idx="8923">
                  <c:v> $28 050,00 </c:v>
                </c:pt>
                <c:pt idx="8924">
                  <c:v> $33 465,00 </c:v>
                </c:pt>
                <c:pt idx="8925">
                  <c:v> $32 605,00 </c:v>
                </c:pt>
                <c:pt idx="8926">
                  <c:v> $27 140,00 </c:v>
                </c:pt>
                <c:pt idx="8927">
                  <c:v> $24 635,00 </c:v>
                </c:pt>
                <c:pt idx="8928">
                  <c:v> $29 870,00 </c:v>
                </c:pt>
                <c:pt idx="8929">
                  <c:v> $30 205,00 </c:v>
                </c:pt>
                <c:pt idx="8930">
                  <c:v> $27 750,00 </c:v>
                </c:pt>
                <c:pt idx="8931">
                  <c:v> $33 165,00 </c:v>
                </c:pt>
                <c:pt idx="8932">
                  <c:v> $32 305,00 </c:v>
                </c:pt>
                <c:pt idx="8933">
                  <c:v> $25 440,00 </c:v>
                </c:pt>
                <c:pt idx="8934">
                  <c:v> $23 130,00 </c:v>
                </c:pt>
                <c:pt idx="8935">
                  <c:v> $28 855,00 </c:v>
                </c:pt>
                <c:pt idx="8936">
                  <c:v> $26 470,00 </c:v>
                </c:pt>
                <c:pt idx="8937">
                  <c:v> $30 955,00 </c:v>
                </c:pt>
                <c:pt idx="8938">
                  <c:v> $24 895,00 </c:v>
                </c:pt>
                <c:pt idx="8939">
                  <c:v> $21 755,00 </c:v>
                </c:pt>
                <c:pt idx="8940">
                  <c:v> $28 310,00 </c:v>
                </c:pt>
                <c:pt idx="8941">
                  <c:v> $25 120,00 </c:v>
                </c:pt>
                <c:pt idx="8942">
                  <c:v> $24 595,00 </c:v>
                </c:pt>
                <c:pt idx="8943">
                  <c:v> $21 455,00 </c:v>
                </c:pt>
                <c:pt idx="8944">
                  <c:v> $22 285,00 </c:v>
                </c:pt>
                <c:pt idx="8945">
                  <c:v> $28 010,00 </c:v>
                </c:pt>
                <c:pt idx="8946">
                  <c:v> $24 820,00 </c:v>
                </c:pt>
                <c:pt idx="8947">
                  <c:v> $25 625,00 </c:v>
                </c:pt>
                <c:pt idx="8948">
                  <c:v> $30 110,00 </c:v>
                </c:pt>
                <c:pt idx="8949">
                  <c:v> $25 460,00 </c:v>
                </c:pt>
                <c:pt idx="8950">
                  <c:v> $22 595,00 </c:v>
                </c:pt>
                <c:pt idx="8951">
                  <c:v> $29 275,00 </c:v>
                </c:pt>
                <c:pt idx="8952">
                  <c:v> $26 460,00 </c:v>
                </c:pt>
                <c:pt idx="8953">
                  <c:v> $25 160,00 </c:v>
                </c:pt>
                <c:pt idx="8954">
                  <c:v> $22 295,00 </c:v>
                </c:pt>
                <c:pt idx="8955">
                  <c:v> $28 975,00 </c:v>
                </c:pt>
                <c:pt idx="8956">
                  <c:v> $26 160,00 </c:v>
                </c:pt>
                <c:pt idx="8957">
                  <c:v> $23 160,00 </c:v>
                </c:pt>
                <c:pt idx="8958">
                  <c:v> $20 490,00 </c:v>
                </c:pt>
                <c:pt idx="8959">
                  <c:v> $33 035,00 </c:v>
                </c:pt>
                <c:pt idx="8960">
                  <c:v> $26 575,00 </c:v>
                </c:pt>
                <c:pt idx="8961">
                  <c:v> $23 830,00 </c:v>
                </c:pt>
                <c:pt idx="8962">
                  <c:v> $22 615,00 </c:v>
                </c:pt>
                <c:pt idx="8963">
                  <c:v> $19 910,00 </c:v>
                </c:pt>
                <c:pt idx="8964">
                  <c:v> $26 030,00 </c:v>
                </c:pt>
                <c:pt idx="8965">
                  <c:v> $23 285,00 </c:v>
                </c:pt>
                <c:pt idx="8966">
                  <c:v> $22 315,00 </c:v>
                </c:pt>
                <c:pt idx="8967">
                  <c:v> $19 610,00 </c:v>
                </c:pt>
                <c:pt idx="8968">
                  <c:v> $25 730,00 </c:v>
                </c:pt>
                <c:pt idx="8969">
                  <c:v> $22 465,00 </c:v>
                </c:pt>
                <c:pt idx="8970">
                  <c:v> $35 255,00 </c:v>
                </c:pt>
                <c:pt idx="8971">
                  <c:v> $28 485,00 </c:v>
                </c:pt>
                <c:pt idx="8972">
                  <c:v> $30 680,00 </c:v>
                </c:pt>
                <c:pt idx="8973">
                  <c:v> $33 580,00 </c:v>
                </c:pt>
                <c:pt idx="8974">
                  <c:v> $36 975,00 </c:v>
                </c:pt>
                <c:pt idx="8975">
                  <c:v> $31 700,00 </c:v>
                </c:pt>
                <c:pt idx="8976">
                  <c:v> $34 135,00 </c:v>
                </c:pt>
                <c:pt idx="8977">
                  <c:v> $37 035,00 </c:v>
                </c:pt>
                <c:pt idx="8978">
                  <c:v> $25 485,00 </c:v>
                </c:pt>
                <c:pt idx="8979">
                  <c:v> $22 620,00 </c:v>
                </c:pt>
                <c:pt idx="8980">
                  <c:v> $29 160,00 </c:v>
                </c:pt>
                <c:pt idx="8981">
                  <c:v> $31 960,00 </c:v>
                </c:pt>
                <c:pt idx="8982">
                  <c:v> $29 300,00 </c:v>
                </c:pt>
                <c:pt idx="8983">
                  <c:v> $26 485,00 </c:v>
                </c:pt>
                <c:pt idx="8984">
                  <c:v> $32 455,00 </c:v>
                </c:pt>
                <c:pt idx="8985">
                  <c:v> $24 940,00 </c:v>
                </c:pt>
                <c:pt idx="8986">
                  <c:v> $22 075,00 </c:v>
                </c:pt>
                <c:pt idx="8987">
                  <c:v> $28 615,00 </c:v>
                </c:pt>
                <c:pt idx="8988">
                  <c:v> $28 755,00 </c:v>
                </c:pt>
                <c:pt idx="8989">
                  <c:v> $25 940,00 </c:v>
                </c:pt>
                <c:pt idx="8990">
                  <c:v> $31 910,00 </c:v>
                </c:pt>
                <c:pt idx="8991">
                  <c:v> $24 640,00 </c:v>
                </c:pt>
                <c:pt idx="8992">
                  <c:v> $24 640,00 </c:v>
                </c:pt>
                <c:pt idx="8993">
                  <c:v> $21 775,00 </c:v>
                </c:pt>
                <c:pt idx="8994">
                  <c:v> $28 315,00 </c:v>
                </c:pt>
                <c:pt idx="8995">
                  <c:v> $28 455,00 </c:v>
                </c:pt>
                <c:pt idx="8996">
                  <c:v> $28 455,00 </c:v>
                </c:pt>
                <c:pt idx="8997">
                  <c:v> $25 640,00 </c:v>
                </c:pt>
                <c:pt idx="8998">
                  <c:v> $31 610,00 </c:v>
                </c:pt>
                <c:pt idx="8999">
                  <c:v> $22 640,00 </c:v>
                </c:pt>
                <c:pt idx="9000">
                  <c:v> $19 970,00 </c:v>
                </c:pt>
                <c:pt idx="9001">
                  <c:v> $32 515,00 </c:v>
                </c:pt>
                <c:pt idx="9002">
                  <c:v> $26 055,00 </c:v>
                </c:pt>
                <c:pt idx="9003">
                  <c:v> $23 310,00 </c:v>
                </c:pt>
                <c:pt idx="9004">
                  <c:v> $22 095,00 </c:v>
                </c:pt>
                <c:pt idx="9005">
                  <c:v> $19 425,00 </c:v>
                </c:pt>
                <c:pt idx="9006">
                  <c:v> $25 510,00 </c:v>
                </c:pt>
                <c:pt idx="9007">
                  <c:v> $22 765,00 </c:v>
                </c:pt>
                <c:pt idx="9008">
                  <c:v> $21 795,00 </c:v>
                </c:pt>
                <c:pt idx="9009">
                  <c:v> $19 125,00 </c:v>
                </c:pt>
                <c:pt idx="9010">
                  <c:v> $25 210,00 </c:v>
                </c:pt>
                <c:pt idx="9011">
                  <c:v> $21 880,00 </c:v>
                </c:pt>
                <c:pt idx="9012">
                  <c:v> $27 405,00 </c:v>
                </c:pt>
                <c:pt idx="9013">
                  <c:v> $29 120,00 </c:v>
                </c:pt>
                <c:pt idx="9014">
                  <c:v> $31 620,00 </c:v>
                </c:pt>
                <c:pt idx="9015">
                  <c:v> $35 995,00 </c:v>
                </c:pt>
                <c:pt idx="9016">
                  <c:v> $30 620,00 </c:v>
                </c:pt>
                <c:pt idx="9017">
                  <c:v> $32 575,00 </c:v>
                </c:pt>
                <c:pt idx="9018">
                  <c:v> $35 075,00 </c:v>
                </c:pt>
                <c:pt idx="9019">
                  <c:v> $24 570,00 </c:v>
                </c:pt>
                <c:pt idx="9020">
                  <c:v> $22 200,00 </c:v>
                </c:pt>
                <c:pt idx="9021">
                  <c:v> $27 840,00 </c:v>
                </c:pt>
                <c:pt idx="9022">
                  <c:v> $28 385,00 </c:v>
                </c:pt>
                <c:pt idx="9023">
                  <c:v> $26 065,00 </c:v>
                </c:pt>
                <c:pt idx="9024">
                  <c:v> $31 135,00 </c:v>
                </c:pt>
                <c:pt idx="9025">
                  <c:v> $23 860,00 </c:v>
                </c:pt>
                <c:pt idx="9026">
                  <c:v> $21 490,00 </c:v>
                </c:pt>
                <c:pt idx="9027">
                  <c:v> $27 130,00 </c:v>
                </c:pt>
                <c:pt idx="9028">
                  <c:v> $27 670,00 </c:v>
                </c:pt>
                <c:pt idx="9029">
                  <c:v> $25 355,00 </c:v>
                </c:pt>
                <c:pt idx="9030">
                  <c:v> $30 425,00 </c:v>
                </c:pt>
                <c:pt idx="9031">
                  <c:v> $23 560,00 </c:v>
                </c:pt>
                <c:pt idx="9032">
                  <c:v> $21 190,00 </c:v>
                </c:pt>
                <c:pt idx="9033">
                  <c:v> $26 830,00 </c:v>
                </c:pt>
                <c:pt idx="9034">
                  <c:v> $29 230,00 </c:v>
                </c:pt>
                <c:pt idx="9035">
                  <c:v> $27 370,00 </c:v>
                </c:pt>
                <c:pt idx="9036">
                  <c:v> $25 055,00 </c:v>
                </c:pt>
                <c:pt idx="9037">
                  <c:v> $30 125,00 </c:v>
                </c:pt>
                <c:pt idx="9038">
                  <c:v> $32 525,00 </c:v>
                </c:pt>
                <c:pt idx="9039">
                  <c:v> $21 725,00 </c:v>
                </c:pt>
                <c:pt idx="9040">
                  <c:v> $19 550,00 </c:v>
                </c:pt>
                <c:pt idx="9041">
                  <c:v> $32 075,00 </c:v>
                </c:pt>
                <c:pt idx="9042">
                  <c:v> $25 140,00 </c:v>
                </c:pt>
                <c:pt idx="9043">
                  <c:v> $22 890,00 </c:v>
                </c:pt>
                <c:pt idx="9044">
                  <c:v> $21 010,00 </c:v>
                </c:pt>
                <c:pt idx="9045">
                  <c:v> $18 840,00 </c:v>
                </c:pt>
                <c:pt idx="9046">
                  <c:v> $24 440,00 </c:v>
                </c:pt>
                <c:pt idx="9047">
                  <c:v> $22 180,00 </c:v>
                </c:pt>
                <c:pt idx="9048">
                  <c:v> $20 715,00 </c:v>
                </c:pt>
                <c:pt idx="9049">
                  <c:v> $18 540,00 </c:v>
                </c:pt>
                <c:pt idx="9050">
                  <c:v> $24 130,00 </c:v>
                </c:pt>
                <c:pt idx="9051">
                  <c:v> $20 585,00 </c:v>
                </c:pt>
                <c:pt idx="9052">
                  <c:v> $26 915,00 </c:v>
                </c:pt>
                <c:pt idx="9053">
                  <c:v> $28 450,00 </c:v>
                </c:pt>
                <c:pt idx="9054">
                  <c:v> $30 950,00 </c:v>
                </c:pt>
                <c:pt idx="9055">
                  <c:v> $33 780,00 </c:v>
                </c:pt>
                <c:pt idx="9056">
                  <c:v> $30 130,00 </c:v>
                </c:pt>
                <c:pt idx="9057">
                  <c:v> $31 905,00 </c:v>
                </c:pt>
                <c:pt idx="9058">
                  <c:v> $34 405,00 </c:v>
                </c:pt>
                <c:pt idx="9059">
                  <c:v> $24 080,00 </c:v>
                </c:pt>
                <c:pt idx="9060">
                  <c:v> $20 905,00 </c:v>
                </c:pt>
                <c:pt idx="9061">
                  <c:v> $27 600,00 </c:v>
                </c:pt>
                <c:pt idx="9062">
                  <c:v> $27 895,00 </c:v>
                </c:pt>
                <c:pt idx="9063">
                  <c:v> $24 770,00 </c:v>
                </c:pt>
                <c:pt idx="9064">
                  <c:v> $30 895,00 </c:v>
                </c:pt>
                <c:pt idx="9065">
                  <c:v> $23 370,00 </c:v>
                </c:pt>
                <c:pt idx="9066">
                  <c:v> $20 195,00 </c:v>
                </c:pt>
                <c:pt idx="9067">
                  <c:v> $26 890,00 </c:v>
                </c:pt>
                <c:pt idx="9068">
                  <c:v> $27 180,00 </c:v>
                </c:pt>
                <c:pt idx="9069">
                  <c:v> $24 060,00 </c:v>
                </c:pt>
                <c:pt idx="9070">
                  <c:v> $30 185,00 </c:v>
                </c:pt>
                <c:pt idx="9071">
                  <c:v> $23 070,00 </c:v>
                </c:pt>
                <c:pt idx="9072">
                  <c:v> $19 895,00 </c:v>
                </c:pt>
                <c:pt idx="9073">
                  <c:v> $26 590,00 </c:v>
                </c:pt>
                <c:pt idx="9074">
                  <c:v> $26 880,00 </c:v>
                </c:pt>
                <c:pt idx="9075">
                  <c:v> $23 760,00 </c:v>
                </c:pt>
                <c:pt idx="9076">
                  <c:v> $29 885,00 </c:v>
                </c:pt>
                <c:pt idx="9077">
                  <c:v> $21 235,00 </c:v>
                </c:pt>
                <c:pt idx="9078">
                  <c:v> $18 255,00 </c:v>
                </c:pt>
                <c:pt idx="9079">
                  <c:v> $31 745,00 </c:v>
                </c:pt>
                <c:pt idx="9080">
                  <c:v> $24 650,00 </c:v>
                </c:pt>
                <c:pt idx="9081">
                  <c:v> $21 595,00 </c:v>
                </c:pt>
                <c:pt idx="9082">
                  <c:v> $20 520,00 </c:v>
                </c:pt>
                <c:pt idx="9083">
                  <c:v> $17 545,00 </c:v>
                </c:pt>
                <c:pt idx="9084">
                  <c:v> $23 950,00 </c:v>
                </c:pt>
                <c:pt idx="9085">
                  <c:v> $20 885,00 </c:v>
                </c:pt>
                <c:pt idx="9086">
                  <c:v> $20 225,00 </c:v>
                </c:pt>
                <c:pt idx="9087">
                  <c:v> $17 245,00 </c:v>
                </c:pt>
                <c:pt idx="9088">
                  <c:v> $23 640,00 </c:v>
                </c:pt>
                <c:pt idx="9089">
                  <c:v> $19 795,00 </c:v>
                </c:pt>
                <c:pt idx="9090">
                  <c:v> $22 130,00 </c:v>
                </c:pt>
                <c:pt idx="9091">
                  <c:v> $18 400,00 </c:v>
                </c:pt>
                <c:pt idx="9092">
                  <c:v> $21 840,00 </c:v>
                </c:pt>
                <c:pt idx="9093">
                  <c:v> $18 110,00 </c:v>
                </c:pt>
                <c:pt idx="9094">
                  <c:v> $19 030,00 </c:v>
                </c:pt>
                <c:pt idx="9095">
                  <c:v> $15 810,00 </c:v>
                </c:pt>
                <c:pt idx="9096">
                  <c:v> $18 740,00 </c:v>
                </c:pt>
                <c:pt idx="9097">
                  <c:v> $15 520,00 </c:v>
                </c:pt>
                <c:pt idx="9098">
                  <c:v> $32 305,00 </c:v>
                </c:pt>
                <c:pt idx="9099">
                  <c:v> $23 150,00 </c:v>
                </c:pt>
                <c:pt idx="9100">
                  <c:v> $20 150,00 </c:v>
                </c:pt>
                <c:pt idx="9101">
                  <c:v> $26 935,00 </c:v>
                </c:pt>
                <c:pt idx="9102">
                  <c:v> $26 965,00 </c:v>
                </c:pt>
                <c:pt idx="9103">
                  <c:v> $24 015,00 </c:v>
                </c:pt>
                <c:pt idx="9104">
                  <c:v> $30 230,00 </c:v>
                </c:pt>
                <c:pt idx="9105">
                  <c:v> $22 440,00 </c:v>
                </c:pt>
                <c:pt idx="9106">
                  <c:v> $19 440,00 </c:v>
                </c:pt>
                <c:pt idx="9107">
                  <c:v> $26 225,00 </c:v>
                </c:pt>
                <c:pt idx="9108">
                  <c:v> $26 250,00 </c:v>
                </c:pt>
                <c:pt idx="9109">
                  <c:v> $23 305,00 </c:v>
                </c:pt>
                <c:pt idx="9110">
                  <c:v> $29 520,00 </c:v>
                </c:pt>
                <c:pt idx="9111">
                  <c:v> $22 140,00 </c:v>
                </c:pt>
                <c:pt idx="9112">
                  <c:v> $19 140,00 </c:v>
                </c:pt>
                <c:pt idx="9113">
                  <c:v> $25 925,00 </c:v>
                </c:pt>
                <c:pt idx="9114">
                  <c:v> $25 950,00 </c:v>
                </c:pt>
                <c:pt idx="9115">
                  <c:v> $23 005,00 </c:v>
                </c:pt>
                <c:pt idx="9116">
                  <c:v> $29 220,00 </c:v>
                </c:pt>
                <c:pt idx="9117">
                  <c:v> $20 420,00 </c:v>
                </c:pt>
                <c:pt idx="9118">
                  <c:v> $17 465,00 </c:v>
                </c:pt>
                <c:pt idx="9119">
                  <c:v> $30 710,00 </c:v>
                </c:pt>
                <c:pt idx="9120">
                  <c:v> $23 835,00 </c:v>
                </c:pt>
                <c:pt idx="9121">
                  <c:v> $20 805,00 </c:v>
                </c:pt>
                <c:pt idx="9122">
                  <c:v> $19 705,00 </c:v>
                </c:pt>
                <c:pt idx="9123">
                  <c:v> $16 755,00 </c:v>
                </c:pt>
                <c:pt idx="9124">
                  <c:v> $23 135,00 </c:v>
                </c:pt>
                <c:pt idx="9125">
                  <c:v> $20 095,00 </c:v>
                </c:pt>
                <c:pt idx="9126">
                  <c:v> $19 410,00 </c:v>
                </c:pt>
                <c:pt idx="9127">
                  <c:v> $16 455,00 </c:v>
                </c:pt>
                <c:pt idx="9128">
                  <c:v> $22 825,00 </c:v>
                </c:pt>
                <c:pt idx="9129">
                  <c:v> $26 125,00 </c:v>
                </c:pt>
                <c:pt idx="9130">
                  <c:v> $21 860,00 </c:v>
                </c:pt>
                <c:pt idx="9131">
                  <c:v> $18 130,00 </c:v>
                </c:pt>
                <c:pt idx="9132">
                  <c:v> $21 570,00 </c:v>
                </c:pt>
                <c:pt idx="9133">
                  <c:v> $17 840,00 </c:v>
                </c:pt>
                <c:pt idx="9134">
                  <c:v> $18 760,00 </c:v>
                </c:pt>
                <c:pt idx="9135">
                  <c:v> $15 540,00 </c:v>
                </c:pt>
                <c:pt idx="9136">
                  <c:v> $18 470,00 </c:v>
                </c:pt>
                <c:pt idx="9137">
                  <c:v> $15 250,00 </c:v>
                </c:pt>
                <c:pt idx="9138">
                  <c:v> $22 810,00 </c:v>
                </c:pt>
                <c:pt idx="9139">
                  <c:v> $19 915,00 </c:v>
                </c:pt>
                <c:pt idx="9140">
                  <c:v> $26 175,00 </c:v>
                </c:pt>
                <c:pt idx="9141">
                  <c:v> $26 775,00 </c:v>
                </c:pt>
                <c:pt idx="9142">
                  <c:v> $23 780,00 </c:v>
                </c:pt>
                <c:pt idx="9143">
                  <c:v> $29 565,00 </c:v>
                </c:pt>
                <c:pt idx="9144">
                  <c:v> $22 100,00 </c:v>
                </c:pt>
                <c:pt idx="9145">
                  <c:v> $19 205,00 </c:v>
                </c:pt>
                <c:pt idx="9146">
                  <c:v> $25 465,00 </c:v>
                </c:pt>
                <c:pt idx="9147">
                  <c:v> $26 065,00 </c:v>
                </c:pt>
                <c:pt idx="9148">
                  <c:v> $23 070,00 </c:v>
                </c:pt>
                <c:pt idx="9149">
                  <c:v> $28 855,00 </c:v>
                </c:pt>
                <c:pt idx="9150">
                  <c:v> $21 800,00 </c:v>
                </c:pt>
                <c:pt idx="9151">
                  <c:v> $18 905,00 </c:v>
                </c:pt>
                <c:pt idx="9152">
                  <c:v> $25 165,00 </c:v>
                </c:pt>
                <c:pt idx="9153">
                  <c:v> $25 565,00 </c:v>
                </c:pt>
                <c:pt idx="9154">
                  <c:v> $22 770,00 </c:v>
                </c:pt>
                <c:pt idx="9155">
                  <c:v> $28 555,00 </c:v>
                </c:pt>
                <c:pt idx="9156">
                  <c:v> $20 075,00 </c:v>
                </c:pt>
                <c:pt idx="9157">
                  <c:v> $17 230,00 </c:v>
                </c:pt>
                <c:pt idx="9158">
                  <c:v> $29 355,00 </c:v>
                </c:pt>
                <c:pt idx="9159">
                  <c:v> $23 435,00 </c:v>
                </c:pt>
                <c:pt idx="9160">
                  <c:v> $23 590,00 </c:v>
                </c:pt>
                <c:pt idx="9161">
                  <c:v> $20 570,00 </c:v>
                </c:pt>
                <c:pt idx="9162">
                  <c:v> $27 135,00 </c:v>
                </c:pt>
                <c:pt idx="9163">
                  <c:v> $19 360,00 </c:v>
                </c:pt>
                <c:pt idx="9164">
                  <c:v> $16 520,00 </c:v>
                </c:pt>
                <c:pt idx="9165">
                  <c:v> $22 725,00 </c:v>
                </c:pt>
                <c:pt idx="9166">
                  <c:v> $22 885,00 </c:v>
                </c:pt>
                <c:pt idx="9167">
                  <c:v> $19 860,00 </c:v>
                </c:pt>
                <c:pt idx="9168">
                  <c:v> $26 425,00 </c:v>
                </c:pt>
                <c:pt idx="9169">
                  <c:v> $19 065,00 </c:v>
                </c:pt>
                <c:pt idx="9170">
                  <c:v> $16 220,00 </c:v>
                </c:pt>
                <c:pt idx="9171">
                  <c:v> $22 425,00 </c:v>
                </c:pt>
                <c:pt idx="9172">
                  <c:v> $22 580,00 </c:v>
                </c:pt>
                <c:pt idx="9173">
                  <c:v> $19 560,00 </c:v>
                </c:pt>
                <c:pt idx="9174">
                  <c:v> $24 075,00 </c:v>
                </c:pt>
                <c:pt idx="9175">
                  <c:v> $21 980,00 </c:v>
                </c:pt>
                <c:pt idx="9176">
                  <c:v> $19 140,00 </c:v>
                </c:pt>
                <c:pt idx="9177">
                  <c:v> $24 415,00 </c:v>
                </c:pt>
                <c:pt idx="9178">
                  <c:v> $25 615,00 </c:v>
                </c:pt>
                <c:pt idx="9179">
                  <c:v> $22 770,00 </c:v>
                </c:pt>
                <c:pt idx="9180">
                  <c:v> $27 415,00 </c:v>
                </c:pt>
                <c:pt idx="9181">
                  <c:v> $21 520,00 </c:v>
                </c:pt>
                <c:pt idx="9182">
                  <c:v> $18 680,00 </c:v>
                </c:pt>
                <c:pt idx="9183">
                  <c:v> $23 955,00 </c:v>
                </c:pt>
                <c:pt idx="9184">
                  <c:v> $25 230,00 </c:v>
                </c:pt>
                <c:pt idx="9185">
                  <c:v> $22 430,00 </c:v>
                </c:pt>
                <c:pt idx="9186">
                  <c:v> $27 030,00 </c:v>
                </c:pt>
                <c:pt idx="9187">
                  <c:v> $21 220,00 </c:v>
                </c:pt>
                <c:pt idx="9188">
                  <c:v> $18 380,00 </c:v>
                </c:pt>
                <c:pt idx="9189">
                  <c:v> $23 655,00 </c:v>
                </c:pt>
                <c:pt idx="9190">
                  <c:v> $24 930,00 </c:v>
                </c:pt>
                <c:pt idx="9191">
                  <c:v> $22 130,00 </c:v>
                </c:pt>
                <c:pt idx="9192">
                  <c:v> $26 730,00 </c:v>
                </c:pt>
                <c:pt idx="9193">
                  <c:v> $21 050,00 </c:v>
                </c:pt>
                <c:pt idx="9194">
                  <c:v> $17 430,00 </c:v>
                </c:pt>
                <c:pt idx="9195">
                  <c:v> $20 760,00 </c:v>
                </c:pt>
                <c:pt idx="9196">
                  <c:v> $17 140,00 </c:v>
                </c:pt>
                <c:pt idx="9197">
                  <c:v> $18 345,00 </c:v>
                </c:pt>
                <c:pt idx="9198">
                  <c:v> $15 125,00 </c:v>
                </c:pt>
                <c:pt idx="9199">
                  <c:v> $18 055,00 </c:v>
                </c:pt>
                <c:pt idx="9200">
                  <c:v> $14 835,00 </c:v>
                </c:pt>
                <c:pt idx="9201">
                  <c:v> $19 475,00 </c:v>
                </c:pt>
                <c:pt idx="9202">
                  <c:v> $16 875,00 </c:v>
                </c:pt>
                <c:pt idx="9203">
                  <c:v> $21 910,00 </c:v>
                </c:pt>
                <c:pt idx="9204">
                  <c:v> $22 405,00 </c:v>
                </c:pt>
                <c:pt idx="9205">
                  <c:v> $19 970,00 </c:v>
                </c:pt>
                <c:pt idx="9206">
                  <c:v> $24 840,00 </c:v>
                </c:pt>
                <c:pt idx="9207">
                  <c:v> $18 765,00 </c:v>
                </c:pt>
                <c:pt idx="9208">
                  <c:v> $16 165,00 </c:v>
                </c:pt>
                <c:pt idx="9209">
                  <c:v> $21 200,00 </c:v>
                </c:pt>
                <c:pt idx="9210">
                  <c:v> $21 940,00 </c:v>
                </c:pt>
                <c:pt idx="9211">
                  <c:v> $19 505,00 </c:v>
                </c:pt>
                <c:pt idx="9212">
                  <c:v> $24 375,00 </c:v>
                </c:pt>
                <c:pt idx="9213">
                  <c:v> $18 465,00 </c:v>
                </c:pt>
                <c:pt idx="9214">
                  <c:v> $15 865,00 </c:v>
                </c:pt>
                <c:pt idx="9215">
                  <c:v> $20 900,00 </c:v>
                </c:pt>
                <c:pt idx="9216">
                  <c:v> $21 640,00 </c:v>
                </c:pt>
                <c:pt idx="9217">
                  <c:v> $19 205,00 </c:v>
                </c:pt>
                <c:pt idx="9218">
                  <c:v> $21 170,00 </c:v>
                </c:pt>
                <c:pt idx="9219">
                  <c:v> $21 615,00 </c:v>
                </c:pt>
                <c:pt idx="9220">
                  <c:v> $18 720,00 </c:v>
                </c:pt>
                <c:pt idx="9221">
                  <c:v> $23 985,00 </c:v>
                </c:pt>
                <c:pt idx="9222">
                  <c:v> $25 185,00 </c:v>
                </c:pt>
                <c:pt idx="9223">
                  <c:v> $22 805,00 </c:v>
                </c:pt>
                <c:pt idx="9224">
                  <c:v> $27 115,00 </c:v>
                </c:pt>
                <c:pt idx="9225">
                  <c:v> $21 120,00 </c:v>
                </c:pt>
                <c:pt idx="9226">
                  <c:v> $18 240,00 </c:v>
                </c:pt>
                <c:pt idx="9227">
                  <c:v> $23 490,00 </c:v>
                </c:pt>
                <c:pt idx="9228">
                  <c:v> $24 770,00 </c:v>
                </c:pt>
                <c:pt idx="9229">
                  <c:v> $22 400,00 </c:v>
                </c:pt>
                <c:pt idx="9230">
                  <c:v> $26 695,00 </c:v>
                </c:pt>
                <c:pt idx="9231">
                  <c:v> $20 850,00 </c:v>
                </c:pt>
                <c:pt idx="9232">
                  <c:v> $17 950,00 </c:v>
                </c:pt>
                <c:pt idx="9233">
                  <c:v> $23 210,00 </c:v>
                </c:pt>
                <c:pt idx="9234">
                  <c:v> $24 485,00 </c:v>
                </c:pt>
                <c:pt idx="9235">
                  <c:v> $22 035,00 </c:v>
                </c:pt>
                <c:pt idx="9236">
                  <c:v> $26 335,00 </c:v>
                </c:pt>
                <c:pt idx="9237">
                  <c:v> $20 840,00 </c:v>
                </c:pt>
                <c:pt idx="9238">
                  <c:v> $16 945,00 </c:v>
                </c:pt>
                <c:pt idx="9239">
                  <c:v> $20 490,00 </c:v>
                </c:pt>
                <c:pt idx="9240">
                  <c:v> $16 660,00 </c:v>
                </c:pt>
                <c:pt idx="9241">
                  <c:v> $18 335,00 </c:v>
                </c:pt>
                <c:pt idx="9242">
                  <c:v> $14 775,00 </c:v>
                </c:pt>
                <c:pt idx="9243">
                  <c:v> $18 020,00 </c:v>
                </c:pt>
                <c:pt idx="9244">
                  <c:v> $14 505,00 </c:v>
                </c:pt>
                <c:pt idx="9245">
                  <c:v> $19 375,00 </c:v>
                </c:pt>
                <c:pt idx="9246">
                  <c:v> $16 535,00 </c:v>
                </c:pt>
                <c:pt idx="9247">
                  <c:v> $21 740,00 </c:v>
                </c:pt>
                <c:pt idx="9248">
                  <c:v> $21 845,00 </c:v>
                </c:pt>
                <c:pt idx="9249">
                  <c:v> $19 690,00 </c:v>
                </c:pt>
                <c:pt idx="9250">
                  <c:v> $24 415,00 </c:v>
                </c:pt>
                <c:pt idx="9251">
                  <c:v> $18 550,00 </c:v>
                </c:pt>
                <c:pt idx="9252">
                  <c:v> $15 805,00 </c:v>
                </c:pt>
                <c:pt idx="9253">
                  <c:v> $20 880,00 </c:v>
                </c:pt>
                <c:pt idx="9254">
                  <c:v> $21 370,00 </c:v>
                </c:pt>
                <c:pt idx="9255">
                  <c:v> $19 210,00 </c:v>
                </c:pt>
                <c:pt idx="9256">
                  <c:v> $23 945,00 </c:v>
                </c:pt>
                <c:pt idx="9257">
                  <c:v> $18 210,00 </c:v>
                </c:pt>
                <c:pt idx="9258">
                  <c:v> $15 525,00 </c:v>
                </c:pt>
                <c:pt idx="9259">
                  <c:v> $20 580,00 </c:v>
                </c:pt>
                <c:pt idx="9260">
                  <c:v> $19 010,00 </c:v>
                </c:pt>
                <c:pt idx="9261">
                  <c:v> $23 740,00 </c:v>
                </c:pt>
                <c:pt idx="9262">
                  <c:v> $15 150,00 </c:v>
                </c:pt>
                <c:pt idx="9263">
                  <c:v> $19 840,00 </c:v>
                </c:pt>
                <c:pt idx="9264">
                  <c:v> $17 420,00 </c:v>
                </c:pt>
                <c:pt idx="9265">
                  <c:v> $19 700,00 </c:v>
                </c:pt>
                <c:pt idx="9266">
                  <c:v> $17 175,00 </c:v>
                </c:pt>
                <c:pt idx="9267">
                  <c:v> $18 050,00 </c:v>
                </c:pt>
                <c:pt idx="9268">
                  <c:v> $15 375,00 </c:v>
                </c:pt>
                <c:pt idx="9269">
                  <c:v> $17 695,00 </c:v>
                </c:pt>
                <c:pt idx="9270">
                  <c:v> $14 306,00 </c:v>
                </c:pt>
                <c:pt idx="9271">
                  <c:v> $19 294,00 </c:v>
                </c:pt>
                <c:pt idx="9272">
                  <c:v> $16 991,00 </c:v>
                </c:pt>
                <c:pt idx="9273">
                  <c:v> $18 730,00 </c:v>
                </c:pt>
                <c:pt idx="9274">
                  <c:v> $16 528,00 </c:v>
                </c:pt>
                <c:pt idx="9275">
                  <c:v> $18 589,00 </c:v>
                </c:pt>
                <c:pt idx="9276">
                  <c:v> $16 285,00 </c:v>
                </c:pt>
                <c:pt idx="9277">
                  <c:v> $17 629,00 </c:v>
                </c:pt>
                <c:pt idx="9278">
                  <c:v> $15 184,00 </c:v>
                </c:pt>
                <c:pt idx="9279">
                  <c:v> $17 141,00 </c:v>
                </c:pt>
                <c:pt idx="9280">
                  <c:v> $14 530,00 </c:v>
                </c:pt>
                <c:pt idx="9281">
                  <c:v> $16 783,00 </c:v>
                </c:pt>
                <c:pt idx="9282">
                  <c:v> $14 256,00 </c:v>
                </c:pt>
                <c:pt idx="9283">
                  <c:v> $18 971,00 </c:v>
                </c:pt>
                <c:pt idx="9284">
                  <c:v> $16 668,00 </c:v>
                </c:pt>
                <c:pt idx="9285">
                  <c:v> $18 407,00 </c:v>
                </c:pt>
                <c:pt idx="9286">
                  <c:v> $16 205,00 </c:v>
                </c:pt>
                <c:pt idx="9287">
                  <c:v> $18 266,00 </c:v>
                </c:pt>
                <c:pt idx="9288">
                  <c:v> $15 962,00 </c:v>
                </c:pt>
                <c:pt idx="9289">
                  <c:v> $17 579,00 </c:v>
                </c:pt>
                <c:pt idx="9290">
                  <c:v> $15 134,00 </c:v>
                </c:pt>
                <c:pt idx="9291">
                  <c:v> $17 091,00 </c:v>
                </c:pt>
                <c:pt idx="9292">
                  <c:v> $14 480,00 </c:v>
                </c:pt>
                <c:pt idx="9293">
                  <c:v> $16 733,00 </c:v>
                </c:pt>
                <c:pt idx="9294">
                  <c:v> $14 022,00 </c:v>
                </c:pt>
                <c:pt idx="9295">
                  <c:v> $16 956,00 </c:v>
                </c:pt>
                <c:pt idx="9296">
                  <c:v> $14 845,00 </c:v>
                </c:pt>
                <c:pt idx="9297">
                  <c:v> $16 723,00 </c:v>
                </c:pt>
                <c:pt idx="9298">
                  <c:v> $14 611,00 </c:v>
                </c:pt>
                <c:pt idx="9299">
                  <c:v> $17 433,00 </c:v>
                </c:pt>
                <c:pt idx="9300">
                  <c:v> $15 321,00 </c:v>
                </c:pt>
                <c:pt idx="9301">
                  <c:v> $14 700,00 </c:v>
                </c:pt>
                <c:pt idx="9302">
                  <c:v> $15 735,00 </c:v>
                </c:pt>
                <c:pt idx="9303">
                  <c:v> $11 373,00 </c:v>
                </c:pt>
                <c:pt idx="9304">
                  <c:v> $13 416,00 </c:v>
                </c:pt>
                <c:pt idx="9305">
                  <c:v> $18 923,00 </c:v>
                </c:pt>
                <c:pt idx="9306">
                  <c:v> $14 372,00 </c:v>
                </c:pt>
                <c:pt idx="9307">
                  <c:v> $15 385,00 </c:v>
                </c:pt>
                <c:pt idx="9308">
                  <c:v> $11 138,00 </c:v>
                </c:pt>
                <c:pt idx="9309">
                  <c:v> $13 172,00 </c:v>
                </c:pt>
                <c:pt idx="9310">
                  <c:v> $16 245,00 </c:v>
                </c:pt>
                <c:pt idx="9311">
                  <c:v> $14 120,00 </c:v>
                </c:pt>
                <c:pt idx="9312">
                  <c:v> $16 520,00 </c:v>
                </c:pt>
                <c:pt idx="9313">
                  <c:v> $14 407,00 </c:v>
                </c:pt>
                <c:pt idx="9314">
                  <c:v> $16 285,00 </c:v>
                </c:pt>
                <c:pt idx="9315">
                  <c:v> $14 173,00 </c:v>
                </c:pt>
                <c:pt idx="9316">
                  <c:v> $17 296,00 </c:v>
                </c:pt>
                <c:pt idx="9317">
                  <c:v> $15 184,00 </c:v>
                </c:pt>
                <c:pt idx="9318">
                  <c:v> $12 965,00 </c:v>
                </c:pt>
                <c:pt idx="9319">
                  <c:v> $12 739,00 </c:v>
                </c:pt>
                <c:pt idx="9320">
                  <c:v> $13 799,00 </c:v>
                </c:pt>
                <c:pt idx="9321">
                  <c:v> $15 371,00 </c:v>
                </c:pt>
                <c:pt idx="9322">
                  <c:v> $10 572,00 </c:v>
                </c:pt>
                <c:pt idx="9323">
                  <c:v> $13 051,00 </c:v>
                </c:pt>
                <c:pt idx="9324">
                  <c:v> $13 471,00 </c:v>
                </c:pt>
                <c:pt idx="9325">
                  <c:v> $15 021,00 </c:v>
                </c:pt>
                <c:pt idx="9326">
                  <c:v> $10 336,00 </c:v>
                </c:pt>
                <c:pt idx="9327">
                  <c:v> $12 807,00 </c:v>
                </c:pt>
                <c:pt idx="9328">
                  <c:v> $16 187,00 </c:v>
                </c:pt>
                <c:pt idx="9329">
                  <c:v> $12 123,00 </c:v>
                </c:pt>
                <c:pt idx="9330">
                  <c:v> $15 857,00 </c:v>
                </c:pt>
                <c:pt idx="9331">
                  <c:v> $13 741,00 </c:v>
                </c:pt>
                <c:pt idx="9332">
                  <c:v> $15 623,00 </c:v>
                </c:pt>
                <c:pt idx="9333">
                  <c:v> $13 507,00 </c:v>
                </c:pt>
                <c:pt idx="9334">
                  <c:v> $11 915,00 </c:v>
                </c:pt>
                <c:pt idx="9335">
                  <c:v> $11 689,00 </c:v>
                </c:pt>
                <c:pt idx="9336">
                  <c:v> $14 549,00 </c:v>
                </c:pt>
                <c:pt idx="9337">
                  <c:v> $10 633,00 </c:v>
                </c:pt>
                <c:pt idx="9338">
                  <c:v> $12 367,00 </c:v>
                </c:pt>
                <c:pt idx="9339">
                  <c:v> $14 209,00 </c:v>
                </c:pt>
                <c:pt idx="9340">
                  <c:v> $10 398,00 </c:v>
                </c:pt>
                <c:pt idx="9341">
                  <c:v> $11 333,00 </c:v>
                </c:pt>
                <c:pt idx="9342">
                  <c:v> $14 933,00 </c:v>
                </c:pt>
                <c:pt idx="9343">
                  <c:v> $12 907,00 </c:v>
                </c:pt>
                <c:pt idx="9344">
                  <c:v> $14 713,00 </c:v>
                </c:pt>
                <c:pt idx="9345">
                  <c:v> $12 683,00 </c:v>
                </c:pt>
                <c:pt idx="9346">
                  <c:v> $13 663,00 </c:v>
                </c:pt>
                <c:pt idx="9347">
                  <c:v> $10 583,00 </c:v>
                </c:pt>
                <c:pt idx="9348">
                  <c:v> $11 557,00 </c:v>
                </c:pt>
                <c:pt idx="9349">
                  <c:v> $13 328,00 </c:v>
                </c:pt>
                <c:pt idx="9350">
                  <c:v> $10 366,00 </c:v>
                </c:pt>
                <c:pt idx="9351">
                  <c:v> $31 895,00 </c:v>
                </c:pt>
                <c:pt idx="9352">
                  <c:v> $59 140,00 </c:v>
                </c:pt>
                <c:pt idx="9353">
                  <c:v> $59 140,00 </c:v>
                </c:pt>
                <c:pt idx="9354">
                  <c:v> $39 355,00 </c:v>
                </c:pt>
                <c:pt idx="9355">
                  <c:v> $35 355,00 </c:v>
                </c:pt>
                <c:pt idx="9356">
                  <c:v> $31 410,00 </c:v>
                </c:pt>
                <c:pt idx="9357">
                  <c:v> $26 395,00 </c:v>
                </c:pt>
                <c:pt idx="9358">
                  <c:v> $46 595,00 </c:v>
                </c:pt>
                <c:pt idx="9359">
                  <c:v> $44 855,00 </c:v>
                </c:pt>
                <c:pt idx="9360">
                  <c:v> $36 910,00 </c:v>
                </c:pt>
                <c:pt idx="9361">
                  <c:v> $31 180,00 </c:v>
                </c:pt>
                <c:pt idx="9362">
                  <c:v> $55 940,00 </c:v>
                </c:pt>
                <c:pt idx="9363">
                  <c:v> $55 940,00 </c:v>
                </c:pt>
                <c:pt idx="9364">
                  <c:v> $39 190,00 </c:v>
                </c:pt>
                <c:pt idx="9365">
                  <c:v> $35 190,00 </c:v>
                </c:pt>
                <c:pt idx="9366">
                  <c:v> $30 695,00 </c:v>
                </c:pt>
                <c:pt idx="9367">
                  <c:v> $25 680,00 </c:v>
                </c:pt>
                <c:pt idx="9368">
                  <c:v> $44 690,00 </c:v>
                </c:pt>
                <c:pt idx="9369">
                  <c:v> $36 195,00 </c:v>
                </c:pt>
                <c:pt idx="9370">
                  <c:v> $35 145,00 </c:v>
                </c:pt>
                <c:pt idx="9371">
                  <c:v> $24 145,00 </c:v>
                </c:pt>
                <c:pt idx="9372">
                  <c:v> $47 795,00 </c:v>
                </c:pt>
                <c:pt idx="9373">
                  <c:v> $47 795,00 </c:v>
                </c:pt>
                <c:pt idx="9374">
                  <c:v> $36 395,00 </c:v>
                </c:pt>
                <c:pt idx="9375">
                  <c:v> $32 395,00 </c:v>
                </c:pt>
                <c:pt idx="9376">
                  <c:v> $29 645,00 </c:v>
                </c:pt>
                <c:pt idx="9377">
                  <c:v> $25 645,00 </c:v>
                </c:pt>
                <c:pt idx="9378">
                  <c:v> $29 645,00 </c:v>
                </c:pt>
                <c:pt idx="9379">
                  <c:v> $41 895,00 </c:v>
                </c:pt>
                <c:pt idx="9380">
                  <c:v> $34 800,00 </c:v>
                </c:pt>
                <c:pt idx="9381">
                  <c:v> $23 800,00 </c:v>
                </c:pt>
                <c:pt idx="9382">
                  <c:v> $36 300,00 </c:v>
                </c:pt>
                <c:pt idx="9383">
                  <c:v> $46 170,00 </c:v>
                </c:pt>
                <c:pt idx="9384">
                  <c:v> $32 300,00 </c:v>
                </c:pt>
                <c:pt idx="9385">
                  <c:v> $29 300,00 </c:v>
                </c:pt>
                <c:pt idx="9386">
                  <c:v> $25 300,00 </c:v>
                </c:pt>
                <c:pt idx="9387">
                  <c:v> $29 300,00 </c:v>
                </c:pt>
                <c:pt idx="9388">
                  <c:v> $41 800,00 </c:v>
                </c:pt>
                <c:pt idx="9389">
                  <c:v> $36 210,00 </c:v>
                </c:pt>
                <c:pt idx="9390">
                  <c:v> $26 610,00 </c:v>
                </c:pt>
                <c:pt idx="9391">
                  <c:v> $22 510,00 </c:v>
                </c:pt>
                <c:pt idx="9392">
                  <c:v> $55 110,00 </c:v>
                </c:pt>
                <c:pt idx="9393">
                  <c:v> $35 310,00 </c:v>
                </c:pt>
                <c:pt idx="9394">
                  <c:v> $31 210,00 </c:v>
                </c:pt>
                <c:pt idx="9395">
                  <c:v> $31 610,00 </c:v>
                </c:pt>
                <c:pt idx="9396">
                  <c:v> $27 510,00 </c:v>
                </c:pt>
                <c:pt idx="9397">
                  <c:v> $60 110,00 </c:v>
                </c:pt>
                <c:pt idx="9398">
                  <c:v> $40 310,00 </c:v>
                </c:pt>
                <c:pt idx="9399">
                  <c:v> $35 750,00 </c:v>
                </c:pt>
                <c:pt idx="9400">
                  <c:v> $26 200,00 </c:v>
                </c:pt>
                <c:pt idx="9401">
                  <c:v> $22 200,00 </c:v>
                </c:pt>
                <c:pt idx="9402">
                  <c:v> $54 200,00 </c:v>
                </c:pt>
                <c:pt idx="9403">
                  <c:v> $34 750,00 </c:v>
                </c:pt>
                <c:pt idx="9404">
                  <c:v> $30 750,00 </c:v>
                </c:pt>
                <c:pt idx="9405">
                  <c:v> $42 200,00 </c:v>
                </c:pt>
                <c:pt idx="9406">
                  <c:v> $31 200,00 </c:v>
                </c:pt>
                <c:pt idx="9407">
                  <c:v> $27 200,00 </c:v>
                </c:pt>
                <c:pt idx="9408">
                  <c:v> $59 200,00 </c:v>
                </c:pt>
                <c:pt idx="9409">
                  <c:v> $39 750,00 </c:v>
                </c:pt>
                <c:pt idx="9410">
                  <c:v> $34 710,00 </c:v>
                </c:pt>
                <c:pt idx="9411">
                  <c:v> $26 310,00 </c:v>
                </c:pt>
                <c:pt idx="9412">
                  <c:v> $22 310,00 </c:v>
                </c:pt>
                <c:pt idx="9413">
                  <c:v> $48 810,00 </c:v>
                </c:pt>
                <c:pt idx="9414">
                  <c:v> $33 710,00 </c:v>
                </c:pt>
                <c:pt idx="9415">
                  <c:v> $29 710,00 </c:v>
                </c:pt>
                <c:pt idx="9416">
                  <c:v> $40 310,00 </c:v>
                </c:pt>
                <c:pt idx="9417">
                  <c:v> $31 310,00 </c:v>
                </c:pt>
                <c:pt idx="9418">
                  <c:v> $27 310,00 </c:v>
                </c:pt>
                <c:pt idx="9419">
                  <c:v> $53 810,00 </c:v>
                </c:pt>
                <c:pt idx="9420">
                  <c:v> $38 710,00 </c:v>
                </c:pt>
                <c:pt idx="9421">
                  <c:v> $34 645,00 </c:v>
                </c:pt>
                <c:pt idx="9422">
                  <c:v> $25 845,00 </c:v>
                </c:pt>
                <c:pt idx="9423">
                  <c:v> $22 145,00 </c:v>
                </c:pt>
                <c:pt idx="9424">
                  <c:v> $48 645,00 </c:v>
                </c:pt>
                <c:pt idx="9425">
                  <c:v> $32 845,00 </c:v>
                </c:pt>
                <c:pt idx="9426">
                  <c:v> $29 645,00 </c:v>
                </c:pt>
                <c:pt idx="9427">
                  <c:v> $30 845,00 </c:v>
                </c:pt>
                <c:pt idx="9428">
                  <c:v> $27 145,00 </c:v>
                </c:pt>
                <c:pt idx="9429">
                  <c:v> $53 645,00 </c:v>
                </c:pt>
                <c:pt idx="9430">
                  <c:v> $37 845,00 </c:v>
                </c:pt>
                <c:pt idx="9431">
                  <c:v> $33 395,00 </c:v>
                </c:pt>
                <c:pt idx="9432">
                  <c:v> $24 395,00 </c:v>
                </c:pt>
                <c:pt idx="9433">
                  <c:v> $21 395,00 </c:v>
                </c:pt>
                <c:pt idx="9434">
                  <c:v> $46 725,00 </c:v>
                </c:pt>
                <c:pt idx="9435">
                  <c:v> $31 395,00 </c:v>
                </c:pt>
                <c:pt idx="9436">
                  <c:v> $28 395,00 </c:v>
                </c:pt>
                <c:pt idx="9437">
                  <c:v> $29 395,00 </c:v>
                </c:pt>
                <c:pt idx="9438">
                  <c:v> $26 395,00 </c:v>
                </c:pt>
                <c:pt idx="9439">
                  <c:v> $51 725,00 </c:v>
                </c:pt>
                <c:pt idx="9440">
                  <c:v> $36 395,00 </c:v>
                </c:pt>
                <c:pt idx="9441">
                  <c:v> $25 255,00 </c:v>
                </c:pt>
                <c:pt idx="9442">
                  <c:v> $43 125,00 </c:v>
                </c:pt>
                <c:pt idx="9443">
                  <c:v> $22 520,00 </c:v>
                </c:pt>
                <c:pt idx="9444">
                  <c:v> $29 160,00 </c:v>
                </c:pt>
                <c:pt idx="9445">
                  <c:v> $27 210,00 </c:v>
                </c:pt>
                <c:pt idx="9446">
                  <c:v> $20 430,00 </c:v>
                </c:pt>
                <c:pt idx="9447">
                  <c:v> $47 950,00 </c:v>
                </c:pt>
                <c:pt idx="9448">
                  <c:v> $27 345,00 </c:v>
                </c:pt>
                <c:pt idx="9449">
                  <c:v> $33 985,00 </c:v>
                </c:pt>
                <c:pt idx="9450">
                  <c:v> $32 035,00 </c:v>
                </c:pt>
                <c:pt idx="9451">
                  <c:v> $24 475,00 </c:v>
                </c:pt>
                <c:pt idx="9452">
                  <c:v> $42 330,00 </c:v>
                </c:pt>
                <c:pt idx="9453">
                  <c:v> $20 880,00 </c:v>
                </c:pt>
                <c:pt idx="9454">
                  <c:v> $27 420,00 </c:v>
                </c:pt>
                <c:pt idx="9455">
                  <c:v> $26 240,00 </c:v>
                </c:pt>
                <c:pt idx="9456">
                  <c:v> $19 650,00 </c:v>
                </c:pt>
                <c:pt idx="9457">
                  <c:v> $47 155,00 </c:v>
                </c:pt>
                <c:pt idx="9458">
                  <c:v> $25 705,00 </c:v>
                </c:pt>
                <c:pt idx="9459">
                  <c:v> $32 245,00 </c:v>
                </c:pt>
                <c:pt idx="9460">
                  <c:v> $31 065,00 </c:v>
                </c:pt>
                <c:pt idx="9461">
                  <c:v> $24 075,00 </c:v>
                </c:pt>
                <c:pt idx="9462">
                  <c:v> $40 930,00 </c:v>
                </c:pt>
                <c:pt idx="9463">
                  <c:v> $20 245,00 </c:v>
                </c:pt>
                <c:pt idx="9464">
                  <c:v> $26 875,00 </c:v>
                </c:pt>
                <c:pt idx="9465">
                  <c:v> $25 695,00 </c:v>
                </c:pt>
                <c:pt idx="9466">
                  <c:v> $19 250,00 </c:v>
                </c:pt>
                <c:pt idx="9467">
                  <c:v> $45 755,00 </c:v>
                </c:pt>
                <c:pt idx="9468">
                  <c:v> $25 070,00 </c:v>
                </c:pt>
                <c:pt idx="9469">
                  <c:v> $31 700,00 </c:v>
                </c:pt>
                <c:pt idx="9470">
                  <c:v> $30 520,00 </c:v>
                </c:pt>
                <c:pt idx="9471">
                  <c:v> $24 040,00 </c:v>
                </c:pt>
                <c:pt idx="9472">
                  <c:v> $19 115,00 </c:v>
                </c:pt>
                <c:pt idx="9473">
                  <c:v> $20 090,00 </c:v>
                </c:pt>
                <c:pt idx="9474">
                  <c:v> $26 320,00 </c:v>
                </c:pt>
                <c:pt idx="9475">
                  <c:v> $25 140,00 </c:v>
                </c:pt>
                <c:pt idx="9476">
                  <c:v> $19 215,00 </c:v>
                </c:pt>
                <c:pt idx="9477">
                  <c:v> $23 940,00 </c:v>
                </c:pt>
                <c:pt idx="9478">
                  <c:v> $24 915,00 </c:v>
                </c:pt>
                <c:pt idx="9479">
                  <c:v> $31 145,00 </c:v>
                </c:pt>
                <c:pt idx="9480">
                  <c:v> $29 965,00 </c:v>
                </c:pt>
                <c:pt idx="9481">
                  <c:v> $23 940,00 </c:v>
                </c:pt>
                <c:pt idx="9482">
                  <c:v> $20 090,00 </c:v>
                </c:pt>
                <c:pt idx="9483">
                  <c:v> $26 320,00 </c:v>
                </c:pt>
                <c:pt idx="9484">
                  <c:v> $25 140,00 </c:v>
                </c:pt>
                <c:pt idx="9485">
                  <c:v> $19 215,00 </c:v>
                </c:pt>
                <c:pt idx="9486">
                  <c:v> $24 815,00 </c:v>
                </c:pt>
                <c:pt idx="9487">
                  <c:v> $30 745,00 </c:v>
                </c:pt>
                <c:pt idx="9488">
                  <c:v> $29 565,00 </c:v>
                </c:pt>
                <c:pt idx="9489">
                  <c:v> $23 885,00 </c:v>
                </c:pt>
                <c:pt idx="9490">
                  <c:v> $34 860,00 </c:v>
                </c:pt>
                <c:pt idx="9491">
                  <c:v> $18 150,00 </c:v>
                </c:pt>
                <c:pt idx="9492">
                  <c:v> $29 250,00 </c:v>
                </c:pt>
                <c:pt idx="9493">
                  <c:v> $19 535,00 </c:v>
                </c:pt>
                <c:pt idx="9494">
                  <c:v> $24 845,00 </c:v>
                </c:pt>
                <c:pt idx="9495">
                  <c:v> $23 675,00 </c:v>
                </c:pt>
                <c:pt idx="9496">
                  <c:v> $18 880,00 </c:v>
                </c:pt>
                <c:pt idx="9497">
                  <c:v> $39 240,00 </c:v>
                </c:pt>
                <c:pt idx="9498">
                  <c:v> $26 010,00 </c:v>
                </c:pt>
                <c:pt idx="9499">
                  <c:v> $29 185,00 </c:v>
                </c:pt>
                <c:pt idx="9500">
                  <c:v> $28 015,00 </c:v>
                </c:pt>
                <c:pt idx="9501">
                  <c:v> $23 455,00 </c:v>
                </c:pt>
                <c:pt idx="9502">
                  <c:v> $34 935,00 </c:v>
                </c:pt>
                <c:pt idx="9503">
                  <c:v> $33 460,00 </c:v>
                </c:pt>
                <c:pt idx="9504">
                  <c:v> $17 720,00 </c:v>
                </c:pt>
                <c:pt idx="9505">
                  <c:v> $28 705,00 </c:v>
                </c:pt>
                <c:pt idx="9506">
                  <c:v> $19 565,00 </c:v>
                </c:pt>
                <c:pt idx="9507">
                  <c:v> $24 875,00 </c:v>
                </c:pt>
                <c:pt idx="9508">
                  <c:v> $23 705,00 </c:v>
                </c:pt>
                <c:pt idx="9509">
                  <c:v> $18 450,00 </c:v>
                </c:pt>
                <c:pt idx="9510">
                  <c:v> $39 275,00 </c:v>
                </c:pt>
                <c:pt idx="9511">
                  <c:v> $37 835,00 </c:v>
                </c:pt>
                <c:pt idx="9512">
                  <c:v> $26 040,00 </c:v>
                </c:pt>
                <c:pt idx="9513">
                  <c:v> $29 215,00 </c:v>
                </c:pt>
                <c:pt idx="9514">
                  <c:v> $28 045,00 </c:v>
                </c:pt>
                <c:pt idx="9515">
                  <c:v> $23 000,00 </c:v>
                </c:pt>
                <c:pt idx="9516">
                  <c:v> $17 475,00 </c:v>
                </c:pt>
                <c:pt idx="9517">
                  <c:v> $19 195,00 </c:v>
                </c:pt>
                <c:pt idx="9518">
                  <c:v> $24 390,00 </c:v>
                </c:pt>
                <c:pt idx="9519">
                  <c:v> $23 220,00 </c:v>
                </c:pt>
                <c:pt idx="9520">
                  <c:v> $18 080,00 </c:v>
                </c:pt>
                <c:pt idx="9521">
                  <c:v> $25 585,00 </c:v>
                </c:pt>
                <c:pt idx="9522">
                  <c:v> $28 645,00 </c:v>
                </c:pt>
                <c:pt idx="9523">
                  <c:v> $27 475,00 </c:v>
                </c:pt>
                <c:pt idx="9524">
                  <c:v> $22 510,00 </c:v>
                </c:pt>
                <c:pt idx="9525">
                  <c:v> $28 605,00 </c:v>
                </c:pt>
                <c:pt idx="9526">
                  <c:v> $17 095,00 </c:v>
                </c:pt>
                <c:pt idx="9527">
                  <c:v> $18 890,00 </c:v>
                </c:pt>
                <c:pt idx="9528">
                  <c:v> $23 880,00 </c:v>
                </c:pt>
                <c:pt idx="9529">
                  <c:v> $22 730,00 </c:v>
                </c:pt>
                <c:pt idx="9530">
                  <c:v> $26 230,00 </c:v>
                </c:pt>
                <c:pt idx="9531">
                  <c:v> $17 660,00 </c:v>
                </c:pt>
                <c:pt idx="9532">
                  <c:v> $32 605,00 </c:v>
                </c:pt>
                <c:pt idx="9533">
                  <c:v> $25 075,00 </c:v>
                </c:pt>
                <c:pt idx="9534">
                  <c:v> $28 135,00 </c:v>
                </c:pt>
                <c:pt idx="9535">
                  <c:v> $26 985,00 </c:v>
                </c:pt>
                <c:pt idx="9536">
                  <c:v> $21 560,00 </c:v>
                </c:pt>
                <c:pt idx="9537">
                  <c:v> $27 605,00 </c:v>
                </c:pt>
                <c:pt idx="9538">
                  <c:v> $21 205,00 </c:v>
                </c:pt>
                <c:pt idx="9539">
                  <c:v> $16 710,00 </c:v>
                </c:pt>
                <c:pt idx="9540">
                  <c:v> $31 605,00 </c:v>
                </c:pt>
                <c:pt idx="9541">
                  <c:v> $25 460,00 </c:v>
                </c:pt>
                <c:pt idx="9542">
                  <c:v> $21 165,00 </c:v>
                </c:pt>
                <c:pt idx="9543">
                  <c:v> $27 470,00 </c:v>
                </c:pt>
                <c:pt idx="9544">
                  <c:v> $20 965,00 </c:v>
                </c:pt>
                <c:pt idx="9545">
                  <c:v> $16 470,00 </c:v>
                </c:pt>
                <c:pt idx="9546">
                  <c:v> $31 470,00 </c:v>
                </c:pt>
                <c:pt idx="9547">
                  <c:v> $24 965,00 </c:v>
                </c:pt>
                <c:pt idx="9548">
                  <c:v> $20 650,00 </c:v>
                </c:pt>
                <c:pt idx="9549">
                  <c:v> $25 710,00 </c:v>
                </c:pt>
                <c:pt idx="9550">
                  <c:v> $20 150,00 </c:v>
                </c:pt>
                <c:pt idx="9551">
                  <c:v> $16 150,00 </c:v>
                </c:pt>
                <c:pt idx="9552">
                  <c:v> $28 510,00 </c:v>
                </c:pt>
                <c:pt idx="9553">
                  <c:v> $24 150,00 </c:v>
                </c:pt>
                <c:pt idx="9554">
                  <c:v> $20 755,00 </c:v>
                </c:pt>
                <c:pt idx="9555">
                  <c:v> $18 000,00 </c:v>
                </c:pt>
                <c:pt idx="9556">
                  <c:v> $25 335,00 </c:v>
                </c:pt>
                <c:pt idx="9557">
                  <c:v> $15 355,00 </c:v>
                </c:pt>
                <c:pt idx="9558">
                  <c:v> $23 985,00 </c:v>
                </c:pt>
                <c:pt idx="9559">
                  <c:v> $28 135,00 </c:v>
                </c:pt>
                <c:pt idx="9560">
                  <c:v> $21 060,00 </c:v>
                </c:pt>
                <c:pt idx="9561">
                  <c:v> $17 610,00 </c:v>
                </c:pt>
                <c:pt idx="9562">
                  <c:v> $24 810,00 </c:v>
                </c:pt>
                <c:pt idx="9563">
                  <c:v> $15 180,00 </c:v>
                </c:pt>
                <c:pt idx="9564">
                  <c:v> $23 495,00 </c:v>
                </c:pt>
                <c:pt idx="9565">
                  <c:v> $27 580,00 </c:v>
                </c:pt>
                <c:pt idx="9566">
                  <c:v> $20 995,00 </c:v>
                </c:pt>
                <c:pt idx="9567">
                  <c:v> $16 910,00 </c:v>
                </c:pt>
                <c:pt idx="9568">
                  <c:v> $18 105,00 </c:v>
                </c:pt>
                <c:pt idx="9569">
                  <c:v> $14 530,00 </c:v>
                </c:pt>
                <c:pt idx="9570">
                  <c:v> $22 795,00 </c:v>
                </c:pt>
                <c:pt idx="9571">
                  <c:v> $20 160,00 </c:v>
                </c:pt>
                <c:pt idx="9572">
                  <c:v> $17 505,00 </c:v>
                </c:pt>
                <c:pt idx="9573">
                  <c:v> $13 695,00 </c:v>
                </c:pt>
                <c:pt idx="9574">
                  <c:v> $22 195,00 </c:v>
                </c:pt>
                <c:pt idx="9575">
                  <c:v> $20 390,00 </c:v>
                </c:pt>
                <c:pt idx="9576">
                  <c:v> $11 320,00 </c:v>
                </c:pt>
                <c:pt idx="9577">
                  <c:v> $15 850,00 </c:v>
                </c:pt>
                <c:pt idx="9578">
                  <c:v> $14 810,00 </c:v>
                </c:pt>
                <c:pt idx="9579">
                  <c:v> $18 505,00 </c:v>
                </c:pt>
                <c:pt idx="9580">
                  <c:v> $10 810,00 </c:v>
                </c:pt>
                <c:pt idx="9581">
                  <c:v> $14 020,00 </c:v>
                </c:pt>
                <c:pt idx="9582">
                  <c:v> $17 650,00 </c:v>
                </c:pt>
                <c:pt idx="9583">
                  <c:v> $20 950,00 </c:v>
                </c:pt>
                <c:pt idx="9584">
                  <c:v> $19 644,00 </c:v>
                </c:pt>
                <c:pt idx="9585">
                  <c:v> $10 215,00 </c:v>
                </c:pt>
                <c:pt idx="9586">
                  <c:v> $13 422,00 </c:v>
                </c:pt>
                <c:pt idx="9587">
                  <c:v> $10 721,00 </c:v>
                </c:pt>
                <c:pt idx="9588">
                  <c:v> $15 243,00 </c:v>
                </c:pt>
                <c:pt idx="9589">
                  <c:v> $14 207,00 </c:v>
                </c:pt>
                <c:pt idx="9590">
                  <c:v> $16 899,00 </c:v>
                </c:pt>
                <c:pt idx="9591">
                  <c:v> $20 199,00 </c:v>
                </c:pt>
                <c:pt idx="9592">
                  <c:v> $19 242,00 </c:v>
                </c:pt>
                <c:pt idx="9593">
                  <c:v> $10 157,00 </c:v>
                </c:pt>
                <c:pt idx="9594">
                  <c:v> $13 270,00 </c:v>
                </c:pt>
                <c:pt idx="9595">
                  <c:v> $10 663,00 </c:v>
                </c:pt>
                <c:pt idx="9596">
                  <c:v> $15 034,00 </c:v>
                </c:pt>
                <c:pt idx="9597">
                  <c:v> $14 055,00 </c:v>
                </c:pt>
                <c:pt idx="9598">
                  <c:v> $16 222,00 </c:v>
                </c:pt>
                <c:pt idx="9599">
                  <c:v> $19 864,00 </c:v>
                </c:pt>
                <c:pt idx="9600">
                  <c:v> $18 183,00 </c:v>
                </c:pt>
                <c:pt idx="9601">
                  <c:v> $9 456,00 </c:v>
                </c:pt>
                <c:pt idx="9602">
                  <c:v> $12 164,00 </c:v>
                </c:pt>
                <c:pt idx="9603">
                  <c:v> $9 962,00 </c:v>
                </c:pt>
                <c:pt idx="9604">
                  <c:v> $13 986,00 </c:v>
                </c:pt>
                <c:pt idx="9605">
                  <c:v> $13 007,00 </c:v>
                </c:pt>
                <c:pt idx="9606">
                  <c:v> $15 141,00 </c:v>
                </c:pt>
                <c:pt idx="9607">
                  <c:v> $18 805,00 </c:v>
                </c:pt>
                <c:pt idx="9608">
                  <c:v> $34 290,00 </c:v>
                </c:pt>
                <c:pt idx="9609">
                  <c:v> $34 175,00 </c:v>
                </c:pt>
                <c:pt idx="9610">
                  <c:v> $42 090,00 </c:v>
                </c:pt>
                <c:pt idx="9611">
                  <c:v> $32 140,00 </c:v>
                </c:pt>
                <c:pt idx="9612">
                  <c:v> $36 325,00 </c:v>
                </c:pt>
                <c:pt idx="9613">
                  <c:v> $45 950,00 </c:v>
                </c:pt>
                <c:pt idx="9614">
                  <c:v> $53 940,00 </c:v>
                </c:pt>
                <c:pt idx="9615">
                  <c:v> $44 240,00 </c:v>
                </c:pt>
                <c:pt idx="9616">
                  <c:v> $33 050,00 </c:v>
                </c:pt>
                <c:pt idx="9617">
                  <c:v> $33 400,00 </c:v>
                </c:pt>
                <c:pt idx="9618">
                  <c:v> $41 300,00 </c:v>
                </c:pt>
                <c:pt idx="9619">
                  <c:v> $31 050,00 </c:v>
                </c:pt>
                <c:pt idx="9620">
                  <c:v> $35 400,00 </c:v>
                </c:pt>
                <c:pt idx="9621">
                  <c:v> $43 500,00 </c:v>
                </c:pt>
                <c:pt idx="9622">
                  <c:v> $52 970,00 </c:v>
                </c:pt>
                <c:pt idx="9623">
                  <c:v> $43 300,00 </c:v>
                </c:pt>
                <c:pt idx="9624">
                  <c:v> $32 700,00 </c:v>
                </c:pt>
                <c:pt idx="9625">
                  <c:v> $33 000,00 </c:v>
                </c:pt>
                <c:pt idx="9626">
                  <c:v> $38 200,00 </c:v>
                </c:pt>
                <c:pt idx="9627">
                  <c:v> $30 700,00 </c:v>
                </c:pt>
                <c:pt idx="9628">
                  <c:v> $35 000,00 </c:v>
                </c:pt>
                <c:pt idx="9629">
                  <c:v> $43 100,00 </c:v>
                </c:pt>
                <c:pt idx="9630">
                  <c:v> $40 200,00 </c:v>
                </c:pt>
                <c:pt idx="9631">
                  <c:v> $32 015,00 </c:v>
                </c:pt>
                <c:pt idx="9632">
                  <c:v> $32 900,00 </c:v>
                </c:pt>
                <c:pt idx="9633">
                  <c:v> $38 100,00 </c:v>
                </c:pt>
                <c:pt idx="9634">
                  <c:v> $30 015,00 </c:v>
                </c:pt>
                <c:pt idx="9635">
                  <c:v> $34 900,00 </c:v>
                </c:pt>
                <c:pt idx="9636">
                  <c:v> $41 675,00 </c:v>
                </c:pt>
                <c:pt idx="9637">
                  <c:v> $40 100,00 </c:v>
                </c:pt>
                <c:pt idx="9638">
                  <c:v> $31 100,00 </c:v>
                </c:pt>
                <c:pt idx="9639">
                  <c:v> $32 680,00 </c:v>
                </c:pt>
                <c:pt idx="9640">
                  <c:v> $38 100,00 </c:v>
                </c:pt>
                <c:pt idx="9641">
                  <c:v> $29 100,00 </c:v>
                </c:pt>
                <c:pt idx="9642">
                  <c:v> $34 680,00 </c:v>
                </c:pt>
                <c:pt idx="9643">
                  <c:v> $40 780,00 </c:v>
                </c:pt>
                <c:pt idx="9644">
                  <c:v> $40 100,00 </c:v>
                </c:pt>
                <c:pt idx="9645">
                  <c:v> $30 280,00 </c:v>
                </c:pt>
                <c:pt idx="9646">
                  <c:v> $32 095,00 </c:v>
                </c:pt>
                <c:pt idx="9647">
                  <c:v> $37 855,00 </c:v>
                </c:pt>
                <c:pt idx="9648">
                  <c:v> $28 280,00 </c:v>
                </c:pt>
                <c:pt idx="9649">
                  <c:v> $34 095,00 </c:v>
                </c:pt>
                <c:pt idx="9650">
                  <c:v> $39 855,00 </c:v>
                </c:pt>
                <c:pt idx="9651">
                  <c:v> $30 360,00 </c:v>
                </c:pt>
                <c:pt idx="9652">
                  <c:v> $31 520,00 </c:v>
                </c:pt>
                <c:pt idx="9653">
                  <c:v> $37 535,00 </c:v>
                </c:pt>
                <c:pt idx="9654">
                  <c:v> $28 360,00 </c:v>
                </c:pt>
                <c:pt idx="9655">
                  <c:v> $33 520,00 </c:v>
                </c:pt>
                <c:pt idx="9656">
                  <c:v> $39 535,00 </c:v>
                </c:pt>
                <c:pt idx="9657">
                  <c:v> $35 600,00 </c:v>
                </c:pt>
                <c:pt idx="9658">
                  <c:v> $29 280,00 </c:v>
                </c:pt>
                <c:pt idx="9659">
                  <c:v> $36 280,00 </c:v>
                </c:pt>
                <c:pt idx="9660">
                  <c:v> $33 280,00 </c:v>
                </c:pt>
                <c:pt idx="9661">
                  <c:v> $31 600,00 </c:v>
                </c:pt>
                <c:pt idx="9662">
                  <c:v> $38 600,00 </c:v>
                </c:pt>
                <c:pt idx="9663">
                  <c:v> $31 600,00 </c:v>
                </c:pt>
                <c:pt idx="9664">
                  <c:v> $38 600,00 </c:v>
                </c:pt>
                <c:pt idx="9665">
                  <c:v> $33 935,00 </c:v>
                </c:pt>
                <c:pt idx="9666">
                  <c:v> $29 780,00 </c:v>
                </c:pt>
                <c:pt idx="9667">
                  <c:v> $36 860,00 </c:v>
                </c:pt>
                <c:pt idx="9668">
                  <c:v> $32 925,00 </c:v>
                </c:pt>
                <c:pt idx="9669">
                  <c:v> $28 470,00 </c:v>
                </c:pt>
                <c:pt idx="9670">
                  <c:v> $35 550,00 </c:v>
                </c:pt>
                <c:pt idx="9671">
                  <c:v> $31 615,00 </c:v>
                </c:pt>
                <c:pt idx="9672">
                  <c:v> $32 100,00 </c:v>
                </c:pt>
                <c:pt idx="9673">
                  <c:v> $39 180,00 </c:v>
                </c:pt>
                <c:pt idx="9674">
                  <c:v> $35 245,00 </c:v>
                </c:pt>
                <c:pt idx="9675">
                  <c:v> $30 790,00 </c:v>
                </c:pt>
                <c:pt idx="9676">
                  <c:v> $37 870,00 </c:v>
                </c:pt>
                <c:pt idx="9677">
                  <c:v> $33 935,00 </c:v>
                </c:pt>
                <c:pt idx="9678">
                  <c:v> $32 100,00 </c:v>
                </c:pt>
                <c:pt idx="9679">
                  <c:v> $39 180,00 </c:v>
                </c:pt>
                <c:pt idx="9680">
                  <c:v> $35 245,00 </c:v>
                </c:pt>
                <c:pt idx="9681">
                  <c:v> $30 790,00 </c:v>
                </c:pt>
                <c:pt idx="9682">
                  <c:v> $37 870,00 </c:v>
                </c:pt>
                <c:pt idx="9683">
                  <c:v> $31 565,00 </c:v>
                </c:pt>
                <c:pt idx="9684">
                  <c:v> $27 800,00 </c:v>
                </c:pt>
                <c:pt idx="9685">
                  <c:v> $34 365,00 </c:v>
                </c:pt>
                <c:pt idx="9686">
                  <c:v> $30 555,00 </c:v>
                </c:pt>
                <c:pt idx="9687">
                  <c:v> $26 495,00 </c:v>
                </c:pt>
                <c:pt idx="9688">
                  <c:v> $33 055,00 </c:v>
                </c:pt>
                <c:pt idx="9689">
                  <c:v> $29 245,00 </c:v>
                </c:pt>
                <c:pt idx="9690">
                  <c:v> $36 690,00 </c:v>
                </c:pt>
                <c:pt idx="9691">
                  <c:v> $32 875,00 </c:v>
                </c:pt>
                <c:pt idx="9692">
                  <c:v> $35 375,00 </c:v>
                </c:pt>
                <c:pt idx="9693">
                  <c:v> $31 565,00 </c:v>
                </c:pt>
                <c:pt idx="9694">
                  <c:v> $30 125,00 </c:v>
                </c:pt>
                <c:pt idx="9695">
                  <c:v> $36 690,00 </c:v>
                </c:pt>
                <c:pt idx="9696">
                  <c:v> $32 875,00 </c:v>
                </c:pt>
                <c:pt idx="9697">
                  <c:v> $28 815,00 </c:v>
                </c:pt>
                <c:pt idx="9698">
                  <c:v> $35 375,00 </c:v>
                </c:pt>
                <c:pt idx="9699">
                  <c:v> $28 370,00 </c:v>
                </c:pt>
                <c:pt idx="9700">
                  <c:v> $28 960,00 </c:v>
                </c:pt>
                <c:pt idx="9701">
                  <c:v> $35 365,00 </c:v>
                </c:pt>
                <c:pt idx="9702">
                  <c:v> $31 960,00 </c:v>
                </c:pt>
                <c:pt idx="9703">
                  <c:v> $27 665,00 </c:v>
                </c:pt>
                <c:pt idx="9704">
                  <c:v> $34 070,00 </c:v>
                </c:pt>
                <c:pt idx="9705">
                  <c:v> $30 665,00 </c:v>
                </c:pt>
                <c:pt idx="9706">
                  <c:v> $26 665,00 </c:v>
                </c:pt>
                <c:pt idx="9707">
                  <c:v> $33 070,00 </c:v>
                </c:pt>
                <c:pt idx="9708">
                  <c:v> $29 665,00 </c:v>
                </c:pt>
                <c:pt idx="9709">
                  <c:v> $25 370,00 </c:v>
                </c:pt>
                <c:pt idx="9710">
                  <c:v> $31 775,00 </c:v>
                </c:pt>
                <c:pt idx="9711">
                  <c:v> $32 425,00 </c:v>
                </c:pt>
                <c:pt idx="9712">
                  <c:v> $29 425,00 </c:v>
                </c:pt>
                <c:pt idx="9713">
                  <c:v> $33 715,00 </c:v>
                </c:pt>
                <c:pt idx="9714">
                  <c:v> $31 400,00 </c:v>
                </c:pt>
                <c:pt idx="9715">
                  <c:v> $31 650,00 </c:v>
                </c:pt>
                <c:pt idx="9716">
                  <c:v> $35 940,00 </c:v>
                </c:pt>
                <c:pt idx="9717">
                  <c:v> $33 625,00 </c:v>
                </c:pt>
                <c:pt idx="9718">
                  <c:v> $28 225,00 </c:v>
                </c:pt>
                <c:pt idx="9719">
                  <c:v> $26 530,00 </c:v>
                </c:pt>
                <c:pt idx="9720">
                  <c:v> $32 515,00 </c:v>
                </c:pt>
                <c:pt idx="9721">
                  <c:v> $30 200,00 </c:v>
                </c:pt>
                <c:pt idx="9722">
                  <c:v> $30 450,00 </c:v>
                </c:pt>
                <c:pt idx="9723">
                  <c:v> $28 755,00 </c:v>
                </c:pt>
                <c:pt idx="9724">
                  <c:v> $34 740,00 </c:v>
                </c:pt>
                <c:pt idx="9725">
                  <c:v> $36 350,00 </c:v>
                </c:pt>
                <c:pt idx="9726">
                  <c:v> $32 175,00 </c:v>
                </c:pt>
                <c:pt idx="9727">
                  <c:v> $30 810,00 </c:v>
                </c:pt>
                <c:pt idx="9728">
                  <c:v> $35 795,00 </c:v>
                </c:pt>
                <c:pt idx="9729">
                  <c:v> $34 910,00 </c:v>
                </c:pt>
                <c:pt idx="9730">
                  <c:v> $34 430,00 </c:v>
                </c:pt>
                <c:pt idx="9731">
                  <c:v> $33 060,00 </c:v>
                </c:pt>
                <c:pt idx="9732">
                  <c:v> $38 050,00 </c:v>
                </c:pt>
                <c:pt idx="9733">
                  <c:v> $37 160,00 </c:v>
                </c:pt>
                <c:pt idx="9734">
                  <c:v> $31 370,00 </c:v>
                </c:pt>
                <c:pt idx="9735">
                  <c:v> $30 000,00 </c:v>
                </c:pt>
                <c:pt idx="9736">
                  <c:v> $28 595,00 </c:v>
                </c:pt>
                <c:pt idx="9737">
                  <c:v> $27 165,00 </c:v>
                </c:pt>
                <c:pt idx="9738">
                  <c:v> $34 985,00 </c:v>
                </c:pt>
                <c:pt idx="9739">
                  <c:v> $34 100,00 </c:v>
                </c:pt>
                <c:pt idx="9740">
                  <c:v> $33 620,00 </c:v>
                </c:pt>
                <c:pt idx="9741">
                  <c:v> $32 250,00 </c:v>
                </c:pt>
                <c:pt idx="9742">
                  <c:v> $30 845,00 </c:v>
                </c:pt>
                <c:pt idx="9743">
                  <c:v> $29 655,00 </c:v>
                </c:pt>
                <c:pt idx="9744">
                  <c:v> $37 240,00 </c:v>
                </c:pt>
                <c:pt idx="9745">
                  <c:v> $35 880,00 </c:v>
                </c:pt>
                <c:pt idx="9746">
                  <c:v> $31 555,00 </c:v>
                </c:pt>
                <c:pt idx="9747">
                  <c:v> $30 380,00 </c:v>
                </c:pt>
                <c:pt idx="9748">
                  <c:v> $35 330,00 </c:v>
                </c:pt>
                <c:pt idx="9749">
                  <c:v> $34 455,00 </c:v>
                </c:pt>
                <c:pt idx="9750">
                  <c:v> $33 780,00 </c:v>
                </c:pt>
                <c:pt idx="9751">
                  <c:v> $32 605,00 </c:v>
                </c:pt>
                <c:pt idx="9752">
                  <c:v> $37 555,00 </c:v>
                </c:pt>
                <c:pt idx="9753">
                  <c:v> $36 680,00 </c:v>
                </c:pt>
                <c:pt idx="9754">
                  <c:v> $33 780,00 </c:v>
                </c:pt>
                <c:pt idx="9755">
                  <c:v> $32 605,00 </c:v>
                </c:pt>
                <c:pt idx="9756">
                  <c:v> $33 780,00 </c:v>
                </c:pt>
                <c:pt idx="9757">
                  <c:v> $37 555,00 </c:v>
                </c:pt>
                <c:pt idx="9758">
                  <c:v> $36 680,00 </c:v>
                </c:pt>
                <c:pt idx="9759">
                  <c:v> $30 755,00 </c:v>
                </c:pt>
                <c:pt idx="9760">
                  <c:v> $29 580,00 </c:v>
                </c:pt>
                <c:pt idx="9761">
                  <c:v> $28 015,00 </c:v>
                </c:pt>
                <c:pt idx="9762">
                  <c:v> $26 600,00 </c:v>
                </c:pt>
                <c:pt idx="9763">
                  <c:v> $34 530,00 </c:v>
                </c:pt>
                <c:pt idx="9764">
                  <c:v> $33 655,00 </c:v>
                </c:pt>
                <c:pt idx="9765">
                  <c:v> $32 980,00 </c:v>
                </c:pt>
                <c:pt idx="9766">
                  <c:v> $31 805,00 </c:v>
                </c:pt>
                <c:pt idx="9767">
                  <c:v> $30 240,00 </c:v>
                </c:pt>
                <c:pt idx="9768">
                  <c:v> $29 065,00 </c:v>
                </c:pt>
                <c:pt idx="9769">
                  <c:v> $36 755,00 </c:v>
                </c:pt>
                <c:pt idx="9770">
                  <c:v> $35 880,00 </c:v>
                </c:pt>
                <c:pt idx="9771">
                  <c:v> $32 980,00 </c:v>
                </c:pt>
                <c:pt idx="9772">
                  <c:v> $31 805,00 </c:v>
                </c:pt>
                <c:pt idx="9773">
                  <c:v> $30 240,00 </c:v>
                </c:pt>
                <c:pt idx="9774">
                  <c:v> $29 065,00 </c:v>
                </c:pt>
                <c:pt idx="9775">
                  <c:v> $32 980,00 </c:v>
                </c:pt>
                <c:pt idx="9776">
                  <c:v> $36 755,00 </c:v>
                </c:pt>
                <c:pt idx="9777">
                  <c:v> $35 325,00 </c:v>
                </c:pt>
                <c:pt idx="9778">
                  <c:v> $31 000,00 </c:v>
                </c:pt>
                <c:pt idx="9779">
                  <c:v> $29 825,00 </c:v>
                </c:pt>
                <c:pt idx="9780">
                  <c:v> $31 000,00 </c:v>
                </c:pt>
                <c:pt idx="9781">
                  <c:v> $34 775,00 </c:v>
                </c:pt>
                <c:pt idx="9782">
                  <c:v> $33 900,00 </c:v>
                </c:pt>
                <c:pt idx="9783">
                  <c:v> $33 225,00 </c:v>
                </c:pt>
                <c:pt idx="9784">
                  <c:v> $32 050,00 </c:v>
                </c:pt>
                <c:pt idx="9785">
                  <c:v> $37 000,00 </c:v>
                </c:pt>
                <c:pt idx="9786">
                  <c:v> $36 125,00 </c:v>
                </c:pt>
                <c:pt idx="9787">
                  <c:v> $33 225,00 </c:v>
                </c:pt>
                <c:pt idx="9788">
                  <c:v> $32 050,00 </c:v>
                </c:pt>
                <c:pt idx="9789">
                  <c:v> $33 225,00 </c:v>
                </c:pt>
                <c:pt idx="9790">
                  <c:v> $37 000,00 </c:v>
                </c:pt>
                <c:pt idx="9791">
                  <c:v> $36 125,00 </c:v>
                </c:pt>
                <c:pt idx="9792">
                  <c:v> $30 200,00 </c:v>
                </c:pt>
                <c:pt idx="9793">
                  <c:v> $29 025,00 </c:v>
                </c:pt>
                <c:pt idx="9794">
                  <c:v> $27 460,00 </c:v>
                </c:pt>
                <c:pt idx="9795">
                  <c:v> $26 285,00 </c:v>
                </c:pt>
                <c:pt idx="9796">
                  <c:v> $30 200,00 </c:v>
                </c:pt>
                <c:pt idx="9797">
                  <c:v> $33 975,00 </c:v>
                </c:pt>
                <c:pt idx="9798">
                  <c:v> $33 100,00 </c:v>
                </c:pt>
                <c:pt idx="9799">
                  <c:v> $32 425,00 </c:v>
                </c:pt>
                <c:pt idx="9800">
                  <c:v> $31 250,00 </c:v>
                </c:pt>
                <c:pt idx="9801">
                  <c:v> $29 685,00 </c:v>
                </c:pt>
                <c:pt idx="9802">
                  <c:v> $28 510,00 </c:v>
                </c:pt>
                <c:pt idx="9803">
                  <c:v> $36 200,00 </c:v>
                </c:pt>
                <c:pt idx="9804">
                  <c:v> $35 325,00 </c:v>
                </c:pt>
                <c:pt idx="9805">
                  <c:v> $32 425,00 </c:v>
                </c:pt>
                <c:pt idx="9806">
                  <c:v> $31 250,00 </c:v>
                </c:pt>
                <c:pt idx="9807">
                  <c:v> $29 685,00 </c:v>
                </c:pt>
                <c:pt idx="9808">
                  <c:v> $28 510,00 </c:v>
                </c:pt>
                <c:pt idx="9809">
                  <c:v> $32 425,00 </c:v>
                </c:pt>
                <c:pt idx="9810">
                  <c:v> $36 200,00 </c:v>
                </c:pt>
                <c:pt idx="9811">
                  <c:v> $34 510,00 </c:v>
                </c:pt>
                <c:pt idx="9812">
                  <c:v> $28 535,00 </c:v>
                </c:pt>
                <c:pt idx="9813">
                  <c:v> $24 585,00 </c:v>
                </c:pt>
                <c:pt idx="9814">
                  <c:v> $32 545,00 </c:v>
                </c:pt>
                <c:pt idx="9815">
                  <c:v> $32 545,00 </c:v>
                </c:pt>
                <c:pt idx="9816">
                  <c:v> $30 500,00 </c:v>
                </c:pt>
                <c:pt idx="9817">
                  <c:v> $26 465,00 </c:v>
                </c:pt>
                <c:pt idx="9818">
                  <c:v> $34 510,00 </c:v>
                </c:pt>
                <c:pt idx="9819">
                  <c:v> $33 990,00 </c:v>
                </c:pt>
                <c:pt idx="9820">
                  <c:v> $28 010,00 </c:v>
                </c:pt>
                <c:pt idx="9821">
                  <c:v> $25 210,00 </c:v>
                </c:pt>
                <c:pt idx="9822">
                  <c:v> $32 280,00 </c:v>
                </c:pt>
                <c:pt idx="9823">
                  <c:v> $32 025,00 </c:v>
                </c:pt>
                <c:pt idx="9824">
                  <c:v> $30 185,00 </c:v>
                </c:pt>
                <c:pt idx="9825">
                  <c:v> $34 660,00 </c:v>
                </c:pt>
                <c:pt idx="9826">
                  <c:v> $34 405,00 </c:v>
                </c:pt>
                <c:pt idx="9827">
                  <c:v> $29 975,00 </c:v>
                </c:pt>
                <c:pt idx="9828">
                  <c:v> $27 090,00 </c:v>
                </c:pt>
                <c:pt idx="9829">
                  <c:v> $34 245,00 </c:v>
                </c:pt>
                <c:pt idx="9830">
                  <c:v> $23 070,00 </c:v>
                </c:pt>
                <c:pt idx="9831">
                  <c:v> $27 375,00 </c:v>
                </c:pt>
                <c:pt idx="9832">
                  <c:v> $23 480,00 </c:v>
                </c:pt>
                <c:pt idx="9833">
                  <c:v> $32 185,00 </c:v>
                </c:pt>
                <c:pt idx="9834">
                  <c:v> $31 930,00 </c:v>
                </c:pt>
                <c:pt idx="9835">
                  <c:v> $30 090,00 </c:v>
                </c:pt>
                <c:pt idx="9836">
                  <c:v> $34 565,00 </c:v>
                </c:pt>
                <c:pt idx="9837">
                  <c:v> $34 310,00 </c:v>
                </c:pt>
                <c:pt idx="9838">
                  <c:v> $29 340,00 </c:v>
                </c:pt>
                <c:pt idx="9839">
                  <c:v> $25 360,00 </c:v>
                </c:pt>
                <c:pt idx="9840">
                  <c:v> $34 150,00 </c:v>
                </c:pt>
                <c:pt idx="9841">
                  <c:v> $33 895,00 </c:v>
                </c:pt>
                <c:pt idx="9842">
                  <c:v> $19 970,00 </c:v>
                </c:pt>
                <c:pt idx="9843">
                  <c:v> $23 045,00 </c:v>
                </c:pt>
                <c:pt idx="9844">
                  <c:v> $27 095,00 </c:v>
                </c:pt>
                <c:pt idx="9845">
                  <c:v> $22 070,00 </c:v>
                </c:pt>
                <c:pt idx="9846">
                  <c:v> $32 160,00 </c:v>
                </c:pt>
                <c:pt idx="9847">
                  <c:v> $31 555,00 </c:v>
                </c:pt>
                <c:pt idx="9848">
                  <c:v> $29 810,00 </c:v>
                </c:pt>
                <c:pt idx="9849">
                  <c:v> $34 540,00 </c:v>
                </c:pt>
                <c:pt idx="9850">
                  <c:v> $33 935,00 </c:v>
                </c:pt>
                <c:pt idx="9851">
                  <c:v> $29 060,00 </c:v>
                </c:pt>
                <c:pt idx="9852">
                  <c:v> $23 950,00 </c:v>
                </c:pt>
                <c:pt idx="9853">
                  <c:v> $34 125,00 </c:v>
                </c:pt>
                <c:pt idx="9854">
                  <c:v> $33 520,00 </c:v>
                </c:pt>
                <c:pt idx="9855">
                  <c:v> $20 065,00 </c:v>
                </c:pt>
                <c:pt idx="9856">
                  <c:v> $22 725,00 </c:v>
                </c:pt>
                <c:pt idx="9857">
                  <c:v> $24 740,00 </c:v>
                </c:pt>
                <c:pt idx="9858">
                  <c:v> $21 560,00 </c:v>
                </c:pt>
                <c:pt idx="9859">
                  <c:v> $31 715,00 </c:v>
                </c:pt>
                <c:pt idx="9860">
                  <c:v> $28 910,00 </c:v>
                </c:pt>
                <c:pt idx="9861">
                  <c:v> $26 745,00 </c:v>
                </c:pt>
                <c:pt idx="9862">
                  <c:v> $33 270,00 </c:v>
                </c:pt>
                <c:pt idx="9863">
                  <c:v> $30 465,00 </c:v>
                </c:pt>
                <c:pt idx="9864">
                  <c:v> $26 745,00 </c:v>
                </c:pt>
                <c:pt idx="9865">
                  <c:v> $23 480,00 </c:v>
                </c:pt>
                <c:pt idx="9866">
                  <c:v> $33 720,00 </c:v>
                </c:pt>
                <c:pt idx="9867">
                  <c:v> $30 915,00 </c:v>
                </c:pt>
                <c:pt idx="9868">
                  <c:v> $19 880,00 </c:v>
                </c:pt>
                <c:pt idx="9869">
                  <c:v> $23 095,00 </c:v>
                </c:pt>
                <c:pt idx="9870">
                  <c:v> $24 220,00 </c:v>
                </c:pt>
                <c:pt idx="9871">
                  <c:v> $21 485,00 </c:v>
                </c:pt>
                <c:pt idx="9872">
                  <c:v> $32 720,00 </c:v>
                </c:pt>
                <c:pt idx="9873">
                  <c:v> $29 065,00 </c:v>
                </c:pt>
                <c:pt idx="9874">
                  <c:v> $26 225,00 </c:v>
                </c:pt>
                <c:pt idx="9875">
                  <c:v> $34 670,00 </c:v>
                </c:pt>
                <c:pt idx="9876">
                  <c:v> $30 730,00 </c:v>
                </c:pt>
                <c:pt idx="9877">
                  <c:v> $26 225,00 </c:v>
                </c:pt>
                <c:pt idx="9878">
                  <c:v> $23 405,00 </c:v>
                </c:pt>
                <c:pt idx="9879">
                  <c:v> $35 005,00 </c:v>
                </c:pt>
                <c:pt idx="9880">
                  <c:v> $31 070,00 </c:v>
                </c:pt>
                <c:pt idx="9881">
                  <c:v> $20 085,00 </c:v>
                </c:pt>
                <c:pt idx="9882">
                  <c:v> $21 265,00 </c:v>
                </c:pt>
                <c:pt idx="9883">
                  <c:v> $22 050,00 </c:v>
                </c:pt>
                <c:pt idx="9884">
                  <c:v> $22 780,00 </c:v>
                </c:pt>
                <c:pt idx="9885">
                  <c:v> $23 905,00 </c:v>
                </c:pt>
                <c:pt idx="9886">
                  <c:v> $21 170,00 </c:v>
                </c:pt>
                <c:pt idx="9887">
                  <c:v> $32 035,00 </c:v>
                </c:pt>
                <c:pt idx="9888">
                  <c:v> $28 410,00 </c:v>
                </c:pt>
                <c:pt idx="9889">
                  <c:v> $25 910,00 </c:v>
                </c:pt>
                <c:pt idx="9890">
                  <c:v> $34 325,00 </c:v>
                </c:pt>
                <c:pt idx="9891">
                  <c:v> $30 415,00 </c:v>
                </c:pt>
                <c:pt idx="9892">
                  <c:v> $25 910,00 </c:v>
                </c:pt>
                <c:pt idx="9893">
                  <c:v> $23 090,00 </c:v>
                </c:pt>
                <c:pt idx="9894">
                  <c:v> $34 950,00 </c:v>
                </c:pt>
                <c:pt idx="9895">
                  <c:v> $30 415,00 </c:v>
                </c:pt>
                <c:pt idx="9896">
                  <c:v> $19 770,00 </c:v>
                </c:pt>
                <c:pt idx="9897">
                  <c:v> $20 950,00 </c:v>
                </c:pt>
                <c:pt idx="9898">
                  <c:v> $21 735,00 </c:v>
                </c:pt>
                <c:pt idx="9899">
                  <c:v> $26 850,00 </c:v>
                </c:pt>
                <c:pt idx="9900">
                  <c:v> $23 000,00 </c:v>
                </c:pt>
                <c:pt idx="9901">
                  <c:v> $20 385,00 </c:v>
                </c:pt>
                <c:pt idx="9902">
                  <c:v> $31 020,00 </c:v>
                </c:pt>
                <c:pt idx="9903">
                  <c:v> $27 505,00 </c:v>
                </c:pt>
                <c:pt idx="9904">
                  <c:v> $25 000,00 </c:v>
                </c:pt>
                <c:pt idx="9905">
                  <c:v> $22 305,00 </c:v>
                </c:pt>
                <c:pt idx="9906">
                  <c:v> $33 935,00 </c:v>
                </c:pt>
                <c:pt idx="9907">
                  <c:v> $29 515,00 </c:v>
                </c:pt>
                <c:pt idx="9908">
                  <c:v> $18 985,00 </c:v>
                </c:pt>
                <c:pt idx="9909">
                  <c:v> $20 165,00 </c:v>
                </c:pt>
                <c:pt idx="9910">
                  <c:v> $20 950,00 </c:v>
                </c:pt>
                <c:pt idx="9911">
                  <c:v> $21 995,00 </c:v>
                </c:pt>
                <c:pt idx="9912">
                  <c:v> $23 605,00 </c:v>
                </c:pt>
                <c:pt idx="9913">
                  <c:v> $21 280,00 </c:v>
                </c:pt>
                <c:pt idx="9914">
                  <c:v> $18 860,00 </c:v>
                </c:pt>
                <c:pt idx="9915">
                  <c:v> $27 110,00 </c:v>
                </c:pt>
                <c:pt idx="9916">
                  <c:v> $23 750,00 </c:v>
                </c:pt>
                <c:pt idx="9917">
                  <c:v> $23 080,00 </c:v>
                </c:pt>
                <c:pt idx="9918">
                  <c:v> $20 630,00 </c:v>
                </c:pt>
                <c:pt idx="9919">
                  <c:v> $28 910,00 </c:v>
                </c:pt>
                <c:pt idx="9920">
                  <c:v> $25 555,00 </c:v>
                </c:pt>
                <c:pt idx="9921">
                  <c:v> $17 970,00 </c:v>
                </c:pt>
                <c:pt idx="9922">
                  <c:v> $18 945,00 </c:v>
                </c:pt>
                <c:pt idx="9923">
                  <c:v> $21 905,00 </c:v>
                </c:pt>
                <c:pt idx="9924">
                  <c:v> $19 720,00 </c:v>
                </c:pt>
                <c:pt idx="9925">
                  <c:v> $20 655,00 </c:v>
                </c:pt>
                <c:pt idx="9926">
                  <c:v> $22 730,00 </c:v>
                </c:pt>
                <c:pt idx="9927">
                  <c:v> $19 710,00 </c:v>
                </c:pt>
                <c:pt idx="9928">
                  <c:v> $17 550,00 </c:v>
                </c:pt>
                <c:pt idx="9929">
                  <c:v> $25 672,00 </c:v>
                </c:pt>
                <c:pt idx="9930">
                  <c:v> $22 450,00 </c:v>
                </c:pt>
                <c:pt idx="9931">
                  <c:v> $21 460,00 </c:v>
                </c:pt>
                <c:pt idx="9932">
                  <c:v> $19 390,00 </c:v>
                </c:pt>
                <c:pt idx="9933">
                  <c:v> $27 422,00 </c:v>
                </c:pt>
                <c:pt idx="9934">
                  <c:v> $24 200,00 </c:v>
                </c:pt>
                <c:pt idx="9935">
                  <c:v> $16 690,00 </c:v>
                </c:pt>
                <c:pt idx="9936">
                  <c:v> $17 690,00 </c:v>
                </c:pt>
                <c:pt idx="9937">
                  <c:v> $21 000,00 </c:v>
                </c:pt>
                <c:pt idx="9938">
                  <c:v> $18 490,00 </c:v>
                </c:pt>
                <c:pt idx="9939">
                  <c:v> $19 420,00 </c:v>
                </c:pt>
                <c:pt idx="9940">
                  <c:v> $22 159,00 </c:v>
                </c:pt>
                <c:pt idx="9941">
                  <c:v> $18 647,00 </c:v>
                </c:pt>
                <c:pt idx="9942">
                  <c:v> $16 692,00 </c:v>
                </c:pt>
                <c:pt idx="9943">
                  <c:v> $21 798,00 </c:v>
                </c:pt>
                <c:pt idx="9944">
                  <c:v> $20 401,00 </c:v>
                </c:pt>
                <c:pt idx="9945">
                  <c:v> $18 505,00 </c:v>
                </c:pt>
                <c:pt idx="9946">
                  <c:v> $23 553,00 </c:v>
                </c:pt>
                <c:pt idx="9947">
                  <c:v> $15 854,00 </c:v>
                </c:pt>
                <c:pt idx="9948">
                  <c:v> $17 000,00 </c:v>
                </c:pt>
                <c:pt idx="9949">
                  <c:v> $20 428,00 </c:v>
                </c:pt>
                <c:pt idx="9950">
                  <c:v> $17 644,00 </c:v>
                </c:pt>
                <c:pt idx="9951">
                  <c:v> $18 731,00 </c:v>
                </c:pt>
                <c:pt idx="9952">
                  <c:v> $20 819,00 </c:v>
                </c:pt>
                <c:pt idx="9953">
                  <c:v> $17 848,00 </c:v>
                </c:pt>
                <c:pt idx="9954">
                  <c:v> $15 747,00 </c:v>
                </c:pt>
                <c:pt idx="9955">
                  <c:v> $20 369,00 </c:v>
                </c:pt>
                <c:pt idx="9956">
                  <c:v> $19 602,00 </c:v>
                </c:pt>
                <c:pt idx="9957">
                  <c:v> $17 560,00 </c:v>
                </c:pt>
                <c:pt idx="9958">
                  <c:v> $22 125,00 </c:v>
                </c:pt>
                <c:pt idx="9959">
                  <c:v> $14 792,00 </c:v>
                </c:pt>
                <c:pt idx="9960">
                  <c:v> $16 167,00 </c:v>
                </c:pt>
                <c:pt idx="9961">
                  <c:v> $19 088,00 </c:v>
                </c:pt>
                <c:pt idx="9962">
                  <c:v> $16 581,00 </c:v>
                </c:pt>
                <c:pt idx="9963">
                  <c:v> $17 898,00 </c:v>
                </c:pt>
                <c:pt idx="9964">
                  <c:v> $28 000,00 </c:v>
                </c:pt>
                <c:pt idx="9965">
                  <c:v> $32 620,00 </c:v>
                </c:pt>
                <c:pt idx="9966">
                  <c:v> $28 445,00 </c:v>
                </c:pt>
                <c:pt idx="9967">
                  <c:v> $26 500,00 </c:v>
                </c:pt>
                <c:pt idx="9968">
                  <c:v> $24 105,00 </c:v>
                </c:pt>
                <c:pt idx="9969">
                  <c:v> $34 120,00 </c:v>
                </c:pt>
                <c:pt idx="9970">
                  <c:v> $29 945,00 </c:v>
                </c:pt>
                <c:pt idx="9971">
                  <c:v> $27 050,00 </c:v>
                </c:pt>
                <c:pt idx="9972">
                  <c:v> $32 140,00 </c:v>
                </c:pt>
                <c:pt idx="9973">
                  <c:v> $28 100,00 </c:v>
                </c:pt>
                <c:pt idx="9974">
                  <c:v> $25 700,00 </c:v>
                </c:pt>
                <c:pt idx="9975">
                  <c:v> $23 940,00 </c:v>
                </c:pt>
                <c:pt idx="9976">
                  <c:v> $33 490,00 </c:v>
                </c:pt>
                <c:pt idx="9977">
                  <c:v> $29 450,00 </c:v>
                </c:pt>
                <c:pt idx="9978">
                  <c:v> $27 540,00 </c:v>
                </c:pt>
                <c:pt idx="9979">
                  <c:v> $29 995,00 </c:v>
                </c:pt>
                <c:pt idx="9980">
                  <c:v> $25 790,00 </c:v>
                </c:pt>
                <c:pt idx="9981">
                  <c:v> $23 590,00 </c:v>
                </c:pt>
                <c:pt idx="9982">
                  <c:v> $31 745,00 </c:v>
                </c:pt>
                <c:pt idx="9983">
                  <c:v> $27 400,00 </c:v>
                </c:pt>
                <c:pt idx="9984">
                  <c:v> $29 735,00 </c:v>
                </c:pt>
                <c:pt idx="9985">
                  <c:v> $25 650,00 </c:v>
                </c:pt>
                <c:pt idx="9986">
                  <c:v> $23 450,00 </c:v>
                </c:pt>
                <c:pt idx="9987">
                  <c:v> $31 485,00 </c:v>
                </c:pt>
                <c:pt idx="9988">
                  <c:v> $27 300,00 </c:v>
                </c:pt>
                <c:pt idx="9989">
                  <c:v> $29 100,00 </c:v>
                </c:pt>
                <c:pt idx="9990">
                  <c:v> $25 550,00 </c:v>
                </c:pt>
                <c:pt idx="9991">
                  <c:v> $23 100,00 </c:v>
                </c:pt>
                <c:pt idx="9992">
                  <c:v> $30 850,00 </c:v>
                </c:pt>
                <c:pt idx="9993">
                  <c:v> $26 820,00 </c:v>
                </c:pt>
                <c:pt idx="9994">
                  <c:v> $30 370,00 </c:v>
                </c:pt>
                <c:pt idx="9995">
                  <c:v> $28 170,00 </c:v>
                </c:pt>
                <c:pt idx="9996">
                  <c:v> $25 070,00 </c:v>
                </c:pt>
                <c:pt idx="9997">
                  <c:v> $22 470,00 </c:v>
                </c:pt>
                <c:pt idx="9998">
                  <c:v> $32 120,00 </c:v>
                </c:pt>
                <c:pt idx="9999">
                  <c:v> $29 920,00 </c:v>
                </c:pt>
                <c:pt idx="10000">
                  <c:v> $32 320,00 </c:v>
                </c:pt>
                <c:pt idx="10001">
                  <c:v> $24 870,00 </c:v>
                </c:pt>
                <c:pt idx="10002">
                  <c:v> $21 440,00 </c:v>
                </c:pt>
                <c:pt idx="10003">
                  <c:v> $26 370,00 </c:v>
                </c:pt>
                <c:pt idx="10004">
                  <c:v> $33 080,00 </c:v>
                </c:pt>
                <c:pt idx="10005">
                  <c:v> $30 570,00 </c:v>
                </c:pt>
                <c:pt idx="10006">
                  <c:v> $26 620,00 </c:v>
                </c:pt>
                <c:pt idx="10007">
                  <c:v> $28 120,00 </c:v>
                </c:pt>
                <c:pt idx="10008">
                  <c:v> $34 830,00 </c:v>
                </c:pt>
                <c:pt idx="10009">
                  <c:v> $32 320,00 </c:v>
                </c:pt>
                <c:pt idx="10010">
                  <c:v> $24 670,00 </c:v>
                </c:pt>
                <c:pt idx="10011">
                  <c:v> $21 240,00 </c:v>
                </c:pt>
                <c:pt idx="10012">
                  <c:v> $26 170,00 </c:v>
                </c:pt>
                <c:pt idx="10013">
                  <c:v> $33 080,00 </c:v>
                </c:pt>
                <c:pt idx="10014">
                  <c:v> $30 570,00 </c:v>
                </c:pt>
                <c:pt idx="10015">
                  <c:v> $26 420,00 </c:v>
                </c:pt>
                <c:pt idx="10016">
                  <c:v> $22 990,00 </c:v>
                </c:pt>
                <c:pt idx="10017">
                  <c:v> $27 920,00 </c:v>
                </c:pt>
                <c:pt idx="10018">
                  <c:v> $34 830,00 </c:v>
                </c:pt>
                <c:pt idx="10019">
                  <c:v> $27 375,00 </c:v>
                </c:pt>
                <c:pt idx="10020">
                  <c:v> $24 045,00 </c:v>
                </c:pt>
                <c:pt idx="10021">
                  <c:v> $21 020,00 </c:v>
                </c:pt>
                <c:pt idx="10022">
                  <c:v> $25 625,00 </c:v>
                </c:pt>
                <c:pt idx="10023">
                  <c:v> $25 795,00 </c:v>
                </c:pt>
                <c:pt idx="10024">
                  <c:v> $22 770,00 </c:v>
                </c:pt>
                <c:pt idx="10025">
                  <c:v> $26 670,00 </c:v>
                </c:pt>
                <c:pt idx="10026">
                  <c:v> $24 465,00 </c:v>
                </c:pt>
                <c:pt idx="10027">
                  <c:v> $25 920,00 </c:v>
                </c:pt>
                <c:pt idx="10028">
                  <c:v> $20 435,00 </c:v>
                </c:pt>
                <c:pt idx="10029">
                  <c:v> $31 975,00 </c:v>
                </c:pt>
                <c:pt idx="10030">
                  <c:v> $29 645,00 </c:v>
                </c:pt>
                <c:pt idx="10031">
                  <c:v> $23 455,00 </c:v>
                </c:pt>
                <c:pt idx="10032">
                  <c:v> $21 645,00 </c:v>
                </c:pt>
                <c:pt idx="10033">
                  <c:v> $24 920,00 </c:v>
                </c:pt>
                <c:pt idx="10034">
                  <c:v> $26 215,00 </c:v>
                </c:pt>
                <c:pt idx="10035">
                  <c:v> $27 670,00 </c:v>
                </c:pt>
                <c:pt idx="10036">
                  <c:v> $33 725,00 </c:v>
                </c:pt>
                <c:pt idx="10037">
                  <c:v> $31 395,00 </c:v>
                </c:pt>
                <c:pt idx="10038">
                  <c:v> $25 205,00 </c:v>
                </c:pt>
                <c:pt idx="10039">
                  <c:v> $23 395,00 </c:v>
                </c:pt>
                <c:pt idx="10040">
                  <c:v> $21 880,00 </c:v>
                </c:pt>
                <c:pt idx="10041">
                  <c:v> $22 695,00 </c:v>
                </c:pt>
                <c:pt idx="10042">
                  <c:v> $24 415,00 </c:v>
                </c:pt>
                <c:pt idx="10043">
                  <c:v> $19 140,00 </c:v>
                </c:pt>
                <c:pt idx="10044">
                  <c:v> $27 445,00 </c:v>
                </c:pt>
                <c:pt idx="10045">
                  <c:v> $21 685,00 </c:v>
                </c:pt>
                <c:pt idx="10046">
                  <c:v> $20 140,00 </c:v>
                </c:pt>
                <c:pt idx="10047">
                  <c:v> $24 465,00 </c:v>
                </c:pt>
                <c:pt idx="10048">
                  <c:v> $26 185,00 </c:v>
                </c:pt>
                <c:pt idx="10049">
                  <c:v> $29 215,00 </c:v>
                </c:pt>
                <c:pt idx="10050">
                  <c:v> $23 455,00 </c:v>
                </c:pt>
                <c:pt idx="10051">
                  <c:v> $20 120,00 </c:v>
                </c:pt>
                <c:pt idx="10052">
                  <c:v> $25 645,00 </c:v>
                </c:pt>
                <c:pt idx="10053">
                  <c:v> $24 860,00 </c:v>
                </c:pt>
                <c:pt idx="10054">
                  <c:v> $26 380,00 </c:v>
                </c:pt>
                <c:pt idx="10055">
                  <c:v> $21 050,00 </c:v>
                </c:pt>
                <c:pt idx="10056">
                  <c:v> $27 260,00 </c:v>
                </c:pt>
                <c:pt idx="10057">
                  <c:v> $24 010,00 </c:v>
                </c:pt>
                <c:pt idx="10058">
                  <c:v> $21 850,00 </c:v>
                </c:pt>
                <c:pt idx="10059">
                  <c:v> $23 910,00 </c:v>
                </c:pt>
                <c:pt idx="10060">
                  <c:v> $23 130,00 </c:v>
                </c:pt>
                <c:pt idx="10061">
                  <c:v> $24 650,00 </c:v>
                </c:pt>
                <c:pt idx="10062">
                  <c:v> $19 320,00 </c:v>
                </c:pt>
                <c:pt idx="10063">
                  <c:v> $25 655,00 </c:v>
                </c:pt>
                <c:pt idx="10064">
                  <c:v> $22 280,00 </c:v>
                </c:pt>
                <c:pt idx="10065">
                  <c:v> $28 525,00 </c:v>
                </c:pt>
                <c:pt idx="10066">
                  <c:v> $24 185,00 </c:v>
                </c:pt>
                <c:pt idx="10067">
                  <c:v> $23 390,00 </c:v>
                </c:pt>
                <c:pt idx="10068">
                  <c:v> $24 930,00 </c:v>
                </c:pt>
                <c:pt idx="10069">
                  <c:v> $25 935,00 </c:v>
                </c:pt>
                <c:pt idx="10070">
                  <c:v> $25 140,00 </c:v>
                </c:pt>
                <c:pt idx="10071">
                  <c:v> $26 680,00 </c:v>
                </c:pt>
                <c:pt idx="10072">
                  <c:v> $22 535,00 </c:v>
                </c:pt>
                <c:pt idx="10073">
                  <c:v> $19 380,00 </c:v>
                </c:pt>
                <c:pt idx="10074">
                  <c:v> $26 900,00 </c:v>
                </c:pt>
                <c:pt idx="10075">
                  <c:v> $24 285,00 </c:v>
                </c:pt>
                <c:pt idx="10076">
                  <c:v> $21 130,00 </c:v>
                </c:pt>
                <c:pt idx="10077">
                  <c:v> $28 455,00 </c:v>
                </c:pt>
                <c:pt idx="10078">
                  <c:v> $24 185,00 </c:v>
                </c:pt>
                <c:pt idx="10079">
                  <c:v> $23 390,00 </c:v>
                </c:pt>
                <c:pt idx="10080">
                  <c:v> $24 880,00 </c:v>
                </c:pt>
                <c:pt idx="10081">
                  <c:v> $25 935,00 </c:v>
                </c:pt>
                <c:pt idx="10082">
                  <c:v> $25 140,00 </c:v>
                </c:pt>
                <c:pt idx="10083">
                  <c:v> $26 630,00 </c:v>
                </c:pt>
                <c:pt idx="10084">
                  <c:v> $22 535,00 </c:v>
                </c:pt>
                <c:pt idx="10085">
                  <c:v> $19 425,00 </c:v>
                </c:pt>
                <c:pt idx="10086">
                  <c:v> $20 070,00 </c:v>
                </c:pt>
                <c:pt idx="10087">
                  <c:v> $26 830,00 </c:v>
                </c:pt>
                <c:pt idx="10088">
                  <c:v> $24 285,00 </c:v>
                </c:pt>
                <c:pt idx="10089">
                  <c:v> $21 175,00 </c:v>
                </c:pt>
                <c:pt idx="10090">
                  <c:v> $21 820,00 </c:v>
                </c:pt>
                <c:pt idx="10091">
                  <c:v> $26 240,00 </c:v>
                </c:pt>
                <c:pt idx="10092">
                  <c:v> $22 655,00 </c:v>
                </c:pt>
                <c:pt idx="10093">
                  <c:v> $18 710,00 </c:v>
                </c:pt>
                <c:pt idx="10094">
                  <c:v> $20 400,00 </c:v>
                </c:pt>
                <c:pt idx="10095">
                  <c:v> $24 615,00 </c:v>
                </c:pt>
                <c:pt idx="10096">
                  <c:v> $24 305,00 </c:v>
                </c:pt>
                <c:pt idx="10097">
                  <c:v> $22 050,00 </c:v>
                </c:pt>
                <c:pt idx="10098">
                  <c:v> $27 085,00 </c:v>
                </c:pt>
                <c:pt idx="10099">
                  <c:v> $23 440,00 </c:v>
                </c:pt>
                <c:pt idx="10100">
                  <c:v> $23 540,00 </c:v>
                </c:pt>
                <c:pt idx="10101">
                  <c:v> $22 485,00 </c:v>
                </c:pt>
                <c:pt idx="10102">
                  <c:v> $22 310,00 </c:v>
                </c:pt>
                <c:pt idx="10103">
                  <c:v> $18 710,00 </c:v>
                </c:pt>
                <c:pt idx="10104">
                  <c:v> $19 595,00 </c:v>
                </c:pt>
                <c:pt idx="10105">
                  <c:v> $20 300,00 </c:v>
                </c:pt>
                <c:pt idx="10106">
                  <c:v> $25 460,00 </c:v>
                </c:pt>
                <c:pt idx="10107">
                  <c:v> $25 065,00 </c:v>
                </c:pt>
                <c:pt idx="10108">
                  <c:v> $25 165,00 </c:v>
                </c:pt>
                <c:pt idx="10109">
                  <c:v> $24 110,00 </c:v>
                </c:pt>
                <c:pt idx="10110">
                  <c:v> $21 925,00 </c:v>
                </c:pt>
                <c:pt idx="10111">
                  <c:v> $21 855,00 </c:v>
                </c:pt>
                <c:pt idx="10112">
                  <c:v> $23 435,00 </c:v>
                </c:pt>
                <c:pt idx="10113">
                  <c:v> $24 430,00 </c:v>
                </c:pt>
                <c:pt idx="10114">
                  <c:v> $22 380,00 </c:v>
                </c:pt>
                <c:pt idx="10115">
                  <c:v> $22 205,00 </c:v>
                </c:pt>
                <c:pt idx="10116">
                  <c:v> $18 670,00 </c:v>
                </c:pt>
                <c:pt idx="10117">
                  <c:v> $19 465,00 </c:v>
                </c:pt>
                <c:pt idx="10118">
                  <c:v> $20 230,00 </c:v>
                </c:pt>
                <c:pt idx="10119">
                  <c:v> $24 780,00 </c:v>
                </c:pt>
                <c:pt idx="10120">
                  <c:v> $24 885,00 </c:v>
                </c:pt>
                <c:pt idx="10121">
                  <c:v> $25 880,00 </c:v>
                </c:pt>
                <c:pt idx="10122">
                  <c:v> $23 830,00 </c:v>
                </c:pt>
                <c:pt idx="10123">
                  <c:v> $20 295,00 </c:v>
                </c:pt>
                <c:pt idx="10124">
                  <c:v> $21 090,00 </c:v>
                </c:pt>
                <c:pt idx="10125">
                  <c:v> $19 810,00 </c:v>
                </c:pt>
                <c:pt idx="10126">
                  <c:v> $19 735,00 </c:v>
                </c:pt>
                <c:pt idx="10127">
                  <c:v> $18 185,00 </c:v>
                </c:pt>
                <c:pt idx="10128">
                  <c:v> $21 360,00 </c:v>
                </c:pt>
                <c:pt idx="10129">
                  <c:v> $31 990,00 </c:v>
                </c:pt>
                <c:pt idx="10130">
                  <c:v> $38 760,00 </c:v>
                </c:pt>
                <c:pt idx="10131">
                  <c:v> $33 300,00 </c:v>
                </c:pt>
                <c:pt idx="10132">
                  <c:v> $29 995,00 </c:v>
                </c:pt>
                <c:pt idx="10133">
                  <c:v> $40 755,00 </c:v>
                </c:pt>
                <c:pt idx="10134">
                  <c:v> $42 355,00 </c:v>
                </c:pt>
                <c:pt idx="10135">
                  <c:v> $35 295,00 </c:v>
                </c:pt>
                <c:pt idx="10136">
                  <c:v> $31 310,00 </c:v>
                </c:pt>
                <c:pt idx="10137">
                  <c:v> $36 025,00 </c:v>
                </c:pt>
                <c:pt idx="10138">
                  <c:v> $32 050,00 </c:v>
                </c:pt>
                <c:pt idx="10139">
                  <c:v> $29 315,00 </c:v>
                </c:pt>
                <c:pt idx="10140">
                  <c:v> $38 020,00 </c:v>
                </c:pt>
                <c:pt idx="10141">
                  <c:v> $40 770,00 </c:v>
                </c:pt>
                <c:pt idx="10142">
                  <c:v> $34 045,00 </c:v>
                </c:pt>
                <c:pt idx="10143">
                  <c:v> $30 695,00 </c:v>
                </c:pt>
                <c:pt idx="10144">
                  <c:v> $35 600,00 </c:v>
                </c:pt>
                <c:pt idx="10145">
                  <c:v> $31 790,00 </c:v>
                </c:pt>
                <c:pt idx="10146">
                  <c:v> $28 700,00 </c:v>
                </c:pt>
                <c:pt idx="10147">
                  <c:v> $37 595,00 </c:v>
                </c:pt>
                <c:pt idx="10148">
                  <c:v> $40 900,00 </c:v>
                </c:pt>
                <c:pt idx="10149">
                  <c:v> $33 785,00 </c:v>
                </c:pt>
                <c:pt idx="10150">
                  <c:v> $30 095,00 </c:v>
                </c:pt>
                <c:pt idx="10151">
                  <c:v> $35 600,00 </c:v>
                </c:pt>
                <c:pt idx="10152">
                  <c:v> $38 100,00 </c:v>
                </c:pt>
                <c:pt idx="10153">
                  <c:v> $31 500,00 </c:v>
                </c:pt>
                <c:pt idx="10154">
                  <c:v> $28 100,00 </c:v>
                </c:pt>
                <c:pt idx="10155">
                  <c:v> $37 595,00 </c:v>
                </c:pt>
                <c:pt idx="10156">
                  <c:v> $40 095,00 </c:v>
                </c:pt>
                <c:pt idx="10157">
                  <c:v> $33 495,00 </c:v>
                </c:pt>
                <c:pt idx="10158">
                  <c:v> $37 050,00 </c:v>
                </c:pt>
                <c:pt idx="10159">
                  <c:v> $37 600,00 </c:v>
                </c:pt>
                <c:pt idx="10160">
                  <c:v> $31 300,00 </c:v>
                </c:pt>
                <c:pt idx="10161">
                  <c:v> $28 100,00 </c:v>
                </c:pt>
                <c:pt idx="10162">
                  <c:v> $35 100,00 </c:v>
                </c:pt>
                <c:pt idx="10163">
                  <c:v> $39 550,00 </c:v>
                </c:pt>
                <c:pt idx="10164">
                  <c:v> $33 250,00 </c:v>
                </c:pt>
                <c:pt idx="10165">
                  <c:v> $30 050,00 </c:v>
                </c:pt>
                <c:pt idx="10166">
                  <c:v> $37 050,00 </c:v>
                </c:pt>
                <c:pt idx="10167">
                  <c:v> $37 200,00 </c:v>
                </c:pt>
                <c:pt idx="10168">
                  <c:v> $31 100,00 </c:v>
                </c:pt>
                <c:pt idx="10169">
                  <c:v> $27 700,00 </c:v>
                </c:pt>
                <c:pt idx="10170">
                  <c:v> $35 100,00 </c:v>
                </c:pt>
                <c:pt idx="10171">
                  <c:v> $39 150,00 </c:v>
                </c:pt>
                <c:pt idx="10172">
                  <c:v> $33 050,00 </c:v>
                </c:pt>
                <c:pt idx="10173">
                  <c:v> $29 650,00 </c:v>
                </c:pt>
                <c:pt idx="10174">
                  <c:v> $36 785,00 </c:v>
                </c:pt>
                <c:pt idx="10175">
                  <c:v> $37 110,00 </c:v>
                </c:pt>
                <c:pt idx="10176">
                  <c:v> $31 080,00 </c:v>
                </c:pt>
                <c:pt idx="10177">
                  <c:v> $27 770,00 </c:v>
                </c:pt>
                <c:pt idx="10178">
                  <c:v> $34 935,00 </c:v>
                </c:pt>
                <c:pt idx="10179">
                  <c:v> $38 960,00 </c:v>
                </c:pt>
                <c:pt idx="10180">
                  <c:v> $32 930,00 </c:v>
                </c:pt>
                <c:pt idx="10181">
                  <c:v> $36 500,00 </c:v>
                </c:pt>
                <c:pt idx="10182">
                  <c:v> $36 925,00 </c:v>
                </c:pt>
                <c:pt idx="10183">
                  <c:v> $30 650,00 </c:v>
                </c:pt>
                <c:pt idx="10184">
                  <c:v> $27 640,00 </c:v>
                </c:pt>
                <c:pt idx="10185">
                  <c:v> $34 650,00 </c:v>
                </c:pt>
                <c:pt idx="10186">
                  <c:v> $38 775,00 </c:v>
                </c:pt>
                <c:pt idx="10187">
                  <c:v> $32 500,00 </c:v>
                </c:pt>
                <c:pt idx="10188">
                  <c:v> $35 070,00 </c:v>
                </c:pt>
                <c:pt idx="10189">
                  <c:v> $33 920,00 </c:v>
                </c:pt>
                <c:pt idx="10190">
                  <c:v> $30 420,00 </c:v>
                </c:pt>
                <c:pt idx="10191">
                  <c:v> $27 420,00 </c:v>
                </c:pt>
                <c:pt idx="10192">
                  <c:v> $33 220,00 </c:v>
                </c:pt>
                <c:pt idx="10193">
                  <c:v> $35 770,00 </c:v>
                </c:pt>
                <c:pt idx="10194">
                  <c:v> $32 270,00 </c:v>
                </c:pt>
                <c:pt idx="10195">
                  <c:v> $34 150,00 </c:v>
                </c:pt>
                <c:pt idx="10196">
                  <c:v> $34 755,00 </c:v>
                </c:pt>
                <c:pt idx="10197">
                  <c:v> $29 545,00 </c:v>
                </c:pt>
                <c:pt idx="10198">
                  <c:v> $26 635,00 </c:v>
                </c:pt>
                <c:pt idx="10199">
                  <c:v> $32 300,00 </c:v>
                </c:pt>
                <c:pt idx="10200">
                  <c:v> $36 605,00 </c:v>
                </c:pt>
                <c:pt idx="10201">
                  <c:v> $31 395,00 </c:v>
                </c:pt>
                <c:pt idx="10202">
                  <c:v> $32 845,00 </c:v>
                </c:pt>
                <c:pt idx="10203">
                  <c:v> $28 265,00 </c:v>
                </c:pt>
                <c:pt idx="10204">
                  <c:v> $25 735,00 </c:v>
                </c:pt>
                <c:pt idx="10205">
                  <c:v> $31 075,00 </c:v>
                </c:pt>
                <c:pt idx="10206">
                  <c:v> $30 035,00 </c:v>
                </c:pt>
                <c:pt idx="10207">
                  <c:v> $27 485,00 </c:v>
                </c:pt>
                <c:pt idx="10208">
                  <c:v> $26 970,00 </c:v>
                </c:pt>
                <c:pt idx="10209">
                  <c:v> $29 070,00 </c:v>
                </c:pt>
                <c:pt idx="10210">
                  <c:v> $27 315,00 </c:v>
                </c:pt>
                <c:pt idx="10211">
                  <c:v> $25 320,00 </c:v>
                </c:pt>
                <c:pt idx="10212">
                  <c:v> $30 720,00 </c:v>
                </c:pt>
                <c:pt idx="10213">
                  <c:v> $28 965,00 </c:v>
                </c:pt>
                <c:pt idx="10214">
                  <c:v> $29 120,00 </c:v>
                </c:pt>
                <c:pt idx="10215">
                  <c:v> $24 270,00 </c:v>
                </c:pt>
                <c:pt idx="10216">
                  <c:v> $21 870,00 </c:v>
                </c:pt>
                <c:pt idx="10217">
                  <c:v> $19 245,00 </c:v>
                </c:pt>
                <c:pt idx="10218">
                  <c:v> $17 950,00 </c:v>
                </c:pt>
                <c:pt idx="10219">
                  <c:v> $24 470,00 </c:v>
                </c:pt>
                <c:pt idx="10220">
                  <c:v> $25 170,00 </c:v>
                </c:pt>
                <c:pt idx="10221">
                  <c:v> $22 070,00 </c:v>
                </c:pt>
                <c:pt idx="10222">
                  <c:v> $20 540,00 </c:v>
                </c:pt>
                <c:pt idx="10223">
                  <c:v> $41 120,00 </c:v>
                </c:pt>
                <c:pt idx="10224">
                  <c:v> $17 225,00 </c:v>
                </c:pt>
                <c:pt idx="10225">
                  <c:v> $23 725,00 </c:v>
                </c:pt>
                <c:pt idx="10226">
                  <c:v> $24 425,00 </c:v>
                </c:pt>
                <c:pt idx="10227">
                  <c:v> $19 015,00 </c:v>
                </c:pt>
                <c:pt idx="10228">
                  <c:v> $35 900,00 </c:v>
                </c:pt>
                <c:pt idx="10229">
                  <c:v> $23 225,00 </c:v>
                </c:pt>
                <c:pt idx="10230">
                  <c:v> $18 515,00 </c:v>
                </c:pt>
                <c:pt idx="10231">
                  <c:v> $17 170,00 </c:v>
                </c:pt>
                <c:pt idx="10232">
                  <c:v> $23 670,00 </c:v>
                </c:pt>
                <c:pt idx="10233">
                  <c:v> $24 370,00 </c:v>
                </c:pt>
                <c:pt idx="10234">
                  <c:v> $18 960,00 </c:v>
                </c:pt>
                <c:pt idx="10235">
                  <c:v> $23 170,00 </c:v>
                </c:pt>
                <c:pt idx="10236">
                  <c:v> $18 460,00 </c:v>
                </c:pt>
                <c:pt idx="10237">
                  <c:v> $16 810,00 </c:v>
                </c:pt>
                <c:pt idx="10238">
                  <c:v> $24 065,00 </c:v>
                </c:pt>
                <c:pt idx="10239">
                  <c:v> $24 115,00 </c:v>
                </c:pt>
                <c:pt idx="10240">
                  <c:v> $19 115,00 </c:v>
                </c:pt>
                <c:pt idx="10241">
                  <c:v> $23 565,00 </c:v>
                </c:pt>
                <c:pt idx="10242">
                  <c:v> $18 615,00 </c:v>
                </c:pt>
                <c:pt idx="10243">
                  <c:v> $16 200,00 </c:v>
                </c:pt>
                <c:pt idx="10244">
                  <c:v> $24 200,00 </c:v>
                </c:pt>
                <c:pt idx="10245">
                  <c:v> $23 700,00 </c:v>
                </c:pt>
                <c:pt idx="10246">
                  <c:v> $19 200,00 </c:v>
                </c:pt>
                <c:pt idx="10247">
                  <c:v> $23 200,00 </c:v>
                </c:pt>
                <c:pt idx="10248">
                  <c:v> $18 200,00 </c:v>
                </c:pt>
                <c:pt idx="10249">
                  <c:v> $16 500,00 </c:v>
                </c:pt>
                <c:pt idx="10250">
                  <c:v> $22 700,00 </c:v>
                </c:pt>
                <c:pt idx="10251">
                  <c:v> $21 300,00 </c:v>
                </c:pt>
                <c:pt idx="10252">
                  <c:v> $18 300,00 </c:v>
                </c:pt>
                <c:pt idx="10253">
                  <c:v> $22 200,00 </c:v>
                </c:pt>
                <c:pt idx="10254">
                  <c:v> $20 500,00 </c:v>
                </c:pt>
                <c:pt idx="10255">
                  <c:v> $17 500,00 </c:v>
                </c:pt>
                <c:pt idx="10256">
                  <c:v> $16 640,00 </c:v>
                </c:pt>
                <c:pt idx="10257">
                  <c:v> $18 870,00 </c:v>
                </c:pt>
                <c:pt idx="10258">
                  <c:v> $19 670,00 </c:v>
                </c:pt>
                <c:pt idx="10259">
                  <c:v> $17 270,00 </c:v>
                </c:pt>
                <c:pt idx="10260">
                  <c:v> $17 170,00 </c:v>
                </c:pt>
                <c:pt idx="10261">
                  <c:v> $18 780,00 </c:v>
                </c:pt>
                <c:pt idx="10262">
                  <c:v> $18 780,00 </c:v>
                </c:pt>
                <c:pt idx="10263">
                  <c:v> $17 170,00 </c:v>
                </c:pt>
                <c:pt idx="10264">
                  <c:v> $16 290,00 </c:v>
                </c:pt>
                <c:pt idx="10265">
                  <c:v> $18 780,00 </c:v>
                </c:pt>
                <c:pt idx="10266">
                  <c:v> $16 400,00 </c:v>
                </c:pt>
                <c:pt idx="10267">
                  <c:v> $17 865,00 </c:v>
                </c:pt>
                <c:pt idx="10268">
                  <c:v> $18 265,00 </c:v>
                </c:pt>
                <c:pt idx="10269">
                  <c:v> $16 400,00 </c:v>
                </c:pt>
                <c:pt idx="10270">
                  <c:v> $15 520,00 </c:v>
                </c:pt>
                <c:pt idx="10271">
                  <c:v> $17 865,00 </c:v>
                </c:pt>
                <c:pt idx="10272">
                  <c:v> $14 395,00 </c:v>
                </c:pt>
                <c:pt idx="10273">
                  <c:v> $16 925,00 </c:v>
                </c:pt>
                <c:pt idx="10274">
                  <c:v> $15 585,00 </c:v>
                </c:pt>
                <c:pt idx="10275">
                  <c:v> $14 755,00 </c:v>
                </c:pt>
                <c:pt idx="10276">
                  <c:v> $16 570,00 </c:v>
                </c:pt>
                <c:pt idx="10277">
                  <c:v> $15 225,00 </c:v>
                </c:pt>
                <c:pt idx="10278">
                  <c:v> $13 715,00 </c:v>
                </c:pt>
                <c:pt idx="10279">
                  <c:v> $16 775,00 </c:v>
                </c:pt>
                <c:pt idx="10280">
                  <c:v> $16 010,00 </c:v>
                </c:pt>
                <c:pt idx="10281">
                  <c:v> $14 715,00 </c:v>
                </c:pt>
                <c:pt idx="10282">
                  <c:v> $17 550,00 </c:v>
                </c:pt>
                <c:pt idx="10283">
                  <c:v> $16 790,00 </c:v>
                </c:pt>
                <c:pt idx="10284">
                  <c:v> $17 330,00 </c:v>
                </c:pt>
                <c:pt idx="10285">
                  <c:v> $16 065,00 </c:v>
                </c:pt>
                <c:pt idx="10286">
                  <c:v> $15 305,00 </c:v>
                </c:pt>
                <c:pt idx="10287">
                  <c:v> $14 040,00 </c:v>
                </c:pt>
                <c:pt idx="10288">
                  <c:v> $15 765,00 </c:v>
                </c:pt>
                <c:pt idx="10289">
                  <c:v> $15 005,00 </c:v>
                </c:pt>
                <c:pt idx="10290">
                  <c:v> $13 450,00 </c:v>
                </c:pt>
                <c:pt idx="10291">
                  <c:v> $16 485,00 </c:v>
                </c:pt>
                <c:pt idx="10292">
                  <c:v> $15 720,00 </c:v>
                </c:pt>
                <c:pt idx="10293">
                  <c:v> $14 450,00 </c:v>
                </c:pt>
                <c:pt idx="10294">
                  <c:v> $17 495,00 </c:v>
                </c:pt>
                <c:pt idx="10295">
                  <c:v> $16 735,00 </c:v>
                </c:pt>
                <c:pt idx="10296">
                  <c:v> $17 040,00 </c:v>
                </c:pt>
                <c:pt idx="10297">
                  <c:v> $15 775,00 </c:v>
                </c:pt>
                <c:pt idx="10298">
                  <c:v> $15 015,00 </c:v>
                </c:pt>
                <c:pt idx="10299">
                  <c:v> $13 750,00 </c:v>
                </c:pt>
                <c:pt idx="10300">
                  <c:v> $15 475,00 </c:v>
                </c:pt>
                <c:pt idx="10301">
                  <c:v> $14 715,00 </c:v>
                </c:pt>
                <c:pt idx="10302">
                  <c:v> $13 465,00 </c:v>
                </c:pt>
                <c:pt idx="10303">
                  <c:v> $17 410,00 </c:v>
                </c:pt>
                <c:pt idx="10304">
                  <c:v> $16 300,00 </c:v>
                </c:pt>
                <c:pt idx="10305">
                  <c:v> $14 780,00 </c:v>
                </c:pt>
                <c:pt idx="10306">
                  <c:v> $18 420,00 </c:v>
                </c:pt>
                <c:pt idx="10307">
                  <c:v> $17 310,00 </c:v>
                </c:pt>
                <c:pt idx="10308">
                  <c:v> $18 220,00 </c:v>
                </c:pt>
                <c:pt idx="10309">
                  <c:v> $16 700,00 </c:v>
                </c:pt>
                <c:pt idx="10310">
                  <c:v> $15 590,00 </c:v>
                </c:pt>
                <c:pt idx="10311">
                  <c:v> $14 075,00 </c:v>
                </c:pt>
                <c:pt idx="10312">
                  <c:v> $16 095,00 </c:v>
                </c:pt>
                <c:pt idx="10313">
                  <c:v> $14 985,00 </c:v>
                </c:pt>
                <c:pt idx="10314">
                  <c:v> $18 830,00 </c:v>
                </c:pt>
                <c:pt idx="10315">
                  <c:v> $17 030,00 </c:v>
                </c:pt>
                <c:pt idx="10316">
                  <c:v> $16 220,00 </c:v>
                </c:pt>
                <c:pt idx="10317">
                  <c:v> $15 275,00 </c:v>
                </c:pt>
                <c:pt idx="10318">
                  <c:v> $19 330,00 </c:v>
                </c:pt>
                <c:pt idx="10319">
                  <c:v> $17 985,00 </c:v>
                </c:pt>
                <c:pt idx="10320">
                  <c:v> $17 370,00 </c:v>
                </c:pt>
                <c:pt idx="10321">
                  <c:v> $15 775,00 </c:v>
                </c:pt>
                <c:pt idx="10322">
                  <c:v> $15 155,00 </c:v>
                </c:pt>
                <c:pt idx="10323">
                  <c:v> $13 425,00 </c:v>
                </c:pt>
                <c:pt idx="10324">
                  <c:v> $15 510,00 </c:v>
                </c:pt>
                <c:pt idx="10325">
                  <c:v> $14 495,00 </c:v>
                </c:pt>
                <c:pt idx="10326">
                  <c:v> $12 965,00 </c:v>
                </c:pt>
                <c:pt idx="10327">
                  <c:v> $18 585,00 </c:v>
                </c:pt>
                <c:pt idx="10328">
                  <c:v> $16 725,00 </c:v>
                </c:pt>
                <c:pt idx="10329">
                  <c:v> $15 975,00 </c:v>
                </c:pt>
                <c:pt idx="10330">
                  <c:v> $15 525,00 </c:v>
                </c:pt>
                <c:pt idx="10331">
                  <c:v> $19 085,00 </c:v>
                </c:pt>
                <c:pt idx="10332">
                  <c:v> $17 625,00 </c:v>
                </c:pt>
                <c:pt idx="10333">
                  <c:v> $17 280,00 </c:v>
                </c:pt>
                <c:pt idx="10334">
                  <c:v> $15 740,00 </c:v>
                </c:pt>
                <c:pt idx="10335">
                  <c:v> $15 420,00 </c:v>
                </c:pt>
                <c:pt idx="10336">
                  <c:v> $15 165,00 </c:v>
                </c:pt>
                <c:pt idx="10337">
                  <c:v> $14 820,00 </c:v>
                </c:pt>
                <c:pt idx="10338">
                  <c:v> $13 995,00 </c:v>
                </c:pt>
                <c:pt idx="10339">
                  <c:v> $13 150,00 </c:v>
                </c:pt>
                <c:pt idx="10340">
                  <c:v> $15 205,00 </c:v>
                </c:pt>
                <c:pt idx="10341">
                  <c:v> $14 315,00 </c:v>
                </c:pt>
                <c:pt idx="10342">
                  <c:v> $12 820,00 </c:v>
                </c:pt>
                <c:pt idx="10343">
                  <c:v> $17 480,00 </c:v>
                </c:pt>
                <c:pt idx="10344">
                  <c:v> $15 840,00 </c:v>
                </c:pt>
                <c:pt idx="10345">
                  <c:v> $17 930,00 </c:v>
                </c:pt>
                <c:pt idx="10346">
                  <c:v> $17 095,00 </c:v>
                </c:pt>
                <c:pt idx="10347">
                  <c:v> $16 750,00 </c:v>
                </c:pt>
                <c:pt idx="10348">
                  <c:v> $16 460,00 </c:v>
                </c:pt>
                <c:pt idx="10349">
                  <c:v> $15 465,00 </c:v>
                </c:pt>
                <c:pt idx="10350">
                  <c:v> $15 140,00 </c:v>
                </c:pt>
                <c:pt idx="10351">
                  <c:v> $14 890,00 </c:v>
                </c:pt>
                <c:pt idx="10352">
                  <c:v> $14 545,00 </c:v>
                </c:pt>
                <c:pt idx="10353">
                  <c:v> $13 770,00 </c:v>
                </c:pt>
                <c:pt idx="10354">
                  <c:v> $12 925,00 </c:v>
                </c:pt>
                <c:pt idx="10355">
                  <c:v> $14 755,00 </c:v>
                </c:pt>
                <c:pt idx="10356">
                  <c:v> $13 815,00 </c:v>
                </c:pt>
                <c:pt idx="10357">
                  <c:v> $12 470,00 </c:v>
                </c:pt>
                <c:pt idx="10358">
                  <c:v> $12 415,00 </c:v>
                </c:pt>
                <c:pt idx="10359">
                  <c:v> $16 525,00 </c:v>
                </c:pt>
                <c:pt idx="10360">
                  <c:v> $16 525,00 </c:v>
                </c:pt>
                <c:pt idx="10361">
                  <c:v> $15 540,00 </c:v>
                </c:pt>
                <c:pt idx="10362">
                  <c:v> $14 320,00 </c:v>
                </c:pt>
                <c:pt idx="10363">
                  <c:v> $14 320,00 </c:v>
                </c:pt>
                <c:pt idx="10364">
                  <c:v> $12 730,00 </c:v>
                </c:pt>
                <c:pt idx="10365">
                  <c:v> $12 055,00 </c:v>
                </c:pt>
                <c:pt idx="10366">
                  <c:v> $15 475,00 </c:v>
                </c:pt>
                <c:pt idx="10367">
                  <c:v> $15 260,00 </c:v>
                </c:pt>
                <c:pt idx="10368">
                  <c:v> $13 660,00 </c:v>
                </c:pt>
                <c:pt idx="10369">
                  <c:v> $13 660,00 </c:v>
                </c:pt>
                <c:pt idx="10370">
                  <c:v> $12 315,00 </c:v>
                </c:pt>
                <c:pt idx="10371">
                  <c:v> $12 055,00 </c:v>
                </c:pt>
                <c:pt idx="10372">
                  <c:v> $21 590,00 </c:v>
                </c:pt>
                <c:pt idx="10373">
                  <c:v> $26 160,00 </c:v>
                </c:pt>
                <c:pt idx="10374">
                  <c:v> $23 150,00 </c:v>
                </c:pt>
                <c:pt idx="10375">
                  <c:v> $19 995,00 </c:v>
                </c:pt>
                <c:pt idx="10376">
                  <c:v> $27 610,00 </c:v>
                </c:pt>
                <c:pt idx="10377">
                  <c:v> $27 275,00 </c:v>
                </c:pt>
                <c:pt idx="10378">
                  <c:v> $24 650,00 </c:v>
                </c:pt>
                <c:pt idx="10379">
                  <c:v> $21 590,00 </c:v>
                </c:pt>
                <c:pt idx="10380">
                  <c:v> $25 880,00 </c:v>
                </c:pt>
                <c:pt idx="10381">
                  <c:v> $23 000,00 </c:v>
                </c:pt>
                <c:pt idx="10382">
                  <c:v> $19 995,00 </c:v>
                </c:pt>
                <c:pt idx="10383">
                  <c:v> $27 330,00 </c:v>
                </c:pt>
                <c:pt idx="10384">
                  <c:v> $26 880,00 </c:v>
                </c:pt>
                <c:pt idx="10385">
                  <c:v> $24 500,00 </c:v>
                </c:pt>
                <c:pt idx="10386">
                  <c:v> $27 775,00 </c:v>
                </c:pt>
                <c:pt idx="10387">
                  <c:v> $34 340,00 </c:v>
                </c:pt>
                <c:pt idx="10388">
                  <c:v> $28 580,00 </c:v>
                </c:pt>
                <c:pt idx="10389">
                  <c:v> $24 120,00 </c:v>
                </c:pt>
                <c:pt idx="10390">
                  <c:v> $22 840,00 </c:v>
                </c:pt>
                <c:pt idx="10391">
                  <c:v> $36 340,00 </c:v>
                </c:pt>
                <c:pt idx="10392">
                  <c:v> $40 015,00 </c:v>
                </c:pt>
                <c:pt idx="10393">
                  <c:v> $32 065,00 </c:v>
                </c:pt>
                <c:pt idx="10394">
                  <c:v> $38 990,00 </c:v>
                </c:pt>
                <c:pt idx="10395">
                  <c:v> $30 490,00 </c:v>
                </c:pt>
                <c:pt idx="10396">
                  <c:v> $23 490,00 </c:v>
                </c:pt>
                <c:pt idx="10397">
                  <c:v> $22 215,00 </c:v>
                </c:pt>
                <c:pt idx="10398">
                  <c:v> $36 990,00 </c:v>
                </c:pt>
                <c:pt idx="10399">
                  <c:v> $32 490,00 </c:v>
                </c:pt>
                <c:pt idx="10400">
                  <c:v> $33 845,00 </c:v>
                </c:pt>
                <c:pt idx="10401">
                  <c:v> $27 285,00 </c:v>
                </c:pt>
                <c:pt idx="10402">
                  <c:v> $28 115,00 </c:v>
                </c:pt>
                <c:pt idx="10403">
                  <c:v> $31 430,00 </c:v>
                </c:pt>
                <c:pt idx="10404">
                  <c:v> $31 270,00 </c:v>
                </c:pt>
                <c:pt idx="10405">
                  <c:v> $26 480,00 </c:v>
                </c:pt>
                <c:pt idx="10406">
                  <c:v> $24 320,00 </c:v>
                </c:pt>
                <c:pt idx="10407">
                  <c:v> $25 675,00 </c:v>
                </c:pt>
                <c:pt idx="10408">
                  <c:v> $22 750,00 </c:v>
                </c:pt>
                <c:pt idx="10409">
                  <c:v> $33 270,00 </c:v>
                </c:pt>
                <c:pt idx="10410">
                  <c:v> $27 830,00 </c:v>
                </c:pt>
                <c:pt idx="10411">
                  <c:v> $32 330,00 </c:v>
                </c:pt>
                <c:pt idx="10412">
                  <c:v> $30 780,00 </c:v>
                </c:pt>
                <c:pt idx="10413">
                  <c:v> $27 380,00 </c:v>
                </c:pt>
                <c:pt idx="10414">
                  <c:v> $24 035,00 </c:v>
                </c:pt>
                <c:pt idx="10415">
                  <c:v> $26 575,00 </c:v>
                </c:pt>
                <c:pt idx="10416">
                  <c:v> $22 500,00 </c:v>
                </c:pt>
                <c:pt idx="10417">
                  <c:v> $32 780,00 </c:v>
                </c:pt>
                <c:pt idx="10418">
                  <c:v> $32 600,00 </c:v>
                </c:pt>
                <c:pt idx="10419">
                  <c:v> $32 600,00 </c:v>
                </c:pt>
                <c:pt idx="10420">
                  <c:v> $30 600,00 </c:v>
                </c:pt>
                <c:pt idx="10421">
                  <c:v> $27 280,00 </c:v>
                </c:pt>
                <c:pt idx="10422">
                  <c:v> $23 935,00 </c:v>
                </c:pt>
                <c:pt idx="10423">
                  <c:v> $26 270,00 </c:v>
                </c:pt>
                <c:pt idx="10424">
                  <c:v> $21 970,00 </c:v>
                </c:pt>
                <c:pt idx="10425">
                  <c:v> $32 200,00 </c:v>
                </c:pt>
                <c:pt idx="10426">
                  <c:v> $32 100,00 </c:v>
                </c:pt>
                <c:pt idx="10427">
                  <c:v> $30 200,00 </c:v>
                </c:pt>
                <c:pt idx="10428">
                  <c:v> $27 200,00 </c:v>
                </c:pt>
                <c:pt idx="10429">
                  <c:v> $23 830,00 </c:v>
                </c:pt>
                <c:pt idx="10430">
                  <c:v> $21 900,00 </c:v>
                </c:pt>
                <c:pt idx="10431">
                  <c:v> $28 970,00 </c:v>
                </c:pt>
                <c:pt idx="10432">
                  <c:v> $27 225,00 </c:v>
                </c:pt>
                <c:pt idx="10433">
                  <c:v> $25 425,00 </c:v>
                </c:pt>
                <c:pt idx="10434">
                  <c:v> $22 975,00 </c:v>
                </c:pt>
                <c:pt idx="10435">
                  <c:v> $20 705,00 </c:v>
                </c:pt>
                <c:pt idx="10436">
                  <c:v> $28 775,00 </c:v>
                </c:pt>
                <c:pt idx="10437">
                  <c:v> $29 175,00 </c:v>
                </c:pt>
                <c:pt idx="10438">
                  <c:v> $28 760,00 </c:v>
                </c:pt>
                <c:pt idx="10439">
                  <c:v> $27 150,00 </c:v>
                </c:pt>
                <c:pt idx="10440">
                  <c:v> $25 300,00 </c:v>
                </c:pt>
                <c:pt idx="10441">
                  <c:v> $21 850,00 </c:v>
                </c:pt>
                <c:pt idx="10442">
                  <c:v> $19 850,00 </c:v>
                </c:pt>
                <c:pt idx="10443">
                  <c:v> $28 600,00 </c:v>
                </c:pt>
                <c:pt idx="10444">
                  <c:v> $29 000,00 </c:v>
                </c:pt>
                <c:pt idx="10445">
                  <c:v> $28 115,00 </c:v>
                </c:pt>
                <c:pt idx="10446">
                  <c:v> $26 505,00 </c:v>
                </c:pt>
                <c:pt idx="10447">
                  <c:v> $24 655,00 </c:v>
                </c:pt>
                <c:pt idx="10448">
                  <c:v> $21 225,00 </c:v>
                </c:pt>
                <c:pt idx="10449">
                  <c:v> $19 695,00 </c:v>
                </c:pt>
                <c:pt idx="10450">
                  <c:v> $28 355,00 </c:v>
                </c:pt>
                <c:pt idx="10451">
                  <c:v> $19 035,00 </c:v>
                </c:pt>
                <c:pt idx="10452">
                  <c:v> $23 755,00 </c:v>
                </c:pt>
                <c:pt idx="10453">
                  <c:v> $22 495,00 </c:v>
                </c:pt>
                <c:pt idx="10454">
                  <c:v> $25 605,00 </c:v>
                </c:pt>
                <c:pt idx="10455">
                  <c:v> $24 345,00 </c:v>
                </c:pt>
                <c:pt idx="10456">
                  <c:v> $22 310,00 </c:v>
                </c:pt>
                <c:pt idx="10457">
                  <c:v> $20 175,00 </c:v>
                </c:pt>
                <c:pt idx="10458">
                  <c:v> $18 135,00 </c:v>
                </c:pt>
                <c:pt idx="10459">
                  <c:v> $22 900,00 </c:v>
                </c:pt>
                <c:pt idx="10460">
                  <c:v> $21 810,00 </c:v>
                </c:pt>
                <c:pt idx="10461">
                  <c:v> $24 750,00 </c:v>
                </c:pt>
                <c:pt idx="10462">
                  <c:v> $23 660,00 </c:v>
                </c:pt>
                <c:pt idx="10463">
                  <c:v> $20 150,00 </c:v>
                </c:pt>
                <c:pt idx="10464">
                  <c:v> $19 060,00 </c:v>
                </c:pt>
                <c:pt idx="10465">
                  <c:v> $17 430,00 </c:v>
                </c:pt>
                <c:pt idx="10466">
                  <c:v> $22 170,00 </c:v>
                </c:pt>
                <c:pt idx="10467">
                  <c:v> $21 085,00 </c:v>
                </c:pt>
                <c:pt idx="10468">
                  <c:v> $24 020,00 </c:v>
                </c:pt>
                <c:pt idx="10469">
                  <c:v> $22 935,00 </c:v>
                </c:pt>
                <c:pt idx="10470">
                  <c:v> $19 450,00 </c:v>
                </c:pt>
                <c:pt idx="10471">
                  <c:v> $18 360,00 </c:v>
                </c:pt>
                <c:pt idx="10472">
                  <c:v> $17 145,00 </c:v>
                </c:pt>
                <c:pt idx="10473">
                  <c:v> $21 710,00 </c:v>
                </c:pt>
                <c:pt idx="10474">
                  <c:v> $20 625,00 </c:v>
                </c:pt>
                <c:pt idx="10475">
                  <c:v> $18 985,00 </c:v>
                </c:pt>
                <c:pt idx="10476">
                  <c:v> $17 900,00 </c:v>
                </c:pt>
                <c:pt idx="10477">
                  <c:v> $63 015,00 </c:v>
                </c:pt>
                <c:pt idx="10478">
                  <c:v> $55 140,00 </c:v>
                </c:pt>
                <c:pt idx="10479">
                  <c:v> $76 515,00 </c:v>
                </c:pt>
                <c:pt idx="10480">
                  <c:v> $66 140,00 </c:v>
                </c:pt>
                <c:pt idx="10481">
                  <c:v> $52 130,00 </c:v>
                </c:pt>
                <c:pt idx="10482">
                  <c:v> $73 365,00 </c:v>
                </c:pt>
                <c:pt idx="10483">
                  <c:v> $62 675,00 </c:v>
                </c:pt>
                <c:pt idx="10484">
                  <c:v> $54 800,00 </c:v>
                </c:pt>
                <c:pt idx="10485">
                  <c:v> $76 175,00 </c:v>
                </c:pt>
                <c:pt idx="10486">
                  <c:v> $65 800,00 </c:v>
                </c:pt>
                <c:pt idx="10487">
                  <c:v> $51 790,00 </c:v>
                </c:pt>
                <c:pt idx="10488">
                  <c:v> $73 030,00 </c:v>
                </c:pt>
                <c:pt idx="10489">
                  <c:v> $59 375,00 </c:v>
                </c:pt>
                <c:pt idx="10490">
                  <c:v> $48 360,00 </c:v>
                </c:pt>
                <c:pt idx="10491">
                  <c:v> $63 375,00 </c:v>
                </c:pt>
                <c:pt idx="10492">
                  <c:v> $58 185,00 </c:v>
                </c:pt>
                <c:pt idx="10493">
                  <c:v> $62 295,00 </c:v>
                </c:pt>
                <c:pt idx="10494">
                  <c:v> $45 435,00 </c:v>
                </c:pt>
                <c:pt idx="10495">
                  <c:v> $60 335,00 </c:v>
                </c:pt>
                <c:pt idx="10496">
                  <c:v> $55 145,00 </c:v>
                </c:pt>
                <c:pt idx="10497">
                  <c:v> $58 410,00 </c:v>
                </c:pt>
                <c:pt idx="10498">
                  <c:v> $47 510,00 </c:v>
                </c:pt>
                <c:pt idx="10499">
                  <c:v> $62 410,00 </c:v>
                </c:pt>
                <c:pt idx="10500">
                  <c:v> $57 220,00 </c:v>
                </c:pt>
                <c:pt idx="10501">
                  <c:v> $61 330,00 </c:v>
                </c:pt>
                <c:pt idx="10502">
                  <c:v> $44 585,00 </c:v>
                </c:pt>
                <c:pt idx="10503">
                  <c:v> $59 370,00 </c:v>
                </c:pt>
                <c:pt idx="10504">
                  <c:v> $54 180,00 </c:v>
                </c:pt>
                <c:pt idx="10505">
                  <c:v> $53 305,00 </c:v>
                </c:pt>
                <c:pt idx="10506">
                  <c:v> $44 875,00 </c:v>
                </c:pt>
                <c:pt idx="10507">
                  <c:v> $51 945,00 </c:v>
                </c:pt>
                <c:pt idx="10508">
                  <c:v> $56 205,00 </c:v>
                </c:pt>
                <c:pt idx="10509">
                  <c:v> $41 975,00 </c:v>
                </c:pt>
                <c:pt idx="10510">
                  <c:v> $49 045,00 </c:v>
                </c:pt>
                <c:pt idx="10511">
                  <c:v> $48 455,00 </c:v>
                </c:pt>
                <c:pt idx="10512">
                  <c:v> $43 505,00 </c:v>
                </c:pt>
                <c:pt idx="10513">
                  <c:v> $49 780,00 </c:v>
                </c:pt>
                <c:pt idx="10514">
                  <c:v> $51 355,00 </c:v>
                </c:pt>
                <c:pt idx="10515">
                  <c:v> $40 605,00 </c:v>
                </c:pt>
                <c:pt idx="10516">
                  <c:v> $46 880,00 </c:v>
                </c:pt>
                <c:pt idx="10517">
                  <c:v> $46 780,00 </c:v>
                </c:pt>
                <c:pt idx="10518">
                  <c:v> $42 040,00 </c:v>
                </c:pt>
                <c:pt idx="10519">
                  <c:v> $39 430,00 </c:v>
                </c:pt>
                <c:pt idx="10520">
                  <c:v> $48 170,00 </c:v>
                </c:pt>
                <c:pt idx="10521">
                  <c:v> $49 680,00 </c:v>
                </c:pt>
                <c:pt idx="10522">
                  <c:v> $39 140,00 </c:v>
                </c:pt>
                <c:pt idx="10523">
                  <c:v> $36 530,00 </c:v>
                </c:pt>
                <c:pt idx="10524">
                  <c:v> $45 270,00 </c:v>
                </c:pt>
                <c:pt idx="10525">
                  <c:v> $46 755,00 </c:v>
                </c:pt>
                <c:pt idx="10526">
                  <c:v> $41 715,00 </c:v>
                </c:pt>
                <c:pt idx="10527">
                  <c:v> $39 105,00 </c:v>
                </c:pt>
                <c:pt idx="10528">
                  <c:v> $48 385,00 </c:v>
                </c:pt>
                <c:pt idx="10529">
                  <c:v> $49 655,00 </c:v>
                </c:pt>
                <c:pt idx="10530">
                  <c:v> $38 815,00 </c:v>
                </c:pt>
                <c:pt idx="10531">
                  <c:v> $36 205,00 </c:v>
                </c:pt>
                <c:pt idx="10532">
                  <c:v> $45 485,00 </c:v>
                </c:pt>
                <c:pt idx="10533">
                  <c:v> $41 390,00 </c:v>
                </c:pt>
                <c:pt idx="10534">
                  <c:v> $38 485,00 </c:v>
                </c:pt>
                <c:pt idx="10535">
                  <c:v> $46 060,00 </c:v>
                </c:pt>
                <c:pt idx="10536">
                  <c:v> $48 590,00 </c:v>
                </c:pt>
                <c:pt idx="10537">
                  <c:v> $44 290,00 </c:v>
                </c:pt>
                <c:pt idx="10538">
                  <c:v> $35 585,00 </c:v>
                </c:pt>
                <c:pt idx="10539">
                  <c:v> $43 160,00 </c:v>
                </c:pt>
                <c:pt idx="10540">
                  <c:v> $45 690,00 </c:v>
                </c:pt>
                <c:pt idx="10541">
                  <c:v> $40 180,00 </c:v>
                </c:pt>
                <c:pt idx="10542">
                  <c:v> $37 745,00 </c:v>
                </c:pt>
                <c:pt idx="10543">
                  <c:v> $45 910,00 </c:v>
                </c:pt>
                <c:pt idx="10544">
                  <c:v> $47 850,00 </c:v>
                </c:pt>
                <c:pt idx="10545">
                  <c:v> $43 080,00 </c:v>
                </c:pt>
                <c:pt idx="10546">
                  <c:v> $34 845,00 </c:v>
                </c:pt>
                <c:pt idx="10547">
                  <c:v> $43 010,00 </c:v>
                </c:pt>
                <c:pt idx="10548">
                  <c:v> $44 950,00 </c:v>
                </c:pt>
                <c:pt idx="10549">
                  <c:v> $36 590,00 </c:v>
                </c:pt>
                <c:pt idx="10550">
                  <c:v> $34 245,00 </c:v>
                </c:pt>
                <c:pt idx="10551">
                  <c:v> $41 650,00 </c:v>
                </c:pt>
                <c:pt idx="10552">
                  <c:v> $43 590,00 </c:v>
                </c:pt>
                <c:pt idx="10553">
                  <c:v> $39 490,00 </c:v>
                </c:pt>
                <c:pt idx="10554">
                  <c:v> $31 345,00 </c:v>
                </c:pt>
                <c:pt idx="10555">
                  <c:v> $38 750,00 </c:v>
                </c:pt>
                <c:pt idx="10556">
                  <c:v> $40 690,00 </c:v>
                </c:pt>
                <c:pt idx="10557">
                  <c:v> $35 645,00 </c:v>
                </c:pt>
                <c:pt idx="10558">
                  <c:v> $32 145,00 </c:v>
                </c:pt>
                <c:pt idx="10559">
                  <c:v> $39 995,00 </c:v>
                </c:pt>
                <c:pt idx="10560">
                  <c:v> $38 545,00 </c:v>
                </c:pt>
                <c:pt idx="10561">
                  <c:v> $29 245,00 </c:v>
                </c:pt>
                <c:pt idx="10562">
                  <c:v> $37 095,00 </c:v>
                </c:pt>
                <c:pt idx="10563">
                  <c:v> $41 890,00 </c:v>
                </c:pt>
                <c:pt idx="10564">
                  <c:v> $35 500,00 </c:v>
                </c:pt>
                <c:pt idx="10565">
                  <c:v> $34 660,00 </c:v>
                </c:pt>
                <c:pt idx="10566">
                  <c:v> $32 660,00 </c:v>
                </c:pt>
                <c:pt idx="10567">
                  <c:v> $40 525,00 </c:v>
                </c:pt>
                <c:pt idx="10568">
                  <c:v> $42 125,00 </c:v>
                </c:pt>
                <c:pt idx="10569">
                  <c:v> $38 775,00 </c:v>
                </c:pt>
                <c:pt idx="10570">
                  <c:v> $38 210,00 </c:v>
                </c:pt>
                <c:pt idx="10571">
                  <c:v> $37 370,00 </c:v>
                </c:pt>
                <c:pt idx="10572">
                  <c:v> $35 190,00 </c:v>
                </c:pt>
                <c:pt idx="10573">
                  <c:v> $43 640,00 </c:v>
                </c:pt>
                <c:pt idx="10574">
                  <c:v> $45 240,00 </c:v>
                </c:pt>
                <c:pt idx="10575">
                  <c:v> $42 905,00 </c:v>
                </c:pt>
                <c:pt idx="10576">
                  <c:v> $36 365,00 </c:v>
                </c:pt>
                <c:pt idx="10577">
                  <c:v> $35 505,00 </c:v>
                </c:pt>
                <c:pt idx="10578">
                  <c:v> $33 455,00 </c:v>
                </c:pt>
                <c:pt idx="10579">
                  <c:v> $41 640,00 </c:v>
                </c:pt>
                <c:pt idx="10580">
                  <c:v> $43 155,00 </c:v>
                </c:pt>
                <c:pt idx="10581">
                  <c:v> $39 720,00 </c:v>
                </c:pt>
                <c:pt idx="10582">
                  <c:v> $39 145,00 </c:v>
                </c:pt>
                <c:pt idx="10583">
                  <c:v> $38 285,00 </c:v>
                </c:pt>
                <c:pt idx="10584">
                  <c:v> $36 055,00 </c:v>
                </c:pt>
                <c:pt idx="10585">
                  <c:v> $38 745,00 </c:v>
                </c:pt>
                <c:pt idx="10586">
                  <c:v> $44 825,00 </c:v>
                </c:pt>
                <c:pt idx="10587">
                  <c:v> $46 340,00 </c:v>
                </c:pt>
                <c:pt idx="10588">
                  <c:v> $35 070,00 </c:v>
                </c:pt>
                <c:pt idx="10589">
                  <c:v> $35 570,00 </c:v>
                </c:pt>
                <c:pt idx="10590">
                  <c:v> $34 720,00 </c:v>
                </c:pt>
                <c:pt idx="10591">
                  <c:v> $38 845,00 </c:v>
                </c:pt>
                <c:pt idx="10592">
                  <c:v> $38 325,00 </c:v>
                </c:pt>
                <c:pt idx="10593">
                  <c:v> $38 725,00 </c:v>
                </c:pt>
                <c:pt idx="10594">
                  <c:v> $37 475,00 </c:v>
                </c:pt>
                <c:pt idx="10595">
                  <c:v> $41 995,00 </c:v>
                </c:pt>
                <c:pt idx="10596">
                  <c:v> $35 175,00 </c:v>
                </c:pt>
                <c:pt idx="10597">
                  <c:v> $34 325,00 </c:v>
                </c:pt>
                <c:pt idx="10598">
                  <c:v> $32 500,00 </c:v>
                </c:pt>
                <c:pt idx="10599">
                  <c:v> $38 450,00 </c:v>
                </c:pt>
                <c:pt idx="10600">
                  <c:v> $37 930,00 </c:v>
                </c:pt>
                <c:pt idx="10601">
                  <c:v> $37 080,00 </c:v>
                </c:pt>
                <c:pt idx="10602">
                  <c:v> $36 525,00 </c:v>
                </c:pt>
                <c:pt idx="10603">
                  <c:v> $36 585,00 </c:v>
                </c:pt>
                <c:pt idx="10604">
                  <c:v> $34 285,00 </c:v>
                </c:pt>
                <c:pt idx="10605">
                  <c:v> $38 410,00 </c:v>
                </c:pt>
                <c:pt idx="10606">
                  <c:v> $39 340,00 </c:v>
                </c:pt>
                <c:pt idx="10607">
                  <c:v> $37 040,00 </c:v>
                </c:pt>
                <c:pt idx="10608">
                  <c:v> $38 160,00 </c:v>
                </c:pt>
                <c:pt idx="10609">
                  <c:v> $41 560,00 </c:v>
                </c:pt>
                <c:pt idx="10610">
                  <c:v> $31 820,00 </c:v>
                </c:pt>
                <c:pt idx="10611">
                  <c:v> $36 070,00 </c:v>
                </c:pt>
                <c:pt idx="10612">
                  <c:v> $33 770,00 </c:v>
                </c:pt>
                <c:pt idx="10613">
                  <c:v> $37 895,00 </c:v>
                </c:pt>
                <c:pt idx="10614">
                  <c:v> $34 390,00 </c:v>
                </c:pt>
                <c:pt idx="10615">
                  <c:v> $38 825,00 </c:v>
                </c:pt>
                <c:pt idx="10616">
                  <c:v> $41 085,00 </c:v>
                </c:pt>
                <c:pt idx="10617">
                  <c:v> $30 555,00 </c:v>
                </c:pt>
                <c:pt idx="10618">
                  <c:v> $36 940,00 </c:v>
                </c:pt>
                <c:pt idx="10619">
                  <c:v> $33 425,00 </c:v>
                </c:pt>
                <c:pt idx="10620">
                  <c:v> $40 850,00 </c:v>
                </c:pt>
                <c:pt idx="10621">
                  <c:v> $30 195,00 </c:v>
                </c:pt>
                <c:pt idx="10622">
                  <c:v> $36 705,00 </c:v>
                </c:pt>
                <c:pt idx="10623">
                  <c:v> $33 065,00 </c:v>
                </c:pt>
                <c:pt idx="10624">
                  <c:v> $39 885,00 </c:v>
                </c:pt>
                <c:pt idx="10625">
                  <c:v> $29 845,00 </c:v>
                </c:pt>
                <c:pt idx="10626">
                  <c:v> $36 135,00 </c:v>
                </c:pt>
                <c:pt idx="10627">
                  <c:v> $32 715,00 </c:v>
                </c:pt>
                <c:pt idx="10628">
                  <c:v> $39 095,00 </c:v>
                </c:pt>
                <c:pt idx="10629">
                  <c:v> $29 355,00 </c:v>
                </c:pt>
                <c:pt idx="10630">
                  <c:v> $35 320,00 </c:v>
                </c:pt>
                <c:pt idx="10631">
                  <c:v> $32 185,00 </c:v>
                </c:pt>
                <c:pt idx="10632">
                  <c:v> $34 690,00 </c:v>
                </c:pt>
                <c:pt idx="10633">
                  <c:v> $28 225,00 </c:v>
                </c:pt>
                <c:pt idx="10634">
                  <c:v> $32 055,00 </c:v>
                </c:pt>
                <c:pt idx="10635">
                  <c:v> $30 825,00 </c:v>
                </c:pt>
                <c:pt idx="10636">
                  <c:v> $34 225,00 </c:v>
                </c:pt>
                <c:pt idx="10637">
                  <c:v> $27 620,00 </c:v>
                </c:pt>
                <c:pt idx="10638">
                  <c:v> $30 220,00 </c:v>
                </c:pt>
                <c:pt idx="10639">
                  <c:v> $31 590,00 </c:v>
                </c:pt>
                <c:pt idx="10640">
                  <c:v> $55 190,00 </c:v>
                </c:pt>
                <c:pt idx="10641">
                  <c:v> $42 975,00 </c:v>
                </c:pt>
                <c:pt idx="10642">
                  <c:v> $38 490,00 </c:v>
                </c:pt>
                <c:pt idx="10643">
                  <c:v> $49 310,00 </c:v>
                </c:pt>
                <c:pt idx="10644">
                  <c:v> $42 775,00 </c:v>
                </c:pt>
                <c:pt idx="10645">
                  <c:v> $38 280,00 </c:v>
                </c:pt>
                <c:pt idx="10646">
                  <c:v> $49 105,00 </c:v>
                </c:pt>
                <c:pt idx="10647">
                  <c:v> $40 110,00 </c:v>
                </c:pt>
                <c:pt idx="10648">
                  <c:v> $35 945,00 </c:v>
                </c:pt>
                <c:pt idx="10649">
                  <c:v> $44 800,00 </c:v>
                </c:pt>
                <c:pt idx="10650">
                  <c:v> $39 750,00 </c:v>
                </c:pt>
                <c:pt idx="10651">
                  <c:v> $63 315,00 </c:v>
                </c:pt>
                <c:pt idx="10652">
                  <c:v> $80 220,00 </c:v>
                </c:pt>
                <c:pt idx="10653">
                  <c:v> $51 640,00 </c:v>
                </c:pt>
                <c:pt idx="10654">
                  <c:v> $58 585,00 </c:v>
                </c:pt>
                <c:pt idx="10655">
                  <c:v> $44 600,00 </c:v>
                </c:pt>
                <c:pt idx="10656">
                  <c:v> $39 545,00 </c:v>
                </c:pt>
                <c:pt idx="10657">
                  <c:v> $63 115,00 </c:v>
                </c:pt>
                <c:pt idx="10658">
                  <c:v> $80 020,00 </c:v>
                </c:pt>
                <c:pt idx="10659">
                  <c:v> $51 435,00 </c:v>
                </c:pt>
                <c:pt idx="10660">
                  <c:v> $58 385,00 </c:v>
                </c:pt>
                <c:pt idx="10661">
                  <c:v> $40 170,00 </c:v>
                </c:pt>
                <c:pt idx="10662">
                  <c:v> $35 685,00 </c:v>
                </c:pt>
                <c:pt idx="10663">
                  <c:v> $46 120,00 </c:v>
                </c:pt>
                <c:pt idx="10664">
                  <c:v> $39 970,00 </c:v>
                </c:pt>
                <c:pt idx="10665">
                  <c:v> $35 485,00 </c:v>
                </c:pt>
                <c:pt idx="10666">
                  <c:v> $45 920,00 </c:v>
                </c:pt>
                <c:pt idx="10667">
                  <c:v> $37 310,00 </c:v>
                </c:pt>
                <c:pt idx="10668">
                  <c:v> $33 150,00 </c:v>
                </c:pt>
                <c:pt idx="10669">
                  <c:v> $42 000,00 </c:v>
                </c:pt>
                <c:pt idx="10670">
                  <c:v> $36 945,00 </c:v>
                </c:pt>
                <c:pt idx="10671">
                  <c:v> $48 450,00 </c:v>
                </c:pt>
                <c:pt idx="10672">
                  <c:v> $55 390,00 </c:v>
                </c:pt>
                <c:pt idx="10673">
                  <c:v> $41 805,00 </c:v>
                </c:pt>
                <c:pt idx="10674">
                  <c:v> $36 745,00 </c:v>
                </c:pt>
                <c:pt idx="10675">
                  <c:v> $48 250,00 </c:v>
                </c:pt>
                <c:pt idx="10676">
                  <c:v> $52 930,00 </c:v>
                </c:pt>
                <c:pt idx="10677">
                  <c:v> $41 880,00 </c:v>
                </c:pt>
                <c:pt idx="10678">
                  <c:v> $37 585,00 </c:v>
                </c:pt>
                <c:pt idx="10679">
                  <c:v> $48 185,00 </c:v>
                </c:pt>
                <c:pt idx="10680">
                  <c:v> $41 680,00 </c:v>
                </c:pt>
                <c:pt idx="10681">
                  <c:v> $37 380,00 </c:v>
                </c:pt>
                <c:pt idx="10682">
                  <c:v> $47 980,00 </c:v>
                </c:pt>
                <c:pt idx="10683">
                  <c:v> $39 175,00 </c:v>
                </c:pt>
                <c:pt idx="10684">
                  <c:v> $35 180,00 </c:v>
                </c:pt>
                <c:pt idx="10685">
                  <c:v> $43 775,00 </c:v>
                </c:pt>
                <c:pt idx="10686">
                  <c:v> $38 985,00 </c:v>
                </c:pt>
                <c:pt idx="10687">
                  <c:v> $57 240,00 </c:v>
                </c:pt>
                <c:pt idx="10688">
                  <c:v> $50 585,00 </c:v>
                </c:pt>
                <c:pt idx="10689">
                  <c:v> $56 325,00 </c:v>
                </c:pt>
                <c:pt idx="10690">
                  <c:v> $43 575,00 </c:v>
                </c:pt>
                <c:pt idx="10691">
                  <c:v> $38 780,00 </c:v>
                </c:pt>
                <c:pt idx="10692">
                  <c:v> $57 040,00 </c:v>
                </c:pt>
                <c:pt idx="10693">
                  <c:v> $50 380,00 </c:v>
                </c:pt>
                <c:pt idx="10694">
                  <c:v> $56 125,00 </c:v>
                </c:pt>
                <c:pt idx="10695">
                  <c:v> $39 075,00 </c:v>
                </c:pt>
                <c:pt idx="10696">
                  <c:v> $34 780,00 </c:v>
                </c:pt>
                <c:pt idx="10697">
                  <c:v> $44 995,00 </c:v>
                </c:pt>
                <c:pt idx="10698">
                  <c:v> $38 875,00 </c:v>
                </c:pt>
                <c:pt idx="10699">
                  <c:v> $34 580,00 </c:v>
                </c:pt>
                <c:pt idx="10700">
                  <c:v> $44 795,00 </c:v>
                </c:pt>
                <c:pt idx="10701">
                  <c:v> $36 375,00 </c:v>
                </c:pt>
                <c:pt idx="10702">
                  <c:v> $32 385,00 </c:v>
                </c:pt>
                <c:pt idx="10703">
                  <c:v> $40 975,00 </c:v>
                </c:pt>
                <c:pt idx="10704">
                  <c:v> $36 180,00 </c:v>
                </c:pt>
                <c:pt idx="10705">
                  <c:v> $47 395,00 </c:v>
                </c:pt>
                <c:pt idx="10706">
                  <c:v> $53 130,00 </c:v>
                </c:pt>
                <c:pt idx="10707">
                  <c:v> $40 780,00 </c:v>
                </c:pt>
                <c:pt idx="10708">
                  <c:v> $35 980,00 </c:v>
                </c:pt>
                <c:pt idx="10709">
                  <c:v> $47 195,00 </c:v>
                </c:pt>
                <c:pt idx="10710">
                  <c:v> $51 835,00 </c:v>
                </c:pt>
                <c:pt idx="10711">
                  <c:v> $41 075,00 </c:v>
                </c:pt>
                <c:pt idx="10712">
                  <c:v> $37 010,00 </c:v>
                </c:pt>
                <c:pt idx="10713">
                  <c:v> $47 265,00 </c:v>
                </c:pt>
                <c:pt idx="10714">
                  <c:v> $40 875,00 </c:v>
                </c:pt>
                <c:pt idx="10715">
                  <c:v> $36 805,00 </c:v>
                </c:pt>
                <c:pt idx="10716">
                  <c:v> $47 060,00 </c:v>
                </c:pt>
                <c:pt idx="10717">
                  <c:v> $38 370,00 </c:v>
                </c:pt>
                <c:pt idx="10718">
                  <c:v> $34 605,00 </c:v>
                </c:pt>
                <c:pt idx="10719">
                  <c:v> $42 970,00 </c:v>
                </c:pt>
                <c:pt idx="10720">
                  <c:v> $38 410,00 </c:v>
                </c:pt>
                <c:pt idx="10721">
                  <c:v> $55 745,00 </c:v>
                </c:pt>
                <c:pt idx="10722">
                  <c:v> $49 665,00 </c:v>
                </c:pt>
                <c:pt idx="10723">
                  <c:v> $55 230,00 </c:v>
                </c:pt>
                <c:pt idx="10724">
                  <c:v> $42 770,00 </c:v>
                </c:pt>
                <c:pt idx="10725">
                  <c:v> $38 205,00 </c:v>
                </c:pt>
                <c:pt idx="10726">
                  <c:v> $55 545,00 </c:v>
                </c:pt>
                <c:pt idx="10727">
                  <c:v> $49 460,00 </c:v>
                </c:pt>
                <c:pt idx="10728">
                  <c:v> $55 030,00 </c:v>
                </c:pt>
                <c:pt idx="10729">
                  <c:v> $38 270,00 </c:v>
                </c:pt>
                <c:pt idx="10730">
                  <c:v> $34 205,00 </c:v>
                </c:pt>
                <c:pt idx="10731">
                  <c:v> $44 075,00 </c:v>
                </c:pt>
                <c:pt idx="10732">
                  <c:v> $38 070,00 </c:v>
                </c:pt>
                <c:pt idx="10733">
                  <c:v> $34 005,00 </c:v>
                </c:pt>
                <c:pt idx="10734">
                  <c:v> $43 875,00 </c:v>
                </c:pt>
                <c:pt idx="10735">
                  <c:v> $35 570,00 </c:v>
                </c:pt>
                <c:pt idx="10736">
                  <c:v> $31 810,00 </c:v>
                </c:pt>
                <c:pt idx="10737">
                  <c:v> $40 170,00 </c:v>
                </c:pt>
                <c:pt idx="10738">
                  <c:v> $35 605,00 </c:v>
                </c:pt>
                <c:pt idx="10739">
                  <c:v> $46 475,00 </c:v>
                </c:pt>
                <c:pt idx="10740">
                  <c:v> $52 035,00 </c:v>
                </c:pt>
                <c:pt idx="10741">
                  <c:v> $39 975,00 </c:v>
                </c:pt>
                <c:pt idx="10742">
                  <c:v> $35 405,00 </c:v>
                </c:pt>
                <c:pt idx="10743">
                  <c:v> $46 275,00 </c:v>
                </c:pt>
                <c:pt idx="10744">
                  <c:v> $49 515,00 </c:v>
                </c:pt>
                <c:pt idx="10745">
                  <c:v> $39 570,00 </c:v>
                </c:pt>
                <c:pt idx="10746">
                  <c:v> $35 235,00 </c:v>
                </c:pt>
                <c:pt idx="10747">
                  <c:v> $45 120,00 </c:v>
                </c:pt>
                <c:pt idx="10748">
                  <c:v> $39 370,00 </c:v>
                </c:pt>
                <c:pt idx="10749">
                  <c:v> $35 030,00 </c:v>
                </c:pt>
                <c:pt idx="10750">
                  <c:v> $44 915,00 </c:v>
                </c:pt>
                <c:pt idx="10751">
                  <c:v> $36 865,00 </c:v>
                </c:pt>
                <c:pt idx="10752">
                  <c:v> $32 830,00 </c:v>
                </c:pt>
                <c:pt idx="10753">
                  <c:v> $41 465,00 </c:v>
                </c:pt>
                <c:pt idx="10754">
                  <c:v> $36 635,00 </c:v>
                </c:pt>
                <c:pt idx="10755">
                  <c:v> $53 600,00 </c:v>
                </c:pt>
                <c:pt idx="10756">
                  <c:v> $47 520,00 </c:v>
                </c:pt>
                <c:pt idx="10757">
                  <c:v> $52 910,00 </c:v>
                </c:pt>
                <c:pt idx="10758">
                  <c:v> $41 265,00 </c:v>
                </c:pt>
                <c:pt idx="10759">
                  <c:v> $36 430,00 </c:v>
                </c:pt>
                <c:pt idx="10760">
                  <c:v> $53 400,00 </c:v>
                </c:pt>
                <c:pt idx="10761">
                  <c:v> $47 315,00 </c:v>
                </c:pt>
                <c:pt idx="10762">
                  <c:v> $52 710,00 </c:v>
                </c:pt>
                <c:pt idx="10763">
                  <c:v> $36 765,00 </c:v>
                </c:pt>
                <c:pt idx="10764">
                  <c:v> $32 430,00 </c:v>
                </c:pt>
                <c:pt idx="10765">
                  <c:v> $41 930,00 </c:v>
                </c:pt>
                <c:pt idx="10766">
                  <c:v> $36 565,00 </c:v>
                </c:pt>
                <c:pt idx="10767">
                  <c:v> $32 230,00 </c:v>
                </c:pt>
                <c:pt idx="10768">
                  <c:v> $41 730,00 </c:v>
                </c:pt>
                <c:pt idx="10769">
                  <c:v> $34 065,00 </c:v>
                </c:pt>
                <c:pt idx="10770">
                  <c:v> $30 035,00 </c:v>
                </c:pt>
                <c:pt idx="10771">
                  <c:v> $38 665,00 </c:v>
                </c:pt>
                <c:pt idx="10772">
                  <c:v> $33 830,00 </c:v>
                </c:pt>
                <c:pt idx="10773">
                  <c:v> $44 330,00 </c:v>
                </c:pt>
                <c:pt idx="10774">
                  <c:v> $49 715,00 </c:v>
                </c:pt>
                <c:pt idx="10775">
                  <c:v> $38 470,00 </c:v>
                </c:pt>
                <c:pt idx="10776">
                  <c:v> $33 630,00 </c:v>
                </c:pt>
                <c:pt idx="10777">
                  <c:v> $44 130,00 </c:v>
                </c:pt>
                <c:pt idx="10778">
                  <c:v> $49 355,00 </c:v>
                </c:pt>
                <c:pt idx="10779">
                  <c:v> $39 410,00 </c:v>
                </c:pt>
                <c:pt idx="10780">
                  <c:v> $35 075,00 </c:v>
                </c:pt>
                <c:pt idx="10781">
                  <c:v> $44 960,00 </c:v>
                </c:pt>
                <c:pt idx="10782">
                  <c:v> $39 210,00 </c:v>
                </c:pt>
                <c:pt idx="10783">
                  <c:v> $34 870,00 </c:v>
                </c:pt>
                <c:pt idx="10784">
                  <c:v> $44 755,00 </c:v>
                </c:pt>
                <c:pt idx="10785">
                  <c:v> $36 705,00 </c:v>
                </c:pt>
                <c:pt idx="10786">
                  <c:v> $32 670,00 </c:v>
                </c:pt>
                <c:pt idx="10787">
                  <c:v> $41 305,00 </c:v>
                </c:pt>
                <c:pt idx="10788">
                  <c:v> $36 475,00 </c:v>
                </c:pt>
                <c:pt idx="10789">
                  <c:v> $53 440,00 </c:v>
                </c:pt>
                <c:pt idx="10790">
                  <c:v> $47 360,00 </c:v>
                </c:pt>
                <c:pt idx="10791">
                  <c:v> $52 750,00 </c:v>
                </c:pt>
                <c:pt idx="10792">
                  <c:v> $41 105,00 </c:v>
                </c:pt>
                <c:pt idx="10793">
                  <c:v> $36 270,00 </c:v>
                </c:pt>
                <c:pt idx="10794">
                  <c:v> $53 240,00 </c:v>
                </c:pt>
                <c:pt idx="10795">
                  <c:v> $47 155,00 </c:v>
                </c:pt>
                <c:pt idx="10796">
                  <c:v> $52 550,00 </c:v>
                </c:pt>
                <c:pt idx="10797">
                  <c:v> $36 605,00 </c:v>
                </c:pt>
                <c:pt idx="10798">
                  <c:v> $32 270,00 </c:v>
                </c:pt>
                <c:pt idx="10799">
                  <c:v> $41 770,00 </c:v>
                </c:pt>
                <c:pt idx="10800">
                  <c:v> $36 405,00 </c:v>
                </c:pt>
                <c:pt idx="10801">
                  <c:v> $32 070,00 </c:v>
                </c:pt>
                <c:pt idx="10802">
                  <c:v> $41 570,00 </c:v>
                </c:pt>
                <c:pt idx="10803">
                  <c:v> $33 905,00 </c:v>
                </c:pt>
                <c:pt idx="10804">
                  <c:v> $29 875,00 </c:v>
                </c:pt>
                <c:pt idx="10805">
                  <c:v> $38 505,00 </c:v>
                </c:pt>
                <c:pt idx="10806">
                  <c:v> $33 670,00 </c:v>
                </c:pt>
                <c:pt idx="10807">
                  <c:v> $44 170,00 </c:v>
                </c:pt>
                <c:pt idx="10808">
                  <c:v> $49 555,00 </c:v>
                </c:pt>
                <c:pt idx="10809">
                  <c:v> $38 310,00 </c:v>
                </c:pt>
                <c:pt idx="10810">
                  <c:v> $33 470,00 </c:v>
                </c:pt>
                <c:pt idx="10811">
                  <c:v> $43 970,00 </c:v>
                </c:pt>
                <c:pt idx="10812">
                  <c:v> $47 185,00 </c:v>
                </c:pt>
                <c:pt idx="10813">
                  <c:v> $38 805,00 </c:v>
                </c:pt>
                <c:pt idx="10814">
                  <c:v> $34 360,00 </c:v>
                </c:pt>
                <c:pt idx="10815">
                  <c:v> $43 205,00 </c:v>
                </c:pt>
                <c:pt idx="10816">
                  <c:v> $38 605,00 </c:v>
                </c:pt>
                <c:pt idx="10817">
                  <c:v> $34 170,00 </c:v>
                </c:pt>
                <c:pt idx="10818">
                  <c:v> $43 015,00 </c:v>
                </c:pt>
                <c:pt idx="10819">
                  <c:v> $35 770,00 </c:v>
                </c:pt>
                <c:pt idx="10820">
                  <c:v> $32 040,00 </c:v>
                </c:pt>
                <c:pt idx="10821">
                  <c:v> $41 060,00 </c:v>
                </c:pt>
                <c:pt idx="10822">
                  <c:v> $35 720,00 </c:v>
                </c:pt>
                <c:pt idx="10823">
                  <c:v> $45 760,00 </c:v>
                </c:pt>
                <c:pt idx="10824">
                  <c:v> $50 525,00 </c:v>
                </c:pt>
                <c:pt idx="10825">
                  <c:v> $40 860,00 </c:v>
                </c:pt>
                <c:pt idx="10826">
                  <c:v> $35 525,00 </c:v>
                </c:pt>
                <c:pt idx="10827">
                  <c:v> $45 565,00 </c:v>
                </c:pt>
                <c:pt idx="10828">
                  <c:v> $50 330,00 </c:v>
                </c:pt>
                <c:pt idx="10829">
                  <c:v> $35 535,00 </c:v>
                </c:pt>
                <c:pt idx="10830">
                  <c:v> $31 385,00 </c:v>
                </c:pt>
                <c:pt idx="10831">
                  <c:v> $40 075,00 </c:v>
                </c:pt>
                <c:pt idx="10832">
                  <c:v> $35 350,00 </c:v>
                </c:pt>
                <c:pt idx="10833">
                  <c:v> $31 190,00 </c:v>
                </c:pt>
                <c:pt idx="10834">
                  <c:v> $39 875,00 </c:v>
                </c:pt>
                <c:pt idx="10835">
                  <c:v> $32 740,00 </c:v>
                </c:pt>
                <c:pt idx="10836">
                  <c:v> $29 065,00 </c:v>
                </c:pt>
                <c:pt idx="10837">
                  <c:v> $37 785,00 </c:v>
                </c:pt>
                <c:pt idx="10838">
                  <c:v> $32 745,00 </c:v>
                </c:pt>
                <c:pt idx="10839">
                  <c:v> $42 610,00 </c:v>
                </c:pt>
                <c:pt idx="10840">
                  <c:v> $47 375,00 </c:v>
                </c:pt>
                <c:pt idx="10841">
                  <c:v> $37 600,00 </c:v>
                </c:pt>
                <c:pt idx="10842">
                  <c:v> $32 550,00 </c:v>
                </c:pt>
                <c:pt idx="10843">
                  <c:v> $42 420,00 </c:v>
                </c:pt>
                <c:pt idx="10844">
                  <c:v> $46 410,00 </c:v>
                </c:pt>
                <c:pt idx="10845">
                  <c:v> $38 060,00 </c:v>
                </c:pt>
                <c:pt idx="10846">
                  <c:v> $34 010,00 </c:v>
                </c:pt>
                <c:pt idx="10847">
                  <c:v> $42 430,00 </c:v>
                </c:pt>
                <c:pt idx="10848">
                  <c:v> $37 860,00 </c:v>
                </c:pt>
                <c:pt idx="10849">
                  <c:v> $33 820,00 </c:v>
                </c:pt>
                <c:pt idx="10850">
                  <c:v> $42 240,00 </c:v>
                </c:pt>
                <c:pt idx="10851">
                  <c:v> $35 025,00 </c:v>
                </c:pt>
                <c:pt idx="10852">
                  <c:v> $31 690,00 </c:v>
                </c:pt>
                <c:pt idx="10853">
                  <c:v> $40 315,00 </c:v>
                </c:pt>
                <c:pt idx="10854">
                  <c:v> $35 370,00 </c:v>
                </c:pt>
                <c:pt idx="10855">
                  <c:v> $44 985,00 </c:v>
                </c:pt>
                <c:pt idx="10856">
                  <c:v> $49 750,00 </c:v>
                </c:pt>
                <c:pt idx="10857">
                  <c:v> $40 115,00 </c:v>
                </c:pt>
                <c:pt idx="10858">
                  <c:v> $35 175,00 </c:v>
                </c:pt>
                <c:pt idx="10859">
                  <c:v> $44 790,00 </c:v>
                </c:pt>
                <c:pt idx="10860">
                  <c:v> $49 555,00 </c:v>
                </c:pt>
                <c:pt idx="10861">
                  <c:v> $34 790,00 </c:v>
                </c:pt>
                <c:pt idx="10862">
                  <c:v> $31 035,00 </c:v>
                </c:pt>
                <c:pt idx="10863">
                  <c:v> $39 300,00 </c:v>
                </c:pt>
                <c:pt idx="10864">
                  <c:v> $34 605,00 </c:v>
                </c:pt>
                <c:pt idx="10865">
                  <c:v> $30 840,00 </c:v>
                </c:pt>
                <c:pt idx="10866">
                  <c:v> $39 100,00 </c:v>
                </c:pt>
                <c:pt idx="10867">
                  <c:v> $31 995,00 </c:v>
                </c:pt>
                <c:pt idx="10868">
                  <c:v> $28 715,00 </c:v>
                </c:pt>
                <c:pt idx="10869">
                  <c:v> $37 040,00 </c:v>
                </c:pt>
                <c:pt idx="10870">
                  <c:v> $32 395,00 </c:v>
                </c:pt>
                <c:pt idx="10871">
                  <c:v> $41 835,00 </c:v>
                </c:pt>
                <c:pt idx="10872">
                  <c:v> $46 600,00 </c:v>
                </c:pt>
                <c:pt idx="10873">
                  <c:v> $36 855,00 </c:v>
                </c:pt>
                <c:pt idx="10874">
                  <c:v> $32 200,00 </c:v>
                </c:pt>
                <c:pt idx="10875">
                  <c:v> $41 645,00 </c:v>
                </c:pt>
                <c:pt idx="10876">
                  <c:v> $38 965,00 </c:v>
                </c:pt>
                <c:pt idx="10877">
                  <c:v> $34 910,00 </c:v>
                </c:pt>
                <c:pt idx="10878">
                  <c:v> $31 170,00 </c:v>
                </c:pt>
                <c:pt idx="10879">
                  <c:v> $39 580,00 </c:v>
                </c:pt>
                <c:pt idx="10880">
                  <c:v> $34 710,00 </c:v>
                </c:pt>
                <c:pt idx="10881">
                  <c:v> $30 980,00 </c:v>
                </c:pt>
                <c:pt idx="10882">
                  <c:v> $39 390,00 </c:v>
                </c:pt>
                <c:pt idx="10883">
                  <c:v> $31 875,00 </c:v>
                </c:pt>
                <c:pt idx="10884">
                  <c:v> $28 850,00 </c:v>
                </c:pt>
                <c:pt idx="10885">
                  <c:v> $37 165,00 </c:v>
                </c:pt>
                <c:pt idx="10886">
                  <c:v> $32 530,00 </c:v>
                </c:pt>
                <c:pt idx="10887">
                  <c:v> $42 135,00 </c:v>
                </c:pt>
                <c:pt idx="10888">
                  <c:v> $42 135,00 </c:v>
                </c:pt>
                <c:pt idx="10889">
                  <c:v> $42 135,00 </c:v>
                </c:pt>
                <c:pt idx="10890">
                  <c:v> $42 855,00 </c:v>
                </c:pt>
                <c:pt idx="10891">
                  <c:v> $36 965,00 </c:v>
                </c:pt>
                <c:pt idx="10892">
                  <c:v> $32 335,00 </c:v>
                </c:pt>
                <c:pt idx="10893">
                  <c:v> $41 940,00 </c:v>
                </c:pt>
                <c:pt idx="10894">
                  <c:v> $41 940,00 </c:v>
                </c:pt>
                <c:pt idx="10895">
                  <c:v> $41 940,00 </c:v>
                </c:pt>
                <c:pt idx="10896">
                  <c:v> $42 655,00 </c:v>
                </c:pt>
                <c:pt idx="10897">
                  <c:v> $33 125,00 </c:v>
                </c:pt>
                <c:pt idx="10898">
                  <c:v> $29 450,00 </c:v>
                </c:pt>
                <c:pt idx="10899">
                  <c:v> $36 620,00 </c:v>
                </c:pt>
                <c:pt idx="10900">
                  <c:v> $32 940,00 </c:v>
                </c:pt>
                <c:pt idx="10901">
                  <c:v> $29 255,00 </c:v>
                </c:pt>
                <c:pt idx="10902">
                  <c:v> $36 420,00 </c:v>
                </c:pt>
                <c:pt idx="10903">
                  <c:v> $28 845,00 </c:v>
                </c:pt>
                <c:pt idx="10904">
                  <c:v> $25 875,00 </c:v>
                </c:pt>
                <c:pt idx="10905">
                  <c:v> $35 375,00 </c:v>
                </c:pt>
                <c:pt idx="10906">
                  <c:v> $30 810,00 </c:v>
                </c:pt>
                <c:pt idx="10907">
                  <c:v> $39 155,00 </c:v>
                </c:pt>
                <c:pt idx="10908">
                  <c:v> $39 155,00 </c:v>
                </c:pt>
                <c:pt idx="10909">
                  <c:v> $35 190,00 </c:v>
                </c:pt>
                <c:pt idx="10910">
                  <c:v> $30 615,00 </c:v>
                </c:pt>
                <c:pt idx="10911">
                  <c:v> $38 965,00 </c:v>
                </c:pt>
                <c:pt idx="10912">
                  <c:v> $37 695,00 </c:v>
                </c:pt>
                <c:pt idx="10913">
                  <c:v> $34 900,00 </c:v>
                </c:pt>
                <c:pt idx="10914">
                  <c:v> $30 580,00 </c:v>
                </c:pt>
                <c:pt idx="10915">
                  <c:v> $38 310,00 </c:v>
                </c:pt>
                <c:pt idx="10916">
                  <c:v> $37 145,00 </c:v>
                </c:pt>
                <c:pt idx="10917">
                  <c:v> $34 700,00 </c:v>
                </c:pt>
                <c:pt idx="10918">
                  <c:v> $30 390,00 </c:v>
                </c:pt>
                <c:pt idx="10919">
                  <c:v> $38 120,00 </c:v>
                </c:pt>
                <c:pt idx="10920">
                  <c:v> $36 945,00 </c:v>
                </c:pt>
                <c:pt idx="10921">
                  <c:v> $31 865,00 </c:v>
                </c:pt>
                <c:pt idx="10922">
                  <c:v> $28 260,00 </c:v>
                </c:pt>
                <c:pt idx="10923">
                  <c:v> $37 155,00 </c:v>
                </c:pt>
                <c:pt idx="10924">
                  <c:v> $31 940,00 </c:v>
                </c:pt>
                <c:pt idx="10925">
                  <c:v> $40 865,00 </c:v>
                </c:pt>
                <c:pt idx="10926">
                  <c:v> $40 865,00 </c:v>
                </c:pt>
                <c:pt idx="10927">
                  <c:v> $40 865,00 </c:v>
                </c:pt>
                <c:pt idx="10928">
                  <c:v> $39 400,00 </c:v>
                </c:pt>
                <c:pt idx="10929">
                  <c:v> $39 400,00 </c:v>
                </c:pt>
                <c:pt idx="10930">
                  <c:v> $36 955,00 </c:v>
                </c:pt>
                <c:pt idx="10931">
                  <c:v> $31 745,00 </c:v>
                </c:pt>
                <c:pt idx="10932">
                  <c:v> $40 670,00 </c:v>
                </c:pt>
                <c:pt idx="10933">
                  <c:v> $40 670,00 </c:v>
                </c:pt>
                <c:pt idx="10934">
                  <c:v> $40 670,00 </c:v>
                </c:pt>
                <c:pt idx="10935">
                  <c:v> $39 200,00 </c:v>
                </c:pt>
                <c:pt idx="10936">
                  <c:v> $39 200,00 </c:v>
                </c:pt>
                <c:pt idx="10937">
                  <c:v> $31 855,00 </c:v>
                </c:pt>
                <c:pt idx="10938">
                  <c:v> $27 605,00 </c:v>
                </c:pt>
                <c:pt idx="10939">
                  <c:v> $35 350,00 </c:v>
                </c:pt>
                <c:pt idx="10940">
                  <c:v> $31 670,00 </c:v>
                </c:pt>
                <c:pt idx="10941">
                  <c:v> $27 410,00 </c:v>
                </c:pt>
                <c:pt idx="10942">
                  <c:v> $35 150,00 </c:v>
                </c:pt>
                <c:pt idx="10943">
                  <c:v> $28 835,00 </c:v>
                </c:pt>
                <c:pt idx="10944">
                  <c:v> $25 285,00 </c:v>
                </c:pt>
                <c:pt idx="10945">
                  <c:v> $34 110,00 </c:v>
                </c:pt>
                <c:pt idx="10946">
                  <c:v> $28 965,00 </c:v>
                </c:pt>
                <c:pt idx="10947">
                  <c:v> $37 885,00 </c:v>
                </c:pt>
                <c:pt idx="10948">
                  <c:v> $37 885,00 </c:v>
                </c:pt>
                <c:pt idx="10949">
                  <c:v> $33 925,00 </c:v>
                </c:pt>
                <c:pt idx="10950">
                  <c:v> $28 770,00 </c:v>
                </c:pt>
                <c:pt idx="10951">
                  <c:v> $37 695,00 </c:v>
                </c:pt>
                <c:pt idx="10952">
                  <c:v> $34 845,00 </c:v>
                </c:pt>
                <c:pt idx="10953">
                  <c:v> $32 645,00 </c:v>
                </c:pt>
                <c:pt idx="10954">
                  <c:v> $28 190,00 </c:v>
                </c:pt>
                <c:pt idx="10955">
                  <c:v> $35 460,00 </c:v>
                </c:pt>
                <c:pt idx="10956">
                  <c:v> $34 340,00 </c:v>
                </c:pt>
                <c:pt idx="10957">
                  <c:v> $32 445,00 </c:v>
                </c:pt>
                <c:pt idx="10958">
                  <c:v> $28 000,00 </c:v>
                </c:pt>
                <c:pt idx="10959">
                  <c:v> $35 270,00 </c:v>
                </c:pt>
                <c:pt idx="10960">
                  <c:v> $34 140,00 </c:v>
                </c:pt>
                <c:pt idx="10961">
                  <c:v> $29 610,00 </c:v>
                </c:pt>
                <c:pt idx="10962">
                  <c:v> $25 870,00 </c:v>
                </c:pt>
                <c:pt idx="10963">
                  <c:v> $34 900,00 </c:v>
                </c:pt>
                <c:pt idx="10964">
                  <c:v> $29 550,00 </c:v>
                </c:pt>
                <c:pt idx="10965">
                  <c:v> $38 015,00 </c:v>
                </c:pt>
                <c:pt idx="10966">
                  <c:v> $38 015,00 </c:v>
                </c:pt>
                <c:pt idx="10967">
                  <c:v> $38 015,00 </c:v>
                </c:pt>
                <c:pt idx="10968">
                  <c:v> $36 595,00 </c:v>
                </c:pt>
                <c:pt idx="10969">
                  <c:v> $34 700,00 </c:v>
                </c:pt>
                <c:pt idx="10970">
                  <c:v> $29 355,00 </c:v>
                </c:pt>
                <c:pt idx="10971">
                  <c:v> $37 820,00 </c:v>
                </c:pt>
                <c:pt idx="10972">
                  <c:v> $37 820,00 </c:v>
                </c:pt>
                <c:pt idx="10973">
                  <c:v> $37 820,00 </c:v>
                </c:pt>
                <c:pt idx="10974">
                  <c:v> $36 395,00 </c:v>
                </c:pt>
                <c:pt idx="10975">
                  <c:v> $29 605,00 </c:v>
                </c:pt>
                <c:pt idx="10976">
                  <c:v> $25 215,00 </c:v>
                </c:pt>
                <c:pt idx="10977">
                  <c:v> $32 500,00 </c:v>
                </c:pt>
                <c:pt idx="10978">
                  <c:v> $29 420,00 </c:v>
                </c:pt>
                <c:pt idx="10979">
                  <c:v> $25 020,00 </c:v>
                </c:pt>
                <c:pt idx="10980">
                  <c:v> $32 300,00 </c:v>
                </c:pt>
                <c:pt idx="10981">
                  <c:v> $26 580,00 </c:v>
                </c:pt>
                <c:pt idx="10982">
                  <c:v> $22 895,00 </c:v>
                </c:pt>
                <c:pt idx="10983">
                  <c:v> $31 855,00 </c:v>
                </c:pt>
                <c:pt idx="10984">
                  <c:v> $26 575,00 </c:v>
                </c:pt>
                <c:pt idx="10985">
                  <c:v> $35 035,00 </c:v>
                </c:pt>
                <c:pt idx="10986">
                  <c:v> $35 035,00 </c:v>
                </c:pt>
                <c:pt idx="10987">
                  <c:v> $31 670,00 </c:v>
                </c:pt>
                <c:pt idx="10988">
                  <c:v> $26 380,00 </c:v>
                </c:pt>
                <c:pt idx="10989">
                  <c:v> $34 845,00 </c:v>
                </c:pt>
                <c:pt idx="10990">
                  <c:v> $34 460,00 </c:v>
                </c:pt>
                <c:pt idx="10991">
                  <c:v> $32 530,00 </c:v>
                </c:pt>
                <c:pt idx="10992">
                  <c:v> $27 870,00 </c:v>
                </c:pt>
                <c:pt idx="10993">
                  <c:v> $35 095,00 </c:v>
                </c:pt>
                <c:pt idx="10994">
                  <c:v> $35 095,00 </c:v>
                </c:pt>
                <c:pt idx="10995">
                  <c:v> $32 325,00 </c:v>
                </c:pt>
                <c:pt idx="10996">
                  <c:v> $27 675,00 </c:v>
                </c:pt>
                <c:pt idx="10997">
                  <c:v> $34 900,00 </c:v>
                </c:pt>
                <c:pt idx="10998">
                  <c:v> $34 900,00 </c:v>
                </c:pt>
                <c:pt idx="10999">
                  <c:v> $29 405,00 </c:v>
                </c:pt>
                <c:pt idx="11000">
                  <c:v> $25 540,00 </c:v>
                </c:pt>
                <c:pt idx="11001">
                  <c:v> $34 865,00 </c:v>
                </c:pt>
                <c:pt idx="11002">
                  <c:v> $29 245,00 </c:v>
                </c:pt>
                <c:pt idx="11003">
                  <c:v> $37 745,00 </c:v>
                </c:pt>
                <c:pt idx="11004">
                  <c:v> $37 745,00 </c:v>
                </c:pt>
                <c:pt idx="11005">
                  <c:v> $37 745,00 </c:v>
                </c:pt>
                <c:pt idx="11006">
                  <c:v> $34 660,00 </c:v>
                </c:pt>
                <c:pt idx="11007">
                  <c:v> $29 045,00 </c:v>
                </c:pt>
                <c:pt idx="11008">
                  <c:v> $37 540,00 </c:v>
                </c:pt>
                <c:pt idx="11009">
                  <c:v> $37 540,00 </c:v>
                </c:pt>
                <c:pt idx="11010">
                  <c:v> $37 540,00 </c:v>
                </c:pt>
                <c:pt idx="11011">
                  <c:v> $37 540,00 </c:v>
                </c:pt>
                <c:pt idx="11012">
                  <c:v> $29 385,00 </c:v>
                </c:pt>
                <c:pt idx="11013">
                  <c:v> $24 860,00 </c:v>
                </c:pt>
                <c:pt idx="11014">
                  <c:v> $32 030,00 </c:v>
                </c:pt>
                <c:pt idx="11015">
                  <c:v> $32 030,00 </c:v>
                </c:pt>
                <c:pt idx="11016">
                  <c:v> $29 190,00 </c:v>
                </c:pt>
                <c:pt idx="11017">
                  <c:v> $24 660,00 </c:v>
                </c:pt>
                <c:pt idx="11018">
                  <c:v> $31 825,00 </c:v>
                </c:pt>
                <c:pt idx="11019">
                  <c:v> $31 825,00 </c:v>
                </c:pt>
                <c:pt idx="11020">
                  <c:v> $26 270,00 </c:v>
                </c:pt>
                <c:pt idx="11021">
                  <c:v> $22 530,00 </c:v>
                </c:pt>
                <c:pt idx="11022">
                  <c:v> $31 715,00 </c:v>
                </c:pt>
                <c:pt idx="11023">
                  <c:v> $26 235,00 </c:v>
                </c:pt>
                <c:pt idx="11024">
                  <c:v> $34 655,00 </c:v>
                </c:pt>
                <c:pt idx="11025">
                  <c:v> $34 655,00 </c:v>
                </c:pt>
                <c:pt idx="11026">
                  <c:v> $31 520,00 </c:v>
                </c:pt>
                <c:pt idx="11027">
                  <c:v> $26 040,00 </c:v>
                </c:pt>
                <c:pt idx="11028">
                  <c:v> $34 460,00 </c:v>
                </c:pt>
                <c:pt idx="11029">
                  <c:v> $37 480,00 </c:v>
                </c:pt>
                <c:pt idx="11030">
                  <c:v> $29 325,00 </c:v>
                </c:pt>
                <c:pt idx="11031">
                  <c:v> $24 800,00 </c:v>
                </c:pt>
                <c:pt idx="11032">
                  <c:v> $31 970,00 </c:v>
                </c:pt>
                <c:pt idx="11033">
                  <c:v> $32 470,00 </c:v>
                </c:pt>
                <c:pt idx="11034">
                  <c:v> $27 810,00 </c:v>
                </c:pt>
                <c:pt idx="11035">
                  <c:v> $35 035,00 </c:v>
                </c:pt>
                <c:pt idx="11036">
                  <c:v> $29 130,00 </c:v>
                </c:pt>
                <c:pt idx="11037">
                  <c:v> $24 600,00 </c:v>
                </c:pt>
                <c:pt idx="11038">
                  <c:v> $31 765,00 </c:v>
                </c:pt>
                <c:pt idx="11039">
                  <c:v> $32 265,00 </c:v>
                </c:pt>
                <c:pt idx="11040">
                  <c:v> $27 615,00 </c:v>
                </c:pt>
                <c:pt idx="11041">
                  <c:v> $34 840,00 </c:v>
                </c:pt>
                <c:pt idx="11042">
                  <c:v> $26 210,00 </c:v>
                </c:pt>
                <c:pt idx="11043">
                  <c:v> $22 470,00 </c:v>
                </c:pt>
                <c:pt idx="11044">
                  <c:v> $29 345,00 </c:v>
                </c:pt>
                <c:pt idx="11045">
                  <c:v> $25 480,00 </c:v>
                </c:pt>
                <c:pt idx="11046">
                  <c:v> $31 655,00 </c:v>
                </c:pt>
                <c:pt idx="11047">
                  <c:v> $26 175,00 </c:v>
                </c:pt>
                <c:pt idx="11048">
                  <c:v> $34 595,00 </c:v>
                </c:pt>
                <c:pt idx="11049">
                  <c:v> $34 595,00 </c:v>
                </c:pt>
                <c:pt idx="11050">
                  <c:v> $34 805,00 </c:v>
                </c:pt>
                <c:pt idx="11051">
                  <c:v> $29 185,00 </c:v>
                </c:pt>
                <c:pt idx="11052">
                  <c:v> $37 685,00 </c:v>
                </c:pt>
                <c:pt idx="11053">
                  <c:v> $37 685,00 </c:v>
                </c:pt>
                <c:pt idx="11054">
                  <c:v> $37 685,00 </c:v>
                </c:pt>
                <c:pt idx="11055">
                  <c:v> $37 685,00 </c:v>
                </c:pt>
                <c:pt idx="11056">
                  <c:v> $31 460,00 </c:v>
                </c:pt>
                <c:pt idx="11057">
                  <c:v> $25 980,00 </c:v>
                </c:pt>
                <c:pt idx="11058">
                  <c:v> $34 400,00 </c:v>
                </c:pt>
                <c:pt idx="11059">
                  <c:v> $34 400,00 </c:v>
                </c:pt>
                <c:pt idx="11060">
                  <c:v> $34 600,00 </c:v>
                </c:pt>
                <c:pt idx="11061">
                  <c:v> $28 985,00 </c:v>
                </c:pt>
                <c:pt idx="11062">
                  <c:v> $37 480,00 </c:v>
                </c:pt>
                <c:pt idx="11063">
                  <c:v> $37 480,00 </c:v>
                </c:pt>
                <c:pt idx="11064">
                  <c:v> $37 480,00 </c:v>
                </c:pt>
                <c:pt idx="11065">
                  <c:v> $37 260,00 </c:v>
                </c:pt>
                <c:pt idx="11066">
                  <c:v> $29 480,00 </c:v>
                </c:pt>
                <c:pt idx="11067">
                  <c:v> $25 495,00 </c:v>
                </c:pt>
                <c:pt idx="11068">
                  <c:v> $31 675,00 </c:v>
                </c:pt>
                <c:pt idx="11069">
                  <c:v> $32 660,00 </c:v>
                </c:pt>
                <c:pt idx="11070">
                  <c:v> $28 615,00 </c:v>
                </c:pt>
                <c:pt idx="11071">
                  <c:v> $34 785,00 </c:v>
                </c:pt>
                <c:pt idx="11072">
                  <c:v> $29 280,00 </c:v>
                </c:pt>
                <c:pt idx="11073">
                  <c:v> $25 290,00 </c:v>
                </c:pt>
                <c:pt idx="11074">
                  <c:v> $31 475,00 </c:v>
                </c:pt>
                <c:pt idx="11075">
                  <c:v> $32 455,00 </c:v>
                </c:pt>
                <c:pt idx="11076">
                  <c:v> $28 415,00 </c:v>
                </c:pt>
                <c:pt idx="11077">
                  <c:v> $34 580,00 </c:v>
                </c:pt>
                <c:pt idx="11078">
                  <c:v> $26 320,00 </c:v>
                </c:pt>
                <c:pt idx="11079">
                  <c:v> $23 080,00 </c:v>
                </c:pt>
                <c:pt idx="11080">
                  <c:v> $29 500,00 </c:v>
                </c:pt>
                <c:pt idx="11081">
                  <c:v> $26 195,00 </c:v>
                </c:pt>
                <c:pt idx="11082">
                  <c:v> $31 840,00 </c:v>
                </c:pt>
                <c:pt idx="11083">
                  <c:v> $26 920,00 </c:v>
                </c:pt>
                <c:pt idx="11084">
                  <c:v> $34 340,00 </c:v>
                </c:pt>
                <c:pt idx="11085">
                  <c:v> $34 340,00 </c:v>
                </c:pt>
                <c:pt idx="11086">
                  <c:v> $35 020,00 </c:v>
                </c:pt>
                <c:pt idx="11087">
                  <c:v> $30 035,00 </c:v>
                </c:pt>
                <c:pt idx="11088">
                  <c:v> $37 460,00 </c:v>
                </c:pt>
                <c:pt idx="11089">
                  <c:v> $37 460,00 </c:v>
                </c:pt>
                <c:pt idx="11090">
                  <c:v> $37 460,00 </c:v>
                </c:pt>
                <c:pt idx="11091">
                  <c:v> $31 635,00 </c:v>
                </c:pt>
                <c:pt idx="11092">
                  <c:v> $26 720,00 </c:v>
                </c:pt>
                <c:pt idx="11093">
                  <c:v> $34 135,00 </c:v>
                </c:pt>
                <c:pt idx="11094">
                  <c:v> $34 135,00 </c:v>
                </c:pt>
                <c:pt idx="11095">
                  <c:v> $34 820,00 </c:v>
                </c:pt>
                <c:pt idx="11096">
                  <c:v> $29 830,00 </c:v>
                </c:pt>
                <c:pt idx="11097">
                  <c:v> $37 260,00 </c:v>
                </c:pt>
                <c:pt idx="11098">
                  <c:v> $37 260,00 </c:v>
                </c:pt>
                <c:pt idx="11099">
                  <c:v> $36 400,00 </c:v>
                </c:pt>
                <c:pt idx="11100">
                  <c:v> $28 715,00 </c:v>
                </c:pt>
                <c:pt idx="11101">
                  <c:v> $24 775,00 </c:v>
                </c:pt>
                <c:pt idx="11102">
                  <c:v> $30 885,00 </c:v>
                </c:pt>
                <c:pt idx="11103">
                  <c:v> $31 855,00 </c:v>
                </c:pt>
                <c:pt idx="11104">
                  <c:v> $27 860,00 </c:v>
                </c:pt>
                <c:pt idx="11105">
                  <c:v> $33 955,00 </c:v>
                </c:pt>
                <c:pt idx="11106">
                  <c:v> $33 955,00 </c:v>
                </c:pt>
                <c:pt idx="11107">
                  <c:v> $28 515,00 </c:v>
                </c:pt>
                <c:pt idx="11108">
                  <c:v> $24 575,00 </c:v>
                </c:pt>
                <c:pt idx="11109">
                  <c:v> $30 685,00 </c:v>
                </c:pt>
                <c:pt idx="11110">
                  <c:v> $31 655,00 </c:v>
                </c:pt>
                <c:pt idx="11111">
                  <c:v> $27 660,00 </c:v>
                </c:pt>
                <c:pt idx="11112">
                  <c:v> $33 755,00 </c:v>
                </c:pt>
                <c:pt idx="11113">
                  <c:v> $33 755,00 </c:v>
                </c:pt>
                <c:pt idx="11114">
                  <c:v> $25 595,00 </c:v>
                </c:pt>
                <c:pt idx="11115">
                  <c:v> $22 390,00 </c:v>
                </c:pt>
                <c:pt idx="11116">
                  <c:v> $28 735,00 </c:v>
                </c:pt>
                <c:pt idx="11117">
                  <c:v> $25 470,00 </c:v>
                </c:pt>
                <c:pt idx="11118">
                  <c:v> $31 045,00 </c:v>
                </c:pt>
                <c:pt idx="11119">
                  <c:v> $26 185,00 </c:v>
                </c:pt>
                <c:pt idx="11120">
                  <c:v> $33 515,00 </c:v>
                </c:pt>
                <c:pt idx="11121">
                  <c:v> $33 515,00 </c:v>
                </c:pt>
                <c:pt idx="11122">
                  <c:v> $34 190,00 </c:v>
                </c:pt>
                <c:pt idx="11123">
                  <c:v> $29 265,00 </c:v>
                </c:pt>
                <c:pt idx="11124">
                  <c:v> $36 600,00 </c:v>
                </c:pt>
                <c:pt idx="11125">
                  <c:v> $36 600,00 </c:v>
                </c:pt>
                <c:pt idx="11126">
                  <c:v> $36 600,00 </c:v>
                </c:pt>
                <c:pt idx="11127">
                  <c:v> $30 845,00 </c:v>
                </c:pt>
                <c:pt idx="11128">
                  <c:v> $25 985,00 </c:v>
                </c:pt>
                <c:pt idx="11129">
                  <c:v> $33 315,00 </c:v>
                </c:pt>
                <c:pt idx="11130">
                  <c:v> $33 315,00 </c:v>
                </c:pt>
                <c:pt idx="11131">
                  <c:v> $33 990,00 </c:v>
                </c:pt>
                <c:pt idx="11132">
                  <c:v> $29 060,00 </c:v>
                </c:pt>
                <c:pt idx="11133">
                  <c:v> $36 400,00 </c:v>
                </c:pt>
                <c:pt idx="11134">
                  <c:v> $36 400,00 </c:v>
                </c:pt>
                <c:pt idx="11135">
                  <c:v> $35 240,00 </c:v>
                </c:pt>
                <c:pt idx="11136">
                  <c:v> $28 015,00 </c:v>
                </c:pt>
                <c:pt idx="11137">
                  <c:v> $24 025,00 </c:v>
                </c:pt>
                <c:pt idx="11138">
                  <c:v> $30 135,00 </c:v>
                </c:pt>
                <c:pt idx="11139">
                  <c:v> $31 155,00 </c:v>
                </c:pt>
                <c:pt idx="11140">
                  <c:v> $27 110,00 </c:v>
                </c:pt>
                <c:pt idx="11141">
                  <c:v> $33 205,00 </c:v>
                </c:pt>
                <c:pt idx="11142">
                  <c:v> $27 815,00 </c:v>
                </c:pt>
                <c:pt idx="11143">
                  <c:v> $23 825,00 </c:v>
                </c:pt>
                <c:pt idx="11144">
                  <c:v> $29 935,00 </c:v>
                </c:pt>
                <c:pt idx="11145">
                  <c:v> $30 955,00 </c:v>
                </c:pt>
                <c:pt idx="11146">
                  <c:v> $26 910,00 </c:v>
                </c:pt>
                <c:pt idx="11147">
                  <c:v> $33 005,00 </c:v>
                </c:pt>
                <c:pt idx="11148">
                  <c:v> $24 895,00 </c:v>
                </c:pt>
                <c:pt idx="11149">
                  <c:v> $21 640,00 </c:v>
                </c:pt>
                <c:pt idx="11150">
                  <c:v> $28 035,00 </c:v>
                </c:pt>
                <c:pt idx="11151">
                  <c:v> $24 720,00 </c:v>
                </c:pt>
                <c:pt idx="11152">
                  <c:v> $29 935,00 </c:v>
                </c:pt>
                <c:pt idx="11153">
                  <c:v> $25 435,00 </c:v>
                </c:pt>
                <c:pt idx="11154">
                  <c:v> $32 355,00 </c:v>
                </c:pt>
                <c:pt idx="11155">
                  <c:v> $32 355,00 </c:v>
                </c:pt>
                <c:pt idx="11156">
                  <c:v> $33 080,00 </c:v>
                </c:pt>
                <c:pt idx="11157">
                  <c:v> $28 515,00 </c:v>
                </c:pt>
                <c:pt idx="11158">
                  <c:v> $35 440,00 </c:v>
                </c:pt>
                <c:pt idx="11159">
                  <c:v> $35 440,00 </c:v>
                </c:pt>
                <c:pt idx="11160">
                  <c:v> $29 735,00 </c:v>
                </c:pt>
                <c:pt idx="11161">
                  <c:v> $25 235,00 </c:v>
                </c:pt>
                <c:pt idx="11162">
                  <c:v> $32 155,00 </c:v>
                </c:pt>
                <c:pt idx="11163">
                  <c:v> $32 155,00 </c:v>
                </c:pt>
                <c:pt idx="11164">
                  <c:v> $32 880,00 </c:v>
                </c:pt>
                <c:pt idx="11165">
                  <c:v> $28 310,00 </c:v>
                </c:pt>
                <c:pt idx="11166">
                  <c:v> $35 240,00 </c:v>
                </c:pt>
                <c:pt idx="11167">
                  <c:v> $34 000,00 </c:v>
                </c:pt>
                <c:pt idx="11168">
                  <c:v> $26 880,00 </c:v>
                </c:pt>
                <c:pt idx="11169">
                  <c:v> $23 505,00 </c:v>
                </c:pt>
                <c:pt idx="11170">
                  <c:v> $29 000,00 </c:v>
                </c:pt>
                <c:pt idx="11171">
                  <c:v> $30 025,00 </c:v>
                </c:pt>
                <c:pt idx="11172">
                  <c:v> $26 590,00 </c:v>
                </c:pt>
                <c:pt idx="11173">
                  <c:v> $32 070,00 </c:v>
                </c:pt>
                <c:pt idx="11174">
                  <c:v> $26 680,00 </c:v>
                </c:pt>
                <c:pt idx="11175">
                  <c:v> $23 305,00 </c:v>
                </c:pt>
                <c:pt idx="11176">
                  <c:v> $28 800,00 </c:v>
                </c:pt>
                <c:pt idx="11177">
                  <c:v> $29 825,00 </c:v>
                </c:pt>
                <c:pt idx="11178">
                  <c:v> $26 390,00 </c:v>
                </c:pt>
                <c:pt idx="11179">
                  <c:v> $31 870,00 </c:v>
                </c:pt>
                <c:pt idx="11180">
                  <c:v> $24 000,00 </c:v>
                </c:pt>
                <c:pt idx="11181">
                  <c:v> $21 120,00 </c:v>
                </c:pt>
                <c:pt idx="11182">
                  <c:v> $27 140,00 </c:v>
                </c:pt>
                <c:pt idx="11183">
                  <c:v> $24 200,00 </c:v>
                </c:pt>
                <c:pt idx="11184">
                  <c:v> $28 700,00 </c:v>
                </c:pt>
                <c:pt idx="11185">
                  <c:v> $24 915,00 </c:v>
                </c:pt>
                <c:pt idx="11186">
                  <c:v> $31 115,00 </c:v>
                </c:pt>
                <c:pt idx="11187">
                  <c:v> $31 840,00 </c:v>
                </c:pt>
                <c:pt idx="11188">
                  <c:v> $27 995,00 </c:v>
                </c:pt>
                <c:pt idx="11189">
                  <c:v> $34 200,00 </c:v>
                </c:pt>
                <c:pt idx="11190">
                  <c:v> $28 500,00 </c:v>
                </c:pt>
                <c:pt idx="11191">
                  <c:v> $24 715,00 </c:v>
                </c:pt>
                <c:pt idx="11192">
                  <c:v> $30 915,00 </c:v>
                </c:pt>
                <c:pt idx="11193">
                  <c:v> $31 640,00 </c:v>
                </c:pt>
                <c:pt idx="11194">
                  <c:v> $27 790,00 </c:v>
                </c:pt>
                <c:pt idx="11195">
                  <c:v> $32 950,00 </c:v>
                </c:pt>
                <c:pt idx="11196">
                  <c:v> $26 320,00 </c:v>
                </c:pt>
                <c:pt idx="11197">
                  <c:v> $23 250,00 </c:v>
                </c:pt>
                <c:pt idx="11198">
                  <c:v> $28 345,00 </c:v>
                </c:pt>
                <c:pt idx="11199">
                  <c:v> $29 460,00 </c:v>
                </c:pt>
                <c:pt idx="11200">
                  <c:v> $26 330,00 </c:v>
                </c:pt>
                <c:pt idx="11201">
                  <c:v> $31 415,00 </c:v>
                </c:pt>
                <c:pt idx="11202">
                  <c:v> $26 120,00 </c:v>
                </c:pt>
                <c:pt idx="11203">
                  <c:v> $23 050,00 </c:v>
                </c:pt>
                <c:pt idx="11204">
                  <c:v> $28 145,00 </c:v>
                </c:pt>
                <c:pt idx="11205">
                  <c:v> $29 260,00 </c:v>
                </c:pt>
                <c:pt idx="11206">
                  <c:v> $26 130,00 </c:v>
                </c:pt>
                <c:pt idx="11207">
                  <c:v> $31 215,00 </c:v>
                </c:pt>
                <c:pt idx="11208">
                  <c:v> $23 720,00 </c:v>
                </c:pt>
                <c:pt idx="11209">
                  <c:v> $20 880,00 </c:v>
                </c:pt>
                <c:pt idx="11210">
                  <c:v> $26 860,00 </c:v>
                </c:pt>
                <c:pt idx="11211">
                  <c:v> $23 960,00 </c:v>
                </c:pt>
                <c:pt idx="11212">
                  <c:v> $28 035,00 </c:v>
                </c:pt>
                <c:pt idx="11213">
                  <c:v> $24 560,00 </c:v>
                </c:pt>
                <c:pt idx="11214">
                  <c:v> $30 075,00 </c:v>
                </c:pt>
                <c:pt idx="11215">
                  <c:v> $31 180,00 </c:v>
                </c:pt>
                <c:pt idx="11216">
                  <c:v> $27 640,00 </c:v>
                </c:pt>
                <c:pt idx="11217">
                  <c:v> $33 155,00 </c:v>
                </c:pt>
                <c:pt idx="11218">
                  <c:v> $27 835,00 </c:v>
                </c:pt>
                <c:pt idx="11219">
                  <c:v> $24 360,00 </c:v>
                </c:pt>
                <c:pt idx="11220">
                  <c:v> $29 875,00 </c:v>
                </c:pt>
                <c:pt idx="11221">
                  <c:v> $30 980,00 </c:v>
                </c:pt>
                <c:pt idx="11222">
                  <c:v> $27 435,00 </c:v>
                </c:pt>
                <c:pt idx="11223">
                  <c:v> $32 950,00 </c:v>
                </c:pt>
                <c:pt idx="11224">
                  <c:v> $31 600,00 </c:v>
                </c:pt>
                <c:pt idx="11225">
                  <c:v> $24 905,00 </c:v>
                </c:pt>
                <c:pt idx="11226">
                  <c:v> $22 715,00 </c:v>
                </c:pt>
                <c:pt idx="11227">
                  <c:v> $26 825,00 </c:v>
                </c:pt>
                <c:pt idx="11228">
                  <c:v> $27 980,00 </c:v>
                </c:pt>
                <c:pt idx="11229">
                  <c:v> $25 795,00 </c:v>
                </c:pt>
                <c:pt idx="11230">
                  <c:v> $29 895,00 </c:v>
                </c:pt>
                <c:pt idx="11231">
                  <c:v> $24 705,00 </c:v>
                </c:pt>
                <c:pt idx="11232">
                  <c:v> $22 515,00 </c:v>
                </c:pt>
                <c:pt idx="11233">
                  <c:v> $26 625,00 </c:v>
                </c:pt>
                <c:pt idx="11234">
                  <c:v> $27 780,00 </c:v>
                </c:pt>
                <c:pt idx="11235">
                  <c:v> $25 595,00 </c:v>
                </c:pt>
                <c:pt idx="11236">
                  <c:v> $29 695,00 </c:v>
                </c:pt>
                <c:pt idx="11237">
                  <c:v> $22 930,00 </c:v>
                </c:pt>
                <c:pt idx="11238">
                  <c:v> $20 350,00 </c:v>
                </c:pt>
                <c:pt idx="11239">
                  <c:v> $24 865,00 </c:v>
                </c:pt>
                <c:pt idx="11240">
                  <c:v> $26 005,00 </c:v>
                </c:pt>
                <c:pt idx="11241">
                  <c:v> $23 425,00 </c:v>
                </c:pt>
                <c:pt idx="11242">
                  <c:v> $27 945,00 </c:v>
                </c:pt>
                <c:pt idx="11243">
                  <c:v> $26 795,00 </c:v>
                </c:pt>
                <c:pt idx="11244">
                  <c:v> $24 025,00 </c:v>
                </c:pt>
                <c:pt idx="11245">
                  <c:v> $28 725,00 </c:v>
                </c:pt>
                <c:pt idx="11246">
                  <c:v> $29 870,00 </c:v>
                </c:pt>
                <c:pt idx="11247">
                  <c:v> $27 105,00 </c:v>
                </c:pt>
                <c:pt idx="11248">
                  <c:v> $31 805,00 </c:v>
                </c:pt>
                <c:pt idx="11249">
                  <c:v> $26 595,00 </c:v>
                </c:pt>
                <c:pt idx="11250">
                  <c:v> $23 825,00 </c:v>
                </c:pt>
                <c:pt idx="11251">
                  <c:v> $28 525,00 </c:v>
                </c:pt>
                <c:pt idx="11252">
                  <c:v> $29 670,00 </c:v>
                </c:pt>
                <c:pt idx="11253">
                  <c:v> $26 900,00 </c:v>
                </c:pt>
                <c:pt idx="11254">
                  <c:v> $28 735,00 </c:v>
                </c:pt>
                <c:pt idx="11255">
                  <c:v> $22 705,00 </c:v>
                </c:pt>
                <c:pt idx="11256">
                  <c:v> $25 805,00 </c:v>
                </c:pt>
                <c:pt idx="11257">
                  <c:v> $21 325,00 </c:v>
                </c:pt>
                <c:pt idx="11258">
                  <c:v> $24 425,00 </c:v>
                </c:pt>
                <c:pt idx="11259">
                  <c:v> $24 110,00 </c:v>
                </c:pt>
                <c:pt idx="11260">
                  <c:v> $27 210,00 </c:v>
                </c:pt>
                <c:pt idx="11261">
                  <c:v> $22 505,00 </c:v>
                </c:pt>
                <c:pt idx="11262">
                  <c:v> $25 605,00 </c:v>
                </c:pt>
                <c:pt idx="11263">
                  <c:v> $21 125,00 </c:v>
                </c:pt>
                <c:pt idx="11264">
                  <c:v> $24 225,00 </c:v>
                </c:pt>
                <c:pt idx="11265">
                  <c:v> $23 910,00 </c:v>
                </c:pt>
                <c:pt idx="11266">
                  <c:v> $27 010,00 </c:v>
                </c:pt>
                <c:pt idx="11267">
                  <c:v> $20 750,00 </c:v>
                </c:pt>
                <c:pt idx="11268">
                  <c:v> $23 850,00 </c:v>
                </c:pt>
                <c:pt idx="11269">
                  <c:v> $19 370,00 </c:v>
                </c:pt>
                <c:pt idx="11270">
                  <c:v> $22 470,00 </c:v>
                </c:pt>
                <c:pt idx="11271">
                  <c:v> $22 155,00 </c:v>
                </c:pt>
                <c:pt idx="11272">
                  <c:v> $25 255,00 </c:v>
                </c:pt>
                <c:pt idx="11273">
                  <c:v> $24 430,00 </c:v>
                </c:pt>
                <c:pt idx="11274">
                  <c:v> $27 530,00 </c:v>
                </c:pt>
                <c:pt idx="11275">
                  <c:v> $23 050,00 </c:v>
                </c:pt>
                <c:pt idx="11276">
                  <c:v> $26 150,00 </c:v>
                </c:pt>
                <c:pt idx="11277">
                  <c:v> $25 835,00 </c:v>
                </c:pt>
                <c:pt idx="11278">
                  <c:v> $28 935,00 </c:v>
                </c:pt>
                <c:pt idx="11279">
                  <c:v> $24 230,00 </c:v>
                </c:pt>
                <c:pt idx="11280">
                  <c:v> $27 330,00 </c:v>
                </c:pt>
                <c:pt idx="11281">
                  <c:v> $22 850,00 </c:v>
                </c:pt>
                <c:pt idx="11282">
                  <c:v> $25 950,00 </c:v>
                </c:pt>
                <c:pt idx="11283">
                  <c:v> $25 635,00 </c:v>
                </c:pt>
                <c:pt idx="11284">
                  <c:v> $21 260,00 </c:v>
                </c:pt>
                <c:pt idx="11285">
                  <c:v> $24 290,00 </c:v>
                </c:pt>
                <c:pt idx="11286">
                  <c:v> $36 595,00 </c:v>
                </c:pt>
                <c:pt idx="11287">
                  <c:v> $41 400,00 </c:v>
                </c:pt>
                <c:pt idx="11288">
                  <c:v> $34 400,00 </c:v>
                </c:pt>
                <c:pt idx="11289">
                  <c:v> $33 400,00 </c:v>
                </c:pt>
                <c:pt idx="11290">
                  <c:v> $33 900,00 </c:v>
                </c:pt>
                <c:pt idx="11291">
                  <c:v> $35 730,00 </c:v>
                </c:pt>
                <c:pt idx="11292">
                  <c:v> $34 800,00 </c:v>
                </c:pt>
                <c:pt idx="11293">
                  <c:v> $36 630,00 </c:v>
                </c:pt>
                <c:pt idx="11294">
                  <c:v> $34 700,00 </c:v>
                </c:pt>
                <c:pt idx="11295">
                  <c:v> $36 500,00 </c:v>
                </c:pt>
                <c:pt idx="11296">
                  <c:v> $31 595,00 </c:v>
                </c:pt>
                <c:pt idx="11297">
                  <c:v> $27 100,00 </c:v>
                </c:pt>
                <c:pt idx="11298">
                  <c:v> $27 100,00 </c:v>
                </c:pt>
                <c:pt idx="11299">
                  <c:v> $30 215,00 </c:v>
                </c:pt>
                <c:pt idx="11300">
                  <c:v> $28 480,00 </c:v>
                </c:pt>
                <c:pt idx="11301">
                  <c:v> $26 845,00 </c:v>
                </c:pt>
                <c:pt idx="11302">
                  <c:v> $28 480,00 </c:v>
                </c:pt>
                <c:pt idx="11303">
                  <c:v> $26 845,00 </c:v>
                </c:pt>
                <c:pt idx="11304">
                  <c:v> $30 530,00 </c:v>
                </c:pt>
                <c:pt idx="11305">
                  <c:v> $25 905,00 </c:v>
                </c:pt>
                <c:pt idx="11306">
                  <c:v> $25 905,00 </c:v>
                </c:pt>
                <c:pt idx="11307">
                  <c:v> $28 530,00 </c:v>
                </c:pt>
                <c:pt idx="11308">
                  <c:v> $27 905,00 </c:v>
                </c:pt>
                <c:pt idx="11309">
                  <c:v> $25 900,00 </c:v>
                </c:pt>
                <c:pt idx="11310">
                  <c:v> $27 905,00 </c:v>
                </c:pt>
                <c:pt idx="11311">
                  <c:v> $25 900,00 </c:v>
                </c:pt>
                <c:pt idx="11312">
                  <c:v> $29 300,00 </c:v>
                </c:pt>
                <c:pt idx="11313">
                  <c:v> $24 825,00 </c:v>
                </c:pt>
                <c:pt idx="11314">
                  <c:v> $24 825,00 </c:v>
                </c:pt>
                <c:pt idx="11315">
                  <c:v> $26 825,00 </c:v>
                </c:pt>
                <c:pt idx="11316">
                  <c:v> $25 300,00 </c:v>
                </c:pt>
                <c:pt idx="11317">
                  <c:v> $26 825,00 </c:v>
                </c:pt>
                <c:pt idx="11318">
                  <c:v> $25 300,00 </c:v>
                </c:pt>
                <c:pt idx="11319">
                  <c:v> $29 185,00 </c:v>
                </c:pt>
                <c:pt idx="11320">
                  <c:v> $24 710,00 </c:v>
                </c:pt>
                <c:pt idx="11321">
                  <c:v> $24 710,00 </c:v>
                </c:pt>
                <c:pt idx="11322">
                  <c:v> $26 710,00 </c:v>
                </c:pt>
                <c:pt idx="11323">
                  <c:v> $25 185,00 </c:v>
                </c:pt>
                <c:pt idx="11324">
                  <c:v> $26 710,00 </c:v>
                </c:pt>
                <c:pt idx="11325">
                  <c:v> $25 185,00 </c:v>
                </c:pt>
                <c:pt idx="11326">
                  <c:v> $29 000,00 </c:v>
                </c:pt>
                <c:pt idx="11327">
                  <c:v> $24 525,00 </c:v>
                </c:pt>
                <c:pt idx="11328">
                  <c:v> $24 525,00 </c:v>
                </c:pt>
                <c:pt idx="11329">
                  <c:v> $26 525,00 </c:v>
                </c:pt>
                <c:pt idx="11330">
                  <c:v> $25 000,00 </c:v>
                </c:pt>
                <c:pt idx="11331">
                  <c:v> $26 525,00 </c:v>
                </c:pt>
                <c:pt idx="11332">
                  <c:v> $25 000,00 </c:v>
                </c:pt>
                <c:pt idx="11333">
                  <c:v> $24 050,00 </c:v>
                </c:pt>
                <c:pt idx="11334">
                  <c:v> $24 200,00 </c:v>
                </c:pt>
                <c:pt idx="11335">
                  <c:v> $23 660,00 </c:v>
                </c:pt>
                <c:pt idx="11336">
                  <c:v> $23 810,00 </c:v>
                </c:pt>
                <c:pt idx="11337">
                  <c:v> $23 140,00 </c:v>
                </c:pt>
                <c:pt idx="11338">
                  <c:v> $23 290,00 </c:v>
                </c:pt>
                <c:pt idx="11339">
                  <c:v> $21 540,00 </c:v>
                </c:pt>
                <c:pt idx="11340">
                  <c:v> $22 755,00 </c:v>
                </c:pt>
                <c:pt idx="11341">
                  <c:v> $149 995,00 </c:v>
                </c:pt>
                <c:pt idx="11342">
                  <c:v> $149 995,00 </c:v>
                </c:pt>
                <c:pt idx="11343">
                  <c:v> $39 160,00 </c:v>
                </c:pt>
                <c:pt idx="11344">
                  <c:v> $30 230,00 </c:v>
                </c:pt>
                <c:pt idx="11345">
                  <c:v> $27 800,00 </c:v>
                </c:pt>
                <c:pt idx="11346">
                  <c:v> $37 310,00 </c:v>
                </c:pt>
                <c:pt idx="11347">
                  <c:v> $42 975,00 </c:v>
                </c:pt>
                <c:pt idx="11348">
                  <c:v> $32 080,00 </c:v>
                </c:pt>
                <c:pt idx="11349">
                  <c:v> $39 050,00 </c:v>
                </c:pt>
                <c:pt idx="11350">
                  <c:v> $30 120,00 </c:v>
                </c:pt>
                <c:pt idx="11351">
                  <c:v> $27 690,00 </c:v>
                </c:pt>
                <c:pt idx="11352">
                  <c:v> $37 200,00 </c:v>
                </c:pt>
                <c:pt idx="11353">
                  <c:v> $42 865,00 </c:v>
                </c:pt>
                <c:pt idx="11354">
                  <c:v> $31 970,00 </c:v>
                </c:pt>
                <c:pt idx="11355">
                  <c:v> $36 420,00 </c:v>
                </c:pt>
                <c:pt idx="11356">
                  <c:v> $29 650,00 </c:v>
                </c:pt>
                <c:pt idx="11357">
                  <c:v> $27 220,00 </c:v>
                </c:pt>
                <c:pt idx="11358">
                  <c:v> $34 570,00 </c:v>
                </c:pt>
                <c:pt idx="11359">
                  <c:v> $40 385,00 </c:v>
                </c:pt>
                <c:pt idx="11360">
                  <c:v> $31 500,00 </c:v>
                </c:pt>
                <c:pt idx="11361">
                  <c:v> $36 255,00 </c:v>
                </c:pt>
                <c:pt idx="11362">
                  <c:v> $29 485,00 </c:v>
                </c:pt>
                <c:pt idx="11363">
                  <c:v> $27 055,00 </c:v>
                </c:pt>
                <c:pt idx="11364">
                  <c:v> $34 405,00 </c:v>
                </c:pt>
                <c:pt idx="11365">
                  <c:v> $40 220,00 </c:v>
                </c:pt>
                <c:pt idx="11366">
                  <c:v> $31 335,00 </c:v>
                </c:pt>
                <c:pt idx="11367">
                  <c:v> $36 130,00 </c:v>
                </c:pt>
                <c:pt idx="11368">
                  <c:v> $29 080,00 </c:v>
                </c:pt>
                <c:pt idx="11369">
                  <c:v> $26 780,00 </c:v>
                </c:pt>
                <c:pt idx="11370">
                  <c:v> $34 280,00 </c:v>
                </c:pt>
                <c:pt idx="11371">
                  <c:v> $39 980,00 </c:v>
                </c:pt>
                <c:pt idx="11372">
                  <c:v> $30 930,00 </c:v>
                </c:pt>
                <c:pt idx="11373">
                  <c:v> $34 950,00 </c:v>
                </c:pt>
                <c:pt idx="11374">
                  <c:v> $28 900,00 </c:v>
                </c:pt>
                <c:pt idx="11375">
                  <c:v> $26 700,00 </c:v>
                </c:pt>
                <c:pt idx="11376">
                  <c:v> $33 100,00 </c:v>
                </c:pt>
                <c:pt idx="11377">
                  <c:v> $39 300,00 </c:v>
                </c:pt>
                <c:pt idx="11378">
                  <c:v> $30 750,00 </c:v>
                </c:pt>
                <c:pt idx="11379">
                  <c:v> $34 005,00 </c:v>
                </c:pt>
                <c:pt idx="11380">
                  <c:v> $27 755,00 </c:v>
                </c:pt>
                <c:pt idx="11381">
                  <c:v> $25 555,00 </c:v>
                </c:pt>
                <c:pt idx="11382">
                  <c:v> $32 155,00 </c:v>
                </c:pt>
                <c:pt idx="11383">
                  <c:v> $38 155,00 </c:v>
                </c:pt>
                <c:pt idx="11384">
                  <c:v> $29 605,00 </c:v>
                </c:pt>
                <c:pt idx="11385">
                  <c:v> $33 870,00 </c:v>
                </c:pt>
                <c:pt idx="11386">
                  <c:v> $27 620,00 </c:v>
                </c:pt>
                <c:pt idx="11387">
                  <c:v> $25 420,00 </c:v>
                </c:pt>
                <c:pt idx="11388">
                  <c:v> $32 020,00 </c:v>
                </c:pt>
                <c:pt idx="11389">
                  <c:v> $38 020,00 </c:v>
                </c:pt>
                <c:pt idx="11390">
                  <c:v> $29 470,00 </c:v>
                </c:pt>
                <c:pt idx="11391">
                  <c:v> $33 620,00 </c:v>
                </c:pt>
                <c:pt idx="11392">
                  <c:v> $27 370,00 </c:v>
                </c:pt>
                <c:pt idx="11393">
                  <c:v> $25 170,00 </c:v>
                </c:pt>
                <c:pt idx="11394">
                  <c:v> $31 770,00 </c:v>
                </c:pt>
                <c:pt idx="11395">
                  <c:v> $37 770,00 </c:v>
                </c:pt>
                <c:pt idx="11396">
                  <c:v> $29 200,00 </c:v>
                </c:pt>
                <c:pt idx="11397">
                  <c:v> $32 520,00 </c:v>
                </c:pt>
                <c:pt idx="11398">
                  <c:v> $26 670,00 </c:v>
                </c:pt>
                <c:pt idx="11399">
                  <c:v> $25 170,00 </c:v>
                </c:pt>
                <c:pt idx="11400">
                  <c:v> $30 670,00 </c:v>
                </c:pt>
                <c:pt idx="11401">
                  <c:v> $28 520,00 </c:v>
                </c:pt>
                <c:pt idx="11402">
                  <c:v> $29 470,00 </c:v>
                </c:pt>
                <c:pt idx="11403">
                  <c:v> $23 635,00 </c:v>
                </c:pt>
                <c:pt idx="11404">
                  <c:v> $27 620,00 </c:v>
                </c:pt>
                <c:pt idx="11405">
                  <c:v> $25 485,00 </c:v>
                </c:pt>
                <c:pt idx="11406">
                  <c:v> $20 830,00 </c:v>
                </c:pt>
                <c:pt idx="11407">
                  <c:v> $22 980,00 </c:v>
                </c:pt>
                <c:pt idx="11408">
                  <c:v> $21 200,00 </c:v>
                </c:pt>
                <c:pt idx="11409">
                  <c:v> $23 545,00 </c:v>
                </c:pt>
                <c:pt idx="11410">
                  <c:v> $22 555,00 </c:v>
                </c:pt>
                <c:pt idx="11411">
                  <c:v> $23 130,00 </c:v>
                </c:pt>
                <c:pt idx="11412">
                  <c:v> $22 500,00 </c:v>
                </c:pt>
                <c:pt idx="11413">
                  <c:v> $23 890,00 </c:v>
                </c:pt>
                <c:pt idx="11414">
                  <c:v> $21 765,00 </c:v>
                </c:pt>
                <c:pt idx="11415">
                  <c:v> $22 460,00 </c:v>
                </c:pt>
                <c:pt idx="11416">
                  <c:v> $21 805,00 </c:v>
                </c:pt>
                <c:pt idx="11417">
                  <c:v> $23 740,00 </c:v>
                </c:pt>
                <c:pt idx="11418">
                  <c:v> $20 335,00 </c:v>
                </c:pt>
                <c:pt idx="11419">
                  <c:v> $19 945,00 </c:v>
                </c:pt>
                <c:pt idx="11420">
                  <c:v> $19 630,00 </c:v>
                </c:pt>
                <c:pt idx="11421">
                  <c:v> $23 630,00 </c:v>
                </c:pt>
                <c:pt idx="11422">
                  <c:v> $21 805,00 </c:v>
                </c:pt>
                <c:pt idx="11423">
                  <c:v> $23 240,00 </c:v>
                </c:pt>
                <c:pt idx="11424">
                  <c:v> $21 805,00 </c:v>
                </c:pt>
                <c:pt idx="11425">
                  <c:v> $21 480,00 </c:v>
                </c:pt>
                <c:pt idx="11426">
                  <c:v> $22 580,00 </c:v>
                </c:pt>
                <c:pt idx="11427">
                  <c:v> $23 950,00 </c:v>
                </c:pt>
                <c:pt idx="11428">
                  <c:v> $23 380,00 </c:v>
                </c:pt>
                <c:pt idx="11429">
                  <c:v> $20 155,00 </c:v>
                </c:pt>
                <c:pt idx="11430">
                  <c:v> $19 630,00 </c:v>
                </c:pt>
                <c:pt idx="11431">
                  <c:v> $21 480,00 </c:v>
                </c:pt>
                <c:pt idx="11432">
                  <c:v> $20 155,00 </c:v>
                </c:pt>
                <c:pt idx="11433">
                  <c:v> $19 035,00 </c:v>
                </c:pt>
                <c:pt idx="11434">
                  <c:v> $22 980,00 </c:v>
                </c:pt>
                <c:pt idx="11435">
                  <c:v> $21 190,00 </c:v>
                </c:pt>
                <c:pt idx="11436">
                  <c:v> $22 500,00 </c:v>
                </c:pt>
                <c:pt idx="11437">
                  <c:v> $21 810,00 </c:v>
                </c:pt>
                <c:pt idx="11438">
                  <c:v> $21 190,00 </c:v>
                </c:pt>
                <c:pt idx="11439">
                  <c:v> $21 810,00 </c:v>
                </c:pt>
                <c:pt idx="11440">
                  <c:v> $20 860,00 </c:v>
                </c:pt>
                <c:pt idx="11441">
                  <c:v> $21 960,00 </c:v>
                </c:pt>
                <c:pt idx="11442">
                  <c:v> $23 300,00 </c:v>
                </c:pt>
                <c:pt idx="11443">
                  <c:v> $22 730,00 </c:v>
                </c:pt>
                <c:pt idx="11444">
                  <c:v> $19 845,00 </c:v>
                </c:pt>
                <c:pt idx="11445">
                  <c:v> $19 035,00 </c:v>
                </c:pt>
                <c:pt idx="11446">
                  <c:v> $20 860,00 </c:v>
                </c:pt>
                <c:pt idx="11447">
                  <c:v> $19 845,00 </c:v>
                </c:pt>
                <c:pt idx="11448">
                  <c:v> $18 550,00 </c:v>
                </c:pt>
                <c:pt idx="11449">
                  <c:v> $20 480,00 </c:v>
                </c:pt>
                <c:pt idx="11450">
                  <c:v> $20 340,00 </c:v>
                </c:pt>
                <c:pt idx="11451">
                  <c:v> $21 825,00 </c:v>
                </c:pt>
                <c:pt idx="11452">
                  <c:v> $19 325,00 </c:v>
                </c:pt>
                <c:pt idx="11453">
                  <c:v> $17 885,00 </c:v>
                </c:pt>
                <c:pt idx="11454">
                  <c:v> $20 090,00 </c:v>
                </c:pt>
                <c:pt idx="11455">
                  <c:v> $19 810,00 </c:v>
                </c:pt>
                <c:pt idx="11456">
                  <c:v> $21 085,00 </c:v>
                </c:pt>
                <c:pt idx="11457">
                  <c:v> $18 935,00 </c:v>
                </c:pt>
                <c:pt idx="11458">
                  <c:v> $17 560,00 </c:v>
                </c:pt>
                <c:pt idx="11459">
                  <c:v> $19 560,00 </c:v>
                </c:pt>
                <c:pt idx="11460">
                  <c:v> $19 560,00 </c:v>
                </c:pt>
                <c:pt idx="11461">
                  <c:v> $29 115,00 </c:v>
                </c:pt>
                <c:pt idx="11462">
                  <c:v> $18 560,00 </c:v>
                </c:pt>
                <c:pt idx="11463">
                  <c:v> $18 960,00 </c:v>
                </c:pt>
                <c:pt idx="11464">
                  <c:v> $18 445,00 </c:v>
                </c:pt>
                <c:pt idx="11465">
                  <c:v> $21 285,00 </c:v>
                </c:pt>
                <c:pt idx="11466">
                  <c:v> $21 285,00 </c:v>
                </c:pt>
                <c:pt idx="11467">
                  <c:v> $29 000,00 </c:v>
                </c:pt>
                <c:pt idx="11468">
                  <c:v> $19 525,00 </c:v>
                </c:pt>
                <c:pt idx="11469">
                  <c:v> $19 525,00 </c:v>
                </c:pt>
                <c:pt idx="11470">
                  <c:v> $17 995,00 </c:v>
                </c:pt>
                <c:pt idx="11471">
                  <c:v> $22 715,00 </c:v>
                </c:pt>
                <c:pt idx="11472">
                  <c:v> $20 195,00 </c:v>
                </c:pt>
                <c:pt idx="11473">
                  <c:v> $26 460,00 </c:v>
                </c:pt>
                <c:pt idx="11474">
                  <c:v> $21 610,00 </c:v>
                </c:pt>
                <c:pt idx="11475">
                  <c:v> $18 985,00 </c:v>
                </c:pt>
                <c:pt idx="11476">
                  <c:v> $17 995,00 </c:v>
                </c:pt>
                <c:pt idx="11477">
                  <c:v> $22 000,00 </c:v>
                </c:pt>
                <c:pt idx="11478">
                  <c:v> $19 680,00 </c:v>
                </c:pt>
                <c:pt idx="11479">
                  <c:v> $25 930,00 </c:v>
                </c:pt>
                <c:pt idx="11480">
                  <c:v> $20 980,00 </c:v>
                </c:pt>
                <c:pt idx="11481">
                  <c:v> $18 600,00 </c:v>
                </c:pt>
                <c:pt idx="11482">
                  <c:v> $17 585,00 </c:v>
                </c:pt>
                <c:pt idx="11483">
                  <c:v> $21 010,00 </c:v>
                </c:pt>
                <c:pt idx="11484">
                  <c:v> $18 680,00 </c:v>
                </c:pt>
                <c:pt idx="11485">
                  <c:v> $18 680,00 </c:v>
                </c:pt>
                <c:pt idx="11486">
                  <c:v> $25 140,00 </c:v>
                </c:pt>
                <c:pt idx="11487">
                  <c:v> $17 585,00 </c:v>
                </c:pt>
                <c:pt idx="11488">
                  <c:v> $19 400,00 </c:v>
                </c:pt>
                <c:pt idx="11489">
                  <c:v> $17 585,00 </c:v>
                </c:pt>
                <c:pt idx="11490">
                  <c:v> $16 240,00 </c:v>
                </c:pt>
                <c:pt idx="11491">
                  <c:v> $20 500,00 </c:v>
                </c:pt>
                <c:pt idx="11492">
                  <c:v> $17 320,00 </c:v>
                </c:pt>
                <c:pt idx="11493">
                  <c:v> $17 320,00 </c:v>
                </c:pt>
                <c:pt idx="11494">
                  <c:v> $24 815,00 </c:v>
                </c:pt>
                <c:pt idx="11495">
                  <c:v> $18 885,00 </c:v>
                </c:pt>
                <c:pt idx="11496">
                  <c:v> $16 240,00 </c:v>
                </c:pt>
                <c:pt idx="11497">
                  <c:v> $15 600,00 </c:v>
                </c:pt>
                <c:pt idx="11498">
                  <c:v> $20 100,00 </c:v>
                </c:pt>
                <c:pt idx="11499">
                  <c:v> $16 760,00 </c:v>
                </c:pt>
                <c:pt idx="11500">
                  <c:v> $24 829,00 </c:v>
                </c:pt>
                <c:pt idx="11501">
                  <c:v> $18 410,00 </c:v>
                </c:pt>
                <c:pt idx="11502">
                  <c:v> $15 280,00 </c:v>
                </c:pt>
                <c:pt idx="11503">
                  <c:v> $19 464,00 </c:v>
                </c:pt>
                <c:pt idx="11504">
                  <c:v> $16 013,00 </c:v>
                </c:pt>
                <c:pt idx="11505">
                  <c:v> $16 290,00 </c:v>
                </c:pt>
                <c:pt idx="11506">
                  <c:v> $23 839,00 </c:v>
                </c:pt>
                <c:pt idx="11507">
                  <c:v> $17 775,00 </c:v>
                </c:pt>
                <c:pt idx="11508">
                  <c:v> $14 980,00 </c:v>
                </c:pt>
                <c:pt idx="11509">
                  <c:v> $13 582,00 </c:v>
                </c:pt>
                <c:pt idx="11510">
                  <c:v> $18 963,00 </c:v>
                </c:pt>
                <c:pt idx="11511">
                  <c:v> $14 784,00 </c:v>
                </c:pt>
                <c:pt idx="11512">
                  <c:v> $14 990,00 </c:v>
                </c:pt>
                <c:pt idx="11513">
                  <c:v> $22 071,00 </c:v>
                </c:pt>
                <c:pt idx="11514">
                  <c:v> $17 373,00 </c:v>
                </c:pt>
                <c:pt idx="11515">
                  <c:v> $13 352,00 </c:v>
                </c:pt>
                <c:pt idx="11516">
                  <c:v> $13 113,00 </c:v>
                </c:pt>
                <c:pt idx="11517">
                  <c:v> $17 771,00 </c:v>
                </c:pt>
                <c:pt idx="11518">
                  <c:v> $14 272,00 </c:v>
                </c:pt>
                <c:pt idx="11519">
                  <c:v> $14 722,00 </c:v>
                </c:pt>
                <c:pt idx="11520">
                  <c:v> $21 633,00 </c:v>
                </c:pt>
                <c:pt idx="11521">
                  <c:v> $16 180,00 </c:v>
                </c:pt>
                <c:pt idx="11522">
                  <c:v> $12 640,00 </c:v>
                </c:pt>
                <c:pt idx="11523">
                  <c:v> $27 555,00 </c:v>
                </c:pt>
                <c:pt idx="11524">
                  <c:v> $34 485,00 </c:v>
                </c:pt>
                <c:pt idx="11525">
                  <c:v> $31 520,00 </c:v>
                </c:pt>
                <c:pt idx="11526">
                  <c:v> $37 370,00 </c:v>
                </c:pt>
                <c:pt idx="11527">
                  <c:v> $30 870,00 </c:v>
                </c:pt>
                <c:pt idx="11528">
                  <c:v> $26 340,00 </c:v>
                </c:pt>
                <c:pt idx="11529">
                  <c:v> $25 390,00 </c:v>
                </c:pt>
                <c:pt idx="11530">
                  <c:v> $27 950,00 </c:v>
                </c:pt>
                <c:pt idx="11531">
                  <c:v> $35 990,00 </c:v>
                </c:pt>
                <c:pt idx="11532">
                  <c:v> $42 465,00 </c:v>
                </c:pt>
                <c:pt idx="11533">
                  <c:v> $41 170,00 </c:v>
                </c:pt>
                <c:pt idx="11534">
                  <c:v> $40 865,00 </c:v>
                </c:pt>
                <c:pt idx="11535">
                  <c:v> $39 570,00 </c:v>
                </c:pt>
                <c:pt idx="11536">
                  <c:v> $41 015,00 </c:v>
                </c:pt>
                <c:pt idx="11537">
                  <c:v> $39 720,00 </c:v>
                </c:pt>
                <c:pt idx="11538">
                  <c:v> $43 915,00 </c:v>
                </c:pt>
                <c:pt idx="11539">
                  <c:v> $42 620,00 </c:v>
                </c:pt>
                <c:pt idx="11540">
                  <c:v> $45 065,00 </c:v>
                </c:pt>
                <c:pt idx="11541">
                  <c:v> $43 770,00 </c:v>
                </c:pt>
                <c:pt idx="11542">
                  <c:v> $38 735,00 </c:v>
                </c:pt>
                <c:pt idx="11543">
                  <c:v> $37 440,00 </c:v>
                </c:pt>
                <c:pt idx="11544">
                  <c:v> $37 135,00 </c:v>
                </c:pt>
                <c:pt idx="11545">
                  <c:v> $35 840,00 </c:v>
                </c:pt>
                <c:pt idx="11546">
                  <c:v> $37 285,00 </c:v>
                </c:pt>
                <c:pt idx="11547">
                  <c:v> $35 250,00 </c:v>
                </c:pt>
                <c:pt idx="11548">
                  <c:v> $41 645,00 </c:v>
                </c:pt>
                <c:pt idx="11549">
                  <c:v> $40 350,00 </c:v>
                </c:pt>
                <c:pt idx="11550">
                  <c:v> $40 045,00 </c:v>
                </c:pt>
                <c:pt idx="11551">
                  <c:v> $38 750,00 </c:v>
                </c:pt>
                <c:pt idx="11552">
                  <c:v> $40 195,00 </c:v>
                </c:pt>
                <c:pt idx="11553">
                  <c:v> $38 900,00 </c:v>
                </c:pt>
                <c:pt idx="11554">
                  <c:v> $43 095,00 </c:v>
                </c:pt>
                <c:pt idx="11555">
                  <c:v> $41 800,00 </c:v>
                </c:pt>
                <c:pt idx="11556">
                  <c:v> $44 245,00 </c:v>
                </c:pt>
                <c:pt idx="11557">
                  <c:v> $42 950,00 </c:v>
                </c:pt>
                <c:pt idx="11558">
                  <c:v> $37 995,00 </c:v>
                </c:pt>
                <c:pt idx="11559">
                  <c:v> $36 700,00 </c:v>
                </c:pt>
                <c:pt idx="11560">
                  <c:v> $36 395,00 </c:v>
                </c:pt>
                <c:pt idx="11561">
                  <c:v> $35 100,00 </c:v>
                </c:pt>
                <c:pt idx="11562">
                  <c:v> $36 545,00 </c:v>
                </c:pt>
                <c:pt idx="11563">
                  <c:v> $15 790,00 </c:v>
                </c:pt>
                <c:pt idx="11564">
                  <c:v> $15 490,00 </c:v>
                </c:pt>
                <c:pt idx="11565">
                  <c:v> $14 260,00 </c:v>
                </c:pt>
                <c:pt idx="11566">
                  <c:v> $17 625,00 </c:v>
                </c:pt>
                <c:pt idx="11567">
                  <c:v> $21 340,00 </c:v>
                </c:pt>
                <c:pt idx="11568">
                  <c:v> $14 505,00 </c:v>
                </c:pt>
                <c:pt idx="11569">
                  <c:v> $19 195,00 </c:v>
                </c:pt>
                <c:pt idx="11570">
                  <c:v> $15 435,00 </c:v>
                </c:pt>
                <c:pt idx="11571">
                  <c:v> $14 205,00 </c:v>
                </c:pt>
                <c:pt idx="11572">
                  <c:v> $19 495,00 </c:v>
                </c:pt>
                <c:pt idx="11573">
                  <c:v> $21 285,00 </c:v>
                </c:pt>
                <c:pt idx="11574">
                  <c:v> $15 735,00 </c:v>
                </c:pt>
                <c:pt idx="11575">
                  <c:v> $14 580,00 </c:v>
                </c:pt>
                <c:pt idx="11576">
                  <c:v> $18 830,00 </c:v>
                </c:pt>
                <c:pt idx="11577">
                  <c:v> $21 460,00 </c:v>
                </c:pt>
                <c:pt idx="11578">
                  <c:v> $16 110,00 </c:v>
                </c:pt>
                <c:pt idx="11579">
                  <c:v> $14 880,00 </c:v>
                </c:pt>
                <c:pt idx="11580">
                  <c:v> $18 530,00 </c:v>
                </c:pt>
                <c:pt idx="11581">
                  <c:v> $15 810,00 </c:v>
                </c:pt>
                <c:pt idx="11582">
                  <c:v> $14 455,00 </c:v>
                </c:pt>
                <c:pt idx="11583">
                  <c:v> $18 805,00 </c:v>
                </c:pt>
                <c:pt idx="11584">
                  <c:v> $21 435,00 </c:v>
                </c:pt>
                <c:pt idx="11585">
                  <c:v> $16 085,00 </c:v>
                </c:pt>
                <c:pt idx="11586">
                  <c:v> $14 855,00 </c:v>
                </c:pt>
                <c:pt idx="11587">
                  <c:v> $18 405,00 </c:v>
                </c:pt>
                <c:pt idx="11588">
                  <c:v> $15 685,00 </c:v>
                </c:pt>
                <c:pt idx="11589">
                  <c:v> $14 100,00 </c:v>
                </c:pt>
                <c:pt idx="11590">
                  <c:v> $18 800,00 </c:v>
                </c:pt>
                <c:pt idx="11591">
                  <c:v> $21 400,00 </c:v>
                </c:pt>
                <c:pt idx="11592">
                  <c:v> $16 080,00 </c:v>
                </c:pt>
                <c:pt idx="11593">
                  <c:v> $14 600,00 </c:v>
                </c:pt>
                <c:pt idx="11594">
                  <c:v> $18 300,00 </c:v>
                </c:pt>
                <c:pt idx="11595">
                  <c:v> $15 580,00 </c:v>
                </c:pt>
                <c:pt idx="11596">
                  <c:v> $13 200,00 </c:v>
                </c:pt>
                <c:pt idx="11597">
                  <c:v> $18 200,00 </c:v>
                </c:pt>
                <c:pt idx="11598">
                  <c:v> $16 200,00 </c:v>
                </c:pt>
                <c:pt idx="11599">
                  <c:v> $14 200,00 </c:v>
                </c:pt>
                <c:pt idx="11600">
                  <c:v> $17 200,00 </c:v>
                </c:pt>
                <c:pt idx="11601">
                  <c:v> $15 200,00 </c:v>
                </c:pt>
                <c:pt idx="11602">
                  <c:v> $13 200,00 </c:v>
                </c:pt>
                <c:pt idx="11603">
                  <c:v> $17 500,00 </c:v>
                </c:pt>
                <c:pt idx="11604">
                  <c:v> $15 670,00 </c:v>
                </c:pt>
                <c:pt idx="11605">
                  <c:v> $14 100,00 </c:v>
                </c:pt>
                <c:pt idx="11606">
                  <c:v> $16 600,00 </c:v>
                </c:pt>
                <c:pt idx="11607">
                  <c:v> $14 670,00 </c:v>
                </c:pt>
                <c:pt idx="11608">
                  <c:v> $13 200,00 </c:v>
                </c:pt>
                <c:pt idx="11609">
                  <c:v> $17 500,00 </c:v>
                </c:pt>
                <c:pt idx="11610">
                  <c:v> $15 500,00 </c:v>
                </c:pt>
                <c:pt idx="11611">
                  <c:v> $16 600,00 </c:v>
                </c:pt>
                <c:pt idx="11612">
                  <c:v> $14 500,00 </c:v>
                </c:pt>
                <c:pt idx="11613">
                  <c:v> $40 740,00 </c:v>
                </c:pt>
                <c:pt idx="11614">
                  <c:v> $33 290,00 </c:v>
                </c:pt>
                <c:pt idx="11615">
                  <c:v> $30 575,00 </c:v>
                </c:pt>
                <c:pt idx="11616">
                  <c:v> $38 790,00 </c:v>
                </c:pt>
                <c:pt idx="11617">
                  <c:v> $35 240,00 </c:v>
                </c:pt>
                <c:pt idx="11618">
                  <c:v> $43 590,00 </c:v>
                </c:pt>
                <c:pt idx="11619">
                  <c:v> $40 445,00 </c:v>
                </c:pt>
                <c:pt idx="11620">
                  <c:v> $32 995,00 </c:v>
                </c:pt>
                <c:pt idx="11621">
                  <c:v> $30 285,00 </c:v>
                </c:pt>
                <c:pt idx="11622">
                  <c:v> $38 495,00 </c:v>
                </c:pt>
                <c:pt idx="11623">
                  <c:v> $34 945,00 </c:v>
                </c:pt>
                <c:pt idx="11624">
                  <c:v> $43 295,00 </c:v>
                </c:pt>
                <c:pt idx="11625">
                  <c:v> $39 860,00 </c:v>
                </c:pt>
                <c:pt idx="11626">
                  <c:v> $32 410,00 </c:v>
                </c:pt>
                <c:pt idx="11627">
                  <c:v> $29 710,00 </c:v>
                </c:pt>
                <c:pt idx="11628">
                  <c:v> $37 910,00 </c:v>
                </c:pt>
                <c:pt idx="11629">
                  <c:v> $34 360,00 </c:v>
                </c:pt>
                <c:pt idx="11630">
                  <c:v> $42 710,00 </c:v>
                </c:pt>
                <c:pt idx="11631">
                  <c:v> $39 650,00 </c:v>
                </c:pt>
                <c:pt idx="11632">
                  <c:v> $32 100,00 </c:v>
                </c:pt>
                <c:pt idx="11633">
                  <c:v> $29 100,00 </c:v>
                </c:pt>
                <c:pt idx="11634">
                  <c:v> $37 700,00 </c:v>
                </c:pt>
                <c:pt idx="11635">
                  <c:v> $34 050,00 </c:v>
                </c:pt>
                <c:pt idx="11636">
                  <c:v> $42 400,00 </c:v>
                </c:pt>
                <c:pt idx="11637">
                  <c:v> $39 550,00 </c:v>
                </c:pt>
                <c:pt idx="11638">
                  <c:v> $31 900,00 </c:v>
                </c:pt>
                <c:pt idx="11639">
                  <c:v> $29 015,00 </c:v>
                </c:pt>
                <c:pt idx="11640">
                  <c:v> $37 600,00 </c:v>
                </c:pt>
                <c:pt idx="11641">
                  <c:v> $33 850,00 </c:v>
                </c:pt>
                <c:pt idx="11642">
                  <c:v> $42 375,00 </c:v>
                </c:pt>
                <c:pt idx="11643">
                  <c:v> $41 150,00 </c:v>
                </c:pt>
                <c:pt idx="11644">
                  <c:v> $33 300,00 </c:v>
                </c:pt>
                <c:pt idx="11645">
                  <c:v> $30 900,00 </c:v>
                </c:pt>
                <c:pt idx="11646">
                  <c:v> $39 200,00 </c:v>
                </c:pt>
                <c:pt idx="11647">
                  <c:v> $35 250,00 </c:v>
                </c:pt>
                <c:pt idx="11648">
                  <c:v> $43 820,00 </c:v>
                </c:pt>
                <c:pt idx="11649">
                  <c:v> $37 615,00 </c:v>
                </c:pt>
                <c:pt idx="11650">
                  <c:v> $38 260,00 </c:v>
                </c:pt>
                <c:pt idx="11651">
                  <c:v> $32 100,00 </c:v>
                </c:pt>
                <c:pt idx="11652">
                  <c:v> $29 465,00 </c:v>
                </c:pt>
                <c:pt idx="11653">
                  <c:v> $35 765,00 </c:v>
                </c:pt>
                <c:pt idx="11654">
                  <c:v> $43 105,00 </c:v>
                </c:pt>
                <c:pt idx="11655">
                  <c:v> $40 110,00 </c:v>
                </c:pt>
                <c:pt idx="11656">
                  <c:v> $33 950,00 </c:v>
                </c:pt>
                <c:pt idx="11657">
                  <c:v> $40 610,00 </c:v>
                </c:pt>
                <c:pt idx="11658">
                  <c:v> $40 030,00 </c:v>
                </c:pt>
                <c:pt idx="11659">
                  <c:v> $40 675,00 </c:v>
                </c:pt>
                <c:pt idx="11660">
                  <c:v> $32 210,00 </c:v>
                </c:pt>
                <c:pt idx="11661">
                  <c:v> $29 355,00 </c:v>
                </c:pt>
                <c:pt idx="11662">
                  <c:v> $38 180,00 </c:v>
                </c:pt>
                <c:pt idx="11663">
                  <c:v> $45 520,00 </c:v>
                </c:pt>
                <c:pt idx="11664">
                  <c:v> $42 525,00 </c:v>
                </c:pt>
                <c:pt idx="11665">
                  <c:v> $37 055,00 </c:v>
                </c:pt>
                <c:pt idx="11666">
                  <c:v> $34 060,00 </c:v>
                </c:pt>
                <c:pt idx="11667">
                  <c:v> $43 025,00 </c:v>
                </c:pt>
                <c:pt idx="11668">
                  <c:v> $39 470,00 </c:v>
                </c:pt>
                <c:pt idx="11669">
                  <c:v> $31 750,00 </c:v>
                </c:pt>
                <c:pt idx="11670">
                  <c:v> $28 950,00 </c:v>
                </c:pt>
                <c:pt idx="11671">
                  <c:v> $37 620,00 </c:v>
                </c:pt>
                <c:pt idx="11672">
                  <c:v> $36 595,00 </c:v>
                </c:pt>
                <c:pt idx="11673">
                  <c:v> $33 600,00 </c:v>
                </c:pt>
                <c:pt idx="11674">
                  <c:v> $42 465,00 </c:v>
                </c:pt>
                <c:pt idx="11675">
                  <c:v> $36 810,00 </c:v>
                </c:pt>
                <c:pt idx="11676">
                  <c:v> $32 325,00 </c:v>
                </c:pt>
                <c:pt idx="11677">
                  <c:v> $28 550,00 </c:v>
                </c:pt>
                <c:pt idx="11678">
                  <c:v> $34 960,00 </c:v>
                </c:pt>
                <c:pt idx="11679">
                  <c:v> $34 175,00 </c:v>
                </c:pt>
                <c:pt idx="11680">
                  <c:v> $33 285,00 </c:v>
                </c:pt>
                <c:pt idx="11681">
                  <c:v> $41 205,00 </c:v>
                </c:pt>
                <c:pt idx="11682">
                  <c:v> $41 555,00 </c:v>
                </c:pt>
                <c:pt idx="11683">
                  <c:v> $41 855,00 </c:v>
                </c:pt>
                <c:pt idx="11684">
                  <c:v> $42 205,00 </c:v>
                </c:pt>
                <c:pt idx="11685">
                  <c:v> $37 515,00 </c:v>
                </c:pt>
                <c:pt idx="11686">
                  <c:v> $38 165,00 </c:v>
                </c:pt>
                <c:pt idx="11687">
                  <c:v> $37 020,00 </c:v>
                </c:pt>
                <c:pt idx="11688">
                  <c:v> $37 170,00 </c:v>
                </c:pt>
                <c:pt idx="11689">
                  <c:v> $39 665,00 </c:v>
                </c:pt>
                <c:pt idx="11690">
                  <c:v> $40 315,00 </c:v>
                </c:pt>
                <c:pt idx="11691">
                  <c:v> $40 965,00 </c:v>
                </c:pt>
                <c:pt idx="11692">
                  <c:v> $41 615,00 </c:v>
                </c:pt>
                <c:pt idx="11693">
                  <c:v> $35 790,00 </c:v>
                </c:pt>
                <c:pt idx="11694">
                  <c:v> $36 440,00 </c:v>
                </c:pt>
                <c:pt idx="11695">
                  <c:v> $36 140,00 </c:v>
                </c:pt>
                <c:pt idx="11696">
                  <c:v> $36 290,00 </c:v>
                </c:pt>
                <c:pt idx="11697">
                  <c:v> $36 265,00 </c:v>
                </c:pt>
                <c:pt idx="11698">
                  <c:v> $36 915,00 </c:v>
                </c:pt>
                <c:pt idx="11699">
                  <c:v> $34 960,00 </c:v>
                </c:pt>
                <c:pt idx="11700">
                  <c:v> $35 115,00 </c:v>
                </c:pt>
                <c:pt idx="11701">
                  <c:v> $38 415,00 </c:v>
                </c:pt>
                <c:pt idx="11702">
                  <c:v> $39 065,00 </c:v>
                </c:pt>
                <c:pt idx="11703">
                  <c:v> $39 715,00 </c:v>
                </c:pt>
                <c:pt idx="11704">
                  <c:v> $40 365,00 </c:v>
                </c:pt>
                <c:pt idx="11705">
                  <c:v> $34 540,00 </c:v>
                </c:pt>
                <c:pt idx="11706">
                  <c:v> $35 190,00 </c:v>
                </c:pt>
                <c:pt idx="11707">
                  <c:v> $34 085,00 </c:v>
                </c:pt>
                <c:pt idx="11708">
                  <c:v> $34 235,00 </c:v>
                </c:pt>
                <c:pt idx="11709">
                  <c:v> $35 315,00 </c:v>
                </c:pt>
                <c:pt idx="11710">
                  <c:v> $35 965,00 </c:v>
                </c:pt>
                <c:pt idx="11711">
                  <c:v> $34 010,00 </c:v>
                </c:pt>
                <c:pt idx="11712">
                  <c:v> $34 165,00 </c:v>
                </c:pt>
                <c:pt idx="11713">
                  <c:v> $33 590,00 </c:v>
                </c:pt>
                <c:pt idx="11714">
                  <c:v> $34 240,00 </c:v>
                </c:pt>
                <c:pt idx="11715">
                  <c:v> $33 135,00 </c:v>
                </c:pt>
                <c:pt idx="11716">
                  <c:v> $32 530,00 </c:v>
                </c:pt>
                <c:pt idx="11717">
                  <c:v> $40 440,00 </c:v>
                </c:pt>
                <c:pt idx="11718">
                  <c:v> $40 790,00 </c:v>
                </c:pt>
                <c:pt idx="11719">
                  <c:v> $41 090,00 </c:v>
                </c:pt>
                <c:pt idx="11720">
                  <c:v> $41 440,00 </c:v>
                </c:pt>
                <c:pt idx="11721">
                  <c:v> $36 750,00 </c:v>
                </c:pt>
                <c:pt idx="11722">
                  <c:v> $37 400,00 </c:v>
                </c:pt>
                <c:pt idx="11723">
                  <c:v> $36 235,00 </c:v>
                </c:pt>
                <c:pt idx="11724">
                  <c:v> $36 385,00 </c:v>
                </c:pt>
                <c:pt idx="11725">
                  <c:v> $38 900,00 </c:v>
                </c:pt>
                <c:pt idx="11726">
                  <c:v> $39 550,00 </c:v>
                </c:pt>
                <c:pt idx="11727">
                  <c:v> $40 200,00 </c:v>
                </c:pt>
                <c:pt idx="11728">
                  <c:v> $40 850,00 </c:v>
                </c:pt>
                <c:pt idx="11729">
                  <c:v> $35 050,00 </c:v>
                </c:pt>
                <c:pt idx="11730">
                  <c:v> $35 700,00 </c:v>
                </c:pt>
                <c:pt idx="11731">
                  <c:v> $35 385,00 </c:v>
                </c:pt>
                <c:pt idx="11732">
                  <c:v> $35 535,00 </c:v>
                </c:pt>
                <c:pt idx="11733">
                  <c:v> $35 500,00 </c:v>
                </c:pt>
                <c:pt idx="11734">
                  <c:v> $36 150,00 </c:v>
                </c:pt>
                <c:pt idx="11735">
                  <c:v> $34 180,00 </c:v>
                </c:pt>
                <c:pt idx="11736">
                  <c:v> $34 330,00 </c:v>
                </c:pt>
                <c:pt idx="11737">
                  <c:v> $37 650,00 </c:v>
                </c:pt>
                <c:pt idx="11738">
                  <c:v> $38 300,00 </c:v>
                </c:pt>
                <c:pt idx="11739">
                  <c:v> $38 950,00 </c:v>
                </c:pt>
                <c:pt idx="11740">
                  <c:v> $39 600,00 </c:v>
                </c:pt>
                <c:pt idx="11741">
                  <c:v> $33 800,00 </c:v>
                </c:pt>
                <c:pt idx="11742">
                  <c:v> $34 450,00 </c:v>
                </c:pt>
                <c:pt idx="11743">
                  <c:v> $33 330,00 </c:v>
                </c:pt>
                <c:pt idx="11744">
                  <c:v> $33 480,00 </c:v>
                </c:pt>
                <c:pt idx="11745">
                  <c:v> $34 550,00 </c:v>
                </c:pt>
                <c:pt idx="11746">
                  <c:v> $35 200,00 </c:v>
                </c:pt>
                <c:pt idx="11747">
                  <c:v> $33 230,00 </c:v>
                </c:pt>
                <c:pt idx="11748">
                  <c:v> $33 380,00 </c:v>
                </c:pt>
                <c:pt idx="11749">
                  <c:v> $32 850,00 </c:v>
                </c:pt>
                <c:pt idx="11750">
                  <c:v> $33 500,00 </c:v>
                </c:pt>
                <c:pt idx="11751">
                  <c:v> $32 380,00 </c:v>
                </c:pt>
                <c:pt idx="11752">
                  <c:v> $25 100,00 </c:v>
                </c:pt>
                <c:pt idx="11753">
                  <c:v> $26 045,00 </c:v>
                </c:pt>
                <c:pt idx="11754">
                  <c:v> $24 100,00 </c:v>
                </c:pt>
                <c:pt idx="11755">
                  <c:v> $26 045,00 </c:v>
                </c:pt>
                <c:pt idx="11756">
                  <c:v> $24 100,00 </c:v>
                </c:pt>
                <c:pt idx="11757">
                  <c:v> $27 045,00 </c:v>
                </c:pt>
                <c:pt idx="11758">
                  <c:v> $25 100,00 </c:v>
                </c:pt>
                <c:pt idx="11759">
                  <c:v> $27 045,00 </c:v>
                </c:pt>
                <c:pt idx="11760">
                  <c:v> $24 215,00 </c:v>
                </c:pt>
                <c:pt idx="11761">
                  <c:v> $24 740,00 </c:v>
                </c:pt>
                <c:pt idx="11762">
                  <c:v> $23 215,00 </c:v>
                </c:pt>
                <c:pt idx="11763">
                  <c:v> $24 740,00 </c:v>
                </c:pt>
                <c:pt idx="11764">
                  <c:v> $23 215,00 </c:v>
                </c:pt>
                <c:pt idx="11765">
                  <c:v> $25 740,00 </c:v>
                </c:pt>
                <c:pt idx="11766">
                  <c:v> $24 215,00 </c:v>
                </c:pt>
                <c:pt idx="11767">
                  <c:v> $25 740,00 </c:v>
                </c:pt>
                <c:pt idx="11768">
                  <c:v> $65 705,00 </c:v>
                </c:pt>
                <c:pt idx="11769">
                  <c:v> $57 825,00 </c:v>
                </c:pt>
                <c:pt idx="11770">
                  <c:v> $79 200,00 </c:v>
                </c:pt>
                <c:pt idx="11771">
                  <c:v> $68 825,00 </c:v>
                </c:pt>
                <c:pt idx="11772">
                  <c:v> $54 815,00 </c:v>
                </c:pt>
                <c:pt idx="11773">
                  <c:v> $76 060,00 </c:v>
                </c:pt>
                <c:pt idx="11774">
                  <c:v> $65 365,00 </c:v>
                </c:pt>
                <c:pt idx="11775">
                  <c:v> $57 485,00 </c:v>
                </c:pt>
                <c:pt idx="11776">
                  <c:v> $78 865,00 </c:v>
                </c:pt>
                <c:pt idx="11777">
                  <c:v> $68 490,00 </c:v>
                </c:pt>
                <c:pt idx="11778">
                  <c:v> $54 475,00 </c:v>
                </c:pt>
                <c:pt idx="11779">
                  <c:v> $75 720,00 </c:v>
                </c:pt>
                <c:pt idx="11780">
                  <c:v> $35 620,00 </c:v>
                </c:pt>
                <c:pt idx="11781">
                  <c:v> $29 410,00 </c:v>
                </c:pt>
                <c:pt idx="11782">
                  <c:v> $30 380,00 </c:v>
                </c:pt>
                <c:pt idx="11783">
                  <c:v> $30 180,00 </c:v>
                </c:pt>
                <c:pt idx="11784">
                  <c:v> $32 330,00 </c:v>
                </c:pt>
                <c:pt idx="11785">
                  <c:v> $32 580,00 </c:v>
                </c:pt>
                <c:pt idx="11786">
                  <c:v> $31 580,00 </c:v>
                </c:pt>
                <c:pt idx="11787">
                  <c:v> $31 830,00 </c:v>
                </c:pt>
                <c:pt idx="11788">
                  <c:v> $31 130,00 </c:v>
                </c:pt>
                <c:pt idx="11789">
                  <c:v> $31 385,00 </c:v>
                </c:pt>
                <c:pt idx="11790">
                  <c:v> $29 605,00 </c:v>
                </c:pt>
                <c:pt idx="11791">
                  <c:v> $28 690,00 </c:v>
                </c:pt>
                <c:pt idx="11792">
                  <c:v> $29 660,00 </c:v>
                </c:pt>
                <c:pt idx="11793">
                  <c:v> $29 460,00 </c:v>
                </c:pt>
                <c:pt idx="11794">
                  <c:v> $31 610,00 </c:v>
                </c:pt>
                <c:pt idx="11795">
                  <c:v> $31 860,00 </c:v>
                </c:pt>
                <c:pt idx="11796">
                  <c:v> $30 860,00 </c:v>
                </c:pt>
                <c:pt idx="11797">
                  <c:v> $31 110,00 </c:v>
                </c:pt>
                <c:pt idx="11798">
                  <c:v> $30 410,00 </c:v>
                </c:pt>
                <c:pt idx="11799">
                  <c:v> $30 665,00 </c:v>
                </c:pt>
                <c:pt idx="11800">
                  <c:v> $28 885,00 </c:v>
                </c:pt>
                <c:pt idx="11801">
                  <c:v> $27 360,00 </c:v>
                </c:pt>
                <c:pt idx="11802">
                  <c:v> $30 285,00 </c:v>
                </c:pt>
                <c:pt idx="11803">
                  <c:v> $30 535,00 </c:v>
                </c:pt>
                <c:pt idx="11804">
                  <c:v> $29 535,00 </c:v>
                </c:pt>
                <c:pt idx="11805">
                  <c:v> $28 335,00 </c:v>
                </c:pt>
                <c:pt idx="11806">
                  <c:v> $29 785,00 </c:v>
                </c:pt>
                <c:pt idx="11807">
                  <c:v> $29 085,00 </c:v>
                </c:pt>
                <c:pt idx="11808">
                  <c:v> $29 340,00 </c:v>
                </c:pt>
                <c:pt idx="11809">
                  <c:v> $27 560,00 </c:v>
                </c:pt>
                <c:pt idx="11810">
                  <c:v> $27 040,00 </c:v>
                </c:pt>
                <c:pt idx="11811">
                  <c:v> $29 965,00 </c:v>
                </c:pt>
                <c:pt idx="11812">
                  <c:v> $30 215,00 </c:v>
                </c:pt>
                <c:pt idx="11813">
                  <c:v> $29 215,00 </c:v>
                </c:pt>
                <c:pt idx="11814">
                  <c:v> $28 015,00 </c:v>
                </c:pt>
                <c:pt idx="11815">
                  <c:v> $29 465,00 </c:v>
                </c:pt>
                <c:pt idx="11816">
                  <c:v> $28 765,00 </c:v>
                </c:pt>
                <c:pt idx="11817">
                  <c:v> $29 015,00 </c:v>
                </c:pt>
                <c:pt idx="11818">
                  <c:v> $27 240,00 </c:v>
                </c:pt>
                <c:pt idx="11819">
                  <c:v> $29 980,00 </c:v>
                </c:pt>
                <c:pt idx="11820">
                  <c:v> $30 955,00 </c:v>
                </c:pt>
                <c:pt idx="11821">
                  <c:v> $30 755,00 </c:v>
                </c:pt>
                <c:pt idx="11822">
                  <c:v> $32 905,00 </c:v>
                </c:pt>
                <c:pt idx="11823">
                  <c:v> $33 155,00 </c:v>
                </c:pt>
                <c:pt idx="11824">
                  <c:v> $32 155,00 </c:v>
                </c:pt>
                <c:pt idx="11825">
                  <c:v> $32 410,00 </c:v>
                </c:pt>
                <c:pt idx="11826">
                  <c:v> $31 705,00 </c:v>
                </c:pt>
                <c:pt idx="11827">
                  <c:v> $31 955,00 </c:v>
                </c:pt>
                <c:pt idx="11828">
                  <c:v> $30 180,00 </c:v>
                </c:pt>
                <c:pt idx="11829">
                  <c:v> $29 260,00 </c:v>
                </c:pt>
                <c:pt idx="11830">
                  <c:v> $30 235,00 </c:v>
                </c:pt>
                <c:pt idx="11831">
                  <c:v> $30 035,00 </c:v>
                </c:pt>
                <c:pt idx="11832">
                  <c:v> $32 185,00 </c:v>
                </c:pt>
                <c:pt idx="11833">
                  <c:v> $32 435,00 </c:v>
                </c:pt>
                <c:pt idx="11834">
                  <c:v> $31 435,00 </c:v>
                </c:pt>
                <c:pt idx="11835">
                  <c:v> $31 690,00 </c:v>
                </c:pt>
                <c:pt idx="11836">
                  <c:v> $30 985,00 </c:v>
                </c:pt>
                <c:pt idx="11837">
                  <c:v> $31 235,00 </c:v>
                </c:pt>
                <c:pt idx="11838">
                  <c:v> $29 460,00 </c:v>
                </c:pt>
                <c:pt idx="11839">
                  <c:v> $36 900,00 </c:v>
                </c:pt>
                <c:pt idx="11840">
                  <c:v> $50 250,00 </c:v>
                </c:pt>
                <c:pt idx="11841">
                  <c:v> $48 750,00 </c:v>
                </c:pt>
                <c:pt idx="11842">
                  <c:v> $43 750,00 </c:v>
                </c:pt>
                <c:pt idx="11843">
                  <c:v> $37 900,00 </c:v>
                </c:pt>
                <c:pt idx="11844">
                  <c:v> $34 900,00 </c:v>
                </c:pt>
                <c:pt idx="11845">
                  <c:v> $52 250,00 </c:v>
                </c:pt>
                <c:pt idx="11846">
                  <c:v> $50 750,00 </c:v>
                </c:pt>
                <c:pt idx="11847">
                  <c:v> $45 750,00 </c:v>
                </c:pt>
                <c:pt idx="11848">
                  <c:v> $57 750,00 </c:v>
                </c:pt>
                <c:pt idx="11849">
                  <c:v> $57 000,00 </c:v>
                </c:pt>
                <c:pt idx="11850">
                  <c:v> $42 050,00 </c:v>
                </c:pt>
                <c:pt idx="11851">
                  <c:v> $55 250,00 </c:v>
                </c:pt>
                <c:pt idx="11852">
                  <c:v> $59 500,00 </c:v>
                </c:pt>
                <c:pt idx="11853">
                  <c:v> $44 550,00 </c:v>
                </c:pt>
                <c:pt idx="11854">
                  <c:v> $57 750,00 </c:v>
                </c:pt>
                <c:pt idx="11855">
                  <c:v> $57 000,00 </c:v>
                </c:pt>
                <c:pt idx="11856">
                  <c:v> $41 750,00 </c:v>
                </c:pt>
                <c:pt idx="11857">
                  <c:v> $55 250,00 </c:v>
                </c:pt>
                <c:pt idx="11858">
                  <c:v> $59 500,00 </c:v>
                </c:pt>
                <c:pt idx="11859">
                  <c:v> $44 250,00 </c:v>
                </c:pt>
                <c:pt idx="11860">
                  <c:v> $71 850,00 </c:v>
                </c:pt>
                <c:pt idx="11861">
                  <c:v> $73 850,00 </c:v>
                </c:pt>
                <c:pt idx="11862">
                  <c:v> $69 350,00 </c:v>
                </c:pt>
                <c:pt idx="11863">
                  <c:v> $76 350,00 </c:v>
                </c:pt>
                <c:pt idx="11864">
                  <c:v> $70 850,00 </c:v>
                </c:pt>
                <c:pt idx="11865">
                  <c:v> $71 850,00 </c:v>
                </c:pt>
                <c:pt idx="11866">
                  <c:v> $68 350,00 </c:v>
                </c:pt>
                <c:pt idx="11867">
                  <c:v> $74 350,00 </c:v>
                </c:pt>
                <c:pt idx="11868">
                  <c:v> $35 900,00 </c:v>
                </c:pt>
                <c:pt idx="11869">
                  <c:v> $34 200,00 </c:v>
                </c:pt>
                <c:pt idx="11870">
                  <c:v> $47 600,00 </c:v>
                </c:pt>
                <c:pt idx="11871">
                  <c:v> $41 100,00 </c:v>
                </c:pt>
                <c:pt idx="11872">
                  <c:v> $43 600,00 </c:v>
                </c:pt>
                <c:pt idx="11873">
                  <c:v> $50 800,00 </c:v>
                </c:pt>
                <c:pt idx="11874">
                  <c:v> $36 800,00 </c:v>
                </c:pt>
                <c:pt idx="11875">
                  <c:v> $50 300,00 </c:v>
                </c:pt>
                <c:pt idx="11876">
                  <c:v> $43 800,00 </c:v>
                </c:pt>
                <c:pt idx="11877">
                  <c:v> $58 300,00 </c:v>
                </c:pt>
                <c:pt idx="11878">
                  <c:v> $53 500,00 </c:v>
                </c:pt>
                <c:pt idx="11879">
                  <c:v> $39 500,00 </c:v>
                </c:pt>
                <c:pt idx="11880">
                  <c:v> $50 000,00 </c:v>
                </c:pt>
                <c:pt idx="11881">
                  <c:v> $43 500,00 </c:v>
                </c:pt>
                <c:pt idx="11882">
                  <c:v> $58 000,00 </c:v>
                </c:pt>
                <c:pt idx="11883">
                  <c:v> $53 200,00 </c:v>
                </c:pt>
                <c:pt idx="11884">
                  <c:v> $39 200,00 </c:v>
                </c:pt>
                <c:pt idx="11885">
                  <c:v> $29 600,00 </c:v>
                </c:pt>
                <c:pt idx="11886">
                  <c:v> $44 300,00 </c:v>
                </c:pt>
                <c:pt idx="11887">
                  <c:v> $37 800,00 </c:v>
                </c:pt>
                <c:pt idx="11888">
                  <c:v> $40 300,00 </c:v>
                </c:pt>
                <c:pt idx="11889">
                  <c:v> $33 500,00 </c:v>
                </c:pt>
                <c:pt idx="11890">
                  <c:v> $47 000,00 </c:v>
                </c:pt>
                <c:pt idx="11891">
                  <c:v> $40 500,00 </c:v>
                </c:pt>
                <c:pt idx="11892">
                  <c:v> $55 000,00 </c:v>
                </c:pt>
                <c:pt idx="11893">
                  <c:v> $36 200,00 </c:v>
                </c:pt>
                <c:pt idx="11894">
                  <c:v> $46 700,00 </c:v>
                </c:pt>
                <c:pt idx="11895">
                  <c:v> $40 200,00 </c:v>
                </c:pt>
                <c:pt idx="11896">
                  <c:v> $54 700,00 </c:v>
                </c:pt>
                <c:pt idx="11897">
                  <c:v> $35 500,00 </c:v>
                </c:pt>
                <c:pt idx="11898">
                  <c:v> $39 900,00 </c:v>
                </c:pt>
                <c:pt idx="11899">
                  <c:v> $33 200,00 </c:v>
                </c:pt>
                <c:pt idx="11900">
                  <c:v> $39 600,00 </c:v>
                </c:pt>
                <c:pt idx="11901">
                  <c:v> $32 900,00 </c:v>
                </c:pt>
                <c:pt idx="11902">
                  <c:v> $46 000,00 </c:v>
                </c:pt>
                <c:pt idx="11903">
                  <c:v> $42 100,00 </c:v>
                </c:pt>
                <c:pt idx="11904">
                  <c:v> $37 000,00 </c:v>
                </c:pt>
                <c:pt idx="11905">
                  <c:v> $48 700,00 </c:v>
                </c:pt>
                <c:pt idx="11906">
                  <c:v> $46 100,00 </c:v>
                </c:pt>
                <c:pt idx="11907">
                  <c:v> $56 300,00 </c:v>
                </c:pt>
                <c:pt idx="11908">
                  <c:v> $40 100,00 </c:v>
                </c:pt>
                <c:pt idx="11909">
                  <c:v> $48 400,00 </c:v>
                </c:pt>
                <c:pt idx="11910">
                  <c:v> $44 700,00 </c:v>
                </c:pt>
                <c:pt idx="11911">
                  <c:v> $56 000,00 </c:v>
                </c:pt>
                <c:pt idx="11912">
                  <c:v> $38 700,00 </c:v>
                </c:pt>
                <c:pt idx="11913">
                  <c:v> $35 800,00 </c:v>
                </c:pt>
                <c:pt idx="11914">
                  <c:v> $29 300,00 </c:v>
                </c:pt>
                <c:pt idx="11915">
                  <c:v> $35 700,00 </c:v>
                </c:pt>
                <c:pt idx="11916">
                  <c:v> $29 000,00 </c:v>
                </c:pt>
                <c:pt idx="11917">
                  <c:v> $42 800,00 </c:v>
                </c:pt>
                <c:pt idx="11918">
                  <c:v> $38 300,00 </c:v>
                </c:pt>
                <c:pt idx="11919">
                  <c:v> $33 000,00 </c:v>
                </c:pt>
                <c:pt idx="11920">
                  <c:v> $45 200,00 </c:v>
                </c:pt>
                <c:pt idx="11921">
                  <c:v> $40 700,00 </c:v>
                </c:pt>
                <c:pt idx="11922">
                  <c:v> $52 900,00 </c:v>
                </c:pt>
                <c:pt idx="11923">
                  <c:v> $36 330,00 </c:v>
                </c:pt>
                <c:pt idx="11924">
                  <c:v> $38 770,00 </c:v>
                </c:pt>
                <c:pt idx="11925">
                  <c:v> $32 055,00 </c:v>
                </c:pt>
                <c:pt idx="11926">
                  <c:v> $38 470,00 </c:v>
                </c:pt>
                <c:pt idx="11927">
                  <c:v> $31 755,00 </c:v>
                </c:pt>
                <c:pt idx="11928">
                  <c:v> $45 010,00 </c:v>
                </c:pt>
                <c:pt idx="11929">
                  <c:v> $41 015,00 </c:v>
                </c:pt>
                <c:pt idx="11930">
                  <c:v> $35 820,00 </c:v>
                </c:pt>
                <c:pt idx="11931">
                  <c:v> $47 670,00 </c:v>
                </c:pt>
                <c:pt idx="11932">
                  <c:v> $45 000,00 </c:v>
                </c:pt>
                <c:pt idx="11933">
                  <c:v> $54 640,00 </c:v>
                </c:pt>
                <c:pt idx="11934">
                  <c:v> $40 875,00 </c:v>
                </c:pt>
                <c:pt idx="11935">
                  <c:v> $47 370,00 </c:v>
                </c:pt>
                <c:pt idx="11936">
                  <c:v> $43 605,00 </c:v>
                </c:pt>
                <c:pt idx="11937">
                  <c:v> $54 340,00 </c:v>
                </c:pt>
                <c:pt idx="11938">
                  <c:v> $39 480,00 </c:v>
                </c:pt>
                <c:pt idx="11939">
                  <c:v> $34 690,00 </c:v>
                </c:pt>
                <c:pt idx="11940">
                  <c:v> $28 205,00 </c:v>
                </c:pt>
                <c:pt idx="11941">
                  <c:v> $34 565,00 </c:v>
                </c:pt>
                <c:pt idx="11942">
                  <c:v> $27 815,00 </c:v>
                </c:pt>
                <c:pt idx="11943">
                  <c:v> $41 760,00 </c:v>
                </c:pt>
                <c:pt idx="11944">
                  <c:v> $37 170,00 </c:v>
                </c:pt>
                <c:pt idx="11945">
                  <c:v> $31 840,00 </c:v>
                </c:pt>
                <c:pt idx="11946">
                  <c:v> $44 220,00 </c:v>
                </c:pt>
                <c:pt idx="11947">
                  <c:v> $39 635,00 </c:v>
                </c:pt>
                <c:pt idx="11948">
                  <c:v> $51 190,00 </c:v>
                </c:pt>
                <c:pt idx="11949">
                  <c:v> $35 740,00 </c:v>
                </c:pt>
                <c:pt idx="11950">
                  <c:v> $38 150,00 </c:v>
                </c:pt>
                <c:pt idx="11951">
                  <c:v> $31 260,00 </c:v>
                </c:pt>
                <c:pt idx="11952">
                  <c:v> $37 850,00 </c:v>
                </c:pt>
                <c:pt idx="11953">
                  <c:v> $30 960,00 </c:v>
                </c:pt>
                <c:pt idx="11954">
                  <c:v> $44 500,00 </c:v>
                </c:pt>
                <c:pt idx="11955">
                  <c:v> $40 395,00 </c:v>
                </c:pt>
                <c:pt idx="11956">
                  <c:v> $34 675,00 </c:v>
                </c:pt>
                <c:pt idx="11957">
                  <c:v> $47 160,00 </c:v>
                </c:pt>
                <c:pt idx="11958">
                  <c:v> $43 285,00 </c:v>
                </c:pt>
                <c:pt idx="11959">
                  <c:v> $53 465,00 </c:v>
                </c:pt>
                <c:pt idx="11960">
                  <c:v> $39 190,00 </c:v>
                </c:pt>
                <c:pt idx="11961">
                  <c:v> $46 860,00 </c:v>
                </c:pt>
                <c:pt idx="11962">
                  <c:v> $42 985,00 </c:v>
                </c:pt>
                <c:pt idx="11963">
                  <c:v> $53 165,00 </c:v>
                </c:pt>
                <c:pt idx="11964">
                  <c:v> $38 890,00 </c:v>
                </c:pt>
                <c:pt idx="11965">
                  <c:v> $34 070,00 </c:v>
                </c:pt>
                <c:pt idx="11966">
                  <c:v> $27 410,00 </c:v>
                </c:pt>
                <c:pt idx="11967">
                  <c:v> $33 945,00 </c:v>
                </c:pt>
                <c:pt idx="11968">
                  <c:v> $27 020,00 </c:v>
                </c:pt>
                <c:pt idx="11969">
                  <c:v> $41 250,00 </c:v>
                </c:pt>
                <c:pt idx="11970">
                  <c:v> $36 550,00 </c:v>
                </c:pt>
                <c:pt idx="11971">
                  <c:v> $30 695,00 </c:v>
                </c:pt>
                <c:pt idx="11972">
                  <c:v> $44 010,00 </c:v>
                </c:pt>
                <c:pt idx="11973">
                  <c:v> $39 315,00 </c:v>
                </c:pt>
                <c:pt idx="11974">
                  <c:v> $50 315,00 </c:v>
                </c:pt>
                <c:pt idx="11975">
                  <c:v> $36 040,00 </c:v>
                </c:pt>
                <c:pt idx="11976">
                  <c:v> $43 710,00 </c:v>
                </c:pt>
                <c:pt idx="11977">
                  <c:v> $39 015,00 </c:v>
                </c:pt>
                <c:pt idx="11978">
                  <c:v> $50 015,00 </c:v>
                </c:pt>
                <c:pt idx="11979">
                  <c:v> $34 200,00 </c:v>
                </c:pt>
                <c:pt idx="11980">
                  <c:v> $36 605,00 </c:v>
                </c:pt>
                <c:pt idx="11981">
                  <c:v> $30 315,00 </c:v>
                </c:pt>
                <c:pt idx="11982">
                  <c:v> $36 305,00 </c:v>
                </c:pt>
                <c:pt idx="11983">
                  <c:v> $30 015,00 </c:v>
                </c:pt>
                <c:pt idx="11984">
                  <c:v> $42 650,00 </c:v>
                </c:pt>
                <c:pt idx="11985">
                  <c:v> $39 050,00 </c:v>
                </c:pt>
                <c:pt idx="11986">
                  <c:v> $34 080,00 </c:v>
                </c:pt>
                <c:pt idx="11987">
                  <c:v> $45 310,00 </c:v>
                </c:pt>
                <c:pt idx="11988">
                  <c:v> $41 940,00 </c:v>
                </c:pt>
                <c:pt idx="11989">
                  <c:v> $51 765,00 </c:v>
                </c:pt>
                <c:pt idx="11990">
                  <c:v> $37 650,00 </c:v>
                </c:pt>
                <c:pt idx="11991">
                  <c:v> $45 010,00 </c:v>
                </c:pt>
                <c:pt idx="11992">
                  <c:v> $41 640,00 </c:v>
                </c:pt>
                <c:pt idx="11993">
                  <c:v> $51 465,00 </c:v>
                </c:pt>
                <c:pt idx="11994">
                  <c:v> $37 350,00 </c:v>
                </c:pt>
                <c:pt idx="11995">
                  <c:v> $32 525,00 </c:v>
                </c:pt>
                <c:pt idx="11996">
                  <c:v> $26 465,00 </c:v>
                </c:pt>
                <c:pt idx="11997">
                  <c:v> $32 400,00 </c:v>
                </c:pt>
                <c:pt idx="11998">
                  <c:v> $26 075,00 </c:v>
                </c:pt>
                <c:pt idx="11999">
                  <c:v> $39 400,00 </c:v>
                </c:pt>
                <c:pt idx="12000">
                  <c:v> $35 205,00 </c:v>
                </c:pt>
                <c:pt idx="12001">
                  <c:v> $30 100,00 </c:v>
                </c:pt>
                <c:pt idx="12002">
                  <c:v> $42 160,00 </c:v>
                </c:pt>
                <c:pt idx="12003">
                  <c:v> $37 970,00 </c:v>
                </c:pt>
                <c:pt idx="12004">
                  <c:v> $48 615,00 </c:v>
                </c:pt>
                <c:pt idx="12005">
                  <c:v> $34 500,00 </c:v>
                </c:pt>
                <c:pt idx="12006">
                  <c:v> $41 860,00 </c:v>
                </c:pt>
                <c:pt idx="12007">
                  <c:v> $37 670,00 </c:v>
                </c:pt>
                <c:pt idx="12008">
                  <c:v> $48 315,00 </c:v>
                </c:pt>
                <c:pt idx="12009">
                  <c:v> $46 430,00 </c:v>
                </c:pt>
                <c:pt idx="12010">
                  <c:v> $49 580,00 </c:v>
                </c:pt>
                <c:pt idx="12011">
                  <c:v> $27 830,00 </c:v>
                </c:pt>
                <c:pt idx="12012">
                  <c:v> $33 415,00 </c:v>
                </c:pt>
                <c:pt idx="12013">
                  <c:v> $27 530,00 </c:v>
                </c:pt>
                <c:pt idx="12014">
                  <c:v> $33 115,00 </c:v>
                </c:pt>
                <c:pt idx="12015">
                  <c:v> $32 705,00 </c:v>
                </c:pt>
                <c:pt idx="12016">
                  <c:v> $40 875,00 </c:v>
                </c:pt>
                <c:pt idx="12017">
                  <c:v> $36 840,00 </c:v>
                </c:pt>
                <c:pt idx="12018">
                  <c:v> $31 595,00 </c:v>
                </c:pt>
                <c:pt idx="12019">
                  <c:v> $40 575,00 </c:v>
                </c:pt>
                <c:pt idx="12020">
                  <c:v> $35 730,00 </c:v>
                </c:pt>
                <c:pt idx="12021">
                  <c:v> $35 370,00 </c:v>
                </c:pt>
                <c:pt idx="12022">
                  <c:v> $34 890,00 </c:v>
                </c:pt>
                <c:pt idx="12023">
                  <c:v> $44 035,00 </c:v>
                </c:pt>
                <c:pt idx="12024">
                  <c:v> $38 325,00 </c:v>
                </c:pt>
                <c:pt idx="12025">
                  <c:v> $37 270,00 </c:v>
                </c:pt>
                <c:pt idx="12026">
                  <c:v> $23 980,00 </c:v>
                </c:pt>
                <c:pt idx="12027">
                  <c:v> $29 730,00 </c:v>
                </c:pt>
                <c:pt idx="12028">
                  <c:v> $23 590,00 </c:v>
                </c:pt>
                <c:pt idx="12029">
                  <c:v> $29 610,00 </c:v>
                </c:pt>
                <c:pt idx="12030">
                  <c:v> $29 655,00 </c:v>
                </c:pt>
                <c:pt idx="12031">
                  <c:v> $37 625,00 </c:v>
                </c:pt>
                <c:pt idx="12032">
                  <c:v> $33 370,00 </c:v>
                </c:pt>
                <c:pt idx="12033">
                  <c:v> $27 615,00 </c:v>
                </c:pt>
                <c:pt idx="12034">
                  <c:v> $37 325,00 </c:v>
                </c:pt>
                <c:pt idx="12035">
                  <c:v> $32 320,00 </c:v>
                </c:pt>
                <c:pt idx="12036">
                  <c:v> $32 020,00 </c:v>
                </c:pt>
                <c:pt idx="12037">
                  <c:v> $36 440,00 </c:v>
                </c:pt>
                <c:pt idx="12038">
                  <c:v> $31 740,00 </c:v>
                </c:pt>
                <c:pt idx="12039">
                  <c:v> $40 860,00 </c:v>
                </c:pt>
                <c:pt idx="12040">
                  <c:v> $34 685,00 </c:v>
                </c:pt>
                <c:pt idx="12041">
                  <c:v> $33 795,00 </c:v>
                </c:pt>
                <c:pt idx="12042">
                  <c:v> $45 460,00 </c:v>
                </c:pt>
                <c:pt idx="12043">
                  <c:v> $48 610,00 </c:v>
                </c:pt>
                <c:pt idx="12044">
                  <c:v> $25 935,00 </c:v>
                </c:pt>
                <c:pt idx="12045">
                  <c:v> $31 820,00 </c:v>
                </c:pt>
                <c:pt idx="12046">
                  <c:v> $25 635,00 </c:v>
                </c:pt>
                <c:pt idx="12047">
                  <c:v> $31 520,00 </c:v>
                </c:pt>
                <c:pt idx="12048">
                  <c:v> $31 530,00 </c:v>
                </c:pt>
                <c:pt idx="12049">
                  <c:v> $40 005,00 </c:v>
                </c:pt>
                <c:pt idx="12050">
                  <c:v> $35 175,00 </c:v>
                </c:pt>
                <c:pt idx="12051">
                  <c:v> $30 420,00 </c:v>
                </c:pt>
                <c:pt idx="12052">
                  <c:v> $39 705,00 </c:v>
                </c:pt>
                <c:pt idx="12053">
                  <c:v> $34 065,00 </c:v>
                </c:pt>
                <c:pt idx="12054">
                  <c:v> $33 375,00 </c:v>
                </c:pt>
                <c:pt idx="12055">
                  <c:v> $33 470,00 </c:v>
                </c:pt>
                <c:pt idx="12056">
                  <c:v> $42 940,00 </c:v>
                </c:pt>
                <c:pt idx="12057">
                  <c:v> $36 380,00 </c:v>
                </c:pt>
                <c:pt idx="12058">
                  <c:v> $35 375,00 </c:v>
                </c:pt>
                <c:pt idx="12059">
                  <c:v> $22 585,00 </c:v>
                </c:pt>
                <c:pt idx="12060">
                  <c:v> $28 085,00 </c:v>
                </c:pt>
                <c:pt idx="12061">
                  <c:v> $22 195,00 </c:v>
                </c:pt>
                <c:pt idx="12062">
                  <c:v> $27 965,00 </c:v>
                </c:pt>
                <c:pt idx="12063">
                  <c:v> $28 380,00 </c:v>
                </c:pt>
                <c:pt idx="12064">
                  <c:v> $36 855,00 </c:v>
                </c:pt>
                <c:pt idx="12065">
                  <c:v> $31 925,00 </c:v>
                </c:pt>
                <c:pt idx="12066">
                  <c:v> $26 340,00 </c:v>
                </c:pt>
                <c:pt idx="12067">
                  <c:v> $36 555,00 </c:v>
                </c:pt>
                <c:pt idx="12068">
                  <c:v> $30 875,00 </c:v>
                </c:pt>
                <c:pt idx="12069">
                  <c:v> $30 125,00 </c:v>
                </c:pt>
                <c:pt idx="12070">
                  <c:v> $34 895,00 </c:v>
                </c:pt>
                <c:pt idx="12071">
                  <c:v> $30 320,00 </c:v>
                </c:pt>
                <c:pt idx="12072">
                  <c:v> $39 790,00 </c:v>
                </c:pt>
                <c:pt idx="12073">
                  <c:v> $33 140,00 </c:v>
                </c:pt>
                <c:pt idx="12074">
                  <c:v> $32 200,00 </c:v>
                </c:pt>
                <c:pt idx="12075">
                  <c:v> $43 880,00 </c:v>
                </c:pt>
                <c:pt idx="12076">
                  <c:v> $47 030,00 </c:v>
                </c:pt>
                <c:pt idx="12077">
                  <c:v> $24 775,00 </c:v>
                </c:pt>
                <c:pt idx="12078">
                  <c:v> $30 880,00 </c:v>
                </c:pt>
                <c:pt idx="12079">
                  <c:v> $24 475,00 </c:v>
                </c:pt>
                <c:pt idx="12080">
                  <c:v> $30 580,00 </c:v>
                </c:pt>
                <c:pt idx="12081">
                  <c:v> $30 970,00 </c:v>
                </c:pt>
                <c:pt idx="12082">
                  <c:v> $39 615,00 </c:v>
                </c:pt>
                <c:pt idx="12083">
                  <c:v> $33 795,00 </c:v>
                </c:pt>
                <c:pt idx="12084">
                  <c:v> $29 860,00 </c:v>
                </c:pt>
                <c:pt idx="12085">
                  <c:v> $39 315,00 </c:v>
                </c:pt>
                <c:pt idx="12086">
                  <c:v> $32 685,00 </c:v>
                </c:pt>
                <c:pt idx="12087">
                  <c:v> $31 875,00 </c:v>
                </c:pt>
                <c:pt idx="12088">
                  <c:v> $32 910,00 </c:v>
                </c:pt>
                <c:pt idx="12089">
                  <c:v> $42 660,00 </c:v>
                </c:pt>
                <c:pt idx="12090">
                  <c:v> $35 410,00 </c:v>
                </c:pt>
                <c:pt idx="12091">
                  <c:v> $34 100,00 </c:v>
                </c:pt>
                <c:pt idx="12092">
                  <c:v> $21 625,00 </c:v>
                </c:pt>
                <c:pt idx="12093">
                  <c:v> $27 345,00 </c:v>
                </c:pt>
                <c:pt idx="12094">
                  <c:v> $21 235,00 </c:v>
                </c:pt>
                <c:pt idx="12095">
                  <c:v> $27 225,00 </c:v>
                </c:pt>
                <c:pt idx="12096">
                  <c:v> $27 820,00 </c:v>
                </c:pt>
                <c:pt idx="12097">
                  <c:v> $36 465,00 </c:v>
                </c:pt>
                <c:pt idx="12098">
                  <c:v> $31 030,00 </c:v>
                </c:pt>
                <c:pt idx="12099">
                  <c:v> $25 780,00 </c:v>
                </c:pt>
                <c:pt idx="12100">
                  <c:v> $36 165,00 </c:v>
                </c:pt>
                <c:pt idx="12101">
                  <c:v> $29 980,00 </c:v>
                </c:pt>
                <c:pt idx="12102">
                  <c:v> $28 725,00 </c:v>
                </c:pt>
                <c:pt idx="12103">
                  <c:v> $33 980,00 </c:v>
                </c:pt>
                <c:pt idx="12104">
                  <c:v> $29 760,00 </c:v>
                </c:pt>
                <c:pt idx="12105">
                  <c:v> $39 510,00 </c:v>
                </c:pt>
                <c:pt idx="12106">
                  <c:v> $32 220,00 </c:v>
                </c:pt>
                <c:pt idx="12107">
                  <c:v> $30 950,00 </c:v>
                </c:pt>
                <c:pt idx="12108">
                  <c:v> $43 285,00 </c:v>
                </c:pt>
                <c:pt idx="12109">
                  <c:v> $46 435,00 </c:v>
                </c:pt>
                <c:pt idx="12110">
                  <c:v> $24 390,00 </c:v>
                </c:pt>
                <c:pt idx="12111">
                  <c:v> $30 495,00 </c:v>
                </c:pt>
                <c:pt idx="12112">
                  <c:v> $24 090,00 </c:v>
                </c:pt>
                <c:pt idx="12113">
                  <c:v> $30 195,00 </c:v>
                </c:pt>
                <c:pt idx="12114">
                  <c:v> $30 585,00 </c:v>
                </c:pt>
                <c:pt idx="12115">
                  <c:v> $39 230,00 </c:v>
                </c:pt>
                <c:pt idx="12116">
                  <c:v> $33 795,00 </c:v>
                </c:pt>
                <c:pt idx="12117">
                  <c:v> $29 475,00 </c:v>
                </c:pt>
                <c:pt idx="12118">
                  <c:v> $38 930,00 </c:v>
                </c:pt>
                <c:pt idx="12119">
                  <c:v> $32 685,00 </c:v>
                </c:pt>
                <c:pt idx="12120">
                  <c:v> $31 490,00 </c:v>
                </c:pt>
                <c:pt idx="12121">
                  <c:v> $32 525,00 </c:v>
                </c:pt>
                <c:pt idx="12122">
                  <c:v> $42 275,00 </c:v>
                </c:pt>
                <c:pt idx="12123">
                  <c:v> $35 025,00 </c:v>
                </c:pt>
                <c:pt idx="12124">
                  <c:v> $33 715,00 </c:v>
                </c:pt>
                <c:pt idx="12125">
                  <c:v> $21 240,00 </c:v>
                </c:pt>
                <c:pt idx="12126">
                  <c:v> $27 345,00 </c:v>
                </c:pt>
                <c:pt idx="12127">
                  <c:v> $20 850,00 </c:v>
                </c:pt>
                <c:pt idx="12128">
                  <c:v> $27 225,00 </c:v>
                </c:pt>
                <c:pt idx="12129">
                  <c:v> $27 435,00 </c:v>
                </c:pt>
                <c:pt idx="12130">
                  <c:v> $36 080,00 </c:v>
                </c:pt>
                <c:pt idx="12131">
                  <c:v> $30 645,00 </c:v>
                </c:pt>
                <c:pt idx="12132">
                  <c:v> $25 395,00 </c:v>
                </c:pt>
                <c:pt idx="12133">
                  <c:v> $35 780,00 </c:v>
                </c:pt>
                <c:pt idx="12134">
                  <c:v> $29 595,00 </c:v>
                </c:pt>
                <c:pt idx="12135">
                  <c:v> $28 340,00 </c:v>
                </c:pt>
                <c:pt idx="12136">
                  <c:v> $33 595,00 </c:v>
                </c:pt>
                <c:pt idx="12137">
                  <c:v> $29 375,00 </c:v>
                </c:pt>
                <c:pt idx="12138">
                  <c:v> $39 125,00 </c:v>
                </c:pt>
                <c:pt idx="12139">
                  <c:v> $31 835,00 </c:v>
                </c:pt>
                <c:pt idx="12140">
                  <c:v> $30 565,00 </c:v>
                </c:pt>
                <c:pt idx="12141">
                  <c:v> $40 870,00 </c:v>
                </c:pt>
                <c:pt idx="12142">
                  <c:v> $22 915,00 </c:v>
                </c:pt>
                <c:pt idx="12143">
                  <c:v> $30 175,00 </c:v>
                </c:pt>
                <c:pt idx="12144">
                  <c:v> $22 615,00 </c:v>
                </c:pt>
                <c:pt idx="12145">
                  <c:v> $29 875,00 </c:v>
                </c:pt>
                <c:pt idx="12146">
                  <c:v> $30 065,00 </c:v>
                </c:pt>
                <c:pt idx="12147">
                  <c:v> $38 610,00 </c:v>
                </c:pt>
                <c:pt idx="12148">
                  <c:v> $33 275,00 </c:v>
                </c:pt>
                <c:pt idx="12149">
                  <c:v> $29 155,00 </c:v>
                </c:pt>
                <c:pt idx="12150">
                  <c:v> $38 310,00 </c:v>
                </c:pt>
                <c:pt idx="12151">
                  <c:v> $32 365,00 </c:v>
                </c:pt>
                <c:pt idx="12152">
                  <c:v> $31 170,00 </c:v>
                </c:pt>
                <c:pt idx="12153">
                  <c:v> $28 855,00 </c:v>
                </c:pt>
                <c:pt idx="12154">
                  <c:v> $38 010,00 </c:v>
                </c:pt>
                <c:pt idx="12155">
                  <c:v> $32 065,00 </c:v>
                </c:pt>
                <c:pt idx="12156">
                  <c:v> $32 205,00 </c:v>
                </c:pt>
                <c:pt idx="12157">
                  <c:v> $41 855,00 </c:v>
                </c:pt>
                <c:pt idx="12158">
                  <c:v> $34 705,00 </c:v>
                </c:pt>
                <c:pt idx="12159">
                  <c:v> $33 395,00 </c:v>
                </c:pt>
                <c:pt idx="12160">
                  <c:v> $44 020,00 </c:v>
                </c:pt>
                <c:pt idx="12161">
                  <c:v> $19 765,00 </c:v>
                </c:pt>
                <c:pt idx="12162">
                  <c:v> $27 025,00 </c:v>
                </c:pt>
                <c:pt idx="12163">
                  <c:v> $19 375,00 </c:v>
                </c:pt>
                <c:pt idx="12164">
                  <c:v> $26 905,00 </c:v>
                </c:pt>
                <c:pt idx="12165">
                  <c:v> $26 915,00 </c:v>
                </c:pt>
                <c:pt idx="12166">
                  <c:v> $35 460,00 </c:v>
                </c:pt>
                <c:pt idx="12167">
                  <c:v> $30 125,00 </c:v>
                </c:pt>
                <c:pt idx="12168">
                  <c:v> $24 790,00 </c:v>
                </c:pt>
                <c:pt idx="12169">
                  <c:v> $35 160,00 </c:v>
                </c:pt>
                <c:pt idx="12170">
                  <c:v> $29 275,00 </c:v>
                </c:pt>
                <c:pt idx="12171">
                  <c:v> $28 020,00 </c:v>
                </c:pt>
                <c:pt idx="12172">
                  <c:v> $24 490,00 </c:v>
                </c:pt>
                <c:pt idx="12173">
                  <c:v> $34 860,00 </c:v>
                </c:pt>
                <c:pt idx="12174">
                  <c:v> $28 915,00 </c:v>
                </c:pt>
                <c:pt idx="12175">
                  <c:v> $33 275,00 </c:v>
                </c:pt>
                <c:pt idx="12176">
                  <c:v> $29 055,00 </c:v>
                </c:pt>
                <c:pt idx="12177">
                  <c:v> $38 705,00 </c:v>
                </c:pt>
                <c:pt idx="12178">
                  <c:v> $31 515,00 </c:v>
                </c:pt>
                <c:pt idx="12179">
                  <c:v> $30 245,00 </c:v>
                </c:pt>
                <c:pt idx="12180">
                  <c:v> $28 460,00 </c:v>
                </c:pt>
                <c:pt idx="12181">
                  <c:v> $21 130,00 </c:v>
                </c:pt>
                <c:pt idx="12182">
                  <c:v> $28 485,00 </c:v>
                </c:pt>
                <c:pt idx="12183">
                  <c:v> $20 830,00 </c:v>
                </c:pt>
                <c:pt idx="12184">
                  <c:v> $28 185,00 </c:v>
                </c:pt>
                <c:pt idx="12185">
                  <c:v> $28 025,00 </c:v>
                </c:pt>
                <c:pt idx="12186">
                  <c:v> $35 355,00 </c:v>
                </c:pt>
                <c:pt idx="12187">
                  <c:v> $32 920,00 </c:v>
                </c:pt>
                <c:pt idx="12188">
                  <c:v> $31 585,00 </c:v>
                </c:pt>
                <c:pt idx="12189">
                  <c:v> $27 115,00 </c:v>
                </c:pt>
                <c:pt idx="12190">
                  <c:v> $35 055,00 </c:v>
                </c:pt>
                <c:pt idx="12191">
                  <c:v> $32 620,00 </c:v>
                </c:pt>
                <c:pt idx="12192">
                  <c:v> $30 675,00 </c:v>
                </c:pt>
                <c:pt idx="12193">
                  <c:v> $28 355,00 </c:v>
                </c:pt>
                <c:pt idx="12194">
                  <c:v> $26 815,00 </c:v>
                </c:pt>
                <c:pt idx="12195">
                  <c:v> $34 755,00 </c:v>
                </c:pt>
                <c:pt idx="12196">
                  <c:v> $32 320,00 </c:v>
                </c:pt>
                <c:pt idx="12197">
                  <c:v> $30 375,00 </c:v>
                </c:pt>
                <c:pt idx="12198">
                  <c:v> $30 420,00 </c:v>
                </c:pt>
                <c:pt idx="12199">
                  <c:v> $38 600,00 </c:v>
                </c:pt>
                <c:pt idx="12200">
                  <c:v> $35 925,00 </c:v>
                </c:pt>
                <c:pt idx="12201">
                  <c:v> $33 270,00 </c:v>
                </c:pt>
                <c:pt idx="12202">
                  <c:v> $31 610,00 </c:v>
                </c:pt>
                <c:pt idx="12203">
                  <c:v> $17 980,00 </c:v>
                </c:pt>
                <c:pt idx="12204">
                  <c:v> $25 335,00 </c:v>
                </c:pt>
                <c:pt idx="12205">
                  <c:v> $17 590,00 </c:v>
                </c:pt>
                <c:pt idx="12206">
                  <c:v> $25 215,00 </c:v>
                </c:pt>
                <c:pt idx="12207">
                  <c:v> $24 875,00 </c:v>
                </c:pt>
                <c:pt idx="12208">
                  <c:v> $32 205,00 </c:v>
                </c:pt>
                <c:pt idx="12209">
                  <c:v> $29 770,00 </c:v>
                </c:pt>
                <c:pt idx="12210">
                  <c:v> $28 435,00 </c:v>
                </c:pt>
                <c:pt idx="12211">
                  <c:v> $23 005,00 </c:v>
                </c:pt>
                <c:pt idx="12212">
                  <c:v> $31 905,00 </c:v>
                </c:pt>
                <c:pt idx="12213">
                  <c:v> $29 475,00 </c:v>
                </c:pt>
                <c:pt idx="12214">
                  <c:v> $27 585,00 </c:v>
                </c:pt>
                <c:pt idx="12215">
                  <c:v> $25 190,00 </c:v>
                </c:pt>
                <c:pt idx="12216">
                  <c:v> $22 705,00 </c:v>
                </c:pt>
                <c:pt idx="12217">
                  <c:v> $31 605,00 </c:v>
                </c:pt>
                <c:pt idx="12218">
                  <c:v> $29 175,00 </c:v>
                </c:pt>
                <c:pt idx="12219">
                  <c:v> $27 225,00 </c:v>
                </c:pt>
                <c:pt idx="12220">
                  <c:v> $27 270,00 </c:v>
                </c:pt>
                <c:pt idx="12221">
                  <c:v> $35 450,00 </c:v>
                </c:pt>
                <c:pt idx="12222">
                  <c:v> $32 775,00 </c:v>
                </c:pt>
                <c:pt idx="12223">
                  <c:v> $30 080,00 </c:v>
                </c:pt>
                <c:pt idx="12224">
                  <c:v> $27 595,00 </c:v>
                </c:pt>
                <c:pt idx="12225">
                  <c:v> $21 255,00 </c:v>
                </c:pt>
                <c:pt idx="12226">
                  <c:v> $27 445,00 </c:v>
                </c:pt>
                <c:pt idx="12227">
                  <c:v> $20 960,00 </c:v>
                </c:pt>
                <c:pt idx="12228">
                  <c:v> $27 150,00 </c:v>
                </c:pt>
                <c:pt idx="12229">
                  <c:v> $27 445,00 </c:v>
                </c:pt>
                <c:pt idx="12230">
                  <c:v> $34 545,00 </c:v>
                </c:pt>
                <c:pt idx="12231">
                  <c:v> $32 385,00 </c:v>
                </c:pt>
                <c:pt idx="12232">
                  <c:v> $30 945,00 </c:v>
                </c:pt>
                <c:pt idx="12233">
                  <c:v> $26 100,00 </c:v>
                </c:pt>
                <c:pt idx="12234">
                  <c:v> $34 250,00 </c:v>
                </c:pt>
                <c:pt idx="12235">
                  <c:v> $32 090,00 </c:v>
                </c:pt>
                <c:pt idx="12236">
                  <c:v> $29 600,00 </c:v>
                </c:pt>
                <c:pt idx="12237">
                  <c:v> $25 805,00 </c:v>
                </c:pt>
                <c:pt idx="12238">
                  <c:v> $33 955,00 </c:v>
                </c:pt>
                <c:pt idx="12239">
                  <c:v> $31 795,00 </c:v>
                </c:pt>
                <c:pt idx="12240">
                  <c:v> $29 305,00 </c:v>
                </c:pt>
                <c:pt idx="12241">
                  <c:v> $29 200,00 </c:v>
                </c:pt>
                <c:pt idx="12242">
                  <c:v> $37 740,00 </c:v>
                </c:pt>
                <c:pt idx="12243">
                  <c:v> $35 340,00 </c:v>
                </c:pt>
                <c:pt idx="12244">
                  <c:v> $32 155,00 </c:v>
                </c:pt>
                <c:pt idx="12245">
                  <c:v> $30 695,00 </c:v>
                </c:pt>
                <c:pt idx="12246">
                  <c:v> $18 155,00 </c:v>
                </c:pt>
                <c:pt idx="12247">
                  <c:v> $24 345,00 </c:v>
                </c:pt>
                <c:pt idx="12248">
                  <c:v> $17 860,00 </c:v>
                </c:pt>
                <c:pt idx="12249">
                  <c:v> $24 050,00 </c:v>
                </c:pt>
                <c:pt idx="12250">
                  <c:v> $24 345,00 </c:v>
                </c:pt>
                <c:pt idx="12251">
                  <c:v> $31 445,00 </c:v>
                </c:pt>
                <c:pt idx="12252">
                  <c:v> $29 285,00 </c:v>
                </c:pt>
                <c:pt idx="12253">
                  <c:v> $27 845,00 </c:v>
                </c:pt>
                <c:pt idx="12254">
                  <c:v> $23 000,00 </c:v>
                </c:pt>
                <c:pt idx="12255">
                  <c:v> $31 150,00 </c:v>
                </c:pt>
                <c:pt idx="12256">
                  <c:v> $28 990,00 </c:v>
                </c:pt>
                <c:pt idx="12257">
                  <c:v> $26 555,00 </c:v>
                </c:pt>
                <c:pt idx="12258">
                  <c:v> $22 705,00 </c:v>
                </c:pt>
                <c:pt idx="12259">
                  <c:v> $30 855,00 </c:v>
                </c:pt>
                <c:pt idx="12260">
                  <c:v> $28 695,00 </c:v>
                </c:pt>
                <c:pt idx="12261">
                  <c:v> $26 205,00 </c:v>
                </c:pt>
                <c:pt idx="12262">
                  <c:v> $26 100,00 </c:v>
                </c:pt>
                <c:pt idx="12263">
                  <c:v> $34 640,00 </c:v>
                </c:pt>
                <c:pt idx="12264">
                  <c:v> $32 240,00 </c:v>
                </c:pt>
                <c:pt idx="12265">
                  <c:v> $29 015,00 </c:v>
                </c:pt>
                <c:pt idx="12266">
                  <c:v> $24 975,00 </c:v>
                </c:pt>
                <c:pt idx="12267">
                  <c:v> $20 610,00 </c:v>
                </c:pt>
                <c:pt idx="12268">
                  <c:v> $27 500,00 </c:v>
                </c:pt>
                <c:pt idx="12269">
                  <c:v> $25 945,00 </c:v>
                </c:pt>
                <c:pt idx="12270">
                  <c:v> $16 115,00 </c:v>
                </c:pt>
                <c:pt idx="12271">
                  <c:v> $23 790,00 </c:v>
                </c:pt>
                <c:pt idx="12272">
                  <c:v> $20 400,00 </c:v>
                </c:pt>
                <c:pt idx="12273">
                  <c:v> $20 365,00 </c:v>
                </c:pt>
                <c:pt idx="12274">
                  <c:v> $27 210,00 </c:v>
                </c:pt>
                <c:pt idx="12275">
                  <c:v> $25 500,00 </c:v>
                </c:pt>
                <c:pt idx="12276">
                  <c:v> $15 840,00 </c:v>
                </c:pt>
                <c:pt idx="12277">
                  <c:v> $23 500,00 </c:v>
                </c:pt>
                <c:pt idx="12278">
                  <c:v> $19 960,00 </c:v>
                </c:pt>
                <c:pt idx="12279">
                  <c:v> $27 060,00 </c:v>
                </c:pt>
                <c:pt idx="12280">
                  <c:v> $33 935,00 </c:v>
                </c:pt>
                <c:pt idx="12281">
                  <c:v> $32 045,00 </c:v>
                </c:pt>
                <c:pt idx="12282">
                  <c:v> $30 550,00 </c:v>
                </c:pt>
                <c:pt idx="12283">
                  <c:v> $28 790,00 </c:v>
                </c:pt>
                <c:pt idx="12284">
                  <c:v> $24 165,00 </c:v>
                </c:pt>
                <c:pt idx="12285">
                  <c:v> $30 765,00 </c:v>
                </c:pt>
                <c:pt idx="12286">
                  <c:v> $28 880,00 </c:v>
                </c:pt>
                <c:pt idx="12287">
                  <c:v> $27 380,00 </c:v>
                </c:pt>
                <c:pt idx="12288">
                  <c:v> $25 895,00 </c:v>
                </c:pt>
                <c:pt idx="12289">
                  <c:v> $25 845,00 </c:v>
                </c:pt>
                <c:pt idx="12290">
                  <c:v> $33 785,00 </c:v>
                </c:pt>
                <c:pt idx="12291">
                  <c:v> $31 900,00 </c:v>
                </c:pt>
                <c:pt idx="12292">
                  <c:v> $29 380,00 </c:v>
                </c:pt>
                <c:pt idx="12293">
                  <c:v> $27 580,00 </c:v>
                </c:pt>
                <c:pt idx="12294">
                  <c:v> $21 115,00 </c:v>
                </c:pt>
                <c:pt idx="12295">
                  <c:v> $30 475,00 </c:v>
                </c:pt>
                <c:pt idx="12296">
                  <c:v> $28 590,00 </c:v>
                </c:pt>
                <c:pt idx="12297">
                  <c:v> $26 205,00 </c:v>
                </c:pt>
                <c:pt idx="12298">
                  <c:v> $24 865,00 </c:v>
                </c:pt>
                <c:pt idx="12299">
                  <c:v> $33 495,00 </c:v>
                </c:pt>
                <c:pt idx="12300">
                  <c:v> $31 610,00 </c:v>
                </c:pt>
                <c:pt idx="12301">
                  <c:v> $30 255,00 </c:v>
                </c:pt>
                <c:pt idx="12302">
                  <c:v> $30 325,00 </c:v>
                </c:pt>
                <c:pt idx="12303">
                  <c:v> $28 440,00 </c:v>
                </c:pt>
                <c:pt idx="12304">
                  <c:v> $27 080,00 </c:v>
                </c:pt>
                <c:pt idx="12305">
                  <c:v> $35 170,00 </c:v>
                </c:pt>
                <c:pt idx="12306">
                  <c:v> $33 280,00 </c:v>
                </c:pt>
                <c:pt idx="12307">
                  <c:v> $31 615,00 </c:v>
                </c:pt>
                <c:pt idx="12308">
                  <c:v> $28 495,00 </c:v>
                </c:pt>
                <c:pt idx="12309">
                  <c:v> $32 340,00 </c:v>
                </c:pt>
                <c:pt idx="12310">
                  <c:v> $30 455,00 </c:v>
                </c:pt>
                <c:pt idx="12311">
                  <c:v> $28 665,00 </c:v>
                </c:pt>
                <c:pt idx="12312">
                  <c:v> $34 345,00 </c:v>
                </c:pt>
                <c:pt idx="12313">
                  <c:v> $18 290,00 </c:v>
                </c:pt>
                <c:pt idx="12314">
                  <c:v> $26 260,00 </c:v>
                </c:pt>
                <c:pt idx="12315">
                  <c:v> $23 495,00 </c:v>
                </c:pt>
                <c:pt idx="12316">
                  <c:v> $29 775,00 </c:v>
                </c:pt>
                <c:pt idx="12317">
                  <c:v> $27 115,00 </c:v>
                </c:pt>
                <c:pt idx="12318">
                  <c:v> $21 910,00 </c:v>
                </c:pt>
                <c:pt idx="12319">
                  <c:v> $18 190,00 </c:v>
                </c:pt>
                <c:pt idx="12320">
                  <c:v> $25 960,00 </c:v>
                </c:pt>
                <c:pt idx="12321">
                  <c:v> $23 395,00 </c:v>
                </c:pt>
                <c:pt idx="12322">
                  <c:v> $29 475,00 </c:v>
                </c:pt>
                <c:pt idx="12323">
                  <c:v> $26 815,00 </c:v>
                </c:pt>
                <c:pt idx="12324">
                  <c:v> $21 610,00 </c:v>
                </c:pt>
                <c:pt idx="12325">
                  <c:v> $26 640,00 </c:v>
                </c:pt>
                <c:pt idx="12326">
                  <c:v> $33 770,00 </c:v>
                </c:pt>
                <c:pt idx="12327">
                  <c:v> $29 875,00 </c:v>
                </c:pt>
                <c:pt idx="12328">
                  <c:v> $29 710,00 </c:v>
                </c:pt>
                <c:pt idx="12329">
                  <c:v> $37 135,00 </c:v>
                </c:pt>
                <c:pt idx="12330">
                  <c:v> $33 240,00 </c:v>
                </c:pt>
                <c:pt idx="12331">
                  <c:v> $31 475,00 </c:v>
                </c:pt>
                <c:pt idx="12332">
                  <c:v> $28 405,00 </c:v>
                </c:pt>
                <c:pt idx="12333">
                  <c:v> $24 940,00 </c:v>
                </c:pt>
                <c:pt idx="12334">
                  <c:v> $33 475,00 </c:v>
                </c:pt>
                <c:pt idx="12335">
                  <c:v> $28 675,00 </c:v>
                </c:pt>
                <c:pt idx="12336">
                  <c:v> $28 510,00 </c:v>
                </c:pt>
                <c:pt idx="12337">
                  <c:v> $36 835,00 </c:v>
                </c:pt>
                <c:pt idx="12338">
                  <c:v> $32 040,00 </c:v>
                </c:pt>
                <c:pt idx="12339">
                  <c:v> $30 275,00 </c:v>
                </c:pt>
                <c:pt idx="12340">
                  <c:v> $27 405,00 </c:v>
                </c:pt>
                <c:pt idx="12341">
                  <c:v> $35 060,00 </c:v>
                </c:pt>
                <c:pt idx="12342">
                  <c:v> $30 995,00 </c:v>
                </c:pt>
                <c:pt idx="12343">
                  <c:v> $38 410,00 </c:v>
                </c:pt>
                <c:pt idx="12344">
                  <c:v> $26 975,00 </c:v>
                </c:pt>
                <c:pt idx="12345">
                  <c:v> $19 645,00 </c:v>
                </c:pt>
                <c:pt idx="12346">
                  <c:v> $26 025,00 </c:v>
                </c:pt>
                <c:pt idx="12347">
                  <c:v> $24 785,00 </c:v>
                </c:pt>
                <c:pt idx="12348">
                  <c:v> $29 280,00 </c:v>
                </c:pt>
                <c:pt idx="12349">
                  <c:v> $26 620,00 </c:v>
                </c:pt>
                <c:pt idx="12350">
                  <c:v> $21 480,00 </c:v>
                </c:pt>
                <c:pt idx="12351">
                  <c:v> $19 545,00 </c:v>
                </c:pt>
                <c:pt idx="12352">
                  <c:v> $25 725,00 </c:v>
                </c:pt>
                <c:pt idx="12353">
                  <c:v> $24 685,00 </c:v>
                </c:pt>
                <c:pt idx="12354">
                  <c:v> $28 980,00 </c:v>
                </c:pt>
                <c:pt idx="12355">
                  <c:v> $26 320,00 </c:v>
                </c:pt>
                <c:pt idx="12356">
                  <c:v> $21 180,00 </c:v>
                </c:pt>
                <c:pt idx="12357">
                  <c:v> $26 245,00 </c:v>
                </c:pt>
                <c:pt idx="12358">
                  <c:v> $33 535,00 </c:v>
                </c:pt>
                <c:pt idx="12359">
                  <c:v> $29 640,00 </c:v>
                </c:pt>
                <c:pt idx="12360">
                  <c:v> $29 250,00 </c:v>
                </c:pt>
                <c:pt idx="12361">
                  <c:v> $36 935,00 </c:v>
                </c:pt>
                <c:pt idx="12362">
                  <c:v> $32 745,00 </c:v>
                </c:pt>
                <c:pt idx="12363">
                  <c:v> $30 980,00 </c:v>
                </c:pt>
                <c:pt idx="12364">
                  <c:v> $27 975,00 </c:v>
                </c:pt>
                <c:pt idx="12365">
                  <c:v> $24 545,00 </c:v>
                </c:pt>
                <c:pt idx="12366">
                  <c:v> $33 238,00 </c:v>
                </c:pt>
                <c:pt idx="12367">
                  <c:v> $28 440,00 </c:v>
                </c:pt>
                <c:pt idx="12368">
                  <c:v> $28 050,00 </c:v>
                </c:pt>
                <c:pt idx="12369">
                  <c:v> $36 635,00 </c:v>
                </c:pt>
                <c:pt idx="12370">
                  <c:v> $31 545,00 </c:v>
                </c:pt>
                <c:pt idx="12371">
                  <c:v> $29 780,00 </c:v>
                </c:pt>
                <c:pt idx="12372">
                  <c:v> $24 902,00 </c:v>
                </c:pt>
                <c:pt idx="12373">
                  <c:v> $19 150,00 </c:v>
                </c:pt>
                <c:pt idx="12374">
                  <c:v> $24 040,00 </c:v>
                </c:pt>
                <c:pt idx="12375">
                  <c:v> $24 040,00 </c:v>
                </c:pt>
                <c:pt idx="12376">
                  <c:v> $28 390,00 </c:v>
                </c:pt>
                <c:pt idx="12377">
                  <c:v> $24 552,00 </c:v>
                </c:pt>
                <c:pt idx="12378">
                  <c:v> $19 662,00 </c:v>
                </c:pt>
                <c:pt idx="12379">
                  <c:v> $23 740,00 </c:v>
                </c:pt>
                <c:pt idx="12380">
                  <c:v> $28 090,00 </c:v>
                </c:pt>
                <c:pt idx="12381">
                  <c:v> $24 252,00 </c:v>
                </c:pt>
                <c:pt idx="12382">
                  <c:v> $19 362,00 </c:v>
                </c:pt>
                <c:pt idx="12383">
                  <c:v> $28 647,00 </c:v>
                </c:pt>
                <c:pt idx="12384">
                  <c:v> $28 647,00 </c:v>
                </c:pt>
                <c:pt idx="12385">
                  <c:v> $31 752,00 </c:v>
                </c:pt>
                <c:pt idx="12386">
                  <c:v> $31 752,00 </c:v>
                </c:pt>
                <c:pt idx="12387">
                  <c:v> $29 007,00 </c:v>
                </c:pt>
                <c:pt idx="12388">
                  <c:v> $26 002,00 </c:v>
                </c:pt>
                <c:pt idx="12389">
                  <c:v> $23 600,00 </c:v>
                </c:pt>
                <c:pt idx="12390">
                  <c:v> $27 547,00 </c:v>
                </c:pt>
                <c:pt idx="12391">
                  <c:v> $27 547,00 </c:v>
                </c:pt>
                <c:pt idx="12392">
                  <c:v> $30 652,00 </c:v>
                </c:pt>
                <c:pt idx="12393">
                  <c:v> $30 652,00 </c:v>
                </c:pt>
                <c:pt idx="12394">
                  <c:v> $27 907,00 </c:v>
                </c:pt>
                <c:pt idx="12395">
                  <c:v> $24 447,00 </c:v>
                </c:pt>
                <c:pt idx="12396">
                  <c:v> $24 212,00 </c:v>
                </c:pt>
                <c:pt idx="12397">
                  <c:v> $20 043,00 </c:v>
                </c:pt>
                <c:pt idx="12398">
                  <c:v> $27 304,00 </c:v>
                </c:pt>
                <c:pt idx="12399">
                  <c:v> $24 585,00 </c:v>
                </c:pt>
                <c:pt idx="12400">
                  <c:v> $22 718,00 </c:v>
                </c:pt>
                <c:pt idx="12401">
                  <c:v> $18 176,00 </c:v>
                </c:pt>
                <c:pt idx="12402">
                  <c:v> $23 912,00 </c:v>
                </c:pt>
                <c:pt idx="12403">
                  <c:v> $19 743,00 </c:v>
                </c:pt>
                <c:pt idx="12404">
                  <c:v> $19 743,00 </c:v>
                </c:pt>
                <c:pt idx="12405">
                  <c:v> $27 004,00 </c:v>
                </c:pt>
                <c:pt idx="12406">
                  <c:v> $24 285,00 </c:v>
                </c:pt>
                <c:pt idx="12407">
                  <c:v> $24 285,00 </c:v>
                </c:pt>
                <c:pt idx="12408">
                  <c:v> $22 540,00 </c:v>
                </c:pt>
                <c:pt idx="12409">
                  <c:v> $17 998,00 </c:v>
                </c:pt>
                <c:pt idx="12410">
                  <c:v> $27 019,00 </c:v>
                </c:pt>
                <c:pt idx="12411">
                  <c:v> $25 667,00 </c:v>
                </c:pt>
                <c:pt idx="12412">
                  <c:v> $30 096,00 </c:v>
                </c:pt>
                <c:pt idx="12413">
                  <c:v> $28 519,00 </c:v>
                </c:pt>
                <c:pt idx="12414">
                  <c:v> $27 599,00 </c:v>
                </c:pt>
                <c:pt idx="12415">
                  <c:v> $24 747,00 </c:v>
                </c:pt>
                <c:pt idx="12416">
                  <c:v> $26 719,00 </c:v>
                </c:pt>
                <c:pt idx="12417">
                  <c:v> $25 367,00 </c:v>
                </c:pt>
                <c:pt idx="12418">
                  <c:v> $29 796,00 </c:v>
                </c:pt>
                <c:pt idx="12419">
                  <c:v> $28 219,00 </c:v>
                </c:pt>
                <c:pt idx="12420">
                  <c:v> $43 385,00 </c:v>
                </c:pt>
                <c:pt idx="12421">
                  <c:v> $27 299,00 </c:v>
                </c:pt>
                <c:pt idx="12422">
                  <c:v> $25 891,00 </c:v>
                </c:pt>
                <c:pt idx="12423">
                  <c:v> $22 544,00 </c:v>
                </c:pt>
                <c:pt idx="12424">
                  <c:v> $16 990,00 </c:v>
                </c:pt>
                <c:pt idx="12425">
                  <c:v> $25 556,00 </c:v>
                </c:pt>
                <c:pt idx="12426">
                  <c:v> $21 807,00 </c:v>
                </c:pt>
                <c:pt idx="12427">
                  <c:v> $22 244,00 </c:v>
                </c:pt>
                <c:pt idx="12428">
                  <c:v> $16 690,00 </c:v>
                </c:pt>
                <c:pt idx="12429">
                  <c:v> $25 256,00 </c:v>
                </c:pt>
                <c:pt idx="12430">
                  <c:v> $21 507,00 </c:v>
                </c:pt>
                <c:pt idx="12431">
                  <c:v> $25 619,00 </c:v>
                </c:pt>
                <c:pt idx="12432">
                  <c:v> $23 179,00 </c:v>
                </c:pt>
                <c:pt idx="12433">
                  <c:v> $28 631,00 </c:v>
                </c:pt>
                <c:pt idx="12434">
                  <c:v> $26 191,00 </c:v>
                </c:pt>
                <c:pt idx="12435">
                  <c:v> $25 319,00 </c:v>
                </c:pt>
                <c:pt idx="12436">
                  <c:v> $22 879,00 </c:v>
                </c:pt>
                <c:pt idx="12437">
                  <c:v> $38 370,00 </c:v>
                </c:pt>
                <c:pt idx="12438">
                  <c:v> $28 331,00 </c:v>
                </c:pt>
                <c:pt idx="12439">
                  <c:v> $18 525,00 </c:v>
                </c:pt>
                <c:pt idx="12440">
                  <c:v> $20 100,00 </c:v>
                </c:pt>
                <c:pt idx="12441">
                  <c:v> $17 100,00 </c:v>
                </c:pt>
                <c:pt idx="12442">
                  <c:v> $19 825,00 </c:v>
                </c:pt>
                <c:pt idx="12443">
                  <c:v> $16 825,00 </c:v>
                </c:pt>
                <c:pt idx="12444">
                  <c:v> $19 525,00 </c:v>
                </c:pt>
                <c:pt idx="12445">
                  <c:v> $16 525,00 </c:v>
                </c:pt>
                <c:pt idx="12446">
                  <c:v> $26 269,00 </c:v>
                </c:pt>
                <c:pt idx="12447">
                  <c:v> $23 269,00 </c:v>
                </c:pt>
                <c:pt idx="12448">
                  <c:v> $22 320,00 </c:v>
                </c:pt>
                <c:pt idx="12449">
                  <c:v> $19 320,00 </c:v>
                </c:pt>
                <c:pt idx="12450">
                  <c:v> $21 525,00 </c:v>
                </c:pt>
                <c:pt idx="12451">
                  <c:v> $18 092,00 </c:v>
                </c:pt>
                <c:pt idx="12452">
                  <c:v> $19 587,00 </c:v>
                </c:pt>
                <c:pt idx="12453">
                  <c:v> $16 587,00 </c:v>
                </c:pt>
                <c:pt idx="12454">
                  <c:v> $19 312,00 </c:v>
                </c:pt>
                <c:pt idx="12455">
                  <c:v> $16 312,00 </c:v>
                </c:pt>
                <c:pt idx="12456">
                  <c:v> $19 012,00 </c:v>
                </c:pt>
                <c:pt idx="12457">
                  <c:v> $16 012,00 </c:v>
                </c:pt>
                <c:pt idx="12458">
                  <c:v> $21 471,00 </c:v>
                </c:pt>
                <c:pt idx="12459">
                  <c:v> $18 667,00 </c:v>
                </c:pt>
                <c:pt idx="12460">
                  <c:v> $21 891,00 </c:v>
                </c:pt>
                <c:pt idx="12461">
                  <c:v> $19 087,00 </c:v>
                </c:pt>
                <c:pt idx="12462">
                  <c:v> $20 896,00 </c:v>
                </c:pt>
                <c:pt idx="12463">
                  <c:v> $17 556,00 </c:v>
                </c:pt>
                <c:pt idx="12464">
                  <c:v> $18 963,00 </c:v>
                </c:pt>
                <c:pt idx="12465">
                  <c:v> $16 309,00 </c:v>
                </c:pt>
                <c:pt idx="12466">
                  <c:v> $18 700,00 </c:v>
                </c:pt>
                <c:pt idx="12467">
                  <c:v> $15 776,00 </c:v>
                </c:pt>
                <c:pt idx="12468">
                  <c:v> $18 401,00 </c:v>
                </c:pt>
                <c:pt idx="12469">
                  <c:v> $15 496,00 </c:v>
                </c:pt>
                <c:pt idx="12470">
                  <c:v> $20 702,00 </c:v>
                </c:pt>
                <c:pt idx="12471">
                  <c:v> $18 068,00 </c:v>
                </c:pt>
                <c:pt idx="12472">
                  <c:v> $21 064,00 </c:v>
                </c:pt>
                <c:pt idx="12473">
                  <c:v> $18 499,00 </c:v>
                </c:pt>
                <c:pt idx="12474">
                  <c:v> $20 290,00 </c:v>
                </c:pt>
                <c:pt idx="12475">
                  <c:v> $16 977,00 </c:v>
                </c:pt>
                <c:pt idx="12476">
                  <c:v> $18 071,00 </c:v>
                </c:pt>
                <c:pt idx="12477">
                  <c:v> $15 730,00 </c:v>
                </c:pt>
                <c:pt idx="12478">
                  <c:v> $17 808,00 </c:v>
                </c:pt>
                <c:pt idx="12479">
                  <c:v> $15 197,00 </c:v>
                </c:pt>
                <c:pt idx="12480">
                  <c:v> $17 509,00 </c:v>
                </c:pt>
                <c:pt idx="12481">
                  <c:v> $14 917,00 </c:v>
                </c:pt>
                <c:pt idx="12482">
                  <c:v> $19 814,00 </c:v>
                </c:pt>
                <c:pt idx="12483">
                  <c:v> $17 489,00 </c:v>
                </c:pt>
                <c:pt idx="12484">
                  <c:v> $20 176,00 </c:v>
                </c:pt>
                <c:pt idx="12485">
                  <c:v> $17 920,00 </c:v>
                </c:pt>
                <c:pt idx="12486">
                  <c:v> $19 402,00 </c:v>
                </c:pt>
                <c:pt idx="12487">
                  <c:v> $16 394,00 </c:v>
                </c:pt>
                <c:pt idx="12488">
                  <c:v> $17 571,00 </c:v>
                </c:pt>
                <c:pt idx="12489">
                  <c:v> $15 230,00 </c:v>
                </c:pt>
                <c:pt idx="12490">
                  <c:v> $17 308,00 </c:v>
                </c:pt>
                <c:pt idx="12491">
                  <c:v> $14 847,00 </c:v>
                </c:pt>
                <c:pt idx="12492">
                  <c:v> $17 009,00 </c:v>
                </c:pt>
                <c:pt idx="12493">
                  <c:v> $14 567,00 </c:v>
                </c:pt>
                <c:pt idx="12494">
                  <c:v> $19 131,00 </c:v>
                </c:pt>
                <c:pt idx="12495">
                  <c:v> $16 806,00 </c:v>
                </c:pt>
                <c:pt idx="12496">
                  <c:v> $19 493,00 </c:v>
                </c:pt>
                <c:pt idx="12497">
                  <c:v> $17 237,00 </c:v>
                </c:pt>
                <c:pt idx="12498">
                  <c:v> $18 719,00 </c:v>
                </c:pt>
                <c:pt idx="12499">
                  <c:v> $15 368,00 </c:v>
                </c:pt>
                <c:pt idx="12500">
                  <c:v> $16 473,00 </c:v>
                </c:pt>
                <c:pt idx="12501">
                  <c:v> $14 223,00 </c:v>
                </c:pt>
                <c:pt idx="12502">
                  <c:v> $16 363,00 </c:v>
                </c:pt>
                <c:pt idx="12503">
                  <c:v> $14 123,00 </c:v>
                </c:pt>
                <c:pt idx="12504">
                  <c:v> $16 073,00 </c:v>
                </c:pt>
                <c:pt idx="12505">
                  <c:v> $13 823,00 </c:v>
                </c:pt>
                <c:pt idx="12506">
                  <c:v> $18 020,00 </c:v>
                </c:pt>
                <c:pt idx="12507">
                  <c:v> $15 768,00 </c:v>
                </c:pt>
                <c:pt idx="12508">
                  <c:v> $17 910,00 </c:v>
                </c:pt>
                <c:pt idx="12509">
                  <c:v> $15 628,00 </c:v>
                </c:pt>
                <c:pt idx="12510">
                  <c:v> $17 620,00 </c:v>
                </c:pt>
                <c:pt idx="12511">
                  <c:v> $14 283,00 </c:v>
                </c:pt>
                <c:pt idx="12512">
                  <c:v> $15 983,00 </c:v>
                </c:pt>
                <c:pt idx="12513">
                  <c:v> $13 733,00 </c:v>
                </c:pt>
                <c:pt idx="12514">
                  <c:v> $15 873,00 </c:v>
                </c:pt>
                <c:pt idx="12515">
                  <c:v> $13 633,00 </c:v>
                </c:pt>
                <c:pt idx="12516">
                  <c:v> $15 583,00 </c:v>
                </c:pt>
                <c:pt idx="12517">
                  <c:v> $13 333,00 </c:v>
                </c:pt>
                <c:pt idx="12518">
                  <c:v> $16 935,00 </c:v>
                </c:pt>
                <c:pt idx="12519">
                  <c:v> $14 683,00 </c:v>
                </c:pt>
                <c:pt idx="12520">
                  <c:v> $16 825,00 </c:v>
                </c:pt>
                <c:pt idx="12521">
                  <c:v> $14 573,00 </c:v>
                </c:pt>
                <c:pt idx="12522">
                  <c:v> $16 535,00 </c:v>
                </c:pt>
                <c:pt idx="12523">
                  <c:v> $47 100,00 </c:v>
                </c:pt>
                <c:pt idx="12524">
                  <c:v> $38 500,00 </c:v>
                </c:pt>
                <c:pt idx="12525">
                  <c:v> $32 600,00 </c:v>
                </c:pt>
                <c:pt idx="12526">
                  <c:v> $29 000,00 </c:v>
                </c:pt>
                <c:pt idx="12527">
                  <c:v> $45 100,00 </c:v>
                </c:pt>
                <c:pt idx="12528">
                  <c:v> $41 600,00 </c:v>
                </c:pt>
                <c:pt idx="12529">
                  <c:v> $34 600,00 </c:v>
                </c:pt>
                <c:pt idx="12530">
                  <c:v> $49 890,00 </c:v>
                </c:pt>
                <c:pt idx="12531">
                  <c:v> $41 020,00 </c:v>
                </c:pt>
                <c:pt idx="12532">
                  <c:v> $34 175,00 </c:v>
                </c:pt>
                <c:pt idx="12533">
                  <c:v> $30 975,00 </c:v>
                </c:pt>
                <c:pt idx="12534">
                  <c:v> $47 890,00 </c:v>
                </c:pt>
                <c:pt idx="12535">
                  <c:v> $43 020,00 </c:v>
                </c:pt>
                <c:pt idx="12536">
                  <c:v> $36 175,00 </c:v>
                </c:pt>
                <c:pt idx="12537">
                  <c:v> $49 690,00 </c:v>
                </c:pt>
                <c:pt idx="12538">
                  <c:v> $40 820,00 </c:v>
                </c:pt>
                <c:pt idx="12539">
                  <c:v> $33 975,00 </c:v>
                </c:pt>
                <c:pt idx="12540">
                  <c:v> $47 690,00 </c:v>
                </c:pt>
                <c:pt idx="12541">
                  <c:v> $42 820,00 </c:v>
                </c:pt>
                <c:pt idx="12542">
                  <c:v> $35 975,00 </c:v>
                </c:pt>
                <c:pt idx="12543">
                  <c:v> $48 825,00 </c:v>
                </c:pt>
                <c:pt idx="12544">
                  <c:v> $40 540,00 </c:v>
                </c:pt>
                <c:pt idx="12545">
                  <c:v> $34 485,00 </c:v>
                </c:pt>
                <c:pt idx="12546">
                  <c:v> $46 825,00 </c:v>
                </c:pt>
                <c:pt idx="12547">
                  <c:v> $42 540,00 </c:v>
                </c:pt>
                <c:pt idx="12548">
                  <c:v> $36 485,00 </c:v>
                </c:pt>
                <c:pt idx="12549">
                  <c:v> $47 945,00 </c:v>
                </c:pt>
                <c:pt idx="12550">
                  <c:v> $39 780,00 </c:v>
                </c:pt>
                <c:pt idx="12551">
                  <c:v> $34 050,00 </c:v>
                </c:pt>
                <c:pt idx="12552">
                  <c:v> $45 945,00 </c:v>
                </c:pt>
                <c:pt idx="12553">
                  <c:v> $41 780,00 </c:v>
                </c:pt>
                <c:pt idx="12554">
                  <c:v> $36 050,00 </c:v>
                </c:pt>
                <c:pt idx="12555">
                  <c:v> $46 810,00 </c:v>
                </c:pt>
                <c:pt idx="12556">
                  <c:v> $39 965,00 </c:v>
                </c:pt>
                <c:pt idx="12557">
                  <c:v> $39 060,00 </c:v>
                </c:pt>
                <c:pt idx="12558">
                  <c:v> $35 310,00 </c:v>
                </c:pt>
                <c:pt idx="12559">
                  <c:v> $32 835,00 </c:v>
                </c:pt>
                <c:pt idx="12560">
                  <c:v> $44 810,00 </c:v>
                </c:pt>
                <c:pt idx="12561">
                  <c:v> $41 965,00 </c:v>
                </c:pt>
                <c:pt idx="12562">
                  <c:v> $41 060,00 </c:v>
                </c:pt>
                <c:pt idx="12563">
                  <c:v> $37 310,00 </c:v>
                </c:pt>
                <c:pt idx="12564">
                  <c:v> $34 835,00 </c:v>
                </c:pt>
                <c:pt idx="12565">
                  <c:v> $45 380,00 </c:v>
                </c:pt>
                <c:pt idx="12566">
                  <c:v> $39 250,00 </c:v>
                </c:pt>
                <c:pt idx="12567">
                  <c:v> $38 345,00 </c:v>
                </c:pt>
                <c:pt idx="12568">
                  <c:v> $34 625,00 </c:v>
                </c:pt>
                <c:pt idx="12569">
                  <c:v> $32 000,00 </c:v>
                </c:pt>
                <c:pt idx="12570">
                  <c:v> $43 380,00 </c:v>
                </c:pt>
                <c:pt idx="12571">
                  <c:v> $41 250,00 </c:v>
                </c:pt>
                <c:pt idx="12572">
                  <c:v> $40 345,00 </c:v>
                </c:pt>
                <c:pt idx="12573">
                  <c:v> $36 625,00 </c:v>
                </c:pt>
                <c:pt idx="12574">
                  <c:v> $34 000,00 </c:v>
                </c:pt>
                <c:pt idx="12575">
                  <c:v> $33 740,00 </c:v>
                </c:pt>
                <c:pt idx="12576">
                  <c:v> $40 185,00 </c:v>
                </c:pt>
                <c:pt idx="12577">
                  <c:v> $38 085,00 </c:v>
                </c:pt>
                <c:pt idx="12578">
                  <c:v> $34 365,00 </c:v>
                </c:pt>
                <c:pt idx="12579">
                  <c:v> $31 740,00 </c:v>
                </c:pt>
                <c:pt idx="12580">
                  <c:v> $42 185,00 </c:v>
                </c:pt>
                <c:pt idx="12581">
                  <c:v> $40 085,00 </c:v>
                </c:pt>
                <c:pt idx="12582">
                  <c:v> $36 365,00 </c:v>
                </c:pt>
                <c:pt idx="12583">
                  <c:v> $33 890,00 </c:v>
                </c:pt>
                <c:pt idx="12584">
                  <c:v> $38 490,00 </c:v>
                </c:pt>
                <c:pt idx="12585">
                  <c:v> $36 250,00 </c:v>
                </c:pt>
                <c:pt idx="12586">
                  <c:v> $31 890,00 </c:v>
                </c:pt>
                <c:pt idx="12587">
                  <c:v> $40 490,00 </c:v>
                </c:pt>
                <c:pt idx="12588">
                  <c:v> $38 250,00 </c:v>
                </c:pt>
                <c:pt idx="12589">
                  <c:v> $32 150,00 </c:v>
                </c:pt>
                <c:pt idx="12590">
                  <c:v> $36 650,00 </c:v>
                </c:pt>
                <c:pt idx="12591">
                  <c:v> $34 675,00 </c:v>
                </c:pt>
                <c:pt idx="12592">
                  <c:v> $30 140,00 </c:v>
                </c:pt>
                <c:pt idx="12593">
                  <c:v> $38 665,00 </c:v>
                </c:pt>
                <c:pt idx="12594">
                  <c:v> $36 685,00 </c:v>
                </c:pt>
                <c:pt idx="12595">
                  <c:v> $31 255,00 </c:v>
                </c:pt>
                <c:pt idx="12596">
                  <c:v> $33 225,00 </c:v>
                </c:pt>
                <c:pt idx="12597">
                  <c:v> $29 255,00 </c:v>
                </c:pt>
                <c:pt idx="12598">
                  <c:v> $35 225,00 </c:v>
                </c:pt>
                <c:pt idx="12599">
                  <c:v> $39 500,00 </c:v>
                </c:pt>
                <c:pt idx="12600">
                  <c:v> $33 700,00 </c:v>
                </c:pt>
                <c:pt idx="12601">
                  <c:v> $30 900,00 </c:v>
                </c:pt>
                <c:pt idx="12602">
                  <c:v> $31 800,00 </c:v>
                </c:pt>
                <c:pt idx="12603">
                  <c:v> $28 100,00 </c:v>
                </c:pt>
                <c:pt idx="12604">
                  <c:v> $25 000,00 </c:v>
                </c:pt>
                <c:pt idx="12605">
                  <c:v> $37 800,00 </c:v>
                </c:pt>
                <c:pt idx="12606">
                  <c:v> $35 500,00 </c:v>
                </c:pt>
                <c:pt idx="12607">
                  <c:v> $32 600,00 </c:v>
                </c:pt>
                <c:pt idx="12608">
                  <c:v> $33 600,00 </c:v>
                </c:pt>
                <c:pt idx="12609">
                  <c:v> $29 800,00 </c:v>
                </c:pt>
                <c:pt idx="12610">
                  <c:v> $39 300,00 </c:v>
                </c:pt>
                <c:pt idx="12611">
                  <c:v> $34 200,00 </c:v>
                </c:pt>
                <c:pt idx="12612">
                  <c:v> $31 400,00 </c:v>
                </c:pt>
                <c:pt idx="12613">
                  <c:v> $31 600,00 </c:v>
                </c:pt>
                <c:pt idx="12614">
                  <c:v> $27 900,00 </c:v>
                </c:pt>
                <c:pt idx="12615">
                  <c:v> $24 995,00 </c:v>
                </c:pt>
                <c:pt idx="12616">
                  <c:v> $37 600,00 </c:v>
                </c:pt>
                <c:pt idx="12617">
                  <c:v> $36 000,00 </c:v>
                </c:pt>
                <c:pt idx="12618">
                  <c:v> $33 100,00 </c:v>
                </c:pt>
                <c:pt idx="12619">
                  <c:v> $33 400,00 </c:v>
                </c:pt>
                <c:pt idx="12620">
                  <c:v> $29 600,00 </c:v>
                </c:pt>
                <c:pt idx="12621">
                  <c:v> $35 925,00 </c:v>
                </c:pt>
                <c:pt idx="12622">
                  <c:v> $30 820,00 </c:v>
                </c:pt>
                <c:pt idx="12623">
                  <c:v> $27 000,00 </c:v>
                </c:pt>
                <c:pt idx="12624">
                  <c:v> $23 975,00 </c:v>
                </c:pt>
                <c:pt idx="12625">
                  <c:v> $34 175,00 </c:v>
                </c:pt>
                <c:pt idx="12626">
                  <c:v> $32 570,00 </c:v>
                </c:pt>
                <c:pt idx="12627">
                  <c:v> $28 750,00 </c:v>
                </c:pt>
                <c:pt idx="12628">
                  <c:v> $37 240,00 </c:v>
                </c:pt>
                <c:pt idx="12629">
                  <c:v> $29 820,00 </c:v>
                </c:pt>
                <c:pt idx="12630">
                  <c:v> $26 560,00 </c:v>
                </c:pt>
                <c:pt idx="12631">
                  <c:v> $24 070,00 </c:v>
                </c:pt>
                <c:pt idx="12632">
                  <c:v> $35 490,00 </c:v>
                </c:pt>
                <c:pt idx="12633">
                  <c:v> $31 570,00 </c:v>
                </c:pt>
                <c:pt idx="12634">
                  <c:v> $28 310,00 </c:v>
                </c:pt>
                <c:pt idx="12635">
                  <c:v> $36 905,00 </c:v>
                </c:pt>
                <c:pt idx="12636">
                  <c:v> $29 515,00 </c:v>
                </c:pt>
                <c:pt idx="12637">
                  <c:v> $26 465,00 </c:v>
                </c:pt>
                <c:pt idx="12638">
                  <c:v> $35 155,00 </c:v>
                </c:pt>
                <c:pt idx="12639">
                  <c:v> $31 265,00 </c:v>
                </c:pt>
                <c:pt idx="12640">
                  <c:v> $28 215,00 </c:v>
                </c:pt>
                <c:pt idx="12641">
                  <c:v> $36 745,00 </c:v>
                </c:pt>
                <c:pt idx="12642">
                  <c:v> $29 355,00 </c:v>
                </c:pt>
                <c:pt idx="12643">
                  <c:v> $26 305,00 </c:v>
                </c:pt>
                <c:pt idx="12644">
                  <c:v> $34 995,00 </c:v>
                </c:pt>
                <c:pt idx="12645">
                  <c:v> $31 105,00 </c:v>
                </c:pt>
                <c:pt idx="12646">
                  <c:v> $28 055,00 </c:v>
                </c:pt>
                <c:pt idx="12647">
                  <c:v> $27 310,00 </c:v>
                </c:pt>
                <c:pt idx="12648">
                  <c:v> $31 260,00 </c:v>
                </c:pt>
                <c:pt idx="12649">
                  <c:v> $28 510,00 </c:v>
                </c:pt>
                <c:pt idx="12650">
                  <c:v> $26 960,00 </c:v>
                </c:pt>
                <c:pt idx="12651">
                  <c:v> $25 560,00 </c:v>
                </c:pt>
                <c:pt idx="12652">
                  <c:v> $33 010,00 </c:v>
                </c:pt>
                <c:pt idx="12653">
                  <c:v> $30 260,00 </c:v>
                </c:pt>
                <c:pt idx="12654">
                  <c:v> $28 710,00 </c:v>
                </c:pt>
                <c:pt idx="12655">
                  <c:v> $26 250,00 </c:v>
                </c:pt>
                <c:pt idx="12656">
                  <c:v> $29 900,00 </c:v>
                </c:pt>
                <c:pt idx="12657">
                  <c:v> $28 100,00 </c:v>
                </c:pt>
                <c:pt idx="12658">
                  <c:v> $26 300,00 </c:v>
                </c:pt>
                <c:pt idx="12659">
                  <c:v> $24 500,00 </c:v>
                </c:pt>
                <c:pt idx="12660">
                  <c:v> $31 650,00 </c:v>
                </c:pt>
                <c:pt idx="12661">
                  <c:v> $29 850,00 </c:v>
                </c:pt>
                <c:pt idx="12662">
                  <c:v> $28 050,00 </c:v>
                </c:pt>
                <c:pt idx="12663">
                  <c:v> $26 000,00 </c:v>
                </c:pt>
                <c:pt idx="12664">
                  <c:v> $29 550,00 </c:v>
                </c:pt>
                <c:pt idx="12665">
                  <c:v> $27 750,00 </c:v>
                </c:pt>
                <c:pt idx="12666">
                  <c:v> $25 950,00 </c:v>
                </c:pt>
                <c:pt idx="12667">
                  <c:v> $24 250,00 </c:v>
                </c:pt>
                <c:pt idx="12668">
                  <c:v> $31 300,00 </c:v>
                </c:pt>
                <c:pt idx="12669">
                  <c:v> $29 500,00 </c:v>
                </c:pt>
                <c:pt idx="12670">
                  <c:v> $27 700,00 </c:v>
                </c:pt>
                <c:pt idx="12671">
                  <c:v> $66 700,00 </c:v>
                </c:pt>
                <c:pt idx="12672">
                  <c:v> $57 800,00 </c:v>
                </c:pt>
                <c:pt idx="12673">
                  <c:v> $60 600,00 </c:v>
                </c:pt>
                <c:pt idx="12674">
                  <c:v> $52 600,00 </c:v>
                </c:pt>
                <c:pt idx="12675">
                  <c:v> $69 700,00 </c:v>
                </c:pt>
                <c:pt idx="12676">
                  <c:v> $54 800,00 </c:v>
                </c:pt>
                <c:pt idx="12677">
                  <c:v> $57 600,00 </c:v>
                </c:pt>
                <c:pt idx="12678">
                  <c:v> $49 600,00 </c:v>
                </c:pt>
                <c:pt idx="12679">
                  <c:v> $66 200,00 </c:v>
                </c:pt>
                <c:pt idx="12680">
                  <c:v> $57 400,00 </c:v>
                </c:pt>
                <c:pt idx="12681">
                  <c:v> $60 200,00 </c:v>
                </c:pt>
                <c:pt idx="12682">
                  <c:v> $52 100,00 </c:v>
                </c:pt>
                <c:pt idx="12683">
                  <c:v> $69 200,00 </c:v>
                </c:pt>
                <c:pt idx="12684">
                  <c:v> $54 400,00 </c:v>
                </c:pt>
                <c:pt idx="12685">
                  <c:v> $57 200,00 </c:v>
                </c:pt>
                <c:pt idx="12686">
                  <c:v> $49 100,00 </c:v>
                </c:pt>
                <c:pt idx="12687">
                  <c:v> $65 325,00 </c:v>
                </c:pt>
                <c:pt idx="12688">
                  <c:v> $60 000,00 </c:v>
                </c:pt>
                <c:pt idx="12689">
                  <c:v> $51 315,00 </c:v>
                </c:pt>
                <c:pt idx="12690">
                  <c:v> $68 325,00 </c:v>
                </c:pt>
                <c:pt idx="12691">
                  <c:v> $57 000,00 </c:v>
                </c:pt>
                <c:pt idx="12692">
                  <c:v> $48 315,00 </c:v>
                </c:pt>
                <c:pt idx="12693">
                  <c:v> $64 520,00 </c:v>
                </c:pt>
                <c:pt idx="12694">
                  <c:v> $59 225,00 </c:v>
                </c:pt>
                <c:pt idx="12695">
                  <c:v> $50 740,00 </c:v>
                </c:pt>
                <c:pt idx="12696">
                  <c:v> $67 520,00 </c:v>
                </c:pt>
                <c:pt idx="12697">
                  <c:v> $56 225,00 </c:v>
                </c:pt>
                <c:pt idx="12698">
                  <c:v> $47 740,00 </c:v>
                </c:pt>
                <c:pt idx="12699">
                  <c:v> $58 320,00 </c:v>
                </c:pt>
                <c:pt idx="12700">
                  <c:v> $61 315,00 </c:v>
                </c:pt>
                <c:pt idx="12701">
                  <c:v> $51 735,00 </c:v>
                </c:pt>
                <c:pt idx="12702">
                  <c:v> $48 465,00 </c:v>
                </c:pt>
                <c:pt idx="12703">
                  <c:v> $48 880,00 </c:v>
                </c:pt>
                <c:pt idx="12704">
                  <c:v> $44 455,00 </c:v>
                </c:pt>
                <c:pt idx="12705">
                  <c:v> $56 685,00 </c:v>
                </c:pt>
                <c:pt idx="12706">
                  <c:v> $59 680,00 </c:v>
                </c:pt>
                <c:pt idx="12707">
                  <c:v> $50 100,00 </c:v>
                </c:pt>
                <c:pt idx="12708">
                  <c:v> $45 770,00 </c:v>
                </c:pt>
                <c:pt idx="12709">
                  <c:v> $47 245,00 </c:v>
                </c:pt>
                <c:pt idx="12710">
                  <c:v> $41 760,00 </c:v>
                </c:pt>
                <c:pt idx="12711">
                  <c:v> $55 010,00 </c:v>
                </c:pt>
                <c:pt idx="12712">
                  <c:v> $58 005,00 </c:v>
                </c:pt>
                <c:pt idx="12713">
                  <c:v> $48 425,00 </c:v>
                </c:pt>
                <c:pt idx="12714">
                  <c:v> $44 095,00 </c:v>
                </c:pt>
                <c:pt idx="12715">
                  <c:v> $45 570,00 </c:v>
                </c:pt>
                <c:pt idx="12716">
                  <c:v> $40 085,00 </c:v>
                </c:pt>
                <c:pt idx="12717">
                  <c:v> $53 650,00 </c:v>
                </c:pt>
                <c:pt idx="12718">
                  <c:v> $47 315,00 </c:v>
                </c:pt>
                <c:pt idx="12719">
                  <c:v> $43 005,00 </c:v>
                </c:pt>
                <c:pt idx="12720">
                  <c:v> $56 645,00 </c:v>
                </c:pt>
                <c:pt idx="12721">
                  <c:v> $44 460,00 </c:v>
                </c:pt>
                <c:pt idx="12722">
                  <c:v> $38 945,00 </c:v>
                </c:pt>
                <c:pt idx="12723">
                  <c:v> $53 000,00 </c:v>
                </c:pt>
                <c:pt idx="12724">
                  <c:v> $46 665,00 </c:v>
                </c:pt>
                <c:pt idx="12725">
                  <c:v> $42 080,00 </c:v>
                </c:pt>
                <c:pt idx="12726">
                  <c:v> $55 995,00 </c:v>
                </c:pt>
                <c:pt idx="12727">
                  <c:v> $43 810,00 </c:v>
                </c:pt>
                <c:pt idx="12728">
                  <c:v> $38 020,00 </c:v>
                </c:pt>
                <c:pt idx="12729">
                  <c:v> $37 705,00 </c:v>
                </c:pt>
                <c:pt idx="12730">
                  <c:v> $46 785,00 </c:v>
                </c:pt>
                <c:pt idx="12731">
                  <c:v> $46 000,00 </c:v>
                </c:pt>
                <c:pt idx="12732">
                  <c:v> $42 825,00 </c:v>
                </c:pt>
                <c:pt idx="12733">
                  <c:v> $41 765,00 </c:v>
                </c:pt>
                <c:pt idx="12734">
                  <c:v> $44 130,00 </c:v>
                </c:pt>
                <c:pt idx="12735">
                  <c:v> $43 345,00 </c:v>
                </c:pt>
                <c:pt idx="12736">
                  <c:v> $40 170,00 </c:v>
                </c:pt>
                <c:pt idx="12737">
                  <c:v> $35 345,00 </c:v>
                </c:pt>
                <c:pt idx="12738">
                  <c:v> $40 195,00 </c:v>
                </c:pt>
                <c:pt idx="12739">
                  <c:v> $40 195,00 </c:v>
                </c:pt>
                <c:pt idx="12740">
                  <c:v> $40 195,00 </c:v>
                </c:pt>
                <c:pt idx="12741">
                  <c:v> $39 205,00 </c:v>
                </c:pt>
                <c:pt idx="12742">
                  <c:v> $37 340,00 </c:v>
                </c:pt>
                <c:pt idx="12743">
                  <c:v> $37 340,00 </c:v>
                </c:pt>
                <c:pt idx="12744">
                  <c:v> $37 340,00 </c:v>
                </c:pt>
                <c:pt idx="12745">
                  <c:v> $34 675,00 </c:v>
                </c:pt>
                <c:pt idx="12746">
                  <c:v> $39 260,00 </c:v>
                </c:pt>
                <c:pt idx="12747">
                  <c:v> $38 475,00 </c:v>
                </c:pt>
                <c:pt idx="12748">
                  <c:v> $36 460,00 </c:v>
                </c:pt>
                <c:pt idx="12749">
                  <c:v> $34 705,00 </c:v>
                </c:pt>
                <c:pt idx="12750">
                  <c:v> $39 805,00 </c:v>
                </c:pt>
                <c:pt idx="12751">
                  <c:v> $39 805,00 </c:v>
                </c:pt>
                <c:pt idx="12752">
                  <c:v> $38 205,00 </c:v>
                </c:pt>
                <c:pt idx="12753">
                  <c:v> $36 305,00 </c:v>
                </c:pt>
                <c:pt idx="12754">
                  <c:v> $36 305,00 </c:v>
                </c:pt>
                <c:pt idx="12755">
                  <c:v> $38 680,00 </c:v>
                </c:pt>
                <c:pt idx="12756">
                  <c:v> $36 405,00 </c:v>
                </c:pt>
                <c:pt idx="12757">
                  <c:v> $36 405,00 </c:v>
                </c:pt>
                <c:pt idx="12758">
                  <c:v> $38 680,00 </c:v>
                </c:pt>
                <c:pt idx="12759">
                  <c:v> $38 160,00 </c:v>
                </c:pt>
                <c:pt idx="12760">
                  <c:v> $35 460,00 </c:v>
                </c:pt>
                <c:pt idx="12761">
                  <c:v> $35 460,00 </c:v>
                </c:pt>
                <c:pt idx="12762">
                  <c:v> $38 160,00 </c:v>
                </c:pt>
                <c:pt idx="12763">
                  <c:v> $37 610,00 </c:v>
                </c:pt>
                <c:pt idx="12764">
                  <c:v> $34 910,00 </c:v>
                </c:pt>
                <c:pt idx="12765">
                  <c:v> $34 910,00 </c:v>
                </c:pt>
                <c:pt idx="12766">
                  <c:v> $37 610,00 </c:v>
                </c:pt>
                <c:pt idx="12767">
                  <c:v> $36 374,00 </c:v>
                </c:pt>
                <c:pt idx="12768">
                  <c:v> $33 841,00 </c:v>
                </c:pt>
                <c:pt idx="12769">
                  <c:v> $33 841,00 </c:v>
                </c:pt>
                <c:pt idx="12770">
                  <c:v> $36 374,00 </c:v>
                </c:pt>
                <c:pt idx="12771">
                  <c:v> $35 328,00 </c:v>
                </c:pt>
                <c:pt idx="12772">
                  <c:v> $32 450,00 </c:v>
                </c:pt>
                <c:pt idx="12773">
                  <c:v> $32 450,00 </c:v>
                </c:pt>
                <c:pt idx="12774">
                  <c:v> $35 328,00 </c:v>
                </c:pt>
                <c:pt idx="12775">
                  <c:v> $34 605,00 </c:v>
                </c:pt>
                <c:pt idx="12776">
                  <c:v> $31 727,00 </c:v>
                </c:pt>
                <c:pt idx="12777">
                  <c:v> $31 727,00 </c:v>
                </c:pt>
                <c:pt idx="12778">
                  <c:v> $34 605,00 </c:v>
                </c:pt>
                <c:pt idx="12779">
                  <c:v> $30 139,00 </c:v>
                </c:pt>
                <c:pt idx="12780">
                  <c:v> $33 139,00 </c:v>
                </c:pt>
                <c:pt idx="12781">
                  <c:v> $29 604,00 </c:v>
                </c:pt>
                <c:pt idx="12782">
                  <c:v> $32 604,00 </c:v>
                </c:pt>
                <c:pt idx="12783">
                  <c:v> $23 571,00 </c:v>
                </c:pt>
                <c:pt idx="12784">
                  <c:v> $31 549,00 </c:v>
                </c:pt>
                <c:pt idx="12785">
                  <c:v> $28 949,00 </c:v>
                </c:pt>
                <c:pt idx="12786">
                  <c:v> $26 221,00 </c:v>
                </c:pt>
                <c:pt idx="12787">
                  <c:v> $22 956,00 </c:v>
                </c:pt>
                <c:pt idx="12788">
                  <c:v> $30 534,00 </c:v>
                </c:pt>
                <c:pt idx="12789">
                  <c:v> $28 334,00 </c:v>
                </c:pt>
                <c:pt idx="12790">
                  <c:v> $25 206,00 </c:v>
                </c:pt>
                <c:pt idx="12791">
                  <c:v> $22 600,00 </c:v>
                </c:pt>
                <c:pt idx="12792">
                  <c:v> $29 085,00 </c:v>
                </c:pt>
                <c:pt idx="12793">
                  <c:v> $26 885,00 </c:v>
                </c:pt>
                <c:pt idx="12794">
                  <c:v> $21 700,00 </c:v>
                </c:pt>
                <c:pt idx="12795">
                  <c:v> $20 243,00 </c:v>
                </c:pt>
                <c:pt idx="12796">
                  <c:v> $19 518,00 </c:v>
                </c:pt>
                <c:pt idx="12797">
                  <c:v> $19 518,00 </c:v>
                </c:pt>
                <c:pt idx="12798">
                  <c:v> $27 600,00 </c:v>
                </c:pt>
                <c:pt idx="12799">
                  <c:v> $34 400,00 </c:v>
                </c:pt>
                <c:pt idx="12800">
                  <c:v> $37 900,00 </c:v>
                </c:pt>
                <c:pt idx="12801">
                  <c:v> $36 500,00 </c:v>
                </c:pt>
                <c:pt idx="12802">
                  <c:v> $31 100,00 </c:v>
                </c:pt>
                <c:pt idx="12803">
                  <c:v> $29 000,00 </c:v>
                </c:pt>
                <c:pt idx="12804">
                  <c:v> $22 200,00 </c:v>
                </c:pt>
                <c:pt idx="12805">
                  <c:v> $25 700,00 </c:v>
                </c:pt>
                <c:pt idx="12806">
                  <c:v> $39 600,00 </c:v>
                </c:pt>
                <c:pt idx="12807">
                  <c:v> $36 300,00 </c:v>
                </c:pt>
                <c:pt idx="12808">
                  <c:v> $44 200,00 </c:v>
                </c:pt>
                <c:pt idx="12809">
                  <c:v> $39 500,00 </c:v>
                </c:pt>
                <c:pt idx="12810">
                  <c:v> $38 100,00 </c:v>
                </c:pt>
                <c:pt idx="12811">
                  <c:v> $36 300,00 </c:v>
                </c:pt>
                <c:pt idx="12812">
                  <c:v> $32 600,00 </c:v>
                </c:pt>
                <c:pt idx="12813">
                  <c:v> $40 900,00 </c:v>
                </c:pt>
                <c:pt idx="12814">
                  <c:v> $29 200,00 </c:v>
                </c:pt>
                <c:pt idx="12815">
                  <c:v> $39 300,00 </c:v>
                </c:pt>
                <c:pt idx="12816">
                  <c:v> $36 000,00 </c:v>
                </c:pt>
                <c:pt idx="12817">
                  <c:v> $43 900,00 </c:v>
                </c:pt>
                <c:pt idx="12818">
                  <c:v> $39 200,00 </c:v>
                </c:pt>
                <c:pt idx="12819">
                  <c:v> $37 800,00 </c:v>
                </c:pt>
                <c:pt idx="12820">
                  <c:v> $35 800,00 </c:v>
                </c:pt>
                <c:pt idx="12821">
                  <c:v> $30 900,00 </c:v>
                </c:pt>
                <c:pt idx="12822">
                  <c:v> $40 400,00 </c:v>
                </c:pt>
                <c:pt idx="12823">
                  <c:v> $27 200,00 </c:v>
                </c:pt>
                <c:pt idx="12824">
                  <c:v> $32 700,00 </c:v>
                </c:pt>
                <c:pt idx="12825">
                  <c:v> $35 700,00 </c:v>
                </c:pt>
                <c:pt idx="12826">
                  <c:v> $34 800,00 </c:v>
                </c:pt>
                <c:pt idx="12827">
                  <c:v> $29 500,00 </c:v>
                </c:pt>
                <c:pt idx="12828">
                  <c:v> $28 500,00 </c:v>
                </c:pt>
                <c:pt idx="12829">
                  <c:v> $21 100,00 </c:v>
                </c:pt>
                <c:pt idx="12830">
                  <c:v> $24 600,00 </c:v>
                </c:pt>
                <c:pt idx="12831">
                  <c:v> $38 800,00 </c:v>
                </c:pt>
                <c:pt idx="12832">
                  <c:v> $36 000,00 </c:v>
                </c:pt>
                <c:pt idx="12833">
                  <c:v> $43 600,00 </c:v>
                </c:pt>
                <c:pt idx="12834">
                  <c:v> $38 700,00 </c:v>
                </c:pt>
                <c:pt idx="12835">
                  <c:v> $37 800,00 </c:v>
                </c:pt>
                <c:pt idx="12836">
                  <c:v> $35 300,00 </c:v>
                </c:pt>
                <c:pt idx="12837">
                  <c:v> $32 100,00 </c:v>
                </c:pt>
                <c:pt idx="12838">
                  <c:v> $40 100,00 </c:v>
                </c:pt>
                <c:pt idx="12839">
                  <c:v> $28 800,00 </c:v>
                </c:pt>
                <c:pt idx="12840">
                  <c:v> $38 500,00 </c:v>
                </c:pt>
                <c:pt idx="12841">
                  <c:v> $35 700,00 </c:v>
                </c:pt>
                <c:pt idx="12842">
                  <c:v> $43 300,00 </c:v>
                </c:pt>
                <c:pt idx="12843">
                  <c:v> $38 400,00 </c:v>
                </c:pt>
                <c:pt idx="12844">
                  <c:v> $37 500,00 </c:v>
                </c:pt>
                <c:pt idx="12845">
                  <c:v> $34 800,00 </c:v>
                </c:pt>
                <c:pt idx="12846">
                  <c:v> $30 400,00 </c:v>
                </c:pt>
                <c:pt idx="12847">
                  <c:v> $39 600,00 </c:v>
                </c:pt>
                <c:pt idx="12848">
                  <c:v> $26 355,00 </c:v>
                </c:pt>
                <c:pt idx="12849">
                  <c:v> $35 815,00 </c:v>
                </c:pt>
                <c:pt idx="12850">
                  <c:v> $32 005,00 </c:v>
                </c:pt>
                <c:pt idx="12851">
                  <c:v> $28 745,00 </c:v>
                </c:pt>
                <c:pt idx="12852">
                  <c:v> $32 030,00 </c:v>
                </c:pt>
                <c:pt idx="12853">
                  <c:v> $27 795,00 </c:v>
                </c:pt>
                <c:pt idx="12854">
                  <c:v> $20 940,00 </c:v>
                </c:pt>
                <c:pt idx="12855">
                  <c:v> $23 800,00 </c:v>
                </c:pt>
                <c:pt idx="12856">
                  <c:v> $38 260,00 </c:v>
                </c:pt>
                <c:pt idx="12857">
                  <c:v> $35 170,00 </c:v>
                </c:pt>
                <c:pt idx="12858">
                  <c:v> $34 770,00 </c:v>
                </c:pt>
                <c:pt idx="12859">
                  <c:v> $31 255,00 </c:v>
                </c:pt>
                <c:pt idx="12860">
                  <c:v> $27 875,00 </c:v>
                </c:pt>
                <c:pt idx="12861">
                  <c:v> $37 960,00 </c:v>
                </c:pt>
                <c:pt idx="12862">
                  <c:v> $34 870,00 </c:v>
                </c:pt>
                <c:pt idx="12863">
                  <c:v> $33 950,00 </c:v>
                </c:pt>
                <c:pt idx="12864">
                  <c:v> $29 735,00 </c:v>
                </c:pt>
                <c:pt idx="12865">
                  <c:v> $25 205,00 </c:v>
                </c:pt>
                <c:pt idx="12866">
                  <c:v> $33 855,00 </c:v>
                </c:pt>
                <c:pt idx="12867">
                  <c:v> $31 145,00 </c:v>
                </c:pt>
                <c:pt idx="12868">
                  <c:v> $27 935,00 </c:v>
                </c:pt>
                <c:pt idx="12869">
                  <c:v> $29 730,00 </c:v>
                </c:pt>
                <c:pt idx="12870">
                  <c:v> $26 595,00 </c:v>
                </c:pt>
                <c:pt idx="12871">
                  <c:v> $20 955,00 </c:v>
                </c:pt>
                <c:pt idx="12872">
                  <c:v> $22 650,00 </c:v>
                </c:pt>
                <c:pt idx="12873">
                  <c:v> $37 250,00 </c:v>
                </c:pt>
                <c:pt idx="12874">
                  <c:v> $34 310,00 </c:v>
                </c:pt>
                <c:pt idx="12875">
                  <c:v> $33 420,00 </c:v>
                </c:pt>
                <c:pt idx="12876">
                  <c:v> $30 055,00 </c:v>
                </c:pt>
                <c:pt idx="12877">
                  <c:v> $26 725,00 </c:v>
                </c:pt>
                <c:pt idx="12878">
                  <c:v> $36 950,00 </c:v>
                </c:pt>
                <c:pt idx="12879">
                  <c:v> $34 010,00 </c:v>
                </c:pt>
                <c:pt idx="12880">
                  <c:v> $31 650,00 </c:v>
                </c:pt>
                <c:pt idx="12881">
                  <c:v> $28 535,00 </c:v>
                </c:pt>
                <c:pt idx="12882">
                  <c:v> $24 685,00 </c:v>
                </c:pt>
                <c:pt idx="12883">
                  <c:v> $22 385,00 </c:v>
                </c:pt>
                <c:pt idx="12884">
                  <c:v> $25 305,00 </c:v>
                </c:pt>
                <c:pt idx="12885">
                  <c:v> $24 435,00 </c:v>
                </c:pt>
                <c:pt idx="12886">
                  <c:v> $29 145,00 </c:v>
                </c:pt>
                <c:pt idx="12887">
                  <c:v> $26 485,00 </c:v>
                </c:pt>
                <c:pt idx="12888">
                  <c:v> $31 790,00 </c:v>
                </c:pt>
                <c:pt idx="12889">
                  <c:v> $29 125,00 </c:v>
                </c:pt>
                <c:pt idx="12890">
                  <c:v> $28 610,00 </c:v>
                </c:pt>
                <c:pt idx="12891">
                  <c:v> $17 490,00 </c:v>
                </c:pt>
                <c:pt idx="12892">
                  <c:v> $20 455,00 </c:v>
                </c:pt>
                <c:pt idx="12893">
                  <c:v> $20 840,00 </c:v>
                </c:pt>
                <c:pt idx="12894">
                  <c:v> $23 040,00 </c:v>
                </c:pt>
                <c:pt idx="12895">
                  <c:v> $26 470,00 </c:v>
                </c:pt>
                <c:pt idx="12896">
                  <c:v> $24 045,00 </c:v>
                </c:pt>
                <c:pt idx="12897">
                  <c:v> $22 805,00 </c:v>
                </c:pt>
                <c:pt idx="12898">
                  <c:v> $20 660,00 </c:v>
                </c:pt>
                <c:pt idx="12899">
                  <c:v> $21 905,00 </c:v>
                </c:pt>
                <c:pt idx="12900">
                  <c:v> $22 700,00 </c:v>
                </c:pt>
                <c:pt idx="12901">
                  <c:v> $28 950,00 </c:v>
                </c:pt>
                <c:pt idx="12902">
                  <c:v> $24 075,00 </c:v>
                </c:pt>
                <c:pt idx="12903">
                  <c:v> $30 005,00 </c:v>
                </c:pt>
                <c:pt idx="12904">
                  <c:v> $27 700,00 </c:v>
                </c:pt>
                <c:pt idx="12905">
                  <c:v> $19 350,00 </c:v>
                </c:pt>
                <c:pt idx="12906">
                  <c:v> $17 155,00 </c:v>
                </c:pt>
                <c:pt idx="12907">
                  <c:v> $18 350,00 </c:v>
                </c:pt>
                <c:pt idx="12908">
                  <c:v> $19 400,00 </c:v>
                </c:pt>
                <c:pt idx="12909">
                  <c:v> $25 800,00 </c:v>
                </c:pt>
                <c:pt idx="12910">
                  <c:v> $20 925,00 </c:v>
                </c:pt>
                <c:pt idx="12911">
                  <c:v> $27 350,00 </c:v>
                </c:pt>
                <c:pt idx="12912">
                  <c:v> $23 875,00 </c:v>
                </c:pt>
                <c:pt idx="12913">
                  <c:v> $22 635,00 </c:v>
                </c:pt>
                <c:pt idx="12914">
                  <c:v> $20 490,00 </c:v>
                </c:pt>
                <c:pt idx="12915">
                  <c:v> $21 735,00 </c:v>
                </c:pt>
                <c:pt idx="12916">
                  <c:v> $22 530,00 </c:v>
                </c:pt>
                <c:pt idx="12917">
                  <c:v> $28 780,00 </c:v>
                </c:pt>
                <c:pt idx="12918">
                  <c:v> $23 905,00 </c:v>
                </c:pt>
                <c:pt idx="12919">
                  <c:v> $29 835,00 </c:v>
                </c:pt>
                <c:pt idx="12920">
                  <c:v> $27 530,00 </c:v>
                </c:pt>
                <c:pt idx="12921">
                  <c:v> $19 180,00 </c:v>
                </c:pt>
                <c:pt idx="12922">
                  <c:v> $16 985,00 </c:v>
                </c:pt>
                <c:pt idx="12923">
                  <c:v> $18 180,00 </c:v>
                </c:pt>
                <c:pt idx="12924">
                  <c:v> $19 230,00 </c:v>
                </c:pt>
                <c:pt idx="12925">
                  <c:v> $25 630,00 </c:v>
                </c:pt>
                <c:pt idx="12926">
                  <c:v> $20 755,00 </c:v>
                </c:pt>
                <c:pt idx="12927">
                  <c:v> $27 180,00 </c:v>
                </c:pt>
                <c:pt idx="12928">
                  <c:v> $23 025,00 </c:v>
                </c:pt>
                <c:pt idx="12929">
                  <c:v> $22 355,00 </c:v>
                </c:pt>
                <c:pt idx="12930">
                  <c:v> $20 210,00 </c:v>
                </c:pt>
                <c:pt idx="12931">
                  <c:v> $21 455,00 </c:v>
                </c:pt>
                <c:pt idx="12932">
                  <c:v> $22 250,00 </c:v>
                </c:pt>
                <c:pt idx="12933">
                  <c:v> $23 625,00 </c:v>
                </c:pt>
                <c:pt idx="12934">
                  <c:v> $23 625,00 </c:v>
                </c:pt>
                <c:pt idx="12935">
                  <c:v> $23 625,00 </c:v>
                </c:pt>
                <c:pt idx="12936">
                  <c:v> $27 075,00 </c:v>
                </c:pt>
                <c:pt idx="12937">
                  <c:v> $27 075,00 </c:v>
                </c:pt>
                <c:pt idx="12938">
                  <c:v> $27 075,00 </c:v>
                </c:pt>
                <c:pt idx="12939">
                  <c:v> $18 900,00 </c:v>
                </c:pt>
                <c:pt idx="12940">
                  <c:v> $16 705,00 </c:v>
                </c:pt>
                <c:pt idx="12941">
                  <c:v> $17 900,00 </c:v>
                </c:pt>
                <c:pt idx="12942">
                  <c:v> $18 950,00 </c:v>
                </c:pt>
                <c:pt idx="12943">
                  <c:v> $20 475,00 </c:v>
                </c:pt>
                <c:pt idx="12944">
                  <c:v> $20 475,00 </c:v>
                </c:pt>
                <c:pt idx="12945">
                  <c:v> $20 475,00 </c:v>
                </c:pt>
                <c:pt idx="12946">
                  <c:v> $20 475,00 </c:v>
                </c:pt>
                <c:pt idx="12947">
                  <c:v> $20 525,00 </c:v>
                </c:pt>
                <c:pt idx="12948">
                  <c:v> $23 420,00 </c:v>
                </c:pt>
                <c:pt idx="12949">
                  <c:v> $23 420,00 </c:v>
                </c:pt>
                <c:pt idx="12950">
                  <c:v> $23 420,00 </c:v>
                </c:pt>
                <c:pt idx="12951">
                  <c:v> $23 420,00 </c:v>
                </c:pt>
                <c:pt idx="12952">
                  <c:v> $21 465,00 </c:v>
                </c:pt>
                <c:pt idx="12953">
                  <c:v> $20 540,00 </c:v>
                </c:pt>
                <c:pt idx="12954">
                  <c:v> $20 540,00 </c:v>
                </c:pt>
                <c:pt idx="12955">
                  <c:v> $18 540,00 </c:v>
                </c:pt>
                <c:pt idx="12956">
                  <c:v> $19 660,00 </c:v>
                </c:pt>
                <c:pt idx="12957">
                  <c:v> $19 660,00 </c:v>
                </c:pt>
                <c:pt idx="12958">
                  <c:v> $19 080,00 </c:v>
                </c:pt>
                <c:pt idx="12959">
                  <c:v> $20 445,00 </c:v>
                </c:pt>
                <c:pt idx="12960">
                  <c:v> $21 720,00 </c:v>
                </c:pt>
                <c:pt idx="12961">
                  <c:v> $21 720,00 </c:v>
                </c:pt>
                <c:pt idx="12962">
                  <c:v> $21 720,00 </c:v>
                </c:pt>
                <c:pt idx="12963">
                  <c:v> $21 205,00 </c:v>
                </c:pt>
                <c:pt idx="12964">
                  <c:v> $25 070,00 </c:v>
                </c:pt>
                <c:pt idx="12965">
                  <c:v> $25 070,00 </c:v>
                </c:pt>
                <c:pt idx="12966">
                  <c:v> $25 070,00 </c:v>
                </c:pt>
                <c:pt idx="12967">
                  <c:v> $17 085,00 </c:v>
                </c:pt>
                <c:pt idx="12968">
                  <c:v> $17 085,00 </c:v>
                </c:pt>
                <c:pt idx="12969">
                  <c:v> $15 085,00 </c:v>
                </c:pt>
                <c:pt idx="12970">
                  <c:v> $16 155,00 </c:v>
                </c:pt>
                <c:pt idx="12971">
                  <c:v> $16 155,00 </c:v>
                </c:pt>
                <c:pt idx="12972">
                  <c:v> $15 620,00 </c:v>
                </c:pt>
                <c:pt idx="12973">
                  <c:v> $17 195,00 </c:v>
                </c:pt>
                <c:pt idx="12974">
                  <c:v> $18 620,00 </c:v>
                </c:pt>
                <c:pt idx="12975">
                  <c:v> $18 620,00 </c:v>
                </c:pt>
                <c:pt idx="12976">
                  <c:v> $18 620,00 </c:v>
                </c:pt>
                <c:pt idx="12977">
                  <c:v> $17 875,00 </c:v>
                </c:pt>
                <c:pt idx="12978">
                  <c:v> $21 465,00 </c:v>
                </c:pt>
                <c:pt idx="12979">
                  <c:v> $21 465,00 </c:v>
                </c:pt>
                <c:pt idx="12980">
                  <c:v> $20 390,00 </c:v>
                </c:pt>
                <c:pt idx="12981">
                  <c:v> $20 150,00 </c:v>
                </c:pt>
                <c:pt idx="12982">
                  <c:v> $20 150,00 </c:v>
                </c:pt>
                <c:pt idx="12983">
                  <c:v> $17 635,00 </c:v>
                </c:pt>
                <c:pt idx="12984">
                  <c:v> $18 615,00 </c:v>
                </c:pt>
                <c:pt idx="12985">
                  <c:v> $18 615,00 </c:v>
                </c:pt>
                <c:pt idx="12986">
                  <c:v> $18 615,00 </c:v>
                </c:pt>
                <c:pt idx="12987">
                  <c:v> $17 895,00 </c:v>
                </c:pt>
                <c:pt idx="12988">
                  <c:v> $19 510,00 </c:v>
                </c:pt>
                <c:pt idx="12989">
                  <c:v> $20 640,00 </c:v>
                </c:pt>
                <c:pt idx="12990">
                  <c:v> $20 640,00 </c:v>
                </c:pt>
                <c:pt idx="12991">
                  <c:v> $20 640,00 </c:v>
                </c:pt>
                <c:pt idx="12992">
                  <c:v> $19 920,00 </c:v>
                </c:pt>
                <c:pt idx="12993">
                  <c:v> $23 940,00 </c:v>
                </c:pt>
                <c:pt idx="12994">
                  <c:v> $23 940,00 </c:v>
                </c:pt>
                <c:pt idx="12995">
                  <c:v> $23 940,00 </c:v>
                </c:pt>
                <c:pt idx="12996">
                  <c:v> $16 750,00 </c:v>
                </c:pt>
                <c:pt idx="12997">
                  <c:v> $16 750,00 </c:v>
                </c:pt>
                <c:pt idx="12998">
                  <c:v> $14 235,00 </c:v>
                </c:pt>
                <c:pt idx="12999">
                  <c:v> $15 165,00 </c:v>
                </c:pt>
                <c:pt idx="13000">
                  <c:v> $15 165,00 </c:v>
                </c:pt>
                <c:pt idx="13001">
                  <c:v> $15 165,00 </c:v>
                </c:pt>
                <c:pt idx="13002">
                  <c:v> $14 485,00 </c:v>
                </c:pt>
                <c:pt idx="13003">
                  <c:v> $16 310,00 </c:v>
                </c:pt>
                <c:pt idx="13004">
                  <c:v> $17 590,00 </c:v>
                </c:pt>
                <c:pt idx="13005">
                  <c:v> $17 590,00 </c:v>
                </c:pt>
                <c:pt idx="13006">
                  <c:v> $17 590,00 </c:v>
                </c:pt>
                <c:pt idx="13007">
                  <c:v> $16 640,00 </c:v>
                </c:pt>
                <c:pt idx="13008">
                  <c:v> $20 390,00 </c:v>
                </c:pt>
                <c:pt idx="13009">
                  <c:v> $20 390,00 </c:v>
                </c:pt>
                <c:pt idx="13010">
                  <c:v> $20 655,00 </c:v>
                </c:pt>
                <c:pt idx="13011">
                  <c:v> $16 885,00 </c:v>
                </c:pt>
                <c:pt idx="13012">
                  <c:v> $18 330,00 </c:v>
                </c:pt>
                <c:pt idx="13013">
                  <c:v> $19 460,00 </c:v>
                </c:pt>
                <c:pt idx="13014">
                  <c:v> $19 460,00 </c:v>
                </c:pt>
                <c:pt idx="13015">
                  <c:v> $19 460,00 </c:v>
                </c:pt>
                <c:pt idx="13016">
                  <c:v> $18 740,00 </c:v>
                </c:pt>
                <c:pt idx="13017">
                  <c:v> $14 730,00 </c:v>
                </c:pt>
                <c:pt idx="13018">
                  <c:v> $16 010,00 </c:v>
                </c:pt>
                <c:pt idx="13019">
                  <c:v> $16 010,00 </c:v>
                </c:pt>
                <c:pt idx="13020">
                  <c:v> $16 010,00 </c:v>
                </c:pt>
                <c:pt idx="13021">
                  <c:v> $15 330,00 </c:v>
                </c:pt>
                <c:pt idx="13022">
                  <c:v> $20 530,00 </c:v>
                </c:pt>
                <c:pt idx="13023">
                  <c:v> $21 660,00 </c:v>
                </c:pt>
                <c:pt idx="13024">
                  <c:v> $21 660,00 </c:v>
                </c:pt>
                <c:pt idx="13025">
                  <c:v> $21 660,00 </c:v>
                </c:pt>
                <c:pt idx="13026">
                  <c:v> $20 940,00 </c:v>
                </c:pt>
                <c:pt idx="13027">
                  <c:v> $17 330,00 </c:v>
                </c:pt>
                <c:pt idx="13028">
                  <c:v> $18 610,00 </c:v>
                </c:pt>
                <c:pt idx="13029">
                  <c:v> $18 610,00 </c:v>
                </c:pt>
                <c:pt idx="13030">
                  <c:v> $18 610,00 </c:v>
                </c:pt>
                <c:pt idx="13031">
                  <c:v> $17 660,00 </c:v>
                </c:pt>
                <c:pt idx="13032">
                  <c:v> $23 205,00 </c:v>
                </c:pt>
                <c:pt idx="13033">
                  <c:v> $23 205,00 </c:v>
                </c:pt>
                <c:pt idx="13034">
                  <c:v> $23 205,00 </c:v>
                </c:pt>
                <c:pt idx="13035">
                  <c:v> $20 655,00 </c:v>
                </c:pt>
                <c:pt idx="13036">
                  <c:v> $20 655,00 </c:v>
                </c:pt>
                <c:pt idx="13037">
                  <c:v> $21 540,00 </c:v>
                </c:pt>
                <c:pt idx="13038">
                  <c:v> $15 985,00 </c:v>
                </c:pt>
                <c:pt idx="13039">
                  <c:v> $16 860,00 </c:v>
                </c:pt>
                <c:pt idx="13040">
                  <c:v> $17 390,00 </c:v>
                </c:pt>
                <c:pt idx="13041">
                  <c:v> $19 315,00 </c:v>
                </c:pt>
                <c:pt idx="13042">
                  <c:v> $15 425,00 </c:v>
                </c:pt>
                <c:pt idx="13043">
                  <c:v> $18 140,00 </c:v>
                </c:pt>
                <c:pt idx="13044">
                  <c:v> $20 120,00 </c:v>
                </c:pt>
                <c:pt idx="13045">
                  <c:v> $22 370,00 </c:v>
                </c:pt>
                <c:pt idx="13046">
                  <c:v> $19 005,00 </c:v>
                </c:pt>
                <c:pt idx="13047">
                  <c:v> $20 795,00 </c:v>
                </c:pt>
                <c:pt idx="13048">
                  <c:v> $20 510,00 </c:v>
                </c:pt>
                <c:pt idx="13049">
                  <c:v> $21 965,00 </c:v>
                </c:pt>
                <c:pt idx="13050">
                  <c:v> $17 770,00 </c:v>
                </c:pt>
                <c:pt idx="13051">
                  <c:v> $20 485,00 </c:v>
                </c:pt>
                <c:pt idx="13052">
                  <c:v> $23 240,00 </c:v>
                </c:pt>
                <c:pt idx="13053">
                  <c:v> $25 045,00 </c:v>
                </c:pt>
                <c:pt idx="13054">
                  <c:v> $21 350,00 </c:v>
                </c:pt>
                <c:pt idx="13055">
                  <c:v> $23 140,00 </c:v>
                </c:pt>
                <c:pt idx="13056">
                  <c:v> $28 385,00 </c:v>
                </c:pt>
                <c:pt idx="13057">
                  <c:v> $28 270,00 </c:v>
                </c:pt>
                <c:pt idx="13058">
                  <c:v> $24 770,00 </c:v>
                </c:pt>
                <c:pt idx="13059">
                  <c:v> $24 270,00 </c:v>
                </c:pt>
                <c:pt idx="13060">
                  <c:v> $25 280,00 </c:v>
                </c:pt>
                <c:pt idx="13061">
                  <c:v> $25 165,00 </c:v>
                </c:pt>
                <c:pt idx="13062">
                  <c:v> $22 065,00 </c:v>
                </c:pt>
                <c:pt idx="13063">
                  <c:v> $20 610,00 </c:v>
                </c:pt>
                <c:pt idx="13064">
                  <c:v> $16 610,00 </c:v>
                </c:pt>
                <c:pt idx="13065">
                  <c:v> $16 980,00 </c:v>
                </c:pt>
                <c:pt idx="13066">
                  <c:v> $18 905,00 </c:v>
                </c:pt>
                <c:pt idx="13067">
                  <c:v> $16 025,00 </c:v>
                </c:pt>
                <c:pt idx="13068">
                  <c:v> $17 730,00 </c:v>
                </c:pt>
                <c:pt idx="13069">
                  <c:v> $19 590,00 </c:v>
                </c:pt>
                <c:pt idx="13070">
                  <c:v> $21 960,00 </c:v>
                </c:pt>
                <c:pt idx="13071">
                  <c:v> $18 635,00 </c:v>
                </c:pt>
                <c:pt idx="13072">
                  <c:v> $20 410,00 </c:v>
                </c:pt>
                <c:pt idx="13073">
                  <c:v> $20 080,00 </c:v>
                </c:pt>
                <c:pt idx="13074">
                  <c:v> $21 535,00 </c:v>
                </c:pt>
                <c:pt idx="13075">
                  <c:v> $18 370,00 </c:v>
                </c:pt>
                <c:pt idx="13076">
                  <c:v> $20 075,00 </c:v>
                </c:pt>
                <c:pt idx="13077">
                  <c:v> $22 690,00 </c:v>
                </c:pt>
                <c:pt idx="13078">
                  <c:v> $24 615,00 </c:v>
                </c:pt>
                <c:pt idx="13079">
                  <c:v> $20 980,00 </c:v>
                </c:pt>
                <c:pt idx="13080">
                  <c:v> $22 755,00 </c:v>
                </c:pt>
                <c:pt idx="13081">
                  <c:v> $28 000,00 </c:v>
                </c:pt>
                <c:pt idx="13082">
                  <c:v> $27 340,00 </c:v>
                </c:pt>
                <c:pt idx="13083">
                  <c:v> $24 265,00 </c:v>
                </c:pt>
                <c:pt idx="13084">
                  <c:v> $23 220,00 </c:v>
                </c:pt>
                <c:pt idx="13085">
                  <c:v> $24 555,00 </c:v>
                </c:pt>
                <c:pt idx="13086">
                  <c:v> $24 235,00 </c:v>
                </c:pt>
                <c:pt idx="13087">
                  <c:v> $21 680,00 </c:v>
                </c:pt>
                <c:pt idx="13088">
                  <c:v> $38 800,00 </c:v>
                </c:pt>
                <c:pt idx="13089">
                  <c:v> $43 500,00 </c:v>
                </c:pt>
                <c:pt idx="13090">
                  <c:v> $37 900,00 </c:v>
                </c:pt>
                <c:pt idx="13091">
                  <c:v> $51 100,00 </c:v>
                </c:pt>
                <c:pt idx="13092">
                  <c:v> $46 400,00 </c:v>
                </c:pt>
                <c:pt idx="13093">
                  <c:v> $40 300,00 </c:v>
                </c:pt>
                <c:pt idx="13094">
                  <c:v> $50 900,00 </c:v>
                </c:pt>
                <c:pt idx="13095">
                  <c:v> $46 300,00 </c:v>
                </c:pt>
                <c:pt idx="13096">
                  <c:v> $40 100,00 </c:v>
                </c:pt>
                <c:pt idx="13097">
                  <c:v> $53 600,00 </c:v>
                </c:pt>
                <c:pt idx="13098">
                  <c:v> $48 600,00 </c:v>
                </c:pt>
                <c:pt idx="13099">
                  <c:v> $41 900,00 </c:v>
                </c:pt>
                <c:pt idx="13100">
                  <c:v> $53 400,00 </c:v>
                </c:pt>
                <c:pt idx="13101">
                  <c:v> $48 400,00 </c:v>
                </c:pt>
                <c:pt idx="13102">
                  <c:v> $59 600,00 </c:v>
                </c:pt>
                <c:pt idx="13103">
                  <c:v> $41 700,00 </c:v>
                </c:pt>
                <c:pt idx="13104">
                  <c:v> $40 400,00 </c:v>
                </c:pt>
                <c:pt idx="13105">
                  <c:v> $35 000,00 </c:v>
                </c:pt>
                <c:pt idx="13106">
                  <c:v> $48 000,00 </c:v>
                </c:pt>
                <c:pt idx="13107">
                  <c:v> $43 100,00 </c:v>
                </c:pt>
                <c:pt idx="13108">
                  <c:v> $37 400,00 </c:v>
                </c:pt>
                <c:pt idx="13109">
                  <c:v> $47 800,00 </c:v>
                </c:pt>
                <c:pt idx="13110">
                  <c:v> $42 900,00 </c:v>
                </c:pt>
                <c:pt idx="13111">
                  <c:v> $37 200,00 </c:v>
                </c:pt>
                <c:pt idx="13112">
                  <c:v> $50 500,00 </c:v>
                </c:pt>
                <c:pt idx="13113">
                  <c:v> $45 300,00 </c:v>
                </c:pt>
                <c:pt idx="13114">
                  <c:v> $39 000,00 </c:v>
                </c:pt>
                <c:pt idx="13115">
                  <c:v> $50 300,00 </c:v>
                </c:pt>
                <c:pt idx="13116">
                  <c:v> $45 100,00 </c:v>
                </c:pt>
                <c:pt idx="13117">
                  <c:v> $56 400,00 </c:v>
                </c:pt>
                <c:pt idx="13118">
                  <c:v> $37 320,00 </c:v>
                </c:pt>
                <c:pt idx="13119">
                  <c:v> $42 035,00 </c:v>
                </c:pt>
                <c:pt idx="13120">
                  <c:v> $36 490,00 </c:v>
                </c:pt>
                <c:pt idx="13121">
                  <c:v> $49 595,00 </c:v>
                </c:pt>
                <c:pt idx="13122">
                  <c:v> $45 195,00 </c:v>
                </c:pt>
                <c:pt idx="13123">
                  <c:v> $38 865,00 </c:v>
                </c:pt>
                <c:pt idx="13124">
                  <c:v> $49 400,00 </c:v>
                </c:pt>
                <c:pt idx="13125">
                  <c:v> $45 000,00 </c:v>
                </c:pt>
                <c:pt idx="13126">
                  <c:v> $38 670,00 </c:v>
                </c:pt>
                <c:pt idx="13127">
                  <c:v> $52 050,00 </c:v>
                </c:pt>
                <c:pt idx="13128">
                  <c:v> $47 335,00 </c:v>
                </c:pt>
                <c:pt idx="13129">
                  <c:v> $40 470,00 </c:v>
                </c:pt>
                <c:pt idx="13130">
                  <c:v> $51 855,00 </c:v>
                </c:pt>
                <c:pt idx="13131">
                  <c:v> $47 140,00 </c:v>
                </c:pt>
                <c:pt idx="13132">
                  <c:v> $57 790,00 </c:v>
                </c:pt>
                <c:pt idx="13133">
                  <c:v> $40 275,00 </c:v>
                </c:pt>
                <c:pt idx="13134">
                  <c:v> $39 135,00 </c:v>
                </c:pt>
                <c:pt idx="13135">
                  <c:v> $33 535,00 </c:v>
                </c:pt>
                <c:pt idx="13136">
                  <c:v> $46 445,00 </c:v>
                </c:pt>
                <c:pt idx="13137">
                  <c:v> $41 800,00 </c:v>
                </c:pt>
                <c:pt idx="13138">
                  <c:v> $35 910,00 </c:v>
                </c:pt>
                <c:pt idx="13139">
                  <c:v> $46 250,00 </c:v>
                </c:pt>
                <c:pt idx="13140">
                  <c:v> $41 605,00 </c:v>
                </c:pt>
                <c:pt idx="13141">
                  <c:v> $35 715,00 </c:v>
                </c:pt>
                <c:pt idx="13142">
                  <c:v> $48 925,00 </c:v>
                </c:pt>
                <c:pt idx="13143">
                  <c:v> $44 075,00 </c:v>
                </c:pt>
                <c:pt idx="13144">
                  <c:v> $37 515,00 </c:v>
                </c:pt>
                <c:pt idx="13145">
                  <c:v> $48 735,00 </c:v>
                </c:pt>
                <c:pt idx="13146">
                  <c:v> $43 880,00 </c:v>
                </c:pt>
                <c:pt idx="13147">
                  <c:v> $54 590,00 </c:v>
                </c:pt>
                <c:pt idx="13148">
                  <c:v> $35 350,00 </c:v>
                </c:pt>
                <c:pt idx="13149">
                  <c:v> $40 115,00 </c:v>
                </c:pt>
                <c:pt idx="13150">
                  <c:v> $34 520,00 </c:v>
                </c:pt>
                <c:pt idx="13151">
                  <c:v> $46 900,00 </c:v>
                </c:pt>
                <c:pt idx="13152">
                  <c:v> $43 245,00 </c:v>
                </c:pt>
                <c:pt idx="13153">
                  <c:v> $36 895,00 </c:v>
                </c:pt>
                <c:pt idx="13154">
                  <c:v> $46 705,00 </c:v>
                </c:pt>
                <c:pt idx="13155">
                  <c:v> $43 050,00 </c:v>
                </c:pt>
                <c:pt idx="13156">
                  <c:v> $36 700,00 </c:v>
                </c:pt>
                <c:pt idx="13157">
                  <c:v> $49 020,00 </c:v>
                </c:pt>
                <c:pt idx="13158">
                  <c:v> $45 050,00 </c:v>
                </c:pt>
                <c:pt idx="13159">
                  <c:v> $38 500,00 </c:v>
                </c:pt>
                <c:pt idx="13160">
                  <c:v> $48 825,00 </c:v>
                </c:pt>
                <c:pt idx="13161">
                  <c:v> $44 855,00 </c:v>
                </c:pt>
                <c:pt idx="13162">
                  <c:v> $53 740,00 </c:v>
                </c:pt>
                <c:pt idx="13163">
                  <c:v> $38 305,00 </c:v>
                </c:pt>
                <c:pt idx="13164">
                  <c:v> $36 985,00 </c:v>
                </c:pt>
                <c:pt idx="13165">
                  <c:v> $31 565,00 </c:v>
                </c:pt>
                <c:pt idx="13166">
                  <c:v> $43 750,00 </c:v>
                </c:pt>
                <c:pt idx="13167">
                  <c:v> $39 850,00 </c:v>
                </c:pt>
                <c:pt idx="13168">
                  <c:v> $33 940,00 </c:v>
                </c:pt>
                <c:pt idx="13169">
                  <c:v> $43 555,00 </c:v>
                </c:pt>
                <c:pt idx="13170">
                  <c:v> $39 655,00 </c:v>
                </c:pt>
                <c:pt idx="13171">
                  <c:v> $33 745,00 </c:v>
                </c:pt>
                <c:pt idx="13172">
                  <c:v> $45 895,00 </c:v>
                </c:pt>
                <c:pt idx="13173">
                  <c:v> $41 790,00 </c:v>
                </c:pt>
                <c:pt idx="13174">
                  <c:v> $35 545,00 </c:v>
                </c:pt>
                <c:pt idx="13175">
                  <c:v> $45 705,00 </c:v>
                </c:pt>
                <c:pt idx="13176">
                  <c:v> $41 595,00 </c:v>
                </c:pt>
                <c:pt idx="13177">
                  <c:v> $50 540,00 </c:v>
                </c:pt>
                <c:pt idx="13178">
                  <c:v> $49 045,00 </c:v>
                </c:pt>
                <c:pt idx="13179">
                  <c:v> $34 265,00 </c:v>
                </c:pt>
                <c:pt idx="13180">
                  <c:v> $38 505,00 </c:v>
                </c:pt>
                <c:pt idx="13181">
                  <c:v> $38 245,00 </c:v>
                </c:pt>
                <c:pt idx="13182">
                  <c:v> $48 925,00 </c:v>
                </c:pt>
                <c:pt idx="13183">
                  <c:v> $43 315,00 </c:v>
                </c:pt>
                <c:pt idx="13184">
                  <c:v> $38 050,00 </c:v>
                </c:pt>
                <c:pt idx="13185">
                  <c:v> $48 730,00 </c:v>
                </c:pt>
                <c:pt idx="13186">
                  <c:v> $43 120,00 </c:v>
                </c:pt>
                <c:pt idx="13187">
                  <c:v> $52 245,00 </c:v>
                </c:pt>
                <c:pt idx="13188">
                  <c:v> $31 310,00 </c:v>
                </c:pt>
                <c:pt idx="13189">
                  <c:v> $35 380,00 </c:v>
                </c:pt>
                <c:pt idx="13190">
                  <c:v> $35 290,00 </c:v>
                </c:pt>
                <c:pt idx="13191">
                  <c:v> $45 775,00 </c:v>
                </c:pt>
                <c:pt idx="13192">
                  <c:v> $39 990,00 </c:v>
                </c:pt>
                <c:pt idx="13193">
                  <c:v> $35 095,00 </c:v>
                </c:pt>
                <c:pt idx="13194">
                  <c:v> $45 585,00 </c:v>
                </c:pt>
                <c:pt idx="13195">
                  <c:v> $39 795,00 </c:v>
                </c:pt>
                <c:pt idx="13196">
                  <c:v> $46 810,00 </c:v>
                </c:pt>
                <c:pt idx="13197">
                  <c:v> $32 505,00 </c:v>
                </c:pt>
                <c:pt idx="13198">
                  <c:v> $36 745,00 </c:v>
                </c:pt>
                <c:pt idx="13199">
                  <c:v> $34 880,00 </c:v>
                </c:pt>
                <c:pt idx="13200">
                  <c:v> $44 945,00 </c:v>
                </c:pt>
                <c:pt idx="13201">
                  <c:v> $39 745,00 </c:v>
                </c:pt>
                <c:pt idx="13202">
                  <c:v> $34 685,00 </c:v>
                </c:pt>
                <c:pt idx="13203">
                  <c:v> $44 750,00 </c:v>
                </c:pt>
                <c:pt idx="13204">
                  <c:v> $39 550,00 </c:v>
                </c:pt>
                <c:pt idx="13205">
                  <c:v> $36 485,00 </c:v>
                </c:pt>
                <c:pt idx="13206">
                  <c:v> $47 165,00 </c:v>
                </c:pt>
                <c:pt idx="13207">
                  <c:v> $41 555,00 </c:v>
                </c:pt>
                <c:pt idx="13208">
                  <c:v> $36 290,00 </c:v>
                </c:pt>
                <c:pt idx="13209">
                  <c:v> $46 970,00 </c:v>
                </c:pt>
                <c:pt idx="13210">
                  <c:v> $41 360,00 </c:v>
                </c:pt>
                <c:pt idx="13211">
                  <c:v> $50 010,00 </c:v>
                </c:pt>
                <c:pt idx="13212">
                  <c:v> $29 550,00 </c:v>
                </c:pt>
                <c:pt idx="13213">
                  <c:v> $33 620,00 </c:v>
                </c:pt>
                <c:pt idx="13214">
                  <c:v> $31 925,00 </c:v>
                </c:pt>
                <c:pt idx="13215">
                  <c:v> $41 795,00 </c:v>
                </c:pt>
                <c:pt idx="13216">
                  <c:v> $36 390,00 </c:v>
                </c:pt>
                <c:pt idx="13217">
                  <c:v> $31 730,00 </c:v>
                </c:pt>
                <c:pt idx="13218">
                  <c:v> $41 600,00 </c:v>
                </c:pt>
                <c:pt idx="13219">
                  <c:v> $36 195,00 </c:v>
                </c:pt>
                <c:pt idx="13220">
                  <c:v> $33 530,00 </c:v>
                </c:pt>
                <c:pt idx="13221">
                  <c:v> $44 015,00 </c:v>
                </c:pt>
                <c:pt idx="13222">
                  <c:v> $38 230,00 </c:v>
                </c:pt>
                <c:pt idx="13223">
                  <c:v> $33 335,00 </c:v>
                </c:pt>
                <c:pt idx="13224">
                  <c:v> $43 825,00 </c:v>
                </c:pt>
                <c:pt idx="13225">
                  <c:v> $38 035,00 </c:v>
                </c:pt>
                <c:pt idx="13226">
                  <c:v> $45 785,00 </c:v>
                </c:pt>
                <c:pt idx="13227">
                  <c:v> $32 055,00 </c:v>
                </c:pt>
                <c:pt idx="13228">
                  <c:v> $35 770,00 </c:v>
                </c:pt>
                <c:pt idx="13229">
                  <c:v> $34 180,00 </c:v>
                </c:pt>
                <c:pt idx="13230">
                  <c:v> $43 770,00 </c:v>
                </c:pt>
                <c:pt idx="13231">
                  <c:v> $38 560,00 </c:v>
                </c:pt>
                <c:pt idx="13232">
                  <c:v> $33 985,00 </c:v>
                </c:pt>
                <c:pt idx="13233">
                  <c:v> $43 575,00 </c:v>
                </c:pt>
                <c:pt idx="13234">
                  <c:v> $38 365,00 </c:v>
                </c:pt>
                <c:pt idx="13235">
                  <c:v> $36 185,00 </c:v>
                </c:pt>
                <c:pt idx="13236">
                  <c:v> $46 240,00 </c:v>
                </c:pt>
                <c:pt idx="13237">
                  <c:v> $40 455,00 </c:v>
                </c:pt>
                <c:pt idx="13238">
                  <c:v> $35 990,00 </c:v>
                </c:pt>
                <c:pt idx="13239">
                  <c:v> $46 045,00 </c:v>
                </c:pt>
                <c:pt idx="13240">
                  <c:v> $40 260,00 </c:v>
                </c:pt>
                <c:pt idx="13241">
                  <c:v> $48 985,00 </c:v>
                </c:pt>
                <c:pt idx="13242">
                  <c:v> $29 100,00 </c:v>
                </c:pt>
                <c:pt idx="13243">
                  <c:v> $32 620,00 </c:v>
                </c:pt>
                <c:pt idx="13244">
                  <c:v> $31 225,00 </c:v>
                </c:pt>
                <c:pt idx="13245">
                  <c:v> $40 620,00 </c:v>
                </c:pt>
                <c:pt idx="13246">
                  <c:v> $35 265,00 </c:v>
                </c:pt>
                <c:pt idx="13247">
                  <c:v> $31 030,00 </c:v>
                </c:pt>
                <c:pt idx="13248">
                  <c:v> $40 425,00 </c:v>
                </c:pt>
                <c:pt idx="13249">
                  <c:v> $35 070,00 </c:v>
                </c:pt>
                <c:pt idx="13250">
                  <c:v> $33 230,00 </c:v>
                </c:pt>
                <c:pt idx="13251">
                  <c:v> $43 090,00 </c:v>
                </c:pt>
                <c:pt idx="13252">
                  <c:v> $37 155,00 </c:v>
                </c:pt>
                <c:pt idx="13253">
                  <c:v> $33 035,00 </c:v>
                </c:pt>
                <c:pt idx="13254">
                  <c:v> $42 900,00 </c:v>
                </c:pt>
                <c:pt idx="13255">
                  <c:v> $36 960,00 </c:v>
                </c:pt>
                <c:pt idx="13256">
                  <c:v> $43 650,00 </c:v>
                </c:pt>
                <c:pt idx="13257">
                  <c:v> $31 370,00 </c:v>
                </c:pt>
                <c:pt idx="13258">
                  <c:v> $34 825,00 </c:v>
                </c:pt>
                <c:pt idx="13259">
                  <c:v> $33 595,00 </c:v>
                </c:pt>
                <c:pt idx="13260">
                  <c:v> $43 020,00 </c:v>
                </c:pt>
                <c:pt idx="13261">
                  <c:v> $37 615,00 </c:v>
                </c:pt>
                <c:pt idx="13262">
                  <c:v> $33 400,00 </c:v>
                </c:pt>
                <c:pt idx="13263">
                  <c:v> $42 825,00 </c:v>
                </c:pt>
                <c:pt idx="13264">
                  <c:v> $37 420,00 </c:v>
                </c:pt>
                <c:pt idx="13265">
                  <c:v> $35 595,00 </c:v>
                </c:pt>
                <c:pt idx="13266">
                  <c:v> $45 690,00 </c:v>
                </c:pt>
                <c:pt idx="13267">
                  <c:v> $39 770,00 </c:v>
                </c:pt>
                <c:pt idx="13268">
                  <c:v> $35 400,00 </c:v>
                </c:pt>
                <c:pt idx="13269">
                  <c:v> $45 495,00 </c:v>
                </c:pt>
                <c:pt idx="13270">
                  <c:v> $39 575,00 </c:v>
                </c:pt>
                <c:pt idx="13271">
                  <c:v> $46 800,00 </c:v>
                </c:pt>
                <c:pt idx="13272">
                  <c:v> $28 415,00 </c:v>
                </c:pt>
                <c:pt idx="13273">
                  <c:v> $31 675,00 </c:v>
                </c:pt>
                <c:pt idx="13274">
                  <c:v> $30 640,00 </c:v>
                </c:pt>
                <c:pt idx="13275">
                  <c:v> $39 870,00 </c:v>
                </c:pt>
                <c:pt idx="13276">
                  <c:v> $34 465,00 </c:v>
                </c:pt>
                <c:pt idx="13277">
                  <c:v> $30 445,00 </c:v>
                </c:pt>
                <c:pt idx="13278">
                  <c:v> $39 675,00 </c:v>
                </c:pt>
                <c:pt idx="13279">
                  <c:v> $34 270,00 </c:v>
                </c:pt>
                <c:pt idx="13280">
                  <c:v> $32 640,00 </c:v>
                </c:pt>
                <c:pt idx="13281">
                  <c:v> $42 540,00 </c:v>
                </c:pt>
                <c:pt idx="13282">
                  <c:v> $36 615,00 </c:v>
                </c:pt>
                <c:pt idx="13283">
                  <c:v> $32 445,00 </c:v>
                </c:pt>
                <c:pt idx="13284">
                  <c:v> $42 350,00 </c:v>
                </c:pt>
                <c:pt idx="13285">
                  <c:v> $36 420,00 </c:v>
                </c:pt>
                <c:pt idx="13286">
                  <c:v> $35 425,00 </c:v>
                </c:pt>
                <c:pt idx="13287">
                  <c:v> $30 615,00 </c:v>
                </c:pt>
                <c:pt idx="13288">
                  <c:v> $33 825,00 </c:v>
                </c:pt>
                <c:pt idx="13289">
                  <c:v> $33 090,00 </c:v>
                </c:pt>
                <c:pt idx="13290">
                  <c:v> $41 885,00 </c:v>
                </c:pt>
                <c:pt idx="13291">
                  <c:v> $36 515,00 </c:v>
                </c:pt>
                <c:pt idx="13292">
                  <c:v> $33 045,00 </c:v>
                </c:pt>
                <c:pt idx="13293">
                  <c:v> $41 840,00 </c:v>
                </c:pt>
                <c:pt idx="13294">
                  <c:v> $36 470,00 </c:v>
                </c:pt>
                <c:pt idx="13295">
                  <c:v> $34 540,00 </c:v>
                </c:pt>
                <c:pt idx="13296">
                  <c:v> $43 905,00 </c:v>
                </c:pt>
                <c:pt idx="13297">
                  <c:v> $38 620,00 </c:v>
                </c:pt>
                <c:pt idx="13298">
                  <c:v> $34 495,00 </c:v>
                </c:pt>
                <c:pt idx="13299">
                  <c:v> $43 860,00 </c:v>
                </c:pt>
                <c:pt idx="13300">
                  <c:v> $38 575,00 </c:v>
                </c:pt>
                <c:pt idx="13301">
                  <c:v> $27 465,00 </c:v>
                </c:pt>
                <c:pt idx="13302">
                  <c:v> $30 675,00 </c:v>
                </c:pt>
                <c:pt idx="13303">
                  <c:v> $29 940,00 </c:v>
                </c:pt>
                <c:pt idx="13304">
                  <c:v> $38 735,00 </c:v>
                </c:pt>
                <c:pt idx="13305">
                  <c:v> $33 365,00 </c:v>
                </c:pt>
                <c:pt idx="13306">
                  <c:v> $29 895,00 </c:v>
                </c:pt>
                <c:pt idx="13307">
                  <c:v> $38 690,00 </c:v>
                </c:pt>
                <c:pt idx="13308">
                  <c:v> $33 320,00 </c:v>
                </c:pt>
                <c:pt idx="13309">
                  <c:v> $31 390,00 </c:v>
                </c:pt>
                <c:pt idx="13310">
                  <c:v> $40 755,00 </c:v>
                </c:pt>
                <c:pt idx="13311">
                  <c:v> $35 470,00 </c:v>
                </c:pt>
                <c:pt idx="13312">
                  <c:v> $31 345,00 </c:v>
                </c:pt>
                <c:pt idx="13313">
                  <c:v> $40 715,00 </c:v>
                </c:pt>
                <c:pt idx="13314">
                  <c:v> $35 225,00 </c:v>
                </c:pt>
                <c:pt idx="13315">
                  <c:v> $29 745,00 </c:v>
                </c:pt>
                <c:pt idx="13316">
                  <c:v> $33 625,00 </c:v>
                </c:pt>
                <c:pt idx="13317">
                  <c:v> $33 090,00 </c:v>
                </c:pt>
                <c:pt idx="13318">
                  <c:v> $41 585,00 </c:v>
                </c:pt>
                <c:pt idx="13319">
                  <c:v> $36 315,00 </c:v>
                </c:pt>
                <c:pt idx="13320">
                  <c:v> $33 045,00 </c:v>
                </c:pt>
                <c:pt idx="13321">
                  <c:v> $41 540,00 </c:v>
                </c:pt>
                <c:pt idx="13322">
                  <c:v> $36 270,00 </c:v>
                </c:pt>
                <c:pt idx="13323">
                  <c:v> $34 540,00 </c:v>
                </c:pt>
                <c:pt idx="13324">
                  <c:v> $43 605,00 </c:v>
                </c:pt>
                <c:pt idx="13325">
                  <c:v> $38 420,00 </c:v>
                </c:pt>
                <c:pt idx="13326">
                  <c:v> $34 495,00 </c:v>
                </c:pt>
                <c:pt idx="13327">
                  <c:v> $43 560,00 </c:v>
                </c:pt>
                <c:pt idx="13328">
                  <c:v> $38 375,00 </c:v>
                </c:pt>
                <c:pt idx="13329">
                  <c:v> $26 595,00 </c:v>
                </c:pt>
                <c:pt idx="13330">
                  <c:v> $30 475,00 </c:v>
                </c:pt>
                <c:pt idx="13331">
                  <c:v> $29 940,00 </c:v>
                </c:pt>
                <c:pt idx="13332">
                  <c:v> $38 435,00 </c:v>
                </c:pt>
                <c:pt idx="13333">
                  <c:v> $33 165,00 </c:v>
                </c:pt>
                <c:pt idx="13334">
                  <c:v> $29 895,00 </c:v>
                </c:pt>
                <c:pt idx="13335">
                  <c:v> $38 390,00 </c:v>
                </c:pt>
                <c:pt idx="13336">
                  <c:v> $33 120,00 </c:v>
                </c:pt>
                <c:pt idx="13337">
                  <c:v> $31 390,00 </c:v>
                </c:pt>
                <c:pt idx="13338">
                  <c:v> $40 455,00 </c:v>
                </c:pt>
                <c:pt idx="13339">
                  <c:v> $35 270,00 </c:v>
                </c:pt>
                <c:pt idx="13340">
                  <c:v> $31 345,00 </c:v>
                </c:pt>
                <c:pt idx="13341">
                  <c:v> $40 415,00 </c:v>
                </c:pt>
                <c:pt idx="13342">
                  <c:v> $33 210,00 </c:v>
                </c:pt>
                <c:pt idx="13343">
                  <c:v> $27 610,00 </c:v>
                </c:pt>
                <c:pt idx="13344">
                  <c:v> $31 865,00 </c:v>
                </c:pt>
                <c:pt idx="13345">
                  <c:v> $30 955,00 </c:v>
                </c:pt>
                <c:pt idx="13346">
                  <c:v> $38 520,00 </c:v>
                </c:pt>
                <c:pt idx="13347">
                  <c:v> $36 220,00 </c:v>
                </c:pt>
                <c:pt idx="13348">
                  <c:v> $34 555,00 </c:v>
                </c:pt>
                <c:pt idx="13349">
                  <c:v> $30 655,00 </c:v>
                </c:pt>
                <c:pt idx="13350">
                  <c:v> $38 220,00 </c:v>
                </c:pt>
                <c:pt idx="13351">
                  <c:v> $35 920,00 </c:v>
                </c:pt>
                <c:pt idx="13352">
                  <c:v> $34 255,00 </c:v>
                </c:pt>
                <c:pt idx="13353">
                  <c:v> $32 405,00 </c:v>
                </c:pt>
                <c:pt idx="13354">
                  <c:v> $40 540,00 </c:v>
                </c:pt>
                <c:pt idx="13355">
                  <c:v> $38 240,00 </c:v>
                </c:pt>
                <c:pt idx="13356">
                  <c:v> $36 660,00 </c:v>
                </c:pt>
                <c:pt idx="13357">
                  <c:v> $32 105,00 </c:v>
                </c:pt>
                <c:pt idx="13358">
                  <c:v> $40 240,00 </c:v>
                </c:pt>
                <c:pt idx="13359">
                  <c:v> $37 940,00 </c:v>
                </c:pt>
                <c:pt idx="13360">
                  <c:v> $36 360,00 </c:v>
                </c:pt>
                <c:pt idx="13361">
                  <c:v> $24 460,00 </c:v>
                </c:pt>
                <c:pt idx="13362">
                  <c:v> $28 715,00 </c:v>
                </c:pt>
                <c:pt idx="13363">
                  <c:v> $27 805,00 </c:v>
                </c:pt>
                <c:pt idx="13364">
                  <c:v> $35 370,00 </c:v>
                </c:pt>
                <c:pt idx="13365">
                  <c:v> $33 070,00 </c:v>
                </c:pt>
                <c:pt idx="13366">
                  <c:v> $31 405,00 </c:v>
                </c:pt>
                <c:pt idx="13367">
                  <c:v> $27 505,00 </c:v>
                </c:pt>
                <c:pt idx="13368">
                  <c:v> $35 070,00 </c:v>
                </c:pt>
                <c:pt idx="13369">
                  <c:v> $32 770,00 </c:v>
                </c:pt>
                <c:pt idx="13370">
                  <c:v> $31 105,00 </c:v>
                </c:pt>
                <c:pt idx="13371">
                  <c:v> $29 255,00 </c:v>
                </c:pt>
                <c:pt idx="13372">
                  <c:v> $37 390,00 </c:v>
                </c:pt>
                <c:pt idx="13373">
                  <c:v> $35 090,00 </c:v>
                </c:pt>
                <c:pt idx="13374">
                  <c:v> $33 510,00 </c:v>
                </c:pt>
                <c:pt idx="13375">
                  <c:v> $28 955,00 </c:v>
                </c:pt>
                <c:pt idx="13376">
                  <c:v> $37 095,00 </c:v>
                </c:pt>
                <c:pt idx="13377">
                  <c:v> $34 790,00 </c:v>
                </c:pt>
                <c:pt idx="13378">
                  <c:v> $32 185,00 </c:v>
                </c:pt>
                <c:pt idx="13379">
                  <c:v> $26 775,00 </c:v>
                </c:pt>
                <c:pt idx="13380">
                  <c:v> $30 860,00 </c:v>
                </c:pt>
                <c:pt idx="13381">
                  <c:v> $29 970,00 </c:v>
                </c:pt>
                <c:pt idx="13382">
                  <c:v> $37 660,00 </c:v>
                </c:pt>
                <c:pt idx="13383">
                  <c:v> $35 145,00 </c:v>
                </c:pt>
                <c:pt idx="13384">
                  <c:v> $33 505,00 </c:v>
                </c:pt>
                <c:pt idx="13385">
                  <c:v> $29 675,00 </c:v>
                </c:pt>
                <c:pt idx="13386">
                  <c:v> $37 365,00 </c:v>
                </c:pt>
                <c:pt idx="13387">
                  <c:v> $34 850,00 </c:v>
                </c:pt>
                <c:pt idx="13388">
                  <c:v> $33 210,00 </c:v>
                </c:pt>
                <c:pt idx="13389">
                  <c:v> $31 245,00 </c:v>
                </c:pt>
                <c:pt idx="13390">
                  <c:v> $39 650,00 </c:v>
                </c:pt>
                <c:pt idx="13391">
                  <c:v> $37 135,00 </c:v>
                </c:pt>
                <c:pt idx="13392">
                  <c:v> $35 580,00 </c:v>
                </c:pt>
                <c:pt idx="13393">
                  <c:v> $30 950,00 </c:v>
                </c:pt>
                <c:pt idx="13394">
                  <c:v> $39 355,00 </c:v>
                </c:pt>
                <c:pt idx="13395">
                  <c:v> $36 840,00 </c:v>
                </c:pt>
                <c:pt idx="13396">
                  <c:v> $35 285,00 </c:v>
                </c:pt>
                <c:pt idx="13397">
                  <c:v> $23 675,00 </c:v>
                </c:pt>
                <c:pt idx="13398">
                  <c:v> $27 760,00 </c:v>
                </c:pt>
                <c:pt idx="13399">
                  <c:v> $26 870,00 </c:v>
                </c:pt>
                <c:pt idx="13400">
                  <c:v> $34 560,00 </c:v>
                </c:pt>
                <c:pt idx="13401">
                  <c:v> $32 045,00 </c:v>
                </c:pt>
                <c:pt idx="13402">
                  <c:v> $30 405,00 </c:v>
                </c:pt>
                <c:pt idx="13403">
                  <c:v> $26 575,00 </c:v>
                </c:pt>
                <c:pt idx="13404">
                  <c:v> $34 265,00 </c:v>
                </c:pt>
                <c:pt idx="13405">
                  <c:v> $31 750,00 </c:v>
                </c:pt>
                <c:pt idx="13406">
                  <c:v> $30 110,00 </c:v>
                </c:pt>
                <c:pt idx="13407">
                  <c:v> $28 145,00 </c:v>
                </c:pt>
                <c:pt idx="13408">
                  <c:v> $36 550,00 </c:v>
                </c:pt>
                <c:pt idx="13409">
                  <c:v> $34 035,00 </c:v>
                </c:pt>
                <c:pt idx="13410">
                  <c:v> $32 480,00 </c:v>
                </c:pt>
                <c:pt idx="13411">
                  <c:v> $27 850,00 </c:v>
                </c:pt>
                <c:pt idx="13412">
                  <c:v> $36 255,00 </c:v>
                </c:pt>
                <c:pt idx="13413">
                  <c:v> $33 740,00 </c:v>
                </c:pt>
                <c:pt idx="13414">
                  <c:v> $29 400,00 </c:v>
                </c:pt>
                <c:pt idx="13415">
                  <c:v> $24 605,00 </c:v>
                </c:pt>
                <c:pt idx="13416">
                  <c:v> $27 985,00 </c:v>
                </c:pt>
                <c:pt idx="13417">
                  <c:v> $26 695,00 </c:v>
                </c:pt>
                <c:pt idx="13418">
                  <c:v> $21 825,00 </c:v>
                </c:pt>
                <c:pt idx="13419">
                  <c:v> $24 985,00 </c:v>
                </c:pt>
                <c:pt idx="13420">
                  <c:v> $23 915,00 </c:v>
                </c:pt>
                <c:pt idx="13421">
                  <c:v> $28 640,00 </c:v>
                </c:pt>
                <c:pt idx="13422">
                  <c:v> $35 460,00 </c:v>
                </c:pt>
                <c:pt idx="13423">
                  <c:v> $33 575,00 </c:v>
                </c:pt>
                <c:pt idx="13424">
                  <c:v> $31 905,00 </c:v>
                </c:pt>
                <c:pt idx="13425">
                  <c:v> $30 440,00 </c:v>
                </c:pt>
                <c:pt idx="13426">
                  <c:v> $25 905,00 </c:v>
                </c:pt>
                <c:pt idx="13427">
                  <c:v> $32 525,00 </c:v>
                </c:pt>
                <c:pt idx="13428">
                  <c:v> $30 600,00 </c:v>
                </c:pt>
                <c:pt idx="13429">
                  <c:v> $29 120,00 </c:v>
                </c:pt>
                <c:pt idx="13430">
                  <c:v> $27 710,00 </c:v>
                </c:pt>
                <c:pt idx="13431">
                  <c:v> $28 345,00 </c:v>
                </c:pt>
                <c:pt idx="13432">
                  <c:v> $35 170,00 </c:v>
                </c:pt>
                <c:pt idx="13433">
                  <c:v> $33 285,00 </c:v>
                </c:pt>
                <c:pt idx="13434">
                  <c:v> $31 610,00 </c:v>
                </c:pt>
                <c:pt idx="13435">
                  <c:v> $30 145,00 </c:v>
                </c:pt>
                <c:pt idx="13436">
                  <c:v> $25 610,00 </c:v>
                </c:pt>
                <c:pt idx="13437">
                  <c:v> $32 235,00 </c:v>
                </c:pt>
                <c:pt idx="13438">
                  <c:v> $30 305,00 </c:v>
                </c:pt>
                <c:pt idx="13439">
                  <c:v> $28 825,00 </c:v>
                </c:pt>
                <c:pt idx="13440">
                  <c:v> $27 415,00 </c:v>
                </c:pt>
                <c:pt idx="13441">
                  <c:v> $30 875,00 </c:v>
                </c:pt>
                <c:pt idx="13442">
                  <c:v> $37 740,00 </c:v>
                </c:pt>
                <c:pt idx="13443">
                  <c:v> $35 855,00 </c:v>
                </c:pt>
                <c:pt idx="13444">
                  <c:v> $34 020,00 </c:v>
                </c:pt>
                <c:pt idx="13445">
                  <c:v> $32 675,00 </c:v>
                </c:pt>
                <c:pt idx="13446">
                  <c:v> $27 895,00 </c:v>
                </c:pt>
                <c:pt idx="13447">
                  <c:v> $34 600,00 </c:v>
                </c:pt>
                <c:pt idx="13448">
                  <c:v> $32 675,00 </c:v>
                </c:pt>
                <c:pt idx="13449">
                  <c:v> $31 040,00 </c:v>
                </c:pt>
                <c:pt idx="13450">
                  <c:v> $29 700,00 </c:v>
                </c:pt>
                <c:pt idx="13451">
                  <c:v> $30 585,00 </c:v>
                </c:pt>
                <c:pt idx="13452">
                  <c:v> $37 445,00 </c:v>
                </c:pt>
                <c:pt idx="13453">
                  <c:v> $35 560,00 </c:v>
                </c:pt>
                <c:pt idx="13454">
                  <c:v> $33 725,00 </c:v>
                </c:pt>
                <c:pt idx="13455">
                  <c:v> $32 385,00 </c:v>
                </c:pt>
                <c:pt idx="13456">
                  <c:v> $27 605,00 </c:v>
                </c:pt>
                <c:pt idx="13457">
                  <c:v> $34 310,00 </c:v>
                </c:pt>
                <c:pt idx="13458">
                  <c:v> $32 380,00 </c:v>
                </c:pt>
                <c:pt idx="13459">
                  <c:v> $30 745,00 </c:v>
                </c:pt>
                <c:pt idx="13460">
                  <c:v> $32 100,00 </c:v>
                </c:pt>
                <c:pt idx="13461">
                  <c:v> $24 405,00 </c:v>
                </c:pt>
                <c:pt idx="13462">
                  <c:v> $27 610,00 </c:v>
                </c:pt>
                <c:pt idx="13463">
                  <c:v> $27 255,00 </c:v>
                </c:pt>
                <c:pt idx="13464">
                  <c:v> $30 680,00 </c:v>
                </c:pt>
                <c:pt idx="13465">
                  <c:v> $29 325,00 </c:v>
                </c:pt>
                <c:pt idx="13466">
                  <c:v> $26 470,00 </c:v>
                </c:pt>
                <c:pt idx="13467">
                  <c:v> $28 500,00 </c:v>
                </c:pt>
                <c:pt idx="13468">
                  <c:v> $35 695,00 </c:v>
                </c:pt>
                <c:pt idx="13469">
                  <c:v> $31 795,00 </c:v>
                </c:pt>
                <c:pt idx="13470">
                  <c:v> $31 300,00 </c:v>
                </c:pt>
                <c:pt idx="13471">
                  <c:v> $38 505,00 </c:v>
                </c:pt>
                <c:pt idx="13472">
                  <c:v> $34 610,00 </c:v>
                </c:pt>
                <c:pt idx="13473">
                  <c:v> $33 065,00 </c:v>
                </c:pt>
                <c:pt idx="13474">
                  <c:v> $30 300,00 </c:v>
                </c:pt>
                <c:pt idx="13475">
                  <c:v> $28 200,00 </c:v>
                </c:pt>
                <c:pt idx="13476">
                  <c:v> $35 395,00 </c:v>
                </c:pt>
                <c:pt idx="13477">
                  <c:v> $31 495,00 </c:v>
                </c:pt>
                <c:pt idx="13478">
                  <c:v> $31 000,00 </c:v>
                </c:pt>
                <c:pt idx="13479">
                  <c:v> $38 205,00 </c:v>
                </c:pt>
                <c:pt idx="13480">
                  <c:v> $34 310,00 </c:v>
                </c:pt>
                <c:pt idx="13481">
                  <c:v> $32 765,00 </c:v>
                </c:pt>
                <c:pt idx="13482">
                  <c:v> $30 000,00 </c:v>
                </c:pt>
                <c:pt idx="13483">
                  <c:v> $30 600,00 </c:v>
                </c:pt>
                <c:pt idx="13484">
                  <c:v> $37 880,00 </c:v>
                </c:pt>
                <c:pt idx="13485">
                  <c:v> $33 820,00 </c:v>
                </c:pt>
                <c:pt idx="13486">
                  <c:v> $33 650,00 </c:v>
                </c:pt>
                <c:pt idx="13487">
                  <c:v> $41 090,00 </c:v>
                </c:pt>
                <c:pt idx="13488">
                  <c:v> $36 830,00 </c:v>
                </c:pt>
                <c:pt idx="13489">
                  <c:v> $35 415,00 </c:v>
                </c:pt>
                <c:pt idx="13490">
                  <c:v> $32 400,00 </c:v>
                </c:pt>
                <c:pt idx="13491">
                  <c:v> $30 300,00 </c:v>
                </c:pt>
                <c:pt idx="13492">
                  <c:v> $37 580,00 </c:v>
                </c:pt>
                <c:pt idx="13493">
                  <c:v> $33 520,00 </c:v>
                </c:pt>
                <c:pt idx="13494">
                  <c:v> $33 350,00 </c:v>
                </c:pt>
                <c:pt idx="13495">
                  <c:v> $40 790,00 </c:v>
                </c:pt>
                <c:pt idx="13496">
                  <c:v> $36 530,00 </c:v>
                </c:pt>
                <c:pt idx="13497">
                  <c:v> $35 115,00 </c:v>
                </c:pt>
                <c:pt idx="13498">
                  <c:v> $31 760,00 </c:v>
                </c:pt>
                <c:pt idx="13499">
                  <c:v> $24 100,00 </c:v>
                </c:pt>
                <c:pt idx="13500">
                  <c:v> $27 310,00 </c:v>
                </c:pt>
                <c:pt idx="13501">
                  <c:v> $26 950,00 </c:v>
                </c:pt>
                <c:pt idx="13502">
                  <c:v> $30 340,00 </c:v>
                </c:pt>
                <c:pt idx="13503">
                  <c:v> $28 985,00 </c:v>
                </c:pt>
                <c:pt idx="13504">
                  <c:v> $26 170,00 </c:v>
                </c:pt>
                <c:pt idx="13505">
                  <c:v> $28 195,00 </c:v>
                </c:pt>
                <c:pt idx="13506">
                  <c:v> $35 355,00 </c:v>
                </c:pt>
                <c:pt idx="13507">
                  <c:v> $31 455,00 </c:v>
                </c:pt>
                <c:pt idx="13508">
                  <c:v> $30 995,00 </c:v>
                </c:pt>
                <c:pt idx="13509">
                  <c:v> $38 165,00 </c:v>
                </c:pt>
                <c:pt idx="13510">
                  <c:v> $34 270,00 </c:v>
                </c:pt>
                <c:pt idx="13511">
                  <c:v> $32 725,00 </c:v>
                </c:pt>
                <c:pt idx="13512">
                  <c:v> $29 960,00 </c:v>
                </c:pt>
                <c:pt idx="13513">
                  <c:v> $27 895,00 </c:v>
                </c:pt>
                <c:pt idx="13514">
                  <c:v> $35 055,00 </c:v>
                </c:pt>
                <c:pt idx="13515">
                  <c:v> $31 155,00 </c:v>
                </c:pt>
                <c:pt idx="13516">
                  <c:v> $30 695,00 </c:v>
                </c:pt>
                <c:pt idx="13517">
                  <c:v> $37 865,00 </c:v>
                </c:pt>
                <c:pt idx="13518">
                  <c:v> $33 970,00 </c:v>
                </c:pt>
                <c:pt idx="13519">
                  <c:v> $32 425,00 </c:v>
                </c:pt>
                <c:pt idx="13520">
                  <c:v> $29 660,00 </c:v>
                </c:pt>
                <c:pt idx="13521">
                  <c:v> $30 295,00 </c:v>
                </c:pt>
                <c:pt idx="13522">
                  <c:v> $37 540,00 </c:v>
                </c:pt>
                <c:pt idx="13523">
                  <c:v> $33 480,00 </c:v>
                </c:pt>
                <c:pt idx="13524">
                  <c:v> $33 345,00 </c:v>
                </c:pt>
                <c:pt idx="13525">
                  <c:v> $40 750,00 </c:v>
                </c:pt>
                <c:pt idx="13526">
                  <c:v> $36 490,00 </c:v>
                </c:pt>
                <c:pt idx="13527">
                  <c:v> $35 075,00 </c:v>
                </c:pt>
                <c:pt idx="13528">
                  <c:v> $32 060,00 </c:v>
                </c:pt>
                <c:pt idx="13529">
                  <c:v> $29 995,00 </c:v>
                </c:pt>
                <c:pt idx="13530">
                  <c:v> $37 240,00 </c:v>
                </c:pt>
                <c:pt idx="13531">
                  <c:v> $33 180,00 </c:v>
                </c:pt>
                <c:pt idx="13532">
                  <c:v> $33 045,00 </c:v>
                </c:pt>
                <c:pt idx="13533">
                  <c:v> $40 450,00 </c:v>
                </c:pt>
                <c:pt idx="13534">
                  <c:v> $36 190,00 </c:v>
                </c:pt>
                <c:pt idx="13535">
                  <c:v> $34 775,00 </c:v>
                </c:pt>
                <c:pt idx="13536">
                  <c:v> $29 840,00 </c:v>
                </c:pt>
                <c:pt idx="13537">
                  <c:v> $23 850,00 </c:v>
                </c:pt>
                <c:pt idx="13538">
                  <c:v> $26 518,00 </c:v>
                </c:pt>
                <c:pt idx="13539">
                  <c:v> $26 700,00 </c:v>
                </c:pt>
                <c:pt idx="13540">
                  <c:v> $29 550,00 </c:v>
                </c:pt>
                <c:pt idx="13541">
                  <c:v> $27 212,00 </c:v>
                </c:pt>
                <c:pt idx="13542">
                  <c:v> $24 400,00 </c:v>
                </c:pt>
                <c:pt idx="13543">
                  <c:v> $30 615,00 </c:v>
                </c:pt>
                <c:pt idx="13544">
                  <c:v> $30 615,00 </c:v>
                </c:pt>
                <c:pt idx="13545">
                  <c:v> $33 427,00 </c:v>
                </c:pt>
                <c:pt idx="13546">
                  <c:v> $33 427,00 </c:v>
                </c:pt>
                <c:pt idx="13547">
                  <c:v> $30 902,00 </c:v>
                </c:pt>
                <c:pt idx="13548">
                  <c:v> $28 140,00 </c:v>
                </c:pt>
                <c:pt idx="13549">
                  <c:v> $30 315,00 </c:v>
                </c:pt>
                <c:pt idx="13550">
                  <c:v> $30 315,00 </c:v>
                </c:pt>
                <c:pt idx="13551">
                  <c:v> $33 127,00 </c:v>
                </c:pt>
                <c:pt idx="13552">
                  <c:v> $33 127,00 </c:v>
                </c:pt>
                <c:pt idx="13553">
                  <c:v> $30 602,00 </c:v>
                </c:pt>
                <c:pt idx="13554">
                  <c:v> $27 840,00 </c:v>
                </c:pt>
                <c:pt idx="13555">
                  <c:v> $32 538,00 </c:v>
                </c:pt>
                <c:pt idx="13556">
                  <c:v> $32 538,00 </c:v>
                </c:pt>
                <c:pt idx="13557">
                  <c:v> $35 550,00 </c:v>
                </c:pt>
                <c:pt idx="13558">
                  <c:v> $35 550,00 </c:v>
                </c:pt>
                <c:pt idx="13559">
                  <c:v> $33 152,00 </c:v>
                </c:pt>
                <c:pt idx="13560">
                  <c:v> $30 140,00 </c:v>
                </c:pt>
                <c:pt idx="13561">
                  <c:v> $32 238,00 </c:v>
                </c:pt>
                <c:pt idx="13562">
                  <c:v> $32 238,00 </c:v>
                </c:pt>
                <c:pt idx="13563">
                  <c:v> $35 250,00 </c:v>
                </c:pt>
                <c:pt idx="13564">
                  <c:v> $35 250,00 </c:v>
                </c:pt>
                <c:pt idx="13565">
                  <c:v> $32 852,00 </c:v>
                </c:pt>
                <c:pt idx="13566">
                  <c:v> $28 207,00 </c:v>
                </c:pt>
                <c:pt idx="13567">
                  <c:v> $25 527,00 </c:v>
                </c:pt>
                <c:pt idx="13568">
                  <c:v> $24 457,00 </c:v>
                </c:pt>
                <c:pt idx="13569">
                  <c:v> $28 549,00 </c:v>
                </c:pt>
                <c:pt idx="13570">
                  <c:v> $27 264,00 </c:v>
                </c:pt>
                <c:pt idx="13571">
                  <c:v> $25 664,00 </c:v>
                </c:pt>
                <c:pt idx="13572">
                  <c:v> $22 857,00 </c:v>
                </c:pt>
                <c:pt idx="13573">
                  <c:v> $29 769,00 </c:v>
                </c:pt>
                <c:pt idx="13574">
                  <c:v> $28 302,00 </c:v>
                </c:pt>
                <c:pt idx="13575">
                  <c:v> $32 576,00 </c:v>
                </c:pt>
                <c:pt idx="13576">
                  <c:v> $31 109,00 </c:v>
                </c:pt>
                <c:pt idx="13577">
                  <c:v> $30 334,00 </c:v>
                </c:pt>
                <c:pt idx="13578">
                  <c:v> $27 527,00 </c:v>
                </c:pt>
                <c:pt idx="13579">
                  <c:v> $29 494,00 </c:v>
                </c:pt>
                <c:pt idx="13580">
                  <c:v> $28 027,00 </c:v>
                </c:pt>
                <c:pt idx="13581">
                  <c:v> $32 276,00 </c:v>
                </c:pt>
                <c:pt idx="13582">
                  <c:v> $30 809,00 </c:v>
                </c:pt>
                <c:pt idx="13583">
                  <c:v> $30 034,00 </c:v>
                </c:pt>
                <c:pt idx="13584">
                  <c:v> $27 252,00 </c:v>
                </c:pt>
                <c:pt idx="13585">
                  <c:v> $31 497,00 </c:v>
                </c:pt>
                <c:pt idx="13586">
                  <c:v> $30 107,00 </c:v>
                </c:pt>
                <c:pt idx="13587">
                  <c:v> $34 522,00 </c:v>
                </c:pt>
                <c:pt idx="13588">
                  <c:v> $33 132,00 </c:v>
                </c:pt>
                <c:pt idx="13589">
                  <c:v> $31 532,00 </c:v>
                </c:pt>
                <c:pt idx="13590">
                  <c:v> $28 507,00 </c:v>
                </c:pt>
                <c:pt idx="13591">
                  <c:v> $31 197,00 </c:v>
                </c:pt>
                <c:pt idx="13592">
                  <c:v> $29 807,00 </c:v>
                </c:pt>
                <c:pt idx="13593">
                  <c:v> $34 222,00 </c:v>
                </c:pt>
                <c:pt idx="13594">
                  <c:v> $32 832,00 </c:v>
                </c:pt>
                <c:pt idx="13595">
                  <c:v> $31 232,00 </c:v>
                </c:pt>
                <c:pt idx="13596">
                  <c:v> $30 549,00 </c:v>
                </c:pt>
                <c:pt idx="13597">
                  <c:v> $24 699,00 </c:v>
                </c:pt>
                <c:pt idx="13598">
                  <c:v> $22 404,00 </c:v>
                </c:pt>
                <c:pt idx="13599">
                  <c:v> $27 531,00 </c:v>
                </c:pt>
                <c:pt idx="13600">
                  <c:v> $25 236,00 </c:v>
                </c:pt>
                <c:pt idx="13601">
                  <c:v> $28 669,00 </c:v>
                </c:pt>
                <c:pt idx="13602">
                  <c:v> $26 374,00 </c:v>
                </c:pt>
                <c:pt idx="13603">
                  <c:v> $31 501,00 </c:v>
                </c:pt>
                <c:pt idx="13604">
                  <c:v> $29 206,00 </c:v>
                </c:pt>
                <c:pt idx="13605">
                  <c:v> $28 369,00 </c:v>
                </c:pt>
                <c:pt idx="13606">
                  <c:v> $26 074,00 </c:v>
                </c:pt>
                <c:pt idx="13607">
                  <c:v> $31 201,00 </c:v>
                </c:pt>
                <c:pt idx="13608">
                  <c:v> $28 906,00 </c:v>
                </c:pt>
                <c:pt idx="13609">
                  <c:v> $30 284,00 </c:v>
                </c:pt>
                <c:pt idx="13610">
                  <c:v> $27 799,00 </c:v>
                </c:pt>
                <c:pt idx="13611">
                  <c:v> $33 334,00 </c:v>
                </c:pt>
                <c:pt idx="13612">
                  <c:v> $30 849,00 </c:v>
                </c:pt>
                <c:pt idx="13613">
                  <c:v> $29 984,00 </c:v>
                </c:pt>
                <c:pt idx="13614">
                  <c:v> $27 499,00 </c:v>
                </c:pt>
                <c:pt idx="13615">
                  <c:v> $33 034,00 </c:v>
                </c:pt>
                <c:pt idx="13616">
                  <c:v> $35 100,00 </c:v>
                </c:pt>
                <c:pt idx="13617">
                  <c:v> $43 700,00 </c:v>
                </c:pt>
                <c:pt idx="13618">
                  <c:v> $39 100,00 </c:v>
                </c:pt>
                <c:pt idx="13619">
                  <c:v> $40 300,00 </c:v>
                </c:pt>
                <c:pt idx="13620">
                  <c:v> $34 900,00 </c:v>
                </c:pt>
                <c:pt idx="13621">
                  <c:v> $38 000,00 </c:v>
                </c:pt>
                <c:pt idx="13622">
                  <c:v> $38 000,00 </c:v>
                </c:pt>
                <c:pt idx="13623">
                  <c:v> $37 200,00 </c:v>
                </c:pt>
                <c:pt idx="13624">
                  <c:v> $37 200,00 </c:v>
                </c:pt>
                <c:pt idx="13625">
                  <c:v> $34 900,00 </c:v>
                </c:pt>
                <c:pt idx="13626">
                  <c:v> $33 515,00 </c:v>
                </c:pt>
                <c:pt idx="13627">
                  <c:v> $37 680,00 </c:v>
                </c:pt>
                <c:pt idx="13628">
                  <c:v> $37 680,00 </c:v>
                </c:pt>
                <c:pt idx="13629">
                  <c:v> $35 810,00 </c:v>
                </c:pt>
                <c:pt idx="13630">
                  <c:v> $35 810,00 </c:v>
                </c:pt>
                <c:pt idx="13631">
                  <c:v> $33 515,00 </c:v>
                </c:pt>
                <c:pt idx="13632">
                  <c:v> $32 990,00 </c:v>
                </c:pt>
                <c:pt idx="13633">
                  <c:v> $37 155,00 </c:v>
                </c:pt>
                <c:pt idx="13634">
                  <c:v> $37 155,00 </c:v>
                </c:pt>
                <c:pt idx="13635">
                  <c:v> $35 285,00 </c:v>
                </c:pt>
                <c:pt idx="13636">
                  <c:v> $35 285,00 </c:v>
                </c:pt>
                <c:pt idx="13637">
                  <c:v> $32 990,00 </c:v>
                </c:pt>
                <c:pt idx="13638">
                  <c:v> $32 190,00 </c:v>
                </c:pt>
                <c:pt idx="13639">
                  <c:v> $36 355,00 </c:v>
                </c:pt>
                <c:pt idx="13640">
                  <c:v> $36 355,00 </c:v>
                </c:pt>
                <c:pt idx="13641">
                  <c:v> $34 485,00 </c:v>
                </c:pt>
                <c:pt idx="13642">
                  <c:v> $34 485,00 </c:v>
                </c:pt>
                <c:pt idx="13643">
                  <c:v> $32 190,00 </c:v>
                </c:pt>
                <c:pt idx="13644">
                  <c:v> $34 525,00 </c:v>
                </c:pt>
                <c:pt idx="13645">
                  <c:v> $36 030,00 </c:v>
                </c:pt>
                <c:pt idx="13646">
                  <c:v> $36 030,00 </c:v>
                </c:pt>
                <c:pt idx="13647">
                  <c:v> $34 160,00 </c:v>
                </c:pt>
                <c:pt idx="13648">
                  <c:v> $34 160,00 </c:v>
                </c:pt>
                <c:pt idx="13649">
                  <c:v> $31 865,00 </c:v>
                </c:pt>
                <c:pt idx="13650">
                  <c:v> $31 865,00 </c:v>
                </c:pt>
                <c:pt idx="13651">
                  <c:v> $30 970,00 </c:v>
                </c:pt>
                <c:pt idx="13652">
                  <c:v> $30 970,00 </c:v>
                </c:pt>
                <c:pt idx="13653">
                  <c:v> $34 525,00 </c:v>
                </c:pt>
                <c:pt idx="13654">
                  <c:v> $33 065,00 </c:v>
                </c:pt>
                <c:pt idx="13655">
                  <c:v> $34 570,00 </c:v>
                </c:pt>
                <c:pt idx="13656">
                  <c:v> $34 570,00 </c:v>
                </c:pt>
                <c:pt idx="13657">
                  <c:v> $32 700,00 </c:v>
                </c:pt>
                <c:pt idx="13658">
                  <c:v> $32 700,00 </c:v>
                </c:pt>
                <c:pt idx="13659">
                  <c:v> $30 405,00 </c:v>
                </c:pt>
                <c:pt idx="13660">
                  <c:v> $30 405,00 </c:v>
                </c:pt>
                <c:pt idx="13661">
                  <c:v> $29 510,00 </c:v>
                </c:pt>
                <c:pt idx="13662">
                  <c:v> $29 510,00 </c:v>
                </c:pt>
                <c:pt idx="13663">
                  <c:v> $33 065,00 </c:v>
                </c:pt>
                <c:pt idx="13664">
                  <c:v> $32 495,00 </c:v>
                </c:pt>
                <c:pt idx="13665">
                  <c:v> $46 940,00 </c:v>
                </c:pt>
                <c:pt idx="13666">
                  <c:v> $46 940,00 </c:v>
                </c:pt>
                <c:pt idx="13667">
                  <c:v> $34 000,00 </c:v>
                </c:pt>
                <c:pt idx="13668">
                  <c:v> $34 000,00 </c:v>
                </c:pt>
                <c:pt idx="13669">
                  <c:v> $45 070,00 </c:v>
                </c:pt>
                <c:pt idx="13670">
                  <c:v> $45 070,00 </c:v>
                </c:pt>
                <c:pt idx="13671">
                  <c:v> $32 130,00 </c:v>
                </c:pt>
                <c:pt idx="13672">
                  <c:v> $32 130,00 </c:v>
                </c:pt>
                <c:pt idx="13673">
                  <c:v> $29 835,00 </c:v>
                </c:pt>
                <c:pt idx="13674">
                  <c:v> $29 835,00 </c:v>
                </c:pt>
                <c:pt idx="13675">
                  <c:v> $28 940,00 </c:v>
                </c:pt>
                <c:pt idx="13676">
                  <c:v> $28 940,00 </c:v>
                </c:pt>
                <c:pt idx="13677">
                  <c:v> $32 495,00 </c:v>
                </c:pt>
                <c:pt idx="13678">
                  <c:v> $32 390,00 </c:v>
                </c:pt>
                <c:pt idx="13679">
                  <c:v> $46 500,00 </c:v>
                </c:pt>
                <c:pt idx="13680">
                  <c:v> $46 500,00 </c:v>
                </c:pt>
                <c:pt idx="13681">
                  <c:v> $34 505,00 </c:v>
                </c:pt>
                <c:pt idx="13682">
                  <c:v> $34 505,00 </c:v>
                </c:pt>
                <c:pt idx="13683">
                  <c:v> $44 630,00 </c:v>
                </c:pt>
                <c:pt idx="13684">
                  <c:v> $44 630,00 </c:v>
                </c:pt>
                <c:pt idx="13685">
                  <c:v> $32 635,00 </c:v>
                </c:pt>
                <c:pt idx="13686">
                  <c:v> $32 635,00 </c:v>
                </c:pt>
                <c:pt idx="13687">
                  <c:v> $29 345,00 </c:v>
                </c:pt>
                <c:pt idx="13688">
                  <c:v> $29 345,00 </c:v>
                </c:pt>
                <c:pt idx="13689">
                  <c:v> $28 835,00 </c:v>
                </c:pt>
                <c:pt idx="13690">
                  <c:v> $28 835,00 </c:v>
                </c:pt>
                <c:pt idx="13691">
                  <c:v> $32 390,00 </c:v>
                </c:pt>
                <c:pt idx="13692">
                  <c:v> $32 070,00 </c:v>
                </c:pt>
                <c:pt idx="13693">
                  <c:v> $34 185,00 </c:v>
                </c:pt>
                <c:pt idx="13694">
                  <c:v> $34 185,00 </c:v>
                </c:pt>
                <c:pt idx="13695">
                  <c:v> $32 315,00 </c:v>
                </c:pt>
                <c:pt idx="13696">
                  <c:v> $32 315,00 </c:v>
                </c:pt>
                <c:pt idx="13697">
                  <c:v> $30 020,00 </c:v>
                </c:pt>
                <c:pt idx="13698">
                  <c:v> $30 020,00 </c:v>
                </c:pt>
                <c:pt idx="13699">
                  <c:v> $28 515,00 </c:v>
                </c:pt>
                <c:pt idx="13700">
                  <c:v> $28 515,00 </c:v>
                </c:pt>
                <c:pt idx="13701">
                  <c:v> $32 070,00 </c:v>
                </c:pt>
                <c:pt idx="13702">
                  <c:v> $32 030,00 </c:v>
                </c:pt>
                <c:pt idx="13703">
                  <c:v> $33 745,00 </c:v>
                </c:pt>
                <c:pt idx="13704">
                  <c:v> $31 875,00 </c:v>
                </c:pt>
                <c:pt idx="13705">
                  <c:v> $29 580,00 </c:v>
                </c:pt>
                <c:pt idx="13706">
                  <c:v> $28 475,00 </c:v>
                </c:pt>
                <c:pt idx="13707">
                  <c:v> $30 540,00 </c:v>
                </c:pt>
                <c:pt idx="13708">
                  <c:v> $32 219,00 </c:v>
                </c:pt>
                <c:pt idx="13709">
                  <c:v> $30 394,00 </c:v>
                </c:pt>
                <c:pt idx="13710">
                  <c:v> $28 155,00 </c:v>
                </c:pt>
                <c:pt idx="13711">
                  <c:v> $27 075,00 </c:v>
                </c:pt>
                <c:pt idx="13712">
                  <c:v> $28 940,00 </c:v>
                </c:pt>
                <c:pt idx="13713">
                  <c:v> $30 704,00 </c:v>
                </c:pt>
                <c:pt idx="13714">
                  <c:v> $29 039,00 </c:v>
                </c:pt>
                <c:pt idx="13715">
                  <c:v> $25 835,00 </c:v>
                </c:pt>
                <c:pt idx="13716">
                  <c:v> $28 475,00 </c:v>
                </c:pt>
                <c:pt idx="13717">
                  <c:v> $28 774,00 </c:v>
                </c:pt>
                <c:pt idx="13718">
                  <c:v> $28 219,00 </c:v>
                </c:pt>
                <c:pt idx="13719">
                  <c:v> $24 375,00 </c:v>
                </c:pt>
                <c:pt idx="13720">
                  <c:v> $30 115,00 </c:v>
                </c:pt>
                <c:pt idx="13721">
                  <c:v> $30 819,00 </c:v>
                </c:pt>
                <c:pt idx="13722">
                  <c:v> $29 849,00 </c:v>
                </c:pt>
                <c:pt idx="13723">
                  <c:v> $25 915,00 </c:v>
                </c:pt>
                <c:pt idx="13724">
                  <c:v> $29 600,00 </c:v>
                </c:pt>
                <c:pt idx="13725">
                  <c:v> $30 304,00 </c:v>
                </c:pt>
                <c:pt idx="13726">
                  <c:v> $29 104,00 </c:v>
                </c:pt>
                <c:pt idx="13727">
                  <c:v> $28 500,00 </c:v>
                </c:pt>
                <c:pt idx="13728">
                  <c:v> $25 400,00 </c:v>
                </c:pt>
                <c:pt idx="13729">
                  <c:v> $28 955,00 </c:v>
                </c:pt>
                <c:pt idx="13730">
                  <c:v> $28 909,00 </c:v>
                </c:pt>
                <c:pt idx="13731">
                  <c:v> $28 059,00 </c:v>
                </c:pt>
                <c:pt idx="13732">
                  <c:v> $28 405,00 </c:v>
                </c:pt>
                <c:pt idx="13733">
                  <c:v> $27 555,00 </c:v>
                </c:pt>
                <c:pt idx="13734">
                  <c:v> $25 055,00 </c:v>
                </c:pt>
                <c:pt idx="13735">
                  <c:v> $24 464,00 </c:v>
                </c:pt>
                <c:pt idx="13736">
                  <c:v> $28 198,00 </c:v>
                </c:pt>
                <c:pt idx="13737">
                  <c:v> $27 253,00 </c:v>
                </c:pt>
                <c:pt idx="13738">
                  <c:v> $27 864,00 </c:v>
                </c:pt>
                <c:pt idx="13739">
                  <c:v> $26 964,00 </c:v>
                </c:pt>
                <c:pt idx="13740">
                  <c:v> $35 158,00 </c:v>
                </c:pt>
                <c:pt idx="13741">
                  <c:v> $23 834,00 </c:v>
                </c:pt>
                <c:pt idx="13742">
                  <c:v> $27 568,00 </c:v>
                </c:pt>
                <c:pt idx="13743">
                  <c:v> $26 623,00 </c:v>
                </c:pt>
                <c:pt idx="13744">
                  <c:v> $27 234,00 </c:v>
                </c:pt>
                <c:pt idx="13745">
                  <c:v> $26 334,00 </c:v>
                </c:pt>
                <c:pt idx="13746">
                  <c:v> $35 005,00 </c:v>
                </c:pt>
                <c:pt idx="13747">
                  <c:v> $23 334,00 </c:v>
                </c:pt>
                <c:pt idx="13748">
                  <c:v> $27 068,00 </c:v>
                </c:pt>
                <c:pt idx="13749">
                  <c:v> $26 123,00 </c:v>
                </c:pt>
                <c:pt idx="13750">
                  <c:v> $26 734,00 </c:v>
                </c:pt>
                <c:pt idx="13751">
                  <c:v> $25 834,00 </c:v>
                </c:pt>
                <c:pt idx="13752">
                  <c:v> $23 134,00 </c:v>
                </c:pt>
                <c:pt idx="13753">
                  <c:v> $26 868,00 </c:v>
                </c:pt>
                <c:pt idx="13754">
                  <c:v> $25 923,00 </c:v>
                </c:pt>
                <c:pt idx="13755">
                  <c:v> $26 534,00 </c:v>
                </c:pt>
                <c:pt idx="13756">
                  <c:v> $25 634,00 </c:v>
                </c:pt>
                <c:pt idx="13757">
                  <c:v> $22 825,00 </c:v>
                </c:pt>
                <c:pt idx="13758">
                  <c:v> $26 514,00 </c:v>
                </c:pt>
                <c:pt idx="13759">
                  <c:v> $25 614,00 </c:v>
                </c:pt>
                <c:pt idx="13760">
                  <c:v> $26 225,00 </c:v>
                </c:pt>
                <c:pt idx="13761">
                  <c:v> $25 325,00 </c:v>
                </c:pt>
                <c:pt idx="13762">
                  <c:v> $22 334,00 </c:v>
                </c:pt>
                <c:pt idx="13763">
                  <c:v> $25 920,00 </c:v>
                </c:pt>
                <c:pt idx="13764">
                  <c:v> $25 020,00 </c:v>
                </c:pt>
                <c:pt idx="13765">
                  <c:v> $25 760,00 </c:v>
                </c:pt>
                <c:pt idx="13766">
                  <c:v> $24 860,00 </c:v>
                </c:pt>
                <c:pt idx="13767">
                  <c:v> $21 907,00 </c:v>
                </c:pt>
                <c:pt idx="13768">
                  <c:v> $25 493,00 </c:v>
                </c:pt>
                <c:pt idx="13769">
                  <c:v> $24 593,00 </c:v>
                </c:pt>
                <c:pt idx="13770">
                  <c:v> $25 333,00 </c:v>
                </c:pt>
                <c:pt idx="13771">
                  <c:v> $24 433,00 </c:v>
                </c:pt>
                <c:pt idx="13772">
                  <c:v> $69 500,00 </c:v>
                </c:pt>
                <c:pt idx="13773">
                  <c:v> $60 600,00 </c:v>
                </c:pt>
                <c:pt idx="13774">
                  <c:v> $63 400,00 </c:v>
                </c:pt>
                <c:pt idx="13775">
                  <c:v> $55 400,00 </c:v>
                </c:pt>
                <c:pt idx="13776">
                  <c:v> $72 500,00 </c:v>
                </c:pt>
                <c:pt idx="13777">
                  <c:v> $57 600,00 </c:v>
                </c:pt>
                <c:pt idx="13778">
                  <c:v> $60 400,00 </c:v>
                </c:pt>
                <c:pt idx="13779">
                  <c:v> $52 400,00 </c:v>
                </c:pt>
                <c:pt idx="13780">
                  <c:v> $68 900,00 </c:v>
                </c:pt>
                <c:pt idx="13781">
                  <c:v> $60 100,00 </c:v>
                </c:pt>
                <c:pt idx="13782">
                  <c:v> $62 900,00 </c:v>
                </c:pt>
                <c:pt idx="13783">
                  <c:v> $54 800,00 </c:v>
                </c:pt>
                <c:pt idx="13784">
                  <c:v> $71 900,00 </c:v>
                </c:pt>
                <c:pt idx="13785">
                  <c:v> $57 100,00 </c:v>
                </c:pt>
                <c:pt idx="13786">
                  <c:v> $59 900,00 </c:v>
                </c:pt>
                <c:pt idx="13787">
                  <c:v> $51 800,00 </c:v>
                </c:pt>
                <c:pt idx="13788">
                  <c:v> $68 025,00 </c:v>
                </c:pt>
                <c:pt idx="13789">
                  <c:v> $62 700,00 </c:v>
                </c:pt>
                <c:pt idx="13790">
                  <c:v> $54 015,00 </c:v>
                </c:pt>
                <c:pt idx="13791">
                  <c:v> $71 025,00 </c:v>
                </c:pt>
                <c:pt idx="13792">
                  <c:v> $59 700,00 </c:v>
                </c:pt>
                <c:pt idx="13793">
                  <c:v> $51 015,00 </c:v>
                </c:pt>
                <c:pt idx="13794">
                  <c:v> $67 220,00 </c:v>
                </c:pt>
                <c:pt idx="13795">
                  <c:v> $61 925,00 </c:v>
                </c:pt>
                <c:pt idx="13796">
                  <c:v> $53 440,00 </c:v>
                </c:pt>
                <c:pt idx="13797">
                  <c:v> $70 220,00 </c:v>
                </c:pt>
                <c:pt idx="13798">
                  <c:v> $58 925,00 </c:v>
                </c:pt>
                <c:pt idx="13799">
                  <c:v> $50 440,00 </c:v>
                </c:pt>
                <c:pt idx="13800">
                  <c:v> $60 985,00 </c:v>
                </c:pt>
                <c:pt idx="13801">
                  <c:v> $64 070,00 </c:v>
                </c:pt>
                <c:pt idx="13802">
                  <c:v> $53 835,00 </c:v>
                </c:pt>
                <c:pt idx="13803">
                  <c:v> $50 715,00 </c:v>
                </c:pt>
                <c:pt idx="13804">
                  <c:v> $51 100,00 </c:v>
                </c:pt>
                <c:pt idx="13805">
                  <c:v> $47 925,00 </c:v>
                </c:pt>
                <c:pt idx="13806">
                  <c:v> $59 350,00 </c:v>
                </c:pt>
                <c:pt idx="13807">
                  <c:v> $62 435,00 </c:v>
                </c:pt>
                <c:pt idx="13808">
                  <c:v> $53 940,00 </c:v>
                </c:pt>
                <c:pt idx="13809">
                  <c:v> $49 560,00 </c:v>
                </c:pt>
                <c:pt idx="13810">
                  <c:v> $52 200,00 </c:v>
                </c:pt>
                <c:pt idx="13811">
                  <c:v> $48 020,00 </c:v>
                </c:pt>
                <c:pt idx="13812">
                  <c:v> $51 095,00 </c:v>
                </c:pt>
                <c:pt idx="13813">
                  <c:v> $46 720,00 </c:v>
                </c:pt>
                <c:pt idx="13814">
                  <c:v> $49 465,00 </c:v>
                </c:pt>
                <c:pt idx="13815">
                  <c:v> $45 230,00 </c:v>
                </c:pt>
                <c:pt idx="13816">
                  <c:v> $57 675,00 </c:v>
                </c:pt>
                <c:pt idx="13817">
                  <c:v> $60 760,00 </c:v>
                </c:pt>
                <c:pt idx="13818">
                  <c:v> $52 265,00 </c:v>
                </c:pt>
                <c:pt idx="13819">
                  <c:v> $47 885,00 </c:v>
                </c:pt>
                <c:pt idx="13820">
                  <c:v> $50 525,00 </c:v>
                </c:pt>
                <c:pt idx="13821">
                  <c:v> $46 345,00 </c:v>
                </c:pt>
                <c:pt idx="13822">
                  <c:v> $49 420,00 </c:v>
                </c:pt>
                <c:pt idx="13823">
                  <c:v> $45 045,00 </c:v>
                </c:pt>
                <c:pt idx="13824">
                  <c:v> $47 790,00 </c:v>
                </c:pt>
                <c:pt idx="13825">
                  <c:v> $43 555,00 </c:v>
                </c:pt>
                <c:pt idx="13826">
                  <c:v> $56 315,00 </c:v>
                </c:pt>
                <c:pt idx="13827">
                  <c:v> $51 155,00 </c:v>
                </c:pt>
                <c:pt idx="13828">
                  <c:v> $47 025,00 </c:v>
                </c:pt>
                <c:pt idx="13829">
                  <c:v> $49 415,00 </c:v>
                </c:pt>
                <c:pt idx="13830">
                  <c:v> $45 255,00 </c:v>
                </c:pt>
                <c:pt idx="13831">
                  <c:v> $59 400,00 </c:v>
                </c:pt>
                <c:pt idx="13832">
                  <c:v> $48 310,00 </c:v>
                </c:pt>
                <c:pt idx="13833">
                  <c:v> $44 185,00 </c:v>
                </c:pt>
                <c:pt idx="13834">
                  <c:v> $46 680,00 </c:v>
                </c:pt>
                <c:pt idx="13835">
                  <c:v> $42 415,00 </c:v>
                </c:pt>
                <c:pt idx="13836">
                  <c:v> $41 225,00 </c:v>
                </c:pt>
                <c:pt idx="13837">
                  <c:v> $50 525,00 </c:v>
                </c:pt>
                <c:pt idx="13838">
                  <c:v> $49 740,00 </c:v>
                </c:pt>
                <c:pt idx="13839">
                  <c:v> $46 565,00 </c:v>
                </c:pt>
                <c:pt idx="13840">
                  <c:v> $45 685,00 </c:v>
                </c:pt>
                <c:pt idx="13841">
                  <c:v> $48 935,00 </c:v>
                </c:pt>
                <c:pt idx="13842">
                  <c:v> $48 150,00 </c:v>
                </c:pt>
                <c:pt idx="13843">
                  <c:v> $44 975,00 </c:v>
                </c:pt>
                <c:pt idx="13844">
                  <c:v> $44 065,00 </c:v>
                </c:pt>
                <c:pt idx="13845">
                  <c:v> $47 680,00 </c:v>
                </c:pt>
                <c:pt idx="13846">
                  <c:v> $46 895,00 </c:v>
                </c:pt>
                <c:pt idx="13847">
                  <c:v> $43 720,00 </c:v>
                </c:pt>
                <c:pt idx="13848">
                  <c:v> $42 845,00 </c:v>
                </c:pt>
                <c:pt idx="13849">
                  <c:v> $46 100,00 </c:v>
                </c:pt>
                <c:pt idx="13850">
                  <c:v> $45 315,00 </c:v>
                </c:pt>
                <c:pt idx="13851">
                  <c:v> $42 140,00 </c:v>
                </c:pt>
                <c:pt idx="13852">
                  <c:v> $38 915,00 </c:v>
                </c:pt>
                <c:pt idx="13853">
                  <c:v> $43 985,00 </c:v>
                </c:pt>
                <c:pt idx="13854">
                  <c:v> $43 985,00 </c:v>
                </c:pt>
                <c:pt idx="13855">
                  <c:v> $43 985,00 </c:v>
                </c:pt>
                <c:pt idx="13856">
                  <c:v> $43 175,00 </c:v>
                </c:pt>
                <c:pt idx="13857">
                  <c:v> $42 595,00 </c:v>
                </c:pt>
                <c:pt idx="13858">
                  <c:v> $42 595,00 </c:v>
                </c:pt>
                <c:pt idx="13859">
                  <c:v> $42 595,00 </c:v>
                </c:pt>
                <c:pt idx="13860">
                  <c:v> $41 755,00 </c:v>
                </c:pt>
                <c:pt idx="13861">
                  <c:v> $41 140,00 </c:v>
                </c:pt>
                <c:pt idx="13862">
                  <c:v> $41 140,00 </c:v>
                </c:pt>
                <c:pt idx="13863">
                  <c:v> $41 140,00 </c:v>
                </c:pt>
                <c:pt idx="13864">
                  <c:v> $40 335,00 </c:v>
                </c:pt>
                <c:pt idx="13865">
                  <c:v> $39 760,00 </c:v>
                </c:pt>
                <c:pt idx="13866">
                  <c:v> $39 760,00 </c:v>
                </c:pt>
                <c:pt idx="13867">
                  <c:v> $39 760,00 </c:v>
                </c:pt>
                <c:pt idx="13868">
                  <c:v> $37 805,00 </c:v>
                </c:pt>
                <c:pt idx="13869">
                  <c:v> $42 550,00 </c:v>
                </c:pt>
                <c:pt idx="13870">
                  <c:v> $41 805,00 </c:v>
                </c:pt>
                <c:pt idx="13871">
                  <c:v> $41 380,00 </c:v>
                </c:pt>
                <c:pt idx="13872">
                  <c:v> $40 605,00 </c:v>
                </c:pt>
                <c:pt idx="13873">
                  <c:v> $39 750,00 </c:v>
                </c:pt>
                <c:pt idx="13874">
                  <c:v> $39 005,00 </c:v>
                </c:pt>
                <c:pt idx="13875">
                  <c:v> $38 590,00 </c:v>
                </c:pt>
                <c:pt idx="13876">
                  <c:v> $37 755,00 </c:v>
                </c:pt>
                <c:pt idx="13877">
                  <c:v> $43 130,00 </c:v>
                </c:pt>
                <c:pt idx="13878">
                  <c:v> $43 130,00 </c:v>
                </c:pt>
                <c:pt idx="13879">
                  <c:v> $40 430,00 </c:v>
                </c:pt>
                <c:pt idx="13880">
                  <c:v> $40 430,00 </c:v>
                </c:pt>
                <c:pt idx="13881">
                  <c:v> $42 055,00 </c:v>
                </c:pt>
                <c:pt idx="13882">
                  <c:v> $42 055,00 </c:v>
                </c:pt>
                <c:pt idx="13883">
                  <c:v> $40 455,00 </c:v>
                </c:pt>
                <c:pt idx="13884">
                  <c:v> $39 355,00 </c:v>
                </c:pt>
                <c:pt idx="13885">
                  <c:v> $39 355,00 </c:v>
                </c:pt>
                <c:pt idx="13886">
                  <c:v> $42 155,00 </c:v>
                </c:pt>
                <c:pt idx="13887">
                  <c:v> $40 530,00 </c:v>
                </c:pt>
                <c:pt idx="13888">
                  <c:v> $40 530,00 </c:v>
                </c:pt>
                <c:pt idx="13889">
                  <c:v> $43 230,00 </c:v>
                </c:pt>
                <c:pt idx="13890">
                  <c:v> $43 230,00 </c:v>
                </c:pt>
                <c:pt idx="13891">
                  <c:v> $39 455,00 </c:v>
                </c:pt>
                <c:pt idx="13892">
                  <c:v> $39 455,00 </c:v>
                </c:pt>
                <c:pt idx="13893">
                  <c:v> $42 155,00 </c:v>
                </c:pt>
                <c:pt idx="13894">
                  <c:v> $41 210,00 </c:v>
                </c:pt>
                <c:pt idx="13895">
                  <c:v> $40 010,00 </c:v>
                </c:pt>
                <c:pt idx="13896">
                  <c:v> $40 010,00 </c:v>
                </c:pt>
                <c:pt idx="13897">
                  <c:v> $42 710,00 </c:v>
                </c:pt>
                <c:pt idx="13898">
                  <c:v> $42 710,00 </c:v>
                </c:pt>
                <c:pt idx="13899">
                  <c:v> $38 510,00 </c:v>
                </c:pt>
                <c:pt idx="13900">
                  <c:v> $38 510,00 </c:v>
                </c:pt>
                <c:pt idx="13901">
                  <c:v> $41 210,00 </c:v>
                </c:pt>
                <c:pt idx="13902">
                  <c:v> $40 660,00 </c:v>
                </c:pt>
                <c:pt idx="13903">
                  <c:v> $39 460,00 </c:v>
                </c:pt>
                <c:pt idx="13904">
                  <c:v> $39 460,00 </c:v>
                </c:pt>
                <c:pt idx="13905">
                  <c:v> $42 160,00 </c:v>
                </c:pt>
                <c:pt idx="13906">
                  <c:v> $42 160,00 </c:v>
                </c:pt>
                <c:pt idx="13907">
                  <c:v> $37 960,00 </c:v>
                </c:pt>
                <c:pt idx="13908">
                  <c:v> $37 960,00 </c:v>
                </c:pt>
                <c:pt idx="13909">
                  <c:v> $40 660,00 </c:v>
                </c:pt>
                <c:pt idx="13910">
                  <c:v> $39 279,00 </c:v>
                </c:pt>
                <c:pt idx="13911">
                  <c:v> $38 118,00 </c:v>
                </c:pt>
                <c:pt idx="13912">
                  <c:v> $38 118,00 </c:v>
                </c:pt>
                <c:pt idx="13913">
                  <c:v> $40 735,00 </c:v>
                </c:pt>
                <c:pt idx="13914">
                  <c:v> $40 735,00 </c:v>
                </c:pt>
                <c:pt idx="13915">
                  <c:v> $36 746,00 </c:v>
                </c:pt>
                <c:pt idx="13916">
                  <c:v> $36 746,00 </c:v>
                </c:pt>
                <c:pt idx="13917">
                  <c:v> $39 279,00 </c:v>
                </c:pt>
                <c:pt idx="13918">
                  <c:v> $38 233,00 </c:v>
                </c:pt>
                <c:pt idx="13919">
                  <c:v> $37 174,00 </c:v>
                </c:pt>
                <c:pt idx="13920">
                  <c:v> $37 174,00 </c:v>
                </c:pt>
                <c:pt idx="13921">
                  <c:v> $39 689,00 </c:v>
                </c:pt>
                <c:pt idx="13922">
                  <c:v> $39 689,00 </c:v>
                </c:pt>
                <c:pt idx="13923">
                  <c:v> $35 802,00 </c:v>
                </c:pt>
                <c:pt idx="13924">
                  <c:v> $35 802,00 </c:v>
                </c:pt>
                <c:pt idx="13925">
                  <c:v> $38 233,00 </c:v>
                </c:pt>
                <c:pt idx="13926">
                  <c:v> $37 346,00 </c:v>
                </c:pt>
                <c:pt idx="13927">
                  <c:v> $35 986,00 </c:v>
                </c:pt>
                <c:pt idx="13928">
                  <c:v> $35 986,00 </c:v>
                </c:pt>
                <c:pt idx="13929">
                  <c:v> $38 948,00 </c:v>
                </c:pt>
                <c:pt idx="13930">
                  <c:v> $38 948,00 </c:v>
                </c:pt>
                <c:pt idx="13931">
                  <c:v> $34 468,00 </c:v>
                </c:pt>
                <c:pt idx="13932">
                  <c:v> $34 468,00 </c:v>
                </c:pt>
                <c:pt idx="13933">
                  <c:v> $37 346,00 </c:v>
                </c:pt>
                <c:pt idx="13934">
                  <c:v> $27 250,00 </c:v>
                </c:pt>
                <c:pt idx="13935">
                  <c:v> $34 150,00 </c:v>
                </c:pt>
                <c:pt idx="13936">
                  <c:v> $25 750,00 </c:v>
                </c:pt>
                <c:pt idx="13937">
                  <c:v> $31 150,00 </c:v>
                </c:pt>
                <c:pt idx="13938">
                  <c:v> $28 650,00 </c:v>
                </c:pt>
                <c:pt idx="13939">
                  <c:v> $32 750,00 </c:v>
                </c:pt>
                <c:pt idx="13940">
                  <c:v> $24 350,00 </c:v>
                </c:pt>
                <c:pt idx="13941">
                  <c:v> $29 750,00 </c:v>
                </c:pt>
                <c:pt idx="13942">
                  <c:v> $27 050,00 </c:v>
                </c:pt>
                <c:pt idx="13943">
                  <c:v> $31 950,00 </c:v>
                </c:pt>
                <c:pt idx="13944">
                  <c:v> $34 150,00 </c:v>
                </c:pt>
                <c:pt idx="13945">
                  <c:v> $25 650,00 </c:v>
                </c:pt>
                <c:pt idx="13946">
                  <c:v> $30 950,00 </c:v>
                </c:pt>
                <c:pt idx="13947">
                  <c:v> $28 450,00 </c:v>
                </c:pt>
                <c:pt idx="13948">
                  <c:v> $30 550,00 </c:v>
                </c:pt>
                <c:pt idx="13949">
                  <c:v> $32 750,00 </c:v>
                </c:pt>
                <c:pt idx="13950">
                  <c:v> $24 250,00 </c:v>
                </c:pt>
                <c:pt idx="13951">
                  <c:v> $29 550,00 </c:v>
                </c:pt>
                <c:pt idx="13952">
                  <c:v> $26 095,00 </c:v>
                </c:pt>
                <c:pt idx="13953">
                  <c:v> $31 345,00 </c:v>
                </c:pt>
                <c:pt idx="13954">
                  <c:v> $33 495,00 </c:v>
                </c:pt>
                <c:pt idx="13955">
                  <c:v> $25 945,00 </c:v>
                </c:pt>
                <c:pt idx="13956">
                  <c:v> $25 145,00 </c:v>
                </c:pt>
                <c:pt idx="13957">
                  <c:v> $29 845,00 </c:v>
                </c:pt>
                <c:pt idx="13958">
                  <c:v> $27 395,00 </c:v>
                </c:pt>
                <c:pt idx="13959">
                  <c:v> $30 045,00 </c:v>
                </c:pt>
                <c:pt idx="13960">
                  <c:v> $32 195,00 </c:v>
                </c:pt>
                <c:pt idx="13961">
                  <c:v> $24 645,00 </c:v>
                </c:pt>
                <c:pt idx="13962">
                  <c:v> $23 845,00 </c:v>
                </c:pt>
                <c:pt idx="13963">
                  <c:v> $28 545,00 </c:v>
                </c:pt>
                <c:pt idx="13964">
                  <c:v> $25 545,00 </c:v>
                </c:pt>
                <c:pt idx="13965">
                  <c:v> $30 895,00 </c:v>
                </c:pt>
                <c:pt idx="13966">
                  <c:v> $32 895,00 </c:v>
                </c:pt>
                <c:pt idx="13967">
                  <c:v> $24 695,00 </c:v>
                </c:pt>
                <c:pt idx="13968">
                  <c:v> $29 395,00 </c:v>
                </c:pt>
                <c:pt idx="13969">
                  <c:v> $26 795,00 </c:v>
                </c:pt>
                <c:pt idx="13970">
                  <c:v> $29 645,00 </c:v>
                </c:pt>
                <c:pt idx="13971">
                  <c:v> $31 645,00 </c:v>
                </c:pt>
                <c:pt idx="13972">
                  <c:v> $23 445,00 </c:v>
                </c:pt>
                <c:pt idx="13973">
                  <c:v> $28 145,00 </c:v>
                </c:pt>
                <c:pt idx="13974">
                  <c:v> $25 220,00 </c:v>
                </c:pt>
                <c:pt idx="13975">
                  <c:v> $29 820,00 </c:v>
                </c:pt>
                <c:pt idx="13976">
                  <c:v> $30 620,00 </c:v>
                </c:pt>
                <c:pt idx="13977">
                  <c:v> $24 370,00 </c:v>
                </c:pt>
                <c:pt idx="13978">
                  <c:v> $29 120,00 </c:v>
                </c:pt>
                <c:pt idx="13979">
                  <c:v> $26 470,00 </c:v>
                </c:pt>
                <c:pt idx="13980">
                  <c:v> $28 570,00 </c:v>
                </c:pt>
                <c:pt idx="13981">
                  <c:v> $29 370,00 </c:v>
                </c:pt>
                <c:pt idx="13982">
                  <c:v> $23 120,00 </c:v>
                </c:pt>
                <c:pt idx="13983">
                  <c:v> $27 870,00 </c:v>
                </c:pt>
                <c:pt idx="13984">
                  <c:v> $24 895,00 </c:v>
                </c:pt>
                <c:pt idx="13985">
                  <c:v> $29 495,00 </c:v>
                </c:pt>
                <c:pt idx="13986">
                  <c:v> $30 295,00 </c:v>
                </c:pt>
                <c:pt idx="13987">
                  <c:v> $24 045,00 </c:v>
                </c:pt>
                <c:pt idx="13988">
                  <c:v> $28 795,00 </c:v>
                </c:pt>
                <c:pt idx="13989">
                  <c:v> $26 145,00 </c:v>
                </c:pt>
                <c:pt idx="13990">
                  <c:v> $28 245,00 </c:v>
                </c:pt>
                <c:pt idx="13991">
                  <c:v> $29 045,00 </c:v>
                </c:pt>
                <c:pt idx="13992">
                  <c:v> $22 795,00 </c:v>
                </c:pt>
                <c:pt idx="13993">
                  <c:v> $27 545,00 </c:v>
                </c:pt>
                <c:pt idx="13994">
                  <c:v> $24 595,00 </c:v>
                </c:pt>
                <c:pt idx="13995">
                  <c:v> $29 195,00 </c:v>
                </c:pt>
                <c:pt idx="13996">
                  <c:v> $29 995,00 </c:v>
                </c:pt>
                <c:pt idx="13997">
                  <c:v> $23 745,00 </c:v>
                </c:pt>
                <c:pt idx="13998">
                  <c:v> $28 495,00 </c:v>
                </c:pt>
                <c:pt idx="13999">
                  <c:v> $25 845,00 </c:v>
                </c:pt>
                <c:pt idx="14000">
                  <c:v> $27 945,00 </c:v>
                </c:pt>
                <c:pt idx="14001">
                  <c:v> $28 745,00 </c:v>
                </c:pt>
                <c:pt idx="14002">
                  <c:v> $22 495,00 </c:v>
                </c:pt>
                <c:pt idx="14003">
                  <c:v> $27 245,00 </c:v>
                </c:pt>
                <c:pt idx="14004">
                  <c:v> $24 195,00 </c:v>
                </c:pt>
                <c:pt idx="14005">
                  <c:v> $30 095,00 </c:v>
                </c:pt>
                <c:pt idx="14006">
                  <c:v> $23 845,00 </c:v>
                </c:pt>
                <c:pt idx="14007">
                  <c:v> $23 145,00 </c:v>
                </c:pt>
                <c:pt idx="14008">
                  <c:v> $28 095,00 </c:v>
                </c:pt>
                <c:pt idx="14009">
                  <c:v> $25 445,00 </c:v>
                </c:pt>
                <c:pt idx="14010">
                  <c:v> $28 845,00 </c:v>
                </c:pt>
                <c:pt idx="14011">
                  <c:v> $22 595,00 </c:v>
                </c:pt>
                <c:pt idx="14012">
                  <c:v> $21 895,00 </c:v>
                </c:pt>
                <c:pt idx="14013">
                  <c:v> $26 845,00 </c:v>
                </c:pt>
                <c:pt idx="14014">
                  <c:v> $23 845,00 </c:v>
                </c:pt>
                <c:pt idx="14015">
                  <c:v> $29 745,00 </c:v>
                </c:pt>
                <c:pt idx="14016">
                  <c:v> $22 795,00 </c:v>
                </c:pt>
                <c:pt idx="14017">
                  <c:v> $27 745,00 </c:v>
                </c:pt>
                <c:pt idx="14018">
                  <c:v> $25 095,00 </c:v>
                </c:pt>
                <c:pt idx="14019">
                  <c:v> $28 495,00 </c:v>
                </c:pt>
                <c:pt idx="14020">
                  <c:v> $21 545,00 </c:v>
                </c:pt>
                <c:pt idx="14021">
                  <c:v> $26 495,00 </c:v>
                </c:pt>
                <c:pt idx="14022">
                  <c:v> $23 495,00 </c:v>
                </c:pt>
                <c:pt idx="14023">
                  <c:v> $28 945,00 </c:v>
                </c:pt>
                <c:pt idx="14024">
                  <c:v> $22 445,00 </c:v>
                </c:pt>
                <c:pt idx="14025">
                  <c:v> $27 245,00 </c:v>
                </c:pt>
                <c:pt idx="14026">
                  <c:v> $24 695,00 </c:v>
                </c:pt>
                <c:pt idx="14027">
                  <c:v> $27 745,00 </c:v>
                </c:pt>
                <c:pt idx="14028">
                  <c:v> $21 245,00 </c:v>
                </c:pt>
                <c:pt idx="14029">
                  <c:v> $26 045,00 </c:v>
                </c:pt>
                <c:pt idx="14030">
                  <c:v> $22 950,00 </c:v>
                </c:pt>
                <c:pt idx="14031">
                  <c:v> $28 400,00 </c:v>
                </c:pt>
                <c:pt idx="14032">
                  <c:v> $21 900,00 </c:v>
                </c:pt>
                <c:pt idx="14033">
                  <c:v> $26 700,00 </c:v>
                </c:pt>
                <c:pt idx="14034">
                  <c:v> $24 150,00 </c:v>
                </c:pt>
                <c:pt idx="14035">
                  <c:v> $27 200,00 </c:v>
                </c:pt>
                <c:pt idx="14036">
                  <c:v> $20 700,00 </c:v>
                </c:pt>
                <c:pt idx="14037">
                  <c:v> $25 500,00 </c:v>
                </c:pt>
                <c:pt idx="14038">
                  <c:v> $22 850,00 </c:v>
                </c:pt>
                <c:pt idx="14039">
                  <c:v> $28 000,00 </c:v>
                </c:pt>
                <c:pt idx="14040">
                  <c:v> $21 800,00 </c:v>
                </c:pt>
                <c:pt idx="14041">
                  <c:v> $26 000,00 </c:v>
                </c:pt>
                <c:pt idx="14042">
                  <c:v> $24 050,00 </c:v>
                </c:pt>
                <c:pt idx="14043">
                  <c:v> $26 800,00 </c:v>
                </c:pt>
                <c:pt idx="14044">
                  <c:v> $20 600,00 </c:v>
                </c:pt>
                <c:pt idx="14045">
                  <c:v> $24 800,00 </c:v>
                </c:pt>
                <c:pt idx="14046">
                  <c:v> $22 550,00 </c:v>
                </c:pt>
                <c:pt idx="14047">
                  <c:v> $22 850,00 </c:v>
                </c:pt>
                <c:pt idx="14048">
                  <c:v> $21 595,00 </c:v>
                </c:pt>
                <c:pt idx="14049">
                  <c:v> $25 450,00 </c:v>
                </c:pt>
                <c:pt idx="14050">
                  <c:v> $23 750,00 </c:v>
                </c:pt>
                <c:pt idx="14051">
                  <c:v> $20 395,00 </c:v>
                </c:pt>
                <c:pt idx="14052">
                  <c:v> $20 195,00 </c:v>
                </c:pt>
                <c:pt idx="14053">
                  <c:v> $22 650,00 </c:v>
                </c:pt>
                <c:pt idx="14054">
                  <c:v> $21 395,00 </c:v>
                </c:pt>
                <c:pt idx="14055">
                  <c:v> $25 250,00 </c:v>
                </c:pt>
                <c:pt idx="14056">
                  <c:v> $23 550,00 </c:v>
                </c:pt>
                <c:pt idx="14057">
                  <c:v> $19 000,00 </c:v>
                </c:pt>
                <c:pt idx="14058">
                  <c:v> $19 650,00 </c:v>
                </c:pt>
                <c:pt idx="14059">
                  <c:v> $19 400,00 </c:v>
                </c:pt>
                <c:pt idx="14060">
                  <c:v> $21 750,00 </c:v>
                </c:pt>
                <c:pt idx="14061">
                  <c:v> $20 450,00 </c:v>
                </c:pt>
                <c:pt idx="14062">
                  <c:v> $20 200,00 </c:v>
                </c:pt>
                <c:pt idx="14063">
                  <c:v> $22 550,00 </c:v>
                </c:pt>
                <c:pt idx="14064">
                  <c:v> $19 250,00 </c:v>
                </c:pt>
                <c:pt idx="14065">
                  <c:v> $18 900,00 </c:v>
                </c:pt>
                <c:pt idx="14066">
                  <c:v> $19 550,00 </c:v>
                </c:pt>
                <c:pt idx="14067">
                  <c:v> $19 300,00 </c:v>
                </c:pt>
                <c:pt idx="14068">
                  <c:v> $21 600,00 </c:v>
                </c:pt>
                <c:pt idx="14069">
                  <c:v> $20 350,00 </c:v>
                </c:pt>
                <c:pt idx="14070">
                  <c:v> $20 100,00 </c:v>
                </c:pt>
                <c:pt idx="14071">
                  <c:v> $22 400,00 </c:v>
                </c:pt>
                <c:pt idx="14072">
                  <c:v> $19 150,00 </c:v>
                </c:pt>
                <c:pt idx="14073">
                  <c:v> $18 800,00 </c:v>
                </c:pt>
                <c:pt idx="14074">
                  <c:v> $19 450,00 </c:v>
                </c:pt>
                <c:pt idx="14075">
                  <c:v> $19 200,00 </c:v>
                </c:pt>
                <c:pt idx="14076">
                  <c:v> $21 500,00 </c:v>
                </c:pt>
                <c:pt idx="14077">
                  <c:v> $20 250,00 </c:v>
                </c:pt>
                <c:pt idx="14078">
                  <c:v> $20 000,00 </c:v>
                </c:pt>
                <c:pt idx="14079">
                  <c:v> $22 300,00 </c:v>
                </c:pt>
                <c:pt idx="14080">
                  <c:v> $19 050,00 </c:v>
                </c:pt>
                <c:pt idx="14081">
                  <c:v> $18 750,00 </c:v>
                </c:pt>
                <c:pt idx="14082">
                  <c:v> $19 150,00 </c:v>
                </c:pt>
                <c:pt idx="14083">
                  <c:v> $20 750,00 </c:v>
                </c:pt>
                <c:pt idx="14084">
                  <c:v> $22 800,00 </c:v>
                </c:pt>
                <c:pt idx="14085">
                  <c:v> $19 950,00 </c:v>
                </c:pt>
                <c:pt idx="14086">
                  <c:v> $21 550,00 </c:v>
                </c:pt>
                <c:pt idx="14087">
                  <c:v> $18 650,00 </c:v>
                </c:pt>
                <c:pt idx="14088">
                  <c:v> $19 050,00 </c:v>
                </c:pt>
                <c:pt idx="14089">
                  <c:v> $20 550,00 </c:v>
                </c:pt>
                <c:pt idx="14090">
                  <c:v> $22 600,00 </c:v>
                </c:pt>
                <c:pt idx="14091">
                  <c:v> $19 850,00 </c:v>
                </c:pt>
                <c:pt idx="14092">
                  <c:v> $21 350,00 </c:v>
                </c:pt>
                <c:pt idx="14093">
                  <c:v> $18 550,00 </c:v>
                </c:pt>
                <c:pt idx="14094">
                  <c:v> $18 950,00 </c:v>
                </c:pt>
                <c:pt idx="14095">
                  <c:v> $20 450,00 </c:v>
                </c:pt>
                <c:pt idx="14096">
                  <c:v> $19 750,00 </c:v>
                </c:pt>
                <c:pt idx="14097">
                  <c:v> $21 250,00 </c:v>
                </c:pt>
                <c:pt idx="14098">
                  <c:v> $18 350,00 </c:v>
                </c:pt>
                <c:pt idx="14099">
                  <c:v> $18 750,00 </c:v>
                </c:pt>
                <c:pt idx="14100">
                  <c:v> $20 250,00 </c:v>
                </c:pt>
                <c:pt idx="14101">
                  <c:v> $19 550,00 </c:v>
                </c:pt>
                <c:pt idx="14102">
                  <c:v> $21 050,00 </c:v>
                </c:pt>
                <c:pt idx="14103">
                  <c:v> $19 400,00 </c:v>
                </c:pt>
                <c:pt idx="14104">
                  <c:v> $20 400,00 </c:v>
                </c:pt>
                <c:pt idx="14105">
                  <c:v> $24 160,00 </c:v>
                </c:pt>
                <c:pt idx="14106">
                  <c:v> $28 190,00 </c:v>
                </c:pt>
                <c:pt idx="14107">
                  <c:v> $22 930,00 </c:v>
                </c:pt>
                <c:pt idx="14108">
                  <c:v> $18 600,00 </c:v>
                </c:pt>
                <c:pt idx="14109">
                  <c:v> $23 790,00 </c:v>
                </c:pt>
                <c:pt idx="14110">
                  <c:v> $23 790,00 </c:v>
                </c:pt>
                <c:pt idx="14111">
                  <c:v> $20 375,00 </c:v>
                </c:pt>
                <c:pt idx="14112">
                  <c:v> $22 065,00 </c:v>
                </c:pt>
                <c:pt idx="14113">
                  <c:v> $18 600,00 </c:v>
                </c:pt>
                <c:pt idx="14114">
                  <c:v> $20 375,00 </c:v>
                </c:pt>
                <c:pt idx="14115">
                  <c:v> $22 065,00 </c:v>
                </c:pt>
                <c:pt idx="14116">
                  <c:v> $18 500,00 </c:v>
                </c:pt>
                <c:pt idx="14117">
                  <c:v> $23 690,00 </c:v>
                </c:pt>
                <c:pt idx="14118">
                  <c:v> $23 690,00 </c:v>
                </c:pt>
                <c:pt idx="14119">
                  <c:v> $20 275,00 </c:v>
                </c:pt>
                <c:pt idx="14120">
                  <c:v> $21 965,00 </c:v>
                </c:pt>
                <c:pt idx="14121">
                  <c:v> $18 500,00 </c:v>
                </c:pt>
                <c:pt idx="14122">
                  <c:v> $20 275,00 </c:v>
                </c:pt>
                <c:pt idx="14123">
                  <c:v> $21 965,00 </c:v>
                </c:pt>
                <c:pt idx="14124">
                  <c:v> $18 200,00 </c:v>
                </c:pt>
                <c:pt idx="14125">
                  <c:v> $23 265,00 </c:v>
                </c:pt>
                <c:pt idx="14126">
                  <c:v> $23 265,00 </c:v>
                </c:pt>
                <c:pt idx="14127">
                  <c:v> $19 900,00 </c:v>
                </c:pt>
                <c:pt idx="14128">
                  <c:v> $21 490,00 </c:v>
                </c:pt>
                <c:pt idx="14129">
                  <c:v> $18 200,00 </c:v>
                </c:pt>
                <c:pt idx="14130">
                  <c:v> $19 900,00 </c:v>
                </c:pt>
                <c:pt idx="14131">
                  <c:v> $21 490,00 </c:v>
                </c:pt>
                <c:pt idx="14132">
                  <c:v> $21 300,00 </c:v>
                </c:pt>
                <c:pt idx="14133">
                  <c:v> $23 100,00 </c:v>
                </c:pt>
                <c:pt idx="14134">
                  <c:v> $23 100,00 </c:v>
                </c:pt>
                <c:pt idx="14135">
                  <c:v> $19 800,00 </c:v>
                </c:pt>
                <c:pt idx="14136">
                  <c:v> $21 300,00 </c:v>
                </c:pt>
                <c:pt idx="14137">
                  <c:v> $19 800,00 </c:v>
                </c:pt>
                <c:pt idx="14138">
                  <c:v> $21 530,00 </c:v>
                </c:pt>
                <c:pt idx="14139">
                  <c:v> $20 530,00 </c:v>
                </c:pt>
                <c:pt idx="14140">
                  <c:v> $19 330,00 </c:v>
                </c:pt>
                <c:pt idx="14141">
                  <c:v> $21 530,00 </c:v>
                </c:pt>
                <c:pt idx="14142">
                  <c:v> $20 530,00 </c:v>
                </c:pt>
                <c:pt idx="14143">
                  <c:v> $19 330,00 </c:v>
                </c:pt>
                <c:pt idx="14144">
                  <c:v> $21 380,00 </c:v>
                </c:pt>
                <c:pt idx="14145">
                  <c:v> $20 380,00 </c:v>
                </c:pt>
                <c:pt idx="14146">
                  <c:v> $19 180,00 </c:v>
                </c:pt>
                <c:pt idx="14147">
                  <c:v> $21 280,00 </c:v>
                </c:pt>
                <c:pt idx="14148">
                  <c:v> $20 280,00 </c:v>
                </c:pt>
                <c:pt idx="14149">
                  <c:v> $19 080,00 </c:v>
                </c:pt>
                <c:pt idx="14150">
                  <c:v> $21 280,00 </c:v>
                </c:pt>
                <c:pt idx="14151">
                  <c:v> $20 280,00 </c:v>
                </c:pt>
                <c:pt idx="14152">
                  <c:v> $19 080,00 </c:v>
                </c:pt>
                <c:pt idx="14153">
                  <c:v> $21 180,00 </c:v>
                </c:pt>
                <c:pt idx="14154">
                  <c:v> $20 180,00 </c:v>
                </c:pt>
                <c:pt idx="14155">
                  <c:v> $18 980,00 </c:v>
                </c:pt>
                <c:pt idx="14156">
                  <c:v> $18 880,00 </c:v>
                </c:pt>
                <c:pt idx="14157">
                  <c:v> $20 080,00 </c:v>
                </c:pt>
                <c:pt idx="14158">
                  <c:v> $23 200,00 </c:v>
                </c:pt>
                <c:pt idx="14159">
                  <c:v> $21 150,00 </c:v>
                </c:pt>
                <c:pt idx="14160">
                  <c:v> $19 450,00 </c:v>
                </c:pt>
                <c:pt idx="14161">
                  <c:v> $27 300,00 </c:v>
                </c:pt>
                <c:pt idx="14162">
                  <c:v> $21 950,00 </c:v>
                </c:pt>
                <c:pt idx="14163">
                  <c:v> $20 250,00 </c:v>
                </c:pt>
                <c:pt idx="14164">
                  <c:v> $24 600,00 </c:v>
                </c:pt>
                <c:pt idx="14165">
                  <c:v> $23 400,00 </c:v>
                </c:pt>
                <c:pt idx="14166">
                  <c:v> $21 450,00 </c:v>
                </c:pt>
                <c:pt idx="14167">
                  <c:v> $26 850,00 </c:v>
                </c:pt>
                <c:pt idx="14168">
                  <c:v> $22 250,00 </c:v>
                </c:pt>
                <c:pt idx="14169">
                  <c:v> $20 650,00 </c:v>
                </c:pt>
                <c:pt idx="14170">
                  <c:v> $23 725,00 </c:v>
                </c:pt>
                <c:pt idx="14171">
                  <c:v> $18 940,00 </c:v>
                </c:pt>
                <c:pt idx="14172">
                  <c:v> $21 700,00 </c:v>
                </c:pt>
                <c:pt idx="14173">
                  <c:v> $25 000,00 </c:v>
                </c:pt>
                <c:pt idx="14174">
                  <c:v> $20 740,00 </c:v>
                </c:pt>
                <c:pt idx="14175">
                  <c:v> $23 500,00 </c:v>
                </c:pt>
                <c:pt idx="14176">
                  <c:v> $25 000,00 </c:v>
                </c:pt>
                <c:pt idx="14177">
                  <c:v> $22 340,00 </c:v>
                </c:pt>
                <c:pt idx="14178">
                  <c:v> $26 800,00 </c:v>
                </c:pt>
                <c:pt idx="14179">
                  <c:v> $19 740,00 </c:v>
                </c:pt>
                <c:pt idx="14180">
                  <c:v> $22 500,00 </c:v>
                </c:pt>
                <c:pt idx="14181">
                  <c:v> $24 000,00 </c:v>
                </c:pt>
                <c:pt idx="14182">
                  <c:v> $21 340,00 </c:v>
                </c:pt>
                <c:pt idx="14183">
                  <c:v> $19 350,00 </c:v>
                </c:pt>
                <c:pt idx="14184">
                  <c:v> $21 800,00 </c:v>
                </c:pt>
                <c:pt idx="14185">
                  <c:v> $26 425,00 </c:v>
                </c:pt>
                <c:pt idx="14186">
                  <c:v> $21 150,00 </c:v>
                </c:pt>
                <c:pt idx="14187">
                  <c:v> $20 150,00 </c:v>
                </c:pt>
                <c:pt idx="14188">
                  <c:v> $22 600,00 </c:v>
                </c:pt>
                <c:pt idx="14189">
                  <c:v> $21 040,00 </c:v>
                </c:pt>
                <c:pt idx="14190">
                  <c:v> $19 050,00 </c:v>
                </c:pt>
                <c:pt idx="14191">
                  <c:v> $26 125,00 </c:v>
                </c:pt>
                <c:pt idx="14192">
                  <c:v> $20 850,00 </c:v>
                </c:pt>
                <c:pt idx="14193">
                  <c:v> $19 850,00 </c:v>
                </c:pt>
                <c:pt idx="14194">
                  <c:v> $22 300,00 </c:v>
                </c:pt>
                <c:pt idx="14195">
                  <c:v> $23 425,00 </c:v>
                </c:pt>
                <c:pt idx="14196">
                  <c:v> $18 640,00 </c:v>
                </c:pt>
                <c:pt idx="14197">
                  <c:v> $24 700,00 </c:v>
                </c:pt>
                <c:pt idx="14198">
                  <c:v> $20 440,00 </c:v>
                </c:pt>
                <c:pt idx="14199">
                  <c:v> $23 200,00 </c:v>
                </c:pt>
                <c:pt idx="14200">
                  <c:v> $24 700,00 </c:v>
                </c:pt>
                <c:pt idx="14201">
                  <c:v> $22 040,00 </c:v>
                </c:pt>
                <c:pt idx="14202">
                  <c:v> $26 500,00 </c:v>
                </c:pt>
                <c:pt idx="14203">
                  <c:v> $19 440,00 </c:v>
                </c:pt>
                <c:pt idx="14204">
                  <c:v> $22 200,00 </c:v>
                </c:pt>
                <c:pt idx="14205">
                  <c:v> $23 700,00 </c:v>
                </c:pt>
                <c:pt idx="14206">
                  <c:v> $26 740,00 </c:v>
                </c:pt>
                <c:pt idx="14207">
                  <c:v> $26 235,00 </c:v>
                </c:pt>
                <c:pt idx="14208">
                  <c:v> $27 435,00 </c:v>
                </c:pt>
                <c:pt idx="14209">
                  <c:v> $27 435,00 </c:v>
                </c:pt>
                <c:pt idx="14210">
                  <c:v> $26 235,00 </c:v>
                </c:pt>
                <c:pt idx="14211">
                  <c:v> $25 935,00 </c:v>
                </c:pt>
                <c:pt idx="14212">
                  <c:v> $25 935,00 </c:v>
                </c:pt>
                <c:pt idx="14213">
                  <c:v> $24 735,00 </c:v>
                </c:pt>
                <c:pt idx="14214">
                  <c:v> $24 735,00 </c:v>
                </c:pt>
                <c:pt idx="14215">
                  <c:v> $23 090,00 </c:v>
                </c:pt>
                <c:pt idx="14216">
                  <c:v> $24 590,00 </c:v>
                </c:pt>
                <c:pt idx="14217">
                  <c:v> $24 390,00 </c:v>
                </c:pt>
                <c:pt idx="14218">
                  <c:v> $22 890,00 </c:v>
                </c:pt>
                <c:pt idx="14219">
                  <c:v> $18 290,00 </c:v>
                </c:pt>
                <c:pt idx="14220">
                  <c:v> $20 390,00 </c:v>
                </c:pt>
                <c:pt idx="14221">
                  <c:v> $24 140,00 </c:v>
                </c:pt>
                <c:pt idx="14222">
                  <c:v> $19 090,00 </c:v>
                </c:pt>
                <c:pt idx="14223">
                  <c:v> $22 640,00 </c:v>
                </c:pt>
                <c:pt idx="14224">
                  <c:v> $21 190,00 </c:v>
                </c:pt>
                <c:pt idx="14225">
                  <c:v> $23 290,00 </c:v>
                </c:pt>
                <c:pt idx="14226">
                  <c:v> $24 590,00 </c:v>
                </c:pt>
                <c:pt idx="14227">
                  <c:v> $23 090,00 </c:v>
                </c:pt>
                <c:pt idx="14228">
                  <c:v> $18 490,00 </c:v>
                </c:pt>
                <c:pt idx="14229">
                  <c:v> $24 340,00 </c:v>
                </c:pt>
                <c:pt idx="14230">
                  <c:v> $19 990,00 </c:v>
                </c:pt>
                <c:pt idx="14231">
                  <c:v> $19 290,00 </c:v>
                </c:pt>
                <c:pt idx="14232">
                  <c:v> $20 040,00 </c:v>
                </c:pt>
                <c:pt idx="14233">
                  <c:v> $22 840,00 </c:v>
                </c:pt>
                <c:pt idx="14234">
                  <c:v> $21 190,00 </c:v>
                </c:pt>
                <c:pt idx="14235">
                  <c:v> $29 390,00 </c:v>
                </c:pt>
                <c:pt idx="14236">
                  <c:v> $26 640,00 </c:v>
                </c:pt>
                <c:pt idx="14237">
                  <c:v> $26 135,00 </c:v>
                </c:pt>
                <c:pt idx="14238">
                  <c:v> $27 335,00 </c:v>
                </c:pt>
                <c:pt idx="14239">
                  <c:v> $27 335,00 </c:v>
                </c:pt>
                <c:pt idx="14240">
                  <c:v> $26 135,00 </c:v>
                </c:pt>
                <c:pt idx="14241">
                  <c:v> $25 835,00 </c:v>
                </c:pt>
                <c:pt idx="14242">
                  <c:v> $25 835,00 </c:v>
                </c:pt>
                <c:pt idx="14243">
                  <c:v> $24 635,00 </c:v>
                </c:pt>
                <c:pt idx="14244">
                  <c:v> $24 635,00 </c:v>
                </c:pt>
                <c:pt idx="14245">
                  <c:v> $22 990,00 </c:v>
                </c:pt>
                <c:pt idx="14246">
                  <c:v> $24 490,00 </c:v>
                </c:pt>
                <c:pt idx="14247">
                  <c:v> $24 290,00 </c:v>
                </c:pt>
                <c:pt idx="14248">
                  <c:v> $22 790,00 </c:v>
                </c:pt>
                <c:pt idx="14249">
                  <c:v> $18 190,00 </c:v>
                </c:pt>
                <c:pt idx="14250">
                  <c:v> $20 290,00 </c:v>
                </c:pt>
                <c:pt idx="14251">
                  <c:v> $24 040,00 </c:v>
                </c:pt>
                <c:pt idx="14252">
                  <c:v> $18 990,00 </c:v>
                </c:pt>
                <c:pt idx="14253">
                  <c:v> $22 540,00 </c:v>
                </c:pt>
                <c:pt idx="14254">
                  <c:v> $21 090,00 </c:v>
                </c:pt>
                <c:pt idx="14255">
                  <c:v> $23 190,00 </c:v>
                </c:pt>
                <c:pt idx="14256">
                  <c:v> $24 490,00 </c:v>
                </c:pt>
                <c:pt idx="14257">
                  <c:v> $22 990,00 </c:v>
                </c:pt>
                <c:pt idx="14258">
                  <c:v> $18 390,00 </c:v>
                </c:pt>
                <c:pt idx="14259">
                  <c:v> $24 240,00 </c:v>
                </c:pt>
                <c:pt idx="14260">
                  <c:v> $19 190,00 </c:v>
                </c:pt>
                <c:pt idx="14261">
                  <c:v> $19 940,00 </c:v>
                </c:pt>
                <c:pt idx="14262">
                  <c:v> $22 740,00 </c:v>
                </c:pt>
                <c:pt idx="14263">
                  <c:v> $21 090,00 </c:v>
                </c:pt>
                <c:pt idx="14264">
                  <c:v> $29 290,00 </c:v>
                </c:pt>
                <c:pt idx="14265">
                  <c:v> $26 465,00 </c:v>
                </c:pt>
                <c:pt idx="14266">
                  <c:v> $25 860,00 </c:v>
                </c:pt>
                <c:pt idx="14267">
                  <c:v> $27 060,00 </c:v>
                </c:pt>
                <c:pt idx="14268">
                  <c:v> $27 060,00 </c:v>
                </c:pt>
                <c:pt idx="14269">
                  <c:v> $25 860,00 </c:v>
                </c:pt>
                <c:pt idx="14270">
                  <c:v> $25 560,00 </c:v>
                </c:pt>
                <c:pt idx="14271">
                  <c:v> $25 560,00 </c:v>
                </c:pt>
                <c:pt idx="14272">
                  <c:v> $24 360,00 </c:v>
                </c:pt>
                <c:pt idx="14273">
                  <c:v> $24 360,00 </c:v>
                </c:pt>
                <c:pt idx="14274">
                  <c:v> $22 715,00 </c:v>
                </c:pt>
                <c:pt idx="14275">
                  <c:v> $24 215,00 </c:v>
                </c:pt>
                <c:pt idx="14276">
                  <c:v> $24 015,00 </c:v>
                </c:pt>
                <c:pt idx="14277">
                  <c:v> $22 515,00 </c:v>
                </c:pt>
                <c:pt idx="14278">
                  <c:v> $17 965,00 </c:v>
                </c:pt>
                <c:pt idx="14279">
                  <c:v> $20 015,00 </c:v>
                </c:pt>
                <c:pt idx="14280">
                  <c:v> $23 765,00 </c:v>
                </c:pt>
                <c:pt idx="14281">
                  <c:v> $22 315,00 </c:v>
                </c:pt>
                <c:pt idx="14282">
                  <c:v> $23 765,00 </c:v>
                </c:pt>
                <c:pt idx="14283">
                  <c:v> $22 315,00 </c:v>
                </c:pt>
                <c:pt idx="14284">
                  <c:v> $18 765,00 </c:v>
                </c:pt>
                <c:pt idx="14285">
                  <c:v> $22 265,00 </c:v>
                </c:pt>
                <c:pt idx="14286">
                  <c:v> $20 815,00 </c:v>
                </c:pt>
                <c:pt idx="14287">
                  <c:v> $18 765,00 </c:v>
                </c:pt>
                <c:pt idx="14288">
                  <c:v> $22 265,00 </c:v>
                </c:pt>
                <c:pt idx="14289">
                  <c:v> $20 815,00 </c:v>
                </c:pt>
                <c:pt idx="14290">
                  <c:v> $22 915,00 </c:v>
                </c:pt>
                <c:pt idx="14291">
                  <c:v> $24 215,00 </c:v>
                </c:pt>
                <c:pt idx="14292">
                  <c:v> $22 715,00 </c:v>
                </c:pt>
                <c:pt idx="14293">
                  <c:v> $18 165,00 </c:v>
                </c:pt>
                <c:pt idx="14294">
                  <c:v> $23 765,00 </c:v>
                </c:pt>
                <c:pt idx="14295">
                  <c:v> $22 315,00 </c:v>
                </c:pt>
                <c:pt idx="14296">
                  <c:v> $23 765,00 </c:v>
                </c:pt>
                <c:pt idx="14297">
                  <c:v> $22 315,00 </c:v>
                </c:pt>
                <c:pt idx="14298">
                  <c:v> $27 965,00 </c:v>
                </c:pt>
                <c:pt idx="14299">
                  <c:v> $18 965,00 </c:v>
                </c:pt>
                <c:pt idx="14300">
                  <c:v> $19 765,00 </c:v>
                </c:pt>
                <c:pt idx="14301">
                  <c:v> $22 265,00 </c:v>
                </c:pt>
                <c:pt idx="14302">
                  <c:v> $20 815,00 </c:v>
                </c:pt>
                <c:pt idx="14303">
                  <c:v> $18 965,00 </c:v>
                </c:pt>
                <c:pt idx="14304">
                  <c:v> $19 765,00 </c:v>
                </c:pt>
                <c:pt idx="14305">
                  <c:v> $22 265,00 </c:v>
                </c:pt>
                <c:pt idx="14306">
                  <c:v> $20 815,00 </c:v>
                </c:pt>
                <c:pt idx="14307">
                  <c:v> $26 305,00 </c:v>
                </c:pt>
                <c:pt idx="14308">
                  <c:v> $25 700,00 </c:v>
                </c:pt>
                <c:pt idx="14309">
                  <c:v> $26 900,00 </c:v>
                </c:pt>
                <c:pt idx="14310">
                  <c:v> $26 900,00 </c:v>
                </c:pt>
                <c:pt idx="14311">
                  <c:v> $25 700,00 </c:v>
                </c:pt>
                <c:pt idx="14312">
                  <c:v> $25 400,00 </c:v>
                </c:pt>
                <c:pt idx="14313">
                  <c:v> $25 400,00 </c:v>
                </c:pt>
                <c:pt idx="14314">
                  <c:v> $24 200,00 </c:v>
                </c:pt>
                <c:pt idx="14315">
                  <c:v> $24 200,00 </c:v>
                </c:pt>
                <c:pt idx="14316">
                  <c:v> $22 555,00 </c:v>
                </c:pt>
                <c:pt idx="14317">
                  <c:v> $24 055,00 </c:v>
                </c:pt>
                <c:pt idx="14318">
                  <c:v> $23 855,00 </c:v>
                </c:pt>
                <c:pt idx="14319">
                  <c:v> $22 355,00 </c:v>
                </c:pt>
                <c:pt idx="14320">
                  <c:v> $17 805,00 </c:v>
                </c:pt>
                <c:pt idx="14321">
                  <c:v> $19 855,00 </c:v>
                </c:pt>
                <c:pt idx="14322">
                  <c:v> $15 755,00 </c:v>
                </c:pt>
                <c:pt idx="14323">
                  <c:v> $23 605,00 </c:v>
                </c:pt>
                <c:pt idx="14324">
                  <c:v> $22 155,00 </c:v>
                </c:pt>
                <c:pt idx="14325">
                  <c:v> $23 605,00 </c:v>
                </c:pt>
                <c:pt idx="14326">
                  <c:v> $22 155,00 </c:v>
                </c:pt>
                <c:pt idx="14327">
                  <c:v> $18 605,00 </c:v>
                </c:pt>
                <c:pt idx="14328">
                  <c:v> $22 105,00 </c:v>
                </c:pt>
                <c:pt idx="14329">
                  <c:v> $20 655,00 </c:v>
                </c:pt>
                <c:pt idx="14330">
                  <c:v> $16 555,00 </c:v>
                </c:pt>
                <c:pt idx="14331">
                  <c:v> $18 605,00 </c:v>
                </c:pt>
                <c:pt idx="14332">
                  <c:v> $22 105,00 </c:v>
                </c:pt>
                <c:pt idx="14333">
                  <c:v> $20 655,00 </c:v>
                </c:pt>
                <c:pt idx="14334">
                  <c:v> $16 555,00 </c:v>
                </c:pt>
                <c:pt idx="14335">
                  <c:v> $22 755,00 </c:v>
                </c:pt>
                <c:pt idx="14336">
                  <c:v> $24 055,00 </c:v>
                </c:pt>
                <c:pt idx="14337">
                  <c:v> $22 555,00 </c:v>
                </c:pt>
                <c:pt idx="14338">
                  <c:v> $18 005,00 </c:v>
                </c:pt>
                <c:pt idx="14339">
                  <c:v> $15 955,00 </c:v>
                </c:pt>
                <c:pt idx="14340">
                  <c:v> $23 605,00 </c:v>
                </c:pt>
                <c:pt idx="14341">
                  <c:v> $22 155,00 </c:v>
                </c:pt>
                <c:pt idx="14342">
                  <c:v> $23 605,00 </c:v>
                </c:pt>
                <c:pt idx="14343">
                  <c:v> $22 155,00 </c:v>
                </c:pt>
                <c:pt idx="14344">
                  <c:v> $27 805,00 </c:v>
                </c:pt>
                <c:pt idx="14345">
                  <c:v> $18 805,00 </c:v>
                </c:pt>
                <c:pt idx="14346">
                  <c:v> $19 605,00 </c:v>
                </c:pt>
                <c:pt idx="14347">
                  <c:v> $22 105,00 </c:v>
                </c:pt>
                <c:pt idx="14348">
                  <c:v> $20 655,00 </c:v>
                </c:pt>
                <c:pt idx="14349">
                  <c:v> $16 755,00 </c:v>
                </c:pt>
                <c:pt idx="14350">
                  <c:v> $18 805,00 </c:v>
                </c:pt>
                <c:pt idx="14351">
                  <c:v> $19 605,00 </c:v>
                </c:pt>
                <c:pt idx="14352">
                  <c:v> $22 105,00 </c:v>
                </c:pt>
                <c:pt idx="14353">
                  <c:v> $20 655,00 </c:v>
                </c:pt>
                <c:pt idx="14354">
                  <c:v> $16 755,00 </c:v>
                </c:pt>
                <c:pt idx="14355">
                  <c:v> $16 605,00 </c:v>
                </c:pt>
                <c:pt idx="14356">
                  <c:v> $27 150,00 </c:v>
                </c:pt>
                <c:pt idx="14357">
                  <c:v> $25 950,00 </c:v>
                </c:pt>
                <c:pt idx="14358">
                  <c:v> $25 150,00 </c:v>
                </c:pt>
                <c:pt idx="14359">
                  <c:v> $23 950,00 </c:v>
                </c:pt>
                <c:pt idx="14360">
                  <c:v> $22 405,00 </c:v>
                </c:pt>
                <c:pt idx="14361">
                  <c:v> $24 205,00 </c:v>
                </c:pt>
                <c:pt idx="14362">
                  <c:v> $22 205,00 </c:v>
                </c:pt>
                <c:pt idx="14363">
                  <c:v> $17 555,00 </c:v>
                </c:pt>
                <c:pt idx="14364">
                  <c:v> $19 605,00 </c:v>
                </c:pt>
                <c:pt idx="14365">
                  <c:v> $15 605,00 </c:v>
                </c:pt>
                <c:pt idx="14366">
                  <c:v> $23 955,00 </c:v>
                </c:pt>
                <c:pt idx="14367">
                  <c:v> $22 405,00 </c:v>
                </c:pt>
                <c:pt idx="14368">
                  <c:v> $18 355,00 </c:v>
                </c:pt>
                <c:pt idx="14369">
                  <c:v> $21 955,00 </c:v>
                </c:pt>
                <c:pt idx="14370">
                  <c:v> $20 405,00 </c:v>
                </c:pt>
                <c:pt idx="14371">
                  <c:v> $16 405,00 </c:v>
                </c:pt>
                <c:pt idx="14372">
                  <c:v> $22 605,00 </c:v>
                </c:pt>
                <c:pt idx="14373">
                  <c:v> $24 405,00 </c:v>
                </c:pt>
                <c:pt idx="14374">
                  <c:v> $22 405,00 </c:v>
                </c:pt>
                <c:pt idx="14375">
                  <c:v> $18 355,00 </c:v>
                </c:pt>
                <c:pt idx="14376">
                  <c:v> $17 755,00 </c:v>
                </c:pt>
                <c:pt idx="14377">
                  <c:v> $19 605,00 </c:v>
                </c:pt>
                <c:pt idx="14378">
                  <c:v> $16 555,00 </c:v>
                </c:pt>
                <c:pt idx="14379">
                  <c:v> $15 805,00 </c:v>
                </c:pt>
                <c:pt idx="14380">
                  <c:v> $23 955,00 </c:v>
                </c:pt>
                <c:pt idx="14381">
                  <c:v> $22 405,00 </c:v>
                </c:pt>
                <c:pt idx="14382">
                  <c:v> $19 155,00 </c:v>
                </c:pt>
                <c:pt idx="14383">
                  <c:v> $18 555,00 </c:v>
                </c:pt>
                <c:pt idx="14384">
                  <c:v> $25 490,00 </c:v>
                </c:pt>
                <c:pt idx="14385">
                  <c:v> $21 955,00 </c:v>
                </c:pt>
                <c:pt idx="14386">
                  <c:v> $20 405,00 </c:v>
                </c:pt>
                <c:pt idx="14387">
                  <c:v> $17 355,00 </c:v>
                </c:pt>
                <c:pt idx="14388">
                  <c:v> $16 455,00 </c:v>
                </c:pt>
                <c:pt idx="14389">
                  <c:v> $27 000,00 </c:v>
                </c:pt>
                <c:pt idx="14390">
                  <c:v> $25 800,00 </c:v>
                </c:pt>
                <c:pt idx="14391">
                  <c:v> $25 000,00 </c:v>
                </c:pt>
                <c:pt idx="14392">
                  <c:v> $23 800,00 </c:v>
                </c:pt>
                <c:pt idx="14393">
                  <c:v> $22 255,00 </c:v>
                </c:pt>
                <c:pt idx="14394">
                  <c:v> $24 055,00 </c:v>
                </c:pt>
                <c:pt idx="14395">
                  <c:v> $23 005,00 </c:v>
                </c:pt>
                <c:pt idx="14396">
                  <c:v> $21 455,00 </c:v>
                </c:pt>
                <c:pt idx="14397">
                  <c:v> $24 255,00 </c:v>
                </c:pt>
                <c:pt idx="14398">
                  <c:v> $22 055,00 </c:v>
                </c:pt>
                <c:pt idx="14399">
                  <c:v> $17 405,00 </c:v>
                </c:pt>
                <c:pt idx="14400">
                  <c:v> $21 005,00 </c:v>
                </c:pt>
                <c:pt idx="14401">
                  <c:v> $19 455,00 </c:v>
                </c:pt>
                <c:pt idx="14402">
                  <c:v> $15 455,00 </c:v>
                </c:pt>
                <c:pt idx="14403">
                  <c:v> $23 805,00 </c:v>
                </c:pt>
                <c:pt idx="14404">
                  <c:v> $22 255,00 </c:v>
                </c:pt>
                <c:pt idx="14405">
                  <c:v> $18 205,00 </c:v>
                </c:pt>
                <c:pt idx="14406">
                  <c:v> $21 805,00 </c:v>
                </c:pt>
                <c:pt idx="14407">
                  <c:v> $20 255,00 </c:v>
                </c:pt>
                <c:pt idx="14408">
                  <c:v> $16 255,00 </c:v>
                </c:pt>
                <c:pt idx="14409">
                  <c:v> $22 455,00 </c:v>
                </c:pt>
                <c:pt idx="14410">
                  <c:v> $24 255,00 </c:v>
                </c:pt>
                <c:pt idx="14411">
                  <c:v> $23 005,00 </c:v>
                </c:pt>
                <c:pt idx="14412">
                  <c:v> $21 455,00 </c:v>
                </c:pt>
                <c:pt idx="14413">
                  <c:v> $24 455,00 </c:v>
                </c:pt>
                <c:pt idx="14414">
                  <c:v> $22 255,00 </c:v>
                </c:pt>
                <c:pt idx="14415">
                  <c:v> $18 205,00 </c:v>
                </c:pt>
                <c:pt idx="14416">
                  <c:v> $17 605,00 </c:v>
                </c:pt>
                <c:pt idx="14417">
                  <c:v> $21 005,00 </c:v>
                </c:pt>
                <c:pt idx="14418">
                  <c:v> $19 455,00 </c:v>
                </c:pt>
                <c:pt idx="14419">
                  <c:v> $16 405,00 </c:v>
                </c:pt>
                <c:pt idx="14420">
                  <c:v> $15 655,00 </c:v>
                </c:pt>
                <c:pt idx="14421">
                  <c:v> $23 805,00 </c:v>
                </c:pt>
                <c:pt idx="14422">
                  <c:v> $22 255,00 </c:v>
                </c:pt>
                <c:pt idx="14423">
                  <c:v> $19 005,00 </c:v>
                </c:pt>
                <c:pt idx="14424">
                  <c:v> $18 405,00 </c:v>
                </c:pt>
                <c:pt idx="14425">
                  <c:v> $25 340,00 </c:v>
                </c:pt>
                <c:pt idx="14426">
                  <c:v> $21 805,00 </c:v>
                </c:pt>
                <c:pt idx="14427">
                  <c:v> $20 255,00 </c:v>
                </c:pt>
                <c:pt idx="14428">
                  <c:v> $17 205,00 </c:v>
                </c:pt>
                <c:pt idx="14429">
                  <c:v> $16 305,00 </c:v>
                </c:pt>
                <c:pt idx="14430">
                  <c:v> $26 850,00 </c:v>
                </c:pt>
                <c:pt idx="14431">
                  <c:v> $25 650,00 </c:v>
                </c:pt>
                <c:pt idx="14432">
                  <c:v> $24 850,00 </c:v>
                </c:pt>
                <c:pt idx="14433">
                  <c:v> $23 650,00 </c:v>
                </c:pt>
                <c:pt idx="14434">
                  <c:v> $22 105,00 </c:v>
                </c:pt>
                <c:pt idx="14435">
                  <c:v> $23 905,00 </c:v>
                </c:pt>
                <c:pt idx="14436">
                  <c:v> $22 855,00 </c:v>
                </c:pt>
                <c:pt idx="14437">
                  <c:v> $21 305,00 </c:v>
                </c:pt>
                <c:pt idx="14438">
                  <c:v> $24 105,00 </c:v>
                </c:pt>
                <c:pt idx="14439">
                  <c:v> $21 905,00 </c:v>
                </c:pt>
                <c:pt idx="14440">
                  <c:v> $17 255,00 </c:v>
                </c:pt>
                <c:pt idx="14441">
                  <c:v> $20 855,00 </c:v>
                </c:pt>
                <c:pt idx="14442">
                  <c:v> $19 305,00 </c:v>
                </c:pt>
                <c:pt idx="14443">
                  <c:v> $15 305,00 </c:v>
                </c:pt>
                <c:pt idx="14444">
                  <c:v> $23 655,00 </c:v>
                </c:pt>
                <c:pt idx="14445">
                  <c:v> $22 105,00 </c:v>
                </c:pt>
                <c:pt idx="14446">
                  <c:v> $18 055,00 </c:v>
                </c:pt>
                <c:pt idx="14447">
                  <c:v> $21 655,00 </c:v>
                </c:pt>
                <c:pt idx="14448">
                  <c:v> $20 105,00 </c:v>
                </c:pt>
                <c:pt idx="14449">
                  <c:v> $16 105,00 </c:v>
                </c:pt>
                <c:pt idx="14450">
                  <c:v> $22 305,00 </c:v>
                </c:pt>
                <c:pt idx="14451">
                  <c:v> $24 105,00 </c:v>
                </c:pt>
                <c:pt idx="14452">
                  <c:v> $22 855,00 </c:v>
                </c:pt>
                <c:pt idx="14453">
                  <c:v> $21 305,00 </c:v>
                </c:pt>
                <c:pt idx="14454">
                  <c:v> $24 305,00 </c:v>
                </c:pt>
                <c:pt idx="14455">
                  <c:v> $22 105,00 </c:v>
                </c:pt>
                <c:pt idx="14456">
                  <c:v> $18 055,00 </c:v>
                </c:pt>
                <c:pt idx="14457">
                  <c:v> $17 455,00 </c:v>
                </c:pt>
                <c:pt idx="14458">
                  <c:v> $20 855,00 </c:v>
                </c:pt>
                <c:pt idx="14459">
                  <c:v> $19 305,00 </c:v>
                </c:pt>
                <c:pt idx="14460">
                  <c:v> $16 255,00 </c:v>
                </c:pt>
                <c:pt idx="14461">
                  <c:v> $15 505,00 </c:v>
                </c:pt>
                <c:pt idx="14462">
                  <c:v> $23 655,00 </c:v>
                </c:pt>
                <c:pt idx="14463">
                  <c:v> $22 105,00 </c:v>
                </c:pt>
                <c:pt idx="14464">
                  <c:v> $18 855,00 </c:v>
                </c:pt>
                <c:pt idx="14465">
                  <c:v> $18 255,00 </c:v>
                </c:pt>
                <c:pt idx="14466">
                  <c:v> $25 190,00 </c:v>
                </c:pt>
                <c:pt idx="14467">
                  <c:v> $21 655,00 </c:v>
                </c:pt>
                <c:pt idx="14468">
                  <c:v> $20 105,00 </c:v>
                </c:pt>
                <c:pt idx="14469">
                  <c:v> $17 055,00 </c:v>
                </c:pt>
                <c:pt idx="14470">
                  <c:v> $15 810,00 </c:v>
                </c:pt>
                <c:pt idx="14471">
                  <c:v> $24 350,00 </c:v>
                </c:pt>
                <c:pt idx="14472">
                  <c:v> $22 600,00 </c:v>
                </c:pt>
                <c:pt idx="14473">
                  <c:v> $21 310,00 </c:v>
                </c:pt>
                <c:pt idx="14474">
                  <c:v> $22 860,00 </c:v>
                </c:pt>
                <c:pt idx="14475">
                  <c:v> $21 660,00 </c:v>
                </c:pt>
                <c:pt idx="14476">
                  <c:v> $20 460,00 </c:v>
                </c:pt>
                <c:pt idx="14477">
                  <c:v> $23 060,00 </c:v>
                </c:pt>
                <c:pt idx="14478">
                  <c:v> $21 110,00 </c:v>
                </c:pt>
                <c:pt idx="14479">
                  <c:v> $16 760,00 </c:v>
                </c:pt>
                <c:pt idx="14480">
                  <c:v> $19 910,00 </c:v>
                </c:pt>
                <c:pt idx="14481">
                  <c:v> $18 710,00 </c:v>
                </c:pt>
                <c:pt idx="14482">
                  <c:v> $14 810,00 </c:v>
                </c:pt>
                <c:pt idx="14483">
                  <c:v> $22 460,00 </c:v>
                </c:pt>
                <c:pt idx="14484">
                  <c:v> $21 260,00 </c:v>
                </c:pt>
                <c:pt idx="14485">
                  <c:v> $17 560,00 </c:v>
                </c:pt>
                <c:pt idx="14486">
                  <c:v> $20 710,00 </c:v>
                </c:pt>
                <c:pt idx="14487">
                  <c:v> $19 510,00 </c:v>
                </c:pt>
                <c:pt idx="14488">
                  <c:v> $15 610,00 </c:v>
                </c:pt>
                <c:pt idx="14489">
                  <c:v> $21 510,00 </c:v>
                </c:pt>
                <c:pt idx="14490">
                  <c:v> $23 060,00 </c:v>
                </c:pt>
                <c:pt idx="14491">
                  <c:v> $21 660,00 </c:v>
                </c:pt>
                <c:pt idx="14492">
                  <c:v> $20 460,00 </c:v>
                </c:pt>
                <c:pt idx="14493">
                  <c:v> $23 260,00 </c:v>
                </c:pt>
                <c:pt idx="14494">
                  <c:v> $29 500,00 </c:v>
                </c:pt>
                <c:pt idx="14495">
                  <c:v> $21 310,00 </c:v>
                </c:pt>
                <c:pt idx="14496">
                  <c:v> $16 960,00 </c:v>
                </c:pt>
                <c:pt idx="14497">
                  <c:v> $19 910,00 </c:v>
                </c:pt>
                <c:pt idx="14498">
                  <c:v> $18 710,00 </c:v>
                </c:pt>
                <c:pt idx="14499">
                  <c:v> $15 010,00 </c:v>
                </c:pt>
                <c:pt idx="14500">
                  <c:v> $22 460,00 </c:v>
                </c:pt>
                <c:pt idx="14501">
                  <c:v> $21 260,00 </c:v>
                </c:pt>
                <c:pt idx="14502">
                  <c:v> $17 760,00 </c:v>
                </c:pt>
                <c:pt idx="14503">
                  <c:v> $24 590,00 </c:v>
                </c:pt>
                <c:pt idx="14504">
                  <c:v> $20 710,00 </c:v>
                </c:pt>
                <c:pt idx="14505">
                  <c:v> $19 510,00 </c:v>
                </c:pt>
                <c:pt idx="14506">
                  <c:v> $15 810,00 </c:v>
                </c:pt>
                <c:pt idx="14507">
                  <c:v> $21 490,00 </c:v>
                </c:pt>
                <c:pt idx="14508">
                  <c:v> $23 240,00 </c:v>
                </c:pt>
                <c:pt idx="14509">
                  <c:v> $23 040,00 </c:v>
                </c:pt>
                <c:pt idx="14510">
                  <c:v> $21 290,00 </c:v>
                </c:pt>
                <c:pt idx="14511">
                  <c:v> $21 290,00 </c:v>
                </c:pt>
                <c:pt idx="14512">
                  <c:v> $23 040,00 </c:v>
                </c:pt>
                <c:pt idx="14513">
                  <c:v> $22 840,00 </c:v>
                </c:pt>
                <c:pt idx="14514">
                  <c:v> $21 090,00 </c:v>
                </c:pt>
                <c:pt idx="14515">
                  <c:v> $24 350,00 </c:v>
                </c:pt>
                <c:pt idx="14516">
                  <c:v> $22 600,00 </c:v>
                </c:pt>
                <c:pt idx="14517">
                  <c:v> $20 460,00 </c:v>
                </c:pt>
                <c:pt idx="14518">
                  <c:v> $16 760,00 </c:v>
                </c:pt>
                <c:pt idx="14519">
                  <c:v> $18 710,00 </c:v>
                </c:pt>
                <c:pt idx="14520">
                  <c:v> $14 810,00 </c:v>
                </c:pt>
                <c:pt idx="14521">
                  <c:v> $21 260,00 </c:v>
                </c:pt>
                <c:pt idx="14522">
                  <c:v> $17 560,00 </c:v>
                </c:pt>
                <c:pt idx="14523">
                  <c:v> $19 510,00 </c:v>
                </c:pt>
                <c:pt idx="14524">
                  <c:v> $15 610,00 </c:v>
                </c:pt>
                <c:pt idx="14525">
                  <c:v> $20 460,00 </c:v>
                </c:pt>
                <c:pt idx="14526">
                  <c:v> $16 960,00 </c:v>
                </c:pt>
                <c:pt idx="14527">
                  <c:v> $18 710,00 </c:v>
                </c:pt>
                <c:pt idx="14528">
                  <c:v> $15 010,00 </c:v>
                </c:pt>
                <c:pt idx="14529">
                  <c:v> $21 260,00 </c:v>
                </c:pt>
                <c:pt idx="14530">
                  <c:v> $17 760,00 </c:v>
                </c:pt>
                <c:pt idx="14531">
                  <c:v> $24 590,00 </c:v>
                </c:pt>
                <c:pt idx="14532">
                  <c:v> $19 510,00 </c:v>
                </c:pt>
                <c:pt idx="14533">
                  <c:v> $15 560,00 </c:v>
                </c:pt>
                <c:pt idx="14534">
                  <c:v> $20 490,00 </c:v>
                </c:pt>
                <c:pt idx="14535">
                  <c:v> $22 240,00 </c:v>
                </c:pt>
                <c:pt idx="14536">
                  <c:v> $22 040,00 </c:v>
                </c:pt>
                <c:pt idx="14537">
                  <c:v> $20 290,00 </c:v>
                </c:pt>
                <c:pt idx="14538">
                  <c:v> $16 710,00 </c:v>
                </c:pt>
                <c:pt idx="14539">
                  <c:v> $19 960,00 </c:v>
                </c:pt>
                <c:pt idx="14540">
                  <c:v> $18 460,00 </c:v>
                </c:pt>
                <c:pt idx="14541">
                  <c:v> $14 760,00 </c:v>
                </c:pt>
                <c:pt idx="14542">
                  <c:v> $23 650,00 </c:v>
                </c:pt>
                <c:pt idx="14543">
                  <c:v> $22 150,00 </c:v>
                </c:pt>
                <c:pt idx="14544">
                  <c:v> $16 510,00 </c:v>
                </c:pt>
                <c:pt idx="14545">
                  <c:v> $20 210,00 </c:v>
                </c:pt>
                <c:pt idx="14546">
                  <c:v> $18 460,00 </c:v>
                </c:pt>
                <c:pt idx="14547">
                  <c:v> $14 560,00 </c:v>
                </c:pt>
                <c:pt idx="14548">
                  <c:v> $17 310,00 </c:v>
                </c:pt>
                <c:pt idx="14549">
                  <c:v> $21 010,00 </c:v>
                </c:pt>
                <c:pt idx="14550">
                  <c:v> $19 260,00 </c:v>
                </c:pt>
                <c:pt idx="14551">
                  <c:v> $15 360,00 </c:v>
                </c:pt>
                <c:pt idx="14552">
                  <c:v> $17 510,00 </c:v>
                </c:pt>
                <c:pt idx="14553">
                  <c:v> $24 440,00 </c:v>
                </c:pt>
                <c:pt idx="14554">
                  <c:v> $20 760,00 </c:v>
                </c:pt>
                <c:pt idx="14555">
                  <c:v> $19 260,00 </c:v>
                </c:pt>
                <c:pt idx="14556">
                  <c:v> $18 310,00 </c:v>
                </c:pt>
                <c:pt idx="14557">
                  <c:v> $19 570,00 </c:v>
                </c:pt>
                <c:pt idx="14558">
                  <c:v> $19 320,00 </c:v>
                </c:pt>
                <c:pt idx="14559">
                  <c:v> $20 910,00 </c:v>
                </c:pt>
                <c:pt idx="14560">
                  <c:v> $15 860,00 </c:v>
                </c:pt>
                <c:pt idx="14561">
                  <c:v> $16 260,00 </c:v>
                </c:pt>
                <c:pt idx="14562">
                  <c:v> $15 610,00 </c:v>
                </c:pt>
                <c:pt idx="14563">
                  <c:v> $17 760,00 </c:v>
                </c:pt>
                <c:pt idx="14564">
                  <c:v> $17 960,00 </c:v>
                </c:pt>
                <c:pt idx="14565">
                  <c:v> $17 510,00 </c:v>
                </c:pt>
                <c:pt idx="14566">
                  <c:v> $13 510,00 </c:v>
                </c:pt>
                <c:pt idx="14567">
                  <c:v> $13 260,00 </c:v>
                </c:pt>
                <c:pt idx="14568">
                  <c:v> $19 900,00 </c:v>
                </c:pt>
                <c:pt idx="14569">
                  <c:v> $20 050,00 </c:v>
                </c:pt>
                <c:pt idx="14570">
                  <c:v> $20 900,00 </c:v>
                </c:pt>
                <c:pt idx="14571">
                  <c:v> $21 050,00 </c:v>
                </c:pt>
                <c:pt idx="14572">
                  <c:v> $21 760,00 </c:v>
                </c:pt>
                <c:pt idx="14573">
                  <c:v> $13 910,00 </c:v>
                </c:pt>
                <c:pt idx="14574">
                  <c:v> $13 660,00 </c:v>
                </c:pt>
                <c:pt idx="14575">
                  <c:v> $15 660,00 </c:v>
                </c:pt>
                <c:pt idx="14576">
                  <c:v> $16 060,00 </c:v>
                </c:pt>
                <c:pt idx="14577">
                  <c:v> $15 410,00 </c:v>
                </c:pt>
                <c:pt idx="14578">
                  <c:v> $14 210,00 </c:v>
                </c:pt>
                <c:pt idx="14579">
                  <c:v> $13 960,00 </c:v>
                </c:pt>
                <c:pt idx="14580">
                  <c:v> $17 360,00 </c:v>
                </c:pt>
                <c:pt idx="14581">
                  <c:v> $17 560,00 </c:v>
                </c:pt>
                <c:pt idx="14582">
                  <c:v> $17 110,00 </c:v>
                </c:pt>
                <c:pt idx="14583">
                  <c:v> $15 210,00 </c:v>
                </c:pt>
                <c:pt idx="14584">
                  <c:v> $14 960,00 </c:v>
                </c:pt>
                <c:pt idx="14585">
                  <c:v> $14 710,00 </c:v>
                </c:pt>
                <c:pt idx="14586">
                  <c:v> $14 460,00 </c:v>
                </c:pt>
                <c:pt idx="14587">
                  <c:v> $16 460,00 </c:v>
                </c:pt>
                <c:pt idx="14588">
                  <c:v> $16 860,00 </c:v>
                </c:pt>
                <c:pt idx="14589">
                  <c:v> $16 210,00 </c:v>
                </c:pt>
                <c:pt idx="14590">
                  <c:v> $18 160,00 </c:v>
                </c:pt>
                <c:pt idx="14591">
                  <c:v> $18 360,00 </c:v>
                </c:pt>
                <c:pt idx="14592">
                  <c:v> $17 910,00 </c:v>
                </c:pt>
                <c:pt idx="14593">
                  <c:v> $14 910,00 </c:v>
                </c:pt>
                <c:pt idx="14594">
                  <c:v> $14 660,00 </c:v>
                </c:pt>
                <c:pt idx="14595">
                  <c:v> $16 660,00 </c:v>
                </c:pt>
                <c:pt idx="14596">
                  <c:v> $17 060,00 </c:v>
                </c:pt>
                <c:pt idx="14597">
                  <c:v> $16 410,00 </c:v>
                </c:pt>
                <c:pt idx="14598">
                  <c:v> $18 560,00 </c:v>
                </c:pt>
                <c:pt idx="14599">
                  <c:v> $18 760,00 </c:v>
                </c:pt>
                <c:pt idx="14600">
                  <c:v> $34 330,00 </c:v>
                </c:pt>
                <c:pt idx="14601">
                  <c:v> $41 660,00 </c:v>
                </c:pt>
                <c:pt idx="14602">
                  <c:v> $44 420,00 </c:v>
                </c:pt>
                <c:pt idx="14603">
                  <c:v> $44 720,00 </c:v>
                </c:pt>
                <c:pt idx="14604">
                  <c:v> $33 350,00 </c:v>
                </c:pt>
                <c:pt idx="14605">
                  <c:v> $39 660,00 </c:v>
                </c:pt>
                <c:pt idx="14606">
                  <c:v> $36 230,00 </c:v>
                </c:pt>
                <c:pt idx="14607">
                  <c:v> $48 020,00 </c:v>
                </c:pt>
                <c:pt idx="14608">
                  <c:v> $39 760,00 </c:v>
                </c:pt>
                <c:pt idx="14609">
                  <c:v> $42 520,00 </c:v>
                </c:pt>
                <c:pt idx="14610">
                  <c:v> $42 820,00 </c:v>
                </c:pt>
                <c:pt idx="14611">
                  <c:v> $31 450,00 </c:v>
                </c:pt>
                <c:pt idx="14612">
                  <c:v> $37 760,00 </c:v>
                </c:pt>
                <c:pt idx="14613">
                  <c:v> $33 330,00 </c:v>
                </c:pt>
                <c:pt idx="14614">
                  <c:v> $40 260,00 </c:v>
                </c:pt>
                <c:pt idx="14615">
                  <c:v> $39 660,00 </c:v>
                </c:pt>
                <c:pt idx="14616">
                  <c:v> $39 660,00 </c:v>
                </c:pt>
                <c:pt idx="14617">
                  <c:v> $36 230,00 </c:v>
                </c:pt>
                <c:pt idx="14618">
                  <c:v> $43 870,00 </c:v>
                </c:pt>
                <c:pt idx="14619">
                  <c:v> $32 800,00 </c:v>
                </c:pt>
                <c:pt idx="14620">
                  <c:v> $38 660,00 </c:v>
                </c:pt>
                <c:pt idx="14621">
                  <c:v> $35 230,00 </c:v>
                </c:pt>
                <c:pt idx="14622">
                  <c:v> $47 470,00 </c:v>
                </c:pt>
                <c:pt idx="14623">
                  <c:v> $38 360,00 </c:v>
                </c:pt>
                <c:pt idx="14624">
                  <c:v> $37 760,00 </c:v>
                </c:pt>
                <c:pt idx="14625">
                  <c:v> $37 760,00 </c:v>
                </c:pt>
                <c:pt idx="14626">
                  <c:v> $34 330,00 </c:v>
                </c:pt>
                <c:pt idx="14627">
                  <c:v> $41 970,00 </c:v>
                </c:pt>
                <c:pt idx="14628">
                  <c:v> $30 900,00 </c:v>
                </c:pt>
                <c:pt idx="14629">
                  <c:v> $36 760,00 </c:v>
                </c:pt>
                <c:pt idx="14630">
                  <c:v> $32 780,00 </c:v>
                </c:pt>
                <c:pt idx="14631">
                  <c:v> $39 655,00 </c:v>
                </c:pt>
                <c:pt idx="14632">
                  <c:v> $43 170,00 </c:v>
                </c:pt>
                <c:pt idx="14633">
                  <c:v> $46 770,00 </c:v>
                </c:pt>
                <c:pt idx="14634">
                  <c:v> $39 055,00 </c:v>
                </c:pt>
                <c:pt idx="14635">
                  <c:v> $39 055,00 </c:v>
                </c:pt>
                <c:pt idx="14636">
                  <c:v> $35 580,00 </c:v>
                </c:pt>
                <c:pt idx="14637">
                  <c:v> $32 145,00 </c:v>
                </c:pt>
                <c:pt idx="14638">
                  <c:v> $38 055,00 </c:v>
                </c:pt>
                <c:pt idx="14639">
                  <c:v> $34 580,00 </c:v>
                </c:pt>
                <c:pt idx="14640">
                  <c:v> $37 855,00 </c:v>
                </c:pt>
                <c:pt idx="14641">
                  <c:v> $41 370,00 </c:v>
                </c:pt>
                <c:pt idx="14642">
                  <c:v> $37 255,00 </c:v>
                </c:pt>
                <c:pt idx="14643">
                  <c:v> $37 255,00 </c:v>
                </c:pt>
                <c:pt idx="14644">
                  <c:v> $33 780,00 </c:v>
                </c:pt>
                <c:pt idx="14645">
                  <c:v> $30 345,00 </c:v>
                </c:pt>
                <c:pt idx="14646">
                  <c:v> $36 255,00 </c:v>
                </c:pt>
                <c:pt idx="14647">
                  <c:v> $32 120,00 </c:v>
                </c:pt>
                <c:pt idx="14648">
                  <c:v> $38 570,00 </c:v>
                </c:pt>
                <c:pt idx="14649">
                  <c:v> $41 620,00 </c:v>
                </c:pt>
                <c:pt idx="14650">
                  <c:v> $38 970,00 </c:v>
                </c:pt>
                <c:pt idx="14651">
                  <c:v> $34 720,00 </c:v>
                </c:pt>
                <c:pt idx="14652">
                  <c:v> $31 470,00 </c:v>
                </c:pt>
                <c:pt idx="14653">
                  <c:v> $36 970,00 </c:v>
                </c:pt>
                <c:pt idx="14654">
                  <c:v> $33 720,00 </c:v>
                </c:pt>
                <c:pt idx="14655">
                  <c:v> $36 970,00 </c:v>
                </c:pt>
                <c:pt idx="14656">
                  <c:v> $40 020,00 </c:v>
                </c:pt>
                <c:pt idx="14657">
                  <c:v> $37 370,00 </c:v>
                </c:pt>
                <c:pt idx="14658">
                  <c:v> $33 120,00 </c:v>
                </c:pt>
                <c:pt idx="14659">
                  <c:v> $29 870,00 </c:v>
                </c:pt>
                <c:pt idx="14660">
                  <c:v> $35 370,00 </c:v>
                </c:pt>
                <c:pt idx="14661">
                  <c:v> $31 920,00 </c:v>
                </c:pt>
                <c:pt idx="14662">
                  <c:v> $38 370,00 </c:v>
                </c:pt>
                <c:pt idx="14663">
                  <c:v> $41 420,00 </c:v>
                </c:pt>
                <c:pt idx="14664">
                  <c:v> $38 770,00 </c:v>
                </c:pt>
                <c:pt idx="14665">
                  <c:v> $31 270,00 </c:v>
                </c:pt>
                <c:pt idx="14666">
                  <c:v> $36 770,00 </c:v>
                </c:pt>
                <c:pt idx="14667">
                  <c:v> $33 520,00 </c:v>
                </c:pt>
                <c:pt idx="14668">
                  <c:v> $36 770,00 </c:v>
                </c:pt>
                <c:pt idx="14669">
                  <c:v> $39 820,00 </c:v>
                </c:pt>
                <c:pt idx="14670">
                  <c:v> $37 170,00 </c:v>
                </c:pt>
                <c:pt idx="14671">
                  <c:v> $29 670,00 </c:v>
                </c:pt>
                <c:pt idx="14672">
                  <c:v> $35 170,00 </c:v>
                </c:pt>
                <c:pt idx="14673">
                  <c:v> $31 770,00 </c:v>
                </c:pt>
                <c:pt idx="14674">
                  <c:v> $38 220,00 </c:v>
                </c:pt>
                <c:pt idx="14675">
                  <c:v> $41 270,00 </c:v>
                </c:pt>
                <c:pt idx="14676">
                  <c:v> $38 620,00 </c:v>
                </c:pt>
                <c:pt idx="14677">
                  <c:v> $31 120,00 </c:v>
                </c:pt>
                <c:pt idx="14678">
                  <c:v> $36 620,00 </c:v>
                </c:pt>
                <c:pt idx="14679">
                  <c:v> $33 370,00 </c:v>
                </c:pt>
                <c:pt idx="14680">
                  <c:v> $36 620,00 </c:v>
                </c:pt>
                <c:pt idx="14681">
                  <c:v> $39 670,00 </c:v>
                </c:pt>
                <c:pt idx="14682">
                  <c:v> $37 020,00 </c:v>
                </c:pt>
                <c:pt idx="14683">
                  <c:v> $29 520,00 </c:v>
                </c:pt>
                <c:pt idx="14684">
                  <c:v> $35 020,00 </c:v>
                </c:pt>
                <c:pt idx="14685">
                  <c:v> $31 470,00 </c:v>
                </c:pt>
                <c:pt idx="14686">
                  <c:v> $37 920,00 </c:v>
                </c:pt>
                <c:pt idx="14687">
                  <c:v> $40 970,00 </c:v>
                </c:pt>
                <c:pt idx="14688">
                  <c:v> $38 320,00 </c:v>
                </c:pt>
                <c:pt idx="14689">
                  <c:v> $30 220,00 </c:v>
                </c:pt>
                <c:pt idx="14690">
                  <c:v> $36 320,00 </c:v>
                </c:pt>
                <c:pt idx="14691">
                  <c:v> $33 070,00 </c:v>
                </c:pt>
                <c:pt idx="14692">
                  <c:v> $36 320,00 </c:v>
                </c:pt>
                <c:pt idx="14693">
                  <c:v> $39 370,00 </c:v>
                </c:pt>
                <c:pt idx="14694">
                  <c:v> $36 720,00 </c:v>
                </c:pt>
                <c:pt idx="14695">
                  <c:v> $28 620,00 </c:v>
                </c:pt>
                <c:pt idx="14696">
                  <c:v> $34 720,00 </c:v>
                </c:pt>
                <c:pt idx="14697">
                  <c:v> $31 170,00 </c:v>
                </c:pt>
                <c:pt idx="14698">
                  <c:v> $37 470,00 </c:v>
                </c:pt>
                <c:pt idx="14699">
                  <c:v> $40 670,00 </c:v>
                </c:pt>
                <c:pt idx="14700">
                  <c:v> $37 870,00 </c:v>
                </c:pt>
                <c:pt idx="14701">
                  <c:v> $29 920,00 </c:v>
                </c:pt>
                <c:pt idx="14702">
                  <c:v> $35 870,00 </c:v>
                </c:pt>
                <c:pt idx="14703">
                  <c:v> $32 770,00 </c:v>
                </c:pt>
                <c:pt idx="14704">
                  <c:v> $35 870,00 </c:v>
                </c:pt>
                <c:pt idx="14705">
                  <c:v> $39 070,00 </c:v>
                </c:pt>
                <c:pt idx="14706">
                  <c:v> $36 270,00 </c:v>
                </c:pt>
                <c:pt idx="14707">
                  <c:v> $28 320,00 </c:v>
                </c:pt>
                <c:pt idx="14708">
                  <c:v> $34 270,00 </c:v>
                </c:pt>
                <c:pt idx="14709">
                  <c:v> $30 745,00 </c:v>
                </c:pt>
                <c:pt idx="14710">
                  <c:v> $37 045,00 </c:v>
                </c:pt>
                <c:pt idx="14711">
                  <c:v> $40 245,00 </c:v>
                </c:pt>
                <c:pt idx="14712">
                  <c:v> $38 645,00 </c:v>
                </c:pt>
                <c:pt idx="14713">
                  <c:v> $29 495,00 </c:v>
                </c:pt>
                <c:pt idx="14714">
                  <c:v> $35 445,00 </c:v>
                </c:pt>
                <c:pt idx="14715">
                  <c:v> $32 345,00 </c:v>
                </c:pt>
                <c:pt idx="14716">
                  <c:v> $35 445,00 </c:v>
                </c:pt>
                <c:pt idx="14717">
                  <c:v> $38 645,00 </c:v>
                </c:pt>
                <c:pt idx="14718">
                  <c:v> $37 045,00 </c:v>
                </c:pt>
                <c:pt idx="14719">
                  <c:v> $27 895,00 </c:v>
                </c:pt>
                <c:pt idx="14720">
                  <c:v> $33 845,00 </c:v>
                </c:pt>
                <c:pt idx="14721">
                  <c:v> $30 495,00 </c:v>
                </c:pt>
                <c:pt idx="14722">
                  <c:v> $36 895,00 </c:v>
                </c:pt>
                <c:pt idx="14723">
                  <c:v> $40 095,00 </c:v>
                </c:pt>
                <c:pt idx="14724">
                  <c:v> $38 495,00 </c:v>
                </c:pt>
                <c:pt idx="14725">
                  <c:v> $29 295,00 </c:v>
                </c:pt>
                <c:pt idx="14726">
                  <c:v> $35 295,00 </c:v>
                </c:pt>
                <c:pt idx="14727">
                  <c:v> $32 095,00 </c:v>
                </c:pt>
                <c:pt idx="14728">
                  <c:v> $38 495,00 </c:v>
                </c:pt>
                <c:pt idx="14729">
                  <c:v> $36 895,00 </c:v>
                </c:pt>
                <c:pt idx="14730">
                  <c:v> $27 695,00 </c:v>
                </c:pt>
                <c:pt idx="14731">
                  <c:v> $35 295,00 </c:v>
                </c:pt>
                <c:pt idx="14732">
                  <c:v> $33 695,00 </c:v>
                </c:pt>
                <c:pt idx="14733">
                  <c:v> $29 745,00 </c:v>
                </c:pt>
                <c:pt idx="14734">
                  <c:v> $35 045,00 </c:v>
                </c:pt>
                <c:pt idx="14735">
                  <c:v> $35 645,00 </c:v>
                </c:pt>
                <c:pt idx="14736">
                  <c:v> $28 995,00 </c:v>
                </c:pt>
                <c:pt idx="14737">
                  <c:v> $32 995,00 </c:v>
                </c:pt>
                <c:pt idx="14738">
                  <c:v> $33 445,00 </c:v>
                </c:pt>
                <c:pt idx="14739">
                  <c:v> $31 145,00 </c:v>
                </c:pt>
                <c:pt idx="14740">
                  <c:v> $33 645,00 </c:v>
                </c:pt>
                <c:pt idx="14741">
                  <c:v> $34 245,00 </c:v>
                </c:pt>
                <c:pt idx="14742">
                  <c:v> $27 595,00 </c:v>
                </c:pt>
                <c:pt idx="14743">
                  <c:v> $31 595,00 </c:v>
                </c:pt>
                <c:pt idx="14744">
                  <c:v> $32 045,00 </c:v>
                </c:pt>
                <c:pt idx="14745">
                  <c:v> $29 645,00 </c:v>
                </c:pt>
                <c:pt idx="14746">
                  <c:v> $34 845,00 </c:v>
                </c:pt>
                <c:pt idx="14747">
                  <c:v> $35 445,00 </c:v>
                </c:pt>
                <c:pt idx="14748">
                  <c:v> $28 395,00 </c:v>
                </c:pt>
                <c:pt idx="14749">
                  <c:v> $33 245,00 </c:v>
                </c:pt>
                <c:pt idx="14750">
                  <c:v> $30 945,00 </c:v>
                </c:pt>
                <c:pt idx="14751">
                  <c:v> $33 545,00 </c:v>
                </c:pt>
                <c:pt idx="14752">
                  <c:v> $34 145,00 </c:v>
                </c:pt>
                <c:pt idx="14753">
                  <c:v> $27 095,00 </c:v>
                </c:pt>
                <c:pt idx="14754">
                  <c:v> $31 945,00 </c:v>
                </c:pt>
                <c:pt idx="14755">
                  <c:v> $29 545,00 </c:v>
                </c:pt>
                <c:pt idx="14756">
                  <c:v> $28 195,00 </c:v>
                </c:pt>
                <c:pt idx="14757">
                  <c:v> $34 645,00 </c:v>
                </c:pt>
                <c:pt idx="14758">
                  <c:v> $35 245,00 </c:v>
                </c:pt>
                <c:pt idx="14759">
                  <c:v> $33 045,00 </c:v>
                </c:pt>
                <c:pt idx="14760">
                  <c:v> $30 745,00 </c:v>
                </c:pt>
                <c:pt idx="14761">
                  <c:v> $26 995,00 </c:v>
                </c:pt>
                <c:pt idx="14762">
                  <c:v> $33 445,00 </c:v>
                </c:pt>
                <c:pt idx="14763">
                  <c:v> $34 045,00 </c:v>
                </c:pt>
                <c:pt idx="14764">
                  <c:v> $31 845,00 </c:v>
                </c:pt>
                <c:pt idx="14765">
                  <c:v> $30 120,00 </c:v>
                </c:pt>
                <c:pt idx="14766">
                  <c:v> $27 550,00 </c:v>
                </c:pt>
                <c:pt idx="14767">
                  <c:v> $33 820,00 </c:v>
                </c:pt>
                <c:pt idx="14768">
                  <c:v> $34 320,00 </c:v>
                </c:pt>
                <c:pt idx="14769">
                  <c:v> $32 320,00 </c:v>
                </c:pt>
                <c:pt idx="14770">
                  <c:v> $29 470,00 </c:v>
                </c:pt>
                <c:pt idx="14771">
                  <c:v> $32 870,00 </c:v>
                </c:pt>
                <c:pt idx="14772">
                  <c:v> $32 370,00 </c:v>
                </c:pt>
                <c:pt idx="14773">
                  <c:v> $30 870,00 </c:v>
                </c:pt>
                <c:pt idx="14774">
                  <c:v> $27 100,00 </c:v>
                </c:pt>
                <c:pt idx="14775">
                  <c:v> $29 270,00 </c:v>
                </c:pt>
                <c:pt idx="14776">
                  <c:v> $32 520,00 </c:v>
                </c:pt>
                <c:pt idx="14777">
                  <c:v> $32 020,00 </c:v>
                </c:pt>
                <c:pt idx="14778">
                  <c:v> $30 520,00 </c:v>
                </c:pt>
                <c:pt idx="14779">
                  <c:v> $26 900,00 </c:v>
                </c:pt>
                <c:pt idx="14780">
                  <c:v> $47 070,00 </c:v>
                </c:pt>
                <c:pt idx="14781">
                  <c:v> $39 710,00 </c:v>
                </c:pt>
                <c:pt idx="14782">
                  <c:v> $44 760,00 </c:v>
                </c:pt>
                <c:pt idx="14783">
                  <c:v> $30 190,00 </c:v>
                </c:pt>
                <c:pt idx="14784">
                  <c:v> $37 710,00 </c:v>
                </c:pt>
                <c:pt idx="14785">
                  <c:v> $34 160,00 </c:v>
                </c:pt>
                <c:pt idx="14786">
                  <c:v> $46 770,00 </c:v>
                </c:pt>
                <c:pt idx="14787">
                  <c:v> $39 460,00 </c:v>
                </c:pt>
                <c:pt idx="14788">
                  <c:v> $44 610,00 </c:v>
                </c:pt>
                <c:pt idx="14789">
                  <c:v> $29 990,00 </c:v>
                </c:pt>
                <c:pt idx="14790">
                  <c:v> $37 460,00 </c:v>
                </c:pt>
                <c:pt idx="14791">
                  <c:v> $33 960,00 </c:v>
                </c:pt>
                <c:pt idx="14792">
                  <c:v> $32 700,00 </c:v>
                </c:pt>
                <c:pt idx="14793">
                  <c:v> $37 800,00 </c:v>
                </c:pt>
                <c:pt idx="14794">
                  <c:v> $38 200,00 </c:v>
                </c:pt>
                <c:pt idx="14795">
                  <c:v> $45 025,00 </c:v>
                </c:pt>
                <c:pt idx="14796">
                  <c:v> $42 455,00 </c:v>
                </c:pt>
                <c:pt idx="14797">
                  <c:v> $33 650,00 </c:v>
                </c:pt>
                <c:pt idx="14798">
                  <c:v> $29 550,00 </c:v>
                </c:pt>
                <c:pt idx="14799">
                  <c:v> $36 200,00 </c:v>
                </c:pt>
                <c:pt idx="14800">
                  <c:v> $32 275,00 </c:v>
                </c:pt>
                <c:pt idx="14801">
                  <c:v> $37 375,00 </c:v>
                </c:pt>
                <c:pt idx="14802">
                  <c:v> $37 775,00 </c:v>
                </c:pt>
                <c:pt idx="14803">
                  <c:v> $44 600,00 </c:v>
                </c:pt>
                <c:pt idx="14804">
                  <c:v> $42 030,00 </c:v>
                </c:pt>
                <c:pt idx="14805">
                  <c:v> $28 975,00 </c:v>
                </c:pt>
                <c:pt idx="14806">
                  <c:v> $35 775,00 </c:v>
                </c:pt>
                <c:pt idx="14807">
                  <c:v> $32 125,00 </c:v>
                </c:pt>
                <c:pt idx="14808">
                  <c:v> $37 225,00 </c:v>
                </c:pt>
                <c:pt idx="14809">
                  <c:v> $37 625,00 </c:v>
                </c:pt>
                <c:pt idx="14810">
                  <c:v> $44 450,00 </c:v>
                </c:pt>
                <c:pt idx="14811">
                  <c:v> $41 880,00 </c:v>
                </c:pt>
                <c:pt idx="14812">
                  <c:v> $28 825,00 </c:v>
                </c:pt>
                <c:pt idx="14813">
                  <c:v> $35 625,00 </c:v>
                </c:pt>
                <c:pt idx="14814">
                  <c:v> $31 825,00 </c:v>
                </c:pt>
                <c:pt idx="14815">
                  <c:v> $36 825,00 </c:v>
                </c:pt>
                <c:pt idx="14816">
                  <c:v> $37 225,00 </c:v>
                </c:pt>
                <c:pt idx="14817">
                  <c:v> $44 025,00 </c:v>
                </c:pt>
                <c:pt idx="14818">
                  <c:v> $41 530,00 </c:v>
                </c:pt>
                <c:pt idx="14819">
                  <c:v> $28 675,00 </c:v>
                </c:pt>
                <c:pt idx="14820">
                  <c:v> $35 225,00 </c:v>
                </c:pt>
                <c:pt idx="14821">
                  <c:v> $31 625,00 </c:v>
                </c:pt>
                <c:pt idx="14822">
                  <c:v> $36 625,00 </c:v>
                </c:pt>
                <c:pt idx="14823">
                  <c:v> $37 025,00 </c:v>
                </c:pt>
                <c:pt idx="14824">
                  <c:v> $43 825,00 </c:v>
                </c:pt>
                <c:pt idx="14825">
                  <c:v> $41 330,00 </c:v>
                </c:pt>
                <c:pt idx="14826">
                  <c:v> $28 375,00 </c:v>
                </c:pt>
                <c:pt idx="14827">
                  <c:v> $35 025,00 </c:v>
                </c:pt>
                <c:pt idx="14828">
                  <c:v> $31 225,00 </c:v>
                </c:pt>
                <c:pt idx="14829">
                  <c:v> $36 325,00 </c:v>
                </c:pt>
                <c:pt idx="14830">
                  <c:v> $36 725,00 </c:v>
                </c:pt>
                <c:pt idx="14831">
                  <c:v> $43 525,00 </c:v>
                </c:pt>
                <c:pt idx="14832">
                  <c:v> $41 030,00 </c:v>
                </c:pt>
                <c:pt idx="14833">
                  <c:v> $28 075,00 </c:v>
                </c:pt>
                <c:pt idx="14834">
                  <c:v> $34 725,00 </c:v>
                </c:pt>
                <c:pt idx="14835">
                  <c:v> $29 905,00 </c:v>
                </c:pt>
                <c:pt idx="14836">
                  <c:v> $35 005,00 </c:v>
                </c:pt>
                <c:pt idx="14837">
                  <c:v> $31 505,00 </c:v>
                </c:pt>
                <c:pt idx="14838">
                  <c:v> $40 755,00 </c:v>
                </c:pt>
                <c:pt idx="14839">
                  <c:v> $37 205,00 </c:v>
                </c:pt>
                <c:pt idx="14840">
                  <c:v> $26 805,00 </c:v>
                </c:pt>
                <c:pt idx="14841">
                  <c:v> $33 405,00 </c:v>
                </c:pt>
                <c:pt idx="14842">
                  <c:v> $29 455,00 </c:v>
                </c:pt>
                <c:pt idx="14843">
                  <c:v> $34 755,00 </c:v>
                </c:pt>
                <c:pt idx="14844">
                  <c:v> $36 955,00 </c:v>
                </c:pt>
                <c:pt idx="14845">
                  <c:v> $41 105,00 </c:v>
                </c:pt>
                <c:pt idx="14846">
                  <c:v> $40 505,00 </c:v>
                </c:pt>
                <c:pt idx="14847">
                  <c:v> $26 355,00 </c:v>
                </c:pt>
                <c:pt idx="14848">
                  <c:v> $33 155,00 </c:v>
                </c:pt>
                <c:pt idx="14849">
                  <c:v> $28 960,00 </c:v>
                </c:pt>
                <c:pt idx="14850">
                  <c:v> $33 810,00 </c:v>
                </c:pt>
                <c:pt idx="14851">
                  <c:v> $35 810,00 </c:v>
                </c:pt>
                <c:pt idx="14852">
                  <c:v> $40 610,00 </c:v>
                </c:pt>
                <c:pt idx="14853">
                  <c:v> $40 010,00 </c:v>
                </c:pt>
                <c:pt idx="14854">
                  <c:v> $25 860,00 </c:v>
                </c:pt>
                <c:pt idx="14855">
                  <c:v> $32 210,00 </c:v>
                </c:pt>
                <c:pt idx="14856">
                  <c:v> $28 695,00 </c:v>
                </c:pt>
                <c:pt idx="14857">
                  <c:v> $36 895,00 </c:v>
                </c:pt>
                <c:pt idx="14858">
                  <c:v> $32 695,00 </c:v>
                </c:pt>
                <c:pt idx="14859">
                  <c:v> $39 095,00 </c:v>
                </c:pt>
                <c:pt idx="14860">
                  <c:v> $34 895,00 </c:v>
                </c:pt>
                <c:pt idx="14861">
                  <c:v> $25 645,00 </c:v>
                </c:pt>
                <c:pt idx="14862">
                  <c:v> $31 095,00 </c:v>
                </c:pt>
                <c:pt idx="14863">
                  <c:v> $28 395,00 </c:v>
                </c:pt>
                <c:pt idx="14864">
                  <c:v> $32 395,00 </c:v>
                </c:pt>
                <c:pt idx="14865">
                  <c:v> $38 795,00 </c:v>
                </c:pt>
                <c:pt idx="14866">
                  <c:v> $34 595,00 </c:v>
                </c:pt>
                <c:pt idx="14867">
                  <c:v> $36 595,00 </c:v>
                </c:pt>
                <c:pt idx="14868">
                  <c:v> $25 345,00 </c:v>
                </c:pt>
                <c:pt idx="14869">
                  <c:v> $30 795,00 </c:v>
                </c:pt>
                <c:pt idx="14870">
                  <c:v> $28 195,00 </c:v>
                </c:pt>
                <c:pt idx="14871">
                  <c:v> $32 095,00 </c:v>
                </c:pt>
                <c:pt idx="14872">
                  <c:v> $38 495,00 </c:v>
                </c:pt>
                <c:pt idx="14873">
                  <c:v> $34 295,00 </c:v>
                </c:pt>
                <c:pt idx="14874">
                  <c:v> $34 695,00 </c:v>
                </c:pt>
                <c:pt idx="14875">
                  <c:v> $25 195,00 </c:v>
                </c:pt>
                <c:pt idx="14876">
                  <c:v> $30 495,00 </c:v>
                </c:pt>
                <c:pt idx="14877">
                  <c:v> $26 990,00 </c:v>
                </c:pt>
                <c:pt idx="14878">
                  <c:v> $30 490,00 </c:v>
                </c:pt>
                <c:pt idx="14879">
                  <c:v> $28 490,00 </c:v>
                </c:pt>
                <c:pt idx="14880">
                  <c:v> $29 990,00 </c:v>
                </c:pt>
                <c:pt idx="14881">
                  <c:v> $27 740,00 </c:v>
                </c:pt>
                <c:pt idx="14882">
                  <c:v> $24 490,00 </c:v>
                </c:pt>
                <c:pt idx="14883">
                  <c:v> $26 900,00 </c:v>
                </c:pt>
                <c:pt idx="14884">
                  <c:v> $30 400,00 </c:v>
                </c:pt>
                <c:pt idx="14885">
                  <c:v> $28 400,00 </c:v>
                </c:pt>
                <c:pt idx="14886">
                  <c:v> $29 900,00 </c:v>
                </c:pt>
                <c:pt idx="14887">
                  <c:v> $24 400,00 </c:v>
                </c:pt>
                <c:pt idx="14888">
                  <c:v> $26 750,00 </c:v>
                </c:pt>
                <c:pt idx="14889">
                  <c:v> $24 250,00 </c:v>
                </c:pt>
                <c:pt idx="14890">
                  <c:v> $30 250,00 </c:v>
                </c:pt>
                <c:pt idx="14891">
                  <c:v> $28 250,00 </c:v>
                </c:pt>
                <c:pt idx="14892">
                  <c:v> $29 750,00 </c:v>
                </c:pt>
                <c:pt idx="14893">
                  <c:v> $26 400,00 </c:v>
                </c:pt>
                <c:pt idx="14894">
                  <c:v> $23 900,00 </c:v>
                </c:pt>
                <c:pt idx="14895">
                  <c:v> $28 400,00 </c:v>
                </c:pt>
                <c:pt idx="14896">
                  <c:v> $26 000,00 </c:v>
                </c:pt>
                <c:pt idx="14897">
                  <c:v> $23 400,00 </c:v>
                </c:pt>
                <c:pt idx="14898">
                  <c:v> $28 000,00 </c:v>
                </c:pt>
                <c:pt idx="14899">
                  <c:v> $25 800,00 </c:v>
                </c:pt>
                <c:pt idx="14900">
                  <c:v> $23 000,00 </c:v>
                </c:pt>
                <c:pt idx="14901">
                  <c:v> $23 200,00 </c:v>
                </c:pt>
                <c:pt idx="14902">
                  <c:v> $25 800,00 </c:v>
                </c:pt>
                <c:pt idx="14903">
                  <c:v> $23 810,00 </c:v>
                </c:pt>
                <c:pt idx="14904">
                  <c:v> $24 220,00 </c:v>
                </c:pt>
                <c:pt idx="14905">
                  <c:v> $25 550,00 </c:v>
                </c:pt>
                <c:pt idx="14906">
                  <c:v> $23 560,00 </c:v>
                </c:pt>
                <c:pt idx="14907">
                  <c:v> $23 970,00 </c:v>
                </c:pt>
                <c:pt idx="14908">
                  <c:v> $25 550,00 </c:v>
                </c:pt>
                <c:pt idx="14909">
                  <c:v> $23 560,00 </c:v>
                </c:pt>
                <c:pt idx="14910">
                  <c:v> $23 970,00 </c:v>
                </c:pt>
                <c:pt idx="14911">
                  <c:v> $25 225,00 </c:v>
                </c:pt>
                <c:pt idx="14912">
                  <c:v> $23 215,00 </c:v>
                </c:pt>
                <c:pt idx="14913">
                  <c:v> $23 625,00 </c:v>
                </c:pt>
                <c:pt idx="14914">
                  <c:v> $43 680,00 </c:v>
                </c:pt>
                <c:pt idx="14915">
                  <c:v> $39 280,00 </c:v>
                </c:pt>
                <c:pt idx="14916">
                  <c:v> $31 990,00 </c:v>
                </c:pt>
                <c:pt idx="14917">
                  <c:v> $36 410,00 </c:v>
                </c:pt>
                <c:pt idx="14918">
                  <c:v> $41 180,00 </c:v>
                </c:pt>
                <c:pt idx="14919">
                  <c:v> $33 890,00 </c:v>
                </c:pt>
                <c:pt idx="14920">
                  <c:v> $38 310,00 </c:v>
                </c:pt>
                <c:pt idx="14921">
                  <c:v> $26 800,00 </c:v>
                </c:pt>
                <c:pt idx="14922">
                  <c:v> $26 150,00 </c:v>
                </c:pt>
                <c:pt idx="14923">
                  <c:v> $27 300,00 </c:v>
                </c:pt>
                <c:pt idx="14924">
                  <c:v> $30 500,00 </c:v>
                </c:pt>
                <c:pt idx="14925">
                  <c:v> $29 250,00 </c:v>
                </c:pt>
                <c:pt idx="14926">
                  <c:v> $23 000,00 </c:v>
                </c:pt>
                <c:pt idx="14927">
                  <c:v> $24 150,00 </c:v>
                </c:pt>
                <c:pt idx="14928">
                  <c:v> $28 050,00 </c:v>
                </c:pt>
                <c:pt idx="14929">
                  <c:v> $26 600,00 </c:v>
                </c:pt>
                <c:pt idx="14930">
                  <c:v> $25 950,00 </c:v>
                </c:pt>
                <c:pt idx="14931">
                  <c:v> $27 100,00 </c:v>
                </c:pt>
                <c:pt idx="14932">
                  <c:v> $30 150,00 </c:v>
                </c:pt>
                <c:pt idx="14933">
                  <c:v> $29 050,00 </c:v>
                </c:pt>
                <c:pt idx="14934">
                  <c:v> $22 800,00 </c:v>
                </c:pt>
                <c:pt idx="14935">
                  <c:v> $23 950,00 </c:v>
                </c:pt>
                <c:pt idx="14936">
                  <c:v> $27 700,00 </c:v>
                </c:pt>
                <c:pt idx="14937">
                  <c:v> $26 500,00 </c:v>
                </c:pt>
                <c:pt idx="14938">
                  <c:v> $25 850,00 </c:v>
                </c:pt>
                <c:pt idx="14939">
                  <c:v> $25 450,00 </c:v>
                </c:pt>
                <c:pt idx="14940">
                  <c:v> $27 000,00 </c:v>
                </c:pt>
                <c:pt idx="14941">
                  <c:v> $29 950,00 </c:v>
                </c:pt>
                <c:pt idx="14942">
                  <c:v> $26 600,00 </c:v>
                </c:pt>
                <c:pt idx="14943">
                  <c:v> $28 950,00 </c:v>
                </c:pt>
                <c:pt idx="14944">
                  <c:v> $22 700,00 </c:v>
                </c:pt>
                <c:pt idx="14945">
                  <c:v> $27 500,00 </c:v>
                </c:pt>
                <c:pt idx="14946">
                  <c:v> $23 850,00 </c:v>
                </c:pt>
                <c:pt idx="14947">
                  <c:v> $26 500,00 </c:v>
                </c:pt>
                <c:pt idx="14948">
                  <c:v> $25 850,00 </c:v>
                </c:pt>
                <c:pt idx="14949">
                  <c:v> $25 450,00 </c:v>
                </c:pt>
                <c:pt idx="14950">
                  <c:v> $27 000,00 </c:v>
                </c:pt>
                <c:pt idx="14951">
                  <c:v> $29 950,00 </c:v>
                </c:pt>
                <c:pt idx="14952">
                  <c:v> $26 600,00 </c:v>
                </c:pt>
                <c:pt idx="14953">
                  <c:v> $28 950,00 </c:v>
                </c:pt>
                <c:pt idx="14954">
                  <c:v> $22 700,00 </c:v>
                </c:pt>
                <c:pt idx="14955">
                  <c:v> $27 500,00 </c:v>
                </c:pt>
                <c:pt idx="14956">
                  <c:v> $23 850,00 </c:v>
                </c:pt>
                <c:pt idx="14957">
                  <c:v> $26 180,00 </c:v>
                </c:pt>
                <c:pt idx="14958">
                  <c:v> $24 850,00 </c:v>
                </c:pt>
                <c:pt idx="14959">
                  <c:v> $24 350,00 </c:v>
                </c:pt>
                <c:pt idx="14960">
                  <c:v> $27 880,00 </c:v>
                </c:pt>
                <c:pt idx="14961">
                  <c:v> $26 000,00 </c:v>
                </c:pt>
                <c:pt idx="14962">
                  <c:v> $25 500,00 </c:v>
                </c:pt>
                <c:pt idx="14963">
                  <c:v> $29 030,00 </c:v>
                </c:pt>
                <c:pt idx="14964">
                  <c:v> $21 470,00 </c:v>
                </c:pt>
                <c:pt idx="14965">
                  <c:v> $22 440,00 </c:v>
                </c:pt>
                <c:pt idx="14966">
                  <c:v> $26 180,00 </c:v>
                </c:pt>
                <c:pt idx="14967">
                  <c:v> $24 850,00 </c:v>
                </c:pt>
                <c:pt idx="14968">
                  <c:v> $24 350,00 </c:v>
                </c:pt>
                <c:pt idx="14969">
                  <c:v> $27 880,00 </c:v>
                </c:pt>
                <c:pt idx="14970">
                  <c:v> $26 000,00 </c:v>
                </c:pt>
                <c:pt idx="14971">
                  <c:v> $25 500,00 </c:v>
                </c:pt>
                <c:pt idx="14972">
                  <c:v> $29 030,00 </c:v>
                </c:pt>
                <c:pt idx="14973">
                  <c:v> $21 470,00 </c:v>
                </c:pt>
                <c:pt idx="14974">
                  <c:v> $17 990,00 </c:v>
                </c:pt>
                <c:pt idx="14975">
                  <c:v> $22 440,00 </c:v>
                </c:pt>
                <c:pt idx="14976">
                  <c:v> $20 660,00 </c:v>
                </c:pt>
                <c:pt idx="14977">
                  <c:v> $24 120,00 </c:v>
                </c:pt>
                <c:pt idx="14978">
                  <c:v> $23 520,00 </c:v>
                </c:pt>
                <c:pt idx="14979">
                  <c:v> $26 650,00 </c:v>
                </c:pt>
                <c:pt idx="14980">
                  <c:v> $25 270,00 </c:v>
                </c:pt>
                <c:pt idx="14981">
                  <c:v> $24 670,00 </c:v>
                </c:pt>
                <c:pt idx="14982">
                  <c:v> $27 800,00 </c:v>
                </c:pt>
                <c:pt idx="14983">
                  <c:v> $20 840,00 </c:v>
                </c:pt>
                <c:pt idx="14984">
                  <c:v> $17 630,00 </c:v>
                </c:pt>
                <c:pt idx="14985">
                  <c:v> $21 760,00 </c:v>
                </c:pt>
                <c:pt idx="14986">
                  <c:v> $25 600,00 </c:v>
                </c:pt>
                <c:pt idx="14987">
                  <c:v> $23 020,00 </c:v>
                </c:pt>
                <c:pt idx="14988">
                  <c:v> $22 420,00 </c:v>
                </c:pt>
                <c:pt idx="14989">
                  <c:v> $25 550,00 </c:v>
                </c:pt>
                <c:pt idx="14990">
                  <c:v> $24 170,00 </c:v>
                </c:pt>
                <c:pt idx="14991">
                  <c:v> $23 570,00 </c:v>
                </c:pt>
                <c:pt idx="14992">
                  <c:v> $26 700,00 </c:v>
                </c:pt>
                <c:pt idx="14993">
                  <c:v> $19 740,00 </c:v>
                </c:pt>
                <c:pt idx="14994">
                  <c:v> $16 330,00 </c:v>
                </c:pt>
                <c:pt idx="14995">
                  <c:v> $15 820,00 </c:v>
                </c:pt>
                <c:pt idx="14996">
                  <c:v> $22 170,00 </c:v>
                </c:pt>
                <c:pt idx="14997">
                  <c:v> $24 740,00 </c:v>
                </c:pt>
                <c:pt idx="14998">
                  <c:v> $21 570,00 </c:v>
                </c:pt>
                <c:pt idx="14999">
                  <c:v> $24 140,00 </c:v>
                </c:pt>
                <c:pt idx="15000">
                  <c:v> $23 270,00 </c:v>
                </c:pt>
                <c:pt idx="15001">
                  <c:v> $25 840,00 </c:v>
                </c:pt>
                <c:pt idx="15002">
                  <c:v> $22 670,00 </c:v>
                </c:pt>
                <c:pt idx="15003">
                  <c:v> $25 240,00 </c:v>
                </c:pt>
                <c:pt idx="15004">
                  <c:v> $19 060,00 </c:v>
                </c:pt>
                <c:pt idx="15005">
                  <c:v> $19 960,00 </c:v>
                </c:pt>
                <c:pt idx="15006">
                  <c:v> $23 720,00 </c:v>
                </c:pt>
                <c:pt idx="15007">
                  <c:v> $28 540,00 </c:v>
                </c:pt>
                <c:pt idx="15008">
                  <c:v> $23 620,00 </c:v>
                </c:pt>
                <c:pt idx="15009">
                  <c:v> $21 920,00 </c:v>
                </c:pt>
                <c:pt idx="15010">
                  <c:v> $26 720,00 </c:v>
                </c:pt>
                <c:pt idx="15011">
                  <c:v> $25 120,00 </c:v>
                </c:pt>
                <c:pt idx="15012">
                  <c:v> $22 220,00 </c:v>
                </c:pt>
                <c:pt idx="15013">
                  <c:v> $20 520,00 </c:v>
                </c:pt>
                <c:pt idx="15014">
                  <c:v> $25 320,00 </c:v>
                </c:pt>
                <c:pt idx="15015">
                  <c:v> $22 520,00 </c:v>
                </c:pt>
                <c:pt idx="15016">
                  <c:v> $21 870,00 </c:v>
                </c:pt>
                <c:pt idx="15017">
                  <c:v> $26 540,00 </c:v>
                </c:pt>
                <c:pt idx="15018">
                  <c:v> $23 920,00 </c:v>
                </c:pt>
                <c:pt idx="15019">
                  <c:v> $19 670,00 </c:v>
                </c:pt>
                <c:pt idx="15020">
                  <c:v> $21 720,00 </c:v>
                </c:pt>
                <c:pt idx="15021">
                  <c:v> $20 470,00 </c:v>
                </c:pt>
                <c:pt idx="15022">
                  <c:v> $25 140,00 </c:v>
                </c:pt>
                <c:pt idx="15023">
                  <c:v> $22 065,00 </c:v>
                </c:pt>
                <c:pt idx="15024">
                  <c:v> $21 315,00 </c:v>
                </c:pt>
                <c:pt idx="15025">
                  <c:v> $25 990,00 </c:v>
                </c:pt>
                <c:pt idx="15026">
                  <c:v> $23 365,00 </c:v>
                </c:pt>
                <c:pt idx="15027">
                  <c:v> $19 215,00 </c:v>
                </c:pt>
                <c:pt idx="15028">
                  <c:v> $21 265,00 </c:v>
                </c:pt>
                <c:pt idx="15029">
                  <c:v> $20 015,00 </c:v>
                </c:pt>
                <c:pt idx="15030">
                  <c:v> $24 690,00 </c:v>
                </c:pt>
                <c:pt idx="15031">
                  <c:v> $18 960,00 </c:v>
                </c:pt>
                <c:pt idx="15032">
                  <c:v> $17 500,00 </c:v>
                </c:pt>
                <c:pt idx="15033">
                  <c:v> $16 190,00 </c:v>
                </c:pt>
                <c:pt idx="15034">
                  <c:v> $18 160,00 </c:v>
                </c:pt>
                <c:pt idx="15035">
                  <c:v> $21 520,00 </c:v>
                </c:pt>
                <c:pt idx="15036">
                  <c:v> $19 300,00 </c:v>
                </c:pt>
                <c:pt idx="15037">
                  <c:v> $17 990,00 </c:v>
                </c:pt>
                <c:pt idx="15038">
                  <c:v> $18 300,00 </c:v>
                </c:pt>
                <c:pt idx="15039">
                  <c:v> $16 990,00 </c:v>
                </c:pt>
                <c:pt idx="15040">
                  <c:v> $20 520,00 </c:v>
                </c:pt>
                <c:pt idx="15041">
                  <c:v> $18 960,00 </c:v>
                </c:pt>
                <c:pt idx="15042">
                  <c:v> $17 500,00 </c:v>
                </c:pt>
                <c:pt idx="15043">
                  <c:v> $16 190,00 </c:v>
                </c:pt>
                <c:pt idx="15044">
                  <c:v> $18 160,00 </c:v>
                </c:pt>
                <c:pt idx="15045">
                  <c:v> $21 520,00 </c:v>
                </c:pt>
                <c:pt idx="15046">
                  <c:v> $19 300,00 </c:v>
                </c:pt>
                <c:pt idx="15047">
                  <c:v> $17 990,00 </c:v>
                </c:pt>
                <c:pt idx="15048">
                  <c:v> $18 300,00 </c:v>
                </c:pt>
                <c:pt idx="15049">
                  <c:v> $16 990,00 </c:v>
                </c:pt>
                <c:pt idx="15050">
                  <c:v> $20 520,00 </c:v>
                </c:pt>
                <c:pt idx="15051">
                  <c:v> $18 600,00 </c:v>
                </c:pt>
                <c:pt idx="15052">
                  <c:v> $15 890,00 </c:v>
                </c:pt>
                <c:pt idx="15053">
                  <c:v> $17 800,00 </c:v>
                </c:pt>
                <c:pt idx="15054">
                  <c:v> $21 165,00 </c:v>
                </c:pt>
                <c:pt idx="15055">
                  <c:v> $16 690,00 </c:v>
                </c:pt>
                <c:pt idx="15056">
                  <c:v> $20 165,00 </c:v>
                </c:pt>
                <c:pt idx="15057">
                  <c:v> $18 360,00 </c:v>
                </c:pt>
                <c:pt idx="15058">
                  <c:v> $15 650,00 </c:v>
                </c:pt>
                <c:pt idx="15059">
                  <c:v> $17 560,00 </c:v>
                </c:pt>
                <c:pt idx="15060">
                  <c:v> $20 925,00 </c:v>
                </c:pt>
                <c:pt idx="15061">
                  <c:v> $16 450,00 </c:v>
                </c:pt>
                <c:pt idx="15062">
                  <c:v> $19 925,00 </c:v>
                </c:pt>
                <c:pt idx="15063">
                  <c:v> $16 225,00 </c:v>
                </c:pt>
                <c:pt idx="15064">
                  <c:v> $17 160,00 </c:v>
                </c:pt>
                <c:pt idx="15065">
                  <c:v> $15 425,00 </c:v>
                </c:pt>
                <c:pt idx="15066">
                  <c:v> $19 790,00 </c:v>
                </c:pt>
                <c:pt idx="15067">
                  <c:v> $18 010,00 </c:v>
                </c:pt>
                <c:pt idx="15068">
                  <c:v> $16 125,00 </c:v>
                </c:pt>
                <c:pt idx="15069">
                  <c:v> $17 060,00 </c:v>
                </c:pt>
                <c:pt idx="15070">
                  <c:v> $15 325,00 </c:v>
                </c:pt>
                <c:pt idx="15071">
                  <c:v> $19 690,00 </c:v>
                </c:pt>
                <c:pt idx="15072">
                  <c:v> $17 910,00 </c:v>
                </c:pt>
                <c:pt idx="15073">
                  <c:v> $15 900,00 </c:v>
                </c:pt>
                <c:pt idx="15074">
                  <c:v> $16 860,00 </c:v>
                </c:pt>
                <c:pt idx="15075">
                  <c:v> $15 100,00 </c:v>
                </c:pt>
                <c:pt idx="15076">
                  <c:v> $19 240,00 </c:v>
                </c:pt>
                <c:pt idx="15077">
                  <c:v> $17 710,00 </c:v>
                </c:pt>
                <c:pt idx="15078">
                  <c:v> $15 700,00 </c:v>
                </c:pt>
                <c:pt idx="15079">
                  <c:v> $18 260,00 </c:v>
                </c:pt>
                <c:pt idx="15080">
                  <c:v> $16 410,00 </c:v>
                </c:pt>
                <c:pt idx="15081">
                  <c:v> $14 900,00 </c:v>
                </c:pt>
                <c:pt idx="15082">
                  <c:v> $19 110,00 </c:v>
                </c:pt>
                <c:pt idx="15083">
                  <c:v> $17 260,00 </c:v>
                </c:pt>
                <c:pt idx="15084">
                  <c:v> $15 550,00 </c:v>
                </c:pt>
                <c:pt idx="15085">
                  <c:v> $18 110,00 </c:v>
                </c:pt>
                <c:pt idx="15086">
                  <c:v> $16 260,00 </c:v>
                </c:pt>
                <c:pt idx="15087">
                  <c:v> $14 750,00 </c:v>
                </c:pt>
                <c:pt idx="15088">
                  <c:v> $18 960,00 </c:v>
                </c:pt>
                <c:pt idx="15089">
                  <c:v> $17 110,00 </c:v>
                </c:pt>
                <c:pt idx="15090">
                  <c:v> $14 750,00 </c:v>
                </c:pt>
                <c:pt idx="15091">
                  <c:v> $15 270,00 </c:v>
                </c:pt>
                <c:pt idx="15092">
                  <c:v> $13 950,00 </c:v>
                </c:pt>
                <c:pt idx="15093">
                  <c:v> $16 070,00 </c:v>
                </c:pt>
                <c:pt idx="15094">
                  <c:v> $14 650,00 </c:v>
                </c:pt>
                <c:pt idx="15095">
                  <c:v> $15 170,00 </c:v>
                </c:pt>
                <c:pt idx="15096">
                  <c:v> $13 850,00 </c:v>
                </c:pt>
                <c:pt idx="15097">
                  <c:v> $15 970,00 </c:v>
                </c:pt>
                <c:pt idx="15098">
                  <c:v> $29 990,00 </c:v>
                </c:pt>
                <c:pt idx="15099">
                  <c:v> $35 290,00 </c:v>
                </c:pt>
                <c:pt idx="15100">
                  <c:v> $38 900,00 </c:v>
                </c:pt>
                <c:pt idx="15101">
                  <c:v> $41 920,00 </c:v>
                </c:pt>
                <c:pt idx="15102">
                  <c:v> $36 770,00 </c:v>
                </c:pt>
                <c:pt idx="15103">
                  <c:v> $43 420,00 </c:v>
                </c:pt>
                <c:pt idx="15104">
                  <c:v> $33 390,00 </c:v>
                </c:pt>
                <c:pt idx="15105">
                  <c:v> $37 000,00 </c:v>
                </c:pt>
                <c:pt idx="15106">
                  <c:v> $34 870,00 </c:v>
                </c:pt>
                <c:pt idx="15107">
                  <c:v> $29 730,00 </c:v>
                </c:pt>
                <c:pt idx="15108">
                  <c:v> $35 170,00 </c:v>
                </c:pt>
                <c:pt idx="15109">
                  <c:v> $38 080,00 </c:v>
                </c:pt>
                <c:pt idx="15110">
                  <c:v> $41 720,00 </c:v>
                </c:pt>
                <c:pt idx="15111">
                  <c:v> $35 930,00 </c:v>
                </c:pt>
                <c:pt idx="15112">
                  <c:v> $43 220,00 </c:v>
                </c:pt>
                <c:pt idx="15113">
                  <c:v> $33 270,00 </c:v>
                </c:pt>
                <c:pt idx="15114">
                  <c:v> $36 180,00 </c:v>
                </c:pt>
                <c:pt idx="15115">
                  <c:v> $34 030,00 </c:v>
                </c:pt>
                <c:pt idx="15116">
                  <c:v> $29 575,00 </c:v>
                </c:pt>
                <c:pt idx="15117">
                  <c:v> $37 505,00 </c:v>
                </c:pt>
                <c:pt idx="15118">
                  <c:v> $30 720,00 </c:v>
                </c:pt>
                <c:pt idx="15119">
                  <c:v> $37 505,00 </c:v>
                </c:pt>
                <c:pt idx="15120">
                  <c:v> $32 380,00 </c:v>
                </c:pt>
                <c:pt idx="15121">
                  <c:v> $35 155,00 </c:v>
                </c:pt>
                <c:pt idx="15122">
                  <c:v> $29 450,00 </c:v>
                </c:pt>
                <c:pt idx="15123">
                  <c:v> $37 380,00 </c:v>
                </c:pt>
                <c:pt idx="15124">
                  <c:v> $30 195,00 </c:v>
                </c:pt>
                <c:pt idx="15125">
                  <c:v> $32 155,00 </c:v>
                </c:pt>
                <c:pt idx="15126">
                  <c:v> $35 030,00 </c:v>
                </c:pt>
                <c:pt idx="15127">
                  <c:v> $29 350,00 </c:v>
                </c:pt>
                <c:pt idx="15128">
                  <c:v> $37 280,00 </c:v>
                </c:pt>
                <c:pt idx="15129">
                  <c:v> $30 095,00 </c:v>
                </c:pt>
                <c:pt idx="15130">
                  <c:v> $32 055,00 </c:v>
                </c:pt>
                <c:pt idx="15131">
                  <c:v> $34 930,00 </c:v>
                </c:pt>
                <c:pt idx="15132">
                  <c:v> $29 150,00 </c:v>
                </c:pt>
                <c:pt idx="15133">
                  <c:v> $37 080,00 </c:v>
                </c:pt>
                <c:pt idx="15134">
                  <c:v> $31 855,00 </c:v>
                </c:pt>
                <c:pt idx="15135">
                  <c:v> $34 730,00 </c:v>
                </c:pt>
                <c:pt idx="15136">
                  <c:v> $28 450,00 </c:v>
                </c:pt>
                <c:pt idx="15137">
                  <c:v> $36 780,00 </c:v>
                </c:pt>
                <c:pt idx="15138">
                  <c:v> $31 555,00 </c:v>
                </c:pt>
                <c:pt idx="15139">
                  <c:v> $34 430,00 </c:v>
                </c:pt>
                <c:pt idx="15140">
                  <c:v> $28 200,00 </c:v>
                </c:pt>
                <c:pt idx="15141">
                  <c:v> $36 530,00 </c:v>
                </c:pt>
                <c:pt idx="15142">
                  <c:v> $31 305,00 </c:v>
                </c:pt>
                <c:pt idx="15143">
                  <c:v> $34 180,00 </c:v>
                </c:pt>
                <c:pt idx="15144">
                  <c:v> $28 000,00 </c:v>
                </c:pt>
                <c:pt idx="15145">
                  <c:v> $33 090,00 </c:v>
                </c:pt>
                <c:pt idx="15146">
                  <c:v> $35 090,00 </c:v>
                </c:pt>
                <c:pt idx="15147">
                  <c:v> $29 500,00 </c:v>
                </c:pt>
                <c:pt idx="15148">
                  <c:v> $30 425,00 </c:v>
                </c:pt>
                <c:pt idx="15149">
                  <c:v> $27 800,00 </c:v>
                </c:pt>
                <c:pt idx="15150">
                  <c:v> $29 300,00 </c:v>
                </c:pt>
                <c:pt idx="15151">
                  <c:v> $30 275,00 </c:v>
                </c:pt>
                <c:pt idx="15152">
                  <c:v> $34 940,00 </c:v>
                </c:pt>
                <c:pt idx="15153">
                  <c:v> $32 940,00 </c:v>
                </c:pt>
                <c:pt idx="15154">
                  <c:v> $27 700,00 </c:v>
                </c:pt>
                <c:pt idx="15155">
                  <c:v> $30 075,00 </c:v>
                </c:pt>
                <c:pt idx="15156">
                  <c:v> $34 640,00 </c:v>
                </c:pt>
                <c:pt idx="15157">
                  <c:v> $32 640,00 </c:v>
                </c:pt>
                <c:pt idx="15158">
                  <c:v> $31 490,00 </c:v>
                </c:pt>
                <c:pt idx="15159">
                  <c:v> $32 120,00 </c:v>
                </c:pt>
                <c:pt idx="15160">
                  <c:v> $30 710,00 </c:v>
                </c:pt>
                <c:pt idx="15161">
                  <c:v> $26 180,00 </c:v>
                </c:pt>
                <c:pt idx="15162">
                  <c:v> $26 180,00 </c:v>
                </c:pt>
                <c:pt idx="15163">
                  <c:v> $23 720,00 </c:v>
                </c:pt>
                <c:pt idx="15164">
                  <c:v> $30 120,00 </c:v>
                </c:pt>
                <c:pt idx="15165">
                  <c:v> $27 620,00 </c:v>
                </c:pt>
                <c:pt idx="15166">
                  <c:v> $35 950,00 </c:v>
                </c:pt>
                <c:pt idx="15167">
                  <c:v> $30 710,00 </c:v>
                </c:pt>
                <c:pt idx="15168">
                  <c:v> $31 970,00 </c:v>
                </c:pt>
                <c:pt idx="15169">
                  <c:v> $30 310,00 </c:v>
                </c:pt>
                <c:pt idx="15170">
                  <c:v> $25 780,00 </c:v>
                </c:pt>
                <c:pt idx="15171">
                  <c:v> $33 800,00 </c:v>
                </c:pt>
                <c:pt idx="15172">
                  <c:v> $25 780,00 </c:v>
                </c:pt>
                <c:pt idx="15173">
                  <c:v> $23 570,00 </c:v>
                </c:pt>
                <c:pt idx="15174">
                  <c:v> $30 970,00 </c:v>
                </c:pt>
                <c:pt idx="15175">
                  <c:v> $29 970,00 </c:v>
                </c:pt>
                <c:pt idx="15176">
                  <c:v> $27 470,00 </c:v>
                </c:pt>
                <c:pt idx="15177">
                  <c:v> $35 800,00 </c:v>
                </c:pt>
                <c:pt idx="15178">
                  <c:v> $30 310,00 </c:v>
                </c:pt>
                <c:pt idx="15179">
                  <c:v> $32 970,00 </c:v>
                </c:pt>
                <c:pt idx="15180">
                  <c:v> $26 380,00 </c:v>
                </c:pt>
                <c:pt idx="15181">
                  <c:v> $32 745,00 </c:v>
                </c:pt>
                <c:pt idx="15182">
                  <c:v> $32 745,00 </c:v>
                </c:pt>
                <c:pt idx="15183">
                  <c:v> $34 680,00 </c:v>
                </c:pt>
                <c:pt idx="15184">
                  <c:v> $34 680,00 </c:v>
                </c:pt>
                <c:pt idx="15185">
                  <c:v> $30 745,00 </c:v>
                </c:pt>
                <c:pt idx="15186">
                  <c:v> $30 745,00 </c:v>
                </c:pt>
                <c:pt idx="15187">
                  <c:v> $24 265,00 </c:v>
                </c:pt>
                <c:pt idx="15188">
                  <c:v> $22 205,00 </c:v>
                </c:pt>
                <c:pt idx="15189">
                  <c:v> $25 580,00 </c:v>
                </c:pt>
                <c:pt idx="15190">
                  <c:v> $30 670,00 </c:v>
                </c:pt>
                <c:pt idx="15191">
                  <c:v> $30 670,00 </c:v>
                </c:pt>
                <c:pt idx="15192">
                  <c:v> $26 065,00 </c:v>
                </c:pt>
                <c:pt idx="15193">
                  <c:v> $26 065,00 </c:v>
                </c:pt>
                <c:pt idx="15194">
                  <c:v> $24 005,00 </c:v>
                </c:pt>
                <c:pt idx="15195">
                  <c:v> $27 380,00 </c:v>
                </c:pt>
                <c:pt idx="15196">
                  <c:v> $24 005,00 </c:v>
                </c:pt>
                <c:pt idx="15197">
                  <c:v> $27 380,00 </c:v>
                </c:pt>
                <c:pt idx="15198">
                  <c:v> $25 065,00 </c:v>
                </c:pt>
                <c:pt idx="15199">
                  <c:v> $25 065,00 </c:v>
                </c:pt>
                <c:pt idx="15200">
                  <c:v> $23 005,00 </c:v>
                </c:pt>
                <c:pt idx="15201">
                  <c:v> $28 670,00 </c:v>
                </c:pt>
                <c:pt idx="15202">
                  <c:v> $26 380,00 </c:v>
                </c:pt>
                <c:pt idx="15203">
                  <c:v> $23 005,00 </c:v>
                </c:pt>
                <c:pt idx="15204">
                  <c:v> $28 670,00 </c:v>
                </c:pt>
                <c:pt idx="15205">
                  <c:v> $25 830,00 </c:v>
                </c:pt>
                <c:pt idx="15206">
                  <c:v> $32 270,00 </c:v>
                </c:pt>
                <c:pt idx="15207">
                  <c:v> $32 270,00 </c:v>
                </c:pt>
                <c:pt idx="15208">
                  <c:v> $33 630,00 </c:v>
                </c:pt>
                <c:pt idx="15209">
                  <c:v> $33 630,00 </c:v>
                </c:pt>
                <c:pt idx="15210">
                  <c:v> $30 495,00 </c:v>
                </c:pt>
                <c:pt idx="15211">
                  <c:v> $30 495,00 </c:v>
                </c:pt>
                <c:pt idx="15212">
                  <c:v> $23 865,00 </c:v>
                </c:pt>
                <c:pt idx="15213">
                  <c:v> $22 105,00 </c:v>
                </c:pt>
                <c:pt idx="15214">
                  <c:v> $25 030,00 </c:v>
                </c:pt>
                <c:pt idx="15215">
                  <c:v> $30 195,00 </c:v>
                </c:pt>
                <c:pt idx="15216">
                  <c:v> $30 195,00 </c:v>
                </c:pt>
                <c:pt idx="15217">
                  <c:v> $24 665,00 </c:v>
                </c:pt>
                <c:pt idx="15218">
                  <c:v> $24 665,00 </c:v>
                </c:pt>
                <c:pt idx="15219">
                  <c:v> $22 905,00 </c:v>
                </c:pt>
                <c:pt idx="15220">
                  <c:v> $28 420,00 </c:v>
                </c:pt>
                <c:pt idx="15221">
                  <c:v> $25 830,00 </c:v>
                </c:pt>
                <c:pt idx="15222">
                  <c:v> $22 905,00 </c:v>
                </c:pt>
                <c:pt idx="15223">
                  <c:v> $28 420,00 </c:v>
                </c:pt>
                <c:pt idx="15224">
                  <c:v> $25 680,00 </c:v>
                </c:pt>
                <c:pt idx="15225">
                  <c:v> $32 120,00 </c:v>
                </c:pt>
                <c:pt idx="15226">
                  <c:v> $32 120,00 </c:v>
                </c:pt>
                <c:pt idx="15227">
                  <c:v> $33 480,00 </c:v>
                </c:pt>
                <c:pt idx="15228">
                  <c:v> $33 480,00 </c:v>
                </c:pt>
                <c:pt idx="15229">
                  <c:v> $30 345,00 </c:v>
                </c:pt>
                <c:pt idx="15230">
                  <c:v> $30 345,00 </c:v>
                </c:pt>
                <c:pt idx="15231">
                  <c:v> $23 715,00 </c:v>
                </c:pt>
                <c:pt idx="15232">
                  <c:v> $21 955,00 </c:v>
                </c:pt>
                <c:pt idx="15233">
                  <c:v> $24 880,00 </c:v>
                </c:pt>
                <c:pt idx="15234">
                  <c:v> $30 045,00 </c:v>
                </c:pt>
                <c:pt idx="15235">
                  <c:v> $30 045,00 </c:v>
                </c:pt>
                <c:pt idx="15236">
                  <c:v> $24 515,00 </c:v>
                </c:pt>
                <c:pt idx="15237">
                  <c:v> $24 515,00 </c:v>
                </c:pt>
                <c:pt idx="15238">
                  <c:v> $22 755,00 </c:v>
                </c:pt>
                <c:pt idx="15239">
                  <c:v> $28 270,00 </c:v>
                </c:pt>
                <c:pt idx="15240">
                  <c:v> $25 680,00 </c:v>
                </c:pt>
                <c:pt idx="15241">
                  <c:v> $22 755,00 </c:v>
                </c:pt>
                <c:pt idx="15242">
                  <c:v> $28 270,00 </c:v>
                </c:pt>
                <c:pt idx="15243">
                  <c:v> $25 405,00 </c:v>
                </c:pt>
                <c:pt idx="15244">
                  <c:v> $32 070,00 </c:v>
                </c:pt>
                <c:pt idx="15245">
                  <c:v> $32 070,00 </c:v>
                </c:pt>
                <c:pt idx="15246">
                  <c:v> $33 430,00 </c:v>
                </c:pt>
                <c:pt idx="15247">
                  <c:v> $33 430,00 </c:v>
                </c:pt>
                <c:pt idx="15248">
                  <c:v> $30 070,00 </c:v>
                </c:pt>
                <c:pt idx="15249">
                  <c:v> $30 070,00 </c:v>
                </c:pt>
                <c:pt idx="15250">
                  <c:v> $23 390,00 </c:v>
                </c:pt>
                <c:pt idx="15251">
                  <c:v> $21 680,00 </c:v>
                </c:pt>
                <c:pt idx="15252">
                  <c:v> $24 605,00 </c:v>
                </c:pt>
                <c:pt idx="15253">
                  <c:v> $29 995,00 </c:v>
                </c:pt>
                <c:pt idx="15254">
                  <c:v> $29 995,00 </c:v>
                </c:pt>
                <c:pt idx="15255">
                  <c:v> $24 190,00 </c:v>
                </c:pt>
                <c:pt idx="15256">
                  <c:v> $24 190,00 </c:v>
                </c:pt>
                <c:pt idx="15257">
                  <c:v> $22 480,00 </c:v>
                </c:pt>
                <c:pt idx="15258">
                  <c:v> $27 995,00 </c:v>
                </c:pt>
                <c:pt idx="15259">
                  <c:v> $25 405,00 </c:v>
                </c:pt>
                <c:pt idx="15260">
                  <c:v> $22 480,00 </c:v>
                </c:pt>
                <c:pt idx="15261">
                  <c:v> $27 995,00 </c:v>
                </c:pt>
                <c:pt idx="15262">
                  <c:v> $25 205,00 </c:v>
                </c:pt>
                <c:pt idx="15263">
                  <c:v> $31 930,00 </c:v>
                </c:pt>
                <c:pt idx="15264">
                  <c:v> $29 730,00 </c:v>
                </c:pt>
                <c:pt idx="15265">
                  <c:v> $27 380,00 </c:v>
                </c:pt>
                <c:pt idx="15266">
                  <c:v> $21 480,00 </c:v>
                </c:pt>
                <c:pt idx="15267">
                  <c:v> $24 405,00 </c:v>
                </c:pt>
                <c:pt idx="15268">
                  <c:v> $29 855,00 </c:v>
                </c:pt>
                <c:pt idx="15269">
                  <c:v> $29 855,00 </c:v>
                </c:pt>
                <c:pt idx="15270">
                  <c:v> $24 030,00 </c:v>
                </c:pt>
                <c:pt idx="15271">
                  <c:v> $24 030,00 </c:v>
                </c:pt>
                <c:pt idx="15272">
                  <c:v> $23 280,00 </c:v>
                </c:pt>
                <c:pt idx="15273">
                  <c:v> $22 280,00 </c:v>
                </c:pt>
                <c:pt idx="15274">
                  <c:v> $27 655,00 </c:v>
                </c:pt>
                <c:pt idx="15275">
                  <c:v> $25 205,00 </c:v>
                </c:pt>
                <c:pt idx="15276">
                  <c:v> $23 280,00 </c:v>
                </c:pt>
                <c:pt idx="15277">
                  <c:v> $22 280,00 </c:v>
                </c:pt>
                <c:pt idx="15278">
                  <c:v> $27 655,00 </c:v>
                </c:pt>
                <c:pt idx="15279">
                  <c:v> $25 105,00 </c:v>
                </c:pt>
                <c:pt idx="15280">
                  <c:v> $31 830,00 </c:v>
                </c:pt>
                <c:pt idx="15281">
                  <c:v> $29 630,00 </c:v>
                </c:pt>
                <c:pt idx="15282">
                  <c:v> $27 280,00 </c:v>
                </c:pt>
                <c:pt idx="15283">
                  <c:v> $21 380,00 </c:v>
                </c:pt>
                <c:pt idx="15284">
                  <c:v> $24 305,00 </c:v>
                </c:pt>
                <c:pt idx="15285">
                  <c:v> $29 755,00 </c:v>
                </c:pt>
                <c:pt idx="15286">
                  <c:v> $29 755,00 </c:v>
                </c:pt>
                <c:pt idx="15287">
                  <c:v> $23 930,00 </c:v>
                </c:pt>
                <c:pt idx="15288">
                  <c:v> $23 930,00 </c:v>
                </c:pt>
                <c:pt idx="15289">
                  <c:v> $23 180,00 </c:v>
                </c:pt>
                <c:pt idx="15290">
                  <c:v> $22 180,00 </c:v>
                </c:pt>
                <c:pt idx="15291">
                  <c:v> $27 555,00 </c:v>
                </c:pt>
                <c:pt idx="15292">
                  <c:v> $25 105,00 </c:v>
                </c:pt>
                <c:pt idx="15293">
                  <c:v> $23 180,00 </c:v>
                </c:pt>
                <c:pt idx="15294">
                  <c:v> $22 180,00 </c:v>
                </c:pt>
                <c:pt idx="15295">
                  <c:v> $27 555,00 </c:v>
                </c:pt>
                <c:pt idx="15296">
                  <c:v> $24 630,00 </c:v>
                </c:pt>
                <c:pt idx="15297">
                  <c:v> $31 105,00 </c:v>
                </c:pt>
                <c:pt idx="15298">
                  <c:v> $29 105,00 </c:v>
                </c:pt>
                <c:pt idx="15299">
                  <c:v> $26 805,00 </c:v>
                </c:pt>
                <c:pt idx="15300">
                  <c:v> $28 030,00 </c:v>
                </c:pt>
                <c:pt idx="15301">
                  <c:v> $22 055,00 </c:v>
                </c:pt>
                <c:pt idx="15302">
                  <c:v> $21 055,00 </c:v>
                </c:pt>
                <c:pt idx="15303">
                  <c:v> $26 030,00 </c:v>
                </c:pt>
                <c:pt idx="15304">
                  <c:v> $23 830,00 </c:v>
                </c:pt>
                <c:pt idx="15305">
                  <c:v> $28 830,00 </c:v>
                </c:pt>
                <c:pt idx="15306">
                  <c:v> $28 830,00 </c:v>
                </c:pt>
                <c:pt idx="15307">
                  <c:v> $22 855,00 </c:v>
                </c:pt>
                <c:pt idx="15308">
                  <c:v> $21 855,00 </c:v>
                </c:pt>
                <c:pt idx="15309">
                  <c:v> $26 830,00 </c:v>
                </c:pt>
                <c:pt idx="15310">
                  <c:v> $24 630,00 </c:v>
                </c:pt>
                <c:pt idx="15311">
                  <c:v> $22 855,00 </c:v>
                </c:pt>
                <c:pt idx="15312">
                  <c:v> $21 855,00 </c:v>
                </c:pt>
                <c:pt idx="15313">
                  <c:v> $26 830,00 </c:v>
                </c:pt>
                <c:pt idx="15314">
                  <c:v> $24 405,00 </c:v>
                </c:pt>
                <c:pt idx="15315">
                  <c:v> $30 905,00 </c:v>
                </c:pt>
                <c:pt idx="15316">
                  <c:v> $30 905,00 </c:v>
                </c:pt>
                <c:pt idx="15317">
                  <c:v> $28 705,00 </c:v>
                </c:pt>
                <c:pt idx="15318">
                  <c:v> $26 605,00 </c:v>
                </c:pt>
                <c:pt idx="15319">
                  <c:v> $28 705,00 </c:v>
                </c:pt>
                <c:pt idx="15320">
                  <c:v> $26 605,00 </c:v>
                </c:pt>
                <c:pt idx="15321">
                  <c:v> $27 805,00 </c:v>
                </c:pt>
                <c:pt idx="15322">
                  <c:v> $21 905,00 </c:v>
                </c:pt>
                <c:pt idx="15323">
                  <c:v> $20 905,00 </c:v>
                </c:pt>
                <c:pt idx="15324">
                  <c:v> $25 605,00 </c:v>
                </c:pt>
                <c:pt idx="15325">
                  <c:v> $23 605,00 </c:v>
                </c:pt>
                <c:pt idx="15326">
                  <c:v> $28 605,00 </c:v>
                </c:pt>
                <c:pt idx="15327">
                  <c:v> $28 605,00 </c:v>
                </c:pt>
                <c:pt idx="15328">
                  <c:v> $22 705,00 </c:v>
                </c:pt>
                <c:pt idx="15329">
                  <c:v> $21 705,00 </c:v>
                </c:pt>
                <c:pt idx="15330">
                  <c:v> $26 405,00 </c:v>
                </c:pt>
                <c:pt idx="15331">
                  <c:v> $24 405,00 </c:v>
                </c:pt>
                <c:pt idx="15332">
                  <c:v> $22 705,00 </c:v>
                </c:pt>
                <c:pt idx="15333">
                  <c:v> $21 705,00 </c:v>
                </c:pt>
                <c:pt idx="15334">
                  <c:v> $26 405,00 </c:v>
                </c:pt>
                <c:pt idx="15335">
                  <c:v> $23 860,00 </c:v>
                </c:pt>
                <c:pt idx="15336">
                  <c:v> $30 260,00 </c:v>
                </c:pt>
                <c:pt idx="15337">
                  <c:v> $30 260,00 </c:v>
                </c:pt>
                <c:pt idx="15338">
                  <c:v> $28 060,00 </c:v>
                </c:pt>
                <c:pt idx="15339">
                  <c:v> $25 960,00 </c:v>
                </c:pt>
                <c:pt idx="15340">
                  <c:v> $28 060,00 </c:v>
                </c:pt>
                <c:pt idx="15341">
                  <c:v> $25 960,00 </c:v>
                </c:pt>
                <c:pt idx="15342">
                  <c:v> $27 260,00 </c:v>
                </c:pt>
                <c:pt idx="15343">
                  <c:v> $21 360,00 </c:v>
                </c:pt>
                <c:pt idx="15344">
                  <c:v> $20 360,00 </c:v>
                </c:pt>
                <c:pt idx="15345">
                  <c:v> $25 060,00 </c:v>
                </c:pt>
                <c:pt idx="15346">
                  <c:v> $23 060,00 </c:v>
                </c:pt>
                <c:pt idx="15347">
                  <c:v> $28 060,00 </c:v>
                </c:pt>
                <c:pt idx="15348">
                  <c:v> $28 060,00 </c:v>
                </c:pt>
                <c:pt idx="15349">
                  <c:v> $22 160,00 </c:v>
                </c:pt>
                <c:pt idx="15350">
                  <c:v> $21 160,00 </c:v>
                </c:pt>
                <c:pt idx="15351">
                  <c:v> $25 860,00 </c:v>
                </c:pt>
                <c:pt idx="15352">
                  <c:v> $23 860,00 </c:v>
                </c:pt>
                <c:pt idx="15353">
                  <c:v> $22 160,00 </c:v>
                </c:pt>
                <c:pt idx="15354">
                  <c:v> $21 160,00 </c:v>
                </c:pt>
                <c:pt idx="15355">
                  <c:v> $25 860,00 </c:v>
                </c:pt>
                <c:pt idx="15356">
                  <c:v> $23 350,00 </c:v>
                </c:pt>
                <c:pt idx="15357">
                  <c:v> $29 400,00 </c:v>
                </c:pt>
                <c:pt idx="15358">
                  <c:v> $29 400,00 </c:v>
                </c:pt>
                <c:pt idx="15359">
                  <c:v> $27 400,00 </c:v>
                </c:pt>
                <c:pt idx="15360">
                  <c:v> $27 400,00 </c:v>
                </c:pt>
                <c:pt idx="15361">
                  <c:v> $29 400,00 </c:v>
                </c:pt>
                <c:pt idx="15362">
                  <c:v> $29 400,00 </c:v>
                </c:pt>
                <c:pt idx="15363">
                  <c:v> $24 250,00 </c:v>
                </c:pt>
                <c:pt idx="15364">
                  <c:v> $25 200,00 </c:v>
                </c:pt>
                <c:pt idx="15365">
                  <c:v> $27 400,00 </c:v>
                </c:pt>
                <c:pt idx="15366">
                  <c:v> $24 250,00 </c:v>
                </c:pt>
                <c:pt idx="15367">
                  <c:v> $25 200,00 </c:v>
                </c:pt>
                <c:pt idx="15368">
                  <c:v> $27 400,00 </c:v>
                </c:pt>
                <c:pt idx="15369">
                  <c:v> $26 250,00 </c:v>
                </c:pt>
                <c:pt idx="15370">
                  <c:v> $18 625,00 </c:v>
                </c:pt>
                <c:pt idx="15371">
                  <c:v> $21 575,00 </c:v>
                </c:pt>
                <c:pt idx="15372">
                  <c:v> $20 125,00 </c:v>
                </c:pt>
                <c:pt idx="15373">
                  <c:v> $24 250,00 </c:v>
                </c:pt>
                <c:pt idx="15374">
                  <c:v> $22 550,00 </c:v>
                </c:pt>
                <c:pt idx="15375">
                  <c:v> $27 050,00 </c:v>
                </c:pt>
                <c:pt idx="15376">
                  <c:v> $19 425,00 </c:v>
                </c:pt>
                <c:pt idx="15377">
                  <c:v> $27 200,00 </c:v>
                </c:pt>
                <c:pt idx="15378">
                  <c:v> $22 525,00 </c:v>
                </c:pt>
                <c:pt idx="15379">
                  <c:v> $21 075,00 </c:v>
                </c:pt>
                <c:pt idx="15380">
                  <c:v> $25 200,00 </c:v>
                </c:pt>
                <c:pt idx="15381">
                  <c:v> $23 500,00 </c:v>
                </c:pt>
                <c:pt idx="15382">
                  <c:v> $22 375,00 </c:v>
                </c:pt>
                <c:pt idx="15383">
                  <c:v> $20 925,00 </c:v>
                </c:pt>
                <c:pt idx="15384">
                  <c:v> $25 050,00 </c:v>
                </c:pt>
                <c:pt idx="15385">
                  <c:v> $23 250,00 </c:v>
                </c:pt>
                <c:pt idx="15386">
                  <c:v> $18 225,00 </c:v>
                </c:pt>
                <c:pt idx="15387">
                  <c:v> $29 300,00 </c:v>
                </c:pt>
                <c:pt idx="15388">
                  <c:v> $27 300,00 </c:v>
                </c:pt>
                <c:pt idx="15389">
                  <c:v> $20 725,00 </c:v>
                </c:pt>
                <c:pt idx="15390">
                  <c:v> $20 025,00 </c:v>
                </c:pt>
                <c:pt idx="15391">
                  <c:v> $26 150,00 </c:v>
                </c:pt>
                <c:pt idx="15392">
                  <c:v> $29 300,00 </c:v>
                </c:pt>
                <c:pt idx="15393">
                  <c:v> $27 300,00 </c:v>
                </c:pt>
                <c:pt idx="15394">
                  <c:v> $24 150,00 </c:v>
                </c:pt>
                <c:pt idx="15395">
                  <c:v> $22 450,00 </c:v>
                </c:pt>
                <c:pt idx="15396">
                  <c:v> $19 025,00 </c:v>
                </c:pt>
                <c:pt idx="15397">
                  <c:v> $25 100,00 </c:v>
                </c:pt>
                <c:pt idx="15398">
                  <c:v> $29 300,00 </c:v>
                </c:pt>
                <c:pt idx="15399">
                  <c:v> $27 300,00 </c:v>
                </c:pt>
                <c:pt idx="15400">
                  <c:v> $21 675,00 </c:v>
                </c:pt>
                <c:pt idx="15401">
                  <c:v> $20 975,00 </c:v>
                </c:pt>
                <c:pt idx="15402">
                  <c:v> $27 100,00 </c:v>
                </c:pt>
                <c:pt idx="15403">
                  <c:v> $25 100,00 </c:v>
                </c:pt>
                <c:pt idx="15404">
                  <c:v> $23 400,00 </c:v>
                </c:pt>
                <c:pt idx="15405">
                  <c:v> $25 100,00 </c:v>
                </c:pt>
                <c:pt idx="15406">
                  <c:v> $21 525,00 </c:v>
                </c:pt>
                <c:pt idx="15407">
                  <c:v> $20 825,00 </c:v>
                </c:pt>
                <c:pt idx="15408">
                  <c:v> $26 950,00 </c:v>
                </c:pt>
                <c:pt idx="15409">
                  <c:v> $29 300,00 </c:v>
                </c:pt>
                <c:pt idx="15410">
                  <c:v> $27 300,00 </c:v>
                </c:pt>
                <c:pt idx="15411">
                  <c:v> $24 950,00 </c:v>
                </c:pt>
                <c:pt idx="15412">
                  <c:v> $17 095,00 </c:v>
                </c:pt>
                <c:pt idx="15413">
                  <c:v> $19 775,00 </c:v>
                </c:pt>
                <c:pt idx="15414">
                  <c:v> $25 800,00 </c:v>
                </c:pt>
                <c:pt idx="15415">
                  <c:v> $23 800,00 </c:v>
                </c:pt>
                <c:pt idx="15416">
                  <c:v> $22 200,00 </c:v>
                </c:pt>
                <c:pt idx="15417">
                  <c:v> $16 295,00 </c:v>
                </c:pt>
                <c:pt idx="15418">
                  <c:v> $23 950,00 </c:v>
                </c:pt>
                <c:pt idx="15419">
                  <c:v> $28 850,00 </c:v>
                </c:pt>
                <c:pt idx="15420">
                  <c:v> $26 850,00 </c:v>
                </c:pt>
                <c:pt idx="15421">
                  <c:v> $20 725,00 </c:v>
                </c:pt>
                <c:pt idx="15422">
                  <c:v> $26 750,00 </c:v>
                </c:pt>
                <c:pt idx="15423">
                  <c:v> $24 750,00 </c:v>
                </c:pt>
                <c:pt idx="15424">
                  <c:v> $23 150,00 </c:v>
                </c:pt>
                <c:pt idx="15425">
                  <c:v> $23 950,00 </c:v>
                </c:pt>
                <c:pt idx="15426">
                  <c:v> $20 575,00 </c:v>
                </c:pt>
                <c:pt idx="15427">
                  <c:v> $26 600,00 </c:v>
                </c:pt>
                <c:pt idx="15428">
                  <c:v> $28 850,00 </c:v>
                </c:pt>
                <c:pt idx="15429">
                  <c:v> $26 850,00 </c:v>
                </c:pt>
                <c:pt idx="15430">
                  <c:v> $24 600,00 </c:v>
                </c:pt>
                <c:pt idx="15431">
                  <c:v> $23 000,00 </c:v>
                </c:pt>
                <c:pt idx="15432">
                  <c:v> $17 995,00 </c:v>
                </c:pt>
                <c:pt idx="15433">
                  <c:v> $16 700,00 </c:v>
                </c:pt>
                <c:pt idx="15434">
                  <c:v> $22 000,00 </c:v>
                </c:pt>
                <c:pt idx="15435">
                  <c:v> $19 550,00 </c:v>
                </c:pt>
                <c:pt idx="15436">
                  <c:v> $25 500,00 </c:v>
                </c:pt>
                <c:pt idx="15437">
                  <c:v> $23 500,00 </c:v>
                </c:pt>
                <c:pt idx="15438">
                  <c:v> $19 300,00 </c:v>
                </c:pt>
                <c:pt idx="15439">
                  <c:v> $21 700,00 </c:v>
                </c:pt>
                <c:pt idx="15440">
                  <c:v> $15 900,00 </c:v>
                </c:pt>
                <c:pt idx="15441">
                  <c:v> $22 800,00 </c:v>
                </c:pt>
                <c:pt idx="15442">
                  <c:v> $20 350,00 </c:v>
                </c:pt>
                <c:pt idx="15443">
                  <c:v> $26 300,00 </c:v>
                </c:pt>
                <c:pt idx="15444">
                  <c:v> $24 300,00 </c:v>
                </c:pt>
                <c:pt idx="15445">
                  <c:v> $28 400,00 </c:v>
                </c:pt>
                <c:pt idx="15446">
                  <c:v> $26 400,00 </c:v>
                </c:pt>
                <c:pt idx="15447">
                  <c:v> $28 400,00 </c:v>
                </c:pt>
                <c:pt idx="15448">
                  <c:v> $26 400,00 </c:v>
                </c:pt>
                <c:pt idx="15449">
                  <c:v> $23 300,00 </c:v>
                </c:pt>
                <c:pt idx="15450">
                  <c:v> $23 300,00 </c:v>
                </c:pt>
                <c:pt idx="15451">
                  <c:v> $22 950,00 </c:v>
                </c:pt>
                <c:pt idx="15452">
                  <c:v> $20 500,00 </c:v>
                </c:pt>
                <c:pt idx="15453">
                  <c:v> $26 450,00 </c:v>
                </c:pt>
                <c:pt idx="15454">
                  <c:v> $24 450,00 </c:v>
                </c:pt>
                <c:pt idx="15455">
                  <c:v> $20 250,00 </c:v>
                </c:pt>
                <c:pt idx="15456">
                  <c:v> $22 650,00 </c:v>
                </c:pt>
                <c:pt idx="15457">
                  <c:v> $20 100,00 </c:v>
                </c:pt>
                <c:pt idx="15458">
                  <c:v> $22 500,00 </c:v>
                </c:pt>
                <c:pt idx="15459">
                  <c:v> $16 600,00 </c:v>
                </c:pt>
                <c:pt idx="15460">
                  <c:v> $19 450,00 </c:v>
                </c:pt>
                <c:pt idx="15461">
                  <c:v> $24 900,00 </c:v>
                </c:pt>
                <c:pt idx="15462">
                  <c:v> $22 900,00 </c:v>
                </c:pt>
                <c:pt idx="15463">
                  <c:v> $19 200,00 </c:v>
                </c:pt>
                <c:pt idx="15464">
                  <c:v> $21 600,00 </c:v>
                </c:pt>
                <c:pt idx="15465">
                  <c:v> $15 800,00 </c:v>
                </c:pt>
                <c:pt idx="15466">
                  <c:v> $20 250,00 </c:v>
                </c:pt>
                <c:pt idx="15467">
                  <c:v> $25 700,00 </c:v>
                </c:pt>
                <c:pt idx="15468">
                  <c:v> $23 700,00 </c:v>
                </c:pt>
                <c:pt idx="15469">
                  <c:v> $27 800,00 </c:v>
                </c:pt>
                <c:pt idx="15470">
                  <c:v> $25 800,00 </c:v>
                </c:pt>
                <c:pt idx="15471">
                  <c:v> $27 800,00 </c:v>
                </c:pt>
                <c:pt idx="15472">
                  <c:v> $25 800,00 </c:v>
                </c:pt>
                <c:pt idx="15473">
                  <c:v> $23 000,00 </c:v>
                </c:pt>
                <c:pt idx="15474">
                  <c:v> $23 000,00 </c:v>
                </c:pt>
                <c:pt idx="15475">
                  <c:v> $20 000,00 </c:v>
                </c:pt>
                <c:pt idx="15476">
                  <c:v> $22 400,00 </c:v>
                </c:pt>
                <c:pt idx="15477">
                  <c:v> $16 300,00 </c:v>
                </c:pt>
                <c:pt idx="15478">
                  <c:v> $19 140,00 </c:v>
                </c:pt>
                <c:pt idx="15479">
                  <c:v> $15 750,00 </c:v>
                </c:pt>
                <c:pt idx="15480">
                  <c:v> $19 140,00 </c:v>
                </c:pt>
                <c:pt idx="15481">
                  <c:v> $18 890,00 </c:v>
                </c:pt>
                <c:pt idx="15482">
                  <c:v> $22 650,00 </c:v>
                </c:pt>
                <c:pt idx="15483">
                  <c:v> $21 500,00 </c:v>
                </c:pt>
                <c:pt idx="15484">
                  <c:v> $18 890,00 </c:v>
                </c:pt>
                <c:pt idx="15485">
                  <c:v> $22 650,00 </c:v>
                </c:pt>
                <c:pt idx="15486">
                  <c:v> $21 500,00 </c:v>
                </c:pt>
                <c:pt idx="15487">
                  <c:v> $15 500,00 </c:v>
                </c:pt>
                <c:pt idx="15488">
                  <c:v> $17 550,00 </c:v>
                </c:pt>
                <c:pt idx="15489">
                  <c:v> $21 100,00 </c:v>
                </c:pt>
                <c:pt idx="15490">
                  <c:v> $19 940,00 </c:v>
                </c:pt>
                <c:pt idx="15491">
                  <c:v> $16 550,00 </c:v>
                </c:pt>
                <c:pt idx="15492">
                  <c:v> $20 940,00 </c:v>
                </c:pt>
                <c:pt idx="15493">
                  <c:v> $20 690,00 </c:v>
                </c:pt>
                <c:pt idx="15494">
                  <c:v> $17 300,00 </c:v>
                </c:pt>
                <c:pt idx="15495">
                  <c:v> $22 600,00 </c:v>
                </c:pt>
                <c:pt idx="15496">
                  <c:v> $25 300,00 </c:v>
                </c:pt>
                <c:pt idx="15497">
                  <c:v> $21 100,00 </c:v>
                </c:pt>
                <c:pt idx="15498">
                  <c:v> $19 940,00 </c:v>
                </c:pt>
                <c:pt idx="15499">
                  <c:v> $20 940,00 </c:v>
                </c:pt>
                <c:pt idx="15500">
                  <c:v> $20 690,00 </c:v>
                </c:pt>
                <c:pt idx="15501">
                  <c:v> $20 850,00 </c:v>
                </c:pt>
                <c:pt idx="15502">
                  <c:v> $19 690,00 </c:v>
                </c:pt>
                <c:pt idx="15503">
                  <c:v> $23 450,00 </c:v>
                </c:pt>
                <c:pt idx="15504">
                  <c:v> $22 300,00 </c:v>
                </c:pt>
                <c:pt idx="15505">
                  <c:v> $23 450,00 </c:v>
                </c:pt>
                <c:pt idx="15506">
                  <c:v> $20 850,00 </c:v>
                </c:pt>
                <c:pt idx="15507">
                  <c:v> $19 690,00 </c:v>
                </c:pt>
                <c:pt idx="15508">
                  <c:v> $23 450,00 </c:v>
                </c:pt>
                <c:pt idx="15509">
                  <c:v> $22 300,00 </c:v>
                </c:pt>
                <c:pt idx="15510">
                  <c:v> $16 200,00 </c:v>
                </c:pt>
                <c:pt idx="15511">
                  <c:v> $19 040,00 </c:v>
                </c:pt>
                <c:pt idx="15512">
                  <c:v> $15 650,00 </c:v>
                </c:pt>
                <c:pt idx="15513">
                  <c:v> $19 040,00 </c:v>
                </c:pt>
                <c:pt idx="15514">
                  <c:v> $18 790,00 </c:v>
                </c:pt>
                <c:pt idx="15515">
                  <c:v> $22 550,00 </c:v>
                </c:pt>
                <c:pt idx="15516">
                  <c:v> $21 400,00 </c:v>
                </c:pt>
                <c:pt idx="15517">
                  <c:v> $18 790,00 </c:v>
                </c:pt>
                <c:pt idx="15518">
                  <c:v> $22 550,00 </c:v>
                </c:pt>
                <c:pt idx="15519">
                  <c:v> $21 400,00 </c:v>
                </c:pt>
                <c:pt idx="15520">
                  <c:v> $15 400,00 </c:v>
                </c:pt>
                <c:pt idx="15521">
                  <c:v> $17 450,00 </c:v>
                </c:pt>
                <c:pt idx="15522">
                  <c:v> $19 840,00 </c:v>
                </c:pt>
                <c:pt idx="15523">
                  <c:v> $16 450,00 </c:v>
                </c:pt>
                <c:pt idx="15524">
                  <c:v> $20 840,00 </c:v>
                </c:pt>
                <c:pt idx="15525">
                  <c:v> $20 590,00 </c:v>
                </c:pt>
                <c:pt idx="15526">
                  <c:v> $17 200,00 </c:v>
                </c:pt>
                <c:pt idx="15527">
                  <c:v> $22 400,00 </c:v>
                </c:pt>
                <c:pt idx="15528">
                  <c:v> $25 100,00 </c:v>
                </c:pt>
                <c:pt idx="15529">
                  <c:v> $19 840,00 </c:v>
                </c:pt>
                <c:pt idx="15530">
                  <c:v> $20 840,00 </c:v>
                </c:pt>
                <c:pt idx="15531">
                  <c:v> $20 590,00 </c:v>
                </c:pt>
                <c:pt idx="15532">
                  <c:v> $19 590,00 </c:v>
                </c:pt>
                <c:pt idx="15533">
                  <c:v> $23 350,00 </c:v>
                </c:pt>
                <c:pt idx="15534">
                  <c:v> $22 200,00 </c:v>
                </c:pt>
                <c:pt idx="15535">
                  <c:v> $23 350,00 </c:v>
                </c:pt>
                <c:pt idx="15536">
                  <c:v> $19 590,00 </c:v>
                </c:pt>
                <c:pt idx="15537">
                  <c:v> $23 350,00 </c:v>
                </c:pt>
                <c:pt idx="15538">
                  <c:v> $22 200,00 </c:v>
                </c:pt>
                <c:pt idx="15539">
                  <c:v> $16 150,00 </c:v>
                </c:pt>
                <c:pt idx="15540">
                  <c:v> $18 540,00 </c:v>
                </c:pt>
                <c:pt idx="15541">
                  <c:v> $22 300,00 </c:v>
                </c:pt>
                <c:pt idx="15542">
                  <c:v> $21 050,00 </c:v>
                </c:pt>
                <c:pt idx="15543">
                  <c:v> $18 540,00 </c:v>
                </c:pt>
                <c:pt idx="15544">
                  <c:v> $22 300,00 </c:v>
                </c:pt>
                <c:pt idx="15545">
                  <c:v> $21 050,00 </c:v>
                </c:pt>
                <c:pt idx="15546">
                  <c:v> $15 350,00 </c:v>
                </c:pt>
                <c:pt idx="15547">
                  <c:v> $19 940,00 </c:v>
                </c:pt>
                <c:pt idx="15548">
                  <c:v> $21 950,00 </c:v>
                </c:pt>
                <c:pt idx="15549">
                  <c:v> $24 550,00 </c:v>
                </c:pt>
                <c:pt idx="15550">
                  <c:v> $19 940,00 </c:v>
                </c:pt>
                <c:pt idx="15551">
                  <c:v> $20 490,00 </c:v>
                </c:pt>
                <c:pt idx="15552">
                  <c:v> $19 340,00 </c:v>
                </c:pt>
                <c:pt idx="15553">
                  <c:v> $23 100,00 </c:v>
                </c:pt>
                <c:pt idx="15554">
                  <c:v> $21 850,00 </c:v>
                </c:pt>
                <c:pt idx="15555">
                  <c:v> $23 100,00 </c:v>
                </c:pt>
                <c:pt idx="15556">
                  <c:v> $20 490,00 </c:v>
                </c:pt>
                <c:pt idx="15557">
                  <c:v> $19 340,00 </c:v>
                </c:pt>
                <c:pt idx="15558">
                  <c:v> $23 100,00 </c:v>
                </c:pt>
                <c:pt idx="15559">
                  <c:v> $21 850,00 </c:v>
                </c:pt>
                <c:pt idx="15560">
                  <c:v> $16 000,00 </c:v>
                </c:pt>
                <c:pt idx="15561">
                  <c:v> $22 850,00 </c:v>
                </c:pt>
                <c:pt idx="15562">
                  <c:v> $19 790,00 </c:v>
                </c:pt>
                <c:pt idx="15563">
                  <c:v> $19 190,00 </c:v>
                </c:pt>
                <c:pt idx="15564">
                  <c:v> $21 700,00 </c:v>
                </c:pt>
                <c:pt idx="15565">
                  <c:v> $22 050,00 </c:v>
                </c:pt>
                <c:pt idx="15566">
                  <c:v> $18 390,00 </c:v>
                </c:pt>
                <c:pt idx="15567">
                  <c:v> $20 900,00 </c:v>
                </c:pt>
                <c:pt idx="15568">
                  <c:v> $15 200,00 </c:v>
                </c:pt>
                <c:pt idx="15569">
                  <c:v> $22 850,00 </c:v>
                </c:pt>
                <c:pt idx="15570">
                  <c:v> $19 790,00 </c:v>
                </c:pt>
                <c:pt idx="15571">
                  <c:v> $24 300,00 </c:v>
                </c:pt>
                <c:pt idx="15572">
                  <c:v> $21 700,00 </c:v>
                </c:pt>
                <c:pt idx="15573">
                  <c:v> $19 190,00 </c:v>
                </c:pt>
                <c:pt idx="15574">
                  <c:v> $21 700,00 </c:v>
                </c:pt>
                <c:pt idx="15575">
                  <c:v> $15 900,00 </c:v>
                </c:pt>
                <c:pt idx="15576">
                  <c:v> $22 750,00 </c:v>
                </c:pt>
                <c:pt idx="15577">
                  <c:v> $21 600,00 </c:v>
                </c:pt>
                <c:pt idx="15578">
                  <c:v> $21 950,00 </c:v>
                </c:pt>
                <c:pt idx="15579">
                  <c:v> $18 290,00 </c:v>
                </c:pt>
                <c:pt idx="15580">
                  <c:v> $20 800,00 </c:v>
                </c:pt>
                <c:pt idx="15581">
                  <c:v> $15 100,00 </c:v>
                </c:pt>
                <c:pt idx="15582">
                  <c:v> $22 750,00 </c:v>
                </c:pt>
                <c:pt idx="15583">
                  <c:v> $19 690,00 </c:v>
                </c:pt>
                <c:pt idx="15584">
                  <c:v> $21 550,00 </c:v>
                </c:pt>
                <c:pt idx="15585">
                  <c:v> $24 150,00 </c:v>
                </c:pt>
                <c:pt idx="15586">
                  <c:v> $19 090,00 </c:v>
                </c:pt>
                <c:pt idx="15587">
                  <c:v> $21 600,00 </c:v>
                </c:pt>
                <c:pt idx="15588">
                  <c:v> $15 900,00 </c:v>
                </c:pt>
                <c:pt idx="15589">
                  <c:v> $21 850,00 </c:v>
                </c:pt>
                <c:pt idx="15590">
                  <c:v> $18 190,00 </c:v>
                </c:pt>
                <c:pt idx="15591">
                  <c:v> $20 700,00 </c:v>
                </c:pt>
                <c:pt idx="15592">
                  <c:v> $15 100,00 </c:v>
                </c:pt>
                <c:pt idx="15593">
                  <c:v> $22 650,00 </c:v>
                </c:pt>
                <c:pt idx="15594">
                  <c:v> $19 840,00 </c:v>
                </c:pt>
                <c:pt idx="15595">
                  <c:v> $16 995,00 </c:v>
                </c:pt>
                <c:pt idx="15596">
                  <c:v> $22 500,00 </c:v>
                </c:pt>
                <c:pt idx="15597">
                  <c:v> $25 100,00 </c:v>
                </c:pt>
                <c:pt idx="15598">
                  <c:v> $20 400,00 </c:v>
                </c:pt>
                <c:pt idx="15599">
                  <c:v> $18 990,00 </c:v>
                </c:pt>
                <c:pt idx="15600">
                  <c:v> $21 500,00 </c:v>
                </c:pt>
                <c:pt idx="15601">
                  <c:v> $16 995,00 </c:v>
                </c:pt>
                <c:pt idx="15602">
                  <c:v> $16 995,00 </c:v>
                </c:pt>
                <c:pt idx="15603">
                  <c:v> $19 040,00 </c:v>
                </c:pt>
                <c:pt idx="15604">
                  <c:v> $18 090,00 </c:v>
                </c:pt>
                <c:pt idx="15605">
                  <c:v> $21 750,00 </c:v>
                </c:pt>
                <c:pt idx="15606">
                  <c:v> $20 600,00 </c:v>
                </c:pt>
                <c:pt idx="15607">
                  <c:v> $15 100,00 </c:v>
                </c:pt>
                <c:pt idx="15608">
                  <c:v> $19 840,00 </c:v>
                </c:pt>
                <c:pt idx="15609">
                  <c:v> $22 500,00 </c:v>
                </c:pt>
                <c:pt idx="15610">
                  <c:v> $25 100,00 </c:v>
                </c:pt>
                <c:pt idx="15611">
                  <c:v> $18 890,00 </c:v>
                </c:pt>
                <c:pt idx="15612">
                  <c:v> $22 550,00 </c:v>
                </c:pt>
                <c:pt idx="15613">
                  <c:v> $21 400,00 </c:v>
                </c:pt>
                <c:pt idx="15614">
                  <c:v> $15 900,00 </c:v>
                </c:pt>
                <c:pt idx="15615">
                  <c:v> $15 690,00 </c:v>
                </c:pt>
                <c:pt idx="15616">
                  <c:v> $18 840,00 </c:v>
                </c:pt>
                <c:pt idx="15617">
                  <c:v> $17 890,00 </c:v>
                </c:pt>
                <c:pt idx="15618">
                  <c:v> $21 500,00 </c:v>
                </c:pt>
                <c:pt idx="15619">
                  <c:v> $20 450,00 </c:v>
                </c:pt>
                <c:pt idx="15620">
                  <c:v> $14 940,00 </c:v>
                </c:pt>
                <c:pt idx="15621">
                  <c:v> $22 300,00 </c:v>
                </c:pt>
                <c:pt idx="15622">
                  <c:v> $24 950,00 </c:v>
                </c:pt>
                <c:pt idx="15623">
                  <c:v> $19 590,00 </c:v>
                </c:pt>
                <c:pt idx="15624">
                  <c:v> $18 640,00 </c:v>
                </c:pt>
                <c:pt idx="15625">
                  <c:v> $22 250,00 </c:v>
                </c:pt>
                <c:pt idx="15626">
                  <c:v> $21 200,00 </c:v>
                </c:pt>
                <c:pt idx="15627">
                  <c:v> Undefined </c:v>
                </c:pt>
                <c:pt idx="15628">
                  <c:v> $25 320,00 </c:v>
                </c:pt>
                <c:pt idx="15629">
                  <c:v> $34 990,00 </c:v>
                </c:pt>
                <c:pt idx="15630">
                  <c:v> $31 720,00 </c:v>
                </c:pt>
                <c:pt idx="15631">
                  <c:v> $29 220,00 </c:v>
                </c:pt>
                <c:pt idx="15632">
                  <c:v> $25 100,00 </c:v>
                </c:pt>
                <c:pt idx="15633">
                  <c:v> $34 710,00 </c:v>
                </c:pt>
                <c:pt idx="15634">
                  <c:v> $32 440,00 </c:v>
                </c:pt>
                <c:pt idx="15635">
                  <c:v> $31 440,00 </c:v>
                </c:pt>
                <c:pt idx="15636">
                  <c:v> $28 890,00 </c:v>
                </c:pt>
                <c:pt idx="15637">
                  <c:v> $29 305,00 </c:v>
                </c:pt>
                <c:pt idx="15638">
                  <c:v> $35 055,00 </c:v>
                </c:pt>
                <c:pt idx="15639">
                  <c:v> $32 055,00 </c:v>
                </c:pt>
                <c:pt idx="15640">
                  <c:v> $39 780,00 </c:v>
                </c:pt>
                <c:pt idx="15641">
                  <c:v> $34 905,00 </c:v>
                </c:pt>
                <c:pt idx="15642">
                  <c:v> $31 905,00 </c:v>
                </c:pt>
                <c:pt idx="15643">
                  <c:v> $31 090,00 </c:v>
                </c:pt>
                <c:pt idx="15644">
                  <c:v> $33 090,00 </c:v>
                </c:pt>
                <c:pt idx="15645">
                  <c:v> $30 990,00 </c:v>
                </c:pt>
                <c:pt idx="15646">
                  <c:v> $32 990,00 </c:v>
                </c:pt>
                <c:pt idx="15647">
                  <c:v> $30 140,00 </c:v>
                </c:pt>
                <c:pt idx="15648">
                  <c:v> $32 140,00 </c:v>
                </c:pt>
                <c:pt idx="15649">
                  <c:v> $23 750,00 </c:v>
                </c:pt>
                <c:pt idx="15650">
                  <c:v> $22 250,00 </c:v>
                </c:pt>
                <c:pt idx="15651">
                  <c:v> $28 750,00 </c:v>
                </c:pt>
                <c:pt idx="15652">
                  <c:v> $23 050,00 </c:v>
                </c:pt>
                <c:pt idx="15653">
                  <c:v> $21 450,00 </c:v>
                </c:pt>
                <c:pt idx="15654">
                  <c:v> $26 250,00 </c:v>
                </c:pt>
                <c:pt idx="15655">
                  <c:v> $23 250,00 </c:v>
                </c:pt>
                <c:pt idx="15656">
                  <c:v> $21 750,00 </c:v>
                </c:pt>
                <c:pt idx="15657">
                  <c:v> $20 150,00 </c:v>
                </c:pt>
                <c:pt idx="15658">
                  <c:v> $21 950,00 </c:v>
                </c:pt>
                <c:pt idx="15659">
                  <c:v> $26 750,00 </c:v>
                </c:pt>
                <c:pt idx="15660">
                  <c:v> $24 250,00 </c:v>
                </c:pt>
                <c:pt idx="15661">
                  <c:v> $28 750,00 </c:v>
                </c:pt>
                <c:pt idx="15662">
                  <c:v> $22 550,00 </c:v>
                </c:pt>
                <c:pt idx="15663">
                  <c:v> $20 950,00 </c:v>
                </c:pt>
                <c:pt idx="15664">
                  <c:v> $25 750,00 </c:v>
                </c:pt>
                <c:pt idx="15665">
                  <c:v> $33 400,00 </c:v>
                </c:pt>
                <c:pt idx="15666">
                  <c:v> $36 600,00 </c:v>
                </c:pt>
                <c:pt idx="15667">
                  <c:v> $33 400,00 </c:v>
                </c:pt>
                <c:pt idx="15668">
                  <c:v> $36 600,00 </c:v>
                </c:pt>
                <c:pt idx="15669">
                  <c:v> $24 300,00 </c:v>
                </c:pt>
                <c:pt idx="15670">
                  <c:v> $24 100,00 </c:v>
                </c:pt>
                <c:pt idx="15671">
                  <c:v> $24 300,00 </c:v>
                </c:pt>
                <c:pt idx="15672">
                  <c:v> $35 700,00 </c:v>
                </c:pt>
                <c:pt idx="15673">
                  <c:v> $34 700,00 </c:v>
                </c:pt>
                <c:pt idx="15674">
                  <c:v> $36 620,00 </c:v>
                </c:pt>
                <c:pt idx="15675">
                  <c:v> Undefined </c:v>
                </c:pt>
                <c:pt idx="15676">
                  <c:v> $24 300,00 </c:v>
                </c:pt>
                <c:pt idx="15677">
                  <c:v> $24 300,00 </c:v>
                </c:pt>
                <c:pt idx="15678">
                  <c:v> $24 100,00 </c:v>
                </c:pt>
                <c:pt idx="15679">
                  <c:v> $24 300,00 </c:v>
                </c:pt>
                <c:pt idx="15680">
                  <c:v> $35 900,00 </c:v>
                </c:pt>
                <c:pt idx="15681">
                  <c:v> $35 450,00 </c:v>
                </c:pt>
                <c:pt idx="15682">
                  <c:v> $29 800,00 </c:v>
                </c:pt>
                <c:pt idx="15683">
                  <c:v> $27 600,00 </c:v>
                </c:pt>
                <c:pt idx="15684">
                  <c:v> $25 750,00 </c:v>
                </c:pt>
                <c:pt idx="15685">
                  <c:v> $32 600,00 </c:v>
                </c:pt>
                <c:pt idx="15686">
                  <c:v> $37 150,00 </c:v>
                </c:pt>
                <c:pt idx="15687">
                  <c:v> $31 500,00 </c:v>
                </c:pt>
                <c:pt idx="15688">
                  <c:v> $29 300,00 </c:v>
                </c:pt>
                <c:pt idx="15689">
                  <c:v> $27 450,00 </c:v>
                </c:pt>
                <c:pt idx="15690">
                  <c:v> $34 300,00 </c:v>
                </c:pt>
                <c:pt idx="15691">
                  <c:v> $37 100,00 </c:v>
                </c:pt>
                <c:pt idx="15692">
                  <c:v> $34 200,00 </c:v>
                </c:pt>
                <c:pt idx="15693">
                  <c:v> $38 800,00 </c:v>
                </c:pt>
                <c:pt idx="15694">
                  <c:v> $41 300,00 </c:v>
                </c:pt>
                <c:pt idx="15695">
                  <c:v> $38 850,00 </c:v>
                </c:pt>
                <c:pt idx="15696">
                  <c:v> $30 850,00 </c:v>
                </c:pt>
                <c:pt idx="15697">
                  <c:v> $39 550,00 </c:v>
                </c:pt>
                <c:pt idx="15698">
                  <c:v> $40 600,00 </c:v>
                </c:pt>
                <c:pt idx="15699">
                  <c:v> $32 600,00 </c:v>
                </c:pt>
                <c:pt idx="15700">
                  <c:v> $36 250,00 </c:v>
                </c:pt>
                <c:pt idx="15701">
                  <c:v> $30 400,00 </c:v>
                </c:pt>
                <c:pt idx="15702">
                  <c:v> $34 500,00 </c:v>
                </c:pt>
                <c:pt idx="15703">
                  <c:v> $32 150,00 </c:v>
                </c:pt>
                <c:pt idx="15704">
                  <c:v> $31 900,00 </c:v>
                </c:pt>
                <c:pt idx="15705">
                  <c:v> $34 250,00 </c:v>
                </c:pt>
                <c:pt idx="15706">
                  <c:v> $34 250,00 </c:v>
                </c:pt>
                <c:pt idx="15707">
                  <c:v> $30 150,00 </c:v>
                </c:pt>
                <c:pt idx="15708">
                  <c:v> $36 000,00 </c:v>
                </c:pt>
                <c:pt idx="15709">
                  <c:v> $36 000,00 </c:v>
                </c:pt>
                <c:pt idx="15710">
                  <c:v> $31 650,00 </c:v>
                </c:pt>
                <c:pt idx="15711">
                  <c:v> $33 800,00 </c:v>
                </c:pt>
                <c:pt idx="15712">
                  <c:v> $33 800,00 </c:v>
                </c:pt>
                <c:pt idx="15713">
                  <c:v> $29 900,00 </c:v>
                </c:pt>
                <c:pt idx="15714">
                  <c:v> $35 550,00 </c:v>
                </c:pt>
                <c:pt idx="15715">
                  <c:v> $35 550,00 </c:v>
                </c:pt>
                <c:pt idx="15716">
                  <c:v> $29 700,00 </c:v>
                </c:pt>
                <c:pt idx="15717">
                  <c:v> $24 700,00 </c:v>
                </c:pt>
                <c:pt idx="15718">
                  <c:v> $33 350,00 </c:v>
                </c:pt>
                <c:pt idx="15719">
                  <c:v> $33 350,00 </c:v>
                </c:pt>
                <c:pt idx="15720">
                  <c:v> $28 600,00 </c:v>
                </c:pt>
                <c:pt idx="15721">
                  <c:v> $27 950,00 </c:v>
                </c:pt>
                <c:pt idx="15722">
                  <c:v> $27 950,00 </c:v>
                </c:pt>
                <c:pt idx="15723">
                  <c:v> $26 450,00 </c:v>
                </c:pt>
                <c:pt idx="15724">
                  <c:v> $35 100,00 </c:v>
                </c:pt>
                <c:pt idx="15725">
                  <c:v> $35 100,00 </c:v>
                </c:pt>
                <c:pt idx="15726">
                  <c:v> $30 350,00 </c:v>
                </c:pt>
                <c:pt idx="15727">
                  <c:v> $29 700,00 </c:v>
                </c:pt>
                <c:pt idx="15728">
                  <c:v> $24 925,00 </c:v>
                </c:pt>
                <c:pt idx="15729">
                  <c:v> $26 225,00 </c:v>
                </c:pt>
                <c:pt idx="15730">
                  <c:v> $29 225,00 </c:v>
                </c:pt>
                <c:pt idx="15731">
                  <c:v> $25 125,00 </c:v>
                </c:pt>
                <c:pt idx="15732">
                  <c:v> $27 275,00 </c:v>
                </c:pt>
                <c:pt idx="15733">
                  <c:v> $23 225,00 </c:v>
                </c:pt>
                <c:pt idx="15734">
                  <c:v> $28 125,00 </c:v>
                </c:pt>
                <c:pt idx="15735">
                  <c:v> $30 925,00 </c:v>
                </c:pt>
                <c:pt idx="15736">
                  <c:v> $26 825,00 </c:v>
                </c:pt>
                <c:pt idx="15737">
                  <c:v> $24 845,00 </c:v>
                </c:pt>
                <c:pt idx="15738">
                  <c:v> $26 145,00 </c:v>
                </c:pt>
                <c:pt idx="15739">
                  <c:v> $29 145,00 </c:v>
                </c:pt>
                <c:pt idx="15740">
                  <c:v> $25 045,00 </c:v>
                </c:pt>
                <c:pt idx="15741">
                  <c:v> $21 845,00 </c:v>
                </c:pt>
                <c:pt idx="15742">
                  <c:v> $27 195,00 </c:v>
                </c:pt>
                <c:pt idx="15743">
                  <c:v> $23 145,00 </c:v>
                </c:pt>
                <c:pt idx="15744">
                  <c:v> $28 045,00 </c:v>
                </c:pt>
                <c:pt idx="15745">
                  <c:v> $30 845,00 </c:v>
                </c:pt>
                <c:pt idx="15746">
                  <c:v> $26 745,00 </c:v>
                </c:pt>
                <c:pt idx="15747">
                  <c:v> $24 695,00 </c:v>
                </c:pt>
                <c:pt idx="15748">
                  <c:v> $25 995,00 </c:v>
                </c:pt>
                <c:pt idx="15749">
                  <c:v> $28 595,00 </c:v>
                </c:pt>
                <c:pt idx="15750">
                  <c:v> $21 695,00 </c:v>
                </c:pt>
                <c:pt idx="15751">
                  <c:v> $26 645,00 </c:v>
                </c:pt>
                <c:pt idx="15752">
                  <c:v> $22 995,00 </c:v>
                </c:pt>
                <c:pt idx="15753">
                  <c:v> $27 895,00 </c:v>
                </c:pt>
                <c:pt idx="15754">
                  <c:v> $30 295,00 </c:v>
                </c:pt>
                <c:pt idx="15755">
                  <c:v> $24 695,00 </c:v>
                </c:pt>
                <c:pt idx="15756">
                  <c:v> $21 695,00 </c:v>
                </c:pt>
                <c:pt idx="15757">
                  <c:v> $24 895,00 </c:v>
                </c:pt>
                <c:pt idx="15758">
                  <c:v> $28 845,00 </c:v>
                </c:pt>
                <c:pt idx="15759">
                  <c:v> $22 995,00 </c:v>
                </c:pt>
                <c:pt idx="15760">
                  <c:v> $23 395,00 </c:v>
                </c:pt>
                <c:pt idx="15761">
                  <c:v> $26 595,00 </c:v>
                </c:pt>
                <c:pt idx="15762">
                  <c:v> $30 545,00 </c:v>
                </c:pt>
                <c:pt idx="15763">
                  <c:v> $24 495,00 </c:v>
                </c:pt>
                <c:pt idx="15764">
                  <c:v> $21 495,00 </c:v>
                </c:pt>
                <c:pt idx="15765">
                  <c:v> $24 495,00 </c:v>
                </c:pt>
                <c:pt idx="15766">
                  <c:v> $28 445,00 </c:v>
                </c:pt>
                <c:pt idx="15767">
                  <c:v> $22 795,00 </c:v>
                </c:pt>
                <c:pt idx="15768">
                  <c:v> $23 195,00 </c:v>
                </c:pt>
                <c:pt idx="15769">
                  <c:v> $26 195,00 </c:v>
                </c:pt>
                <c:pt idx="15770">
                  <c:v> $30 145,00 </c:v>
                </c:pt>
                <c:pt idx="15771">
                  <c:v> $24 145,00 </c:v>
                </c:pt>
                <c:pt idx="15772">
                  <c:v> $21 145,00 </c:v>
                </c:pt>
                <c:pt idx="15773">
                  <c:v> $20 945,00 </c:v>
                </c:pt>
                <c:pt idx="15774">
                  <c:v> $23 845,00 </c:v>
                </c:pt>
                <c:pt idx="15775">
                  <c:v> $23 645,00 </c:v>
                </c:pt>
                <c:pt idx="15776">
                  <c:v> $26 145,00 </c:v>
                </c:pt>
                <c:pt idx="15777">
                  <c:v> $25 945,00 </c:v>
                </c:pt>
                <c:pt idx="15778">
                  <c:v> $22 345,00 </c:v>
                </c:pt>
                <c:pt idx="15779">
                  <c:v> $22 145,00 </c:v>
                </c:pt>
                <c:pt idx="15780">
                  <c:v> $23 145,00 </c:v>
                </c:pt>
                <c:pt idx="15781">
                  <c:v> $22 945,00 </c:v>
                </c:pt>
                <c:pt idx="15782">
                  <c:v> $25 845,00 </c:v>
                </c:pt>
                <c:pt idx="15783">
                  <c:v> $25 645,00 </c:v>
                </c:pt>
                <c:pt idx="15784">
                  <c:v> $28 145,00 </c:v>
                </c:pt>
                <c:pt idx="15785">
                  <c:v> $27 945,00 </c:v>
                </c:pt>
                <c:pt idx="15786">
                  <c:v> $24 345,00 </c:v>
                </c:pt>
                <c:pt idx="15787">
                  <c:v> $23 195,00 </c:v>
                </c:pt>
                <c:pt idx="15788">
                  <c:v> $24 395,00 </c:v>
                </c:pt>
                <c:pt idx="15789">
                  <c:v> $22 395,00 </c:v>
                </c:pt>
                <c:pt idx="15790">
                  <c:v> $21 695,00 </c:v>
                </c:pt>
                <c:pt idx="15791">
                  <c:v> $25 895,00 </c:v>
                </c:pt>
                <c:pt idx="15792">
                  <c:v> $23 895,00 </c:v>
                </c:pt>
                <c:pt idx="15793">
                  <c:v> $23 249,00 </c:v>
                </c:pt>
                <c:pt idx="15794">
                  <c:v> $24 599,00 </c:v>
                </c:pt>
                <c:pt idx="15795">
                  <c:v> $22 199,00 </c:v>
                </c:pt>
                <c:pt idx="15796">
                  <c:v> $21 649,00 </c:v>
                </c:pt>
                <c:pt idx="15797">
                  <c:v> $26 099,00 </c:v>
                </c:pt>
                <c:pt idx="15798">
                  <c:v> $23 699,00 </c:v>
                </c:pt>
                <c:pt idx="15799">
                  <c:v> $18 799,00 </c:v>
                </c:pt>
                <c:pt idx="15800">
                  <c:v> $25 499,00 </c:v>
                </c:pt>
                <c:pt idx="15801">
                  <c:v> $23 499,00 </c:v>
                </c:pt>
                <c:pt idx="15802">
                  <c:v> $22 499,00 </c:v>
                </c:pt>
                <c:pt idx="15803">
                  <c:v> $17 999,00 </c:v>
                </c:pt>
                <c:pt idx="15804">
                  <c:v> $23 999,00 </c:v>
                </c:pt>
                <c:pt idx="15805">
                  <c:v> $21 999,00 </c:v>
                </c:pt>
                <c:pt idx="15806">
                  <c:v> $20 999,00 </c:v>
                </c:pt>
                <c:pt idx="15807">
                  <c:v> $18 349,00 </c:v>
                </c:pt>
                <c:pt idx="15808">
                  <c:v> $24 999,00 </c:v>
                </c:pt>
                <c:pt idx="15809">
                  <c:v> $22 999,00 </c:v>
                </c:pt>
                <c:pt idx="15810">
                  <c:v> $24 119,00 </c:v>
                </c:pt>
                <c:pt idx="15811">
                  <c:v> $21 599,00 </c:v>
                </c:pt>
                <c:pt idx="15812">
                  <c:v> $17 549,00 </c:v>
                </c:pt>
                <c:pt idx="15813">
                  <c:v> $23 499,00 </c:v>
                </c:pt>
                <c:pt idx="15814">
                  <c:v> $21 499,00 </c:v>
                </c:pt>
                <c:pt idx="15815">
                  <c:v> $22 619,00 </c:v>
                </c:pt>
                <c:pt idx="15816">
                  <c:v> $20 099,00 </c:v>
                </c:pt>
                <c:pt idx="15817">
                  <c:v> $17 999,00 </c:v>
                </c:pt>
                <c:pt idx="15818">
                  <c:v> $23 299,00 </c:v>
                </c:pt>
                <c:pt idx="15819">
                  <c:v> $21 099,00 </c:v>
                </c:pt>
                <c:pt idx="15820">
                  <c:v> $17 199,00 </c:v>
                </c:pt>
                <c:pt idx="15821">
                  <c:v> $21 799,00 </c:v>
                </c:pt>
                <c:pt idx="15822">
                  <c:v> $19 599,00 </c:v>
                </c:pt>
                <c:pt idx="15823">
                  <c:v> $17 299,00 </c:v>
                </c:pt>
                <c:pt idx="15824">
                  <c:v> $21 999,00 </c:v>
                </c:pt>
                <c:pt idx="15825">
                  <c:v> $20 799,00 </c:v>
                </c:pt>
                <c:pt idx="15826">
                  <c:v> $19 799,00 </c:v>
                </c:pt>
                <c:pt idx="15827">
                  <c:v> $16 499,00 </c:v>
                </c:pt>
                <c:pt idx="15828">
                  <c:v> $20 499,00 </c:v>
                </c:pt>
                <c:pt idx="15829">
                  <c:v> $19 299,00 </c:v>
                </c:pt>
                <c:pt idx="15830">
                  <c:v> $18 299,00 </c:v>
                </c:pt>
                <c:pt idx="15831">
                  <c:v> $30 300,00 </c:v>
                </c:pt>
                <c:pt idx="15832">
                  <c:v> $24 650,00 </c:v>
                </c:pt>
                <c:pt idx="15833">
                  <c:v> $31 550,00 </c:v>
                </c:pt>
                <c:pt idx="15834">
                  <c:v> $27 700,00 </c:v>
                </c:pt>
                <c:pt idx="15835">
                  <c:v> $25 600,00 </c:v>
                </c:pt>
                <c:pt idx="15836">
                  <c:v> $23 200,00 </c:v>
                </c:pt>
                <c:pt idx="15837">
                  <c:v> $30 650,00 </c:v>
                </c:pt>
                <c:pt idx="15838">
                  <c:v> $28 900,00 </c:v>
                </c:pt>
                <c:pt idx="15839">
                  <c:v> $26 050,00 </c:v>
                </c:pt>
                <c:pt idx="15840">
                  <c:v> $32 950,00 </c:v>
                </c:pt>
                <c:pt idx="15841">
                  <c:v> $29 100,00 </c:v>
                </c:pt>
                <c:pt idx="15842">
                  <c:v> $27 000,00 </c:v>
                </c:pt>
                <c:pt idx="15843">
                  <c:v> $24 600,00 </c:v>
                </c:pt>
                <c:pt idx="15844">
                  <c:v> $32 050,00 </c:v>
                </c:pt>
                <c:pt idx="15845">
                  <c:v> $30 825,00 </c:v>
                </c:pt>
                <c:pt idx="15846">
                  <c:v> $26 550,00 </c:v>
                </c:pt>
                <c:pt idx="15847">
                  <c:v> $25 150,00 </c:v>
                </c:pt>
                <c:pt idx="15848">
                  <c:v> $26 700,00 </c:v>
                </c:pt>
                <c:pt idx="15849">
                  <c:v> $23 800,00 </c:v>
                </c:pt>
                <c:pt idx="15850">
                  <c:v> $22 550,00 </c:v>
                </c:pt>
                <c:pt idx="15851">
                  <c:v> $29 425,00 </c:v>
                </c:pt>
                <c:pt idx="15852">
                  <c:v> $27 950,00 </c:v>
                </c:pt>
                <c:pt idx="15853">
                  <c:v> $26 550,00 </c:v>
                </c:pt>
                <c:pt idx="15854">
                  <c:v> $28 100,00 </c:v>
                </c:pt>
                <c:pt idx="15855">
                  <c:v> $25 200,00 </c:v>
                </c:pt>
                <c:pt idx="15856">
                  <c:v> $23 950,00 </c:v>
                </c:pt>
                <c:pt idx="15857">
                  <c:v> $25 550,00 </c:v>
                </c:pt>
                <c:pt idx="15858">
                  <c:v> $26 150,00 </c:v>
                </c:pt>
                <c:pt idx="15859">
                  <c:v> $22 700,00 </c:v>
                </c:pt>
                <c:pt idx="15860">
                  <c:v> $24 150,00 </c:v>
                </c:pt>
                <c:pt idx="15861">
                  <c:v> $26 150,00 </c:v>
                </c:pt>
                <c:pt idx="15862">
                  <c:v> $22 700,00 </c:v>
                </c:pt>
                <c:pt idx="15863">
                  <c:v> $29 900,00 </c:v>
                </c:pt>
                <c:pt idx="15864">
                  <c:v> $24 150,00 </c:v>
                </c:pt>
                <c:pt idx="15865">
                  <c:v> $27 550,00 </c:v>
                </c:pt>
                <c:pt idx="15866">
                  <c:v> $24 100,00 </c:v>
                </c:pt>
                <c:pt idx="15867">
                  <c:v> $25 550,00 </c:v>
                </c:pt>
                <c:pt idx="15868">
                  <c:v> $27 550,00 </c:v>
                </c:pt>
                <c:pt idx="15869">
                  <c:v> $24 100,00 </c:v>
                </c:pt>
                <c:pt idx="15870">
                  <c:v> $31 300,00 </c:v>
                </c:pt>
                <c:pt idx="15871">
                  <c:v> $23 150,00 </c:v>
                </c:pt>
                <c:pt idx="15872">
                  <c:v> $23 700,00 </c:v>
                </c:pt>
                <c:pt idx="15873">
                  <c:v> $26 450,00 </c:v>
                </c:pt>
                <c:pt idx="15874">
                  <c:v> $21 650,00 </c:v>
                </c:pt>
                <c:pt idx="15875">
                  <c:v> $25 200,00 </c:v>
                </c:pt>
                <c:pt idx="15876">
                  <c:v> $25 200,00 </c:v>
                </c:pt>
                <c:pt idx="15877">
                  <c:v> $27 950,00 </c:v>
                </c:pt>
                <c:pt idx="15878">
                  <c:v> $27 950,00 </c:v>
                </c:pt>
                <c:pt idx="15879">
                  <c:v> $22 950,00 </c:v>
                </c:pt>
                <c:pt idx="15880">
                  <c:v> $23 500,00 </c:v>
                </c:pt>
                <c:pt idx="15881">
                  <c:v> $23 500,00 </c:v>
                </c:pt>
                <c:pt idx="15882">
                  <c:v> $26 200,00 </c:v>
                </c:pt>
                <c:pt idx="15883">
                  <c:v> $26 200,00 </c:v>
                </c:pt>
                <c:pt idx="15884">
                  <c:v> $21 450,00 </c:v>
                </c:pt>
                <c:pt idx="15885">
                  <c:v> $28 900,00 </c:v>
                </c:pt>
                <c:pt idx="15886">
                  <c:v> $25 000,00 </c:v>
                </c:pt>
                <c:pt idx="15887">
                  <c:v> $25 000,00 </c:v>
                </c:pt>
                <c:pt idx="15888">
                  <c:v> $27 700,00 </c:v>
                </c:pt>
                <c:pt idx="15889">
                  <c:v> $27 700,00 </c:v>
                </c:pt>
                <c:pt idx="15890">
                  <c:v> $24 445,00 </c:v>
                </c:pt>
                <c:pt idx="15891">
                  <c:v> $19 595,00 </c:v>
                </c:pt>
                <c:pt idx="15892">
                  <c:v> $25 595,00 </c:v>
                </c:pt>
                <c:pt idx="15893">
                  <c:v> $22 945,00 </c:v>
                </c:pt>
                <c:pt idx="15894">
                  <c:v> $25 595,00 </c:v>
                </c:pt>
                <c:pt idx="15895">
                  <c:v> $22 945,00 </c:v>
                </c:pt>
                <c:pt idx="15896">
                  <c:v> $20 595,00 </c:v>
                </c:pt>
                <c:pt idx="15897">
                  <c:v> $27 095,00 </c:v>
                </c:pt>
                <c:pt idx="15898">
                  <c:v> $24 445,00 </c:v>
                </c:pt>
                <c:pt idx="15899">
                  <c:v> $27 095,00 </c:v>
                </c:pt>
                <c:pt idx="15900">
                  <c:v> $23 945,00 </c:v>
                </c:pt>
                <c:pt idx="15901">
                  <c:v> $19 145,00 </c:v>
                </c:pt>
                <c:pt idx="15902">
                  <c:v> $24 995,00 </c:v>
                </c:pt>
                <c:pt idx="15903">
                  <c:v> $24 995,00 </c:v>
                </c:pt>
                <c:pt idx="15904">
                  <c:v> $22 295,00 </c:v>
                </c:pt>
                <c:pt idx="15905">
                  <c:v> $22 295,00 </c:v>
                </c:pt>
                <c:pt idx="15906">
                  <c:v> $20 145,00 </c:v>
                </c:pt>
                <c:pt idx="15907">
                  <c:v> $26 495,00 </c:v>
                </c:pt>
                <c:pt idx="15908">
                  <c:v> $26 495,00 </c:v>
                </c:pt>
                <c:pt idx="15909">
                  <c:v> $23 945,00 </c:v>
                </c:pt>
                <c:pt idx="15910">
                  <c:v> $23 645,00 </c:v>
                </c:pt>
                <c:pt idx="15911">
                  <c:v> $18 895,00 </c:v>
                </c:pt>
                <c:pt idx="15912">
                  <c:v> $24 845,00 </c:v>
                </c:pt>
                <c:pt idx="15913">
                  <c:v> $24 845,00 </c:v>
                </c:pt>
                <c:pt idx="15914">
                  <c:v> $21 995,00 </c:v>
                </c:pt>
                <c:pt idx="15915">
                  <c:v> $21 995,00 </c:v>
                </c:pt>
                <c:pt idx="15916">
                  <c:v> $19 895,00 </c:v>
                </c:pt>
                <c:pt idx="15917">
                  <c:v> $26 345,00 </c:v>
                </c:pt>
                <c:pt idx="15918">
                  <c:v> $26 345,00 </c:v>
                </c:pt>
                <c:pt idx="15919">
                  <c:v> $23 645,00 </c:v>
                </c:pt>
                <c:pt idx="15920">
                  <c:v> $21 495,00 </c:v>
                </c:pt>
                <c:pt idx="15921">
                  <c:v> $18 995,00 </c:v>
                </c:pt>
                <c:pt idx="15922">
                  <c:v> $24 345,00 </c:v>
                </c:pt>
                <c:pt idx="15923">
                  <c:v> $24 345,00 </c:v>
                </c:pt>
                <c:pt idx="15924">
                  <c:v> $19 995,00 </c:v>
                </c:pt>
                <c:pt idx="15925">
                  <c:v> $19 995,00 </c:v>
                </c:pt>
                <c:pt idx="15926">
                  <c:v> $25 845,00 </c:v>
                </c:pt>
                <c:pt idx="15927">
                  <c:v> $25 845,00 </c:v>
                </c:pt>
                <c:pt idx="15928">
                  <c:v> $21 495,00 </c:v>
                </c:pt>
                <c:pt idx="15929">
                  <c:v> $25 620,00 </c:v>
                </c:pt>
                <c:pt idx="15930">
                  <c:v> $21 620,00 </c:v>
                </c:pt>
                <c:pt idx="15931">
                  <c:v> $23 920,00 </c:v>
                </c:pt>
                <c:pt idx="15932">
                  <c:v> $18 070,00 </c:v>
                </c:pt>
                <c:pt idx="15933">
                  <c:v> $22 670,00 </c:v>
                </c:pt>
                <c:pt idx="15934">
                  <c:v> $19 970,00 </c:v>
                </c:pt>
                <c:pt idx="15935">
                  <c:v> $23 470,00 </c:v>
                </c:pt>
                <c:pt idx="15936">
                  <c:v> $24 585,00 </c:v>
                </c:pt>
                <c:pt idx="15937">
                  <c:v> $21 035,00 </c:v>
                </c:pt>
                <c:pt idx="15938">
                  <c:v> $22 885,00 </c:v>
                </c:pt>
                <c:pt idx="15939">
                  <c:v> $17 235,00 </c:v>
                </c:pt>
                <c:pt idx="15940">
                  <c:v> $22 220,00 </c:v>
                </c:pt>
                <c:pt idx="15941">
                  <c:v> $19 335,00 </c:v>
                </c:pt>
                <c:pt idx="15942">
                  <c:v> $22 735,00 </c:v>
                </c:pt>
                <c:pt idx="15943">
                  <c:v> $23 845,00 </c:v>
                </c:pt>
                <c:pt idx="15944">
                  <c:v> $16 995,00 </c:v>
                </c:pt>
                <c:pt idx="15945">
                  <c:v> $20 995,00 </c:v>
                </c:pt>
                <c:pt idx="15946">
                  <c:v> $22 345,00 </c:v>
                </c:pt>
                <c:pt idx="15947">
                  <c:v> $18 995,00 </c:v>
                </c:pt>
                <c:pt idx="15948">
                  <c:v> $18 945,00 </c:v>
                </c:pt>
                <c:pt idx="15949">
                  <c:v> $22 495,00 </c:v>
                </c:pt>
                <c:pt idx="15950">
                  <c:v> $19 345,00 </c:v>
                </c:pt>
                <c:pt idx="15951">
                  <c:v> $22 245,00 </c:v>
                </c:pt>
                <c:pt idx="15952">
                  <c:v> $20 845,00 </c:v>
                </c:pt>
                <c:pt idx="15953">
                  <c:v> $17 845,00 </c:v>
                </c:pt>
                <c:pt idx="15954">
                  <c:v> $18 745,00 </c:v>
                </c:pt>
                <c:pt idx="15955">
                  <c:v> $23 745,00 </c:v>
                </c:pt>
                <c:pt idx="15956">
                  <c:v> $22 345,00 </c:v>
                </c:pt>
                <c:pt idx="15957">
                  <c:v> $18 999,00 </c:v>
                </c:pt>
                <c:pt idx="15958">
                  <c:v> $21 299,00 </c:v>
                </c:pt>
                <c:pt idx="15959">
                  <c:v> $20 049,00 </c:v>
                </c:pt>
                <c:pt idx="15960">
                  <c:v> $17 499,00 </c:v>
                </c:pt>
                <c:pt idx="15961">
                  <c:v> $18 349,00 </c:v>
                </c:pt>
                <c:pt idx="15962">
                  <c:v> $22 799,00 </c:v>
                </c:pt>
                <c:pt idx="15963">
                  <c:v> $21 549,00 </c:v>
                </c:pt>
                <c:pt idx="15964">
                  <c:v> $19 500,00 </c:v>
                </c:pt>
                <c:pt idx="15965">
                  <c:v> $26 650,00 </c:v>
                </c:pt>
                <c:pt idx="15966">
                  <c:v> $22 900,00 </c:v>
                </c:pt>
                <c:pt idx="15967">
                  <c:v> $26 900,00 </c:v>
                </c:pt>
                <c:pt idx="15968">
                  <c:v> $18 500,00 </c:v>
                </c:pt>
                <c:pt idx="15969">
                  <c:v> $28 150,00 </c:v>
                </c:pt>
                <c:pt idx="15970">
                  <c:v> $25 400,00 </c:v>
                </c:pt>
                <c:pt idx="15971">
                  <c:v> $22 750,00 </c:v>
                </c:pt>
                <c:pt idx="15972">
                  <c:v> $19 100,00 </c:v>
                </c:pt>
                <c:pt idx="15973">
                  <c:v> $18 000,00 </c:v>
                </c:pt>
                <c:pt idx="15974">
                  <c:v> $22 600,00 </c:v>
                </c:pt>
                <c:pt idx="15975">
                  <c:v> $23 950,00 </c:v>
                </c:pt>
                <c:pt idx="15976">
                  <c:v> $21 600,00 </c:v>
                </c:pt>
                <c:pt idx="15977">
                  <c:v> $22 600,00 </c:v>
                </c:pt>
                <c:pt idx="15978">
                  <c:v> $18 000,00 </c:v>
                </c:pt>
                <c:pt idx="15979">
                  <c:v> $19 100,00 </c:v>
                </c:pt>
                <c:pt idx="15980">
                  <c:v> $23 800,00 </c:v>
                </c:pt>
                <c:pt idx="15981">
                  <c:v> $23 800,00 </c:v>
                </c:pt>
                <c:pt idx="15982">
                  <c:v> $19 250,00 </c:v>
                </c:pt>
                <c:pt idx="15983">
                  <c:v> $21 600,00 </c:v>
                </c:pt>
                <c:pt idx="15984">
                  <c:v> $22 600,00 </c:v>
                </c:pt>
                <c:pt idx="15985">
                  <c:v> $18 000,00 </c:v>
                </c:pt>
                <c:pt idx="15986">
                  <c:v> $21 950,00 </c:v>
                </c:pt>
                <c:pt idx="15987">
                  <c:v> $21 950,00 </c:v>
                </c:pt>
                <c:pt idx="15988">
                  <c:v> $23 600,00 </c:v>
                </c:pt>
                <c:pt idx="15989">
                  <c:v> $19 050,00 </c:v>
                </c:pt>
                <c:pt idx="15990">
                  <c:v> $17 800,00 </c:v>
                </c:pt>
                <c:pt idx="15991">
                  <c:v> $17 800,00 </c:v>
                </c:pt>
                <c:pt idx="15992">
                  <c:v> $22 300,00 </c:v>
                </c:pt>
                <c:pt idx="15993">
                  <c:v> $22 300,00 </c:v>
                </c:pt>
                <c:pt idx="15994">
                  <c:v> $17 800,00 </c:v>
                </c:pt>
                <c:pt idx="15995">
                  <c:v> $21 300,00 </c:v>
                </c:pt>
                <c:pt idx="15996">
                  <c:v> $21 650,00 </c:v>
                </c:pt>
                <c:pt idx="15997">
                  <c:v> $19 050,00 </c:v>
                </c:pt>
                <c:pt idx="15998">
                  <c:v> $19 050,00 </c:v>
                </c:pt>
                <c:pt idx="15999">
                  <c:v> $23 300,00 </c:v>
                </c:pt>
                <c:pt idx="16000">
                  <c:v> $23 300,00 </c:v>
                </c:pt>
                <c:pt idx="16001">
                  <c:v> $21 650,00 </c:v>
                </c:pt>
                <c:pt idx="16002">
                  <c:v> $21 300,00 </c:v>
                </c:pt>
                <c:pt idx="16003">
                  <c:v> $17 600,00 </c:v>
                </c:pt>
                <c:pt idx="16004">
                  <c:v> $17 600,00 </c:v>
                </c:pt>
                <c:pt idx="16005">
                  <c:v> $17 600,00 </c:v>
                </c:pt>
                <c:pt idx="16006">
                  <c:v> $22 100,00 </c:v>
                </c:pt>
                <c:pt idx="16007">
                  <c:v> $22 100,00 </c:v>
                </c:pt>
                <c:pt idx="16008">
                  <c:v> $20 050,00 </c:v>
                </c:pt>
                <c:pt idx="16009">
                  <c:v> $18 850,00 </c:v>
                </c:pt>
                <c:pt idx="16010">
                  <c:v> $18 850,00 </c:v>
                </c:pt>
                <c:pt idx="16011">
                  <c:v> $18 850,00 </c:v>
                </c:pt>
                <c:pt idx="16012">
                  <c:v> $23 100,00 </c:v>
                </c:pt>
                <c:pt idx="16013">
                  <c:v> $23 100,00 </c:v>
                </c:pt>
                <c:pt idx="16014">
                  <c:v> $18 550,00 </c:v>
                </c:pt>
                <c:pt idx="16015">
                  <c:v> $17 300,00 </c:v>
                </c:pt>
                <c:pt idx="16016">
                  <c:v> $17 300,00 </c:v>
                </c:pt>
                <c:pt idx="16017">
                  <c:v> $17 300,00 </c:v>
                </c:pt>
                <c:pt idx="16018">
                  <c:v> $18 550,00 </c:v>
                </c:pt>
                <c:pt idx="16019">
                  <c:v> $18 550,00 </c:v>
                </c:pt>
                <c:pt idx="16020">
                  <c:v> $21 050,00 </c:v>
                </c:pt>
                <c:pt idx="16021">
                  <c:v> $23 300,00 </c:v>
                </c:pt>
                <c:pt idx="16022">
                  <c:v> $24 400,00 </c:v>
                </c:pt>
                <c:pt idx="16023">
                  <c:v> $20 450,00 </c:v>
                </c:pt>
                <c:pt idx="16024">
                  <c:v> $17 200,00 </c:v>
                </c:pt>
                <c:pt idx="16025">
                  <c:v> $20 500,00 </c:v>
                </c:pt>
                <c:pt idx="16026">
                  <c:v> $20 500,00 </c:v>
                </c:pt>
                <c:pt idx="16027">
                  <c:v> $19 500,00 </c:v>
                </c:pt>
                <c:pt idx="16028">
                  <c:v> $18 200,00 </c:v>
                </c:pt>
                <c:pt idx="16029">
                  <c:v> $22 700,00 </c:v>
                </c:pt>
                <c:pt idx="16030">
                  <c:v> $19 500,00 </c:v>
                </c:pt>
                <c:pt idx="16031">
                  <c:v> $18 200,00 </c:v>
                </c:pt>
                <c:pt idx="16032">
                  <c:v> $22 700,00 </c:v>
                </c:pt>
                <c:pt idx="16033">
                  <c:v> $22 600,00 </c:v>
                </c:pt>
                <c:pt idx="16034">
                  <c:v> $23 700,00 </c:v>
                </c:pt>
                <c:pt idx="16035">
                  <c:v> $20 550,00 </c:v>
                </c:pt>
                <c:pt idx="16036">
                  <c:v> $23 250,00 </c:v>
                </c:pt>
                <c:pt idx="16037">
                  <c:v> $19 350,00 </c:v>
                </c:pt>
                <c:pt idx="16038">
                  <c:v> $24 350,00 </c:v>
                </c:pt>
                <c:pt idx="16039">
                  <c:v> $20 350,00 </c:v>
                </c:pt>
                <c:pt idx="16040">
                  <c:v> $16 950,00 </c:v>
                </c:pt>
                <c:pt idx="16041">
                  <c:v> $19 850,00 </c:v>
                </c:pt>
                <c:pt idx="16042">
                  <c:v> $19 850,00 </c:v>
                </c:pt>
                <c:pt idx="16043">
                  <c:v> $18 850,00 </c:v>
                </c:pt>
                <c:pt idx="16044">
                  <c:v> $17 950,00 </c:v>
                </c:pt>
                <c:pt idx="16045">
                  <c:v> $22 100,00 </c:v>
                </c:pt>
                <c:pt idx="16046">
                  <c:v> $18 850,00 </c:v>
                </c:pt>
                <c:pt idx="16047">
                  <c:v> $17 950,00 </c:v>
                </c:pt>
                <c:pt idx="16048">
                  <c:v> $22 100,00 </c:v>
                </c:pt>
                <c:pt idx="16049">
                  <c:v> $21 800,00 </c:v>
                </c:pt>
                <c:pt idx="16050">
                  <c:v> $22 900,00 </c:v>
                </c:pt>
                <c:pt idx="16051">
                  <c:v> $21 700,00 </c:v>
                </c:pt>
                <c:pt idx="16052">
                  <c:v> $19 800,00 </c:v>
                </c:pt>
                <c:pt idx="16053">
                  <c:v> $20 250,00 </c:v>
                </c:pt>
                <c:pt idx="16054">
                  <c:v> $17 250,00 </c:v>
                </c:pt>
                <c:pt idx="16055">
                  <c:v> $19 700,00 </c:v>
                </c:pt>
                <c:pt idx="16056">
                  <c:v> $21 250,00 </c:v>
                </c:pt>
                <c:pt idx="16057">
                  <c:v> $18 250,00 </c:v>
                </c:pt>
                <c:pt idx="16058">
                  <c:v> $21 250,00 </c:v>
                </c:pt>
                <c:pt idx="16059">
                  <c:v> $21 700,00 </c:v>
                </c:pt>
                <c:pt idx="16060">
                  <c:v> $21 700,00 </c:v>
                </c:pt>
                <c:pt idx="16061">
                  <c:v> $18 800,00 </c:v>
                </c:pt>
                <c:pt idx="16062">
                  <c:v> $19 800,00 </c:v>
                </c:pt>
                <c:pt idx="16063">
                  <c:v> $21 600,00 </c:v>
                </c:pt>
                <c:pt idx="16064">
                  <c:v> $17 250,00 </c:v>
                </c:pt>
                <c:pt idx="16065">
                  <c:v> $22 600,00 </c:v>
                </c:pt>
                <c:pt idx="16066">
                  <c:v> $18 250,00 </c:v>
                </c:pt>
                <c:pt idx="16067">
                  <c:v> $22 600,00 </c:v>
                </c:pt>
                <c:pt idx="16068">
                  <c:v> $21 700,00 </c:v>
                </c:pt>
                <c:pt idx="16069">
                  <c:v> $19 600,00 </c:v>
                </c:pt>
                <c:pt idx="16070">
                  <c:v> $18 750,00 </c:v>
                </c:pt>
                <c:pt idx="16071">
                  <c:v> $18 750,00 </c:v>
                </c:pt>
                <c:pt idx="16072">
                  <c:v> $19 750,00 </c:v>
                </c:pt>
                <c:pt idx="16073">
                  <c:v> $19 750,00 </c:v>
                </c:pt>
                <c:pt idx="16074">
                  <c:v> $21 700,00 </c:v>
                </c:pt>
                <c:pt idx="16075">
                  <c:v> $17 200,00 </c:v>
                </c:pt>
                <c:pt idx="16076">
                  <c:v> $22 700,00 </c:v>
                </c:pt>
                <c:pt idx="16077">
                  <c:v> $18 200,00 </c:v>
                </c:pt>
                <c:pt idx="16078">
                  <c:v> $22 700,00 </c:v>
                </c:pt>
                <c:pt idx="16079">
                  <c:v> $21 650,00 </c:v>
                </c:pt>
                <c:pt idx="16080">
                  <c:v> $21 650,00 </c:v>
                </c:pt>
                <c:pt idx="16081">
                  <c:v> $19 600,00 </c:v>
                </c:pt>
                <c:pt idx="16082">
                  <c:v> $18 595,00 </c:v>
                </c:pt>
                <c:pt idx="16083">
                  <c:v> $18 545,00 </c:v>
                </c:pt>
                <c:pt idx="16084">
                  <c:v> $18 545,00 </c:v>
                </c:pt>
                <c:pt idx="16085">
                  <c:v> $19 545,00 </c:v>
                </c:pt>
                <c:pt idx="16086">
                  <c:v> $19 545,00 </c:v>
                </c:pt>
                <c:pt idx="16087">
                  <c:v> $19 545,00 </c:v>
                </c:pt>
                <c:pt idx="16088">
                  <c:v> $19 545,00 </c:v>
                </c:pt>
                <c:pt idx="16089">
                  <c:v> $16 965,00 </c:v>
                </c:pt>
                <c:pt idx="16090">
                  <c:v> $21 115,00 </c:v>
                </c:pt>
                <c:pt idx="16091">
                  <c:v> $21 115,00 </c:v>
                </c:pt>
                <c:pt idx="16092">
                  <c:v> $17 695,00 </c:v>
                </c:pt>
                <c:pt idx="16093">
                  <c:v> $17 965,00 </c:v>
                </c:pt>
                <c:pt idx="16094">
                  <c:v> $19 895,00 </c:v>
                </c:pt>
                <c:pt idx="16095">
                  <c:v> $17 595,00 </c:v>
                </c:pt>
                <c:pt idx="16096">
                  <c:v> $20 895,00 </c:v>
                </c:pt>
                <c:pt idx="16097">
                  <c:v> $20 895,00 </c:v>
                </c:pt>
                <c:pt idx="16098">
                  <c:v> $18 595,00 </c:v>
                </c:pt>
                <c:pt idx="16099">
                  <c:v> $17 595,00 </c:v>
                </c:pt>
                <c:pt idx="16100">
                  <c:v> $19 495,00 </c:v>
                </c:pt>
                <c:pt idx="16101">
                  <c:v> $15 995,00 </c:v>
                </c:pt>
                <c:pt idx="16102">
                  <c:v> $20 295,00 </c:v>
                </c:pt>
                <c:pt idx="16103">
                  <c:v> $17 195,00 </c:v>
                </c:pt>
                <c:pt idx="16104">
                  <c:v> $15 345,00 </c:v>
                </c:pt>
                <c:pt idx="16105">
                  <c:v> $20 595,00 </c:v>
                </c:pt>
                <c:pt idx="16106">
                  <c:v> $20 595,00 </c:v>
                </c:pt>
                <c:pt idx="16107">
                  <c:v> $17 595,00 </c:v>
                </c:pt>
                <c:pt idx="16108">
                  <c:v> $17 195,00 </c:v>
                </c:pt>
                <c:pt idx="16109">
                  <c:v> $19 495,00 </c:v>
                </c:pt>
                <c:pt idx="16110">
                  <c:v> $15 995,00 </c:v>
                </c:pt>
                <c:pt idx="16111">
                  <c:v> $20 295,00 </c:v>
                </c:pt>
                <c:pt idx="16112">
                  <c:v> $17 195,00 </c:v>
                </c:pt>
                <c:pt idx="16113">
                  <c:v> $14 945,00 </c:v>
                </c:pt>
                <c:pt idx="16114">
                  <c:v> $20 195,00 </c:v>
                </c:pt>
                <c:pt idx="16115">
                  <c:v> $20 195,00 </c:v>
                </c:pt>
                <c:pt idx="16116">
                  <c:v> $17 195,00 </c:v>
                </c:pt>
                <c:pt idx="16117">
                  <c:v> $16 895,00 </c:v>
                </c:pt>
                <c:pt idx="16118">
                  <c:v> $18 995,00 </c:v>
                </c:pt>
                <c:pt idx="16119">
                  <c:v> $15 995,00 </c:v>
                </c:pt>
                <c:pt idx="16120">
                  <c:v> $19 795,00 </c:v>
                </c:pt>
                <c:pt idx="16121">
                  <c:v> $17 195,00 </c:v>
                </c:pt>
                <c:pt idx="16122">
                  <c:v> $14 145,00 </c:v>
                </c:pt>
                <c:pt idx="16123">
                  <c:v> $17 845,00 </c:v>
                </c:pt>
                <c:pt idx="16124">
                  <c:v> $17 845,00 </c:v>
                </c:pt>
                <c:pt idx="16125">
                  <c:v> $16 895,00 </c:v>
                </c:pt>
                <c:pt idx="16126">
                  <c:v> $15 120,00 </c:v>
                </c:pt>
                <c:pt idx="16127">
                  <c:v> $17 800,00 </c:v>
                </c:pt>
                <c:pt idx="16128">
                  <c:v> $18 600,00 </c:v>
                </c:pt>
                <c:pt idx="16129">
                  <c:v> $17 020,00 </c:v>
                </c:pt>
                <c:pt idx="16130">
                  <c:v> $14 120,00 </c:v>
                </c:pt>
                <c:pt idx="16131">
                  <c:v> $17 820,00 </c:v>
                </c:pt>
                <c:pt idx="16132">
                  <c:v> $17 820,00 </c:v>
                </c:pt>
                <c:pt idx="16133">
                  <c:v> $15 120,00 </c:v>
                </c:pt>
                <c:pt idx="16134">
                  <c:v> $14 970,00 </c:v>
                </c:pt>
                <c:pt idx="16135">
                  <c:v> $16 670,00 </c:v>
                </c:pt>
                <c:pt idx="16136">
                  <c:v> $13 970,00 </c:v>
                </c:pt>
                <c:pt idx="16137">
                  <c:v> $17 670,00 </c:v>
                </c:pt>
                <c:pt idx="16138">
                  <c:v> $17 670,00 </c:v>
                </c:pt>
                <c:pt idx="16139">
                  <c:v> $14 970,00 </c:v>
                </c:pt>
                <c:pt idx="16140">
                  <c:v> $14 395,00 </c:v>
                </c:pt>
                <c:pt idx="16141">
                  <c:v> $15 895,00 </c:v>
                </c:pt>
                <c:pt idx="16142">
                  <c:v> $16 895,00 </c:v>
                </c:pt>
                <c:pt idx="16143">
                  <c:v> $13 395,00 </c:v>
                </c:pt>
                <c:pt idx="16144">
                  <c:v> $15 695,00 </c:v>
                </c:pt>
                <c:pt idx="16145">
                  <c:v> $16 695,00 </c:v>
                </c:pt>
                <c:pt idx="16146">
                  <c:v> $13 395,00 </c:v>
                </c:pt>
                <c:pt idx="16147">
                  <c:v> $16 895,00 </c:v>
                </c:pt>
                <c:pt idx="16148">
                  <c:v> $17 895,00 </c:v>
                </c:pt>
                <c:pt idx="16149">
                  <c:v> $14 395,00 </c:v>
                </c:pt>
                <c:pt idx="16150">
                  <c:v> $16 695,00 </c:v>
                </c:pt>
                <c:pt idx="16151">
                  <c:v> $17 695,00 </c:v>
                </c:pt>
                <c:pt idx="16152">
                  <c:v> $14 395,00 </c:v>
                </c:pt>
                <c:pt idx="16153">
                  <c:v> $16 695,00 </c:v>
                </c:pt>
                <c:pt idx="16154">
                  <c:v> $16 895,00 </c:v>
                </c:pt>
                <c:pt idx="16155">
                  <c:v> $17 895,00 </c:v>
                </c:pt>
                <c:pt idx="16156">
                  <c:v> $14 395,00 </c:v>
                </c:pt>
                <c:pt idx="16157">
                  <c:v> $17 695,00 </c:v>
                </c:pt>
                <c:pt idx="16158">
                  <c:v> $14 965,00 </c:v>
                </c:pt>
                <c:pt idx="16159">
                  <c:v> $15 415,00 </c:v>
                </c:pt>
                <c:pt idx="16160">
                  <c:v> $14 465,00 </c:v>
                </c:pt>
                <c:pt idx="16161">
                  <c:v> $16 315,00 </c:v>
                </c:pt>
                <c:pt idx="16162">
                  <c:v> $15 365,00 </c:v>
                </c:pt>
                <c:pt idx="16163">
                  <c:v> $16 315,00 </c:v>
                </c:pt>
                <c:pt idx="16164">
                  <c:v> $15 365,00 </c:v>
                </c:pt>
                <c:pt idx="16165">
                  <c:v> $14 065,00 </c:v>
                </c:pt>
                <c:pt idx="16166">
                  <c:v> $15 915,00 </c:v>
                </c:pt>
                <c:pt idx="16167">
                  <c:v> $14 965,00 </c:v>
                </c:pt>
                <c:pt idx="16168">
                  <c:v> $15 915,00 </c:v>
                </c:pt>
                <c:pt idx="16169">
                  <c:v> $14 149,00 </c:v>
                </c:pt>
                <c:pt idx="16170">
                  <c:v> $14 849,00 </c:v>
                </c:pt>
                <c:pt idx="16171">
                  <c:v> $13 599,00 </c:v>
                </c:pt>
                <c:pt idx="16172">
                  <c:v> $15 699,00 </c:v>
                </c:pt>
                <c:pt idx="16173">
                  <c:v> $14 449,00 </c:v>
                </c:pt>
                <c:pt idx="16174">
                  <c:v> $15 699,00 </c:v>
                </c:pt>
                <c:pt idx="16175">
                  <c:v> $14 449,00 </c:v>
                </c:pt>
                <c:pt idx="16176">
                  <c:v> $14 849,00 </c:v>
                </c:pt>
                <c:pt idx="16177">
                  <c:v> $13 299,00 </c:v>
                </c:pt>
                <c:pt idx="16178">
                  <c:v> $15 699,00 </c:v>
                </c:pt>
                <c:pt idx="16179">
                  <c:v> $14 149,00 </c:v>
                </c:pt>
                <c:pt idx="16180">
                  <c:v> $15 699,00 </c:v>
                </c:pt>
                <c:pt idx="16181">
                  <c:v> $14 099,00 </c:v>
                </c:pt>
                <c:pt idx="16182">
                  <c:v> $14 849,00 </c:v>
                </c:pt>
                <c:pt idx="16183">
                  <c:v> $15 649,00 </c:v>
                </c:pt>
                <c:pt idx="16184">
                  <c:v> $15 649,00 </c:v>
                </c:pt>
                <c:pt idx="16185">
                  <c:v> $14 849,00 </c:v>
                </c:pt>
                <c:pt idx="16186">
                  <c:v> $13 299,00 </c:v>
                </c:pt>
                <c:pt idx="16187">
                  <c:v> $15 649,00 </c:v>
                </c:pt>
                <c:pt idx="16188">
                  <c:v> $14 099,00 </c:v>
                </c:pt>
                <c:pt idx="16189">
                  <c:v> $15 649,00 </c:v>
                </c:pt>
                <c:pt idx="16190">
                  <c:v> $13 699,00 </c:v>
                </c:pt>
                <c:pt idx="16191">
                  <c:v> $14 449,00 </c:v>
                </c:pt>
                <c:pt idx="16192">
                  <c:v> $15 249,00 </c:v>
                </c:pt>
                <c:pt idx="16193">
                  <c:v> $15 249,00 </c:v>
                </c:pt>
                <c:pt idx="16194">
                  <c:v> $14 449,00 </c:v>
                </c:pt>
                <c:pt idx="16195">
                  <c:v> $12 899,00 </c:v>
                </c:pt>
                <c:pt idx="16196">
                  <c:v> $15 249,00 </c:v>
                </c:pt>
                <c:pt idx="16197">
                  <c:v> $13 699,00 </c:v>
                </c:pt>
                <c:pt idx="16198">
                  <c:v> $15 249,00 </c:v>
                </c:pt>
                <c:pt idx="16199">
                  <c:v> $13 299,00 </c:v>
                </c:pt>
                <c:pt idx="16200">
                  <c:v> $13 999,00 </c:v>
                </c:pt>
                <c:pt idx="16201">
                  <c:v> $14 799,00 </c:v>
                </c:pt>
                <c:pt idx="16202">
                  <c:v> $12 499,00 </c:v>
                </c:pt>
                <c:pt idx="16203">
                  <c:v> $13 299,00 </c:v>
                </c:pt>
                <c:pt idx="16204">
                  <c:v> $13 999,00 </c:v>
                </c:pt>
                <c:pt idx="16205">
                  <c:v> $14 799,00 </c:v>
                </c:pt>
                <c:pt idx="16206">
                  <c:v> $12 499,00 </c:v>
                </c:pt>
                <c:pt idx="16207">
                  <c:v> $12 549,00 </c:v>
                </c:pt>
                <c:pt idx="16208">
                  <c:v> $12 499,00 </c:v>
                </c:pt>
                <c:pt idx="16209">
                  <c:v> $13 249,00 </c:v>
                </c:pt>
                <c:pt idx="16210">
                  <c:v> $11 799,00 </c:v>
                </c:pt>
                <c:pt idx="16211">
                  <c:v> $12 299,00 </c:v>
                </c:pt>
                <c:pt idx="16212">
                  <c:v> $12 399,00 </c:v>
                </c:pt>
                <c:pt idx="16213">
                  <c:v> $13 049,00 </c:v>
                </c:pt>
                <c:pt idx="16214">
                  <c:v> $11 499,00 </c:v>
                </c:pt>
                <c:pt idx="16215">
                  <c:v> $12 249,00 </c:v>
                </c:pt>
                <c:pt idx="16216">
                  <c:v> $12 399,00 </c:v>
                </c:pt>
                <c:pt idx="16217">
                  <c:v> $13 999,00 </c:v>
                </c:pt>
                <c:pt idx="16218">
                  <c:v> $13 199,00 </c:v>
                </c:pt>
                <c:pt idx="16219">
                  <c:v> $12 749,00 </c:v>
                </c:pt>
                <c:pt idx="16220">
                  <c:v> $11 499,00 </c:v>
                </c:pt>
                <c:pt idx="16221">
                  <c:v> $13 499,00 </c:v>
                </c:pt>
                <c:pt idx="16222">
                  <c:v> $12 299,00 </c:v>
                </c:pt>
                <c:pt idx="16223">
                  <c:v> $12 399,00 </c:v>
                </c:pt>
                <c:pt idx="16224">
                  <c:v> $13 999,00 </c:v>
                </c:pt>
                <c:pt idx="16225">
                  <c:v> $13 199,00 </c:v>
                </c:pt>
                <c:pt idx="16226">
                  <c:v> $12 549,00 </c:v>
                </c:pt>
                <c:pt idx="16227">
                  <c:v> $11 499,00 </c:v>
                </c:pt>
                <c:pt idx="16228">
                  <c:v> $13 349,00 </c:v>
                </c:pt>
                <c:pt idx="16229">
                  <c:v> $11 899,00 </c:v>
                </c:pt>
                <c:pt idx="16230">
                  <c:v> $11 999,00 </c:v>
                </c:pt>
                <c:pt idx="16231">
                  <c:v> $13 999,00 </c:v>
                </c:pt>
                <c:pt idx="16232">
                  <c:v> $12 799,00 </c:v>
                </c:pt>
                <c:pt idx="16233">
                  <c:v> $12 549,00 </c:v>
                </c:pt>
                <c:pt idx="16234">
                  <c:v> $11 099,00 </c:v>
                </c:pt>
                <c:pt idx="16235">
                  <c:v> $13 349,00 </c:v>
                </c:pt>
                <c:pt idx="16236">
                  <c:v> $11 699,00 </c:v>
                </c:pt>
                <c:pt idx="16237">
                  <c:v> $11 799,00 </c:v>
                </c:pt>
                <c:pt idx="16238">
                  <c:v> $13 799,00 </c:v>
                </c:pt>
                <c:pt idx="16239">
                  <c:v> $12 599,00 </c:v>
                </c:pt>
                <c:pt idx="16240">
                  <c:v> $12 349,00 </c:v>
                </c:pt>
                <c:pt idx="16241">
                  <c:v> $10 899,00 </c:v>
                </c:pt>
                <c:pt idx="16242">
                  <c:v> $13 149,00 </c:v>
                </c:pt>
                <c:pt idx="16243">
                  <c:v> $10 549,00 </c:v>
                </c:pt>
                <c:pt idx="16244">
                  <c:v> $11 949,00 </c:v>
                </c:pt>
                <c:pt idx="16245">
                  <c:v> $12 674,00 </c:v>
                </c:pt>
                <c:pt idx="16246">
                  <c:v> $11 849,00 </c:v>
                </c:pt>
                <c:pt idx="16247">
                  <c:v> $9 799,00 </c:v>
                </c:pt>
                <c:pt idx="16248">
                  <c:v> $11 074,00 </c:v>
                </c:pt>
                <c:pt idx="16249">
                  <c:v> $11 924,00 </c:v>
                </c:pt>
                <c:pt idx="16250">
                  <c:v> $11 199,00 </c:v>
                </c:pt>
                <c:pt idx="16251">
                  <c:v> $9 149,00 </c:v>
                </c:pt>
                <c:pt idx="16252">
                  <c:v> $10 349,00 </c:v>
                </c:pt>
                <c:pt idx="16253">
                  <c:v> $10 999,00 </c:v>
                </c:pt>
                <c:pt idx="16254">
                  <c:v> $10 299,00 </c:v>
                </c:pt>
                <c:pt idx="16255">
                  <c:v> $8 995,00 </c:v>
                </c:pt>
                <c:pt idx="16256">
                  <c:v> $10 649,00 </c:v>
                </c:pt>
                <c:pt idx="16257">
                  <c:v> $9 645,00 </c:v>
                </c:pt>
                <c:pt idx="16258">
                  <c:v> $9 999,00 </c:v>
                </c:pt>
                <c:pt idx="16259">
                  <c:v> $31 350,00 </c:v>
                </c:pt>
                <c:pt idx="16260">
                  <c:v> $26 500,00 </c:v>
                </c:pt>
                <c:pt idx="16261">
                  <c:v> $37 200,00 </c:v>
                </c:pt>
                <c:pt idx="16262">
                  <c:v> $32 900,00 </c:v>
                </c:pt>
                <c:pt idx="16263">
                  <c:v> $24 950,00 </c:v>
                </c:pt>
                <c:pt idx="16264">
                  <c:v> $35 650,00 </c:v>
                </c:pt>
                <c:pt idx="16265">
                  <c:v> $33 000,00 </c:v>
                </c:pt>
                <c:pt idx="16266">
                  <c:v> $24 950,00 </c:v>
                </c:pt>
                <c:pt idx="16267">
                  <c:v> $31 250,00 </c:v>
                </c:pt>
                <c:pt idx="16268">
                  <c:v> $26 700,00 </c:v>
                </c:pt>
                <c:pt idx="16269">
                  <c:v> $33 000,00 </c:v>
                </c:pt>
                <c:pt idx="16270">
                  <c:v> $24 950,00 </c:v>
                </c:pt>
                <c:pt idx="16271">
                  <c:v> $31 250,00 </c:v>
                </c:pt>
                <c:pt idx="16272">
                  <c:v> $31 250,00 </c:v>
                </c:pt>
                <c:pt idx="16273">
                  <c:v> $26 700,00 </c:v>
                </c:pt>
                <c:pt idx="16274">
                  <c:v> $33 000,00 </c:v>
                </c:pt>
                <c:pt idx="16275">
                  <c:v> $22 650,00 </c:v>
                </c:pt>
                <c:pt idx="16276">
                  <c:v> $23 700,00 </c:v>
                </c:pt>
                <c:pt idx="16277">
                  <c:v> $23 700,00 </c:v>
                </c:pt>
                <c:pt idx="16278">
                  <c:v> $22 050,00 </c:v>
                </c:pt>
                <c:pt idx="16279">
                  <c:v> $27 400,00 </c:v>
                </c:pt>
                <c:pt idx="16280">
                  <c:v> $27 600,00 </c:v>
                </c:pt>
                <c:pt idx="16281">
                  <c:v> $25 200,00 </c:v>
                </c:pt>
                <c:pt idx="16282">
                  <c:v> $23 700,00 </c:v>
                </c:pt>
                <c:pt idx="16283">
                  <c:v> $23 700,00 </c:v>
                </c:pt>
                <c:pt idx="16284">
                  <c:v> $22 050,00 </c:v>
                </c:pt>
                <c:pt idx="16285">
                  <c:v> $27 400,00 </c:v>
                </c:pt>
                <c:pt idx="16286">
                  <c:v> $27 600,00 </c:v>
                </c:pt>
                <c:pt idx="16287">
                  <c:v> $32 450,00 </c:v>
                </c:pt>
                <c:pt idx="16288">
                  <c:v> $32 450,00 </c:v>
                </c:pt>
                <c:pt idx="16289">
                  <c:v> $23 725,00 </c:v>
                </c:pt>
                <c:pt idx="16290">
                  <c:v> $23 725,00 </c:v>
                </c:pt>
                <c:pt idx="16291">
                  <c:v> $28 925,00 </c:v>
                </c:pt>
                <c:pt idx="16292">
                  <c:v> $23 400,00 </c:v>
                </c:pt>
                <c:pt idx="16293">
                  <c:v> $21 750,00 </c:v>
                </c:pt>
                <c:pt idx="16294">
                  <c:v> $27 350,00 </c:v>
                </c:pt>
                <c:pt idx="16295">
                  <c:v> $21 300,00 </c:v>
                </c:pt>
                <c:pt idx="16296">
                  <c:v> $23 400,00 </c:v>
                </c:pt>
                <c:pt idx="16297">
                  <c:v> $21 750,00 </c:v>
                </c:pt>
                <c:pt idx="16298">
                  <c:v> $27 350,00 </c:v>
                </c:pt>
                <c:pt idx="16299">
                  <c:v> $21 300,00 </c:v>
                </c:pt>
                <c:pt idx="16300">
                  <c:v> $28 925,00 </c:v>
                </c:pt>
                <c:pt idx="16301">
                  <c:v> $34 075,00 </c:v>
                </c:pt>
                <c:pt idx="16302">
                  <c:v> $23 275,00 </c:v>
                </c:pt>
                <c:pt idx="16303">
                  <c:v> $28 575,00 </c:v>
                </c:pt>
                <c:pt idx="16304">
                  <c:v> $33 525,00 </c:v>
                </c:pt>
                <c:pt idx="16305">
                  <c:v> $26 525,00 </c:v>
                </c:pt>
                <c:pt idx="16306">
                  <c:v> $26 525,00 </c:v>
                </c:pt>
                <c:pt idx="16307">
                  <c:v> $23 175,00 </c:v>
                </c:pt>
                <c:pt idx="16308">
                  <c:v> $21 150,00 </c:v>
                </c:pt>
                <c:pt idx="16309">
                  <c:v> $26 525,00 </c:v>
                </c:pt>
                <c:pt idx="16310">
                  <c:v> $23 175,00 </c:v>
                </c:pt>
                <c:pt idx="16311">
                  <c:v> $21 150,00 </c:v>
                </c:pt>
                <c:pt idx="16312">
                  <c:v> $26 525,00 </c:v>
                </c:pt>
                <c:pt idx="16313">
                  <c:v> $28 575,00 </c:v>
                </c:pt>
                <c:pt idx="16314">
                  <c:v> $33 525,00 </c:v>
                </c:pt>
                <c:pt idx="16315">
                  <c:v> $28 650,00 </c:v>
                </c:pt>
                <c:pt idx="16316">
                  <c:v> $24 300,00 </c:v>
                </c:pt>
                <c:pt idx="16317">
                  <c:v> $27 000,00 </c:v>
                </c:pt>
                <c:pt idx="16318">
                  <c:v> $21 450,00 </c:v>
                </c:pt>
                <c:pt idx="16319">
                  <c:v> $27 000,00 </c:v>
                </c:pt>
                <c:pt idx="16320">
                  <c:v> $21 450,00 </c:v>
                </c:pt>
                <c:pt idx="16321">
                  <c:v> $25 850,00 </c:v>
                </c:pt>
                <c:pt idx="16322">
                  <c:v> $27 595,00 </c:v>
                </c:pt>
                <c:pt idx="16323">
                  <c:v> $23 545,00 </c:v>
                </c:pt>
                <c:pt idx="16324">
                  <c:v> $25 845,00 </c:v>
                </c:pt>
                <c:pt idx="16325">
                  <c:v> $25 845,00 </c:v>
                </c:pt>
                <c:pt idx="16326">
                  <c:v> $25 845,00 </c:v>
                </c:pt>
                <c:pt idx="16327">
                  <c:v> $25 845,00 </c:v>
                </c:pt>
                <c:pt idx="16328">
                  <c:v> $20 895,00 </c:v>
                </c:pt>
                <c:pt idx="16329">
                  <c:v> $20 895,00 </c:v>
                </c:pt>
                <c:pt idx="16330">
                  <c:v> $25 095,00 </c:v>
                </c:pt>
                <c:pt idx="16331">
                  <c:v> $27 595,00 </c:v>
                </c:pt>
                <c:pt idx="16332">
                  <c:v> $28 195,00 </c:v>
                </c:pt>
                <c:pt idx="16333">
                  <c:v> $19 795,00 </c:v>
                </c:pt>
                <c:pt idx="16334">
                  <c:v> $25 850,00 </c:v>
                </c:pt>
                <c:pt idx="16335">
                  <c:v> $20 795,00 </c:v>
                </c:pt>
                <c:pt idx="16336">
                  <c:v> $20 795,00 </c:v>
                </c:pt>
                <c:pt idx="16337">
                  <c:v> $23 195,00 </c:v>
                </c:pt>
                <c:pt idx="16338">
                  <c:v> $26 445,00 </c:v>
                </c:pt>
                <c:pt idx="16339">
                  <c:v> $26 445,00 </c:v>
                </c:pt>
                <c:pt idx="16340">
                  <c:v> $26 445,00 </c:v>
                </c:pt>
                <c:pt idx="16341">
                  <c:v> $26 445,00 </c:v>
                </c:pt>
                <c:pt idx="16342">
                  <c:v> $24 745,00 </c:v>
                </c:pt>
                <c:pt idx="16343">
                  <c:v> $28 195,00 </c:v>
                </c:pt>
                <c:pt idx="16344">
                  <c:v> $27 245,00 </c:v>
                </c:pt>
                <c:pt idx="16345">
                  <c:v> $19 395,00 </c:v>
                </c:pt>
                <c:pt idx="16346">
                  <c:v> $22 795,00 </c:v>
                </c:pt>
                <c:pt idx="16347">
                  <c:v> $25 495,00 </c:v>
                </c:pt>
                <c:pt idx="16348">
                  <c:v> $25 495,00 </c:v>
                </c:pt>
                <c:pt idx="16349">
                  <c:v> $25 495,00 </c:v>
                </c:pt>
                <c:pt idx="16350">
                  <c:v> $25 495,00 </c:v>
                </c:pt>
                <c:pt idx="16351">
                  <c:v> $25 795,00 </c:v>
                </c:pt>
                <c:pt idx="16352">
                  <c:v> $20 395,00 </c:v>
                </c:pt>
                <c:pt idx="16353">
                  <c:v> $20 395,00 </c:v>
                </c:pt>
                <c:pt idx="16354">
                  <c:v> $24 345,00 </c:v>
                </c:pt>
                <c:pt idx="16355">
                  <c:v> $27 245,00 </c:v>
                </c:pt>
                <c:pt idx="16356">
                  <c:v> $27 145,00 </c:v>
                </c:pt>
                <c:pt idx="16357">
                  <c:v> $19 900,00 </c:v>
                </c:pt>
                <c:pt idx="16358">
                  <c:v> $24 050,00 </c:v>
                </c:pt>
                <c:pt idx="16359">
                  <c:v> $26 550,00 </c:v>
                </c:pt>
                <c:pt idx="16360">
                  <c:v> $18 700,00 </c:v>
                </c:pt>
                <c:pt idx="16361">
                  <c:v> $22 050,00 </c:v>
                </c:pt>
                <c:pt idx="16362">
                  <c:v> $22 050,00 </c:v>
                </c:pt>
                <c:pt idx="16363">
                  <c:v> $24 550,00 </c:v>
                </c:pt>
                <c:pt idx="16364">
                  <c:v> $24 550,00 </c:v>
                </c:pt>
                <c:pt idx="16365">
                  <c:v> $19 900,00 </c:v>
                </c:pt>
                <c:pt idx="16366">
                  <c:v> $19 900,00 </c:v>
                </c:pt>
                <c:pt idx="16367">
                  <c:v> $24 050,00 </c:v>
                </c:pt>
                <c:pt idx="16368">
                  <c:v> $26 550,00 </c:v>
                </c:pt>
                <c:pt idx="16369">
                  <c:v> $22 450,00 </c:v>
                </c:pt>
                <c:pt idx="16370">
                  <c:v> $20 520,00 </c:v>
                </c:pt>
                <c:pt idx="16371">
                  <c:v> $18 700,00 </c:v>
                </c:pt>
                <c:pt idx="16372">
                  <c:v> $22 050,00 </c:v>
                </c:pt>
                <c:pt idx="16373">
                  <c:v> $22 050,00 </c:v>
                </c:pt>
                <c:pt idx="16374">
                  <c:v> $24 550,00 </c:v>
                </c:pt>
                <c:pt idx="16375">
                  <c:v> $19 900,00 </c:v>
                </c:pt>
                <c:pt idx="16376">
                  <c:v> $24 550,00 </c:v>
                </c:pt>
                <c:pt idx="16377">
                  <c:v> $18 870,00 </c:v>
                </c:pt>
                <c:pt idx="16378">
                  <c:v> $22 220,00 </c:v>
                </c:pt>
                <c:pt idx="16379">
                  <c:v> $24 170,00 </c:v>
                </c:pt>
                <c:pt idx="16380">
                  <c:v> $21 120,00 </c:v>
                </c:pt>
                <c:pt idx="16381">
                  <c:v> $19 570,00 </c:v>
                </c:pt>
                <c:pt idx="16382">
                  <c:v> $17 670,00 </c:v>
                </c:pt>
                <c:pt idx="16383">
                  <c:v> $22 470,00 </c:v>
                </c:pt>
                <c:pt idx="16384">
                  <c:v> $18 295,00 </c:v>
                </c:pt>
                <c:pt idx="16385">
                  <c:v> $17 345,00 </c:v>
                </c:pt>
                <c:pt idx="16386">
                  <c:v> $17 195,00 </c:v>
                </c:pt>
                <c:pt idx="16387">
                  <c:v> $21 445,00 </c:v>
                </c:pt>
                <c:pt idx="16388">
                  <c:v> $20 995,00 </c:v>
                </c:pt>
                <c:pt idx="16389">
                  <c:v> $23 445,00 </c:v>
                </c:pt>
                <c:pt idx="16390">
                  <c:v> $22 995,00 </c:v>
                </c:pt>
                <c:pt idx="16391">
                  <c:v> $18 545,00 </c:v>
                </c:pt>
                <c:pt idx="16392">
                  <c:v> $18 795,00 </c:v>
                </c:pt>
                <c:pt idx="16393">
                  <c:v> $22 895,00 </c:v>
                </c:pt>
                <c:pt idx="16394">
                  <c:v> $20 895,00 </c:v>
                </c:pt>
                <c:pt idx="16395">
                  <c:v> $17 895,00 </c:v>
                </c:pt>
                <c:pt idx="16396">
                  <c:v> $19 395,00 </c:v>
                </c:pt>
                <c:pt idx="16397">
                  <c:v> $17 299,00 </c:v>
                </c:pt>
                <c:pt idx="16398">
                  <c:v> $20 299,00 </c:v>
                </c:pt>
                <c:pt idx="16399">
                  <c:v> $18 999,00 </c:v>
                </c:pt>
                <c:pt idx="16400">
                  <c:v> $18 999,00 </c:v>
                </c:pt>
                <c:pt idx="16401">
                  <c:v> $17 999,00 </c:v>
                </c:pt>
                <c:pt idx="16402">
                  <c:v> $16 449,00 </c:v>
                </c:pt>
                <c:pt idx="16403">
                  <c:v> $16 799,00 </c:v>
                </c:pt>
                <c:pt idx="16404">
                  <c:v> $19 799,00 </c:v>
                </c:pt>
                <c:pt idx="16405">
                  <c:v> $18 799,00 </c:v>
                </c:pt>
                <c:pt idx="16406">
                  <c:v> $17 649,00 </c:v>
                </c:pt>
                <c:pt idx="16407">
                  <c:v> $15 999,00 </c:v>
                </c:pt>
                <c:pt idx="16408">
                  <c:v> $16 299,00 </c:v>
                </c:pt>
                <c:pt idx="16409">
                  <c:v> $18 574,00 </c:v>
                </c:pt>
                <c:pt idx="16410">
                  <c:v> $17 349,00 </c:v>
                </c:pt>
                <c:pt idx="16411">
                  <c:v> $15 499,00 </c:v>
                </c:pt>
                <c:pt idx="16412">
                  <c:v> $19 374,00 </c:v>
                </c:pt>
                <c:pt idx="16413">
                  <c:v> $18 149,00 </c:v>
                </c:pt>
                <c:pt idx="16414">
                  <c:v> $16 299,00 </c:v>
                </c:pt>
                <c:pt idx="16415">
                  <c:v> $15 499,00 </c:v>
                </c:pt>
                <c:pt idx="16416">
                  <c:v> $15 999,00 </c:v>
                </c:pt>
                <c:pt idx="16417">
                  <c:v> $18 324,00 </c:v>
                </c:pt>
                <c:pt idx="16418">
                  <c:v> $16 999,00 </c:v>
                </c:pt>
                <c:pt idx="16419">
                  <c:v> $18 824,00 </c:v>
                </c:pt>
                <c:pt idx="16420">
                  <c:v> $17 499,00 </c:v>
                </c:pt>
                <c:pt idx="16421">
                  <c:v> $15 499,00 </c:v>
                </c:pt>
                <c:pt idx="16422">
                  <c:v> $15 799,00 </c:v>
                </c:pt>
                <c:pt idx="16423">
                  <c:v> $18 324,00 </c:v>
                </c:pt>
                <c:pt idx="16424">
                  <c:v> $16 999,00 </c:v>
                </c:pt>
                <c:pt idx="16425">
                  <c:v> $19 124,00 </c:v>
                </c:pt>
                <c:pt idx="16426">
                  <c:v> $17 799,00 </c:v>
                </c:pt>
                <c:pt idx="16427">
                  <c:v> $14 999,00 </c:v>
                </c:pt>
                <c:pt idx="16428">
                  <c:v> $15 499,00 </c:v>
                </c:pt>
                <c:pt idx="16429">
                  <c:v> $16 999,00 </c:v>
                </c:pt>
                <c:pt idx="16430">
                  <c:v> $17 499,00 </c:v>
                </c:pt>
                <c:pt idx="16431">
                  <c:v> $14 999,00 </c:v>
                </c:pt>
                <c:pt idx="16432">
                  <c:v> $15 799,00 </c:v>
                </c:pt>
                <c:pt idx="16433">
                  <c:v> $16 999,00 </c:v>
                </c:pt>
                <c:pt idx="16434">
                  <c:v> $17 499,00 </c:v>
                </c:pt>
                <c:pt idx="16435">
                  <c:v> $14 999,00 </c:v>
                </c:pt>
                <c:pt idx="16436">
                  <c:v> $15 499,00 </c:v>
                </c:pt>
                <c:pt idx="16437">
                  <c:v> $16 999,00 </c:v>
                </c:pt>
                <c:pt idx="16438">
                  <c:v> $17 799,00 </c:v>
                </c:pt>
                <c:pt idx="16439">
                  <c:v> $14 999,00 </c:v>
                </c:pt>
                <c:pt idx="16440">
                  <c:v> $15 549,00 </c:v>
                </c:pt>
                <c:pt idx="16441">
                  <c:v> $14 749,00 </c:v>
                </c:pt>
                <c:pt idx="16442">
                  <c:v> $18 549,00 </c:v>
                </c:pt>
                <c:pt idx="16443">
                  <c:v> $17 349,00 </c:v>
                </c:pt>
                <c:pt idx="16444">
                  <c:v> $16 349,00 </c:v>
                </c:pt>
                <c:pt idx="16445">
                  <c:v> $15 549,00 </c:v>
                </c:pt>
                <c:pt idx="16446">
                  <c:v> $14 749,00 </c:v>
                </c:pt>
                <c:pt idx="16447">
                  <c:v> $18 549,00 </c:v>
                </c:pt>
                <c:pt idx="16448">
                  <c:v> $17 349,00 </c:v>
                </c:pt>
                <c:pt idx="16449">
                  <c:v> $16 349,00 </c:v>
                </c:pt>
                <c:pt idx="16450">
                  <c:v> $14 999,00 </c:v>
                </c:pt>
                <c:pt idx="16451">
                  <c:v> $14 199,00 </c:v>
                </c:pt>
                <c:pt idx="16452">
                  <c:v> $18 199,00 </c:v>
                </c:pt>
                <c:pt idx="16453">
                  <c:v> $16 899,00 </c:v>
                </c:pt>
                <c:pt idx="16454">
                  <c:v> $15 899,00 </c:v>
                </c:pt>
                <c:pt idx="16455">
                  <c:v> $14 659,00 </c:v>
                </c:pt>
                <c:pt idx="16456">
                  <c:v> $13 849,00 </c:v>
                </c:pt>
                <c:pt idx="16457">
                  <c:v> $17 849,00 </c:v>
                </c:pt>
                <c:pt idx="16458">
                  <c:v> $16 369,00 </c:v>
                </c:pt>
                <c:pt idx="16459">
                  <c:v> $15 379,00 </c:v>
                </c:pt>
                <c:pt idx="16460">
                  <c:v> $12 399,00 </c:v>
                </c:pt>
                <c:pt idx="16461">
                  <c:v> $15 339,00 </c:v>
                </c:pt>
                <c:pt idx="16462">
                  <c:v> $13 939,00 </c:v>
                </c:pt>
                <c:pt idx="16463">
                  <c:v> $14 549,00 </c:v>
                </c:pt>
                <c:pt idx="16464">
                  <c:v> $13 149,00 </c:v>
                </c:pt>
                <c:pt idx="16465">
                  <c:v> $13 799,00 </c:v>
                </c:pt>
                <c:pt idx="16466">
                  <c:v> $11 150,00 </c:v>
                </c:pt>
                <c:pt idx="16467">
                  <c:v> $15 535,00 </c:v>
                </c:pt>
                <c:pt idx="16468">
                  <c:v> $12 690,00 </c:v>
                </c:pt>
                <c:pt idx="16469">
                  <c:v> $14 745,00 </c:v>
                </c:pt>
                <c:pt idx="16470">
                  <c:v> $11 900,00 </c:v>
                </c:pt>
                <c:pt idx="16471">
                  <c:v> $13 995,00 </c:v>
                </c:pt>
                <c:pt idx="16472">
                  <c:v> $10 900,00 </c:v>
                </c:pt>
                <c:pt idx="16473">
                  <c:v> $14 920,00 </c:v>
                </c:pt>
                <c:pt idx="16474">
                  <c:v> $14 920,00 </c:v>
                </c:pt>
                <c:pt idx="16475">
                  <c:v> $12 370,00 </c:v>
                </c:pt>
                <c:pt idx="16476">
                  <c:v> $11 620,00 </c:v>
                </c:pt>
                <c:pt idx="16477">
                  <c:v> $14 170,00 </c:v>
                </c:pt>
                <c:pt idx="16478">
                  <c:v> $11 620,00 </c:v>
                </c:pt>
                <c:pt idx="16479">
                  <c:v> $13 450,00 </c:v>
                </c:pt>
                <c:pt idx="16480">
                  <c:v> $9 999,00 </c:v>
                </c:pt>
                <c:pt idx="16481">
                  <c:v> $13 739,00 </c:v>
                </c:pt>
                <c:pt idx="16482">
                  <c:v> $11 389,00 </c:v>
                </c:pt>
                <c:pt idx="16483">
                  <c:v> $13 044,00 </c:v>
                </c:pt>
                <c:pt idx="16484">
                  <c:v> $10 694,00 </c:v>
                </c:pt>
                <c:pt idx="16485">
                  <c:v> $12 349,00 </c:v>
                </c:pt>
                <c:pt idx="16486">
                  <c:v> $31 950,00 </c:v>
                </c:pt>
                <c:pt idx="16487">
                  <c:v> $21 800,00 </c:v>
                </c:pt>
                <c:pt idx="16488">
                  <c:v> $19 990,00 </c:v>
                </c:pt>
                <c:pt idx="16489">
                  <c:v> $23 200,00 </c:v>
                </c:pt>
                <c:pt idx="16490">
                  <c:v> $21 390,00 </c:v>
                </c:pt>
                <c:pt idx="16491">
                  <c:v> $27 500,00 </c:v>
                </c:pt>
                <c:pt idx="16492">
                  <c:v> $25 550,00 </c:v>
                </c:pt>
                <c:pt idx="16493">
                  <c:v> $30 550,00 </c:v>
                </c:pt>
                <c:pt idx="16494">
                  <c:v> $28 900,00 </c:v>
                </c:pt>
                <c:pt idx="16495">
                  <c:v> $26 950,00 </c:v>
                </c:pt>
                <c:pt idx="16496">
                  <c:v> $26 000,00 </c:v>
                </c:pt>
                <c:pt idx="16497">
                  <c:v> $21 300,00 </c:v>
                </c:pt>
                <c:pt idx="16498">
                  <c:v> $21 150,00 </c:v>
                </c:pt>
                <c:pt idx="16499">
                  <c:v> $19 500,00 </c:v>
                </c:pt>
                <c:pt idx="16500">
                  <c:v> $22 600,00 </c:v>
                </c:pt>
                <c:pt idx="16501">
                  <c:v> $22 450,00 </c:v>
                </c:pt>
                <c:pt idx="16502">
                  <c:v> $20 800,00 </c:v>
                </c:pt>
                <c:pt idx="16503">
                  <c:v> $27 400,00 </c:v>
                </c:pt>
                <c:pt idx="16504">
                  <c:v> $24 700,00 </c:v>
                </c:pt>
                <c:pt idx="16505">
                  <c:v> $27 400,00 </c:v>
                </c:pt>
                <c:pt idx="16506">
                  <c:v> $24 700,00 </c:v>
                </c:pt>
                <c:pt idx="16507">
                  <c:v> $28 700,00 </c:v>
                </c:pt>
                <c:pt idx="16508">
                  <c:v> $26 000,00 </c:v>
                </c:pt>
                <c:pt idx="16509">
                  <c:v> $28 700,00 </c:v>
                </c:pt>
                <c:pt idx="16510">
                  <c:v> $19 080,00 </c:v>
                </c:pt>
                <c:pt idx="16511">
                  <c:v> $14 995,00 </c:v>
                </c:pt>
                <c:pt idx="16512">
                  <c:v> $17 345,00 </c:v>
                </c:pt>
                <c:pt idx="16513">
                  <c:v> $15 995,00 </c:v>
                </c:pt>
                <c:pt idx="16514">
                  <c:v> $18 895,00 </c:v>
                </c:pt>
                <c:pt idx="16515">
                  <c:v> $14 995,00 </c:v>
                </c:pt>
                <c:pt idx="16516">
                  <c:v> $17 295,00 </c:v>
                </c:pt>
                <c:pt idx="16517">
                  <c:v> $15 995,00 </c:v>
                </c:pt>
                <c:pt idx="16518">
                  <c:v> $15 745,00 </c:v>
                </c:pt>
                <c:pt idx="16519">
                  <c:v> $16 495,00 </c:v>
                </c:pt>
                <c:pt idx="16520">
                  <c:v> $14 995,00 </c:v>
                </c:pt>
                <c:pt idx="16521">
                  <c:v> $17 495,00 </c:v>
                </c:pt>
                <c:pt idx="16522">
                  <c:v> $16 195,00 </c:v>
                </c:pt>
                <c:pt idx="16523">
                  <c:v> $14 745,00 </c:v>
                </c:pt>
                <c:pt idx="16524">
                  <c:v> $15 745,00 </c:v>
                </c:pt>
                <c:pt idx="16525">
                  <c:v> $16 495,00 </c:v>
                </c:pt>
                <c:pt idx="16526">
                  <c:v> $14 995,00 </c:v>
                </c:pt>
                <c:pt idx="16527">
                  <c:v> $17 495,00 </c:v>
                </c:pt>
                <c:pt idx="16528">
                  <c:v> $16 195,00 </c:v>
                </c:pt>
                <c:pt idx="16529">
                  <c:v> $14 745,00 </c:v>
                </c:pt>
                <c:pt idx="16530">
                  <c:v> $15 645,00 </c:v>
                </c:pt>
                <c:pt idx="16531">
                  <c:v> $16 395,00 </c:v>
                </c:pt>
                <c:pt idx="16532">
                  <c:v> $14 895,00 </c:v>
                </c:pt>
                <c:pt idx="16533">
                  <c:v> $17 395,00 </c:v>
                </c:pt>
                <c:pt idx="16534">
                  <c:v> $16 095,00 </c:v>
                </c:pt>
                <c:pt idx="16535">
                  <c:v> $14 645,00 </c:v>
                </c:pt>
                <c:pt idx="16536">
                  <c:v> $15 545,00 </c:v>
                </c:pt>
                <c:pt idx="16537">
                  <c:v> $16 095,00 </c:v>
                </c:pt>
                <c:pt idx="16538">
                  <c:v> $14 795,00 </c:v>
                </c:pt>
                <c:pt idx="16539">
                  <c:v> $17 095,00 </c:v>
                </c:pt>
                <c:pt idx="16540">
                  <c:v> $15 995,00 </c:v>
                </c:pt>
                <c:pt idx="16541">
                  <c:v> $14 545,00 </c:v>
                </c:pt>
                <c:pt idx="16542">
                  <c:v> $15 295,00 </c:v>
                </c:pt>
                <c:pt idx="16543">
                  <c:v> $15 895,00 </c:v>
                </c:pt>
                <c:pt idx="16544">
                  <c:v> $14 695,00 </c:v>
                </c:pt>
                <c:pt idx="16545">
                  <c:v> $16 895,00 </c:v>
                </c:pt>
                <c:pt idx="16546">
                  <c:v> $15 895,00 </c:v>
                </c:pt>
                <c:pt idx="16547">
                  <c:v> $12 545,00 </c:v>
                </c:pt>
                <c:pt idx="16548">
                  <c:v> $13 695,00 </c:v>
                </c:pt>
                <c:pt idx="16549">
                  <c:v> $13 695,00 </c:v>
                </c:pt>
                <c:pt idx="16550">
                  <c:v> $14 695,00 </c:v>
                </c:pt>
                <c:pt idx="16551">
                  <c:v> $15 345,00 </c:v>
                </c:pt>
                <c:pt idx="16552">
                  <c:v> $12 695,00 </c:v>
                </c:pt>
                <c:pt idx="16553">
                  <c:v> $9 985,00 </c:v>
                </c:pt>
                <c:pt idx="16554">
                  <c:v> $16 145,00 </c:v>
                </c:pt>
                <c:pt idx="16555">
                  <c:v> $12 995,00 </c:v>
                </c:pt>
                <c:pt idx="16556">
                  <c:v> $13 645,00 </c:v>
                </c:pt>
                <c:pt idx="16557">
                  <c:v> $14 645,00 </c:v>
                </c:pt>
                <c:pt idx="16558">
                  <c:v> $16 195,00 </c:v>
                </c:pt>
                <c:pt idx="16559">
                  <c:v> $11 995,00 </c:v>
                </c:pt>
                <c:pt idx="16560">
                  <c:v> $9 970,00 </c:v>
                </c:pt>
                <c:pt idx="16561">
                  <c:v> $16 995,00 </c:v>
                </c:pt>
                <c:pt idx="16562">
                  <c:v> $12 070,00 </c:v>
                </c:pt>
                <c:pt idx="16563">
                  <c:v> $12 920,00 </c:v>
                </c:pt>
                <c:pt idx="16564">
                  <c:v> $13 920,00 </c:v>
                </c:pt>
                <c:pt idx="16565">
                  <c:v> $15 070,00 </c:v>
                </c:pt>
                <c:pt idx="16566">
                  <c:v> $11 070,00 </c:v>
                </c:pt>
                <c:pt idx="16567">
                  <c:v> $15 870,00 </c:v>
                </c:pt>
                <c:pt idx="16568">
                  <c:v> $11 775,00 </c:v>
                </c:pt>
                <c:pt idx="16569">
                  <c:v> $12 925,00 </c:v>
                </c:pt>
                <c:pt idx="16570">
                  <c:v> $13 925,00 </c:v>
                </c:pt>
                <c:pt idx="16571">
                  <c:v> $14 575,00 </c:v>
                </c:pt>
                <c:pt idx="16572">
                  <c:v> $10 775,00 </c:v>
                </c:pt>
                <c:pt idx="16573">
                  <c:v> $15 375,00 </c:v>
                </c:pt>
                <c:pt idx="16574">
                  <c:v> $11 415,00 </c:v>
                </c:pt>
                <c:pt idx="16575">
                  <c:v> $12 665,00 </c:v>
                </c:pt>
                <c:pt idx="16576">
                  <c:v> $13 665,00 </c:v>
                </c:pt>
                <c:pt idx="16577">
                  <c:v> $14 015,00 </c:v>
                </c:pt>
                <c:pt idx="16578">
                  <c:v> $10 415,00 </c:v>
                </c:pt>
                <c:pt idx="16579">
                  <c:v> $15 015,00 </c:v>
                </c:pt>
                <c:pt idx="16580">
                  <c:v> $13 305,00 </c:v>
                </c:pt>
                <c:pt idx="16581">
                  <c:v> $12 455,00 </c:v>
                </c:pt>
                <c:pt idx="16582">
                  <c:v> $10 849,00 </c:v>
                </c:pt>
                <c:pt idx="16583">
                  <c:v> $10 699,00 </c:v>
                </c:pt>
                <c:pt idx="16584">
                  <c:v> $11 549,00 </c:v>
                </c:pt>
                <c:pt idx="16585">
                  <c:v> $10 799,00 </c:v>
                </c:pt>
                <c:pt idx="16586">
                  <c:v> $9 999,00 </c:v>
                </c:pt>
                <c:pt idx="16587">
                  <c:v> $11 649,00 </c:v>
                </c:pt>
                <c:pt idx="16588">
                  <c:v> $11 699,00 </c:v>
                </c:pt>
                <c:pt idx="16589">
                  <c:v> $11 299,00 </c:v>
                </c:pt>
                <c:pt idx="16590">
                  <c:v> $12 099,00 </c:v>
                </c:pt>
                <c:pt idx="16591">
                  <c:v> $11 399,00 </c:v>
                </c:pt>
                <c:pt idx="16592">
                  <c:v> $10 899,00 </c:v>
                </c:pt>
                <c:pt idx="16593">
                  <c:v> $9 999,00 </c:v>
                </c:pt>
                <c:pt idx="16594">
                  <c:v> $12 199,00 </c:v>
                </c:pt>
                <c:pt idx="16595">
                  <c:v> $11 449,00 </c:v>
                </c:pt>
                <c:pt idx="16596">
                  <c:v> $11 299,00 </c:v>
                </c:pt>
                <c:pt idx="16597">
                  <c:v> $11 049,00 </c:v>
                </c:pt>
                <c:pt idx="16598">
                  <c:v> $12 099,00 </c:v>
                </c:pt>
                <c:pt idx="16599">
                  <c:v> $11 849,00 </c:v>
                </c:pt>
                <c:pt idx="16600">
                  <c:v> $10 899,00 </c:v>
                </c:pt>
                <c:pt idx="16601">
                  <c:v> $9 999,00 </c:v>
                </c:pt>
                <c:pt idx="16602">
                  <c:v> $10 649,00 </c:v>
                </c:pt>
                <c:pt idx="16603">
                  <c:v> $9 749,00 </c:v>
                </c:pt>
                <c:pt idx="16604">
                  <c:v> $11 699,00 </c:v>
                </c:pt>
                <c:pt idx="16605">
                  <c:v> $10 849,00 </c:v>
                </c:pt>
                <c:pt idx="16606">
                  <c:v> $10 649,00 </c:v>
                </c:pt>
                <c:pt idx="16607">
                  <c:v> $11 249,00 </c:v>
                </c:pt>
                <c:pt idx="16608">
                  <c:v> $8 999,00 </c:v>
                </c:pt>
                <c:pt idx="16609">
                  <c:v> $10 249,00 </c:v>
                </c:pt>
                <c:pt idx="16610">
                  <c:v> $9 999,00 </c:v>
                </c:pt>
                <c:pt idx="16611">
                  <c:v> $9 899,00 </c:v>
                </c:pt>
                <c:pt idx="16612">
                  <c:v> $10 499,00 </c:v>
                </c:pt>
                <c:pt idx="16613">
                  <c:v> $8 999,00 </c:v>
                </c:pt>
                <c:pt idx="16614">
                  <c:v> $9 399,00 </c:v>
                </c:pt>
                <c:pt idx="16615">
                  <c:v> $10 199,00 </c:v>
                </c:pt>
                <c:pt idx="16616">
                  <c:v> $9 699,00 </c:v>
                </c:pt>
                <c:pt idx="16617">
                  <c:v> $10 299,00 </c:v>
                </c:pt>
                <c:pt idx="16618">
                  <c:v> $8 999,00 </c:v>
                </c:pt>
                <c:pt idx="16619">
                  <c:v> $9 599,00 </c:v>
                </c:pt>
                <c:pt idx="16620">
                  <c:v> $10 699,00 </c:v>
                </c:pt>
                <c:pt idx="16621">
                  <c:v> $9 499,00 </c:v>
                </c:pt>
                <c:pt idx="16622">
                  <c:v> $10 099,00 </c:v>
                </c:pt>
                <c:pt idx="16623">
                  <c:v> $8 749,00 </c:v>
                </c:pt>
                <c:pt idx="16624">
                  <c:v> $9 499,00 </c:v>
                </c:pt>
                <c:pt idx="16625">
                  <c:v> $10 099,00 </c:v>
                </c:pt>
                <c:pt idx="16626">
                  <c:v> $9 899,00 </c:v>
                </c:pt>
                <c:pt idx="16627">
                  <c:v> $10 699,00 </c:v>
                </c:pt>
                <c:pt idx="16628">
                  <c:v> $8 999,00 </c:v>
                </c:pt>
                <c:pt idx="16629">
                  <c:v> $9 899,00 </c:v>
                </c:pt>
                <c:pt idx="16630">
                  <c:v> $10 654,00 </c:v>
                </c:pt>
                <c:pt idx="16631">
                  <c:v> $10 299,00 </c:v>
                </c:pt>
                <c:pt idx="16632">
                  <c:v> $11 054,00 </c:v>
                </c:pt>
                <c:pt idx="16633">
                  <c:v> $9 099,00 </c:v>
                </c:pt>
                <c:pt idx="16634">
                  <c:v> $10 699,00 </c:v>
                </c:pt>
                <c:pt idx="16635">
                  <c:v> $9 899,00 </c:v>
                </c:pt>
                <c:pt idx="16636">
                  <c:v> $11 454,00 </c:v>
                </c:pt>
                <c:pt idx="16637">
                  <c:v> $10 154,00 </c:v>
                </c:pt>
                <c:pt idx="16638">
                  <c:v> $9 799,00 </c:v>
                </c:pt>
                <c:pt idx="16639">
                  <c:v> $10 554,00 </c:v>
                </c:pt>
                <c:pt idx="16640">
                  <c:v> $8 599,00 </c:v>
                </c:pt>
                <c:pt idx="16641">
                  <c:v> $10 199,00 </c:v>
                </c:pt>
                <c:pt idx="16642">
                  <c:v> $9 399,00 </c:v>
                </c:pt>
                <c:pt idx="16643">
                  <c:v> $10 954,00 </c:v>
                </c:pt>
                <c:pt idx="16644">
                  <c:v> $9 730,00 </c:v>
                </c:pt>
                <c:pt idx="16645">
                  <c:v> $9 475,00 </c:v>
                </c:pt>
                <c:pt idx="16646">
                  <c:v> $10 230,00 </c:v>
                </c:pt>
                <c:pt idx="16647">
                  <c:v> $8 455,00 </c:v>
                </c:pt>
                <c:pt idx="16648">
                  <c:v> $9 899,00 </c:v>
                </c:pt>
                <c:pt idx="16649">
                  <c:v> $8 975,00 </c:v>
                </c:pt>
                <c:pt idx="16650">
                  <c:v> $10 654,00 </c:v>
                </c:pt>
                <c:pt idx="16651">
                  <c:v> $9 309,00 </c:v>
                </c:pt>
                <c:pt idx="16652">
                  <c:v> $9 079,00 </c:v>
                </c:pt>
                <c:pt idx="16653">
                  <c:v> $9 809,00 </c:v>
                </c:pt>
                <c:pt idx="16654">
                  <c:v> $8 079,00 </c:v>
                </c:pt>
                <c:pt idx="16655">
                  <c:v> $8 579,00 </c:v>
                </c:pt>
                <c:pt idx="16656">
                  <c:v> $30 315,00 </c:v>
                </c:pt>
                <c:pt idx="16657">
                  <c:v> $36 815,00 </c:v>
                </c:pt>
                <c:pt idx="16658">
                  <c:v> $29 500,00 </c:v>
                </c:pt>
                <c:pt idx="16659">
                  <c:v> $36 000,00 </c:v>
                </c:pt>
                <c:pt idx="16660">
                  <c:v> $58 300,00 </c:v>
                </c:pt>
                <c:pt idx="16661">
                  <c:v> $61 800,00 </c:v>
                </c:pt>
                <c:pt idx="16662">
                  <c:v> $41 400,00 </c:v>
                </c:pt>
                <c:pt idx="16663">
                  <c:v> $30 950,00 </c:v>
                </c:pt>
                <c:pt idx="16664">
                  <c:v> $39 650,00 </c:v>
                </c:pt>
                <c:pt idx="16665">
                  <c:v> $32 700,00 </c:v>
                </c:pt>
                <c:pt idx="16666">
                  <c:v> $22 400,00 </c:v>
                </c:pt>
                <c:pt idx="16667">
                  <c:v> $24 950,00 </c:v>
                </c:pt>
                <c:pt idx="16668">
                  <c:v> $28 550,00 </c:v>
                </c:pt>
                <c:pt idx="16669">
                  <c:v> $22 200,00 </c:v>
                </c:pt>
                <c:pt idx="16670">
                  <c:v> $24 000,00 </c:v>
                </c:pt>
                <c:pt idx="16671">
                  <c:v> $27 550,00 </c:v>
                </c:pt>
                <c:pt idx="16672">
                  <c:v> $33 400,00 </c:v>
                </c:pt>
                <c:pt idx="16673">
                  <c:v> $25 750,00 </c:v>
                </c:pt>
                <c:pt idx="16674">
                  <c:v> $31 300,00 </c:v>
                </c:pt>
                <c:pt idx="16675">
                  <c:v> $33 250,00 </c:v>
                </c:pt>
                <c:pt idx="16676">
                  <c:v> $30 500,00 </c:v>
                </c:pt>
                <c:pt idx="16677">
                  <c:v> $38 850,00 </c:v>
                </c:pt>
                <c:pt idx="16678">
                  <c:v> $25 500,00 </c:v>
                </c:pt>
                <c:pt idx="16679">
                  <c:v> $30 500,00 </c:v>
                </c:pt>
                <c:pt idx="16680">
                  <c:v> $34 600,00 </c:v>
                </c:pt>
                <c:pt idx="16681">
                  <c:v> $30 100,00 </c:v>
                </c:pt>
                <c:pt idx="16682">
                  <c:v> $30 100,00 </c:v>
                </c:pt>
                <c:pt idx="16683">
                  <c:v> $26 000,00 </c:v>
                </c:pt>
                <c:pt idx="16684">
                  <c:v> $29 500,00 </c:v>
                </c:pt>
                <c:pt idx="16685">
                  <c:v> $26 000,00 </c:v>
                </c:pt>
                <c:pt idx="16686">
                  <c:v> $30 750,00 </c:v>
                </c:pt>
                <c:pt idx="16687">
                  <c:v> $25 650,00 </c:v>
                </c:pt>
                <c:pt idx="16688">
                  <c:v> $30 550,00 </c:v>
                </c:pt>
                <c:pt idx="16689">
                  <c:v> $30 550,00 </c:v>
                </c:pt>
                <c:pt idx="16690">
                  <c:v> $41 150,00 </c:v>
                </c:pt>
                <c:pt idx="16691">
                  <c:v> $44 650,00 </c:v>
                </c:pt>
                <c:pt idx="16692">
                  <c:v> $36 450,00 </c:v>
                </c:pt>
                <c:pt idx="16693">
                  <c:v> $25 350,00 </c:v>
                </c:pt>
                <c:pt idx="16694">
                  <c:v> $29 350,00 </c:v>
                </c:pt>
                <c:pt idx="16695">
                  <c:v> $24 950,00 </c:v>
                </c:pt>
                <c:pt idx="16696">
                  <c:v> $28 300,00 </c:v>
                </c:pt>
                <c:pt idx="16697">
                  <c:v> $45 150,00 </c:v>
                </c:pt>
                <c:pt idx="16698">
                  <c:v> $36 550,00 </c:v>
                </c:pt>
                <c:pt idx="16699">
                  <c:v> $39 400,00 </c:v>
                </c:pt>
                <c:pt idx="16700">
                  <c:v> $43 350,00 </c:v>
                </c:pt>
                <c:pt idx="16701">
                  <c:v> $38 350,00 </c:v>
                </c:pt>
                <c:pt idx="16702">
                  <c:v> $41 200,00 </c:v>
                </c:pt>
                <c:pt idx="16703">
                  <c:v> $35 850,00 </c:v>
                </c:pt>
                <c:pt idx="16704">
                  <c:v> $34 450,00 </c:v>
                </c:pt>
                <c:pt idx="16705">
                  <c:v> $36 400,00 </c:v>
                </c:pt>
                <c:pt idx="16706">
                  <c:v> $37 200,00 </c:v>
                </c:pt>
                <c:pt idx="16707">
                  <c:v> $35 000,00 </c:v>
                </c:pt>
                <c:pt idx="16708">
                  <c:v> $38 600,00 </c:v>
                </c:pt>
                <c:pt idx="16709">
                  <c:v> $36 250,00 </c:v>
                </c:pt>
                <c:pt idx="16710">
                  <c:v> $37 200,00 </c:v>
                </c:pt>
                <c:pt idx="16711">
                  <c:v> $34 850,00 </c:v>
                </c:pt>
                <c:pt idx="16712">
                  <c:v> $38 600,00 </c:v>
                </c:pt>
                <c:pt idx="16713">
                  <c:v> $47 850,00 </c:v>
                </c:pt>
                <c:pt idx="16714">
                  <c:v> $44 000,00 </c:v>
                </c:pt>
                <c:pt idx="16715">
                  <c:v> $45 800,00 </c:v>
                </c:pt>
                <c:pt idx="16716">
                  <c:v> $45 800,00 </c:v>
                </c:pt>
                <c:pt idx="16717">
                  <c:v> $47 600,00 </c:v>
                </c:pt>
                <c:pt idx="16718">
                  <c:v> $44 250,00 </c:v>
                </c:pt>
                <c:pt idx="16719">
                  <c:v> $46 050,00 </c:v>
                </c:pt>
                <c:pt idx="16720">
                  <c:v> $46 050,00 </c:v>
                </c:pt>
                <c:pt idx="16721">
                  <c:v> $45 100,00 </c:v>
                </c:pt>
                <c:pt idx="16722">
                  <c:v> $43 300,00 </c:v>
                </c:pt>
                <c:pt idx="16723">
                  <c:v> $44 400,00 </c:v>
                </c:pt>
                <c:pt idx="16724">
                  <c:v> $52 050,00 </c:v>
                </c:pt>
                <c:pt idx="16725">
                  <c:v> $42 600,00 </c:v>
                </c:pt>
                <c:pt idx="16726">
                  <c:v> $53 450,00 </c:v>
                </c:pt>
                <c:pt idx="16727">
                  <c:v> $43 800,00 </c:v>
                </c:pt>
                <c:pt idx="16728">
                  <c:v> $45 400,00 </c:v>
                </c:pt>
                <c:pt idx="16729">
                  <c:v> $42 400,00 </c:v>
                </c:pt>
                <c:pt idx="16730">
                  <c:v> $46 800,00 </c:v>
                </c:pt>
                <c:pt idx="16731">
                  <c:v> $43 500,00 </c:v>
                </c:pt>
                <c:pt idx="16732">
                  <c:v> $45 100,00 </c:v>
                </c:pt>
                <c:pt idx="16733">
                  <c:v> $42 100,00 </c:v>
                </c:pt>
                <c:pt idx="16734">
                  <c:v> $46 500,00 </c:v>
                </c:pt>
                <c:pt idx="16735">
                  <c:v> $90 100,00 </c:v>
                </c:pt>
                <c:pt idx="16736">
                  <c:v> $65 400,00 </c:v>
                </c:pt>
                <c:pt idx="16737">
                  <c:v> $68 500,00 </c:v>
                </c:pt>
                <c:pt idx="16738">
                  <c:v> $67 850,00 </c:v>
                </c:pt>
                <c:pt idx="16739">
                  <c:v> $64 750,00 </c:v>
                </c:pt>
                <c:pt idx="16740">
                  <c:v> $63 250,00 </c:v>
                </c:pt>
                <c:pt idx="16741">
                  <c:v> $88 850,00 </c:v>
                </c:pt>
                <c:pt idx="16742">
                  <c:v> $66 350,00 </c:v>
                </c:pt>
                <c:pt idx="16743">
                  <c:v> $63 250,00 </c:v>
                </c:pt>
                <c:pt idx="16744">
                  <c:v> $88 850,00 </c:v>
                </c:pt>
                <c:pt idx="16745">
                  <c:v> $66 350,00 </c:v>
                </c:pt>
                <c:pt idx="16746">
                  <c:v> $62 700,00 </c:v>
                </c:pt>
                <c:pt idx="16747">
                  <c:v> $65 800,00 </c:v>
                </c:pt>
                <c:pt idx="16748">
                  <c:v> $37 550,00 </c:v>
                </c:pt>
                <c:pt idx="16749">
                  <c:v> $51 250,00 </c:v>
                </c:pt>
                <c:pt idx="16750">
                  <c:v> $47 950,00 </c:v>
                </c:pt>
                <c:pt idx="16751">
                  <c:v>$44 262,50</c:v>
                </c:pt>
                <c:pt idx="16752">
                  <c:v> $38 300,00 </c:v>
                </c:pt>
                <c:pt idx="16753">
                  <c:v> $35 550,00 </c:v>
                </c:pt>
                <c:pt idx="16754">
                  <c:v> $53 250,00 </c:v>
                </c:pt>
                <c:pt idx="16755">
                  <c:v> $49 950,00 </c:v>
                </c:pt>
                <c:pt idx="16756">
                  <c:v>$44 262,50</c:v>
                </c:pt>
                <c:pt idx="16757">
                  <c:v> $40 300,00 </c:v>
                </c:pt>
                <c:pt idx="16758">
                  <c:v> $39 550,00 </c:v>
                </c:pt>
                <c:pt idx="16759">
                  <c:v> $51 000,00 </c:v>
                </c:pt>
                <c:pt idx="16760">
                  <c:v> $50 600,00 </c:v>
                </c:pt>
                <c:pt idx="16761">
                  <c:v> $40 650,00 </c:v>
                </c:pt>
                <c:pt idx="16762">
                  <c:v> $39 150,00 </c:v>
                </c:pt>
                <c:pt idx="16763">
                  <c:v> $35 200,00 </c:v>
                </c:pt>
                <c:pt idx="16764">
                  <c:v> $37 550,00 </c:v>
                </c:pt>
                <c:pt idx="16765">
                  <c:v> $53 000,00 </c:v>
                </c:pt>
                <c:pt idx="16766">
                  <c:v> $52 600,00 </c:v>
                </c:pt>
                <c:pt idx="16767">
                  <c:v> $42 650,00 </c:v>
                </c:pt>
                <c:pt idx="16768">
                  <c:v> $41 150,00 </c:v>
                </c:pt>
                <c:pt idx="16769">
                  <c:v> $37 200,00 </c:v>
                </c:pt>
                <c:pt idx="16770">
                  <c:v> $35 950,00 </c:v>
                </c:pt>
                <c:pt idx="16771">
                  <c:v> $47 050,00 </c:v>
                </c:pt>
                <c:pt idx="16772">
                  <c:v> $43 900,00 </c:v>
                </c:pt>
                <c:pt idx="16773">
                  <c:v> $47 950,00 </c:v>
                </c:pt>
                <c:pt idx="16774">
                  <c:v> $39 900,00 </c:v>
                </c:pt>
                <c:pt idx="16775">
                  <c:v> $37 650,00 </c:v>
                </c:pt>
                <c:pt idx="16776">
                  <c:v> $33 950,00 </c:v>
                </c:pt>
                <c:pt idx="16777">
                  <c:v> $49 050,00 </c:v>
                </c:pt>
                <c:pt idx="16778">
                  <c:v> $45 900,00 </c:v>
                </c:pt>
                <c:pt idx="16779">
                  <c:v> $49 950,00 </c:v>
                </c:pt>
                <c:pt idx="16780">
                  <c:v> $41 900,00 </c:v>
                </c:pt>
                <c:pt idx="16781">
                  <c:v> $39 650,00 </c:v>
                </c:pt>
                <c:pt idx="16782">
                  <c:v> $38 950,00 </c:v>
                </c:pt>
                <c:pt idx="16783">
                  <c:v> $43 650,00 </c:v>
                </c:pt>
                <c:pt idx="16784">
                  <c:v> $40 000,00 </c:v>
                </c:pt>
                <c:pt idx="16785">
                  <c:v> $46 800,00 </c:v>
                </c:pt>
                <c:pt idx="16786">
                  <c:v> $44 400,00 </c:v>
                </c:pt>
                <c:pt idx="16787">
                  <c:v> $37 150,00 </c:v>
                </c:pt>
                <c:pt idx="16788">
                  <c:v> $45 450,00 </c:v>
                </c:pt>
                <c:pt idx="16789">
                  <c:v> $41 800,00 </c:v>
                </c:pt>
                <c:pt idx="16790">
                  <c:v> $48 600,00 </c:v>
                </c:pt>
                <c:pt idx="16791">
                  <c:v> $46 200,00 </c:v>
                </c:pt>
                <c:pt idx="16792">
                  <c:v> $38 950,00 </c:v>
                </c:pt>
                <c:pt idx="16793">
                  <c:v> $43 650,00 </c:v>
                </c:pt>
                <c:pt idx="16794">
                  <c:v> $40 000,00 </c:v>
                </c:pt>
                <c:pt idx="16795">
                  <c:v> $46 800,00 </c:v>
                </c:pt>
                <c:pt idx="16796">
                  <c:v> $44 400,00 </c:v>
                </c:pt>
                <c:pt idx="16797">
                  <c:v> $37 150,00 </c:v>
                </c:pt>
                <c:pt idx="16798">
                  <c:v> $45 450,00 </c:v>
                </c:pt>
                <c:pt idx="16799">
                  <c:v> $41 800,00 </c:v>
                </c:pt>
                <c:pt idx="16800">
                  <c:v> $48 600,00 </c:v>
                </c:pt>
                <c:pt idx="16801">
                  <c:v> $46 200,00 </c:v>
                </c:pt>
                <c:pt idx="16802">
                  <c:v> $52 450,00 </c:v>
                </c:pt>
                <c:pt idx="16803">
                  <c:v> $63 350,00 </c:v>
                </c:pt>
                <c:pt idx="16804">
                  <c:v> $50 300,00 </c:v>
                </c:pt>
                <c:pt idx="16805">
                  <c:v> $65 900,00 </c:v>
                </c:pt>
                <c:pt idx="16806">
                  <c:v> $52 450,00 </c:v>
                </c:pt>
                <c:pt idx="16807">
                  <c:v> $56 400,00 </c:v>
                </c:pt>
                <c:pt idx="16808">
                  <c:v> $63 350,00 </c:v>
                </c:pt>
                <c:pt idx="16809">
                  <c:v> $50 300,00 </c:v>
                </c:pt>
                <c:pt idx="16810">
                  <c:v> $65 900,00 </c:v>
                </c:pt>
                <c:pt idx="16811">
                  <c:v> $52 000,00 </c:v>
                </c:pt>
                <c:pt idx="16812">
                  <c:v> $62 850,00 </c:v>
                </c:pt>
                <c:pt idx="16813">
                  <c:v> $65 350,00 </c:v>
                </c:pt>
                <c:pt idx="16814">
                  <c:v> $49 850,00 </c:v>
                </c:pt>
                <c:pt idx="16815">
                  <c:v> $52 000,00 </c:v>
                </c:pt>
                <c:pt idx="16816">
                  <c:v> $62 850,00 </c:v>
                </c:pt>
                <c:pt idx="16817">
                  <c:v> $65 350,00 </c:v>
                </c:pt>
                <c:pt idx="16818">
                  <c:v> $49 850,00 </c:v>
                </c:pt>
                <c:pt idx="16819">
                  <c:v> $51 750,00 </c:v>
                </c:pt>
                <c:pt idx="16820">
                  <c:v> $62 100,00 </c:v>
                </c:pt>
                <c:pt idx="16821">
                  <c:v> $64 600,00 </c:v>
                </c:pt>
                <c:pt idx="16822">
                  <c:v> $49 600,00 </c:v>
                </c:pt>
                <c:pt idx="16823">
                  <c:v> $46 900,00 </c:v>
                </c:pt>
                <c:pt idx="16824">
                  <c:v> $54 900,00 </c:v>
                </c:pt>
                <c:pt idx="16825">
                  <c:v> $40 750,00 </c:v>
                </c:pt>
                <c:pt idx="16826">
                  <c:v> $44 900,00 </c:v>
                </c:pt>
                <c:pt idx="16827">
                  <c:v> $56 900,00 </c:v>
                </c:pt>
                <c:pt idx="16828">
                  <c:v> $42 750,00 </c:v>
                </c:pt>
                <c:pt idx="16829">
                  <c:v> $44 300,00 </c:v>
                </c:pt>
                <c:pt idx="16830">
                  <c:v> $48 300,00 </c:v>
                </c:pt>
                <c:pt idx="16831">
                  <c:v> $52 000,00 </c:v>
                </c:pt>
                <c:pt idx="16832">
                  <c:v> $44 500,00 </c:v>
                </c:pt>
                <c:pt idx="16833">
                  <c:v> $39 950,00 </c:v>
                </c:pt>
                <c:pt idx="16834">
                  <c:v> $42 300,00 </c:v>
                </c:pt>
                <c:pt idx="16835">
                  <c:v> $50 300,00 </c:v>
                </c:pt>
                <c:pt idx="16836">
                  <c:v> $54 000,00 </c:v>
                </c:pt>
                <c:pt idx="16837">
                  <c:v> $46 500,00 </c:v>
                </c:pt>
                <c:pt idx="16838">
                  <c:v> $41 950,00 </c:v>
                </c:pt>
                <c:pt idx="16839">
                  <c:v> $48 550,00 </c:v>
                </c:pt>
                <c:pt idx="16840">
                  <c:v> $53 400,00 </c:v>
                </c:pt>
                <c:pt idx="16841">
                  <c:v> $47 700,00 </c:v>
                </c:pt>
                <c:pt idx="16842">
                  <c:v> $46 050,00 </c:v>
                </c:pt>
                <c:pt idx="16843">
                  <c:v> $62 100,00 </c:v>
                </c:pt>
                <c:pt idx="16844">
                  <c:v> $49 650,00 </c:v>
                </c:pt>
                <c:pt idx="16845">
                  <c:v> $40 950,00 </c:v>
                </c:pt>
                <c:pt idx="16846">
                  <c:v> $42 600,00 </c:v>
                </c:pt>
                <c:pt idx="16847">
                  <c:v> $48 550,00 </c:v>
                </c:pt>
                <c:pt idx="16848">
                  <c:v> $53 400,00 </c:v>
                </c:pt>
                <c:pt idx="16849">
                  <c:v> $46 050,00 </c:v>
                </c:pt>
                <c:pt idx="16850">
                  <c:v> $51 750,00 </c:v>
                </c:pt>
                <c:pt idx="16851">
                  <c:v> $62 100,00 </c:v>
                </c:pt>
                <c:pt idx="16852">
                  <c:v> $40 950,00 </c:v>
                </c:pt>
                <c:pt idx="16853">
                  <c:v> $53 650,00 </c:v>
                </c:pt>
                <c:pt idx="16854">
                  <c:v> $42 600,00 </c:v>
                </c:pt>
                <c:pt idx="16855">
                  <c:v> $41 400,00 </c:v>
                </c:pt>
                <c:pt idx="16856">
                  <c:v> $40 100,00 </c:v>
                </c:pt>
                <c:pt idx="16857">
                  <c:v> $30 150,00 </c:v>
                </c:pt>
                <c:pt idx="16858">
                  <c:v> $33 000,00 </c:v>
                </c:pt>
                <c:pt idx="16859">
                  <c:v> $39 200,00 </c:v>
                </c:pt>
                <c:pt idx="16860">
                  <c:v> $35 000,00 </c:v>
                </c:pt>
                <c:pt idx="16861">
                  <c:v> $41 400,00 </c:v>
                </c:pt>
                <c:pt idx="16862">
                  <c:v> $38 500,00 </c:v>
                </c:pt>
                <c:pt idx="16863">
                  <c:v> $35 300,00 </c:v>
                </c:pt>
                <c:pt idx="16864">
                  <c:v> $32 600,00 </c:v>
                </c:pt>
                <c:pt idx="16865">
                  <c:v> $29 950,00 </c:v>
                </c:pt>
                <c:pt idx="16866">
                  <c:v> $37 700,00 </c:v>
                </c:pt>
                <c:pt idx="16867">
                  <c:v> $34 400,00 </c:v>
                </c:pt>
                <c:pt idx="16868">
                  <c:v> $40 100,00 </c:v>
                </c:pt>
                <c:pt idx="16869">
                  <c:v> $30 150,00 </c:v>
                </c:pt>
                <c:pt idx="16870">
                  <c:v> $33 000,00 </c:v>
                </c:pt>
                <c:pt idx="16871">
                  <c:v> $36 900,00 </c:v>
                </c:pt>
                <c:pt idx="16872">
                  <c:v> $35 000,00 </c:v>
                </c:pt>
                <c:pt idx="16873">
                  <c:v> $53 950,00 </c:v>
                </c:pt>
                <c:pt idx="16874">
                  <c:v> $65 050,00 </c:v>
                </c:pt>
                <c:pt idx="16875">
                  <c:v> $51 800,00 </c:v>
                </c:pt>
                <c:pt idx="16876">
                  <c:v> $67 600,00 </c:v>
                </c:pt>
                <c:pt idx="16877">
                  <c:v> $53 950,00 </c:v>
                </c:pt>
                <c:pt idx="16878">
                  <c:v> $65 050,00 </c:v>
                </c:pt>
                <c:pt idx="16879">
                  <c:v> $51 800,00 </c:v>
                </c:pt>
                <c:pt idx="16880">
                  <c:v> $67 600,00 </c:v>
                </c:pt>
                <c:pt idx="16881">
                  <c:v> $53 500,00 </c:v>
                </c:pt>
                <c:pt idx="16882">
                  <c:v> $64 550,00 </c:v>
                </c:pt>
                <c:pt idx="16883">
                  <c:v> $67 050,00 </c:v>
                </c:pt>
                <c:pt idx="16884">
                  <c:v> $51 350,00 </c:v>
                </c:pt>
                <c:pt idx="16885">
                  <c:v> $53 500,00 </c:v>
                </c:pt>
                <c:pt idx="16886">
                  <c:v> $64 550,00 </c:v>
                </c:pt>
                <c:pt idx="16887">
                  <c:v> $67 050,00 </c:v>
                </c:pt>
                <c:pt idx="16888">
                  <c:v> $51 350,00 </c:v>
                </c:pt>
                <c:pt idx="16889">
                  <c:v> $85 900,00 </c:v>
                </c:pt>
                <c:pt idx="16890">
                  <c:v> $75 850,00 </c:v>
                </c:pt>
                <c:pt idx="16891">
                  <c:v> $69 500,00 </c:v>
                </c:pt>
                <c:pt idx="16892">
                  <c:v> $80 500,00 </c:v>
                </c:pt>
                <c:pt idx="16893">
                  <c:v> $48 500,00 </c:v>
                </c:pt>
                <c:pt idx="16894">
                  <c:v> $79 990,00 </c:v>
                </c:pt>
                <c:pt idx="16895">
                  <c:v> $61 500,00 </c:v>
                </c:pt>
                <c:pt idx="16896">
                  <c:v> $58 900,00 </c:v>
                </c:pt>
                <c:pt idx="16897">
                  <c:v> $54 600,00 </c:v>
                </c:pt>
                <c:pt idx="16898">
                  <c:v> $50 000,00 </c:v>
                </c:pt>
                <c:pt idx="16899">
                  <c:v> $63 000,00 </c:v>
                </c:pt>
                <c:pt idx="16900">
                  <c:v> $55 900,00 </c:v>
                </c:pt>
                <c:pt idx="16901">
                  <c:v> $51 600,00 </c:v>
                </c:pt>
                <c:pt idx="16902">
                  <c:v> $47 000,00 </c:v>
                </c:pt>
                <c:pt idx="16903">
                  <c:v> $44 600,00 </c:v>
                </c:pt>
                <c:pt idx="16904">
                  <c:v> $57 400,00 </c:v>
                </c:pt>
                <c:pt idx="16905">
                  <c:v> $53 100,00 </c:v>
                </c:pt>
                <c:pt idx="16906">
                  <c:v> $46 275,00 </c:v>
                </c:pt>
                <c:pt idx="16907">
                  <c:v> $59 775,00 </c:v>
                </c:pt>
                <c:pt idx="16908">
                  <c:v> $58 375,00 </c:v>
                </c:pt>
                <c:pt idx="16909">
                  <c:v> $53 325,00 </c:v>
                </c:pt>
                <c:pt idx="16910">
                  <c:v> $48 975,00 </c:v>
                </c:pt>
                <c:pt idx="16911">
                  <c:v> $63 200,00 </c:v>
                </c:pt>
                <c:pt idx="16912">
                  <c:v> $57 175,00 </c:v>
                </c:pt>
                <c:pt idx="16913">
                  <c:v> $52 125,00 </c:v>
                </c:pt>
                <c:pt idx="16914">
                  <c:v> $47 775,00 </c:v>
                </c:pt>
                <c:pt idx="16915">
                  <c:v> $62 000,00 </c:v>
                </c:pt>
                <c:pt idx="16916">
                  <c:v> $54 175,00 </c:v>
                </c:pt>
                <c:pt idx="16917">
                  <c:v> $49 125,00 </c:v>
                </c:pt>
                <c:pt idx="16918">
                  <c:v> $44 775,00 </c:v>
                </c:pt>
                <c:pt idx="16919">
                  <c:v> $42 065,00 </c:v>
                </c:pt>
                <c:pt idx="16920">
                  <c:v> $55 675,00 </c:v>
                </c:pt>
                <c:pt idx="16921">
                  <c:v> $50 625,00 </c:v>
                </c:pt>
                <c:pt idx="16922">
                  <c:v> $86 850,00 </c:v>
                </c:pt>
                <c:pt idx="16923">
                  <c:v> $82 050,00 </c:v>
                </c:pt>
                <c:pt idx="16924">
                  <c:v> $68 850,00 </c:v>
                </c:pt>
                <c:pt idx="16925">
                  <c:v> $83 350,00 </c:v>
                </c:pt>
                <c:pt idx="16926">
                  <c:v> $80 750,00 </c:v>
                </c:pt>
                <c:pt idx="16927">
                  <c:v> $70 150,00 </c:v>
                </c:pt>
                <c:pt idx="16928">
                  <c:v> $60 750,00 </c:v>
                </c:pt>
                <c:pt idx="16929">
                  <c:v> $122 750,00 </c:v>
                </c:pt>
                <c:pt idx="16930">
                  <c:v> $86 350,00 </c:v>
                </c:pt>
                <c:pt idx="16931">
                  <c:v> $100 750,00 </c:v>
                </c:pt>
                <c:pt idx="16932">
                  <c:v> $83 750,00 </c:v>
                </c:pt>
                <c:pt idx="16933">
                  <c:v> $85 150,00 </c:v>
                </c:pt>
                <c:pt idx="16934">
                  <c:v> $71 950,00 </c:v>
                </c:pt>
                <c:pt idx="16935">
                  <c:v> $86 450,00 </c:v>
                </c:pt>
                <c:pt idx="16936">
                  <c:v> $83 850,00 </c:v>
                </c:pt>
                <c:pt idx="16937">
                  <c:v> $73 250,00 </c:v>
                </c:pt>
                <c:pt idx="16938">
                  <c:v> $63 850,00 </c:v>
                </c:pt>
                <c:pt idx="16939">
                  <c:v> $125 850,00 </c:v>
                </c:pt>
                <c:pt idx="16940">
                  <c:v> $89 450,00 </c:v>
                </c:pt>
                <c:pt idx="16941">
                  <c:v> $103 850,00 </c:v>
                </c:pt>
                <c:pt idx="16942">
                  <c:v> $63 000,00 </c:v>
                </c:pt>
                <c:pt idx="16943">
                  <c:v> $81 200,00 </c:v>
                </c:pt>
                <c:pt idx="16944">
                  <c:v> $68 000,00 </c:v>
                </c:pt>
                <c:pt idx="16945">
                  <c:v> $82 500,00 </c:v>
                </c:pt>
                <c:pt idx="16946">
                  <c:v> $121 900,00 </c:v>
                </c:pt>
                <c:pt idx="16947">
                  <c:v> $85 500,00 </c:v>
                </c:pt>
                <c:pt idx="16948">
                  <c:v> $99 900,00 </c:v>
                </c:pt>
                <c:pt idx="16949">
                  <c:v> $92 500,00 </c:v>
                </c:pt>
                <c:pt idx="16950">
                  <c:v> $82 900,00 </c:v>
                </c:pt>
                <c:pt idx="16951">
                  <c:v> $89 500,00 </c:v>
                </c:pt>
                <c:pt idx="16952">
                  <c:v> $79 900,00 </c:v>
                </c:pt>
                <c:pt idx="16953">
                  <c:v> $69 300,00 </c:v>
                </c:pt>
                <c:pt idx="16954">
                  <c:v> $59 900,00 </c:v>
                </c:pt>
                <c:pt idx="16955">
                  <c:v> $84 300,00 </c:v>
                </c:pt>
                <c:pt idx="16956">
                  <c:v> $71 100,00 </c:v>
                </c:pt>
                <c:pt idx="16957">
                  <c:v> $85 600,00 </c:v>
                </c:pt>
                <c:pt idx="16958">
                  <c:v> $125 000,00 </c:v>
                </c:pt>
                <c:pt idx="16959">
                  <c:v> $88 600,00 </c:v>
                </c:pt>
                <c:pt idx="16960">
                  <c:v> $103 000,00 </c:v>
                </c:pt>
                <c:pt idx="16961">
                  <c:v> $95 600,00 </c:v>
                </c:pt>
                <c:pt idx="16962">
                  <c:v> $86 000,00 </c:v>
                </c:pt>
                <c:pt idx="16963">
                  <c:v> $92 600,00 </c:v>
                </c:pt>
                <c:pt idx="16964">
                  <c:v> $83 000,00 </c:v>
                </c:pt>
                <c:pt idx="16965">
                  <c:v> $72 400,00 </c:v>
                </c:pt>
                <c:pt idx="16966">
                  <c:v> $106 450,00 </c:v>
                </c:pt>
                <c:pt idx="16967">
                  <c:v> $77 300,00 </c:v>
                </c:pt>
                <c:pt idx="16968">
                  <c:v> $65 000,00 </c:v>
                </c:pt>
                <c:pt idx="16969">
                  <c:v> $78 800,00 </c:v>
                </c:pt>
                <c:pt idx="16970">
                  <c:v> $66 300,00 </c:v>
                </c:pt>
                <c:pt idx="16971">
                  <c:v> $84 800,00 </c:v>
                </c:pt>
                <c:pt idx="16972">
                  <c:v> $103 600,00 </c:v>
                </c:pt>
                <c:pt idx="16973">
                  <c:v> $80 400,00 </c:v>
                </c:pt>
                <c:pt idx="16974">
                  <c:v> $68 100,00 </c:v>
                </c:pt>
                <c:pt idx="16975">
                  <c:v> $81 900,00 </c:v>
                </c:pt>
                <c:pt idx="16976">
                  <c:v> $165 000,00 </c:v>
                </c:pt>
                <c:pt idx="16977">
                  <c:v> $69 400,00 </c:v>
                </c:pt>
                <c:pt idx="16978">
                  <c:v> $87 900,00 </c:v>
                </c:pt>
                <c:pt idx="16979">
                  <c:v> $69 000,00 </c:v>
                </c:pt>
                <c:pt idx="16980">
                  <c:v> $99 000,00 </c:v>
                </c:pt>
                <c:pt idx="16981">
                  <c:v> $77 000,00 </c:v>
                </c:pt>
                <c:pt idx="16982">
                  <c:v> $65 000,00 </c:v>
                </c:pt>
                <c:pt idx="16983">
                  <c:v> $92 000,00 </c:v>
                </c:pt>
                <c:pt idx="16984">
                  <c:v> $81 000,00 </c:v>
                </c:pt>
                <c:pt idx="16985">
                  <c:v> $69 000,00 </c:v>
                </c:pt>
                <c:pt idx="16986">
                  <c:v> $92 000,00 </c:v>
                </c:pt>
                <c:pt idx="16987">
                  <c:v> $81 000,00 </c:v>
                </c:pt>
                <c:pt idx="16988">
                  <c:v> $39 725,00 </c:v>
                </c:pt>
                <c:pt idx="16989">
                  <c:v> $52 275,00 </c:v>
                </c:pt>
                <c:pt idx="16990">
                  <c:v> $50 025,00 </c:v>
                </c:pt>
                <c:pt idx="16991">
                  <c:v> $46 425,00 </c:v>
                </c:pt>
                <c:pt idx="16992">
                  <c:v> $42 525,00 </c:v>
                </c:pt>
                <c:pt idx="16993">
                  <c:v> $56 910,00 </c:v>
                </c:pt>
                <c:pt idx="16994">
                  <c:v> $50 125,00 </c:v>
                </c:pt>
                <c:pt idx="16995">
                  <c:v> $46 025,00 </c:v>
                </c:pt>
                <c:pt idx="16996">
                  <c:v> $42 125,00 </c:v>
                </c:pt>
                <c:pt idx="16997">
                  <c:v> $56 500,00 </c:v>
                </c:pt>
                <c:pt idx="16998">
                  <c:v> $45 825,00 </c:v>
                </c:pt>
                <c:pt idx="16999">
                  <c:v> $42 225,00 </c:v>
                </c:pt>
                <c:pt idx="17000">
                  <c:v> $38 325,00 </c:v>
                </c:pt>
                <c:pt idx="17001">
                  <c:v> $35 725,00 </c:v>
                </c:pt>
                <c:pt idx="17002">
                  <c:v> $47 325,00 </c:v>
                </c:pt>
                <c:pt idx="17003">
                  <c:v> $43 725,00 </c:v>
                </c:pt>
                <c:pt idx="17004">
                  <c:v> $39 825,00 </c:v>
                </c:pt>
                <c:pt idx="17005">
                  <c:v> $37 225,00 </c:v>
                </c:pt>
                <c:pt idx="17006">
                  <c:v> $54 775,00 </c:v>
                </c:pt>
                <c:pt idx="17007">
                  <c:v> $52 525,00 </c:v>
                </c:pt>
                <c:pt idx="17008">
                  <c:v> $48 925,00 </c:v>
                </c:pt>
                <c:pt idx="17009">
                  <c:v> $45 025,00 </c:v>
                </c:pt>
                <c:pt idx="17010">
                  <c:v> $59 410,00 </c:v>
                </c:pt>
                <c:pt idx="17011">
                  <c:v> $52 625,00 </c:v>
                </c:pt>
                <c:pt idx="17012">
                  <c:v> $48 525,00 </c:v>
                </c:pt>
                <c:pt idx="17013">
                  <c:v> $44 625,00 </c:v>
                </c:pt>
                <c:pt idx="17014">
                  <c:v> $59 000,00 </c:v>
                </c:pt>
                <c:pt idx="17015">
                  <c:v> $48 325,00 </c:v>
                </c:pt>
                <c:pt idx="17016">
                  <c:v> $44 725,00 </c:v>
                </c:pt>
                <c:pt idx="17017">
                  <c:v> $40 825,00 </c:v>
                </c:pt>
                <c:pt idx="17018">
                  <c:v> $38 225,00 </c:v>
                </c:pt>
                <c:pt idx="17019">
                  <c:v> $49 825,00 </c:v>
                </c:pt>
                <c:pt idx="17020">
                  <c:v> $46 225,00 </c:v>
                </c:pt>
                <c:pt idx="17021">
                  <c:v> $42 325,00 </c:v>
                </c:pt>
                <c:pt idx="17022">
                  <c:v> $54 465,00 </c:v>
                </c:pt>
                <c:pt idx="17023">
                  <c:v> $71 215,00 </c:v>
                </c:pt>
                <c:pt idx="17024">
                  <c:v> $64 575,00 </c:v>
                </c:pt>
                <c:pt idx="17025">
                  <c:v> $57 985,00 </c:v>
                </c:pt>
                <c:pt idx="17026">
                  <c:v> $52 965,00 </c:v>
                </c:pt>
                <c:pt idx="17027">
                  <c:v> $67 565,00 </c:v>
                </c:pt>
                <c:pt idx="17028">
                  <c:v> $63 810,00 </c:v>
                </c:pt>
                <c:pt idx="17029">
                  <c:v> $54 985,00 </c:v>
                </c:pt>
                <c:pt idx="17030">
                  <c:v> $49 965,00 </c:v>
                </c:pt>
                <c:pt idx="17031">
                  <c:v> $56 485,00 </c:v>
                </c:pt>
                <c:pt idx="17032">
                  <c:v> $51 465,00 </c:v>
                </c:pt>
                <c:pt idx="17033">
                  <c:v> $67 625,00 </c:v>
                </c:pt>
                <c:pt idx="17034">
                  <c:v> $60 985,00 </c:v>
                </c:pt>
                <c:pt idx="17035">
                  <c:v> $55 965,00 </c:v>
                </c:pt>
                <c:pt idx="17036">
                  <c:v> $70 565,00 </c:v>
                </c:pt>
                <c:pt idx="17037">
                  <c:v> $66 810,00 </c:v>
                </c:pt>
                <c:pt idx="17038">
                  <c:v> $57 985,00 </c:v>
                </c:pt>
                <c:pt idx="17039">
                  <c:v> $52 965,00 </c:v>
                </c:pt>
                <c:pt idx="17040">
                  <c:v> $59 485,00 </c:v>
                </c:pt>
                <c:pt idx="17041">
                  <c:v> $52 275,00 </c:v>
                </c:pt>
                <c:pt idx="17042">
                  <c:v> $70 450,00 </c:v>
                </c:pt>
                <c:pt idx="17043">
                  <c:v> $72 100,00 </c:v>
                </c:pt>
                <c:pt idx="17044">
                  <c:v> $63 865,00 </c:v>
                </c:pt>
                <c:pt idx="17045">
                  <c:v> $62 325,00 </c:v>
                </c:pt>
                <c:pt idx="17046">
                  <c:v> $58 425,00 </c:v>
                </c:pt>
                <c:pt idx="17047">
                  <c:v> $53 965,00 </c:v>
                </c:pt>
                <c:pt idx="17048">
                  <c:v> $68 025,00 </c:v>
                </c:pt>
                <c:pt idx="17049">
                  <c:v> $61 125,00 </c:v>
                </c:pt>
                <c:pt idx="17050">
                  <c:v> $57 225,00 </c:v>
                </c:pt>
                <c:pt idx="17051">
                  <c:v> $52 765,00 </c:v>
                </c:pt>
                <c:pt idx="17052">
                  <c:v> $67 425,00 </c:v>
                </c:pt>
                <c:pt idx="17053">
                  <c:v> $58 125,00 </c:v>
                </c:pt>
                <c:pt idx="17054">
                  <c:v> $54 225,00 </c:v>
                </c:pt>
                <c:pt idx="17055">
                  <c:v> $49 765,00 </c:v>
                </c:pt>
                <c:pt idx="17056">
                  <c:v> $47 775,00 </c:v>
                </c:pt>
                <c:pt idx="17057">
                  <c:v> $59 625,00 </c:v>
                </c:pt>
                <c:pt idx="17058">
                  <c:v> $55 725,00 </c:v>
                </c:pt>
                <c:pt idx="17059">
                  <c:v> $51 265,00 </c:v>
                </c:pt>
                <c:pt idx="17060">
                  <c:v> $49 275,00 </c:v>
                </c:pt>
                <c:pt idx="17061">
                  <c:v> $66 865,00 </c:v>
                </c:pt>
                <c:pt idx="17062">
                  <c:v> $65 325,00 </c:v>
                </c:pt>
                <c:pt idx="17063">
                  <c:v> $61 425,00 </c:v>
                </c:pt>
                <c:pt idx="17064">
                  <c:v> $56 965,00 </c:v>
                </c:pt>
                <c:pt idx="17065">
                  <c:v> $71 025,00 </c:v>
                </c:pt>
                <c:pt idx="17066">
                  <c:v> $64 125,00 </c:v>
                </c:pt>
                <c:pt idx="17067">
                  <c:v> $60 225,00 </c:v>
                </c:pt>
                <c:pt idx="17068">
                  <c:v> $55 765,00 </c:v>
                </c:pt>
                <c:pt idx="17069">
                  <c:v> $70 425,00 </c:v>
                </c:pt>
                <c:pt idx="17070">
                  <c:v> $61 125,00 </c:v>
                </c:pt>
                <c:pt idx="17071">
                  <c:v> $57 225,00 </c:v>
                </c:pt>
                <c:pt idx="17072">
                  <c:v> $52 765,00 </c:v>
                </c:pt>
                <c:pt idx="17073">
                  <c:v> $50 775,00 </c:v>
                </c:pt>
                <c:pt idx="17074">
                  <c:v> $62 625,00 </c:v>
                </c:pt>
                <c:pt idx="17075">
                  <c:v> $58 725,00 </c:v>
                </c:pt>
                <c:pt idx="17076">
                  <c:v> $54 265,00 </c:v>
                </c:pt>
                <c:pt idx="17077">
                  <c:v> $54 900,00 </c:v>
                </c:pt>
                <c:pt idx="17078">
                  <c:v> $62 700,00 </c:v>
                </c:pt>
                <c:pt idx="17079">
                  <c:v> $60 650,00 </c:v>
                </c:pt>
                <c:pt idx="17080">
                  <c:v> $56 550,00 </c:v>
                </c:pt>
                <c:pt idx="17081">
                  <c:v> $51 900,00 </c:v>
                </c:pt>
                <c:pt idx="17082">
                  <c:v> $65 700,00 </c:v>
                </c:pt>
                <c:pt idx="17083">
                  <c:v> $63 650,00 </c:v>
                </c:pt>
                <c:pt idx="17084">
                  <c:v> $59 550,00 </c:v>
                </c:pt>
                <c:pt idx="17085">
                  <c:v> $59 875,00 </c:v>
                </c:pt>
                <c:pt idx="17086">
                  <c:v> $99 000,00 </c:v>
                </c:pt>
                <c:pt idx="17087">
                  <c:v> $83 550,00 </c:v>
                </c:pt>
                <c:pt idx="17088">
                  <c:v> $70 875,00 </c:v>
                </c:pt>
                <c:pt idx="17089">
                  <c:v> $57 175,00 </c:v>
                </c:pt>
                <c:pt idx="17090">
                  <c:v> $57 175,00 </c:v>
                </c:pt>
                <c:pt idx="17091">
                  <c:v> $50 175,00 </c:v>
                </c:pt>
                <c:pt idx="17092">
                  <c:v> $59 875,00 </c:v>
                </c:pt>
                <c:pt idx="17093">
                  <c:v> $53 000,00 </c:v>
                </c:pt>
                <c:pt idx="17094">
                  <c:v> $83 200,00 </c:v>
                </c:pt>
                <c:pt idx="17095">
                  <c:v> $68 100,00 </c:v>
                </c:pt>
                <c:pt idx="17096">
                  <c:v> $50 500,00 </c:v>
                </c:pt>
                <c:pt idx="17097">
                  <c:v> $46 975,00 </c:v>
                </c:pt>
                <c:pt idx="17098">
                  <c:v> $99 000,00 </c:v>
                </c:pt>
                <c:pt idx="17099">
                  <c:v> $46 975,00 </c:v>
                </c:pt>
                <c:pt idx="17100">
                  <c:v> $99 000,00 </c:v>
                </c:pt>
                <c:pt idx="17101">
                  <c:v> $83 200,00 </c:v>
                </c:pt>
                <c:pt idx="17102">
                  <c:v> $68 100,00 </c:v>
                </c:pt>
                <c:pt idx="17103">
                  <c:v> $50 000,00 </c:v>
                </c:pt>
                <c:pt idx="17104">
                  <c:v> $53 000,00 </c:v>
                </c:pt>
                <c:pt idx="17105">
                  <c:v> $53 000,00 </c:v>
                </c:pt>
                <c:pt idx="17106">
                  <c:v> $82 000,00 </c:v>
                </c:pt>
                <c:pt idx="17107">
                  <c:v> $68 100,00 </c:v>
                </c:pt>
                <c:pt idx="17108">
                  <c:v> $59 000,00 </c:v>
                </c:pt>
                <c:pt idx="17109">
                  <c:v> $59 000,00 </c:v>
                </c:pt>
                <c:pt idx="17110">
                  <c:v> $52 500,00 </c:v>
                </c:pt>
                <c:pt idx="17111">
                  <c:v> $79 600,00 </c:v>
                </c:pt>
                <c:pt idx="17112">
                  <c:v> $67 600,00 </c:v>
                </c:pt>
                <c:pt idx="17113">
                  <c:v> $56 500,00 </c:v>
                </c:pt>
                <c:pt idx="17114">
                  <c:v> $56 500,00 </c:v>
                </c:pt>
                <c:pt idx="17115">
                  <c:v> $51 150,00 </c:v>
                </c:pt>
                <c:pt idx="17116">
                  <c:v> $79 150,00 </c:v>
                </c:pt>
                <c:pt idx="17117">
                  <c:v> $67 150,00 </c:v>
                </c:pt>
                <c:pt idx="17118">
                  <c:v> $56 150,00 </c:v>
                </c:pt>
                <c:pt idx="17119">
                  <c:v> $56 150,00 </c:v>
                </c:pt>
                <c:pt idx="17120">
                  <c:v> $49 200,00 </c:v>
                </c:pt>
                <c:pt idx="17121">
                  <c:v> $63 700,00 </c:v>
                </c:pt>
                <c:pt idx="17122">
                  <c:v> $55 200,00 </c:v>
                </c:pt>
                <c:pt idx="17123">
                  <c:v> $78 600,00 </c:v>
                </c:pt>
                <c:pt idx="17124">
                  <c:v> $122 700,00 </c:v>
                </c:pt>
                <c:pt idx="17125">
                  <c:v> $96 600,00 </c:v>
                </c:pt>
                <c:pt idx="17126">
                  <c:v> $84 800,00 </c:v>
                </c:pt>
                <c:pt idx="17127">
                  <c:v> $99 600,00 </c:v>
                </c:pt>
                <c:pt idx="17128">
                  <c:v> $87 800,00 </c:v>
                </c:pt>
                <c:pt idx="17129">
                  <c:v> $93 300,00 </c:v>
                </c:pt>
                <c:pt idx="17130">
                  <c:v> $75 700,00 </c:v>
                </c:pt>
                <c:pt idx="17131">
                  <c:v> $87 700,00 </c:v>
                </c:pt>
                <c:pt idx="17132">
                  <c:v> $90 700,00 </c:v>
                </c:pt>
                <c:pt idx="17133">
                  <c:v> $78 300,00 </c:v>
                </c:pt>
                <c:pt idx="17134">
                  <c:v> $122 400,00 </c:v>
                </c:pt>
                <c:pt idx="17135">
                  <c:v> $96 300,00 </c:v>
                </c:pt>
                <c:pt idx="17136">
                  <c:v> $84 500,00 </c:v>
                </c:pt>
                <c:pt idx="17137">
                  <c:v> $93 000,00 </c:v>
                </c:pt>
                <c:pt idx="17138">
                  <c:v> $75 400,00 </c:v>
                </c:pt>
                <c:pt idx="17139">
                  <c:v> $87 400,00 </c:v>
                </c:pt>
                <c:pt idx="17140">
                  <c:v> $77 900,00 </c:v>
                </c:pt>
                <c:pt idx="17141">
                  <c:v> $118 000,00 </c:v>
                </c:pt>
                <c:pt idx="17142">
                  <c:v> $95 000,00 </c:v>
                </c:pt>
                <c:pt idx="17143">
                  <c:v> $83 200,00 </c:v>
                </c:pt>
                <c:pt idx="17144">
                  <c:v> $92 000,00 </c:v>
                </c:pt>
                <c:pt idx="17145">
                  <c:v> $74 400,00 </c:v>
                </c:pt>
                <c:pt idx="17146">
                  <c:v> $121 000,00 </c:v>
                </c:pt>
                <c:pt idx="17147">
                  <c:v> $86 700,00 </c:v>
                </c:pt>
                <c:pt idx="17148">
                  <c:v> $77 700,00 </c:v>
                </c:pt>
                <c:pt idx="17149">
                  <c:v> $116 000,00 </c:v>
                </c:pt>
                <c:pt idx="17150">
                  <c:v> $93 600,00 </c:v>
                </c:pt>
                <c:pt idx="17151">
                  <c:v> $81 200,00 </c:v>
                </c:pt>
                <c:pt idx="17152">
                  <c:v> $90 600,00 </c:v>
                </c:pt>
                <c:pt idx="17153">
                  <c:v> $74 200,00 </c:v>
                </c:pt>
                <c:pt idx="17154">
                  <c:v> $119 000,00 </c:v>
                </c:pt>
                <c:pt idx="17155">
                  <c:v> $84 700,00 </c:v>
                </c:pt>
                <c:pt idx="17156">
                  <c:v> $77 700,00 </c:v>
                </c:pt>
                <c:pt idx="17157">
                  <c:v> $116 000,00 </c:v>
                </c:pt>
                <c:pt idx="17158">
                  <c:v> $93 600,00 </c:v>
                </c:pt>
                <c:pt idx="17159">
                  <c:v> $81 200,00 </c:v>
                </c:pt>
                <c:pt idx="17160">
                  <c:v> $90 600,00 </c:v>
                </c:pt>
                <c:pt idx="17161">
                  <c:v> $74 200,00 </c:v>
                </c:pt>
                <c:pt idx="17162">
                  <c:v> $119 000,00 </c:v>
                </c:pt>
                <c:pt idx="17163">
                  <c:v> $84 700,00 </c:v>
                </c:pt>
                <c:pt idx="17164">
                  <c:v> $76 700,00 </c:v>
                </c:pt>
                <c:pt idx="17165">
                  <c:v> $155 000,00 </c:v>
                </c:pt>
                <c:pt idx="17166">
                  <c:v> $119 100,00 </c:v>
                </c:pt>
                <c:pt idx="17167">
                  <c:v> $92 600,00 </c:v>
                </c:pt>
                <c:pt idx="17168">
                  <c:v> $81 200,00 </c:v>
                </c:pt>
                <c:pt idx="17169">
                  <c:v> $112 600,00 </c:v>
                </c:pt>
                <c:pt idx="17170">
                  <c:v> $89 600,00 </c:v>
                </c:pt>
                <c:pt idx="17171">
                  <c:v> $73 200,00 </c:v>
                </c:pt>
                <c:pt idx="17172">
                  <c:v> $83 700,00 </c:v>
                </c:pt>
                <c:pt idx="17173">
                  <c:v> $73 700,00 </c:v>
                </c:pt>
                <c:pt idx="17174">
                  <c:v> $117 700,00 </c:v>
                </c:pt>
                <c:pt idx="17175">
                  <c:v> $91 600,00 </c:v>
                </c:pt>
                <c:pt idx="17176">
                  <c:v> $80 700,00 </c:v>
                </c:pt>
                <c:pt idx="17177">
                  <c:v> $111 200,00 </c:v>
                </c:pt>
                <c:pt idx="17178">
                  <c:v> $88 600,00 </c:v>
                </c:pt>
                <c:pt idx="17179">
                  <c:v> $72 700,00 </c:v>
                </c:pt>
                <c:pt idx="17180">
                  <c:v> $113 200,00 </c:v>
                </c:pt>
                <c:pt idx="17181">
                  <c:v> $90 700,00 </c:v>
                </c:pt>
                <c:pt idx="17182">
                  <c:v> $79 700,00 </c:v>
                </c:pt>
                <c:pt idx="17183">
                  <c:v> $110 200,00 </c:v>
                </c:pt>
                <c:pt idx="17184">
                  <c:v> $87 700,00 </c:v>
                </c:pt>
                <c:pt idx="17185">
                  <c:v> $94 075,00 </c:v>
                </c:pt>
                <c:pt idx="17186">
                  <c:v> $83 575,00 </c:v>
                </c:pt>
                <c:pt idx="17187">
                  <c:v> $69 200,00 </c:v>
                </c:pt>
                <c:pt idx="17188">
                  <c:v> $65 700,00 </c:v>
                </c:pt>
                <c:pt idx="17189">
                  <c:v> $76 075,00 </c:v>
                </c:pt>
                <c:pt idx="17190">
                  <c:v> $104 225,00 </c:v>
                </c:pt>
                <c:pt idx="17191">
                  <c:v> $94 085,00 </c:v>
                </c:pt>
                <c:pt idx="17192">
                  <c:v> $83 585,00 </c:v>
                </c:pt>
                <c:pt idx="17193">
                  <c:v> $67 335,00 </c:v>
                </c:pt>
                <c:pt idx="17194">
                  <c:v> $63 835,00 </c:v>
                </c:pt>
                <c:pt idx="17195">
                  <c:v> $76 085,00 </c:v>
                </c:pt>
                <c:pt idx="17196">
                  <c:v> $91 335,00 </c:v>
                </c:pt>
                <c:pt idx="17197">
                  <c:v> $80 835,00 </c:v>
                </c:pt>
                <c:pt idx="17198">
                  <c:v> $67 085,00 </c:v>
                </c:pt>
                <c:pt idx="17199">
                  <c:v> $63 585,00 </c:v>
                </c:pt>
                <c:pt idx="17200">
                  <c:v> $74 835,00 </c:v>
                </c:pt>
                <c:pt idx="17201">
                  <c:v> $91 330,00 </c:v>
                </c:pt>
                <c:pt idx="17202">
                  <c:v> $79 330,00 </c:v>
                </c:pt>
                <c:pt idx="17203">
                  <c:v> $64 330,00 </c:v>
                </c:pt>
                <c:pt idx="17204">
                  <c:v> $61 830,00 </c:v>
                </c:pt>
                <c:pt idx="17205">
                  <c:v> $74 330,00 </c:v>
                </c:pt>
                <c:pt idx="17206">
                  <c:v> $115 330,00 </c:v>
                </c:pt>
                <c:pt idx="17207">
                  <c:v> $90 330,00 </c:v>
                </c:pt>
                <c:pt idx="17208">
                  <c:v> $76 330,00 </c:v>
                </c:pt>
                <c:pt idx="17209">
                  <c:v> $63 830,00 </c:v>
                </c:pt>
                <c:pt idx="17210">
                  <c:v> $61 330,00 </c:v>
                </c:pt>
                <c:pt idx="17211">
                  <c:v> $71 330,00 </c:v>
                </c:pt>
                <c:pt idx="17212">
                  <c:v> $69 330,00 </c:v>
                </c:pt>
                <c:pt idx="17213">
                  <c:v> $75 330,00 </c:v>
                </c:pt>
                <c:pt idx="17214">
                  <c:v> $59 830,00 </c:v>
                </c:pt>
                <c:pt idx="17215">
                  <c:v> $68 330,00 </c:v>
                </c:pt>
                <c:pt idx="17216">
                  <c:v> $71 830,00 </c:v>
                </c:pt>
                <c:pt idx="17217">
                  <c:v> $56 330,00 </c:v>
                </c:pt>
                <c:pt idx="17218">
                  <c:v> $59 330,00 </c:v>
                </c:pt>
                <c:pt idx="17219">
                  <c:v> $79 330,00 </c:v>
                </c:pt>
                <c:pt idx="17220">
                  <c:v> $68 330,00 </c:v>
                </c:pt>
                <c:pt idx="17221">
                  <c:v> $71 830,00 </c:v>
                </c:pt>
                <c:pt idx="17222">
                  <c:v> $56 330,00 </c:v>
                </c:pt>
                <c:pt idx="17223">
                  <c:v> $59 330,00 </c:v>
                </c:pt>
                <c:pt idx="17224">
                  <c:v> $79 330,00 </c:v>
                </c:pt>
                <c:pt idx="17225">
                  <c:v> $56 355,00 </c:v>
                </c:pt>
                <c:pt idx="17226">
                  <c:v> $84 955,00 </c:v>
                </c:pt>
                <c:pt idx="17227">
                  <c:v> $68 166,00 </c:v>
                </c:pt>
                <c:pt idx="17228">
                  <c:v> $70 655,00 </c:v>
                </c:pt>
                <c:pt idx="17229">
                  <c:v> $62 355,00 </c:v>
                </c:pt>
                <c:pt idx="17230">
                  <c:v> $55 950,00 </c:v>
                </c:pt>
                <c:pt idx="17231">
                  <c:v> $80 950,00 </c:v>
                </c:pt>
                <c:pt idx="17232">
                  <c:v> $65 050,00 </c:v>
                </c:pt>
                <c:pt idx="17233">
                  <c:v> $68 850,00 </c:v>
                </c:pt>
                <c:pt idx="17234">
                  <c:v> $61 000,00 </c:v>
                </c:pt>
                <c:pt idx="17235">
                  <c:v> $55 200,00 </c:v>
                </c:pt>
                <c:pt idx="17236">
                  <c:v> $64 300,00 </c:v>
                </c:pt>
                <c:pt idx="17237">
                  <c:v> $68 450,00 </c:v>
                </c:pt>
                <c:pt idx="17238">
                  <c:v> $60 250,00 </c:v>
                </c:pt>
                <c:pt idx="17239">
                  <c:v> $63 800,00 </c:v>
                </c:pt>
                <c:pt idx="17240">
                  <c:v> $67 400,00 </c:v>
                </c:pt>
                <c:pt idx="17241">
                  <c:v> $59 750,00 </c:v>
                </c:pt>
                <c:pt idx="17242">
                  <c:v> $54 750,00 </c:v>
                </c:pt>
                <c:pt idx="17243">
                  <c:v> $54 750,00 </c:v>
                </c:pt>
                <c:pt idx="17244">
                  <c:v> $63 800,00 </c:v>
                </c:pt>
                <c:pt idx="17245">
                  <c:v> $67 400,00 </c:v>
                </c:pt>
                <c:pt idx="17246">
                  <c:v> $59 750,00 </c:v>
                </c:pt>
                <c:pt idx="17247">
                  <c:v> $56 320,00 </c:v>
                </c:pt>
                <c:pt idx="17248">
                  <c:v> $79 370,00 </c:v>
                </c:pt>
                <c:pt idx="17249">
                  <c:v> $64 420,00 </c:v>
                </c:pt>
                <c:pt idx="17250">
                  <c:v> $66 270,00 </c:v>
                </c:pt>
                <c:pt idx="17251">
                  <c:v> $53 900,00 </c:v>
                </c:pt>
                <c:pt idx="17252">
                  <c:v> $77 700,00 </c:v>
                </c:pt>
                <c:pt idx="17253">
                  <c:v> $62 900,00 </c:v>
                </c:pt>
                <c:pt idx="17254">
                  <c:v> $65 950,00 </c:v>
                </c:pt>
                <c:pt idx="17255">
                  <c:v> $51 750,00 </c:v>
                </c:pt>
                <c:pt idx="17256">
                  <c:v> $59 400,00 </c:v>
                </c:pt>
                <c:pt idx="17257">
                  <c:v> $49 750,00 </c:v>
                </c:pt>
                <c:pt idx="17258">
                  <c:v> $57 750,00 </c:v>
                </c:pt>
                <c:pt idx="17259">
                  <c:v> $59 500,00 </c:v>
                </c:pt>
                <c:pt idx="17260">
                  <c:v> $44 500,00 </c:v>
                </c:pt>
                <c:pt idx="17261">
                  <c:v> $54 500,00 </c:v>
                </c:pt>
                <c:pt idx="17262">
                  <c:v> $49 500,00 </c:v>
                </c:pt>
                <c:pt idx="17263">
                  <c:v> $47 800,00 </c:v>
                </c:pt>
                <c:pt idx="17264">
                  <c:v> $43 000,00 </c:v>
                </c:pt>
                <c:pt idx="17265">
                  <c:v> $52 800,00 </c:v>
                </c:pt>
                <c:pt idx="17266">
                  <c:v> $39 700,00 </c:v>
                </c:pt>
                <c:pt idx="17267">
                  <c:v> $43 000,00 </c:v>
                </c:pt>
                <c:pt idx="17268">
                  <c:v> $38 600,00 </c:v>
                </c:pt>
                <c:pt idx="17269">
                  <c:v> $49 000,00 </c:v>
                </c:pt>
                <c:pt idx="17270">
                  <c:v> $46 400,00 </c:v>
                </c:pt>
                <c:pt idx="17271">
                  <c:v> $52 850,00 </c:v>
                </c:pt>
                <c:pt idx="17272">
                  <c:v> $43 500,00 </c:v>
                </c:pt>
                <c:pt idx="17273">
                  <c:v> $40 900,00 </c:v>
                </c:pt>
                <c:pt idx="17274">
                  <c:v> $38 600,00 </c:v>
                </c:pt>
                <c:pt idx="17275">
                  <c:v> $50 050,00 </c:v>
                </c:pt>
                <c:pt idx="17276">
                  <c:v> $47 250,00 </c:v>
                </c:pt>
                <c:pt idx="17277">
                  <c:v> $53 100,00 </c:v>
                </c:pt>
                <c:pt idx="17278">
                  <c:v> $44 300,00 </c:v>
                </c:pt>
                <c:pt idx="17279">
                  <c:v> $41 500,00 </c:v>
                </c:pt>
                <c:pt idx="17280">
                  <c:v> $53 550,00 </c:v>
                </c:pt>
                <c:pt idx="17281">
                  <c:v> $187 500,00 </c:v>
                </c:pt>
                <c:pt idx="17282">
                  <c:v> $28 645,00 </c:v>
                </c:pt>
                <c:pt idx="17283">
                  <c:v> $36 745,00 </c:v>
                </c:pt>
                <c:pt idx="17284">
                  <c:v> $31 200,00 </c:v>
                </c:pt>
                <c:pt idx="17285">
                  <c:v> $27 145,00 </c:v>
                </c:pt>
                <c:pt idx="17286">
                  <c:v> $24 795,00 </c:v>
                </c:pt>
                <c:pt idx="17287">
                  <c:v> $31 200,00 </c:v>
                </c:pt>
                <c:pt idx="17288">
                  <c:v> $27 145,00 </c:v>
                </c:pt>
                <c:pt idx="17289">
                  <c:v> $26 295,00 </c:v>
                </c:pt>
                <c:pt idx="17290">
                  <c:v> $33 945,00 </c:v>
                </c:pt>
                <c:pt idx="17291">
                  <c:v> $33 945,00 </c:v>
                </c:pt>
                <c:pt idx="17292">
                  <c:v> $38 245,00 </c:v>
                </c:pt>
                <c:pt idx="17293">
                  <c:v> $34 445,00 </c:v>
                </c:pt>
                <c:pt idx="17294">
                  <c:v> $28 645,00 </c:v>
                </c:pt>
                <c:pt idx="17295">
                  <c:v> $26 295,00 </c:v>
                </c:pt>
                <c:pt idx="17296">
                  <c:v> $34 445,00 </c:v>
                </c:pt>
                <c:pt idx="17297">
                  <c:v> $25 895,00 </c:v>
                </c:pt>
                <c:pt idx="17298">
                  <c:v> $34 095,00 </c:v>
                </c:pt>
                <c:pt idx="17299">
                  <c:v> $29 795,00 </c:v>
                </c:pt>
                <c:pt idx="17300">
                  <c:v> $24 395,00 </c:v>
                </c:pt>
                <c:pt idx="17301">
                  <c:v> $26 295,00 </c:v>
                </c:pt>
                <c:pt idx="17302">
                  <c:v> $24 395,00 </c:v>
                </c:pt>
                <c:pt idx="17303">
                  <c:v> $30 995,00 </c:v>
                </c:pt>
                <c:pt idx="17304">
                  <c:v> $37 340,00 </c:v>
                </c:pt>
                <c:pt idx="17305">
                  <c:v> $31 295,00 </c:v>
                </c:pt>
                <c:pt idx="17306">
                  <c:v> $25 895,00 </c:v>
                </c:pt>
                <c:pt idx="17307">
                  <c:v> $27 795,00 </c:v>
                </c:pt>
                <c:pt idx="17308">
                  <c:v> $27 295,00 </c:v>
                </c:pt>
                <c:pt idx="17309">
                  <c:v> $23 495,00 </c:v>
                </c:pt>
                <c:pt idx="17310">
                  <c:v> $34 695,00 </c:v>
                </c:pt>
                <c:pt idx="17311">
                  <c:v> $29 195,00 </c:v>
                </c:pt>
                <c:pt idx="17312">
                  <c:v> $25 295,00 </c:v>
                </c:pt>
                <c:pt idx="17313">
                  <c:v> $29 195,00 </c:v>
                </c:pt>
                <c:pt idx="17314">
                  <c:v> $25 295,00 </c:v>
                </c:pt>
                <c:pt idx="17315">
                  <c:v> $25 295,00 </c:v>
                </c:pt>
                <c:pt idx="17316">
                  <c:v> $30 995,00 </c:v>
                </c:pt>
                <c:pt idx="17317">
                  <c:v> $25 495,00 </c:v>
                </c:pt>
                <c:pt idx="17318">
                  <c:v> $38 395,00 </c:v>
                </c:pt>
                <c:pt idx="17319">
                  <c:v> $31 195,00 </c:v>
                </c:pt>
                <c:pt idx="17320">
                  <c:v> $27 295,00 </c:v>
                </c:pt>
                <c:pt idx="17321">
                  <c:v> $31 195,00 </c:v>
                </c:pt>
                <c:pt idx="17322">
                  <c:v> $27 295,00 </c:v>
                </c:pt>
                <c:pt idx="17323">
                  <c:v> $27 095,00 </c:v>
                </c:pt>
                <c:pt idx="17324">
                  <c:v> $23 095,00 </c:v>
                </c:pt>
                <c:pt idx="17325">
                  <c:v> $28 895,00 </c:v>
                </c:pt>
                <c:pt idx="17326">
                  <c:v> $25 095,00 </c:v>
                </c:pt>
                <c:pt idx="17327">
                  <c:v> $25 095,00 </c:v>
                </c:pt>
                <c:pt idx="17328">
                  <c:v> $30 395,00 </c:v>
                </c:pt>
                <c:pt idx="17329">
                  <c:v> $25 095,00 </c:v>
                </c:pt>
                <c:pt idx="17330">
                  <c:v> $30 895,00 </c:v>
                </c:pt>
                <c:pt idx="17331">
                  <c:v> $27 095,00 </c:v>
                </c:pt>
                <c:pt idx="17332">
                  <c:v> $26 495,00 </c:v>
                </c:pt>
                <c:pt idx="17333">
                  <c:v> $22 995,00 </c:v>
                </c:pt>
                <c:pt idx="17334">
                  <c:v> $28 095,00 </c:v>
                </c:pt>
                <c:pt idx="17335">
                  <c:v> $24 495,00 </c:v>
                </c:pt>
                <c:pt idx="17336">
                  <c:v> $24 495,00 </c:v>
                </c:pt>
                <c:pt idx="17337">
                  <c:v> $29 595,00 </c:v>
                </c:pt>
                <c:pt idx="17338">
                  <c:v> $24 995,00 </c:v>
                </c:pt>
                <c:pt idx="17339">
                  <c:v> $30 095,00 </c:v>
                </c:pt>
                <c:pt idx="17340">
                  <c:v> $26 495,00 </c:v>
                </c:pt>
                <c:pt idx="17341">
                  <c:v> $19 425,00 </c:v>
                </c:pt>
                <c:pt idx="17342">
                  <c:v> $20 405,00 </c:v>
                </c:pt>
                <c:pt idx="17343">
                  <c:v> $18 950,00 </c:v>
                </c:pt>
                <c:pt idx="17344">
                  <c:v> $21 870,00 </c:v>
                </c:pt>
                <c:pt idx="17345">
                  <c:v> $21 915,00 </c:v>
                </c:pt>
                <c:pt idx="17346">
                  <c:v> $20 460,00 </c:v>
                </c:pt>
                <c:pt idx="17347">
                  <c:v> $23 385,00 </c:v>
                </c:pt>
                <c:pt idx="17348">
                  <c:v> $19 370,00 </c:v>
                </c:pt>
                <c:pt idx="17349">
                  <c:v> $17 910,00 </c:v>
                </c:pt>
                <c:pt idx="17350">
                  <c:v> $20 880,00 </c:v>
                </c:pt>
                <c:pt idx="17351">
                  <c:v> $18 290,00 </c:v>
                </c:pt>
                <c:pt idx="17352">
                  <c:v> $20 155,00 </c:v>
                </c:pt>
                <c:pt idx="17353">
                  <c:v> $17 815,00 </c:v>
                </c:pt>
                <c:pt idx="17354">
                  <c:v> $23 340,00 </c:v>
                </c:pt>
                <c:pt idx="17355">
                  <c:v> $21 620,00 </c:v>
                </c:pt>
                <c:pt idx="17356">
                  <c:v> $21 665,00 </c:v>
                </c:pt>
                <c:pt idx="17357">
                  <c:v> $19 325,00 </c:v>
                </c:pt>
                <c:pt idx="17358">
                  <c:v> $25 460,00 </c:v>
                </c:pt>
                <c:pt idx="17359">
                  <c:v> $23 135,00 </c:v>
                </c:pt>
                <c:pt idx="17360">
                  <c:v> $19 120,00 </c:v>
                </c:pt>
                <c:pt idx="17361">
                  <c:v> $16 775,00 </c:v>
                </c:pt>
                <c:pt idx="17362">
                  <c:v> $20 630,00 </c:v>
                </c:pt>
                <c:pt idx="17363">
                  <c:v> $17 565,00 </c:v>
                </c:pt>
                <c:pt idx="17364">
                  <c:v> $19 810,00 </c:v>
                </c:pt>
                <c:pt idx="17365">
                  <c:v> $17 090,00 </c:v>
                </c:pt>
                <c:pt idx="17366">
                  <c:v> $21 155,00 </c:v>
                </c:pt>
                <c:pt idx="17367">
                  <c:v> $21 155,00 </c:v>
                </c:pt>
                <c:pt idx="17368">
                  <c:v> $21 320,00 </c:v>
                </c:pt>
                <c:pt idx="17369">
                  <c:v> $18 600,00 </c:v>
                </c:pt>
                <c:pt idx="17370">
                  <c:v> $22 670,00 </c:v>
                </c:pt>
                <c:pt idx="17371">
                  <c:v> $22 670,00 </c:v>
                </c:pt>
                <c:pt idx="17372">
                  <c:v> $18 775,00 </c:v>
                </c:pt>
                <c:pt idx="17373">
                  <c:v> $16 050,00 </c:v>
                </c:pt>
                <c:pt idx="17374">
                  <c:v> $20 285,00 </c:v>
                </c:pt>
                <c:pt idx="17375">
                  <c:v> $17 180,00 </c:v>
                </c:pt>
                <c:pt idx="17376">
                  <c:v> $19 335,00 </c:v>
                </c:pt>
                <c:pt idx="17377">
                  <c:v> $16 705,00 </c:v>
                </c:pt>
                <c:pt idx="17378">
                  <c:v> $20 725,00 </c:v>
                </c:pt>
                <c:pt idx="17379">
                  <c:v> $20 725,00 </c:v>
                </c:pt>
                <c:pt idx="17380">
                  <c:v> $20 845,00 </c:v>
                </c:pt>
                <c:pt idx="17381">
                  <c:v> $18 215,00 </c:v>
                </c:pt>
                <c:pt idx="17382">
                  <c:v> $22 240,00 </c:v>
                </c:pt>
                <c:pt idx="17383">
                  <c:v> $22 240,00 </c:v>
                </c:pt>
                <c:pt idx="17384">
                  <c:v> $18 300,00 </c:v>
                </c:pt>
                <c:pt idx="17385">
                  <c:v> $15 665,00 </c:v>
                </c:pt>
                <c:pt idx="17386">
                  <c:v> $19 810,00 </c:v>
                </c:pt>
                <c:pt idx="17387">
                  <c:v> $16 815,00 </c:v>
                </c:pt>
                <c:pt idx="17388">
                  <c:v> $18 950,00 </c:v>
                </c:pt>
                <c:pt idx="17389">
                  <c:v> $16 340,00 </c:v>
                </c:pt>
                <c:pt idx="17390">
                  <c:v> $21 905,00 </c:v>
                </c:pt>
                <c:pt idx="17391">
                  <c:v> $20 460,00 </c:v>
                </c:pt>
                <c:pt idx="17392">
                  <c:v> $17 850,00 </c:v>
                </c:pt>
                <c:pt idx="17393">
                  <c:v> $23 420,00 </c:v>
                </c:pt>
                <c:pt idx="17394">
                  <c:v> $17 915,00 </c:v>
                </c:pt>
                <c:pt idx="17395">
                  <c:v> $15 300,00 </c:v>
                </c:pt>
                <c:pt idx="17396">
                  <c:v> $19 425,00 </c:v>
                </c:pt>
                <c:pt idx="17397">
                  <c:v> $16 260,00 </c:v>
                </c:pt>
                <c:pt idx="17398">
                  <c:v> $18 133,00 </c:v>
                </c:pt>
                <c:pt idx="17399">
                  <c:v> $15 783,00 </c:v>
                </c:pt>
                <c:pt idx="17400">
                  <c:v> $20 562,00 </c:v>
                </c:pt>
                <c:pt idx="17401">
                  <c:v> $19 645,00 </c:v>
                </c:pt>
                <c:pt idx="17402">
                  <c:v> $17 294,00 </c:v>
                </c:pt>
                <c:pt idx="17403">
                  <c:v> $22 076,00 </c:v>
                </c:pt>
                <c:pt idx="17404">
                  <c:v> $17 099,00 </c:v>
                </c:pt>
                <c:pt idx="17405">
                  <c:v> $14 745,00 </c:v>
                </c:pt>
                <c:pt idx="17406">
                  <c:v> $18 611,00 </c:v>
                </c:pt>
                <c:pt idx="17407">
                  <c:v> $15 415,00 </c:v>
                </c:pt>
                <c:pt idx="17408">
                  <c:v> $17 294,00 </c:v>
                </c:pt>
                <c:pt idx="17409">
                  <c:v> $14 938,00 </c:v>
                </c:pt>
                <c:pt idx="17410">
                  <c:v> $18 856,00 </c:v>
                </c:pt>
                <c:pt idx="17411">
                  <c:v> $18 806,00 </c:v>
                </c:pt>
                <c:pt idx="17412">
                  <c:v> $16 449,00 </c:v>
                </c:pt>
                <c:pt idx="17413">
                  <c:v> $20 370,00 </c:v>
                </c:pt>
                <c:pt idx="17414">
                  <c:v> $16 260,00 </c:v>
                </c:pt>
                <c:pt idx="17415">
                  <c:v> $13 900,00 </c:v>
                </c:pt>
                <c:pt idx="17416">
                  <c:v> $17 772,00 </c:v>
                </c:pt>
                <c:pt idx="17417">
                  <c:v> $18 806,00 </c:v>
                </c:pt>
                <c:pt idx="17418">
                  <c:v> $16 694,00 </c:v>
                </c:pt>
                <c:pt idx="17419">
                  <c:v> $14 537,00 </c:v>
                </c:pt>
                <c:pt idx="17420">
                  <c:v> $18 331,00 </c:v>
                </c:pt>
                <c:pt idx="17421">
                  <c:v> $18 179,00 </c:v>
                </c:pt>
                <c:pt idx="17422">
                  <c:v> $16 022,00 </c:v>
                </c:pt>
                <c:pt idx="17423">
                  <c:v> $19 816,00 </c:v>
                </c:pt>
                <c:pt idx="17424">
                  <c:v> $15 684,00 </c:v>
                </c:pt>
                <c:pt idx="17425">
                  <c:v> $13 527,00 </c:v>
                </c:pt>
                <c:pt idx="17426">
                  <c:v> $17 321,00 </c:v>
                </c:pt>
                <c:pt idx="17427">
                  <c:v> $17 169,00 </c:v>
                </c:pt>
                <c:pt idx="17428">
                  <c:v> $15 012,00 </c:v>
                </c:pt>
                <c:pt idx="17429">
                  <c:v> $13 872,00 </c:v>
                </c:pt>
                <c:pt idx="17430">
                  <c:v> $15 410,00 </c:v>
                </c:pt>
                <c:pt idx="17431">
                  <c:v> $17 098,00 </c:v>
                </c:pt>
                <c:pt idx="17432">
                  <c:v> $13 197,00 </c:v>
                </c:pt>
                <c:pt idx="17433">
                  <c:v> $17 095,00 </c:v>
                </c:pt>
                <c:pt idx="17434">
                  <c:v> $18 783,00 </c:v>
                </c:pt>
                <c:pt idx="17435">
                  <c:v> $14 882,00 </c:v>
                </c:pt>
                <c:pt idx="17436">
                  <c:v> $14 400,00 </c:v>
                </c:pt>
                <c:pt idx="17437">
                  <c:v> $16 088,00 </c:v>
                </c:pt>
                <c:pt idx="17438">
                  <c:v> $12 187,00 </c:v>
                </c:pt>
                <c:pt idx="17439">
                  <c:v> $16 085,00 </c:v>
                </c:pt>
                <c:pt idx="17440">
                  <c:v> $17 773,00 </c:v>
                </c:pt>
                <c:pt idx="17441">
                  <c:v> $15 832,00 </c:v>
                </c:pt>
                <c:pt idx="17442">
                  <c:v> $15 357,00 </c:v>
                </c:pt>
                <c:pt idx="17443">
                  <c:v> $15 357,00 </c:v>
                </c:pt>
                <c:pt idx="17444">
                  <c:v> $15 357,00 </c:v>
                </c:pt>
                <c:pt idx="17445">
                  <c:v> $16 842,00 </c:v>
                </c:pt>
                <c:pt idx="17446">
                  <c:v> $25 484,00 </c:v>
                </c:pt>
                <c:pt idx="17447">
                  <c:v> $16 842,00 </c:v>
                </c:pt>
                <c:pt idx="17448">
                  <c:v> $24 949,00 </c:v>
                </c:pt>
                <c:pt idx="17449">
                  <c:v> $16 842,00 </c:v>
                </c:pt>
                <c:pt idx="17450">
                  <c:v> $14 346,00 </c:v>
                </c:pt>
                <c:pt idx="17451">
                  <c:v> $14 346,00 </c:v>
                </c:pt>
                <c:pt idx="17452">
                  <c:v> $15 832,00 </c:v>
                </c:pt>
                <c:pt idx="17453">
                  <c:v> $15 832,00 </c:v>
                </c:pt>
                <c:pt idx="17454">
                  <c:v> $14 838,00 </c:v>
                </c:pt>
                <c:pt idx="17455">
                  <c:v> $15 334,00 </c:v>
                </c:pt>
                <c:pt idx="17456">
                  <c:v> $17 743,00 </c:v>
                </c:pt>
                <c:pt idx="17457">
                  <c:v> $14 376,00 </c:v>
                </c:pt>
                <c:pt idx="17458">
                  <c:v> $16 779,00 </c:v>
                </c:pt>
                <c:pt idx="17459">
                  <c:v> $25 082,00 </c:v>
                </c:pt>
                <c:pt idx="17460">
                  <c:v> $19 188,00 </c:v>
                </c:pt>
                <c:pt idx="17461">
                  <c:v> $24 562,00 </c:v>
                </c:pt>
                <c:pt idx="17462">
                  <c:v> $15 821,00 </c:v>
                </c:pt>
                <c:pt idx="17463">
                  <c:v> $14 351,00 </c:v>
                </c:pt>
                <c:pt idx="17464">
                  <c:v> $13 393,00 </c:v>
                </c:pt>
                <c:pt idx="17465">
                  <c:v> $15 796,00 </c:v>
                </c:pt>
                <c:pt idx="17466">
                  <c:v> $18 205,00 </c:v>
                </c:pt>
                <c:pt idx="17467">
                  <c:v> $14 813,00 </c:v>
                </c:pt>
                <c:pt idx="17468">
                  <c:v> $14 263,00 </c:v>
                </c:pt>
                <c:pt idx="17469">
                  <c:v> $14 263,00 </c:v>
                </c:pt>
                <c:pt idx="17470">
                  <c:v> $14 263,00 </c:v>
                </c:pt>
                <c:pt idx="17471">
                  <c:v> $15 663,00 </c:v>
                </c:pt>
                <c:pt idx="17472">
                  <c:v> $25 893,00 </c:v>
                </c:pt>
                <c:pt idx="17473">
                  <c:v> $15 663,00 </c:v>
                </c:pt>
                <c:pt idx="17474">
                  <c:v> $15 663,00 </c:v>
                </c:pt>
                <c:pt idx="17475">
                  <c:v> $13 413,00 </c:v>
                </c:pt>
                <c:pt idx="17476">
                  <c:v> $13 413,00 </c:v>
                </c:pt>
                <c:pt idx="17477">
                  <c:v> $14 813,00 </c:v>
                </c:pt>
                <c:pt idx="17478">
                  <c:v> $14 813,00 </c:v>
                </c:pt>
                <c:pt idx="17479">
                  <c:v> $24 768,00 </c:v>
                </c:pt>
                <c:pt idx="17480">
                  <c:v> $14 813,00 </c:v>
                </c:pt>
                <c:pt idx="17481">
                  <c:v> $31 945,00 </c:v>
                </c:pt>
                <c:pt idx="17482">
                  <c:v> $34 245,00 </c:v>
                </c:pt>
                <c:pt idx="17483">
                  <c:v> $44 295,00 </c:v>
                </c:pt>
                <c:pt idx="17484">
                  <c:v> $86 900,00 </c:v>
                </c:pt>
                <c:pt idx="17485">
                  <c:v> $54 695,00 </c:v>
                </c:pt>
                <c:pt idx="17486">
                  <c:v> $68 395,00 </c:v>
                </c:pt>
                <c:pt idx="17487">
                  <c:v> $48 995,00 </c:v>
                </c:pt>
                <c:pt idx="17488">
                  <c:v> $41 195,00 </c:v>
                </c:pt>
                <c:pt idx="17489">
                  <c:v> $41 195,00 </c:v>
                </c:pt>
                <c:pt idx="17490">
                  <c:v> $34 245,00 </c:v>
                </c:pt>
                <c:pt idx="17491">
                  <c:v> $34 245,00 </c:v>
                </c:pt>
                <c:pt idx="17492">
                  <c:v> $48 995,00 </c:v>
                </c:pt>
                <c:pt idx="17493">
                  <c:v> $34 245,00 </c:v>
                </c:pt>
                <c:pt idx="17494">
                  <c:v> $31 945,00 </c:v>
                </c:pt>
                <c:pt idx="17495">
                  <c:v> $51 695,00 </c:v>
                </c:pt>
                <c:pt idx="17496">
                  <c:v> $45 995,00 </c:v>
                </c:pt>
                <c:pt idx="17497">
                  <c:v> $39 195,00 </c:v>
                </c:pt>
                <c:pt idx="17498">
                  <c:v> $39 195,00 </c:v>
                </c:pt>
                <c:pt idx="17499">
                  <c:v> $31 945,00 </c:v>
                </c:pt>
                <c:pt idx="17500">
                  <c:v> $31 945,00 </c:v>
                </c:pt>
                <c:pt idx="17501">
                  <c:v> $45 995,00 </c:v>
                </c:pt>
                <c:pt idx="17502">
                  <c:v> $30 895,00 </c:v>
                </c:pt>
                <c:pt idx="17503">
                  <c:v> $33 195,00 </c:v>
                </c:pt>
                <c:pt idx="17504">
                  <c:v> $43 595,00 </c:v>
                </c:pt>
                <c:pt idx="17505">
                  <c:v> $86 200,00 </c:v>
                </c:pt>
                <c:pt idx="17506">
                  <c:v> $53 995,00 </c:v>
                </c:pt>
                <c:pt idx="17507">
                  <c:v> $40 495,00 </c:v>
                </c:pt>
                <c:pt idx="17508">
                  <c:v> $67 695,00 </c:v>
                </c:pt>
                <c:pt idx="17509">
                  <c:v> $48 295,00 </c:v>
                </c:pt>
                <c:pt idx="17510">
                  <c:v> $40 495,00 </c:v>
                </c:pt>
                <c:pt idx="17511">
                  <c:v> $33 195,00 </c:v>
                </c:pt>
                <c:pt idx="17512">
                  <c:v> $33 195,00 </c:v>
                </c:pt>
                <c:pt idx="17513">
                  <c:v> $48 295,00 </c:v>
                </c:pt>
                <c:pt idx="17514">
                  <c:v> $33 195,00 </c:v>
                </c:pt>
                <c:pt idx="17515">
                  <c:v> $50 995,00 </c:v>
                </c:pt>
                <c:pt idx="17516">
                  <c:v> $38 495,00 </c:v>
                </c:pt>
                <c:pt idx="17517">
                  <c:v> $45 295,00 </c:v>
                </c:pt>
                <c:pt idx="17518">
                  <c:v> $38 495,00 </c:v>
                </c:pt>
                <c:pt idx="17519">
                  <c:v> $30 895,00 </c:v>
                </c:pt>
                <c:pt idx="17520">
                  <c:v> $30 895,00 </c:v>
                </c:pt>
                <c:pt idx="17521">
                  <c:v> $45 295,00 </c:v>
                </c:pt>
                <c:pt idx="17522">
                  <c:v> $32 295,00 </c:v>
                </c:pt>
                <c:pt idx="17523">
                  <c:v> $49 795,00 </c:v>
                </c:pt>
                <c:pt idx="17524">
                  <c:v> $44 395,00 </c:v>
                </c:pt>
                <c:pt idx="17525">
                  <c:v> $29 995,00 </c:v>
                </c:pt>
                <c:pt idx="17526">
                  <c:v> $37 565,00 </c:v>
                </c:pt>
                <c:pt idx="17527">
                  <c:v> $29 995,00 </c:v>
                </c:pt>
                <c:pt idx="17528">
                  <c:v> $44 395,00 </c:v>
                </c:pt>
                <c:pt idx="17529">
                  <c:v> $29 995,00 </c:v>
                </c:pt>
                <c:pt idx="17530">
                  <c:v> $52 795,00 </c:v>
                </c:pt>
                <c:pt idx="17531">
                  <c:v> $65 695,00 </c:v>
                </c:pt>
                <c:pt idx="17532">
                  <c:v> $65 695,00 </c:v>
                </c:pt>
                <c:pt idx="17533">
                  <c:v> $47 395,00 </c:v>
                </c:pt>
                <c:pt idx="17534">
                  <c:v> $32 295,00 </c:v>
                </c:pt>
                <c:pt idx="17535">
                  <c:v> $39 565,00 </c:v>
                </c:pt>
                <c:pt idx="17536">
                  <c:v> $32 295,00 </c:v>
                </c:pt>
                <c:pt idx="17537">
                  <c:v> $47 395,00 </c:v>
                </c:pt>
                <c:pt idx="17538">
                  <c:v> $31 995,00 </c:v>
                </c:pt>
                <c:pt idx="17539">
                  <c:v> $48 995,00 </c:v>
                </c:pt>
                <c:pt idx="17540">
                  <c:v> $43 595,00 </c:v>
                </c:pt>
                <c:pt idx="17541">
                  <c:v> $37 065,00 </c:v>
                </c:pt>
                <c:pt idx="17542">
                  <c:v> $29 995,00 </c:v>
                </c:pt>
                <c:pt idx="17543">
                  <c:v> $43 595,00 </c:v>
                </c:pt>
                <c:pt idx="17544">
                  <c:v> $29 995,00 </c:v>
                </c:pt>
                <c:pt idx="17545">
                  <c:v> $51 995,00 </c:v>
                </c:pt>
                <c:pt idx="17546">
                  <c:v> $64 895,00 </c:v>
                </c:pt>
                <c:pt idx="17547">
                  <c:v> $46 595,00 </c:v>
                </c:pt>
                <c:pt idx="17548">
                  <c:v> $39 065,00 </c:v>
                </c:pt>
                <c:pt idx="17549">
                  <c:v> $31 995,00 </c:v>
                </c:pt>
                <c:pt idx="17550">
                  <c:v> $46 595,00 </c:v>
                </c:pt>
                <c:pt idx="17551">
                  <c:v> $31 495,00 </c:v>
                </c:pt>
                <c:pt idx="17552">
                  <c:v> $48 195,00 </c:v>
                </c:pt>
                <c:pt idx="17553">
                  <c:v> $43 195,00 </c:v>
                </c:pt>
                <c:pt idx="17554">
                  <c:v> $36 495,00 </c:v>
                </c:pt>
                <c:pt idx="17555">
                  <c:v> $29 495,00 </c:v>
                </c:pt>
                <c:pt idx="17556">
                  <c:v> $29 495,00 </c:v>
                </c:pt>
                <c:pt idx="17557">
                  <c:v> $51 195,00 </c:v>
                </c:pt>
                <c:pt idx="17558">
                  <c:v> $64 380,00 </c:v>
                </c:pt>
                <c:pt idx="17559">
                  <c:v> $46 195,00 </c:v>
                </c:pt>
                <c:pt idx="17560">
                  <c:v> $38 495,00 </c:v>
                </c:pt>
                <c:pt idx="17561">
                  <c:v> $31 495,00 </c:v>
                </c:pt>
                <c:pt idx="17562">
                  <c:v> $29 695,00 </c:v>
                </c:pt>
                <c:pt idx="17563">
                  <c:v> $40 495,00 </c:v>
                </c:pt>
                <c:pt idx="17564">
                  <c:v> $40 495,00 </c:v>
                </c:pt>
                <c:pt idx="17565">
                  <c:v> $37 095,00 </c:v>
                </c:pt>
                <c:pt idx="17566">
                  <c:v> $27 695,00 </c:v>
                </c:pt>
                <c:pt idx="17567">
                  <c:v> $27 695,00 </c:v>
                </c:pt>
                <c:pt idx="17568">
                  <c:v> $60 295,00 </c:v>
                </c:pt>
                <c:pt idx="17569">
                  <c:v> $60 295,00 </c:v>
                </c:pt>
                <c:pt idx="17570">
                  <c:v> $60 295,00 </c:v>
                </c:pt>
                <c:pt idx="17571">
                  <c:v> $43 995,00 </c:v>
                </c:pt>
                <c:pt idx="17572">
                  <c:v> $43 995,00 </c:v>
                </c:pt>
                <c:pt idx="17573">
                  <c:v> $39 595,00 </c:v>
                </c:pt>
                <c:pt idx="17574">
                  <c:v> $29 695,00 </c:v>
                </c:pt>
                <c:pt idx="17575">
                  <c:v> $29 695,00 </c:v>
                </c:pt>
                <c:pt idx="17576">
                  <c:v> $29 195,00 </c:v>
                </c:pt>
                <c:pt idx="17577">
                  <c:v> $39 895,00 </c:v>
                </c:pt>
                <c:pt idx="17578">
                  <c:v> $39 895,00 </c:v>
                </c:pt>
                <c:pt idx="17579">
                  <c:v> $36 795,00 </c:v>
                </c:pt>
                <c:pt idx="17580">
                  <c:v> $27 195,00 </c:v>
                </c:pt>
                <c:pt idx="17581">
                  <c:v> $27 195,00 </c:v>
                </c:pt>
                <c:pt idx="17582">
                  <c:v> $54 670,00 </c:v>
                </c:pt>
                <c:pt idx="17583">
                  <c:v> $43 395,00 </c:v>
                </c:pt>
                <c:pt idx="17584">
                  <c:v> $43 395,00 </c:v>
                </c:pt>
                <c:pt idx="17585">
                  <c:v> $39 295,00 </c:v>
                </c:pt>
                <c:pt idx="17586">
                  <c:v> $29 195,00 </c:v>
                </c:pt>
                <c:pt idx="17587">
                  <c:v> $32 215,00 </c:v>
                </c:pt>
                <c:pt idx="17588">
                  <c:v> $38 795,00 </c:v>
                </c:pt>
                <c:pt idx="17589">
                  <c:v> $38 795,00 </c:v>
                </c:pt>
                <c:pt idx="17590">
                  <c:v> $36 715,00 </c:v>
                </c:pt>
                <c:pt idx="17591">
                  <c:v> $30 215,00 </c:v>
                </c:pt>
                <c:pt idx="17592">
                  <c:v> $30 215,00 </c:v>
                </c:pt>
                <c:pt idx="17593">
                  <c:v> $42 295,00 </c:v>
                </c:pt>
                <c:pt idx="17594">
                  <c:v> $42 295,00 </c:v>
                </c:pt>
                <c:pt idx="17595">
                  <c:v> $39 215,00 </c:v>
                </c:pt>
                <c:pt idx="17596">
                  <c:v> $32 215,00 </c:v>
                </c:pt>
                <c:pt idx="17597">
                  <c:v> $32 680,00 </c:v>
                </c:pt>
                <c:pt idx="17598">
                  <c:v> $37 480,00 </c:v>
                </c:pt>
                <c:pt idx="17599">
                  <c:v> $30 710,00 </c:v>
                </c:pt>
                <c:pt idx="17600">
                  <c:v> $43 325,00 </c:v>
                </c:pt>
                <c:pt idx="17601">
                  <c:v> $39 420,00 </c:v>
                </c:pt>
                <c:pt idx="17602">
                  <c:v> $32 420,00 </c:v>
                </c:pt>
                <c:pt idx="17603">
                  <c:v> $30 450,00 </c:v>
                </c:pt>
                <c:pt idx="17604">
                  <c:v> $41 410,00 </c:v>
                </c:pt>
                <c:pt idx="17605">
                  <c:v> $37 220,00 </c:v>
                </c:pt>
                <c:pt idx="17606">
                  <c:v> $30 450,00 </c:v>
                </c:pt>
                <c:pt idx="17607">
                  <c:v> $42 965,00 </c:v>
                </c:pt>
                <c:pt idx="17608">
                  <c:v> $32 420,00 </c:v>
                </c:pt>
                <c:pt idx="17609">
                  <c:v> $44 845,00 </c:v>
                </c:pt>
                <c:pt idx="17610">
                  <c:v> $39 310,00 </c:v>
                </c:pt>
                <c:pt idx="17611">
                  <c:v> $31 390,00 </c:v>
                </c:pt>
                <c:pt idx="17612">
                  <c:v> $39 855,00 </c:v>
                </c:pt>
                <c:pt idx="17613">
                  <c:v> $36 715,00 </c:v>
                </c:pt>
                <c:pt idx="17614">
                  <c:v> $29 420,00 </c:v>
                </c:pt>
                <c:pt idx="17615">
                  <c:v> $41 575,00 </c:v>
                </c:pt>
                <c:pt idx="17616">
                  <c:v> $43 290,00 </c:v>
                </c:pt>
                <c:pt idx="17617">
                  <c:v> $39 305,00 </c:v>
                </c:pt>
                <c:pt idx="17618">
                  <c:v> $28 115,00 </c:v>
                </c:pt>
                <c:pt idx="17619">
                  <c:v> $40 230,00 </c:v>
                </c:pt>
                <c:pt idx="17620">
                  <c:v> $43 140,00 </c:v>
                </c:pt>
                <c:pt idx="17621">
                  <c:v> $37 770,00 </c:v>
                </c:pt>
                <c:pt idx="17622">
                  <c:v> $30 085,00 </c:v>
                </c:pt>
                <c:pt idx="17623">
                  <c:v> $39 705,00 </c:v>
                </c:pt>
                <c:pt idx="17624">
                  <c:v> $35 180,00 </c:v>
                </c:pt>
                <c:pt idx="17625">
                  <c:v> $29 385,00 </c:v>
                </c:pt>
                <c:pt idx="17626">
                  <c:v> $39 440,00 </c:v>
                </c:pt>
                <c:pt idx="17627">
                  <c:v> $33 615,00 </c:v>
                </c:pt>
                <c:pt idx="17628">
                  <c:v> $27 415,00 </c:v>
                </c:pt>
                <c:pt idx="17629">
                  <c:v> $39 700,00 </c:v>
                </c:pt>
                <c:pt idx="17630">
                  <c:v> $42 680,00 </c:v>
                </c:pt>
                <c:pt idx="17631">
                  <c:v> $36 205,00 </c:v>
                </c:pt>
                <c:pt idx="17632">
                  <c:v> $28 225,00 </c:v>
                </c:pt>
                <c:pt idx="17633">
                  <c:v> $31 880,00 </c:v>
                </c:pt>
                <c:pt idx="17634">
                  <c:v> $26 255,00 </c:v>
                </c:pt>
                <c:pt idx="17635">
                  <c:v> $34 470,00 </c:v>
                </c:pt>
                <c:pt idx="17636">
                  <c:v> $29 735,00 </c:v>
                </c:pt>
                <c:pt idx="17637">
                  <c:v> $37 520,00 </c:v>
                </c:pt>
                <c:pt idx="17638">
                  <c:v> $32 695,00 </c:v>
                </c:pt>
                <c:pt idx="17639">
                  <c:v> $27 765,00 </c:v>
                </c:pt>
                <c:pt idx="17640">
                  <c:v> $39 780,00 </c:v>
                </c:pt>
                <c:pt idx="17641">
                  <c:v> $35 125,00 </c:v>
                </c:pt>
                <c:pt idx="17642">
                  <c:v> $28 450,00 </c:v>
                </c:pt>
                <c:pt idx="17643">
                  <c:v> $31 410,00 </c:v>
                </c:pt>
                <c:pt idx="17644">
                  <c:v> $26 480,00 </c:v>
                </c:pt>
                <c:pt idx="17645">
                  <c:v> $38 495,00 </c:v>
                </c:pt>
                <c:pt idx="17646">
                  <c:v> $33 840,00 </c:v>
                </c:pt>
                <c:pt idx="17647">
                  <c:v> $27 835,00 </c:v>
                </c:pt>
                <c:pt idx="17648">
                  <c:v> $25 590,00 </c:v>
                </c:pt>
                <c:pt idx="17649">
                  <c:v> $30 710,00 </c:v>
                </c:pt>
                <c:pt idx="17650">
                  <c:v> $25 865,00 </c:v>
                </c:pt>
                <c:pt idx="17651">
                  <c:v> $27 760,00 </c:v>
                </c:pt>
                <c:pt idx="17652">
                  <c:v> $37 270,00 </c:v>
                </c:pt>
                <c:pt idx="17653">
                  <c:v> $33 140,00 </c:v>
                </c:pt>
                <c:pt idx="17654">
                  <c:v> $29 270,00 </c:v>
                </c:pt>
                <c:pt idx="17655">
                  <c:v> $32 665,00 </c:v>
                </c:pt>
                <c:pt idx="17656">
                  <c:v> $27 300,00 </c:v>
                </c:pt>
                <c:pt idx="17657">
                  <c:v> $35 095,00 </c:v>
                </c:pt>
                <c:pt idx="17658">
                  <c:v> $28 865,00 </c:v>
                </c:pt>
                <c:pt idx="17659">
                  <c:v> $32 205,00 </c:v>
                </c:pt>
                <c:pt idx="17660">
                  <c:v> $26 895,00 </c:v>
                </c:pt>
                <c:pt idx="17661">
                  <c:v> $34 635,00 </c:v>
                </c:pt>
                <c:pt idx="17662">
                  <c:v> $27 965,00 </c:v>
                </c:pt>
                <c:pt idx="17663">
                  <c:v> $31 760,00 </c:v>
                </c:pt>
                <c:pt idx="17664">
                  <c:v> $25 995,00 </c:v>
                </c:pt>
                <c:pt idx="17665">
                  <c:v> $34 190,00 </c:v>
                </c:pt>
                <c:pt idx="17666">
                  <c:v> $38 275,00 </c:v>
                </c:pt>
                <c:pt idx="17667">
                  <c:v> $31 460,00 </c:v>
                </c:pt>
                <c:pt idx="17668">
                  <c:v> $25 945,00 </c:v>
                </c:pt>
                <c:pt idx="17669">
                  <c:v> $33 890,00 </c:v>
                </c:pt>
                <c:pt idx="17670">
                  <c:v> $27 915,00 </c:v>
                </c:pt>
                <c:pt idx="17671">
                  <c:v> $27 515,00 </c:v>
                </c:pt>
                <c:pt idx="17672">
                  <c:v> $27 695,00 </c:v>
                </c:pt>
                <c:pt idx="17673">
                  <c:v> $31 360,00 </c:v>
                </c:pt>
                <c:pt idx="17674">
                  <c:v> $25 545,00 </c:v>
                </c:pt>
                <c:pt idx="17675">
                  <c:v> $29 665,00 </c:v>
                </c:pt>
                <c:pt idx="17676">
                  <c:v> $33 790,00 </c:v>
                </c:pt>
                <c:pt idx="17677">
                  <c:v> $26 871,00 </c:v>
                </c:pt>
                <c:pt idx="17678">
                  <c:v> $30 629,00 </c:v>
                </c:pt>
                <c:pt idx="17679">
                  <c:v> $24 903,00 </c:v>
                </c:pt>
                <c:pt idx="17680">
                  <c:v> $33 056,00 </c:v>
                </c:pt>
                <c:pt idx="17681">
                  <c:v> $25 080,00 </c:v>
                </c:pt>
                <c:pt idx="17682">
                  <c:v> $23 143,00 </c:v>
                </c:pt>
                <c:pt idx="17683">
                  <c:v> $28 760,00 </c:v>
                </c:pt>
                <c:pt idx="17684">
                  <c:v> $23 143,00 </c:v>
                </c:pt>
                <c:pt idx="17685">
                  <c:v> $25 080,00 </c:v>
                </c:pt>
                <c:pt idx="17686">
                  <c:v> $31 187,00 </c:v>
                </c:pt>
                <c:pt idx="17687">
                  <c:v> $22 196,00 </c:v>
                </c:pt>
                <c:pt idx="17688">
                  <c:v> $21 256,00 </c:v>
                </c:pt>
                <c:pt idx="17689">
                  <c:v> $21 256,00 </c:v>
                </c:pt>
                <c:pt idx="17690">
                  <c:v> $22 196,00 </c:v>
                </c:pt>
                <c:pt idx="17691">
                  <c:v> $29 743,00 </c:v>
                </c:pt>
                <c:pt idx="17692">
                  <c:v> $19 930,00 </c:v>
                </c:pt>
                <c:pt idx="17693">
                  <c:v> $29 471,00 </c:v>
                </c:pt>
                <c:pt idx="17694">
                  <c:v> $20 174,00 </c:v>
                </c:pt>
                <c:pt idx="17695">
                  <c:v> $18 990,00 </c:v>
                </c:pt>
                <c:pt idx="17696">
                  <c:v> $28 670,00 </c:v>
                </c:pt>
                <c:pt idx="17697">
                  <c:v> $21 114,00 </c:v>
                </c:pt>
                <c:pt idx="17698">
                  <c:v> $38 045,00 </c:v>
                </c:pt>
                <c:pt idx="17699">
                  <c:v> $31 545,00 </c:v>
                </c:pt>
                <c:pt idx="17700">
                  <c:v> $31 545,00 </c:v>
                </c:pt>
                <c:pt idx="17701">
                  <c:v> $38 395,00 </c:v>
                </c:pt>
                <c:pt idx="17702">
                  <c:v> $41 545,00 </c:v>
                </c:pt>
                <c:pt idx="17703">
                  <c:v> $38 395,00 </c:v>
                </c:pt>
                <c:pt idx="17704">
                  <c:v> $28 045,00 </c:v>
                </c:pt>
                <c:pt idx="17705">
                  <c:v> $28 045,00 </c:v>
                </c:pt>
                <c:pt idx="17706">
                  <c:v> $37 945,00 </c:v>
                </c:pt>
                <c:pt idx="17707">
                  <c:v> $31 445,00 </c:v>
                </c:pt>
                <c:pt idx="17708">
                  <c:v> $31 445,00 </c:v>
                </c:pt>
                <c:pt idx="17709">
                  <c:v> $38 295,00 </c:v>
                </c:pt>
                <c:pt idx="17710">
                  <c:v> $41 445,00 </c:v>
                </c:pt>
                <c:pt idx="17711">
                  <c:v> $38 295,00 </c:v>
                </c:pt>
                <c:pt idx="17712">
                  <c:v> $27 945,00 </c:v>
                </c:pt>
                <c:pt idx="17713">
                  <c:v> $27 945,00 </c:v>
                </c:pt>
                <c:pt idx="17714">
                  <c:v> $29 995,00 </c:v>
                </c:pt>
                <c:pt idx="17715">
                  <c:v> $27 695,00 </c:v>
                </c:pt>
                <c:pt idx="17716">
                  <c:v> $32 495,00 </c:v>
                </c:pt>
                <c:pt idx="17717">
                  <c:v> $27 695,00 </c:v>
                </c:pt>
                <c:pt idx="17718">
                  <c:v> $33 795,00 </c:v>
                </c:pt>
                <c:pt idx="17719">
                  <c:v> $36 995,00 </c:v>
                </c:pt>
                <c:pt idx="17720">
                  <c:v> $36 995,00 </c:v>
                </c:pt>
                <c:pt idx="17721">
                  <c:v> $27 695,00 </c:v>
                </c:pt>
                <c:pt idx="17722">
                  <c:v> $27 695,00 </c:v>
                </c:pt>
                <c:pt idx="17723">
                  <c:v> $33 795,00 </c:v>
                </c:pt>
                <c:pt idx="17724">
                  <c:v> $33 795,00 </c:v>
                </c:pt>
                <c:pt idx="17725">
                  <c:v> $23 895,00 </c:v>
                </c:pt>
                <c:pt idx="17726">
                  <c:v> $23 895,00 </c:v>
                </c:pt>
                <c:pt idx="17727">
                  <c:v> $29 995,00 </c:v>
                </c:pt>
                <c:pt idx="17728">
                  <c:v> $33 195,00 </c:v>
                </c:pt>
                <c:pt idx="17729">
                  <c:v> $33 195,00 </c:v>
                </c:pt>
                <c:pt idx="17730">
                  <c:v> $23 895,00 </c:v>
                </c:pt>
                <c:pt idx="17731">
                  <c:v> $23 895,00 </c:v>
                </c:pt>
                <c:pt idx="17732">
                  <c:v> $29 995,00 </c:v>
                </c:pt>
                <c:pt idx="17733">
                  <c:v> $28 995,00 </c:v>
                </c:pt>
                <c:pt idx="17734">
                  <c:v> $32 795,00 </c:v>
                </c:pt>
                <c:pt idx="17735">
                  <c:v> $26 795,00 </c:v>
                </c:pt>
                <c:pt idx="17736">
                  <c:v> $31 495,00 </c:v>
                </c:pt>
                <c:pt idx="17737">
                  <c:v> $26 795,00 </c:v>
                </c:pt>
                <c:pt idx="17738">
                  <c:v> $32 795,00 </c:v>
                </c:pt>
                <c:pt idx="17739">
                  <c:v> $35 995,00 </c:v>
                </c:pt>
                <c:pt idx="17740">
                  <c:v> $35 995,00 </c:v>
                </c:pt>
                <c:pt idx="17741">
                  <c:v> $26 795,00 </c:v>
                </c:pt>
                <c:pt idx="17742">
                  <c:v> $32 795,00 </c:v>
                </c:pt>
                <c:pt idx="17743">
                  <c:v> $28 995,00 </c:v>
                </c:pt>
                <c:pt idx="17744">
                  <c:v> $22 995,00 </c:v>
                </c:pt>
                <c:pt idx="17745">
                  <c:v> $22 995,00 </c:v>
                </c:pt>
                <c:pt idx="17746">
                  <c:v> $28 995,00 </c:v>
                </c:pt>
                <c:pt idx="17747">
                  <c:v> $32 195,00 </c:v>
                </c:pt>
                <c:pt idx="17748">
                  <c:v> $32 195,00 </c:v>
                </c:pt>
                <c:pt idx="17749">
                  <c:v> $22 995,00 </c:v>
                </c:pt>
                <c:pt idx="17750">
                  <c:v> $28 295,00 </c:v>
                </c:pt>
                <c:pt idx="17751">
                  <c:v> $26 195,00 </c:v>
                </c:pt>
                <c:pt idx="17752">
                  <c:v> $30 795,00 </c:v>
                </c:pt>
                <c:pt idx="17753">
                  <c:v> $26 195,00 </c:v>
                </c:pt>
                <c:pt idx="17754">
                  <c:v> $32 095,00 </c:v>
                </c:pt>
                <c:pt idx="17755">
                  <c:v> $34 995,00 </c:v>
                </c:pt>
                <c:pt idx="17756">
                  <c:v> $34 995,00 </c:v>
                </c:pt>
                <c:pt idx="17757">
                  <c:v> $32 095,00 </c:v>
                </c:pt>
                <c:pt idx="17758">
                  <c:v> $26 195,00 </c:v>
                </c:pt>
                <c:pt idx="17759">
                  <c:v> $32 095,00 </c:v>
                </c:pt>
                <c:pt idx="17760">
                  <c:v> $32 095,00 </c:v>
                </c:pt>
                <c:pt idx="17761">
                  <c:v> $22 395,00 </c:v>
                </c:pt>
                <c:pt idx="17762">
                  <c:v> $22 395,00 </c:v>
                </c:pt>
                <c:pt idx="17763">
                  <c:v> $28 295,00 </c:v>
                </c:pt>
                <c:pt idx="17764">
                  <c:v> $31 195,00 </c:v>
                </c:pt>
                <c:pt idx="17765">
                  <c:v> $31 195,00 </c:v>
                </c:pt>
                <c:pt idx="17766">
                  <c:v> $28 295,00 </c:v>
                </c:pt>
                <c:pt idx="17767">
                  <c:v> $22 395,00 </c:v>
                </c:pt>
                <c:pt idx="17768">
                  <c:v> $22 295,00 </c:v>
                </c:pt>
                <c:pt idx="17769">
                  <c:v> $30 295,00 </c:v>
                </c:pt>
                <c:pt idx="17770">
                  <c:v> $25 995,00 </c:v>
                </c:pt>
                <c:pt idx="17771">
                  <c:v> $31 495,00 </c:v>
                </c:pt>
                <c:pt idx="17772">
                  <c:v> $34 295,00 </c:v>
                </c:pt>
                <c:pt idx="17773">
                  <c:v> $34 295,00 </c:v>
                </c:pt>
                <c:pt idx="17774">
                  <c:v> $31 295,00 </c:v>
                </c:pt>
                <c:pt idx="17775">
                  <c:v> $25 795,00 </c:v>
                </c:pt>
                <c:pt idx="17776">
                  <c:v> $22 395,00 </c:v>
                </c:pt>
                <c:pt idx="17777">
                  <c:v> $27 995,00 </c:v>
                </c:pt>
                <c:pt idx="17778">
                  <c:v> $30 695,00 </c:v>
                </c:pt>
                <c:pt idx="17779">
                  <c:v> $30 695,00 </c:v>
                </c:pt>
                <c:pt idx="17780">
                  <c:v> $27 795,00 </c:v>
                </c:pt>
                <c:pt idx="17781">
                  <c:v> $27 970,00 </c:v>
                </c:pt>
                <c:pt idx="17782">
                  <c:v> $29 435,00 </c:v>
                </c:pt>
                <c:pt idx="17783">
                  <c:v> $25 545,00 </c:v>
                </c:pt>
                <c:pt idx="17784">
                  <c:v> $31 045,00 </c:v>
                </c:pt>
                <c:pt idx="17785">
                  <c:v> $33 770,00 </c:v>
                </c:pt>
                <c:pt idx="17786">
                  <c:v> $25 545,00 </c:v>
                </c:pt>
                <c:pt idx="17787">
                  <c:v> $33 770,00 </c:v>
                </c:pt>
                <c:pt idx="17788">
                  <c:v> $31 045,00 </c:v>
                </c:pt>
                <c:pt idx="17789">
                  <c:v> $31 045,00 </c:v>
                </c:pt>
                <c:pt idx="17790">
                  <c:v> $22 045,00 </c:v>
                </c:pt>
                <c:pt idx="17791">
                  <c:v> $27 970,00 </c:v>
                </c:pt>
                <c:pt idx="17792">
                  <c:v> $29 995,00 </c:v>
                </c:pt>
                <c:pt idx="17793">
                  <c:v> $22 045,00 </c:v>
                </c:pt>
                <c:pt idx="17794">
                  <c:v> $29 995,00 </c:v>
                </c:pt>
                <c:pt idx="17795">
                  <c:v> $28 670,00 </c:v>
                </c:pt>
                <c:pt idx="17796">
                  <c:v> $25 545,00 </c:v>
                </c:pt>
                <c:pt idx="17797">
                  <c:v> $30 445,00 </c:v>
                </c:pt>
                <c:pt idx="17798">
                  <c:v> $33 320,00 </c:v>
                </c:pt>
                <c:pt idx="17799">
                  <c:v> $28 910,00 </c:v>
                </c:pt>
                <c:pt idx="17800">
                  <c:v> $25 545,00 </c:v>
                </c:pt>
                <c:pt idx="17801">
                  <c:v> $31 370,00 </c:v>
                </c:pt>
                <c:pt idx="17802">
                  <c:v> $22 045,00 </c:v>
                </c:pt>
                <c:pt idx="17803">
                  <c:v> $27 745,00 </c:v>
                </c:pt>
                <c:pt idx="17804">
                  <c:v> $29 820,00 </c:v>
                </c:pt>
                <c:pt idx="17805">
                  <c:v> $22 045,00 </c:v>
                </c:pt>
                <c:pt idx="17806">
                  <c:v> $21 165,00 </c:v>
                </c:pt>
                <c:pt idx="17807">
                  <c:v> $23 410,00 </c:v>
                </c:pt>
                <c:pt idx="17808">
                  <c:v> $27 730,00 </c:v>
                </c:pt>
                <c:pt idx="17809">
                  <c:v> $24 585,00 </c:v>
                </c:pt>
                <c:pt idx="17810">
                  <c:v> $28 905,00 </c:v>
                </c:pt>
                <c:pt idx="17811">
                  <c:v> $32 050,00 </c:v>
                </c:pt>
                <c:pt idx="17812">
                  <c:v> $27 930,00 </c:v>
                </c:pt>
                <c:pt idx="17813">
                  <c:v> $24 585,00 </c:v>
                </c:pt>
                <c:pt idx="17814">
                  <c:v> $24 585,00 </c:v>
                </c:pt>
                <c:pt idx="17815">
                  <c:v> $21 165,00 </c:v>
                </c:pt>
                <c:pt idx="17816">
                  <c:v> $26 255,00 </c:v>
                </c:pt>
                <c:pt idx="17817">
                  <c:v> $28 775,00 </c:v>
                </c:pt>
                <c:pt idx="17818">
                  <c:v> $21 165,00 </c:v>
                </c:pt>
                <c:pt idx="17819">
                  <c:v> $28 815,00 </c:v>
                </c:pt>
                <c:pt idx="17820">
                  <c:v> $23 065,00 </c:v>
                </c:pt>
                <c:pt idx="17821">
                  <c:v> $27 770,00 </c:v>
                </c:pt>
                <c:pt idx="17822">
                  <c:v> $24 240,00 </c:v>
                </c:pt>
                <c:pt idx="17823">
                  <c:v> $28 945,00 </c:v>
                </c:pt>
                <c:pt idx="17824">
                  <c:v> $32 090,00 </c:v>
                </c:pt>
                <c:pt idx="17825">
                  <c:v> $27 870,00 </c:v>
                </c:pt>
                <c:pt idx="17826">
                  <c:v> $20 710,00 </c:v>
                </c:pt>
                <c:pt idx="17827">
                  <c:v> $26 295,00 </c:v>
                </c:pt>
                <c:pt idx="17828">
                  <c:v> $21 640,00 </c:v>
                </c:pt>
                <c:pt idx="17829">
                  <c:v> $21 285,00 </c:v>
                </c:pt>
                <c:pt idx="17830">
                  <c:v> $26 195,00 </c:v>
                </c:pt>
                <c:pt idx="17831">
                  <c:v> $23 285,00 </c:v>
                </c:pt>
                <c:pt idx="17832">
                  <c:v> $28 195,00 </c:v>
                </c:pt>
                <c:pt idx="17833">
                  <c:v> $30 240,00 </c:v>
                </c:pt>
                <c:pt idx="17834">
                  <c:v> $19 505,00 </c:v>
                </c:pt>
                <c:pt idx="17835">
                  <c:v> $24 960,00 </c:v>
                </c:pt>
                <c:pt idx="17836">
                  <c:v> $28 065,00 </c:v>
                </c:pt>
                <c:pt idx="17837">
                  <c:v> $24 905,00 </c:v>
                </c:pt>
                <c:pt idx="17838">
                  <c:v> $22 530,00 </c:v>
                </c:pt>
                <c:pt idx="17839">
                  <c:v> $26 905,00 </c:v>
                </c:pt>
                <c:pt idx="17840">
                  <c:v> $29 240,00 </c:v>
                </c:pt>
                <c:pt idx="17841">
                  <c:v> $18 610,00 </c:v>
                </c:pt>
                <c:pt idx="17842">
                  <c:v> $23 300,00 </c:v>
                </c:pt>
                <c:pt idx="17843">
                  <c:v> $26 695,00 </c:v>
                </c:pt>
                <c:pt idx="17844">
                  <c:v> $20 530,00 </c:v>
                </c:pt>
                <c:pt idx="17845">
                  <c:v> $27 930,00 </c:v>
                </c:pt>
                <c:pt idx="17846">
                  <c:v> $20 650,00 </c:v>
                </c:pt>
                <c:pt idx="17847">
                  <c:v> $28 930,00 </c:v>
                </c:pt>
                <c:pt idx="17848">
                  <c:v> $24 295,00 </c:v>
                </c:pt>
                <c:pt idx="17849">
                  <c:v> $20 693,00 </c:v>
                </c:pt>
                <c:pt idx="17850">
                  <c:v> $23 540,00 </c:v>
                </c:pt>
                <c:pt idx="17851">
                  <c:v> $18 390,00 </c:v>
                </c:pt>
                <c:pt idx="17852">
                  <c:v> $28 365,00 </c:v>
                </c:pt>
                <c:pt idx="17853">
                  <c:v> $20 280,00 </c:v>
                </c:pt>
                <c:pt idx="17854">
                  <c:v> $23 140,00 </c:v>
                </c:pt>
                <c:pt idx="17855">
                  <c:v> $17 970,00 </c:v>
                </c:pt>
                <c:pt idx="17856">
                  <c:v> $27 365,00 </c:v>
                </c:pt>
                <c:pt idx="17857">
                  <c:v> $20 323,00 </c:v>
                </c:pt>
                <c:pt idx="17858">
                  <c:v> $23 895,00 </c:v>
                </c:pt>
                <c:pt idx="17859">
                  <c:v> $24 385,00 </c:v>
                </c:pt>
                <c:pt idx="17860">
                  <c:v> $19 700,00 </c:v>
                </c:pt>
                <c:pt idx="17861">
                  <c:v> $21 685,00 </c:v>
                </c:pt>
                <c:pt idx="17862">
                  <c:v> $16 635,00 </c:v>
                </c:pt>
                <c:pt idx="17863">
                  <c:v> $25 275,00 </c:v>
                </c:pt>
                <c:pt idx="17864">
                  <c:v> $25 450,00 </c:v>
                </c:pt>
                <c:pt idx="17865">
                  <c:v> $24 810,00 </c:v>
                </c:pt>
                <c:pt idx="17866">
                  <c:v> $19 235,00 </c:v>
                </c:pt>
                <c:pt idx="17867">
                  <c:v> $21 045,00 </c:v>
                </c:pt>
                <c:pt idx="17868">
                  <c:v> $16 215,00 </c:v>
                </c:pt>
                <c:pt idx="17869">
                  <c:v> $24 635,00 </c:v>
                </c:pt>
                <c:pt idx="17870">
                  <c:v> $23 650,00 </c:v>
                </c:pt>
                <c:pt idx="17871">
                  <c:v> $18 485,00 </c:v>
                </c:pt>
                <c:pt idx="17872">
                  <c:v> $20 280,00 </c:v>
                </c:pt>
                <c:pt idx="17873">
                  <c:v> $15 305,00 </c:v>
                </c:pt>
                <c:pt idx="17874">
                  <c:v> $22 435,00 </c:v>
                </c:pt>
                <c:pt idx="17875">
                  <c:v> $19 155,00 </c:v>
                </c:pt>
                <c:pt idx="17876">
                  <c:v> $14 890,00 </c:v>
                </c:pt>
                <c:pt idx="17877">
                  <c:v> $20 655,00 </c:v>
                </c:pt>
                <c:pt idx="17878">
                  <c:v> $18 725,00 </c:v>
                </c:pt>
                <c:pt idx="17879">
                  <c:v> $14 460,00 </c:v>
                </c:pt>
                <c:pt idx="17880">
                  <c:v> $20 135,00 </c:v>
                </c:pt>
                <c:pt idx="17881">
                  <c:v> $17 905,00 </c:v>
                </c:pt>
                <c:pt idx="17882">
                  <c:v> $14 345,00 </c:v>
                </c:pt>
                <c:pt idx="17883">
                  <c:v> $19 790,00 </c:v>
                </c:pt>
                <c:pt idx="17884">
                  <c:v> $17 630,00 </c:v>
                </c:pt>
                <c:pt idx="17885">
                  <c:v> $14 215,00 </c:v>
                </c:pt>
                <c:pt idx="17886">
                  <c:v> $19 210,00 </c:v>
                </c:pt>
                <c:pt idx="17887">
                  <c:v> $17 140,00 </c:v>
                </c:pt>
                <c:pt idx="17888">
                  <c:v> $13 470,00 </c:v>
                </c:pt>
                <c:pt idx="17889">
                  <c:v> $12 290,00 </c:v>
                </c:pt>
                <c:pt idx="17890">
                  <c:v> $15 983,00 </c:v>
                </c:pt>
                <c:pt idx="17891">
                  <c:v> $15 983,00 </c:v>
                </c:pt>
                <c:pt idx="17892">
                  <c:v> $14 594,00 </c:v>
                </c:pt>
                <c:pt idx="17893">
                  <c:v> $14 594,00 </c:v>
                </c:pt>
                <c:pt idx="17894">
                  <c:v> $14 594,00 </c:v>
                </c:pt>
                <c:pt idx="17895">
                  <c:v> $11 530,00 </c:v>
                </c:pt>
                <c:pt idx="17896">
                  <c:v> $10 925,00 </c:v>
                </c:pt>
                <c:pt idx="17897">
                  <c:v> $13 343,00 </c:v>
                </c:pt>
                <c:pt idx="17898">
                  <c:v> $13 343,00 </c:v>
                </c:pt>
                <c:pt idx="17899">
                  <c:v> $13 343,00 </c:v>
                </c:pt>
                <c:pt idx="17900">
                  <c:v> $10 545,00 </c:v>
                </c:pt>
                <c:pt idx="17901">
                  <c:v> $12 889,00 </c:v>
                </c:pt>
                <c:pt idx="17902">
                  <c:v> $12 889,00 </c:v>
                </c:pt>
                <c:pt idx="17903">
                  <c:v> $12 889,00 </c:v>
                </c:pt>
                <c:pt idx="17904">
                  <c:v> $12 889,00 </c:v>
                </c:pt>
                <c:pt idx="17905">
                  <c:v> $9 910,00 </c:v>
                </c:pt>
                <c:pt idx="17906">
                  <c:v> $12 356,00 </c:v>
                </c:pt>
                <c:pt idx="17907">
                  <c:v> $12 356,00 </c:v>
                </c:pt>
                <c:pt idx="17908">
                  <c:v> $12 356,00 </c:v>
                </c:pt>
                <c:pt idx="17909">
                  <c:v> $12 356,00 </c:v>
                </c:pt>
                <c:pt idx="17910">
                  <c:v> $9 393,00 </c:v>
                </c:pt>
                <c:pt idx="17911">
                  <c:v> $11 599,00 </c:v>
                </c:pt>
                <c:pt idx="17912">
                  <c:v> $11 599,00 </c:v>
                </c:pt>
                <c:pt idx="17913">
                  <c:v> $11 599,00 </c:v>
                </c:pt>
                <c:pt idx="17914">
                  <c:v> $11 599,00 </c:v>
                </c:pt>
                <c:pt idx="17915">
                  <c:v> $25 095,00 </c:v>
                </c:pt>
                <c:pt idx="17916">
                  <c:v> $21 845,00 </c:v>
                </c:pt>
                <c:pt idx="17917">
                  <c:v> $28 195,00 </c:v>
                </c:pt>
                <c:pt idx="17918">
                  <c:v> $25 095,00 </c:v>
                </c:pt>
                <c:pt idx="17919">
                  <c:v> $28 195,00 </c:v>
                </c:pt>
                <c:pt idx="17920">
                  <c:v> $25 095,00 </c:v>
                </c:pt>
                <c:pt idx="17921">
                  <c:v> $23 345,00 </c:v>
                </c:pt>
                <c:pt idx="17922">
                  <c:v> $29 195,00 </c:v>
                </c:pt>
                <c:pt idx="17923">
                  <c:v> $23 345,00 </c:v>
                </c:pt>
                <c:pt idx="17924">
                  <c:v> $29 695,00 </c:v>
                </c:pt>
                <c:pt idx="17925">
                  <c:v> $25 095,00 </c:v>
                </c:pt>
                <c:pt idx="17926">
                  <c:v> $29 695,00 </c:v>
                </c:pt>
                <c:pt idx="17927">
                  <c:v> $24 395,00 </c:v>
                </c:pt>
                <c:pt idx="17928">
                  <c:v> $21 095,00 </c:v>
                </c:pt>
                <c:pt idx="17929">
                  <c:v> $27 695,00 </c:v>
                </c:pt>
                <c:pt idx="17930">
                  <c:v> $24 395,00 </c:v>
                </c:pt>
                <c:pt idx="17931">
                  <c:v> $24 395,00 </c:v>
                </c:pt>
                <c:pt idx="17932">
                  <c:v> $28 795,00 </c:v>
                </c:pt>
                <c:pt idx="17933">
                  <c:v> $22 595,00 </c:v>
                </c:pt>
                <c:pt idx="17934">
                  <c:v> $29 195,00 </c:v>
                </c:pt>
                <c:pt idx="17935">
                  <c:v> $24 395,00 </c:v>
                </c:pt>
                <c:pt idx="17936">
                  <c:v> $21 695,00 </c:v>
                </c:pt>
                <c:pt idx="17937">
                  <c:v> $19 695,00 </c:v>
                </c:pt>
                <c:pt idx="17938">
                  <c:v> $19 695,00 </c:v>
                </c:pt>
                <c:pt idx="17939">
                  <c:v> $23 995,00 </c:v>
                </c:pt>
                <c:pt idx="17940">
                  <c:v> $23 995,00 </c:v>
                </c:pt>
                <c:pt idx="17941">
                  <c:v> $19 695,00 </c:v>
                </c:pt>
                <c:pt idx="17942">
                  <c:v> $21 695,00 </c:v>
                </c:pt>
                <c:pt idx="17943">
                  <c:v> $21 695,00 </c:v>
                </c:pt>
                <c:pt idx="17944">
                  <c:v> $25 995,00 </c:v>
                </c:pt>
                <c:pt idx="17945">
                  <c:v> $25 995,00 </c:v>
                </c:pt>
                <c:pt idx="17946">
                  <c:v> $20 995,00 </c:v>
                </c:pt>
                <c:pt idx="17947">
                  <c:v> $18 995,00 </c:v>
                </c:pt>
                <c:pt idx="17948">
                  <c:v> $26 795,00 </c:v>
                </c:pt>
                <c:pt idx="17949">
                  <c:v> $23 195,00 </c:v>
                </c:pt>
                <c:pt idx="17950">
                  <c:v> $23 195,00 </c:v>
                </c:pt>
                <c:pt idx="17951">
                  <c:v> $18 995,00 </c:v>
                </c:pt>
                <c:pt idx="17952">
                  <c:v> $20 995,00 </c:v>
                </c:pt>
                <c:pt idx="17953">
                  <c:v> $28 795,00 </c:v>
                </c:pt>
                <c:pt idx="17954">
                  <c:v> $25 195,00 </c:v>
                </c:pt>
                <c:pt idx="17955">
                  <c:v> $25 195,00 </c:v>
                </c:pt>
                <c:pt idx="17956">
                  <c:v> $24 595,00 </c:v>
                </c:pt>
                <c:pt idx="17957">
                  <c:v> $18 795,00 </c:v>
                </c:pt>
                <c:pt idx="17958">
                  <c:v> $25 995,00 </c:v>
                </c:pt>
                <c:pt idx="17959">
                  <c:v> $22 595,00 </c:v>
                </c:pt>
                <c:pt idx="17960">
                  <c:v> $22 595,00 </c:v>
                </c:pt>
                <c:pt idx="17961">
                  <c:v> $18 795,00 </c:v>
                </c:pt>
                <c:pt idx="17962">
                  <c:v> $20 795,00 </c:v>
                </c:pt>
                <c:pt idx="17963">
                  <c:v> $27 995,00 </c:v>
                </c:pt>
                <c:pt idx="17964">
                  <c:v> $23 695,00 </c:v>
                </c:pt>
                <c:pt idx="17965">
                  <c:v> $19 495,00 </c:v>
                </c:pt>
                <c:pt idx="17966">
                  <c:v> $24 495,00 </c:v>
                </c:pt>
                <c:pt idx="17967">
                  <c:v> $21 795,00 </c:v>
                </c:pt>
                <c:pt idx="17968">
                  <c:v> $21 395,00 </c:v>
                </c:pt>
                <c:pt idx="17969">
                  <c:v> $26 395,00 </c:v>
                </c:pt>
                <c:pt idx="17970">
                  <c:v> $23 445,00 </c:v>
                </c:pt>
                <c:pt idx="17971">
                  <c:v> $19 295,00 </c:v>
                </c:pt>
                <c:pt idx="17972">
                  <c:v> $24 295,00 </c:v>
                </c:pt>
                <c:pt idx="17973">
                  <c:v> $21 695,00 </c:v>
                </c:pt>
                <c:pt idx="17974">
                  <c:v> $21 045,00 </c:v>
                </c:pt>
                <c:pt idx="17975">
                  <c:v> $26 045,00 </c:v>
                </c:pt>
                <c:pt idx="17976">
                  <c:v> $20 995,00 </c:v>
                </c:pt>
                <c:pt idx="17977">
                  <c:v> $24 295,00 </c:v>
                </c:pt>
                <c:pt idx="17978">
                  <c:v> $19 295,00 </c:v>
                </c:pt>
                <c:pt idx="17979">
                  <c:v> $24 295,00 </c:v>
                </c:pt>
                <c:pt idx="17980">
                  <c:v> $19 295,00 </c:v>
                </c:pt>
                <c:pt idx="17981">
                  <c:v> $25 995,00 </c:v>
                </c:pt>
                <c:pt idx="17982">
                  <c:v> $20 995,00 </c:v>
                </c:pt>
                <c:pt idx="17983">
                  <c:v> $25 995,00 </c:v>
                </c:pt>
                <c:pt idx="17984">
                  <c:v> $16 865,00 </c:v>
                </c:pt>
                <c:pt idx="17985">
                  <c:v> $18 720,00 </c:v>
                </c:pt>
                <c:pt idx="17986">
                  <c:v> $23 385,00 </c:v>
                </c:pt>
                <c:pt idx="17987">
                  <c:v> $15 365,00 </c:v>
                </c:pt>
                <c:pt idx="17988">
                  <c:v> $20 470,00 </c:v>
                </c:pt>
                <c:pt idx="17989">
                  <c:v> $25 135,00 </c:v>
                </c:pt>
                <c:pt idx="17990">
                  <c:v> $24 575,00 </c:v>
                </c:pt>
                <c:pt idx="17991">
                  <c:v> $18 465,00 </c:v>
                </c:pt>
                <c:pt idx="17992">
                  <c:v> $22 825,00 </c:v>
                </c:pt>
                <c:pt idx="17993">
                  <c:v> $20 215,00 </c:v>
                </c:pt>
                <c:pt idx="17994">
                  <c:v> $23 205,00 </c:v>
                </c:pt>
                <c:pt idx="17995">
                  <c:v> $17 475,00 </c:v>
                </c:pt>
                <c:pt idx="17996">
                  <c:v> $21 455,00 </c:v>
                </c:pt>
                <c:pt idx="17997">
                  <c:v> $19 225,00 </c:v>
                </c:pt>
                <c:pt idx="17998">
                  <c:v> $20 300,00 </c:v>
                </c:pt>
                <c:pt idx="17999">
                  <c:v> $17 300,00 </c:v>
                </c:pt>
                <c:pt idx="18000">
                  <c:v> $22 050,00 </c:v>
                </c:pt>
                <c:pt idx="18001">
                  <c:v> $15 550,00 </c:v>
                </c:pt>
                <c:pt idx="18002">
                  <c:v> $30 445,00 </c:v>
                </c:pt>
                <c:pt idx="18003">
                  <c:v> $23 995,00 </c:v>
                </c:pt>
                <c:pt idx="18004">
                  <c:v> $23 995,00 </c:v>
                </c:pt>
                <c:pt idx="18005">
                  <c:v> $23 995,00 </c:v>
                </c:pt>
                <c:pt idx="18006">
                  <c:v> $23 995,00 </c:v>
                </c:pt>
                <c:pt idx="18007">
                  <c:v> $30 445,00 </c:v>
                </c:pt>
                <c:pt idx="18008">
                  <c:v> $33 645,00 </c:v>
                </c:pt>
                <c:pt idx="18009">
                  <c:v> $33 645,00 </c:v>
                </c:pt>
                <c:pt idx="18010">
                  <c:v> $23 995,00 </c:v>
                </c:pt>
                <c:pt idx="18011">
                  <c:v> $23 995,00 </c:v>
                </c:pt>
                <c:pt idx="18012">
                  <c:v> $25 375,00 </c:v>
                </c:pt>
                <c:pt idx="18013">
                  <c:v> $22 025,00 </c:v>
                </c:pt>
                <c:pt idx="18014">
                  <c:v> $26 395,00 </c:v>
                </c:pt>
                <c:pt idx="18015">
                  <c:v> $23 875,00 </c:v>
                </c:pt>
                <c:pt idx="18016">
                  <c:v> $23 875,00 </c:v>
                </c:pt>
                <c:pt idx="18017">
                  <c:v> $23 525,00 </c:v>
                </c:pt>
                <c:pt idx="18018">
                  <c:v> $27 545,00 </c:v>
                </c:pt>
                <c:pt idx="18019">
                  <c:v> $23 525,00 </c:v>
                </c:pt>
                <c:pt idx="18020">
                  <c:v> $27 895,00 </c:v>
                </c:pt>
                <c:pt idx="18021">
                  <c:v> $25 375,00 </c:v>
                </c:pt>
                <c:pt idx="18022">
                  <c:v> $23 595,00 </c:v>
                </c:pt>
                <c:pt idx="18023">
                  <c:v> $18 750,00 </c:v>
                </c:pt>
                <c:pt idx="18024">
                  <c:v> $25 945,00 </c:v>
                </c:pt>
                <c:pt idx="18025">
                  <c:v> $22 095,00 </c:v>
                </c:pt>
                <c:pt idx="18026">
                  <c:v> $22 095,00 </c:v>
                </c:pt>
                <c:pt idx="18027">
                  <c:v> $20 250,00 </c:v>
                </c:pt>
                <c:pt idx="18028">
                  <c:v> $27 095,00 </c:v>
                </c:pt>
                <c:pt idx="18029">
                  <c:v> $20 250,00 </c:v>
                </c:pt>
                <c:pt idx="18030">
                  <c:v> $27 445,00 </c:v>
                </c:pt>
                <c:pt idx="18031">
                  <c:v> $23 595,00 </c:v>
                </c:pt>
                <c:pt idx="18032">
                  <c:v> $23 395,00 </c:v>
                </c:pt>
                <c:pt idx="18033">
                  <c:v> $17 995,00 </c:v>
                </c:pt>
                <c:pt idx="18034">
                  <c:v> $24 995,00 </c:v>
                </c:pt>
                <c:pt idx="18035">
                  <c:v> $21 395,00 </c:v>
                </c:pt>
                <c:pt idx="18036">
                  <c:v> $21 395,00 </c:v>
                </c:pt>
                <c:pt idx="18037">
                  <c:v> $26 495,00 </c:v>
                </c:pt>
                <c:pt idx="18038">
                  <c:v> $19 995,00 </c:v>
                </c:pt>
                <c:pt idx="18039">
                  <c:v> $26 995,00 </c:v>
                </c:pt>
                <c:pt idx="18040">
                  <c:v> $23 395,00 </c:v>
                </c:pt>
                <c:pt idx="18041">
                  <c:v> $23 395,00 </c:v>
                </c:pt>
                <c:pt idx="18042">
                  <c:v> $23 295,00 </c:v>
                </c:pt>
                <c:pt idx="18043">
                  <c:v> $17 995,00 </c:v>
                </c:pt>
                <c:pt idx="18044">
                  <c:v> $24 795,00 </c:v>
                </c:pt>
                <c:pt idx="18045">
                  <c:v> $21 295,00 </c:v>
                </c:pt>
                <c:pt idx="18046">
                  <c:v> $25 995,00 </c:v>
                </c:pt>
                <c:pt idx="18047">
                  <c:v> $19 995,00 </c:v>
                </c:pt>
                <c:pt idx="18048">
                  <c:v> $26 795,00 </c:v>
                </c:pt>
                <c:pt idx="18049">
                  <c:v> $34 245,00 </c:v>
                </c:pt>
                <c:pt idx="18050">
                  <c:v> $27 895,00 </c:v>
                </c:pt>
                <c:pt idx="18051">
                  <c:v> $27 895,00 </c:v>
                </c:pt>
                <c:pt idx="18052">
                  <c:v> $27 895,00 </c:v>
                </c:pt>
                <c:pt idx="18053">
                  <c:v> $32 695,00 </c:v>
                </c:pt>
                <c:pt idx="18054">
                  <c:v> $27 895,00 </c:v>
                </c:pt>
                <c:pt idx="18055">
                  <c:v> $34 245,00 </c:v>
                </c:pt>
                <c:pt idx="18056">
                  <c:v> $37 445,00 </c:v>
                </c:pt>
                <c:pt idx="18057">
                  <c:v> $37 445,00 </c:v>
                </c:pt>
                <c:pt idx="18058">
                  <c:v> $27 895,00 </c:v>
                </c:pt>
                <c:pt idx="18059">
                  <c:v> $27 895,00 </c:v>
                </c:pt>
                <c:pt idx="18060">
                  <c:v> $37 390,00 </c:v>
                </c:pt>
                <c:pt idx="18061">
                  <c:v> $39 990,00 </c:v>
                </c:pt>
                <c:pt idx="18062">
                  <c:v> $44 690,00 </c:v>
                </c:pt>
                <c:pt idx="18063">
                  <c:v> $31 290,00 </c:v>
                </c:pt>
                <c:pt idx="18064">
                  <c:v> $27 650,00 </c:v>
                </c:pt>
                <c:pt idx="18065">
                  <c:v> $26 290,00 </c:v>
                </c:pt>
                <c:pt idx="18066">
                  <c:v> $35 590,00 </c:v>
                </c:pt>
                <c:pt idx="18067">
                  <c:v> $41 790,00 </c:v>
                </c:pt>
                <c:pt idx="18068">
                  <c:v> $46 490,00 </c:v>
                </c:pt>
                <c:pt idx="18069">
                  <c:v> $33 090,00 </c:v>
                </c:pt>
                <c:pt idx="18070">
                  <c:v> $29 450,00 </c:v>
                </c:pt>
                <c:pt idx="18071">
                  <c:v> $34 900,00 </c:v>
                </c:pt>
                <c:pt idx="18072">
                  <c:v> $39 200,00 </c:v>
                </c:pt>
                <c:pt idx="18073">
                  <c:v> $44 500,00 </c:v>
                </c:pt>
                <c:pt idx="18074">
                  <c:v> $29 600,00 </c:v>
                </c:pt>
                <c:pt idx="18075">
                  <c:v> $27 200,00 </c:v>
                </c:pt>
                <c:pt idx="18076">
                  <c:v> $25 900,00 </c:v>
                </c:pt>
                <c:pt idx="18077">
                  <c:v> $34 200,00 </c:v>
                </c:pt>
                <c:pt idx="18078">
                  <c:v> $33 100,00 </c:v>
                </c:pt>
                <c:pt idx="18079">
                  <c:v> $41 000,00 </c:v>
                </c:pt>
                <c:pt idx="18080">
                  <c:v> $46 300,00 </c:v>
                </c:pt>
                <c:pt idx="18081">
                  <c:v> $31 400,00 </c:v>
                </c:pt>
                <c:pt idx="18082">
                  <c:v> $29 990,00 </c:v>
                </c:pt>
                <c:pt idx="18083">
                  <c:v> $36 000,00 </c:v>
                </c:pt>
                <c:pt idx="18084">
                  <c:v> $32 900,00 </c:v>
                </c:pt>
                <c:pt idx="18085">
                  <c:v> $41 500,00 </c:v>
                </c:pt>
                <c:pt idx="18086">
                  <c:v> $38 300,00 </c:v>
                </c:pt>
                <c:pt idx="18087">
                  <c:v> $28 700,00 </c:v>
                </c:pt>
                <c:pt idx="18088">
                  <c:v> $32 100,00 </c:v>
                </c:pt>
                <c:pt idx="18089">
                  <c:v> $26 400,00 </c:v>
                </c:pt>
                <c:pt idx="18090">
                  <c:v> $25 100,00 </c:v>
                </c:pt>
                <c:pt idx="18091">
                  <c:v> $39 900,00 </c:v>
                </c:pt>
                <c:pt idx="18092">
                  <c:v> $31 100,00 </c:v>
                </c:pt>
                <c:pt idx="18093">
                  <c:v> $43 300,00 </c:v>
                </c:pt>
                <c:pt idx="18094">
                  <c:v> $40 100,00 </c:v>
                </c:pt>
                <c:pt idx="18095">
                  <c:v> $30 500,00 </c:v>
                </c:pt>
                <c:pt idx="18096">
                  <c:v> $33 900,00 </c:v>
                </c:pt>
                <c:pt idx="18097">
                  <c:v> $28 200,00 </c:v>
                </c:pt>
                <c:pt idx="18098">
                  <c:v> $41 700,00 </c:v>
                </c:pt>
                <c:pt idx="18099">
                  <c:v> $24 300,00 </c:v>
                </c:pt>
                <c:pt idx="18100">
                  <c:v> $41 700,00 </c:v>
                </c:pt>
                <c:pt idx="18101">
                  <c:v> $38 500,00 </c:v>
                </c:pt>
                <c:pt idx="18102">
                  <c:v> $28 500,00 </c:v>
                </c:pt>
                <c:pt idx="18103">
                  <c:v> $33 500,00 </c:v>
                </c:pt>
                <c:pt idx="18104">
                  <c:v> $26 100,00 </c:v>
                </c:pt>
                <c:pt idx="18105">
                  <c:v> $39 900,00 </c:v>
                </c:pt>
                <c:pt idx="18106">
                  <c:v> $36 700,00 </c:v>
                </c:pt>
                <c:pt idx="18107">
                  <c:v> $26 700,00 </c:v>
                </c:pt>
                <c:pt idx="18108">
                  <c:v> $31 700,00 </c:v>
                </c:pt>
                <c:pt idx="18109">
                  <c:v> $24 100,00 </c:v>
                </c:pt>
                <c:pt idx="18110">
                  <c:v> $40 100,00 </c:v>
                </c:pt>
                <c:pt idx="18111">
                  <c:v> $36 800,00 </c:v>
                </c:pt>
                <c:pt idx="18112">
                  <c:v> $27 500,00 </c:v>
                </c:pt>
                <c:pt idx="18113">
                  <c:v> $31 800,00 </c:v>
                </c:pt>
                <c:pt idx="18114">
                  <c:v> $25 900,00 </c:v>
                </c:pt>
                <c:pt idx="18115">
                  <c:v> $38 300,00 </c:v>
                </c:pt>
                <c:pt idx="18116">
                  <c:v> $35 000,00 </c:v>
                </c:pt>
                <c:pt idx="18117">
                  <c:v> $25 700,00 </c:v>
                </c:pt>
                <c:pt idx="18118">
                  <c:v> $30 000,00 </c:v>
                </c:pt>
                <c:pt idx="18119">
                  <c:v> $23 150,00 </c:v>
                </c:pt>
                <c:pt idx="18120">
                  <c:v> $33 400,00 </c:v>
                </c:pt>
                <c:pt idx="18121">
                  <c:v> $27 400,00 </c:v>
                </c:pt>
                <c:pt idx="18122">
                  <c:v> $29 650,00 </c:v>
                </c:pt>
                <c:pt idx="18123">
                  <c:v> $25 350,00 </c:v>
                </c:pt>
                <c:pt idx="18124">
                  <c:v> $28 650,00 </c:v>
                </c:pt>
                <c:pt idx="18125">
                  <c:v> $31 700,00 </c:v>
                </c:pt>
                <c:pt idx="18126">
                  <c:v> $25 700,00 </c:v>
                </c:pt>
                <c:pt idx="18127">
                  <c:v> $27 950,00 </c:v>
                </c:pt>
                <c:pt idx="18128">
                  <c:v> $23 150,00 </c:v>
                </c:pt>
                <c:pt idx="18129">
                  <c:v> $26 950,00 </c:v>
                </c:pt>
                <c:pt idx="18130">
                  <c:v> $21 250,00 </c:v>
                </c:pt>
                <c:pt idx="18131">
                  <c:v> $34 850,00 </c:v>
                </c:pt>
                <c:pt idx="18132">
                  <c:v> $26 650,00 </c:v>
                </c:pt>
                <c:pt idx="18133">
                  <c:v> $29 650,00 </c:v>
                </c:pt>
                <c:pt idx="18134">
                  <c:v> $25 350,00 </c:v>
                </c:pt>
                <c:pt idx="18135">
                  <c:v> $27 650,00 </c:v>
                </c:pt>
                <c:pt idx="18136">
                  <c:v> $33 150,00 </c:v>
                </c:pt>
                <c:pt idx="18137">
                  <c:v> $24 950,00 </c:v>
                </c:pt>
                <c:pt idx="18138">
                  <c:v> $27 950,00 </c:v>
                </c:pt>
                <c:pt idx="18139">
                  <c:v> $23 150,00 </c:v>
                </c:pt>
                <c:pt idx="18140">
                  <c:v> $25 950,00 </c:v>
                </c:pt>
                <c:pt idx="18141">
                  <c:v> $23 150,00 </c:v>
                </c:pt>
                <c:pt idx="18142">
                  <c:v> $21 195,00 </c:v>
                </c:pt>
                <c:pt idx="18143">
                  <c:v> $34 095,00 </c:v>
                </c:pt>
                <c:pt idx="18144">
                  <c:v> $27 295,00 </c:v>
                </c:pt>
                <c:pt idx="18145">
                  <c:v> $29 295,00 </c:v>
                </c:pt>
                <c:pt idx="18146">
                  <c:v> $24 495,00 </c:v>
                </c:pt>
                <c:pt idx="18147">
                  <c:v> $26 895,00 </c:v>
                </c:pt>
                <c:pt idx="18148">
                  <c:v> $32 395,00 </c:v>
                </c:pt>
                <c:pt idx="18149">
                  <c:v> $25 595,00 </c:v>
                </c:pt>
                <c:pt idx="18150">
                  <c:v> $27 595,00 </c:v>
                </c:pt>
                <c:pt idx="18151">
                  <c:v> $22 795,00 </c:v>
                </c:pt>
                <c:pt idx="18152">
                  <c:v> $25 195,00 </c:v>
                </c:pt>
                <c:pt idx="18153">
                  <c:v> $25 345,00 </c:v>
                </c:pt>
                <c:pt idx="18154">
                  <c:v> $24 645,00 </c:v>
                </c:pt>
                <c:pt idx="18155">
                  <c:v> $27 245,00 </c:v>
                </c:pt>
                <c:pt idx="18156">
                  <c:v> $21 545,00 </c:v>
                </c:pt>
                <c:pt idx="18157">
                  <c:v> $22 645,00 </c:v>
                </c:pt>
                <c:pt idx="18158">
                  <c:v> $20 695,00 </c:v>
                </c:pt>
                <c:pt idx="18159">
                  <c:v> $24 195,00 </c:v>
                </c:pt>
                <c:pt idx="18160">
                  <c:v> $26 195,00 </c:v>
                </c:pt>
                <c:pt idx="18161">
                  <c:v> $22 195,00 </c:v>
                </c:pt>
                <c:pt idx="18162">
                  <c:v> $24 295,00 </c:v>
                </c:pt>
                <c:pt idx="18163">
                  <c:v> $20 995,00 </c:v>
                </c:pt>
                <c:pt idx="18164">
                  <c:v> $19 995,00 </c:v>
                </c:pt>
                <c:pt idx="18165">
                  <c:v> $24 595,00 </c:v>
                </c:pt>
                <c:pt idx="18166">
                  <c:v> $26 195,00 </c:v>
                </c:pt>
                <c:pt idx="18167">
                  <c:v> $22 595,00 </c:v>
                </c:pt>
                <c:pt idx="18168">
                  <c:v> $24 295,00 </c:v>
                </c:pt>
                <c:pt idx="18169">
                  <c:v> $26 895,00 </c:v>
                </c:pt>
                <c:pt idx="18170">
                  <c:v> $19 195,00 </c:v>
                </c:pt>
                <c:pt idx="18171">
                  <c:v> $22 595,00 </c:v>
                </c:pt>
                <c:pt idx="18172">
                  <c:v> $24 995,00 </c:v>
                </c:pt>
                <c:pt idx="18173">
                  <c:v> $21 795,00 </c:v>
                </c:pt>
                <c:pt idx="18174">
                  <c:v> $24 595,00 </c:v>
                </c:pt>
                <c:pt idx="18175">
                  <c:v> $24 100,00 </c:v>
                </c:pt>
                <c:pt idx="18176">
                  <c:v> $18 995,00 </c:v>
                </c:pt>
                <c:pt idx="18177">
                  <c:v> $21 700,00 </c:v>
                </c:pt>
                <c:pt idx="18178">
                  <c:v> $20 900,00 </c:v>
                </c:pt>
                <c:pt idx="18179">
                  <c:v> $23 700,00 </c:v>
                </c:pt>
                <c:pt idx="18180">
                  <c:v> $25 995,00 </c:v>
                </c:pt>
                <c:pt idx="18181">
                  <c:v> $24 850,00 </c:v>
                </c:pt>
                <c:pt idx="18182">
                  <c:v> $18 995,00 </c:v>
                </c:pt>
                <c:pt idx="18183">
                  <c:v> $20 800,00 </c:v>
                </c:pt>
                <c:pt idx="18184">
                  <c:v> $20 750,00 </c:v>
                </c:pt>
                <c:pt idx="18185">
                  <c:v> $23 050,00 </c:v>
                </c:pt>
                <c:pt idx="18186">
                  <c:v> $22 650,00 </c:v>
                </c:pt>
                <c:pt idx="18187">
                  <c:v> $24 700,00 </c:v>
                </c:pt>
                <c:pt idx="18188">
                  <c:v> $19 995,00 </c:v>
                </c:pt>
                <c:pt idx="18189">
                  <c:v> $22 900,00 </c:v>
                </c:pt>
                <c:pt idx="18190">
                  <c:v> $21 900,00 </c:v>
                </c:pt>
                <c:pt idx="18191">
                  <c:v> $27 900,00 </c:v>
                </c:pt>
                <c:pt idx="18192">
                  <c:v> $32 900,00 </c:v>
                </c:pt>
                <c:pt idx="18193">
                  <c:v> $23 600,00 </c:v>
                </c:pt>
                <c:pt idx="18194">
                  <c:v> $26 400,00 </c:v>
                </c:pt>
                <c:pt idx="18195">
                  <c:v> $34 400,00 </c:v>
                </c:pt>
                <c:pt idx="18196">
                  <c:v> $25 100,00 </c:v>
                </c:pt>
                <c:pt idx="18197">
                  <c:v> $26 850,00 </c:v>
                </c:pt>
                <c:pt idx="18198">
                  <c:v> $29 990,00 </c:v>
                </c:pt>
                <c:pt idx="18199">
                  <c:v> $22 150,00 </c:v>
                </c:pt>
                <c:pt idx="18200">
                  <c:v> $25 350,00 </c:v>
                </c:pt>
                <c:pt idx="18201">
                  <c:v> $31 490,00 </c:v>
                </c:pt>
                <c:pt idx="18202">
                  <c:v> $23 650,00 </c:v>
                </c:pt>
                <c:pt idx="18203">
                  <c:v> $25 300,00 </c:v>
                </c:pt>
                <c:pt idx="18204">
                  <c:v> $29 600,00 </c:v>
                </c:pt>
                <c:pt idx="18205">
                  <c:v> $23 400,00 </c:v>
                </c:pt>
                <c:pt idx="18206">
                  <c:v> $26 800,00 </c:v>
                </c:pt>
                <c:pt idx="18207">
                  <c:v> $28 100,00 </c:v>
                </c:pt>
                <c:pt idx="18208">
                  <c:v> $21 900,00 </c:v>
                </c:pt>
                <c:pt idx="18209">
                  <c:v> $25 000,00 </c:v>
                </c:pt>
                <c:pt idx="18210">
                  <c:v> $28 400,00 </c:v>
                </c:pt>
                <c:pt idx="18211">
                  <c:v> $23 100,00 </c:v>
                </c:pt>
                <c:pt idx="18212">
                  <c:v> $26 500,00 </c:v>
                </c:pt>
                <c:pt idx="18213">
                  <c:v> $26 900,00 </c:v>
                </c:pt>
                <c:pt idx="18214">
                  <c:v> $21 600,00 </c:v>
                </c:pt>
                <c:pt idx="18215">
                  <c:v> $19 000,00 </c:v>
                </c:pt>
                <c:pt idx="18216">
                  <c:v> $28 400,00 </c:v>
                </c:pt>
                <c:pt idx="18217">
                  <c:v> $22 700,00 </c:v>
                </c:pt>
                <c:pt idx="18218">
                  <c:v> $25 700,00 </c:v>
                </c:pt>
                <c:pt idx="18219">
                  <c:v> $26 900,00 </c:v>
                </c:pt>
                <c:pt idx="18220">
                  <c:v> $21 200,00 </c:v>
                </c:pt>
                <c:pt idx="18221">
                  <c:v> $24 200,00 </c:v>
                </c:pt>
                <c:pt idx="18222">
                  <c:v> $18 500,00 </c:v>
                </c:pt>
                <c:pt idx="18223">
                  <c:v> $28 400,00 </c:v>
                </c:pt>
                <c:pt idx="18224">
                  <c:v> $22 300,00 </c:v>
                </c:pt>
                <c:pt idx="18225">
                  <c:v> $25 400,00 </c:v>
                </c:pt>
                <c:pt idx="18226">
                  <c:v> $26 900,00 </c:v>
                </c:pt>
                <c:pt idx="18227">
                  <c:v> $20 800,00 </c:v>
                </c:pt>
                <c:pt idx="18228">
                  <c:v> $23 900,00 </c:v>
                </c:pt>
                <c:pt idx="18229">
                  <c:v> $18 295,00 </c:v>
                </c:pt>
                <c:pt idx="18230">
                  <c:v> $27 295,00 </c:v>
                </c:pt>
                <c:pt idx="18231">
                  <c:v> $21 795,00 </c:v>
                </c:pt>
                <c:pt idx="18232">
                  <c:v> $24 795,00 </c:v>
                </c:pt>
                <c:pt idx="18233">
                  <c:v> $25 795,00 </c:v>
                </c:pt>
                <c:pt idx="18234">
                  <c:v> $20 295,00 </c:v>
                </c:pt>
                <c:pt idx="18235">
                  <c:v> $23 295,00 </c:v>
                </c:pt>
                <c:pt idx="18236">
                  <c:v> $19 995,00 </c:v>
                </c:pt>
                <c:pt idx="18237">
                  <c:v> $22 495,00 </c:v>
                </c:pt>
                <c:pt idx="18238">
                  <c:v> $23 495,00 </c:v>
                </c:pt>
                <c:pt idx="18239">
                  <c:v> $20 495,00 </c:v>
                </c:pt>
                <c:pt idx="18240">
                  <c:v> $20 995,00 </c:v>
                </c:pt>
                <c:pt idx="18241">
                  <c:v> $21 995,00 </c:v>
                </c:pt>
                <c:pt idx="18242">
                  <c:v> $16 995,00 </c:v>
                </c:pt>
                <c:pt idx="18243">
                  <c:v> $19 695,00 </c:v>
                </c:pt>
                <c:pt idx="18244">
                  <c:v> $21 995,00 </c:v>
                </c:pt>
                <c:pt idx="18245">
                  <c:v> $23 400,00 </c:v>
                </c:pt>
                <c:pt idx="18246">
                  <c:v> $20 195,00 </c:v>
                </c:pt>
                <c:pt idx="18247">
                  <c:v> $20 695,00 </c:v>
                </c:pt>
                <c:pt idx="18248">
                  <c:v> $21 900,00 </c:v>
                </c:pt>
                <c:pt idx="18249">
                  <c:v> $16 695,00 </c:v>
                </c:pt>
                <c:pt idx="18250">
                  <c:v> $19 045,00 </c:v>
                </c:pt>
                <c:pt idx="18251">
                  <c:v> $21 345,00 </c:v>
                </c:pt>
                <c:pt idx="18252">
                  <c:v> $22 895,00 </c:v>
                </c:pt>
                <c:pt idx="18253">
                  <c:v> $19 545,00 </c:v>
                </c:pt>
                <c:pt idx="18254">
                  <c:v> $20 045,00 </c:v>
                </c:pt>
                <c:pt idx="18255">
                  <c:v> $21 395,00 </c:v>
                </c:pt>
                <c:pt idx="18256">
                  <c:v> $16 050,00 </c:v>
                </c:pt>
                <c:pt idx="18257">
                  <c:v> $18 895,00 </c:v>
                </c:pt>
                <c:pt idx="18258">
                  <c:v> $21 195,00 </c:v>
                </c:pt>
                <c:pt idx="18259">
                  <c:v> $22 895,00 </c:v>
                </c:pt>
                <c:pt idx="18260">
                  <c:v> $19 395,00 </c:v>
                </c:pt>
                <c:pt idx="18261">
                  <c:v> $19 895,00 </c:v>
                </c:pt>
                <c:pt idx="18262">
                  <c:v> $21 395,00 </c:v>
                </c:pt>
                <c:pt idx="18263">
                  <c:v> $15 900,00 </c:v>
                </c:pt>
                <c:pt idx="18264">
                  <c:v> $19 295,00 </c:v>
                </c:pt>
                <c:pt idx="18265">
                  <c:v> $19 845,00 </c:v>
                </c:pt>
                <c:pt idx="18266">
                  <c:v> $21 395,00 </c:v>
                </c:pt>
                <c:pt idx="18267">
                  <c:v> $15 900,00 </c:v>
                </c:pt>
                <c:pt idx="18268">
                  <c:v> $18 895,00 </c:v>
                </c:pt>
                <c:pt idx="18269">
                  <c:v> $21 045,00 </c:v>
                </c:pt>
                <c:pt idx="18270">
                  <c:v> $22 745,00 </c:v>
                </c:pt>
                <c:pt idx="18271">
                  <c:v> $18 200,00 </c:v>
                </c:pt>
                <c:pt idx="18272">
                  <c:v> $18 800,00 </c:v>
                </c:pt>
                <c:pt idx="18273">
                  <c:v> $20 300,00 </c:v>
                </c:pt>
                <c:pt idx="18274">
                  <c:v> $15 900,00 </c:v>
                </c:pt>
                <c:pt idx="18275">
                  <c:v> $17 800,00 </c:v>
                </c:pt>
                <c:pt idx="18276">
                  <c:v> $19 995,00 </c:v>
                </c:pt>
                <c:pt idx="18277">
                  <c:v> $21 700,00 </c:v>
                </c:pt>
                <c:pt idx="18278">
                  <c:v> $14 645,00 </c:v>
                </c:pt>
                <c:pt idx="18279">
                  <c:v> $18 220,00 </c:v>
                </c:pt>
                <c:pt idx="18280">
                  <c:v> $17 095,00 </c:v>
                </c:pt>
                <c:pt idx="18281">
                  <c:v> $19 220,00 </c:v>
                </c:pt>
                <c:pt idx="18282">
                  <c:v> $18 095,00 </c:v>
                </c:pt>
                <c:pt idx="18283">
                  <c:v> $15 145,00 </c:v>
                </c:pt>
                <c:pt idx="18284">
                  <c:v> $14 645,00 </c:v>
                </c:pt>
                <c:pt idx="18285">
                  <c:v> $18 690,00 </c:v>
                </c:pt>
                <c:pt idx="18286">
                  <c:v> $18 145,00 </c:v>
                </c:pt>
                <c:pt idx="18287">
                  <c:v> $19 890,00 </c:v>
                </c:pt>
                <c:pt idx="18288">
                  <c:v> $19 345,00 </c:v>
                </c:pt>
                <c:pt idx="18289">
                  <c:v> $17 045,00 </c:v>
                </c:pt>
                <c:pt idx="18290">
                  <c:v> $15 545,00 </c:v>
                </c:pt>
                <c:pt idx="18291">
                  <c:v> $19 690,00 </c:v>
                </c:pt>
                <c:pt idx="18292">
                  <c:v> $19 145,00 </c:v>
                </c:pt>
                <c:pt idx="18293">
                  <c:v> $20 890,00 </c:v>
                </c:pt>
                <c:pt idx="18294">
                  <c:v> $20 345,00 </c:v>
                </c:pt>
                <c:pt idx="18295">
                  <c:v> $18 045,00 </c:v>
                </c:pt>
                <c:pt idx="18296">
                  <c:v> $16 545,00 </c:v>
                </c:pt>
                <c:pt idx="18297">
                  <c:v> $15 145,00 </c:v>
                </c:pt>
                <c:pt idx="18298">
                  <c:v> $14 195,00 </c:v>
                </c:pt>
                <c:pt idx="18299">
                  <c:v> $17 695,00 </c:v>
                </c:pt>
                <c:pt idx="18300">
                  <c:v> $18 895,00 </c:v>
                </c:pt>
                <c:pt idx="18301">
                  <c:v> $16 595,00 </c:v>
                </c:pt>
                <c:pt idx="18302">
                  <c:v> $15 095,00 </c:v>
                </c:pt>
                <c:pt idx="18303">
                  <c:v> $18 695,00 </c:v>
                </c:pt>
                <c:pt idx="18304">
                  <c:v> $19 895,00 </c:v>
                </c:pt>
                <c:pt idx="18305">
                  <c:v> $17 595,00 </c:v>
                </c:pt>
                <c:pt idx="18306">
                  <c:v> $16 095,00 </c:v>
                </c:pt>
                <c:pt idx="18307">
                  <c:v> $14 695,00 </c:v>
                </c:pt>
                <c:pt idx="18308">
                  <c:v> $13 995,00 </c:v>
                </c:pt>
                <c:pt idx="18309">
                  <c:v> $17 395,00 </c:v>
                </c:pt>
                <c:pt idx="18310">
                  <c:v> $18 595,00 </c:v>
                </c:pt>
                <c:pt idx="18311">
                  <c:v> $16 295,00 </c:v>
                </c:pt>
                <c:pt idx="18312">
                  <c:v> $14 795,00 </c:v>
                </c:pt>
                <c:pt idx="18313">
                  <c:v> $18 395,00 </c:v>
                </c:pt>
                <c:pt idx="18314">
                  <c:v> $19 595,00 </c:v>
                </c:pt>
                <c:pt idx="18315">
                  <c:v> $17 295,00 </c:v>
                </c:pt>
                <c:pt idx="18316">
                  <c:v> $15 795,00 </c:v>
                </c:pt>
                <c:pt idx="18317">
                  <c:v> $14 495,00 </c:v>
                </c:pt>
                <c:pt idx="18318">
                  <c:v> $15 895,00 </c:v>
                </c:pt>
                <c:pt idx="18319">
                  <c:v> $17 295,00 </c:v>
                </c:pt>
                <c:pt idx="18320">
                  <c:v> $18 495,00 </c:v>
                </c:pt>
                <c:pt idx="18321">
                  <c:v> $16 395,00 </c:v>
                </c:pt>
                <c:pt idx="18322">
                  <c:v> $14 895,00 </c:v>
                </c:pt>
                <c:pt idx="18323">
                  <c:v> $18 295,00 </c:v>
                </c:pt>
                <c:pt idx="18324">
                  <c:v> $19 495,00 </c:v>
                </c:pt>
                <c:pt idx="18325">
                  <c:v> $17 395,00 </c:v>
                </c:pt>
                <c:pt idx="18326">
                  <c:v> $15 495,00 </c:v>
                </c:pt>
                <c:pt idx="18327">
                  <c:v> $15 390,00 </c:v>
                </c:pt>
                <c:pt idx="18328">
                  <c:v> $16 615,00 </c:v>
                </c:pt>
                <c:pt idx="18329">
                  <c:v> $15 995,00 </c:v>
                </c:pt>
                <c:pt idx="18330">
                  <c:v> $14 495,00 </c:v>
                </c:pt>
                <c:pt idx="18331">
                  <c:v> $16 390,00 </c:v>
                </c:pt>
                <c:pt idx="18332">
                  <c:v> $17 615,00 </c:v>
                </c:pt>
                <c:pt idx="18333">
                  <c:v> $16 995,00 </c:v>
                </c:pt>
                <c:pt idx="18334">
                  <c:v> $16 295,00 </c:v>
                </c:pt>
                <c:pt idx="18335">
                  <c:v> $15 995,00 </c:v>
                </c:pt>
                <c:pt idx="18336">
                  <c:v> $15 295,00 </c:v>
                </c:pt>
                <c:pt idx="18337">
                  <c:v> $13 795,00 </c:v>
                </c:pt>
                <c:pt idx="18338">
                  <c:v> $16 995,00 </c:v>
                </c:pt>
                <c:pt idx="18339">
                  <c:v> $15 295,00 </c:v>
                </c:pt>
                <c:pt idx="18340">
                  <c:v> $15 495,00 </c:v>
                </c:pt>
                <c:pt idx="18341">
                  <c:v> $14 495,00 </c:v>
                </c:pt>
                <c:pt idx="18342">
                  <c:v> $13 495,00 </c:v>
                </c:pt>
                <c:pt idx="18343">
                  <c:v> $17 195,00 </c:v>
                </c:pt>
                <c:pt idx="18344">
                  <c:v> $16 295,00 </c:v>
                </c:pt>
                <c:pt idx="18345">
                  <c:v> $16 195,00 </c:v>
                </c:pt>
                <c:pt idx="18346">
                  <c:v> $22 990,00 </c:v>
                </c:pt>
                <c:pt idx="18347">
                  <c:v> $26 890,00 </c:v>
                </c:pt>
                <c:pt idx="18348">
                  <c:v> $31 990,00 </c:v>
                </c:pt>
                <c:pt idx="18349">
                  <c:v> $24 990,00 </c:v>
                </c:pt>
                <c:pt idx="18350">
                  <c:v> $25 700,00 </c:v>
                </c:pt>
                <c:pt idx="18351">
                  <c:v> $24 400,00 </c:v>
                </c:pt>
                <c:pt idx="18352">
                  <c:v> $30 600,00 </c:v>
                </c:pt>
                <c:pt idx="18353">
                  <c:v> $23 600,00 </c:v>
                </c:pt>
                <c:pt idx="18354">
                  <c:v> $22 600,00 </c:v>
                </c:pt>
                <c:pt idx="18355">
                  <c:v> $25 140,00 </c:v>
                </c:pt>
                <c:pt idx="18356">
                  <c:v> $36 040,00 </c:v>
                </c:pt>
                <c:pt idx="18357">
                  <c:v> $29 940,00 </c:v>
                </c:pt>
                <c:pt idx="18358">
                  <c:v> $24 140,00 </c:v>
                </c:pt>
                <c:pt idx="18359">
                  <c:v> $22 140,00 </c:v>
                </c:pt>
                <c:pt idx="18360">
                  <c:v> $24 340,00 </c:v>
                </c:pt>
                <c:pt idx="18361">
                  <c:v> $35 500,00 </c:v>
                </c:pt>
                <c:pt idx="18362">
                  <c:v> $27 700,00 </c:v>
                </c:pt>
                <c:pt idx="18363">
                  <c:v> $25 790,00 </c:v>
                </c:pt>
                <c:pt idx="18364">
                  <c:v> $21 840,00 </c:v>
                </c:pt>
                <c:pt idx="18365">
                  <c:v> $23 950,00 </c:v>
                </c:pt>
                <c:pt idx="18366">
                  <c:v> $35 300,00 </c:v>
                </c:pt>
                <c:pt idx="18367">
                  <c:v> $27 500,00 </c:v>
                </c:pt>
                <c:pt idx="18368">
                  <c:v> $25 500,00 </c:v>
                </c:pt>
                <c:pt idx="18369">
                  <c:v> $21 500,00 </c:v>
                </c:pt>
                <c:pt idx="18370">
                  <c:v> $23 650,00 </c:v>
                </c:pt>
                <c:pt idx="18371">
                  <c:v> $26 800,00 </c:v>
                </c:pt>
                <c:pt idx="18372">
                  <c:v> $26 800,00 </c:v>
                </c:pt>
                <c:pt idx="18373">
                  <c:v> $26 800,00 </c:v>
                </c:pt>
                <c:pt idx="18374">
                  <c:v> $21 350,00 </c:v>
                </c:pt>
                <c:pt idx="18375">
                  <c:v> $25 100,00 </c:v>
                </c:pt>
                <c:pt idx="18376">
                  <c:v> $19 500,00 </c:v>
                </c:pt>
                <c:pt idx="18377">
                  <c:v> $21 000,00 </c:v>
                </c:pt>
                <c:pt idx="18378">
                  <c:v> $25 800,00 </c:v>
                </c:pt>
                <c:pt idx="18379">
                  <c:v> $23 200,00 </c:v>
                </c:pt>
                <c:pt idx="18380">
                  <c:v> $26 500,00 </c:v>
                </c:pt>
                <c:pt idx="18381">
                  <c:v> $24 700,00 </c:v>
                </c:pt>
                <c:pt idx="18382">
                  <c:v> $19 200,00 </c:v>
                </c:pt>
                <c:pt idx="18383">
                  <c:v> $20 700,00 </c:v>
                </c:pt>
                <c:pt idx="18384">
                  <c:v> $26 500,00 </c:v>
                </c:pt>
                <c:pt idx="18385">
                  <c:v> $22 700,00 </c:v>
                </c:pt>
                <c:pt idx="18386">
                  <c:v> $26 200,00 </c:v>
                </c:pt>
                <c:pt idx="18387">
                  <c:v> $20 995,00 </c:v>
                </c:pt>
                <c:pt idx="18388">
                  <c:v> $22 795,00 </c:v>
                </c:pt>
                <c:pt idx="18389">
                  <c:v> $21 995,00 </c:v>
                </c:pt>
                <c:pt idx="18390">
                  <c:v> $17 995,00 </c:v>
                </c:pt>
                <c:pt idx="18391">
                  <c:v> $21 795,00 </c:v>
                </c:pt>
                <c:pt idx="18392">
                  <c:v> $19 195,00 </c:v>
                </c:pt>
                <c:pt idx="18393">
                  <c:v> $20 690,00 </c:v>
                </c:pt>
                <c:pt idx="18394">
                  <c:v> $22 145,00 </c:v>
                </c:pt>
                <c:pt idx="18395">
                  <c:v> $21 695,00 </c:v>
                </c:pt>
                <c:pt idx="18396">
                  <c:v> $17 495,00 </c:v>
                </c:pt>
                <c:pt idx="18397">
                  <c:v> $21 140,00 </c:v>
                </c:pt>
                <c:pt idx="18398">
                  <c:v> $18 950,00 </c:v>
                </c:pt>
                <c:pt idx="18399">
                  <c:v> $19 895,00 </c:v>
                </c:pt>
                <c:pt idx="18400">
                  <c:v> $19 845,00 </c:v>
                </c:pt>
                <c:pt idx="18401">
                  <c:v> $20 900,00 </c:v>
                </c:pt>
                <c:pt idx="18402">
                  <c:v> $16 755,00 </c:v>
                </c:pt>
                <c:pt idx="18403">
                  <c:v> $18 150,00 </c:v>
                </c:pt>
                <c:pt idx="18404">
                  <c:v> $19 395,00 </c:v>
                </c:pt>
                <c:pt idx="18405">
                  <c:v> $19 345,00 </c:v>
                </c:pt>
                <c:pt idx="18406">
                  <c:v> $20 400,00 </c:v>
                </c:pt>
                <c:pt idx="18407">
                  <c:v> $16 355,00 </c:v>
                </c:pt>
                <c:pt idx="18408">
                  <c:v> $17 650,00 </c:v>
                </c:pt>
                <c:pt idx="18409">
                  <c:v> $19 395,00 </c:v>
                </c:pt>
                <c:pt idx="18410">
                  <c:v> $16 400,00 </c:v>
                </c:pt>
                <c:pt idx="18411">
                  <c:v> $19 200,00 </c:v>
                </c:pt>
                <c:pt idx="18412">
                  <c:v> $20 400,00 </c:v>
                </c:pt>
                <c:pt idx="18413">
                  <c:v> $17 650,00 </c:v>
                </c:pt>
                <c:pt idx="18414">
                  <c:v> $19 100,00 </c:v>
                </c:pt>
                <c:pt idx="18415">
                  <c:v> $16 355,00 </c:v>
                </c:pt>
                <c:pt idx="18416">
                  <c:v> $19 345,00 </c:v>
                </c:pt>
                <c:pt idx="18417">
                  <c:v> $20 400,00 </c:v>
                </c:pt>
                <c:pt idx="18418">
                  <c:v> $17 650,00 </c:v>
                </c:pt>
                <c:pt idx="18419">
                  <c:v> $18 900,00 </c:v>
                </c:pt>
                <c:pt idx="18420">
                  <c:v> $16 195,00 </c:v>
                </c:pt>
                <c:pt idx="18421">
                  <c:v> $18 995,00 </c:v>
                </c:pt>
                <c:pt idx="18422">
                  <c:v> $20 195,00 </c:v>
                </c:pt>
                <c:pt idx="18423">
                  <c:v> $17 450,00 </c:v>
                </c:pt>
                <c:pt idx="18424">
                  <c:v> $18 495,00 </c:v>
                </c:pt>
                <c:pt idx="18425">
                  <c:v> $15 900,00 </c:v>
                </c:pt>
                <c:pt idx="18426">
                  <c:v> $18 395,00 </c:v>
                </c:pt>
                <c:pt idx="18427">
                  <c:v> $19 895,00 </c:v>
                </c:pt>
                <c:pt idx="18428">
                  <c:v> $16 920,00 </c:v>
                </c:pt>
                <c:pt idx="18429">
                  <c:v> $16 420,00 </c:v>
                </c:pt>
                <c:pt idx="18430">
                  <c:v> $19 495,00 </c:v>
                </c:pt>
                <c:pt idx="18431">
                  <c:v> $15 500,00 </c:v>
                </c:pt>
                <c:pt idx="18432">
                  <c:v> $18 095,00 </c:v>
                </c:pt>
                <c:pt idx="18433">
                  <c:v> $17 895,00 </c:v>
                </c:pt>
                <c:pt idx="18434">
                  <c:v> $15 749,00 </c:v>
                </c:pt>
                <c:pt idx="18435">
                  <c:v> $16 549,00 </c:v>
                </c:pt>
                <c:pt idx="18436">
                  <c:v> $14 899,00 </c:v>
                </c:pt>
                <c:pt idx="18437">
                  <c:v> $18 849,00 </c:v>
                </c:pt>
                <c:pt idx="18438">
                  <c:v> $17 449,00 </c:v>
                </c:pt>
                <c:pt idx="18439">
                  <c:v> $17 399,00 </c:v>
                </c:pt>
                <c:pt idx="18440">
                  <c:v> $16 149,00 </c:v>
                </c:pt>
                <c:pt idx="18441">
                  <c:v> $17 599,00 </c:v>
                </c:pt>
                <c:pt idx="18442">
                  <c:v> $15 299,00 </c:v>
                </c:pt>
                <c:pt idx="18443">
                  <c:v> $19 949,00 </c:v>
                </c:pt>
                <c:pt idx="18444">
                  <c:v> $18 499,00 </c:v>
                </c:pt>
                <c:pt idx="18445">
                  <c:v> $18 449,00 </c:v>
                </c:pt>
                <c:pt idx="18446">
                  <c:v> $26 400,00 </c:v>
                </c:pt>
                <c:pt idx="18447">
                  <c:v> $32 250,00 </c:v>
                </c:pt>
                <c:pt idx="18448">
                  <c:v> $28 800,00 </c:v>
                </c:pt>
                <c:pt idx="18449">
                  <c:v> $23 900,00 </c:v>
                </c:pt>
                <c:pt idx="18450">
                  <c:v> $23 490,00 </c:v>
                </c:pt>
                <c:pt idx="18451">
                  <c:v> $26 150,00 </c:v>
                </c:pt>
                <c:pt idx="18452">
                  <c:v> $32 000,00 </c:v>
                </c:pt>
                <c:pt idx="18453">
                  <c:v> $23 650,00 </c:v>
                </c:pt>
                <c:pt idx="18454">
                  <c:v> $23 340,00 </c:v>
                </c:pt>
                <c:pt idx="18455">
                  <c:v> $21 990,00 </c:v>
                </c:pt>
                <c:pt idx="18456">
                  <c:v> $17 790,00 </c:v>
                </c:pt>
                <c:pt idx="18457">
                  <c:v> $20 290,00 </c:v>
                </c:pt>
                <c:pt idx="18458">
                  <c:v> $19 190,00 </c:v>
                </c:pt>
                <c:pt idx="18459">
                  <c:v> $18 690,00 </c:v>
                </c:pt>
                <c:pt idx="18460">
                  <c:v> $21 700,00 </c:v>
                </c:pt>
                <c:pt idx="18461">
                  <c:v> $16 800,00 </c:v>
                </c:pt>
                <c:pt idx="18462">
                  <c:v> $19 400,00 </c:v>
                </c:pt>
                <c:pt idx="18463">
                  <c:v> $17 900,00 </c:v>
                </c:pt>
                <c:pt idx="18464">
                  <c:v> $19 890,00 </c:v>
                </c:pt>
                <c:pt idx="18465">
                  <c:v> $20 990,00 </c:v>
                </c:pt>
                <c:pt idx="18466">
                  <c:v> $21 990,00 </c:v>
                </c:pt>
                <c:pt idx="18467">
                  <c:v> $18 090,00 </c:v>
                </c:pt>
                <c:pt idx="18468">
                  <c:v> $20 390,00 </c:v>
                </c:pt>
                <c:pt idx="18469">
                  <c:v> $15 990,00 </c:v>
                </c:pt>
                <c:pt idx="18470">
                  <c:v> $17 700,00 </c:v>
                </c:pt>
                <c:pt idx="18471">
                  <c:v> $19 990,00 </c:v>
                </c:pt>
                <c:pt idx="18472">
                  <c:v> $20 690,00 </c:v>
                </c:pt>
                <c:pt idx="18473">
                  <c:v> $21 690,00 </c:v>
                </c:pt>
                <c:pt idx="18474">
                  <c:v> $19 590,00 </c:v>
                </c:pt>
                <c:pt idx="18475">
                  <c:v> $20 890,00 </c:v>
                </c:pt>
                <c:pt idx="18476">
                  <c:v> $21 890,00 </c:v>
                </c:pt>
                <c:pt idx="18477">
                  <c:v> $19 690,00 </c:v>
                </c:pt>
                <c:pt idx="18478">
                  <c:v> $15 890,00 </c:v>
                </c:pt>
                <c:pt idx="18479">
                  <c:v> $17 490,00 </c:v>
                </c:pt>
                <c:pt idx="18480">
                  <c:v> $19 390,00 </c:v>
                </c:pt>
                <c:pt idx="18481">
                  <c:v> $20 590,00 </c:v>
                </c:pt>
                <c:pt idx="18482">
                  <c:v> $18 590,00 </c:v>
                </c:pt>
                <c:pt idx="18483">
                  <c:v> $21 590,00 </c:v>
                </c:pt>
                <c:pt idx="18484">
                  <c:v> $19 600,00 </c:v>
                </c:pt>
                <c:pt idx="18485">
                  <c:v> $20 900,00 </c:v>
                </c:pt>
                <c:pt idx="18486">
                  <c:v> $21 900,00 </c:v>
                </c:pt>
                <c:pt idx="18487">
                  <c:v> $19 700,00 </c:v>
                </c:pt>
                <c:pt idx="18488">
                  <c:v> $15 900,00 </c:v>
                </c:pt>
                <c:pt idx="18489">
                  <c:v> $17 500,00 </c:v>
                </c:pt>
                <c:pt idx="18490">
                  <c:v> $19 500,00 </c:v>
                </c:pt>
                <c:pt idx="18491">
                  <c:v> $20 600,00 </c:v>
                </c:pt>
                <c:pt idx="18492">
                  <c:v> $18 600,00 </c:v>
                </c:pt>
                <c:pt idx="18493">
                  <c:v> $21 600,00 </c:v>
                </c:pt>
                <c:pt idx="18494">
                  <c:v> $18 400,00 </c:v>
                </c:pt>
                <c:pt idx="18495">
                  <c:v> $19 800,00 </c:v>
                </c:pt>
                <c:pt idx="18496">
                  <c:v> $18 300,00 </c:v>
                </c:pt>
                <c:pt idx="18497">
                  <c:v> $15 400,00 </c:v>
                </c:pt>
                <c:pt idx="18498">
                  <c:v> $19 300,00 </c:v>
                </c:pt>
                <c:pt idx="18499">
                  <c:v> $16 400,00 </c:v>
                </c:pt>
                <c:pt idx="18500">
                  <c:v> $17 800,00 </c:v>
                </c:pt>
                <c:pt idx="18501">
                  <c:v> $18 800,00 </c:v>
                </c:pt>
                <c:pt idx="18502">
                  <c:v> $17 400,00 </c:v>
                </c:pt>
                <c:pt idx="18503">
                  <c:v> $19 800,00 </c:v>
                </c:pt>
                <c:pt idx="18504">
                  <c:v> $18 200,00 </c:v>
                </c:pt>
                <c:pt idx="18505">
                  <c:v> $19 600,00 </c:v>
                </c:pt>
                <c:pt idx="18506">
                  <c:v> $18 100,00 </c:v>
                </c:pt>
                <c:pt idx="18507">
                  <c:v> $15 200,00 </c:v>
                </c:pt>
                <c:pt idx="18508">
                  <c:v> $19 100,00 </c:v>
                </c:pt>
                <c:pt idx="18509">
                  <c:v> $16 200,00 </c:v>
                </c:pt>
                <c:pt idx="18510">
                  <c:v> $17 600,00 </c:v>
                </c:pt>
                <c:pt idx="18511">
                  <c:v> $18 600,00 </c:v>
                </c:pt>
                <c:pt idx="18512">
                  <c:v> $17 200,00 </c:v>
                </c:pt>
                <c:pt idx="18513">
                  <c:v> $19 600,00 </c:v>
                </c:pt>
                <c:pt idx="18514">
                  <c:v> $17 995,00 </c:v>
                </c:pt>
                <c:pt idx="18515">
                  <c:v> $18 395,00 </c:v>
                </c:pt>
                <c:pt idx="18516">
                  <c:v> $16 895,00 </c:v>
                </c:pt>
                <c:pt idx="18517">
                  <c:v> $19 395,00 </c:v>
                </c:pt>
                <c:pt idx="18518">
                  <c:v> $17 895,00 </c:v>
                </c:pt>
                <c:pt idx="18519">
                  <c:v> $14 995,00 </c:v>
                </c:pt>
                <c:pt idx="18520">
                  <c:v> $18 895,00 </c:v>
                </c:pt>
                <c:pt idx="18521">
                  <c:v> $15 995,00 </c:v>
                </c:pt>
                <c:pt idx="18522">
                  <c:v> $17 395,00 </c:v>
                </c:pt>
                <c:pt idx="18523">
                  <c:v> $18 395,00 </c:v>
                </c:pt>
                <c:pt idx="18524">
                  <c:v> $16 995,00 </c:v>
                </c:pt>
                <c:pt idx="18525">
                  <c:v> $19 395,00 </c:v>
                </c:pt>
                <c:pt idx="18526">
                  <c:v> $17 595,00 </c:v>
                </c:pt>
                <c:pt idx="18527">
                  <c:v> $17 495,00 </c:v>
                </c:pt>
                <c:pt idx="18528">
                  <c:v> $13 695,00 </c:v>
                </c:pt>
                <c:pt idx="18529">
                  <c:v> $15 995,00 </c:v>
                </c:pt>
                <c:pt idx="18530">
                  <c:v> $18 495,00 </c:v>
                </c:pt>
                <c:pt idx="18531">
                  <c:v> $14 695,00 </c:v>
                </c:pt>
                <c:pt idx="18532">
                  <c:v> $16 995,00 </c:v>
                </c:pt>
                <c:pt idx="18533">
                  <c:v> $17 695,00 </c:v>
                </c:pt>
                <c:pt idx="18534">
                  <c:v> $16 595,00 </c:v>
                </c:pt>
                <c:pt idx="18535">
                  <c:v> $18 695,00 </c:v>
                </c:pt>
                <c:pt idx="18536">
                  <c:v> $20 400,00 </c:v>
                </c:pt>
                <c:pt idx="18537">
                  <c:v> $16 200,00 </c:v>
                </c:pt>
                <c:pt idx="18538">
                  <c:v> $17 800,00 </c:v>
                </c:pt>
                <c:pt idx="18539">
                  <c:v> $20 400,00 </c:v>
                </c:pt>
                <c:pt idx="18540">
                  <c:v> $19 400,00 </c:v>
                </c:pt>
                <c:pt idx="18541">
                  <c:v> $15 900,00 </c:v>
                </c:pt>
                <c:pt idx="18542">
                  <c:v> $17 400,00 </c:v>
                </c:pt>
                <c:pt idx="18543">
                  <c:v> $19 400,00 </c:v>
                </c:pt>
                <c:pt idx="18544">
                  <c:v> $18 690,00 </c:v>
                </c:pt>
                <c:pt idx="18545">
                  <c:v> $15 190,00 </c:v>
                </c:pt>
                <c:pt idx="18546">
                  <c:v> $17 190,00 </c:v>
                </c:pt>
                <c:pt idx="18547">
                  <c:v> $18 690,00 </c:v>
                </c:pt>
                <c:pt idx="18548">
                  <c:v> $20 500,00 </c:v>
                </c:pt>
                <c:pt idx="18549">
                  <c:v> $14 900,00 </c:v>
                </c:pt>
                <c:pt idx="18550">
                  <c:v> $16 900,00 </c:v>
                </c:pt>
                <c:pt idx="18551">
                  <c:v> $18 400,00 </c:v>
                </c:pt>
                <c:pt idx="18552">
                  <c:v> $17 700,00 </c:v>
                </c:pt>
                <c:pt idx="18553">
                  <c:v> $14 400,00 </c:v>
                </c:pt>
                <c:pt idx="18554">
                  <c:v> $16 700,00 </c:v>
                </c:pt>
                <c:pt idx="18555">
                  <c:v> $16 200,00 </c:v>
                </c:pt>
                <c:pt idx="18556">
                  <c:v> $17 700,00 </c:v>
                </c:pt>
                <c:pt idx="18557">
                  <c:v> $17 300,00 </c:v>
                </c:pt>
                <c:pt idx="18558">
                  <c:v> $13 900,00 </c:v>
                </c:pt>
                <c:pt idx="18559">
                  <c:v> $16 300,00 </c:v>
                </c:pt>
                <c:pt idx="18560">
                  <c:v> $15 700,00 </c:v>
                </c:pt>
                <c:pt idx="18561">
                  <c:v> $17 300,00 </c:v>
                </c:pt>
                <c:pt idx="18562">
                  <c:v> $16 495,00 </c:v>
                </c:pt>
                <c:pt idx="18563">
                  <c:v> $13 300,00 </c:v>
                </c:pt>
                <c:pt idx="18564">
                  <c:v> $13 300,00 </c:v>
                </c:pt>
                <c:pt idx="18565">
                  <c:v> $18 495,00 </c:v>
                </c:pt>
                <c:pt idx="18566">
                  <c:v> $16 495,00 </c:v>
                </c:pt>
                <c:pt idx="18567">
                  <c:v> $18 195,00 </c:v>
                </c:pt>
                <c:pt idx="18568">
                  <c:v> $17 195,00 </c:v>
                </c:pt>
                <c:pt idx="18569">
                  <c:v> $15 195,00 </c:v>
                </c:pt>
                <c:pt idx="18570">
                  <c:v> $17 195,00 </c:v>
                </c:pt>
                <c:pt idx="18571">
                  <c:v> $13 300,00 </c:v>
                </c:pt>
                <c:pt idx="18572">
                  <c:v> $18 195,00 </c:v>
                </c:pt>
                <c:pt idx="18573">
                  <c:v> $16 195,00 </c:v>
                </c:pt>
                <c:pt idx="18574">
                  <c:v> $33 950,00 </c:v>
                </c:pt>
                <c:pt idx="18575">
                  <c:v> $32 250,00 </c:v>
                </c:pt>
                <c:pt idx="18576">
                  <c:v> $33 950,00 </c:v>
                </c:pt>
                <c:pt idx="18577">
                  <c:v> $33 950,00 </c:v>
                </c:pt>
                <c:pt idx="18578">
                  <c:v> $31 950,00 </c:v>
                </c:pt>
                <c:pt idx="18579">
                  <c:v> $33 950,00 </c:v>
                </c:pt>
                <c:pt idx="18580">
                  <c:v> $33 700,00 </c:v>
                </c:pt>
                <c:pt idx="18581">
                  <c:v> $33 700,00 </c:v>
                </c:pt>
                <c:pt idx="18582">
                  <c:v> $35 190,00 </c:v>
                </c:pt>
                <c:pt idx="18583">
                  <c:v> $39 190,00 </c:v>
                </c:pt>
                <c:pt idx="18584">
                  <c:v> $50 200,00 </c:v>
                </c:pt>
                <c:pt idx="18585">
                  <c:v> $45 300,00 </c:v>
                </c:pt>
                <c:pt idx="18586">
                  <c:v> $39 300,00 </c:v>
                </c:pt>
                <c:pt idx="18587">
                  <c:v> $32 990,00 </c:v>
                </c:pt>
                <c:pt idx="18588">
                  <c:v> $41 390,00 </c:v>
                </c:pt>
                <c:pt idx="18589">
                  <c:v> $52 400,00 </c:v>
                </c:pt>
                <c:pt idx="18590">
                  <c:v> $47 500,00 </c:v>
                </c:pt>
                <c:pt idx="18591">
                  <c:v> $41 500,00 </c:v>
                </c:pt>
                <c:pt idx="18592">
                  <c:v> $34 100,00 </c:v>
                </c:pt>
                <c:pt idx="18593">
                  <c:v> $37 100,00 </c:v>
                </c:pt>
                <c:pt idx="18594">
                  <c:v> $49 200,00 </c:v>
                </c:pt>
                <c:pt idx="18595">
                  <c:v> $43 250,00 </c:v>
                </c:pt>
                <c:pt idx="18596">
                  <c:v> $38 350,00 </c:v>
                </c:pt>
                <c:pt idx="18597">
                  <c:v> $31 900,00 </c:v>
                </c:pt>
                <c:pt idx="18598">
                  <c:v> $39 300,00 </c:v>
                </c:pt>
                <c:pt idx="18599">
                  <c:v> $51 400,00 </c:v>
                </c:pt>
                <c:pt idx="18600">
                  <c:v> $45 450,00 </c:v>
                </c:pt>
                <c:pt idx="18601">
                  <c:v> $40 550,00 </c:v>
                </c:pt>
                <c:pt idx="18602">
                  <c:v> $28 090,00 </c:v>
                </c:pt>
                <c:pt idx="18603">
                  <c:v> $30 990,00 </c:v>
                </c:pt>
                <c:pt idx="18604">
                  <c:v> $25 995,00 </c:v>
                </c:pt>
                <c:pt idx="18605">
                  <c:v> $25 995,00 </c:v>
                </c:pt>
                <c:pt idx="18606">
                  <c:v> $32 195,00 </c:v>
                </c:pt>
                <c:pt idx="18607">
                  <c:v> $25 990,00 </c:v>
                </c:pt>
                <c:pt idx="18608">
                  <c:v> $32 150,00 </c:v>
                </c:pt>
                <c:pt idx="18609">
                  <c:v> $31 995,00 </c:v>
                </c:pt>
                <c:pt idx="18610">
                  <c:v> $25 995,00 </c:v>
                </c:pt>
                <c:pt idx="18611">
                  <c:v> $31 950,00 </c:v>
                </c:pt>
                <c:pt idx="18612">
                  <c:v> $25 900,00 </c:v>
                </c:pt>
                <c:pt idx="18613">
                  <c:v> $15 390,00 </c:v>
                </c:pt>
                <c:pt idx="18614">
                  <c:v> $16 190,00 </c:v>
                </c:pt>
                <c:pt idx="18615">
                  <c:v> $18 400,00 </c:v>
                </c:pt>
                <c:pt idx="18616">
                  <c:v> $13 900,00 </c:v>
                </c:pt>
                <c:pt idx="18617">
                  <c:v> $16 100,00 </c:v>
                </c:pt>
                <c:pt idx="18618">
                  <c:v> $14 990,00 </c:v>
                </c:pt>
                <c:pt idx="18619">
                  <c:v> $17 755,00 </c:v>
                </c:pt>
                <c:pt idx="18620">
                  <c:v> $20 905,00 </c:v>
                </c:pt>
                <c:pt idx="18621">
                  <c:v> $15 495,00 </c:v>
                </c:pt>
                <c:pt idx="18622">
                  <c:v> $17 905,00 </c:v>
                </c:pt>
                <c:pt idx="18623">
                  <c:v> $14 165,00 </c:v>
                </c:pt>
                <c:pt idx="18624">
                  <c:v> $20 755,00 </c:v>
                </c:pt>
                <c:pt idx="18625">
                  <c:v> $15 395,00 </c:v>
                </c:pt>
                <c:pt idx="18626">
                  <c:v> $16 990,00 </c:v>
                </c:pt>
                <c:pt idx="18627">
                  <c:v> $13 990,00 </c:v>
                </c:pt>
                <c:pt idx="18628">
                  <c:v> $18 290,00 </c:v>
                </c:pt>
                <c:pt idx="18629">
                  <c:v> $15 290,00 </c:v>
                </c:pt>
                <c:pt idx="18630">
                  <c:v> $17 190,00 </c:v>
                </c:pt>
                <c:pt idx="18631">
                  <c:v> $13 990,00 </c:v>
                </c:pt>
                <c:pt idx="18632">
                  <c:v> $18 090,00 </c:v>
                </c:pt>
                <c:pt idx="18633">
                  <c:v> $15 190,00 </c:v>
                </c:pt>
                <c:pt idx="18634">
                  <c:v> $16 800,00 </c:v>
                </c:pt>
                <c:pt idx="18635">
                  <c:v> $14 000,00 </c:v>
                </c:pt>
                <c:pt idx="18636">
                  <c:v> $18 090,00 </c:v>
                </c:pt>
                <c:pt idx="18637">
                  <c:v> $15 090,00 </c:v>
                </c:pt>
                <c:pt idx="18638">
                  <c:v> $17 000,00 </c:v>
                </c:pt>
                <c:pt idx="18639">
                  <c:v> $13 900,00 </c:v>
                </c:pt>
                <c:pt idx="18640">
                  <c:v> $17 900,00 </c:v>
                </c:pt>
                <c:pt idx="18641">
                  <c:v> $15 000,00 </c:v>
                </c:pt>
                <c:pt idx="18642">
                  <c:v> $16 500,00 </c:v>
                </c:pt>
                <c:pt idx="18643">
                  <c:v> $17 900,00 </c:v>
                </c:pt>
                <c:pt idx="18644">
                  <c:v> $13 800,00 </c:v>
                </c:pt>
                <c:pt idx="18645">
                  <c:v> $17 900,00 </c:v>
                </c:pt>
                <c:pt idx="18646">
                  <c:v> $14 900,00 </c:v>
                </c:pt>
                <c:pt idx="18647">
                  <c:v> $16 700,00 </c:v>
                </c:pt>
                <c:pt idx="18648">
                  <c:v> $13 600,00 </c:v>
                </c:pt>
                <c:pt idx="18649">
                  <c:v> $17 700,00 </c:v>
                </c:pt>
                <c:pt idx="18650">
                  <c:v> $14 700,00 </c:v>
                </c:pt>
                <c:pt idx="18651">
                  <c:v> $16 300,00 </c:v>
                </c:pt>
                <c:pt idx="18652">
                  <c:v> $13 600,00 </c:v>
                </c:pt>
                <c:pt idx="18653">
                  <c:v> $17 700,00 </c:v>
                </c:pt>
                <c:pt idx="18654">
                  <c:v> $14 700,00 </c:v>
                </c:pt>
                <c:pt idx="18655">
                  <c:v> $16 500,00 </c:v>
                </c:pt>
                <c:pt idx="18656">
                  <c:v> $13 400,00 </c:v>
                </c:pt>
                <c:pt idx="18657">
                  <c:v> $17 500,00 </c:v>
                </c:pt>
                <c:pt idx="18658">
                  <c:v> $14 500,00 </c:v>
                </c:pt>
                <c:pt idx="18659">
                  <c:v> $12 295,00 </c:v>
                </c:pt>
                <c:pt idx="18660">
                  <c:v> $16 395,00 </c:v>
                </c:pt>
                <c:pt idx="18661">
                  <c:v> $15 095,00 </c:v>
                </c:pt>
                <c:pt idx="18662">
                  <c:v> $16 095,00 </c:v>
                </c:pt>
                <c:pt idx="18663">
                  <c:v> $14 995,00 </c:v>
                </c:pt>
                <c:pt idx="18664">
                  <c:v> $14 695,00 </c:v>
                </c:pt>
                <c:pt idx="18665">
                  <c:v> $15 195,00 </c:v>
                </c:pt>
                <c:pt idx="18666">
                  <c:v> $13 895,00 </c:v>
                </c:pt>
                <c:pt idx="18667">
                  <c:v> $16 095,00 </c:v>
                </c:pt>
                <c:pt idx="18668">
                  <c:v> $14 795,00 </c:v>
                </c:pt>
                <c:pt idx="18669">
                  <c:v> $14 895,00 </c:v>
                </c:pt>
                <c:pt idx="18670">
                  <c:v> $13 795,00 </c:v>
                </c:pt>
                <c:pt idx="18671">
                  <c:v> $11 695,00 </c:v>
                </c:pt>
                <c:pt idx="18672">
                  <c:v> $15 795,00 </c:v>
                </c:pt>
                <c:pt idx="18673">
                  <c:v> $14 075,00 </c:v>
                </c:pt>
                <c:pt idx="18674">
                  <c:v> $14 280,00 </c:v>
                </c:pt>
                <c:pt idx="18675">
                  <c:v> $13 325,00 </c:v>
                </c:pt>
                <c:pt idx="18676">
                  <c:v> $15 125,00 </c:v>
                </c:pt>
                <c:pt idx="18677">
                  <c:v> $14 175,00 </c:v>
                </c:pt>
                <c:pt idx="18678">
                  <c:v> $14 025,00 </c:v>
                </c:pt>
                <c:pt idx="18679">
                  <c:v> $13 225,00 </c:v>
                </c:pt>
                <c:pt idx="18680">
                  <c:v> $11 495,00 </c:v>
                </c:pt>
                <c:pt idx="18681">
                  <c:v> $14 875,00 </c:v>
                </c:pt>
                <c:pt idx="18682">
                  <c:v> $13 665,00 </c:v>
                </c:pt>
                <c:pt idx="18683">
                  <c:v> $13 870,00 </c:v>
                </c:pt>
                <c:pt idx="18684">
                  <c:v> $12 915,00 </c:v>
                </c:pt>
                <c:pt idx="18685">
                  <c:v> $14 715,00 </c:v>
                </c:pt>
                <c:pt idx="18686">
                  <c:v> $13 765,00 </c:v>
                </c:pt>
                <c:pt idx="18687">
                  <c:v> $13 615,00 </c:v>
                </c:pt>
                <c:pt idx="18688">
                  <c:v> $12 815,00 </c:v>
                </c:pt>
                <c:pt idx="18689">
                  <c:v> $10 890,00 </c:v>
                </c:pt>
                <c:pt idx="18690">
                  <c:v> $14 465,00 </c:v>
                </c:pt>
                <c:pt idx="18691">
                  <c:v> $13 545,00 </c:v>
                </c:pt>
                <c:pt idx="18692">
                  <c:v> $13 750,00 </c:v>
                </c:pt>
                <c:pt idx="18693">
                  <c:v> $14 595,00 </c:v>
                </c:pt>
                <c:pt idx="18694">
                  <c:v> $13 495,00 </c:v>
                </c:pt>
                <c:pt idx="18695">
                  <c:v> $12 695,00 </c:v>
                </c:pt>
                <c:pt idx="18696">
                  <c:v> $10 770,00 </c:v>
                </c:pt>
                <c:pt idx="18697">
                  <c:v> $14 345,00 </c:v>
                </c:pt>
                <c:pt idx="18698">
                  <c:v> $13 545,00 </c:v>
                </c:pt>
                <c:pt idx="18699">
                  <c:v> $13 750,00 </c:v>
                </c:pt>
                <c:pt idx="18700">
                  <c:v> $14 595,00 </c:v>
                </c:pt>
                <c:pt idx="18701">
                  <c:v> $12 695,00 </c:v>
                </c:pt>
                <c:pt idx="18702">
                  <c:v> $10 770,00 </c:v>
                </c:pt>
                <c:pt idx="18703">
                  <c:v> $11 095,00 </c:v>
                </c:pt>
                <c:pt idx="18704">
                  <c:v> $11 700,00 </c:v>
                </c:pt>
                <c:pt idx="18705">
                  <c:v> $12 725,00 </c:v>
                </c:pt>
                <c:pt idx="18706">
                  <c:v> $10 195,00 </c:v>
                </c:pt>
                <c:pt idx="18707">
                  <c:v> $10 615,00 </c:v>
                </c:pt>
                <c:pt idx="18708">
                  <c:v> $11 365,00 </c:v>
                </c:pt>
                <c:pt idx="18709">
                  <c:v> $12 240,00 </c:v>
                </c:pt>
                <c:pt idx="18710">
                  <c:v> $9 740,00 </c:v>
                </c:pt>
                <c:pt idx="18711">
                  <c:v> $10 540,00 </c:v>
                </c:pt>
                <c:pt idx="18712">
                  <c:v> $11 165,00 </c:v>
                </c:pt>
                <c:pt idx="18713">
                  <c:v> $12 040,00 </c:v>
                </c:pt>
                <c:pt idx="18714">
                  <c:v> $9 665,00 </c:v>
                </c:pt>
                <c:pt idx="18715">
                  <c:v> $9 970,00 </c:v>
                </c:pt>
                <c:pt idx="18716">
                  <c:v> $10 385,00 </c:v>
                </c:pt>
                <c:pt idx="18717">
                  <c:v> $11 260,00 </c:v>
                </c:pt>
                <c:pt idx="18718">
                  <c:v> $9 095,00 </c:v>
                </c:pt>
                <c:pt idx="18719">
                  <c:v> $9 770,00 </c:v>
                </c:pt>
                <c:pt idx="18720">
                  <c:v> $8 895,00 </c:v>
                </c:pt>
                <c:pt idx="18721">
                  <c:v> $59 900,00 </c:v>
                </c:pt>
                <c:pt idx="18722">
                  <c:v> $59 900,00 </c:v>
                </c:pt>
                <c:pt idx="18723">
                  <c:v> $61 900,00 </c:v>
                </c:pt>
                <c:pt idx="18724">
                  <c:v> $50 900,00 </c:v>
                </c:pt>
                <c:pt idx="18725">
                  <c:v> $54 900,00 </c:v>
                </c:pt>
                <c:pt idx="18726">
                  <c:v> $61 900,00 </c:v>
                </c:pt>
                <c:pt idx="18727">
                  <c:v> $49 000,00 </c:v>
                </c:pt>
                <c:pt idx="18728">
                  <c:v> $59 900,00 </c:v>
                </c:pt>
                <c:pt idx="18729">
                  <c:v> $54 500,00 </c:v>
                </c:pt>
                <c:pt idx="18730">
                  <c:v> $33 300,00 </c:v>
                </c:pt>
                <c:pt idx="18731">
                  <c:v> $41 100,00 </c:v>
                </c:pt>
                <c:pt idx="18732">
                  <c:v> $30 000,00 </c:v>
                </c:pt>
                <c:pt idx="18733">
                  <c:v> $27 200,00 </c:v>
                </c:pt>
                <c:pt idx="18734">
                  <c:v> $33 700,00 </c:v>
                </c:pt>
                <c:pt idx="18735">
                  <c:v> $42 000,00 </c:v>
                </c:pt>
                <c:pt idx="18736">
                  <c:v> $37 000,00 </c:v>
                </c:pt>
                <c:pt idx="18737">
                  <c:v> $29 000,00 </c:v>
                </c:pt>
                <c:pt idx="18738">
                  <c:v> $27 000,00 </c:v>
                </c:pt>
                <c:pt idx="18739">
                  <c:v> $32 700,00 </c:v>
                </c:pt>
                <c:pt idx="18740">
                  <c:v> $39 900,00 </c:v>
                </c:pt>
                <c:pt idx="18741">
                  <c:v> $36 400,00 </c:v>
                </c:pt>
                <c:pt idx="18742">
                  <c:v> $28 500,00 </c:v>
                </c:pt>
                <c:pt idx="18743">
                  <c:v> $26 400,00 </c:v>
                </c:pt>
                <c:pt idx="18744">
                  <c:v> $32 300,00 </c:v>
                </c:pt>
                <c:pt idx="18745">
                  <c:v> $39 700,00 </c:v>
                </c:pt>
                <c:pt idx="18746">
                  <c:v> $36 300,00 </c:v>
                </c:pt>
                <c:pt idx="18747">
                  <c:v> $28 300,00 </c:v>
                </c:pt>
                <c:pt idx="18748">
                  <c:v> $26 100,00 </c:v>
                </c:pt>
                <c:pt idx="18749">
                  <c:v> $30 900,00 </c:v>
                </c:pt>
                <c:pt idx="18750">
                  <c:v> $25 900,00 </c:v>
                </c:pt>
                <c:pt idx="18751">
                  <c:v> $29 190,00 </c:v>
                </c:pt>
                <c:pt idx="18752">
                  <c:v> $24 900,00 </c:v>
                </c:pt>
                <c:pt idx="18753">
                  <c:v> $29 195,00 </c:v>
                </c:pt>
                <c:pt idx="18754">
                  <c:v> $24 595,00 </c:v>
                </c:pt>
                <c:pt idx="18755">
                  <c:v> $28 695,00 </c:v>
                </c:pt>
                <c:pt idx="18756">
                  <c:v> $22 195,00 </c:v>
                </c:pt>
                <c:pt idx="18757">
                  <c:v> $24 195,00 </c:v>
                </c:pt>
                <c:pt idx="18758">
                  <c:v> $27 745,00 </c:v>
                </c:pt>
                <c:pt idx="18759">
                  <c:v> $21 245,00 </c:v>
                </c:pt>
                <c:pt idx="18760">
                  <c:v> $24 245,00 </c:v>
                </c:pt>
                <c:pt idx="18761">
                  <c:v> $26 195,00 </c:v>
                </c:pt>
                <c:pt idx="18762">
                  <c:v> $20 695,00 </c:v>
                </c:pt>
                <c:pt idx="18763">
                  <c:v> $23 595,00 </c:v>
                </c:pt>
                <c:pt idx="18764">
                  <c:v> $26 195,00 </c:v>
                </c:pt>
                <c:pt idx="18765">
                  <c:v> $20 695,00 </c:v>
                </c:pt>
                <c:pt idx="18766">
                  <c:v> $23 595,00 </c:v>
                </c:pt>
                <c:pt idx="18767">
                  <c:v> $25 795,00 </c:v>
                </c:pt>
                <c:pt idx="18768">
                  <c:v> $23 195,00 </c:v>
                </c:pt>
                <c:pt idx="18769">
                  <c:v> $23 550,00 </c:v>
                </c:pt>
                <c:pt idx="18770">
                  <c:v> $20 950,00 </c:v>
                </c:pt>
                <c:pt idx="18771">
                  <c:v> $22 085,00 </c:v>
                </c:pt>
                <c:pt idx="18772">
                  <c:v> $19 975,00 </c:v>
                </c:pt>
                <c:pt idx="18773">
                  <c:v> $21 935,00 </c:v>
                </c:pt>
                <c:pt idx="18774">
                  <c:v> $19 975,00 </c:v>
                </c:pt>
                <c:pt idx="18775">
                  <c:v> $20 995,00 </c:v>
                </c:pt>
                <c:pt idx="18776">
                  <c:v> $18 995,00 </c:v>
                </c:pt>
                <c:pt idx="18777">
                  <c:v> $44 100,00 </c:v>
                </c:pt>
                <c:pt idx="18778">
                  <c:v> $38 200,00 </c:v>
                </c:pt>
                <c:pt idx="18779">
                  <c:v> $33 100,00 </c:v>
                </c:pt>
                <c:pt idx="18780">
                  <c:v> $44 690,00 </c:v>
                </c:pt>
                <c:pt idx="18781">
                  <c:v> $39 290,00 </c:v>
                </c:pt>
                <c:pt idx="18782">
                  <c:v> $32 290,00 </c:v>
                </c:pt>
                <c:pt idx="18783">
                  <c:v> $32 990,00 </c:v>
                </c:pt>
                <c:pt idx="18784">
                  <c:v> $35 990,00 </c:v>
                </c:pt>
                <c:pt idx="18785">
                  <c:v> $44 090,00 </c:v>
                </c:pt>
                <c:pt idx="18786">
                  <c:v> $43 800,00 </c:v>
                </c:pt>
                <c:pt idx="18787">
                  <c:v> $34 900,00 </c:v>
                </c:pt>
                <c:pt idx="18788">
                  <c:v> $42 400,00 </c:v>
                </c:pt>
                <c:pt idx="18789">
                  <c:v> $35 100,00 </c:v>
                </c:pt>
                <c:pt idx="18790">
                  <c:v> $22 200,00 </c:v>
                </c:pt>
                <c:pt idx="18791">
                  <c:v> $26 100,00 </c:v>
                </c:pt>
                <c:pt idx="18792">
                  <c:v> $23 900,00 </c:v>
                </c:pt>
                <c:pt idx="18793">
                  <c:v> $18 300,00 </c:v>
                </c:pt>
                <c:pt idx="18794">
                  <c:v> $32 100,00 </c:v>
                </c:pt>
                <c:pt idx="18795">
                  <c:v> $28 500,00 </c:v>
                </c:pt>
                <c:pt idx="18796">
                  <c:v> $35 200,00 </c:v>
                </c:pt>
                <c:pt idx="18797">
                  <c:v> $31 500,00 </c:v>
                </c:pt>
                <c:pt idx="18798">
                  <c:v> $27 900,00 </c:v>
                </c:pt>
                <c:pt idx="18799">
                  <c:v> $34 500,00 </c:v>
                </c:pt>
                <c:pt idx="18800">
                  <c:v> $16 490,00 </c:v>
                </c:pt>
                <c:pt idx="18801">
                  <c:v> $18 700,00 </c:v>
                </c:pt>
                <c:pt idx="18802">
                  <c:v> $14 200,00 </c:v>
                </c:pt>
                <c:pt idx="18803">
                  <c:v> $16 400,00 </c:v>
                </c:pt>
                <c:pt idx="18804">
                  <c:v> $15 290,00 </c:v>
                </c:pt>
                <c:pt idx="18805">
                  <c:v> $35 390,00 </c:v>
                </c:pt>
                <c:pt idx="18806">
                  <c:v> $35 210,00 </c:v>
                </c:pt>
                <c:pt idx="18807">
                  <c:v> $200 000,00 </c:v>
                </c:pt>
                <c:pt idx="18808">
                  <c:v> $417 650,00 </c:v>
                </c:pt>
                <c:pt idx="18809">
                  <c:v> $460 247,00 </c:v>
                </c:pt>
                <c:pt idx="18810">
                  <c:v>$438 948,50</c:v>
                </c:pt>
                <c:pt idx="18811">
                  <c:v> $417 650,00 </c:v>
                </c:pt>
                <c:pt idx="18812">
                  <c:v> $460 247,00 </c:v>
                </c:pt>
                <c:pt idx="18813">
                  <c:v> $443 800,00 </c:v>
                </c:pt>
                <c:pt idx="18814">
                  <c:v> $490 700,00 </c:v>
                </c:pt>
                <c:pt idx="18815">
                  <c:v> $416 300,00 </c:v>
                </c:pt>
                <c:pt idx="18816">
                  <c:v> $399 500,00 </c:v>
                </c:pt>
                <c:pt idx="18817">
                  <c:v> $535 500,00 </c:v>
                </c:pt>
                <c:pt idx="18818">
                  <c:v> $460 600,00 </c:v>
                </c:pt>
                <c:pt idx="18819">
                  <c:v> $441 600,00 </c:v>
                </c:pt>
                <c:pt idx="18820">
                  <c:v> $497 650,00 </c:v>
                </c:pt>
                <c:pt idx="18821">
                  <c:v> $397 500,00 </c:v>
                </c:pt>
                <c:pt idx="18822">
                  <c:v> $548 800,00 </c:v>
                </c:pt>
                <c:pt idx="18823">
                  <c:v> $441 600,00 </c:v>
                </c:pt>
                <c:pt idx="18824">
                  <c:v> $497 650,00 </c:v>
                </c:pt>
                <c:pt idx="18825">
                  <c:v> $397 500,00 </c:v>
                </c:pt>
                <c:pt idx="18826">
                  <c:v> $548 800,00 </c:v>
                </c:pt>
                <c:pt idx="18827">
                  <c:v> $441 600,00 </c:v>
                </c:pt>
                <c:pt idx="18828">
                  <c:v> $397 500,00 </c:v>
                </c:pt>
                <c:pt idx="18829">
                  <c:v> $389 995,00 </c:v>
                </c:pt>
                <c:pt idx="18830">
                  <c:v> $281 048,00 </c:v>
                </c:pt>
                <c:pt idx="18831">
                  <c:v> $308 859,00 </c:v>
                </c:pt>
                <c:pt idx="18832">
                  <c:v> $266 325,00 </c:v>
                </c:pt>
                <c:pt idx="18833">
                  <c:v> $223 654,00 </c:v>
                </c:pt>
                <c:pt idx="18834">
                  <c:v> $203 674,00 </c:v>
                </c:pt>
                <c:pt idx="18835">
                  <c:v> $238 600,00 </c:v>
                </c:pt>
                <c:pt idx="18836">
                  <c:v>$239 004,00</c:v>
                </c:pt>
                <c:pt idx="18837">
                  <c:v> $262 450,00 </c:v>
                </c:pt>
                <c:pt idx="18838">
                  <c:v> $219 780,00 </c:v>
                </c:pt>
                <c:pt idx="18839">
                  <c:v> $199 800,00 </c:v>
                </c:pt>
                <c:pt idx="18840">
                  <c:v> $274 390,00 </c:v>
                </c:pt>
                <c:pt idx="18841">
                  <c:v> $262 350,00 </c:v>
                </c:pt>
                <c:pt idx="18842">
                  <c:v> $199 800,00 </c:v>
                </c:pt>
                <c:pt idx="18843">
                  <c:v>$233 550,00</c:v>
                </c:pt>
                <c:pt idx="18844">
                  <c:v> $238 500,00 </c:v>
                </c:pt>
                <c:pt idx="18845">
                  <c:v> $237 250,00 </c:v>
                </c:pt>
                <c:pt idx="18846">
                  <c:v> $95 450,00 </c:v>
                </c:pt>
                <c:pt idx="18847">
                  <c:v> $177 500,00 </c:v>
                </c:pt>
                <c:pt idx="18848">
                  <c:v> $142 295,00 </c:v>
                </c:pt>
                <c:pt idx="18849">
                  <c:v> $105 150,00 </c:v>
                </c:pt>
                <c:pt idx="18850">
                  <c:v> $208 200,00 </c:v>
                </c:pt>
                <c:pt idx="18851">
                  <c:v> $148 595,00 </c:v>
                </c:pt>
                <c:pt idx="18852">
                  <c:v> $109 195,00 </c:v>
                </c:pt>
                <c:pt idx="18853">
                  <c:v> $94 350,00 </c:v>
                </c:pt>
                <c:pt idx="18854">
                  <c:v> $89 160,00 </c:v>
                </c:pt>
                <c:pt idx="18855">
                  <c:v> $96 350,00 </c:v>
                </c:pt>
                <c:pt idx="18856">
                  <c:v> $91 160,00 </c:v>
                </c:pt>
                <c:pt idx="18857">
                  <c:v> $89 350,00 </c:v>
                </c:pt>
                <c:pt idx="18858">
                  <c:v> $177 200,00 </c:v>
                </c:pt>
                <c:pt idx="18859">
                  <c:v> $141 995,00 </c:v>
                </c:pt>
                <c:pt idx="18860">
                  <c:v> $104 850,00 </c:v>
                </c:pt>
                <c:pt idx="18861">
                  <c:v> $207 900,00 </c:v>
                </c:pt>
                <c:pt idx="18862">
                  <c:v> $148 295,00 </c:v>
                </c:pt>
                <c:pt idx="18863">
                  <c:v> $108 895,00 </c:v>
                </c:pt>
                <c:pt idx="18864">
                  <c:v> $94 050,00 </c:v>
                </c:pt>
                <c:pt idx="18865">
                  <c:v> $87 350,00 </c:v>
                </c:pt>
                <c:pt idx="18866">
                  <c:v> $96 050,00 </c:v>
                </c:pt>
                <c:pt idx="18867">
                  <c:v> $84 950,00 </c:v>
                </c:pt>
                <c:pt idx="18868">
                  <c:v> $103 195,00 </c:v>
                </c:pt>
                <c:pt idx="18869">
                  <c:v> $199 495,00 </c:v>
                </c:pt>
                <c:pt idx="18870">
                  <c:v> $108 195,00 </c:v>
                </c:pt>
                <c:pt idx="18871">
                  <c:v> $244 500,00 </c:v>
                </c:pt>
                <c:pt idx="18872">
                  <c:v> $144 995,00 </c:v>
                </c:pt>
                <c:pt idx="18873">
                  <c:v> $91 950,00 </c:v>
                </c:pt>
                <c:pt idx="18874">
                  <c:v> $93 450,00 </c:v>
                </c:pt>
                <c:pt idx="18875">
                  <c:v> $86 450,00 </c:v>
                </c:pt>
                <c:pt idx="18876">
                  <c:v> $139 995,00 </c:v>
                </c:pt>
                <c:pt idx="18877">
                  <c:v> $83 495,00 </c:v>
                </c:pt>
                <c:pt idx="18878">
                  <c:v> $101 995,00 </c:v>
                </c:pt>
                <c:pt idx="18879">
                  <c:v> $106 995,00 </c:v>
                </c:pt>
                <c:pt idx="18880">
                  <c:v> $95 195,00 </c:v>
                </c:pt>
                <c:pt idx="18881">
                  <c:v> $186 495,00 </c:v>
                </c:pt>
                <c:pt idx="18882">
                  <c:v> $142 995,00 </c:v>
                </c:pt>
                <c:pt idx="18883">
                  <c:v> $89 995,00 </c:v>
                </c:pt>
                <c:pt idx="18884">
                  <c:v> $137 995,00 </c:v>
                </c:pt>
                <c:pt idx="18885">
                  <c:v> $83 300,00 </c:v>
                </c:pt>
                <c:pt idx="18886">
                  <c:v> $119 500,00 </c:v>
                </c:pt>
                <c:pt idx="18887">
                  <c:v> $136 750,00 </c:v>
                </c:pt>
                <c:pt idx="18888">
                  <c:v> $100 100,00 </c:v>
                </c:pt>
                <c:pt idx="18889">
                  <c:v> $184 105,00 </c:v>
                </c:pt>
                <c:pt idx="18890">
                  <c:v> $142 100,00 </c:v>
                </c:pt>
                <c:pt idx="18891">
                  <c:v> $105 300,00 </c:v>
                </c:pt>
                <c:pt idx="18892">
                  <c:v> $88 300,00 </c:v>
                </c:pt>
                <c:pt idx="18893">
                  <c:v> $82 650,00 </c:v>
                </c:pt>
                <c:pt idx="18894">
                  <c:v> $99 100,00 </c:v>
                </c:pt>
                <c:pt idx="18895">
                  <c:v> $99 100,00 </c:v>
                </c:pt>
                <c:pt idx="18896">
                  <c:v> $82 650,00 </c:v>
                </c:pt>
                <c:pt idx="18897">
                  <c:v> $79 425,00 </c:v>
                </c:pt>
                <c:pt idx="18898">
                  <c:v> $94 820,00 </c:v>
                </c:pt>
                <c:pt idx="18899">
                  <c:v> $94 820,00 </c:v>
                </c:pt>
                <c:pt idx="18900">
                  <c:v> $94 820,00 </c:v>
                </c:pt>
                <c:pt idx="18901">
                  <c:v> $79 425,00 </c:v>
                </c:pt>
                <c:pt idx="18902">
                  <c:v> $78 835,00 </c:v>
                </c:pt>
                <c:pt idx="18903">
                  <c:v> $94 615,00 </c:v>
                </c:pt>
                <c:pt idx="18904">
                  <c:v> $78 835,00 </c:v>
                </c:pt>
                <c:pt idx="18905">
                  <c:v> $78 425,00 </c:v>
                </c:pt>
                <c:pt idx="18906">
                  <c:v> $94 275,00 </c:v>
                </c:pt>
                <c:pt idx="18907">
                  <c:v> $78 425,00 </c:v>
                </c:pt>
                <c:pt idx="18908">
                  <c:v> $77 675,00 </c:v>
                </c:pt>
                <c:pt idx="18909">
                  <c:v> $93 325,00 </c:v>
                </c:pt>
                <c:pt idx="18910">
                  <c:v> $77 175,00 </c:v>
                </c:pt>
                <c:pt idx="18911">
                  <c:v> $92 825,00 </c:v>
                </c:pt>
                <c:pt idx="18912">
                  <c:v> $76 535,00 </c:v>
                </c:pt>
                <c:pt idx="18913">
                  <c:v> $92 035,00 </c:v>
                </c:pt>
                <c:pt idx="18914">
                  <c:v> $75 035,00 </c:v>
                </c:pt>
                <c:pt idx="18915">
                  <c:v> $90 035,00 </c:v>
                </c:pt>
                <c:pt idx="18916">
                  <c:v> $73 085,00 </c:v>
                </c:pt>
                <c:pt idx="18917">
                  <c:v> $85 335,00 </c:v>
                </c:pt>
                <c:pt idx="18918">
                  <c:v> $84 035,00 </c:v>
                </c:pt>
                <c:pt idx="18919">
                  <c:v> $84 035,00 </c:v>
                </c:pt>
                <c:pt idx="18920">
                  <c:v> $71 200,00 </c:v>
                </c:pt>
                <c:pt idx="18921">
                  <c:v> $68 000,00 </c:v>
                </c:pt>
                <c:pt idx="18922">
                  <c:v> $68 000,00 </c:v>
                </c:pt>
                <c:pt idx="18923">
                  <c:v> $62 000,00 </c:v>
                </c:pt>
                <c:pt idx="18924">
                  <c:v> $59 000,00 </c:v>
                </c:pt>
                <c:pt idx="18925">
                  <c:v> $58 300,00 </c:v>
                </c:pt>
                <c:pt idx="18926">
                  <c:v> $67 300,00 </c:v>
                </c:pt>
                <c:pt idx="18927">
                  <c:v> $59 000,00 </c:v>
                </c:pt>
                <c:pt idx="18928">
                  <c:v> $57 000,00 </c:v>
                </c:pt>
                <c:pt idx="18929">
                  <c:v> $66 000,00 </c:v>
                </c:pt>
                <c:pt idx="18930">
                  <c:v> $58 000,00 </c:v>
                </c:pt>
                <c:pt idx="18931">
                  <c:v> $57 000,00 </c:v>
                </c:pt>
                <c:pt idx="18932">
                  <c:v> $64 500,00 </c:v>
                </c:pt>
                <c:pt idx="18933">
                  <c:v> $56 300,00 </c:v>
                </c:pt>
                <c:pt idx="18934">
                  <c:v> $63 000,00 </c:v>
                </c:pt>
                <c:pt idx="18935">
                  <c:v> $55 500,00 </c:v>
                </c:pt>
                <c:pt idx="18936">
                  <c:v> $62 000,00 </c:v>
                </c:pt>
                <c:pt idx="18937">
                  <c:v> $55 000,00 </c:v>
                </c:pt>
                <c:pt idx="18938">
                  <c:v> $45 000,00 </c:v>
                </c:pt>
                <c:pt idx="18939">
                  <c:v> $52 500,00 </c:v>
                </c:pt>
                <c:pt idx="18940">
                  <c:v> $54 000,00 </c:v>
                </c:pt>
                <c:pt idx="18941">
                  <c:v> $44 500,00 </c:v>
                </c:pt>
                <c:pt idx="18942">
                  <c:v> $49 200,00 </c:v>
                </c:pt>
                <c:pt idx="18943">
                  <c:v> $38 900,00 </c:v>
                </c:pt>
                <c:pt idx="18944">
                  <c:v> $44 500,00 </c:v>
                </c:pt>
                <c:pt idx="18945">
                  <c:v> $43 000,00 </c:v>
                </c:pt>
                <c:pt idx="18946">
                  <c:v> $36 500,00 </c:v>
                </c:pt>
                <c:pt idx="18947">
                  <c:v> $44 500,00 </c:v>
                </c:pt>
                <c:pt idx="18948">
                  <c:v> $47 300,00 </c:v>
                </c:pt>
                <c:pt idx="18949">
                  <c:v> $38 025,00 </c:v>
                </c:pt>
                <c:pt idx="18950">
                  <c:v> $40 125,00 </c:v>
                </c:pt>
                <c:pt idx="18951">
                  <c:v> $78 600,00 </c:v>
                </c:pt>
                <c:pt idx="18952">
                  <c:v>$78 600,00</c:v>
                </c:pt>
                <c:pt idx="18953">
                  <c:v>$78 600,00</c:v>
                </c:pt>
                <c:pt idx="18954">
                  <c:v>$78 600,00</c:v>
                </c:pt>
                <c:pt idx="18955">
                  <c:v>$78 600,00</c:v>
                </c:pt>
                <c:pt idx="18956">
                  <c:v>$78 600,00</c:v>
                </c:pt>
                <c:pt idx="18957">
                  <c:v>$78 600,00</c:v>
                </c:pt>
                <c:pt idx="18958">
                  <c:v>$78 600,00</c:v>
                </c:pt>
                <c:pt idx="18959">
                  <c:v>$78 600,00</c:v>
                </c:pt>
                <c:pt idx="18960">
                  <c:v>$78 600,00</c:v>
                </c:pt>
                <c:pt idx="18961">
                  <c:v>$78 600,00</c:v>
                </c:pt>
                <c:pt idx="18962">
                  <c:v>$78 600,00</c:v>
                </c:pt>
                <c:pt idx="18963">
                  <c:v> $74 350,00 </c:v>
                </c:pt>
                <c:pt idx="18964">
                  <c:v> $113 600,00 </c:v>
                </c:pt>
                <c:pt idx="18965">
                  <c:v> $85 550,00 </c:v>
                </c:pt>
                <c:pt idx="18966">
                  <c:v> $96 650,00 </c:v>
                </c:pt>
                <c:pt idx="18967">
                  <c:v> $82 050,00 </c:v>
                </c:pt>
                <c:pt idx="18968">
                  <c:v> $66 750,00 </c:v>
                </c:pt>
                <c:pt idx="18969">
                  <c:v> $82 150,00 </c:v>
                </c:pt>
                <c:pt idx="18970">
                  <c:v> $72 350,00 </c:v>
                </c:pt>
                <c:pt idx="18971">
                  <c:v> $68 750,00 </c:v>
                </c:pt>
                <c:pt idx="18972">
                  <c:v> $93 295,00 </c:v>
                </c:pt>
                <c:pt idx="18973">
                  <c:v> $111 350,00 </c:v>
                </c:pt>
                <c:pt idx="18974">
                  <c:v> $82 695,00 </c:v>
                </c:pt>
                <c:pt idx="18975">
                  <c:v> $79 950,00 </c:v>
                </c:pt>
                <c:pt idx="18976">
                  <c:v> $64 950,00 </c:v>
                </c:pt>
                <c:pt idx="18977">
                  <c:v> $69 950,00 </c:v>
                </c:pt>
                <c:pt idx="18978">
                  <c:v> $66 950,00 </c:v>
                </c:pt>
                <c:pt idx="18979">
                  <c:v> $71 950,00 </c:v>
                </c:pt>
                <c:pt idx="18980">
                  <c:v> $92 495,00 </c:v>
                </c:pt>
                <c:pt idx="18981">
                  <c:v> $110 475,00 </c:v>
                </c:pt>
                <c:pt idx="18982">
                  <c:v> $79 995,00 </c:v>
                </c:pt>
                <c:pt idx="18983">
                  <c:v> $63 350,00 </c:v>
                </c:pt>
                <c:pt idx="18984">
                  <c:v> $68 295,00 </c:v>
                </c:pt>
                <c:pt idx="18985">
                  <c:v> $92 400,00 </c:v>
                </c:pt>
                <c:pt idx="18986">
                  <c:v> $79 100,00 </c:v>
                </c:pt>
                <c:pt idx="18987">
                  <c:v> $62 600,00 </c:v>
                </c:pt>
                <c:pt idx="18988">
                  <c:v> $67 600,00 </c:v>
                </c:pt>
                <c:pt idx="18989">
                  <c:v> $60 595,00 </c:v>
                </c:pt>
                <c:pt idx="18990">
                  <c:v> $76 195,00 </c:v>
                </c:pt>
                <c:pt idx="18991">
                  <c:v> $76 195,00 </c:v>
                </c:pt>
                <c:pt idx="18992">
                  <c:v> $76 195,00 </c:v>
                </c:pt>
                <c:pt idx="18993">
                  <c:v> $60 595,00 </c:v>
                </c:pt>
                <c:pt idx="18994">
                  <c:v> $60 595,00 </c:v>
                </c:pt>
                <c:pt idx="18995">
                  <c:v> $60 045,00 </c:v>
                </c:pt>
                <c:pt idx="18996">
                  <c:v> $75 245,00 </c:v>
                </c:pt>
                <c:pt idx="18997">
                  <c:v> $75 245,00 </c:v>
                </c:pt>
                <c:pt idx="18998">
                  <c:v> $60 045,00 </c:v>
                </c:pt>
                <c:pt idx="18999">
                  <c:v> $60 045,00 </c:v>
                </c:pt>
                <c:pt idx="19000">
                  <c:v> $60 045,00 </c:v>
                </c:pt>
                <c:pt idx="19001">
                  <c:v> $59 645,00 </c:v>
                </c:pt>
                <c:pt idx="19002">
                  <c:v> $74 545,00 </c:v>
                </c:pt>
                <c:pt idx="19003">
                  <c:v> $59 645,00 </c:v>
                </c:pt>
                <c:pt idx="19004">
                  <c:v> $59 645,00 </c:v>
                </c:pt>
                <c:pt idx="19005">
                  <c:v> $73 345,00 </c:v>
                </c:pt>
                <c:pt idx="19006">
                  <c:v> $59 645,00 </c:v>
                </c:pt>
                <c:pt idx="19007">
                  <c:v> $58 375,00 </c:v>
                </c:pt>
                <c:pt idx="19008">
                  <c:v> $71 825,00 </c:v>
                </c:pt>
                <c:pt idx="19009">
                  <c:v> $57 725,00 </c:v>
                </c:pt>
                <c:pt idx="19010">
                  <c:v> $71 175,00 </c:v>
                </c:pt>
                <c:pt idx="19011">
                  <c:v> $57 235,00 </c:v>
                </c:pt>
                <c:pt idx="19012">
                  <c:v> $70 535,00 </c:v>
                </c:pt>
                <c:pt idx="19013">
                  <c:v> $56 535,00 </c:v>
                </c:pt>
                <c:pt idx="19014">
                  <c:v> $69 535,00 </c:v>
                </c:pt>
                <c:pt idx="19015">
                  <c:v> $49 395,00 </c:v>
                </c:pt>
                <c:pt idx="19016">
                  <c:v> $37 795,00 </c:v>
                </c:pt>
                <c:pt idx="19017">
                  <c:v> $44 795,00 </c:v>
                </c:pt>
                <c:pt idx="19018">
                  <c:v> $46 795,00 </c:v>
                </c:pt>
                <c:pt idx="19019">
                  <c:v> $42 395,00 </c:v>
                </c:pt>
                <c:pt idx="19020">
                  <c:v> $52 895,00 </c:v>
                </c:pt>
                <c:pt idx="19021">
                  <c:v> $49 395,00 </c:v>
                </c:pt>
                <c:pt idx="19022">
                  <c:v> $37 795,00 </c:v>
                </c:pt>
                <c:pt idx="19023">
                  <c:v> $46 795,00 </c:v>
                </c:pt>
                <c:pt idx="19024">
                  <c:v> $42 395,00 </c:v>
                </c:pt>
                <c:pt idx="19025">
                  <c:v> $52 895,00 </c:v>
                </c:pt>
                <c:pt idx="19026">
                  <c:v> $41 955,00 </c:v>
                </c:pt>
                <c:pt idx="19027">
                  <c:v> $37 455,00 </c:v>
                </c:pt>
                <c:pt idx="19028">
                  <c:v> $45 955,00 </c:v>
                </c:pt>
                <c:pt idx="19029">
                  <c:v> $55 900,00 </c:v>
                </c:pt>
                <c:pt idx="19030">
                  <c:v> $63 300,00 </c:v>
                </c:pt>
                <c:pt idx="19031">
                  <c:v> $67 600,00 </c:v>
                </c:pt>
                <c:pt idx="19032">
                  <c:v> $74 000,00 </c:v>
                </c:pt>
                <c:pt idx="19033">
                  <c:v> $60 900,00 </c:v>
                </c:pt>
                <c:pt idx="19034">
                  <c:v> $65 200,00 </c:v>
                </c:pt>
                <c:pt idx="19035">
                  <c:v> $54 400,00 </c:v>
                </c:pt>
                <c:pt idx="19036">
                  <c:v> $58 700,00 </c:v>
                </c:pt>
                <c:pt idx="19037">
                  <c:v> $49 600,00 </c:v>
                </c:pt>
                <c:pt idx="19038">
                  <c:v> $69 100,00 </c:v>
                </c:pt>
                <c:pt idx="19039">
                  <c:v> $64 200,00 </c:v>
                </c:pt>
                <c:pt idx="19040">
                  <c:v> $69 600,00 </c:v>
                </c:pt>
                <c:pt idx="19041">
                  <c:v> $77 100,00 </c:v>
                </c:pt>
                <c:pt idx="19042">
                  <c:v> $89 300,00 </c:v>
                </c:pt>
                <c:pt idx="19043">
                  <c:v> $54 700,00 </c:v>
                </c:pt>
                <c:pt idx="19044">
                  <c:v> $60 100,00 </c:v>
                </c:pt>
                <c:pt idx="19045">
                  <c:v> $67 600,00 </c:v>
                </c:pt>
                <c:pt idx="19046">
                  <c:v> $49 900,00 </c:v>
                </c:pt>
                <c:pt idx="19047">
                  <c:v> $56 200,00 </c:v>
                </c:pt>
                <c:pt idx="19048">
                  <c:v> $61 600,00 </c:v>
                </c:pt>
                <c:pt idx="19049">
                  <c:v> $61 400,00 </c:v>
                </c:pt>
                <c:pt idx="19050">
                  <c:v> $52 600,00 </c:v>
                </c:pt>
                <c:pt idx="19051">
                  <c:v> $66 800,00 </c:v>
                </c:pt>
                <c:pt idx="19052">
                  <c:v> $59 400,00 </c:v>
                </c:pt>
                <c:pt idx="19053">
                  <c:v> $54 600,00 </c:v>
                </c:pt>
                <c:pt idx="19054">
                  <c:v> $68 800,00 </c:v>
                </c:pt>
                <c:pt idx="19055">
                  <c:v> $60 490,00 </c:v>
                </c:pt>
                <c:pt idx="19056">
                  <c:v> $52 090,00 </c:v>
                </c:pt>
                <c:pt idx="19057">
                  <c:v> $65 490,00 </c:v>
                </c:pt>
                <c:pt idx="19058">
                  <c:v> $58 490,00 </c:v>
                </c:pt>
                <c:pt idx="19059">
                  <c:v> $54 090,00 </c:v>
                </c:pt>
                <c:pt idx="19060">
                  <c:v> $67 490,00 </c:v>
                </c:pt>
                <c:pt idx="19061">
                  <c:v> $40 685,00 </c:v>
                </c:pt>
                <c:pt idx="19062">
                  <c:v> $38 685,00 </c:v>
                </c:pt>
                <c:pt idx="19063">
                  <c:v> $34 330,00 </c:v>
                </c:pt>
                <c:pt idx="19064">
                  <c:v> $40 350,00 </c:v>
                </c:pt>
                <c:pt idx="19065">
                  <c:v> $38 350,00 </c:v>
                </c:pt>
                <c:pt idx="19066">
                  <c:v> $34 350,00 </c:v>
                </c:pt>
                <c:pt idx="19067">
                  <c:v> $33 350,00 </c:v>
                </c:pt>
                <c:pt idx="19068">
                  <c:v> $37 150,00 </c:v>
                </c:pt>
                <c:pt idx="19069">
                  <c:v> $34 350,00 </c:v>
                </c:pt>
                <c:pt idx="19070">
                  <c:v> $36 750,00 </c:v>
                </c:pt>
                <c:pt idx="19071">
                  <c:v> $33 350,00 </c:v>
                </c:pt>
                <c:pt idx="19072">
                  <c:v> $34 150,00 </c:v>
                </c:pt>
                <c:pt idx="19073">
                  <c:v> $36 100,00 </c:v>
                </c:pt>
                <c:pt idx="19074">
                  <c:v> $33 000,00 </c:v>
                </c:pt>
                <c:pt idx="19075">
                  <c:v> $36 100,00 </c:v>
                </c:pt>
                <c:pt idx="19076">
                  <c:v> $34 150,00 </c:v>
                </c:pt>
                <c:pt idx="19077">
                  <c:v> $35 000,00 </c:v>
                </c:pt>
                <c:pt idx="19078">
                  <c:v> $38 000,00 </c:v>
                </c:pt>
                <c:pt idx="19079">
                  <c:v> $32 000,00 </c:v>
                </c:pt>
                <c:pt idx="19080">
                  <c:v> $38 500,00 </c:v>
                </c:pt>
                <c:pt idx="19081">
                  <c:v> $36 000,00 </c:v>
                </c:pt>
                <c:pt idx="19082">
                  <c:v> $29 950,00 </c:v>
                </c:pt>
                <c:pt idx="19083">
                  <c:v> $36 775,00 </c:v>
                </c:pt>
                <c:pt idx="19084">
                  <c:v> $35 350,00 </c:v>
                </c:pt>
                <c:pt idx="19085">
                  <c:v> $29 950,00 </c:v>
                </c:pt>
                <c:pt idx="19086">
                  <c:v> $28 900,00 </c:v>
                </c:pt>
                <c:pt idx="19087">
                  <c:v> $65 600,00 </c:v>
                </c:pt>
                <c:pt idx="19088">
                  <c:v> $52 100,00 </c:v>
                </c:pt>
                <c:pt idx="19089">
                  <c:v> $57 800,00 </c:v>
                </c:pt>
                <c:pt idx="19090">
                  <c:v> $45 900,00 </c:v>
                </c:pt>
                <c:pt idx="19091">
                  <c:v> $41 800,00 </c:v>
                </c:pt>
                <c:pt idx="19092">
                  <c:v> $48 400,00 </c:v>
                </c:pt>
                <c:pt idx="19093">
                  <c:v> $54 300,00 </c:v>
                </c:pt>
                <c:pt idx="19094">
                  <c:v> $51 100,00 </c:v>
                </c:pt>
                <c:pt idx="19095">
                  <c:v> $62 600,00 </c:v>
                </c:pt>
                <c:pt idx="19096">
                  <c:v> $57 300,00 </c:v>
                </c:pt>
                <c:pt idx="19097">
                  <c:v> $53 775,00 </c:v>
                </c:pt>
                <c:pt idx="19098">
                  <c:v> $45 675,00 </c:v>
                </c:pt>
                <c:pt idx="19099">
                  <c:v> $41 475,00 </c:v>
                </c:pt>
                <c:pt idx="19100">
                  <c:v> $53 775,00 </c:v>
                </c:pt>
                <c:pt idx="19101">
                  <c:v> $50 475,00 </c:v>
                </c:pt>
                <c:pt idx="19102">
                  <c:v> $60 775,00 </c:v>
                </c:pt>
                <c:pt idx="19103">
                  <c:v> $46 675,00 </c:v>
                </c:pt>
                <c:pt idx="19104">
                  <c:v> $57 600,00 </c:v>
                </c:pt>
                <c:pt idx="19105">
                  <c:v> $41 100,00 </c:v>
                </c:pt>
                <c:pt idx="19106">
                  <c:v> $41 100,00 </c:v>
                </c:pt>
                <c:pt idx="19107">
                  <c:v> $41 100,00 </c:v>
                </c:pt>
                <c:pt idx="19108">
                  <c:v> $55 700,00 </c:v>
                </c:pt>
                <c:pt idx="19109">
                  <c:v> $56 600,00 </c:v>
                </c:pt>
                <c:pt idx="19110">
                  <c:v> $60 000,00 </c:v>
                </c:pt>
                <c:pt idx="19111">
                  <c:v> $45 100,00 </c:v>
                </c:pt>
                <c:pt idx="19112">
                  <c:v> $45 100,00 </c:v>
                </c:pt>
                <c:pt idx="19113">
                  <c:v> $57 300,00 </c:v>
                </c:pt>
                <c:pt idx="19114">
                  <c:v> $41 100,00 </c:v>
                </c:pt>
                <c:pt idx="19115">
                  <c:v> $41 100,00 </c:v>
                </c:pt>
                <c:pt idx="19116">
                  <c:v> $41 100,00 </c:v>
                </c:pt>
                <c:pt idx="19117">
                  <c:v> $55 400,00 </c:v>
                </c:pt>
                <c:pt idx="19118">
                  <c:v> $56 300,00 </c:v>
                </c:pt>
                <c:pt idx="19119">
                  <c:v> $45 100,00 </c:v>
                </c:pt>
                <c:pt idx="19120">
                  <c:v> $45 100,00 </c:v>
                </c:pt>
                <c:pt idx="19121">
                  <c:v> $44 145,00 </c:v>
                </c:pt>
                <c:pt idx="19122">
                  <c:v> $41 145,00 </c:v>
                </c:pt>
                <c:pt idx="19123">
                  <c:v> $41 145,00 </c:v>
                </c:pt>
                <c:pt idx="19124">
                  <c:v> $41 145,00 </c:v>
                </c:pt>
                <c:pt idx="19125">
                  <c:v> $41 145,00 </c:v>
                </c:pt>
                <c:pt idx="19126">
                  <c:v> $41 145,00 </c:v>
                </c:pt>
                <c:pt idx="19127">
                  <c:v> $44 145,00 </c:v>
                </c:pt>
                <c:pt idx="19128">
                  <c:v> $44 145,00 </c:v>
                </c:pt>
                <c:pt idx="19129">
                  <c:v> $44 145,00 </c:v>
                </c:pt>
                <c:pt idx="19130">
                  <c:v> $41 145,00 </c:v>
                </c:pt>
                <c:pt idx="19131">
                  <c:v> $41 145,00 </c:v>
                </c:pt>
                <c:pt idx="19132">
                  <c:v> $41 145,00 </c:v>
                </c:pt>
                <c:pt idx="19133">
                  <c:v> $41 145,00 </c:v>
                </c:pt>
                <c:pt idx="19134">
                  <c:v> $44 145,00 </c:v>
                </c:pt>
                <c:pt idx="19135">
                  <c:v> $44 145,00 </c:v>
                </c:pt>
                <c:pt idx="19136">
                  <c:v> $34 000,00 </c:v>
                </c:pt>
                <c:pt idx="19137">
                  <c:v> $37 200,00 </c:v>
                </c:pt>
                <c:pt idx="19138">
                  <c:v> $34 000,00 </c:v>
                </c:pt>
                <c:pt idx="19139">
                  <c:v> $32 000,00 </c:v>
                </c:pt>
                <c:pt idx="19140">
                  <c:v> $39 200,00 </c:v>
                </c:pt>
                <c:pt idx="19141">
                  <c:v> $36 000,00 </c:v>
                </c:pt>
                <c:pt idx="19142">
                  <c:v> $41 410,00 </c:v>
                </c:pt>
                <c:pt idx="19143">
                  <c:v> $43 250,00 </c:v>
                </c:pt>
                <c:pt idx="19144">
                  <c:v> $42 255,00 </c:v>
                </c:pt>
                <c:pt idx="19145">
                  <c:v> $44 135,00 </c:v>
                </c:pt>
                <c:pt idx="19146">
                  <c:v> $39 600,00 </c:v>
                </c:pt>
                <c:pt idx="19147">
                  <c:v> $45 060,00 </c:v>
                </c:pt>
                <c:pt idx="19148">
                  <c:v> $44 065,00 </c:v>
                </c:pt>
                <c:pt idx="19149">
                  <c:v> $41 820,00 </c:v>
                </c:pt>
                <c:pt idx="19150">
                  <c:v> $38 950,00 </c:v>
                </c:pt>
                <c:pt idx="19151">
                  <c:v> $38 100,00 </c:v>
                </c:pt>
                <c:pt idx="19152">
                  <c:v> $41 020,00 </c:v>
                </c:pt>
                <c:pt idx="19153">
                  <c:v> $40 440,00 </c:v>
                </c:pt>
                <c:pt idx="19154">
                  <c:v> $40 580,00 </c:v>
                </c:pt>
                <c:pt idx="19155">
                  <c:v> $39 500,00 </c:v>
                </c:pt>
                <c:pt idx="19156">
                  <c:v> $36 370,00 </c:v>
                </c:pt>
                <c:pt idx="19157">
                  <c:v> $36 725,00 </c:v>
                </c:pt>
                <c:pt idx="19158">
                  <c:v> $36 725,00 </c:v>
                </c:pt>
                <c:pt idx="19159">
                  <c:v> $35 175,00 </c:v>
                </c:pt>
                <c:pt idx="19160">
                  <c:v> $34 470,00 </c:v>
                </c:pt>
                <c:pt idx="19161">
                  <c:v> $34 120,00 </c:v>
                </c:pt>
                <c:pt idx="19162">
                  <c:v> $33 470,00 </c:v>
                </c:pt>
                <c:pt idx="19163">
                  <c:v> $32 300,00 </c:v>
                </c:pt>
                <c:pt idx="19164">
                  <c:v> $32 175,00 </c:v>
                </c:pt>
                <c:pt idx="19165">
                  <c:v> $31 725,00 </c:v>
                </c:pt>
                <c:pt idx="19166">
                  <c:v> $31 725,00 </c:v>
                </c:pt>
                <c:pt idx="19167">
                  <c:v> $31 505,00 </c:v>
                </c:pt>
                <c:pt idx="19168">
                  <c:v> $31 505,00 </c:v>
                </c:pt>
                <c:pt idx="19169">
                  <c:v> $31 505,00 </c:v>
                </c:pt>
                <c:pt idx="19170">
                  <c:v> $30 905,00 </c:v>
                </c:pt>
                <c:pt idx="19171">
                  <c:v> $30 790,00 </c:v>
                </c:pt>
                <c:pt idx="19172">
                  <c:v> $29 900,00 </c:v>
                </c:pt>
                <c:pt idx="19173">
                  <c:v> $32 400,00 </c:v>
                </c:pt>
                <c:pt idx="19174">
                  <c:v> $31 800,00 </c:v>
                </c:pt>
                <c:pt idx="19175">
                  <c:v> $31 200,00 </c:v>
                </c:pt>
                <c:pt idx="19176">
                  <c:v> $27 900,00 </c:v>
                </c:pt>
                <c:pt idx="19177">
                  <c:v> $28 800,00 </c:v>
                </c:pt>
                <c:pt idx="19178">
                  <c:v> $26 550,00 </c:v>
                </c:pt>
                <c:pt idx="19179">
                  <c:v> $27 450,00 </c:v>
                </c:pt>
                <c:pt idx="19180">
                  <c:v> $45 070,00 </c:v>
                </c:pt>
                <c:pt idx="19181">
                  <c:v> $47 870,00 </c:v>
                </c:pt>
                <c:pt idx="19182">
                  <c:v> $52 885,00 </c:v>
                </c:pt>
                <c:pt idx="19183">
                  <c:v> $49 320,00 </c:v>
                </c:pt>
                <c:pt idx="19184">
                  <c:v> $43 670,00 </c:v>
                </c:pt>
                <c:pt idx="19185">
                  <c:v> $50 820,00 </c:v>
                </c:pt>
                <c:pt idx="19186">
                  <c:v> $54 755,00 </c:v>
                </c:pt>
                <c:pt idx="19187">
                  <c:v> $51 455,00 </c:v>
                </c:pt>
                <c:pt idx="19188">
                  <c:v> $46 095,00 </c:v>
                </c:pt>
                <c:pt idx="19189">
                  <c:v> $49 270,00 </c:v>
                </c:pt>
                <c:pt idx="19190">
                  <c:v> $54 285,00 </c:v>
                </c:pt>
                <c:pt idx="19191">
                  <c:v> $50 720,00 </c:v>
                </c:pt>
                <c:pt idx="19192">
                  <c:v> $44 870,00 </c:v>
                </c:pt>
                <c:pt idx="19193">
                  <c:v> $47 670,00 </c:v>
                </c:pt>
                <c:pt idx="19194">
                  <c:v> $52 685,00 </c:v>
                </c:pt>
                <c:pt idx="19195">
                  <c:v> $49 120,00 </c:v>
                </c:pt>
                <c:pt idx="19196">
                  <c:v> $43 470,00 </c:v>
                </c:pt>
                <c:pt idx="19197">
                  <c:v> $50 620,00 </c:v>
                </c:pt>
                <c:pt idx="19198">
                  <c:v> $54 555,00 </c:v>
                </c:pt>
                <c:pt idx="19199">
                  <c:v> $51 255,00 </c:v>
                </c:pt>
                <c:pt idx="19200">
                  <c:v> $45 895,00 </c:v>
                </c:pt>
                <c:pt idx="19201">
                  <c:v> $49 070,00 </c:v>
                </c:pt>
                <c:pt idx="19202">
                  <c:v> $54 085,00 </c:v>
                </c:pt>
                <c:pt idx="19203">
                  <c:v> $50 520,00 </c:v>
                </c:pt>
                <c:pt idx="19204">
                  <c:v> $64 650,00 </c:v>
                </c:pt>
                <c:pt idx="19205">
                  <c:v> $62 805,00 </c:v>
                </c:pt>
                <c:pt idx="19206">
                  <c:v> $62 400,00 </c:v>
                </c:pt>
                <c:pt idx="19207">
                  <c:v> $52 355,00 </c:v>
                </c:pt>
                <c:pt idx="19208">
                  <c:v> $52 355,00 </c:v>
                </c:pt>
                <c:pt idx="19209">
                  <c:v> $63 755,00 </c:v>
                </c:pt>
                <c:pt idx="19210">
                  <c:v> $52 155,00 </c:v>
                </c:pt>
                <c:pt idx="19211">
                  <c:v> $52 155,00 </c:v>
                </c:pt>
                <c:pt idx="19212">
                  <c:v> $63 530,00 </c:v>
                </c:pt>
                <c:pt idx="19213">
                  <c:v> $50 780,00 </c:v>
                </c:pt>
                <c:pt idx="19214">
                  <c:v> $62 155,00 </c:v>
                </c:pt>
                <c:pt idx="19215">
                  <c:v> $49 485,00 </c:v>
                </c:pt>
                <c:pt idx="19216">
                  <c:v> $61 115,00 </c:v>
                </c:pt>
                <c:pt idx="19217">
                  <c:v> $49 085,00 </c:v>
                </c:pt>
                <c:pt idx="19218">
                  <c:v> $60 715,00 </c:v>
                </c:pt>
                <c:pt idx="19219">
                  <c:v> $53 795,00 </c:v>
                </c:pt>
                <c:pt idx="19220">
                  <c:v> $58 590,00 </c:v>
                </c:pt>
                <c:pt idx="19221">
                  <c:v> $53 245,00 </c:v>
                </c:pt>
                <c:pt idx="19222">
                  <c:v> $58 040,00 </c:v>
                </c:pt>
                <c:pt idx="19223">
                  <c:v> $53 045,00 </c:v>
                </c:pt>
                <c:pt idx="19224">
                  <c:v> $57 840,00 </c:v>
                </c:pt>
                <c:pt idx="19225">
                  <c:v> $51 970,00 </c:v>
                </c:pt>
                <c:pt idx="19226">
                  <c:v> $56 765,00 </c:v>
                </c:pt>
                <c:pt idx="19227">
                  <c:v> $47 615,00 </c:v>
                </c:pt>
                <c:pt idx="19228">
                  <c:v> $47 315,00 </c:v>
                </c:pt>
                <c:pt idx="19229">
                  <c:v> $46 635,00 </c:v>
                </c:pt>
                <c:pt idx="19230">
                  <c:v> $46 635,00 </c:v>
                </c:pt>
                <c:pt idx="19231">
                  <c:v> $46 225,00 </c:v>
                </c:pt>
                <c:pt idx="19232">
                  <c:v> $45 375,00 </c:v>
                </c:pt>
                <c:pt idx="19233">
                  <c:v> $44 925,00 </c:v>
                </c:pt>
                <c:pt idx="19234">
                  <c:v> $84 450,00 </c:v>
                </c:pt>
                <c:pt idx="19235">
                  <c:v> $84 350,00 </c:v>
                </c:pt>
                <c:pt idx="19236">
                  <c:v> $84 440,00 </c:v>
                </c:pt>
                <c:pt idx="19237">
                  <c:v> $37 885,00 </c:v>
                </c:pt>
                <c:pt idx="19238">
                  <c:v> $38 725,00 </c:v>
                </c:pt>
                <c:pt idx="19239">
                  <c:v> $36 485,00 </c:v>
                </c:pt>
                <c:pt idx="19240">
                  <c:v> $38 835,00 </c:v>
                </c:pt>
                <c:pt idx="19241">
                  <c:v> $40 125,00 </c:v>
                </c:pt>
                <c:pt idx="19242">
                  <c:v> $37 385,00 </c:v>
                </c:pt>
                <c:pt idx="19243">
                  <c:v> $38 375,00 </c:v>
                </c:pt>
                <c:pt idx="19244">
                  <c:v> $35 985,00 </c:v>
                </c:pt>
                <c:pt idx="19245">
                  <c:v> $38 335,00 </c:v>
                </c:pt>
                <c:pt idx="19246">
                  <c:v> $39 775,00 </c:v>
                </c:pt>
                <c:pt idx="19247">
                  <c:v> $91 080,00 </c:v>
                </c:pt>
                <c:pt idx="19248">
                  <c:v> $86 080,00 </c:v>
                </c:pt>
                <c:pt idx="19249">
                  <c:v> $90 630,00 </c:v>
                </c:pt>
                <c:pt idx="19250">
                  <c:v> $85 630,00 </c:v>
                </c:pt>
                <c:pt idx="19251">
                  <c:v> $88 880,00 </c:v>
                </c:pt>
                <c:pt idx="19252">
                  <c:v> $83 180,00 </c:v>
                </c:pt>
                <c:pt idx="19253">
                  <c:v> $82 630,00 </c:v>
                </c:pt>
                <c:pt idx="19254">
                  <c:v> $81 530,00 </c:v>
                </c:pt>
                <c:pt idx="19255">
                  <c:v> $79 455,00 </c:v>
                </c:pt>
                <c:pt idx="19256">
                  <c:v> $76 905,00 </c:v>
                </c:pt>
                <c:pt idx="19257">
                  <c:v> $75 855,00 </c:v>
                </c:pt>
                <c:pt idx="19258">
                  <c:v> $74 700,00 </c:v>
                </c:pt>
                <c:pt idx="19259">
                  <c:v> $67 395,00 </c:v>
                </c:pt>
                <c:pt idx="19260">
                  <c:v> $67 395,00 </c:v>
                </c:pt>
                <c:pt idx="19261">
                  <c:v> $65 225,00 </c:v>
                </c:pt>
                <c:pt idx="19262">
                  <c:v> $64 475,00 </c:v>
                </c:pt>
                <c:pt idx="19263">
                  <c:v> $63 625,00 </c:v>
                </c:pt>
                <c:pt idx="19264">
                  <c:v> $61 855,00 </c:v>
                </c:pt>
                <c:pt idx="19265">
                  <c:v> $61 855,00 </c:v>
                </c:pt>
                <c:pt idx="19266">
                  <c:v> $60 105,00 </c:v>
                </c:pt>
                <c:pt idx="19267">
                  <c:v> $56 205,00 </c:v>
                </c:pt>
                <c:pt idx="19268">
                  <c:v> $54 950,00 </c:v>
                </c:pt>
                <c:pt idx="19269">
                  <c:v> $48 700,00 </c:v>
                </c:pt>
                <c:pt idx="19270">
                  <c:v> $47 500,00 </c:v>
                </c:pt>
                <c:pt idx="19271">
                  <c:v> $40 860,00 </c:v>
                </c:pt>
                <c:pt idx="19272">
                  <c:v> $42 030,00 </c:v>
                </c:pt>
                <c:pt idx="19273">
                  <c:v> $42 030,00 </c:v>
                </c:pt>
                <c:pt idx="19274">
                  <c:v> $38 410,00 </c:v>
                </c:pt>
                <c:pt idx="19275">
                  <c:v> $38 410,00 </c:v>
                </c:pt>
                <c:pt idx="19276">
                  <c:v> $44 195,00 </c:v>
                </c:pt>
                <c:pt idx="19277">
                  <c:v> $44 195,00 </c:v>
                </c:pt>
                <c:pt idx="19278">
                  <c:v> $40 860,00 </c:v>
                </c:pt>
                <c:pt idx="19279">
                  <c:v> $40 660,00 </c:v>
                </c:pt>
                <c:pt idx="19280">
                  <c:v> $41 830,00 </c:v>
                </c:pt>
                <c:pt idx="19281">
                  <c:v> $41 830,00 </c:v>
                </c:pt>
                <c:pt idx="19282">
                  <c:v> $38 210,00 </c:v>
                </c:pt>
                <c:pt idx="19283">
                  <c:v> $38 210,00 </c:v>
                </c:pt>
                <c:pt idx="19284">
                  <c:v> $43 995,00 </c:v>
                </c:pt>
                <c:pt idx="19285">
                  <c:v> $43 995,00 </c:v>
                </c:pt>
                <c:pt idx="19286">
                  <c:v> $40 660,00 </c:v>
                </c:pt>
                <c:pt idx="19287">
                  <c:v> $50 765,00 </c:v>
                </c:pt>
                <c:pt idx="19288">
                  <c:v> $52 460,00 </c:v>
                </c:pt>
                <c:pt idx="19289">
                  <c:v> $51 095,00 </c:v>
                </c:pt>
                <c:pt idx="19290">
                  <c:v> $51 300,00 </c:v>
                </c:pt>
                <c:pt idx="19291">
                  <c:v> $46 710,00 </c:v>
                </c:pt>
                <c:pt idx="19292">
                  <c:v> $54 205,00 </c:v>
                </c:pt>
                <c:pt idx="19293">
                  <c:v> $50 565,00 </c:v>
                </c:pt>
                <c:pt idx="19294">
                  <c:v> $68 680,00 </c:v>
                </c:pt>
                <c:pt idx="19295">
                  <c:v> $63 635,00 </c:v>
                </c:pt>
                <c:pt idx="19296">
                  <c:v> $52 260,00 </c:v>
                </c:pt>
                <c:pt idx="19297">
                  <c:v> $50 895,00 </c:v>
                </c:pt>
                <c:pt idx="19298">
                  <c:v> $51 100,00 </c:v>
                </c:pt>
                <c:pt idx="19299">
                  <c:v> $46 510,00 </c:v>
                </c:pt>
                <c:pt idx="19300">
                  <c:v> $54 005,00 </c:v>
                </c:pt>
                <c:pt idx="19301">
                  <c:v> $43 835,00 </c:v>
                </c:pt>
                <c:pt idx="19302">
                  <c:v> $50 790,00 </c:v>
                </c:pt>
                <c:pt idx="19303">
                  <c:v> $44 075,00 </c:v>
                </c:pt>
                <c:pt idx="19304">
                  <c:v> $47 860,00 </c:v>
                </c:pt>
                <c:pt idx="19305">
                  <c:v> $41 145,00 </c:v>
                </c:pt>
                <c:pt idx="19306">
                  <c:v> $52 400,00 </c:v>
                </c:pt>
                <c:pt idx="19307">
                  <c:v> $46 240,00 </c:v>
                </c:pt>
                <c:pt idx="19308">
                  <c:v> $50 035,00 </c:v>
                </c:pt>
                <c:pt idx="19309">
                  <c:v> $43 330,00 </c:v>
                </c:pt>
                <c:pt idx="19310">
                  <c:v> $43 570,00 </c:v>
                </c:pt>
                <c:pt idx="19311">
                  <c:v> $43 570,00 </c:v>
                </c:pt>
                <c:pt idx="19312">
                  <c:v> $40 640,00 </c:v>
                </c:pt>
                <c:pt idx="19313">
                  <c:v> $40 640,00 </c:v>
                </c:pt>
                <c:pt idx="19314">
                  <c:v> $45 735,00 </c:v>
                </c:pt>
                <c:pt idx="19315">
                  <c:v> $45 735,00 </c:v>
                </c:pt>
                <c:pt idx="19316">
                  <c:v> $43 330,00 </c:v>
                </c:pt>
                <c:pt idx="19317">
                  <c:v> $45 015,00 </c:v>
                </c:pt>
                <c:pt idx="19318">
                  <c:v> $42 780,00 </c:v>
                </c:pt>
                <c:pt idx="19319">
                  <c:v> $45 025,00 </c:v>
                </c:pt>
                <c:pt idx="19320">
                  <c:v> $42 790,00 </c:v>
                </c:pt>
                <c:pt idx="19321">
                  <c:v> $78 520,00 </c:v>
                </c:pt>
                <c:pt idx="19322">
                  <c:v> $79 810,00 </c:v>
                </c:pt>
                <c:pt idx="19323">
                  <c:v> $81 300,00 </c:v>
                </c:pt>
                <c:pt idx="19324">
                  <c:v> $75 300,00 </c:v>
                </c:pt>
                <c:pt idx="19325">
                  <c:v> $83 030,00 </c:v>
                </c:pt>
                <c:pt idx="19326">
                  <c:v> $84 520,00 </c:v>
                </c:pt>
                <c:pt idx="19327">
                  <c:v> $78 220,00 </c:v>
                </c:pt>
                <c:pt idx="19328">
                  <c:v> $79 510,00 </c:v>
                </c:pt>
                <c:pt idx="19329">
                  <c:v> $81 000,00 </c:v>
                </c:pt>
                <c:pt idx="19330">
                  <c:v> $75 000,00 </c:v>
                </c:pt>
                <c:pt idx="19331">
                  <c:v> $82 730,00 </c:v>
                </c:pt>
                <c:pt idx="19332">
                  <c:v> $84 220,00 </c:v>
                </c:pt>
                <c:pt idx="19333">
                  <c:v> $75 465,00 </c:v>
                </c:pt>
                <c:pt idx="19334">
                  <c:v> $78 820,00 </c:v>
                </c:pt>
                <c:pt idx="19335">
                  <c:v> $72 520,00 </c:v>
                </c:pt>
                <c:pt idx="19336">
                  <c:v> $120 440,00 </c:v>
                </c:pt>
                <c:pt idx="19337">
                  <c:v> $82 305,00 </c:v>
                </c:pt>
                <c:pt idx="19338">
                  <c:v> $75 465,00 </c:v>
                </c:pt>
                <c:pt idx="19339">
                  <c:v> $78 820,00 </c:v>
                </c:pt>
                <c:pt idx="19340">
                  <c:v> $84 500,00 </c:v>
                </c:pt>
                <c:pt idx="19341">
                  <c:v> $72 520,00 </c:v>
                </c:pt>
                <c:pt idx="19342">
                  <c:v> $120 440,00 </c:v>
                </c:pt>
                <c:pt idx="19343">
                  <c:v> $87 500,00 </c:v>
                </c:pt>
                <c:pt idx="19344">
                  <c:v> $75 085,00 </c:v>
                </c:pt>
                <c:pt idx="19345">
                  <c:v> $78 440,00 </c:v>
                </c:pt>
                <c:pt idx="19346">
                  <c:v> $120 060,00 </c:v>
                </c:pt>
                <c:pt idx="19347">
                  <c:v> $81 925,00 </c:v>
                </c:pt>
                <c:pt idx="19348">
                  <c:v> $74 935,00 </c:v>
                </c:pt>
                <c:pt idx="19349">
                  <c:v> $78 290,00 </c:v>
                </c:pt>
                <c:pt idx="19350">
                  <c:v> $71 990,00 </c:v>
                </c:pt>
                <c:pt idx="19351">
                  <c:v> $119 910,00 </c:v>
                </c:pt>
                <c:pt idx="19352">
                  <c:v> $81 775,00 </c:v>
                </c:pt>
                <c:pt idx="19353">
                  <c:v> $69 935,00 </c:v>
                </c:pt>
                <c:pt idx="19354">
                  <c:v> $73 175,00 </c:v>
                </c:pt>
                <c:pt idx="19355">
                  <c:v> $67 630,00 </c:v>
                </c:pt>
                <c:pt idx="19356">
                  <c:v> $112 750,00 </c:v>
                </c:pt>
                <c:pt idx="19357">
                  <c:v> $75 480,00 </c:v>
                </c:pt>
                <c:pt idx="19358">
                  <c:v> $69 435,00 </c:v>
                </c:pt>
                <c:pt idx="19359">
                  <c:v> $72 675,00 </c:v>
                </c:pt>
                <c:pt idx="19360">
                  <c:v> $67 130,00 </c:v>
                </c:pt>
                <c:pt idx="19361">
                  <c:v> $112 250,00 </c:v>
                </c:pt>
                <c:pt idx="19362">
                  <c:v> $74 980,00 </c:v>
                </c:pt>
                <c:pt idx="19363">
                  <c:v> $68 905,00 </c:v>
                </c:pt>
                <c:pt idx="19364">
                  <c:v> $70 925,00 </c:v>
                </c:pt>
                <c:pt idx="19365">
                  <c:v> $65 380,00 </c:v>
                </c:pt>
                <c:pt idx="19366">
                  <c:v> $108 800,00 </c:v>
                </c:pt>
                <c:pt idx="19367">
                  <c:v> $74 450,00 </c:v>
                </c:pt>
                <c:pt idx="19368">
                  <c:v> $67 350,00 </c:v>
                </c:pt>
                <c:pt idx="19369">
                  <c:v> $73 735,00 </c:v>
                </c:pt>
                <c:pt idx="19370">
                  <c:v> $63 825,00 </c:v>
                </c:pt>
                <c:pt idx="19371">
                  <c:v> $106 035,00 </c:v>
                </c:pt>
                <c:pt idx="19372">
                  <c:v> $77 260,00 </c:v>
                </c:pt>
                <c:pt idx="19373">
                  <c:v> $104 900,00 </c:v>
                </c:pt>
                <c:pt idx="19374">
                  <c:v> $72 900,00 </c:v>
                </c:pt>
                <c:pt idx="19375">
                  <c:v> $61 000,00 </c:v>
                </c:pt>
                <c:pt idx="19376">
                  <c:v> $71 000,00 </c:v>
                </c:pt>
                <c:pt idx="19377">
                  <c:v> $56 525,00 </c:v>
                </c:pt>
                <c:pt idx="19378">
                  <c:v> $56 225,00 </c:v>
                </c:pt>
                <c:pt idx="19379">
                  <c:v> $55 375,00 </c:v>
                </c:pt>
                <c:pt idx="19380">
                  <c:v> $55 125,00 </c:v>
                </c:pt>
                <c:pt idx="19381">
                  <c:v> $54 405,00 </c:v>
                </c:pt>
                <c:pt idx="19382">
                  <c:v> $54 205,00 </c:v>
                </c:pt>
                <c:pt idx="19383">
                  <c:v> $54 005,00 </c:v>
                </c:pt>
                <c:pt idx="19384">
                  <c:v> $53 805,00 </c:v>
                </c:pt>
                <c:pt idx="19385">
                  <c:v> $53 200,00 </c:v>
                </c:pt>
                <c:pt idx="19386">
                  <c:v> $52 900,00 </c:v>
                </c:pt>
                <c:pt idx="19387">
                  <c:v> $52 900,00 </c:v>
                </c:pt>
                <c:pt idx="19388">
                  <c:v> $52 000,00 </c:v>
                </c:pt>
                <c:pt idx="19389">
                  <c:v> $51 200,00 </c:v>
                </c:pt>
                <c:pt idx="19390">
                  <c:v> $47 000,00 </c:v>
                </c:pt>
                <c:pt idx="19391">
                  <c:v> $44 300,00 </c:v>
                </c:pt>
                <c:pt idx="19392">
                  <c:v> $39 000,00 </c:v>
                </c:pt>
                <c:pt idx="19393">
                  <c:v> $36 000,00 </c:v>
                </c:pt>
                <c:pt idx="19394">
                  <c:v> $40 450,00 </c:v>
                </c:pt>
                <c:pt idx="19395">
                  <c:v> $92 300,00 </c:v>
                </c:pt>
                <c:pt idx="19396">
                  <c:v> $96 810,00 </c:v>
                </c:pt>
                <c:pt idx="19397">
                  <c:v> $92 000,00 </c:v>
                </c:pt>
                <c:pt idx="19398">
                  <c:v> $96 510,00 </c:v>
                </c:pt>
                <c:pt idx="19399">
                  <c:v> $59 390,00 </c:v>
                </c:pt>
                <c:pt idx="19400">
                  <c:v> $40 340,00 </c:v>
                </c:pt>
                <c:pt idx="19401">
                  <c:v> $44 545,00 </c:v>
                </c:pt>
                <c:pt idx="19402">
                  <c:v> $48 875,00 </c:v>
                </c:pt>
                <c:pt idx="19403">
                  <c:v> $56 895,00 </c:v>
                </c:pt>
                <c:pt idx="19404">
                  <c:v> $42 835,00 </c:v>
                </c:pt>
                <c:pt idx="19405">
                  <c:v> $47 040,00 </c:v>
                </c:pt>
                <c:pt idx="19406">
                  <c:v> $51 370,00 </c:v>
                </c:pt>
                <c:pt idx="19407">
                  <c:v> $49 610,00 </c:v>
                </c:pt>
                <c:pt idx="19408">
                  <c:v> $33 995,00 </c:v>
                </c:pt>
                <c:pt idx="19409">
                  <c:v> $36 750,00 </c:v>
                </c:pt>
                <c:pt idx="19410">
                  <c:v> $40 625,00 </c:v>
                </c:pt>
                <c:pt idx="19411">
                  <c:v> $47 200,00 </c:v>
                </c:pt>
                <c:pt idx="19412">
                  <c:v> $36 405,00 </c:v>
                </c:pt>
                <c:pt idx="19413">
                  <c:v> $39 160,00 </c:v>
                </c:pt>
                <c:pt idx="19414">
                  <c:v> $43 035,00 </c:v>
                </c:pt>
                <c:pt idx="19415">
                  <c:v> $48 380,00 </c:v>
                </c:pt>
                <c:pt idx="19416">
                  <c:v> $36 110,00 </c:v>
                </c:pt>
                <c:pt idx="19417">
                  <c:v> $39 985,00 </c:v>
                </c:pt>
                <c:pt idx="19418">
                  <c:v> $33 355,00 </c:v>
                </c:pt>
                <c:pt idx="19419">
                  <c:v> $45 975,00 </c:v>
                </c:pt>
                <c:pt idx="19420">
                  <c:v> $38 520,00 </c:v>
                </c:pt>
                <c:pt idx="19421">
                  <c:v> $42 395,00 </c:v>
                </c:pt>
                <c:pt idx="19422">
                  <c:v> $35 765,00 </c:v>
                </c:pt>
                <c:pt idx="19423">
                  <c:v> $48 950,00 </c:v>
                </c:pt>
                <c:pt idx="19424">
                  <c:v> $37 090,00 </c:v>
                </c:pt>
                <c:pt idx="19425">
                  <c:v> $40 460,00 </c:v>
                </c:pt>
                <c:pt idx="19426">
                  <c:v> $33 260,00 </c:v>
                </c:pt>
                <c:pt idx="19427">
                  <c:v> $46 455,00 </c:v>
                </c:pt>
                <c:pt idx="19428">
                  <c:v> $39 585,00 </c:v>
                </c:pt>
                <c:pt idx="19429">
                  <c:v> $42 955,00 </c:v>
                </c:pt>
                <c:pt idx="19430">
                  <c:v> $35 755,00 </c:v>
                </c:pt>
                <c:pt idx="19431">
                  <c:v> $35 595,00 </c:v>
                </c:pt>
                <c:pt idx="19432">
                  <c:v> $46 205,00 </c:v>
                </c:pt>
                <c:pt idx="19433">
                  <c:v> $33 100,00 </c:v>
                </c:pt>
                <c:pt idx="19434">
                  <c:v> $48 700,00 </c:v>
                </c:pt>
                <c:pt idx="19435">
                  <c:v> $72 045,00 </c:v>
                </c:pt>
                <c:pt idx="19436">
                  <c:v> $46 145,00 </c:v>
                </c:pt>
                <c:pt idx="19437">
                  <c:v> $49 945,00 </c:v>
                </c:pt>
                <c:pt idx="19438">
                  <c:v> $59 710,00 </c:v>
                </c:pt>
                <c:pt idx="19439">
                  <c:v> $70 045,00 </c:v>
                </c:pt>
                <c:pt idx="19440">
                  <c:v> $48 145,00 </c:v>
                </c:pt>
                <c:pt idx="19441">
                  <c:v> $51 945,00 </c:v>
                </c:pt>
                <c:pt idx="19442">
                  <c:v> $61 710,00 </c:v>
                </c:pt>
                <c:pt idx="19443">
                  <c:v> $67 415,00 </c:v>
                </c:pt>
                <c:pt idx="19444">
                  <c:v> $48 115,00 </c:v>
                </c:pt>
                <c:pt idx="19445">
                  <c:v> $54 785,00 </c:v>
                </c:pt>
                <c:pt idx="19446">
                  <c:v> $45 160,00 </c:v>
                </c:pt>
                <c:pt idx="19447">
                  <c:v> $65 415,00 </c:v>
                </c:pt>
                <c:pt idx="19448">
                  <c:v> $50 115,00 </c:v>
                </c:pt>
                <c:pt idx="19449">
                  <c:v> $56 785,00 </c:v>
                </c:pt>
                <c:pt idx="19450">
                  <c:v> $47 160,00 </c:v>
                </c:pt>
                <c:pt idx="19451">
                  <c:v> $38 185,00 </c:v>
                </c:pt>
                <c:pt idx="19452">
                  <c:v> $39 775,00 </c:v>
                </c:pt>
                <c:pt idx="19453">
                  <c:v> $39 895,00 </c:v>
                </c:pt>
                <c:pt idx="19454">
                  <c:v> $38 790,00 </c:v>
                </c:pt>
                <c:pt idx="19455">
                  <c:v> $39 660,00 </c:v>
                </c:pt>
                <c:pt idx="19456">
                  <c:v> $39 080,00 </c:v>
                </c:pt>
                <c:pt idx="19457">
                  <c:v> $38 525,00 </c:v>
                </c:pt>
                <c:pt idx="19458">
                  <c:v> $37 930,00 </c:v>
                </c:pt>
                <c:pt idx="19459">
                  <c:v> $37 280,00 </c:v>
                </c:pt>
                <c:pt idx="19460">
                  <c:v> $41 800,00 </c:v>
                </c:pt>
                <c:pt idx="19461">
                  <c:v> $40 750,00 </c:v>
                </c:pt>
                <c:pt idx="19462">
                  <c:v> $33 750,00 </c:v>
                </c:pt>
                <c:pt idx="19463">
                  <c:v> $35 600,00 </c:v>
                </c:pt>
                <c:pt idx="19464">
                  <c:v> $33 328,00 </c:v>
                </c:pt>
                <c:pt idx="19465">
                  <c:v> $35 319,00 </c:v>
                </c:pt>
                <c:pt idx="19466">
                  <c:v> $32 263,00 </c:v>
                </c:pt>
                <c:pt idx="19467">
                  <c:v> $34 253,00 </c:v>
                </c:pt>
                <c:pt idx="19468">
                  <c:v> $30 335,00 </c:v>
                </c:pt>
                <c:pt idx="19469">
                  <c:v> $32 243,00 </c:v>
                </c:pt>
                <c:pt idx="19470">
                  <c:v> $29 546,00 </c:v>
                </c:pt>
                <c:pt idx="19471">
                  <c:v> $31 469,00 </c:v>
                </c:pt>
                <c:pt idx="19472">
                  <c:v> $40 635,00 </c:v>
                </c:pt>
                <c:pt idx="19473">
                  <c:v> $43 585,00 </c:v>
                </c:pt>
                <c:pt idx="19474">
                  <c:v> $40 290,00 </c:v>
                </c:pt>
                <c:pt idx="19475">
                  <c:v> $45 705,00 </c:v>
                </c:pt>
                <c:pt idx="19476">
                  <c:v> $43 240,00 </c:v>
                </c:pt>
                <c:pt idx="19477">
                  <c:v> $42 755,00 </c:v>
                </c:pt>
                <c:pt idx="19478">
                  <c:v> $39 485,00 </c:v>
                </c:pt>
                <c:pt idx="19479">
                  <c:v> $45 125,00 </c:v>
                </c:pt>
                <c:pt idx="19480">
                  <c:v> $42 435,00 </c:v>
                </c:pt>
                <c:pt idx="19481">
                  <c:v> $42 175,00 </c:v>
                </c:pt>
                <c:pt idx="19482">
                  <c:v> $56 725,00 </c:v>
                </c:pt>
                <c:pt idx="19483">
                  <c:v> $42 550,00 </c:v>
                </c:pt>
                <c:pt idx="19484">
                  <c:v> $46 560,00 </c:v>
                </c:pt>
                <c:pt idx="19485">
                  <c:v> $39 035,00 </c:v>
                </c:pt>
                <c:pt idx="19486">
                  <c:v> $54 230,00 </c:v>
                </c:pt>
                <c:pt idx="19487">
                  <c:v> $45 045,00 </c:v>
                </c:pt>
                <c:pt idx="19488">
                  <c:v> $49 055,00 </c:v>
                </c:pt>
                <c:pt idx="19489">
                  <c:v> $41 530,00 </c:v>
                </c:pt>
                <c:pt idx="19490">
                  <c:v> $55 970,00 </c:v>
                </c:pt>
                <c:pt idx="19491">
                  <c:v> $41 550,00 </c:v>
                </c:pt>
                <c:pt idx="19492">
                  <c:v> $45 315,00 </c:v>
                </c:pt>
                <c:pt idx="19493">
                  <c:v> $38 260,00 </c:v>
                </c:pt>
                <c:pt idx="19494">
                  <c:v> $53 475,00 </c:v>
                </c:pt>
                <c:pt idx="19495">
                  <c:v> $44 045,00 </c:v>
                </c:pt>
                <c:pt idx="19496">
                  <c:v> $47 810,00 </c:v>
                </c:pt>
                <c:pt idx="19497">
                  <c:v> $40 755,00 </c:v>
                </c:pt>
                <c:pt idx="19498">
                  <c:v> $40 850,00 </c:v>
                </c:pt>
                <c:pt idx="19499">
                  <c:v> $38 900,00 </c:v>
                </c:pt>
                <c:pt idx="19500">
                  <c:v> $40 525,00 </c:v>
                </c:pt>
                <c:pt idx="19501">
                  <c:v> $38 575,00 </c:v>
                </c:pt>
                <c:pt idx="19502">
                  <c:v> $41 525,00 </c:v>
                </c:pt>
                <c:pt idx="19503">
                  <c:v> $39 575,00 </c:v>
                </c:pt>
                <c:pt idx="19504">
                  <c:v> $41 395,00 </c:v>
                </c:pt>
                <c:pt idx="19505">
                  <c:v> $39 545,00 </c:v>
                </c:pt>
                <c:pt idx="19506">
                  <c:v> $41 265,00 </c:v>
                </c:pt>
                <c:pt idx="19507">
                  <c:v> $39 415,00 </c:v>
                </c:pt>
                <c:pt idx="19508">
                  <c:v> $40 695,00 </c:v>
                </c:pt>
                <c:pt idx="19509">
                  <c:v> $38 845,00 </c:v>
                </c:pt>
                <c:pt idx="19510">
                  <c:v> $39 695,00 </c:v>
                </c:pt>
                <c:pt idx="19511">
                  <c:v> $37 845,00 </c:v>
                </c:pt>
                <c:pt idx="19512">
                  <c:v> $37 590,00 </c:v>
                </c:pt>
                <c:pt idx="19513">
                  <c:v> $35 840,00 </c:v>
                </c:pt>
                <c:pt idx="19514">
                  <c:v> $34 120,00 </c:v>
                </c:pt>
                <c:pt idx="19515">
                  <c:v> $40 995,00 </c:v>
                </c:pt>
                <c:pt idx="19516">
                  <c:v> $35 995,00 </c:v>
                </c:pt>
                <c:pt idx="19517">
                  <c:v> $44 995,00 </c:v>
                </c:pt>
                <c:pt idx="19518">
                  <c:v> $38 995,00 </c:v>
                </c:pt>
                <c:pt idx="19519">
                  <c:v> $35 995,00 </c:v>
                </c:pt>
                <c:pt idx="19520">
                  <c:v> $44 995,00 </c:v>
                </c:pt>
                <c:pt idx="19521">
                  <c:v> $38 995,00 </c:v>
                </c:pt>
                <c:pt idx="19522">
                  <c:v> $37 995,00 </c:v>
                </c:pt>
                <c:pt idx="19523">
                  <c:v> $46 995,00 </c:v>
                </c:pt>
                <c:pt idx="19524">
                  <c:v> $49 880,00 </c:v>
                </c:pt>
                <c:pt idx="19525">
                  <c:v> $37 355,00 </c:v>
                </c:pt>
                <c:pt idx="19526">
                  <c:v> $40 170,00 </c:v>
                </c:pt>
                <c:pt idx="19527">
                  <c:v> $35 605,00 </c:v>
                </c:pt>
                <c:pt idx="19528">
                  <c:v> $37 355,00 </c:v>
                </c:pt>
                <c:pt idx="19529">
                  <c:v> $40 170,00 </c:v>
                </c:pt>
                <c:pt idx="19530">
                  <c:v> $35 605,00 </c:v>
                </c:pt>
                <c:pt idx="19531">
                  <c:v> $47 990,00 </c:v>
                </c:pt>
                <c:pt idx="19532">
                  <c:v> $47 990,00 </c:v>
                </c:pt>
                <c:pt idx="19533">
                  <c:v> $39 245,00 </c:v>
                </c:pt>
                <c:pt idx="19534">
                  <c:v> $42 060,00 </c:v>
                </c:pt>
                <c:pt idx="19535">
                  <c:v> $37 495,00 </c:v>
                </c:pt>
                <c:pt idx="19536">
                  <c:v> $37 080,00 </c:v>
                </c:pt>
                <c:pt idx="19537">
                  <c:v> $45 605,00 </c:v>
                </c:pt>
                <c:pt idx="19538">
                  <c:v> $35 190,00 </c:v>
                </c:pt>
                <c:pt idx="19539">
                  <c:v> $45 605,00 </c:v>
                </c:pt>
                <c:pt idx="19540">
                  <c:v> $35 190,00 </c:v>
                </c:pt>
                <c:pt idx="19541">
                  <c:v> $47 495,00 </c:v>
                </c:pt>
                <c:pt idx="19542">
                  <c:v> $37 080,00 </c:v>
                </c:pt>
                <c:pt idx="19543">
                  <c:v> $45 605,00 </c:v>
                </c:pt>
                <c:pt idx="19544">
                  <c:v> $35 190,00 </c:v>
                </c:pt>
                <c:pt idx="19545">
                  <c:v> $45 605,00 </c:v>
                </c:pt>
                <c:pt idx="19546">
                  <c:v> $35 190,00 </c:v>
                </c:pt>
                <c:pt idx="19547">
                  <c:v> $47 495,00 </c:v>
                </c:pt>
                <c:pt idx="19548">
                  <c:v> $37 080,00 </c:v>
                </c:pt>
                <c:pt idx="19549">
                  <c:v> $35 190,00 </c:v>
                </c:pt>
                <c:pt idx="19550">
                  <c:v> $35 190,00 </c:v>
                </c:pt>
                <c:pt idx="19551">
                  <c:v> $37 815,00 </c:v>
                </c:pt>
                <c:pt idx="19552">
                  <c:v> $35 925,00 </c:v>
                </c:pt>
                <c:pt idx="19553">
                  <c:v> $35 925,00 </c:v>
                </c:pt>
                <c:pt idx="19554">
                  <c:v> $36 645,00 </c:v>
                </c:pt>
                <c:pt idx="19555">
                  <c:v> $34 755,00 </c:v>
                </c:pt>
                <c:pt idx="19556">
                  <c:v> $34 755,00 </c:v>
                </c:pt>
                <c:pt idx="19557">
                  <c:v> $36 535,00 </c:v>
                </c:pt>
                <c:pt idx="19558">
                  <c:v> $34 645,00 </c:v>
                </c:pt>
                <c:pt idx="19559">
                  <c:v> $34 645,00 </c:v>
                </c:pt>
                <c:pt idx="19560">
                  <c:v> $36 115,00 </c:v>
                </c:pt>
                <c:pt idx="19561">
                  <c:v> $34 225,00 </c:v>
                </c:pt>
                <c:pt idx="19562">
                  <c:v> $34 585,00 </c:v>
                </c:pt>
                <c:pt idx="19563">
                  <c:v> $32 695,00 </c:v>
                </c:pt>
                <c:pt idx="19564">
                  <c:v> $32 850,00 </c:v>
                </c:pt>
                <c:pt idx="19565">
                  <c:v> $30 980,00 </c:v>
                </c:pt>
                <c:pt idx="19566">
                  <c:v> $31 175,00 </c:v>
                </c:pt>
                <c:pt idx="19567">
                  <c:v> $29 305,00 </c:v>
                </c:pt>
                <c:pt idx="19568">
                  <c:v> $77 555,00 </c:v>
                </c:pt>
                <c:pt idx="19569">
                  <c:v> $75 860,00 </c:v>
                </c:pt>
                <c:pt idx="19570">
                  <c:v> $80 210,00 </c:v>
                </c:pt>
                <c:pt idx="19571">
                  <c:v> $85 205,00 </c:v>
                </c:pt>
                <c:pt idx="19572">
                  <c:v> $96 395,00 </c:v>
                </c:pt>
                <c:pt idx="19573">
                  <c:v> $73 205,00 </c:v>
                </c:pt>
                <c:pt idx="19574">
                  <c:v> $72 555,00 </c:v>
                </c:pt>
                <c:pt idx="19575">
                  <c:v> $79 210,00 </c:v>
                </c:pt>
                <c:pt idx="19576">
                  <c:v> $81 705,00 </c:v>
                </c:pt>
                <c:pt idx="19577">
                  <c:v> $75 210,00 </c:v>
                </c:pt>
                <c:pt idx="19578">
                  <c:v> $94 205,00 </c:v>
                </c:pt>
                <c:pt idx="19579">
                  <c:v> $76 555,00 </c:v>
                </c:pt>
                <c:pt idx="19580">
                  <c:v> $71 260,00 </c:v>
                </c:pt>
                <c:pt idx="19581">
                  <c:v> $66 770,00 </c:v>
                </c:pt>
                <c:pt idx="19582">
                  <c:v> $74 260,00 </c:v>
                </c:pt>
                <c:pt idx="19583">
                  <c:v> $63 195,00 </c:v>
                </c:pt>
                <c:pt idx="19584">
                  <c:v> $61 920,00 </c:v>
                </c:pt>
                <c:pt idx="19585">
                  <c:v> $65 495,00 </c:v>
                </c:pt>
                <c:pt idx="19586">
                  <c:v> $56 165,00 </c:v>
                </c:pt>
                <c:pt idx="19587">
                  <c:v> $59 065,00 </c:v>
                </c:pt>
                <c:pt idx="19588">
                  <c:v> $57 875,00 </c:v>
                </c:pt>
                <c:pt idx="19589">
                  <c:v> $60 775,00 </c:v>
                </c:pt>
                <c:pt idx="19590">
                  <c:v> $57 775,00 </c:v>
                </c:pt>
                <c:pt idx="19591">
                  <c:v> $60 675,00 </c:v>
                </c:pt>
                <c:pt idx="19592">
                  <c:v> $57 630,00 </c:v>
                </c:pt>
                <c:pt idx="19593">
                  <c:v> $60 530,00 </c:v>
                </c:pt>
                <c:pt idx="19594">
                  <c:v> $54 950,00 </c:v>
                </c:pt>
                <c:pt idx="19595">
                  <c:v> $57 850,00 </c:v>
                </c:pt>
                <c:pt idx="19596">
                  <c:v> $53 120,00 </c:v>
                </c:pt>
                <c:pt idx="19597">
                  <c:v> $56 020,00 </c:v>
                </c:pt>
                <c:pt idx="19598">
                  <c:v> $48 745,00 </c:v>
                </c:pt>
                <c:pt idx="19599">
                  <c:v> $51 645,00 </c:v>
                </c:pt>
                <c:pt idx="19600">
                  <c:v> $45 850,00 </c:v>
                </c:pt>
                <c:pt idx="19601">
                  <c:v> $50 750,00 </c:v>
                </c:pt>
                <c:pt idx="19602">
                  <c:v> $48 750,00 </c:v>
                </c:pt>
                <c:pt idx="19603">
                  <c:v> $47 850,00 </c:v>
                </c:pt>
                <c:pt idx="19604">
                  <c:v> $49 325,00 </c:v>
                </c:pt>
                <c:pt idx="19605">
                  <c:v> $55 285,00 </c:v>
                </c:pt>
                <c:pt idx="19606">
                  <c:v> $52 255,00 </c:v>
                </c:pt>
                <c:pt idx="19607">
                  <c:v> $52 355,00 </c:v>
                </c:pt>
                <c:pt idx="19608">
                  <c:v> $50 325,00 </c:v>
                </c:pt>
                <c:pt idx="19609">
                  <c:v> $56 975,00 </c:v>
                </c:pt>
                <c:pt idx="19610">
                  <c:v> $53 875,00 </c:v>
                </c:pt>
                <c:pt idx="19611">
                  <c:v> $53 425,00 </c:v>
                </c:pt>
                <c:pt idx="19612">
                  <c:v> $48 965,00 </c:v>
                </c:pt>
                <c:pt idx="19613">
                  <c:v> $56 140,00 </c:v>
                </c:pt>
                <c:pt idx="19614">
                  <c:v> $52 515,00 </c:v>
                </c:pt>
                <c:pt idx="19615">
                  <c:v> $52 590,00 </c:v>
                </c:pt>
                <c:pt idx="19616">
                  <c:v> $48 485,00 </c:v>
                </c:pt>
                <c:pt idx="19617">
                  <c:v> $54 505,00 </c:v>
                </c:pt>
                <c:pt idx="19618">
                  <c:v> $53 285,00 </c:v>
                </c:pt>
                <c:pt idx="19619">
                  <c:v> $52 035,00 </c:v>
                </c:pt>
                <c:pt idx="19620">
                  <c:v> $50 955,00 </c:v>
                </c:pt>
                <c:pt idx="19621">
                  <c:v> $49 735,00 </c:v>
                </c:pt>
                <c:pt idx="19622">
                  <c:v> $44 590,00 </c:v>
                </c:pt>
                <c:pt idx="19623">
                  <c:v> $48 340,00 </c:v>
                </c:pt>
                <c:pt idx="19624">
                  <c:v> $44 115,00 </c:v>
                </c:pt>
                <c:pt idx="19625">
                  <c:v> $47 865,00 </c:v>
                </c:pt>
                <c:pt idx="19626">
                  <c:v> $42 660,00 </c:v>
                </c:pt>
                <c:pt idx="19627">
                  <c:v> $46 410,00 </c:v>
                </c:pt>
                <c:pt idx="19628">
                  <c:v> $40 755,00 </c:v>
                </c:pt>
                <c:pt idx="19629">
                  <c:v> $44 405,00 </c:v>
                </c:pt>
                <c:pt idx="19630">
                  <c:v> $39 310,00 </c:v>
                </c:pt>
                <c:pt idx="19631">
                  <c:v> $42 960,00 </c:v>
                </c:pt>
                <c:pt idx="19632">
                  <c:v> $52 500,00 </c:v>
                </c:pt>
                <c:pt idx="19633">
                  <c:v> $49 500,00 </c:v>
                </c:pt>
                <c:pt idx="19634">
                  <c:v> $49 025,00 </c:v>
                </c:pt>
                <c:pt idx="19635">
                  <c:v> $43 530,00 </c:v>
                </c:pt>
                <c:pt idx="19636">
                  <c:v> $45 365,00 </c:v>
                </c:pt>
                <c:pt idx="19637">
                  <c:v> $43 370,00 </c:v>
                </c:pt>
                <c:pt idx="19638">
                  <c:v> $45 205,00 </c:v>
                </c:pt>
                <c:pt idx="19639">
                  <c:v> $43 210,00 </c:v>
                </c:pt>
                <c:pt idx="19640">
                  <c:v> $45 045,00 </c:v>
                </c:pt>
                <c:pt idx="19641">
                  <c:v> $43 050,00 </c:v>
                </c:pt>
                <c:pt idx="19642">
                  <c:v> $47 280,00 </c:v>
                </c:pt>
                <c:pt idx="19643">
                  <c:v> $45 285,00 </c:v>
                </c:pt>
                <c:pt idx="19644">
                  <c:v> $46 295,00 </c:v>
                </c:pt>
                <c:pt idx="19645">
                  <c:v> $44 300,00 </c:v>
                </c:pt>
                <c:pt idx="19646">
                  <c:v> $49 300,00 </c:v>
                </c:pt>
                <c:pt idx="19647">
                  <c:v> $44 300,00 </c:v>
                </c:pt>
                <c:pt idx="19648">
                  <c:v> $46 295,00 </c:v>
                </c:pt>
                <c:pt idx="19649">
                  <c:v> $49 200,00 </c:v>
                </c:pt>
                <c:pt idx="19650">
                  <c:v> $44 200,00 </c:v>
                </c:pt>
                <c:pt idx="19651">
                  <c:v> $46 195,00 </c:v>
                </c:pt>
                <c:pt idx="19652">
                  <c:v> $80 755,00 </c:v>
                </c:pt>
                <c:pt idx="19653">
                  <c:v> $83 410,00 </c:v>
                </c:pt>
                <c:pt idx="19654">
                  <c:v> $88 405,00 </c:v>
                </c:pt>
                <c:pt idx="19655">
                  <c:v> $99 595,00 </c:v>
                </c:pt>
                <c:pt idx="19656">
                  <c:v> $79 755,00 </c:v>
                </c:pt>
                <c:pt idx="19657">
                  <c:v> $82 410,00 </c:v>
                </c:pt>
                <c:pt idx="19658">
                  <c:v> $84 905,00 </c:v>
                </c:pt>
                <c:pt idx="19659">
                  <c:v> $97 405,00 </c:v>
                </c:pt>
                <c:pt idx="19660">
                  <c:v> $73 645,00 </c:v>
                </c:pt>
                <c:pt idx="19661">
                  <c:v> $69 135,00 </c:v>
                </c:pt>
                <c:pt idx="19662">
                  <c:v> $76 650,00 </c:v>
                </c:pt>
                <c:pt idx="19663">
                  <c:v> $65 560,00 </c:v>
                </c:pt>
                <c:pt idx="19664">
                  <c:v> $64 285,00 </c:v>
                </c:pt>
                <c:pt idx="19665">
                  <c:v> $67 860,00 </c:v>
                </c:pt>
                <c:pt idx="19666">
                  <c:v> $58 330,00 </c:v>
                </c:pt>
                <c:pt idx="19667">
                  <c:v> $61 230,00 </c:v>
                </c:pt>
                <c:pt idx="19668">
                  <c:v> $60 040,00 </c:v>
                </c:pt>
                <c:pt idx="19669">
                  <c:v> $62 940,00 </c:v>
                </c:pt>
                <c:pt idx="19670">
                  <c:v> $59 940,00 </c:v>
                </c:pt>
                <c:pt idx="19671">
                  <c:v> $62 840,00 </c:v>
                </c:pt>
                <c:pt idx="19672">
                  <c:v> $59 795,00 </c:v>
                </c:pt>
                <c:pt idx="19673">
                  <c:v> $62 695,00 </c:v>
                </c:pt>
                <c:pt idx="19674">
                  <c:v> $57 115,00 </c:v>
                </c:pt>
                <c:pt idx="19675">
                  <c:v> $60 015,00 </c:v>
                </c:pt>
                <c:pt idx="19676">
                  <c:v> $56 120,00 </c:v>
                </c:pt>
                <c:pt idx="19677">
                  <c:v> $59 020,00 </c:v>
                </c:pt>
                <c:pt idx="19678">
                  <c:v> $51 745,00 </c:v>
                </c:pt>
                <c:pt idx="19679">
                  <c:v> $54 645,00 </c:v>
                </c:pt>
                <c:pt idx="19680">
                  <c:v> $48 850,00 </c:v>
                </c:pt>
                <c:pt idx="19681">
                  <c:v> $51 750,00 </c:v>
                </c:pt>
                <c:pt idx="19682">
                  <c:v> $94 900,00 </c:v>
                </c:pt>
                <c:pt idx="19683">
                  <c:v> $68 480,00 </c:v>
                </c:pt>
                <c:pt idx="19684">
                  <c:v> $79 980,00 </c:v>
                </c:pt>
                <c:pt idx="19685">
                  <c:v> $78 480,00 </c:v>
                </c:pt>
                <c:pt idx="19686">
                  <c:v> $69 980,00 </c:v>
                </c:pt>
                <c:pt idx="19687">
                  <c:v> $66 800,00 </c:v>
                </c:pt>
                <c:pt idx="19688">
                  <c:v> $78 600,00 </c:v>
                </c:pt>
                <c:pt idx="19689">
                  <c:v> $77 100,00 </c:v>
                </c:pt>
                <c:pt idx="19690">
                  <c:v> $68 300,00 </c:v>
                </c:pt>
                <c:pt idx="19691">
                  <c:v> $66 100,00 </c:v>
                </c:pt>
                <c:pt idx="19692">
                  <c:v> $77 600,00 </c:v>
                </c:pt>
                <c:pt idx="19693">
                  <c:v> $76 100,00 </c:v>
                </c:pt>
                <c:pt idx="19694">
                  <c:v> $67 600,00 </c:v>
                </c:pt>
                <c:pt idx="19695">
                  <c:v> $64 000,00 </c:v>
                </c:pt>
                <c:pt idx="19696">
                  <c:v> $81 500,00 </c:v>
                </c:pt>
                <c:pt idx="19697">
                  <c:v> $80 000,00 </c:v>
                </c:pt>
                <c:pt idx="19698">
                  <c:v> $65 500,00 </c:v>
                </c:pt>
                <c:pt idx="19699">
                  <c:v> $73 500,00 </c:v>
                </c:pt>
                <c:pt idx="19700">
                  <c:v> $74 980,00 </c:v>
                </c:pt>
                <c:pt idx="19701">
                  <c:v> $87 780,00 </c:v>
                </c:pt>
                <c:pt idx="19702">
                  <c:v> $87 780,00 </c:v>
                </c:pt>
                <c:pt idx="19703">
                  <c:v> $82 480,00 </c:v>
                </c:pt>
                <c:pt idx="19704">
                  <c:v> $85 280,00 </c:v>
                </c:pt>
                <c:pt idx="19705">
                  <c:v> $85 280,00 </c:v>
                </c:pt>
                <c:pt idx="19706">
                  <c:v> $79 980,00 </c:v>
                </c:pt>
                <c:pt idx="19707">
                  <c:v> $80 980,00 </c:v>
                </c:pt>
                <c:pt idx="19708">
                  <c:v> $80 980,00 </c:v>
                </c:pt>
                <c:pt idx="19709">
                  <c:v> $73 050,00 </c:v>
                </c:pt>
                <c:pt idx="19710">
                  <c:v> $86 750,00 </c:v>
                </c:pt>
                <c:pt idx="19711">
                  <c:v> $86 750,00 </c:v>
                </c:pt>
                <c:pt idx="19712">
                  <c:v> $81 250,00 </c:v>
                </c:pt>
                <c:pt idx="19713">
                  <c:v> $84 250,00 </c:v>
                </c:pt>
                <c:pt idx="19714">
                  <c:v> $84 250,00 </c:v>
                </c:pt>
                <c:pt idx="19715">
                  <c:v> $78 750,00 </c:v>
                </c:pt>
                <c:pt idx="19716">
                  <c:v> $79 050,00 </c:v>
                </c:pt>
                <c:pt idx="19717">
                  <c:v> $79 050,00 </c:v>
                </c:pt>
                <c:pt idx="19718">
                  <c:v> $70 600,00 </c:v>
                </c:pt>
                <c:pt idx="19719">
                  <c:v> $78 550,00 </c:v>
                </c:pt>
                <c:pt idx="19720">
                  <c:v> $76 050,00 </c:v>
                </c:pt>
                <c:pt idx="19721">
                  <c:v> $69 800,00 </c:v>
                </c:pt>
                <c:pt idx="19722">
                  <c:v> $77 900,00 </c:v>
                </c:pt>
                <c:pt idx="19723">
                  <c:v> $66 900,00 </c:v>
                </c:pt>
                <c:pt idx="19724">
                  <c:v> $76 900,00 </c:v>
                </c:pt>
                <c:pt idx="19725">
                  <c:v> $75 980,00 </c:v>
                </c:pt>
                <c:pt idx="19726">
                  <c:v> $169 980,00 </c:v>
                </c:pt>
                <c:pt idx="19727">
                  <c:v> $119 980,00 </c:v>
                </c:pt>
                <c:pt idx="19728">
                  <c:v> $91 980,00 </c:v>
                </c:pt>
                <c:pt idx="19729">
                  <c:v> $91 980,00 </c:v>
                </c:pt>
                <c:pt idx="19730">
                  <c:v> $86 980,00 </c:v>
                </c:pt>
                <c:pt idx="19731">
                  <c:v> $81 980,00 </c:v>
                </c:pt>
                <c:pt idx="19732">
                  <c:v> $81 980,00 </c:v>
                </c:pt>
                <c:pt idx="19733">
                  <c:v> $74 050,00 </c:v>
                </c:pt>
                <c:pt idx="19734">
                  <c:v> $90 750,00 </c:v>
                </c:pt>
                <c:pt idx="19735">
                  <c:v> $90 750,00 </c:v>
                </c:pt>
                <c:pt idx="19736">
                  <c:v> $85 250,00 </c:v>
                </c:pt>
                <c:pt idx="19737">
                  <c:v> $80 050,00 </c:v>
                </c:pt>
                <c:pt idx="19738">
                  <c:v> $80 050,00 </c:v>
                </c:pt>
                <c:pt idx="19739">
                  <c:v> $162 880,00 </c:v>
                </c:pt>
                <c:pt idx="19740">
                  <c:v> $150 380,00 </c:v>
                </c:pt>
                <c:pt idx="19741">
                  <c:v> $161 220,00 </c:v>
                </c:pt>
                <c:pt idx="19742">
                  <c:v> $148 850,00 </c:v>
                </c:pt>
                <c:pt idx="19743">
                  <c:v> $145 740,00 </c:v>
                </c:pt>
                <c:pt idx="19744">
                  <c:v> $132 825,00 </c:v>
                </c:pt>
                <c:pt idx="19745">
                  <c:v> $165 627,00 </c:v>
                </c:pt>
                <c:pt idx="19746">
                  <c:v> $150 570,00 </c:v>
                </c:pt>
                <c:pt idx="19747">
                  <c:v> $150 465,00 </c:v>
                </c:pt>
                <c:pt idx="19748">
                  <c:v> $182 009,00 </c:v>
                </c:pt>
                <c:pt idx="19749">
                  <c:v> $161 070,00 </c:v>
                </c:pt>
                <c:pt idx="19750">
                  <c:v> $145 740,00 </c:v>
                </c:pt>
                <c:pt idx="19751">
                  <c:v> $132 825,00 </c:v>
                </c:pt>
                <c:pt idx="19752">
                  <c:v> $165 627,00 </c:v>
                </c:pt>
                <c:pt idx="19753">
                  <c:v> $150 570,00 </c:v>
                </c:pt>
                <c:pt idx="19754">
                  <c:v> $150 465,00 </c:v>
                </c:pt>
                <c:pt idx="19755">
                  <c:v> $182 009,00 </c:v>
                </c:pt>
                <c:pt idx="19756">
                  <c:v> $161 070,00 </c:v>
                </c:pt>
                <c:pt idx="19757">
                  <c:v> $138 800,00 </c:v>
                </c:pt>
                <c:pt idx="19758">
                  <c:v> $126 500,00 </c:v>
                </c:pt>
                <c:pt idx="19759">
                  <c:v> $143 400,00 </c:v>
                </c:pt>
                <c:pt idx="19760">
                  <c:v> $143 300,00 </c:v>
                </c:pt>
                <c:pt idx="19761">
                  <c:v> $153 400,00 </c:v>
                </c:pt>
                <c:pt idx="19762">
                  <c:v> $138 300,00 </c:v>
                </c:pt>
                <c:pt idx="19763">
                  <c:v> $126 000,00 </c:v>
                </c:pt>
                <c:pt idx="19764">
                  <c:v> $142 900,00 </c:v>
                </c:pt>
                <c:pt idx="19765">
                  <c:v> $142 800,00 </c:v>
                </c:pt>
                <c:pt idx="19766">
                  <c:v> $137 300,00 </c:v>
                </c:pt>
                <c:pt idx="19767">
                  <c:v> $123 000,00 </c:v>
                </c:pt>
                <c:pt idx="19768">
                  <c:v> $139 900,00 </c:v>
                </c:pt>
                <c:pt idx="19769">
                  <c:v> $142 800,00 </c:v>
                </c:pt>
                <c:pt idx="19770">
                  <c:v> $136 300,00 </c:v>
                </c:pt>
                <c:pt idx="19771">
                  <c:v> $122 500,00 </c:v>
                </c:pt>
                <c:pt idx="19772">
                  <c:v> $118 900,00 </c:v>
                </c:pt>
                <c:pt idx="19773">
                  <c:v> $135 800,00 </c:v>
                </c:pt>
                <c:pt idx="19774">
                  <c:v> $122 500,00 </c:v>
                </c:pt>
                <c:pt idx="19775">
                  <c:v> $135 000,00 </c:v>
                </c:pt>
                <c:pt idx="19776">
                  <c:v> $118 900,00 </c:v>
                </c:pt>
                <c:pt idx="19777">
                  <c:v> $117 500,00 </c:v>
                </c:pt>
                <c:pt idx="19778">
                  <c:v> $135 000,00 </c:v>
                </c:pt>
                <c:pt idx="19779">
                  <c:v> $110 000,00 </c:v>
                </c:pt>
                <c:pt idx="19780">
                  <c:v> $107 680,00 </c:v>
                </c:pt>
                <c:pt idx="19781">
                  <c:v> $137 980,00 </c:v>
                </c:pt>
                <c:pt idx="19782">
                  <c:v> $137 980,00 </c:v>
                </c:pt>
                <c:pt idx="19783">
                  <c:v> $119 780,00 </c:v>
                </c:pt>
                <c:pt idx="19784">
                  <c:v> $119 780,00 </c:v>
                </c:pt>
                <c:pt idx="19785">
                  <c:v> $113 680,00 </c:v>
                </c:pt>
                <c:pt idx="19786">
                  <c:v> $113 880,00 </c:v>
                </c:pt>
                <c:pt idx="19787">
                  <c:v> $113 880,00 </c:v>
                </c:pt>
                <c:pt idx="19788">
                  <c:v> $105 600,00 </c:v>
                </c:pt>
                <c:pt idx="19789">
                  <c:v> $136 600,00 </c:v>
                </c:pt>
                <c:pt idx="19790">
                  <c:v> $136 600,00 </c:v>
                </c:pt>
                <c:pt idx="19791">
                  <c:v> $118 600,00 </c:v>
                </c:pt>
                <c:pt idx="19792">
                  <c:v> $118 600,00 </c:v>
                </c:pt>
                <c:pt idx="19793">
                  <c:v> $111 800,00 </c:v>
                </c:pt>
                <c:pt idx="19794">
                  <c:v> $112 400,00 </c:v>
                </c:pt>
                <c:pt idx="19795">
                  <c:v> $112 400,00 </c:v>
                </c:pt>
                <c:pt idx="19796">
                  <c:v> $141 500,00 </c:v>
                </c:pt>
                <c:pt idx="19797">
                  <c:v> $107 900,00 </c:v>
                </c:pt>
                <c:pt idx="19798">
                  <c:v> $99 900,00 </c:v>
                </c:pt>
                <c:pt idx="19799">
                  <c:v> $140 500,00 </c:v>
                </c:pt>
                <c:pt idx="19800">
                  <c:v> $106 900,00 </c:v>
                </c:pt>
                <c:pt idx="19801">
                  <c:v> $140 500,00 </c:v>
                </c:pt>
                <c:pt idx="19802">
                  <c:v> $102 500,00 </c:v>
                </c:pt>
                <c:pt idx="19803">
                  <c:v> $135 700,00 </c:v>
                </c:pt>
                <c:pt idx="19804">
                  <c:v> $127 750,00 </c:v>
                </c:pt>
                <c:pt idx="19805">
                  <c:v> $127 250,00 </c:v>
                </c:pt>
                <c:pt idx="19806">
                  <c:v> $135 200,00 </c:v>
                </c:pt>
                <c:pt idx="19807">
                  <c:v> $121 250,00 </c:v>
                </c:pt>
                <c:pt idx="19808">
                  <c:v> $134 700,00 </c:v>
                </c:pt>
                <c:pt idx="19809">
                  <c:v> $126 750,00 </c:v>
                </c:pt>
                <c:pt idx="19810">
                  <c:v> $119 750,00 </c:v>
                </c:pt>
                <c:pt idx="19811">
                  <c:v> $133 700,00 </c:v>
                </c:pt>
                <c:pt idx="19812">
                  <c:v> $126 250,00 </c:v>
                </c:pt>
                <c:pt idx="19813">
                  <c:v> $125 750,00 </c:v>
                </c:pt>
                <c:pt idx="19814">
                  <c:v> $133 700,00 </c:v>
                </c:pt>
                <c:pt idx="19815">
                  <c:v> $119 750,00 </c:v>
                </c:pt>
                <c:pt idx="19816">
                  <c:v> $114 750,00 </c:v>
                </c:pt>
                <c:pt idx="19817">
                  <c:v> $128 165,00 </c:v>
                </c:pt>
                <c:pt idx="19818">
                  <c:v> $124 900,00 </c:v>
                </c:pt>
                <c:pt idx="19819">
                  <c:v> $112 250,00 </c:v>
                </c:pt>
                <c:pt idx="19820">
                  <c:v> $119 300,00 </c:v>
                </c:pt>
                <c:pt idx="19821">
                  <c:v> $120 600,00 </c:v>
                </c:pt>
                <c:pt idx="19822">
                  <c:v> $110 600,00 </c:v>
                </c:pt>
                <c:pt idx="19823">
                  <c:v> $121 100,00 </c:v>
                </c:pt>
                <c:pt idx="19824">
                  <c:v> $122 400,00 </c:v>
                </c:pt>
                <c:pt idx="19825">
                  <c:v> $103 700,00 </c:v>
                </c:pt>
                <c:pt idx="19826">
                  <c:v> $112 200,00 </c:v>
                </c:pt>
                <c:pt idx="19827">
                  <c:v> $115 900,00 </c:v>
                </c:pt>
                <c:pt idx="19828">
                  <c:v> $95 500,00 </c:v>
                </c:pt>
                <c:pt idx="19829">
                  <c:v> $23 595,00 </c:v>
                </c:pt>
                <c:pt idx="19830">
                  <c:v> $25 445,00 </c:v>
                </c:pt>
                <c:pt idx="19831">
                  <c:v> $20 745,00 </c:v>
                </c:pt>
                <c:pt idx="19832">
                  <c:v> $18 545,00 </c:v>
                </c:pt>
                <c:pt idx="19833">
                  <c:v> $23 245,00 </c:v>
                </c:pt>
                <c:pt idx="19834">
                  <c:v> $25 495,00 </c:v>
                </c:pt>
                <c:pt idx="19835">
                  <c:v> $26 495,00 </c:v>
                </c:pt>
                <c:pt idx="19836">
                  <c:v> $21 795,00 </c:v>
                </c:pt>
                <c:pt idx="19837">
                  <c:v> $19 595,00 </c:v>
                </c:pt>
                <c:pt idx="19838">
                  <c:v> $24 295,00 </c:v>
                </c:pt>
                <c:pt idx="19839">
                  <c:v> $24 745,00 </c:v>
                </c:pt>
                <c:pt idx="19840">
                  <c:v> $20 045,00 </c:v>
                </c:pt>
                <c:pt idx="19841">
                  <c:v> $17 845,00 </c:v>
                </c:pt>
                <c:pt idx="19842">
                  <c:v> $22 545,00 </c:v>
                </c:pt>
                <c:pt idx="19843">
                  <c:v> $24 795,00 </c:v>
                </c:pt>
                <c:pt idx="19844">
                  <c:v> $25 795,00 </c:v>
                </c:pt>
                <c:pt idx="19845">
                  <c:v> $21 095,00 </c:v>
                </c:pt>
                <c:pt idx="19846">
                  <c:v> $18 895,00 </c:v>
                </c:pt>
                <c:pt idx="19847">
                  <c:v> $23 795,00 </c:v>
                </c:pt>
                <c:pt idx="19848">
                  <c:v> $24 345,00 </c:v>
                </c:pt>
                <c:pt idx="19849">
                  <c:v> $25 545,00 </c:v>
                </c:pt>
                <c:pt idx="19850">
                  <c:v> $20 095,00 </c:v>
                </c:pt>
                <c:pt idx="19851">
                  <c:v> $18 945,00 </c:v>
                </c:pt>
                <c:pt idx="19852">
                  <c:v> $23 245,00 </c:v>
                </c:pt>
                <c:pt idx="19853">
                  <c:v> $25 395,00 </c:v>
                </c:pt>
                <c:pt idx="19854">
                  <c:v> $26 595,00 </c:v>
                </c:pt>
                <c:pt idx="19855">
                  <c:v> $21 145,00 </c:v>
                </c:pt>
                <c:pt idx="19856">
                  <c:v> $19 995,00 </c:v>
                </c:pt>
                <c:pt idx="19857">
                  <c:v> $24 295,00 </c:v>
                </c:pt>
                <c:pt idx="19858">
                  <c:v> $23 845,00 </c:v>
                </c:pt>
                <c:pt idx="19859">
                  <c:v> $25 045,00 </c:v>
                </c:pt>
                <c:pt idx="19860">
                  <c:v> $19 595,00 </c:v>
                </c:pt>
                <c:pt idx="19861">
                  <c:v> $16 945,00 </c:v>
                </c:pt>
                <c:pt idx="19862">
                  <c:v> $18 445,00 </c:v>
                </c:pt>
                <c:pt idx="19863">
                  <c:v> $22 745,00 </c:v>
                </c:pt>
                <c:pt idx="19864">
                  <c:v> $24 895,00 </c:v>
                </c:pt>
                <c:pt idx="19865">
                  <c:v> $26 095,00 </c:v>
                </c:pt>
                <c:pt idx="19866">
                  <c:v> $20 645,00 </c:v>
                </c:pt>
                <c:pt idx="19867">
                  <c:v> $17 995,00 </c:v>
                </c:pt>
                <c:pt idx="19868">
                  <c:v> $19 495,00 </c:v>
                </c:pt>
                <c:pt idx="19869">
                  <c:v> $23 795,00 </c:v>
                </c:pt>
                <c:pt idx="19870">
                  <c:v> $20 095,00 </c:v>
                </c:pt>
                <c:pt idx="19871">
                  <c:v> $18 945,00 </c:v>
                </c:pt>
                <c:pt idx="19872">
                  <c:v> $23 245,00 </c:v>
                </c:pt>
                <c:pt idx="19873">
                  <c:v> $25 095,00 </c:v>
                </c:pt>
                <c:pt idx="19874">
                  <c:v> $26 495,00 </c:v>
                </c:pt>
                <c:pt idx="19875">
                  <c:v> $21 145,00 </c:v>
                </c:pt>
                <c:pt idx="19876">
                  <c:v> $19 995,00 </c:v>
                </c:pt>
                <c:pt idx="19877">
                  <c:v> $24 295,00 </c:v>
                </c:pt>
                <c:pt idx="19878">
                  <c:v> $19 595,00 </c:v>
                </c:pt>
                <c:pt idx="19879">
                  <c:v> $16 945,00 </c:v>
                </c:pt>
                <c:pt idx="19880">
                  <c:v> $18 445,00 </c:v>
                </c:pt>
                <c:pt idx="19881">
                  <c:v> $22 745,00 </c:v>
                </c:pt>
                <c:pt idx="19882">
                  <c:v> $24 595,00 </c:v>
                </c:pt>
                <c:pt idx="19883">
                  <c:v> $25 995,00 </c:v>
                </c:pt>
                <c:pt idx="19884">
                  <c:v> $20 645,00 </c:v>
                </c:pt>
                <c:pt idx="19885">
                  <c:v> $17 995,00 </c:v>
                </c:pt>
                <c:pt idx="19886">
                  <c:v> $19 495,00 </c:v>
                </c:pt>
                <c:pt idx="19887">
                  <c:v> $23 650,00 </c:v>
                </c:pt>
                <c:pt idx="19888">
                  <c:v> $24 850,00 </c:v>
                </c:pt>
                <c:pt idx="19889">
                  <c:v> $24 200,00 </c:v>
                </c:pt>
                <c:pt idx="19890">
                  <c:v> $20 000,00 </c:v>
                </c:pt>
                <c:pt idx="19891">
                  <c:v> $23 300,00 </c:v>
                </c:pt>
                <c:pt idx="19892">
                  <c:v> $25 650,00 </c:v>
                </c:pt>
                <c:pt idx="19893">
                  <c:v> $20 850,00 </c:v>
                </c:pt>
                <c:pt idx="19894">
                  <c:v> $24 150,00 </c:v>
                </c:pt>
                <c:pt idx="19895">
                  <c:v> $24 350,00 </c:v>
                </c:pt>
                <c:pt idx="19896">
                  <c:v> $19 500,00 </c:v>
                </c:pt>
                <c:pt idx="19897">
                  <c:v> $16 700,00 </c:v>
                </c:pt>
                <c:pt idx="19898">
                  <c:v> $18 375,00 </c:v>
                </c:pt>
                <c:pt idx="19899">
                  <c:v> $22 800,00 </c:v>
                </c:pt>
                <c:pt idx="19900">
                  <c:v> $25 150,00 </c:v>
                </c:pt>
                <c:pt idx="19901">
                  <c:v> $20 350,00 </c:v>
                </c:pt>
                <c:pt idx="19902">
                  <c:v> $17 550,00 </c:v>
                </c:pt>
                <c:pt idx="19903">
                  <c:v> $19 225,00 </c:v>
                </c:pt>
                <c:pt idx="19904">
                  <c:v> $22 550,00 </c:v>
                </c:pt>
                <c:pt idx="19905">
                  <c:v> $21 200,00 </c:v>
                </c:pt>
                <c:pt idx="19906">
                  <c:v> $22 770,00 </c:v>
                </c:pt>
                <c:pt idx="19907">
                  <c:v> $23 700,00 </c:v>
                </c:pt>
                <c:pt idx="19908">
                  <c:v> $19 300,00 </c:v>
                </c:pt>
                <c:pt idx="19909">
                  <c:v> $22 000,00 </c:v>
                </c:pt>
                <c:pt idx="19910">
                  <c:v> $23 570,00 </c:v>
                </c:pt>
                <c:pt idx="19911">
                  <c:v> $20 150,00 </c:v>
                </c:pt>
                <c:pt idx="19912">
                  <c:v> $23 150,00 </c:v>
                </c:pt>
                <c:pt idx="19913">
                  <c:v> $20 700,00 </c:v>
                </c:pt>
                <c:pt idx="19914">
                  <c:v> $22 270,00 </c:v>
                </c:pt>
                <c:pt idx="19915">
                  <c:v> $18 100,00 </c:v>
                </c:pt>
                <c:pt idx="19916">
                  <c:v> $15 800,00 </c:v>
                </c:pt>
                <c:pt idx="19917">
                  <c:v> $16 705,00 </c:v>
                </c:pt>
                <c:pt idx="19918">
                  <c:v> $21 500,00 </c:v>
                </c:pt>
                <c:pt idx="19919">
                  <c:v> $23 070,00 </c:v>
                </c:pt>
                <c:pt idx="19920">
                  <c:v> $18 950,00 </c:v>
                </c:pt>
                <c:pt idx="19921">
                  <c:v> $17 555,00 </c:v>
                </c:pt>
                <c:pt idx="19922">
                  <c:v> $17 555,00 </c:v>
                </c:pt>
                <c:pt idx="19923">
                  <c:v> $20 045,00 </c:v>
                </c:pt>
                <c:pt idx="19924">
                  <c:v> $23 010,00 </c:v>
                </c:pt>
                <c:pt idx="19925">
                  <c:v> $23 700,00 </c:v>
                </c:pt>
                <c:pt idx="19926">
                  <c:v> $20 845,00 </c:v>
                </c:pt>
                <c:pt idx="19927">
                  <c:v> $23 810,00 </c:v>
                </c:pt>
                <c:pt idx="19928">
                  <c:v> $19 545,00 </c:v>
                </c:pt>
                <c:pt idx="19929">
                  <c:v> $22 510,00 </c:v>
                </c:pt>
                <c:pt idx="19930">
                  <c:v> $18 100,00 </c:v>
                </c:pt>
                <c:pt idx="19931">
                  <c:v> $15 800,00 </c:v>
                </c:pt>
                <c:pt idx="19932">
                  <c:v> $16 705,00 </c:v>
                </c:pt>
                <c:pt idx="19933">
                  <c:v> $20 345,00 </c:v>
                </c:pt>
                <c:pt idx="19934">
                  <c:v> $23 310,00 </c:v>
                </c:pt>
                <c:pt idx="19935">
                  <c:v> $18 950,00 </c:v>
                </c:pt>
                <c:pt idx="19936">
                  <c:v> $17 105,00 </c:v>
                </c:pt>
                <c:pt idx="19937">
                  <c:v> $19 685,00 </c:v>
                </c:pt>
                <c:pt idx="19938">
                  <c:v> $22 145,00 </c:v>
                </c:pt>
                <c:pt idx="19939">
                  <c:v> $20 485,00 </c:v>
                </c:pt>
                <c:pt idx="19940">
                  <c:v> $22 945,00 </c:v>
                </c:pt>
                <c:pt idx="19941">
                  <c:v> $19 185,00 </c:v>
                </c:pt>
                <c:pt idx="19942">
                  <c:v> $21 645,00 </c:v>
                </c:pt>
                <c:pt idx="19943">
                  <c:v> $17 925,00 </c:v>
                </c:pt>
                <c:pt idx="19944">
                  <c:v> $15 345,00 </c:v>
                </c:pt>
                <c:pt idx="19945">
                  <c:v> $16 255,00 </c:v>
                </c:pt>
                <c:pt idx="19946">
                  <c:v> $19 985,00 </c:v>
                </c:pt>
                <c:pt idx="19947">
                  <c:v> $22 445,00 </c:v>
                </c:pt>
                <c:pt idx="19948">
                  <c:v> $18 775,00 </c:v>
                </c:pt>
                <c:pt idx="19949">
                  <c:v> $15 590,00 </c:v>
                </c:pt>
                <c:pt idx="19950">
                  <c:v> $19 125,00 </c:v>
                </c:pt>
                <c:pt idx="19951">
                  <c:v> $18 625,00 </c:v>
                </c:pt>
                <c:pt idx="19952">
                  <c:v> $20 895,00 </c:v>
                </c:pt>
                <c:pt idx="19953">
                  <c:v> $22 740,00 </c:v>
                </c:pt>
                <c:pt idx="19954">
                  <c:v> $24 455,00 </c:v>
                </c:pt>
                <c:pt idx="19955">
                  <c:v> $20 075,00 </c:v>
                </c:pt>
                <c:pt idx="19956">
                  <c:v> $19 575,00 </c:v>
                </c:pt>
                <c:pt idx="19957">
                  <c:v> $21 845,00 </c:v>
                </c:pt>
                <c:pt idx="19958">
                  <c:v> $19 125,00 </c:v>
                </c:pt>
                <c:pt idx="19959">
                  <c:v> $18 135,00 </c:v>
                </c:pt>
                <c:pt idx="19960">
                  <c:v> $20 895,00 </c:v>
                </c:pt>
                <c:pt idx="19961">
                  <c:v> $17 095,00 </c:v>
                </c:pt>
                <c:pt idx="19962">
                  <c:v> $14 690,00 </c:v>
                </c:pt>
                <c:pt idx="19963">
                  <c:v> $20 075,00 </c:v>
                </c:pt>
                <c:pt idx="19964">
                  <c:v> $19 085,00 </c:v>
                </c:pt>
                <c:pt idx="19965">
                  <c:v> $21 845,00 </c:v>
                </c:pt>
                <c:pt idx="19966">
                  <c:v> $17 995,00 </c:v>
                </c:pt>
                <c:pt idx="19967">
                  <c:v> $17 155,00 </c:v>
                </c:pt>
                <c:pt idx="19968">
                  <c:v> $22 340,00 </c:v>
                </c:pt>
                <c:pt idx="19969">
                  <c:v> $24 055,00 </c:v>
                </c:pt>
                <c:pt idx="19970">
                  <c:v> $18 425,00 </c:v>
                </c:pt>
                <c:pt idx="19971">
                  <c:v> $17 925,00 </c:v>
                </c:pt>
                <c:pt idx="19972">
                  <c:v> $19 895,00 </c:v>
                </c:pt>
                <c:pt idx="19973">
                  <c:v> $20 295,00 </c:v>
                </c:pt>
                <c:pt idx="19974">
                  <c:v> $22 440,00 </c:v>
                </c:pt>
                <c:pt idx="19975">
                  <c:v> $24 155,00 </c:v>
                </c:pt>
                <c:pt idx="19976">
                  <c:v> $19 375,00 </c:v>
                </c:pt>
                <c:pt idx="19977">
                  <c:v> $18 875,00 </c:v>
                </c:pt>
                <c:pt idx="19978">
                  <c:v> $20 845,00 </c:v>
                </c:pt>
                <c:pt idx="19979">
                  <c:v> $21 245,00 </c:v>
                </c:pt>
                <c:pt idx="19980">
                  <c:v> $18 425,00 </c:v>
                </c:pt>
                <c:pt idx="19981">
                  <c:v> $17 435,00 </c:v>
                </c:pt>
                <c:pt idx="19982">
                  <c:v> $19 895,00 </c:v>
                </c:pt>
                <c:pt idx="19983">
                  <c:v> $20 295,00 </c:v>
                </c:pt>
                <c:pt idx="19984">
                  <c:v> $16 595,00 </c:v>
                </c:pt>
                <c:pt idx="19985">
                  <c:v> $16 255,00 </c:v>
                </c:pt>
                <c:pt idx="19986">
                  <c:v> $13 895,00 </c:v>
                </c:pt>
                <c:pt idx="19987">
                  <c:v> $19 375,00 </c:v>
                </c:pt>
                <c:pt idx="19988">
                  <c:v> $18 385,00 </c:v>
                </c:pt>
                <c:pt idx="19989">
                  <c:v> $20 845,00 </c:v>
                </c:pt>
                <c:pt idx="19990">
                  <c:v> $21 245,00 </c:v>
                </c:pt>
                <c:pt idx="19991">
                  <c:v> $17 495,00 </c:v>
                </c:pt>
                <c:pt idx="19992">
                  <c:v> $14 795,00 </c:v>
                </c:pt>
                <c:pt idx="19993">
                  <c:v> $14 795,00 </c:v>
                </c:pt>
                <c:pt idx="19994">
                  <c:v> $18 425,00 </c:v>
                </c:pt>
                <c:pt idx="19995">
                  <c:v> $17 680,00 </c:v>
                </c:pt>
                <c:pt idx="19996">
                  <c:v> $19 895,00 </c:v>
                </c:pt>
                <c:pt idx="19997">
                  <c:v> $22 340,00 </c:v>
                </c:pt>
                <c:pt idx="19998">
                  <c:v> $24 055,00 </c:v>
                </c:pt>
                <c:pt idx="19999">
                  <c:v> $19 375,00 </c:v>
                </c:pt>
                <c:pt idx="20000">
                  <c:v> $18 630,00 </c:v>
                </c:pt>
                <c:pt idx="20001">
                  <c:v> $20 845,00 </c:v>
                </c:pt>
                <c:pt idx="20002">
                  <c:v> $18 425,00 </c:v>
                </c:pt>
                <c:pt idx="20003">
                  <c:v> $17 190,00 </c:v>
                </c:pt>
                <c:pt idx="20004">
                  <c:v> $19 895,00 </c:v>
                </c:pt>
                <c:pt idx="20005">
                  <c:v> $16 255,00 </c:v>
                </c:pt>
                <c:pt idx="20006">
                  <c:v> $13 895,00 </c:v>
                </c:pt>
                <c:pt idx="20007">
                  <c:v> $19 375,00 </c:v>
                </c:pt>
                <c:pt idx="20008">
                  <c:v> $18 140,00 </c:v>
                </c:pt>
                <c:pt idx="20009">
                  <c:v> $20 845,00 </c:v>
                </c:pt>
                <c:pt idx="20010">
                  <c:v> $17 155,00 </c:v>
                </c:pt>
                <c:pt idx="20011">
                  <c:v> $13 710,00 </c:v>
                </c:pt>
                <c:pt idx="20012">
                  <c:v> $17 615,00 </c:v>
                </c:pt>
                <c:pt idx="20013">
                  <c:v> $19 165,00 </c:v>
                </c:pt>
                <c:pt idx="20014">
                  <c:v> $17 370,00 </c:v>
                </c:pt>
                <c:pt idx="20015">
                  <c:v> $17 615,00 </c:v>
                </c:pt>
                <c:pt idx="20016">
                  <c:v> $19 165,00 </c:v>
                </c:pt>
                <c:pt idx="20017">
                  <c:v> $17 370,00 </c:v>
                </c:pt>
                <c:pt idx="20018">
                  <c:v> $17 615,00 </c:v>
                </c:pt>
                <c:pt idx="20019">
                  <c:v> $19 165,00 </c:v>
                </c:pt>
                <c:pt idx="20020">
                  <c:v> $16 880,00 </c:v>
                </c:pt>
                <c:pt idx="20021">
                  <c:v> $15 990,00 </c:v>
                </c:pt>
                <c:pt idx="20022">
                  <c:v> $13 710,00 </c:v>
                </c:pt>
                <c:pt idx="20023">
                  <c:v> $17 615,00 </c:v>
                </c:pt>
                <c:pt idx="20024">
                  <c:v> $19 165,00 </c:v>
                </c:pt>
                <c:pt idx="20025">
                  <c:v> $16 880,00 </c:v>
                </c:pt>
                <c:pt idx="20026">
                  <c:v> $15 990,00 </c:v>
                </c:pt>
                <c:pt idx="20027">
                  <c:v> $13 680,00 </c:v>
                </c:pt>
                <c:pt idx="20028">
                  <c:v> $18 685,00 </c:v>
                </c:pt>
                <c:pt idx="20029">
                  <c:v> $17 105,00 </c:v>
                </c:pt>
                <c:pt idx="20030">
                  <c:v> $18 685,00 </c:v>
                </c:pt>
                <c:pt idx="20031">
                  <c:v> $17 105,00 </c:v>
                </c:pt>
                <c:pt idx="20032">
                  <c:v> $18 685,00 </c:v>
                </c:pt>
                <c:pt idx="20033">
                  <c:v> $16 615,00 </c:v>
                </c:pt>
                <c:pt idx="20034">
                  <c:v> $13 680,00 </c:v>
                </c:pt>
                <c:pt idx="20035">
                  <c:v> $18 685,00 </c:v>
                </c:pt>
                <c:pt idx="20036">
                  <c:v> $16 615,00 </c:v>
                </c:pt>
                <c:pt idx="20037">
                  <c:v> $13 680,00 </c:v>
                </c:pt>
                <c:pt idx="20038">
                  <c:v> $17 105,00 </c:v>
                </c:pt>
                <c:pt idx="20039">
                  <c:v> $17 105,00 </c:v>
                </c:pt>
                <c:pt idx="20040">
                  <c:v> $16 615,00 </c:v>
                </c:pt>
                <c:pt idx="20041">
                  <c:v> $13 680,00 </c:v>
                </c:pt>
                <c:pt idx="20042">
                  <c:v> $16 615,00 </c:v>
                </c:pt>
                <c:pt idx="20043">
                  <c:v> $29 500,00 </c:v>
                </c:pt>
                <c:pt idx="20044">
                  <c:v> $26 400,00 </c:v>
                </c:pt>
                <c:pt idx="20045">
                  <c:v> $23 800,00 </c:v>
                </c:pt>
                <c:pt idx="20046">
                  <c:v> $35 100,00 </c:v>
                </c:pt>
                <c:pt idx="20047">
                  <c:v> $32 000,00 </c:v>
                </c:pt>
                <c:pt idx="20048">
                  <c:v> $29 200,00 </c:v>
                </c:pt>
                <c:pt idx="20049">
                  <c:v> $21 950,00 </c:v>
                </c:pt>
                <c:pt idx="20050">
                  <c:v> $25 700,00 </c:v>
                </c:pt>
                <c:pt idx="20051">
                  <c:v> $23 000,00 </c:v>
                </c:pt>
                <c:pt idx="20052">
                  <c:v> $34 750,00 </c:v>
                </c:pt>
                <c:pt idx="20053">
                  <c:v> $31 700,00 </c:v>
                </c:pt>
                <c:pt idx="20054">
                  <c:v> $30 195,00 </c:v>
                </c:pt>
                <c:pt idx="20055">
                  <c:v> $23 945,00 </c:v>
                </c:pt>
                <c:pt idx="20056">
                  <c:v> $21 495,00 </c:v>
                </c:pt>
                <c:pt idx="20057">
                  <c:v> $24 995,00 </c:v>
                </c:pt>
                <c:pt idx="20058">
                  <c:v> $22 995,00 </c:v>
                </c:pt>
                <c:pt idx="20059">
                  <c:v> $29 895,00 </c:v>
                </c:pt>
                <c:pt idx="20060">
                  <c:v> $23 845,00 </c:v>
                </c:pt>
                <c:pt idx="20061">
                  <c:v> $21 190,00 </c:v>
                </c:pt>
                <c:pt idx="20062">
                  <c:v> $24 895,00 </c:v>
                </c:pt>
                <c:pt idx="20063">
                  <c:v> $22 895,00 </c:v>
                </c:pt>
                <c:pt idx="20064">
                  <c:v> $29 695,00 </c:v>
                </c:pt>
                <c:pt idx="20065">
                  <c:v> $23 645,00 </c:v>
                </c:pt>
                <c:pt idx="20066">
                  <c:v> $20 990,00 </c:v>
                </c:pt>
                <c:pt idx="20067">
                  <c:v> $24 695,00 </c:v>
                </c:pt>
                <c:pt idx="20068">
                  <c:v> $22 695,00 </c:v>
                </c:pt>
                <c:pt idx="20069">
                  <c:v> $27 750,00 </c:v>
                </c:pt>
                <c:pt idx="20070">
                  <c:v> $20 725,00 </c:v>
                </c:pt>
                <c:pt idx="20071">
                  <c:v> $29 990,00 </c:v>
                </c:pt>
                <c:pt idx="20072">
                  <c:v> $25 170,00 </c:v>
                </c:pt>
                <c:pt idx="20073">
                  <c:v> $23 370,00 </c:v>
                </c:pt>
                <c:pt idx="20074">
                  <c:v> $21 725,00 </c:v>
                </c:pt>
                <c:pt idx="20075">
                  <c:v> $27 310,00 </c:v>
                </c:pt>
                <c:pt idx="20076">
                  <c:v> $20 480,00 </c:v>
                </c:pt>
                <c:pt idx="20077">
                  <c:v> $27 570,00 </c:v>
                </c:pt>
                <c:pt idx="20078">
                  <c:v> $29 810,00 </c:v>
                </c:pt>
                <c:pt idx="20079">
                  <c:v> $24 730,00 </c:v>
                </c:pt>
                <c:pt idx="20080">
                  <c:v> $23 125,00 </c:v>
                </c:pt>
                <c:pt idx="20081">
                  <c:v> $21 480,00 </c:v>
                </c:pt>
                <c:pt idx="20082">
                  <c:v> $26 820,00 </c:v>
                </c:pt>
                <c:pt idx="20083">
                  <c:v> $19 990,00 </c:v>
                </c:pt>
                <c:pt idx="20084">
                  <c:v> $27 080,00 </c:v>
                </c:pt>
                <c:pt idx="20085">
                  <c:v> $29 320,00 </c:v>
                </c:pt>
                <c:pt idx="20086">
                  <c:v> $24 240,00 </c:v>
                </c:pt>
                <c:pt idx="20087">
                  <c:v> $22 635,00 </c:v>
                </c:pt>
                <c:pt idx="20088">
                  <c:v> $20 990,00 </c:v>
                </c:pt>
                <c:pt idx="20089">
                  <c:v> $26 085,00 </c:v>
                </c:pt>
                <c:pt idx="20090">
                  <c:v> $21 050,00 </c:v>
                </c:pt>
                <c:pt idx="20091">
                  <c:v> $18 600,00 </c:v>
                </c:pt>
                <c:pt idx="20092">
                  <c:v> $19 470,00 </c:v>
                </c:pt>
                <c:pt idx="20093">
                  <c:v> $26 600,00 </c:v>
                </c:pt>
                <c:pt idx="20094">
                  <c:v> $28 540,00 </c:v>
                </c:pt>
                <c:pt idx="20095">
                  <c:v> $23 900,00 </c:v>
                </c:pt>
                <c:pt idx="20096">
                  <c:v> $21 950,00 </c:v>
                </c:pt>
                <c:pt idx="20097">
                  <c:v> $20 470,00 </c:v>
                </c:pt>
                <c:pt idx="20098">
                  <c:v> $25 810,00 </c:v>
                </c:pt>
                <c:pt idx="20099">
                  <c:v> $21 705,00 </c:v>
                </c:pt>
                <c:pt idx="20100">
                  <c:v> $18 550,00 </c:v>
                </c:pt>
                <c:pt idx="20101">
                  <c:v> $20 250,00 </c:v>
                </c:pt>
                <c:pt idx="20102">
                  <c:v> $24 910,00 </c:v>
                </c:pt>
                <c:pt idx="20103">
                  <c:v> $25 075,00 </c:v>
                </c:pt>
                <c:pt idx="20104">
                  <c:v> $24 130,00 </c:v>
                </c:pt>
                <c:pt idx="20105">
                  <c:v> $28 260,00 </c:v>
                </c:pt>
                <c:pt idx="20106">
                  <c:v> $22 605,00 </c:v>
                </c:pt>
                <c:pt idx="20107">
                  <c:v> $21 150,00 </c:v>
                </c:pt>
                <c:pt idx="20108">
                  <c:v> $24 240,00 </c:v>
                </c:pt>
                <c:pt idx="20109">
                  <c:v> $23 210,00 </c:v>
                </c:pt>
                <c:pt idx="20110">
                  <c:v> $20 750,00 </c:v>
                </c:pt>
                <c:pt idx="20111">
                  <c:v> $25 850,00 </c:v>
                </c:pt>
                <c:pt idx="20112">
                  <c:v> $24 160,00 </c:v>
                </c:pt>
                <c:pt idx="20113">
                  <c:v> $27 750,00 </c:v>
                </c:pt>
                <c:pt idx="20114">
                  <c:v> $23 240,00 </c:v>
                </c:pt>
                <c:pt idx="20115">
                  <c:v> $21 650,00 </c:v>
                </c:pt>
                <c:pt idx="20116">
                  <c:v> $24 840,00 </c:v>
                </c:pt>
                <c:pt idx="20117">
                  <c:v> $22 360,00 </c:v>
                </c:pt>
                <c:pt idx="20118">
                  <c:v> $19 900,00 </c:v>
                </c:pt>
                <c:pt idx="20119">
                  <c:v> $19 140,00 </c:v>
                </c:pt>
                <c:pt idx="20120">
                  <c:v> $25 000,00 </c:v>
                </c:pt>
                <c:pt idx="20121">
                  <c:v> $23 310,00 </c:v>
                </c:pt>
                <c:pt idx="20122">
                  <c:v> $27 150,00 </c:v>
                </c:pt>
                <c:pt idx="20123">
                  <c:v> $22 390,00 </c:v>
                </c:pt>
                <c:pt idx="20124">
                  <c:v> $20 800,00 </c:v>
                </c:pt>
                <c:pt idx="20125">
                  <c:v> $24 090,00 </c:v>
                </c:pt>
                <c:pt idx="20126">
                  <c:v> $26 180,00 </c:v>
                </c:pt>
                <c:pt idx="20127">
                  <c:v> $24 190,00 </c:v>
                </c:pt>
                <c:pt idx="20128">
                  <c:v> $27 800,00 </c:v>
                </c:pt>
                <c:pt idx="20129">
                  <c:v> $25 180,00 </c:v>
                </c:pt>
                <c:pt idx="20130">
                  <c:v> $23 190,00 </c:v>
                </c:pt>
                <c:pt idx="20131">
                  <c:v> $26 800,00 </c:v>
                </c:pt>
                <c:pt idx="20132">
                  <c:v> $22 620,00 </c:v>
                </c:pt>
                <c:pt idx="20133">
                  <c:v> $20 730,00 </c:v>
                </c:pt>
                <c:pt idx="20134">
                  <c:v> $23 940,00 </c:v>
                </c:pt>
                <c:pt idx="20135">
                  <c:v> $26 130,00 </c:v>
                </c:pt>
                <c:pt idx="20136">
                  <c:v> $24 140,00 </c:v>
                </c:pt>
                <c:pt idx="20137">
                  <c:v> $27 750,00 </c:v>
                </c:pt>
                <c:pt idx="20138">
                  <c:v> $23 520,00 </c:v>
                </c:pt>
                <c:pt idx="20139">
                  <c:v> $21 630,00 </c:v>
                </c:pt>
                <c:pt idx="20140">
                  <c:v> $24 840,00 </c:v>
                </c:pt>
                <c:pt idx="20141">
                  <c:v> $27 995,00 </c:v>
                </c:pt>
                <c:pt idx="20142">
                  <c:v> $24 180,00 </c:v>
                </c:pt>
                <c:pt idx="20143">
                  <c:v> $22 190,00 </c:v>
                </c:pt>
                <c:pt idx="20144">
                  <c:v> $26 050,00 </c:v>
                </c:pt>
                <c:pt idx="20145">
                  <c:v> $21 620,00 </c:v>
                </c:pt>
                <c:pt idx="20146">
                  <c:v> $19 730,00 </c:v>
                </c:pt>
                <c:pt idx="20147">
                  <c:v> $19 130,00 </c:v>
                </c:pt>
                <c:pt idx="20148">
                  <c:v> $23 190,00 </c:v>
                </c:pt>
                <c:pt idx="20149">
                  <c:v> $29 925,00 </c:v>
                </c:pt>
                <c:pt idx="20150">
                  <c:v> $25 130,00 </c:v>
                </c:pt>
                <c:pt idx="20151">
                  <c:v> $23 140,00 </c:v>
                </c:pt>
                <c:pt idx="20152">
                  <c:v> $27 000,00 </c:v>
                </c:pt>
                <c:pt idx="20153">
                  <c:v> $22 520,00 </c:v>
                </c:pt>
                <c:pt idx="20154">
                  <c:v> $20 630,00 </c:v>
                </c:pt>
                <c:pt idx="20155">
                  <c:v> $20 030,00 </c:v>
                </c:pt>
                <c:pt idx="20156">
                  <c:v> $25 210,00 </c:v>
                </c:pt>
                <c:pt idx="20157">
                  <c:v> $24 610,00 </c:v>
                </c:pt>
                <c:pt idx="20158">
                  <c:v> $23 610,00 </c:v>
                </c:pt>
                <c:pt idx="20159">
                  <c:v> $27 910,00 </c:v>
                </c:pt>
                <c:pt idx="20160">
                  <c:v> $24 610,00 </c:v>
                </c:pt>
                <c:pt idx="20161">
                  <c:v> $23 610,00 </c:v>
                </c:pt>
                <c:pt idx="20162">
                  <c:v> $27 160,00 </c:v>
                </c:pt>
                <c:pt idx="20163">
                  <c:v> $27 910,00 </c:v>
                </c:pt>
                <c:pt idx="20164">
                  <c:v> $24 510,00 </c:v>
                </c:pt>
                <c:pt idx="20165">
                  <c:v> $22 210,00 </c:v>
                </c:pt>
                <c:pt idx="20166">
                  <c:v> $27 710,00 </c:v>
                </c:pt>
                <c:pt idx="20167">
                  <c:v> $24 510,00 </c:v>
                </c:pt>
                <c:pt idx="20168">
                  <c:v> $22 210,00 </c:v>
                </c:pt>
                <c:pt idx="20169">
                  <c:v> $27 710,00 </c:v>
                </c:pt>
                <c:pt idx="20170">
                  <c:v> $27 995,00 </c:v>
                </c:pt>
                <c:pt idx="20171">
                  <c:v> $23 910,00 </c:v>
                </c:pt>
                <c:pt idx="20172">
                  <c:v> $21 810,00 </c:v>
                </c:pt>
                <c:pt idx="20173">
                  <c:v> $23 010,00 </c:v>
                </c:pt>
                <c:pt idx="20174">
                  <c:v> $19 110,00 </c:v>
                </c:pt>
                <c:pt idx="20175">
                  <c:v> $27 110,00 </c:v>
                </c:pt>
                <c:pt idx="20176">
                  <c:v> $29 925,00 </c:v>
                </c:pt>
                <c:pt idx="20177">
                  <c:v> $23 910,00 </c:v>
                </c:pt>
                <c:pt idx="20178">
                  <c:v> $21 810,00 </c:v>
                </c:pt>
                <c:pt idx="20179">
                  <c:v> $23 010,00 </c:v>
                </c:pt>
                <c:pt idx="20180">
                  <c:v> $19 110,00 </c:v>
                </c:pt>
                <c:pt idx="20181">
                  <c:v> $27 260,00 </c:v>
                </c:pt>
                <c:pt idx="20182">
                  <c:v> $24 710,00 </c:v>
                </c:pt>
                <c:pt idx="20183">
                  <c:v> $27 110,00 </c:v>
                </c:pt>
                <c:pt idx="20184">
                  <c:v> $24 595,00 </c:v>
                </c:pt>
                <c:pt idx="20185">
                  <c:v> $24 445,00 </c:v>
                </c:pt>
                <c:pt idx="20186">
                  <c:v> $23 095,00 </c:v>
                </c:pt>
                <c:pt idx="20187">
                  <c:v> $24 445,00 </c:v>
                </c:pt>
                <c:pt idx="20188">
                  <c:v> $23 095,00 </c:v>
                </c:pt>
                <c:pt idx="20189">
                  <c:v> $26 995,00 </c:v>
                </c:pt>
                <c:pt idx="20190">
                  <c:v> $24 345,00 </c:v>
                </c:pt>
                <c:pt idx="20191">
                  <c:v> $22 095,00 </c:v>
                </c:pt>
                <c:pt idx="20192">
                  <c:v> $24 345,00 </c:v>
                </c:pt>
                <c:pt idx="20193">
                  <c:v> $22 095,00 </c:v>
                </c:pt>
                <c:pt idx="20194">
                  <c:v> $23 595,00 </c:v>
                </c:pt>
                <c:pt idx="20195">
                  <c:v> $21 695,00 </c:v>
                </c:pt>
                <c:pt idx="20196">
                  <c:v> $18 995,00 </c:v>
                </c:pt>
                <c:pt idx="20197">
                  <c:v> $23 595,00 </c:v>
                </c:pt>
                <c:pt idx="20198">
                  <c:v> $21 695,00 </c:v>
                </c:pt>
                <c:pt idx="20199">
                  <c:v> $18 995,00 </c:v>
                </c:pt>
                <c:pt idx="20200">
                  <c:v> $26 595,00 </c:v>
                </c:pt>
                <c:pt idx="20201">
                  <c:v> $18 995,00 </c:v>
                </c:pt>
                <c:pt idx="20202">
                  <c:v> $22 525,00 </c:v>
                </c:pt>
                <c:pt idx="20203">
                  <c:v> $22 525,00 </c:v>
                </c:pt>
                <c:pt idx="20204">
                  <c:v> $23 195,00 </c:v>
                </c:pt>
                <c:pt idx="20205">
                  <c:v> $21 095,00 </c:v>
                </c:pt>
                <c:pt idx="20206">
                  <c:v> $23 195,00 </c:v>
                </c:pt>
                <c:pt idx="20207">
                  <c:v> $21 095,00 </c:v>
                </c:pt>
                <c:pt idx="20208">
                  <c:v> $21 825,00 </c:v>
                </c:pt>
                <c:pt idx="20209">
                  <c:v> $18 995,00 </c:v>
                </c:pt>
                <c:pt idx="20210">
                  <c:v> $21 825,00 </c:v>
                </c:pt>
                <c:pt idx="20211">
                  <c:v> $18 650,00 </c:v>
                </c:pt>
                <c:pt idx="20212">
                  <c:v> $21 220,00 </c:v>
                </c:pt>
                <c:pt idx="20213">
                  <c:v> $18 650,00 </c:v>
                </c:pt>
                <c:pt idx="20214">
                  <c:v> $21 220,00 </c:v>
                </c:pt>
                <c:pt idx="20215">
                  <c:v> $35 495,00 </c:v>
                </c:pt>
                <c:pt idx="20216">
                  <c:v> $25 730,00 </c:v>
                </c:pt>
                <c:pt idx="20217">
                  <c:v> $30 780,00 </c:v>
                </c:pt>
                <c:pt idx="20218">
                  <c:v> $29 590,00 </c:v>
                </c:pt>
                <c:pt idx="20219">
                  <c:v> $34 995,00 </c:v>
                </c:pt>
                <c:pt idx="20220">
                  <c:v> $27 080,00 </c:v>
                </c:pt>
                <c:pt idx="20221">
                  <c:v> $31 855,00 </c:v>
                </c:pt>
                <c:pt idx="20222">
                  <c:v> $30 190,00 </c:v>
                </c:pt>
                <c:pt idx="20223">
                  <c:v> $29 755,00 </c:v>
                </c:pt>
                <c:pt idx="20224">
                  <c:v> $25 295,00 </c:v>
                </c:pt>
                <c:pt idx="20225">
                  <c:v> $30 195,00 </c:v>
                </c:pt>
                <c:pt idx="20226">
                  <c:v> $29 155,00 </c:v>
                </c:pt>
                <c:pt idx="20227">
                  <c:v> $26 645,00 </c:v>
                </c:pt>
                <c:pt idx="20228">
                  <c:v> $31 270,00 </c:v>
                </c:pt>
                <c:pt idx="20229">
                  <c:v> $29 330,00 </c:v>
                </c:pt>
                <c:pt idx="20230">
                  <c:v> $24 915,00 </c:v>
                </c:pt>
                <c:pt idx="20231">
                  <c:v> $30 065,00 </c:v>
                </c:pt>
                <c:pt idx="20232">
                  <c:v> $28 600,00 </c:v>
                </c:pt>
                <c:pt idx="20233">
                  <c:v> $26 395,00 </c:v>
                </c:pt>
                <c:pt idx="20234">
                  <c:v> $31 270,00 </c:v>
                </c:pt>
                <c:pt idx="20235">
                  <c:v> $27 505,00 </c:v>
                </c:pt>
                <c:pt idx="20236">
                  <c:v> $23 970,00 </c:v>
                </c:pt>
                <c:pt idx="20237">
                  <c:v> $27 550,00 </c:v>
                </c:pt>
                <c:pt idx="20238">
                  <c:v> $26 905,00 </c:v>
                </c:pt>
                <c:pt idx="20239">
                  <c:v> $29 450,00 </c:v>
                </c:pt>
                <c:pt idx="20240">
                  <c:v> $28 665,00 </c:v>
                </c:pt>
                <c:pt idx="20241">
                  <c:v> $32 205,00 </c:v>
                </c:pt>
                <c:pt idx="20242">
                  <c:v> $30 550,00 </c:v>
                </c:pt>
                <c:pt idx="20243">
                  <c:v> $29 265,00 </c:v>
                </c:pt>
                <c:pt idx="20244">
                  <c:v> $32 655,00 </c:v>
                </c:pt>
                <c:pt idx="20245">
                  <c:v> $26 230,00 </c:v>
                </c:pt>
                <c:pt idx="20246">
                  <c:v> $28 650,00 </c:v>
                </c:pt>
                <c:pt idx="20247">
                  <c:v> $27 505,00 </c:v>
                </c:pt>
                <c:pt idx="20248">
                  <c:v> $23 720,00 </c:v>
                </c:pt>
                <c:pt idx="20249">
                  <c:v> $27 550,00 </c:v>
                </c:pt>
                <c:pt idx="20250">
                  <c:v> $26 905,00 </c:v>
                </c:pt>
                <c:pt idx="20251">
                  <c:v> $29 450,00 </c:v>
                </c:pt>
                <c:pt idx="20252">
                  <c:v> $28 665,00 </c:v>
                </c:pt>
                <c:pt idx="20253">
                  <c:v> $30 550,00 </c:v>
                </c:pt>
                <c:pt idx="20254">
                  <c:v> $29 265,00 </c:v>
                </c:pt>
                <c:pt idx="20255">
                  <c:v> $25 980,00 </c:v>
                </c:pt>
                <c:pt idx="20256">
                  <c:v> $28 650,00 </c:v>
                </c:pt>
                <c:pt idx="20257">
                  <c:v> $27 305,00 </c:v>
                </c:pt>
                <c:pt idx="20258">
                  <c:v> $23 720,00 </c:v>
                </c:pt>
                <c:pt idx="20259">
                  <c:v> $27 350,00 </c:v>
                </c:pt>
                <c:pt idx="20260">
                  <c:v> $26 705,00 </c:v>
                </c:pt>
                <c:pt idx="20261">
                  <c:v> $29 250,00 </c:v>
                </c:pt>
                <c:pt idx="20262">
                  <c:v> $28 465,00 </c:v>
                </c:pt>
                <c:pt idx="20263">
                  <c:v> $30 350,00 </c:v>
                </c:pt>
                <c:pt idx="20264">
                  <c:v> $29 065,00 </c:v>
                </c:pt>
                <c:pt idx="20265">
                  <c:v> $25 980,00 </c:v>
                </c:pt>
                <c:pt idx="20266">
                  <c:v> $28 450,00 </c:v>
                </c:pt>
                <c:pt idx="20267">
                  <c:v> $28 200,00 </c:v>
                </c:pt>
                <c:pt idx="20268">
                  <c:v> $25 830,00 </c:v>
                </c:pt>
                <c:pt idx="20269">
                  <c:v> $23 470,00 </c:v>
                </c:pt>
                <c:pt idx="20270">
                  <c:v> $27 100,00 </c:v>
                </c:pt>
                <c:pt idx="20271">
                  <c:v> $27 540,00 </c:v>
                </c:pt>
                <c:pt idx="20272">
                  <c:v> $31 225,00 </c:v>
                </c:pt>
                <c:pt idx="20273">
                  <c:v> $28 950,00 </c:v>
                </c:pt>
                <c:pt idx="20274">
                  <c:v> $28 640,00 </c:v>
                </c:pt>
                <c:pt idx="20275">
                  <c:v> $31 675,00 </c:v>
                </c:pt>
                <c:pt idx="20276">
                  <c:v> $30 050,00 </c:v>
                </c:pt>
                <c:pt idx="20277">
                  <c:v> $26 930,00 </c:v>
                </c:pt>
                <c:pt idx="20278">
                  <c:v> $25 730,00 </c:v>
                </c:pt>
                <c:pt idx="20279">
                  <c:v> $27 810,00 </c:v>
                </c:pt>
                <c:pt idx="20280">
                  <c:v> $27 150,00 </c:v>
                </c:pt>
                <c:pt idx="20281">
                  <c:v> $30 925,00 </c:v>
                </c:pt>
                <c:pt idx="20282">
                  <c:v> $28 550,00 </c:v>
                </c:pt>
                <c:pt idx="20283">
                  <c:v> $28 250,00 </c:v>
                </c:pt>
                <c:pt idx="20284">
                  <c:v> $31 525,00 </c:v>
                </c:pt>
                <c:pt idx="20285">
                  <c:v> $29 650,00 </c:v>
                </c:pt>
                <c:pt idx="20286">
                  <c:v> $25 450,00 </c:v>
                </c:pt>
                <c:pt idx="20287">
                  <c:v> $23 110,00 </c:v>
                </c:pt>
                <c:pt idx="20288">
                  <c:v> $26 710,00 </c:v>
                </c:pt>
                <c:pt idx="20289">
                  <c:v> $26 550,00 </c:v>
                </c:pt>
                <c:pt idx="20290">
                  <c:v> $25 370,00 </c:v>
                </c:pt>
                <c:pt idx="20291">
                  <c:v> $27 660,00 </c:v>
                </c:pt>
                <c:pt idx="20292">
                  <c:v> $27 000,00 </c:v>
                </c:pt>
                <c:pt idx="20293">
                  <c:v> $28 400,00 </c:v>
                </c:pt>
                <c:pt idx="20294">
                  <c:v> $28 100,00 </c:v>
                </c:pt>
                <c:pt idx="20295">
                  <c:v> $29 500,00 </c:v>
                </c:pt>
                <c:pt idx="20296">
                  <c:v> $25 300,00 </c:v>
                </c:pt>
                <c:pt idx="20297">
                  <c:v> $22 960,00 </c:v>
                </c:pt>
                <c:pt idx="20298">
                  <c:v> $26 560,00 </c:v>
                </c:pt>
                <c:pt idx="20299">
                  <c:v> $26 400,00 </c:v>
                </c:pt>
                <c:pt idx="20300">
                  <c:v> $25 220,00 </c:v>
                </c:pt>
                <c:pt idx="20301">
                  <c:v> $27 450,00 </c:v>
                </c:pt>
                <c:pt idx="20302">
                  <c:v> $26 790,00 </c:v>
                </c:pt>
                <c:pt idx="20303">
                  <c:v> $25 390,00 </c:v>
                </c:pt>
                <c:pt idx="20304">
                  <c:v> $28 190,00 </c:v>
                </c:pt>
                <c:pt idx="20305">
                  <c:v> $27 890,00 </c:v>
                </c:pt>
                <c:pt idx="20306">
                  <c:v> $29 290,00 </c:v>
                </c:pt>
                <c:pt idx="20307">
                  <c:v> $25 090,00 </c:v>
                </c:pt>
                <c:pt idx="20308">
                  <c:v> $21 750,00 </c:v>
                </c:pt>
                <c:pt idx="20309">
                  <c:v> $22 750,00 </c:v>
                </c:pt>
                <c:pt idx="20310">
                  <c:v> $26 350,00 </c:v>
                </c:pt>
                <c:pt idx="20311">
                  <c:v> $26 190,00 </c:v>
                </c:pt>
                <c:pt idx="20312">
                  <c:v> $25 010,00 </c:v>
                </c:pt>
                <c:pt idx="20313">
                  <c:v> $26 340,00 </c:v>
                </c:pt>
                <c:pt idx="20314">
                  <c:v> $25 760,00 </c:v>
                </c:pt>
                <c:pt idx="20315">
                  <c:v> $24 465,00 </c:v>
                </c:pt>
                <c:pt idx="20316">
                  <c:v> $27 110,00 </c:v>
                </c:pt>
                <c:pt idx="20317">
                  <c:v> $26 860,00 </c:v>
                </c:pt>
                <c:pt idx="20318">
                  <c:v> $28 210,00 </c:v>
                </c:pt>
                <c:pt idx="20319">
                  <c:v> $23 930,00 </c:v>
                </c:pt>
                <c:pt idx="20320">
                  <c:v> $20 635,00 </c:v>
                </c:pt>
                <c:pt idx="20321">
                  <c:v> $21 635,00 </c:v>
                </c:pt>
                <c:pt idx="20322">
                  <c:v> $26 590,00 </c:v>
                </c:pt>
                <c:pt idx="20323">
                  <c:v> $25 240,00 </c:v>
                </c:pt>
                <c:pt idx="20324">
                  <c:v> $25 030,00 </c:v>
                </c:pt>
                <c:pt idx="20325">
                  <c:v> $23 840,00 </c:v>
                </c:pt>
                <c:pt idx="20326">
                  <c:v> $27 340,00 </c:v>
                </c:pt>
                <c:pt idx="20327">
                  <c:v> $25 750,00 </c:v>
                </c:pt>
                <c:pt idx="20328">
                  <c:v> $25 260,00 </c:v>
                </c:pt>
                <c:pt idx="20329">
                  <c:v> $24 400,00 </c:v>
                </c:pt>
                <c:pt idx="20330">
                  <c:v> $26 520,00 </c:v>
                </c:pt>
                <c:pt idx="20331">
                  <c:v> $26 360,00 </c:v>
                </c:pt>
                <c:pt idx="20332">
                  <c:v> $27 620,00 </c:v>
                </c:pt>
                <c:pt idx="20333">
                  <c:v> $23 390,00 </c:v>
                </c:pt>
                <c:pt idx="20334">
                  <c:v> $20 585,00 </c:v>
                </c:pt>
                <c:pt idx="20335">
                  <c:v> $21 585,00 </c:v>
                </c:pt>
                <c:pt idx="20336">
                  <c:v> $24 650,00 </c:v>
                </c:pt>
                <c:pt idx="20337">
                  <c:v> $24 490,00 </c:v>
                </c:pt>
                <c:pt idx="20338">
                  <c:v> $23 740,00 </c:v>
                </c:pt>
                <c:pt idx="20339">
                  <c:v> $26 700,00 </c:v>
                </c:pt>
                <c:pt idx="20340">
                  <c:v> $21 435,00 </c:v>
                </c:pt>
                <c:pt idx="20341">
                  <c:v> $22 435,00 </c:v>
                </c:pt>
                <c:pt idx="20342">
                  <c:v> $22 935,00 </c:v>
                </c:pt>
                <c:pt idx="20343">
                  <c:v> $24 435,00 </c:v>
                </c:pt>
                <c:pt idx="20344">
                  <c:v> $20 435,00 </c:v>
                </c:pt>
                <c:pt idx="20345">
                  <c:v> $22 435,00 </c:v>
                </c:pt>
                <c:pt idx="20346">
                  <c:v> $22 935,00 </c:v>
                </c:pt>
                <c:pt idx="20347">
                  <c:v> $24 435,00 </c:v>
                </c:pt>
                <c:pt idx="20348">
                  <c:v> $22 098,00 </c:v>
                </c:pt>
                <c:pt idx="20349">
                  <c:v> $25 780,00 </c:v>
                </c:pt>
                <c:pt idx="20350">
                  <c:v> $26 580,00 </c:v>
                </c:pt>
                <c:pt idx="20351">
                  <c:v> $24 903,00 </c:v>
                </c:pt>
                <c:pt idx="20352">
                  <c:v> $22 098,00 </c:v>
                </c:pt>
                <c:pt idx="20353">
                  <c:v> $24 903,00 </c:v>
                </c:pt>
                <c:pt idx="20354">
                  <c:v> $24 903,00 </c:v>
                </c:pt>
                <c:pt idx="20355">
                  <c:v> $22 098,00 </c:v>
                </c:pt>
                <c:pt idx="20356">
                  <c:v> $25 730,00 </c:v>
                </c:pt>
                <c:pt idx="20357">
                  <c:v> $24 903,00 </c:v>
                </c:pt>
                <c:pt idx="20358">
                  <c:v> $22 098,00 </c:v>
                </c:pt>
                <c:pt idx="20359">
                  <c:v> $24 903,00 </c:v>
                </c:pt>
                <c:pt idx="20360">
                  <c:v> $24 903,00 </c:v>
                </c:pt>
                <c:pt idx="20361">
                  <c:v> $21 843,00 </c:v>
                </c:pt>
                <c:pt idx="20362">
                  <c:v> $23 253,00 </c:v>
                </c:pt>
                <c:pt idx="20363">
                  <c:v> $26 178,00 </c:v>
                </c:pt>
                <c:pt idx="20364">
                  <c:v> $24 623,00 </c:v>
                </c:pt>
                <c:pt idx="20365">
                  <c:v> $21 843,00 </c:v>
                </c:pt>
                <c:pt idx="20366">
                  <c:v> $26 178,00 </c:v>
                </c:pt>
                <c:pt idx="20367">
                  <c:v> $24 623,00 </c:v>
                </c:pt>
                <c:pt idx="20368">
                  <c:v> $23 253,00 </c:v>
                </c:pt>
                <c:pt idx="20369">
                  <c:v> $24 623,00 </c:v>
                </c:pt>
                <c:pt idx="20370">
                  <c:v> $24 080,00 </c:v>
                </c:pt>
                <c:pt idx="20371">
                  <c:v> $21 280,00 </c:v>
                </c:pt>
                <c:pt idx="20372">
                  <c:v> $24 080,00 </c:v>
                </c:pt>
                <c:pt idx="20373">
                  <c:v> $21 280,00 </c:v>
                </c:pt>
                <c:pt idx="20374">
                  <c:v> $25 755,00 </c:v>
                </c:pt>
                <c:pt idx="20375">
                  <c:v> $24 080,00 </c:v>
                </c:pt>
                <c:pt idx="20376">
                  <c:v> $23 930,00 </c:v>
                </c:pt>
                <c:pt idx="20377">
                  <c:v> $25 715,00 </c:v>
                </c:pt>
                <c:pt idx="20378">
                  <c:v> $21 180,00 </c:v>
                </c:pt>
                <c:pt idx="20379">
                  <c:v> $23 930,00 </c:v>
                </c:pt>
                <c:pt idx="20380">
                  <c:v> $21 180,00 </c:v>
                </c:pt>
                <c:pt idx="20381">
                  <c:v> $23 930,00 </c:v>
                </c:pt>
                <c:pt idx="20382">
                  <c:v> $20 545,00 </c:v>
                </c:pt>
                <c:pt idx="20383">
                  <c:v> $25 055,00 </c:v>
                </c:pt>
                <c:pt idx="20384">
                  <c:v> $23 545,00 </c:v>
                </c:pt>
                <c:pt idx="20385">
                  <c:v> $20 545,00 </c:v>
                </c:pt>
                <c:pt idx="20386">
                  <c:v> $23 545,00 </c:v>
                </c:pt>
                <c:pt idx="20387">
                  <c:v> $26 875,00 </c:v>
                </c:pt>
                <c:pt idx="20388">
                  <c:v> $20 095,00 </c:v>
                </c:pt>
                <c:pt idx="20389">
                  <c:v> $20 095,00 </c:v>
                </c:pt>
                <c:pt idx="20390">
                  <c:v> $20 095,00 </c:v>
                </c:pt>
                <c:pt idx="20391">
                  <c:v> $20 095,00 </c:v>
                </c:pt>
                <c:pt idx="20392">
                  <c:v> $20 095,00 </c:v>
                </c:pt>
                <c:pt idx="20393">
                  <c:v> $20 095,00 </c:v>
                </c:pt>
                <c:pt idx="20394">
                  <c:v> $20 095,00 </c:v>
                </c:pt>
                <c:pt idx="20395">
                  <c:v> $20 095,00 </c:v>
                </c:pt>
                <c:pt idx="20396">
                  <c:v> $20 095,00 </c:v>
                </c:pt>
                <c:pt idx="20397">
                  <c:v> $19 125,00 </c:v>
                </c:pt>
                <c:pt idx="20398">
                  <c:v> $19 125,00 </c:v>
                </c:pt>
                <c:pt idx="20399">
                  <c:v> $22 520,00 </c:v>
                </c:pt>
                <c:pt idx="20400">
                  <c:v> $19 125,00 </c:v>
                </c:pt>
                <c:pt idx="20401">
                  <c:v> $19 125,00 </c:v>
                </c:pt>
                <c:pt idx="20402">
                  <c:v> $24 485,00 </c:v>
                </c:pt>
                <c:pt idx="20403">
                  <c:v> $19 125,00 </c:v>
                </c:pt>
                <c:pt idx="20404">
                  <c:v> $19 125,00 </c:v>
                </c:pt>
                <c:pt idx="20405">
                  <c:v> $19 125,00 </c:v>
                </c:pt>
                <c:pt idx="20406">
                  <c:v> $22 520,00 </c:v>
                </c:pt>
                <c:pt idx="20407">
                  <c:v> $19 125,00 </c:v>
                </c:pt>
                <c:pt idx="20408">
                  <c:v> $24 485,00 </c:v>
                </c:pt>
                <c:pt idx="20409">
                  <c:v> $19 125,00 </c:v>
                </c:pt>
                <c:pt idx="20410">
                  <c:v> $17 895,00 </c:v>
                </c:pt>
                <c:pt idx="20411">
                  <c:v> $17 895,00 </c:v>
                </c:pt>
                <c:pt idx="20412">
                  <c:v> $17 895,00 </c:v>
                </c:pt>
                <c:pt idx="20413">
                  <c:v> $23 530,00 </c:v>
                </c:pt>
                <c:pt idx="20414">
                  <c:v> $17 895,00 </c:v>
                </c:pt>
                <c:pt idx="20415">
                  <c:v> $17 895,00 </c:v>
                </c:pt>
                <c:pt idx="20416">
                  <c:v> $17 895,00 </c:v>
                </c:pt>
                <c:pt idx="20417">
                  <c:v> $23 530,00 </c:v>
                </c:pt>
                <c:pt idx="20418">
                  <c:v> $17 895,00 </c:v>
                </c:pt>
                <c:pt idx="20419">
                  <c:v> $17 000,00 </c:v>
                </c:pt>
                <c:pt idx="20420">
                  <c:v> $21 710,00 </c:v>
                </c:pt>
                <c:pt idx="20421">
                  <c:v> $21 250,00 </c:v>
                </c:pt>
                <c:pt idx="20422">
                  <c:v> $15 300,00 </c:v>
                </c:pt>
                <c:pt idx="20423">
                  <c:v> $22 000,00 </c:v>
                </c:pt>
                <c:pt idx="20424">
                  <c:v> $14 800,00 </c:v>
                </c:pt>
                <c:pt idx="20425">
                  <c:v> $17 050,00 </c:v>
                </c:pt>
                <c:pt idx="20426">
                  <c:v> $19 249,00 </c:v>
                </c:pt>
                <c:pt idx="20427">
                  <c:v> $14 300,00 </c:v>
                </c:pt>
                <c:pt idx="20428">
                  <c:v> $19 689,00 </c:v>
                </c:pt>
                <c:pt idx="20429">
                  <c:v> $13 800,00 </c:v>
                </c:pt>
                <c:pt idx="20430">
                  <c:v> $27 145,00 </c:v>
                </c:pt>
                <c:pt idx="20431">
                  <c:v> $22 475,00 </c:v>
                </c:pt>
                <c:pt idx="20432">
                  <c:v> $20 390,00 </c:v>
                </c:pt>
                <c:pt idx="20433">
                  <c:v> $25 745,00 </c:v>
                </c:pt>
                <c:pt idx="20434">
                  <c:v> $23 875,00 </c:v>
                </c:pt>
                <c:pt idx="20435">
                  <c:v> $21 790,00 </c:v>
                </c:pt>
                <c:pt idx="20436">
                  <c:v> $26 415,00 </c:v>
                </c:pt>
                <c:pt idx="20437">
                  <c:v> $22 195,00 </c:v>
                </c:pt>
                <c:pt idx="20438">
                  <c:v> $20 110,00 </c:v>
                </c:pt>
                <c:pt idx="20439">
                  <c:v> $25 165,00 </c:v>
                </c:pt>
                <c:pt idx="20440">
                  <c:v> $23 445,00 </c:v>
                </c:pt>
                <c:pt idx="20441">
                  <c:v> $21 360,00 </c:v>
                </c:pt>
                <c:pt idx="20442">
                  <c:v> $26 240,00 </c:v>
                </c:pt>
                <c:pt idx="20443">
                  <c:v> $21 960,00 </c:v>
                </c:pt>
                <c:pt idx="20444">
                  <c:v> $19 960,00 </c:v>
                </c:pt>
                <c:pt idx="20445">
                  <c:v> $24 990,00 </c:v>
                </c:pt>
                <c:pt idx="20446">
                  <c:v> $23 210,00 </c:v>
                </c:pt>
                <c:pt idx="20447">
                  <c:v> $21 210,00 </c:v>
                </c:pt>
                <c:pt idx="20448">
                  <c:v> $31 445,00 </c:v>
                </c:pt>
                <c:pt idx="20449">
                  <c:v> $26 615,00 </c:v>
                </c:pt>
                <c:pt idx="20450">
                  <c:v> $24 350,00 </c:v>
                </c:pt>
                <c:pt idx="20451">
                  <c:v> $30 045,00 </c:v>
                </c:pt>
                <c:pt idx="20452">
                  <c:v> $28 015,00 </c:v>
                </c:pt>
                <c:pt idx="20453">
                  <c:v> $25 750,00 </c:v>
                </c:pt>
                <c:pt idx="20454">
                  <c:v> $36 890,00 </c:v>
                </c:pt>
                <c:pt idx="20455">
                  <c:v> $34 870,00 </c:v>
                </c:pt>
                <c:pt idx="20456">
                  <c:v> $30 945,00 </c:v>
                </c:pt>
                <c:pt idx="20457">
                  <c:v> $26 215,00 </c:v>
                </c:pt>
                <c:pt idx="20458">
                  <c:v> $24 150,00 </c:v>
                </c:pt>
                <c:pt idx="20459">
                  <c:v> $29 645,00 </c:v>
                </c:pt>
                <c:pt idx="20460">
                  <c:v> $27 515,00 </c:v>
                </c:pt>
                <c:pt idx="20461">
                  <c:v> $25 450,00 </c:v>
                </c:pt>
                <c:pt idx="20462">
                  <c:v> $29 870,00 </c:v>
                </c:pt>
                <c:pt idx="20463">
                  <c:v> $21 795,00 </c:v>
                </c:pt>
                <c:pt idx="20464">
                  <c:v> $25 215,00 </c:v>
                </c:pt>
                <c:pt idx="20465">
                  <c:v> $23 195,00 </c:v>
                </c:pt>
                <c:pt idx="20466">
                  <c:v> $28 220,00 </c:v>
                </c:pt>
                <c:pt idx="20467">
                  <c:v> $26 465,00 </c:v>
                </c:pt>
                <c:pt idx="20468">
                  <c:v> $24 445,00 </c:v>
                </c:pt>
                <c:pt idx="20469">
                  <c:v> $29 470,00 </c:v>
                </c:pt>
                <c:pt idx="20470">
                  <c:v> $21 795,00 </c:v>
                </c:pt>
                <c:pt idx="20471">
                  <c:v> $25 215,00 </c:v>
                </c:pt>
                <c:pt idx="20472">
                  <c:v> $23 595,00 </c:v>
                </c:pt>
                <c:pt idx="20473">
                  <c:v> $28 570,00 </c:v>
                </c:pt>
                <c:pt idx="20474">
                  <c:v> $26 515,00 </c:v>
                </c:pt>
                <c:pt idx="20475">
                  <c:v> $24 895,00 </c:v>
                </c:pt>
                <c:pt idx="20476">
                  <c:v> $29 220,00 </c:v>
                </c:pt>
                <c:pt idx="20477">
                  <c:v> $21 545,00 </c:v>
                </c:pt>
                <c:pt idx="20478">
                  <c:v> $24 965,00 </c:v>
                </c:pt>
                <c:pt idx="20479">
                  <c:v> $22 945,00 </c:v>
                </c:pt>
                <c:pt idx="20480">
                  <c:v> $27 970,00 </c:v>
                </c:pt>
                <c:pt idx="20481">
                  <c:v> $26 215,00 </c:v>
                </c:pt>
                <c:pt idx="20482">
                  <c:v> $24 395,00 </c:v>
                </c:pt>
                <c:pt idx="20483">
                  <c:v> $29 070,00 </c:v>
                </c:pt>
                <c:pt idx="20484">
                  <c:v> $21 395,00 </c:v>
                </c:pt>
                <c:pt idx="20485">
                  <c:v> $24 815,00 </c:v>
                </c:pt>
                <c:pt idx="20486">
                  <c:v> $22 795,00 </c:v>
                </c:pt>
                <c:pt idx="20487">
                  <c:v> $27 820,00 </c:v>
                </c:pt>
                <c:pt idx="20488">
                  <c:v> $26 065,00 </c:v>
                </c:pt>
                <c:pt idx="20489">
                  <c:v> $24 045,00 </c:v>
                </c:pt>
                <c:pt idx="20490">
                  <c:v> $28 595,00 </c:v>
                </c:pt>
                <c:pt idx="20491">
                  <c:v> $20 995,00 </c:v>
                </c:pt>
                <c:pt idx="20492">
                  <c:v> $24 195,00 </c:v>
                </c:pt>
                <c:pt idx="20493">
                  <c:v> $22 395,00 </c:v>
                </c:pt>
                <c:pt idx="20494">
                  <c:v> $27 345,00 </c:v>
                </c:pt>
                <c:pt idx="20495">
                  <c:v> $25 445,00 </c:v>
                </c:pt>
                <c:pt idx="20496">
                  <c:v> $23 645,00 </c:v>
                </c:pt>
                <c:pt idx="20497">
                  <c:v> $42 640,00 </c:v>
                </c:pt>
                <c:pt idx="20498">
                  <c:v> $35 330,00 </c:v>
                </c:pt>
                <c:pt idx="20499">
                  <c:v> $32 280,00 </c:v>
                </c:pt>
                <c:pt idx="20500">
                  <c:v> $40 840,00 </c:v>
                </c:pt>
                <c:pt idx="20501">
                  <c:v> $37 130,00 </c:v>
                </c:pt>
                <c:pt idx="20502">
                  <c:v> $34 080,00 </c:v>
                </c:pt>
                <c:pt idx="20503">
                  <c:v> $45 365,00 </c:v>
                </c:pt>
                <c:pt idx="20504">
                  <c:v> $42 270,00 </c:v>
                </c:pt>
                <c:pt idx="20505">
                  <c:v> $34 960,00 </c:v>
                </c:pt>
                <c:pt idx="20506">
                  <c:v> $32 130,00 </c:v>
                </c:pt>
                <c:pt idx="20507">
                  <c:v> $40 470,00 </c:v>
                </c:pt>
                <c:pt idx="20508">
                  <c:v> $36 760,00 </c:v>
                </c:pt>
                <c:pt idx="20509">
                  <c:v> $33 930,00 </c:v>
                </c:pt>
                <c:pt idx="20510">
                  <c:v> $44 315,00 </c:v>
                </c:pt>
                <c:pt idx="20511">
                  <c:v> $41 970,00 </c:v>
                </c:pt>
                <c:pt idx="20512">
                  <c:v> $35 970,00 </c:v>
                </c:pt>
                <c:pt idx="20513">
                  <c:v> $31 520,00 </c:v>
                </c:pt>
                <c:pt idx="20514">
                  <c:v> $40 170,00 </c:v>
                </c:pt>
                <c:pt idx="20515">
                  <c:v> $37 770,00 </c:v>
                </c:pt>
                <c:pt idx="20516">
                  <c:v> $33 320,00 </c:v>
                </c:pt>
                <c:pt idx="20517">
                  <c:v> $44 015,00 </c:v>
                </c:pt>
                <c:pt idx="20518">
                  <c:v> $36 625,00 </c:v>
                </c:pt>
                <c:pt idx="20519">
                  <c:v> $32 480,00 </c:v>
                </c:pt>
                <c:pt idx="20520">
                  <c:v> $29 985,00 </c:v>
                </c:pt>
                <c:pt idx="20521">
                  <c:v> $35 035,00 </c:v>
                </c:pt>
                <c:pt idx="20522">
                  <c:v> $34 070,00 </c:v>
                </c:pt>
                <c:pt idx="20523">
                  <c:v> $31 575,00 </c:v>
                </c:pt>
                <c:pt idx="20524">
                  <c:v> $36 625,00 </c:v>
                </c:pt>
                <c:pt idx="20525">
                  <c:v> $32 480,00 </c:v>
                </c:pt>
                <c:pt idx="20526">
                  <c:v> $29 985,00 </c:v>
                </c:pt>
                <c:pt idx="20527">
                  <c:v> $35 035,00 </c:v>
                </c:pt>
                <c:pt idx="20528">
                  <c:v> $34 070,00 </c:v>
                </c:pt>
                <c:pt idx="20529">
                  <c:v> $31 575,00 </c:v>
                </c:pt>
                <c:pt idx="20530">
                  <c:v> $36 375,00 </c:v>
                </c:pt>
                <c:pt idx="20531">
                  <c:v> $32 230,00 </c:v>
                </c:pt>
                <c:pt idx="20532">
                  <c:v> $29 785,00 </c:v>
                </c:pt>
                <c:pt idx="20533">
                  <c:v> $34 785,00 </c:v>
                </c:pt>
                <c:pt idx="20534">
                  <c:v> $33 820,00 </c:v>
                </c:pt>
                <c:pt idx="20535">
                  <c:v> $31 375,00 </c:v>
                </c:pt>
                <c:pt idx="20536">
                  <c:v> $35 125,00 </c:v>
                </c:pt>
                <c:pt idx="20537">
                  <c:v> $31 645,00 </c:v>
                </c:pt>
                <c:pt idx="20538">
                  <c:v> $29 725,00 </c:v>
                </c:pt>
                <c:pt idx="20539">
                  <c:v> $33 735,00 </c:v>
                </c:pt>
                <c:pt idx="20540">
                  <c:v> $33 035,00 </c:v>
                </c:pt>
                <c:pt idx="20541">
                  <c:v> $31 115,00 </c:v>
                </c:pt>
                <c:pt idx="20542">
                  <c:v> $34 535,00 </c:v>
                </c:pt>
                <c:pt idx="20543">
                  <c:v> $31 055,00 </c:v>
                </c:pt>
                <c:pt idx="20544">
                  <c:v> $29 135,00 </c:v>
                </c:pt>
                <c:pt idx="20545">
                  <c:v> $33 145,00 </c:v>
                </c:pt>
                <c:pt idx="20546">
                  <c:v> $32 445,00 </c:v>
                </c:pt>
                <c:pt idx="20547">
                  <c:v> $30 525,00 </c:v>
                </c:pt>
                <c:pt idx="20548">
                  <c:v> $34 215,00 </c:v>
                </c:pt>
                <c:pt idx="20549">
                  <c:v> $30 725,00 </c:v>
                </c:pt>
                <c:pt idx="20550">
                  <c:v> $28 805,00 </c:v>
                </c:pt>
                <c:pt idx="20551">
                  <c:v> $32 815,00 </c:v>
                </c:pt>
                <c:pt idx="20552">
                  <c:v> $32 125,00 </c:v>
                </c:pt>
                <c:pt idx="20553">
                  <c:v> $30 205,00 </c:v>
                </c:pt>
                <c:pt idx="20554">
                  <c:v> $35 205,00 </c:v>
                </c:pt>
                <c:pt idx="20555">
                  <c:v> $31 715,00 </c:v>
                </c:pt>
                <c:pt idx="20556">
                  <c:v> $29 820,00 </c:v>
                </c:pt>
                <c:pt idx="20557">
                  <c:v> $33 805,00 </c:v>
                </c:pt>
                <c:pt idx="20558">
                  <c:v> $33 115,00 </c:v>
                </c:pt>
                <c:pt idx="20559">
                  <c:v> $31 220,00 </c:v>
                </c:pt>
                <c:pt idx="20560">
                  <c:v> $34 655,00 </c:v>
                </c:pt>
                <c:pt idx="20561">
                  <c:v> $31 615,00 </c:v>
                </c:pt>
                <c:pt idx="20562">
                  <c:v> $29 400,00 </c:v>
                </c:pt>
                <c:pt idx="20563">
                  <c:v> $33 355,00 </c:v>
                </c:pt>
                <c:pt idx="20564">
                  <c:v> $32 915,00 </c:v>
                </c:pt>
                <c:pt idx="20565">
                  <c:v> $30 700,00 </c:v>
                </c:pt>
                <c:pt idx="20566">
                  <c:v> $32 675,00 </c:v>
                </c:pt>
                <c:pt idx="20567">
                  <c:v> $32 335,00 </c:v>
                </c:pt>
                <c:pt idx="20568">
                  <c:v> $30 235,00 </c:v>
                </c:pt>
                <c:pt idx="20569">
                  <c:v> $33 875,00 </c:v>
                </c:pt>
                <c:pt idx="20570">
                  <c:v> $31 135,00 </c:v>
                </c:pt>
                <c:pt idx="20571">
                  <c:v> $29 035,00 </c:v>
                </c:pt>
                <c:pt idx="20572">
                  <c:v> $37 995,00 </c:v>
                </c:pt>
                <c:pt idx="20573">
                  <c:v> $33 335,00 </c:v>
                </c:pt>
                <c:pt idx="20574">
                  <c:v> $32 345,00 </c:v>
                </c:pt>
                <c:pt idx="20575">
                  <c:v> $37 595,00 </c:v>
                </c:pt>
                <c:pt idx="20576">
                  <c:v> $34 410,00 </c:v>
                </c:pt>
                <c:pt idx="20577">
                  <c:v> $32 945,00 </c:v>
                </c:pt>
                <c:pt idx="20578">
                  <c:v> $32 510,00 </c:v>
                </c:pt>
                <c:pt idx="20579">
                  <c:v> $32 750,00 </c:v>
                </c:pt>
                <c:pt idx="20580">
                  <c:v> $31 910,00 </c:v>
                </c:pt>
                <c:pt idx="20581">
                  <c:v> $33 825,00 </c:v>
                </c:pt>
                <c:pt idx="20582">
                  <c:v> $25 000,00 </c:v>
                </c:pt>
                <c:pt idx="20583">
                  <c:v> $27 500,00 </c:v>
                </c:pt>
                <c:pt idx="20584">
                  <c:v> $27 500,00 </c:v>
                </c:pt>
                <c:pt idx="20585">
                  <c:v> $25 200,00 </c:v>
                </c:pt>
                <c:pt idx="20586">
                  <c:v> $23 600,00 </c:v>
                </c:pt>
                <c:pt idx="20587">
                  <c:v> $28 900,00 </c:v>
                </c:pt>
                <c:pt idx="20588">
                  <c:v> $26 600,00 </c:v>
                </c:pt>
                <c:pt idx="20589">
                  <c:v> $24 945,00 </c:v>
                </c:pt>
                <c:pt idx="20590">
                  <c:v> $20 840,00 </c:v>
                </c:pt>
                <c:pt idx="20591">
                  <c:v> $19 345,00 </c:v>
                </c:pt>
                <c:pt idx="20592">
                  <c:v> $23 895,00 </c:v>
                </c:pt>
                <c:pt idx="20593">
                  <c:v> $21 890,00 </c:v>
                </c:pt>
                <c:pt idx="20594">
                  <c:v> $20 395,00 </c:v>
                </c:pt>
                <c:pt idx="20595">
                  <c:v> $25 600,00 </c:v>
                </c:pt>
                <c:pt idx="20596">
                  <c:v> $22 600,00 </c:v>
                </c:pt>
                <c:pt idx="20597">
                  <c:v> $26 500,00 </c:v>
                </c:pt>
                <c:pt idx="20598">
                  <c:v> $24 200,00 </c:v>
                </c:pt>
                <c:pt idx="20599">
                  <c:v> $21 000,00 </c:v>
                </c:pt>
                <c:pt idx="20600">
                  <c:v> $24 000,00 </c:v>
                </c:pt>
                <c:pt idx="20601">
                  <c:v> $27 900,00 </c:v>
                </c:pt>
                <c:pt idx="20602">
                  <c:v> $24 195,00 </c:v>
                </c:pt>
                <c:pt idx="20603">
                  <c:v> $20 090,00 </c:v>
                </c:pt>
                <c:pt idx="20604">
                  <c:v> $18 095,00 </c:v>
                </c:pt>
                <c:pt idx="20605">
                  <c:v> $23 145,00 </c:v>
                </c:pt>
                <c:pt idx="20606">
                  <c:v> $21 140,00 </c:v>
                </c:pt>
                <c:pt idx="20607">
                  <c:v> $19 145,00 </c:v>
                </c:pt>
                <c:pt idx="20608">
                  <c:v> $201 450,00 </c:v>
                </c:pt>
                <c:pt idx="20609">
                  <c:v> $284 745,00 </c:v>
                </c:pt>
                <c:pt idx="20610">
                  <c:v> $296 175,00 </c:v>
                </c:pt>
                <c:pt idx="20611">
                  <c:v> $296 175,00 </c:v>
                </c:pt>
                <c:pt idx="20612">
                  <c:v> $284 745,00 </c:v>
                </c:pt>
                <c:pt idx="20613">
                  <c:v> $296 175,00 </c:v>
                </c:pt>
                <c:pt idx="20614">
                  <c:v> $296 175,00 </c:v>
                </c:pt>
                <c:pt idx="20615">
                  <c:v> $208 800,00 </c:v>
                </c:pt>
                <c:pt idx="20616">
                  <c:v> $208 800,00 </c:v>
                </c:pt>
                <c:pt idx="20617">
                  <c:v> $208 800,00 </c:v>
                </c:pt>
                <c:pt idx="20618">
                  <c:v> $184 900,00 </c:v>
                </c:pt>
                <c:pt idx="20619">
                  <c:v> $34 500,00 </c:v>
                </c:pt>
                <c:pt idx="20620">
                  <c:v> $32 500,00 </c:v>
                </c:pt>
                <c:pt idx="20621">
                  <c:v> $147 500,00 </c:v>
                </c:pt>
                <c:pt idx="20622">
                  <c:v> $124 500,00 </c:v>
                </c:pt>
                <c:pt idx="20623">
                  <c:v> $142 800,00 </c:v>
                </c:pt>
                <c:pt idx="20624">
                  <c:v> $227 300,00 </c:v>
                </c:pt>
                <c:pt idx="20625">
                  <c:v> $123 600,00 </c:v>
                </c:pt>
                <c:pt idx="20626">
                  <c:v> $222 700,00 </c:v>
                </c:pt>
                <c:pt idx="20627">
                  <c:v> $139 900,00 </c:v>
                </c:pt>
                <c:pt idx="20628">
                  <c:v> $119 900,00 </c:v>
                </c:pt>
                <c:pt idx="20629">
                  <c:v> $217 900,00 </c:v>
                </c:pt>
                <c:pt idx="20630">
                  <c:v> $115 400,00 </c:v>
                </c:pt>
                <c:pt idx="20631">
                  <c:v> $137 150,00 </c:v>
                </c:pt>
                <c:pt idx="20632">
                  <c:v> $114 200,00 </c:v>
                </c:pt>
                <c:pt idx="20633">
                  <c:v> $135 700,00 </c:v>
                </c:pt>
                <c:pt idx="20634">
                  <c:v> $113 000,00 </c:v>
                </c:pt>
                <c:pt idx="20635">
                  <c:v> $134 300,00 </c:v>
                </c:pt>
                <c:pt idx="20636">
                  <c:v> $107 975,00 </c:v>
                </c:pt>
                <c:pt idx="20637">
                  <c:v> $124 450,00 </c:v>
                </c:pt>
                <c:pt idx="20638">
                  <c:v> $105 750,00 </c:v>
                </c:pt>
                <c:pt idx="20639">
                  <c:v> $122 700,00 </c:v>
                </c:pt>
                <c:pt idx="20640">
                  <c:v> $104 000,00 </c:v>
                </c:pt>
                <c:pt idx="20641">
                  <c:v> $100 250,00 </c:v>
                </c:pt>
                <c:pt idx="20642">
                  <c:v> $119 450,00 </c:v>
                </c:pt>
                <c:pt idx="20643">
                  <c:v> $88 200,00 </c:v>
                </c:pt>
                <c:pt idx="20644">
                  <c:v> $111 900,00 </c:v>
                </c:pt>
                <c:pt idx="20645">
                  <c:v> $83 700,00 </c:v>
                </c:pt>
                <c:pt idx="20646">
                  <c:v> $107 500,00 </c:v>
                </c:pt>
                <c:pt idx="20647">
                  <c:v> $80 900,00 </c:v>
                </c:pt>
                <c:pt idx="20648">
                  <c:v> $104 500,00 </c:v>
                </c:pt>
                <c:pt idx="20649">
                  <c:v> $78 900,00 </c:v>
                </c:pt>
                <c:pt idx="20650">
                  <c:v> $101 400,00 </c:v>
                </c:pt>
                <c:pt idx="20651">
                  <c:v> $101 400,00 </c:v>
                </c:pt>
                <c:pt idx="20652">
                  <c:v> $78 900,00 </c:v>
                </c:pt>
                <c:pt idx="20653">
                  <c:v> $76 900,00 </c:v>
                </c:pt>
                <c:pt idx="20654">
                  <c:v> $93 450,00 </c:v>
                </c:pt>
                <c:pt idx="20655">
                  <c:v> $73 600,00 </c:v>
                </c:pt>
                <c:pt idx="20656">
                  <c:v> $89 900,00 </c:v>
                </c:pt>
                <c:pt idx="20657">
                  <c:v> $72 500,00 </c:v>
                </c:pt>
                <c:pt idx="20658">
                  <c:v> $63 650,00 </c:v>
                </c:pt>
                <c:pt idx="20659">
                  <c:v> $41 400,00 </c:v>
                </c:pt>
                <c:pt idx="20660">
                  <c:v> $74 600,00 </c:v>
                </c:pt>
                <c:pt idx="20661">
                  <c:v> $67 000,00 </c:v>
                </c:pt>
                <c:pt idx="20662">
                  <c:v> $43 800,00 </c:v>
                </c:pt>
                <c:pt idx="20663">
                  <c:v> $76 450,00 </c:v>
                </c:pt>
                <c:pt idx="20664">
                  <c:v> $68 750,00 </c:v>
                </c:pt>
                <c:pt idx="20665">
                  <c:v> $51 850,00 </c:v>
                </c:pt>
                <c:pt idx="20666">
                  <c:v> $83 800,00 </c:v>
                </c:pt>
                <c:pt idx="20667">
                  <c:v> $76 100,00 </c:v>
                </c:pt>
                <c:pt idx="20668">
                  <c:v> $43 400,00 </c:v>
                </c:pt>
                <c:pt idx="20669">
                  <c:v> $55 250,00 </c:v>
                </c:pt>
                <c:pt idx="20670">
                  <c:v> $45 800,00 </c:v>
                </c:pt>
                <c:pt idx="20671">
                  <c:v> $57 450,00 </c:v>
                </c:pt>
                <c:pt idx="20672">
                  <c:v> $53 850,00 </c:v>
                </c:pt>
                <c:pt idx="20673">
                  <c:v> $60 800,00 </c:v>
                </c:pt>
                <c:pt idx="20674">
                  <c:v> $47 900,00 </c:v>
                </c:pt>
                <c:pt idx="20675">
                  <c:v> $40 250,00 </c:v>
                </c:pt>
                <c:pt idx="20676">
                  <c:v> $73 700,00 </c:v>
                </c:pt>
                <c:pt idx="20677">
                  <c:v> $66 100,00 </c:v>
                </c:pt>
                <c:pt idx="20678">
                  <c:v> $43 200,00 </c:v>
                </c:pt>
                <c:pt idx="20679">
                  <c:v> $75 500,00 </c:v>
                </c:pt>
                <c:pt idx="20680">
                  <c:v> $67 500,00 </c:v>
                </c:pt>
                <c:pt idx="20681">
                  <c:v> $51 200,00 </c:v>
                </c:pt>
                <c:pt idx="20682">
                  <c:v> $81 500,00 </c:v>
                </c:pt>
                <c:pt idx="20683">
                  <c:v> $73 500,00 </c:v>
                </c:pt>
                <c:pt idx="20684">
                  <c:v> $42 250,00 </c:v>
                </c:pt>
                <c:pt idx="20685">
                  <c:v> $53 400,00 </c:v>
                </c:pt>
                <c:pt idx="20686">
                  <c:v> $45 200,00 </c:v>
                </c:pt>
                <c:pt idx="20687">
                  <c:v> $55 900,00 </c:v>
                </c:pt>
                <c:pt idx="20688">
                  <c:v> $53 200,00 </c:v>
                </c:pt>
                <c:pt idx="20689">
                  <c:v> $40 950,00 </c:v>
                </c:pt>
                <c:pt idx="20690">
                  <c:v> $45 490,00 </c:v>
                </c:pt>
                <c:pt idx="20691">
                  <c:v> $45 490,00 </c:v>
                </c:pt>
                <c:pt idx="20692">
                  <c:v> $38 950,00 </c:v>
                </c:pt>
                <c:pt idx="20693">
                  <c:v> $38 950,00 </c:v>
                </c:pt>
                <c:pt idx="20694">
                  <c:v> $38 950,00 </c:v>
                </c:pt>
                <c:pt idx="20695">
                  <c:v> $73 250,00 </c:v>
                </c:pt>
                <c:pt idx="20696">
                  <c:v> $65 250,00 </c:v>
                </c:pt>
                <c:pt idx="20697">
                  <c:v> $50 800,00 </c:v>
                </c:pt>
                <c:pt idx="20698">
                  <c:v> $40 950,00 </c:v>
                </c:pt>
                <c:pt idx="20699">
                  <c:v> $40 950,00 </c:v>
                </c:pt>
                <c:pt idx="20700">
                  <c:v> $46 050,00 </c:v>
                </c:pt>
                <c:pt idx="20701">
                  <c:v> $38 400,00 </c:v>
                </c:pt>
                <c:pt idx="20702">
                  <c:v> $38 400,00 </c:v>
                </c:pt>
                <c:pt idx="20703">
                  <c:v> $38 400,00 </c:v>
                </c:pt>
                <c:pt idx="20704">
                  <c:v> $71 900,00 </c:v>
                </c:pt>
                <c:pt idx="20705">
                  <c:v> $63 900,00 </c:v>
                </c:pt>
                <c:pt idx="20706">
                  <c:v> $48 590,00 </c:v>
                </c:pt>
                <c:pt idx="20707">
                  <c:v> $40 400,00 </c:v>
                </c:pt>
                <c:pt idx="20708">
                  <c:v> $40 400,00 </c:v>
                </c:pt>
                <c:pt idx="20709">
                  <c:v> $40 400,00 </c:v>
                </c:pt>
                <c:pt idx="20710">
                  <c:v> $63 000,00 </c:v>
                </c:pt>
                <c:pt idx="20711">
                  <c:v> $44 050,00 </c:v>
                </c:pt>
                <c:pt idx="20712">
                  <c:v> $39 400,00 </c:v>
                </c:pt>
                <c:pt idx="20713">
                  <c:v> $45 850,00 </c:v>
                </c:pt>
                <c:pt idx="20714">
                  <c:v> $60 250,00 </c:v>
                </c:pt>
                <c:pt idx="20715">
                  <c:v> $42 100,00 </c:v>
                </c:pt>
                <c:pt idx="20716">
                  <c:v> $35 800,00 </c:v>
                </c:pt>
                <c:pt idx="20717">
                  <c:v> $36 250,00 </c:v>
                </c:pt>
                <c:pt idx="20718">
                  <c:v> $39 400,00 </c:v>
                </c:pt>
                <c:pt idx="20719">
                  <c:v> $39 850,00 </c:v>
                </c:pt>
                <c:pt idx="20720">
                  <c:v> $62 750,00 </c:v>
                </c:pt>
                <c:pt idx="20721">
                  <c:v> $43 850,00 </c:v>
                </c:pt>
                <c:pt idx="20722">
                  <c:v> $38 200,00 </c:v>
                </c:pt>
                <c:pt idx="20723">
                  <c:v> $45 200,00 </c:v>
                </c:pt>
                <c:pt idx="20724">
                  <c:v> $59 800,00 </c:v>
                </c:pt>
                <c:pt idx="20725">
                  <c:v> $41 400,00 </c:v>
                </c:pt>
                <c:pt idx="20726">
                  <c:v> $35 350,00 </c:v>
                </c:pt>
                <c:pt idx="20727">
                  <c:v> $35 770,00 </c:v>
                </c:pt>
                <c:pt idx="20728">
                  <c:v> $38 950,00 </c:v>
                </c:pt>
                <c:pt idx="20729">
                  <c:v> $39 360,00 </c:v>
                </c:pt>
                <c:pt idx="20730">
                  <c:v> $62 330,00 </c:v>
                </c:pt>
                <c:pt idx="20731">
                  <c:v> $43 200,00 </c:v>
                </c:pt>
                <c:pt idx="20732">
                  <c:v> $37 800,00 </c:v>
                </c:pt>
                <c:pt idx="20733">
                  <c:v> $44 370,00 </c:v>
                </c:pt>
                <c:pt idx="20734">
                  <c:v> $58 930,00 </c:v>
                </c:pt>
                <c:pt idx="20735">
                  <c:v> $40 575,00 </c:v>
                </c:pt>
                <c:pt idx="20736">
                  <c:v> $34 800,00 </c:v>
                </c:pt>
                <c:pt idx="20737">
                  <c:v> $35 220,00 </c:v>
                </c:pt>
                <c:pt idx="20738">
                  <c:v> $38 020,00 </c:v>
                </c:pt>
                <c:pt idx="20739">
                  <c:v> $38 430,00 </c:v>
                </c:pt>
                <c:pt idx="20740">
                  <c:v> $61 430,00 </c:v>
                </c:pt>
                <c:pt idx="20741">
                  <c:v> $42 370,00 </c:v>
                </c:pt>
                <c:pt idx="20742">
                  <c:v> $37 220,00 </c:v>
                </c:pt>
                <c:pt idx="20743">
                  <c:v> $37 900,00 </c:v>
                </c:pt>
                <c:pt idx="20744">
                  <c:v> $58 200,00 </c:v>
                </c:pt>
                <c:pt idx="20745">
                  <c:v> $39 990,00 </c:v>
                </c:pt>
                <c:pt idx="20746">
                  <c:v> $33 990,00 </c:v>
                </c:pt>
                <c:pt idx="20747">
                  <c:v> $35 900,00 </c:v>
                </c:pt>
                <c:pt idx="20748">
                  <c:v> $37 490,00 </c:v>
                </c:pt>
                <c:pt idx="20749">
                  <c:v> $37 100,00 </c:v>
                </c:pt>
                <c:pt idx="20750">
                  <c:v> $39 750,00 </c:v>
                </c:pt>
                <c:pt idx="20751">
                  <c:v> $33 600,00 </c:v>
                </c:pt>
                <c:pt idx="20752">
                  <c:v> $33 600,00 </c:v>
                </c:pt>
                <c:pt idx="20753">
                  <c:v> $37 100,00 </c:v>
                </c:pt>
                <c:pt idx="20754">
                  <c:v> $36 450,00 </c:v>
                </c:pt>
                <c:pt idx="20755">
                  <c:v> $56 300,00 </c:v>
                </c:pt>
                <c:pt idx="20756">
                  <c:v> $39 000,00 </c:v>
                </c:pt>
                <c:pt idx="20757">
                  <c:v> $32 900,00 </c:v>
                </c:pt>
                <c:pt idx="20758">
                  <c:v> $34 650,00 </c:v>
                </c:pt>
                <c:pt idx="20759">
                  <c:v> $36 200,00 </c:v>
                </c:pt>
                <c:pt idx="20760">
                  <c:v> $34 840,00 </c:v>
                </c:pt>
                <c:pt idx="20761">
                  <c:v> $36 900,00 </c:v>
                </c:pt>
                <c:pt idx="20762">
                  <c:v> $31 600,00 </c:v>
                </c:pt>
                <c:pt idx="20763">
                  <c:v> $31 600,00 </c:v>
                </c:pt>
                <c:pt idx="20764">
                  <c:v> $34 840,00 </c:v>
                </c:pt>
                <c:pt idx="20765">
                  <c:v> $35 200,00 </c:v>
                </c:pt>
                <c:pt idx="20766">
                  <c:v> $38 000,00 </c:v>
                </c:pt>
                <c:pt idx="20767">
                  <c:v> $38 600,00 </c:v>
                </c:pt>
                <c:pt idx="20768">
                  <c:v> $33 400,00 </c:v>
                </c:pt>
                <c:pt idx="20769">
                  <c:v> $29 650,00 </c:v>
                </c:pt>
                <c:pt idx="20770">
                  <c:v> $40 400,00 </c:v>
                </c:pt>
                <c:pt idx="20771">
                  <c:v> $29 200,00 </c:v>
                </c:pt>
                <c:pt idx="20772">
                  <c:v> $54 450,00 </c:v>
                </c:pt>
                <c:pt idx="20773">
                  <c:v> $37 550,00 </c:v>
                </c:pt>
                <c:pt idx="20774">
                  <c:v> $38 150,00 </c:v>
                </c:pt>
                <c:pt idx="20775">
                  <c:v> $39 950,00 </c:v>
                </c:pt>
                <c:pt idx="20776">
                  <c:v> $32 950,00 </c:v>
                </c:pt>
                <c:pt idx="20777">
                  <c:v> $34 750,00 </c:v>
                </c:pt>
                <c:pt idx="20778">
                  <c:v> $25 850,00 </c:v>
                </c:pt>
                <c:pt idx="20779">
                  <c:v> $35 350,00 </c:v>
                </c:pt>
                <c:pt idx="20780">
                  <c:v> $34 150,00 </c:v>
                </c:pt>
                <c:pt idx="20781">
                  <c:v> $37 350,00 </c:v>
                </c:pt>
                <c:pt idx="20782">
                  <c:v> $29 250,00 </c:v>
                </c:pt>
                <c:pt idx="20783">
                  <c:v> $29 250,00 </c:v>
                </c:pt>
                <c:pt idx="20784">
                  <c:v> $53 900,00 </c:v>
                </c:pt>
                <c:pt idx="20785">
                  <c:v> $39 150,00 </c:v>
                </c:pt>
                <c:pt idx="20786">
                  <c:v> $33 850,00 </c:v>
                </c:pt>
                <c:pt idx="20787">
                  <c:v> $37 950,00 </c:v>
                </c:pt>
                <c:pt idx="20788">
                  <c:v> $32 650,00 </c:v>
                </c:pt>
                <c:pt idx="20789">
                  <c:v> $28 250,00 </c:v>
                </c:pt>
                <c:pt idx="20790">
                  <c:v> $25 850,00 </c:v>
                </c:pt>
                <c:pt idx="20791">
                  <c:v> $40 650,00 </c:v>
                </c:pt>
                <c:pt idx="20792">
                  <c:v> $35 350,00 </c:v>
                </c:pt>
                <c:pt idx="20793">
                  <c:v> $39 450,00 </c:v>
                </c:pt>
                <c:pt idx="20794">
                  <c:v> $34 150,00 </c:v>
                </c:pt>
                <c:pt idx="20795">
                  <c:v> $37 350,00 </c:v>
                </c:pt>
                <c:pt idx="20796">
                  <c:v> $29 250,00 </c:v>
                </c:pt>
                <c:pt idx="20797">
                  <c:v> $29 250,00 </c:v>
                </c:pt>
                <c:pt idx="20798">
                  <c:v> $39 150,00 </c:v>
                </c:pt>
                <c:pt idx="20799">
                  <c:v> $33 850,00 </c:v>
                </c:pt>
                <c:pt idx="20800">
                  <c:v> $51 400,00 </c:v>
                </c:pt>
                <c:pt idx="20801">
                  <c:v> $37 950,00 </c:v>
                </c:pt>
                <c:pt idx="20802">
                  <c:v> $32 650,00 </c:v>
                </c:pt>
                <c:pt idx="20803">
                  <c:v> $28 250,00 </c:v>
                </c:pt>
                <c:pt idx="20804">
                  <c:v> $24 950,00 </c:v>
                </c:pt>
                <c:pt idx="20805">
                  <c:v> $39 825,00 </c:v>
                </c:pt>
                <c:pt idx="20806">
                  <c:v> $34 525,00 </c:v>
                </c:pt>
                <c:pt idx="20807">
                  <c:v> $36 700,00 </c:v>
                </c:pt>
                <c:pt idx="20808">
                  <c:v> $31 400,00 </c:v>
                </c:pt>
                <c:pt idx="20809">
                  <c:v> $38 325,00 </c:v>
                </c:pt>
                <c:pt idx="20810">
                  <c:v> $35 200,00 </c:v>
                </c:pt>
                <c:pt idx="20811">
                  <c:v> $27 990,00 </c:v>
                </c:pt>
                <c:pt idx="20812">
                  <c:v> $27 990,00 </c:v>
                </c:pt>
                <c:pt idx="20813">
                  <c:v> $38 325,00 </c:v>
                </c:pt>
                <c:pt idx="20814">
                  <c:v> $33 025,00 </c:v>
                </c:pt>
                <c:pt idx="20815">
                  <c:v> $50 400,00 </c:v>
                </c:pt>
                <c:pt idx="20816">
                  <c:v> $35 200,00 </c:v>
                </c:pt>
                <c:pt idx="20817">
                  <c:v> $29 900,00 </c:v>
                </c:pt>
                <c:pt idx="20818">
                  <c:v> $27 300,00 </c:v>
                </c:pt>
                <c:pt idx="20819">
                  <c:v> $24 950,00 </c:v>
                </c:pt>
                <c:pt idx="20820">
                  <c:v> $38 450,00 </c:v>
                </c:pt>
                <c:pt idx="20821">
                  <c:v> $49 900,00 </c:v>
                </c:pt>
                <c:pt idx="20822">
                  <c:v> $36 950,00 </c:v>
                </c:pt>
                <c:pt idx="20823">
                  <c:v> $30 550,00 </c:v>
                </c:pt>
                <c:pt idx="20824">
                  <c:v> $29 950,00 </c:v>
                </c:pt>
                <c:pt idx="20825">
                  <c:v> $36 950,00 </c:v>
                </c:pt>
                <c:pt idx="20826">
                  <c:v> $31 750,00 </c:v>
                </c:pt>
                <c:pt idx="20827">
                  <c:v> $53 000,00 </c:v>
                </c:pt>
                <c:pt idx="20828">
                  <c:v> $35 950,00 </c:v>
                </c:pt>
                <c:pt idx="20829">
                  <c:v> $31 200,00 </c:v>
                </c:pt>
                <c:pt idx="20830">
                  <c:v> $53 000,00 </c:v>
                </c:pt>
                <c:pt idx="20831">
                  <c:v> $35 600,00 </c:v>
                </c:pt>
                <c:pt idx="20832">
                  <c:v> $30 450,00 </c:v>
                </c:pt>
                <c:pt idx="20833">
                  <c:v> $52 750,00 </c:v>
                </c:pt>
                <c:pt idx="20834">
                  <c:v> $35 400,00 </c:v>
                </c:pt>
                <c:pt idx="20835">
                  <c:v> $30 450,00 </c:v>
                </c:pt>
                <c:pt idx="20836">
                  <c:v> $51 925,00 </c:v>
                </c:pt>
                <c:pt idx="20837">
                  <c:v> $35 400,00 </c:v>
                </c:pt>
                <c:pt idx="20838">
                  <c:v> $29 900,00 </c:v>
                </c:pt>
                <c:pt idx="20839">
                  <c:v> $51 000,00 </c:v>
                </c:pt>
                <c:pt idx="20840">
                  <c:v> $35 250,00 </c:v>
                </c:pt>
                <c:pt idx="20841">
                  <c:v> $30 950,00 </c:v>
                </c:pt>
                <c:pt idx="20842">
                  <c:v> $49 800,00 </c:v>
                </c:pt>
                <c:pt idx="20843">
                  <c:v> $36 300,00 </c:v>
                </c:pt>
                <c:pt idx="20844">
                  <c:v> $50 400,00 </c:v>
                </c:pt>
                <c:pt idx="20845">
                  <c:v> $32 700,00 </c:v>
                </c:pt>
                <c:pt idx="20846">
                  <c:v> $34 700,00 </c:v>
                </c:pt>
                <c:pt idx="20847">
                  <c:v> $49 500,00 </c:v>
                </c:pt>
                <c:pt idx="20848">
                  <c:v> $32 050,00 </c:v>
                </c:pt>
                <c:pt idx="20849">
                  <c:v> $34 050,00 </c:v>
                </c:pt>
                <c:pt idx="20850">
                  <c:v> $33 500,00 </c:v>
                </c:pt>
                <c:pt idx="20851">
                  <c:v> $31 500,00 </c:v>
                </c:pt>
                <c:pt idx="20852">
                  <c:v> $48 500,00 </c:v>
                </c:pt>
                <c:pt idx="20853">
                  <c:v> $31 900,00 </c:v>
                </c:pt>
                <c:pt idx="20854">
                  <c:v> $29 900,00 </c:v>
                </c:pt>
                <c:pt idx="20855">
                  <c:v> $47 450,00 </c:v>
                </c:pt>
                <c:pt idx="20856">
                  <c:v> $70 500,00 </c:v>
                </c:pt>
                <c:pt idx="20857">
                  <c:v> $52 200,00 </c:v>
                </c:pt>
                <c:pt idx="20858">
                  <c:v> $66 700,00 </c:v>
                </c:pt>
                <c:pt idx="20859">
                  <c:v> $54 700,00 </c:v>
                </c:pt>
                <c:pt idx="20860">
                  <c:v> $109 700,00 </c:v>
                </c:pt>
                <c:pt idx="20861">
                  <c:v> $102 550,00 </c:v>
                </c:pt>
                <c:pt idx="20862">
                  <c:v> $67 750,00 </c:v>
                </c:pt>
                <c:pt idx="20863">
                  <c:v> $111 860,00 </c:v>
                </c:pt>
                <c:pt idx="20864">
                  <c:v> $99 950,00 </c:v>
                </c:pt>
                <c:pt idx="20865">
                  <c:v> $51 100,00 </c:v>
                </c:pt>
                <c:pt idx="20866">
                  <c:v> $65 550,00 </c:v>
                </c:pt>
                <c:pt idx="20867">
                  <c:v> $64 600,00 </c:v>
                </c:pt>
                <c:pt idx="20868">
                  <c:v> $53 600,00 </c:v>
                </c:pt>
                <c:pt idx="20869">
                  <c:v> $52 500,00 </c:v>
                </c:pt>
                <c:pt idx="20870">
                  <c:v> $65 100,00 </c:v>
                </c:pt>
                <c:pt idx="20871">
                  <c:v> $109 300,00 </c:v>
                </c:pt>
                <c:pt idx="20872">
                  <c:v> $107 100,00 </c:v>
                </c:pt>
                <c:pt idx="20873">
                  <c:v> $126 150,00 </c:v>
                </c:pt>
                <c:pt idx="20874">
                  <c:v> $95 750,00 </c:v>
                </c:pt>
                <c:pt idx="20875">
                  <c:v> $70 150,00 </c:v>
                </c:pt>
                <c:pt idx="20876">
                  <c:v> $125 300,00 </c:v>
                </c:pt>
                <c:pt idx="20877">
                  <c:v> $94 950,00 </c:v>
                </c:pt>
                <c:pt idx="20878">
                  <c:v> $69 550,00 </c:v>
                </c:pt>
                <c:pt idx="20879">
                  <c:v> $60 400,00 </c:v>
                </c:pt>
                <c:pt idx="20880">
                  <c:v> $40 050,00 </c:v>
                </c:pt>
                <c:pt idx="20881">
                  <c:v> $42 050,00 </c:v>
                </c:pt>
                <c:pt idx="20882">
                  <c:v> $69 900,00 </c:v>
                </c:pt>
                <c:pt idx="20883">
                  <c:v> $56 250,00 </c:v>
                </c:pt>
                <c:pt idx="20884">
                  <c:v> $46 600,00 </c:v>
                </c:pt>
                <c:pt idx="20885">
                  <c:v> $80 750,00 </c:v>
                </c:pt>
                <c:pt idx="20886">
                  <c:v> $73 150,00 </c:v>
                </c:pt>
                <c:pt idx="20887">
                  <c:v> $40 950,00 </c:v>
                </c:pt>
                <c:pt idx="20888">
                  <c:v> $38 950,00 </c:v>
                </c:pt>
                <c:pt idx="20889">
                  <c:v> $79 900,00 </c:v>
                </c:pt>
                <c:pt idx="20890">
                  <c:v> $69 200,00 </c:v>
                </c:pt>
                <c:pt idx="20891">
                  <c:v> $71 700,00 </c:v>
                </c:pt>
                <c:pt idx="20892">
                  <c:v> $108 900,00 </c:v>
                </c:pt>
                <c:pt idx="20893">
                  <c:v> $75 150,00 </c:v>
                </c:pt>
                <c:pt idx="20894">
                  <c:v> $77 650,00 </c:v>
                </c:pt>
                <c:pt idx="20895">
                  <c:v> $107 800,00 </c:v>
                </c:pt>
                <c:pt idx="20896">
                  <c:v> $74 100,00 </c:v>
                </c:pt>
                <c:pt idx="20897">
                  <c:v> $66 900,00 </c:v>
                </c:pt>
                <c:pt idx="20898">
                  <c:v> $76 600,00 </c:v>
                </c:pt>
                <c:pt idx="20899">
                  <c:v> $69 400,00 </c:v>
                </c:pt>
                <c:pt idx="20900">
                  <c:v> $68 490,00 </c:v>
                </c:pt>
                <c:pt idx="20901">
                  <c:v> $73 200,00 </c:v>
                </c:pt>
                <c:pt idx="20902">
                  <c:v> $65 990,00 </c:v>
                </c:pt>
                <c:pt idx="20903">
                  <c:v> $106 550,00 </c:v>
                </c:pt>
                <c:pt idx="20904">
                  <c:v> $75 700,00 </c:v>
                </c:pt>
                <c:pt idx="20905">
                  <c:v> $74 600,00 </c:v>
                </c:pt>
                <c:pt idx="20906">
                  <c:v> $72 100,00 </c:v>
                </c:pt>
                <c:pt idx="20907">
                  <c:v> $106 500,00 </c:v>
                </c:pt>
                <c:pt idx="20908">
                  <c:v> $99 500,00 </c:v>
                </c:pt>
                <c:pt idx="20909">
                  <c:v> $74 500,00 </c:v>
                </c:pt>
                <c:pt idx="20910">
                  <c:v> $95 900,00 </c:v>
                </c:pt>
                <c:pt idx="20911">
                  <c:v> $72 000,00 </c:v>
                </c:pt>
                <c:pt idx="20912">
                  <c:v> $73 800,00 </c:v>
                </c:pt>
                <c:pt idx="20913">
                  <c:v> $94 900,00 </c:v>
                </c:pt>
                <c:pt idx="20914">
                  <c:v> $71 300,00 </c:v>
                </c:pt>
                <c:pt idx="20915">
                  <c:v> $74 000,00 </c:v>
                </c:pt>
                <c:pt idx="20916">
                  <c:v> $99 050,00 </c:v>
                </c:pt>
                <c:pt idx="20917">
                  <c:v> $72 400,00 </c:v>
                </c:pt>
                <c:pt idx="20918">
                  <c:v> $97 950,00 </c:v>
                </c:pt>
                <c:pt idx="20919">
                  <c:v> $70 700,00 </c:v>
                </c:pt>
                <c:pt idx="20920">
                  <c:v> $96 300,00 </c:v>
                </c:pt>
                <c:pt idx="20921">
                  <c:v> $67 950,00 </c:v>
                </c:pt>
                <c:pt idx="20922">
                  <c:v> $93 550,00 </c:v>
                </c:pt>
                <c:pt idx="20923">
                  <c:v> $66 900,00 </c:v>
                </c:pt>
                <c:pt idx="20924">
                  <c:v> $92 200,00 </c:v>
                </c:pt>
                <c:pt idx="20925">
                  <c:v> $64 900,00 </c:v>
                </c:pt>
                <c:pt idx="20926">
                  <c:v> $86 600,00 </c:v>
                </c:pt>
                <c:pt idx="20927">
                  <c:v> $42 990,00 </c:v>
                </c:pt>
                <c:pt idx="20928">
                  <c:v> $46 390,00 </c:v>
                </c:pt>
                <c:pt idx="20929">
                  <c:v> $42 540,00 </c:v>
                </c:pt>
                <c:pt idx="20930">
                  <c:v> $41 790,00 </c:v>
                </c:pt>
                <c:pt idx="20931">
                  <c:v> $51 590,00 </c:v>
                </c:pt>
                <c:pt idx="20932">
                  <c:v> $53 390,00 </c:v>
                </c:pt>
                <c:pt idx="20933">
                  <c:v> $52 690,00 </c:v>
                </c:pt>
                <c:pt idx="20934">
                  <c:v> $44 390,00 </c:v>
                </c:pt>
                <c:pt idx="20935">
                  <c:v> $52 900,00 </c:v>
                </c:pt>
                <c:pt idx="20936">
                  <c:v> $40 540,00 </c:v>
                </c:pt>
                <c:pt idx="20937">
                  <c:v> $39 790,00 </c:v>
                </c:pt>
                <c:pt idx="20938">
                  <c:v> $49 590,00 </c:v>
                </c:pt>
                <c:pt idx="20939">
                  <c:v> $51 390,00 </c:v>
                </c:pt>
                <c:pt idx="20940">
                  <c:v> $59 900,00 </c:v>
                </c:pt>
                <c:pt idx="20941">
                  <c:v> $61 490,00 </c:v>
                </c:pt>
                <c:pt idx="20942">
                  <c:v> $50 690,00 </c:v>
                </c:pt>
                <c:pt idx="20943">
                  <c:v> $58 490,00 </c:v>
                </c:pt>
                <c:pt idx="20944">
                  <c:v> $51 390,00 </c:v>
                </c:pt>
                <c:pt idx="20945">
                  <c:v> $49 090,00 </c:v>
                </c:pt>
                <c:pt idx="20946">
                  <c:v> $48 390,00 </c:v>
                </c:pt>
                <c:pt idx="20947">
                  <c:v> $39 790,00 </c:v>
                </c:pt>
                <c:pt idx="20948">
                  <c:v> $47 590,00 </c:v>
                </c:pt>
                <c:pt idx="20949">
                  <c:v> $34 990,00 </c:v>
                </c:pt>
                <c:pt idx="20950">
                  <c:v> $44 990,00 </c:v>
                </c:pt>
                <c:pt idx="20951">
                  <c:v> $46 790,00 </c:v>
                </c:pt>
                <c:pt idx="20952">
                  <c:v> $54 590,00 </c:v>
                </c:pt>
                <c:pt idx="20953">
                  <c:v> $52 790,00 </c:v>
                </c:pt>
                <c:pt idx="20954">
                  <c:v> $46 090,00 </c:v>
                </c:pt>
                <c:pt idx="20955">
                  <c:v> $56 790,00 </c:v>
                </c:pt>
                <c:pt idx="20956">
                  <c:v> $48 790,00 </c:v>
                </c:pt>
                <c:pt idx="20957">
                  <c:v> $44 190,00 </c:v>
                </c:pt>
                <c:pt idx="20958">
                  <c:v> $33 790,00 </c:v>
                </c:pt>
                <c:pt idx="20959">
                  <c:v> $55 010,00 </c:v>
                </c:pt>
                <c:pt idx="20960">
                  <c:v> $38 630,00 </c:v>
                </c:pt>
                <c:pt idx="20961">
                  <c:v> $42 670,00 </c:v>
                </c:pt>
                <c:pt idx="20962">
                  <c:v> $50 240,00 </c:v>
                </c:pt>
                <c:pt idx="20963">
                  <c:v> $37 920,00 </c:v>
                </c:pt>
                <c:pt idx="20964">
                  <c:v> $47 540,00 </c:v>
                </c:pt>
                <c:pt idx="20965">
                  <c:v> $49 160,00 </c:v>
                </c:pt>
                <c:pt idx="20966">
                  <c:v> $56 730,00 </c:v>
                </c:pt>
                <c:pt idx="20967">
                  <c:v> $55 110,00 </c:v>
                </c:pt>
                <c:pt idx="20968">
                  <c:v> $41 360,00 </c:v>
                </c:pt>
                <c:pt idx="20969">
                  <c:v> $45 520,00 </c:v>
                </c:pt>
                <c:pt idx="20970">
                  <c:v> $47 140,00 </c:v>
                </c:pt>
                <c:pt idx="20971">
                  <c:v> $33 995,00 </c:v>
                </c:pt>
                <c:pt idx="20972">
                  <c:v> $47 185,00 </c:v>
                </c:pt>
                <c:pt idx="20973">
                  <c:v> $54 755,00 </c:v>
                </c:pt>
                <c:pt idx="20974">
                  <c:v> $38 795,00 </c:v>
                </c:pt>
                <c:pt idx="20975">
                  <c:v> $50 680,00 </c:v>
                </c:pt>
                <c:pt idx="20976">
                  <c:v> $44 910,00 </c:v>
                </c:pt>
                <c:pt idx="20977">
                  <c:v> $52 480,00 </c:v>
                </c:pt>
                <c:pt idx="20978">
                  <c:v> $36 095,00 </c:v>
                </c:pt>
                <c:pt idx="20979">
                  <c:v> $45 385,00 </c:v>
                </c:pt>
                <c:pt idx="20980">
                  <c:v> $44 710,00 </c:v>
                </c:pt>
                <c:pt idx="20981">
                  <c:v> $41 445,00 </c:v>
                </c:pt>
                <c:pt idx="20982">
                  <c:v> $37 295,00 </c:v>
                </c:pt>
                <c:pt idx="20983">
                  <c:v> $44 000,00 </c:v>
                </c:pt>
                <c:pt idx="20984">
                  <c:v> $46 940,00 </c:v>
                </c:pt>
                <c:pt idx="20985">
                  <c:v> $32 495,00 </c:v>
                </c:pt>
                <c:pt idx="20986">
                  <c:v> $40 745,00 </c:v>
                </c:pt>
                <c:pt idx="20987">
                  <c:v> $45 385,00 </c:v>
                </c:pt>
                <c:pt idx="20988">
                  <c:v> $44 710,00 </c:v>
                </c:pt>
                <c:pt idx="20989">
                  <c:v> $41 445,00 </c:v>
                </c:pt>
                <c:pt idx="20990">
                  <c:v> $44 000,00 </c:v>
                </c:pt>
                <c:pt idx="20991">
                  <c:v> $44 430,00 </c:v>
                </c:pt>
                <c:pt idx="20992">
                  <c:v> $40 745,00 </c:v>
                </c:pt>
                <c:pt idx="20993">
                  <c:v> $36 585,00 </c:v>
                </c:pt>
                <c:pt idx="20994">
                  <c:v> $35 310,00 </c:v>
                </c:pt>
                <c:pt idx="20995">
                  <c:v> $44 485,00 </c:v>
                </c:pt>
                <c:pt idx="20996">
                  <c:v> $43 810,00 </c:v>
                </c:pt>
                <c:pt idx="20997">
                  <c:v> $40 995,00 </c:v>
                </c:pt>
                <c:pt idx="20998">
                  <c:v> $43 200,00 </c:v>
                </c:pt>
                <c:pt idx="20999">
                  <c:v> $46 180,00 </c:v>
                </c:pt>
                <c:pt idx="21000">
                  <c:v> $39 995,00 </c:v>
                </c:pt>
                <c:pt idx="21001">
                  <c:v> $44 485,00 </c:v>
                </c:pt>
                <c:pt idx="21002">
                  <c:v> $43 810,00 </c:v>
                </c:pt>
                <c:pt idx="21003">
                  <c:v> $40 995,00 </c:v>
                </c:pt>
                <c:pt idx="21004">
                  <c:v> $43 200,00 </c:v>
                </c:pt>
                <c:pt idx="21005">
                  <c:v> $46 180,00 </c:v>
                </c:pt>
                <c:pt idx="21006">
                  <c:v> $39 995,00 </c:v>
                </c:pt>
                <c:pt idx="21007">
                  <c:v> $35 800,00 </c:v>
                </c:pt>
                <c:pt idx="21008">
                  <c:v> $40 015,00 </c:v>
                </c:pt>
                <c:pt idx="21009">
                  <c:v> $43 830,00 </c:v>
                </c:pt>
                <c:pt idx="21010">
                  <c:v> $43 165,00 </c:v>
                </c:pt>
                <c:pt idx="21011">
                  <c:v> $40 450,00 </c:v>
                </c:pt>
                <c:pt idx="21012">
                  <c:v> $35 275,00 </c:v>
                </c:pt>
                <c:pt idx="21013">
                  <c:v> $34 790,00 </c:v>
                </c:pt>
                <c:pt idx="21014">
                  <c:v> $42 510,00 </c:v>
                </c:pt>
                <c:pt idx="21015">
                  <c:v> $45 500,00 </c:v>
                </c:pt>
                <c:pt idx="21016">
                  <c:v> $40 320,00 </c:v>
                </c:pt>
                <c:pt idx="21017">
                  <c:v> $44 075,00 </c:v>
                </c:pt>
                <c:pt idx="21018">
                  <c:v> $43 425,00 </c:v>
                </c:pt>
                <c:pt idx="21019">
                  <c:v> $40 750,00 </c:v>
                </c:pt>
                <c:pt idx="21020">
                  <c:v> $35 650,00 </c:v>
                </c:pt>
                <c:pt idx="21021">
                  <c:v> $35 170,00 </c:v>
                </c:pt>
                <c:pt idx="21022">
                  <c:v> $42 775,00 </c:v>
                </c:pt>
                <c:pt idx="21023">
                  <c:v> $45 725,00 </c:v>
                </c:pt>
                <c:pt idx="21024">
                  <c:v> $40 320,00 </c:v>
                </c:pt>
                <c:pt idx="21025">
                  <c:v> $43 420,00 </c:v>
                </c:pt>
                <c:pt idx="21026">
                  <c:v> $42 785,00 </c:v>
                </c:pt>
                <c:pt idx="21027">
                  <c:v> $40 345,00 </c:v>
                </c:pt>
                <c:pt idx="21028">
                  <c:v> $35 290,00 </c:v>
                </c:pt>
                <c:pt idx="21029">
                  <c:v> $34 820,00 </c:v>
                </c:pt>
                <c:pt idx="21030">
                  <c:v> $42 350,00 </c:v>
                </c:pt>
                <c:pt idx="21031">
                  <c:v> $45 050,00 </c:v>
                </c:pt>
                <c:pt idx="21032">
                  <c:v> $39 820,00 </c:v>
                </c:pt>
                <c:pt idx="21033">
                  <c:v> $42 990,00 </c:v>
                </c:pt>
                <c:pt idx="21034">
                  <c:v> $42 355,00 </c:v>
                </c:pt>
                <c:pt idx="21035">
                  <c:v> $39 915,00 </c:v>
                </c:pt>
                <c:pt idx="21036">
                  <c:v> $34 940,00 </c:v>
                </c:pt>
                <c:pt idx="21037">
                  <c:v> $34 470,00 </c:v>
                </c:pt>
                <c:pt idx="21038">
                  <c:v> $41 930,00 </c:v>
                </c:pt>
                <c:pt idx="21039">
                  <c:v> $44 550,00 </c:v>
                </c:pt>
                <c:pt idx="21040">
                  <c:v> $39 820,00 </c:v>
                </c:pt>
                <c:pt idx="21041">
                  <c:v> $42 940,00 </c:v>
                </c:pt>
                <c:pt idx="21042">
                  <c:v> $42 155,00 </c:v>
                </c:pt>
                <c:pt idx="21043">
                  <c:v> $39 815,00 </c:v>
                </c:pt>
                <c:pt idx="21044">
                  <c:v> $34 940,00 </c:v>
                </c:pt>
                <c:pt idx="21045">
                  <c:v> $34 270,00 </c:v>
                </c:pt>
                <c:pt idx="21046">
                  <c:v> $41 830,00 </c:v>
                </c:pt>
                <c:pt idx="21047">
                  <c:v> $44 550,00 </c:v>
                </c:pt>
                <c:pt idx="21048">
                  <c:v> $53 350,00 </c:v>
                </c:pt>
                <c:pt idx="21049">
                  <c:v> $33 950,00 </c:v>
                </c:pt>
                <c:pt idx="21050">
                  <c:v> $35 950,00 </c:v>
                </c:pt>
                <c:pt idx="21051">
                  <c:v> $50 600,00 </c:v>
                </c:pt>
                <c:pt idx="21052">
                  <c:v> $33 400,00 </c:v>
                </c:pt>
                <c:pt idx="21053">
                  <c:v> $35 400,00 </c:v>
                </c:pt>
                <c:pt idx="21054">
                  <c:v> $49 580,00 </c:v>
                </c:pt>
                <c:pt idx="21055">
                  <c:v> $32 500,00 </c:v>
                </c:pt>
                <c:pt idx="21056">
                  <c:v> $34 500,00 </c:v>
                </c:pt>
                <c:pt idx="21057">
                  <c:v> $33 300,00 </c:v>
                </c:pt>
                <c:pt idx="21058">
                  <c:v> $31 300,00 </c:v>
                </c:pt>
                <c:pt idx="21059">
                  <c:v> $48 300,00 </c:v>
                </c:pt>
                <c:pt idx="21060">
                  <c:v> $34 800,00 </c:v>
                </c:pt>
                <c:pt idx="21061">
                  <c:v> $31 200,00 </c:v>
                </c:pt>
                <c:pt idx="21062">
                  <c:v> $26 570,00 </c:v>
                </c:pt>
                <c:pt idx="21063">
                  <c:v> $29 950,00 </c:v>
                </c:pt>
                <c:pt idx="21064">
                  <c:v> $30 450,00 </c:v>
                </c:pt>
                <c:pt idx="21065">
                  <c:v> $25 995,00 </c:v>
                </c:pt>
                <c:pt idx="21066">
                  <c:v> $28 950,00 </c:v>
                </c:pt>
                <c:pt idx="21067">
                  <c:v> $154 450,00 </c:v>
                </c:pt>
                <c:pt idx="21068">
                  <c:v> $113 550,00 </c:v>
                </c:pt>
                <c:pt idx="21069">
                  <c:v> $89 150,00 </c:v>
                </c:pt>
                <c:pt idx="21070">
                  <c:v> $152 850,00 </c:v>
                </c:pt>
                <c:pt idx="21071">
                  <c:v> $112 300,00 </c:v>
                </c:pt>
                <c:pt idx="21072">
                  <c:v> $88 200,00 </c:v>
                </c:pt>
                <c:pt idx="21073">
                  <c:v> $222 000,00 </c:v>
                </c:pt>
                <c:pt idx="21074">
                  <c:v> $149 700,00 </c:v>
                </c:pt>
                <c:pt idx="21075">
                  <c:v> $108 050,00 </c:v>
                </c:pt>
                <c:pt idx="21076">
                  <c:v> $85 050,00 </c:v>
                </c:pt>
                <c:pt idx="21077">
                  <c:v> $217 550,00 </c:v>
                </c:pt>
                <c:pt idx="21078">
                  <c:v> $84 000,00 </c:v>
                </c:pt>
                <c:pt idx="21079">
                  <c:v> $215 250,00 </c:v>
                </c:pt>
                <c:pt idx="21080">
                  <c:v> $148 050,00 </c:v>
                </c:pt>
                <c:pt idx="21081">
                  <c:v> $106 900,00 </c:v>
                </c:pt>
                <c:pt idx="21082">
                  <c:v> $106 700,00 </c:v>
                </c:pt>
                <c:pt idx="21083">
                  <c:v> $214 500,00 </c:v>
                </c:pt>
                <c:pt idx="21084">
                  <c:v> $147 300,00 </c:v>
                </c:pt>
                <c:pt idx="21085">
                  <c:v> $105 500,00 </c:v>
                </c:pt>
                <c:pt idx="21086">
                  <c:v> $212 240,00 </c:v>
                </c:pt>
                <c:pt idx="21087">
                  <c:v> $145 800,00 </c:v>
                </c:pt>
                <c:pt idx="21088">
                  <c:v> $103 650,00 </c:v>
                </c:pt>
                <c:pt idx="21089">
                  <c:v> $140 440,00 </c:v>
                </c:pt>
                <c:pt idx="21090">
                  <c:v> $102 600,00 </c:v>
                </c:pt>
                <c:pt idx="21091">
                  <c:v> $198 750,00 </c:v>
                </c:pt>
                <c:pt idx="21092">
                  <c:v> $139 050,00 </c:v>
                </c:pt>
                <c:pt idx="21093">
                  <c:v> $299 000,00 </c:v>
                </c:pt>
                <c:pt idx="21094">
                  <c:v> $135 000,00 </c:v>
                </c:pt>
                <c:pt idx="21095">
                  <c:v> $194 700,00 </c:v>
                </c:pt>
                <c:pt idx="21096">
                  <c:v> $98 500,00 </c:v>
                </c:pt>
                <c:pt idx="21097">
                  <c:v> $139 100,00 </c:v>
                </c:pt>
                <c:pt idx="21098">
                  <c:v> $129 300,00 </c:v>
                </c:pt>
                <c:pt idx="21099">
                  <c:v> $187 200,00 </c:v>
                </c:pt>
                <c:pt idx="21100">
                  <c:v> $95 300,00 </c:v>
                </c:pt>
                <c:pt idx="21101">
                  <c:v> $133 200,00 </c:v>
                </c:pt>
                <c:pt idx="21102">
                  <c:v> $128 800,00 </c:v>
                </c:pt>
                <c:pt idx="21103">
                  <c:v> $186 000,00 </c:v>
                </c:pt>
                <c:pt idx="21104">
                  <c:v> $94 800,00 </c:v>
                </c:pt>
                <c:pt idx="21105">
                  <c:v> $132 000,00 </c:v>
                </c:pt>
                <c:pt idx="21106">
                  <c:v> $92 900,00 </c:v>
                </c:pt>
                <c:pt idx="21107">
                  <c:v> $185 000,00 </c:v>
                </c:pt>
                <c:pt idx="21108">
                  <c:v> $125 000,00 </c:v>
                </c:pt>
                <c:pt idx="21109">
                  <c:v> $130 900,00 </c:v>
                </c:pt>
                <c:pt idx="21110">
                  <c:v> $91 300,00 </c:v>
                </c:pt>
                <c:pt idx="21111">
                  <c:v> $182 100,00 </c:v>
                </c:pt>
                <c:pt idx="21112">
                  <c:v> $123 300,00 </c:v>
                </c:pt>
                <c:pt idx="21113">
                  <c:v> $129 400,00 </c:v>
                </c:pt>
                <c:pt idx="21114">
                  <c:v> $88 800,00 </c:v>
                </c:pt>
                <c:pt idx="21115">
                  <c:v> $120 050,00 </c:v>
                </c:pt>
                <c:pt idx="21116">
                  <c:v> $126 250,00 </c:v>
                </c:pt>
                <c:pt idx="21117">
                  <c:v> $85 990,00 </c:v>
                </c:pt>
                <c:pt idx="21118">
                  <c:v> $113 250,00 </c:v>
                </c:pt>
                <c:pt idx="21119">
                  <c:v> $83 800,00 </c:v>
                </c:pt>
                <c:pt idx="21120">
                  <c:v> $132 950,00 </c:v>
                </c:pt>
                <c:pt idx="21121">
                  <c:v> $128 950,00 </c:v>
                </c:pt>
                <c:pt idx="21122">
                  <c:v> $86 300,00 </c:v>
                </c:pt>
                <c:pt idx="21123">
                  <c:v> $83 800,00 </c:v>
                </c:pt>
                <c:pt idx="21124">
                  <c:v> $128 950,00 </c:v>
                </c:pt>
                <c:pt idx="21125">
                  <c:v> $82 600,00 </c:v>
                </c:pt>
                <c:pt idx="21126">
                  <c:v> $128 950,00 </c:v>
                </c:pt>
                <c:pt idx="21127">
                  <c:v> $81 100,00 </c:v>
                </c:pt>
                <c:pt idx="21128">
                  <c:v> $126 900,00 </c:v>
                </c:pt>
                <c:pt idx="21129">
                  <c:v> $79 900,00 </c:v>
                </c:pt>
                <c:pt idx="21130">
                  <c:v> $125 000,00 </c:v>
                </c:pt>
                <c:pt idx="21131">
                  <c:v> $79 600,00 </c:v>
                </c:pt>
                <c:pt idx="21132">
                  <c:v> $123 200,00 </c:v>
                </c:pt>
                <c:pt idx="21133">
                  <c:v> $89 900,00 </c:v>
                </c:pt>
                <c:pt idx="21134">
                  <c:v> $78 300,00 </c:v>
                </c:pt>
                <c:pt idx="21135">
                  <c:v> $122 000,00 </c:v>
                </c:pt>
                <c:pt idx="21136">
                  <c:v> $89 900,00 </c:v>
                </c:pt>
                <c:pt idx="21137">
                  <c:v> $78 300,00 </c:v>
                </c:pt>
                <c:pt idx="21138">
                  <c:v> $120 100,00 </c:v>
                </c:pt>
                <c:pt idx="21139">
                  <c:v> $89 900,00 </c:v>
                </c:pt>
                <c:pt idx="21140">
                  <c:v> $80 350,00 </c:v>
                </c:pt>
                <c:pt idx="21141">
                  <c:v> $53 500,00 </c:v>
                </c:pt>
                <c:pt idx="21142">
                  <c:v> $59 800,00 </c:v>
                </c:pt>
                <c:pt idx="21143">
                  <c:v> $67 300,00 </c:v>
                </c:pt>
                <c:pt idx="21144">
                  <c:v> $64 200,00 </c:v>
                </c:pt>
                <c:pt idx="21145">
                  <c:v> $108 850,00 </c:v>
                </c:pt>
                <c:pt idx="21146">
                  <c:v> $59 950,00 </c:v>
                </c:pt>
                <c:pt idx="21147">
                  <c:v> $56 000,00 </c:v>
                </c:pt>
                <c:pt idx="21148">
                  <c:v> $106 350,00 </c:v>
                </c:pt>
                <c:pt idx="21149">
                  <c:v> $72 550,00 </c:v>
                </c:pt>
                <c:pt idx="21150">
                  <c:v> $62 300,00 </c:v>
                </c:pt>
                <c:pt idx="21151">
                  <c:v> $73 700,00 </c:v>
                </c:pt>
                <c:pt idx="21152">
                  <c:v> $69 800,00 </c:v>
                </c:pt>
                <c:pt idx="21153">
                  <c:v> $68 800,00 </c:v>
                </c:pt>
                <c:pt idx="21154">
                  <c:v> $52 950,00 </c:v>
                </c:pt>
                <c:pt idx="21155">
                  <c:v> $58 900,00 </c:v>
                </c:pt>
                <c:pt idx="21156">
                  <c:v> $66 300,00 </c:v>
                </c:pt>
                <c:pt idx="21157">
                  <c:v> $63 050,00 </c:v>
                </c:pt>
                <c:pt idx="21158">
                  <c:v> $106 950,00 </c:v>
                </c:pt>
                <c:pt idx="21159">
                  <c:v> $58 900,00 </c:v>
                </c:pt>
                <c:pt idx="21160">
                  <c:v> $55 450,00 </c:v>
                </c:pt>
                <c:pt idx="21161">
                  <c:v> $104 400,00 </c:v>
                </c:pt>
                <c:pt idx="21162">
                  <c:v> $71 600,00 </c:v>
                </c:pt>
                <c:pt idx="21163">
                  <c:v> $61 400,00 </c:v>
                </c:pt>
                <c:pt idx="21164">
                  <c:v> $62 250,00 </c:v>
                </c:pt>
                <c:pt idx="21165">
                  <c:v> $59 900,00 </c:v>
                </c:pt>
                <c:pt idx="21166">
                  <c:v> $59 900,00 </c:v>
                </c:pt>
                <c:pt idx="21167">
                  <c:v> $104 300,00 </c:v>
                </c:pt>
                <c:pt idx="21168">
                  <c:v> $63 100,00 </c:v>
                </c:pt>
                <c:pt idx="21169">
                  <c:v> $53 100,00 </c:v>
                </c:pt>
                <c:pt idx="21170">
                  <c:v> $53 100,00 </c:v>
                </c:pt>
                <c:pt idx="21171">
                  <c:v> $52 650,00 </c:v>
                </c:pt>
                <c:pt idx="21172">
                  <c:v> $52 650,00 </c:v>
                </c:pt>
                <c:pt idx="21173">
                  <c:v> $65 600,00 </c:v>
                </c:pt>
                <c:pt idx="21174">
                  <c:v> $55 600,00 </c:v>
                </c:pt>
                <c:pt idx="21175">
                  <c:v> $55 600,00 </c:v>
                </c:pt>
                <c:pt idx="21176">
                  <c:v> $55 150,00 </c:v>
                </c:pt>
                <c:pt idx="21177">
                  <c:v> $55 150,00 </c:v>
                </c:pt>
                <c:pt idx="21178">
                  <c:v> $101 700,00 </c:v>
                </c:pt>
                <c:pt idx="21179">
                  <c:v> $60 300,00 </c:v>
                </c:pt>
                <c:pt idx="21180">
                  <c:v> $54 200,00 </c:v>
                </c:pt>
                <c:pt idx="21181">
                  <c:v> $56 700,00 </c:v>
                </c:pt>
                <c:pt idx="21182">
                  <c:v> $68 700,00 </c:v>
                </c:pt>
                <c:pt idx="21183">
                  <c:v> $61 350,00 </c:v>
                </c:pt>
                <c:pt idx="21184">
                  <c:v> $103 200,00 </c:v>
                </c:pt>
                <c:pt idx="21185">
                  <c:v> $59 000,00 </c:v>
                </c:pt>
                <c:pt idx="21186">
                  <c:v> $59 000,00 </c:v>
                </c:pt>
                <c:pt idx="21187">
                  <c:v> $57 100,00 </c:v>
                </c:pt>
                <c:pt idx="21188">
                  <c:v> $62 350,00 </c:v>
                </c:pt>
                <c:pt idx="21189">
                  <c:v> $52 300,00 </c:v>
                </c:pt>
                <c:pt idx="21190">
                  <c:v> $52 300,00 </c:v>
                </c:pt>
                <c:pt idx="21191">
                  <c:v> $51 800,00 </c:v>
                </c:pt>
                <c:pt idx="21192">
                  <c:v> $51 800,00 </c:v>
                </c:pt>
                <c:pt idx="21193">
                  <c:v> $100 600,00 </c:v>
                </c:pt>
                <c:pt idx="21194">
                  <c:v> $93 600,00 </c:v>
                </c:pt>
                <c:pt idx="21195">
                  <c:v> $64 850,00 </c:v>
                </c:pt>
                <c:pt idx="21196">
                  <c:v> $54 800,00 </c:v>
                </c:pt>
                <c:pt idx="21197">
                  <c:v> $54 800,00 </c:v>
                </c:pt>
                <c:pt idx="21198">
                  <c:v> $54 300,00 </c:v>
                </c:pt>
                <c:pt idx="21199">
                  <c:v> $54 300,00 </c:v>
                </c:pt>
                <c:pt idx="21200">
                  <c:v> $59 400,00 </c:v>
                </c:pt>
                <c:pt idx="21201">
                  <c:v> $53 350,00 </c:v>
                </c:pt>
                <c:pt idx="21202">
                  <c:v> $55 850,00 </c:v>
                </c:pt>
                <c:pt idx="21203">
                  <c:v> $67 750,00 </c:v>
                </c:pt>
                <c:pt idx="21204">
                  <c:v> $60 200,00 </c:v>
                </c:pt>
                <c:pt idx="21205">
                  <c:v> $102 370,00 </c:v>
                </c:pt>
                <c:pt idx="21206">
                  <c:v> $58 600,00 </c:v>
                </c:pt>
                <c:pt idx="21207">
                  <c:v> $58 600,00 </c:v>
                </c:pt>
                <c:pt idx="21208">
                  <c:v> $51 900,00 </c:v>
                </c:pt>
                <c:pt idx="21209">
                  <c:v> $51 900,00 </c:v>
                </c:pt>
                <c:pt idx="21210">
                  <c:v> $51 400,00 </c:v>
                </c:pt>
                <c:pt idx="21211">
                  <c:v> $51 400,00 </c:v>
                </c:pt>
                <c:pt idx="21212">
                  <c:v> $56 700,00 </c:v>
                </c:pt>
                <c:pt idx="21213">
                  <c:v> $99 770,00 </c:v>
                </c:pt>
                <c:pt idx="21214">
                  <c:v> $92 770,00 </c:v>
                </c:pt>
                <c:pt idx="21215">
                  <c:v> $61 400,00 </c:v>
                </c:pt>
                <c:pt idx="21216">
                  <c:v> $54 400,00 </c:v>
                </c:pt>
                <c:pt idx="21217">
                  <c:v> $54 400,00 </c:v>
                </c:pt>
                <c:pt idx="21218">
                  <c:v> $53 900,00 </c:v>
                </c:pt>
                <c:pt idx="21219">
                  <c:v> $53 900,00 </c:v>
                </c:pt>
                <c:pt idx="21220">
                  <c:v> $59 000,00 </c:v>
                </c:pt>
                <c:pt idx="21221">
                  <c:v> $52 200,00 </c:v>
                </c:pt>
                <c:pt idx="21222">
                  <c:v> $54 700,00 </c:v>
                </c:pt>
                <c:pt idx="21223">
                  <c:v> $67 300,00 </c:v>
                </c:pt>
                <c:pt idx="21224">
                  <c:v> $59 070,00 </c:v>
                </c:pt>
                <c:pt idx="21225">
                  <c:v> $92 400,00 </c:v>
                </c:pt>
                <c:pt idx="21226">
                  <c:v> $57 700,00 </c:v>
                </c:pt>
                <c:pt idx="21227">
                  <c:v> $57 700,00 </c:v>
                </c:pt>
                <c:pt idx="21228">
                  <c:v> $89 800,00 </c:v>
                </c:pt>
                <c:pt idx="21229">
                  <c:v> $52 200,00 </c:v>
                </c:pt>
                <c:pt idx="21230">
                  <c:v> $51 000,00 </c:v>
                </c:pt>
                <c:pt idx="21231">
                  <c:v> $52 200,00 </c:v>
                </c:pt>
                <c:pt idx="21232">
                  <c:v> $51 000,00 </c:v>
                </c:pt>
                <c:pt idx="21233">
                  <c:v> $55 800,00 </c:v>
                </c:pt>
                <c:pt idx="21234">
                  <c:v> $60 400,00 </c:v>
                </c:pt>
                <c:pt idx="21235">
                  <c:v> $53 500,00 </c:v>
                </c:pt>
                <c:pt idx="21236">
                  <c:v> $53 500,00 </c:v>
                </c:pt>
                <c:pt idx="21237">
                  <c:v> $57 960,00 </c:v>
                </c:pt>
                <c:pt idx="21238">
                  <c:v> $51 120,00 </c:v>
                </c:pt>
                <c:pt idx="21239">
                  <c:v> $53 620,00 </c:v>
                </c:pt>
                <c:pt idx="21240">
                  <c:v> $66 220,00 </c:v>
                </c:pt>
                <c:pt idx="21241">
                  <c:v> $57 720,00 </c:v>
                </c:pt>
                <c:pt idx="21242">
                  <c:v> $91 500,00 </c:v>
                </c:pt>
                <c:pt idx="21243">
                  <c:v> $57 150,00 </c:v>
                </c:pt>
                <c:pt idx="21244">
                  <c:v> $57 150,00 </c:v>
                </c:pt>
                <c:pt idx="21245">
                  <c:v> $88 900,00 </c:v>
                </c:pt>
                <c:pt idx="21246">
                  <c:v> $51 690,00 </c:v>
                </c:pt>
                <c:pt idx="21247">
                  <c:v> $50 490,00 </c:v>
                </c:pt>
                <c:pt idx="21248">
                  <c:v> $51 690,00 </c:v>
                </c:pt>
                <c:pt idx="21249">
                  <c:v> $50 490,00 </c:v>
                </c:pt>
                <c:pt idx="21250">
                  <c:v> $59 790,00 </c:v>
                </c:pt>
                <c:pt idx="21251">
                  <c:v> $52 990,00 </c:v>
                </c:pt>
                <c:pt idx="21252">
                  <c:v> $52 990,00 </c:v>
                </c:pt>
                <c:pt idx="21253">
                  <c:v> $56 590,00 </c:v>
                </c:pt>
                <c:pt idx="21254">
                  <c:v> $49 800,00 </c:v>
                </c:pt>
                <c:pt idx="21255">
                  <c:v> $52 300,00 </c:v>
                </c:pt>
                <c:pt idx="21256">
                  <c:v> $64 800,00 </c:v>
                </c:pt>
                <c:pt idx="21257">
                  <c:v> $56 850,00 </c:v>
                </c:pt>
                <c:pt idx="21258">
                  <c:v> $56 200,00 </c:v>
                </c:pt>
                <c:pt idx="21259">
                  <c:v> $56 200,00 </c:v>
                </c:pt>
                <c:pt idx="21260">
                  <c:v> $87 600,00 </c:v>
                </c:pt>
                <c:pt idx="21261">
                  <c:v> $57 100,00 </c:v>
                </c:pt>
                <c:pt idx="21262">
                  <c:v> $57 100,00 </c:v>
                </c:pt>
                <c:pt idx="21263">
                  <c:v> $50 900,00 </c:v>
                </c:pt>
                <c:pt idx="21264">
                  <c:v> $49 400,00 </c:v>
                </c:pt>
                <c:pt idx="21265">
                  <c:v> $50 900,00 </c:v>
                </c:pt>
                <c:pt idx="21266">
                  <c:v> $49 400,00 </c:v>
                </c:pt>
                <c:pt idx="21267">
                  <c:v> $59 600,00 </c:v>
                </c:pt>
                <c:pt idx="21268">
                  <c:v> $59 600,00 </c:v>
                </c:pt>
                <c:pt idx="21269">
                  <c:v> $51 900,00 </c:v>
                </c:pt>
                <c:pt idx="21270">
                  <c:v> $51 900,00 </c:v>
                </c:pt>
                <c:pt idx="21271">
                  <c:v> $55 450,00 </c:v>
                </c:pt>
                <c:pt idx="21272">
                  <c:v> $48 850,00 </c:v>
                </c:pt>
                <c:pt idx="21273">
                  <c:v> $64 800,00 </c:v>
                </c:pt>
                <c:pt idx="21274">
                  <c:v> $48 050,00 </c:v>
                </c:pt>
                <c:pt idx="21275">
                  <c:v> $85 750,00 </c:v>
                </c:pt>
                <c:pt idx="21276">
                  <c:v> $56 300,00 </c:v>
                </c:pt>
                <c:pt idx="21277">
                  <c:v> $56 300,00 </c:v>
                </c:pt>
                <c:pt idx="21278">
                  <c:v> $48 600,00 </c:v>
                </c:pt>
                <c:pt idx="21279">
                  <c:v> $48 600,00 </c:v>
                </c:pt>
                <c:pt idx="21280">
                  <c:v> $58 800,00 </c:v>
                </c:pt>
                <c:pt idx="21281">
                  <c:v> $58 800,00 </c:v>
                </c:pt>
                <c:pt idx="21282">
                  <c:v> $51 100,00 </c:v>
                </c:pt>
                <c:pt idx="21283">
                  <c:v> $51 100,00 </c:v>
                </c:pt>
                <c:pt idx="21284">
                  <c:v> $54 650,00 </c:v>
                </c:pt>
                <c:pt idx="21285">
                  <c:v> $53 200,00 </c:v>
                </c:pt>
                <c:pt idx="21286">
                  <c:v> $88 500,00 </c:v>
                </c:pt>
                <c:pt idx="21287">
                  <c:v> $57 250,00 </c:v>
                </c:pt>
                <c:pt idx="21288">
                  <c:v> $61 700,00 </c:v>
                </c:pt>
                <c:pt idx="21289">
                  <c:v> $53 200,00 </c:v>
                </c:pt>
                <c:pt idx="21290">
                  <c:v> $53 200,00 </c:v>
                </c:pt>
                <c:pt idx="21291">
                  <c:v> $87 700,00 </c:v>
                </c:pt>
                <c:pt idx="21292">
                  <c:v> $54 200,00 </c:v>
                </c:pt>
                <c:pt idx="21293">
                  <c:v> $63 200,00 </c:v>
                </c:pt>
                <c:pt idx="21294">
                  <c:v> $53 200,00 </c:v>
                </c:pt>
                <c:pt idx="21295">
                  <c:v> $52 700,00 </c:v>
                </c:pt>
                <c:pt idx="21296">
                  <c:v> $86 050,00 </c:v>
                </c:pt>
                <c:pt idx="21297">
                  <c:v> $55 950,00 </c:v>
                </c:pt>
                <c:pt idx="21298">
                  <c:v> $59 700,00 </c:v>
                </c:pt>
                <c:pt idx="21299">
                  <c:v> $51 200,00 </c:v>
                </c:pt>
                <c:pt idx="21300">
                  <c:v> $51 200,00 </c:v>
                </c:pt>
                <c:pt idx="21301">
                  <c:v> $85 300,00 </c:v>
                </c:pt>
                <c:pt idx="21302">
                  <c:v> $52 200,00 </c:v>
                </c:pt>
                <c:pt idx="21303">
                  <c:v> $52 200,00 </c:v>
                </c:pt>
                <c:pt idx="21304">
                  <c:v> $61 200,00 </c:v>
                </c:pt>
                <c:pt idx="21305">
                  <c:v> $52 700,00 </c:v>
                </c:pt>
                <c:pt idx="21306">
                  <c:v> $53 050,00 </c:v>
                </c:pt>
                <c:pt idx="21307">
                  <c:v> $85 400,00 </c:v>
                </c:pt>
                <c:pt idx="21308">
                  <c:v> $55 700,00 </c:v>
                </c:pt>
                <c:pt idx="21309">
                  <c:v> $84 600,00 </c:v>
                </c:pt>
                <c:pt idx="21310">
                  <c:v> $59 000,00 </c:v>
                </c:pt>
                <c:pt idx="21311">
                  <c:v> $50 550,00 </c:v>
                </c:pt>
                <c:pt idx="21312">
                  <c:v> $51 550,00 </c:v>
                </c:pt>
                <c:pt idx="21313">
                  <c:v> $61 500,00 </c:v>
                </c:pt>
                <c:pt idx="21314">
                  <c:v> $51 050,00 </c:v>
                </c:pt>
                <c:pt idx="21315">
                  <c:v> $82 600,00 </c:v>
                </c:pt>
                <c:pt idx="21316">
                  <c:v> $62 000,00 </c:v>
                </c:pt>
                <c:pt idx="21317">
                  <c:v> $54 800,00 </c:v>
                </c:pt>
                <c:pt idx="21318">
                  <c:v> $52 300,00 </c:v>
                </c:pt>
                <c:pt idx="21319">
                  <c:v> $81 800,00 </c:v>
                </c:pt>
                <c:pt idx="21320">
                  <c:v> $58 400,00 </c:v>
                </c:pt>
                <c:pt idx="21321">
                  <c:v> $60 900,00 </c:v>
                </c:pt>
                <c:pt idx="21322">
                  <c:v> $52 550,00 </c:v>
                </c:pt>
                <c:pt idx="21323">
                  <c:v> $50 050,00 </c:v>
                </c:pt>
                <c:pt idx="21324">
                  <c:v> $48 500,00 </c:v>
                </c:pt>
                <c:pt idx="21325">
                  <c:v> $82 600,00 </c:v>
                </c:pt>
                <c:pt idx="21326">
                  <c:v> $61 400,00 </c:v>
                </c:pt>
                <c:pt idx="21327">
                  <c:v> $53 250,00 </c:v>
                </c:pt>
                <c:pt idx="21328">
                  <c:v> $50 750,00 </c:v>
                </c:pt>
                <c:pt idx="21329">
                  <c:v> $80 800,00 </c:v>
                </c:pt>
                <c:pt idx="21330">
                  <c:v> $57 800,00 </c:v>
                </c:pt>
                <c:pt idx="21331">
                  <c:v> $59 400,00 </c:v>
                </c:pt>
                <c:pt idx="21332">
                  <c:v> $51 000,00 </c:v>
                </c:pt>
                <c:pt idx="21333">
                  <c:v> $50 350,00 </c:v>
                </c:pt>
                <c:pt idx="21334">
                  <c:v> $48 075,00 </c:v>
                </c:pt>
                <c:pt idx="21335">
                  <c:v> $59 950,00 </c:v>
                </c:pt>
                <c:pt idx="21336">
                  <c:v> $53 050,00 </c:v>
                </c:pt>
                <c:pt idx="21337">
                  <c:v> $50 550,00 </c:v>
                </c:pt>
                <c:pt idx="21338">
                  <c:v> $78 550,00 </c:v>
                </c:pt>
                <c:pt idx="21339">
                  <c:v> $56 325,00 </c:v>
                </c:pt>
                <c:pt idx="21340">
                  <c:v> $58 825,00 </c:v>
                </c:pt>
                <c:pt idx="21341">
                  <c:v> $50 575,00 </c:v>
                </c:pt>
                <c:pt idx="21342">
                  <c:v> $46 950,00 </c:v>
                </c:pt>
                <c:pt idx="21343">
                  <c:v> $52 100,00 </c:v>
                </c:pt>
                <c:pt idx="21344">
                  <c:v> $49 250,00 </c:v>
                </c:pt>
                <c:pt idx="21345">
                  <c:v> $76 000,00 </c:v>
                </c:pt>
                <c:pt idx="21346">
                  <c:v> $54 850,00 </c:v>
                </c:pt>
                <c:pt idx="21347">
                  <c:v> $48 450,00 </c:v>
                </c:pt>
                <c:pt idx="21348">
                  <c:v> $52 100,00 </c:v>
                </c:pt>
                <c:pt idx="21349">
                  <c:v> $49 250,00 </c:v>
                </c:pt>
                <c:pt idx="21350">
                  <c:v> $71 350,00 </c:v>
                </c:pt>
                <c:pt idx="21351">
                  <c:v> $53 850,00 </c:v>
                </c:pt>
                <c:pt idx="21352">
                  <c:v> $56 700,00 </c:v>
                </c:pt>
                <c:pt idx="21353">
                  <c:v> $56 700,00 </c:v>
                </c:pt>
                <c:pt idx="21354">
                  <c:v> $53 850,00 </c:v>
                </c:pt>
                <c:pt idx="21355">
                  <c:v> $48 450,00 </c:v>
                </c:pt>
                <c:pt idx="21356">
                  <c:v> $51 300,00 </c:v>
                </c:pt>
                <c:pt idx="21357">
                  <c:v> $51 300,00 </c:v>
                </c:pt>
                <c:pt idx="21358">
                  <c:v> $47 850,00 </c:v>
                </c:pt>
                <c:pt idx="21359">
                  <c:v> $51 500,00 </c:v>
                </c:pt>
                <c:pt idx="21360">
                  <c:v> $48 650,00 </c:v>
                </c:pt>
                <c:pt idx="21361">
                  <c:v> $70 300,00 </c:v>
                </c:pt>
                <c:pt idx="21362">
                  <c:v> $56 050,00 </c:v>
                </c:pt>
                <c:pt idx="21363">
                  <c:v> $53 200,00 </c:v>
                </c:pt>
                <c:pt idx="21364">
                  <c:v> $50 700,00 </c:v>
                </c:pt>
                <c:pt idx="21365">
                  <c:v> $47 100,00 </c:v>
                </c:pt>
                <c:pt idx="21366">
                  <c:v> $50 750,00 </c:v>
                </c:pt>
                <c:pt idx="21367">
                  <c:v> $47 950,00 </c:v>
                </c:pt>
                <c:pt idx="21368">
                  <c:v> $69 800,00 </c:v>
                </c:pt>
                <c:pt idx="21369">
                  <c:v> $55 250,00 </c:v>
                </c:pt>
                <c:pt idx="21370">
                  <c:v> $52 450,00 </c:v>
                </c:pt>
                <c:pt idx="21371">
                  <c:v> $49 900,00 </c:v>
                </c:pt>
                <c:pt idx="21372">
                  <c:v> $42 400,00 </c:v>
                </c:pt>
                <c:pt idx="21373">
                  <c:v> $49 990,00 </c:v>
                </c:pt>
                <c:pt idx="21374">
                  <c:v> $47 200,00 </c:v>
                </c:pt>
                <c:pt idx="21375">
                  <c:v> $69 100,00 </c:v>
                </c:pt>
                <c:pt idx="21376">
                  <c:v> $51 300,00 </c:v>
                </c:pt>
                <c:pt idx="21377">
                  <c:v> $48 990,00 </c:v>
                </c:pt>
                <c:pt idx="21378">
                  <c:v> $46 200,00 </c:v>
                </c:pt>
                <c:pt idx="21379">
                  <c:v> $41 800,00 </c:v>
                </c:pt>
                <c:pt idx="21380">
                  <c:v> $49 250,00 </c:v>
                </c:pt>
                <c:pt idx="21381">
                  <c:v> $46 500,00 </c:v>
                </c:pt>
                <c:pt idx="21382">
                  <c:v> $50 600,00 </c:v>
                </c:pt>
                <c:pt idx="21383">
                  <c:v> $48 250,00 </c:v>
                </c:pt>
                <c:pt idx="21384">
                  <c:v> $45 500,00 </c:v>
                </c:pt>
                <c:pt idx="21385">
                  <c:v> $39 900,00 </c:v>
                </c:pt>
                <c:pt idx="21386">
                  <c:v> $49 900,00 </c:v>
                </c:pt>
                <c:pt idx="21387">
                  <c:v> $44 800,00 </c:v>
                </c:pt>
                <c:pt idx="21388">
                  <c:v> $39 900,00 </c:v>
                </c:pt>
                <c:pt idx="21389">
                  <c:v> $43 500,00 </c:v>
                </c:pt>
                <c:pt idx="21390">
                  <c:v> $79 000,00 </c:v>
                </c:pt>
                <c:pt idx="21391">
                  <c:v> $47 500,00 </c:v>
                </c:pt>
                <c:pt idx="21392">
                  <c:v> $52 500,00 </c:v>
                </c:pt>
                <c:pt idx="21393">
                  <c:v> $43 500,00 </c:v>
                </c:pt>
                <c:pt idx="21394">
                  <c:v> $41 000,00 </c:v>
                </c:pt>
                <c:pt idx="21395">
                  <c:v> $63 000,00 </c:v>
                </c:pt>
                <c:pt idx="21396">
                  <c:v> $63 900,00 </c:v>
                </c:pt>
                <c:pt idx="21397">
                  <c:v> $48 950,00 </c:v>
                </c:pt>
                <c:pt idx="21398">
                  <c:v> $61 350,00 </c:v>
                </c:pt>
                <c:pt idx="21399">
                  <c:v> $48 400,00 </c:v>
                </c:pt>
                <c:pt idx="21400">
                  <c:v> $180 100,00 </c:v>
                </c:pt>
                <c:pt idx="21401">
                  <c:v> $101 350,00 </c:v>
                </c:pt>
                <c:pt idx="21402">
                  <c:v> $91 250,00 </c:v>
                </c:pt>
                <c:pt idx="21403">
                  <c:v> $199 900,00 </c:v>
                </c:pt>
                <c:pt idx="21404">
                  <c:v> $232 550,00 </c:v>
                </c:pt>
                <c:pt idx="21405">
                  <c:v> $241 450,00 </c:v>
                </c:pt>
                <c:pt idx="21406">
                  <c:v> $134 300,00 </c:v>
                </c:pt>
                <c:pt idx="21407">
                  <c:v> $253 550,00 </c:v>
                </c:pt>
                <c:pt idx="21408">
                  <c:v> $104 350,00 </c:v>
                </c:pt>
                <c:pt idx="21409">
                  <c:v> $94 250,00 </c:v>
                </c:pt>
                <c:pt idx="21410">
                  <c:v> $170 750,00 </c:v>
                </c:pt>
                <c:pt idx="21411">
                  <c:v> $149 550,00 </c:v>
                </c:pt>
                <c:pt idx="21412">
                  <c:v> $125 950,00 </c:v>
                </c:pt>
                <c:pt idx="21413">
                  <c:v> $169 450,00 </c:v>
                </c:pt>
                <c:pt idx="21414">
                  <c:v> $179 500,00 </c:v>
                </c:pt>
                <c:pt idx="21415">
                  <c:v> $99 900,00 </c:v>
                </c:pt>
                <c:pt idx="21416">
                  <c:v> $89 900,00 </c:v>
                </c:pt>
                <c:pt idx="21417">
                  <c:v> $198 700,00 </c:v>
                </c:pt>
                <c:pt idx="21418">
                  <c:v> $229 500,00 </c:v>
                </c:pt>
                <c:pt idx="21419">
                  <c:v> $238 900,00 </c:v>
                </c:pt>
                <c:pt idx="21420">
                  <c:v> $133 300,00 </c:v>
                </c:pt>
                <c:pt idx="21421">
                  <c:v> $250 900,00 </c:v>
                </c:pt>
                <c:pt idx="21422">
                  <c:v> $102 900,00 </c:v>
                </c:pt>
                <c:pt idx="21423">
                  <c:v> $92 900,00 </c:v>
                </c:pt>
                <c:pt idx="21424">
                  <c:v> $168 600,00 </c:v>
                </c:pt>
                <c:pt idx="21425">
                  <c:v> $147 500,00 </c:v>
                </c:pt>
                <c:pt idx="21426">
                  <c:v> $124 500,00 </c:v>
                </c:pt>
                <c:pt idx="21427">
                  <c:v> $167 700,00 </c:v>
                </c:pt>
                <c:pt idx="21428">
                  <c:v> $163 150,00 </c:v>
                </c:pt>
                <c:pt idx="21429">
                  <c:v> $169 050,00 </c:v>
                </c:pt>
                <c:pt idx="21430">
                  <c:v> $95 650,00 </c:v>
                </c:pt>
                <c:pt idx="21431">
                  <c:v> $95 650,00 </c:v>
                </c:pt>
                <c:pt idx="21432">
                  <c:v> $189 350,00 </c:v>
                </c:pt>
                <c:pt idx="21433">
                  <c:v> $224 650,00 </c:v>
                </c:pt>
                <c:pt idx="21434">
                  <c:v> $98 650,00 </c:v>
                </c:pt>
                <c:pt idx="21435">
                  <c:v> $143 250,00 </c:v>
                </c:pt>
                <c:pt idx="21436">
                  <c:v> $234 050,00 </c:v>
                </c:pt>
                <c:pt idx="21437">
                  <c:v> $121 550,00 </c:v>
                </c:pt>
                <c:pt idx="21438">
                  <c:v> $119 900,00 </c:v>
                </c:pt>
                <c:pt idx="21439">
                  <c:v> $222 000,00 </c:v>
                </c:pt>
                <c:pt idx="21440">
                  <c:v> $166 900,00 </c:v>
                </c:pt>
                <c:pt idx="21441">
                  <c:v> $94 400,00 </c:v>
                </c:pt>
                <c:pt idx="21442">
                  <c:v> $94 400,00 </c:v>
                </c:pt>
                <c:pt idx="21443">
                  <c:v> $141 450,00 </c:v>
                </c:pt>
                <c:pt idx="21444">
                  <c:v> $97 400,00 </c:v>
                </c:pt>
                <c:pt idx="21445">
                  <c:v> $230 900,00 </c:v>
                </c:pt>
                <c:pt idx="21446">
                  <c:v> $160 900,00 </c:v>
                </c:pt>
                <c:pt idx="21447">
                  <c:v> $95 900,00 </c:v>
                </c:pt>
                <c:pt idx="21448">
                  <c:v> $92 900,00 </c:v>
                </c:pt>
                <c:pt idx="21449">
                  <c:v> $139 500,00 </c:v>
                </c:pt>
                <c:pt idx="21450">
                  <c:v> $93 000,00 </c:v>
                </c:pt>
                <c:pt idx="21451">
                  <c:v> $212 000,00 </c:v>
                </c:pt>
                <c:pt idx="21452">
                  <c:v> $140 000,00 </c:v>
                </c:pt>
                <c:pt idx="21453">
                  <c:v> $160 300,00 </c:v>
                </c:pt>
                <c:pt idx="21454">
                  <c:v> $95 000,00 </c:v>
                </c:pt>
                <c:pt idx="21455">
                  <c:v> $92 350,00 </c:v>
                </c:pt>
                <c:pt idx="21456">
                  <c:v> $98 000,00 </c:v>
                </c:pt>
                <c:pt idx="21457">
                  <c:v> $92 550,00 </c:v>
                </c:pt>
                <c:pt idx="21458">
                  <c:v> $210 900,00 </c:v>
                </c:pt>
                <c:pt idx="21459">
                  <c:v> $139 300,00 </c:v>
                </c:pt>
                <c:pt idx="21460">
                  <c:v> $159 500,00 </c:v>
                </c:pt>
                <c:pt idx="21461">
                  <c:v> $94 500,00 </c:v>
                </c:pt>
                <c:pt idx="21462">
                  <c:v> $91 850,00 </c:v>
                </c:pt>
                <c:pt idx="21463">
                  <c:v> $97 500,00 </c:v>
                </c:pt>
                <c:pt idx="21464">
                  <c:v> $96 000,00 </c:v>
                </c:pt>
                <c:pt idx="21465">
                  <c:v> $209 000,00 </c:v>
                </c:pt>
                <c:pt idx="21466">
                  <c:v> $138 000,00 </c:v>
                </c:pt>
                <c:pt idx="21467">
                  <c:v> $158 050,00 </c:v>
                </c:pt>
                <c:pt idx="21468">
                  <c:v> $93 000,00 </c:v>
                </c:pt>
                <c:pt idx="21469">
                  <c:v> $91 000,00 </c:v>
                </c:pt>
                <c:pt idx="21470">
                  <c:v> $94 600,00 </c:v>
                </c:pt>
                <c:pt idx="21471">
                  <c:v> $201 150,00 </c:v>
                </c:pt>
                <c:pt idx="21472">
                  <c:v> $133 550,00 </c:v>
                </c:pt>
                <c:pt idx="21473">
                  <c:v> $149 700,00 </c:v>
                </c:pt>
                <c:pt idx="21474">
                  <c:v> $91 600,00 </c:v>
                </c:pt>
                <c:pt idx="21475">
                  <c:v> $87 950,00 </c:v>
                </c:pt>
                <c:pt idx="21476">
                  <c:v> $92 350,00 </c:v>
                </c:pt>
                <c:pt idx="21477">
                  <c:v> $131 350,00 </c:v>
                </c:pt>
                <c:pt idx="21478">
                  <c:v> $198 950,00 </c:v>
                </c:pt>
                <c:pt idx="21479">
                  <c:v> $89 350,00 </c:v>
                </c:pt>
                <c:pt idx="21480">
                  <c:v> $147 450,00 </c:v>
                </c:pt>
                <c:pt idx="21481">
                  <c:v> $89 700,00 </c:v>
                </c:pt>
                <c:pt idx="21482">
                  <c:v> $127 000,00 </c:v>
                </c:pt>
                <c:pt idx="21483">
                  <c:v> $194 000,00 </c:v>
                </c:pt>
                <c:pt idx="21484">
                  <c:v> $86 700,00 </c:v>
                </c:pt>
                <c:pt idx="21485">
                  <c:v> $144 200,00 </c:v>
                </c:pt>
                <c:pt idx="21486">
                  <c:v> $88 750,00 </c:v>
                </c:pt>
                <c:pt idx="21487">
                  <c:v> $181 500,00 </c:v>
                </c:pt>
                <c:pt idx="21488">
                  <c:v> $85 400,00 </c:v>
                </c:pt>
                <c:pt idx="21489">
                  <c:v> $139 900,00 </c:v>
                </c:pt>
                <c:pt idx="21490">
                  <c:v> $64 900,00 </c:v>
                </c:pt>
                <c:pt idx="21491">
                  <c:v> $169 000,00 </c:v>
                </c:pt>
                <c:pt idx="21492">
                  <c:v> $114 150,00 </c:v>
                </c:pt>
                <c:pt idx="21493">
                  <c:v> $127 950,00 </c:v>
                </c:pt>
                <c:pt idx="21494">
                  <c:v> $86 050,00 </c:v>
                </c:pt>
                <c:pt idx="21495">
                  <c:v> $86 050,00 </c:v>
                </c:pt>
                <c:pt idx="21496">
                  <c:v> $77 250,00 </c:v>
                </c:pt>
                <c:pt idx="21497">
                  <c:v> $77 250,00 </c:v>
                </c:pt>
                <c:pt idx="21498">
                  <c:v> $75 300,00 </c:v>
                </c:pt>
                <c:pt idx="21499">
                  <c:v> $111 900,00 </c:v>
                </c:pt>
                <c:pt idx="21500">
                  <c:v> $124 750,00 </c:v>
                </c:pt>
                <c:pt idx="21501">
                  <c:v> $83 900,00 </c:v>
                </c:pt>
                <c:pt idx="21502">
                  <c:v> $83 900,00 </c:v>
                </c:pt>
                <c:pt idx="21503">
                  <c:v> $75 300,00 </c:v>
                </c:pt>
                <c:pt idx="21504">
                  <c:v> $74 250,00 </c:v>
                </c:pt>
                <c:pt idx="21505">
                  <c:v> $110 250,00 </c:v>
                </c:pt>
                <c:pt idx="21506">
                  <c:v> $122 900,00 </c:v>
                </c:pt>
                <c:pt idx="21507">
                  <c:v> $82 700,00 </c:v>
                </c:pt>
                <c:pt idx="21508">
                  <c:v> $85 600,00 </c:v>
                </c:pt>
                <c:pt idx="21509">
                  <c:v> $77 150,00 </c:v>
                </c:pt>
                <c:pt idx="21510">
                  <c:v> $72 600,00 </c:v>
                </c:pt>
                <c:pt idx="21511">
                  <c:v> $83 900,00 </c:v>
                </c:pt>
                <c:pt idx="21512">
                  <c:v> $75 500,00 </c:v>
                </c:pt>
                <c:pt idx="21513">
                  <c:v> $106 500,00 </c:v>
                </c:pt>
                <c:pt idx="21514">
                  <c:v> $120 540,00 </c:v>
                </c:pt>
                <c:pt idx="21515">
                  <c:v> $81 000,00 </c:v>
                </c:pt>
                <c:pt idx="21516">
                  <c:v> $71 850,00 </c:v>
                </c:pt>
                <c:pt idx="21517">
                  <c:v> $99 500,00 </c:v>
                </c:pt>
                <c:pt idx="21518">
                  <c:v> $115 200,00 </c:v>
                </c:pt>
                <c:pt idx="21519">
                  <c:v> $155 200,00 </c:v>
                </c:pt>
                <c:pt idx="21520">
                  <c:v> $80 200,00 </c:v>
                </c:pt>
                <c:pt idx="21521">
                  <c:v> $70 800,00 </c:v>
                </c:pt>
                <c:pt idx="21522">
                  <c:v> $98 000,00 </c:v>
                </c:pt>
                <c:pt idx="21523">
                  <c:v> $114 000,00 </c:v>
                </c:pt>
                <c:pt idx="21524">
                  <c:v> $78 950,00 </c:v>
                </c:pt>
                <c:pt idx="21525">
                  <c:v> $69 700,00 </c:v>
                </c:pt>
                <c:pt idx="21526">
                  <c:v> $77 850,00 </c:v>
                </c:pt>
                <c:pt idx="21527">
                  <c:v> $68 000,00 </c:v>
                </c:pt>
                <c:pt idx="21528">
                  <c:v> $134 250,00 </c:v>
                </c:pt>
                <c:pt idx="21529">
                  <c:v> $87 500,00 </c:v>
                </c:pt>
                <c:pt idx="21530">
                  <c:v> $73 900,00 </c:v>
                </c:pt>
                <c:pt idx="21531">
                  <c:v> $64 750,00 </c:v>
                </c:pt>
                <c:pt idx="21532">
                  <c:v> $67 300,00 </c:v>
                </c:pt>
                <c:pt idx="21533">
                  <c:v> $132 250,00 </c:v>
                </c:pt>
                <c:pt idx="21534">
                  <c:v> $87 500,00 </c:v>
                </c:pt>
                <c:pt idx="21535">
                  <c:v> $73 900,00 </c:v>
                </c:pt>
                <c:pt idx="21536">
                  <c:v> $64 000,00 </c:v>
                </c:pt>
                <c:pt idx="21537">
                  <c:v> $91 900,00 </c:v>
                </c:pt>
                <c:pt idx="21538">
                  <c:v> $130 300,00 </c:v>
                </c:pt>
                <c:pt idx="21539">
                  <c:v> $87 500,00 </c:v>
                </c:pt>
                <c:pt idx="21540">
                  <c:v> $73 900,00 </c:v>
                </c:pt>
                <c:pt idx="21541">
                  <c:v> $63 300,00 </c:v>
                </c:pt>
                <c:pt idx="21542">
                  <c:v> $66 600,00 </c:v>
                </c:pt>
                <c:pt idx="21543">
                  <c:v> $133 300,00 </c:v>
                </c:pt>
                <c:pt idx="21544">
                  <c:v> $91 900,00 </c:v>
                </c:pt>
                <c:pt idx="21545">
                  <c:v> $130 300,00 </c:v>
                </c:pt>
                <c:pt idx="21546">
                  <c:v> $87 500,00 </c:v>
                </c:pt>
                <c:pt idx="21547">
                  <c:v> $73 900,00 </c:v>
                </c:pt>
                <c:pt idx="21548">
                  <c:v> $62 700,00 </c:v>
                </c:pt>
                <c:pt idx="21549">
                  <c:v> $65 900,00 </c:v>
                </c:pt>
                <c:pt idx="21550">
                  <c:v> $133 300,00 </c:v>
                </c:pt>
                <c:pt idx="21551">
                  <c:v> $91 900,00 </c:v>
                </c:pt>
                <c:pt idx="21552">
                  <c:v> $65 900,00 </c:v>
                </c:pt>
                <c:pt idx="21553">
                  <c:v> $130 300,00 </c:v>
                </c:pt>
                <c:pt idx="21554">
                  <c:v> $87 500,00 </c:v>
                </c:pt>
                <c:pt idx="21555">
                  <c:v> $73 900,00 </c:v>
                </c:pt>
                <c:pt idx="21556">
                  <c:v> $62 700,00 </c:v>
                </c:pt>
                <c:pt idx="21557">
                  <c:v> $65 900,00 </c:v>
                </c:pt>
                <c:pt idx="21558">
                  <c:v> $133 300,00 </c:v>
                </c:pt>
                <c:pt idx="21559">
                  <c:v> $136 500,00 </c:v>
                </c:pt>
                <c:pt idx="21560">
                  <c:v> $158 850,00 </c:v>
                </c:pt>
                <c:pt idx="21561">
                  <c:v> $124 700,00 </c:v>
                </c:pt>
                <c:pt idx="21562">
                  <c:v> $132 700,00 </c:v>
                </c:pt>
                <c:pt idx="21563">
                  <c:v> $159 350,00 </c:v>
                </c:pt>
                <c:pt idx="21564">
                  <c:v> $147 300,00 </c:v>
                </c:pt>
                <c:pt idx="21565">
                  <c:v> $112 700,00 </c:v>
                </c:pt>
                <c:pt idx="21566">
                  <c:v> $159 000,00 </c:v>
                </c:pt>
                <c:pt idx="21567">
                  <c:v> $112 400,00 </c:v>
                </c:pt>
                <c:pt idx="21568">
                  <c:v> $157 000,00 </c:v>
                </c:pt>
                <c:pt idx="21569">
                  <c:v> $124 400,00 </c:v>
                </c:pt>
                <c:pt idx="21570">
                  <c:v> $132 400,00 </c:v>
                </c:pt>
                <c:pt idx="21571">
                  <c:v> $157 000,00 </c:v>
                </c:pt>
                <c:pt idx="21572">
                  <c:v> $145 000,00 </c:v>
                </c:pt>
                <c:pt idx="21573">
                  <c:v> $129 900,00 </c:v>
                </c:pt>
                <c:pt idx="21574">
                  <c:v> $20 700,00 </c:v>
                </c:pt>
                <c:pt idx="21575">
                  <c:v> $24 100,00 </c:v>
                </c:pt>
                <c:pt idx="21576">
                  <c:v> $30 600,00 </c:v>
                </c:pt>
                <c:pt idx="21577">
                  <c:v> $20 700,00 </c:v>
                </c:pt>
                <c:pt idx="21578">
                  <c:v> $24 100,00 </c:v>
                </c:pt>
                <c:pt idx="21579">
                  <c:v> $30 600,00 </c:v>
                </c:pt>
                <c:pt idx="21580">
                  <c:v> $19 950,00 </c:v>
                </c:pt>
                <c:pt idx="21581">
                  <c:v> $23 600,00 </c:v>
                </c:pt>
                <c:pt idx="21582">
                  <c:v> $19 700,00 </c:v>
                </c:pt>
                <c:pt idx="21583">
                  <c:v> $23 300,00 </c:v>
                </c:pt>
                <c:pt idx="21584">
                  <c:v> $30 100,00 </c:v>
                </c:pt>
                <c:pt idx="21585">
                  <c:v> $19 500,00 </c:v>
                </c:pt>
                <c:pt idx="21586">
                  <c:v> $23 100,00 </c:v>
                </c:pt>
                <c:pt idx="21587">
                  <c:v> $29 900,00 </c:v>
                </c:pt>
                <c:pt idx="21588">
                  <c:v> $19 400,00 </c:v>
                </c:pt>
                <c:pt idx="21589">
                  <c:v> $23 000,00 </c:v>
                </c:pt>
                <c:pt idx="21590">
                  <c:v> $29 100,00 </c:v>
                </c:pt>
                <c:pt idx="21591">
                  <c:v> $18 800,00 </c:v>
                </c:pt>
                <c:pt idx="21592">
                  <c:v> $22 300,00 </c:v>
                </c:pt>
                <c:pt idx="21593">
                  <c:v> $28 800,00 </c:v>
                </c:pt>
                <c:pt idx="21594">
                  <c:v> $18 550,00 </c:v>
                </c:pt>
                <c:pt idx="21595">
                  <c:v> $21 950,00 </c:v>
                </c:pt>
                <c:pt idx="21596">
                  <c:v> $28 550,00 </c:v>
                </c:pt>
                <c:pt idx="21597">
                  <c:v> $18 050,00 </c:v>
                </c:pt>
                <c:pt idx="21598">
                  <c:v> $21 200,00 </c:v>
                </c:pt>
                <c:pt idx="21599">
                  <c:v> $18 050,00 </c:v>
                </c:pt>
                <c:pt idx="21600">
                  <c:v> $21 200,00 </c:v>
                </c:pt>
                <c:pt idx="21601">
                  <c:v> $17 450,00 </c:v>
                </c:pt>
                <c:pt idx="21602">
                  <c:v> $30 600,00 </c:v>
                </c:pt>
                <c:pt idx="21603">
                  <c:v> $20 900,00 </c:v>
                </c:pt>
                <c:pt idx="21604">
                  <c:v> $16 950,00 </c:v>
                </c:pt>
                <c:pt idx="21605">
                  <c:v> $20 400,00 </c:v>
                </c:pt>
                <c:pt idx="21606">
                  <c:v> $16 449,00 </c:v>
                </c:pt>
                <c:pt idx="21607">
                  <c:v> $19 899,00 </c:v>
                </c:pt>
                <c:pt idx="21608">
                  <c:v> $16 425,00 </c:v>
                </c:pt>
                <c:pt idx="21609">
                  <c:v> $19 425,00 </c:v>
                </c:pt>
                <c:pt idx="21610">
                  <c:v> $16 300,00 </c:v>
                </c:pt>
                <c:pt idx="21611">
                  <c:v> $19 300,00 </c:v>
                </c:pt>
                <c:pt idx="21612">
                  <c:v> $28 900,00 </c:v>
                </c:pt>
                <c:pt idx="21613">
                  <c:v> $30 900,00 </c:v>
                </c:pt>
                <c:pt idx="21614">
                  <c:v> $26 900,00 </c:v>
                </c:pt>
                <c:pt idx="21615">
                  <c:v> $37 900,00 </c:v>
                </c:pt>
                <c:pt idx="21616">
                  <c:v> $36 900,00 </c:v>
                </c:pt>
                <c:pt idx="21617">
                  <c:v> $31 400,00 </c:v>
                </c:pt>
                <c:pt idx="21618">
                  <c:v> $28 600,00 </c:v>
                </c:pt>
                <c:pt idx="21619">
                  <c:v> $31 200,00 </c:v>
                </c:pt>
                <c:pt idx="21620">
                  <c:v> $26 600,00 </c:v>
                </c:pt>
                <c:pt idx="21621">
                  <c:v> $37 800,00 </c:v>
                </c:pt>
                <c:pt idx="21622">
                  <c:v> $36 800,00 </c:v>
                </c:pt>
                <c:pt idx="21623">
                  <c:v> $31 700,00 </c:v>
                </c:pt>
                <c:pt idx="21624">
                  <c:v> $35 350,00 </c:v>
                </c:pt>
                <c:pt idx="21625">
                  <c:v> $26 100,00 </c:v>
                </c:pt>
                <c:pt idx="21626">
                  <c:v> $22 750,00 </c:v>
                </c:pt>
                <c:pt idx="21627">
                  <c:v> $27 850,00 </c:v>
                </c:pt>
                <c:pt idx="21628">
                  <c:v> $35 350,00 </c:v>
                </c:pt>
                <c:pt idx="21629">
                  <c:v> $26 100,00 </c:v>
                </c:pt>
                <c:pt idx="21630">
                  <c:v> $22 750,00 </c:v>
                </c:pt>
                <c:pt idx="21631">
                  <c:v> $27 850,00 </c:v>
                </c:pt>
                <c:pt idx="21632">
                  <c:v> $34 950,00 </c:v>
                </c:pt>
                <c:pt idx="21633">
                  <c:v> $25 700,00 </c:v>
                </c:pt>
                <c:pt idx="21634">
                  <c:v> $22 100,00 </c:v>
                </c:pt>
                <c:pt idx="21635">
                  <c:v> $27 400,00 </c:v>
                </c:pt>
                <c:pt idx="21636">
                  <c:v> $34 850,00 </c:v>
                </c:pt>
                <c:pt idx="21637">
                  <c:v> $25 600,00 </c:v>
                </c:pt>
                <c:pt idx="21638">
                  <c:v> $22 000,00 </c:v>
                </c:pt>
                <c:pt idx="21639">
                  <c:v> $27 300,00 </c:v>
                </c:pt>
                <c:pt idx="21640">
                  <c:v> $27 050,00 </c:v>
                </c:pt>
                <c:pt idx="21641">
                  <c:v> $25 350,00 </c:v>
                </c:pt>
                <c:pt idx="21642">
                  <c:v> $21 750,00 </c:v>
                </c:pt>
                <c:pt idx="21643">
                  <c:v> $26 950,00 </c:v>
                </c:pt>
                <c:pt idx="21644">
                  <c:v> $25 250,00 </c:v>
                </c:pt>
                <c:pt idx="21645">
                  <c:v> $21 650,00 </c:v>
                </c:pt>
                <c:pt idx="21646">
                  <c:v> $21 900,00 </c:v>
                </c:pt>
                <c:pt idx="21647">
                  <c:v> $21 900,00 </c:v>
                </c:pt>
                <c:pt idx="21648">
                  <c:v> $31 900,00 </c:v>
                </c:pt>
                <c:pt idx="21649">
                  <c:v> $25 900,00 </c:v>
                </c:pt>
                <c:pt idx="21650">
                  <c:v> $21 600,00 </c:v>
                </c:pt>
                <c:pt idx="21651">
                  <c:v> $21 600,00 </c:v>
                </c:pt>
                <c:pt idx="21652">
                  <c:v> $31 800,00 </c:v>
                </c:pt>
                <c:pt idx="21653">
                  <c:v> $25 200,00 </c:v>
                </c:pt>
                <c:pt idx="21654">
                  <c:v> $26 900,00 </c:v>
                </c:pt>
                <c:pt idx="21655">
                  <c:v> $28 900,00 </c:v>
                </c:pt>
                <c:pt idx="21656">
                  <c:v> $24 900,00 </c:v>
                </c:pt>
                <c:pt idx="21657">
                  <c:v> $35 900,00 </c:v>
                </c:pt>
                <c:pt idx="21658">
                  <c:v> $30 900,00 </c:v>
                </c:pt>
                <c:pt idx="21659">
                  <c:v> $26 650,00 </c:v>
                </c:pt>
                <c:pt idx="21660">
                  <c:v> $28 450,00 </c:v>
                </c:pt>
                <c:pt idx="21661">
                  <c:v> $24 800,00 </c:v>
                </c:pt>
                <c:pt idx="21662">
                  <c:v> $35 900,00 </c:v>
                </c:pt>
                <c:pt idx="21663">
                  <c:v> $30 300,00 </c:v>
                </c:pt>
                <c:pt idx="21664">
                  <c:v> $22 900,00 </c:v>
                </c:pt>
                <c:pt idx="21665">
                  <c:v> $22 900,00 </c:v>
                </c:pt>
                <c:pt idx="21666">
                  <c:v> $26 900,00 </c:v>
                </c:pt>
                <c:pt idx="21667">
                  <c:v> $22 600,00 </c:v>
                </c:pt>
                <c:pt idx="21668">
                  <c:v> $26 200,00 </c:v>
                </c:pt>
                <c:pt idx="21669">
                  <c:v> $26 900,00 </c:v>
                </c:pt>
                <c:pt idx="21670">
                  <c:v> $36 900,00 </c:v>
                </c:pt>
                <c:pt idx="21671">
                  <c:v> $30 900,00 </c:v>
                </c:pt>
                <c:pt idx="21672">
                  <c:v> $26 700,00 </c:v>
                </c:pt>
                <c:pt idx="21673">
                  <c:v> $36 600,00 </c:v>
                </c:pt>
                <c:pt idx="21674">
                  <c:v> $30 400,00 </c:v>
                </c:pt>
                <c:pt idx="21675">
                  <c:v> $14 995,00 </c:v>
                </c:pt>
                <c:pt idx="21676">
                  <c:v> $13 795,00 </c:v>
                </c:pt>
                <c:pt idx="21677">
                  <c:v> $16 495,00 </c:v>
                </c:pt>
                <c:pt idx="21678">
                  <c:v> $15 490,00 </c:v>
                </c:pt>
                <c:pt idx="21679">
                  <c:v> $15 845,00 </c:v>
                </c:pt>
                <c:pt idx="21680">
                  <c:v> $16 995,00 </c:v>
                </c:pt>
                <c:pt idx="21681">
                  <c:v> $14 595,00 </c:v>
                </c:pt>
                <c:pt idx="21682">
                  <c:v> $13 395,00 </c:v>
                </c:pt>
                <c:pt idx="21683">
                  <c:v> $16 095,00 </c:v>
                </c:pt>
                <c:pt idx="21684">
                  <c:v> $16 595,00 </c:v>
                </c:pt>
                <c:pt idx="21685">
                  <c:v> $14 095,00 </c:v>
                </c:pt>
                <c:pt idx="21686">
                  <c:v> $14 295,00 </c:v>
                </c:pt>
                <c:pt idx="21687">
                  <c:v> $12 995,00 </c:v>
                </c:pt>
                <c:pt idx="21688">
                  <c:v> $14 945,00 </c:v>
                </c:pt>
                <c:pt idx="21689">
                  <c:v> $15 395,00 </c:v>
                </c:pt>
                <c:pt idx="21690">
                  <c:v> $13 995,00 </c:v>
                </c:pt>
                <c:pt idx="21691">
                  <c:v> $14 195,00 </c:v>
                </c:pt>
                <c:pt idx="21692">
                  <c:v> $12 995,00 </c:v>
                </c:pt>
                <c:pt idx="21693">
                  <c:v> $15 195,00 </c:v>
                </c:pt>
                <c:pt idx="21694">
                  <c:v> $12 737,00 </c:v>
                </c:pt>
                <c:pt idx="21695">
                  <c:v> $14 787,00 </c:v>
                </c:pt>
                <c:pt idx="21696">
                  <c:v> $15 587,00 </c:v>
                </c:pt>
                <c:pt idx="21697">
                  <c:v> $11 937,00 </c:v>
                </c:pt>
                <c:pt idx="21698">
                  <c:v> $12 677,00 </c:v>
                </c:pt>
                <c:pt idx="21699">
                  <c:v> $14 477,00 </c:v>
                </c:pt>
                <c:pt idx="21700">
                  <c:v> $13 627,00 </c:v>
                </c:pt>
                <c:pt idx="21701">
                  <c:v> $15 267,00 </c:v>
                </c:pt>
                <c:pt idx="21702">
                  <c:v> $14 427,00 </c:v>
                </c:pt>
                <c:pt idx="21703">
                  <c:v> $14 717,00 </c:v>
                </c:pt>
                <c:pt idx="21704">
                  <c:v> $15 527,00 </c:v>
                </c:pt>
                <c:pt idx="21705">
                  <c:v> $11 877,00 </c:v>
                </c:pt>
                <c:pt idx="21706">
                  <c:v> $12 557,00 </c:v>
                </c:pt>
                <c:pt idx="21707">
                  <c:v> $13 987,00 </c:v>
                </c:pt>
                <c:pt idx="21708">
                  <c:v> $16 947,00 </c:v>
                </c:pt>
                <c:pt idx="21709">
                  <c:v> $14 787,00 </c:v>
                </c:pt>
                <c:pt idx="21710">
                  <c:v> $14 607,00 </c:v>
                </c:pt>
                <c:pt idx="21711">
                  <c:v> $15 407,00 </c:v>
                </c:pt>
                <c:pt idx="21712">
                  <c:v> $11 757,00 </c:v>
                </c:pt>
                <c:pt idx="21713">
                  <c:v> $11 910,00 </c:v>
                </c:pt>
                <c:pt idx="21714">
                  <c:v> $13 400,00 </c:v>
                </c:pt>
                <c:pt idx="21715">
                  <c:v> $14 090,00 </c:v>
                </c:pt>
                <c:pt idx="21716">
                  <c:v> $12 450,00 </c:v>
                </c:pt>
                <c:pt idx="21717">
                  <c:v> $13 140,00 </c:v>
                </c:pt>
                <c:pt idx="21718">
                  <c:v> $14 600,00 </c:v>
                </c:pt>
                <c:pt idx="21719">
                  <c:v> $15 350,00 </c:v>
                </c:pt>
                <c:pt idx="21720">
                  <c:v> $11 150,00 </c:v>
                </c:pt>
                <c:pt idx="21721">
                  <c:v> $11 550,00 </c:v>
                </c:pt>
                <c:pt idx="21722">
                  <c:v> $13 300,00 </c:v>
                </c:pt>
                <c:pt idx="21723">
                  <c:v> $13 980,00 </c:v>
                </c:pt>
                <c:pt idx="21724">
                  <c:v> $12 360,00 </c:v>
                </c:pt>
                <c:pt idx="21725">
                  <c:v> $13 070,00 </c:v>
                </c:pt>
                <c:pt idx="21726">
                  <c:v> $14 330,00 </c:v>
                </c:pt>
                <c:pt idx="21727">
                  <c:v> $15 010,00 </c:v>
                </c:pt>
                <c:pt idx="21728">
                  <c:v> $10 830,00 </c:v>
                </c:pt>
                <c:pt idx="21729">
                  <c:v> $11 230,00 </c:v>
                </c:pt>
                <c:pt idx="21730">
                  <c:v> $13 150,00 </c:v>
                </c:pt>
                <c:pt idx="21731">
                  <c:v> $13 830,00 </c:v>
                </c:pt>
                <c:pt idx="21732">
                  <c:v> $12 220,00 </c:v>
                </c:pt>
                <c:pt idx="21733">
                  <c:v> $12 920,00 </c:v>
                </c:pt>
                <c:pt idx="21734">
                  <c:v> $13 350,00 </c:v>
                </c:pt>
                <c:pt idx="21735">
                  <c:v> $14 020,00 </c:v>
                </c:pt>
                <c:pt idx="21736">
                  <c:v> $10 520,00 </c:v>
                </c:pt>
                <c:pt idx="21737">
                  <c:v> $10 980,00 </c:v>
                </c:pt>
                <c:pt idx="21738">
                  <c:v> $13 290,00 </c:v>
                </c:pt>
                <c:pt idx="21739">
                  <c:v> $13 950,00 </c:v>
                </c:pt>
                <c:pt idx="21740">
                  <c:v> $10 440,00 </c:v>
                </c:pt>
                <c:pt idx="21741">
                  <c:v> $10 741,00 </c:v>
                </c:pt>
                <c:pt idx="21742">
                  <c:v> $12 850,00 </c:v>
                </c:pt>
                <c:pt idx="21743">
                  <c:v> $13 488,00 </c:v>
                </c:pt>
                <c:pt idx="21744">
                  <c:v> $9 989,00 </c:v>
                </c:pt>
                <c:pt idx="21745">
                  <c:v> $10 579,00 </c:v>
                </c:pt>
                <c:pt idx="21746">
                  <c:v> $11 479,00 </c:v>
                </c:pt>
                <c:pt idx="21747">
                  <c:v> $12 049,00 </c:v>
                </c:pt>
                <c:pt idx="21748">
                  <c:v> $14 659,00 </c:v>
                </c:pt>
                <c:pt idx="21749">
                  <c:v> $12 699,00 </c:v>
                </c:pt>
                <c:pt idx="21750">
                  <c:v> $11 959,00 </c:v>
                </c:pt>
                <c:pt idx="21751">
                  <c:v> $12 709,00 </c:v>
                </c:pt>
                <c:pt idx="21752">
                  <c:v> $11 059,00 </c:v>
                </c:pt>
                <c:pt idx="21753">
                  <c:v> $9 179,00 </c:v>
                </c:pt>
                <c:pt idx="21754">
                  <c:v> $12 129,00 </c:v>
                </c:pt>
                <c:pt idx="21755">
                  <c:v> $9 029,00 </c:v>
                </c:pt>
                <c:pt idx="21756">
                  <c:v> $9 629,00 </c:v>
                </c:pt>
                <c:pt idx="21757">
                  <c:v> $12 289,00 </c:v>
                </c:pt>
                <c:pt idx="21758">
                  <c:v> $10 679,00 </c:v>
                </c:pt>
                <c:pt idx="21759">
                  <c:v> $12 949,00 </c:v>
                </c:pt>
                <c:pt idx="21760">
                  <c:v> $11 319,00 </c:v>
                </c:pt>
                <c:pt idx="21761">
                  <c:v> $10 109,00 </c:v>
                </c:pt>
                <c:pt idx="21762">
                  <c:v> $10 859,00 </c:v>
                </c:pt>
                <c:pt idx="21763">
                  <c:v> $9 499,00 </c:v>
                </c:pt>
                <c:pt idx="21764">
                  <c:v> $7 879,00 </c:v>
                </c:pt>
                <c:pt idx="21765">
                  <c:v> $10 379,00 </c:v>
                </c:pt>
                <c:pt idx="21766">
                  <c:v> $7 599,00 </c:v>
                </c:pt>
                <c:pt idx="21767">
                  <c:v> $10 419,00 </c:v>
                </c:pt>
                <c:pt idx="21768">
                  <c:v> $11 879,00 </c:v>
                </c:pt>
                <c:pt idx="21769">
                  <c:v> $9 869,00 </c:v>
                </c:pt>
                <c:pt idx="21770">
                  <c:v> $9 779,00 </c:v>
                </c:pt>
                <c:pt idx="21771">
                  <c:v> $11 209,00 </c:v>
                </c:pt>
                <c:pt idx="21772">
                  <c:v> $9 229,00 </c:v>
                </c:pt>
                <c:pt idx="21773">
                  <c:v> $8 159,00 </c:v>
                </c:pt>
                <c:pt idx="21774">
                  <c:v> $8 669,00 </c:v>
                </c:pt>
                <c:pt idx="21775">
                  <c:v> $9 219,00 </c:v>
                </c:pt>
                <c:pt idx="21776">
                  <c:v> $8 199,00 </c:v>
                </c:pt>
                <c:pt idx="21777">
                  <c:v> $8 759,00 </c:v>
                </c:pt>
                <c:pt idx="21778">
                  <c:v> $8 309,00 </c:v>
                </c:pt>
                <c:pt idx="21779">
                  <c:v> $10 049,00 </c:v>
                </c:pt>
                <c:pt idx="21780">
                  <c:v> $11 499,00 </c:v>
                </c:pt>
                <c:pt idx="21781">
                  <c:v> $9 449,00 </c:v>
                </c:pt>
                <c:pt idx="21782">
                  <c:v> $9 419,00 </c:v>
                </c:pt>
                <c:pt idx="21783">
                  <c:v> $10 859,00 </c:v>
                </c:pt>
                <c:pt idx="21784">
                  <c:v> $8 829,00 </c:v>
                </c:pt>
                <c:pt idx="21785">
                  <c:v> $7 709,00 </c:v>
                </c:pt>
                <c:pt idx="21786">
                  <c:v> $8 189,00 </c:v>
                </c:pt>
                <c:pt idx="21787">
                  <c:v> $7 729,00 </c:v>
                </c:pt>
                <c:pt idx="21788">
                  <c:v> $7 149,00 </c:v>
                </c:pt>
                <c:pt idx="21789">
                  <c:v> $8 769,00 </c:v>
                </c:pt>
                <c:pt idx="21790">
                  <c:v> $7 839,00 </c:v>
                </c:pt>
                <c:pt idx="21791">
                  <c:v> $9 019,00 </c:v>
                </c:pt>
                <c:pt idx="21792">
                  <c:v> $8 559,00 </c:v>
                </c:pt>
                <c:pt idx="21793">
                  <c:v> $6 929,00 </c:v>
                </c:pt>
                <c:pt idx="21794">
                  <c:v> $8 759,00 </c:v>
                </c:pt>
                <c:pt idx="21795">
                  <c:v> $8 299,00 </c:v>
                </c:pt>
                <c:pt idx="21796">
                  <c:v> $26 195,00 </c:v>
                </c:pt>
                <c:pt idx="21797">
                  <c:v> $29 095,00 </c:v>
                </c:pt>
                <c:pt idx="21798">
                  <c:v> $27 695,00 </c:v>
                </c:pt>
                <c:pt idx="21799">
                  <c:v> $28 895,00 </c:v>
                </c:pt>
                <c:pt idx="21800">
                  <c:v> $33 195,00 </c:v>
                </c:pt>
                <c:pt idx="21801">
                  <c:v> $27 095,00 </c:v>
                </c:pt>
                <c:pt idx="21802">
                  <c:v> $25 695,00 </c:v>
                </c:pt>
                <c:pt idx="21803">
                  <c:v> $26 895,00 </c:v>
                </c:pt>
                <c:pt idx="21804">
                  <c:v> $24 695,00 </c:v>
                </c:pt>
                <c:pt idx="21805">
                  <c:v> $25 445,00 </c:v>
                </c:pt>
                <c:pt idx="21806">
                  <c:v> $28 145,00 </c:v>
                </c:pt>
                <c:pt idx="21807">
                  <c:v> $26 945,00 </c:v>
                </c:pt>
                <c:pt idx="21808">
                  <c:v> $28 145,00 </c:v>
                </c:pt>
                <c:pt idx="21809">
                  <c:v> $32 245,00 </c:v>
                </c:pt>
                <c:pt idx="21810">
                  <c:v> $26 145,00 </c:v>
                </c:pt>
                <c:pt idx="21811">
                  <c:v> $24 945,00 </c:v>
                </c:pt>
                <c:pt idx="21812">
                  <c:v> $26 145,00 </c:v>
                </c:pt>
                <c:pt idx="21813">
                  <c:v> $23 945,00 </c:v>
                </c:pt>
                <c:pt idx="21814">
                  <c:v> $22 995,00 </c:v>
                </c:pt>
                <c:pt idx="21815">
                  <c:v> $26 995,00 </c:v>
                </c:pt>
                <c:pt idx="21816">
                  <c:v> $25 995,00 </c:v>
                </c:pt>
                <c:pt idx="21817">
                  <c:v> $30 995,00 </c:v>
                </c:pt>
                <c:pt idx="21818">
                  <c:v> $24 995,00 </c:v>
                </c:pt>
                <c:pt idx="21819">
                  <c:v> $24 995,00 </c:v>
                </c:pt>
                <c:pt idx="21820">
                  <c:v> $23 995,00 </c:v>
                </c:pt>
                <c:pt idx="21821">
                  <c:v> $23 195,00 </c:v>
                </c:pt>
                <c:pt idx="21822">
                  <c:v> $26 195,00 </c:v>
                </c:pt>
                <c:pt idx="21823">
                  <c:v> $28 195,00 </c:v>
                </c:pt>
                <c:pt idx="21824">
                  <c:v> $24 195,00 </c:v>
                </c:pt>
                <c:pt idx="21825">
                  <c:v> $22 995,00 </c:v>
                </c:pt>
                <c:pt idx="21826">
                  <c:v> $25 795,00 </c:v>
                </c:pt>
                <c:pt idx="21827">
                  <c:v> $27 795,00 </c:v>
                </c:pt>
                <c:pt idx="21828">
                  <c:v> $23 795,00 </c:v>
                </c:pt>
                <c:pt idx="21829">
                  <c:v> $22 695,00 </c:v>
                </c:pt>
                <c:pt idx="21830">
                  <c:v> $25 495,00 </c:v>
                </c:pt>
                <c:pt idx="21831">
                  <c:v> $28 595,00 </c:v>
                </c:pt>
                <c:pt idx="21832">
                  <c:v> $23 995,00 </c:v>
                </c:pt>
                <c:pt idx="21833">
                  <c:v> $26 595,00 </c:v>
                </c:pt>
                <c:pt idx="21834">
                  <c:v> $22 345,00 </c:v>
                </c:pt>
                <c:pt idx="21835">
                  <c:v> $24 845,00 </c:v>
                </c:pt>
                <c:pt idx="21836">
                  <c:v> $27 895,00 </c:v>
                </c:pt>
                <c:pt idx="21837">
                  <c:v> $23 345,00 </c:v>
                </c:pt>
                <c:pt idx="21838">
                  <c:v> $25 895,00 </c:v>
                </c:pt>
                <c:pt idx="21839">
                  <c:v> $21 995,00 </c:v>
                </c:pt>
                <c:pt idx="21840">
                  <c:v> $24 495,00 </c:v>
                </c:pt>
                <c:pt idx="21841">
                  <c:v> $27 795,00 </c:v>
                </c:pt>
                <c:pt idx="21842">
                  <c:v> $25 795,00 </c:v>
                </c:pt>
                <c:pt idx="21843">
                  <c:v> $22 995,00 </c:v>
                </c:pt>
                <c:pt idx="21844">
                  <c:v> $20 840,00 </c:v>
                </c:pt>
                <c:pt idx="21845">
                  <c:v> $26 390,00 </c:v>
                </c:pt>
                <c:pt idx="21846">
                  <c:v> $23 940,00 </c:v>
                </c:pt>
                <c:pt idx="21847">
                  <c:v> $29 250,00 </c:v>
                </c:pt>
                <c:pt idx="21848">
                  <c:v> $22 240,00 </c:v>
                </c:pt>
                <c:pt idx="21849">
                  <c:v> $24 990,00 </c:v>
                </c:pt>
                <c:pt idx="21850">
                  <c:v> $22 540,00 </c:v>
                </c:pt>
                <c:pt idx="21851">
                  <c:v> $20 580,00 </c:v>
                </c:pt>
                <c:pt idx="21852">
                  <c:v> $25 980,00 </c:v>
                </c:pt>
                <c:pt idx="21853">
                  <c:v> $25 380,00 </c:v>
                </c:pt>
                <c:pt idx="21854">
                  <c:v> $21 980,00 </c:v>
                </c:pt>
                <c:pt idx="21855">
                  <c:v> $24 580,00 </c:v>
                </c:pt>
                <c:pt idx="21856">
                  <c:v> $23 980,00 </c:v>
                </c:pt>
                <c:pt idx="21857">
                  <c:v> $19 990,00 </c:v>
                </c:pt>
                <c:pt idx="21858">
                  <c:v> $25 210,00 </c:v>
                </c:pt>
                <c:pt idx="21859">
                  <c:v> $24 690,00 </c:v>
                </c:pt>
                <c:pt idx="21860">
                  <c:v> $23 970,00 </c:v>
                </c:pt>
                <c:pt idx="21861">
                  <c:v> $21 350,00 </c:v>
                </c:pt>
                <c:pt idx="21862">
                  <c:v> $23 850,00 </c:v>
                </c:pt>
                <c:pt idx="21863">
                  <c:v> $23 330,00 </c:v>
                </c:pt>
                <c:pt idx="21864">
                  <c:v> $22 610,00 </c:v>
                </c:pt>
                <c:pt idx="21865">
                  <c:v> $21 370,00 </c:v>
                </c:pt>
                <c:pt idx="21866">
                  <c:v> $25 010,00 </c:v>
                </c:pt>
                <c:pt idx="21867">
                  <c:v> $23 770,00 </c:v>
                </c:pt>
                <c:pt idx="21868">
                  <c:v> $23 650,00 </c:v>
                </c:pt>
                <c:pt idx="21869">
                  <c:v> $22 410,00 </c:v>
                </c:pt>
                <c:pt idx="21870">
                  <c:v> $20 449,00 </c:v>
                </c:pt>
                <c:pt idx="21871">
                  <c:v> $21 999,00 </c:v>
                </c:pt>
                <c:pt idx="21872">
                  <c:v> $20 099,00 </c:v>
                </c:pt>
                <c:pt idx="21873">
                  <c:v> $24 549,00 </c:v>
                </c:pt>
                <c:pt idx="21874">
                  <c:v> $18 499,00 </c:v>
                </c:pt>
                <c:pt idx="21875">
                  <c:v> $23 399,00 </c:v>
                </c:pt>
                <c:pt idx="21876">
                  <c:v> $21 499,00 </c:v>
                </c:pt>
                <c:pt idx="21877">
                  <c:v> $25 949,00 </c:v>
                </c:pt>
                <c:pt idx="21878">
                  <c:v> $19 899,00 </c:v>
                </c:pt>
                <c:pt idx="21879">
                  <c:v> $20 679,00 </c:v>
                </c:pt>
                <c:pt idx="21880">
                  <c:v> $19 049,00 </c:v>
                </c:pt>
                <c:pt idx="21881">
                  <c:v> $23 629,00 </c:v>
                </c:pt>
                <c:pt idx="21882">
                  <c:v> $17 999,00 </c:v>
                </c:pt>
                <c:pt idx="21883">
                  <c:v> $23 429,00 </c:v>
                </c:pt>
                <c:pt idx="21884">
                  <c:v> $20 949,00 </c:v>
                </c:pt>
                <c:pt idx="21885">
                  <c:v> $25 479,00 </c:v>
                </c:pt>
                <c:pt idx="21886">
                  <c:v> $20 249,00 </c:v>
                </c:pt>
                <c:pt idx="21887">
                  <c:v> $19 949,00 </c:v>
                </c:pt>
                <c:pt idx="21888">
                  <c:v> $18 449,00 </c:v>
                </c:pt>
                <c:pt idx="21889">
                  <c:v> $22 349,00 </c:v>
                </c:pt>
                <c:pt idx="21890">
                  <c:v> $19 387,00 </c:v>
                </c:pt>
                <c:pt idx="21891">
                  <c:v> $19 587,00 </c:v>
                </c:pt>
                <c:pt idx="21892">
                  <c:v> $18 087,00 </c:v>
                </c:pt>
                <c:pt idx="21893">
                  <c:v> $20 887,00 </c:v>
                </c:pt>
                <c:pt idx="21894">
                  <c:v> $23 595,00 </c:v>
                </c:pt>
                <c:pt idx="21895">
                  <c:v> $26 190,00 </c:v>
                </c:pt>
                <c:pt idx="21896">
                  <c:v> $28 195,00 </c:v>
                </c:pt>
                <c:pt idx="21897">
                  <c:v> $26 695,00 </c:v>
                </c:pt>
                <c:pt idx="21898">
                  <c:v> $25 195,00 </c:v>
                </c:pt>
                <c:pt idx="21899">
                  <c:v> $24 195,00 </c:v>
                </c:pt>
                <c:pt idx="21900">
                  <c:v> $23 295,00 </c:v>
                </c:pt>
                <c:pt idx="21901">
                  <c:v> $27 895,00 </c:v>
                </c:pt>
                <c:pt idx="21902">
                  <c:v> $26 395,00 </c:v>
                </c:pt>
                <c:pt idx="21903">
                  <c:v> $24 895,00 </c:v>
                </c:pt>
                <c:pt idx="21904">
                  <c:v> $23 895,00 </c:v>
                </c:pt>
                <c:pt idx="21905">
                  <c:v> $23 645,00 </c:v>
                </c:pt>
                <c:pt idx="21906">
                  <c:v> $20 945,00 </c:v>
                </c:pt>
                <c:pt idx="21907">
                  <c:v> $23 545,00 </c:v>
                </c:pt>
                <c:pt idx="21908">
                  <c:v> $23 545,00 </c:v>
                </c:pt>
                <c:pt idx="21909">
                  <c:v> $23 145,00 </c:v>
                </c:pt>
                <c:pt idx="21910">
                  <c:v> $25 045,00 </c:v>
                </c:pt>
                <c:pt idx="21911">
                  <c:v> $22 145,00 </c:v>
                </c:pt>
                <c:pt idx="21912">
                  <c:v> $25 045,00 </c:v>
                </c:pt>
                <c:pt idx="21913">
                  <c:v> $25 045,00 </c:v>
                </c:pt>
                <c:pt idx="21914">
                  <c:v> $24 645,00 </c:v>
                </c:pt>
                <c:pt idx="21915">
                  <c:v> $26 545,00 </c:v>
                </c:pt>
                <c:pt idx="21916">
                  <c:v> $23 095,00 </c:v>
                </c:pt>
                <c:pt idx="21917">
                  <c:v> $20 395,00 </c:v>
                </c:pt>
                <c:pt idx="21918">
                  <c:v> $24 495,00 </c:v>
                </c:pt>
                <c:pt idx="21919">
                  <c:v> $22 995,00 </c:v>
                </c:pt>
                <c:pt idx="21920">
                  <c:v> $22 595,00 </c:v>
                </c:pt>
                <c:pt idx="21921">
                  <c:v> $21 595,00 </c:v>
                </c:pt>
                <c:pt idx="21922">
                  <c:v> $25 995,00 </c:v>
                </c:pt>
                <c:pt idx="21923">
                  <c:v> $24 495,00 </c:v>
                </c:pt>
                <c:pt idx="21924">
                  <c:v> $24 095,00 </c:v>
                </c:pt>
                <c:pt idx="21925">
                  <c:v> $20 795,00 </c:v>
                </c:pt>
                <c:pt idx="21926">
                  <c:v> $25 395,00 </c:v>
                </c:pt>
                <c:pt idx="21927">
                  <c:v> $23 895,00 </c:v>
                </c:pt>
                <c:pt idx="21928">
                  <c:v> $27 395,00 </c:v>
                </c:pt>
                <c:pt idx="21929">
                  <c:v> $22 695,00 </c:v>
                </c:pt>
                <c:pt idx="21930">
                  <c:v> $22 195,00 </c:v>
                </c:pt>
                <c:pt idx="21931">
                  <c:v> $19 595,00 </c:v>
                </c:pt>
                <c:pt idx="21932">
                  <c:v> $23 995,00 </c:v>
                </c:pt>
                <c:pt idx="21933">
                  <c:v> $22 495,00 </c:v>
                </c:pt>
                <c:pt idx="21934">
                  <c:v> $25 995,00 </c:v>
                </c:pt>
                <c:pt idx="21935">
                  <c:v> $21 295,00 </c:v>
                </c:pt>
                <c:pt idx="21936">
                  <c:v> $21 295,00 </c:v>
                </c:pt>
                <c:pt idx="21937">
                  <c:v> $24 195,00 </c:v>
                </c:pt>
                <c:pt idx="21938">
                  <c:v> $22 195,00 </c:v>
                </c:pt>
                <c:pt idx="21939">
                  <c:v> $24 995,00 </c:v>
                </c:pt>
                <c:pt idx="21940">
                  <c:v> $22 695,00 </c:v>
                </c:pt>
                <c:pt idx="21941">
                  <c:v> $19 595,00 </c:v>
                </c:pt>
                <c:pt idx="21942">
                  <c:v> $22 795,00 </c:v>
                </c:pt>
                <c:pt idx="21943">
                  <c:v> $19 595,00 </c:v>
                </c:pt>
                <c:pt idx="21944">
                  <c:v> $23 595,00 </c:v>
                </c:pt>
                <c:pt idx="21945">
                  <c:v> $19 470,00 </c:v>
                </c:pt>
                <c:pt idx="21946">
                  <c:v> $23 995,00 </c:v>
                </c:pt>
                <c:pt idx="21947">
                  <c:v> $22 070,00 </c:v>
                </c:pt>
                <c:pt idx="21948">
                  <c:v> $19 470,00 </c:v>
                </c:pt>
                <c:pt idx="21949">
                  <c:v> $22 595,00 </c:v>
                </c:pt>
                <c:pt idx="21950">
                  <c:v> $20 370,00 </c:v>
                </c:pt>
                <c:pt idx="21951">
                  <c:v> $23 695,00 </c:v>
                </c:pt>
                <c:pt idx="21952">
                  <c:v> $24 895,00 </c:v>
                </c:pt>
                <c:pt idx="21953">
                  <c:v> $21 770,00 </c:v>
                </c:pt>
                <c:pt idx="21954">
                  <c:v> $19 170,00 </c:v>
                </c:pt>
                <c:pt idx="21955">
                  <c:v> $22 295,00 </c:v>
                </c:pt>
                <c:pt idx="21956">
                  <c:v> $23 495,00 </c:v>
                </c:pt>
                <c:pt idx="21957">
                  <c:v> $19 795,00 </c:v>
                </c:pt>
                <c:pt idx="21958">
                  <c:v> $23 295,00 </c:v>
                </c:pt>
                <c:pt idx="21959">
                  <c:v> $18 795,00 </c:v>
                </c:pt>
                <c:pt idx="21960">
                  <c:v> $21 995,00 </c:v>
                </c:pt>
                <c:pt idx="21961">
                  <c:v> $19 495,00 </c:v>
                </c:pt>
                <c:pt idx="21962">
                  <c:v> $22 995,00 </c:v>
                </c:pt>
                <c:pt idx="21963">
                  <c:v> $18 495,00 </c:v>
                </c:pt>
                <c:pt idx="21964">
                  <c:v> $21 695,00 </c:v>
                </c:pt>
                <c:pt idx="21965">
                  <c:v> $15 995,00 </c:v>
                </c:pt>
                <c:pt idx="21966">
                  <c:v> $14 795,00 </c:v>
                </c:pt>
                <c:pt idx="21967">
                  <c:v> $17 495,00 </c:v>
                </c:pt>
                <c:pt idx="21968">
                  <c:v> $16 490,00 </c:v>
                </c:pt>
                <c:pt idx="21969">
                  <c:v> $15 595,00 </c:v>
                </c:pt>
                <c:pt idx="21970">
                  <c:v> $14 395,00 </c:v>
                </c:pt>
                <c:pt idx="21971">
                  <c:v> $17 095,00 </c:v>
                </c:pt>
                <c:pt idx="21972">
                  <c:v> $41 495,00 </c:v>
                </c:pt>
                <c:pt idx="21973">
                  <c:v> $35 795,00 </c:v>
                </c:pt>
                <c:pt idx="21974">
                  <c:v> $40 295,00 </c:v>
                </c:pt>
                <c:pt idx="21975">
                  <c:v> $34 595,00 </c:v>
                </c:pt>
                <c:pt idx="21976">
                  <c:v> $29 990,00 </c:v>
                </c:pt>
                <c:pt idx="21977">
                  <c:v> $38 510,00 </c:v>
                </c:pt>
                <c:pt idx="21978">
                  <c:v> $32 490,00 </c:v>
                </c:pt>
                <c:pt idx="21979">
                  <c:v> $42 550,00 </c:v>
                </c:pt>
                <c:pt idx="21980">
                  <c:v> $36 200,00 </c:v>
                </c:pt>
                <c:pt idx="21981">
                  <c:v> $36 550,00 </c:v>
                </c:pt>
                <c:pt idx="21982">
                  <c:v> $29 990,00 </c:v>
                </c:pt>
                <c:pt idx="21983">
                  <c:v> $32 490,00 </c:v>
                </c:pt>
                <c:pt idx="21984">
                  <c:v> $36 200,00 </c:v>
                </c:pt>
                <c:pt idx="21985">
                  <c:v> $29 010,00 </c:v>
                </c:pt>
                <c:pt idx="21986">
                  <c:v> $34 200,00 </c:v>
                </c:pt>
                <c:pt idx="21987">
                  <c:v> $36 790,00 </c:v>
                </c:pt>
                <c:pt idx="21988">
                  <c:v> $29 010,00 </c:v>
                </c:pt>
                <c:pt idx="21989">
                  <c:v> $32 000,00 </c:v>
                </c:pt>
                <c:pt idx="21990">
                  <c:v> $35 120,00 </c:v>
                </c:pt>
                <c:pt idx="21991">
                  <c:v> $28 980,00 </c:v>
                </c:pt>
                <c:pt idx="21992">
                  <c:v> $32 000,00 </c:v>
                </c:pt>
                <c:pt idx="21993">
                  <c:v> $35 020,00 </c:v>
                </c:pt>
                <c:pt idx="21994">
                  <c:v> $28 800,00 </c:v>
                </c:pt>
                <c:pt idx="21995">
                  <c:v> $31 820,00 </c:v>
                </c:pt>
                <c:pt idx="21996">
                  <c:v> $34 840,00 </c:v>
                </c:pt>
                <c:pt idx="21997">
                  <c:v> $37 250,00 </c:v>
                </c:pt>
                <c:pt idx="21998">
                  <c:v> $35 200,00 </c:v>
                </c:pt>
                <c:pt idx="21999">
                  <c:v> $33 720,00 </c:v>
                </c:pt>
                <c:pt idx="22000">
                  <c:v>$33 406,67</c:v>
                </c:pt>
                <c:pt idx="22001">
                  <c:v> $32 780,00 </c:v>
                </c:pt>
                <c:pt idx="22002">
                  <c:v>$33 406,67</c:v>
                </c:pt>
                <c:pt idx="22003">
                  <c:v> $33 720,00 </c:v>
                </c:pt>
                <c:pt idx="22004">
                  <c:v>$33 406,67</c:v>
                </c:pt>
                <c:pt idx="22005">
                  <c:v> $33 280,00 </c:v>
                </c:pt>
                <c:pt idx="22006">
                  <c:v> $28 080,00 </c:v>
                </c:pt>
                <c:pt idx="22007">
                  <c:v> $25 250,00 </c:v>
                </c:pt>
                <c:pt idx="22008">
                  <c:v> $29 990,00 </c:v>
                </c:pt>
                <c:pt idx="22009">
                  <c:v> $23 900,00 </c:v>
                </c:pt>
                <c:pt idx="22010">
                  <c:v> $31 930,00 </c:v>
                </c:pt>
                <c:pt idx="22011">
                  <c:v> $29 300,00 </c:v>
                </c:pt>
                <c:pt idx="22012">
                  <c:v> $34 930,00 </c:v>
                </c:pt>
                <c:pt idx="22013">
                  <c:v> $35 750,00 </c:v>
                </c:pt>
                <c:pt idx="22014">
                  <c:v> $29 430,00 </c:v>
                </c:pt>
                <c:pt idx="22015">
                  <c:v> $26 600,00 </c:v>
                </c:pt>
                <c:pt idx="22016">
                  <c:v> $31 340,00 </c:v>
                </c:pt>
                <c:pt idx="22017">
                  <c:v> $25 250,00 </c:v>
                </c:pt>
                <c:pt idx="22018">
                  <c:v> $23 260,00 </c:v>
                </c:pt>
                <c:pt idx="22019">
                  <c:v> $33 630,00 </c:v>
                </c:pt>
                <c:pt idx="22020">
                  <c:v> $25 910,00 </c:v>
                </c:pt>
                <c:pt idx="22021">
                  <c:v> $24 320,00 </c:v>
                </c:pt>
                <c:pt idx="22022">
                  <c:v> $29 110,00 </c:v>
                </c:pt>
                <c:pt idx="22023">
                  <c:v> $22 500,00 </c:v>
                </c:pt>
                <c:pt idx="22024">
                  <c:v> $27 390,00 </c:v>
                </c:pt>
                <c:pt idx="22025">
                  <c:v> $32 090,00 </c:v>
                </c:pt>
                <c:pt idx="22026">
                  <c:v> $25 460,00 </c:v>
                </c:pt>
                <c:pt idx="22027">
                  <c:v> $24 470,00 </c:v>
                </c:pt>
                <c:pt idx="22028">
                  <c:v> $28 570,00 </c:v>
                </c:pt>
                <c:pt idx="22029">
                  <c:v> $22 900,00 </c:v>
                </c:pt>
                <c:pt idx="22030">
                  <c:v> $22 300,00 </c:v>
                </c:pt>
                <c:pt idx="22031">
                  <c:v> $29 830,00 </c:v>
                </c:pt>
                <c:pt idx="22032">
                  <c:v> $31 950,00 </c:v>
                </c:pt>
                <c:pt idx="22033">
                  <c:v> $26 450,00 </c:v>
                </c:pt>
                <c:pt idx="22034">
                  <c:v> $24 720,00 </c:v>
                </c:pt>
                <c:pt idx="22035">
                  <c:v> $28 150,00 </c:v>
                </c:pt>
                <c:pt idx="22036">
                  <c:v> $22 560,00 </c:v>
                </c:pt>
                <c:pt idx="22037">
                  <c:v> $22 170,00 </c:v>
                </c:pt>
                <c:pt idx="22038">
                  <c:v> $28 520,00 </c:v>
                </c:pt>
                <c:pt idx="22039">
                  <c:v> $30 820,00 </c:v>
                </c:pt>
                <c:pt idx="22040">
                  <c:v> $26 320,00 </c:v>
                </c:pt>
                <c:pt idx="22041">
                  <c:v> $24 340,00 </c:v>
                </c:pt>
                <c:pt idx="22042">
                  <c:v> $27 920,00 </c:v>
                </c:pt>
                <c:pt idx="22043">
                  <c:v> $22 690,00 </c:v>
                </c:pt>
                <c:pt idx="22044">
                  <c:v> $25 230,00 </c:v>
                </c:pt>
                <c:pt idx="22045">
                  <c:v> $28 260,00 </c:v>
                </c:pt>
                <c:pt idx="22046">
                  <c:v> $30 560,00 </c:v>
                </c:pt>
                <c:pt idx="22047">
                  <c:v> $25 760,00 </c:v>
                </c:pt>
                <c:pt idx="22048">
                  <c:v> $24 080,00 </c:v>
                </c:pt>
                <c:pt idx="22049">
                  <c:v> $28 400,00 </c:v>
                </c:pt>
                <c:pt idx="22050">
                  <c:v> $22 280,00 </c:v>
                </c:pt>
                <c:pt idx="22051">
                  <c:v> $21 760,00 </c:v>
                </c:pt>
                <c:pt idx="22052">
                  <c:v> $24 640,00 </c:v>
                </c:pt>
                <c:pt idx="22053">
                  <c:v> $25 570,00 </c:v>
                </c:pt>
                <c:pt idx="22054">
                  <c:v> $22 710,00 </c:v>
                </c:pt>
                <c:pt idx="22055">
                  <c:v> $22 710,00 </c:v>
                </c:pt>
                <c:pt idx="22056">
                  <c:v> $20 550,00 </c:v>
                </c:pt>
                <c:pt idx="22057">
                  <c:v> $31 200,00 </c:v>
                </c:pt>
                <c:pt idx="22058">
                  <c:v> $28 970,00 </c:v>
                </c:pt>
                <c:pt idx="22059">
                  <c:v> $24 040,00 </c:v>
                </c:pt>
                <c:pt idx="22060">
                  <c:v> $23 880,00 </c:v>
                </c:pt>
                <c:pt idx="22061">
                  <c:v> $25 110,00 </c:v>
                </c:pt>
                <c:pt idx="22062">
                  <c:v> $26 800,00 </c:v>
                </c:pt>
                <c:pt idx="22063">
                  <c:v> $22 430,00 </c:v>
                </c:pt>
                <c:pt idx="22064">
                  <c:v> $22 430,00 </c:v>
                </c:pt>
                <c:pt idx="22065">
                  <c:v> $20 270,00 </c:v>
                </c:pt>
                <c:pt idx="22066">
                  <c:v> $30 540,00 </c:v>
                </c:pt>
                <c:pt idx="22067">
                  <c:v> $28 210,00 </c:v>
                </c:pt>
                <c:pt idx="22068">
                  <c:v> $23 380,00 </c:v>
                </c:pt>
                <c:pt idx="22069">
                  <c:v> $23 440,00 </c:v>
                </c:pt>
                <c:pt idx="22070">
                  <c:v> $24 520,00 </c:v>
                </c:pt>
                <c:pt idx="22071">
                  <c:v> $26 780,00 </c:v>
                </c:pt>
                <c:pt idx="22072">
                  <c:v> $21 840,00 </c:v>
                </c:pt>
                <c:pt idx="22073">
                  <c:v> $21 840,00 </c:v>
                </c:pt>
                <c:pt idx="22074">
                  <c:v> $19 900,00 </c:v>
                </c:pt>
                <c:pt idx="22075">
                  <c:v> $30 100,00 </c:v>
                </c:pt>
                <c:pt idx="22076">
                  <c:v> $27 770,00 </c:v>
                </c:pt>
                <c:pt idx="22077">
                  <c:v> $22 940,00 </c:v>
                </c:pt>
                <c:pt idx="22078">
                  <c:v> $22 250,00 </c:v>
                </c:pt>
                <c:pt idx="22079">
                  <c:v> $25 180,00 </c:v>
                </c:pt>
                <c:pt idx="22080">
                  <c:v> $29 380,00 </c:v>
                </c:pt>
                <c:pt idx="22081">
                  <c:v> $25 680,00 </c:v>
                </c:pt>
                <c:pt idx="22082">
                  <c:v> $21 040,00 </c:v>
                </c:pt>
                <c:pt idx="22083">
                  <c:v> $26 650,00 </c:v>
                </c:pt>
                <c:pt idx="22084">
                  <c:v> $21 540,00 </c:v>
                </c:pt>
                <c:pt idx="22085">
                  <c:v> $21 540,00 </c:v>
                </c:pt>
                <c:pt idx="22086">
                  <c:v> $19 900,00 </c:v>
                </c:pt>
                <c:pt idx="22087">
                  <c:v> $26 390,00 </c:v>
                </c:pt>
                <c:pt idx="22088">
                  <c:v> $26 890,00 </c:v>
                </c:pt>
                <c:pt idx="22089">
                  <c:v> $21 750,00 </c:v>
                </c:pt>
                <c:pt idx="22090">
                  <c:v> $21 450,00 </c:v>
                </c:pt>
                <c:pt idx="22091">
                  <c:v> $24 470,00 </c:v>
                </c:pt>
                <c:pt idx="22092">
                  <c:v> $28 670,00 </c:v>
                </c:pt>
                <c:pt idx="22093">
                  <c:v> $24 970,00 </c:v>
                </c:pt>
                <c:pt idx="22094">
                  <c:v> $20 470,00 </c:v>
                </c:pt>
                <c:pt idx="22095">
                  <c:v> $18 620,00 </c:v>
                </c:pt>
                <c:pt idx="22096">
                  <c:v> $20 470,00 </c:v>
                </c:pt>
                <c:pt idx="22097">
                  <c:v> $18 620,00 </c:v>
                </c:pt>
                <c:pt idx="22098">
                  <c:v> $25 480,00 </c:v>
                </c:pt>
                <c:pt idx="22099">
                  <c:v> $20 970,00 </c:v>
                </c:pt>
                <c:pt idx="22100">
                  <c:v> $20 970,00 </c:v>
                </c:pt>
                <c:pt idx="22101">
                  <c:v> $20 970,00 </c:v>
                </c:pt>
                <c:pt idx="22102">
                  <c:v> $20 970,00 </c:v>
                </c:pt>
                <c:pt idx="22103">
                  <c:v> $25 350,00 </c:v>
                </c:pt>
                <c:pt idx="22104">
                  <c:v> $25 850,00 </c:v>
                </c:pt>
                <c:pt idx="22105">
                  <c:v> $20 950,00 </c:v>
                </c:pt>
                <c:pt idx="22106">
                  <c:v> $20 950,00 </c:v>
                </c:pt>
                <c:pt idx="22107">
                  <c:v> $21 450,00 </c:v>
                </c:pt>
                <c:pt idx="22108">
                  <c:v> $20 300,00 </c:v>
                </c:pt>
                <c:pt idx="22109">
                  <c:v> $24 000,00 </c:v>
                </c:pt>
                <c:pt idx="22110">
                  <c:v> $28 400,00 </c:v>
                </c:pt>
                <c:pt idx="22111">
                  <c:v> $24 500,00 </c:v>
                </c:pt>
                <c:pt idx="22112">
                  <c:v> $19 800,00 </c:v>
                </c:pt>
                <c:pt idx="22113">
                  <c:v> $17 950,00 </c:v>
                </c:pt>
                <c:pt idx="22114">
                  <c:v> $19 800,00 </c:v>
                </c:pt>
                <c:pt idx="22115">
                  <c:v> $17 950,00 </c:v>
                </c:pt>
                <c:pt idx="22116">
                  <c:v> $24 990,00 </c:v>
                </c:pt>
                <c:pt idx="22117">
                  <c:v> $20 300,00 </c:v>
                </c:pt>
                <c:pt idx="22118">
                  <c:v> $20 100,00 </c:v>
                </c:pt>
                <c:pt idx="22119">
                  <c:v> $29 650,00 </c:v>
                </c:pt>
                <c:pt idx="22120">
                  <c:v> $23 600,00 </c:v>
                </c:pt>
                <c:pt idx="22121">
                  <c:v> $27 400,00 </c:v>
                </c:pt>
                <c:pt idx="22122">
                  <c:v> $29 650,00 </c:v>
                </c:pt>
                <c:pt idx="22123">
                  <c:v> $24 250,00 </c:v>
                </c:pt>
                <c:pt idx="22124">
                  <c:v> $19 600,00 </c:v>
                </c:pt>
                <c:pt idx="22125">
                  <c:v> $17 750,00 </c:v>
                </c:pt>
                <c:pt idx="22126">
                  <c:v> $19 600,00 </c:v>
                </c:pt>
                <c:pt idx="22127">
                  <c:v> $17 750,00 </c:v>
                </c:pt>
                <c:pt idx="22128">
                  <c:v> $20 100,00 </c:v>
                </c:pt>
                <c:pt idx="22129">
                  <c:v> $19 800,00 </c:v>
                </c:pt>
                <c:pt idx="22130">
                  <c:v> $29 350,00 </c:v>
                </c:pt>
                <c:pt idx="22131">
                  <c:v> $23 300,00 </c:v>
                </c:pt>
                <c:pt idx="22132">
                  <c:v> $27 100,00 </c:v>
                </c:pt>
                <c:pt idx="22133">
                  <c:v> $29 350,00 </c:v>
                </c:pt>
                <c:pt idx="22134">
                  <c:v> $23 950,00 </c:v>
                </c:pt>
                <c:pt idx="22135">
                  <c:v> $19 300,00 </c:v>
                </c:pt>
                <c:pt idx="22136">
                  <c:v> $17 450,00 </c:v>
                </c:pt>
                <c:pt idx="22137">
                  <c:v> $19 300,00 </c:v>
                </c:pt>
                <c:pt idx="22138">
                  <c:v> $17 450,00 </c:v>
                </c:pt>
                <c:pt idx="22139">
                  <c:v> $19 800,00 </c:v>
                </c:pt>
                <c:pt idx="22140">
                  <c:v> $19 800,00 </c:v>
                </c:pt>
                <c:pt idx="22141">
                  <c:v> $19 800,00 </c:v>
                </c:pt>
                <c:pt idx="22142">
                  <c:v> $17 350,00 </c:v>
                </c:pt>
                <c:pt idx="22143">
                  <c:v> $22 750,00 </c:v>
                </c:pt>
                <c:pt idx="22144">
                  <c:v> $23 250,00 </c:v>
                </c:pt>
                <c:pt idx="22145">
                  <c:v> $18 700,00 </c:v>
                </c:pt>
                <c:pt idx="22146">
                  <c:v> $18 700,00 </c:v>
                </c:pt>
                <c:pt idx="22147">
                  <c:v> $16 850,00 </c:v>
                </c:pt>
                <c:pt idx="22148">
                  <c:v> $16 850,00 </c:v>
                </c:pt>
                <c:pt idx="22149">
                  <c:v> $23 200,00 </c:v>
                </c:pt>
                <c:pt idx="22150">
                  <c:v> $19 200,00 </c:v>
                </c:pt>
                <c:pt idx="22151">
                  <c:v> $23 200,00 </c:v>
                </c:pt>
                <c:pt idx="22152">
                  <c:v> $19 200,00 </c:v>
                </c:pt>
                <c:pt idx="22153">
                  <c:v> $17 350,00 </c:v>
                </c:pt>
                <c:pt idx="22154">
                  <c:v> $17 249,00 </c:v>
                </c:pt>
                <c:pt idx="22155">
                  <c:v> $22 649,00 </c:v>
                </c:pt>
                <c:pt idx="22156">
                  <c:v> $18 599,00 </c:v>
                </c:pt>
                <c:pt idx="22157">
                  <c:v> $16 749,00 </c:v>
                </c:pt>
                <c:pt idx="22158">
                  <c:v> $23 099,00 </c:v>
                </c:pt>
                <c:pt idx="22159">
                  <c:v> $23 149,00 </c:v>
                </c:pt>
                <c:pt idx="22160">
                  <c:v> $19 099,00 </c:v>
                </c:pt>
                <c:pt idx="22161">
                  <c:v> $17 149,00 </c:v>
                </c:pt>
                <c:pt idx="22162">
                  <c:v> $22 399,00 </c:v>
                </c:pt>
                <c:pt idx="22163">
                  <c:v> $22 649,00 </c:v>
                </c:pt>
                <c:pt idx="22164">
                  <c:v> $18 499,00 </c:v>
                </c:pt>
                <c:pt idx="22165">
                  <c:v> $16 649,00 </c:v>
                </c:pt>
                <c:pt idx="22166">
                  <c:v> $22 899,00 </c:v>
                </c:pt>
                <c:pt idx="22167">
                  <c:v> $23 149,00 </c:v>
                </c:pt>
                <c:pt idx="22168">
                  <c:v> $18 999,00 </c:v>
                </c:pt>
                <c:pt idx="22169">
                  <c:v> $20 390,00 </c:v>
                </c:pt>
                <c:pt idx="22170">
                  <c:v> $15 140,00 </c:v>
                </c:pt>
                <c:pt idx="22171">
                  <c:v> $18 640,00 </c:v>
                </c:pt>
                <c:pt idx="22172">
                  <c:v> $16 340,00 </c:v>
                </c:pt>
                <c:pt idx="22173">
                  <c:v> $15 940,00 </c:v>
                </c:pt>
                <c:pt idx="22174">
                  <c:v> $19 440,00 </c:v>
                </c:pt>
                <c:pt idx="22175">
                  <c:v> $17 140,00 </c:v>
                </c:pt>
                <c:pt idx="22176">
                  <c:v> $20 390,00 </c:v>
                </c:pt>
                <c:pt idx="22177">
                  <c:v> $15 140,00 </c:v>
                </c:pt>
                <c:pt idx="22178">
                  <c:v> $18 640,00 </c:v>
                </c:pt>
                <c:pt idx="22179">
                  <c:v> $16 340,00 </c:v>
                </c:pt>
                <c:pt idx="22180">
                  <c:v> $15 940,00 </c:v>
                </c:pt>
                <c:pt idx="22181">
                  <c:v> $19 440,00 </c:v>
                </c:pt>
                <c:pt idx="22182">
                  <c:v> $17 140,00 </c:v>
                </c:pt>
                <c:pt idx="22183">
                  <c:v> $19 990,00 </c:v>
                </c:pt>
                <c:pt idx="22184">
                  <c:v> $14 990,00 </c:v>
                </c:pt>
                <c:pt idx="22185">
                  <c:v> $18 490,00 </c:v>
                </c:pt>
                <c:pt idx="22186">
                  <c:v> $18 490,00 </c:v>
                </c:pt>
                <c:pt idx="22187">
                  <c:v> $17 190,00 </c:v>
                </c:pt>
                <c:pt idx="22188">
                  <c:v> $15 790,00 </c:v>
                </c:pt>
                <c:pt idx="22189">
                  <c:v> $19 290,00 </c:v>
                </c:pt>
                <c:pt idx="22190">
                  <c:v> $19 290,00 </c:v>
                </c:pt>
                <c:pt idx="22191">
                  <c:v> $17 990,00 </c:v>
                </c:pt>
                <c:pt idx="22192">
                  <c:v> $19 890,00 </c:v>
                </c:pt>
                <c:pt idx="22193">
                  <c:v> $14 990,00 </c:v>
                </c:pt>
                <c:pt idx="22194">
                  <c:v> $18 490,00 </c:v>
                </c:pt>
                <c:pt idx="22195">
                  <c:v> $17 190,00 </c:v>
                </c:pt>
                <c:pt idx="22196">
                  <c:v> $15 790,00 </c:v>
                </c:pt>
                <c:pt idx="22197">
                  <c:v> $19 290,00 </c:v>
                </c:pt>
                <c:pt idx="22198">
                  <c:v> $17 990,00 </c:v>
                </c:pt>
                <c:pt idx="22199">
                  <c:v> $20 999,00 </c:v>
                </c:pt>
                <c:pt idx="22200">
                  <c:v> $15 849,00 </c:v>
                </c:pt>
                <c:pt idx="22201">
                  <c:v> $19 699,00 </c:v>
                </c:pt>
                <c:pt idx="22202">
                  <c:v> $17 399,00 </c:v>
                </c:pt>
                <c:pt idx="22203">
                  <c:v> $16 649,00 </c:v>
                </c:pt>
                <c:pt idx="22204">
                  <c:v> $20 499,00 </c:v>
                </c:pt>
                <c:pt idx="22205">
                  <c:v> $18 199,00 </c:v>
                </c:pt>
                <c:pt idx="22206">
                  <c:v> $20 899,00 </c:v>
                </c:pt>
                <c:pt idx="22207">
                  <c:v> $15 649,00 </c:v>
                </c:pt>
                <c:pt idx="22208">
                  <c:v> $19 299,00 </c:v>
                </c:pt>
                <c:pt idx="22209">
                  <c:v> $16 999,00 </c:v>
                </c:pt>
                <c:pt idx="22210">
                  <c:v> $16 479,00 </c:v>
                </c:pt>
                <c:pt idx="22211">
                  <c:v> $20 129,00 </c:v>
                </c:pt>
                <c:pt idx="22212">
                  <c:v> $17 829,00 </c:v>
                </c:pt>
                <c:pt idx="22213">
                  <c:v> $20 999,00 </c:v>
                </c:pt>
                <c:pt idx="22214">
                  <c:v> $15 649,00 </c:v>
                </c:pt>
                <c:pt idx="22215">
                  <c:v> $19 299,00 </c:v>
                </c:pt>
                <c:pt idx="22216">
                  <c:v> $16 999,00 </c:v>
                </c:pt>
                <c:pt idx="22217">
                  <c:v> $16 479,00 </c:v>
                </c:pt>
                <c:pt idx="22218">
                  <c:v> $20 129,00 </c:v>
                </c:pt>
                <c:pt idx="22219">
                  <c:v> $17 829,00 </c:v>
                </c:pt>
                <c:pt idx="22220">
                  <c:v> $20 319,00 </c:v>
                </c:pt>
                <c:pt idx="22221">
                  <c:v> $14 999,00 </c:v>
                </c:pt>
                <c:pt idx="22222">
                  <c:v> $19 099,00 </c:v>
                </c:pt>
                <c:pt idx="22223">
                  <c:v> $16 319,00 </c:v>
                </c:pt>
                <c:pt idx="22224">
                  <c:v> $15 829,00 </c:v>
                </c:pt>
                <c:pt idx="22225">
                  <c:v> $19 929,00 </c:v>
                </c:pt>
                <c:pt idx="22226">
                  <c:v> $17 149,00 </c:v>
                </c:pt>
                <c:pt idx="22227">
                  <c:v> $15 279,00 </c:v>
                </c:pt>
                <c:pt idx="22228">
                  <c:v> $14 999,00 </c:v>
                </c:pt>
                <c:pt idx="22229">
                  <c:v> $19 109,00 </c:v>
                </c:pt>
                <c:pt idx="22230">
                  <c:v> $16 109,00 </c:v>
                </c:pt>
                <c:pt idx="22231">
                  <c:v> $19 279,00 </c:v>
                </c:pt>
                <c:pt idx="22232">
                  <c:v> $13 999,00 </c:v>
                </c:pt>
                <c:pt idx="22233">
                  <c:v> $18 279,00 </c:v>
                </c:pt>
                <c:pt idx="22234">
                  <c:v> $14 324,00 </c:v>
                </c:pt>
                <c:pt idx="22235">
                  <c:v> $14 124,00 </c:v>
                </c:pt>
                <c:pt idx="22236">
                  <c:v> $17 349,00 </c:v>
                </c:pt>
                <c:pt idx="22237">
                  <c:v> $15 149,00 </c:v>
                </c:pt>
                <c:pt idx="22238">
                  <c:v> $18 549,00 </c:v>
                </c:pt>
                <c:pt idx="22239">
                  <c:v> $12 999,00 </c:v>
                </c:pt>
                <c:pt idx="22240">
                  <c:v> $16 524,00 </c:v>
                </c:pt>
                <c:pt idx="22241">
                  <c:v> $27 730,00 </c:v>
                </c:pt>
                <c:pt idx="22242">
                  <c:v> $28 510,00 </c:v>
                </c:pt>
                <c:pt idx="22243">
                  <c:v> $33 430,00 </c:v>
                </c:pt>
                <c:pt idx="22244">
                  <c:v> $23 860,00 </c:v>
                </c:pt>
                <c:pt idx="22245">
                  <c:v> $18 990,00 </c:v>
                </c:pt>
                <c:pt idx="22246">
                  <c:v> $24 910,00 </c:v>
                </c:pt>
                <c:pt idx="22247">
                  <c:v> $25 620,00 </c:v>
                </c:pt>
                <c:pt idx="22248">
                  <c:v> $23 060,00 </c:v>
                </c:pt>
                <c:pt idx="22249">
                  <c:v> $26 300,00 </c:v>
                </c:pt>
                <c:pt idx="22250">
                  <c:v> $32 780,00 </c:v>
                </c:pt>
                <c:pt idx="22251">
                  <c:v> $33 140,00 </c:v>
                </c:pt>
                <c:pt idx="22252">
                  <c:v> $29 940,00 </c:v>
                </c:pt>
                <c:pt idx="22253">
                  <c:v> $36 850,00 </c:v>
                </c:pt>
                <c:pt idx="22254">
                  <c:v> $29 390,00 </c:v>
                </c:pt>
                <c:pt idx="22255">
                  <c:v> $34 190,00 </c:v>
                </c:pt>
                <c:pt idx="22256">
                  <c:v> $30 360,00 </c:v>
                </c:pt>
                <c:pt idx="22257">
                  <c:v> $24 950,00 </c:v>
                </c:pt>
                <c:pt idx="22258">
                  <c:v> $26 750,00 </c:v>
                </c:pt>
                <c:pt idx="22259">
                  <c:v> $34 010,00 </c:v>
                </c:pt>
                <c:pt idx="22260">
                  <c:v> $26 000,00 </c:v>
                </c:pt>
                <c:pt idx="22261">
                  <c:v> $29 360,00 </c:v>
                </c:pt>
                <c:pt idx="22262">
                  <c:v> $27 330,00 </c:v>
                </c:pt>
                <c:pt idx="22263">
                  <c:v> $28 110,00 </c:v>
                </c:pt>
                <c:pt idx="22264">
                  <c:v> $33 030,00 </c:v>
                </c:pt>
                <c:pt idx="22265">
                  <c:v> $23 460,00 </c:v>
                </c:pt>
                <c:pt idx="22266">
                  <c:v> $18 990,00 </c:v>
                </c:pt>
                <c:pt idx="22267">
                  <c:v> $25 220,00 </c:v>
                </c:pt>
                <c:pt idx="22268">
                  <c:v> $24 510,00 </c:v>
                </c:pt>
                <c:pt idx="22269">
                  <c:v> $22 660,00 </c:v>
                </c:pt>
                <c:pt idx="22270">
                  <c:v> $25 900,00 </c:v>
                </c:pt>
                <c:pt idx="22271">
                  <c:v> $32 380,00 </c:v>
                </c:pt>
                <c:pt idx="22272">
                  <c:v> $32 740,00 </c:v>
                </c:pt>
                <c:pt idx="22273">
                  <c:v> $29 540,00 </c:v>
                </c:pt>
                <c:pt idx="22274">
                  <c:v> $36 400,00 </c:v>
                </c:pt>
                <c:pt idx="22275">
                  <c:v> $29 090,00 </c:v>
                </c:pt>
                <c:pt idx="22276">
                  <c:v> $33 790,00 </c:v>
                </c:pt>
                <c:pt idx="22277">
                  <c:v> $29 960,00 </c:v>
                </c:pt>
                <c:pt idx="22278">
                  <c:v> $36 800,00 </c:v>
                </c:pt>
                <c:pt idx="22279">
                  <c:v> $24 550,00 </c:v>
                </c:pt>
                <c:pt idx="22280">
                  <c:v> $26 350,00 </c:v>
                </c:pt>
                <c:pt idx="22281">
                  <c:v> $33 560,00 </c:v>
                </c:pt>
                <c:pt idx="22282">
                  <c:v> $25 600,00 </c:v>
                </c:pt>
                <c:pt idx="22283">
                  <c:v> $28 960,00 </c:v>
                </c:pt>
                <c:pt idx="22284">
                  <c:v> $26 180,00 </c:v>
                </c:pt>
                <c:pt idx="22285">
                  <c:v> $27 140,00 </c:v>
                </c:pt>
                <c:pt idx="22286">
                  <c:v> $32 580,00 </c:v>
                </c:pt>
                <c:pt idx="22287">
                  <c:v> $28 890,00 </c:v>
                </c:pt>
                <c:pt idx="22288">
                  <c:v> $32 340,00 </c:v>
                </c:pt>
                <c:pt idx="22289">
                  <c:v> $28 460,00 </c:v>
                </c:pt>
                <c:pt idx="22290">
                  <c:v> $34 340,00 </c:v>
                </c:pt>
                <c:pt idx="22291">
                  <c:v> $27 250,00 </c:v>
                </c:pt>
                <c:pt idx="22292">
                  <c:v> $33 390,00 </c:v>
                </c:pt>
                <c:pt idx="22293">
                  <c:v> $28 880,00 </c:v>
                </c:pt>
                <c:pt idx="22294">
                  <c:v> $36 110,00 </c:v>
                </c:pt>
                <c:pt idx="22295">
                  <c:v> $24 440,00 </c:v>
                </c:pt>
                <c:pt idx="22296">
                  <c:v> $25 020,00 </c:v>
                </c:pt>
                <c:pt idx="22297">
                  <c:v> $22 680,00 </c:v>
                </c:pt>
                <c:pt idx="22298">
                  <c:v> $18 290,00 </c:v>
                </c:pt>
                <c:pt idx="22299">
                  <c:v> $23 730,00 </c:v>
                </c:pt>
                <c:pt idx="22300">
                  <c:v> $21 460,00 </c:v>
                </c:pt>
                <c:pt idx="22301">
                  <c:v> $23 500,00 </c:v>
                </c:pt>
                <c:pt idx="22302">
                  <c:v> $25 460,00 </c:v>
                </c:pt>
                <c:pt idx="22303">
                  <c:v> $31 690,00 </c:v>
                </c:pt>
                <c:pt idx="22304">
                  <c:v> $24 550,00 </c:v>
                </c:pt>
                <c:pt idx="22305">
                  <c:v> $26 340,00 </c:v>
                </c:pt>
                <c:pt idx="22306">
                  <c:v> $32 560,00 </c:v>
                </c:pt>
                <c:pt idx="22307">
                  <c:v> $27 240,00 </c:v>
                </c:pt>
                <c:pt idx="22308">
                  <c:v> $30 550,00 </c:v>
                </c:pt>
                <c:pt idx="22309">
                  <c:v> $26 310,00 </c:v>
                </c:pt>
                <c:pt idx="22310">
                  <c:v> $31 750,00 </c:v>
                </c:pt>
                <c:pt idx="22311">
                  <c:v> $28 560,00 </c:v>
                </c:pt>
                <c:pt idx="22312">
                  <c:v> $25 400,00 </c:v>
                </c:pt>
                <c:pt idx="22313">
                  <c:v> $31 510,00 </c:v>
                </c:pt>
                <c:pt idx="22314">
                  <c:v> $27 630,00 </c:v>
                </c:pt>
                <c:pt idx="22315">
                  <c:v> $34 010,00 </c:v>
                </c:pt>
                <c:pt idx="22316">
                  <c:v> $26 450,00 </c:v>
                </c:pt>
                <c:pt idx="22317">
                  <c:v> $32 560,00 </c:v>
                </c:pt>
                <c:pt idx="22318">
                  <c:v> $28 050,00 </c:v>
                </c:pt>
                <c:pt idx="22319">
                  <c:v> $35 260,00 </c:v>
                </c:pt>
                <c:pt idx="22320">
                  <c:v> $24 540,00 </c:v>
                </c:pt>
                <c:pt idx="22321">
                  <c:v> $23 610,00 </c:v>
                </c:pt>
                <c:pt idx="22322">
                  <c:v> $24 190,00 </c:v>
                </c:pt>
                <c:pt idx="22323">
                  <c:v> $21 970,00 </c:v>
                </c:pt>
                <c:pt idx="22324">
                  <c:v> $17 990,00 </c:v>
                </c:pt>
                <c:pt idx="22325">
                  <c:v> $23 020,00 </c:v>
                </c:pt>
                <c:pt idx="22326">
                  <c:v> $20 660,00 </c:v>
                </c:pt>
                <c:pt idx="22327">
                  <c:v> $25 860,00 </c:v>
                </c:pt>
                <c:pt idx="22328">
                  <c:v> $22 700,00 </c:v>
                </c:pt>
                <c:pt idx="22329">
                  <c:v> $24 630,00 </c:v>
                </c:pt>
                <c:pt idx="22330">
                  <c:v> $31 360,00 </c:v>
                </c:pt>
                <c:pt idx="22331">
                  <c:v> $23 750,00 </c:v>
                </c:pt>
                <c:pt idx="22332">
                  <c:v> $25 510,00 </c:v>
                </c:pt>
                <c:pt idx="22333">
                  <c:v> $25 350,00 </c:v>
                </c:pt>
                <c:pt idx="22334">
                  <c:v> $31 710,00 </c:v>
                </c:pt>
                <c:pt idx="22335">
                  <c:v> $27 070,00 </c:v>
                </c:pt>
                <c:pt idx="22336">
                  <c:v> $30 080,00 </c:v>
                </c:pt>
                <c:pt idx="22337">
                  <c:v> $26 140,00 </c:v>
                </c:pt>
                <c:pt idx="22338">
                  <c:v> $31 280,00 </c:v>
                </c:pt>
                <c:pt idx="22339">
                  <c:v> $28 390,00 </c:v>
                </c:pt>
                <c:pt idx="22340">
                  <c:v> $25 250,00 </c:v>
                </c:pt>
                <c:pt idx="22341">
                  <c:v> $31 040,00 </c:v>
                </c:pt>
                <c:pt idx="22342">
                  <c:v> $27 460,00 </c:v>
                </c:pt>
                <c:pt idx="22343">
                  <c:v> $33 860,00 </c:v>
                </c:pt>
                <c:pt idx="22344">
                  <c:v> $26 300,00 </c:v>
                </c:pt>
                <c:pt idx="22345">
                  <c:v> $32 090,00 </c:v>
                </c:pt>
                <c:pt idx="22346">
                  <c:v> $27 880,00 </c:v>
                </c:pt>
                <c:pt idx="22347">
                  <c:v> $34 410,00 </c:v>
                </c:pt>
                <c:pt idx="22348">
                  <c:v> $24 370,00 </c:v>
                </c:pt>
                <c:pt idx="22349">
                  <c:v> $23 440,00 </c:v>
                </c:pt>
                <c:pt idx="22350">
                  <c:v> $24 020,00 </c:v>
                </c:pt>
                <c:pt idx="22351">
                  <c:v> $21 800,00 </c:v>
                </c:pt>
                <c:pt idx="22352">
                  <c:v> $17 990,00 </c:v>
                </c:pt>
                <c:pt idx="22353">
                  <c:v> $22 850,00 </c:v>
                </c:pt>
                <c:pt idx="22354">
                  <c:v> $20 510,00 </c:v>
                </c:pt>
                <c:pt idx="22355">
                  <c:v> $25 690,00 </c:v>
                </c:pt>
                <c:pt idx="22356">
                  <c:v> $22 550,00 </c:v>
                </c:pt>
                <c:pt idx="22357">
                  <c:v> $24 460,00 </c:v>
                </c:pt>
                <c:pt idx="22358">
                  <c:v> $31 210,00 </c:v>
                </c:pt>
                <c:pt idx="22359">
                  <c:v> $23 600,00 </c:v>
                </c:pt>
                <c:pt idx="22360">
                  <c:v> $25 340,00 </c:v>
                </c:pt>
                <c:pt idx="22361">
                  <c:v> $25 180,00 </c:v>
                </c:pt>
                <c:pt idx="22362">
                  <c:v> $31 090,00 </c:v>
                </c:pt>
                <c:pt idx="22363">
                  <c:v> $26 590,00 </c:v>
                </c:pt>
                <c:pt idx="22364">
                  <c:v> $29 330,00 </c:v>
                </c:pt>
                <c:pt idx="22365">
                  <c:v> $25 740,00 </c:v>
                </c:pt>
                <c:pt idx="22366">
                  <c:v> $30 530,00 </c:v>
                </c:pt>
                <c:pt idx="22367">
                  <c:v> $27 840,00 </c:v>
                </c:pt>
                <c:pt idx="22368">
                  <c:v> $24 730,00 </c:v>
                </c:pt>
                <c:pt idx="22369">
                  <c:v> $30 220,00 </c:v>
                </c:pt>
                <c:pt idx="22370">
                  <c:v> $26 990,00 </c:v>
                </c:pt>
                <c:pt idx="22371">
                  <c:v> $33 240,00 </c:v>
                </c:pt>
                <c:pt idx="22372">
                  <c:v> $25 780,00 </c:v>
                </c:pt>
                <c:pt idx="22373">
                  <c:v> $31 270,00 </c:v>
                </c:pt>
                <c:pt idx="22374">
                  <c:v> $27 410,00 </c:v>
                </c:pt>
                <c:pt idx="22375">
                  <c:v> $33 790,00 </c:v>
                </c:pt>
                <c:pt idx="22376">
                  <c:v> $23 890,00 </c:v>
                </c:pt>
                <c:pt idx="22377">
                  <c:v> $23 040,00 </c:v>
                </c:pt>
                <c:pt idx="22378">
                  <c:v> $23 760,00 </c:v>
                </c:pt>
                <c:pt idx="22379">
                  <c:v> $21 400,00 </c:v>
                </c:pt>
                <c:pt idx="22380">
                  <c:v> $17 990,00 </c:v>
                </c:pt>
                <c:pt idx="22381">
                  <c:v> $22 450,00 </c:v>
                </c:pt>
                <c:pt idx="22382">
                  <c:v> $19 990,00 </c:v>
                </c:pt>
                <c:pt idx="22383">
                  <c:v> $25 140,00 </c:v>
                </c:pt>
                <c:pt idx="22384">
                  <c:v> $22 030,00 </c:v>
                </c:pt>
                <c:pt idx="22385">
                  <c:v> $23 990,00 </c:v>
                </c:pt>
                <c:pt idx="22386">
                  <c:v> $30 590,00 </c:v>
                </c:pt>
                <c:pt idx="22387">
                  <c:v> $23 080,00 </c:v>
                </c:pt>
                <c:pt idx="22388">
                  <c:v> $25 010,00 </c:v>
                </c:pt>
                <c:pt idx="22389">
                  <c:v> $24 710,00 </c:v>
                </c:pt>
                <c:pt idx="22390">
                  <c:v> $30 290,00 </c:v>
                </c:pt>
                <c:pt idx="22391">
                  <c:v> $25 840,00 </c:v>
                </c:pt>
                <c:pt idx="22392">
                  <c:v> $29 030,00 </c:v>
                </c:pt>
                <c:pt idx="22393">
                  <c:v> $26 890,00 </c:v>
                </c:pt>
                <c:pt idx="22394">
                  <c:v> $30 230,00 </c:v>
                </c:pt>
                <c:pt idx="22395">
                  <c:v> $27 090,00 </c:v>
                </c:pt>
                <c:pt idx="22396">
                  <c:v> $26 000,00 </c:v>
                </c:pt>
                <c:pt idx="22397">
                  <c:v> $29 920,00 </c:v>
                </c:pt>
                <c:pt idx="22398">
                  <c:v> $28 140,00 </c:v>
                </c:pt>
                <c:pt idx="22399">
                  <c:v> $32 440,00 </c:v>
                </c:pt>
                <c:pt idx="22400">
                  <c:v> $27 050,00 </c:v>
                </c:pt>
                <c:pt idx="22401">
                  <c:v> $30 970,00 </c:v>
                </c:pt>
                <c:pt idx="22402">
                  <c:v> $28 560,00 </c:v>
                </c:pt>
                <c:pt idx="22403">
                  <c:v> $32 990,00 </c:v>
                </c:pt>
                <c:pt idx="22404">
                  <c:v> $23 140,00 </c:v>
                </c:pt>
                <c:pt idx="22405">
                  <c:v> $24 190,00 </c:v>
                </c:pt>
                <c:pt idx="22406">
                  <c:v> $22 550,00 </c:v>
                </c:pt>
                <c:pt idx="22407">
                  <c:v> $19 260,00 </c:v>
                </c:pt>
                <c:pt idx="22408">
                  <c:v> $23 600,00 </c:v>
                </c:pt>
                <c:pt idx="22409">
                  <c:v> $20 310,00 </c:v>
                </c:pt>
                <c:pt idx="22410">
                  <c:v> $24 390,00 </c:v>
                </c:pt>
                <c:pt idx="22411">
                  <c:v> $23 300,00 </c:v>
                </c:pt>
                <c:pt idx="22412">
                  <c:v> $25 440,00 </c:v>
                </c:pt>
                <c:pt idx="22413">
                  <c:v> $29 790,00 </c:v>
                </c:pt>
                <c:pt idx="22414">
                  <c:v> $24 350,00 </c:v>
                </c:pt>
                <c:pt idx="22415">
                  <c:v> $25 860,00 </c:v>
                </c:pt>
                <c:pt idx="22416">
                  <c:v> $29 380,00 </c:v>
                </c:pt>
                <c:pt idx="22417">
                  <c:v> $24 670,00 </c:v>
                </c:pt>
                <c:pt idx="22418">
                  <c:v> $28 120,00 </c:v>
                </c:pt>
                <c:pt idx="22419">
                  <c:v> $25 720,00 </c:v>
                </c:pt>
                <c:pt idx="22420">
                  <c:v> $29 320,00 </c:v>
                </c:pt>
                <c:pt idx="22421">
                  <c:v> $25 920,00 </c:v>
                </c:pt>
                <c:pt idx="22422">
                  <c:v> $24 910,00 </c:v>
                </c:pt>
                <c:pt idx="22423">
                  <c:v> $29 010,00 </c:v>
                </c:pt>
                <c:pt idx="22424">
                  <c:v> $26 970,00 </c:v>
                </c:pt>
                <c:pt idx="22425">
                  <c:v> $31 530,00 </c:v>
                </c:pt>
                <c:pt idx="22426">
                  <c:v> $25 960,00 </c:v>
                </c:pt>
                <c:pt idx="22427">
                  <c:v> $30 060,00 </c:v>
                </c:pt>
                <c:pt idx="22428">
                  <c:v> $27 390,00 </c:v>
                </c:pt>
                <c:pt idx="22429">
                  <c:v> $32 080,00 </c:v>
                </c:pt>
                <c:pt idx="22430">
                  <c:v> $21 970,00 </c:v>
                </c:pt>
                <c:pt idx="22431">
                  <c:v> $23 020,00 </c:v>
                </c:pt>
                <c:pt idx="22432">
                  <c:v> $26 620,00 </c:v>
                </c:pt>
                <c:pt idx="22433">
                  <c:v> $21 380,00 </c:v>
                </c:pt>
                <c:pt idx="22434">
                  <c:v> $18 200,00 </c:v>
                </c:pt>
                <c:pt idx="22435">
                  <c:v> $22 430,00 </c:v>
                </c:pt>
                <c:pt idx="22436">
                  <c:v> $19 250,00 </c:v>
                </c:pt>
                <c:pt idx="22437">
                  <c:v> $23 220,00 </c:v>
                </c:pt>
                <c:pt idx="22438">
                  <c:v> $22 210,00 </c:v>
                </c:pt>
                <c:pt idx="22439">
                  <c:v> $24 270,00 </c:v>
                </c:pt>
                <c:pt idx="22440">
                  <c:v> $28 880,00 </c:v>
                </c:pt>
                <c:pt idx="22441">
                  <c:v> $23 260,00 </c:v>
                </c:pt>
                <c:pt idx="22442">
                  <c:v> $27 360,00 </c:v>
                </c:pt>
                <c:pt idx="22443">
                  <c:v> $24 690,00 </c:v>
                </c:pt>
                <c:pt idx="22444">
                  <c:v> $27 120,00 </c:v>
                </c:pt>
                <c:pt idx="22445">
                  <c:v> $23 140,00 </c:v>
                </c:pt>
                <c:pt idx="22446">
                  <c:v> $26 660,00 </c:v>
                </c:pt>
                <c:pt idx="22447">
                  <c:v> $24 190,00 </c:v>
                </c:pt>
                <c:pt idx="22448">
                  <c:v> $27 710,00 </c:v>
                </c:pt>
                <c:pt idx="22449">
                  <c:v> $27 620,00 </c:v>
                </c:pt>
                <c:pt idx="22450">
                  <c:v> $24 990,00 </c:v>
                </c:pt>
                <c:pt idx="22451">
                  <c:v> $26 040,00 </c:v>
                </c:pt>
                <c:pt idx="22452">
                  <c:v> $29 060,00 </c:v>
                </c:pt>
                <c:pt idx="22453">
                  <c:v> $29 270,00 </c:v>
                </c:pt>
                <c:pt idx="22454">
                  <c:v> $25 790,00 </c:v>
                </c:pt>
                <c:pt idx="22455">
                  <c:v> $26 840,00 </c:v>
                </c:pt>
                <c:pt idx="22456">
                  <c:v> $29 820,00 </c:v>
                </c:pt>
                <c:pt idx="22457">
                  <c:v> $20 440,00 </c:v>
                </c:pt>
                <c:pt idx="22458">
                  <c:v> $21 490,00 </c:v>
                </c:pt>
                <c:pt idx="22459">
                  <c:v> $25 010,00 </c:v>
                </c:pt>
                <c:pt idx="22460">
                  <c:v> $24 920,00 </c:v>
                </c:pt>
                <c:pt idx="22461">
                  <c:v> $17 540,00 </c:v>
                </c:pt>
                <c:pt idx="22462">
                  <c:v> $19 640,00 </c:v>
                </c:pt>
                <c:pt idx="22463">
                  <c:v> $18 590,00 </c:v>
                </c:pt>
                <c:pt idx="22464">
                  <c:v> $20 690,00 </c:v>
                </c:pt>
                <c:pt idx="22465">
                  <c:v> $22 290,00 </c:v>
                </c:pt>
                <c:pt idx="22466">
                  <c:v> $23 340,00 </c:v>
                </c:pt>
                <c:pt idx="22467">
                  <c:v> $26 360,00 </c:v>
                </c:pt>
                <c:pt idx="22468">
                  <c:v> $26 620,00 </c:v>
                </c:pt>
                <c:pt idx="22469">
                  <c:v> $23 090,00 </c:v>
                </c:pt>
                <c:pt idx="22470">
                  <c:v> $24 140,00 </c:v>
                </c:pt>
                <c:pt idx="22471">
                  <c:v> $27 040,00 </c:v>
                </c:pt>
                <c:pt idx="22472">
                  <c:v> $23 060,00 </c:v>
                </c:pt>
                <c:pt idx="22473">
                  <c:v> $26 580,00 </c:v>
                </c:pt>
                <c:pt idx="22474">
                  <c:v> $24 110,00 </c:v>
                </c:pt>
                <c:pt idx="22475">
                  <c:v> $27 630,00 </c:v>
                </c:pt>
                <c:pt idx="22476">
                  <c:v> $27 540,00 </c:v>
                </c:pt>
                <c:pt idx="22477">
                  <c:v> $24 910,00 </c:v>
                </c:pt>
                <c:pt idx="22478">
                  <c:v> $25 960,00 </c:v>
                </c:pt>
                <c:pt idx="22479">
                  <c:v> $28 980,00 </c:v>
                </c:pt>
                <c:pt idx="22480">
                  <c:v> $29 190,00 </c:v>
                </c:pt>
                <c:pt idx="22481">
                  <c:v> $25 710,00 </c:v>
                </c:pt>
                <c:pt idx="22482">
                  <c:v> $26 760,00 </c:v>
                </c:pt>
                <c:pt idx="22483">
                  <c:v> $29 740,00 </c:v>
                </c:pt>
                <c:pt idx="22484">
                  <c:v> $20 360,00 </c:v>
                </c:pt>
                <c:pt idx="22485">
                  <c:v> $21 410,00 </c:v>
                </c:pt>
                <c:pt idx="22486">
                  <c:v> $24 930,00 </c:v>
                </c:pt>
                <c:pt idx="22487">
                  <c:v> $24 840,00 </c:v>
                </c:pt>
                <c:pt idx="22488">
                  <c:v> $17 460,00 </c:v>
                </c:pt>
                <c:pt idx="22489">
                  <c:v> $19 560,00 </c:v>
                </c:pt>
                <c:pt idx="22490">
                  <c:v> $18 510,00 </c:v>
                </c:pt>
                <c:pt idx="22491">
                  <c:v> $20 610,00 </c:v>
                </c:pt>
                <c:pt idx="22492">
                  <c:v> $22 210,00 </c:v>
                </c:pt>
                <c:pt idx="22493">
                  <c:v> $23 260,00 </c:v>
                </c:pt>
                <c:pt idx="22494">
                  <c:v> $26 280,00 </c:v>
                </c:pt>
                <c:pt idx="22495">
                  <c:v> $26 540,00 </c:v>
                </c:pt>
                <c:pt idx="22496">
                  <c:v> $23 010,00 </c:v>
                </c:pt>
                <c:pt idx="22497">
                  <c:v> $24 060,00 </c:v>
                </c:pt>
                <c:pt idx="22498">
                  <c:v> $25 930,00 </c:v>
                </c:pt>
                <c:pt idx="22499">
                  <c:v> $22 130,00 </c:v>
                </c:pt>
                <c:pt idx="22500">
                  <c:v> $25 430,00 </c:v>
                </c:pt>
                <c:pt idx="22501">
                  <c:v> $23 180,00 </c:v>
                </c:pt>
                <c:pt idx="22502">
                  <c:v> $26 480,00 </c:v>
                </c:pt>
                <c:pt idx="22503">
                  <c:v> $26 430,00 </c:v>
                </c:pt>
                <c:pt idx="22504">
                  <c:v> $23 980,00 </c:v>
                </c:pt>
                <c:pt idx="22505">
                  <c:v> $25 030,00 </c:v>
                </c:pt>
                <c:pt idx="22506">
                  <c:v> $27 830,00 </c:v>
                </c:pt>
                <c:pt idx="22507">
                  <c:v> $28 080,00 </c:v>
                </c:pt>
                <c:pt idx="22508">
                  <c:v> $24 780,00 </c:v>
                </c:pt>
                <c:pt idx="22509">
                  <c:v> $25 830,00 </c:v>
                </c:pt>
                <c:pt idx="22510">
                  <c:v> $28 330,00 </c:v>
                </c:pt>
                <c:pt idx="22511">
                  <c:v> $19 430,00 </c:v>
                </c:pt>
                <c:pt idx="22512">
                  <c:v> $20 480,00 </c:v>
                </c:pt>
                <c:pt idx="22513">
                  <c:v> $23 780,00 </c:v>
                </c:pt>
                <c:pt idx="22514">
                  <c:v> $23 730,00 </c:v>
                </c:pt>
                <c:pt idx="22515">
                  <c:v> $16 530,00 </c:v>
                </c:pt>
                <c:pt idx="22516">
                  <c:v> $18 630,00 </c:v>
                </c:pt>
                <c:pt idx="22517">
                  <c:v> $19 680,00 </c:v>
                </c:pt>
                <c:pt idx="22518">
                  <c:v> $21 280,00 </c:v>
                </c:pt>
                <c:pt idx="22519">
                  <c:v> $22 330,00 </c:v>
                </c:pt>
                <c:pt idx="22520">
                  <c:v> $25 130,00 </c:v>
                </c:pt>
                <c:pt idx="22521">
                  <c:v> $25 430,00 </c:v>
                </c:pt>
                <c:pt idx="22522">
                  <c:v> $22 080,00 </c:v>
                </c:pt>
                <c:pt idx="22523">
                  <c:v> $23 130,00 </c:v>
                </c:pt>
                <c:pt idx="22524">
                  <c:v> $25 100,00 </c:v>
                </c:pt>
                <c:pt idx="22525">
                  <c:v> $21 650,00 </c:v>
                </c:pt>
                <c:pt idx="22526">
                  <c:v> $24 250,00 </c:v>
                </c:pt>
                <c:pt idx="22527">
                  <c:v> $22 700,00 </c:v>
                </c:pt>
                <c:pt idx="22528">
                  <c:v> $25 300,00 </c:v>
                </c:pt>
                <c:pt idx="22529">
                  <c:v> $25 600,00 </c:v>
                </c:pt>
                <c:pt idx="22530">
                  <c:v> $23 500,00 </c:v>
                </c:pt>
                <c:pt idx="22531">
                  <c:v> $24 550,00 </c:v>
                </c:pt>
                <c:pt idx="22532">
                  <c:v> $27 350,00 </c:v>
                </c:pt>
                <c:pt idx="22533">
                  <c:v> $27 250,00 </c:v>
                </c:pt>
                <c:pt idx="22534">
                  <c:v> $24 300,00 </c:v>
                </c:pt>
                <c:pt idx="22535">
                  <c:v> $25 350,00 </c:v>
                </c:pt>
                <c:pt idx="22536">
                  <c:v> $27 500,00 </c:v>
                </c:pt>
                <c:pt idx="22537">
                  <c:v> $16 050,00 </c:v>
                </c:pt>
                <c:pt idx="22538">
                  <c:v> $18 950,00 </c:v>
                </c:pt>
                <c:pt idx="22539">
                  <c:v> $17 100,00 </c:v>
                </c:pt>
                <c:pt idx="22540">
                  <c:v> $20 000,00 </c:v>
                </c:pt>
                <c:pt idx="22541">
                  <c:v> $22 600,00 </c:v>
                </c:pt>
                <c:pt idx="22542">
                  <c:v> $22 900,00 </c:v>
                </c:pt>
                <c:pt idx="22543">
                  <c:v> $20 800,00 </c:v>
                </c:pt>
                <c:pt idx="22544">
                  <c:v> $21 850,00 </c:v>
                </c:pt>
                <c:pt idx="22545">
                  <c:v> $24 650,00 </c:v>
                </c:pt>
                <c:pt idx="22546">
                  <c:v> $24 600,00 </c:v>
                </c:pt>
                <c:pt idx="22547">
                  <c:v> $21 600,00 </c:v>
                </c:pt>
                <c:pt idx="22548">
                  <c:v> $22 650,00 </c:v>
                </c:pt>
                <c:pt idx="22549">
                  <c:v> $24 350,00 </c:v>
                </c:pt>
                <c:pt idx="22550">
                  <c:v> $21 800,00 </c:v>
                </c:pt>
                <c:pt idx="22551">
                  <c:v> $24 100,00 </c:v>
                </c:pt>
                <c:pt idx="22552">
                  <c:v> $19 100,00 </c:v>
                </c:pt>
                <c:pt idx="22553">
                  <c:v> $22 850,00 </c:v>
                </c:pt>
                <c:pt idx="22554">
                  <c:v> $25 150,00 </c:v>
                </c:pt>
                <c:pt idx="22555">
                  <c:v> $25 350,00 </c:v>
                </c:pt>
                <c:pt idx="22556">
                  <c:v> $20 150,00 </c:v>
                </c:pt>
                <c:pt idx="22557">
                  <c:v> $22 450,00 </c:v>
                </c:pt>
                <c:pt idx="22558">
                  <c:v> $22 650,00 </c:v>
                </c:pt>
                <c:pt idx="22559">
                  <c:v> $15 900,00 </c:v>
                </c:pt>
                <c:pt idx="22560">
                  <c:v> $16 950,00 </c:v>
                </c:pt>
                <c:pt idx="22561">
                  <c:v> $23 650,00 </c:v>
                </c:pt>
                <c:pt idx="22562">
                  <c:v> $20 950,00 </c:v>
                </c:pt>
                <c:pt idx="22563">
                  <c:v> $24 700,00 </c:v>
                </c:pt>
                <c:pt idx="22564">
                  <c:v> $27 200,00 </c:v>
                </c:pt>
                <c:pt idx="22565">
                  <c:v> $27 000,00 </c:v>
                </c:pt>
                <c:pt idx="22566">
                  <c:v> $22 000,00 </c:v>
                </c:pt>
                <c:pt idx="22567">
                  <c:v> $24 500,00 </c:v>
                </c:pt>
                <c:pt idx="22568">
                  <c:v> $26 270,00 </c:v>
                </c:pt>
                <c:pt idx="22569">
                  <c:v> $27 600,00 </c:v>
                </c:pt>
                <c:pt idx="22570">
                  <c:v> $26 340,00 </c:v>
                </c:pt>
                <c:pt idx="22571">
                  <c:v> $31 540,00 </c:v>
                </c:pt>
                <c:pt idx="22572">
                  <c:v> $31 390,00 </c:v>
                </c:pt>
                <c:pt idx="22573">
                  <c:v> $24 920,00 </c:v>
                </c:pt>
                <c:pt idx="22574">
                  <c:v> $28 950,00 </c:v>
                </c:pt>
                <c:pt idx="22575">
                  <c:v> $27 690,00 </c:v>
                </c:pt>
                <c:pt idx="22576">
                  <c:v> $32 890,00 </c:v>
                </c:pt>
                <c:pt idx="22577">
                  <c:v> $32 740,00 </c:v>
                </c:pt>
                <c:pt idx="22578">
                  <c:v> $26 150,00 </c:v>
                </c:pt>
                <c:pt idx="22579">
                  <c:v> $27 020,00 </c:v>
                </c:pt>
                <c:pt idx="22580">
                  <c:v> $26 020,00 </c:v>
                </c:pt>
                <c:pt idx="22581">
                  <c:v> $32 380,00 </c:v>
                </c:pt>
                <c:pt idx="22582">
                  <c:v> $31 180,00 </c:v>
                </c:pt>
                <c:pt idx="22583">
                  <c:v> $24 800,00 </c:v>
                </c:pt>
                <c:pt idx="22584">
                  <c:v> $28 370,00 </c:v>
                </c:pt>
                <c:pt idx="22585">
                  <c:v> $27 370,00 </c:v>
                </c:pt>
                <c:pt idx="22586">
                  <c:v> $33 730,00 </c:v>
                </c:pt>
                <c:pt idx="22587">
                  <c:v> $32 530,00 </c:v>
                </c:pt>
                <c:pt idx="22588">
                  <c:v> $24 680,00 </c:v>
                </c:pt>
                <c:pt idx="22589">
                  <c:v> $27 440,00 </c:v>
                </c:pt>
                <c:pt idx="22590">
                  <c:v> $24 780,00 </c:v>
                </c:pt>
                <c:pt idx="22591">
                  <c:v> $32 050,00 </c:v>
                </c:pt>
                <c:pt idx="22592">
                  <c:v> $28 730,00 </c:v>
                </c:pt>
                <c:pt idx="22593">
                  <c:v> $23 330,00 </c:v>
                </c:pt>
                <c:pt idx="22594">
                  <c:v> $28 790,00 </c:v>
                </c:pt>
                <c:pt idx="22595">
                  <c:v> $26 130,00 </c:v>
                </c:pt>
                <c:pt idx="22596">
                  <c:v> $33 400,00 </c:v>
                </c:pt>
                <c:pt idx="22597">
                  <c:v> $30 080,00 </c:v>
                </c:pt>
                <c:pt idx="22598">
                  <c:v> $24 140,00 </c:v>
                </c:pt>
                <c:pt idx="22599">
                  <c:v> $24 490,00 </c:v>
                </c:pt>
                <c:pt idx="22600">
                  <c:v> $28 280,00 </c:v>
                </c:pt>
                <c:pt idx="22601">
                  <c:v> $22 790,00 </c:v>
                </c:pt>
                <c:pt idx="22602">
                  <c:v> $25 840,00 </c:v>
                </c:pt>
                <c:pt idx="22603">
                  <c:v> $29 630,00 </c:v>
                </c:pt>
                <c:pt idx="22604">
                  <c:v> $24 140,00 </c:v>
                </c:pt>
                <c:pt idx="22605">
                  <c:v> $24 490,00 </c:v>
                </c:pt>
                <c:pt idx="22606">
                  <c:v> $28 280,00 </c:v>
                </c:pt>
                <c:pt idx="22607">
                  <c:v> $22 790,00 </c:v>
                </c:pt>
                <c:pt idx="22608">
                  <c:v> $25 840,00 </c:v>
                </c:pt>
                <c:pt idx="22609">
                  <c:v> $29 630,00 </c:v>
                </c:pt>
                <c:pt idx="22610">
                  <c:v> $21 610,00 </c:v>
                </c:pt>
                <c:pt idx="22611">
                  <c:v> $22 750,00 </c:v>
                </c:pt>
                <c:pt idx="22612">
                  <c:v> $26 650,00 </c:v>
                </c:pt>
                <c:pt idx="22613">
                  <c:v> $20 310,00 </c:v>
                </c:pt>
                <c:pt idx="22614">
                  <c:v> $24 050,00 </c:v>
                </c:pt>
                <c:pt idx="22615">
                  <c:v> $27 950,00 </c:v>
                </c:pt>
                <c:pt idx="22616">
                  <c:v> $23 370,00 </c:v>
                </c:pt>
                <c:pt idx="22617">
                  <c:v> $24 510,00 </c:v>
                </c:pt>
                <c:pt idx="22618">
                  <c:v> $28 410,00 </c:v>
                </c:pt>
                <c:pt idx="22619">
                  <c:v> $22 070,00 </c:v>
                </c:pt>
                <c:pt idx="22620">
                  <c:v> $25 810,00 </c:v>
                </c:pt>
                <c:pt idx="22621">
                  <c:v> $29 710,00 </c:v>
                </c:pt>
                <c:pt idx="22622">
                  <c:v> $25 680,00 </c:v>
                </c:pt>
                <c:pt idx="22623">
                  <c:v> $23 900,00 </c:v>
                </c:pt>
                <c:pt idx="22624">
                  <c:v> $21 460,00 </c:v>
                </c:pt>
                <c:pt idx="22625">
                  <c:v> $24 430,00 </c:v>
                </c:pt>
                <c:pt idx="22626">
                  <c:v> $25 150,00 </c:v>
                </c:pt>
                <c:pt idx="22627">
                  <c:v> $22 710,00 </c:v>
                </c:pt>
                <c:pt idx="22628">
                  <c:v> $21 710,00 </c:v>
                </c:pt>
                <c:pt idx="22629">
                  <c:v> $22 050,00 </c:v>
                </c:pt>
                <c:pt idx="22630">
                  <c:v> $24 060,00 </c:v>
                </c:pt>
                <c:pt idx="22631">
                  <c:v> $20 460,00 </c:v>
                </c:pt>
                <c:pt idx="22632">
                  <c:v> $23 300,00 </c:v>
                </c:pt>
                <c:pt idx="22633">
                  <c:v> $25 310,00 </c:v>
                </c:pt>
                <c:pt idx="22634">
                  <c:v> $21 420,00 </c:v>
                </c:pt>
                <c:pt idx="22635">
                  <c:v> $21 810,00 </c:v>
                </c:pt>
                <c:pt idx="22636">
                  <c:v> $20 220,00 </c:v>
                </c:pt>
                <c:pt idx="22637">
                  <c:v> $23 010,00 </c:v>
                </c:pt>
                <c:pt idx="22638">
                  <c:v> $20 750,00 </c:v>
                </c:pt>
                <c:pt idx="22639">
                  <c:v> $20 970,00 </c:v>
                </c:pt>
                <c:pt idx="22640">
                  <c:v> $19 430,00 </c:v>
                </c:pt>
                <c:pt idx="22641">
                  <c:v> $20 970,00 </c:v>
                </c:pt>
                <c:pt idx="22642">
                  <c:v> $19 430,00 </c:v>
                </c:pt>
                <c:pt idx="22643">
                  <c:v> $22 170,00 </c:v>
                </c:pt>
                <c:pt idx="22644">
                  <c:v> $20 750,00 </c:v>
                </c:pt>
                <c:pt idx="22645">
                  <c:v> $22 170,00 </c:v>
                </c:pt>
                <c:pt idx="22646">
                  <c:v> $60 100,00 </c:v>
                </c:pt>
                <c:pt idx="22647">
                  <c:v> $50 100,00 </c:v>
                </c:pt>
                <c:pt idx="22648">
                  <c:v> $54 900,00 </c:v>
                </c:pt>
                <c:pt idx="22649">
                  <c:v> $63 100,00 </c:v>
                </c:pt>
                <c:pt idx="22650">
                  <c:v> $47 100,00 </c:v>
                </c:pt>
                <c:pt idx="22651">
                  <c:v> $51 900,00 </c:v>
                </c:pt>
                <c:pt idx="22652">
                  <c:v> $59 190,00 </c:v>
                </c:pt>
                <c:pt idx="22653">
                  <c:v> $48 990,00 </c:v>
                </c:pt>
                <c:pt idx="22654">
                  <c:v> $53 750,00 </c:v>
                </c:pt>
                <c:pt idx="22655">
                  <c:v> $62 090,00 </c:v>
                </c:pt>
                <c:pt idx="22656">
                  <c:v> $46 090,00 </c:v>
                </c:pt>
                <c:pt idx="22657">
                  <c:v> $50 850,00 </c:v>
                </c:pt>
                <c:pt idx="22658">
                  <c:v> $50 780,00 </c:v>
                </c:pt>
                <c:pt idx="22659">
                  <c:v> $43 810,00 </c:v>
                </c:pt>
                <c:pt idx="22660">
                  <c:v> $46 500,00 </c:v>
                </c:pt>
                <c:pt idx="22661">
                  <c:v> $53 680,00 </c:v>
                </c:pt>
                <c:pt idx="22662">
                  <c:v> $38 510,00 </c:v>
                </c:pt>
                <c:pt idx="22663">
                  <c:v> $43 600,00 </c:v>
                </c:pt>
                <c:pt idx="22664">
                  <c:v> $49 960,00 </c:v>
                </c:pt>
                <c:pt idx="22665">
                  <c:v> $42 890,00 </c:v>
                </c:pt>
                <c:pt idx="22666">
                  <c:v> $45 580,00 </c:v>
                </c:pt>
                <c:pt idx="22667">
                  <c:v> $52 860,00 </c:v>
                </c:pt>
                <c:pt idx="22668">
                  <c:v> $37 590,00 </c:v>
                </c:pt>
                <c:pt idx="22669">
                  <c:v> $42 680,00 </c:v>
                </c:pt>
                <c:pt idx="22670">
                  <c:v> $49 460,00 </c:v>
                </c:pt>
                <c:pt idx="22671">
                  <c:v> $42 390,00 </c:v>
                </c:pt>
                <c:pt idx="22672">
                  <c:v> $45 080,00 </c:v>
                </c:pt>
                <c:pt idx="22673">
                  <c:v> $52 360,00 </c:v>
                </c:pt>
                <c:pt idx="22674">
                  <c:v> $36 890,00 </c:v>
                </c:pt>
                <c:pt idx="22675">
                  <c:v> $42 180,00 </c:v>
                </c:pt>
                <c:pt idx="22676">
                  <c:v> $52 220,00 </c:v>
                </c:pt>
                <c:pt idx="22677">
                  <c:v> $45 470,00 </c:v>
                </c:pt>
                <c:pt idx="22678">
                  <c:v> $48 220,00 </c:v>
                </c:pt>
                <c:pt idx="22679">
                  <c:v> $55 120,00 </c:v>
                </c:pt>
                <c:pt idx="22680">
                  <c:v> $39 870,00 </c:v>
                </c:pt>
                <c:pt idx="22681">
                  <c:v> $45 320,00 </c:v>
                </c:pt>
                <c:pt idx="22682">
                  <c:v> $50 890,00 </c:v>
                </c:pt>
                <c:pt idx="22683">
                  <c:v> $44 090,00 </c:v>
                </c:pt>
                <c:pt idx="22684">
                  <c:v> $46 540,00 </c:v>
                </c:pt>
                <c:pt idx="22685">
                  <c:v> $53 790,00 </c:v>
                </c:pt>
                <c:pt idx="22686">
                  <c:v> $38 490,00 </c:v>
                </c:pt>
                <c:pt idx="22687">
                  <c:v> $43 640,00 </c:v>
                </c:pt>
                <c:pt idx="22688">
                  <c:v> $49 690,00 </c:v>
                </c:pt>
                <c:pt idx="22689">
                  <c:v> $45 240,00 </c:v>
                </c:pt>
                <c:pt idx="22690">
                  <c:v> $43 110,00 </c:v>
                </c:pt>
                <c:pt idx="22691">
                  <c:v> $52 490,00 </c:v>
                </c:pt>
                <c:pt idx="22692">
                  <c:v> $42 440,00 </c:v>
                </c:pt>
                <c:pt idx="22693">
                  <c:v> $37 510,00 </c:v>
                </c:pt>
                <c:pt idx="22694">
                  <c:v> $45 060,00 </c:v>
                </c:pt>
                <c:pt idx="22695">
                  <c:v> $40 010,00 </c:v>
                </c:pt>
                <c:pt idx="22696">
                  <c:v> $47 860,00 </c:v>
                </c:pt>
                <c:pt idx="22697">
                  <c:v> $40 010,00 </c:v>
                </c:pt>
                <c:pt idx="22698">
                  <c:v> $47 860,00 </c:v>
                </c:pt>
                <c:pt idx="22699">
                  <c:v> $37 210,00 </c:v>
                </c:pt>
                <c:pt idx="22700">
                  <c:v> $45 060,00 </c:v>
                </c:pt>
                <c:pt idx="22701">
                  <c:v> $37 210,00 </c:v>
                </c:pt>
                <c:pt idx="22702">
                  <c:v> $42 000,00 </c:v>
                </c:pt>
                <c:pt idx="22703">
                  <c:v> $38 300,00 </c:v>
                </c:pt>
                <c:pt idx="22704">
                  <c:v> $44 800,00 </c:v>
                </c:pt>
                <c:pt idx="22705">
                  <c:v> $38 300,00 </c:v>
                </c:pt>
                <c:pt idx="22706">
                  <c:v> $44 800,00 </c:v>
                </c:pt>
                <c:pt idx="22707">
                  <c:v> $35 500,00 </c:v>
                </c:pt>
                <c:pt idx="22708">
                  <c:v> $42 000,00 </c:v>
                </c:pt>
                <c:pt idx="22709">
                  <c:v> $35 500,00 </c:v>
                </c:pt>
                <c:pt idx="22710">
                  <c:v> $40 250,00 </c:v>
                </c:pt>
                <c:pt idx="22711">
                  <c:v> $37 750,00 </c:v>
                </c:pt>
                <c:pt idx="22712">
                  <c:v> $43 050,00 </c:v>
                </c:pt>
                <c:pt idx="22713">
                  <c:v> $37 750,00 </c:v>
                </c:pt>
                <c:pt idx="22714">
                  <c:v> $43 050,00 </c:v>
                </c:pt>
                <c:pt idx="22715">
                  <c:v> $34 950,00 </c:v>
                </c:pt>
                <c:pt idx="22716">
                  <c:v> $40 250,00 </c:v>
                </c:pt>
                <c:pt idx="22717">
                  <c:v> $34 950,00 </c:v>
                </c:pt>
                <c:pt idx="22718">
                  <c:v> $40 000,00 </c:v>
                </c:pt>
                <c:pt idx="22719">
                  <c:v> $41 000,00 </c:v>
                </c:pt>
                <c:pt idx="22720">
                  <c:v> $37 500,00 </c:v>
                </c:pt>
                <c:pt idx="22721">
                  <c:v> $42 800,00 </c:v>
                </c:pt>
                <c:pt idx="22722">
                  <c:v> $34 700,00 </c:v>
                </c:pt>
                <c:pt idx="22723">
                  <c:v> $39 100,00 </c:v>
                </c:pt>
                <c:pt idx="22724">
                  <c:v> $39 950,00 </c:v>
                </c:pt>
                <c:pt idx="22725">
                  <c:v> $36 800,00 </c:v>
                </c:pt>
                <c:pt idx="22726">
                  <c:v> $41 900,00 </c:v>
                </c:pt>
                <c:pt idx="22727">
                  <c:v> $34 000,00 </c:v>
                </c:pt>
                <c:pt idx="22728">
                  <c:v> $37 800,00 </c:v>
                </c:pt>
                <c:pt idx="22729">
                  <c:v> $39 250,00 </c:v>
                </c:pt>
                <c:pt idx="22730">
                  <c:v> $36 100,00 </c:v>
                </c:pt>
                <c:pt idx="22731">
                  <c:v> $40 600,00 </c:v>
                </c:pt>
                <c:pt idx="22732">
                  <c:v> $36 450,00 </c:v>
                </c:pt>
                <c:pt idx="22733">
                  <c:v> $33 300,00 </c:v>
                </c:pt>
                <c:pt idx="22734">
                  <c:v> $44 260,00 </c:v>
                </c:pt>
                <c:pt idx="22735">
                  <c:v> $34 270,00 </c:v>
                </c:pt>
                <c:pt idx="22736">
                  <c:v> $37 920,00 </c:v>
                </c:pt>
                <c:pt idx="22737">
                  <c:v> $31 230,00 </c:v>
                </c:pt>
                <c:pt idx="22738">
                  <c:v> $42 570,00 </c:v>
                </c:pt>
                <c:pt idx="22739">
                  <c:v> $35 960,00 </c:v>
                </c:pt>
                <c:pt idx="22740">
                  <c:v> $39 610,00 </c:v>
                </c:pt>
                <c:pt idx="22741">
                  <c:v> $32 920,00 </c:v>
                </c:pt>
                <c:pt idx="22742">
                  <c:v> $44 260,00 </c:v>
                </c:pt>
                <c:pt idx="22743">
                  <c:v> $33 730,00 </c:v>
                </c:pt>
                <c:pt idx="22744">
                  <c:v> $37 750,00 </c:v>
                </c:pt>
                <c:pt idx="22745">
                  <c:v> $31 040,00 </c:v>
                </c:pt>
                <c:pt idx="22746">
                  <c:v> $42 570,00 </c:v>
                </c:pt>
                <c:pt idx="22747">
                  <c:v> $35 420,00 </c:v>
                </c:pt>
                <c:pt idx="22748">
                  <c:v> $39 440,00 </c:v>
                </c:pt>
                <c:pt idx="22749">
                  <c:v> $32 730,00 </c:v>
                </c:pt>
                <c:pt idx="22750">
                  <c:v> $41 610,00 </c:v>
                </c:pt>
                <c:pt idx="22751">
                  <c:v> $34 840,00 </c:v>
                </c:pt>
                <c:pt idx="22752">
                  <c:v> $38 100,00 </c:v>
                </c:pt>
                <c:pt idx="22753">
                  <c:v> $31 520,00 </c:v>
                </c:pt>
                <c:pt idx="22754">
                  <c:v> $43 300,00 </c:v>
                </c:pt>
                <c:pt idx="22755">
                  <c:v> $33 150,00 </c:v>
                </c:pt>
                <c:pt idx="22756">
                  <c:v> $36 410,00 </c:v>
                </c:pt>
                <c:pt idx="22757">
                  <c:v> $29 830,00 </c:v>
                </c:pt>
                <c:pt idx="22758">
                  <c:v> $41 560,00 </c:v>
                </c:pt>
                <c:pt idx="22759">
                  <c:v> $34 500,00 </c:v>
                </c:pt>
                <c:pt idx="22760">
                  <c:v> $37 900,00 </c:v>
                </c:pt>
                <c:pt idx="22761">
                  <c:v> $31 200,00 </c:v>
                </c:pt>
                <c:pt idx="22762">
                  <c:v> $43 250,00 </c:v>
                </c:pt>
                <c:pt idx="22763">
                  <c:v> $32 810,00 </c:v>
                </c:pt>
                <c:pt idx="22764">
                  <c:v> $36 210,00 </c:v>
                </c:pt>
                <c:pt idx="22765">
                  <c:v> $29 510,00 </c:v>
                </c:pt>
                <c:pt idx="22766">
                  <c:v> $39 950,00 </c:v>
                </c:pt>
                <c:pt idx="22767">
                  <c:v> $36 900,00 </c:v>
                </c:pt>
                <c:pt idx="22768">
                  <c:v> $33 900,00 </c:v>
                </c:pt>
                <c:pt idx="22769">
                  <c:v> $39 850,00 </c:v>
                </c:pt>
                <c:pt idx="22770">
                  <c:v> $36 850,00 </c:v>
                </c:pt>
                <c:pt idx="22771">
                  <c:v> $30 810,00 </c:v>
                </c:pt>
                <c:pt idx="22772">
                  <c:v> $44 550,00 </c:v>
                </c:pt>
                <c:pt idx="22773">
                  <c:v> $41 550,00 </c:v>
                </c:pt>
                <c:pt idx="22774">
                  <c:v> $35 300,00 </c:v>
                </c:pt>
                <c:pt idx="22775">
                  <c:v> $32 300,00 </c:v>
                </c:pt>
                <c:pt idx="22776">
                  <c:v> $38 250,00 </c:v>
                </c:pt>
                <c:pt idx="22777">
                  <c:v> $35 250,00 </c:v>
                </c:pt>
                <c:pt idx="22778">
                  <c:v> $29 210,00 </c:v>
                </c:pt>
                <c:pt idx="22779">
                  <c:v> $42 950,00 </c:v>
                </c:pt>
                <c:pt idx="22780">
                  <c:v> $39 550,00 </c:v>
                </c:pt>
                <c:pt idx="22781">
                  <c:v> $33 510,00 </c:v>
                </c:pt>
                <c:pt idx="22782">
                  <c:v> $36 450,00 </c:v>
                </c:pt>
                <c:pt idx="22783">
                  <c:v> $30 250,00 </c:v>
                </c:pt>
                <c:pt idx="22784">
                  <c:v> $41 150,00 </c:v>
                </c:pt>
                <c:pt idx="22785">
                  <c:v> $31 910,00 </c:v>
                </c:pt>
                <c:pt idx="22786">
                  <c:v> $34 850,00 </c:v>
                </c:pt>
                <c:pt idx="22787">
                  <c:v> $28 650,00 </c:v>
                </c:pt>
                <c:pt idx="22788">
                  <c:v> $40 240,00 </c:v>
                </c:pt>
                <c:pt idx="22789">
                  <c:v> $43 970,00 </c:v>
                </c:pt>
                <c:pt idx="22790">
                  <c:v> $34 640,00 </c:v>
                </c:pt>
                <c:pt idx="22791">
                  <c:v> $38 630,00 </c:v>
                </c:pt>
                <c:pt idx="22792">
                  <c:v> $31 290,00 </c:v>
                </c:pt>
                <c:pt idx="22793">
                  <c:v> $42 440,00 </c:v>
                </c:pt>
                <c:pt idx="22794">
                  <c:v> $32 640,00 </c:v>
                </c:pt>
                <c:pt idx="22795">
                  <c:v> $36 630,00 </c:v>
                </c:pt>
                <c:pt idx="22796">
                  <c:v> $29 290,00 </c:v>
                </c:pt>
                <c:pt idx="22797">
                  <c:v> $38 120,00 </c:v>
                </c:pt>
                <c:pt idx="22798">
                  <c:v> $43 250,00 </c:v>
                </c:pt>
                <c:pt idx="22799">
                  <c:v> $33 920,00 </c:v>
                </c:pt>
                <c:pt idx="22800">
                  <c:v> $37 910,00 </c:v>
                </c:pt>
                <c:pt idx="22801">
                  <c:v> $30 570,00 </c:v>
                </c:pt>
                <c:pt idx="22802">
                  <c:v> $40 320,00 </c:v>
                </c:pt>
                <c:pt idx="22803">
                  <c:v> $31 920,00 </c:v>
                </c:pt>
                <c:pt idx="22804">
                  <c:v> $35 910,00 </c:v>
                </c:pt>
                <c:pt idx="22805">
                  <c:v> $28 570,00 </c:v>
                </c:pt>
                <c:pt idx="22806">
                  <c:v> $37 050,00 </c:v>
                </c:pt>
                <c:pt idx="22807">
                  <c:v> $42 300,00 </c:v>
                </c:pt>
                <c:pt idx="22808">
                  <c:v> $32 890,00 </c:v>
                </c:pt>
                <c:pt idx="22809">
                  <c:v> $29 540,00 </c:v>
                </c:pt>
                <c:pt idx="22810">
                  <c:v> $39 250,00 </c:v>
                </c:pt>
                <c:pt idx="22811">
                  <c:v> $30 890,00 </c:v>
                </c:pt>
                <c:pt idx="22812">
                  <c:v> $27 540,00 </c:v>
                </c:pt>
                <c:pt idx="22813">
                  <c:v> $36 310,00 </c:v>
                </c:pt>
                <c:pt idx="22814">
                  <c:v> $40 210,00 </c:v>
                </c:pt>
                <c:pt idx="22815">
                  <c:v> $35 410,00 </c:v>
                </c:pt>
                <c:pt idx="22816">
                  <c:v> $32 510,00 </c:v>
                </c:pt>
                <c:pt idx="22817">
                  <c:v> $29 210,00 </c:v>
                </c:pt>
                <c:pt idx="22818">
                  <c:v> $38 510,00 </c:v>
                </c:pt>
                <c:pt idx="22819">
                  <c:v> $30 510,00 </c:v>
                </c:pt>
                <c:pt idx="22820">
                  <c:v> $27 210,00 </c:v>
                </c:pt>
                <c:pt idx="22821">
                  <c:v> $36 080,00 </c:v>
                </c:pt>
                <c:pt idx="22822">
                  <c:v> $34 130,00 </c:v>
                </c:pt>
                <c:pt idx="22823">
                  <c:v> $39 980,00 </c:v>
                </c:pt>
                <c:pt idx="22824">
                  <c:v> $35 180,00 </c:v>
                </c:pt>
                <c:pt idx="22825">
                  <c:v> $32 280,00 </c:v>
                </c:pt>
                <c:pt idx="22826">
                  <c:v> $28 980,00 </c:v>
                </c:pt>
                <c:pt idx="22827">
                  <c:v> $38 280,00 </c:v>
                </c:pt>
                <c:pt idx="22828">
                  <c:v> $31 880,00 </c:v>
                </c:pt>
                <c:pt idx="22829">
                  <c:v> $37 780,00 </c:v>
                </c:pt>
                <c:pt idx="22830">
                  <c:v> $30 280,00 </c:v>
                </c:pt>
                <c:pt idx="22831">
                  <c:v> $26 980,00 </c:v>
                </c:pt>
                <c:pt idx="22832">
                  <c:v> $33 800,00 </c:v>
                </c:pt>
                <c:pt idx="22833">
                  <c:v> $31 650,00 </c:v>
                </c:pt>
                <c:pt idx="22834">
                  <c:v> $28 850,00 </c:v>
                </c:pt>
                <c:pt idx="22835">
                  <c:v> $27 600,00 </c:v>
                </c:pt>
                <c:pt idx="22836">
                  <c:v> $36 000,00 </c:v>
                </c:pt>
                <c:pt idx="22837">
                  <c:v> $26 850,00 </c:v>
                </c:pt>
                <c:pt idx="22838">
                  <c:v> $25 600,00 </c:v>
                </c:pt>
                <c:pt idx="22839">
                  <c:v> $33 500,00 </c:v>
                </c:pt>
                <c:pt idx="22840">
                  <c:v> $31 450,00 </c:v>
                </c:pt>
                <c:pt idx="22841">
                  <c:v> $28 650,00 </c:v>
                </c:pt>
                <c:pt idx="22842">
                  <c:v> $27 400,00 </c:v>
                </c:pt>
                <c:pt idx="22843">
                  <c:v> $35 700,00 </c:v>
                </c:pt>
                <c:pt idx="22844">
                  <c:v> $26 650,00 </c:v>
                </c:pt>
                <c:pt idx="22845">
                  <c:v> $25 400,00 </c:v>
                </c:pt>
                <c:pt idx="22846">
                  <c:v> $32 800,00 </c:v>
                </c:pt>
                <c:pt idx="22847">
                  <c:v> $26 900,00 </c:v>
                </c:pt>
                <c:pt idx="22848">
                  <c:v> $30 700,00 </c:v>
                </c:pt>
                <c:pt idx="22849">
                  <c:v> $28 100,00 </c:v>
                </c:pt>
                <c:pt idx="22850">
                  <c:v> $35 000,00 </c:v>
                </c:pt>
                <c:pt idx="22851">
                  <c:v> $24 900,00 </c:v>
                </c:pt>
                <c:pt idx="22852">
                  <c:v> $28 700,00 </c:v>
                </c:pt>
                <c:pt idx="22853">
                  <c:v> $26 100,00 </c:v>
                </c:pt>
                <c:pt idx="22854">
                  <c:v> $31 450,00 </c:v>
                </c:pt>
                <c:pt idx="22855">
                  <c:v> $29 000,00 </c:v>
                </c:pt>
                <c:pt idx="22856">
                  <c:v> $34 150,00 </c:v>
                </c:pt>
                <c:pt idx="22857">
                  <c:v> $27 000,00 </c:v>
                </c:pt>
                <c:pt idx="22858">
                  <c:v> $31 099,00 </c:v>
                </c:pt>
                <c:pt idx="22859">
                  <c:v> $28 799,00 </c:v>
                </c:pt>
                <c:pt idx="22860">
                  <c:v> $33 799,00 </c:v>
                </c:pt>
                <c:pt idx="22861">
                  <c:v> $26 799,00 </c:v>
                </c:pt>
                <c:pt idx="22862">
                  <c:v> $28 999,00 </c:v>
                </c:pt>
                <c:pt idx="22863">
                  <c:v> $27 649,00 </c:v>
                </c:pt>
                <c:pt idx="22864">
                  <c:v> $28 649,00 </c:v>
                </c:pt>
                <c:pt idx="22865">
                  <c:v> $31 499,00 </c:v>
                </c:pt>
                <c:pt idx="22866">
                  <c:v> $31 499,00 </c:v>
                </c:pt>
                <c:pt idx="22867">
                  <c:v> $26 649,00 </c:v>
                </c:pt>
                <c:pt idx="22868">
                  <c:v> $28 999,00 </c:v>
                </c:pt>
                <c:pt idx="22869">
                  <c:v> $29 399,00 </c:v>
                </c:pt>
                <c:pt idx="22870">
                  <c:v> $31 799,00 </c:v>
                </c:pt>
                <c:pt idx="22871">
                  <c:v> $29 449,00 </c:v>
                </c:pt>
                <c:pt idx="22872">
                  <c:v> $29 749,00 </c:v>
                </c:pt>
                <c:pt idx="22873">
                  <c:v> $30 449,00 </c:v>
                </c:pt>
                <c:pt idx="22874">
                  <c:v> $31 899,00 </c:v>
                </c:pt>
                <c:pt idx="22875">
                  <c:v> $27 449,00 </c:v>
                </c:pt>
                <c:pt idx="22876">
                  <c:v> $27 749,00 </c:v>
                </c:pt>
                <c:pt idx="22877">
                  <c:v> $28 449,00 </c:v>
                </c:pt>
                <c:pt idx="22878">
                  <c:v> $29 299,00 </c:v>
                </c:pt>
                <c:pt idx="22879">
                  <c:v> $28 399,00 </c:v>
                </c:pt>
                <c:pt idx="22880">
                  <c:v> $26 399,00 </c:v>
                </c:pt>
                <c:pt idx="22881">
                  <c:v> $29 349,00 </c:v>
                </c:pt>
                <c:pt idx="22882">
                  <c:v> $30 349,00 </c:v>
                </c:pt>
                <c:pt idx="22883">
                  <c:v> $27 349,00 </c:v>
                </c:pt>
                <c:pt idx="22884">
                  <c:v> $28 349,00 </c:v>
                </c:pt>
                <c:pt idx="22885">
                  <c:v> $31 299,00 </c:v>
                </c:pt>
                <c:pt idx="22886">
                  <c:v> $32 949,00 </c:v>
                </c:pt>
                <c:pt idx="22887">
                  <c:v> $29 249,00 </c:v>
                </c:pt>
                <c:pt idx="22888">
                  <c:v> $28 299,00 </c:v>
                </c:pt>
                <c:pt idx="22889">
                  <c:v> $30 249,00 </c:v>
                </c:pt>
                <c:pt idx="22890">
                  <c:v> $31 199,00 </c:v>
                </c:pt>
                <c:pt idx="22891">
                  <c:v> $27 249,00 </c:v>
                </c:pt>
                <c:pt idx="22892">
                  <c:v> $26 299,00 </c:v>
                </c:pt>
                <c:pt idx="22893">
                  <c:v> $28 249,00 </c:v>
                </c:pt>
                <c:pt idx="22894">
                  <c:v> $29 199,00 </c:v>
                </c:pt>
                <c:pt idx="22895">
                  <c:v> $26 149,00 </c:v>
                </c:pt>
                <c:pt idx="22896">
                  <c:v> $24 149,00 </c:v>
                </c:pt>
                <c:pt idx="22897">
                  <c:v> $29 249,00 </c:v>
                </c:pt>
                <c:pt idx="22898">
                  <c:v> $25 149,00 </c:v>
                </c:pt>
                <c:pt idx="22899">
                  <c:v> $30 549,00 </c:v>
                </c:pt>
                <c:pt idx="22900">
                  <c:v> $27 149,00 </c:v>
                </c:pt>
                <c:pt idx="22901">
                  <c:v> $30 249,00 </c:v>
                </c:pt>
                <c:pt idx="22902">
                  <c:v> $32 849,00 </c:v>
                </c:pt>
                <c:pt idx="22903">
                  <c:v> $23 999,00 </c:v>
                </c:pt>
                <c:pt idx="22904">
                  <c:v> $25 999,00 </c:v>
                </c:pt>
                <c:pt idx="22905">
                  <c:v> $29 099,00 </c:v>
                </c:pt>
                <c:pt idx="22906">
                  <c:v> $24 999,00 </c:v>
                </c:pt>
                <c:pt idx="22907">
                  <c:v> $30 449,00 </c:v>
                </c:pt>
                <c:pt idx="22908">
                  <c:v> $26 999,00 </c:v>
                </c:pt>
                <c:pt idx="22909">
                  <c:v> $30 099,00 </c:v>
                </c:pt>
                <c:pt idx="22910">
                  <c:v> $32 299,00 </c:v>
                </c:pt>
                <c:pt idx="22911">
                  <c:v> $22 899,00 </c:v>
                </c:pt>
                <c:pt idx="22912">
                  <c:v> $24 899,00 </c:v>
                </c:pt>
                <c:pt idx="22913">
                  <c:v> $27 949,00 </c:v>
                </c:pt>
                <c:pt idx="22914">
                  <c:v> $23 899,00 </c:v>
                </c:pt>
                <c:pt idx="22915">
                  <c:v> $29 899,00 </c:v>
                </c:pt>
                <c:pt idx="22916">
                  <c:v> $25 899,00 </c:v>
                </c:pt>
                <c:pt idx="22917">
                  <c:v> $28 949,00 </c:v>
                </c:pt>
                <c:pt idx="22918">
                  <c:v> $32 129,00 </c:v>
                </c:pt>
                <c:pt idx="22919">
                  <c:v> $22 399,00 </c:v>
                </c:pt>
                <c:pt idx="22920">
                  <c:v> $24 399,00 </c:v>
                </c:pt>
                <c:pt idx="22921">
                  <c:v> $27 549,00 </c:v>
                </c:pt>
                <c:pt idx="22922">
                  <c:v> $23 399,00 </c:v>
                </c:pt>
                <c:pt idx="22923">
                  <c:v> $29 699,00 </c:v>
                </c:pt>
                <c:pt idx="22924">
                  <c:v> $25 399,00 </c:v>
                </c:pt>
                <c:pt idx="22925">
                  <c:v> $28 549,00 </c:v>
                </c:pt>
                <c:pt idx="22926">
                  <c:v> $31 249,00 </c:v>
                </c:pt>
                <c:pt idx="22927">
                  <c:v> $21 549,00 </c:v>
                </c:pt>
                <c:pt idx="22928">
                  <c:v> $23 149,00 </c:v>
                </c:pt>
                <c:pt idx="22929">
                  <c:v> $27 549,00 </c:v>
                </c:pt>
                <c:pt idx="22930">
                  <c:v> $22 549,00 </c:v>
                </c:pt>
                <c:pt idx="22931">
                  <c:v> $28 849,00 </c:v>
                </c:pt>
                <c:pt idx="22932">
                  <c:v> $24 149,00 </c:v>
                </c:pt>
                <c:pt idx="22933">
                  <c:v> $28 549,00 </c:v>
                </c:pt>
                <c:pt idx="22934">
                  <c:v> $25 249,00 </c:v>
                </c:pt>
                <c:pt idx="22935">
                  <c:v> $20 889,00 </c:v>
                </c:pt>
                <c:pt idx="22936">
                  <c:v> $22 709,00 </c:v>
                </c:pt>
                <c:pt idx="22937">
                  <c:v> $26 349,00 </c:v>
                </c:pt>
                <c:pt idx="22938">
                  <c:v> $29 239,00 </c:v>
                </c:pt>
                <c:pt idx="22939">
                  <c:v> $19 669,00 </c:v>
                </c:pt>
                <c:pt idx="22940">
                  <c:v> $21 339,00 </c:v>
                </c:pt>
                <c:pt idx="22941">
                  <c:v> $23 440,00 </c:v>
                </c:pt>
                <c:pt idx="22942">
                  <c:v> $19 570,00 </c:v>
                </c:pt>
                <c:pt idx="22943">
                  <c:v> $21 390,00 </c:v>
                </c:pt>
                <c:pt idx="22944">
                  <c:v> $24 540,00 </c:v>
                </c:pt>
                <c:pt idx="22945">
                  <c:v> $18 300,00 </c:v>
                </c:pt>
                <c:pt idx="22946">
                  <c:v> $20 020,00 </c:v>
                </c:pt>
                <c:pt idx="22947">
                  <c:v> $22 735,00 </c:v>
                </c:pt>
                <c:pt idx="22948">
                  <c:v> $19 225,00 </c:v>
                </c:pt>
                <c:pt idx="22949">
                  <c:v> $21 035,00 </c:v>
                </c:pt>
                <c:pt idx="22950">
                  <c:v> $23 835,00 </c:v>
                </c:pt>
                <c:pt idx="22951">
                  <c:v> $17 955,00 </c:v>
                </c:pt>
                <c:pt idx="22952">
                  <c:v> $19 665,00 </c:v>
                </c:pt>
                <c:pt idx="22953">
                  <c:v> $21 205,00 </c:v>
                </c:pt>
                <c:pt idx="22954">
                  <c:v> $17 835,00 </c:v>
                </c:pt>
                <c:pt idx="22955">
                  <c:v> $19 460,00 </c:v>
                </c:pt>
                <c:pt idx="22956">
                  <c:v> $22 140,00 </c:v>
                </c:pt>
                <c:pt idx="22957">
                  <c:v> $16 635,00 </c:v>
                </c:pt>
                <c:pt idx="22958">
                  <c:v> $18 260,00 </c:v>
                </c:pt>
                <c:pt idx="22959">
                  <c:v> $21 814,00 </c:v>
                </c:pt>
                <c:pt idx="22960">
                  <c:v> $16 875,00 </c:v>
                </c:pt>
                <c:pt idx="22961">
                  <c:v> $18 450,00 </c:v>
                </c:pt>
                <c:pt idx="22962">
                  <c:v> $21 079,00 </c:v>
                </c:pt>
                <c:pt idx="22963">
                  <c:v> $15 720,00 </c:v>
                </c:pt>
                <c:pt idx="22964">
                  <c:v> $17 295,00 </c:v>
                </c:pt>
                <c:pt idx="22965">
                  <c:v> $20 149,00 </c:v>
                </c:pt>
                <c:pt idx="22966">
                  <c:v> $22 744,00 </c:v>
                </c:pt>
                <c:pt idx="22967">
                  <c:v> $54 530,00 </c:v>
                </c:pt>
                <c:pt idx="22968">
                  <c:v> $37 370,00 </c:v>
                </c:pt>
                <c:pt idx="22969">
                  <c:v> $33 990,00 </c:v>
                </c:pt>
                <c:pt idx="22970">
                  <c:v> $40 440,00 </c:v>
                </c:pt>
                <c:pt idx="22971">
                  <c:v> $37 000,00 </c:v>
                </c:pt>
                <c:pt idx="22972">
                  <c:v> $44 780,00 </c:v>
                </c:pt>
                <c:pt idx="22973">
                  <c:v> $40 130,00 </c:v>
                </c:pt>
                <c:pt idx="22974">
                  <c:v> $36 040,00 </c:v>
                </c:pt>
                <c:pt idx="22975">
                  <c:v> $42 640,00 </c:v>
                </c:pt>
                <c:pt idx="22976">
                  <c:v> $38 040,00 </c:v>
                </c:pt>
                <c:pt idx="22977">
                  <c:v> $47 110,00 </c:v>
                </c:pt>
                <c:pt idx="22978">
                  <c:v> $45 640,00 </c:v>
                </c:pt>
                <c:pt idx="22979">
                  <c:v> $54 100,00 </c:v>
                </c:pt>
                <c:pt idx="22980">
                  <c:v> $41 330,00 </c:v>
                </c:pt>
                <c:pt idx="22981">
                  <c:v> $49 390,00 </c:v>
                </c:pt>
                <c:pt idx="22982">
                  <c:v> $59 980,00 </c:v>
                </c:pt>
                <c:pt idx="22983">
                  <c:v> $46 280,00 </c:v>
                </c:pt>
                <c:pt idx="22984">
                  <c:v> $41 670,00 </c:v>
                </c:pt>
                <c:pt idx="22985">
                  <c:v> $48 280,00 </c:v>
                </c:pt>
                <c:pt idx="22986">
                  <c:v> $45 200,00 </c:v>
                </c:pt>
                <c:pt idx="22987">
                  <c:v> $52 240,00 </c:v>
                </c:pt>
                <c:pt idx="22988">
                  <c:v> $50 500,00 </c:v>
                </c:pt>
                <c:pt idx="22989">
                  <c:v> $59 430,00 </c:v>
                </c:pt>
                <c:pt idx="22990">
                  <c:v> $46 660,00 </c:v>
                </c:pt>
                <c:pt idx="22991">
                  <c:v> $54 730,00 </c:v>
                </c:pt>
                <c:pt idx="22992">
                  <c:v> $65 310,00 </c:v>
                </c:pt>
                <c:pt idx="22993">
                  <c:v> $42 920,00 </c:v>
                </c:pt>
                <c:pt idx="22994">
                  <c:v> $51 840,00 </c:v>
                </c:pt>
                <c:pt idx="22995">
                  <c:v> $39 730,00 </c:v>
                </c:pt>
                <c:pt idx="22996">
                  <c:v> $47 010,00 </c:v>
                </c:pt>
                <c:pt idx="22997">
                  <c:v> $57 740,00 </c:v>
                </c:pt>
                <c:pt idx="22998">
                  <c:v> $34 220,00 </c:v>
                </c:pt>
                <c:pt idx="22999">
                  <c:v> $30 590,00 </c:v>
                </c:pt>
                <c:pt idx="23000">
                  <c:v> $37 290,00 </c:v>
                </c:pt>
                <c:pt idx="23001">
                  <c:v> $33 860,00 </c:v>
                </c:pt>
                <c:pt idx="23002">
                  <c:v> $36 990,00 </c:v>
                </c:pt>
                <c:pt idx="23003">
                  <c:v> $32 890,00 </c:v>
                </c:pt>
                <c:pt idx="23004">
                  <c:v> $39 490,00 </c:v>
                </c:pt>
                <c:pt idx="23005">
                  <c:v> $34 890,00 </c:v>
                </c:pt>
                <c:pt idx="23006">
                  <c:v> $43 130,00 </c:v>
                </c:pt>
                <c:pt idx="23007">
                  <c:v> $38 520,00 </c:v>
                </c:pt>
                <c:pt idx="23008">
                  <c:v> $45 640,00 </c:v>
                </c:pt>
                <c:pt idx="23009">
                  <c:v> $41 540,00 </c:v>
                </c:pt>
                <c:pt idx="23010">
                  <c:v> $39 770,00 </c:v>
                </c:pt>
                <c:pt idx="23011">
                  <c:v> $48 640,00 </c:v>
                </c:pt>
                <c:pt idx="23012">
                  <c:v> $36 580,00 </c:v>
                </c:pt>
                <c:pt idx="23013">
                  <c:v> $53 710,00 </c:v>
                </c:pt>
                <c:pt idx="23014">
                  <c:v> $36 640,00 </c:v>
                </c:pt>
                <c:pt idx="23015">
                  <c:v> $33 310,00 </c:v>
                </c:pt>
                <c:pt idx="23016">
                  <c:v> $39 660,00 </c:v>
                </c:pt>
                <c:pt idx="23017">
                  <c:v> $36 280,00 </c:v>
                </c:pt>
                <c:pt idx="23018">
                  <c:v> $43 990,00 </c:v>
                </c:pt>
                <c:pt idx="23019">
                  <c:v> $39 220,00 </c:v>
                </c:pt>
                <c:pt idx="23020">
                  <c:v> $35 320,00 </c:v>
                </c:pt>
                <c:pt idx="23021">
                  <c:v> $41 690,00 </c:v>
                </c:pt>
                <c:pt idx="23022">
                  <c:v> $37 290,00 </c:v>
                </c:pt>
                <c:pt idx="23023">
                  <c:v> $46 140,00 </c:v>
                </c:pt>
                <c:pt idx="23024">
                  <c:v> $44 630,00 </c:v>
                </c:pt>
                <c:pt idx="23025">
                  <c:v> $52 940,00 </c:v>
                </c:pt>
                <c:pt idx="23026">
                  <c:v> $40 520,00 </c:v>
                </c:pt>
                <c:pt idx="23027">
                  <c:v> $48 380,00 </c:v>
                </c:pt>
                <c:pt idx="23028">
                  <c:v> $58 860,00 </c:v>
                </c:pt>
                <c:pt idx="23029">
                  <c:v> $45 270,00 </c:v>
                </c:pt>
                <c:pt idx="23030">
                  <c:v> $40 870,00 </c:v>
                </c:pt>
                <c:pt idx="23031">
                  <c:v> $47 240,00 </c:v>
                </c:pt>
                <c:pt idx="23032">
                  <c:v> $44 340,00 </c:v>
                </c:pt>
                <c:pt idx="23033">
                  <c:v> $51 190,00 </c:v>
                </c:pt>
                <c:pt idx="23034">
                  <c:v> $49 430,00 </c:v>
                </c:pt>
                <c:pt idx="23035">
                  <c:v> $58 190,00 </c:v>
                </c:pt>
                <c:pt idx="23036">
                  <c:v> $45 770,00 </c:v>
                </c:pt>
                <c:pt idx="23037">
                  <c:v> $53 630,00 </c:v>
                </c:pt>
                <c:pt idx="23038">
                  <c:v> $64 110,00 </c:v>
                </c:pt>
                <c:pt idx="23039">
                  <c:v> $42 100,00 </c:v>
                </c:pt>
                <c:pt idx="23040">
                  <c:v> $50 860,00 </c:v>
                </c:pt>
                <c:pt idx="23041">
                  <c:v> $38 960,00 </c:v>
                </c:pt>
                <c:pt idx="23042">
                  <c:v> $46 170,00 </c:v>
                </c:pt>
                <c:pt idx="23043">
                  <c:v> $56 800,00 </c:v>
                </c:pt>
                <c:pt idx="23044">
                  <c:v> $33 610,00 </c:v>
                </c:pt>
                <c:pt idx="23045">
                  <c:v> $30 030,00 </c:v>
                </c:pt>
                <c:pt idx="23046">
                  <c:v> $36 630,00 </c:v>
                </c:pt>
                <c:pt idx="23047">
                  <c:v> $33 250,00 </c:v>
                </c:pt>
                <c:pt idx="23048">
                  <c:v> $36 190,00 </c:v>
                </c:pt>
                <c:pt idx="23049">
                  <c:v> $32 290,00 </c:v>
                </c:pt>
                <c:pt idx="23050">
                  <c:v> $38 660,00 </c:v>
                </c:pt>
                <c:pt idx="23051">
                  <c:v> $34 260,00 </c:v>
                </c:pt>
                <c:pt idx="23052">
                  <c:v> $41 650,00 </c:v>
                </c:pt>
                <c:pt idx="23053">
                  <c:v> $37 490,00 </c:v>
                </c:pt>
                <c:pt idx="23054">
                  <c:v> $55 280,00 </c:v>
                </c:pt>
                <c:pt idx="23055">
                  <c:v> $42 240,00 </c:v>
                </c:pt>
                <c:pt idx="23056">
                  <c:v> $37 840,00 </c:v>
                </c:pt>
                <c:pt idx="23057">
                  <c:v> $44 710,00 </c:v>
                </c:pt>
                <c:pt idx="23058">
                  <c:v> $40 810,00 </c:v>
                </c:pt>
                <c:pt idx="23059">
                  <c:v> $46 450,00 </c:v>
                </c:pt>
                <c:pt idx="23060">
                  <c:v> $42 740,00 </c:v>
                </c:pt>
                <c:pt idx="23061">
                  <c:v> $60 530,00 </c:v>
                </c:pt>
                <c:pt idx="23062">
                  <c:v> $39 070,00 </c:v>
                </c:pt>
                <c:pt idx="23063">
                  <c:v> $47 780,00 </c:v>
                </c:pt>
                <c:pt idx="23064">
                  <c:v> $35 930,00 </c:v>
                </c:pt>
                <c:pt idx="23065">
                  <c:v> $57 470,00 </c:v>
                </c:pt>
                <c:pt idx="23066">
                  <c:v> $42 010,00 </c:v>
                </c:pt>
                <c:pt idx="23067">
                  <c:v> $50 030,00 </c:v>
                </c:pt>
                <c:pt idx="23068">
                  <c:v> $38 290,00 </c:v>
                </c:pt>
                <c:pt idx="23069">
                  <c:v> $45 970,00 </c:v>
                </c:pt>
                <c:pt idx="23070">
                  <c:v> $55 520,00 </c:v>
                </c:pt>
                <c:pt idx="23071">
                  <c:v> $47 010,00 </c:v>
                </c:pt>
                <c:pt idx="23072">
                  <c:v> $55 030,00 </c:v>
                </c:pt>
                <c:pt idx="23073">
                  <c:v> $43 290,00 </c:v>
                </c:pt>
                <c:pt idx="23074">
                  <c:v> $50 970,00 </c:v>
                </c:pt>
                <c:pt idx="23075">
                  <c:v> $60 520,00 </c:v>
                </c:pt>
                <c:pt idx="23076">
                  <c:v> $39 060,00 </c:v>
                </c:pt>
                <c:pt idx="23077">
                  <c:v> $47 030,00 </c:v>
                </c:pt>
                <c:pt idx="23078">
                  <c:v> $35 290,00 </c:v>
                </c:pt>
                <c:pt idx="23079">
                  <c:v> $52 470,00 </c:v>
                </c:pt>
                <c:pt idx="23080">
                  <c:v> $44 060,00 </c:v>
                </c:pt>
                <c:pt idx="23081">
                  <c:v> $52 030,00 </c:v>
                </c:pt>
                <c:pt idx="23082">
                  <c:v> $40 290,00 </c:v>
                </c:pt>
                <c:pt idx="23083">
                  <c:v> $32 060,00 </c:v>
                </c:pt>
                <c:pt idx="23084">
                  <c:v> $34 790,00 </c:v>
                </c:pt>
                <c:pt idx="23085">
                  <c:v> $32 490,00 </c:v>
                </c:pt>
                <c:pt idx="23086">
                  <c:v> $38 170,00 </c:v>
                </c:pt>
                <c:pt idx="23087">
                  <c:v> $36 990,00 </c:v>
                </c:pt>
                <c:pt idx="23088">
                  <c:v> $43 860,00 </c:v>
                </c:pt>
                <c:pt idx="23089">
                  <c:v> $34 910,00 </c:v>
                </c:pt>
                <c:pt idx="23090">
                  <c:v> $40 370,00 </c:v>
                </c:pt>
                <c:pt idx="23091">
                  <c:v> $31 940,00 </c:v>
                </c:pt>
                <c:pt idx="23092">
                  <c:v> $29 640,00 </c:v>
                </c:pt>
                <c:pt idx="23093">
                  <c:v> $34 140,00 </c:v>
                </c:pt>
                <c:pt idx="23094">
                  <c:v> $41 160,00 </c:v>
                </c:pt>
                <c:pt idx="23095">
                  <c:v> $34 440,00 </c:v>
                </c:pt>
                <c:pt idx="23096">
                  <c:v> $34 640,00 </c:v>
                </c:pt>
                <c:pt idx="23097">
                  <c:v> $32 210,00 </c:v>
                </c:pt>
                <c:pt idx="23098">
                  <c:v> $37 580,00 </c:v>
                </c:pt>
                <c:pt idx="23099">
                  <c:v> $36 840,00 </c:v>
                </c:pt>
                <c:pt idx="23100">
                  <c:v> $43 280,00 </c:v>
                </c:pt>
                <c:pt idx="23101">
                  <c:v> $34 760,00 </c:v>
                </c:pt>
                <c:pt idx="23102">
                  <c:v> $39 780,00 </c:v>
                </c:pt>
                <c:pt idx="23103">
                  <c:v> $37 320,00 </c:v>
                </c:pt>
                <c:pt idx="23104">
                  <c:v> $31 790,00 </c:v>
                </c:pt>
                <c:pt idx="23105">
                  <c:v> $29 360,00 </c:v>
                </c:pt>
                <c:pt idx="23106">
                  <c:v> $33 990,00 </c:v>
                </c:pt>
                <c:pt idx="23107">
                  <c:v> $40 580,00 </c:v>
                </c:pt>
                <c:pt idx="23108">
                  <c:v> $31 910,00 </c:v>
                </c:pt>
                <c:pt idx="23109">
                  <c:v> $34 350,00 </c:v>
                </c:pt>
                <c:pt idx="23110">
                  <c:v> $34 550,00 </c:v>
                </c:pt>
                <c:pt idx="23111">
                  <c:v> $32 120,00 </c:v>
                </c:pt>
                <c:pt idx="23112">
                  <c:v> $37 490,00 </c:v>
                </c:pt>
                <c:pt idx="23113">
                  <c:v> $36 750,00 </c:v>
                </c:pt>
                <c:pt idx="23114">
                  <c:v> $43 190,00 </c:v>
                </c:pt>
                <c:pt idx="23115">
                  <c:v> $34 670,00 </c:v>
                </c:pt>
                <c:pt idx="23116">
                  <c:v> $39 690,00 </c:v>
                </c:pt>
                <c:pt idx="23117">
                  <c:v> $37 230,00 </c:v>
                </c:pt>
                <c:pt idx="23118">
                  <c:v> $31 700,00 </c:v>
                </c:pt>
                <c:pt idx="23119">
                  <c:v> $29 270,00 </c:v>
                </c:pt>
                <c:pt idx="23120">
                  <c:v> $33 900,00 </c:v>
                </c:pt>
                <c:pt idx="23121">
                  <c:v> $40 490,00 </c:v>
                </c:pt>
                <c:pt idx="23122">
                  <c:v> $31 820,00 </c:v>
                </c:pt>
                <c:pt idx="23123">
                  <c:v> $33 170,00 </c:v>
                </c:pt>
                <c:pt idx="23124">
                  <c:v> $33 370,00 </c:v>
                </c:pt>
                <c:pt idx="23125">
                  <c:v> $31 370,00 </c:v>
                </c:pt>
                <c:pt idx="23126">
                  <c:v> $36 070,00 </c:v>
                </c:pt>
                <c:pt idx="23127">
                  <c:v> $35 570,00 </c:v>
                </c:pt>
                <c:pt idx="23128">
                  <c:v> $41 140,00 </c:v>
                </c:pt>
                <c:pt idx="23129">
                  <c:v> $33 920,00 </c:v>
                </c:pt>
                <c:pt idx="23130">
                  <c:v> $38 270,00 </c:v>
                </c:pt>
                <c:pt idx="23131">
                  <c:v> $36 050,00 </c:v>
                </c:pt>
                <c:pt idx="23132">
                  <c:v> $30 520,00 </c:v>
                </c:pt>
                <c:pt idx="23133">
                  <c:v> $28 520,00 </c:v>
                </c:pt>
                <c:pt idx="23134">
                  <c:v> $32 720,00 </c:v>
                </c:pt>
                <c:pt idx="23135">
                  <c:v> $38 440,00 </c:v>
                </c:pt>
                <c:pt idx="23136">
                  <c:v> $31 070,00 </c:v>
                </c:pt>
                <c:pt idx="23137">
                  <c:v> $32 060,00 </c:v>
                </c:pt>
                <c:pt idx="23138">
                  <c:v> $32 260,00 </c:v>
                </c:pt>
                <c:pt idx="23139">
                  <c:v> $30 260,00 </c:v>
                </c:pt>
                <c:pt idx="23140">
                  <c:v> $35 140,00 </c:v>
                </c:pt>
                <c:pt idx="23141">
                  <c:v> $34 460,00 </c:v>
                </c:pt>
                <c:pt idx="23142">
                  <c:v> $40 210,00 </c:v>
                </c:pt>
                <c:pt idx="23143">
                  <c:v> $32 810,00 </c:v>
                </c:pt>
                <c:pt idx="23144">
                  <c:v> $37 340,00 </c:v>
                </c:pt>
                <c:pt idx="23145">
                  <c:v> $34 940,00 </c:v>
                </c:pt>
                <c:pt idx="23146">
                  <c:v> $29 410,00 </c:v>
                </c:pt>
                <c:pt idx="23147">
                  <c:v> $27 410,00 </c:v>
                </c:pt>
                <c:pt idx="23148">
                  <c:v> $31 610,00 </c:v>
                </c:pt>
                <c:pt idx="23149">
                  <c:v> $37 510,00 </c:v>
                </c:pt>
                <c:pt idx="23150">
                  <c:v> $29 960,00 </c:v>
                </c:pt>
                <c:pt idx="23151">
                  <c:v> $31 190,00 </c:v>
                </c:pt>
                <c:pt idx="23152">
                  <c:v> $29 390,00 </c:v>
                </c:pt>
                <c:pt idx="23153">
                  <c:v> $31 390,00 </c:v>
                </c:pt>
                <c:pt idx="23154">
                  <c:v> $34 270,00 </c:v>
                </c:pt>
                <c:pt idx="23155">
                  <c:v> $31 940,00 </c:v>
                </c:pt>
                <c:pt idx="23156">
                  <c:v> $33 590,00 </c:v>
                </c:pt>
                <c:pt idx="23157">
                  <c:v> $36 470,00 </c:v>
                </c:pt>
                <c:pt idx="23158">
                  <c:v> $39 340,00 </c:v>
                </c:pt>
                <c:pt idx="23159">
                  <c:v> $34 070,00 </c:v>
                </c:pt>
                <c:pt idx="23160">
                  <c:v> $26 540,00 </c:v>
                </c:pt>
                <c:pt idx="23161">
                  <c:v> $28 540,00 </c:v>
                </c:pt>
                <c:pt idx="23162">
                  <c:v> $29 090,00 </c:v>
                </c:pt>
                <c:pt idx="23163">
                  <c:v> $30 740,00 </c:v>
                </c:pt>
                <c:pt idx="23164">
                  <c:v> $36 640,00 </c:v>
                </c:pt>
                <c:pt idx="23165">
                  <c:v> $36 650,00 </c:v>
                </c:pt>
                <c:pt idx="23166">
                  <c:v> $29 000,00 </c:v>
                </c:pt>
                <c:pt idx="23167">
                  <c:v> $31 000,00 </c:v>
                </c:pt>
                <c:pt idx="23168">
                  <c:v> $33 680,00 </c:v>
                </c:pt>
                <c:pt idx="23169">
                  <c:v> $36 550,00 </c:v>
                </c:pt>
                <c:pt idx="23170">
                  <c:v> $29 000,00 </c:v>
                </c:pt>
                <c:pt idx="23171">
                  <c:v> $31 000,00 </c:v>
                </c:pt>
                <c:pt idx="23172">
                  <c:v> $33 680,00 </c:v>
                </c:pt>
                <c:pt idx="23173">
                  <c:v> $36 550,00 </c:v>
                </c:pt>
                <c:pt idx="23174">
                  <c:v> $29 600,00 </c:v>
                </c:pt>
                <c:pt idx="23175">
                  <c:v> $31 600,00 </c:v>
                </c:pt>
                <c:pt idx="23176">
                  <c:v> $29 600,00 </c:v>
                </c:pt>
                <c:pt idx="23177">
                  <c:v> $31 600,00 </c:v>
                </c:pt>
                <c:pt idx="23178">
                  <c:v> $31 550,00 </c:v>
                </c:pt>
                <c:pt idx="23179">
                  <c:v> $33 200,00 </c:v>
                </c:pt>
                <c:pt idx="23180">
                  <c:v> $35 880,00 </c:v>
                </c:pt>
                <c:pt idx="23181">
                  <c:v> $38 750,00 </c:v>
                </c:pt>
                <c:pt idx="23182">
                  <c:v> $31 550,00 </c:v>
                </c:pt>
                <c:pt idx="23183">
                  <c:v> $33 200,00 </c:v>
                </c:pt>
                <c:pt idx="23184">
                  <c:v> $35 880,00 </c:v>
                </c:pt>
                <c:pt idx="23185">
                  <c:v> $38 750,00 </c:v>
                </c:pt>
                <c:pt idx="23186">
                  <c:v> $32 150,00 </c:v>
                </c:pt>
                <c:pt idx="23187">
                  <c:v> $33 800,00 </c:v>
                </c:pt>
                <c:pt idx="23188">
                  <c:v> $36 480,00 </c:v>
                </c:pt>
                <c:pt idx="23189">
                  <c:v> $39 350,00 </c:v>
                </c:pt>
                <c:pt idx="23190">
                  <c:v> $32 150,00 </c:v>
                </c:pt>
                <c:pt idx="23191">
                  <c:v> $33 800,00 </c:v>
                </c:pt>
                <c:pt idx="23192">
                  <c:v> $36 480,00 </c:v>
                </c:pt>
                <c:pt idx="23193">
                  <c:v> $39 350,00 </c:v>
                </c:pt>
                <c:pt idx="23194">
                  <c:v> $26 150,00 </c:v>
                </c:pt>
                <c:pt idx="23195">
                  <c:v> $28 150,00 </c:v>
                </c:pt>
                <c:pt idx="23196">
                  <c:v> $33 850,00 </c:v>
                </c:pt>
                <c:pt idx="23197">
                  <c:v> $26 150,00 </c:v>
                </c:pt>
                <c:pt idx="23198">
                  <c:v> $28 150,00 </c:v>
                </c:pt>
                <c:pt idx="23199">
                  <c:v> $33 850,00 </c:v>
                </c:pt>
                <c:pt idx="23200">
                  <c:v> $26 750,00 </c:v>
                </c:pt>
                <c:pt idx="23201">
                  <c:v> $28 750,00 </c:v>
                </c:pt>
                <c:pt idx="23202">
                  <c:v> $26 750,00 </c:v>
                </c:pt>
                <c:pt idx="23203">
                  <c:v> $28 750,00 </c:v>
                </c:pt>
                <c:pt idx="23204">
                  <c:v> $28 700,00 </c:v>
                </c:pt>
                <c:pt idx="23205">
                  <c:v> $30 350,00 </c:v>
                </c:pt>
                <c:pt idx="23206">
                  <c:v> $36 050,00 </c:v>
                </c:pt>
                <c:pt idx="23207">
                  <c:v> $28 700,00 </c:v>
                </c:pt>
                <c:pt idx="23208">
                  <c:v> $30 350,00 </c:v>
                </c:pt>
                <c:pt idx="23209">
                  <c:v> $36 050,00 </c:v>
                </c:pt>
                <c:pt idx="23210">
                  <c:v> $29 300,00 </c:v>
                </c:pt>
                <c:pt idx="23211">
                  <c:v> $30 950,00 </c:v>
                </c:pt>
                <c:pt idx="23212">
                  <c:v> $36 650,00 </c:v>
                </c:pt>
                <c:pt idx="23213">
                  <c:v> $29 300,00 </c:v>
                </c:pt>
                <c:pt idx="23214">
                  <c:v> $30 950,00 </c:v>
                </c:pt>
                <c:pt idx="23215">
                  <c:v> $35 600,00 </c:v>
                </c:pt>
                <c:pt idx="23216">
                  <c:v> $27 680,00 </c:v>
                </c:pt>
                <c:pt idx="23217">
                  <c:v> $29 940,00 </c:v>
                </c:pt>
                <c:pt idx="23218">
                  <c:v> $31 980,00 </c:v>
                </c:pt>
                <c:pt idx="23219">
                  <c:v> $35 730,00 </c:v>
                </c:pt>
                <c:pt idx="23220">
                  <c:v> $27 680,00 </c:v>
                </c:pt>
                <c:pt idx="23221">
                  <c:v> $29 940,00 </c:v>
                </c:pt>
                <c:pt idx="23222">
                  <c:v> $31 980,00 </c:v>
                </c:pt>
                <c:pt idx="23223">
                  <c:v> $35 730,00 </c:v>
                </c:pt>
                <c:pt idx="23224">
                  <c:v> $28 090,00 </c:v>
                </c:pt>
                <c:pt idx="23225">
                  <c:v> $30 360,00 </c:v>
                </c:pt>
                <c:pt idx="23226">
                  <c:v> $36 170,00 </c:v>
                </c:pt>
                <c:pt idx="23227">
                  <c:v> $28 090,00 </c:v>
                </c:pt>
                <c:pt idx="23228">
                  <c:v> $30 360,00 </c:v>
                </c:pt>
                <c:pt idx="23229">
                  <c:v> $36 170,00 </c:v>
                </c:pt>
                <c:pt idx="23230">
                  <c:v> $30 610,00 </c:v>
                </c:pt>
                <c:pt idx="23231">
                  <c:v> $32 380,00 </c:v>
                </c:pt>
                <c:pt idx="23232">
                  <c:v> $34 180,00 </c:v>
                </c:pt>
                <c:pt idx="23233">
                  <c:v> $37 930,00 </c:v>
                </c:pt>
                <c:pt idx="23234">
                  <c:v> $30 610,00 </c:v>
                </c:pt>
                <c:pt idx="23235">
                  <c:v> $32 380,00 </c:v>
                </c:pt>
                <c:pt idx="23236">
                  <c:v> $34 180,00 </c:v>
                </c:pt>
                <c:pt idx="23237">
                  <c:v> $37 930,00 </c:v>
                </c:pt>
                <c:pt idx="23238">
                  <c:v> $31 020,00 </c:v>
                </c:pt>
                <c:pt idx="23239">
                  <c:v> $32 930,00 </c:v>
                </c:pt>
                <c:pt idx="23240">
                  <c:v> $34 780,00 </c:v>
                </c:pt>
                <c:pt idx="23241">
                  <c:v> $38 530,00 </c:v>
                </c:pt>
                <c:pt idx="23242">
                  <c:v> $31 020,00 </c:v>
                </c:pt>
                <c:pt idx="23243">
                  <c:v> $32 930,00 </c:v>
                </c:pt>
                <c:pt idx="23244">
                  <c:v> $34 780,00 </c:v>
                </c:pt>
                <c:pt idx="23245">
                  <c:v> $38 530,00 </c:v>
                </c:pt>
                <c:pt idx="23246">
                  <c:v> $24 390,00 </c:v>
                </c:pt>
                <c:pt idx="23247">
                  <c:v> $26 650,00 </c:v>
                </c:pt>
                <c:pt idx="23248">
                  <c:v> $32 620,00 </c:v>
                </c:pt>
                <c:pt idx="23249">
                  <c:v> $24 390,00 </c:v>
                </c:pt>
                <c:pt idx="23250">
                  <c:v> $26 650,00 </c:v>
                </c:pt>
                <c:pt idx="23251">
                  <c:v> $32 620,00 </c:v>
                </c:pt>
                <c:pt idx="23252">
                  <c:v> $24 800,00 </c:v>
                </c:pt>
                <c:pt idx="23253">
                  <c:v> $27 060,00 </c:v>
                </c:pt>
                <c:pt idx="23254">
                  <c:v> $33 030,00 </c:v>
                </c:pt>
                <c:pt idx="23255">
                  <c:v> $24 800,00 </c:v>
                </c:pt>
                <c:pt idx="23256">
                  <c:v> $27 060,00 </c:v>
                </c:pt>
                <c:pt idx="23257">
                  <c:v> $33 030,00 </c:v>
                </c:pt>
                <c:pt idx="23258">
                  <c:v> $27 320,00 </c:v>
                </c:pt>
                <c:pt idx="23259">
                  <c:v> $29 220,00 </c:v>
                </c:pt>
                <c:pt idx="23260">
                  <c:v> $35 190,00 </c:v>
                </c:pt>
                <c:pt idx="23261">
                  <c:v> $27 320,00 </c:v>
                </c:pt>
                <c:pt idx="23262">
                  <c:v> $29 220,00 </c:v>
                </c:pt>
                <c:pt idx="23263">
                  <c:v> $35 190,00 </c:v>
                </c:pt>
                <c:pt idx="23264">
                  <c:v> $27 730,00 </c:v>
                </c:pt>
                <c:pt idx="23265">
                  <c:v> $29 640,00 </c:v>
                </c:pt>
                <c:pt idx="23266">
                  <c:v> $35 600,00 </c:v>
                </c:pt>
                <c:pt idx="23267">
                  <c:v> $27 730,00 </c:v>
                </c:pt>
                <c:pt idx="23268">
                  <c:v> $29 640,00 </c:v>
                </c:pt>
                <c:pt idx="23269">
                  <c:v> $33 150,00 </c:v>
                </c:pt>
                <c:pt idx="23270">
                  <c:v> $26 900,00 </c:v>
                </c:pt>
                <c:pt idx="23271">
                  <c:v> $29 050,00 </c:v>
                </c:pt>
                <c:pt idx="23272">
                  <c:v> $33 700,00 </c:v>
                </c:pt>
                <c:pt idx="23273">
                  <c:v> $26 900,00 </c:v>
                </c:pt>
                <c:pt idx="23274">
                  <c:v> $29 050,00 </c:v>
                </c:pt>
                <c:pt idx="23275">
                  <c:v> $33 700,00 </c:v>
                </c:pt>
                <c:pt idx="23276">
                  <c:v> $29 750,00 </c:v>
                </c:pt>
                <c:pt idx="23277">
                  <c:v> $31 550,00 </c:v>
                </c:pt>
                <c:pt idx="23278">
                  <c:v> $36 200,00 </c:v>
                </c:pt>
                <c:pt idx="23279">
                  <c:v> $29 750,00 </c:v>
                </c:pt>
                <c:pt idx="23280">
                  <c:v> $31 550,00 </c:v>
                </c:pt>
                <c:pt idx="23281">
                  <c:v> $36 200,00 </c:v>
                </c:pt>
                <c:pt idx="23282">
                  <c:v> $23 700,00 </c:v>
                </c:pt>
                <c:pt idx="23283">
                  <c:v> $25 850,00 </c:v>
                </c:pt>
                <c:pt idx="23284">
                  <c:v> $30 650,00 </c:v>
                </c:pt>
                <c:pt idx="23285">
                  <c:v> $23 700,00 </c:v>
                </c:pt>
                <c:pt idx="23286">
                  <c:v> $25 850,00 </c:v>
                </c:pt>
                <c:pt idx="23287">
                  <c:v> $30 650,00 </c:v>
                </c:pt>
                <c:pt idx="23288">
                  <c:v> $26 550,00 </c:v>
                </c:pt>
                <c:pt idx="23289">
                  <c:v> $28 350,00 </c:v>
                </c:pt>
                <c:pt idx="23290">
                  <c:v> $33 150,00 </c:v>
                </c:pt>
                <c:pt idx="23291">
                  <c:v> $26 550,00 </c:v>
                </c:pt>
                <c:pt idx="23292">
                  <c:v> $28 350,00 </c:v>
                </c:pt>
                <c:pt idx="23293">
                  <c:v> $32 850,00 </c:v>
                </c:pt>
                <c:pt idx="23294">
                  <c:v> $26 600,00 </c:v>
                </c:pt>
                <c:pt idx="23295">
                  <c:v> $28 750,00 </c:v>
                </c:pt>
                <c:pt idx="23296">
                  <c:v> $33 400,00 </c:v>
                </c:pt>
                <c:pt idx="23297">
                  <c:v> $26 600,00 </c:v>
                </c:pt>
                <c:pt idx="23298">
                  <c:v> $28 750,00 </c:v>
                </c:pt>
                <c:pt idx="23299">
                  <c:v> $33 400,00 </c:v>
                </c:pt>
                <c:pt idx="23300">
                  <c:v> $23 400,00 </c:v>
                </c:pt>
                <c:pt idx="23301">
                  <c:v> $25 550,00 </c:v>
                </c:pt>
                <c:pt idx="23302">
                  <c:v> $30 350,00 </c:v>
                </c:pt>
                <c:pt idx="23303">
                  <c:v> $23 400,00 </c:v>
                </c:pt>
                <c:pt idx="23304">
                  <c:v> $25 550,00 </c:v>
                </c:pt>
                <c:pt idx="23305">
                  <c:v> $30 350,00 </c:v>
                </c:pt>
                <c:pt idx="23306">
                  <c:v> $29 450,00 </c:v>
                </c:pt>
                <c:pt idx="23307">
                  <c:v> $31 250,00 </c:v>
                </c:pt>
                <c:pt idx="23308">
                  <c:v> $35 900,00 </c:v>
                </c:pt>
                <c:pt idx="23309">
                  <c:v> $29 450,00 </c:v>
                </c:pt>
                <c:pt idx="23310">
                  <c:v> $31 250,00 </c:v>
                </c:pt>
                <c:pt idx="23311">
                  <c:v> $35 900,00 </c:v>
                </c:pt>
                <c:pt idx="23312">
                  <c:v> $26 250,00 </c:v>
                </c:pt>
                <c:pt idx="23313">
                  <c:v> $28 050,00 </c:v>
                </c:pt>
                <c:pt idx="23314">
                  <c:v> $32 850,00 </c:v>
                </c:pt>
                <c:pt idx="23315">
                  <c:v> $26 250,00 </c:v>
                </c:pt>
                <c:pt idx="23316">
                  <c:v> $28 050,00 </c:v>
                </c:pt>
                <c:pt idx="23317">
                  <c:v> $32 350,00 </c:v>
                </c:pt>
                <c:pt idx="23318">
                  <c:v> $26 150,00 </c:v>
                </c:pt>
                <c:pt idx="23319">
                  <c:v> $28 300,00 </c:v>
                </c:pt>
                <c:pt idx="23320">
                  <c:v> $32 600,00 </c:v>
                </c:pt>
                <c:pt idx="23321">
                  <c:v> $26 150,00 </c:v>
                </c:pt>
                <c:pt idx="23322">
                  <c:v> $28 300,00 </c:v>
                </c:pt>
                <c:pt idx="23323">
                  <c:v> $32 600,00 </c:v>
                </c:pt>
                <c:pt idx="23324">
                  <c:v> $22 950,00 </c:v>
                </c:pt>
                <c:pt idx="23325">
                  <c:v> $25 100,00 </c:v>
                </c:pt>
                <c:pt idx="23326">
                  <c:v> $29 550,00 </c:v>
                </c:pt>
                <c:pt idx="23327">
                  <c:v> $22 950,00 </c:v>
                </c:pt>
                <c:pt idx="23328">
                  <c:v> $25 100,00 </c:v>
                </c:pt>
                <c:pt idx="23329">
                  <c:v> $29 550,00 </c:v>
                </c:pt>
                <c:pt idx="23330">
                  <c:v> $29 000,00 </c:v>
                </c:pt>
                <c:pt idx="23331">
                  <c:v> $30 800,00 </c:v>
                </c:pt>
                <c:pt idx="23332">
                  <c:v> $35 400,00 </c:v>
                </c:pt>
                <c:pt idx="23333">
                  <c:v> $29 000,00 </c:v>
                </c:pt>
                <c:pt idx="23334">
                  <c:v> $30 800,00 </c:v>
                </c:pt>
                <c:pt idx="23335">
                  <c:v> $35 400,00 </c:v>
                </c:pt>
                <c:pt idx="23336">
                  <c:v> $25 800,00 </c:v>
                </c:pt>
                <c:pt idx="23337">
                  <c:v> $27 600,00 </c:v>
                </c:pt>
                <c:pt idx="23338">
                  <c:v> $32 350,00 </c:v>
                </c:pt>
                <c:pt idx="23339">
                  <c:v> $25 800,00 </c:v>
                </c:pt>
                <c:pt idx="23340">
                  <c:v> $27 600,00 </c:v>
                </c:pt>
                <c:pt idx="23341">
                  <c:v> $31 200,00 </c:v>
                </c:pt>
                <c:pt idx="23342">
                  <c:v> $25 500,00 </c:v>
                </c:pt>
                <c:pt idx="23343">
                  <c:v> $27 500,00 </c:v>
                </c:pt>
                <c:pt idx="23344">
                  <c:v> $31 900,00 </c:v>
                </c:pt>
                <c:pt idx="23345">
                  <c:v> $22 400,00 </c:v>
                </c:pt>
                <c:pt idx="23346">
                  <c:v> $24 400,00 </c:v>
                </c:pt>
                <c:pt idx="23347">
                  <c:v> $28 800,00 </c:v>
                </c:pt>
                <c:pt idx="23348">
                  <c:v> $28 300,00 </c:v>
                </c:pt>
                <c:pt idx="23349">
                  <c:v> $29 900,00 </c:v>
                </c:pt>
                <c:pt idx="23350">
                  <c:v> $34 300,00 </c:v>
                </c:pt>
                <c:pt idx="23351">
                  <c:v> $25 200,00 </c:v>
                </c:pt>
                <c:pt idx="23352">
                  <c:v> $26 800,00 </c:v>
                </c:pt>
                <c:pt idx="23353">
                  <c:v> $44 030,00 </c:v>
                </c:pt>
                <c:pt idx="23354">
                  <c:v> $34 300,00 </c:v>
                </c:pt>
                <c:pt idx="23355">
                  <c:v> $38 700,00 </c:v>
                </c:pt>
                <c:pt idx="23356">
                  <c:v> $31 000,00 </c:v>
                </c:pt>
                <c:pt idx="23357">
                  <c:v> $42 430,00 </c:v>
                </c:pt>
                <c:pt idx="23358">
                  <c:v> $35 900,00 </c:v>
                </c:pt>
                <c:pt idx="23359">
                  <c:v> $40 300,00 </c:v>
                </c:pt>
                <c:pt idx="23360">
                  <c:v> $32 600,00 </c:v>
                </c:pt>
                <c:pt idx="23361">
                  <c:v> $43 780,00 </c:v>
                </c:pt>
                <c:pt idx="23362">
                  <c:v> $32 800,00 </c:v>
                </c:pt>
                <c:pt idx="23363">
                  <c:v> $37 130,00 </c:v>
                </c:pt>
                <c:pt idx="23364">
                  <c:v> $29 740,00 </c:v>
                </c:pt>
                <c:pt idx="23365">
                  <c:v> $39 180,00 </c:v>
                </c:pt>
                <c:pt idx="23366">
                  <c:v> $40 130,00 </c:v>
                </c:pt>
                <c:pt idx="23367">
                  <c:v> $42 180,00 </c:v>
                </c:pt>
                <c:pt idx="23368">
                  <c:v> $34 400,00 </c:v>
                </c:pt>
                <c:pt idx="23369">
                  <c:v> $38 730,00 </c:v>
                </c:pt>
                <c:pt idx="23370">
                  <c:v> $31 340,00 </c:v>
                </c:pt>
                <c:pt idx="23371">
                  <c:v> $40 780,00 </c:v>
                </c:pt>
                <c:pt idx="23372">
                  <c:v> $41 730,00 </c:v>
                </c:pt>
                <c:pt idx="23373">
                  <c:v> $40 600,00 </c:v>
                </c:pt>
                <c:pt idx="23374">
                  <c:v> $32 620,00 </c:v>
                </c:pt>
                <c:pt idx="23375">
                  <c:v> $36 950,00 </c:v>
                </c:pt>
                <c:pt idx="23376">
                  <c:v> $29 560,00 </c:v>
                </c:pt>
                <c:pt idx="23377">
                  <c:v> $39 000,00 </c:v>
                </c:pt>
                <c:pt idx="23378">
                  <c:v> $34 220,00 </c:v>
                </c:pt>
                <c:pt idx="23379">
                  <c:v> $38 550,00 </c:v>
                </c:pt>
                <c:pt idx="23380">
                  <c:v> $31 160,00 </c:v>
                </c:pt>
                <c:pt idx="23381">
                  <c:v> $41 995,00 </c:v>
                </c:pt>
                <c:pt idx="23382">
                  <c:v> $31 620,00 </c:v>
                </c:pt>
                <c:pt idx="23383">
                  <c:v> $35 480,00 </c:v>
                </c:pt>
                <c:pt idx="23384">
                  <c:v> $37 970,00 </c:v>
                </c:pt>
                <c:pt idx="23385">
                  <c:v> $33 220,00 </c:v>
                </c:pt>
                <c:pt idx="23386">
                  <c:v> $37 080,00 </c:v>
                </c:pt>
                <c:pt idx="23387">
                  <c:v> $30 320,00 </c:v>
                </c:pt>
                <c:pt idx="23388">
                  <c:v> $39 570,00 </c:v>
                </c:pt>
                <c:pt idx="23389">
                  <c:v> $37 880,00 </c:v>
                </c:pt>
                <c:pt idx="23390">
                  <c:v> $33 130,00 </c:v>
                </c:pt>
                <c:pt idx="23391">
                  <c:v> $36 990,00 </c:v>
                </c:pt>
                <c:pt idx="23392">
                  <c:v> $30 230,00 </c:v>
                </c:pt>
                <c:pt idx="23393">
                  <c:v> $39 480,00 </c:v>
                </c:pt>
                <c:pt idx="23394">
                  <c:v> $31 530,00 </c:v>
                </c:pt>
                <c:pt idx="23395">
                  <c:v> $35 390,00 </c:v>
                </c:pt>
                <c:pt idx="23396">
                  <c:v> $38 960,00 </c:v>
                </c:pt>
                <c:pt idx="23397">
                  <c:v> $35 130,00 </c:v>
                </c:pt>
                <c:pt idx="23398">
                  <c:v> $38 830,00 </c:v>
                </c:pt>
                <c:pt idx="23399">
                  <c:v> $31 560,00 </c:v>
                </c:pt>
                <c:pt idx="23400">
                  <c:v> $40 560,00 </c:v>
                </c:pt>
                <c:pt idx="23401">
                  <c:v> $44 540,00 </c:v>
                </c:pt>
                <c:pt idx="23402">
                  <c:v> $33 530,00 </c:v>
                </c:pt>
                <c:pt idx="23403">
                  <c:v> $37 230,00 </c:v>
                </c:pt>
                <c:pt idx="23404">
                  <c:v> $29 960,00 </c:v>
                </c:pt>
                <c:pt idx="23405">
                  <c:v> $38 300,00 </c:v>
                </c:pt>
                <c:pt idx="23406">
                  <c:v> $34 460,00 </c:v>
                </c:pt>
                <c:pt idx="23407">
                  <c:v> $38 000,00 </c:v>
                </c:pt>
                <c:pt idx="23408">
                  <c:v> $30 890,00 </c:v>
                </c:pt>
                <c:pt idx="23409">
                  <c:v> $39 900,00 </c:v>
                </c:pt>
                <c:pt idx="23410">
                  <c:v> $46 390,00 </c:v>
                </c:pt>
                <c:pt idx="23411">
                  <c:v> $32 860,00 </c:v>
                </c:pt>
                <c:pt idx="23412">
                  <c:v> $36 400,00 </c:v>
                </c:pt>
                <c:pt idx="23413">
                  <c:v> $37 110,00 </c:v>
                </c:pt>
                <c:pt idx="23414">
                  <c:v> $32 060,00 </c:v>
                </c:pt>
                <c:pt idx="23415">
                  <c:v> $29 940,00 </c:v>
                </c:pt>
                <c:pt idx="23416">
                  <c:v> $38 710,00 </c:v>
                </c:pt>
                <c:pt idx="23417">
                  <c:v> $30 460,00 </c:v>
                </c:pt>
                <c:pt idx="23418">
                  <c:v> $28 340,00 </c:v>
                </c:pt>
                <c:pt idx="23419">
                  <c:v> $27 680,00 </c:v>
                </c:pt>
                <c:pt idx="23420">
                  <c:v> $30 830,00 </c:v>
                </c:pt>
                <c:pt idx="23421">
                  <c:v> $29 280,00 </c:v>
                </c:pt>
                <c:pt idx="23422">
                  <c:v> $37 260,00 </c:v>
                </c:pt>
                <c:pt idx="23423">
                  <c:v> $29 230,00 </c:v>
                </c:pt>
                <c:pt idx="23424">
                  <c:v> $27 750,00 </c:v>
                </c:pt>
                <c:pt idx="23425">
                  <c:v> $30 900,00 </c:v>
                </c:pt>
                <c:pt idx="23426">
                  <c:v> $31 850,00 </c:v>
                </c:pt>
                <c:pt idx="23427">
                  <c:v> $29 350,00 </c:v>
                </c:pt>
                <c:pt idx="23428">
                  <c:v> $29 300,00 </c:v>
                </c:pt>
                <c:pt idx="23429">
                  <c:v> $27 600,00 </c:v>
                </c:pt>
                <c:pt idx="23430">
                  <c:v> $30 750,00 </c:v>
                </c:pt>
                <c:pt idx="23431">
                  <c:v> $31 700,00 </c:v>
                </c:pt>
                <c:pt idx="23432">
                  <c:v> $29 200,00 </c:v>
                </c:pt>
                <c:pt idx="23433">
                  <c:v> $29 150,00 </c:v>
                </c:pt>
                <c:pt idx="23434">
                  <c:v> $28 750,00 </c:v>
                </c:pt>
                <c:pt idx="23435">
                  <c:v> $28 650,00 </c:v>
                </c:pt>
                <c:pt idx="23436">
                  <c:v> $29 600,00 </c:v>
                </c:pt>
                <c:pt idx="23437">
                  <c:v> $27 150,00 </c:v>
                </c:pt>
                <c:pt idx="23438">
                  <c:v> $30 250,00 </c:v>
                </c:pt>
                <c:pt idx="23439">
                  <c:v> $31 200,00 </c:v>
                </c:pt>
                <c:pt idx="23440">
                  <c:v> $29 250,00 </c:v>
                </c:pt>
                <c:pt idx="23441">
                  <c:v> $29 900,00 </c:v>
                </c:pt>
                <c:pt idx="23442">
                  <c:v> $30 850,00 </c:v>
                </c:pt>
                <c:pt idx="23443">
                  <c:v> $28 300,00 </c:v>
                </c:pt>
                <c:pt idx="23444">
                  <c:v> $28 999,00 </c:v>
                </c:pt>
                <c:pt idx="23445">
                  <c:v> $29 799,00 </c:v>
                </c:pt>
                <c:pt idx="23446">
                  <c:v> $30 599,00 </c:v>
                </c:pt>
                <c:pt idx="23447">
                  <c:v> $28 199,00 </c:v>
                </c:pt>
                <c:pt idx="23448">
                  <c:v> $18 540,00 </c:v>
                </c:pt>
                <c:pt idx="23449">
                  <c:v> $20 250,00 </c:v>
                </c:pt>
                <c:pt idx="23450">
                  <c:v> $20 870,00 </c:v>
                </c:pt>
                <c:pt idx="23451">
                  <c:v> $18 290,00 </c:v>
                </c:pt>
                <c:pt idx="23452">
                  <c:v> $19 990,00 </c:v>
                </c:pt>
                <c:pt idx="23453">
                  <c:v> $20 590,00 </c:v>
                </c:pt>
                <c:pt idx="23454">
                  <c:v> $41 090,00 </c:v>
                </c:pt>
                <c:pt idx="23455">
                  <c:v> $35 420,00 </c:v>
                </c:pt>
                <c:pt idx="23456">
                  <c:v> $38 680,00 </c:v>
                </c:pt>
                <c:pt idx="23457">
                  <c:v> $37 840,00 </c:v>
                </c:pt>
                <c:pt idx="23458">
                  <c:v> $33 420,00 </c:v>
                </c:pt>
                <c:pt idx="23459">
                  <c:v> $39 960,00 </c:v>
                </c:pt>
                <c:pt idx="23460">
                  <c:v> $34 490,00 </c:v>
                </c:pt>
                <c:pt idx="23461">
                  <c:v> $37 770,00 </c:v>
                </c:pt>
                <c:pt idx="23462">
                  <c:v> $36 990,00 </c:v>
                </c:pt>
                <c:pt idx="23463">
                  <c:v> $32 510,00 </c:v>
                </c:pt>
                <c:pt idx="23464">
                  <c:v> $31 290,00 </c:v>
                </c:pt>
                <c:pt idx="23465">
                  <c:v> $34 380,00 </c:v>
                </c:pt>
                <c:pt idx="23466">
                  <c:v> $34 380,00 </c:v>
                </c:pt>
                <c:pt idx="23467">
                  <c:v> $34 380,00 </c:v>
                </c:pt>
                <c:pt idx="23468">
                  <c:v> $31 000,00 </c:v>
                </c:pt>
                <c:pt idx="23469">
                  <c:v> $33 240,00 </c:v>
                </c:pt>
                <c:pt idx="23470">
                  <c:v> $33 240,00 </c:v>
                </c:pt>
                <c:pt idx="23471">
                  <c:v> $33 240,00 </c:v>
                </c:pt>
                <c:pt idx="23472">
                  <c:v> $32 420,00 </c:v>
                </c:pt>
                <c:pt idx="23473">
                  <c:v> $35 120,00 </c:v>
                </c:pt>
                <c:pt idx="23474">
                  <c:v> $35 120,00 </c:v>
                </c:pt>
                <c:pt idx="23475">
                  <c:v> $35 120,00 </c:v>
                </c:pt>
                <c:pt idx="23476">
                  <c:v> $32 420,00 </c:v>
                </c:pt>
                <c:pt idx="23477">
                  <c:v> $31 750,00 </c:v>
                </c:pt>
                <c:pt idx="23478">
                  <c:v> $34 450,00 </c:v>
                </c:pt>
                <c:pt idx="23479">
                  <c:v> $34 450,00 </c:v>
                </c:pt>
                <c:pt idx="23480">
                  <c:v> $34 450,00 </c:v>
                </c:pt>
                <c:pt idx="23481">
                  <c:v> $30 690,00 </c:v>
                </c:pt>
                <c:pt idx="23482">
                  <c:v> $33 410,00 </c:v>
                </c:pt>
                <c:pt idx="23483">
                  <c:v> $33 410,00 </c:v>
                </c:pt>
                <c:pt idx="23484">
                  <c:v> $33 410,00 </c:v>
                </c:pt>
                <c:pt idx="23485">
                  <c:v> $30 160,00 </c:v>
                </c:pt>
                <c:pt idx="23486">
                  <c:v> $32 860,00 </c:v>
                </c:pt>
                <c:pt idx="23487">
                  <c:v> $32 860,00 </c:v>
                </c:pt>
                <c:pt idx="23488">
                  <c:v> $32 860,00 </c:v>
                </c:pt>
                <c:pt idx="23489">
                  <c:v> $28 630,00 </c:v>
                </c:pt>
                <c:pt idx="23490">
                  <c:v> $30 880,00 </c:v>
                </c:pt>
                <c:pt idx="23491">
                  <c:v> $28 050,00 </c:v>
                </c:pt>
                <c:pt idx="23492">
                  <c:v> $30 300,00 </c:v>
                </c:pt>
                <c:pt idx="23493">
                  <c:v> $27 900,00 </c:v>
                </c:pt>
                <c:pt idx="23494">
                  <c:v> $27 900,00 </c:v>
                </c:pt>
                <c:pt idx="23495">
                  <c:v> $30 150,00 </c:v>
                </c:pt>
                <c:pt idx="23496">
                  <c:v> $27 500,00 </c:v>
                </c:pt>
                <c:pt idx="23497">
                  <c:v> $27 500,00 </c:v>
                </c:pt>
                <c:pt idx="23498">
                  <c:v> $29 750,00 </c:v>
                </c:pt>
                <c:pt idx="23499">
                  <c:v> $27 100,00 </c:v>
                </c:pt>
                <c:pt idx="23500">
                  <c:v> $27 100,00 </c:v>
                </c:pt>
                <c:pt idx="23501">
                  <c:v> $29 000,00 </c:v>
                </c:pt>
                <c:pt idx="23502">
                  <c:v> $27 549,00 </c:v>
                </c:pt>
                <c:pt idx="23503">
                  <c:v> $25 649,00 </c:v>
                </c:pt>
                <c:pt idx="23504">
                  <c:v> $25 649,00 </c:v>
                </c:pt>
                <c:pt idx="23505">
                  <c:v> $24 899,00 </c:v>
                </c:pt>
                <c:pt idx="23506">
                  <c:v> $27 099,00 </c:v>
                </c:pt>
                <c:pt idx="23507">
                  <c:v> $25 449,00 </c:v>
                </c:pt>
                <c:pt idx="23508">
                  <c:v> $25 449,00 </c:v>
                </c:pt>
                <c:pt idx="23509">
                  <c:v> $24 699,00 </c:v>
                </c:pt>
                <c:pt idx="23510">
                  <c:v> $26 449,00 </c:v>
                </c:pt>
                <c:pt idx="23511">
                  <c:v> $27 149,00 </c:v>
                </c:pt>
                <c:pt idx="23512">
                  <c:v> $23 849,00 </c:v>
                </c:pt>
                <c:pt idx="23513">
                  <c:v> $21 249,00 </c:v>
                </c:pt>
                <c:pt idx="23514">
                  <c:v> $27 649,00 </c:v>
                </c:pt>
                <c:pt idx="23515">
                  <c:v> $24 349,00 </c:v>
                </c:pt>
                <c:pt idx="23516">
                  <c:v> $22 949,00 </c:v>
                </c:pt>
                <c:pt idx="23517">
                  <c:v> $26 249,00 </c:v>
                </c:pt>
                <c:pt idx="23518">
                  <c:v> $23 649,00 </c:v>
                </c:pt>
                <c:pt idx="23519">
                  <c:v> $21 049,00 </c:v>
                </c:pt>
                <c:pt idx="23520">
                  <c:v> $24 149,00 </c:v>
                </c:pt>
                <c:pt idx="23521">
                  <c:v> $22 749,00 </c:v>
                </c:pt>
                <c:pt idx="23522">
                  <c:v> $26 899,00 </c:v>
                </c:pt>
                <c:pt idx="23523">
                  <c:v> $23 499,00 </c:v>
                </c:pt>
                <c:pt idx="23524">
                  <c:v> $23 499,00 </c:v>
                </c:pt>
                <c:pt idx="23525">
                  <c:v> $21 499,00 </c:v>
                </c:pt>
                <c:pt idx="23526">
                  <c:v> $24 499,00 </c:v>
                </c:pt>
                <c:pt idx="23527">
                  <c:v> $24 499,00 </c:v>
                </c:pt>
                <c:pt idx="23528">
                  <c:v> $23 249,00 </c:v>
                </c:pt>
                <c:pt idx="23529">
                  <c:v> $26 899,00 </c:v>
                </c:pt>
                <c:pt idx="23530">
                  <c:v> $23 499,00 </c:v>
                </c:pt>
                <c:pt idx="23531">
                  <c:v> $21 499,00 </c:v>
                </c:pt>
                <c:pt idx="23532">
                  <c:v> $24 499,00 </c:v>
                </c:pt>
                <c:pt idx="23533">
                  <c:v> $23 249,00 </c:v>
                </c:pt>
                <c:pt idx="23534">
                  <c:v> $26 899,00 </c:v>
                </c:pt>
                <c:pt idx="23535">
                  <c:v> $23 299,00 </c:v>
                </c:pt>
                <c:pt idx="23536">
                  <c:v> $21 499,00 </c:v>
                </c:pt>
                <c:pt idx="23537">
                  <c:v> $24 299,00 </c:v>
                </c:pt>
                <c:pt idx="23538">
                  <c:v> $23 249,00 </c:v>
                </c:pt>
                <c:pt idx="23539">
                  <c:v> $26 279,00 </c:v>
                </c:pt>
                <c:pt idx="23540">
                  <c:v> $22 679,00 </c:v>
                </c:pt>
                <c:pt idx="23541">
                  <c:v> $20 999,00 </c:v>
                </c:pt>
                <c:pt idx="23542">
                  <c:v> $23 679,00 </c:v>
                </c:pt>
                <c:pt idx="23543">
                  <c:v> $22 679,00 </c:v>
                </c:pt>
                <c:pt idx="23544">
                  <c:v> $25 139,00 </c:v>
                </c:pt>
                <c:pt idx="23545">
                  <c:v> $21 799,00 </c:v>
                </c:pt>
                <c:pt idx="23546">
                  <c:v> $19 999,00 </c:v>
                </c:pt>
                <c:pt idx="23547">
                  <c:v> $22 799,00 </c:v>
                </c:pt>
                <c:pt idx="23548">
                  <c:v> $21 799,00 </c:v>
                </c:pt>
                <c:pt idx="23549">
                  <c:v> $23 529,00 </c:v>
                </c:pt>
                <c:pt idx="23550">
                  <c:v> $24 464,00 </c:v>
                </c:pt>
                <c:pt idx="23551">
                  <c:v> $22 429,00 </c:v>
                </c:pt>
                <c:pt idx="23552">
                  <c:v> $22 325,00 </c:v>
                </c:pt>
                <c:pt idx="23553">
                  <c:v> $23 260,00 </c:v>
                </c:pt>
                <c:pt idx="23554">
                  <c:v> $21 110,00 </c:v>
                </c:pt>
                <c:pt idx="23555">
                  <c:v> $21 990,00 </c:v>
                </c:pt>
                <c:pt idx="23556">
                  <c:v> $22 425,00 </c:v>
                </c:pt>
                <c:pt idx="23557">
                  <c:v> $22 925,00 </c:v>
                </c:pt>
                <c:pt idx="23558">
                  <c:v> $20 425,00 </c:v>
                </c:pt>
                <c:pt idx="23559">
                  <c:v> $21 490,00 </c:v>
                </c:pt>
                <c:pt idx="23560">
                  <c:v> $20 495,00 </c:v>
                </c:pt>
                <c:pt idx="23561">
                  <c:v> $21 430,00 </c:v>
                </c:pt>
                <c:pt idx="23562">
                  <c:v> $19 375,00 </c:v>
                </c:pt>
                <c:pt idx="23563">
                  <c:v> $19 149,00 </c:v>
                </c:pt>
                <c:pt idx="23564">
                  <c:v> $20 079,00 </c:v>
                </c:pt>
                <c:pt idx="23565">
                  <c:v> $18 099,00 </c:v>
                </c:pt>
                <c:pt idx="23566">
                  <c:v> $31 290,00 </c:v>
                </c:pt>
                <c:pt idx="23567">
                  <c:v> $48 100,00 </c:v>
                </c:pt>
                <c:pt idx="23568">
                  <c:v> $45 270,00 </c:v>
                </c:pt>
                <c:pt idx="23569">
                  <c:v> $49 400,00 </c:v>
                </c:pt>
                <c:pt idx="23570">
                  <c:v> $46 570,00 </c:v>
                </c:pt>
                <c:pt idx="23571">
                  <c:v> $41 820,00 </c:v>
                </c:pt>
                <c:pt idx="23572">
                  <c:v> $37 970,00 </c:v>
                </c:pt>
                <c:pt idx="23573">
                  <c:v> $37 070,00 </c:v>
                </c:pt>
                <c:pt idx="23574">
                  <c:v> $33 570,00 </c:v>
                </c:pt>
                <c:pt idx="23575">
                  <c:v> $45 490,00 </c:v>
                </c:pt>
                <c:pt idx="23576">
                  <c:v> $41 990,00 </c:v>
                </c:pt>
                <c:pt idx="23577">
                  <c:v> $29 990,00 </c:v>
                </c:pt>
                <c:pt idx="23578">
                  <c:v> $39 270,00 </c:v>
                </c:pt>
                <c:pt idx="23579">
                  <c:v> $38 370,00 </c:v>
                </c:pt>
                <c:pt idx="23580">
                  <c:v> $34 870,00 </c:v>
                </c:pt>
                <c:pt idx="23581">
                  <c:v> $46 790,00 </c:v>
                </c:pt>
                <c:pt idx="23582">
                  <c:v> $43 290,00 </c:v>
                </c:pt>
                <c:pt idx="23583">
                  <c:v> $31 290,00 </c:v>
                </c:pt>
                <c:pt idx="23584">
                  <c:v> $48 100,00 </c:v>
                </c:pt>
                <c:pt idx="23585">
                  <c:v> $45 270,00 </c:v>
                </c:pt>
                <c:pt idx="23586">
                  <c:v> $49 400,00 </c:v>
                </c:pt>
                <c:pt idx="23587">
                  <c:v> $46 570,00 </c:v>
                </c:pt>
                <c:pt idx="23588">
                  <c:v> $41 820,00 </c:v>
                </c:pt>
                <c:pt idx="23589">
                  <c:v> $37 970,00 </c:v>
                </c:pt>
                <c:pt idx="23590">
                  <c:v> $37 070,00 </c:v>
                </c:pt>
                <c:pt idx="23591">
                  <c:v> $33 570,00 </c:v>
                </c:pt>
                <c:pt idx="23592">
                  <c:v> $45 490,00 </c:v>
                </c:pt>
                <c:pt idx="23593">
                  <c:v> $41 990,00 </c:v>
                </c:pt>
                <c:pt idx="23594">
                  <c:v> $29 990,00 </c:v>
                </c:pt>
                <c:pt idx="23595">
                  <c:v> $39 270,00 </c:v>
                </c:pt>
                <c:pt idx="23596">
                  <c:v> $38 370,00 </c:v>
                </c:pt>
                <c:pt idx="23597">
                  <c:v> $34 870,00 </c:v>
                </c:pt>
                <c:pt idx="23598">
                  <c:v> $46 790,00 </c:v>
                </c:pt>
                <c:pt idx="23599">
                  <c:v> $43 290,00 </c:v>
                </c:pt>
                <c:pt idx="23600">
                  <c:v> $31 290,00 </c:v>
                </c:pt>
                <c:pt idx="23601">
                  <c:v> $44 170,00 </c:v>
                </c:pt>
                <c:pt idx="23602">
                  <c:v> $45 470,00 </c:v>
                </c:pt>
                <c:pt idx="23603">
                  <c:v> $41 470,00 </c:v>
                </c:pt>
                <c:pt idx="23604">
                  <c:v> $35 270,00 </c:v>
                </c:pt>
                <c:pt idx="23605">
                  <c:v> $43 020,00 </c:v>
                </c:pt>
                <c:pt idx="23606">
                  <c:v> $29 990,00 </c:v>
                </c:pt>
                <c:pt idx="23607">
                  <c:v> $36 570,00 </c:v>
                </c:pt>
                <c:pt idx="23608">
                  <c:v> $34 420,00 </c:v>
                </c:pt>
                <c:pt idx="23609">
                  <c:v> $44 170,00 </c:v>
                </c:pt>
                <c:pt idx="23610">
                  <c:v> $45 470,00 </c:v>
                </c:pt>
                <c:pt idx="23611">
                  <c:v> $41 470,00 </c:v>
                </c:pt>
                <c:pt idx="23612">
                  <c:v> $37 820,00 </c:v>
                </c:pt>
                <c:pt idx="23613">
                  <c:v> $43 020,00 </c:v>
                </c:pt>
                <c:pt idx="23614">
                  <c:v> $33 120,00 </c:v>
                </c:pt>
                <c:pt idx="23615">
                  <c:v> $39 120,00 </c:v>
                </c:pt>
                <c:pt idx="23616">
                  <c:v> $33 580,00 </c:v>
                </c:pt>
                <c:pt idx="23617">
                  <c:v> $43 200,00 </c:v>
                </c:pt>
                <c:pt idx="23618">
                  <c:v> $44 500,00 </c:v>
                </c:pt>
                <c:pt idx="23619">
                  <c:v> $40 500,00 </c:v>
                </c:pt>
                <c:pt idx="23620">
                  <c:v> $36 980,00 </c:v>
                </c:pt>
                <c:pt idx="23621">
                  <c:v> $41 660,00 </c:v>
                </c:pt>
                <c:pt idx="23622">
                  <c:v> $32 280,00 </c:v>
                </c:pt>
                <c:pt idx="23623">
                  <c:v> $38 280,00 </c:v>
                </c:pt>
                <c:pt idx="23624">
                  <c:v> $32 750,00 </c:v>
                </c:pt>
                <c:pt idx="23625">
                  <c:v> $42 200,00 </c:v>
                </c:pt>
                <c:pt idx="23626">
                  <c:v> $38 200,00 </c:v>
                </c:pt>
                <c:pt idx="23627">
                  <c:v> $43 500,00 </c:v>
                </c:pt>
                <c:pt idx="23628">
                  <c:v> $39 500,00 </c:v>
                </c:pt>
                <c:pt idx="23629">
                  <c:v> $36 150,00 </c:v>
                </c:pt>
                <c:pt idx="23630">
                  <c:v> $40 830,00 </c:v>
                </c:pt>
                <c:pt idx="23631">
                  <c:v> $31 450,00 </c:v>
                </c:pt>
                <c:pt idx="23632">
                  <c:v> $37 450,00 </c:v>
                </c:pt>
                <c:pt idx="23633">
                  <c:v> $31 710,00 </c:v>
                </c:pt>
                <c:pt idx="23634">
                  <c:v> $40 870,00 </c:v>
                </c:pt>
                <c:pt idx="23635">
                  <c:v> $37 320,00 </c:v>
                </c:pt>
                <c:pt idx="23636">
                  <c:v> $42 170,00 </c:v>
                </c:pt>
                <c:pt idx="23637">
                  <c:v> $38 620,00 </c:v>
                </c:pt>
                <c:pt idx="23638">
                  <c:v> $35 080,00 </c:v>
                </c:pt>
                <c:pt idx="23639">
                  <c:v> $39 610,00 </c:v>
                </c:pt>
                <c:pt idx="23640">
                  <c:v> $30 410,00 </c:v>
                </c:pt>
                <c:pt idx="23641">
                  <c:v> $36 380,00 </c:v>
                </c:pt>
                <c:pt idx="23642">
                  <c:v> $31 230,00 </c:v>
                </c:pt>
                <c:pt idx="23643">
                  <c:v> $34 460,00 </c:v>
                </c:pt>
                <c:pt idx="23644">
                  <c:v> $39 130,00 </c:v>
                </c:pt>
                <c:pt idx="23645">
                  <c:v> $29 930,00 </c:v>
                </c:pt>
                <c:pt idx="23646">
                  <c:v> $35 760,00 </c:v>
                </c:pt>
                <c:pt idx="23647">
                  <c:v> $15 650,00 </c:v>
                </c:pt>
                <c:pt idx="23648">
                  <c:v> $12 360,00 </c:v>
                </c:pt>
                <c:pt idx="23649">
                  <c:v> $15 990,00 </c:v>
                </c:pt>
                <c:pt idx="23650">
                  <c:v> $18 360,00 </c:v>
                </c:pt>
                <c:pt idx="23651">
                  <c:v> $14 500,00 </c:v>
                </c:pt>
                <c:pt idx="23652">
                  <c:v> $14 450,00 </c:v>
                </c:pt>
                <c:pt idx="23653">
                  <c:v> $12 110,00 </c:v>
                </c:pt>
                <c:pt idx="23654">
                  <c:v> $15 840,00 </c:v>
                </c:pt>
                <c:pt idx="23655">
                  <c:v> $18 100,00 </c:v>
                </c:pt>
                <c:pt idx="23656">
                  <c:v> $14 250,00 </c:v>
                </c:pt>
                <c:pt idx="23657">
                  <c:v> $15 600,00 </c:v>
                </c:pt>
                <c:pt idx="23658">
                  <c:v> $12 310,00 </c:v>
                </c:pt>
                <c:pt idx="23659">
                  <c:v> $15 940,00 </c:v>
                </c:pt>
                <c:pt idx="23660">
                  <c:v> $13 540,00 </c:v>
                </c:pt>
                <c:pt idx="23661">
                  <c:v> $14 230,00 </c:v>
                </c:pt>
                <c:pt idx="23662">
                  <c:v> $16 380,00 </c:v>
                </c:pt>
                <c:pt idx="23663">
                  <c:v> $17 980,00 </c:v>
                </c:pt>
                <c:pt idx="23664">
                  <c:v> $18 710,00 </c:v>
                </c:pt>
                <c:pt idx="23665">
                  <c:v> $15 480,00 </c:v>
                </c:pt>
                <c:pt idx="23666">
                  <c:v> $11 990,00 </c:v>
                </c:pt>
                <c:pt idx="23667">
                  <c:v> $15 580,00 </c:v>
                </c:pt>
                <c:pt idx="23668">
                  <c:v> $17 140,00 </c:v>
                </c:pt>
                <c:pt idx="23669">
                  <c:v> $14 040,00 </c:v>
                </c:pt>
                <c:pt idx="23670">
                  <c:v> $13 490,00 </c:v>
                </c:pt>
                <c:pt idx="23671">
                  <c:v> $14 180,00 </c:v>
                </c:pt>
                <c:pt idx="23672">
                  <c:v> $16 330,00 </c:v>
                </c:pt>
                <c:pt idx="23673">
                  <c:v> $17 930,00 </c:v>
                </c:pt>
                <c:pt idx="23674">
                  <c:v> $18 660,00 </c:v>
                </c:pt>
                <c:pt idx="23675">
                  <c:v> $15 430,00 </c:v>
                </c:pt>
                <c:pt idx="23676">
                  <c:v> $11 990,00 </c:v>
                </c:pt>
                <c:pt idx="23677">
                  <c:v> $15 530,00 </c:v>
                </c:pt>
                <c:pt idx="23678">
                  <c:v> $16 890,00 </c:v>
                </c:pt>
                <c:pt idx="23679">
                  <c:v> $13 990,00 </c:v>
                </c:pt>
                <c:pt idx="23680">
                  <c:v> $12 990,00 </c:v>
                </c:pt>
                <c:pt idx="23681">
                  <c:v> $13 990,00 </c:v>
                </c:pt>
                <c:pt idx="23682">
                  <c:v> $15 990,00 </c:v>
                </c:pt>
                <c:pt idx="23683">
                  <c:v> $15 240,00 </c:v>
                </c:pt>
                <c:pt idx="23684">
                  <c:v> $11 990,00 </c:v>
                </c:pt>
                <c:pt idx="23685">
                  <c:v> $15 240,00 </c:v>
                </c:pt>
                <c:pt idx="23686">
                  <c:v> $16 890,00 </c:v>
                </c:pt>
                <c:pt idx="23687">
                  <c:v> $13 790,00 </c:v>
                </c:pt>
                <c:pt idx="23688">
                  <c:v> $12 990,00 </c:v>
                </c:pt>
                <c:pt idx="23689">
                  <c:v> $11 990,00 </c:v>
                </c:pt>
                <c:pt idx="23690">
                  <c:v> $15 240,00 </c:v>
                </c:pt>
                <c:pt idx="23691">
                  <c:v> $16 890,00 </c:v>
                </c:pt>
                <c:pt idx="23692">
                  <c:v> $13 790,00 </c:v>
                </c:pt>
                <c:pt idx="23693">
                  <c:v> $13 120,00 </c:v>
                </c:pt>
                <c:pt idx="23694">
                  <c:v> $14 670,00 </c:v>
                </c:pt>
                <c:pt idx="23695">
                  <c:v> $18 590,00 </c:v>
                </c:pt>
                <c:pt idx="23696">
                  <c:v> $15 870,00 </c:v>
                </c:pt>
                <c:pt idx="23697">
                  <c:v> $10 990,00 </c:v>
                </c:pt>
                <c:pt idx="23698">
                  <c:v> $14 980,00 </c:v>
                </c:pt>
                <c:pt idx="23699">
                  <c:v> $15 990,00 </c:v>
                </c:pt>
                <c:pt idx="23700">
                  <c:v> $12 420,00 </c:v>
                </c:pt>
                <c:pt idx="23701">
                  <c:v> $14 380,00 </c:v>
                </c:pt>
                <c:pt idx="23702">
                  <c:v> $17 410,00 </c:v>
                </c:pt>
                <c:pt idx="23703">
                  <c:v> $15 380,00 </c:v>
                </c:pt>
                <c:pt idx="23704">
                  <c:v> $14 100,00 </c:v>
                </c:pt>
                <c:pt idx="23705">
                  <c:v> $9 990,00 </c:v>
                </c:pt>
                <c:pt idx="23706">
                  <c:v> $11 420,00 </c:v>
                </c:pt>
                <c:pt idx="23707">
                  <c:v> $16 650,00 </c:v>
                </c:pt>
                <c:pt idx="23708">
                  <c:v> $15 100,00 </c:v>
                </c:pt>
                <c:pt idx="23709">
                  <c:v> $12 090,00 </c:v>
                </c:pt>
                <c:pt idx="23710">
                  <c:v> $13 400,00 </c:v>
                </c:pt>
                <c:pt idx="23711">
                  <c:v> $16 780,00 </c:v>
                </c:pt>
                <c:pt idx="23712">
                  <c:v> $14 400,00 </c:v>
                </c:pt>
                <c:pt idx="23713">
                  <c:v> $13 350,00 </c:v>
                </c:pt>
                <c:pt idx="23714">
                  <c:v> $9 990,00 </c:v>
                </c:pt>
                <c:pt idx="23715">
                  <c:v> $11 090,00 </c:v>
                </c:pt>
                <c:pt idx="23716">
                  <c:v> $16 350,00 </c:v>
                </c:pt>
                <c:pt idx="23717">
                  <c:v> $14 350,00 </c:v>
                </c:pt>
                <c:pt idx="23718">
                  <c:v> $11 990,00 </c:v>
                </c:pt>
                <c:pt idx="23719">
                  <c:v> $13 110,00 </c:v>
                </c:pt>
                <c:pt idx="23720">
                  <c:v> $16 330,00 </c:v>
                </c:pt>
                <c:pt idx="23721">
                  <c:v> $16 330,00 </c:v>
                </c:pt>
                <c:pt idx="23722">
                  <c:v> $14 110,00 </c:v>
                </c:pt>
                <c:pt idx="23723">
                  <c:v> $13 100,00 </c:v>
                </c:pt>
                <c:pt idx="23724">
                  <c:v> $9 990,00 </c:v>
                </c:pt>
                <c:pt idx="23725">
                  <c:v> $10 990,00 </c:v>
                </c:pt>
                <c:pt idx="23726">
                  <c:v> $16 100,00 </c:v>
                </c:pt>
                <c:pt idx="23727">
                  <c:v> $14 100,00 </c:v>
                </c:pt>
                <c:pt idx="23728">
                  <c:v> $13 680,00 </c:v>
                </c:pt>
                <c:pt idx="23729">
                  <c:v> $14 980,00 </c:v>
                </c:pt>
                <c:pt idx="23730">
                  <c:v> $12 980,00 </c:v>
                </c:pt>
                <c:pt idx="23731">
                  <c:v> $15 980,00 </c:v>
                </c:pt>
                <c:pt idx="23732">
                  <c:v> $13 780,00 </c:v>
                </c:pt>
                <c:pt idx="23733">
                  <c:v> $14 890,00 </c:v>
                </c:pt>
                <c:pt idx="23734">
                  <c:v> $12 880,00 </c:v>
                </c:pt>
                <c:pt idx="23735">
                  <c:v> $15 640,00 </c:v>
                </c:pt>
                <c:pt idx="23736">
                  <c:v> $13 350,00 </c:v>
                </c:pt>
                <c:pt idx="23737">
                  <c:v> $14 550,00 </c:v>
                </c:pt>
                <c:pt idx="23738">
                  <c:v> $12 550,00 </c:v>
                </c:pt>
                <c:pt idx="23739">
                  <c:v> $15 550,00 </c:v>
                </c:pt>
                <c:pt idx="23740">
                  <c:v> $13 350,00 </c:v>
                </c:pt>
                <c:pt idx="23741">
                  <c:v> $14 550,00 </c:v>
                </c:pt>
                <c:pt idx="23742">
                  <c:v> $12 550,00 </c:v>
                </c:pt>
                <c:pt idx="23743">
                  <c:v> $15 550,00 </c:v>
                </c:pt>
                <c:pt idx="23744">
                  <c:v> $25 840,00 </c:v>
                </c:pt>
                <c:pt idx="23745">
                  <c:v> $17 790,00 </c:v>
                </c:pt>
                <c:pt idx="23746">
                  <c:v> $25 840,00 </c:v>
                </c:pt>
                <c:pt idx="23747">
                  <c:v> $19 090,00 </c:v>
                </c:pt>
                <c:pt idx="23748">
                  <c:v> $22 570,00 </c:v>
                </c:pt>
                <c:pt idx="23749">
                  <c:v> $20 590,00 </c:v>
                </c:pt>
                <c:pt idx="23750">
                  <c:v> $23 020,00 </c:v>
                </c:pt>
                <c:pt idx="23751">
                  <c:v> $18 480,00 </c:v>
                </c:pt>
                <c:pt idx="23752">
                  <c:v> $25 790,00 </c:v>
                </c:pt>
                <c:pt idx="23753">
                  <c:v> $22 200,00 </c:v>
                </c:pt>
                <c:pt idx="23754">
                  <c:v> $16 990,00 </c:v>
                </c:pt>
                <c:pt idx="23755">
                  <c:v> $25 790,00 </c:v>
                </c:pt>
                <c:pt idx="23756">
                  <c:v> $19 085,00 </c:v>
                </c:pt>
                <c:pt idx="23757">
                  <c:v> $22 490,00 </c:v>
                </c:pt>
                <c:pt idx="23758">
                  <c:v> $20 500,00 </c:v>
                </c:pt>
                <c:pt idx="23759">
                  <c:v> $23 440,00 </c:v>
                </c:pt>
                <c:pt idx="23760">
                  <c:v> $18 275,00 </c:v>
                </c:pt>
                <c:pt idx="23761">
                  <c:v> $18 160,00 </c:v>
                </c:pt>
                <c:pt idx="23762">
                  <c:v> $16 780,00 </c:v>
                </c:pt>
                <c:pt idx="23763">
                  <c:v> $18 550,00 </c:v>
                </c:pt>
                <c:pt idx="23764">
                  <c:v> $20 410,00 </c:v>
                </c:pt>
                <c:pt idx="23765">
                  <c:v> $22 170,00 </c:v>
                </c:pt>
                <c:pt idx="23766">
                  <c:v> $17 760,00 </c:v>
                </c:pt>
                <c:pt idx="23767">
                  <c:v> $17 780,00 </c:v>
                </c:pt>
                <c:pt idx="23768">
                  <c:v> $16 530,00 </c:v>
                </c:pt>
                <c:pt idx="23769">
                  <c:v> $18 350,00 </c:v>
                </c:pt>
                <c:pt idx="23770">
                  <c:v> $19 960,00 </c:v>
                </c:pt>
                <c:pt idx="23771">
                  <c:v> $20 720,00 </c:v>
                </c:pt>
                <c:pt idx="23772">
                  <c:v> $17 380,00 </c:v>
                </c:pt>
                <c:pt idx="23773">
                  <c:v> $17 240,00 </c:v>
                </c:pt>
                <c:pt idx="23774">
                  <c:v> $15 990,00 </c:v>
                </c:pt>
                <c:pt idx="23775">
                  <c:v> $17 540,00 </c:v>
                </c:pt>
                <c:pt idx="23776">
                  <c:v> $18 740,00 </c:v>
                </c:pt>
                <c:pt idx="23777">
                  <c:v> $19 640,00 </c:v>
                </c:pt>
                <c:pt idx="23778">
                  <c:v> $16 840,00 </c:v>
                </c:pt>
                <c:pt idx="23779">
                  <c:v> $17 940,00 </c:v>
                </c:pt>
                <c:pt idx="23780">
                  <c:v> $16 990,00 </c:v>
                </c:pt>
                <c:pt idx="23781">
                  <c:v> $15 990,00 </c:v>
                </c:pt>
                <c:pt idx="23782">
                  <c:v> $17 390,00 </c:v>
                </c:pt>
                <c:pt idx="23783">
                  <c:v> $18 690,00 </c:v>
                </c:pt>
                <c:pt idx="23784">
                  <c:v> $19 590,00 </c:v>
                </c:pt>
                <c:pt idx="23785">
                  <c:v> $16 590,00 </c:v>
                </c:pt>
                <c:pt idx="23786">
                  <c:v> $17 790,00 </c:v>
                </c:pt>
                <c:pt idx="23787">
                  <c:v> $17 610,00 </c:v>
                </c:pt>
                <c:pt idx="23788">
                  <c:v> $20 990,00 </c:v>
                </c:pt>
                <c:pt idx="23789">
                  <c:v> $16 430,00 </c:v>
                </c:pt>
                <c:pt idx="23790">
                  <c:v> $20 490,00 </c:v>
                </c:pt>
                <c:pt idx="23791">
                  <c:v> $18 360,00 </c:v>
                </c:pt>
                <c:pt idx="23792">
                  <c:v> $19 760,00 </c:v>
                </c:pt>
                <c:pt idx="23793">
                  <c:v> $18 360,00 </c:v>
                </c:pt>
                <c:pt idx="23794">
                  <c:v> $17 240,00 </c:v>
                </c:pt>
                <c:pt idx="23795">
                  <c:v> $20 620,00 </c:v>
                </c:pt>
                <c:pt idx="23796">
                  <c:v> $16 060,00 </c:v>
                </c:pt>
                <c:pt idx="23797">
                  <c:v> $20 120,00 </c:v>
                </c:pt>
                <c:pt idx="23798">
                  <c:v> $17 990,00 </c:v>
                </c:pt>
                <c:pt idx="23799">
                  <c:v> $19 390,00 </c:v>
                </c:pt>
                <c:pt idx="23800">
                  <c:v> $17 990,00 </c:v>
                </c:pt>
                <c:pt idx="23801">
                  <c:v> $16 600,00 </c:v>
                </c:pt>
                <c:pt idx="23802">
                  <c:v> $20 080,00 </c:v>
                </c:pt>
                <c:pt idx="23803">
                  <c:v> $15 420,00 </c:v>
                </c:pt>
                <c:pt idx="23804">
                  <c:v> $19 580,00 </c:v>
                </c:pt>
                <c:pt idx="23805">
                  <c:v> $17 160,00 </c:v>
                </c:pt>
                <c:pt idx="23806">
                  <c:v> $18 560,00 </c:v>
                </c:pt>
                <c:pt idx="23807">
                  <c:v> $17 160,00 </c:v>
                </c:pt>
                <c:pt idx="23808">
                  <c:v> $16 730,00 </c:v>
                </c:pt>
                <c:pt idx="23809">
                  <c:v> $21 160,00 </c:v>
                </c:pt>
                <c:pt idx="23810">
                  <c:v> $16 960,00 </c:v>
                </c:pt>
                <c:pt idx="23811">
                  <c:v> $15 350,00 </c:v>
                </c:pt>
                <c:pt idx="23812">
                  <c:v> $20 660,00 </c:v>
                </c:pt>
                <c:pt idx="23813">
                  <c:v> $17 760,00 </c:v>
                </c:pt>
                <c:pt idx="23814">
                  <c:v> $19 660,00 </c:v>
                </c:pt>
                <c:pt idx="23815">
                  <c:v> $19 660,00 </c:v>
                </c:pt>
                <c:pt idx="23816">
                  <c:v> $17 760,00 </c:v>
                </c:pt>
                <c:pt idx="23817">
                  <c:v> $17 760,00 </c:v>
                </c:pt>
                <c:pt idx="23818">
                  <c:v> $16 730,00 </c:v>
                </c:pt>
                <c:pt idx="23819">
                  <c:v> $16 140,00 </c:v>
                </c:pt>
                <c:pt idx="23820">
                  <c:v> $20 570,00 </c:v>
                </c:pt>
                <c:pt idx="23821">
                  <c:v> $16 370,00 </c:v>
                </c:pt>
                <c:pt idx="23822">
                  <c:v> $20 070,00 </c:v>
                </c:pt>
                <c:pt idx="23823">
                  <c:v> $19 070,00 </c:v>
                </c:pt>
                <c:pt idx="23824">
                  <c:v> $17 170,00 </c:v>
                </c:pt>
                <c:pt idx="23825">
                  <c:v> $15 550,00 </c:v>
                </c:pt>
                <c:pt idx="23826">
                  <c:v> $19 900,00 </c:v>
                </c:pt>
                <c:pt idx="23827">
                  <c:v> $15 650,00 </c:v>
                </c:pt>
                <c:pt idx="23828">
                  <c:v> $14 750,00 </c:v>
                </c:pt>
                <c:pt idx="23829">
                  <c:v> $19 400,00 </c:v>
                </c:pt>
                <c:pt idx="23830">
                  <c:v> $18 400,00 </c:v>
                </c:pt>
                <c:pt idx="23831">
                  <c:v> $16 450,00 </c:v>
                </c:pt>
                <c:pt idx="23832">
                  <c:v> $14 000,00 </c:v>
                </c:pt>
                <c:pt idx="23833">
                  <c:v> $18 300,00 </c:v>
                </c:pt>
                <c:pt idx="23834">
                  <c:v> $15 200,00 </c:v>
                </c:pt>
                <c:pt idx="23835">
                  <c:v> $13 200,00 </c:v>
                </c:pt>
                <c:pt idx="23836">
                  <c:v> $18 100,00 </c:v>
                </c:pt>
                <c:pt idx="23837">
                  <c:v> $16 000,00 </c:v>
                </c:pt>
                <c:pt idx="23838">
                  <c:v> $17 800,00 </c:v>
                </c:pt>
                <c:pt idx="23839">
                  <c:v> $14 900,00 </c:v>
                </c:pt>
                <c:pt idx="23840">
                  <c:v> $12 900,00 </c:v>
                </c:pt>
                <c:pt idx="23841">
                  <c:v> $14 900,00 </c:v>
                </c:pt>
                <c:pt idx="23842">
                  <c:v> $12 900,00 </c:v>
                </c:pt>
                <c:pt idx="23843">
                  <c:v> $18 000,00 </c:v>
                </c:pt>
                <c:pt idx="23844">
                  <c:v> $15 700,00 </c:v>
                </c:pt>
                <c:pt idx="23845">
                  <c:v> $13 700,00 </c:v>
                </c:pt>
                <c:pt idx="23846">
                  <c:v> $15 700,00 </c:v>
                </c:pt>
                <c:pt idx="23847">
                  <c:v> $13 700,00 </c:v>
                </c:pt>
                <c:pt idx="23848">
                  <c:v> $13 200,00 </c:v>
                </c:pt>
                <c:pt idx="23849">
                  <c:v> $17 500,00 </c:v>
                </c:pt>
                <c:pt idx="23850">
                  <c:v> $17 300,00 </c:v>
                </c:pt>
                <c:pt idx="23851">
                  <c:v> $17 300,00 </c:v>
                </c:pt>
                <c:pt idx="23852">
                  <c:v> $16 900,00 </c:v>
                </c:pt>
                <c:pt idx="23853">
                  <c:v> $16 900,00 </c:v>
                </c:pt>
                <c:pt idx="23854">
                  <c:v> $14 400,00 </c:v>
                </c:pt>
                <c:pt idx="23855">
                  <c:v> $12 400,00 </c:v>
                </c:pt>
                <c:pt idx="23856">
                  <c:v> $14 400,00 </c:v>
                </c:pt>
                <c:pt idx="23857">
                  <c:v> $12 400,00 </c:v>
                </c:pt>
                <c:pt idx="23858">
                  <c:v> $15 200,00 </c:v>
                </c:pt>
                <c:pt idx="23859">
                  <c:v> $13 200,00 </c:v>
                </c:pt>
                <c:pt idx="23860">
                  <c:v> $15 200,00 </c:v>
                </c:pt>
                <c:pt idx="23861">
                  <c:v> $14 899,00 </c:v>
                </c:pt>
                <c:pt idx="23862">
                  <c:v> $12 099,00 </c:v>
                </c:pt>
                <c:pt idx="23863">
                  <c:v> $17 199,00 </c:v>
                </c:pt>
                <c:pt idx="23864">
                  <c:v> $16 199,00 </c:v>
                </c:pt>
                <c:pt idx="23865">
                  <c:v> $14 099,00 </c:v>
                </c:pt>
                <c:pt idx="23866">
                  <c:v> $12 899,00 </c:v>
                </c:pt>
                <c:pt idx="23867">
                  <c:v> $16 999,00 </c:v>
                </c:pt>
                <c:pt idx="23868">
                  <c:v> $16 599,00 </c:v>
                </c:pt>
                <c:pt idx="23869">
                  <c:v> $15 099,00 </c:v>
                </c:pt>
                <c:pt idx="23870">
                  <c:v> $11 999,00 </c:v>
                </c:pt>
                <c:pt idx="23871">
                  <c:v> $17 199,00 </c:v>
                </c:pt>
                <c:pt idx="23872">
                  <c:v> $16 199,00 </c:v>
                </c:pt>
                <c:pt idx="23873">
                  <c:v> $13 949,00 </c:v>
                </c:pt>
                <c:pt idx="23874">
                  <c:v> $12 799,00 </c:v>
                </c:pt>
                <c:pt idx="23875">
                  <c:v> $16 999,00 </c:v>
                </c:pt>
                <c:pt idx="23876">
                  <c:v> $14 749,00 </c:v>
                </c:pt>
                <c:pt idx="23877">
                  <c:v> $14 399,00 </c:v>
                </c:pt>
                <c:pt idx="23878">
                  <c:v> $11 749,00 </c:v>
                </c:pt>
                <c:pt idx="23879">
                  <c:v> $14 999,00 </c:v>
                </c:pt>
                <c:pt idx="23880">
                  <c:v> $13 599,00 </c:v>
                </c:pt>
                <c:pt idx="23881">
                  <c:v> $12 499,00 </c:v>
                </c:pt>
                <c:pt idx="23882">
                  <c:v> $15 799,00 </c:v>
                </c:pt>
                <c:pt idx="23883">
                  <c:v> $14 299,00 </c:v>
                </c:pt>
                <c:pt idx="23884">
                  <c:v> $11 649,00 </c:v>
                </c:pt>
                <c:pt idx="23885">
                  <c:v> $14 899,00 </c:v>
                </c:pt>
                <c:pt idx="23886">
                  <c:v> $13 499,00 </c:v>
                </c:pt>
                <c:pt idx="23887">
                  <c:v> $14 799,00 </c:v>
                </c:pt>
                <c:pt idx="23888">
                  <c:v> $12 399,00 </c:v>
                </c:pt>
                <c:pt idx="23889">
                  <c:v> $15 699,00 </c:v>
                </c:pt>
                <c:pt idx="23890">
                  <c:v> $14 999,00 </c:v>
                </c:pt>
                <c:pt idx="23891">
                  <c:v> $11 799,00 </c:v>
                </c:pt>
                <c:pt idx="23892">
                  <c:v> $15 199,00 </c:v>
                </c:pt>
                <c:pt idx="23893">
                  <c:v> $15 199,00 </c:v>
                </c:pt>
                <c:pt idx="23894">
                  <c:v> $14 199,00 </c:v>
                </c:pt>
                <c:pt idx="23895">
                  <c:v> $12 599,00 </c:v>
                </c:pt>
                <c:pt idx="23896">
                  <c:v> $15 999,00 </c:v>
                </c:pt>
                <c:pt idx="23897">
                  <c:v> $15 999,00 </c:v>
                </c:pt>
                <c:pt idx="23898">
                  <c:v> $16 549,00 </c:v>
                </c:pt>
                <c:pt idx="23899">
                  <c:v> $13 699,00 </c:v>
                </c:pt>
                <c:pt idx="23900">
                  <c:v> $16 749,00 </c:v>
                </c:pt>
                <c:pt idx="23901">
                  <c:v> $14 899,00 </c:v>
                </c:pt>
                <c:pt idx="23902">
                  <c:v> $15 749,00 </c:v>
                </c:pt>
                <c:pt idx="23903">
                  <c:v> $11 499,00 </c:v>
                </c:pt>
                <c:pt idx="23904">
                  <c:v> $14 499,00 </c:v>
                </c:pt>
                <c:pt idx="23905">
                  <c:v> $17 549,00 </c:v>
                </c:pt>
                <c:pt idx="23906">
                  <c:v> $15 699,00 </c:v>
                </c:pt>
                <c:pt idx="23907">
                  <c:v> $16 199,00 </c:v>
                </c:pt>
                <c:pt idx="23908">
                  <c:v> $13 649,00 </c:v>
                </c:pt>
                <c:pt idx="23909">
                  <c:v> $14 799,00 </c:v>
                </c:pt>
                <c:pt idx="23910">
                  <c:v> $15 649,00 </c:v>
                </c:pt>
                <c:pt idx="23911">
                  <c:v> $11 499,00 </c:v>
                </c:pt>
                <c:pt idx="23912">
                  <c:v> $14 449,00 </c:v>
                </c:pt>
                <c:pt idx="23913">
                  <c:v> $15 599,00 </c:v>
                </c:pt>
                <c:pt idx="23914">
                  <c:v> $16 029,00 </c:v>
                </c:pt>
                <c:pt idx="23915">
                  <c:v> $13 529,00 </c:v>
                </c:pt>
                <c:pt idx="23916">
                  <c:v> $14 459,00 </c:v>
                </c:pt>
                <c:pt idx="23917">
                  <c:v> $15 229,00 </c:v>
                </c:pt>
                <c:pt idx="23918">
                  <c:v> $11 499,00 </c:v>
                </c:pt>
                <c:pt idx="23919">
                  <c:v> $14 329,00 </c:v>
                </c:pt>
                <c:pt idx="23920">
                  <c:v> $15 259,00 </c:v>
                </c:pt>
                <c:pt idx="23921">
                  <c:v> $15 449,00 </c:v>
                </c:pt>
                <c:pt idx="23922">
                  <c:v> $12 949,00 </c:v>
                </c:pt>
                <c:pt idx="23923">
                  <c:v> $13 879,00 </c:v>
                </c:pt>
                <c:pt idx="23924">
                  <c:v> $14 649,00 </c:v>
                </c:pt>
                <c:pt idx="23925">
                  <c:v> $10 999,00 </c:v>
                </c:pt>
                <c:pt idx="23926">
                  <c:v> $13 749,00 </c:v>
                </c:pt>
                <c:pt idx="23927">
                  <c:v> $14 679,00 </c:v>
                </c:pt>
                <c:pt idx="23928">
                  <c:v> $10 439,00 </c:v>
                </c:pt>
                <c:pt idx="23929">
                  <c:v> $13 779,00 </c:v>
                </c:pt>
                <c:pt idx="23930">
                  <c:v> $12 979,00 </c:v>
                </c:pt>
                <c:pt idx="23931">
                  <c:v> $13 789,00 </c:v>
                </c:pt>
                <c:pt idx="23932">
                  <c:v> $15 859,00 </c:v>
                </c:pt>
                <c:pt idx="23933">
                  <c:v> $12 589,00 </c:v>
                </c:pt>
                <c:pt idx="23934">
                  <c:v> $12 989,00 </c:v>
                </c:pt>
                <c:pt idx="23935">
                  <c:v> $15 059,00 </c:v>
                </c:pt>
                <c:pt idx="23936">
                  <c:v> $11 289,00 </c:v>
                </c:pt>
                <c:pt idx="23937">
                  <c:v> $13 559,00 </c:v>
                </c:pt>
                <c:pt idx="23938">
                  <c:v> $12 759,00 </c:v>
                </c:pt>
                <c:pt idx="23939">
                  <c:v> $15 289,00 </c:v>
                </c:pt>
                <c:pt idx="23940">
                  <c:v> $14 489,00 </c:v>
                </c:pt>
                <c:pt idx="23941">
                  <c:v> $13 589,00 </c:v>
                </c:pt>
                <c:pt idx="23942">
                  <c:v> $14 089,00 </c:v>
                </c:pt>
                <c:pt idx="23943">
                  <c:v> $12 389,00 </c:v>
                </c:pt>
                <c:pt idx="23944">
                  <c:v> $12 789,00 </c:v>
                </c:pt>
                <c:pt idx="23945">
                  <c:v> $13 289,00 </c:v>
                </c:pt>
                <c:pt idx="23946">
                  <c:v> $8 995,00 </c:v>
                </c:pt>
                <c:pt idx="23947">
                  <c:v> $12 066,00 </c:v>
                </c:pt>
                <c:pt idx="23948">
                  <c:v> $15 020,00 </c:v>
                </c:pt>
                <c:pt idx="23949">
                  <c:v> $11 565,00 </c:v>
                </c:pt>
                <c:pt idx="23950">
                  <c:v> $11 340,00 </c:v>
                </c:pt>
                <c:pt idx="23951">
                  <c:v> $14 295,00 </c:v>
                </c:pt>
                <c:pt idx="23952">
                  <c:v> $10 315,00 </c:v>
                </c:pt>
                <c:pt idx="23953">
                  <c:v> $11 410,00 </c:v>
                </c:pt>
                <c:pt idx="23954">
                  <c:v> $13 470,00 </c:v>
                </c:pt>
                <c:pt idx="23955">
                  <c:v> $11 815,00 </c:v>
                </c:pt>
                <c:pt idx="23956">
                  <c:v> $10 555,00 </c:v>
                </c:pt>
                <c:pt idx="23957">
                  <c:v> $10 685,00 </c:v>
                </c:pt>
                <c:pt idx="23958">
                  <c:v> $12 645,00 </c:v>
                </c:pt>
                <c:pt idx="23959">
                  <c:v> $11 090,00 </c:v>
                </c:pt>
                <c:pt idx="23960">
                  <c:v> $8 495,00 </c:v>
                </c:pt>
                <c:pt idx="23961">
                  <c:v> $11 640,00 </c:v>
                </c:pt>
                <c:pt idx="23962">
                  <c:v> $13 990,00 </c:v>
                </c:pt>
                <c:pt idx="23963">
                  <c:v> $10 875,00 </c:v>
                </c:pt>
                <c:pt idx="23964">
                  <c:v> $10 915,00 </c:v>
                </c:pt>
                <c:pt idx="23965">
                  <c:v> $13 265,00 </c:v>
                </c:pt>
                <c:pt idx="23966">
                  <c:v> $9 900,00 </c:v>
                </c:pt>
                <c:pt idx="23967">
                  <c:v> $10 955,00 </c:v>
                </c:pt>
                <c:pt idx="23968">
                  <c:v> $11 635,00 </c:v>
                </c:pt>
                <c:pt idx="23969">
                  <c:v> $9 895,00 </c:v>
                </c:pt>
                <c:pt idx="23970">
                  <c:v> $10 230,00 </c:v>
                </c:pt>
                <c:pt idx="23971">
                  <c:v> $12 165,00 </c:v>
                </c:pt>
                <c:pt idx="23972">
                  <c:v> $10 910,00 </c:v>
                </c:pt>
                <c:pt idx="23973">
                  <c:v> $8 290,00 </c:v>
                </c:pt>
                <c:pt idx="23974">
                  <c:v> $10 940,00 </c:v>
                </c:pt>
                <c:pt idx="23975">
                  <c:v> $13 210,00 </c:v>
                </c:pt>
                <c:pt idx="23976">
                  <c:v> $10 200,00 </c:v>
                </c:pt>
                <c:pt idx="23977">
                  <c:v> $10 215,00 </c:v>
                </c:pt>
                <c:pt idx="23978">
                  <c:v> $12 485,00 </c:v>
                </c:pt>
                <c:pt idx="23979">
                  <c:v> $9 225,00 </c:v>
                </c:pt>
                <c:pt idx="23980">
                  <c:v> $10 255,00 </c:v>
                </c:pt>
                <c:pt idx="23981">
                  <c:v> $10 835,00 </c:v>
                </c:pt>
                <c:pt idx="23982">
                  <c:v> $9 265,00 </c:v>
                </c:pt>
                <c:pt idx="23983">
                  <c:v> $9 530,00 </c:v>
                </c:pt>
                <c:pt idx="23984">
                  <c:v> $11 370,00 </c:v>
                </c:pt>
                <c:pt idx="23985">
                  <c:v> $10 110,00 </c:v>
                </c:pt>
                <c:pt idx="23986">
                  <c:v> $12 299,00 </c:v>
                </c:pt>
                <c:pt idx="23987">
                  <c:v> $10 599,00 </c:v>
                </c:pt>
                <c:pt idx="23988">
                  <c:v> $9 999,00 </c:v>
                </c:pt>
                <c:pt idx="23989">
                  <c:v> $9 849,00 </c:v>
                </c:pt>
                <c:pt idx="23990">
                  <c:v> $9 249,00 </c:v>
                </c:pt>
                <c:pt idx="23991">
                  <c:v> $9 249,00 </c:v>
                </c:pt>
                <c:pt idx="23992">
                  <c:v> $8 649,00 </c:v>
                </c:pt>
                <c:pt idx="23993">
                  <c:v> $7 399,00 </c:v>
                </c:pt>
                <c:pt idx="23994">
                  <c:v> $11 924,00 </c:v>
                </c:pt>
                <c:pt idx="23995">
                  <c:v> $12 839,00 </c:v>
                </c:pt>
                <c:pt idx="23996">
                  <c:v> $10 999,00 </c:v>
                </c:pt>
                <c:pt idx="23997">
                  <c:v> $23 460,00 </c:v>
                </c:pt>
                <c:pt idx="23998">
                  <c:v> $23 240,00 </c:v>
                </c:pt>
                <c:pt idx="23999">
                  <c:v> $26 290,00 </c:v>
                </c:pt>
                <c:pt idx="24000">
                  <c:v> $21 640,00 </c:v>
                </c:pt>
                <c:pt idx="24001">
                  <c:v> $24 590,00 </c:v>
                </c:pt>
                <c:pt idx="24002">
                  <c:v> $27 640,00 </c:v>
                </c:pt>
                <c:pt idx="24003">
                  <c:v> $22 990,00 </c:v>
                </c:pt>
                <c:pt idx="24004">
                  <c:v> $23 740,00 </c:v>
                </c:pt>
                <c:pt idx="24005">
                  <c:v> $27 190,00 </c:v>
                </c:pt>
                <c:pt idx="24006">
                  <c:v> $22 110,00 </c:v>
                </c:pt>
                <c:pt idx="24007">
                  <c:v> $25 090,00 </c:v>
                </c:pt>
                <c:pt idx="24008">
                  <c:v> $28 540,00 </c:v>
                </c:pt>
                <c:pt idx="24009">
                  <c:v> $175 540,00 </c:v>
                </c:pt>
                <c:pt idx="24010">
                  <c:v> $128 540,00 </c:v>
                </c:pt>
                <c:pt idx="24011">
                  <c:v> $99 990,00 </c:v>
                </c:pt>
                <c:pt idx="24012">
                  <c:v> $110 540,00 </c:v>
                </c:pt>
                <c:pt idx="24013">
                  <c:v> $175 490,00 </c:v>
                </c:pt>
                <c:pt idx="24014">
                  <c:v> $128 490,00 </c:v>
                </c:pt>
                <c:pt idx="24015">
                  <c:v> $99 990,00 </c:v>
                </c:pt>
                <c:pt idx="24016">
                  <c:v> $110 490,00 </c:v>
                </c:pt>
                <c:pt idx="24017">
                  <c:v> $111 510,00 </c:v>
                </c:pt>
                <c:pt idx="24018">
                  <c:v> $101 770,00 </c:v>
                </c:pt>
                <c:pt idx="24019">
                  <c:v> $149 990,00 </c:v>
                </c:pt>
                <c:pt idx="24020">
                  <c:v> $111 510,00 </c:v>
                </c:pt>
                <c:pt idx="24021">
                  <c:v> $115 710,00 </c:v>
                </c:pt>
                <c:pt idx="24022">
                  <c:v> $101 770,00 </c:v>
                </c:pt>
                <c:pt idx="24023">
                  <c:v> $149 990,00 </c:v>
                </c:pt>
                <c:pt idx="24024">
                  <c:v> $109 330,00 </c:v>
                </c:pt>
                <c:pt idx="24025">
                  <c:v> $115 710,00 </c:v>
                </c:pt>
                <c:pt idx="24026">
                  <c:v> $99 590,00 </c:v>
                </c:pt>
                <c:pt idx="24027">
                  <c:v> $106 320,00 </c:v>
                </c:pt>
                <c:pt idx="24028">
                  <c:v> $96 820,00 </c:v>
                </c:pt>
                <c:pt idx="24029">
                  <c:v> $95 100,00 </c:v>
                </c:pt>
                <c:pt idx="24030">
                  <c:v> $89 950,00 </c:v>
                </c:pt>
                <c:pt idx="24031">
                  <c:v> $84 060,00 </c:v>
                </c:pt>
                <c:pt idx="24032">
                  <c:v> $80 790,00 </c:v>
                </c:pt>
                <c:pt idx="24033">
                  <c:v> $83 040,00 </c:v>
                </c:pt>
                <c:pt idx="24034">
                  <c:v> $76 840,00 </c:v>
                </c:pt>
                <c:pt idx="24035">
                  <c:v> $79 090,00 </c:v>
                </c:pt>
                <c:pt idx="24036">
                  <c:v> $30 550,00 </c:v>
                </c:pt>
                <c:pt idx="24037">
                  <c:v> $23 200,00 </c:v>
                </c:pt>
                <c:pt idx="24038">
                  <c:v> $22 200,00 </c:v>
                </c:pt>
                <c:pt idx="24039">
                  <c:v> $21 900,00 </c:v>
                </c:pt>
                <c:pt idx="24040">
                  <c:v> $22 900,00 </c:v>
                </c:pt>
                <c:pt idx="24041">
                  <c:v> $29 920,00 </c:v>
                </c:pt>
                <c:pt idx="24042">
                  <c:v> $21 760,00 </c:v>
                </c:pt>
                <c:pt idx="24043">
                  <c:v> $20 870,00 </c:v>
                </c:pt>
                <c:pt idx="24044">
                  <c:v> $29 900,00 </c:v>
                </c:pt>
                <c:pt idx="24045">
                  <c:v> $21 710,00 </c:v>
                </c:pt>
                <c:pt idx="24046">
                  <c:v> $20 720,00 </c:v>
                </c:pt>
                <c:pt idx="24047">
                  <c:v> $29 700,00 </c:v>
                </c:pt>
                <c:pt idx="24048">
                  <c:v> $21 480,00 </c:v>
                </c:pt>
                <c:pt idx="24049">
                  <c:v> $20 490,00 </c:v>
                </c:pt>
                <c:pt idx="24050">
                  <c:v> $19 990,00 </c:v>
                </c:pt>
                <c:pt idx="24051">
                  <c:v> $20 980,00 </c:v>
                </c:pt>
                <c:pt idx="24052">
                  <c:v> $31 390,00 </c:v>
                </c:pt>
                <c:pt idx="24053">
                  <c:v> $38 090,00 </c:v>
                </c:pt>
                <c:pt idx="24054">
                  <c:v> $33 720,00 </c:v>
                </c:pt>
                <c:pt idx="24055">
                  <c:v> $45 690,00 </c:v>
                </c:pt>
                <c:pt idx="24056">
                  <c:v> $29 990,00 </c:v>
                </c:pt>
                <c:pt idx="24057">
                  <c:v> $39 390,00 </c:v>
                </c:pt>
                <c:pt idx="24058">
                  <c:v> $47 090,00 </c:v>
                </c:pt>
                <c:pt idx="24059">
                  <c:v> $31 390,00 </c:v>
                </c:pt>
                <c:pt idx="24060">
                  <c:v> $38 190,00 </c:v>
                </c:pt>
                <c:pt idx="24061">
                  <c:v> $37 070,00 </c:v>
                </c:pt>
                <c:pt idx="24062">
                  <c:v> $33 570,00 </c:v>
                </c:pt>
                <c:pt idx="24063">
                  <c:v> $45 690,00 </c:v>
                </c:pt>
                <c:pt idx="24064">
                  <c:v> $29 990,00 </c:v>
                </c:pt>
                <c:pt idx="24065">
                  <c:v> $39 590,00 </c:v>
                </c:pt>
                <c:pt idx="24066">
                  <c:v> $38 470,00 </c:v>
                </c:pt>
                <c:pt idx="24067">
                  <c:v> $34 970,00 </c:v>
                </c:pt>
                <c:pt idx="24068">
                  <c:v> $47 090,00 </c:v>
                </c:pt>
                <c:pt idx="24069">
                  <c:v> $41 820,00 </c:v>
                </c:pt>
                <c:pt idx="24070">
                  <c:v> $46 570,00 </c:v>
                </c:pt>
                <c:pt idx="24071">
                  <c:v> $49 400,00 </c:v>
                </c:pt>
                <c:pt idx="24072">
                  <c:v> $41 820,00 </c:v>
                </c:pt>
                <c:pt idx="24073">
                  <c:v> $48 100,00 </c:v>
                </c:pt>
                <c:pt idx="24074">
                  <c:v> $49 400,00 </c:v>
                </c:pt>
                <c:pt idx="24075">
                  <c:v> $46 570,00 </c:v>
                </c:pt>
                <c:pt idx="24076">
                  <c:v> $29 340,00 </c:v>
                </c:pt>
                <c:pt idx="24077">
                  <c:v> $42 410,00 </c:v>
                </c:pt>
                <c:pt idx="24078">
                  <c:v> $37 610,00 </c:v>
                </c:pt>
                <c:pt idx="24079">
                  <c:v> $35 660,00 </c:v>
                </c:pt>
                <c:pt idx="24080">
                  <c:v> $34 630,00 </c:v>
                </c:pt>
                <c:pt idx="24081">
                  <c:v> $35 710,00 </c:v>
                </c:pt>
                <c:pt idx="24082">
                  <c:v> $33 640,00 </c:v>
                </c:pt>
                <c:pt idx="24083">
                  <c:v> $36 780,00 </c:v>
                </c:pt>
                <c:pt idx="24084">
                  <c:v> $37 860,00 </c:v>
                </c:pt>
                <c:pt idx="24085">
                  <c:v> $35 790,00 </c:v>
                </c:pt>
                <c:pt idx="24086">
                  <c:v> $32 930,00 </c:v>
                </c:pt>
                <c:pt idx="24087">
                  <c:v> $31 940,00 </c:v>
                </c:pt>
                <c:pt idx="24088">
                  <c:v> $31 330,00 </c:v>
                </c:pt>
                <c:pt idx="24089">
                  <c:v> $32 450,00 </c:v>
                </c:pt>
                <c:pt idx="24090">
                  <c:v> $30 340,00 </c:v>
                </c:pt>
                <c:pt idx="24091">
                  <c:v> $35 080,00 </c:v>
                </c:pt>
                <c:pt idx="24092">
                  <c:v> $34 090,00 </c:v>
                </c:pt>
                <c:pt idx="24093">
                  <c:v> $33 480,00 </c:v>
                </c:pt>
                <c:pt idx="24094">
                  <c:v> $34 600,00 </c:v>
                </c:pt>
                <c:pt idx="24095">
                  <c:v> $32 490,00 </c:v>
                </c:pt>
                <c:pt idx="24096">
                  <c:v> $30 330,00 </c:v>
                </c:pt>
                <c:pt idx="24097">
                  <c:v> $28 850,00 </c:v>
                </c:pt>
                <c:pt idx="24098">
                  <c:v> $42 020,00 </c:v>
                </c:pt>
                <c:pt idx="24099">
                  <c:v> $37 120,00 </c:v>
                </c:pt>
                <c:pt idx="24100">
                  <c:v> $35 170,00 </c:v>
                </c:pt>
                <c:pt idx="24101">
                  <c:v> $34 140,00 </c:v>
                </c:pt>
                <c:pt idx="24102">
                  <c:v> $35 220,00 </c:v>
                </c:pt>
                <c:pt idx="24103">
                  <c:v> $33 150,00 </c:v>
                </c:pt>
                <c:pt idx="24104">
                  <c:v> $36 290,00 </c:v>
                </c:pt>
                <c:pt idx="24105">
                  <c:v> $37 370,00 </c:v>
                </c:pt>
                <c:pt idx="24106">
                  <c:v> $35 300,00 </c:v>
                </c:pt>
                <c:pt idx="24107">
                  <c:v> $32 440,00 </c:v>
                </c:pt>
                <c:pt idx="24108">
                  <c:v> $31 450,00 </c:v>
                </c:pt>
                <c:pt idx="24109">
                  <c:v> $30 840,00 </c:v>
                </c:pt>
                <c:pt idx="24110">
                  <c:v> $31 960,00 </c:v>
                </c:pt>
                <c:pt idx="24111">
                  <c:v> $29 850,00 </c:v>
                </c:pt>
                <c:pt idx="24112">
                  <c:v> $34 590,00 </c:v>
                </c:pt>
                <c:pt idx="24113">
                  <c:v> $33 600,00 </c:v>
                </c:pt>
                <c:pt idx="24114">
                  <c:v> $32 990,00 </c:v>
                </c:pt>
                <c:pt idx="24115">
                  <c:v> $34 110,00 </c:v>
                </c:pt>
                <c:pt idx="24116">
                  <c:v> $32 000,00 </c:v>
                </c:pt>
                <c:pt idx="24117">
                  <c:v> $29 840,00 </c:v>
                </c:pt>
                <c:pt idx="24118">
                  <c:v> $29 890,00 </c:v>
                </c:pt>
                <c:pt idx="24119">
                  <c:v> $31 630,00 </c:v>
                </c:pt>
                <c:pt idx="24120">
                  <c:v> $33 010,00 </c:v>
                </c:pt>
                <c:pt idx="24121">
                  <c:v> $30 640,00 </c:v>
                </c:pt>
                <c:pt idx="24122">
                  <c:v> $29 930,00 </c:v>
                </c:pt>
                <c:pt idx="24123">
                  <c:v> $31 310,00 </c:v>
                </c:pt>
                <c:pt idx="24124">
                  <c:v> $28 940,00 </c:v>
                </c:pt>
                <c:pt idx="24125">
                  <c:v> $28 730,00 </c:v>
                </c:pt>
                <c:pt idx="24126">
                  <c:v> $30 150,00 </c:v>
                </c:pt>
                <c:pt idx="24127">
                  <c:v> $27 740,00 </c:v>
                </c:pt>
                <c:pt idx="24128">
                  <c:v> $27 730,00 </c:v>
                </c:pt>
                <c:pt idx="24129">
                  <c:v> $26 740,00 </c:v>
                </c:pt>
                <c:pt idx="24130">
                  <c:v> $33 780,00 </c:v>
                </c:pt>
                <c:pt idx="24131">
                  <c:v> $35 160,00 </c:v>
                </c:pt>
                <c:pt idx="24132">
                  <c:v> $32 790,00 </c:v>
                </c:pt>
                <c:pt idx="24133">
                  <c:v> $32 080,00 </c:v>
                </c:pt>
                <c:pt idx="24134">
                  <c:v> $33 460,00 </c:v>
                </c:pt>
                <c:pt idx="24135">
                  <c:v> $31 090,00 </c:v>
                </c:pt>
                <c:pt idx="24136">
                  <c:v> $30 880,00 </c:v>
                </c:pt>
                <c:pt idx="24137">
                  <c:v> $32 300,00 </c:v>
                </c:pt>
                <c:pt idx="24138">
                  <c:v> $29 790,00 </c:v>
                </c:pt>
                <c:pt idx="24139">
                  <c:v> $31 130,00 </c:v>
                </c:pt>
                <c:pt idx="24140">
                  <c:v> $32 510,00 </c:v>
                </c:pt>
                <c:pt idx="24141">
                  <c:v> $30 140,00 </c:v>
                </c:pt>
                <c:pt idx="24142">
                  <c:v> $29 430,00 </c:v>
                </c:pt>
                <c:pt idx="24143">
                  <c:v> $30 810,00 </c:v>
                </c:pt>
                <c:pt idx="24144">
                  <c:v> $28 440,00 </c:v>
                </c:pt>
                <c:pt idx="24145">
                  <c:v> $28 230,00 </c:v>
                </c:pt>
                <c:pt idx="24146">
                  <c:v> $29 650,00 </c:v>
                </c:pt>
                <c:pt idx="24147">
                  <c:v> $27 240,00 </c:v>
                </c:pt>
                <c:pt idx="24148">
                  <c:v> $27 230,00 </c:v>
                </c:pt>
                <c:pt idx="24149">
                  <c:v> $26 240,00 </c:v>
                </c:pt>
                <c:pt idx="24150">
                  <c:v> $33 680,00 </c:v>
                </c:pt>
                <c:pt idx="24151">
                  <c:v> $35 060,00 </c:v>
                </c:pt>
                <c:pt idx="24152">
                  <c:v> $32 690,00 </c:v>
                </c:pt>
                <c:pt idx="24153">
                  <c:v> $31 980,00 </c:v>
                </c:pt>
                <c:pt idx="24154">
                  <c:v> $33 360,00 </c:v>
                </c:pt>
                <c:pt idx="24155">
                  <c:v> $30 990,00 </c:v>
                </c:pt>
                <c:pt idx="24156">
                  <c:v> $30 780,00 </c:v>
                </c:pt>
                <c:pt idx="24157">
                  <c:v> $32 200,00 </c:v>
                </c:pt>
                <c:pt idx="24158">
                  <c:v> $29 550,00 </c:v>
                </c:pt>
                <c:pt idx="24159">
                  <c:v> $30 890,00 </c:v>
                </c:pt>
                <c:pt idx="24160">
                  <c:v> $29 900,00 </c:v>
                </c:pt>
                <c:pt idx="24161">
                  <c:v> $29 190,00 </c:v>
                </c:pt>
                <c:pt idx="24162">
                  <c:v> $28 200,00 </c:v>
                </c:pt>
                <c:pt idx="24163">
                  <c:v> $27 990,00 </c:v>
                </c:pt>
                <c:pt idx="24164">
                  <c:v> $27 000,00 </c:v>
                </c:pt>
                <c:pt idx="24165">
                  <c:v> $26 990,00 </c:v>
                </c:pt>
                <c:pt idx="24166">
                  <c:v> $26 000,00 </c:v>
                </c:pt>
                <c:pt idx="24167">
                  <c:v> $33 440,00 </c:v>
                </c:pt>
                <c:pt idx="24168">
                  <c:v> $32 450,00 </c:v>
                </c:pt>
                <c:pt idx="24169">
                  <c:v> $31 740,00 </c:v>
                </c:pt>
                <c:pt idx="24170">
                  <c:v> $30 750,00 </c:v>
                </c:pt>
                <c:pt idx="24171">
                  <c:v> $30 540,00 </c:v>
                </c:pt>
                <c:pt idx="24172">
                  <c:v> $28 970,00 </c:v>
                </c:pt>
                <c:pt idx="24173">
                  <c:v> $30 660,00 </c:v>
                </c:pt>
                <c:pt idx="24174">
                  <c:v> $29 020,00 </c:v>
                </c:pt>
                <c:pt idx="24175">
                  <c:v> $28 960,00 </c:v>
                </c:pt>
                <c:pt idx="24176">
                  <c:v> $27 320,00 </c:v>
                </c:pt>
                <c:pt idx="24177">
                  <c:v> $28 060,00 </c:v>
                </c:pt>
                <c:pt idx="24178">
                  <c:v> $26 420,00 </c:v>
                </c:pt>
                <c:pt idx="24179">
                  <c:v> $27 060,00 </c:v>
                </c:pt>
                <c:pt idx="24180">
                  <c:v> $25 420,00 </c:v>
                </c:pt>
                <c:pt idx="24181">
                  <c:v> $33 210,00 </c:v>
                </c:pt>
                <c:pt idx="24182">
                  <c:v> $31 570,00 </c:v>
                </c:pt>
                <c:pt idx="24183">
                  <c:v> $31 510,00 </c:v>
                </c:pt>
                <c:pt idx="24184">
                  <c:v> $29 870,00 </c:v>
                </c:pt>
                <c:pt idx="24185">
                  <c:v> $30 610,00 </c:v>
                </c:pt>
                <c:pt idx="24186">
                  <c:v> $28 600,00 </c:v>
                </c:pt>
                <c:pt idx="24187">
                  <c:v> $30 250,00 </c:v>
                </c:pt>
                <c:pt idx="24188">
                  <c:v> $28 650,00 </c:v>
                </c:pt>
                <c:pt idx="24189">
                  <c:v> $30 250,00 </c:v>
                </c:pt>
                <c:pt idx="24190">
                  <c:v> $28 650,00 </c:v>
                </c:pt>
                <c:pt idx="24191">
                  <c:v> $28 550,00 </c:v>
                </c:pt>
                <c:pt idx="24192">
                  <c:v> $26 950,00 </c:v>
                </c:pt>
                <c:pt idx="24193">
                  <c:v> $28 550,00 </c:v>
                </c:pt>
                <c:pt idx="24194">
                  <c:v> $26 950,00 </c:v>
                </c:pt>
                <c:pt idx="24195">
                  <c:v> $27 650,00 </c:v>
                </c:pt>
                <c:pt idx="24196">
                  <c:v> $26 050,00 </c:v>
                </c:pt>
                <c:pt idx="24197">
                  <c:v> $27 650,00 </c:v>
                </c:pt>
                <c:pt idx="24198">
                  <c:v> $26 050,00 </c:v>
                </c:pt>
                <c:pt idx="24199">
                  <c:v> $26 650,00 </c:v>
                </c:pt>
                <c:pt idx="24200">
                  <c:v> $25 050,00 </c:v>
                </c:pt>
                <c:pt idx="24201">
                  <c:v> $26 650,00 </c:v>
                </c:pt>
                <c:pt idx="24202">
                  <c:v> $25 050,00 </c:v>
                </c:pt>
                <c:pt idx="24203">
                  <c:v> $32 800,00 </c:v>
                </c:pt>
                <c:pt idx="24204">
                  <c:v> $31 200,00 </c:v>
                </c:pt>
                <c:pt idx="24205">
                  <c:v> $32 800,00 </c:v>
                </c:pt>
                <c:pt idx="24206">
                  <c:v> $31 200,00 </c:v>
                </c:pt>
                <c:pt idx="24207">
                  <c:v> $31 100,00 </c:v>
                </c:pt>
                <c:pt idx="24208">
                  <c:v> $29 500,00 </c:v>
                </c:pt>
                <c:pt idx="24209">
                  <c:v> $31 100,00 </c:v>
                </c:pt>
                <c:pt idx="24210">
                  <c:v> $29 500,00 </c:v>
                </c:pt>
                <c:pt idx="24211">
                  <c:v> $30 200,00 </c:v>
                </c:pt>
                <c:pt idx="24212">
                  <c:v> $28 600,00 </c:v>
                </c:pt>
                <c:pt idx="24213">
                  <c:v> $30 200,00 </c:v>
                </c:pt>
                <c:pt idx="24214">
                  <c:v> $60 600,00 </c:v>
                </c:pt>
                <c:pt idx="24215">
                  <c:v> $161 600,00 </c:v>
                </c:pt>
                <c:pt idx="24216">
                  <c:v> $118 100,00 </c:v>
                </c:pt>
                <c:pt idx="24217">
                  <c:v> $82 800,00 </c:v>
                </c:pt>
                <c:pt idx="24218">
                  <c:v> $79 900,00 </c:v>
                </c:pt>
                <c:pt idx="24219">
                  <c:v> $77 400,00 </c:v>
                </c:pt>
                <c:pt idx="24220">
                  <c:v> $66 700,00 </c:v>
                </c:pt>
                <c:pt idx="24221">
                  <c:v> $98 600,00 </c:v>
                </c:pt>
                <c:pt idx="24222">
                  <c:v> $58 300,00 </c:v>
                </c:pt>
                <c:pt idx="24223">
                  <c:v> $157 300,00 </c:v>
                </c:pt>
                <c:pt idx="24224">
                  <c:v> $114 700,00 </c:v>
                </c:pt>
                <c:pt idx="24225">
                  <c:v> $77 200,00 </c:v>
                </c:pt>
                <c:pt idx="24226">
                  <c:v> $74 800,00 </c:v>
                </c:pt>
                <c:pt idx="24227">
                  <c:v> $95 500,00 </c:v>
                </c:pt>
                <c:pt idx="24228">
                  <c:v> $62 300,00 </c:v>
                </c:pt>
                <c:pt idx="24229">
                  <c:v> $61 700,00 </c:v>
                </c:pt>
                <c:pt idx="24230">
                  <c:v> $113 600,00 </c:v>
                </c:pt>
                <c:pt idx="24231">
                  <c:v> $76 400,00 </c:v>
                </c:pt>
                <c:pt idx="24232">
                  <c:v> $74 100,00 </c:v>
                </c:pt>
                <c:pt idx="24233">
                  <c:v> $56 600,00 </c:v>
                </c:pt>
                <c:pt idx="24234">
                  <c:v> $110 400,00 </c:v>
                </c:pt>
                <c:pt idx="24235">
                  <c:v> $52 600,00 </c:v>
                </c:pt>
                <c:pt idx="24236">
                  <c:v> $70 900,00 </c:v>
                </c:pt>
                <c:pt idx="24237">
                  <c:v> $66 800,00 </c:v>
                </c:pt>
                <c:pt idx="24238">
                  <c:v> $63 300,00 </c:v>
                </c:pt>
                <c:pt idx="24239">
                  <c:v> $49 600,00 </c:v>
                </c:pt>
                <c:pt idx="24240">
                  <c:v> $83 300,00 </c:v>
                </c:pt>
                <c:pt idx="24241">
                  <c:v> $66 900,00 </c:v>
                </c:pt>
                <c:pt idx="24242">
                  <c:v> $55 750,00 </c:v>
                </c:pt>
                <c:pt idx="24243">
                  <c:v> $108 750,00 </c:v>
                </c:pt>
                <c:pt idx="24244">
                  <c:v> $48 850,00 </c:v>
                </c:pt>
                <c:pt idx="24245">
                  <c:v> $69 850,00 </c:v>
                </c:pt>
                <c:pt idx="24246">
                  <c:v> $65 850,00 </c:v>
                </c:pt>
                <c:pt idx="24247">
                  <c:v> $48 850,00 </c:v>
                </c:pt>
                <c:pt idx="24248">
                  <c:v> $82 050,00 </c:v>
                </c:pt>
                <c:pt idx="24249">
                  <c:v> $48 200,00 </c:v>
                </c:pt>
                <c:pt idx="24250">
                  <c:v> $107 100,00 </c:v>
                </c:pt>
                <c:pt idx="24251">
                  <c:v> $51 200,00 </c:v>
                </c:pt>
                <c:pt idx="24252">
                  <c:v> $69 000,00 </c:v>
                </c:pt>
                <c:pt idx="24253">
                  <c:v> $65 000,00 </c:v>
                </c:pt>
                <c:pt idx="24254">
                  <c:v> $47 700,00 </c:v>
                </c:pt>
                <c:pt idx="24255">
                  <c:v> $106 000,00 </c:v>
                </c:pt>
                <c:pt idx="24256">
                  <c:v> $50 700,00 </c:v>
                </c:pt>
                <c:pt idx="24257">
                  <c:v> $67 700,00 </c:v>
                </c:pt>
                <c:pt idx="24258">
                  <c:v> $64 400,00 </c:v>
                </c:pt>
                <c:pt idx="24259">
                  <c:v> $45 500,00 </c:v>
                </c:pt>
                <c:pt idx="24260">
                  <c:v> $126 300,00 </c:v>
                </c:pt>
                <c:pt idx="24261">
                  <c:v> $99 900,00 </c:v>
                </c:pt>
                <c:pt idx="24262">
                  <c:v> $70 800,00 </c:v>
                </c:pt>
                <c:pt idx="24263">
                  <c:v> $75 400,00 </c:v>
                </c:pt>
                <c:pt idx="24264">
                  <c:v> $48 500,00 </c:v>
                </c:pt>
                <c:pt idx="24265">
                  <c:v> $60 700,00 </c:v>
                </c:pt>
                <c:pt idx="24266">
                  <c:v> $72 400,00 </c:v>
                </c:pt>
                <c:pt idx="24267">
                  <c:v> $44 600,00 </c:v>
                </c:pt>
                <c:pt idx="24268">
                  <c:v> $123 600,00 </c:v>
                </c:pt>
                <c:pt idx="24269">
                  <c:v> $97 700,00 </c:v>
                </c:pt>
                <c:pt idx="24270">
                  <c:v> $73 900,00 </c:v>
                </c:pt>
                <c:pt idx="24271">
                  <c:v> $47 600,00 </c:v>
                </c:pt>
                <c:pt idx="24272">
                  <c:v> $59 400,00 </c:v>
                </c:pt>
                <c:pt idx="24273">
                  <c:v> $70 900,00 </c:v>
                </c:pt>
                <c:pt idx="24274">
                  <c:v> $43 400,00 </c:v>
                </c:pt>
                <c:pt idx="24275">
                  <c:v> $93 700,00 </c:v>
                </c:pt>
                <c:pt idx="24276">
                  <c:v> $72 200,00 </c:v>
                </c:pt>
                <c:pt idx="24277">
                  <c:v> $46 400,00 </c:v>
                </c:pt>
                <c:pt idx="24278">
                  <c:v> $57 900,00 </c:v>
                </c:pt>
                <c:pt idx="24279">
                  <c:v> $69 200,00 </c:v>
                </c:pt>
                <c:pt idx="24280">
                  <c:v> $42 200,00 </c:v>
                </c:pt>
                <c:pt idx="24281">
                  <c:v> $111 600,00 </c:v>
                </c:pt>
                <c:pt idx="24282">
                  <c:v> $90 200,00 </c:v>
                </c:pt>
                <c:pt idx="24283">
                  <c:v> $64 900,00 </c:v>
                </c:pt>
                <c:pt idx="24284">
                  <c:v> $57 200,00 </c:v>
                </c:pt>
                <c:pt idx="24285">
                  <c:v> $42 200,00 </c:v>
                </c:pt>
                <c:pt idx="24286">
                  <c:v> $41 100,00 </c:v>
                </c:pt>
                <c:pt idx="24287">
                  <c:v> $89 300,00 </c:v>
                </c:pt>
                <c:pt idx="24288">
                  <c:v> $56 300,00 </c:v>
                </c:pt>
                <c:pt idx="24289">
                  <c:v> $44 100,00 </c:v>
                </c:pt>
                <c:pt idx="24290">
                  <c:v> $42 900,00 </c:v>
                </c:pt>
                <c:pt idx="24291">
                  <c:v> $88 900,00 </c:v>
                </c:pt>
                <c:pt idx="24292">
                  <c:v> $55 900,00 </c:v>
                </c:pt>
                <c:pt idx="24293">
                  <c:v> $55 900,00 </c:v>
                </c:pt>
                <c:pt idx="24294">
                  <c:v> $88 900,00 </c:v>
                </c:pt>
                <c:pt idx="24295">
                  <c:v> $49 900,00 </c:v>
                </c:pt>
                <c:pt idx="24296">
                  <c:v> $58 600,00 </c:v>
                </c:pt>
                <c:pt idx="24297">
                  <c:v> $47 800,00 </c:v>
                </c:pt>
                <c:pt idx="24298">
                  <c:v> $87 700,00 </c:v>
                </c:pt>
                <c:pt idx="24299">
                  <c:v> $77 200,00 </c:v>
                </c:pt>
                <c:pt idx="24300">
                  <c:v> $61 100,00 </c:v>
                </c:pt>
                <c:pt idx="24301">
                  <c:v> $55 400,00 </c:v>
                </c:pt>
                <c:pt idx="24302">
                  <c:v> $68 900,00 </c:v>
                </c:pt>
                <c:pt idx="24303">
                  <c:v> $52 600,00 </c:v>
                </c:pt>
                <c:pt idx="24304">
                  <c:v> $73 900,00 </c:v>
                </c:pt>
                <c:pt idx="24305">
                  <c:v> $49 900,00 </c:v>
                </c:pt>
                <c:pt idx="24306">
                  <c:v> $72 300,00 </c:v>
                </c:pt>
                <c:pt idx="24307">
                  <c:v> $90 900,00 </c:v>
                </c:pt>
                <c:pt idx="24308">
                  <c:v> $190 200,00 </c:v>
                </c:pt>
                <c:pt idx="24309">
                  <c:v> $155 500,00 </c:v>
                </c:pt>
                <c:pt idx="24310">
                  <c:v> $134 500,00 </c:v>
                </c:pt>
                <c:pt idx="24311">
                  <c:v> $110 200,00 </c:v>
                </c:pt>
                <c:pt idx="24312">
                  <c:v> $106 900,00 </c:v>
                </c:pt>
                <c:pt idx="24313">
                  <c:v> $97 100,00 </c:v>
                </c:pt>
                <c:pt idx="24314">
                  <c:v> $86 300,00 </c:v>
                </c:pt>
                <c:pt idx="24315">
                  <c:v> $196 600,00 </c:v>
                </c:pt>
                <c:pt idx="24316">
                  <c:v> $186 200,00 </c:v>
                </c:pt>
                <c:pt idx="24317">
                  <c:v> $161 900,00 </c:v>
                </c:pt>
                <c:pt idx="24318">
                  <c:v> $151 500,00 </c:v>
                </c:pt>
                <c:pt idx="24319">
                  <c:v> $128 300,00 </c:v>
                </c:pt>
                <c:pt idx="24320">
                  <c:v> $115 300,00 </c:v>
                </c:pt>
                <c:pt idx="24321">
                  <c:v> $104 000,00 </c:v>
                </c:pt>
                <c:pt idx="24322">
                  <c:v> $107 400,00 </c:v>
                </c:pt>
                <c:pt idx="24323">
                  <c:v> $97 600,00 </c:v>
                </c:pt>
                <c:pt idx="24324">
                  <c:v> $102 900,00 </c:v>
                </c:pt>
                <c:pt idx="24325">
                  <c:v> $89 600,00 </c:v>
                </c:pt>
                <c:pt idx="24326">
                  <c:v> $188 400,00 </c:v>
                </c:pt>
                <c:pt idx="24327">
                  <c:v> $154 000,00 </c:v>
                </c:pt>
                <c:pt idx="24328">
                  <c:v> $109 200,00 </c:v>
                </c:pt>
                <c:pt idx="24329">
                  <c:v> $104 000,00 </c:v>
                </c:pt>
                <c:pt idx="24330">
                  <c:v> $96 200,00 </c:v>
                </c:pt>
                <c:pt idx="24331">
                  <c:v> $85 000,00 </c:v>
                </c:pt>
                <c:pt idx="24332">
                  <c:v> $194 800,00 </c:v>
                </c:pt>
                <c:pt idx="24333">
                  <c:v> $184 400,00 </c:v>
                </c:pt>
                <c:pt idx="24334">
                  <c:v> $160 000,00 </c:v>
                </c:pt>
                <c:pt idx="24335">
                  <c:v> $150 000,00 </c:v>
                </c:pt>
                <c:pt idx="24336">
                  <c:v> $113 900,00 </c:v>
                </c:pt>
                <c:pt idx="24337">
                  <c:v> $103 000,00 </c:v>
                </c:pt>
                <c:pt idx="24338">
                  <c:v> $104 100,00 </c:v>
                </c:pt>
                <c:pt idx="24339">
                  <c:v> $96 300,00 </c:v>
                </c:pt>
                <c:pt idx="24340">
                  <c:v> $99 600,00 </c:v>
                </c:pt>
                <c:pt idx="24341">
                  <c:v> $78 100,00 </c:v>
                </c:pt>
                <c:pt idx="24342">
                  <c:v> $200 500,00 </c:v>
                </c:pt>
                <c:pt idx="24343">
                  <c:v> $180 300,00 </c:v>
                </c:pt>
                <c:pt idx="24344">
                  <c:v> $161 100,00 </c:v>
                </c:pt>
                <c:pt idx="24345">
                  <c:v> $141 300,00 </c:v>
                </c:pt>
                <c:pt idx="24346">
                  <c:v> $93 200,00 </c:v>
                </c:pt>
                <c:pt idx="24347">
                  <c:v> $93 200,00 </c:v>
                </c:pt>
                <c:pt idx="24348">
                  <c:v> $113 400,00 </c:v>
                </c:pt>
                <c:pt idx="24349">
                  <c:v> $263 900,00 </c:v>
                </c:pt>
                <c:pt idx="24350">
                  <c:v> $80 000,00 </c:v>
                </c:pt>
                <c:pt idx="24351">
                  <c:v> $125 600,00 </c:v>
                </c:pt>
                <c:pt idx="24352">
                  <c:v> $98 300,00 </c:v>
                </c:pt>
                <c:pt idx="24353">
                  <c:v> $84 300,00 </c:v>
                </c:pt>
                <c:pt idx="24354">
                  <c:v> $82 800,00 </c:v>
                </c:pt>
                <c:pt idx="24355">
                  <c:v> $78 100,00 </c:v>
                </c:pt>
                <c:pt idx="24356">
                  <c:v> $200 500,00 </c:v>
                </c:pt>
                <c:pt idx="24357">
                  <c:v> $180 300,00 </c:v>
                </c:pt>
                <c:pt idx="24358">
                  <c:v> $161 100,00 </c:v>
                </c:pt>
                <c:pt idx="24359">
                  <c:v> $141 300,00 </c:v>
                </c:pt>
                <c:pt idx="24360">
                  <c:v> $99 000,00 </c:v>
                </c:pt>
                <c:pt idx="24361">
                  <c:v> $93 200,00 </c:v>
                </c:pt>
                <c:pt idx="24362">
                  <c:v> $113 400,00 </c:v>
                </c:pt>
                <c:pt idx="24363">
                  <c:v> $125 600,00 </c:v>
                </c:pt>
                <c:pt idx="24364">
                  <c:v> $98 300,00 </c:v>
                </c:pt>
                <c:pt idx="24365">
                  <c:v> $82 800,00 </c:v>
                </c:pt>
                <c:pt idx="24366">
                  <c:v> $78 100,00 </c:v>
                </c:pt>
                <c:pt idx="24367">
                  <c:v> $200 500,00 </c:v>
                </c:pt>
                <c:pt idx="24368">
                  <c:v> $180 300,00 </c:v>
                </c:pt>
                <c:pt idx="24369">
                  <c:v> $161 100,00 </c:v>
                </c:pt>
                <c:pt idx="24370">
                  <c:v> $141 300,00 </c:v>
                </c:pt>
                <c:pt idx="24371">
                  <c:v> $99 000,00 </c:v>
                </c:pt>
                <c:pt idx="24372">
                  <c:v> $93 200,00 </c:v>
                </c:pt>
                <c:pt idx="24373">
                  <c:v> $113 400,00 </c:v>
                </c:pt>
                <c:pt idx="24374">
                  <c:v> $125 600,00 </c:v>
                </c:pt>
                <c:pt idx="24375">
                  <c:v> $98 300,00 </c:v>
                </c:pt>
                <c:pt idx="24376">
                  <c:v> $82 800,00 </c:v>
                </c:pt>
                <c:pt idx="24377">
                  <c:v> $75 850,00 </c:v>
                </c:pt>
                <c:pt idx="24378">
                  <c:v> $175 300,00 </c:v>
                </c:pt>
                <c:pt idx="24379">
                  <c:v> $138 650,00 </c:v>
                </c:pt>
                <c:pt idx="24380">
                  <c:v> $96 150,00 </c:v>
                </c:pt>
                <c:pt idx="24381">
                  <c:v> $91 350,00 </c:v>
                </c:pt>
                <c:pt idx="24382">
                  <c:v> $80 500,00 </c:v>
                </c:pt>
                <c:pt idx="24383">
                  <c:v> $111 000,00 </c:v>
                </c:pt>
                <c:pt idx="24384">
                  <c:v> $96 350,00 </c:v>
                </c:pt>
                <c:pt idx="24385">
                  <c:v> $86 400,00 </c:v>
                </c:pt>
                <c:pt idx="24386">
                  <c:v> $80 450,00 </c:v>
                </c:pt>
                <c:pt idx="24387">
                  <c:v> $75 200,00 </c:v>
                </c:pt>
                <c:pt idx="24388">
                  <c:v> $173 200,00 </c:v>
                </c:pt>
                <c:pt idx="24389">
                  <c:v> $136 700,00 </c:v>
                </c:pt>
                <c:pt idx="24390">
                  <c:v> $95 000,00 </c:v>
                </c:pt>
                <c:pt idx="24391">
                  <c:v> $90 300,00 </c:v>
                </c:pt>
                <c:pt idx="24392">
                  <c:v> $95 200,00 </c:v>
                </c:pt>
                <c:pt idx="24393">
                  <c:v> $79 800,00 </c:v>
                </c:pt>
                <c:pt idx="24394">
                  <c:v> $74 400,00 </c:v>
                </c:pt>
                <c:pt idx="24395">
                  <c:v> $135 300,00 </c:v>
                </c:pt>
                <c:pt idx="24396">
                  <c:v> $89 800,00 </c:v>
                </c:pt>
                <c:pt idx="24397">
                  <c:v> $94 700,00 </c:v>
                </c:pt>
                <c:pt idx="24398">
                  <c:v> $78 900,00 </c:v>
                </c:pt>
                <c:pt idx="24399">
                  <c:v> $93 800,00 </c:v>
                </c:pt>
                <c:pt idx="24400">
                  <c:v> $132 600,00 </c:v>
                </c:pt>
                <c:pt idx="24401">
                  <c:v> $89 800,00 </c:v>
                </c:pt>
                <c:pt idx="24402">
                  <c:v> $103 400,00 </c:v>
                </c:pt>
                <c:pt idx="24403">
                  <c:v> $124 300,00 </c:v>
                </c:pt>
                <c:pt idx="24404">
                  <c:v> $139 900,00 </c:v>
                </c:pt>
                <c:pt idx="24405">
                  <c:v> $110 300,00 </c:v>
                </c:pt>
                <c:pt idx="24406">
                  <c:v> $190 700,00 </c:v>
                </c:pt>
                <c:pt idx="24407">
                  <c:v> $161 800,00 </c:v>
                </c:pt>
                <c:pt idx="24408">
                  <c:v> $143 600,00 </c:v>
                </c:pt>
                <c:pt idx="24409">
                  <c:v> $293 200,00 </c:v>
                </c:pt>
                <c:pt idx="24410">
                  <c:v> $102 100,00 </c:v>
                </c:pt>
                <c:pt idx="24411">
                  <c:v> $105 100,00 </c:v>
                </c:pt>
                <c:pt idx="24412">
                  <c:v> $120 700,00 </c:v>
                </c:pt>
                <c:pt idx="24413">
                  <c:v> $112 000,00 </c:v>
                </c:pt>
                <c:pt idx="24414">
                  <c:v> $127 600,00 </c:v>
                </c:pt>
                <c:pt idx="24415">
                  <c:v> $98 000,00 </c:v>
                </c:pt>
                <c:pt idx="24416">
                  <c:v> $91 100,00 </c:v>
                </c:pt>
                <c:pt idx="24417">
                  <c:v> $203 000,00 </c:v>
                </c:pt>
                <c:pt idx="24418">
                  <c:v> $174 100,00 </c:v>
                </c:pt>
                <c:pt idx="24419">
                  <c:v> $117 400,00 </c:v>
                </c:pt>
                <c:pt idx="24420">
                  <c:v> $133 000,00 </c:v>
                </c:pt>
                <c:pt idx="24421">
                  <c:v> $124 300,00 </c:v>
                </c:pt>
                <c:pt idx="24422">
                  <c:v> $139 900,00 </c:v>
                </c:pt>
                <c:pt idx="24423">
                  <c:v> $110 300,00 </c:v>
                </c:pt>
                <c:pt idx="24424">
                  <c:v> $96 200,00 </c:v>
                </c:pt>
                <c:pt idx="24425">
                  <c:v> $117 530,00 </c:v>
                </c:pt>
                <c:pt idx="24426">
                  <c:v> $132 800,00 </c:v>
                </c:pt>
                <c:pt idx="24427">
                  <c:v> $102 930,00 </c:v>
                </c:pt>
                <c:pt idx="24428">
                  <c:v> $182 700,00 </c:v>
                </c:pt>
                <c:pt idx="24429">
                  <c:v> $151 100,00 </c:v>
                </c:pt>
                <c:pt idx="24430">
                  <c:v> $184 900,00 </c:v>
                </c:pt>
                <c:pt idx="24431">
                  <c:v> $175 900,00 </c:v>
                </c:pt>
                <c:pt idx="24432">
                  <c:v> $130 400,00 </c:v>
                </c:pt>
                <c:pt idx="24433">
                  <c:v> $98 900,00 </c:v>
                </c:pt>
                <c:pt idx="24434">
                  <c:v> $114 200,00 </c:v>
                </c:pt>
                <c:pt idx="24435">
                  <c:v> $88 800,00 </c:v>
                </c:pt>
                <c:pt idx="24436">
                  <c:v> $105 630,00 </c:v>
                </c:pt>
                <c:pt idx="24437">
                  <c:v> $120 900,00 </c:v>
                </c:pt>
                <c:pt idx="24438">
                  <c:v> $94 800,00 </c:v>
                </c:pt>
                <c:pt idx="24439">
                  <c:v> $91 030,00 </c:v>
                </c:pt>
                <c:pt idx="24440">
                  <c:v> $84 300,00 </c:v>
                </c:pt>
                <c:pt idx="24441">
                  <c:v> $194 600,00 </c:v>
                </c:pt>
                <c:pt idx="24442">
                  <c:v> $163 000,00 </c:v>
                </c:pt>
                <c:pt idx="24443">
                  <c:v> $110 800,00 </c:v>
                </c:pt>
                <c:pt idx="24444">
                  <c:v> $126 100,00 </c:v>
                </c:pt>
                <c:pt idx="24445">
                  <c:v> $98 500,00 </c:v>
                </c:pt>
                <c:pt idx="24446">
                  <c:v> $117 530,00 </c:v>
                </c:pt>
                <c:pt idx="24447">
                  <c:v> $132 800,00 </c:v>
                </c:pt>
                <c:pt idx="24448">
                  <c:v> $104 600,00 </c:v>
                </c:pt>
                <c:pt idx="24449">
                  <c:v> $102 930,00 </c:v>
                </c:pt>
                <c:pt idx="24450">
                  <c:v> $96 200,00 </c:v>
                </c:pt>
                <c:pt idx="24451">
                  <c:v> $116 200,00 </c:v>
                </c:pt>
                <c:pt idx="24452">
                  <c:v> $101 600,00 </c:v>
                </c:pt>
                <c:pt idx="24453">
                  <c:v> $182 700,00 </c:v>
                </c:pt>
                <c:pt idx="24454">
                  <c:v> $151 100,00 </c:v>
                </c:pt>
                <c:pt idx="24455">
                  <c:v> $130 400,00 </c:v>
                </c:pt>
                <c:pt idx="24456">
                  <c:v> $98 900,00 </c:v>
                </c:pt>
                <c:pt idx="24457">
                  <c:v> $114 200,00 </c:v>
                </c:pt>
                <c:pt idx="24458">
                  <c:v> $105 630,00 </c:v>
                </c:pt>
                <c:pt idx="24459">
                  <c:v> $120 900,00 </c:v>
                </c:pt>
                <c:pt idx="24460">
                  <c:v> $91 030,00 </c:v>
                </c:pt>
                <c:pt idx="24461">
                  <c:v> $84 300,00 </c:v>
                </c:pt>
                <c:pt idx="24462">
                  <c:v> $194 600,00 </c:v>
                </c:pt>
                <c:pt idx="24463">
                  <c:v> $163 000,00 </c:v>
                </c:pt>
                <c:pt idx="24464">
                  <c:v> $110 800,00 </c:v>
                </c:pt>
                <c:pt idx="24465">
                  <c:v> $126 100,00 </c:v>
                </c:pt>
                <c:pt idx="24466">
                  <c:v> $117 530,00 </c:v>
                </c:pt>
                <c:pt idx="24467">
                  <c:v> $132 800,00 </c:v>
                </c:pt>
                <c:pt idx="24468">
                  <c:v> $102 930,00 </c:v>
                </c:pt>
                <c:pt idx="24469">
                  <c:v> $96 200,00 </c:v>
                </c:pt>
                <c:pt idx="24470">
                  <c:v> $116 200,00 </c:v>
                </c:pt>
                <c:pt idx="24471">
                  <c:v> $101 600,00 </c:v>
                </c:pt>
                <c:pt idx="24472">
                  <c:v> $181 100,00 </c:v>
                </c:pt>
                <c:pt idx="24473">
                  <c:v> $148 300,00 </c:v>
                </c:pt>
                <c:pt idx="24474">
                  <c:v> $130 400,00 </c:v>
                </c:pt>
                <c:pt idx="24475">
                  <c:v> $98 900,00 </c:v>
                </c:pt>
                <c:pt idx="24476">
                  <c:v> $105 630,00 </c:v>
                </c:pt>
                <c:pt idx="24477">
                  <c:v> $91 030,00 </c:v>
                </c:pt>
                <c:pt idx="24478">
                  <c:v> $84 300,00 </c:v>
                </c:pt>
                <c:pt idx="24479">
                  <c:v> $124 100,00 </c:v>
                </c:pt>
                <c:pt idx="24480">
                  <c:v> $193 900,00 </c:v>
                </c:pt>
                <c:pt idx="24481">
                  <c:v> $160 700,00 </c:v>
                </c:pt>
                <c:pt idx="24482">
                  <c:v> $110 800,00 </c:v>
                </c:pt>
                <c:pt idx="24483">
                  <c:v> $117 530,00 </c:v>
                </c:pt>
                <c:pt idx="24484">
                  <c:v> $102 930,00 </c:v>
                </c:pt>
                <c:pt idx="24485">
                  <c:v> $93 700,00 </c:v>
                </c:pt>
                <c:pt idx="24486">
                  <c:v> $137 500,00 </c:v>
                </c:pt>
                <c:pt idx="24487">
                  <c:v> $160 700,00 </c:v>
                </c:pt>
                <c:pt idx="24488">
                  <c:v> $96 400,00 </c:v>
                </c:pt>
                <c:pt idx="24489">
                  <c:v> $105 630,00 </c:v>
                </c:pt>
                <c:pt idx="24490">
                  <c:v> $91 030,00 </c:v>
                </c:pt>
                <c:pt idx="24491">
                  <c:v> $82 100,00 </c:v>
                </c:pt>
                <c:pt idx="24492">
                  <c:v> $149 000,00 </c:v>
                </c:pt>
                <c:pt idx="24493">
                  <c:v> $172 100,00 </c:v>
                </c:pt>
                <c:pt idx="24494">
                  <c:v> $108 000,00 </c:v>
                </c:pt>
                <c:pt idx="24495">
                  <c:v> $117 530,00 </c:v>
                </c:pt>
                <c:pt idx="24496">
                  <c:v> $102 930,00 </c:v>
                </c:pt>
                <c:pt idx="24497">
                  <c:v> $93 700,00 </c:v>
                </c:pt>
                <c:pt idx="24498">
                  <c:v> $106 400,00 </c:v>
                </c:pt>
                <c:pt idx="24499">
                  <c:v> $93 500,00 </c:v>
                </c:pt>
                <c:pt idx="24500">
                  <c:v> $137 500,00 </c:v>
                </c:pt>
                <c:pt idx="24501">
                  <c:v> $183 400,00 </c:v>
                </c:pt>
                <c:pt idx="24502">
                  <c:v> $160 700,00 </c:v>
                </c:pt>
                <c:pt idx="24503">
                  <c:v> $103 100,00 </c:v>
                </c:pt>
                <c:pt idx="24504">
                  <c:v> $81 300,00 </c:v>
                </c:pt>
                <c:pt idx="24505">
                  <c:v> $98 300,00 </c:v>
                </c:pt>
                <c:pt idx="24506">
                  <c:v> $110 200,00 </c:v>
                </c:pt>
                <c:pt idx="24507">
                  <c:v> $85 400,00 </c:v>
                </c:pt>
                <c:pt idx="24508">
                  <c:v> $91 900,00 </c:v>
                </c:pt>
                <c:pt idx="24509">
                  <c:v> $79 000,00 </c:v>
                </c:pt>
                <c:pt idx="24510">
                  <c:v> $96 400,00 </c:v>
                </c:pt>
                <c:pt idx="24511">
                  <c:v> $82 100,00 </c:v>
                </c:pt>
                <c:pt idx="24512">
                  <c:v> $149 000,00 </c:v>
                </c:pt>
                <c:pt idx="24513">
                  <c:v> $196 400,00 </c:v>
                </c:pt>
                <c:pt idx="24514">
                  <c:v> $172 100,00 </c:v>
                </c:pt>
                <c:pt idx="24515">
                  <c:v> $112 900,00 </c:v>
                </c:pt>
                <c:pt idx="24516">
                  <c:v> $91 300,00 </c:v>
                </c:pt>
                <c:pt idx="24517">
                  <c:v> $109 400,00 </c:v>
                </c:pt>
                <c:pt idx="24518">
                  <c:v> $120 100,00 </c:v>
                </c:pt>
                <c:pt idx="24519">
                  <c:v> $96 500,00 </c:v>
                </c:pt>
                <c:pt idx="24520">
                  <c:v> $103 000,00 </c:v>
                </c:pt>
                <c:pt idx="24521">
                  <c:v> $90 100,00 </c:v>
                </c:pt>
                <c:pt idx="24522">
                  <c:v> $108 000,00 </c:v>
                </c:pt>
                <c:pt idx="24523">
                  <c:v> $88 800,00 </c:v>
                </c:pt>
                <c:pt idx="24524">
                  <c:v> $104 800,00 </c:v>
                </c:pt>
                <c:pt idx="24525">
                  <c:v> $92 100,00 </c:v>
                </c:pt>
                <c:pt idx="24526">
                  <c:v> $204 000,00 </c:v>
                </c:pt>
                <c:pt idx="24527">
                  <c:v> $135 500,00 </c:v>
                </c:pt>
                <c:pt idx="24528">
                  <c:v> $160 700,00 </c:v>
                </c:pt>
                <c:pt idx="24529">
                  <c:v> $185 000,00 </c:v>
                </c:pt>
                <c:pt idx="24530">
                  <c:v> $135 500,00 </c:v>
                </c:pt>
                <c:pt idx="24531">
                  <c:v> $115 700,00 </c:v>
                </c:pt>
                <c:pt idx="24532">
                  <c:v> $245 000,00 </c:v>
                </c:pt>
                <c:pt idx="24533">
                  <c:v> $90 500,00 </c:v>
                </c:pt>
                <c:pt idx="24534">
                  <c:v> $103 100,00 </c:v>
                </c:pt>
                <c:pt idx="24535">
                  <c:v> $96 800,00 </c:v>
                </c:pt>
                <c:pt idx="24536">
                  <c:v> $84 100,00 </c:v>
                </c:pt>
                <c:pt idx="24537">
                  <c:v> $77 800,00 </c:v>
                </c:pt>
                <c:pt idx="24538">
                  <c:v> $146 800,00 </c:v>
                </c:pt>
                <c:pt idx="24539">
                  <c:v> $172 100,00 </c:v>
                </c:pt>
                <c:pt idx="24540">
                  <c:v> $101 500,00 </c:v>
                </c:pt>
                <c:pt idx="24541">
                  <c:v> $112 900,00 </c:v>
                </c:pt>
                <c:pt idx="24542">
                  <c:v> $107 800,00 </c:v>
                </c:pt>
                <c:pt idx="24543">
                  <c:v> $95 100,00 </c:v>
                </c:pt>
                <c:pt idx="24544">
                  <c:v> $88 800,00 </c:v>
                </c:pt>
                <c:pt idx="24545">
                  <c:v> $103 100,00 </c:v>
                </c:pt>
                <c:pt idx="24546">
                  <c:v> $92 100,00 </c:v>
                </c:pt>
                <c:pt idx="24547">
                  <c:v> $132 800,00 </c:v>
                </c:pt>
                <c:pt idx="24548">
                  <c:v> $132 800,00 </c:v>
                </c:pt>
                <c:pt idx="24549">
                  <c:v> $112 200,00 </c:v>
                </c:pt>
                <c:pt idx="24550">
                  <c:v> $88 800,00 </c:v>
                </c:pt>
                <c:pt idx="24551">
                  <c:v> $95 100,00 </c:v>
                </c:pt>
                <c:pt idx="24552">
                  <c:v> $84 100,00 </c:v>
                </c:pt>
                <c:pt idx="24553">
                  <c:v> $77 800,00 </c:v>
                </c:pt>
                <c:pt idx="24554">
                  <c:v> $143 800,00 </c:v>
                </c:pt>
                <c:pt idx="24555">
                  <c:v> $99 800,00 </c:v>
                </c:pt>
                <c:pt idx="24556">
                  <c:v> $106 100,00 </c:v>
                </c:pt>
                <c:pt idx="24557">
                  <c:v> $95 100,00 </c:v>
                </c:pt>
                <c:pt idx="24558">
                  <c:v> $87 000,00 </c:v>
                </c:pt>
                <c:pt idx="24559">
                  <c:v> $101 100,00 </c:v>
                </c:pt>
                <c:pt idx="24560">
                  <c:v> $90 400,00 </c:v>
                </c:pt>
                <c:pt idx="24561">
                  <c:v> $130 000,00 </c:v>
                </c:pt>
                <c:pt idx="24562">
                  <c:v> $87 000,00 </c:v>
                </c:pt>
                <c:pt idx="24563">
                  <c:v> $93 200,00 </c:v>
                </c:pt>
                <c:pt idx="24564">
                  <c:v> $82 500,00 </c:v>
                </c:pt>
                <c:pt idx="24565">
                  <c:v> $76 300,00 </c:v>
                </c:pt>
                <c:pt idx="24566">
                  <c:v> $140 700,00 </c:v>
                </c:pt>
                <c:pt idx="24567">
                  <c:v> $97 700,00 </c:v>
                </c:pt>
                <c:pt idx="24568">
                  <c:v> $103 900,00 </c:v>
                </c:pt>
                <c:pt idx="24569">
                  <c:v> $93 200,00 </c:v>
                </c:pt>
                <c:pt idx="24570">
                  <c:v> $89 700,00 </c:v>
                </c:pt>
                <c:pt idx="24571">
                  <c:v> $97 300,00 </c:v>
                </c:pt>
                <c:pt idx="24572">
                  <c:v> $87 000,00 </c:v>
                </c:pt>
                <c:pt idx="24573">
                  <c:v> $126 200,00 </c:v>
                </c:pt>
                <c:pt idx="24574">
                  <c:v> $124 900,00 </c:v>
                </c:pt>
                <c:pt idx="24575">
                  <c:v> $107 500,00 </c:v>
                </c:pt>
                <c:pt idx="24576">
                  <c:v> $191 700,00 </c:v>
                </c:pt>
                <c:pt idx="24577">
                  <c:v> $83 800,00 </c:v>
                </c:pt>
                <c:pt idx="24578">
                  <c:v> $89 700,00 </c:v>
                </c:pt>
                <c:pt idx="24579">
                  <c:v> $79 400,00 </c:v>
                </c:pt>
                <c:pt idx="24580">
                  <c:v> $73 500,00 </c:v>
                </c:pt>
                <c:pt idx="24581">
                  <c:v> $136 500,00 </c:v>
                </c:pt>
                <c:pt idx="24582">
                  <c:v> $94 100,00 </c:v>
                </c:pt>
                <c:pt idx="24583">
                  <c:v> $100 000,00 </c:v>
                </c:pt>
                <c:pt idx="24584">
                  <c:v> $89 700,00 </c:v>
                </c:pt>
                <c:pt idx="24585">
                  <c:v> $82 600,00 </c:v>
                </c:pt>
                <c:pt idx="24586">
                  <c:v> $95 900,00 </c:v>
                </c:pt>
                <c:pt idx="24587">
                  <c:v> $85 700,00 </c:v>
                </c:pt>
                <c:pt idx="24588">
                  <c:v> $122 900,00 </c:v>
                </c:pt>
                <c:pt idx="24589">
                  <c:v> $123 200,00 </c:v>
                </c:pt>
                <c:pt idx="24590">
                  <c:v> $106 000,00 </c:v>
                </c:pt>
                <c:pt idx="24591">
                  <c:v> $82 600,00 </c:v>
                </c:pt>
                <c:pt idx="24592">
                  <c:v> $88 400,00 </c:v>
                </c:pt>
                <c:pt idx="24593">
                  <c:v> $78 200,00 </c:v>
                </c:pt>
                <c:pt idx="24594">
                  <c:v> $72 400,00 </c:v>
                </c:pt>
                <c:pt idx="24595">
                  <c:v> $92 800,00 </c:v>
                </c:pt>
                <c:pt idx="24596">
                  <c:v> $98 600,00 </c:v>
                </c:pt>
                <c:pt idx="24597">
                  <c:v> $88 400,00 </c:v>
                </c:pt>
                <c:pt idx="24598">
                  <c:v> $81 400,00 </c:v>
                </c:pt>
                <c:pt idx="24599">
                  <c:v> $81 400,00 </c:v>
                </c:pt>
                <c:pt idx="24600">
                  <c:v> $99 911,00 </c:v>
                </c:pt>
                <c:pt idx="24601">
                  <c:v> $87 100,00 </c:v>
                </c:pt>
                <c:pt idx="24602">
                  <c:v> $77 100,00 </c:v>
                </c:pt>
                <c:pt idx="24603">
                  <c:v> $71 300,00 </c:v>
                </c:pt>
                <c:pt idx="24604">
                  <c:v> $91 400,00 </c:v>
                </c:pt>
                <c:pt idx="24605">
                  <c:v> $97 100,00 </c:v>
                </c:pt>
                <c:pt idx="24606">
                  <c:v> $87 100,00 </c:v>
                </c:pt>
                <c:pt idx="24607">
                  <c:v> $78 400,00 </c:v>
                </c:pt>
                <c:pt idx="24608">
                  <c:v> $76 000,00 </c:v>
                </c:pt>
                <c:pt idx="24609">
                  <c:v> $131 400,00 </c:v>
                </c:pt>
                <c:pt idx="24610">
                  <c:v> $99 900,00 </c:v>
                </c:pt>
                <c:pt idx="24611">
                  <c:v> $191 700,00 </c:v>
                </c:pt>
                <c:pt idx="24612">
                  <c:v> $79 100,00 </c:v>
                </c:pt>
                <c:pt idx="24613">
                  <c:v> $69 300,00 </c:v>
                </c:pt>
                <c:pt idx="24614">
                  <c:v> $83 400,00 </c:v>
                </c:pt>
                <c:pt idx="24615">
                  <c:v> $141 200,00 </c:v>
                </c:pt>
                <c:pt idx="24616">
                  <c:v> $128 200,00 </c:v>
                </c:pt>
                <c:pt idx="24617">
                  <c:v> $88 900,00 </c:v>
                </c:pt>
                <c:pt idx="24618">
                  <c:v> $79 100,00 </c:v>
                </c:pt>
                <c:pt idx="24619">
                  <c:v> $93 200,00 </c:v>
                </c:pt>
                <c:pt idx="24620">
                  <c:v> $78 400,00 </c:v>
                </c:pt>
                <c:pt idx="24621">
                  <c:v> $76 000,00 </c:v>
                </c:pt>
                <c:pt idx="24622">
                  <c:v> $76 000,00 </c:v>
                </c:pt>
                <c:pt idx="24623">
                  <c:v> $118 400,00 </c:v>
                </c:pt>
                <c:pt idx="24624">
                  <c:v> $83 400,00 </c:v>
                </c:pt>
                <c:pt idx="24625">
                  <c:v> $68 600,00 </c:v>
                </c:pt>
                <c:pt idx="24626">
                  <c:v> $118 400,00 </c:v>
                </c:pt>
                <c:pt idx="24627">
                  <c:v> $99 900,00 </c:v>
                </c:pt>
                <c:pt idx="24628">
                  <c:v> $191 700,00 </c:v>
                </c:pt>
                <c:pt idx="24629">
                  <c:v> $83 400,00 </c:v>
                </c:pt>
                <c:pt idx="24630">
                  <c:v> $68 600,00 </c:v>
                </c:pt>
                <c:pt idx="24631">
                  <c:v> $89 800,00 </c:v>
                </c:pt>
                <c:pt idx="24632">
                  <c:v> $128 200,00 </c:v>
                </c:pt>
                <c:pt idx="24633">
                  <c:v> $93 200,00 </c:v>
                </c:pt>
                <c:pt idx="24634">
                  <c:v> $84 000,00 </c:v>
                </c:pt>
                <c:pt idx="24635">
                  <c:v> $78 400,00 </c:v>
                </c:pt>
                <c:pt idx="24636">
                  <c:v> $128 200,00 </c:v>
                </c:pt>
                <c:pt idx="24637">
                  <c:v> $93 200,00 </c:v>
                </c:pt>
                <c:pt idx="24638">
                  <c:v> $84 000,00 </c:v>
                </c:pt>
                <c:pt idx="24639">
                  <c:v> $84 000,00 </c:v>
                </c:pt>
                <c:pt idx="24640">
                  <c:v> $116 200,00 </c:v>
                </c:pt>
                <c:pt idx="24641">
                  <c:v> $181 700,00 </c:v>
                </c:pt>
                <c:pt idx="24642">
                  <c:v> $116 200,00 </c:v>
                </c:pt>
                <c:pt idx="24643">
                  <c:v> $76 000,00 </c:v>
                </c:pt>
                <c:pt idx="24644">
                  <c:v> $76 000,00 </c:v>
                </c:pt>
                <c:pt idx="24645">
                  <c:v> $68 600,00 </c:v>
                </c:pt>
                <c:pt idx="24646">
                  <c:v> $68 600,00 </c:v>
                </c:pt>
                <c:pt idx="24647">
                  <c:v> $78 400,00 </c:v>
                </c:pt>
                <c:pt idx="24648">
                  <c:v> $78 400,00 </c:v>
                </c:pt>
                <c:pt idx="24649">
                  <c:v> $81 800,00 </c:v>
                </c:pt>
                <c:pt idx="24650">
                  <c:v> $81 800,00 </c:v>
                </c:pt>
                <c:pt idx="24651">
                  <c:v> $84 000,00 </c:v>
                </c:pt>
                <c:pt idx="24652">
                  <c:v> $83 200,00 </c:v>
                </c:pt>
                <c:pt idx="24653">
                  <c:v> $118 430,00 </c:v>
                </c:pt>
                <c:pt idx="24654">
                  <c:v> $115 000,00 </c:v>
                </c:pt>
                <c:pt idx="24655">
                  <c:v> $78 630,00 </c:v>
                </c:pt>
                <c:pt idx="24656">
                  <c:v> $75 200,00 </c:v>
                </c:pt>
                <c:pt idx="24657">
                  <c:v> $179 900,00 </c:v>
                </c:pt>
                <c:pt idx="24658">
                  <c:v> $71 330,00 </c:v>
                </c:pt>
                <c:pt idx="24659">
                  <c:v> $67 900,00 </c:v>
                </c:pt>
                <c:pt idx="24660">
                  <c:v> $81 030,00 </c:v>
                </c:pt>
                <c:pt idx="24661">
                  <c:v> $77 600,00 </c:v>
                </c:pt>
                <c:pt idx="24662">
                  <c:v> $83 630,00 </c:v>
                </c:pt>
                <c:pt idx="24663">
                  <c:v> $80 200,00 </c:v>
                </c:pt>
                <c:pt idx="24664">
                  <c:v> $86 630,00 </c:v>
                </c:pt>
                <c:pt idx="24665">
                  <c:v> $81 500,00 </c:v>
                </c:pt>
                <c:pt idx="24666">
                  <c:v> $114 420,00 </c:v>
                </c:pt>
                <c:pt idx="24667">
                  <c:v> $111 000,00 </c:v>
                </c:pt>
                <c:pt idx="24668">
                  <c:v> $69 920,00 </c:v>
                </c:pt>
                <c:pt idx="24669">
                  <c:v> $66 500,00 </c:v>
                </c:pt>
                <c:pt idx="24670">
                  <c:v> $79 420,00 </c:v>
                </c:pt>
                <c:pt idx="24671">
                  <c:v> $76 000,00 </c:v>
                </c:pt>
                <c:pt idx="24672">
                  <c:v> $75 420,00 </c:v>
                </c:pt>
                <c:pt idx="24673">
                  <c:v> $72 000,00 </c:v>
                </c:pt>
                <c:pt idx="24674">
                  <c:v> $84 920,00 </c:v>
                </c:pt>
                <c:pt idx="24675">
                  <c:v> $80 400,00 </c:v>
                </c:pt>
                <c:pt idx="24676">
                  <c:v> $69 010,00 </c:v>
                </c:pt>
                <c:pt idx="24677">
                  <c:v> $65 590,00 </c:v>
                </c:pt>
                <c:pt idx="24678">
                  <c:v> $78 390,00 </c:v>
                </c:pt>
                <c:pt idx="24679">
                  <c:v> $74 970,00 </c:v>
                </c:pt>
                <c:pt idx="24680">
                  <c:v> $74 440,00 </c:v>
                </c:pt>
                <c:pt idx="24681">
                  <c:v> $71 020,00 </c:v>
                </c:pt>
                <c:pt idx="24682">
                  <c:v> $83 820,00 </c:v>
                </c:pt>
                <c:pt idx="24683">
                  <c:v> $79 920,00 </c:v>
                </c:pt>
                <c:pt idx="24684">
                  <c:v> $68 450,00 </c:v>
                </c:pt>
                <c:pt idx="24685">
                  <c:v> $65 030,00 </c:v>
                </c:pt>
                <c:pt idx="24686">
                  <c:v> $77 880,00 </c:v>
                </c:pt>
                <c:pt idx="24687">
                  <c:v> $74 460,00 </c:v>
                </c:pt>
                <c:pt idx="24688">
                  <c:v> $73 900,00 </c:v>
                </c:pt>
                <c:pt idx="24689">
                  <c:v> $70 480,00 </c:v>
                </c:pt>
                <c:pt idx="24690">
                  <c:v> $83 340,00 </c:v>
                </c:pt>
                <c:pt idx="24691">
                  <c:v> $78 350,00 </c:v>
                </c:pt>
                <c:pt idx="24692">
                  <c:v> $73 000,00 </c:v>
                </c:pt>
                <c:pt idx="24693">
                  <c:v> $74 015,00 </c:v>
                </c:pt>
                <c:pt idx="24694">
                  <c:v> $70 750,00 </c:v>
                </c:pt>
                <c:pt idx="24695">
                  <c:v> $67 015,00 </c:v>
                </c:pt>
                <c:pt idx="24696">
                  <c:v> $63 750,00 </c:v>
                </c:pt>
                <c:pt idx="24697">
                  <c:v> $76 265,00 </c:v>
                </c:pt>
                <c:pt idx="24698">
                  <c:v> $73 000,00 </c:v>
                </c:pt>
                <c:pt idx="24699">
                  <c:v> $78 350,00 </c:v>
                </c:pt>
                <c:pt idx="24700">
                  <c:v> $73 000,00 </c:v>
                </c:pt>
                <c:pt idx="24701">
                  <c:v> $150 000,00 </c:v>
                </c:pt>
                <c:pt idx="24702">
                  <c:v> $105 000,00 </c:v>
                </c:pt>
                <c:pt idx="24703">
                  <c:v> $74 015,00 </c:v>
                </c:pt>
                <c:pt idx="24704">
                  <c:v> $70 750,00 </c:v>
                </c:pt>
                <c:pt idx="24705">
                  <c:v> $67 015,00 </c:v>
                </c:pt>
                <c:pt idx="24706">
                  <c:v> $63 750,00 </c:v>
                </c:pt>
                <c:pt idx="24707">
                  <c:v> $67 015,00 </c:v>
                </c:pt>
                <c:pt idx="24708">
                  <c:v> $63 750,00 </c:v>
                </c:pt>
                <c:pt idx="24709">
                  <c:v> $76 265,00 </c:v>
                </c:pt>
                <c:pt idx="24710">
                  <c:v> $73 000,00 </c:v>
                </c:pt>
                <c:pt idx="24711">
                  <c:v> $78 350,00 </c:v>
                </c:pt>
                <c:pt idx="24712">
                  <c:v> $73 000,00 </c:v>
                </c:pt>
                <c:pt idx="24713">
                  <c:v> $69 100,00 </c:v>
                </c:pt>
                <c:pt idx="24714">
                  <c:v> $105 000,00 </c:v>
                </c:pt>
                <c:pt idx="24715">
                  <c:v> $74 015,00 </c:v>
                </c:pt>
                <c:pt idx="24716">
                  <c:v> $70 750,00 </c:v>
                </c:pt>
                <c:pt idx="24717">
                  <c:v> $67 015,00 </c:v>
                </c:pt>
                <c:pt idx="24718">
                  <c:v> $76 265,00 </c:v>
                </c:pt>
                <c:pt idx="24719">
                  <c:v> $73 000,00 </c:v>
                </c:pt>
                <c:pt idx="24720">
                  <c:v> $75 700,00 </c:v>
                </c:pt>
                <c:pt idx="24721">
                  <c:v> $64 365,00 </c:v>
                </c:pt>
                <c:pt idx="24722">
                  <c:v> $61 100,00 </c:v>
                </c:pt>
                <c:pt idx="24723">
                  <c:v> $67 200,00 </c:v>
                </c:pt>
                <c:pt idx="24724">
                  <c:v> $72 865,00 </c:v>
                </c:pt>
                <c:pt idx="24725">
                  <c:v> $69 600,00 </c:v>
                </c:pt>
                <c:pt idx="24726">
                  <c:v> $79 050,00 </c:v>
                </c:pt>
                <c:pt idx="24727">
                  <c:v> $64 990,00 </c:v>
                </c:pt>
                <c:pt idx="24728">
                  <c:v> $78 660,00 </c:v>
                </c:pt>
                <c:pt idx="24729">
                  <c:v> $86 250,00 </c:v>
                </c:pt>
                <c:pt idx="24730">
                  <c:v> $77 050,00 </c:v>
                </c:pt>
                <c:pt idx="24731">
                  <c:v> $68 140,00 </c:v>
                </c:pt>
                <c:pt idx="24732">
                  <c:v> $69 750,00 </c:v>
                </c:pt>
                <c:pt idx="24733">
                  <c:v> $66 600,00 </c:v>
                </c:pt>
                <c:pt idx="24734">
                  <c:v> $54 800,00 </c:v>
                </c:pt>
                <c:pt idx="24735">
                  <c:v> $77 340,00 </c:v>
                </c:pt>
                <c:pt idx="24736">
                  <c:v> $74 190,00 </c:v>
                </c:pt>
                <c:pt idx="24737">
                  <c:v> $63 900,00 </c:v>
                </c:pt>
                <c:pt idx="24738">
                  <c:v> $77 380,00 </c:v>
                </c:pt>
                <c:pt idx="24739">
                  <c:v> $84 780,00 </c:v>
                </c:pt>
                <c:pt idx="24740">
                  <c:v> $75 780,00 </c:v>
                </c:pt>
                <c:pt idx="24741">
                  <c:v> $67 050,00 </c:v>
                </c:pt>
                <c:pt idx="24742">
                  <c:v> $68 650,00 </c:v>
                </c:pt>
                <c:pt idx="24743">
                  <c:v> $65 500,00 </c:v>
                </c:pt>
                <c:pt idx="24744">
                  <c:v> $53 900,00 </c:v>
                </c:pt>
                <c:pt idx="24745">
                  <c:v> $76 050,00 </c:v>
                </c:pt>
                <c:pt idx="24746">
                  <c:v> $72 900,00 </c:v>
                </c:pt>
                <c:pt idx="24747">
                  <c:v> $61 915,00 </c:v>
                </c:pt>
                <c:pt idx="24748">
                  <c:v> $66 455,00 </c:v>
                </c:pt>
                <c:pt idx="24749">
                  <c:v> $74 970,00 </c:v>
                </c:pt>
                <c:pt idx="24750">
                  <c:v> $82 215,00 </c:v>
                </c:pt>
                <c:pt idx="24751">
                  <c:v> $73 440,00 </c:v>
                </c:pt>
                <c:pt idx="24752">
                  <c:v> $64 925,00 </c:v>
                </c:pt>
                <c:pt idx="24753">
                  <c:v> $63 445,00 </c:v>
                </c:pt>
                <c:pt idx="24754">
                  <c:v> $73 695,00 </c:v>
                </c:pt>
                <c:pt idx="24755">
                  <c:v> $70 690,00 </c:v>
                </c:pt>
                <c:pt idx="24756">
                  <c:v> $59 000,00 </c:v>
                </c:pt>
                <c:pt idx="24757">
                  <c:v> $63 180,00 </c:v>
                </c:pt>
                <c:pt idx="24758">
                  <c:v> $71 750,00 </c:v>
                </c:pt>
                <c:pt idx="24759">
                  <c:v> $78 650,00 </c:v>
                </c:pt>
                <c:pt idx="24760">
                  <c:v> $70 350,00 </c:v>
                </c:pt>
                <c:pt idx="24761">
                  <c:v> $61 780,00 </c:v>
                </c:pt>
                <c:pt idx="24762">
                  <c:v> $60 400,00 </c:v>
                </c:pt>
                <c:pt idx="24763">
                  <c:v> $70 080,00 </c:v>
                </c:pt>
                <c:pt idx="24764">
                  <c:v> $67 300,00 </c:v>
                </c:pt>
                <c:pt idx="24765">
                  <c:v> $59 000,00 </c:v>
                </c:pt>
                <c:pt idx="24766">
                  <c:v> $71 400,00 </c:v>
                </c:pt>
                <c:pt idx="24767">
                  <c:v> $82 800,00 </c:v>
                </c:pt>
                <c:pt idx="24768">
                  <c:v> $57 400,00 </c:v>
                </c:pt>
                <c:pt idx="24769">
                  <c:v> $69 800,00 </c:v>
                </c:pt>
                <c:pt idx="24770">
                  <c:v> $81 900,00 </c:v>
                </c:pt>
                <c:pt idx="24771">
                  <c:v> $56 900,00 </c:v>
                </c:pt>
                <c:pt idx="24772">
                  <c:v> $69 300,00 </c:v>
                </c:pt>
                <c:pt idx="24773">
                  <c:v> $80 700,00 </c:v>
                </c:pt>
                <c:pt idx="24774">
                  <c:v> $55 300,00 </c:v>
                </c:pt>
                <c:pt idx="24775">
                  <c:v> $67 700,00 </c:v>
                </c:pt>
                <c:pt idx="24776">
                  <c:v> $79 800,00 </c:v>
                </c:pt>
                <c:pt idx="24777">
                  <c:v> $38 740,00 </c:v>
                </c:pt>
                <c:pt idx="24778">
                  <c:v> $35 295,00 </c:v>
                </c:pt>
                <c:pt idx="24779">
                  <c:v> $44 940,00 </c:v>
                </c:pt>
                <c:pt idx="24780">
                  <c:v> $43 440,00 </c:v>
                </c:pt>
                <c:pt idx="24781">
                  <c:v> $39 540,00 </c:v>
                </c:pt>
                <c:pt idx="24782">
                  <c:v> $38 395,00 </c:v>
                </c:pt>
                <c:pt idx="24783">
                  <c:v> $54 440,00 </c:v>
                </c:pt>
                <c:pt idx="24784">
                  <c:v> $57 040,00 </c:v>
                </c:pt>
                <c:pt idx="24785">
                  <c:v> $46 440,00 </c:v>
                </c:pt>
                <c:pt idx="24786">
                  <c:v> $42 540,00 </c:v>
                </c:pt>
                <c:pt idx="24787">
                  <c:v> $38 095,00 </c:v>
                </c:pt>
                <c:pt idx="24788">
                  <c:v> $47 740,00 </c:v>
                </c:pt>
                <c:pt idx="24789">
                  <c:v> $54 140,00 </c:v>
                </c:pt>
                <c:pt idx="24790">
                  <c:v> $56 740,00 </c:v>
                </c:pt>
                <c:pt idx="24791">
                  <c:v> $46 140,00 </c:v>
                </c:pt>
                <c:pt idx="24792">
                  <c:v> $42 240,00 </c:v>
                </c:pt>
                <c:pt idx="24793">
                  <c:v> $31 795,00 </c:v>
                </c:pt>
                <c:pt idx="24794">
                  <c:v> $39 940,00 </c:v>
                </c:pt>
                <c:pt idx="24795">
                  <c:v> $36 040,00 </c:v>
                </c:pt>
                <c:pt idx="24796">
                  <c:v> $34 895,00 </c:v>
                </c:pt>
                <c:pt idx="24797">
                  <c:v> $50 940,00 </c:v>
                </c:pt>
                <c:pt idx="24798">
                  <c:v> $52 995,00 </c:v>
                </c:pt>
                <c:pt idx="24799">
                  <c:v> $42 940,00 </c:v>
                </c:pt>
                <c:pt idx="24800">
                  <c:v> $39 040,00 </c:v>
                </c:pt>
                <c:pt idx="24801">
                  <c:v> $34 595,00 </c:v>
                </c:pt>
                <c:pt idx="24802">
                  <c:v> $44 240,00 </c:v>
                </c:pt>
                <c:pt idx="24803">
                  <c:v> $50 640,00 </c:v>
                </c:pt>
                <c:pt idx="24804">
                  <c:v> $53 240,00 </c:v>
                </c:pt>
                <c:pt idx="24805">
                  <c:v> $42 640,00 </c:v>
                </c:pt>
                <c:pt idx="24806">
                  <c:v> $37 795,00 </c:v>
                </c:pt>
                <c:pt idx="24807">
                  <c:v> $31 895,00 </c:v>
                </c:pt>
                <c:pt idx="24808">
                  <c:v> $36 195,00 </c:v>
                </c:pt>
                <c:pt idx="24809">
                  <c:v> $31 895,00 </c:v>
                </c:pt>
                <c:pt idx="24810">
                  <c:v> $36 195,00 </c:v>
                </c:pt>
                <c:pt idx="24811">
                  <c:v> $31 895,00 </c:v>
                </c:pt>
                <c:pt idx="24812">
                  <c:v> $39 095,00 </c:v>
                </c:pt>
                <c:pt idx="24813">
                  <c:v> $39 095,00 </c:v>
                </c:pt>
                <c:pt idx="24814">
                  <c:v> $35 895,00 </c:v>
                </c:pt>
                <c:pt idx="24815">
                  <c:v> $31 895,00 </c:v>
                </c:pt>
                <c:pt idx="24816">
                  <c:v> $35 895,00 </c:v>
                </c:pt>
                <c:pt idx="24817">
                  <c:v> $34 695,00 </c:v>
                </c:pt>
                <c:pt idx="24818">
                  <c:v> $42 395,00 </c:v>
                </c:pt>
                <c:pt idx="24819">
                  <c:v> $42 395,00 </c:v>
                </c:pt>
                <c:pt idx="24820">
                  <c:v> $38 845,00 </c:v>
                </c:pt>
                <c:pt idx="24821">
                  <c:v> $43 845,00 </c:v>
                </c:pt>
                <c:pt idx="24822">
                  <c:v> $38 845,00 </c:v>
                </c:pt>
                <c:pt idx="24823">
                  <c:v> $34 695,00 </c:v>
                </c:pt>
                <c:pt idx="24824">
                  <c:v> $38 845,00 </c:v>
                </c:pt>
                <c:pt idx="24825">
                  <c:v> $37 795,00 </c:v>
                </c:pt>
                <c:pt idx="24826">
                  <c:v> $46 595,00 </c:v>
                </c:pt>
                <c:pt idx="24827">
                  <c:v> $46 595,00 </c:v>
                </c:pt>
                <c:pt idx="24828">
                  <c:v> $53 995,00 </c:v>
                </c:pt>
                <c:pt idx="24829">
                  <c:v> $43 395,00 </c:v>
                </c:pt>
                <c:pt idx="24830">
                  <c:v> $43 395,00 </c:v>
                </c:pt>
                <c:pt idx="24831">
                  <c:v> $53 995,00 </c:v>
                </c:pt>
                <c:pt idx="24832">
                  <c:v> $47 845,00 </c:v>
                </c:pt>
                <c:pt idx="24833">
                  <c:v> $43 395,00 </c:v>
                </c:pt>
                <c:pt idx="24834">
                  <c:v> $37 795,00 </c:v>
                </c:pt>
                <c:pt idx="24835">
                  <c:v> $43 395,00 </c:v>
                </c:pt>
                <c:pt idx="24836">
                  <c:v> $37 195,00 </c:v>
                </c:pt>
                <c:pt idx="24837">
                  <c:v> $44 595,00 </c:v>
                </c:pt>
                <c:pt idx="24838">
                  <c:v> $47 595,00 </c:v>
                </c:pt>
                <c:pt idx="24839">
                  <c:v> $44 595,00 </c:v>
                </c:pt>
                <c:pt idx="24840">
                  <c:v> $53 595,00 </c:v>
                </c:pt>
                <c:pt idx="24841">
                  <c:v> $41 395,00 </c:v>
                </c:pt>
                <c:pt idx="24842">
                  <c:v> $41 395,00 </c:v>
                </c:pt>
                <c:pt idx="24843">
                  <c:v> $53 595,00 </c:v>
                </c:pt>
                <c:pt idx="24844">
                  <c:v> $45 845,00 </c:v>
                </c:pt>
                <c:pt idx="24845">
                  <c:v> $41 395,00 </c:v>
                </c:pt>
                <c:pt idx="24846">
                  <c:v> $37 195,00 </c:v>
                </c:pt>
                <c:pt idx="24847">
                  <c:v> $41 395,00 </c:v>
                </c:pt>
                <c:pt idx="24848">
                  <c:v> $27 295,00 </c:v>
                </c:pt>
                <c:pt idx="24849">
                  <c:v> $31 695,00 </c:v>
                </c:pt>
                <c:pt idx="24850">
                  <c:v> $27 295,00 </c:v>
                </c:pt>
                <c:pt idx="24851">
                  <c:v> $31 695,00 </c:v>
                </c:pt>
                <c:pt idx="24852">
                  <c:v> $27 295,00 </c:v>
                </c:pt>
                <c:pt idx="24853">
                  <c:v> $37 095,00 </c:v>
                </c:pt>
                <c:pt idx="24854">
                  <c:v> $37 095,00 </c:v>
                </c:pt>
                <c:pt idx="24855">
                  <c:v> $31 395,00 </c:v>
                </c:pt>
                <c:pt idx="24856">
                  <c:v> $27 295,00 </c:v>
                </c:pt>
                <c:pt idx="24857">
                  <c:v> $31 395,00 </c:v>
                </c:pt>
                <c:pt idx="24858">
                  <c:v> $31 095,00 </c:v>
                </c:pt>
                <c:pt idx="24859">
                  <c:v> $38 795,00 </c:v>
                </c:pt>
                <c:pt idx="24860">
                  <c:v> $38 795,00 </c:v>
                </c:pt>
                <c:pt idx="24861">
                  <c:v> $35 145,00 </c:v>
                </c:pt>
                <c:pt idx="24862">
                  <c:v> $40 345,00 </c:v>
                </c:pt>
                <c:pt idx="24863">
                  <c:v> $37 895,00 </c:v>
                </c:pt>
                <c:pt idx="24864">
                  <c:v> $35 145,00 </c:v>
                </c:pt>
                <c:pt idx="24865">
                  <c:v> $31 095,00 </c:v>
                </c:pt>
                <c:pt idx="24866">
                  <c:v> $35 145,00 </c:v>
                </c:pt>
                <c:pt idx="24867">
                  <c:v> $34 195,00 </c:v>
                </c:pt>
                <c:pt idx="24868">
                  <c:v> $42 995,00 </c:v>
                </c:pt>
                <c:pt idx="24869">
                  <c:v> $42 995,00 </c:v>
                </c:pt>
                <c:pt idx="24870">
                  <c:v> $50 395,00 </c:v>
                </c:pt>
                <c:pt idx="24871">
                  <c:v> $39 795,00 </c:v>
                </c:pt>
                <c:pt idx="24872">
                  <c:v> $39 795,00 </c:v>
                </c:pt>
                <c:pt idx="24873">
                  <c:v> $50 395,00 </c:v>
                </c:pt>
                <c:pt idx="24874">
                  <c:v> $44 245,00 </c:v>
                </c:pt>
                <c:pt idx="24875">
                  <c:v> $39 795,00 </c:v>
                </c:pt>
                <c:pt idx="24876">
                  <c:v> $34 195,00 </c:v>
                </c:pt>
                <c:pt idx="24877">
                  <c:v> $39 795,00 </c:v>
                </c:pt>
                <c:pt idx="24878">
                  <c:v> $33 495,00 </c:v>
                </c:pt>
                <c:pt idx="24879">
                  <c:v> $40 995,00 </c:v>
                </c:pt>
                <c:pt idx="24880">
                  <c:v> $45 495,00 </c:v>
                </c:pt>
                <c:pt idx="24881">
                  <c:v> $40 995,00 </c:v>
                </c:pt>
                <c:pt idx="24882">
                  <c:v> $50 095,00 </c:v>
                </c:pt>
                <c:pt idx="24883">
                  <c:v> $37 795,00 </c:v>
                </c:pt>
                <c:pt idx="24884">
                  <c:v> $37 795,00 </c:v>
                </c:pt>
                <c:pt idx="24885">
                  <c:v> $50 095,00 </c:v>
                </c:pt>
                <c:pt idx="24886">
                  <c:v> $42 345,00 </c:v>
                </c:pt>
                <c:pt idx="24887">
                  <c:v> $37 795,00 </c:v>
                </c:pt>
                <c:pt idx="24888">
                  <c:v> $33 495,00 </c:v>
                </c:pt>
                <c:pt idx="24889">
                  <c:v> $37 380,00 </c:v>
                </c:pt>
                <c:pt idx="24890">
                  <c:v> $30 615,00 </c:v>
                </c:pt>
                <c:pt idx="24891">
                  <c:v> $36 075,00 </c:v>
                </c:pt>
                <c:pt idx="24892">
                  <c:v> $36 075,00 </c:v>
                </c:pt>
                <c:pt idx="24893">
                  <c:v> $36 075,00 </c:v>
                </c:pt>
                <c:pt idx="24894">
                  <c:v> $30 615,00 </c:v>
                </c:pt>
                <c:pt idx="24895">
                  <c:v> $39 615,00 </c:v>
                </c:pt>
                <c:pt idx="24896">
                  <c:v> $35 775,00 </c:v>
                </c:pt>
                <c:pt idx="24897">
                  <c:v> $35 775,00 </c:v>
                </c:pt>
                <c:pt idx="24898">
                  <c:v> $30 615,00 </c:v>
                </c:pt>
                <c:pt idx="24899">
                  <c:v> $35 775,00 </c:v>
                </c:pt>
                <c:pt idx="24900">
                  <c:v> $34 085,00 </c:v>
                </c:pt>
                <c:pt idx="24901">
                  <c:v> $42 950,00 </c:v>
                </c:pt>
                <c:pt idx="24902">
                  <c:v> $38 705,00 </c:v>
                </c:pt>
                <c:pt idx="24903">
                  <c:v> $38 705,00 </c:v>
                </c:pt>
                <c:pt idx="24904">
                  <c:v> $38 705,00 </c:v>
                </c:pt>
                <c:pt idx="24905">
                  <c:v> $43 235,00 </c:v>
                </c:pt>
                <c:pt idx="24906">
                  <c:v> $34 085,00 </c:v>
                </c:pt>
                <c:pt idx="24907">
                  <c:v> $38 705,00 </c:v>
                </c:pt>
                <c:pt idx="24908">
                  <c:v> $37 150,00 </c:v>
                </c:pt>
                <c:pt idx="24909">
                  <c:v> $45 430,00 </c:v>
                </c:pt>
                <c:pt idx="24910">
                  <c:v> $42 910,00 </c:v>
                </c:pt>
                <c:pt idx="24911">
                  <c:v> $42 910,00 </c:v>
                </c:pt>
                <c:pt idx="24912">
                  <c:v> $52 665,00 </c:v>
                </c:pt>
                <c:pt idx="24913">
                  <c:v> $52 665,00 </c:v>
                </c:pt>
                <c:pt idx="24914">
                  <c:v> $42 910,00 </c:v>
                </c:pt>
                <c:pt idx="24915">
                  <c:v> $47 140,00 </c:v>
                </c:pt>
                <c:pt idx="24916">
                  <c:v> $42 910,00 </c:v>
                </c:pt>
                <c:pt idx="24917">
                  <c:v> $36 540,00 </c:v>
                </c:pt>
                <c:pt idx="24918">
                  <c:v> $45 130,00 </c:v>
                </c:pt>
                <c:pt idx="24919">
                  <c:v> $40 960,00 </c:v>
                </c:pt>
                <c:pt idx="24920">
                  <c:v> $45 200,00 </c:v>
                </c:pt>
                <c:pt idx="24921">
                  <c:v> $40 960,00 </c:v>
                </c:pt>
                <c:pt idx="24922">
                  <c:v> $52 365,00 </c:v>
                </c:pt>
                <c:pt idx="24923">
                  <c:v> $52 365,00 </c:v>
                </c:pt>
                <c:pt idx="24924">
                  <c:v> $40 960,00 </c:v>
                </c:pt>
                <c:pt idx="24925">
                  <c:v> $45 190,00 </c:v>
                </c:pt>
                <c:pt idx="24926">
                  <c:v> $36 540,00 </c:v>
                </c:pt>
                <c:pt idx="24927">
                  <c:v> $40 960,00 </c:v>
                </c:pt>
                <c:pt idx="24928">
                  <c:v> $26 145,00 </c:v>
                </c:pt>
                <c:pt idx="24929">
                  <c:v> $31 795,00 </c:v>
                </c:pt>
                <c:pt idx="24930">
                  <c:v> $31 795,00 </c:v>
                </c:pt>
                <c:pt idx="24931">
                  <c:v> $31 795,00 </c:v>
                </c:pt>
                <c:pt idx="24932">
                  <c:v> $26 145,00 </c:v>
                </c:pt>
                <c:pt idx="24933">
                  <c:v> $35 985,00 </c:v>
                </c:pt>
                <c:pt idx="24934">
                  <c:v> $31 495,00 </c:v>
                </c:pt>
                <c:pt idx="24935">
                  <c:v> $31 495,00 </c:v>
                </c:pt>
                <c:pt idx="24936">
                  <c:v> $30 805,00 </c:v>
                </c:pt>
                <c:pt idx="24937">
                  <c:v> $26 145,00 </c:v>
                </c:pt>
                <c:pt idx="24938">
                  <c:v> $31 495,00 </c:v>
                </c:pt>
                <c:pt idx="24939">
                  <c:v> $30 380,00 </c:v>
                </c:pt>
                <c:pt idx="24940">
                  <c:v> $39 370,00 </c:v>
                </c:pt>
                <c:pt idx="24941">
                  <c:v> $35 000,00 </c:v>
                </c:pt>
                <c:pt idx="24942">
                  <c:v> $35 000,00 </c:v>
                </c:pt>
                <c:pt idx="24943">
                  <c:v> $35 000,00 </c:v>
                </c:pt>
                <c:pt idx="24944">
                  <c:v> $39 655,00 </c:v>
                </c:pt>
                <c:pt idx="24945">
                  <c:v> $37 685,00 </c:v>
                </c:pt>
                <c:pt idx="24946">
                  <c:v> $37 685,00 </c:v>
                </c:pt>
                <c:pt idx="24947">
                  <c:v> $30 380,00 </c:v>
                </c:pt>
                <c:pt idx="24948">
                  <c:v> $35 000,00 </c:v>
                </c:pt>
                <c:pt idx="24949">
                  <c:v> $33 570,00 </c:v>
                </c:pt>
                <c:pt idx="24950">
                  <c:v> $41 850,00 </c:v>
                </c:pt>
                <c:pt idx="24951">
                  <c:v> $39 330,00 </c:v>
                </c:pt>
                <c:pt idx="24952">
                  <c:v> $49 085,00 </c:v>
                </c:pt>
                <c:pt idx="24953">
                  <c:v> $49 085,00 </c:v>
                </c:pt>
                <c:pt idx="24954">
                  <c:v> $39 330,00 </c:v>
                </c:pt>
                <c:pt idx="24955">
                  <c:v> $43 560,00 </c:v>
                </c:pt>
                <c:pt idx="24956">
                  <c:v> $39 330,00 </c:v>
                </c:pt>
                <c:pt idx="24957">
                  <c:v> $32 960,00 </c:v>
                </c:pt>
                <c:pt idx="24958">
                  <c:v> $41 550,00 </c:v>
                </c:pt>
                <c:pt idx="24959">
                  <c:v> $37 380,00 </c:v>
                </c:pt>
                <c:pt idx="24960">
                  <c:v> $43 270,00 </c:v>
                </c:pt>
                <c:pt idx="24961">
                  <c:v> $48 785,00 </c:v>
                </c:pt>
                <c:pt idx="24962">
                  <c:v> $48 785,00 </c:v>
                </c:pt>
                <c:pt idx="24963">
                  <c:v> $37 380,00 </c:v>
                </c:pt>
                <c:pt idx="24964">
                  <c:v> $41 610,00 </c:v>
                </c:pt>
                <c:pt idx="24965">
                  <c:v> $32 960,00 </c:v>
                </c:pt>
                <c:pt idx="24966">
                  <c:v> $36 170,00 </c:v>
                </c:pt>
                <c:pt idx="24967">
                  <c:v> $30 130,00 </c:v>
                </c:pt>
                <c:pt idx="24968">
                  <c:v> $34 865,00 </c:v>
                </c:pt>
                <c:pt idx="24969">
                  <c:v> $34 865,00 </c:v>
                </c:pt>
                <c:pt idx="24970">
                  <c:v> $34 865,00 </c:v>
                </c:pt>
                <c:pt idx="24971">
                  <c:v> $30 130,00 </c:v>
                </c:pt>
                <c:pt idx="24972">
                  <c:v> $39 335,00 </c:v>
                </c:pt>
                <c:pt idx="24973">
                  <c:v> $34 565,00 </c:v>
                </c:pt>
                <c:pt idx="24974">
                  <c:v> $34 565,00 </c:v>
                </c:pt>
                <c:pt idx="24975">
                  <c:v> $30 130,00 </c:v>
                </c:pt>
                <c:pt idx="24976">
                  <c:v> $34 565,00 </c:v>
                </c:pt>
                <c:pt idx="24977">
                  <c:v> $33 600,00 </c:v>
                </c:pt>
                <c:pt idx="24978">
                  <c:v> $42 670,00 </c:v>
                </c:pt>
                <c:pt idx="24979">
                  <c:v> $37 495,00 </c:v>
                </c:pt>
                <c:pt idx="24980">
                  <c:v> $37 495,00 </c:v>
                </c:pt>
                <c:pt idx="24981">
                  <c:v> $37 495,00 </c:v>
                </c:pt>
                <c:pt idx="24982">
                  <c:v> $42 780,00 </c:v>
                </c:pt>
                <c:pt idx="24983">
                  <c:v> $33 600,00 </c:v>
                </c:pt>
                <c:pt idx="24984">
                  <c:v> $37 495,00 </c:v>
                </c:pt>
                <c:pt idx="24985">
                  <c:v> $36 665,00 </c:v>
                </c:pt>
                <c:pt idx="24986">
                  <c:v> $45 150,00 </c:v>
                </c:pt>
                <c:pt idx="24987">
                  <c:v> $41 700,00 </c:v>
                </c:pt>
                <c:pt idx="24988">
                  <c:v> $41 700,00 </c:v>
                </c:pt>
                <c:pt idx="24989">
                  <c:v> $41 700,00 </c:v>
                </c:pt>
                <c:pt idx="24990">
                  <c:v> $50 990,00 </c:v>
                </c:pt>
                <c:pt idx="24991">
                  <c:v> $50 990,00 </c:v>
                </c:pt>
                <c:pt idx="24992">
                  <c:v> $50 990,00 </c:v>
                </c:pt>
                <c:pt idx="24993">
                  <c:v> $46 685,00 </c:v>
                </c:pt>
                <c:pt idx="24994">
                  <c:v> $41 700,00 </c:v>
                </c:pt>
                <c:pt idx="24995">
                  <c:v> $36 055,00 </c:v>
                </c:pt>
                <c:pt idx="24996">
                  <c:v> $44 850,00 </c:v>
                </c:pt>
                <c:pt idx="24997">
                  <c:v> $39 750,00 </c:v>
                </c:pt>
                <c:pt idx="24998">
                  <c:v> $44 720,00 </c:v>
                </c:pt>
                <c:pt idx="24999">
                  <c:v> $39 750,00 </c:v>
                </c:pt>
                <c:pt idx="25000">
                  <c:v> $39 750,00 </c:v>
                </c:pt>
                <c:pt idx="25001">
                  <c:v> $50 690,00 </c:v>
                </c:pt>
                <c:pt idx="25002">
                  <c:v> $50 690,00 </c:v>
                </c:pt>
                <c:pt idx="25003">
                  <c:v> $50 690,00 </c:v>
                </c:pt>
                <c:pt idx="25004">
                  <c:v> $44 735,00 </c:v>
                </c:pt>
                <c:pt idx="25005">
                  <c:v> $36 055,00 </c:v>
                </c:pt>
                <c:pt idx="25006">
                  <c:v> $39 750,00 </c:v>
                </c:pt>
                <c:pt idx="25007">
                  <c:v> $25 660,00 </c:v>
                </c:pt>
                <c:pt idx="25008">
                  <c:v> $30 585,00 </c:v>
                </c:pt>
                <c:pt idx="25009">
                  <c:v> $30 585,00 </c:v>
                </c:pt>
                <c:pt idx="25010">
                  <c:v> $30 585,00 </c:v>
                </c:pt>
                <c:pt idx="25011">
                  <c:v> $25 660,00 </c:v>
                </c:pt>
                <c:pt idx="25012">
                  <c:v> $35 705,00 </c:v>
                </c:pt>
                <c:pt idx="25013">
                  <c:v> $30 285,00 </c:v>
                </c:pt>
                <c:pt idx="25014">
                  <c:v> $30 285,00 </c:v>
                </c:pt>
                <c:pt idx="25015">
                  <c:v> $30 320,00 </c:v>
                </c:pt>
                <c:pt idx="25016">
                  <c:v> $25 660,00 </c:v>
                </c:pt>
                <c:pt idx="25017">
                  <c:v> $30 285,00 </c:v>
                </c:pt>
                <c:pt idx="25018">
                  <c:v> $29 895,00 </c:v>
                </c:pt>
                <c:pt idx="25019">
                  <c:v> $39 090,00 </c:v>
                </c:pt>
                <c:pt idx="25020">
                  <c:v> $33 790,00 </c:v>
                </c:pt>
                <c:pt idx="25021">
                  <c:v> $33 790,00 </c:v>
                </c:pt>
                <c:pt idx="25022">
                  <c:v> $33 790,00 </c:v>
                </c:pt>
                <c:pt idx="25023">
                  <c:v> $39 275,00 </c:v>
                </c:pt>
                <c:pt idx="25024">
                  <c:v> $37 200,00 </c:v>
                </c:pt>
                <c:pt idx="25025">
                  <c:v> $37 200,00 </c:v>
                </c:pt>
                <c:pt idx="25026">
                  <c:v> $29 895,00 </c:v>
                </c:pt>
                <c:pt idx="25027">
                  <c:v> $33 790,00 </c:v>
                </c:pt>
                <c:pt idx="25028">
                  <c:v> $33 085,00 </c:v>
                </c:pt>
                <c:pt idx="25029">
                  <c:v> $41 570,00 </c:v>
                </c:pt>
                <c:pt idx="25030">
                  <c:v> $38 120,00 </c:v>
                </c:pt>
                <c:pt idx="25031">
                  <c:v> $38 120,00 </c:v>
                </c:pt>
                <c:pt idx="25032">
                  <c:v> $38 120,00 </c:v>
                </c:pt>
                <c:pt idx="25033">
                  <c:v> $47 485,00 </c:v>
                </c:pt>
                <c:pt idx="25034">
                  <c:v> $47 485,00 </c:v>
                </c:pt>
                <c:pt idx="25035">
                  <c:v> $47 485,00 </c:v>
                </c:pt>
                <c:pt idx="25036">
                  <c:v> $43 180,00 </c:v>
                </c:pt>
                <c:pt idx="25037">
                  <c:v> $38 120,00 </c:v>
                </c:pt>
                <c:pt idx="25038">
                  <c:v> $32 475,00 </c:v>
                </c:pt>
                <c:pt idx="25039">
                  <c:v> $41 270,00 </c:v>
                </c:pt>
                <c:pt idx="25040">
                  <c:v> $36 170,00 </c:v>
                </c:pt>
                <c:pt idx="25041">
                  <c:v> $42 790,00 </c:v>
                </c:pt>
                <c:pt idx="25042">
                  <c:v> $36 170,00 </c:v>
                </c:pt>
                <c:pt idx="25043">
                  <c:v> $36 170,00 </c:v>
                </c:pt>
                <c:pt idx="25044">
                  <c:v> $47 185,00 </c:v>
                </c:pt>
                <c:pt idx="25045">
                  <c:v> $47 185,00 </c:v>
                </c:pt>
                <c:pt idx="25046">
                  <c:v> $47 185,00 </c:v>
                </c:pt>
                <c:pt idx="25047">
                  <c:v> $41 230,00 </c:v>
                </c:pt>
                <c:pt idx="25048">
                  <c:v> $32 475,00 </c:v>
                </c:pt>
                <c:pt idx="25049">
                  <c:v> $35 695,00 </c:v>
                </c:pt>
                <c:pt idx="25050">
                  <c:v> $29 220,00 </c:v>
                </c:pt>
                <c:pt idx="25051">
                  <c:v> $33 655,00 </c:v>
                </c:pt>
                <c:pt idx="25052">
                  <c:v> $33 655,00 </c:v>
                </c:pt>
                <c:pt idx="25053">
                  <c:v> $33 655,00 </c:v>
                </c:pt>
                <c:pt idx="25054">
                  <c:v> $28 920,00 </c:v>
                </c:pt>
                <c:pt idx="25055">
                  <c:v> $38 125,00 </c:v>
                </c:pt>
                <c:pt idx="25056">
                  <c:v> $33 355,00 </c:v>
                </c:pt>
                <c:pt idx="25057">
                  <c:v> $33 355,00 </c:v>
                </c:pt>
                <c:pt idx="25058">
                  <c:v> $28 920,00 </c:v>
                </c:pt>
                <c:pt idx="25059">
                  <c:v> $33 355,00 </c:v>
                </c:pt>
                <c:pt idx="25060">
                  <c:v> $32 990,00 </c:v>
                </c:pt>
                <c:pt idx="25061">
                  <c:v> $41 710,00 </c:v>
                </c:pt>
                <c:pt idx="25062">
                  <c:v> $36 635,00 </c:v>
                </c:pt>
                <c:pt idx="25063">
                  <c:v> $36 635,00 </c:v>
                </c:pt>
                <c:pt idx="25064">
                  <c:v> $36 635,00 </c:v>
                </c:pt>
                <c:pt idx="25065">
                  <c:v> $42 170,00 </c:v>
                </c:pt>
                <c:pt idx="25066">
                  <c:v> $32 990,00 </c:v>
                </c:pt>
                <c:pt idx="25067">
                  <c:v> $36 635,00 </c:v>
                </c:pt>
                <c:pt idx="25068">
                  <c:v> $36 055,00 </c:v>
                </c:pt>
                <c:pt idx="25069">
                  <c:v> $43 965,00 </c:v>
                </c:pt>
                <c:pt idx="25070">
                  <c:v> $40 865,00 </c:v>
                </c:pt>
                <c:pt idx="25071">
                  <c:v> $40 865,00 </c:v>
                </c:pt>
                <c:pt idx="25072">
                  <c:v> $49 880,00 </c:v>
                </c:pt>
                <c:pt idx="25073">
                  <c:v> $49 880,00 </c:v>
                </c:pt>
                <c:pt idx="25074">
                  <c:v> $40 865,00 </c:v>
                </c:pt>
                <c:pt idx="25075">
                  <c:v> $46 075,00 </c:v>
                </c:pt>
                <c:pt idx="25076">
                  <c:v> $40 865,00 </c:v>
                </c:pt>
                <c:pt idx="25077">
                  <c:v> $35 445,00 </c:v>
                </c:pt>
                <c:pt idx="25078">
                  <c:v> $43 665,00 </c:v>
                </c:pt>
                <c:pt idx="25079">
                  <c:v> $38 915,00 </c:v>
                </c:pt>
                <c:pt idx="25080">
                  <c:v> $38 915,00 </c:v>
                </c:pt>
                <c:pt idx="25081">
                  <c:v> $49 580,00 </c:v>
                </c:pt>
                <c:pt idx="25082">
                  <c:v> $49 580,00 </c:v>
                </c:pt>
                <c:pt idx="25083">
                  <c:v> $38 915,00 </c:v>
                </c:pt>
                <c:pt idx="25084">
                  <c:v> $44 125,00 </c:v>
                </c:pt>
                <c:pt idx="25085">
                  <c:v> $35 445,00 </c:v>
                </c:pt>
                <c:pt idx="25086">
                  <c:v> $38 915,00 </c:v>
                </c:pt>
                <c:pt idx="25087">
                  <c:v> $25 445,00 </c:v>
                </c:pt>
                <c:pt idx="25088">
                  <c:v> $29 985,00 </c:v>
                </c:pt>
                <c:pt idx="25089">
                  <c:v> $29 985,00 </c:v>
                </c:pt>
                <c:pt idx="25090">
                  <c:v> $29 985,00 </c:v>
                </c:pt>
                <c:pt idx="25091">
                  <c:v> $25 060,00 </c:v>
                </c:pt>
                <c:pt idx="25092">
                  <c:v> $29 685,00 </c:v>
                </c:pt>
                <c:pt idx="25093">
                  <c:v> $35 105,00 </c:v>
                </c:pt>
                <c:pt idx="25094">
                  <c:v> $29 685,00 </c:v>
                </c:pt>
                <c:pt idx="25095">
                  <c:v> $29 570,00 </c:v>
                </c:pt>
                <c:pt idx="25096">
                  <c:v> $25 060,00 </c:v>
                </c:pt>
                <c:pt idx="25097">
                  <c:v> $29 685,00 </c:v>
                </c:pt>
                <c:pt idx="25098">
                  <c:v> $29 645,00 </c:v>
                </c:pt>
                <c:pt idx="25099">
                  <c:v> $38 490,00 </c:v>
                </c:pt>
                <c:pt idx="25100">
                  <c:v> $33 290,00 </c:v>
                </c:pt>
                <c:pt idx="25101">
                  <c:v> $33 290,00 </c:v>
                </c:pt>
                <c:pt idx="25102">
                  <c:v> $33 290,00 </c:v>
                </c:pt>
                <c:pt idx="25103">
                  <c:v> $39 025,00 </c:v>
                </c:pt>
                <c:pt idx="25104">
                  <c:v> $29 645,00 </c:v>
                </c:pt>
                <c:pt idx="25105">
                  <c:v> $33 290,00 </c:v>
                </c:pt>
                <c:pt idx="25106">
                  <c:v> $32 835,00 </c:v>
                </c:pt>
                <c:pt idx="25107">
                  <c:v> $40 745,00 </c:v>
                </c:pt>
                <c:pt idx="25108">
                  <c:v> $37 645,00 </c:v>
                </c:pt>
                <c:pt idx="25109">
                  <c:v> $37 645,00 </c:v>
                </c:pt>
                <c:pt idx="25110">
                  <c:v> $46 735,00 </c:v>
                </c:pt>
                <c:pt idx="25111">
                  <c:v> $46 735,00 </c:v>
                </c:pt>
                <c:pt idx="25112">
                  <c:v> $37 645,00 </c:v>
                </c:pt>
                <c:pt idx="25113">
                  <c:v> $42 930,00 </c:v>
                </c:pt>
                <c:pt idx="25114">
                  <c:v> $37 645,00 </c:v>
                </c:pt>
                <c:pt idx="25115">
                  <c:v> $32 225,00 </c:v>
                </c:pt>
                <c:pt idx="25116">
                  <c:v> $40 445,00 </c:v>
                </c:pt>
                <c:pt idx="25117">
                  <c:v> $35 695,00 </c:v>
                </c:pt>
                <c:pt idx="25118">
                  <c:v> $35 695,00 </c:v>
                </c:pt>
                <c:pt idx="25119">
                  <c:v> $46 435,00 </c:v>
                </c:pt>
                <c:pt idx="25120">
                  <c:v> $46 435,00 </c:v>
                </c:pt>
                <c:pt idx="25121">
                  <c:v> $35 695,00 </c:v>
                </c:pt>
                <c:pt idx="25122">
                  <c:v> $40 980,00 </c:v>
                </c:pt>
                <c:pt idx="25123">
                  <c:v> $32 225,00 </c:v>
                </c:pt>
                <c:pt idx="25124">
                  <c:v> $34 280,00 </c:v>
                </c:pt>
                <c:pt idx="25125">
                  <c:v> $27 160,00 </c:v>
                </c:pt>
                <c:pt idx="25126">
                  <c:v> $32 030,00 </c:v>
                </c:pt>
                <c:pt idx="25127">
                  <c:v> $26 860,00 </c:v>
                </c:pt>
                <c:pt idx="25128">
                  <c:v> $36 365,00 </c:v>
                </c:pt>
                <c:pt idx="25129">
                  <c:v> $31 730,00 </c:v>
                </c:pt>
                <c:pt idx="25130">
                  <c:v> $26 860,00 </c:v>
                </c:pt>
                <c:pt idx="25131">
                  <c:v> $31 140,00 </c:v>
                </c:pt>
                <c:pt idx="25132">
                  <c:v> $40 160,00 </c:v>
                </c:pt>
                <c:pt idx="25133">
                  <c:v> $35 320,00 </c:v>
                </c:pt>
                <c:pt idx="25134">
                  <c:v> $35 320,00 </c:v>
                </c:pt>
                <c:pt idx="25135">
                  <c:v> $35 320,00 </c:v>
                </c:pt>
                <c:pt idx="25136">
                  <c:v> $42 270,00 </c:v>
                </c:pt>
                <c:pt idx="25137">
                  <c:v> $31 140,00 </c:v>
                </c:pt>
                <c:pt idx="25138">
                  <c:v> $35 320,00 </c:v>
                </c:pt>
                <c:pt idx="25139">
                  <c:v> $33 795,00 </c:v>
                </c:pt>
                <c:pt idx="25140">
                  <c:v> $42 315,00 </c:v>
                </c:pt>
                <c:pt idx="25141">
                  <c:v> $37 800,00 </c:v>
                </c:pt>
                <c:pt idx="25142">
                  <c:v> $37 800,00 </c:v>
                </c:pt>
                <c:pt idx="25143">
                  <c:v> $37 800,00 </c:v>
                </c:pt>
                <c:pt idx="25144">
                  <c:v> $48 230,00 </c:v>
                </c:pt>
                <c:pt idx="25145">
                  <c:v> $48 230,00 </c:v>
                </c:pt>
                <c:pt idx="25146">
                  <c:v> $44 425,00 </c:v>
                </c:pt>
                <c:pt idx="25147">
                  <c:v> $37 800,00 </c:v>
                </c:pt>
                <c:pt idx="25148">
                  <c:v> $33 495,00 </c:v>
                </c:pt>
                <c:pt idx="25149">
                  <c:v> $42 015,00 </c:v>
                </c:pt>
                <c:pt idx="25150">
                  <c:v> $37 500,00 </c:v>
                </c:pt>
                <c:pt idx="25151">
                  <c:v> $37 500,00 </c:v>
                </c:pt>
                <c:pt idx="25152">
                  <c:v> $37 500,00 </c:v>
                </c:pt>
                <c:pt idx="25153">
                  <c:v> $47 930,00 </c:v>
                </c:pt>
                <c:pt idx="25154">
                  <c:v> $47 930,00 </c:v>
                </c:pt>
                <c:pt idx="25155">
                  <c:v> $44 125,00 </c:v>
                </c:pt>
                <c:pt idx="25156">
                  <c:v> $33 495,00 </c:v>
                </c:pt>
                <c:pt idx="25157">
                  <c:v> $37 500,00 </c:v>
                </c:pt>
                <c:pt idx="25158">
                  <c:v> $23 485,00 </c:v>
                </c:pt>
                <c:pt idx="25159">
                  <c:v> $28 460,00 </c:v>
                </c:pt>
                <c:pt idx="25160">
                  <c:v> $23 100,00 </c:v>
                </c:pt>
                <c:pt idx="25161">
                  <c:v> $28 160,00 </c:v>
                </c:pt>
                <c:pt idx="25162">
                  <c:v> $33 445,00 </c:v>
                </c:pt>
                <c:pt idx="25163">
                  <c:v> $28 710,00 </c:v>
                </c:pt>
                <c:pt idx="25164">
                  <c:v> $23 100,00 </c:v>
                </c:pt>
                <c:pt idx="25165">
                  <c:v> $27 795,00 </c:v>
                </c:pt>
                <c:pt idx="25166">
                  <c:v> $36 940,00 </c:v>
                </c:pt>
                <c:pt idx="25167">
                  <c:v> $31 975,00 </c:v>
                </c:pt>
                <c:pt idx="25168">
                  <c:v> $31 975,00 </c:v>
                </c:pt>
                <c:pt idx="25169">
                  <c:v> $31 975,00 </c:v>
                </c:pt>
                <c:pt idx="25170">
                  <c:v> $39 125,00 </c:v>
                </c:pt>
                <c:pt idx="25171">
                  <c:v> $27 795,00 </c:v>
                </c:pt>
                <c:pt idx="25172">
                  <c:v> $31 975,00 </c:v>
                </c:pt>
                <c:pt idx="25173">
                  <c:v> $30 575,00 </c:v>
                </c:pt>
                <c:pt idx="25174">
                  <c:v> $39 095,00 </c:v>
                </c:pt>
                <c:pt idx="25175">
                  <c:v> $34 580,00 </c:v>
                </c:pt>
                <c:pt idx="25176">
                  <c:v> $34 580,00 </c:v>
                </c:pt>
                <c:pt idx="25177">
                  <c:v> $45 085,00 </c:v>
                </c:pt>
                <c:pt idx="25178">
                  <c:v> $45 085,00 </c:v>
                </c:pt>
                <c:pt idx="25179">
                  <c:v> $41 280,00 </c:v>
                </c:pt>
                <c:pt idx="25180">
                  <c:v> $34 580,00 </c:v>
                </c:pt>
                <c:pt idx="25181">
                  <c:v> $30 275,00 </c:v>
                </c:pt>
                <c:pt idx="25182">
                  <c:v> $38 795,00 </c:v>
                </c:pt>
                <c:pt idx="25183">
                  <c:v> $34 280,00 </c:v>
                </c:pt>
                <c:pt idx="25184">
                  <c:v> $34 280,00 </c:v>
                </c:pt>
                <c:pt idx="25185">
                  <c:v> $34 280,00 </c:v>
                </c:pt>
                <c:pt idx="25186">
                  <c:v> $44 785,00 </c:v>
                </c:pt>
                <c:pt idx="25187">
                  <c:v> $44 785,00 </c:v>
                </c:pt>
                <c:pt idx="25188">
                  <c:v> $40 980,00 </c:v>
                </c:pt>
                <c:pt idx="25189">
                  <c:v> $30 275,00 </c:v>
                </c:pt>
                <c:pt idx="25190">
                  <c:v> $33 220,00 </c:v>
                </c:pt>
                <c:pt idx="25191">
                  <c:v> $26 885,00 </c:v>
                </c:pt>
                <c:pt idx="25192">
                  <c:v> $26 885,00 </c:v>
                </c:pt>
                <c:pt idx="25193">
                  <c:v> $30 520,00 </c:v>
                </c:pt>
                <c:pt idx="25194">
                  <c:v> $30 520,00 </c:v>
                </c:pt>
                <c:pt idx="25195">
                  <c:v> $26 585,00 </c:v>
                </c:pt>
                <c:pt idx="25196">
                  <c:v> $26 585,00 </c:v>
                </c:pt>
                <c:pt idx="25197">
                  <c:v> $35 055,00 </c:v>
                </c:pt>
                <c:pt idx="25198">
                  <c:v> $30 220,00 </c:v>
                </c:pt>
                <c:pt idx="25199">
                  <c:v> $30 220,00 </c:v>
                </c:pt>
                <c:pt idx="25200">
                  <c:v> $26 585,00 </c:v>
                </c:pt>
                <c:pt idx="25201">
                  <c:v> $31 105,00 </c:v>
                </c:pt>
                <c:pt idx="25202">
                  <c:v> $31 105,00 </c:v>
                </c:pt>
                <c:pt idx="25203">
                  <c:v> $38 850,00 </c:v>
                </c:pt>
                <c:pt idx="25204">
                  <c:v> $34 085,00 </c:v>
                </c:pt>
                <c:pt idx="25205">
                  <c:v> $34 085,00 </c:v>
                </c:pt>
                <c:pt idx="25206">
                  <c:v> $34 085,00 </c:v>
                </c:pt>
                <c:pt idx="25207">
                  <c:v> $41 660,00 </c:v>
                </c:pt>
                <c:pt idx="25208">
                  <c:v> $31 105,00 </c:v>
                </c:pt>
                <c:pt idx="25209">
                  <c:v> $34 085,00 </c:v>
                </c:pt>
                <c:pt idx="25210">
                  <c:v> $33 960,00 </c:v>
                </c:pt>
                <c:pt idx="25211">
                  <c:v> $33 960,00 </c:v>
                </c:pt>
                <c:pt idx="25212">
                  <c:v> $40 705,00 </c:v>
                </c:pt>
                <c:pt idx="25213">
                  <c:v> $36 440,00 </c:v>
                </c:pt>
                <c:pt idx="25214">
                  <c:v> $36 440,00 </c:v>
                </c:pt>
                <c:pt idx="25215">
                  <c:v> $36 440,00 </c:v>
                </c:pt>
                <c:pt idx="25216">
                  <c:v> $46 420,00 </c:v>
                </c:pt>
                <c:pt idx="25217">
                  <c:v> $46 420,00 </c:v>
                </c:pt>
                <c:pt idx="25218">
                  <c:v> $43 515,00 </c:v>
                </c:pt>
                <c:pt idx="25219">
                  <c:v> $33 960,00 </c:v>
                </c:pt>
                <c:pt idx="25220">
                  <c:v> $36 440,00 </c:v>
                </c:pt>
                <c:pt idx="25221">
                  <c:v> $28 905,00 </c:v>
                </c:pt>
                <c:pt idx="25222">
                  <c:v> $22 870,00 </c:v>
                </c:pt>
                <c:pt idx="25223">
                  <c:v> $22 870,00 </c:v>
                </c:pt>
                <c:pt idx="25224">
                  <c:v> $26 950,00 </c:v>
                </c:pt>
                <c:pt idx="25225">
                  <c:v> $26 950,00 </c:v>
                </c:pt>
                <c:pt idx="25226">
                  <c:v> $22 570,00 </c:v>
                </c:pt>
                <c:pt idx="25227">
                  <c:v> $22 570,00 </c:v>
                </c:pt>
                <c:pt idx="25228">
                  <c:v> $26 650,00 </c:v>
                </c:pt>
                <c:pt idx="25229">
                  <c:v> $32 135,00 </c:v>
                </c:pt>
                <c:pt idx="25230">
                  <c:v> $26 650,00 </c:v>
                </c:pt>
                <c:pt idx="25231">
                  <c:v> $22 570,00 </c:v>
                </c:pt>
                <c:pt idx="25232">
                  <c:v> $26 695,00 </c:v>
                </c:pt>
                <c:pt idx="25233">
                  <c:v> $26 695,00 </c:v>
                </c:pt>
                <c:pt idx="25234">
                  <c:v> $35 630,00 </c:v>
                </c:pt>
                <c:pt idx="25235">
                  <c:v> $30 865,00 </c:v>
                </c:pt>
                <c:pt idx="25236">
                  <c:v> $30 865,00 </c:v>
                </c:pt>
                <c:pt idx="25237">
                  <c:v> $30 865,00 </c:v>
                </c:pt>
                <c:pt idx="25238">
                  <c:v> $38 910,00 </c:v>
                </c:pt>
                <c:pt idx="25239">
                  <c:v> $26 695,00 </c:v>
                </c:pt>
                <c:pt idx="25240">
                  <c:v> $30 865,00 </c:v>
                </c:pt>
                <c:pt idx="25241">
                  <c:v> $30 740,00 </c:v>
                </c:pt>
                <c:pt idx="25242">
                  <c:v> $30 740,00 </c:v>
                </c:pt>
                <c:pt idx="25243">
                  <c:v> $37 485,00 </c:v>
                </c:pt>
                <c:pt idx="25244">
                  <c:v> $33 220,00 </c:v>
                </c:pt>
                <c:pt idx="25245">
                  <c:v> $33 220,00 </c:v>
                </c:pt>
                <c:pt idx="25246">
                  <c:v> $33 220,00 </c:v>
                </c:pt>
                <c:pt idx="25247">
                  <c:v> $43 275,00 </c:v>
                </c:pt>
                <c:pt idx="25248">
                  <c:v> $43 275,00 </c:v>
                </c:pt>
                <c:pt idx="25249">
                  <c:v> $40 370,00 </c:v>
                </c:pt>
                <c:pt idx="25250">
                  <c:v> $30 740,00 </c:v>
                </c:pt>
                <c:pt idx="25251">
                  <c:v> $32 165,00 </c:v>
                </c:pt>
                <c:pt idx="25252">
                  <c:v> $25 565,00 </c:v>
                </c:pt>
                <c:pt idx="25253">
                  <c:v> $25 565,00 </c:v>
                </c:pt>
                <c:pt idx="25254">
                  <c:v> $29 300,00 </c:v>
                </c:pt>
                <c:pt idx="25255">
                  <c:v> $29 300,00 </c:v>
                </c:pt>
                <c:pt idx="25256">
                  <c:v> $25 265,00 </c:v>
                </c:pt>
                <c:pt idx="25257">
                  <c:v> $25 265,00 </c:v>
                </c:pt>
                <c:pt idx="25258">
                  <c:v> $34 035,00 </c:v>
                </c:pt>
                <c:pt idx="25259">
                  <c:v> $29 000,00 </c:v>
                </c:pt>
                <c:pt idx="25260">
                  <c:v> $29 000,00 </c:v>
                </c:pt>
                <c:pt idx="25261">
                  <c:v> $25 265,00 </c:v>
                </c:pt>
                <c:pt idx="25262">
                  <c:v> $25 265,00 </c:v>
                </c:pt>
                <c:pt idx="25263">
                  <c:v> $29 650,00 </c:v>
                </c:pt>
                <c:pt idx="25264">
                  <c:v> $37 695,00 </c:v>
                </c:pt>
                <c:pt idx="25265">
                  <c:v> $32 730,00 </c:v>
                </c:pt>
                <c:pt idx="25266">
                  <c:v> $32 730,00 </c:v>
                </c:pt>
                <c:pt idx="25267">
                  <c:v> $32 730,00 </c:v>
                </c:pt>
                <c:pt idx="25268">
                  <c:v> $40 005,00 </c:v>
                </c:pt>
                <c:pt idx="25269">
                  <c:v> $32 730,00 </c:v>
                </c:pt>
                <c:pt idx="25270">
                  <c:v> $32 805,00 </c:v>
                </c:pt>
                <c:pt idx="25271">
                  <c:v> $39 850,00 </c:v>
                </c:pt>
                <c:pt idx="25272">
                  <c:v> $35 385,00 </c:v>
                </c:pt>
                <c:pt idx="25273">
                  <c:v> $35 385,00 </c:v>
                </c:pt>
                <c:pt idx="25274">
                  <c:v> $35 385,00 </c:v>
                </c:pt>
                <c:pt idx="25275">
                  <c:v> $45 810,00 </c:v>
                </c:pt>
                <c:pt idx="25276">
                  <c:v> $42 160,00 </c:v>
                </c:pt>
                <c:pt idx="25277">
                  <c:v> $35 385,00 </c:v>
                </c:pt>
                <c:pt idx="25278">
                  <c:v> $21 110,00 </c:v>
                </c:pt>
                <c:pt idx="25279">
                  <c:v> $21 110,00 </c:v>
                </c:pt>
                <c:pt idx="25280">
                  <c:v> $25 730,00 </c:v>
                </c:pt>
                <c:pt idx="25281">
                  <c:v> $25 730,00 </c:v>
                </c:pt>
                <c:pt idx="25282">
                  <c:v> $20 810,00 </c:v>
                </c:pt>
                <c:pt idx="25283">
                  <c:v> $20 810,00 </c:v>
                </c:pt>
                <c:pt idx="25284">
                  <c:v> $25 430,00 </c:v>
                </c:pt>
                <c:pt idx="25285">
                  <c:v> $31 115,00 </c:v>
                </c:pt>
                <c:pt idx="25286">
                  <c:v> $25 430,00 </c:v>
                </c:pt>
                <c:pt idx="25287">
                  <c:v> $20 810,00 </c:v>
                </c:pt>
                <c:pt idx="25288">
                  <c:v> $20 810,00 </c:v>
                </c:pt>
                <c:pt idx="25289">
                  <c:v> $25 240,00 </c:v>
                </c:pt>
                <c:pt idx="25290">
                  <c:v> $34 475,00 </c:v>
                </c:pt>
                <c:pt idx="25291">
                  <c:v> $29 510,00 </c:v>
                </c:pt>
                <c:pt idx="25292">
                  <c:v> $29 510,00 </c:v>
                </c:pt>
                <c:pt idx="25293">
                  <c:v> $29 510,00 </c:v>
                </c:pt>
                <c:pt idx="25294">
                  <c:v> $37 255,00 </c:v>
                </c:pt>
                <c:pt idx="25295">
                  <c:v> $29 510,00 </c:v>
                </c:pt>
                <c:pt idx="25296">
                  <c:v> $29 585,00 </c:v>
                </c:pt>
                <c:pt idx="25297">
                  <c:v> $36 630,00 </c:v>
                </c:pt>
                <c:pt idx="25298">
                  <c:v> $32 165,00 </c:v>
                </c:pt>
                <c:pt idx="25299">
                  <c:v> $32 165,00 </c:v>
                </c:pt>
                <c:pt idx="25300">
                  <c:v> $32 165,00 </c:v>
                </c:pt>
                <c:pt idx="25301">
                  <c:v> $42 665,00 </c:v>
                </c:pt>
                <c:pt idx="25302">
                  <c:v> $39 015,00 </c:v>
                </c:pt>
                <c:pt idx="25303">
                  <c:v> $42 100,00 </c:v>
                </c:pt>
                <c:pt idx="25304">
                  <c:v> $36 295,00 </c:v>
                </c:pt>
                <c:pt idx="25305">
                  <c:v> $40 545,00 </c:v>
                </c:pt>
                <c:pt idx="25306">
                  <c:v> $40 545,00 </c:v>
                </c:pt>
                <c:pt idx="25307">
                  <c:v> $60 700,00 </c:v>
                </c:pt>
                <c:pt idx="25308">
                  <c:v> $46 500,00 </c:v>
                </c:pt>
                <c:pt idx="25309">
                  <c:v> $65 700,00 </c:v>
                </c:pt>
                <c:pt idx="25310">
                  <c:v> $53 500,00 </c:v>
                </c:pt>
                <c:pt idx="25311">
                  <c:v> $46 500,00 </c:v>
                </c:pt>
                <c:pt idx="25312">
                  <c:v> $40 050,00 </c:v>
                </c:pt>
                <c:pt idx="25313">
                  <c:v> $59 400,00 </c:v>
                </c:pt>
                <c:pt idx="25314">
                  <c:v> $45 200,00 </c:v>
                </c:pt>
                <c:pt idx="25315">
                  <c:v> $63 900,00 </c:v>
                </c:pt>
                <c:pt idx="25316">
                  <c:v> $52 200,00 </c:v>
                </c:pt>
                <c:pt idx="25317">
                  <c:v> $45 200,00 </c:v>
                </c:pt>
                <c:pt idx="25318">
                  <c:v> $39 850,00 </c:v>
                </c:pt>
                <c:pt idx="25319">
                  <c:v> $52 900,00 </c:v>
                </c:pt>
                <c:pt idx="25320">
                  <c:v> $59 200,00 </c:v>
                </c:pt>
                <c:pt idx="25321">
                  <c:v> $45 000,00 </c:v>
                </c:pt>
                <c:pt idx="25322">
                  <c:v> $64 200,00 </c:v>
                </c:pt>
                <c:pt idx="25323">
                  <c:v> $52 000,00 </c:v>
                </c:pt>
                <c:pt idx="25324">
                  <c:v> $45 000,00 </c:v>
                </c:pt>
                <c:pt idx="25325">
                  <c:v> $33 395,00 </c:v>
                </c:pt>
                <c:pt idx="25326">
                  <c:v> $37 645,00 </c:v>
                </c:pt>
                <c:pt idx="25327">
                  <c:v> $37 645,00 </c:v>
                </c:pt>
                <c:pt idx="25328">
                  <c:v> $37 150,00 </c:v>
                </c:pt>
                <c:pt idx="25329">
                  <c:v> $56 500,00 </c:v>
                </c:pt>
                <c:pt idx="25330">
                  <c:v> $42 300,00 </c:v>
                </c:pt>
                <c:pt idx="25331">
                  <c:v> $61 000,00 </c:v>
                </c:pt>
                <c:pt idx="25332">
                  <c:v> $49 300,00 </c:v>
                </c:pt>
                <c:pt idx="25333">
                  <c:v> $42 300,00 </c:v>
                </c:pt>
                <c:pt idx="25334">
                  <c:v> $36 950,00 </c:v>
                </c:pt>
                <c:pt idx="25335">
                  <c:v> $56 300,00 </c:v>
                </c:pt>
                <c:pt idx="25336">
                  <c:v> $42 100,00 </c:v>
                </c:pt>
                <c:pt idx="25337">
                  <c:v> $61 300,00 </c:v>
                </c:pt>
                <c:pt idx="25338">
                  <c:v> $49 100,00 </c:v>
                </c:pt>
                <c:pt idx="25339">
                  <c:v> $41 895,00 </c:v>
                </c:pt>
                <c:pt idx="25340">
                  <c:v> $35 845,00 </c:v>
                </c:pt>
                <c:pt idx="25341">
                  <c:v> $40 195,00 </c:v>
                </c:pt>
                <c:pt idx="25342">
                  <c:v> $46 195,00 </c:v>
                </c:pt>
                <c:pt idx="25343">
                  <c:v> $59 645,00 </c:v>
                </c:pt>
                <c:pt idx="25344">
                  <c:v> $46 195,00 </c:v>
                </c:pt>
                <c:pt idx="25345">
                  <c:v> $59 645,00 </c:v>
                </c:pt>
                <c:pt idx="25346">
                  <c:v> $53 145,00 </c:v>
                </c:pt>
                <c:pt idx="25347">
                  <c:v> $46 195,00 </c:v>
                </c:pt>
                <c:pt idx="25348">
                  <c:v> $39 645,00 </c:v>
                </c:pt>
                <c:pt idx="25349">
                  <c:v> $44 895,00 </c:v>
                </c:pt>
                <c:pt idx="25350">
                  <c:v> $58 345,00 </c:v>
                </c:pt>
                <c:pt idx="25351">
                  <c:v> $44 895,00 </c:v>
                </c:pt>
                <c:pt idx="25352">
                  <c:v> $58 345,00 </c:v>
                </c:pt>
                <c:pt idx="25353">
                  <c:v> $51 845,00 </c:v>
                </c:pt>
                <c:pt idx="25354">
                  <c:v> $44 895,00 </c:v>
                </c:pt>
                <c:pt idx="25355">
                  <c:v> $39 445,00 </c:v>
                </c:pt>
                <c:pt idx="25356">
                  <c:v> $44 695,00 </c:v>
                </c:pt>
                <c:pt idx="25357">
                  <c:v> $52 845,00 </c:v>
                </c:pt>
                <c:pt idx="25358">
                  <c:v> $58 145,00 </c:v>
                </c:pt>
                <c:pt idx="25359">
                  <c:v> $44 695,00 </c:v>
                </c:pt>
                <c:pt idx="25360">
                  <c:v> $58 145,00 </c:v>
                </c:pt>
                <c:pt idx="25361">
                  <c:v> $51 645,00 </c:v>
                </c:pt>
                <c:pt idx="25362">
                  <c:v> $44 695,00 </c:v>
                </c:pt>
                <c:pt idx="25363">
                  <c:v> $33 045,00 </c:v>
                </c:pt>
                <c:pt idx="25364">
                  <c:v> $37 395,00 </c:v>
                </c:pt>
                <c:pt idx="25365">
                  <c:v> $43 395,00 </c:v>
                </c:pt>
                <c:pt idx="25366">
                  <c:v> $56 445,00 </c:v>
                </c:pt>
                <c:pt idx="25367">
                  <c:v> $43 395,00 </c:v>
                </c:pt>
                <c:pt idx="25368">
                  <c:v> $56 445,00 </c:v>
                </c:pt>
                <c:pt idx="25369">
                  <c:v> $49 945,00 </c:v>
                </c:pt>
                <c:pt idx="25370">
                  <c:v> $43 395,00 </c:v>
                </c:pt>
                <c:pt idx="25371">
                  <c:v> $36 845,00 </c:v>
                </c:pt>
                <c:pt idx="25372">
                  <c:v> $42 095,00 </c:v>
                </c:pt>
                <c:pt idx="25373">
                  <c:v> $42 095,00 </c:v>
                </c:pt>
                <c:pt idx="25374">
                  <c:v> $55 145,00 </c:v>
                </c:pt>
                <c:pt idx="25375">
                  <c:v> $55 145,00 </c:v>
                </c:pt>
                <c:pt idx="25376">
                  <c:v> $48 645,00 </c:v>
                </c:pt>
                <c:pt idx="25377">
                  <c:v> $42 095,00 </c:v>
                </c:pt>
                <c:pt idx="25378">
                  <c:v> $36 645,00 </c:v>
                </c:pt>
                <c:pt idx="25379">
                  <c:v> $41 895,00 </c:v>
                </c:pt>
                <c:pt idx="25380">
                  <c:v> $41 895,00 </c:v>
                </c:pt>
                <c:pt idx="25381">
                  <c:v> $54 945,00 </c:v>
                </c:pt>
                <c:pt idx="25382">
                  <c:v> $54 945,00 </c:v>
                </c:pt>
                <c:pt idx="25383">
                  <c:v> $48 445,00 </c:v>
                </c:pt>
                <c:pt idx="25384">
                  <c:v> $39 975,00 </c:v>
                </c:pt>
                <c:pt idx="25385">
                  <c:v> $34 800,00 </c:v>
                </c:pt>
                <c:pt idx="25386">
                  <c:v> $38 770,00 </c:v>
                </c:pt>
                <c:pt idx="25387">
                  <c:v> $44 795,00 </c:v>
                </c:pt>
                <c:pt idx="25388">
                  <c:v> $57 285,00 </c:v>
                </c:pt>
                <c:pt idx="25389">
                  <c:v> $57 285,00 </c:v>
                </c:pt>
                <c:pt idx="25390">
                  <c:v> $44 795,00 </c:v>
                </c:pt>
                <c:pt idx="25391">
                  <c:v> $51 680,00 </c:v>
                </c:pt>
                <c:pt idx="25392">
                  <c:v> $44 795,00 </c:v>
                </c:pt>
                <c:pt idx="25393">
                  <c:v> $38 810,00 </c:v>
                </c:pt>
                <c:pt idx="25394">
                  <c:v> $43 545,00 </c:v>
                </c:pt>
                <c:pt idx="25395">
                  <c:v> $43 545,00 </c:v>
                </c:pt>
                <c:pt idx="25396">
                  <c:v> $56 035,00 </c:v>
                </c:pt>
                <c:pt idx="25397">
                  <c:v> $43 545,00 </c:v>
                </c:pt>
                <c:pt idx="25398">
                  <c:v> $56 035,00 </c:v>
                </c:pt>
                <c:pt idx="25399">
                  <c:v> $50 430,00 </c:v>
                </c:pt>
                <c:pt idx="25400">
                  <c:v> $43 545,00 </c:v>
                </c:pt>
                <c:pt idx="25401">
                  <c:v> $38 610,00 </c:v>
                </c:pt>
                <c:pt idx="25402">
                  <c:v> $38 610,00 </c:v>
                </c:pt>
                <c:pt idx="25403">
                  <c:v> $43 345,00 </c:v>
                </c:pt>
                <c:pt idx="25404">
                  <c:v> $51 160,00 </c:v>
                </c:pt>
                <c:pt idx="25405">
                  <c:v> $43 345,00 </c:v>
                </c:pt>
                <c:pt idx="25406">
                  <c:v> $55 835,00 </c:v>
                </c:pt>
                <c:pt idx="25407">
                  <c:v> $43 345,00 </c:v>
                </c:pt>
                <c:pt idx="25408">
                  <c:v> $50 230,00 </c:v>
                </c:pt>
                <c:pt idx="25409">
                  <c:v> $55 835,00 </c:v>
                </c:pt>
                <c:pt idx="25410">
                  <c:v> $50 230,00 </c:v>
                </c:pt>
                <c:pt idx="25411">
                  <c:v> $43 345,00 </c:v>
                </c:pt>
                <c:pt idx="25412">
                  <c:v> $31 780,00 </c:v>
                </c:pt>
                <c:pt idx="25413">
                  <c:v> $35 755,00 </c:v>
                </c:pt>
                <c:pt idx="25414">
                  <c:v> $41 425,00 </c:v>
                </c:pt>
                <c:pt idx="25415">
                  <c:v> $53 665,00 </c:v>
                </c:pt>
                <c:pt idx="25416">
                  <c:v> $53 665,00 </c:v>
                </c:pt>
                <c:pt idx="25417">
                  <c:v> $41 425,00 </c:v>
                </c:pt>
                <c:pt idx="25418">
                  <c:v> $47 990,00 </c:v>
                </c:pt>
                <c:pt idx="25419">
                  <c:v> $41 425,00 </c:v>
                </c:pt>
                <c:pt idx="25420">
                  <c:v> $35 750,00 </c:v>
                </c:pt>
                <c:pt idx="25421">
                  <c:v> $40 175,00 </c:v>
                </c:pt>
                <c:pt idx="25422">
                  <c:v> $52 415,00 </c:v>
                </c:pt>
                <c:pt idx="25423">
                  <c:v> $40 175,00 </c:v>
                </c:pt>
                <c:pt idx="25424">
                  <c:v> $52 415,00 </c:v>
                </c:pt>
                <c:pt idx="25425">
                  <c:v> $46 740,00 </c:v>
                </c:pt>
                <c:pt idx="25426">
                  <c:v> $40 175,00 </c:v>
                </c:pt>
                <c:pt idx="25427">
                  <c:v> $35 550,00 </c:v>
                </c:pt>
                <c:pt idx="25428">
                  <c:v> $39 975,00 </c:v>
                </c:pt>
                <c:pt idx="25429">
                  <c:v> $52 215,00 </c:v>
                </c:pt>
                <c:pt idx="25430">
                  <c:v> $39 975,00 </c:v>
                </c:pt>
                <c:pt idx="25431">
                  <c:v> $52 215,00 </c:v>
                </c:pt>
                <c:pt idx="25432">
                  <c:v> $46 540,00 </c:v>
                </c:pt>
                <c:pt idx="25433">
                  <c:v> $39 030,00 </c:v>
                </c:pt>
                <c:pt idx="25434">
                  <c:v> $34 005,00 </c:v>
                </c:pt>
                <c:pt idx="25435">
                  <c:v> $37 825,00 </c:v>
                </c:pt>
                <c:pt idx="25436">
                  <c:v> $43 600,00 </c:v>
                </c:pt>
                <c:pt idx="25437">
                  <c:v> $55 820,00 </c:v>
                </c:pt>
                <c:pt idx="25438">
                  <c:v> $55 820,00 </c:v>
                </c:pt>
                <c:pt idx="25439">
                  <c:v> $43 600,00 </c:v>
                </c:pt>
                <c:pt idx="25440">
                  <c:v> $50 290,00 </c:v>
                </c:pt>
                <c:pt idx="25441">
                  <c:v> $43 600,00 </c:v>
                </c:pt>
                <c:pt idx="25442">
                  <c:v> $38 015,00 </c:v>
                </c:pt>
                <c:pt idx="25443">
                  <c:v> $42 600,00 </c:v>
                </c:pt>
                <c:pt idx="25444">
                  <c:v> $42 600,00 </c:v>
                </c:pt>
                <c:pt idx="25445">
                  <c:v> $54 820,00 </c:v>
                </c:pt>
                <c:pt idx="25446">
                  <c:v> $54 820,00 </c:v>
                </c:pt>
                <c:pt idx="25447">
                  <c:v> $42 600,00 </c:v>
                </c:pt>
                <c:pt idx="25448">
                  <c:v> $49 290,00 </c:v>
                </c:pt>
                <c:pt idx="25449">
                  <c:v> $42 600,00 </c:v>
                </c:pt>
                <c:pt idx="25450">
                  <c:v> $37 815,00 </c:v>
                </c:pt>
                <c:pt idx="25451">
                  <c:v> $37 815,00 </c:v>
                </c:pt>
                <c:pt idx="25452">
                  <c:v> $42 400,00 </c:v>
                </c:pt>
                <c:pt idx="25453">
                  <c:v> $50 215,00 </c:v>
                </c:pt>
                <c:pt idx="25454">
                  <c:v> $42 400,00 </c:v>
                </c:pt>
                <c:pt idx="25455">
                  <c:v> $54 620,00 </c:v>
                </c:pt>
                <c:pt idx="25456">
                  <c:v> $54 620,00 </c:v>
                </c:pt>
                <c:pt idx="25457">
                  <c:v> $42 400,00 </c:v>
                </c:pt>
                <c:pt idx="25458">
                  <c:v> $49 090,00 </c:v>
                </c:pt>
                <c:pt idx="25459">
                  <c:v> $49 090,00 </c:v>
                </c:pt>
                <c:pt idx="25460">
                  <c:v> $42 400,00 </c:v>
                </c:pt>
                <c:pt idx="25461">
                  <c:v> $30 985,00 </c:v>
                </c:pt>
                <c:pt idx="25462">
                  <c:v> $34 810,00 </c:v>
                </c:pt>
                <c:pt idx="25463">
                  <c:v> $40 230,00 </c:v>
                </c:pt>
                <c:pt idx="25464">
                  <c:v> $52 200,00 </c:v>
                </c:pt>
                <c:pt idx="25465">
                  <c:v> $52 200,00 </c:v>
                </c:pt>
                <c:pt idx="25466">
                  <c:v> $40 230,00 </c:v>
                </c:pt>
                <c:pt idx="25467">
                  <c:v> $46 600,00 </c:v>
                </c:pt>
                <c:pt idx="25468">
                  <c:v> $40 230,00 </c:v>
                </c:pt>
                <c:pt idx="25469">
                  <c:v> $34 955,00 </c:v>
                </c:pt>
                <c:pt idx="25470">
                  <c:v> $39 230,00 </c:v>
                </c:pt>
                <c:pt idx="25471">
                  <c:v> $51 200,00 </c:v>
                </c:pt>
                <c:pt idx="25472">
                  <c:v> $51 200,00 </c:v>
                </c:pt>
                <c:pt idx="25473">
                  <c:v> $39 230,00 </c:v>
                </c:pt>
                <c:pt idx="25474">
                  <c:v> $45 600,00 </c:v>
                </c:pt>
                <c:pt idx="25475">
                  <c:v> $39 230,00 </c:v>
                </c:pt>
                <c:pt idx="25476">
                  <c:v> $34 755,00 </c:v>
                </c:pt>
                <c:pt idx="25477">
                  <c:v> $39 030,00 </c:v>
                </c:pt>
                <c:pt idx="25478">
                  <c:v> $51 000,00 </c:v>
                </c:pt>
                <c:pt idx="25479">
                  <c:v> $51 000,00 </c:v>
                </c:pt>
                <c:pt idx="25480">
                  <c:v> $39 030,00 </c:v>
                </c:pt>
                <c:pt idx="25481">
                  <c:v> $45 400,00 </c:v>
                </c:pt>
                <c:pt idx="25482">
                  <c:v> $38 160,00 </c:v>
                </c:pt>
                <c:pt idx="25483">
                  <c:v> $32 935,00 </c:v>
                </c:pt>
                <c:pt idx="25484">
                  <c:v> $36 955,00 </c:v>
                </c:pt>
                <c:pt idx="25485">
                  <c:v> $42 330,00 </c:v>
                </c:pt>
                <c:pt idx="25486">
                  <c:v> $53 915,00 </c:v>
                </c:pt>
                <c:pt idx="25487">
                  <c:v> $53 915,00 </c:v>
                </c:pt>
                <c:pt idx="25488">
                  <c:v> $42 330,00 </c:v>
                </c:pt>
                <c:pt idx="25489">
                  <c:v> $48 570,00 </c:v>
                </c:pt>
                <c:pt idx="25490">
                  <c:v> $42 330,00 </c:v>
                </c:pt>
                <c:pt idx="25491">
                  <c:v> $36 745,00 </c:v>
                </c:pt>
                <c:pt idx="25492">
                  <c:v> $41 530,00 </c:v>
                </c:pt>
                <c:pt idx="25493">
                  <c:v> $41 530,00 </c:v>
                </c:pt>
                <c:pt idx="25494">
                  <c:v> $53 115,00 </c:v>
                </c:pt>
                <c:pt idx="25495">
                  <c:v> $53 115,00 </c:v>
                </c:pt>
                <c:pt idx="25496">
                  <c:v> $41 530,00 </c:v>
                </c:pt>
                <c:pt idx="25497">
                  <c:v> $47 770,00 </c:v>
                </c:pt>
                <c:pt idx="25498">
                  <c:v> $41 530,00 </c:v>
                </c:pt>
                <c:pt idx="25499">
                  <c:v> $36 545,00 </c:v>
                </c:pt>
                <c:pt idx="25500">
                  <c:v> $36 545,00 </c:v>
                </c:pt>
                <c:pt idx="25501">
                  <c:v> $41 330,00 </c:v>
                </c:pt>
                <c:pt idx="25502">
                  <c:v> $49 145,00 </c:v>
                </c:pt>
                <c:pt idx="25503">
                  <c:v> $41 330,00 </c:v>
                </c:pt>
                <c:pt idx="25504">
                  <c:v> $52 915,00 </c:v>
                </c:pt>
                <c:pt idx="25505">
                  <c:v> $52 915,00 </c:v>
                </c:pt>
                <c:pt idx="25506">
                  <c:v> $41 330,00 </c:v>
                </c:pt>
                <c:pt idx="25507">
                  <c:v> $47 570,00 </c:v>
                </c:pt>
                <c:pt idx="25508">
                  <c:v> $47 570,00 </c:v>
                </c:pt>
                <c:pt idx="25509">
                  <c:v> $41 330,00 </c:v>
                </c:pt>
                <c:pt idx="25510">
                  <c:v> $30 115,00 </c:v>
                </c:pt>
                <c:pt idx="25511">
                  <c:v> $34 140,00 </c:v>
                </c:pt>
                <c:pt idx="25512">
                  <c:v> $39 160,00 </c:v>
                </c:pt>
                <c:pt idx="25513">
                  <c:v> $50 495,00 </c:v>
                </c:pt>
                <c:pt idx="25514">
                  <c:v> $50 495,00 </c:v>
                </c:pt>
                <c:pt idx="25515">
                  <c:v> $39 160,00 </c:v>
                </c:pt>
                <c:pt idx="25516">
                  <c:v> $45 080,00 </c:v>
                </c:pt>
                <c:pt idx="25517">
                  <c:v> $39 160,00 </c:v>
                </c:pt>
                <c:pt idx="25518">
                  <c:v> $33 885,00 </c:v>
                </c:pt>
                <c:pt idx="25519">
                  <c:v> $38 360,00 </c:v>
                </c:pt>
                <c:pt idx="25520">
                  <c:v> $49 695,00 </c:v>
                </c:pt>
                <c:pt idx="25521">
                  <c:v> $49 695,00 </c:v>
                </c:pt>
                <c:pt idx="25522">
                  <c:v> $38 360,00 </c:v>
                </c:pt>
                <c:pt idx="25523">
                  <c:v> $44 280,00 </c:v>
                </c:pt>
                <c:pt idx="25524">
                  <c:v> $38 360,00 </c:v>
                </c:pt>
                <c:pt idx="25525">
                  <c:v> $33 685,00 </c:v>
                </c:pt>
                <c:pt idx="25526">
                  <c:v> $38 160,00 </c:v>
                </c:pt>
                <c:pt idx="25527">
                  <c:v> $49 495,00 </c:v>
                </c:pt>
                <c:pt idx="25528">
                  <c:v> $49 495,00 </c:v>
                </c:pt>
                <c:pt idx="25529">
                  <c:v> $38 160,00 </c:v>
                </c:pt>
                <c:pt idx="25530">
                  <c:v> $44 080,00 </c:v>
                </c:pt>
                <c:pt idx="25531">
                  <c:v> $36 920,00 </c:v>
                </c:pt>
                <c:pt idx="25532">
                  <c:v> $32 395,00 </c:v>
                </c:pt>
                <c:pt idx="25533">
                  <c:v> $36 115,00 </c:v>
                </c:pt>
                <c:pt idx="25534">
                  <c:v> $41 365,00 </c:v>
                </c:pt>
                <c:pt idx="25535">
                  <c:v> $41 365,00 </c:v>
                </c:pt>
                <c:pt idx="25536">
                  <c:v> $52 675,00 </c:v>
                </c:pt>
                <c:pt idx="25537">
                  <c:v> $52 675,00 </c:v>
                </c:pt>
                <c:pt idx="25538">
                  <c:v> $47 335,00 </c:v>
                </c:pt>
                <c:pt idx="25539">
                  <c:v> $41 365,00 </c:v>
                </c:pt>
                <c:pt idx="25540">
                  <c:v> $36 205,00 </c:v>
                </c:pt>
                <c:pt idx="25541">
                  <c:v> $40 565,00 </c:v>
                </c:pt>
                <c:pt idx="25542">
                  <c:v> $40 565,00 </c:v>
                </c:pt>
                <c:pt idx="25543">
                  <c:v> $40 565,00 </c:v>
                </c:pt>
                <c:pt idx="25544">
                  <c:v> $51 925,00 </c:v>
                </c:pt>
                <c:pt idx="25545">
                  <c:v> $51 925,00 </c:v>
                </c:pt>
                <c:pt idx="25546">
                  <c:v> $46 535,00 </c:v>
                </c:pt>
                <c:pt idx="25547">
                  <c:v> $40 565,00 </c:v>
                </c:pt>
                <c:pt idx="25548">
                  <c:v> $36 005,00 </c:v>
                </c:pt>
                <c:pt idx="25549">
                  <c:v> $36 005,00 </c:v>
                </c:pt>
                <c:pt idx="25550">
                  <c:v> $40 365,00 </c:v>
                </c:pt>
                <c:pt idx="25551">
                  <c:v> $46 955,00 </c:v>
                </c:pt>
                <c:pt idx="25552">
                  <c:v> $40 365,00 </c:v>
                </c:pt>
                <c:pt idx="25553">
                  <c:v> $40 365,00 </c:v>
                </c:pt>
                <c:pt idx="25554">
                  <c:v> $46 335,00 </c:v>
                </c:pt>
                <c:pt idx="25555">
                  <c:v> $51 725,00 </c:v>
                </c:pt>
                <c:pt idx="25556">
                  <c:v> $51 725,00 </c:v>
                </c:pt>
                <c:pt idx="25557">
                  <c:v> $46 335,00 </c:v>
                </c:pt>
                <c:pt idx="25558">
                  <c:v> $40 365,00 </c:v>
                </c:pt>
                <c:pt idx="25559">
                  <c:v> $29 420,00 </c:v>
                </c:pt>
                <c:pt idx="25560">
                  <c:v> $33 100,00 </c:v>
                </c:pt>
                <c:pt idx="25561">
                  <c:v> $37 920,00 </c:v>
                </c:pt>
                <c:pt idx="25562">
                  <c:v> $37 920,00 </c:v>
                </c:pt>
                <c:pt idx="25563">
                  <c:v> $49 230,00 </c:v>
                </c:pt>
                <c:pt idx="25564">
                  <c:v> $49 230,00 </c:v>
                </c:pt>
                <c:pt idx="25565">
                  <c:v> $43 890,00 </c:v>
                </c:pt>
                <c:pt idx="25566">
                  <c:v> $37 920,00 </c:v>
                </c:pt>
                <c:pt idx="25567">
                  <c:v> $33 045,00 </c:v>
                </c:pt>
                <c:pt idx="25568">
                  <c:v> $37 120,00 </c:v>
                </c:pt>
                <c:pt idx="25569">
                  <c:v> $37 120,00 </c:v>
                </c:pt>
                <c:pt idx="25570">
                  <c:v> $48 190,00 </c:v>
                </c:pt>
                <c:pt idx="25571">
                  <c:v> $48 190,00 </c:v>
                </c:pt>
                <c:pt idx="25572">
                  <c:v> $42 895,00 </c:v>
                </c:pt>
                <c:pt idx="25573">
                  <c:v> $37 120,00 </c:v>
                </c:pt>
                <c:pt idx="25574">
                  <c:v> $32 845,00 </c:v>
                </c:pt>
                <c:pt idx="25575">
                  <c:v> $36 920,00 </c:v>
                </c:pt>
                <c:pt idx="25576">
                  <c:v> $36 920,00 </c:v>
                </c:pt>
                <c:pt idx="25577">
                  <c:v> $47 990,00 </c:v>
                </c:pt>
                <c:pt idx="25578">
                  <c:v> $47 990,00 </c:v>
                </c:pt>
                <c:pt idx="25579">
                  <c:v> $42 695,00 </c:v>
                </c:pt>
                <c:pt idx="25580">
                  <c:v> $36 520,00 </c:v>
                </c:pt>
                <c:pt idx="25581">
                  <c:v> $32 195,00 </c:v>
                </c:pt>
                <c:pt idx="25582">
                  <c:v> $35 615,00 </c:v>
                </c:pt>
                <c:pt idx="25583">
                  <c:v> $35 615,00 </c:v>
                </c:pt>
                <c:pt idx="25584">
                  <c:v> $40 965,00 </c:v>
                </c:pt>
                <c:pt idx="25585">
                  <c:v> $40 965,00 </c:v>
                </c:pt>
                <c:pt idx="25586">
                  <c:v> $40 965,00 </c:v>
                </c:pt>
                <c:pt idx="25587">
                  <c:v> $51 335,00 </c:v>
                </c:pt>
                <c:pt idx="25588">
                  <c:v> $51 335,00 </c:v>
                </c:pt>
                <c:pt idx="25589">
                  <c:v> $46 540,00 </c:v>
                </c:pt>
                <c:pt idx="25590">
                  <c:v> $40 965,00 </c:v>
                </c:pt>
                <c:pt idx="25591">
                  <c:v> $36 005,00 </c:v>
                </c:pt>
                <c:pt idx="25592">
                  <c:v> $40 165,00 </c:v>
                </c:pt>
                <c:pt idx="25593">
                  <c:v> $40 165,00 </c:v>
                </c:pt>
                <c:pt idx="25594">
                  <c:v> $40 165,00 </c:v>
                </c:pt>
                <c:pt idx="25595">
                  <c:v> $50 585,00 </c:v>
                </c:pt>
                <c:pt idx="25596">
                  <c:v> $50 585,00 </c:v>
                </c:pt>
                <c:pt idx="25597">
                  <c:v> $45 740,00 </c:v>
                </c:pt>
                <c:pt idx="25598">
                  <c:v> $40 165,00 </c:v>
                </c:pt>
                <c:pt idx="25599">
                  <c:v> $35 805,00 </c:v>
                </c:pt>
                <c:pt idx="25600">
                  <c:v> $35 805,00 </c:v>
                </c:pt>
                <c:pt idx="25601">
                  <c:v> $39 965,00 </c:v>
                </c:pt>
                <c:pt idx="25602">
                  <c:v> $46 655,00 </c:v>
                </c:pt>
                <c:pt idx="25603">
                  <c:v> $39 965,00 </c:v>
                </c:pt>
                <c:pt idx="25604">
                  <c:v> $39 965,00 </c:v>
                </c:pt>
                <c:pt idx="25605">
                  <c:v> $45 540,00 </c:v>
                </c:pt>
                <c:pt idx="25606">
                  <c:v> $50 385,00 </c:v>
                </c:pt>
                <c:pt idx="25607">
                  <c:v> $50 385,00 </c:v>
                </c:pt>
                <c:pt idx="25608">
                  <c:v> $45 540,00 </c:v>
                </c:pt>
                <c:pt idx="25609">
                  <c:v> $39 965,00 </c:v>
                </c:pt>
                <c:pt idx="25610">
                  <c:v> $29 220,00 </c:v>
                </c:pt>
                <c:pt idx="25611">
                  <c:v> $32 400,00 </c:v>
                </c:pt>
                <c:pt idx="25612">
                  <c:v> $32 400,00 </c:v>
                </c:pt>
                <c:pt idx="25613">
                  <c:v> $37 520,00 </c:v>
                </c:pt>
                <c:pt idx="25614">
                  <c:v> $37 520,00 </c:v>
                </c:pt>
                <c:pt idx="25615">
                  <c:v> $37 520,00 </c:v>
                </c:pt>
                <c:pt idx="25616">
                  <c:v> $47 890,00 </c:v>
                </c:pt>
                <c:pt idx="25617">
                  <c:v> $47 890,00 </c:v>
                </c:pt>
                <c:pt idx="25618">
                  <c:v> $43 095,00 </c:v>
                </c:pt>
                <c:pt idx="25619">
                  <c:v> $37 520,00 </c:v>
                </c:pt>
                <c:pt idx="25620">
                  <c:v> $32 845,00 </c:v>
                </c:pt>
                <c:pt idx="25621">
                  <c:v> $36 720,00 </c:v>
                </c:pt>
                <c:pt idx="25622">
                  <c:v> $36 720,00 </c:v>
                </c:pt>
                <c:pt idx="25623">
                  <c:v> $36 720,00 </c:v>
                </c:pt>
                <c:pt idx="25624">
                  <c:v> $47 140,00 </c:v>
                </c:pt>
                <c:pt idx="25625">
                  <c:v> $47 140,00 </c:v>
                </c:pt>
                <c:pt idx="25626">
                  <c:v> $42 295,00 </c:v>
                </c:pt>
                <c:pt idx="25627">
                  <c:v> $36 720,00 </c:v>
                </c:pt>
                <c:pt idx="25628">
                  <c:v> $32 645,00 </c:v>
                </c:pt>
                <c:pt idx="25629">
                  <c:v> $36 520,00 </c:v>
                </c:pt>
                <c:pt idx="25630">
                  <c:v> $36 520,00 </c:v>
                </c:pt>
                <c:pt idx="25631">
                  <c:v> $36 520,00 </c:v>
                </c:pt>
                <c:pt idx="25632">
                  <c:v> $46 940,00 </c:v>
                </c:pt>
                <c:pt idx="25633">
                  <c:v> $46 940,00 </c:v>
                </c:pt>
                <c:pt idx="25634">
                  <c:v> $42 095,00 </c:v>
                </c:pt>
                <c:pt idx="25635">
                  <c:v> $35 615,00 </c:v>
                </c:pt>
                <c:pt idx="25636">
                  <c:v> $30 950,00 </c:v>
                </c:pt>
                <c:pt idx="25637">
                  <c:v> $33 970,00 </c:v>
                </c:pt>
                <c:pt idx="25638">
                  <c:v> $33 970,00 </c:v>
                </c:pt>
                <c:pt idx="25639">
                  <c:v> $39 760,00 </c:v>
                </c:pt>
                <c:pt idx="25640">
                  <c:v> $39 760,00 </c:v>
                </c:pt>
                <c:pt idx="25641">
                  <c:v> $39 760,00 </c:v>
                </c:pt>
                <c:pt idx="25642">
                  <c:v> $48 720,00 </c:v>
                </c:pt>
                <c:pt idx="25643">
                  <c:v> $44 395,00 </c:v>
                </c:pt>
                <c:pt idx="25644">
                  <c:v> $39 760,00 </c:v>
                </c:pt>
                <c:pt idx="25645">
                  <c:v> $34 820,00 </c:v>
                </c:pt>
                <c:pt idx="25646">
                  <c:v> $39 260,00 </c:v>
                </c:pt>
                <c:pt idx="25647">
                  <c:v> $39 260,00 </c:v>
                </c:pt>
                <c:pt idx="25648">
                  <c:v> $39 260,00 </c:v>
                </c:pt>
                <c:pt idx="25649">
                  <c:v> $48 220,00 </c:v>
                </c:pt>
                <c:pt idx="25650">
                  <c:v> $43 895,00 </c:v>
                </c:pt>
                <c:pt idx="25651">
                  <c:v> $39 260,00 </c:v>
                </c:pt>
                <c:pt idx="25652">
                  <c:v> $34 620,00 </c:v>
                </c:pt>
                <c:pt idx="25653">
                  <c:v> $39 060,00 </c:v>
                </c:pt>
                <c:pt idx="25654">
                  <c:v> $45 110,00 </c:v>
                </c:pt>
                <c:pt idx="25655">
                  <c:v> $39 060,00 </c:v>
                </c:pt>
                <c:pt idx="25656">
                  <c:v> $39 060,00 </c:v>
                </c:pt>
                <c:pt idx="25657">
                  <c:v> $48 020,00 </c:v>
                </c:pt>
                <c:pt idx="25658">
                  <c:v> $43 695,00 </c:v>
                </c:pt>
                <c:pt idx="25659">
                  <c:v> $39 060,00 </c:v>
                </c:pt>
                <c:pt idx="25660">
                  <c:v> $27 975,00 </c:v>
                </c:pt>
                <c:pt idx="25661">
                  <c:v> $30 755,00 </c:v>
                </c:pt>
                <c:pt idx="25662">
                  <c:v> $30 755,00 </c:v>
                </c:pt>
                <c:pt idx="25663">
                  <c:v> $36 315,00 </c:v>
                </c:pt>
                <c:pt idx="25664">
                  <c:v> $36 315,00 </c:v>
                </c:pt>
                <c:pt idx="25665">
                  <c:v> $36 315,00 </c:v>
                </c:pt>
                <c:pt idx="25666">
                  <c:v> $45 275,00 </c:v>
                </c:pt>
                <c:pt idx="25667">
                  <c:v> $40 950,00 </c:v>
                </c:pt>
                <c:pt idx="25668">
                  <c:v> $36 315,00 </c:v>
                </c:pt>
                <c:pt idx="25669">
                  <c:v> $31 660,00 </c:v>
                </c:pt>
                <c:pt idx="25670">
                  <c:v> $35 815,00 </c:v>
                </c:pt>
                <c:pt idx="25671">
                  <c:v> $35 815,00 </c:v>
                </c:pt>
                <c:pt idx="25672">
                  <c:v> $35 815,00 </c:v>
                </c:pt>
                <c:pt idx="25673">
                  <c:v> $44 775,00 </c:v>
                </c:pt>
                <c:pt idx="25674">
                  <c:v> $40 450,00 </c:v>
                </c:pt>
                <c:pt idx="25675">
                  <c:v> $35 815,00 </c:v>
                </c:pt>
                <c:pt idx="25676">
                  <c:v> $31 460,00 </c:v>
                </c:pt>
                <c:pt idx="25677">
                  <c:v> $35 615,00 </c:v>
                </c:pt>
                <c:pt idx="25678">
                  <c:v> $35 615,00 </c:v>
                </c:pt>
                <c:pt idx="25679">
                  <c:v> $35 615,00 </c:v>
                </c:pt>
                <c:pt idx="25680">
                  <c:v> $44 575,00 </c:v>
                </c:pt>
                <c:pt idx="25681">
                  <c:v> $40 250,00 </c:v>
                </c:pt>
                <c:pt idx="25682">
                  <c:v> $33 345,00 </c:v>
                </c:pt>
                <c:pt idx="25683">
                  <c:v> $35 245,00 </c:v>
                </c:pt>
                <c:pt idx="25684">
                  <c:v> $40 145,00 </c:v>
                </c:pt>
                <c:pt idx="25685">
                  <c:v> $37 395,00 </c:v>
                </c:pt>
                <c:pt idx="25686">
                  <c:v> $35 545,00 </c:v>
                </c:pt>
                <c:pt idx="25687">
                  <c:v> $31 095,00 </c:v>
                </c:pt>
                <c:pt idx="25688">
                  <c:v> $31 745,00 </c:v>
                </c:pt>
                <c:pt idx="25689">
                  <c:v> $30 895,00 </c:v>
                </c:pt>
                <c:pt idx="25690">
                  <c:v> $30 295,00 </c:v>
                </c:pt>
                <c:pt idx="25691">
                  <c:v> $30 595,00 </c:v>
                </c:pt>
                <c:pt idx="25692">
                  <c:v> $29 995,00 </c:v>
                </c:pt>
                <c:pt idx="25693">
                  <c:v> $33 895,00 </c:v>
                </c:pt>
                <c:pt idx="25694">
                  <c:v> $36 145,00 </c:v>
                </c:pt>
                <c:pt idx="25695">
                  <c:v> $34 345,00 </c:v>
                </c:pt>
                <c:pt idx="25696">
                  <c:v> $32 745,00 </c:v>
                </c:pt>
                <c:pt idx="25697">
                  <c:v> $30 645,00 </c:v>
                </c:pt>
                <c:pt idx="25698">
                  <c:v> $32 695,00 </c:v>
                </c:pt>
                <c:pt idx="25699">
                  <c:v> $39 445,00 </c:v>
                </c:pt>
                <c:pt idx="25700">
                  <c:v> $36 695,00 </c:v>
                </c:pt>
                <c:pt idx="25701">
                  <c:v> $30 395,00 </c:v>
                </c:pt>
                <c:pt idx="25702">
                  <c:v> $31 045,00 </c:v>
                </c:pt>
                <c:pt idx="25703">
                  <c:v> $30 195,00 </c:v>
                </c:pt>
                <c:pt idx="25704">
                  <c:v> $29 595,00 </c:v>
                </c:pt>
                <c:pt idx="25705">
                  <c:v> $29 895,00 </c:v>
                </c:pt>
                <c:pt idx="25706">
                  <c:v> $29 295,00 </c:v>
                </c:pt>
                <c:pt idx="25707">
                  <c:v> $35 495,00 </c:v>
                </c:pt>
                <c:pt idx="25708">
                  <c:v> $33 695,00 </c:v>
                </c:pt>
                <c:pt idx="25709">
                  <c:v> $32 095,00 </c:v>
                </c:pt>
                <c:pt idx="25710">
                  <c:v> $29 995,00 </c:v>
                </c:pt>
                <c:pt idx="25711">
                  <c:v> $31 495,00 </c:v>
                </c:pt>
                <c:pt idx="25712">
                  <c:v> $38 275,00 </c:v>
                </c:pt>
                <c:pt idx="25713">
                  <c:v> $29 485,00 </c:v>
                </c:pt>
                <c:pt idx="25714">
                  <c:v> $28 910,00 </c:v>
                </c:pt>
                <c:pt idx="25715">
                  <c:v> $28 710,00 </c:v>
                </c:pt>
                <c:pt idx="25716">
                  <c:v> $28 135,00 </c:v>
                </c:pt>
                <c:pt idx="25717">
                  <c:v> $37 010,00 </c:v>
                </c:pt>
                <c:pt idx="25718">
                  <c:v> $37 810,00 </c:v>
                </c:pt>
                <c:pt idx="25719">
                  <c:v> $34 150,00 </c:v>
                </c:pt>
                <c:pt idx="25720">
                  <c:v> $28 510,00 </c:v>
                </c:pt>
                <c:pt idx="25721">
                  <c:v> $27 935,00 </c:v>
                </c:pt>
                <c:pt idx="25722">
                  <c:v> $34 085,00 </c:v>
                </c:pt>
                <c:pt idx="25723">
                  <c:v> $32 495,00 </c:v>
                </c:pt>
                <c:pt idx="25724">
                  <c:v> $30 630,00 </c:v>
                </c:pt>
                <c:pt idx="25725">
                  <c:v> $29 865,00 </c:v>
                </c:pt>
                <c:pt idx="25726">
                  <c:v> $30 600,00 </c:v>
                </c:pt>
                <c:pt idx="25727">
                  <c:v> $28 590,00 </c:v>
                </c:pt>
                <c:pt idx="25728">
                  <c:v> $28 015,00 </c:v>
                </c:pt>
                <c:pt idx="25729">
                  <c:v> $27 815,00 </c:v>
                </c:pt>
                <c:pt idx="25730">
                  <c:v> $27 240,00 </c:v>
                </c:pt>
                <c:pt idx="25731">
                  <c:v> $36 115,00 </c:v>
                </c:pt>
                <c:pt idx="25732">
                  <c:v> $36 915,00 </c:v>
                </c:pt>
                <c:pt idx="25733">
                  <c:v> $33 255,00 </c:v>
                </c:pt>
                <c:pt idx="25734">
                  <c:v> $27 615,00 </c:v>
                </c:pt>
                <c:pt idx="25735">
                  <c:v> $27 040,00 </c:v>
                </c:pt>
                <c:pt idx="25736">
                  <c:v> $33 190,00 </c:v>
                </c:pt>
                <c:pt idx="25737">
                  <c:v> $31 600,00 </c:v>
                </c:pt>
                <c:pt idx="25738">
                  <c:v> $29 735,00 </c:v>
                </c:pt>
                <c:pt idx="25739">
                  <c:v> $28 970,00 </c:v>
                </c:pt>
                <c:pt idx="25740">
                  <c:v> $30 520,00 </c:v>
                </c:pt>
                <c:pt idx="25741">
                  <c:v> $35 350,00 </c:v>
                </c:pt>
                <c:pt idx="25742">
                  <c:v> $36 150,00 </c:v>
                </c:pt>
                <c:pt idx="25743">
                  <c:v> $28 010,00 </c:v>
                </c:pt>
                <c:pt idx="25744">
                  <c:v> $27 435,00 </c:v>
                </c:pt>
                <c:pt idx="25745">
                  <c:v> $27 235,00 </c:v>
                </c:pt>
                <c:pt idx="25746">
                  <c:v> $26 660,00 </c:v>
                </c:pt>
                <c:pt idx="25747">
                  <c:v> $26 530,00 </c:v>
                </c:pt>
                <c:pt idx="25748">
                  <c:v> $26 030,00 </c:v>
                </c:pt>
                <c:pt idx="25749">
                  <c:v> $33 255,00 </c:v>
                </c:pt>
                <c:pt idx="25750">
                  <c:v> $32 875,00 </c:v>
                </c:pt>
                <c:pt idx="25751">
                  <c:v> $31 520,00 </c:v>
                </c:pt>
                <c:pt idx="25752">
                  <c:v> $27 035,00 </c:v>
                </c:pt>
                <c:pt idx="25753">
                  <c:v> $26 460,00 </c:v>
                </c:pt>
                <c:pt idx="25754">
                  <c:v> $29 520,00 </c:v>
                </c:pt>
                <c:pt idx="25755">
                  <c:v> $28 630,00 </c:v>
                </c:pt>
                <c:pt idx="25756">
                  <c:v> $24 295,00 </c:v>
                </c:pt>
                <c:pt idx="25757">
                  <c:v> $27 595,00 </c:v>
                </c:pt>
                <c:pt idx="25758">
                  <c:v> $25 945,00 </c:v>
                </c:pt>
                <c:pt idx="25759">
                  <c:v> $26 045,00 </c:v>
                </c:pt>
                <c:pt idx="25760">
                  <c:v> $23 995,00 </c:v>
                </c:pt>
                <c:pt idx="25761">
                  <c:v> $27 295,00 </c:v>
                </c:pt>
                <c:pt idx="25762">
                  <c:v> $25 645,00 </c:v>
                </c:pt>
                <c:pt idx="25763">
                  <c:v> $25 745,00 </c:v>
                </c:pt>
                <c:pt idx="25764">
                  <c:v> $23 445,00 </c:v>
                </c:pt>
                <c:pt idx="25765">
                  <c:v> $26 070,00 </c:v>
                </c:pt>
                <c:pt idx="25766">
                  <c:v> $24 445,00 </c:v>
                </c:pt>
                <c:pt idx="25767">
                  <c:v> $25 070,00 </c:v>
                </c:pt>
                <c:pt idx="25768">
                  <c:v> $23 130,00 </c:v>
                </c:pt>
                <c:pt idx="25769">
                  <c:v> $25 655,00 </c:v>
                </c:pt>
                <c:pt idx="25770">
                  <c:v> $24 130,00 </c:v>
                </c:pt>
                <c:pt idx="25771">
                  <c:v> $24 655,00 </c:v>
                </c:pt>
                <c:pt idx="25772">
                  <c:v> $37 995,00 </c:v>
                </c:pt>
                <c:pt idx="25773">
                  <c:v> $31 995,00 </c:v>
                </c:pt>
                <c:pt idx="25774">
                  <c:v> $31 995,00 </c:v>
                </c:pt>
                <c:pt idx="25775">
                  <c:v> $31 995,00 </c:v>
                </c:pt>
                <c:pt idx="25776">
                  <c:v> $39 045,00 </c:v>
                </c:pt>
                <c:pt idx="25777">
                  <c:v> $34 795,00 </c:v>
                </c:pt>
                <c:pt idx="25778">
                  <c:v> $39 045,00 </c:v>
                </c:pt>
                <c:pt idx="25779">
                  <c:v> $34 795,00 </c:v>
                </c:pt>
                <c:pt idx="25780">
                  <c:v> $39 045,00 </c:v>
                </c:pt>
                <c:pt idx="25781">
                  <c:v> $38 195,00 </c:v>
                </c:pt>
                <c:pt idx="25782">
                  <c:v> $43 595,00 </c:v>
                </c:pt>
                <c:pt idx="25783">
                  <c:v> $43 595,00 </c:v>
                </c:pt>
                <c:pt idx="25784">
                  <c:v> $43 595,00 </c:v>
                </c:pt>
                <c:pt idx="25785">
                  <c:v> $41 595,00 </c:v>
                </c:pt>
                <c:pt idx="25786">
                  <c:v> $37 595,00 </c:v>
                </c:pt>
                <c:pt idx="25787">
                  <c:v> $41 595,00 </c:v>
                </c:pt>
                <c:pt idx="25788">
                  <c:v> $41 595,00 </c:v>
                </c:pt>
                <c:pt idx="25789">
                  <c:v> $41 595,00 </c:v>
                </c:pt>
                <c:pt idx="25790">
                  <c:v> $37 595,00 </c:v>
                </c:pt>
                <c:pt idx="25791">
                  <c:v> $41 595,00 </c:v>
                </c:pt>
                <c:pt idx="25792">
                  <c:v> $27 395,00 </c:v>
                </c:pt>
                <c:pt idx="25793">
                  <c:v> $27 395,00 </c:v>
                </c:pt>
                <c:pt idx="25794">
                  <c:v> $27 395,00 </c:v>
                </c:pt>
                <c:pt idx="25795">
                  <c:v> $35 345,00 </c:v>
                </c:pt>
                <c:pt idx="25796">
                  <c:v> $31 295,00 </c:v>
                </c:pt>
                <c:pt idx="25797">
                  <c:v> $35 345,00 </c:v>
                </c:pt>
                <c:pt idx="25798">
                  <c:v> $31 295,00 </c:v>
                </c:pt>
                <c:pt idx="25799">
                  <c:v> $35 345,00 </c:v>
                </c:pt>
                <c:pt idx="25800">
                  <c:v> $34 595,00 </c:v>
                </c:pt>
                <c:pt idx="25801">
                  <c:v> $39 995,00 </c:v>
                </c:pt>
                <c:pt idx="25802">
                  <c:v> $39 995,00 </c:v>
                </c:pt>
                <c:pt idx="25803">
                  <c:v> $39 995,00 </c:v>
                </c:pt>
                <c:pt idx="25804">
                  <c:v> $37 995,00 </c:v>
                </c:pt>
                <c:pt idx="25805">
                  <c:v> $33 895,00 </c:v>
                </c:pt>
                <c:pt idx="25806">
                  <c:v> $37 995,00 </c:v>
                </c:pt>
                <c:pt idx="25807">
                  <c:v> $37 995,00 </c:v>
                </c:pt>
                <c:pt idx="25808">
                  <c:v> $33 895,00 </c:v>
                </c:pt>
                <c:pt idx="25809">
                  <c:v> $325 000,00 </c:v>
                </c:pt>
                <c:pt idx="25810">
                  <c:v> $492 425,00 </c:v>
                </c:pt>
                <c:pt idx="25811">
                  <c:v> $450 000,00 </c:v>
                </c:pt>
                <c:pt idx="25812">
                  <c:v> $492 425,00 </c:v>
                </c:pt>
                <c:pt idx="25813">
                  <c:v> $417 825,00 </c:v>
                </c:pt>
                <c:pt idx="25814">
                  <c:v> $449 525,00 </c:v>
                </c:pt>
                <c:pt idx="25815">
                  <c:v> $492 425,00 </c:v>
                </c:pt>
                <c:pt idx="25816">
                  <c:v> $492 000,00 </c:v>
                </c:pt>
                <c:pt idx="25817">
                  <c:v> $438 325,00 </c:v>
                </c:pt>
                <c:pt idx="25818">
                  <c:v> $480 175,00 </c:v>
                </c:pt>
                <c:pt idx="25819">
                  <c:v> $479 775,00 </c:v>
                </c:pt>
                <c:pt idx="25820">
                  <c:v> $433 550,00 </c:v>
                </c:pt>
                <c:pt idx="25821">
                  <c:v> $474 990,00 </c:v>
                </c:pt>
                <c:pt idx="25822">
                  <c:v> $474 600,00 </c:v>
                </c:pt>
                <c:pt idx="25823">
                  <c:v> $429 295,00 </c:v>
                </c:pt>
                <c:pt idx="25824">
                  <c:v> $470 295,00 </c:v>
                </c:pt>
                <c:pt idx="25825">
                  <c:v> $469 900,00 </c:v>
                </c:pt>
                <c:pt idx="25826">
                  <c:v> $408 000,00 </c:v>
                </c:pt>
                <c:pt idx="25827">
                  <c:v> $450 000,00 </c:v>
                </c:pt>
                <c:pt idx="25828">
                  <c:v> $380 000,00 </c:v>
                </c:pt>
                <c:pt idx="25829">
                  <c:v> $450 000,00 </c:v>
                </c:pt>
                <c:pt idx="25830">
                  <c:v> $450 000,00 </c:v>
                </c:pt>
                <c:pt idx="25831">
                  <c:v> $450 000,00 </c:v>
                </c:pt>
                <c:pt idx="25832">
                  <c:v> $380 000,00 </c:v>
                </c:pt>
                <c:pt idx="25833">
                  <c:v> $408 000,00 </c:v>
                </c:pt>
                <c:pt idx="25834">
                  <c:v> $450 000,00 </c:v>
                </c:pt>
                <c:pt idx="25835">
                  <c:v> $380 000,00 </c:v>
                </c:pt>
                <c:pt idx="25836">
                  <c:v> $443 000,00 </c:v>
                </c:pt>
                <c:pt idx="25837">
                  <c:v> $423 000,00 </c:v>
                </c:pt>
                <c:pt idx="25838">
                  <c:v> $415 000,00 </c:v>
                </c:pt>
                <c:pt idx="25839">
                  <c:v> $400 000,00 </c:v>
                </c:pt>
                <c:pt idx="25840">
                  <c:v> $407 000,00 </c:v>
                </c:pt>
                <c:pt idx="25841">
                  <c:v> $403 000,00 </c:v>
                </c:pt>
                <c:pt idx="25842">
                  <c:v> $340 000,00 </c:v>
                </c:pt>
                <c:pt idx="25843">
                  <c:v> $333 350,00 </c:v>
                </c:pt>
                <c:pt idx="25844">
                  <c:v> $385 500,00 </c:v>
                </c:pt>
                <c:pt idx="25845">
                  <c:v> $328 750,00 </c:v>
                </c:pt>
                <c:pt idx="25846">
                  <c:v> $328 750,00 </c:v>
                </c:pt>
                <c:pt idx="25847">
                  <c:v> $320 000,00 </c:v>
                </c:pt>
                <c:pt idx="25848">
                  <c:v> $345 900,00 </c:v>
                </c:pt>
                <c:pt idx="25849">
                  <c:v> $311 900,00 </c:v>
                </c:pt>
                <c:pt idx="25850">
                  <c:v> $345 900,00 </c:v>
                </c:pt>
                <c:pt idx="25851">
                  <c:v> $311 900,00 </c:v>
                </c:pt>
                <c:pt idx="25852">
                  <c:v> $295 850,00 </c:v>
                </c:pt>
                <c:pt idx="25853">
                  <c:v> $329 325,00 </c:v>
                </c:pt>
                <c:pt idx="25854">
                  <c:v> $286 750,00 </c:v>
                </c:pt>
                <c:pt idx="25855">
                  <c:v> $319 400,00 </c:v>
                </c:pt>
                <c:pt idx="25856">
                  <c:v> $263 200,00 </c:v>
                </c:pt>
                <c:pt idx="25857">
                  <c:v> $303 300,00 </c:v>
                </c:pt>
                <c:pt idx="25858">
                  <c:v> $246 500,00 </c:v>
                </c:pt>
                <c:pt idx="25859">
                  <c:v> $290 000,00 </c:v>
                </c:pt>
                <c:pt idx="25860">
                  <c:v> $246 500,00 </c:v>
                </c:pt>
                <c:pt idx="25861">
                  <c:v> $290 000,00 </c:v>
                </c:pt>
                <c:pt idx="25862">
                  <c:v> $246 500,00 </c:v>
                </c:pt>
                <c:pt idx="25863">
                  <c:v> $245 000,00 </c:v>
                </c:pt>
                <c:pt idx="25864">
                  <c:v> $320 500,00 </c:v>
                </c:pt>
                <c:pt idx="25865">
                  <c:v> $320 500,00 </c:v>
                </c:pt>
                <c:pt idx="25866">
                  <c:v> $304 350,00 </c:v>
                </c:pt>
                <c:pt idx="25867">
                  <c:v> $294 025,00 </c:v>
                </c:pt>
                <c:pt idx="25868">
                  <c:v> $284 900,00 </c:v>
                </c:pt>
                <c:pt idx="25869">
                  <c:v> $346 300,00 </c:v>
                </c:pt>
                <c:pt idx="25870">
                  <c:v> $346 300,00 </c:v>
                </c:pt>
                <c:pt idx="25871">
                  <c:v> $335 000,00 </c:v>
                </c:pt>
                <c:pt idx="25872">
                  <c:v> $28 100,00 </c:v>
                </c:pt>
                <c:pt idx="25873">
                  <c:v> $23 800,00 </c:v>
                </c:pt>
                <c:pt idx="25874">
                  <c:v> $26 640,00 </c:v>
                </c:pt>
                <c:pt idx="25875">
                  <c:v> $25 290,00 </c:v>
                </c:pt>
                <c:pt idx="25876">
                  <c:v> $29 100,00 </c:v>
                </c:pt>
                <c:pt idx="25877">
                  <c:v> $25 000,00 </c:v>
                </c:pt>
                <c:pt idx="25878">
                  <c:v> $28 000,00 </c:v>
                </c:pt>
                <c:pt idx="25879">
                  <c:v> $25 000,00 </c:v>
                </c:pt>
                <c:pt idx="25880">
                  <c:v> $28 000,00 </c:v>
                </c:pt>
                <c:pt idx="25881">
                  <c:v> $25 000,00 </c:v>
                </c:pt>
                <c:pt idx="25882">
                  <c:v> $28 000,00 </c:v>
                </c:pt>
                <c:pt idx="25883">
                  <c:v> $25 000,00 </c:v>
                </c:pt>
                <c:pt idx="25884">
                  <c:v> $47 650,00 </c:v>
                </c:pt>
                <c:pt idx="25885">
                  <c:v> $44 837,00 </c:v>
                </c:pt>
                <c:pt idx="25886">
                  <c:v> $16 140,00 </c:v>
                </c:pt>
                <c:pt idx="25887">
                  <c:v> $14 650,00 </c:v>
                </c:pt>
                <c:pt idx="25888">
                  <c:v> $18 480,00 </c:v>
                </c:pt>
                <c:pt idx="25889">
                  <c:v> $17 490,00 </c:v>
                </c:pt>
                <c:pt idx="25890">
                  <c:v> $17 930,00 </c:v>
                </c:pt>
                <c:pt idx="25891">
                  <c:v> $13 270,00 </c:v>
                </c:pt>
                <c:pt idx="25892">
                  <c:v> $14 930,00 </c:v>
                </c:pt>
                <c:pt idx="25893">
                  <c:v> $17 930,00 </c:v>
                </c:pt>
                <c:pt idx="25894">
                  <c:v> $13 270,00 </c:v>
                </c:pt>
                <c:pt idx="25895">
                  <c:v> $14 930,00 </c:v>
                </c:pt>
                <c:pt idx="25896">
                  <c:v> $17 890,00 </c:v>
                </c:pt>
                <c:pt idx="25897">
                  <c:v> $12 490,00 </c:v>
                </c:pt>
                <c:pt idx="25898">
                  <c:v> $14 890,00 </c:v>
                </c:pt>
                <c:pt idx="25899">
                  <c:v> $17 690,00 </c:v>
                </c:pt>
                <c:pt idx="25900">
                  <c:v> $12 490,00 </c:v>
                </c:pt>
                <c:pt idx="25901">
                  <c:v> $14 690,00 </c:v>
                </c:pt>
                <c:pt idx="25902">
                  <c:v> $17 690,00 </c:v>
                </c:pt>
                <c:pt idx="25903">
                  <c:v> $12 490,00 </c:v>
                </c:pt>
                <c:pt idx="25904">
                  <c:v> $14 690,00 </c:v>
                </c:pt>
                <c:pt idx="25905">
                  <c:v> $20 990,00 </c:v>
                </c:pt>
                <c:pt idx="25906">
                  <c:v> $11 990,00 </c:v>
                </c:pt>
                <c:pt idx="25907">
                  <c:v> $13 990,00 </c:v>
                </c:pt>
                <c:pt idx="25908">
                  <c:v> $17 990,00 </c:v>
                </c:pt>
                <c:pt idx="25909">
                  <c:v> $16 990,00 </c:v>
                </c:pt>
                <c:pt idx="25910">
                  <c:v> $20 990,00 </c:v>
                </c:pt>
                <c:pt idx="25911">
                  <c:v> $11 990,00 </c:v>
                </c:pt>
                <c:pt idx="25912">
                  <c:v> $13 990,00 </c:v>
                </c:pt>
                <c:pt idx="25913">
                  <c:v> $17 990,00 </c:v>
                </c:pt>
                <c:pt idx="25914">
                  <c:v> $16 990,00 </c:v>
                </c:pt>
                <c:pt idx="25915">
                  <c:v> $16 590,00 </c:v>
                </c:pt>
                <c:pt idx="25916">
                  <c:v> $11 590,00 </c:v>
                </c:pt>
                <c:pt idx="25917">
                  <c:v> $13 590,00 </c:v>
                </c:pt>
                <c:pt idx="25918">
                  <c:v> $28 100,00 </c:v>
                </c:pt>
                <c:pt idx="25919">
                  <c:v> $23 900,00 </c:v>
                </c:pt>
                <c:pt idx="25920">
                  <c:v> $26 740,00 </c:v>
                </c:pt>
                <c:pt idx="25921">
                  <c:v> $25 390,00 </c:v>
                </c:pt>
                <c:pt idx="25922">
                  <c:v> $29 100,00 </c:v>
                </c:pt>
                <c:pt idx="25923">
                  <c:v> $24 295,00 </c:v>
                </c:pt>
                <c:pt idx="25924">
                  <c:v> $34 295,00 </c:v>
                </c:pt>
                <c:pt idx="25925">
                  <c:v> $28 795,00 </c:v>
                </c:pt>
                <c:pt idx="25926">
                  <c:v> $26 695,00 </c:v>
                </c:pt>
                <c:pt idx="25927">
                  <c:v> $30 795,00 </c:v>
                </c:pt>
                <c:pt idx="25928">
                  <c:v> $29 495,00 </c:v>
                </c:pt>
                <c:pt idx="25929">
                  <c:v> $25 695,00 </c:v>
                </c:pt>
                <c:pt idx="25930">
                  <c:v> $22 795,00 </c:v>
                </c:pt>
                <c:pt idx="25931">
                  <c:v> $33 090,00 </c:v>
                </c:pt>
                <c:pt idx="25932">
                  <c:v> $28 540,00 </c:v>
                </c:pt>
                <c:pt idx="25933">
                  <c:v> $27 345,00 </c:v>
                </c:pt>
                <c:pt idx="25934">
                  <c:v> $26 195,00 </c:v>
                </c:pt>
                <c:pt idx="25935">
                  <c:v> $29 395,00 </c:v>
                </c:pt>
                <c:pt idx="25936">
                  <c:v> $23 795,00 </c:v>
                </c:pt>
                <c:pt idx="25937">
                  <c:v> $36 090,00 </c:v>
                </c:pt>
                <c:pt idx="25938">
                  <c:v> $29 195,00 </c:v>
                </c:pt>
                <c:pt idx="25939">
                  <c:v> $25 295,00 </c:v>
                </c:pt>
                <c:pt idx="25940">
                  <c:v> $22 395,00 </c:v>
                </c:pt>
                <c:pt idx="25941">
                  <c:v> $30 795,00 </c:v>
                </c:pt>
                <c:pt idx="25942">
                  <c:v> $25 795,00 </c:v>
                </c:pt>
                <c:pt idx="25943">
                  <c:v> $28 795,00 </c:v>
                </c:pt>
                <c:pt idx="25944">
                  <c:v> $23 395,00 </c:v>
                </c:pt>
                <c:pt idx="25945">
                  <c:v> $33 795,00 </c:v>
                </c:pt>
                <c:pt idx="25946">
                  <c:v> $28 495,00 </c:v>
                </c:pt>
                <c:pt idx="25947">
                  <c:v> $24 595,00 </c:v>
                </c:pt>
                <c:pt idx="25948">
                  <c:v> $22 195,00 </c:v>
                </c:pt>
                <c:pt idx="25949">
                  <c:v> $30 095,00 </c:v>
                </c:pt>
                <c:pt idx="25950">
                  <c:v> $25 095,00 </c:v>
                </c:pt>
                <c:pt idx="25951">
                  <c:v> $28 095,00 </c:v>
                </c:pt>
                <c:pt idx="25952">
                  <c:v> $23 195,00 </c:v>
                </c:pt>
                <c:pt idx="25953">
                  <c:v> $33 095,00 </c:v>
                </c:pt>
                <c:pt idx="25954">
                  <c:v> $27 995,00 </c:v>
                </c:pt>
                <c:pt idx="25955">
                  <c:v> $23 495,00 </c:v>
                </c:pt>
                <c:pt idx="25956">
                  <c:v> $21 995,00 </c:v>
                </c:pt>
                <c:pt idx="25957">
                  <c:v> $29 995,00 </c:v>
                </c:pt>
                <c:pt idx="25958">
                  <c:v> $24 995,00 </c:v>
                </c:pt>
                <c:pt idx="25959">
                  <c:v> $27 995,00 </c:v>
                </c:pt>
                <c:pt idx="25960">
                  <c:v> $22 995,00 </c:v>
                </c:pt>
                <c:pt idx="25961">
                  <c:v> $32 995,00 </c:v>
                </c:pt>
                <c:pt idx="25962">
                  <c:v> $22 495,00 </c:v>
                </c:pt>
                <c:pt idx="25963">
                  <c:v> $24 295,00 </c:v>
                </c:pt>
                <c:pt idx="25964">
                  <c:v> $21 295,00 </c:v>
                </c:pt>
                <c:pt idx="25965">
                  <c:v> $24 295,00 </c:v>
                </c:pt>
                <c:pt idx="25966">
                  <c:v> $21 295,00 </c:v>
                </c:pt>
                <c:pt idx="25967">
                  <c:v> $28 395,00 </c:v>
                </c:pt>
                <c:pt idx="25968">
                  <c:v> $24 795,00 </c:v>
                </c:pt>
                <c:pt idx="25969">
                  <c:v> $26 995,00 </c:v>
                </c:pt>
                <c:pt idx="25970">
                  <c:v> $22 495,00 </c:v>
                </c:pt>
                <c:pt idx="25971">
                  <c:v> $29 995,00 </c:v>
                </c:pt>
                <c:pt idx="25972">
                  <c:v> $27 295,00 </c:v>
                </c:pt>
                <c:pt idx="25973">
                  <c:v> $28 395,00 </c:v>
                </c:pt>
                <c:pt idx="25974">
                  <c:v> $24 795,00 </c:v>
                </c:pt>
                <c:pt idx="25975">
                  <c:v> $26 995,00 </c:v>
                </c:pt>
                <c:pt idx="25976">
                  <c:v> $21 795,00 </c:v>
                </c:pt>
                <c:pt idx="25977">
                  <c:v> $23 595,00 </c:v>
                </c:pt>
                <c:pt idx="25978">
                  <c:v> $20 895,00 </c:v>
                </c:pt>
                <c:pt idx="25979">
                  <c:v> $23 295,00 </c:v>
                </c:pt>
                <c:pt idx="25980">
                  <c:v> $20 595,00 </c:v>
                </c:pt>
                <c:pt idx="25981">
                  <c:v> $28 195,00 </c:v>
                </c:pt>
                <c:pt idx="25982">
                  <c:v> $24 595,00 </c:v>
                </c:pt>
                <c:pt idx="25983">
                  <c:v> $26 895,00 </c:v>
                </c:pt>
                <c:pt idx="25984">
                  <c:v> $22 095,00 </c:v>
                </c:pt>
                <c:pt idx="25985">
                  <c:v> $29 895,00 </c:v>
                </c:pt>
                <c:pt idx="25986">
                  <c:v> $27 095,00 </c:v>
                </c:pt>
                <c:pt idx="25987">
                  <c:v> $27 895,00 </c:v>
                </c:pt>
                <c:pt idx="25988">
                  <c:v> $24 295,00 </c:v>
                </c:pt>
                <c:pt idx="25989">
                  <c:v> $26 595,00 </c:v>
                </c:pt>
                <c:pt idx="25990">
                  <c:v> $21 695,00 </c:v>
                </c:pt>
                <c:pt idx="25991">
                  <c:v> $20 795,00 </c:v>
                </c:pt>
                <c:pt idx="25992">
                  <c:v> $20 495,00 </c:v>
                </c:pt>
                <c:pt idx="25993">
                  <c:v> $23 495,00 </c:v>
                </c:pt>
                <c:pt idx="25994">
                  <c:v> $23 195,00 </c:v>
                </c:pt>
                <c:pt idx="25995">
                  <c:v> $23 495,00 </c:v>
                </c:pt>
                <c:pt idx="25996">
                  <c:v> $20 795,00 </c:v>
                </c:pt>
                <c:pt idx="25997">
                  <c:v> $23 195,00 </c:v>
                </c:pt>
                <c:pt idx="25998">
                  <c:v> $20 495,00 </c:v>
                </c:pt>
                <c:pt idx="25999">
                  <c:v> $28 295,00 </c:v>
                </c:pt>
                <c:pt idx="26000">
                  <c:v> $26 795,00 </c:v>
                </c:pt>
                <c:pt idx="26001">
                  <c:v> $29 995,00 </c:v>
                </c:pt>
                <c:pt idx="26002">
                  <c:v> $27 995,00 </c:v>
                </c:pt>
                <c:pt idx="26003">
                  <c:v> $26 495,00 </c:v>
                </c:pt>
                <c:pt idx="26004">
                  <c:v> $21 995,00 </c:v>
                </c:pt>
                <c:pt idx="26005">
                  <c:v> $21 695,00 </c:v>
                </c:pt>
                <c:pt idx="26006">
                  <c:v> $24 495,00 </c:v>
                </c:pt>
                <c:pt idx="26007">
                  <c:v> $24 195,00 </c:v>
                </c:pt>
                <c:pt idx="26008">
                  <c:v> $24 495,00 </c:v>
                </c:pt>
                <c:pt idx="26009">
                  <c:v> $24 195,00 </c:v>
                </c:pt>
                <c:pt idx="26010">
                  <c:v> $28 295,00 </c:v>
                </c:pt>
                <c:pt idx="26011">
                  <c:v> $24 495,00 </c:v>
                </c:pt>
                <c:pt idx="26012">
                  <c:v> $26 795,00 </c:v>
                </c:pt>
                <c:pt idx="26013">
                  <c:v> $21 995,00 </c:v>
                </c:pt>
                <c:pt idx="26014">
                  <c:v> $29 995,00 </c:v>
                </c:pt>
                <c:pt idx="26015">
                  <c:v> $26 995,00 </c:v>
                </c:pt>
                <c:pt idx="26016">
                  <c:v> $27 995,00 </c:v>
                </c:pt>
                <c:pt idx="26017">
                  <c:v> $24 195,00 </c:v>
                </c:pt>
                <c:pt idx="26018">
                  <c:v> $26 495,00 </c:v>
                </c:pt>
                <c:pt idx="26019">
                  <c:v> $21 495,00 </c:v>
                </c:pt>
                <c:pt idx="26020">
                  <c:v> $20 995,00 </c:v>
                </c:pt>
                <c:pt idx="26021">
                  <c:v> $20 695,00 </c:v>
                </c:pt>
                <c:pt idx="26022">
                  <c:v> $23 495,00 </c:v>
                </c:pt>
                <c:pt idx="26023">
                  <c:v> $23 195,00 </c:v>
                </c:pt>
                <c:pt idx="26024">
                  <c:v> $23 095,00 </c:v>
                </c:pt>
                <c:pt idx="26025">
                  <c:v> $20 595,00 </c:v>
                </c:pt>
                <c:pt idx="26026">
                  <c:v> $22 795,00 </c:v>
                </c:pt>
                <c:pt idx="26027">
                  <c:v> $20 295,00 </c:v>
                </c:pt>
                <c:pt idx="26028">
                  <c:v> $22 195,00 </c:v>
                </c:pt>
                <c:pt idx="26029">
                  <c:v> $21 895,00 </c:v>
                </c:pt>
                <c:pt idx="26030">
                  <c:v> $28 095,00 </c:v>
                </c:pt>
                <c:pt idx="26031">
                  <c:v> $30 295,00 </c:v>
                </c:pt>
                <c:pt idx="26032">
                  <c:v> $27 795,00 </c:v>
                </c:pt>
                <c:pt idx="26033">
                  <c:v> $28 595,00 </c:v>
                </c:pt>
                <c:pt idx="26034">
                  <c:v> $28 295,00 </c:v>
                </c:pt>
                <c:pt idx="26035">
                  <c:v> $24 495,00 </c:v>
                </c:pt>
                <c:pt idx="26036">
                  <c:v> $24 195,00 </c:v>
                </c:pt>
                <c:pt idx="26037">
                  <c:v> $24 095,00 </c:v>
                </c:pt>
                <c:pt idx="26038">
                  <c:v> $26 295,00 </c:v>
                </c:pt>
                <c:pt idx="26039">
                  <c:v> $21 795,00 </c:v>
                </c:pt>
                <c:pt idx="26040">
                  <c:v> $26 495,00 </c:v>
                </c:pt>
                <c:pt idx="26041">
                  <c:v> $28 495,00 </c:v>
                </c:pt>
                <c:pt idx="26042">
                  <c:v> $23 795,00 </c:v>
                </c:pt>
                <c:pt idx="26043">
                  <c:v> $25 995,00 </c:v>
                </c:pt>
                <c:pt idx="26044">
                  <c:v> $24 095,00 </c:v>
                </c:pt>
                <c:pt idx="26045">
                  <c:v> $22 495,00 </c:v>
                </c:pt>
                <c:pt idx="26046">
                  <c:v> $22 895,00 </c:v>
                </c:pt>
                <c:pt idx="26047">
                  <c:v> $19 995,00 </c:v>
                </c:pt>
                <c:pt idx="26048">
                  <c:v> $22 695,00 </c:v>
                </c:pt>
                <c:pt idx="26049">
                  <c:v> $23 095,00 </c:v>
                </c:pt>
                <c:pt idx="26050">
                  <c:v> $20 195,00 </c:v>
                </c:pt>
                <c:pt idx="26051">
                  <c:v> $23 695,00 </c:v>
                </c:pt>
                <c:pt idx="26052">
                  <c:v> $29 995,00 </c:v>
                </c:pt>
                <c:pt idx="26053">
                  <c:v> $28 195,00 </c:v>
                </c:pt>
                <c:pt idx="26054">
                  <c:v> $26 195,00 </c:v>
                </c:pt>
                <c:pt idx="26055">
                  <c:v> $23 495,00 </c:v>
                </c:pt>
                <c:pt idx="26056">
                  <c:v> $23 895,00 </c:v>
                </c:pt>
                <c:pt idx="26057">
                  <c:v> $27 795,00 </c:v>
                </c:pt>
                <c:pt idx="26058">
                  <c:v> $25 995,00 </c:v>
                </c:pt>
                <c:pt idx="26059">
                  <c:v> $27 795,00 </c:v>
                </c:pt>
                <c:pt idx="26060">
                  <c:v> $25 995,00 </c:v>
                </c:pt>
                <c:pt idx="26061">
                  <c:v> $21 195,00 </c:v>
                </c:pt>
                <c:pt idx="26062">
                  <c:v> $27 995,00 </c:v>
                </c:pt>
                <c:pt idx="26063">
                  <c:v> $26 195,00 </c:v>
                </c:pt>
                <c:pt idx="26064">
                  <c:v> $27 995,00 </c:v>
                </c:pt>
                <c:pt idx="26065">
                  <c:v> $26 195,00 </c:v>
                </c:pt>
                <c:pt idx="26066">
                  <c:v> $21 395,00 </c:v>
                </c:pt>
                <c:pt idx="26067">
                  <c:v> $22 695,00 </c:v>
                </c:pt>
                <c:pt idx="26068">
                  <c:v> $27 895,00 </c:v>
                </c:pt>
                <c:pt idx="26069">
                  <c:v> $22 695,00 </c:v>
                </c:pt>
                <c:pt idx="26070">
                  <c:v> $21 195,00 </c:v>
                </c:pt>
                <c:pt idx="26071">
                  <c:v> $26 995,00 </c:v>
                </c:pt>
                <c:pt idx="26072">
                  <c:v> $21 695,00 </c:v>
                </c:pt>
                <c:pt idx="26073">
                  <c:v> $27 895,00 </c:v>
                </c:pt>
                <c:pt idx="26074">
                  <c:v> $22 895,00 </c:v>
                </c:pt>
                <c:pt idx="26075">
                  <c:v> $21 395,00 </c:v>
                </c:pt>
                <c:pt idx="26076">
                  <c:v> $26 995,00 </c:v>
                </c:pt>
                <c:pt idx="26077">
                  <c:v> $21 895,00 </c:v>
                </c:pt>
                <c:pt idx="26078">
                  <c:v> $28 895,00 </c:v>
                </c:pt>
                <c:pt idx="26079">
                  <c:v> $23 495,00 </c:v>
                </c:pt>
                <c:pt idx="26080">
                  <c:v> $26 695,00 </c:v>
                </c:pt>
                <c:pt idx="26081">
                  <c:v> $21 995,00 </c:v>
                </c:pt>
                <c:pt idx="26082">
                  <c:v> $27 995,00 </c:v>
                </c:pt>
                <c:pt idx="26083">
                  <c:v> $22 495,00 </c:v>
                </c:pt>
                <c:pt idx="26084">
                  <c:v> $28 895,00 </c:v>
                </c:pt>
                <c:pt idx="26085">
                  <c:v> $23 695,00 </c:v>
                </c:pt>
                <c:pt idx="26086">
                  <c:v> $26 895,00 </c:v>
                </c:pt>
                <c:pt idx="26087">
                  <c:v> $22 195,00 </c:v>
                </c:pt>
                <c:pt idx="26088">
                  <c:v> $27 995,00 </c:v>
                </c:pt>
                <c:pt idx="26089">
                  <c:v> $22 695,00 </c:v>
                </c:pt>
                <c:pt idx="26090">
                  <c:v> $27 895,00 </c:v>
                </c:pt>
                <c:pt idx="26091">
                  <c:v> $25 995,00 </c:v>
                </c:pt>
                <c:pt idx="26092">
                  <c:v> $27 895,00 </c:v>
                </c:pt>
                <c:pt idx="26093">
                  <c:v> $25 995,00 </c:v>
                </c:pt>
                <c:pt idx="26094">
                  <c:v> $28 695,00 </c:v>
                </c:pt>
                <c:pt idx="26095">
                  <c:v> $26 995,00 </c:v>
                </c:pt>
                <c:pt idx="26096">
                  <c:v> $28 695,00 </c:v>
                </c:pt>
                <c:pt idx="26097">
                  <c:v> $26 995,00 </c:v>
                </c:pt>
                <c:pt idx="26098">
                  <c:v> $23 695,00 </c:v>
                </c:pt>
                <c:pt idx="26099">
                  <c:v> $21 195,00 </c:v>
                </c:pt>
                <c:pt idx="26100">
                  <c:v> $21 695,00 </c:v>
                </c:pt>
                <c:pt idx="26101">
                  <c:v> $23 895,00 </c:v>
                </c:pt>
                <c:pt idx="26102">
                  <c:v> $21 395,00 </c:v>
                </c:pt>
                <c:pt idx="26103">
                  <c:v> $21 895,00 </c:v>
                </c:pt>
                <c:pt idx="26104">
                  <c:v> $24 495,00 </c:v>
                </c:pt>
                <c:pt idx="26105">
                  <c:v> $26 695,00 </c:v>
                </c:pt>
                <c:pt idx="26106">
                  <c:v> $21 995,00 </c:v>
                </c:pt>
                <c:pt idx="26107">
                  <c:v> $22 495,00 </c:v>
                </c:pt>
                <c:pt idx="26108">
                  <c:v> $24 695,00 </c:v>
                </c:pt>
                <c:pt idx="26109">
                  <c:v> $26 895,00 </c:v>
                </c:pt>
                <c:pt idx="26110">
                  <c:v> $22 195,00 </c:v>
                </c:pt>
                <c:pt idx="26111">
                  <c:v> $22 595,00 </c:v>
                </c:pt>
                <c:pt idx="26112">
                  <c:v> $27 895,00 </c:v>
                </c:pt>
                <c:pt idx="26113">
                  <c:v> $24 145,00 </c:v>
                </c:pt>
                <c:pt idx="26114">
                  <c:v> $21 795,00 </c:v>
                </c:pt>
                <c:pt idx="26115">
                  <c:v> $28 695,00 </c:v>
                </c:pt>
                <c:pt idx="26116">
                  <c:v> $24 945,00 </c:v>
                </c:pt>
                <c:pt idx="26117">
                  <c:v> $26 895,00 </c:v>
                </c:pt>
                <c:pt idx="26118">
                  <c:v> $25 645,00 </c:v>
                </c:pt>
                <c:pt idx="26119">
                  <c:v> $27 545,00 </c:v>
                </c:pt>
                <c:pt idx="26120">
                  <c:v> $25 845,00 </c:v>
                </c:pt>
                <c:pt idx="26121">
                  <c:v> $23 845,00 </c:v>
                </c:pt>
                <c:pt idx="26122">
                  <c:v> $21 445,00 </c:v>
                </c:pt>
                <c:pt idx="26123">
                  <c:v> $24 845,00 </c:v>
                </c:pt>
                <c:pt idx="26124">
                  <c:v> $28 345,00 </c:v>
                </c:pt>
                <c:pt idx="26125">
                  <c:v> $26 645,00 </c:v>
                </c:pt>
                <c:pt idx="26126">
                  <c:v> $26 545,00 </c:v>
                </c:pt>
                <c:pt idx="26127">
                  <c:v> $24 645,00 </c:v>
                </c:pt>
                <c:pt idx="26128">
                  <c:v> $22 245,00 </c:v>
                </c:pt>
                <c:pt idx="26129">
                  <c:v> $21 820,00 </c:v>
                </c:pt>
                <c:pt idx="26130">
                  <c:v> $25 095,00 </c:v>
                </c:pt>
                <c:pt idx="26131">
                  <c:v> $24 270,00 </c:v>
                </c:pt>
                <c:pt idx="26132">
                  <c:v> $23 270,00 </c:v>
                </c:pt>
                <c:pt idx="26133">
                  <c:v> $21 020,00 </c:v>
                </c:pt>
                <c:pt idx="26134">
                  <c:v> $27 645,00 </c:v>
                </c:pt>
                <c:pt idx="26135">
                  <c:v> $25 895,00 </c:v>
                </c:pt>
                <c:pt idx="26136">
                  <c:v> $25 070,00 </c:v>
                </c:pt>
                <c:pt idx="26137">
                  <c:v> $25 820,00 </c:v>
                </c:pt>
                <c:pt idx="26138">
                  <c:v> $24 070,00 </c:v>
                </c:pt>
                <c:pt idx="26139">
                  <c:v> $25 645,00 </c:v>
                </c:pt>
                <c:pt idx="26140">
                  <c:v> $23 095,00 </c:v>
                </c:pt>
                <c:pt idx="26141">
                  <c:v> $20 845,00 </c:v>
                </c:pt>
                <c:pt idx="26142">
                  <c:v> $24 095,00 </c:v>
                </c:pt>
                <c:pt idx="26143">
                  <c:v> $23 895,00 </c:v>
                </c:pt>
                <c:pt idx="26144">
                  <c:v> $21 645,00 </c:v>
                </c:pt>
                <c:pt idx="26145">
                  <c:v> $24 895,00 </c:v>
                </c:pt>
                <c:pt idx="26146">
                  <c:v> $24 695,00 </c:v>
                </c:pt>
                <c:pt idx="26147">
                  <c:v> $22 895,00 </c:v>
                </c:pt>
                <c:pt idx="26148">
                  <c:v> $23 695,00 </c:v>
                </c:pt>
                <c:pt idx="26149">
                  <c:v> $21 095,00 </c:v>
                </c:pt>
                <c:pt idx="26150">
                  <c:v> $23 895,00 </c:v>
                </c:pt>
                <c:pt idx="26151">
                  <c:v> $20 295,00 </c:v>
                </c:pt>
                <c:pt idx="26152">
                  <c:v> $25 395,00 </c:v>
                </c:pt>
                <c:pt idx="26153">
                  <c:v> $21 095,00 </c:v>
                </c:pt>
                <c:pt idx="26154">
                  <c:v> $23 895,00 </c:v>
                </c:pt>
                <c:pt idx="26155">
                  <c:v> $22 895,00 </c:v>
                </c:pt>
                <c:pt idx="26156">
                  <c:v> $20 295,00 </c:v>
                </c:pt>
                <c:pt idx="26157">
                  <c:v> $24 695,00 </c:v>
                </c:pt>
                <c:pt idx="26158">
                  <c:v> $23 695,00 </c:v>
                </c:pt>
                <c:pt idx="26159">
                  <c:v> $20 895,00 </c:v>
                </c:pt>
                <c:pt idx="26160">
                  <c:v> $22 595,00 </c:v>
                </c:pt>
                <c:pt idx="26161">
                  <c:v> $20 095,00 </c:v>
                </c:pt>
                <c:pt idx="26162">
                  <c:v> $23 395,00 </c:v>
                </c:pt>
                <c:pt idx="26163">
                  <c:v> $23 295,00 </c:v>
                </c:pt>
                <c:pt idx="26164">
                  <c:v> $19 995,00 </c:v>
                </c:pt>
                <c:pt idx="26165">
                  <c:v> $22 495,00 </c:v>
                </c:pt>
                <c:pt idx="26166">
                  <c:v> $18 695,00 </c:v>
                </c:pt>
                <c:pt idx="26167">
                  <c:v> $20 795,00 </c:v>
                </c:pt>
                <c:pt idx="26168">
                  <c:v> $20 795,00 </c:v>
                </c:pt>
                <c:pt idx="26169">
                  <c:v> $22 495,00 </c:v>
                </c:pt>
                <c:pt idx="26170">
                  <c:v> $22 195,00 </c:v>
                </c:pt>
                <c:pt idx="26171">
                  <c:v> $19 995,00 </c:v>
                </c:pt>
                <c:pt idx="26172">
                  <c:v> $18 695,00 </c:v>
                </c:pt>
                <c:pt idx="26173">
                  <c:v> $23 295,00 </c:v>
                </c:pt>
                <c:pt idx="26174">
                  <c:v> $22 995,00 </c:v>
                </c:pt>
                <c:pt idx="26175">
                  <c:v> $38 995,00 </c:v>
                </c:pt>
                <c:pt idx="26176">
                  <c:v> $34 195,00 </c:v>
                </c:pt>
                <c:pt idx="26177">
                  <c:v> $38 995,00 </c:v>
                </c:pt>
                <c:pt idx="26178">
                  <c:v> $31 995,00 </c:v>
                </c:pt>
                <c:pt idx="26179">
                  <c:v> $44 695,00 </c:v>
                </c:pt>
                <c:pt idx="26180">
                  <c:v> $34 195,00 </c:v>
                </c:pt>
                <c:pt idx="26181">
                  <c:v> $22 895,00 </c:v>
                </c:pt>
                <c:pt idx="26182">
                  <c:v> $34 995,00 </c:v>
                </c:pt>
                <c:pt idx="26183">
                  <c:v> $22 895,00 </c:v>
                </c:pt>
                <c:pt idx="26184">
                  <c:v> $21 895,00 </c:v>
                </c:pt>
                <c:pt idx="26185">
                  <c:v> $23 895,00 </c:v>
                </c:pt>
                <c:pt idx="26186">
                  <c:v> $27 195,00 </c:v>
                </c:pt>
                <c:pt idx="26187">
                  <c:v> $22 795,00 </c:v>
                </c:pt>
                <c:pt idx="26188">
                  <c:v> $22 595,00 </c:v>
                </c:pt>
                <c:pt idx="26189">
                  <c:v> $21 795,00 </c:v>
                </c:pt>
                <c:pt idx="26190">
                  <c:v> $23 595,00 </c:v>
                </c:pt>
                <c:pt idx="26191">
                  <c:v> $26 295,00 </c:v>
                </c:pt>
                <c:pt idx="26192">
                  <c:v> $26 395,00 </c:v>
                </c:pt>
                <c:pt idx="26193">
                  <c:v> $29 995,00 </c:v>
                </c:pt>
                <c:pt idx="26194">
                  <c:v> $22 395,00 </c:v>
                </c:pt>
                <c:pt idx="26195">
                  <c:v> $21 595,00 </c:v>
                </c:pt>
                <c:pt idx="26196">
                  <c:v> $23 395,00 </c:v>
                </c:pt>
                <c:pt idx="26197">
                  <c:v> $25 095,00 </c:v>
                </c:pt>
                <c:pt idx="26198">
                  <c:v> $25 995,00 </c:v>
                </c:pt>
                <c:pt idx="26199">
                  <c:v> $29 295,00 </c:v>
                </c:pt>
                <c:pt idx="26200">
                  <c:v> $21 595,00 </c:v>
                </c:pt>
                <c:pt idx="26201">
                  <c:v> $23 295,00 </c:v>
                </c:pt>
                <c:pt idx="26202">
                  <c:v> $24 795,00 </c:v>
                </c:pt>
                <c:pt idx="26203">
                  <c:v> $25 995,00 </c:v>
                </c:pt>
                <c:pt idx="26204">
                  <c:v> $21 995,00 </c:v>
                </c:pt>
                <c:pt idx="26205">
                  <c:v> $22 995,00 </c:v>
                </c:pt>
                <c:pt idx="26206">
                  <c:v> $24 495,00 </c:v>
                </c:pt>
                <c:pt idx="26207">
                  <c:v> $29 295,00 </c:v>
                </c:pt>
                <c:pt idx="26208">
                  <c:v> $24 495,00 </c:v>
                </c:pt>
                <c:pt idx="26209">
                  <c:v> $21 995,00 </c:v>
                </c:pt>
                <c:pt idx="26210">
                  <c:v> $22 995,00 </c:v>
                </c:pt>
                <c:pt idx="26211">
                  <c:v> $26 345,00 </c:v>
                </c:pt>
                <c:pt idx="26212">
                  <c:v> $38 995,00 </c:v>
                </c:pt>
                <c:pt idx="26213">
                  <c:v> $34 995,00 </c:v>
                </c:pt>
                <c:pt idx="26214">
                  <c:v> $36 795,00 </c:v>
                </c:pt>
                <c:pt idx="26215">
                  <c:v> $28 445,00 </c:v>
                </c:pt>
                <c:pt idx="26216">
                  <c:v> $32 845,00 </c:v>
                </c:pt>
                <c:pt idx="26217">
                  <c:v> $25 895,00 </c:v>
                </c:pt>
                <c:pt idx="26218">
                  <c:v> $38 690,00 </c:v>
                </c:pt>
                <c:pt idx="26219">
                  <c:v> $35 395,00 </c:v>
                </c:pt>
                <c:pt idx="26220">
                  <c:v> $36 490,00 </c:v>
                </c:pt>
                <c:pt idx="26221">
                  <c:v> $27 995,00 </c:v>
                </c:pt>
                <c:pt idx="26222">
                  <c:v> $32 695,00 </c:v>
                </c:pt>
                <c:pt idx="26223">
                  <c:v> $24 995,00 </c:v>
                </c:pt>
                <c:pt idx="26224">
                  <c:v> $27 695,00 </c:v>
                </c:pt>
                <c:pt idx="26225">
                  <c:v> $30 695,00 </c:v>
                </c:pt>
                <c:pt idx="26226">
                  <c:v> $25 295,00 </c:v>
                </c:pt>
                <c:pt idx="26227">
                  <c:v> $33 395,00 </c:v>
                </c:pt>
                <c:pt idx="26228">
                  <c:v> $27 395,00 </c:v>
                </c:pt>
                <c:pt idx="26229">
                  <c:v> $30 395,00 </c:v>
                </c:pt>
                <c:pt idx="26230">
                  <c:v> $24 895,00 </c:v>
                </c:pt>
                <c:pt idx="26231">
                  <c:v> $27 295,00 </c:v>
                </c:pt>
                <c:pt idx="26232">
                  <c:v> $30 295,00 </c:v>
                </c:pt>
                <c:pt idx="26233">
                  <c:v> $25 195,00 </c:v>
                </c:pt>
                <c:pt idx="26234">
                  <c:v> $32 995,00 </c:v>
                </c:pt>
                <c:pt idx="26235">
                  <c:v> $26 995,00 </c:v>
                </c:pt>
                <c:pt idx="26236">
                  <c:v> $29 995,00 </c:v>
                </c:pt>
                <c:pt idx="26237">
                  <c:v> $24 495,00 </c:v>
                </c:pt>
                <c:pt idx="26238">
                  <c:v> $32 095,00 </c:v>
                </c:pt>
                <c:pt idx="26239">
                  <c:v> $26 095,00 </c:v>
                </c:pt>
                <c:pt idx="26240">
                  <c:v> $23 795,00 </c:v>
                </c:pt>
                <c:pt idx="26241">
                  <c:v> $25 795,00 </c:v>
                </c:pt>
                <c:pt idx="26242">
                  <c:v> $23 495,00 </c:v>
                </c:pt>
                <c:pt idx="26243">
                  <c:v> $27 095,00 </c:v>
                </c:pt>
                <c:pt idx="26244">
                  <c:v> $29 395,00 </c:v>
                </c:pt>
                <c:pt idx="26245">
                  <c:v> $24 795,00 </c:v>
                </c:pt>
                <c:pt idx="26246">
                  <c:v> $26 795,00 </c:v>
                </c:pt>
                <c:pt idx="26247">
                  <c:v> $29 095,00 </c:v>
                </c:pt>
                <c:pt idx="26248">
                  <c:v> $24 495,00 </c:v>
                </c:pt>
                <c:pt idx="26249">
                  <c:v> $32 095,00 </c:v>
                </c:pt>
                <c:pt idx="26250">
                  <c:v> $28 495,00 </c:v>
                </c:pt>
                <c:pt idx="26251">
                  <c:v> $25 295,00 </c:v>
                </c:pt>
                <c:pt idx="26252">
                  <c:v> $23 795,00 </c:v>
                </c:pt>
                <c:pt idx="26253">
                  <c:v> $24 995,00 </c:v>
                </c:pt>
                <c:pt idx="26254">
                  <c:v> $23 495,00 </c:v>
                </c:pt>
                <c:pt idx="26255">
                  <c:v> $26 295,00 </c:v>
                </c:pt>
                <c:pt idx="26256">
                  <c:v> $29 395,00 </c:v>
                </c:pt>
                <c:pt idx="26257">
                  <c:v> $24 795,00 </c:v>
                </c:pt>
                <c:pt idx="26258">
                  <c:v> $25 995,00 </c:v>
                </c:pt>
                <c:pt idx="26259">
                  <c:v> $29 095,00 </c:v>
                </c:pt>
                <c:pt idx="26260">
                  <c:v> $24 295,00 </c:v>
                </c:pt>
                <c:pt idx="26261">
                  <c:v> $29 495,00 </c:v>
                </c:pt>
                <c:pt idx="26262">
                  <c:v> $31 695,00 </c:v>
                </c:pt>
                <c:pt idx="26263">
                  <c:v> $28 295,00 </c:v>
                </c:pt>
                <c:pt idx="26264">
                  <c:v> $25 095,00 </c:v>
                </c:pt>
                <c:pt idx="26265">
                  <c:v> $23 595,00 </c:v>
                </c:pt>
                <c:pt idx="26266">
                  <c:v> $24 795,00 </c:v>
                </c:pt>
                <c:pt idx="26267">
                  <c:v> $23 295,00 </c:v>
                </c:pt>
                <c:pt idx="26268">
                  <c:v> $26 095,00 </c:v>
                </c:pt>
                <c:pt idx="26269">
                  <c:v> $28 995,00 </c:v>
                </c:pt>
                <c:pt idx="26270">
                  <c:v> $24 595,00 </c:v>
                </c:pt>
                <c:pt idx="26271">
                  <c:v> $25 795,00 </c:v>
                </c:pt>
                <c:pt idx="26272">
                  <c:v> $28 695,00 </c:v>
                </c:pt>
                <c:pt idx="26273">
                  <c:v> $24 195,00 </c:v>
                </c:pt>
                <c:pt idx="26274">
                  <c:v> $29 195,00 </c:v>
                </c:pt>
                <c:pt idx="26275">
                  <c:v> $29 195,00 </c:v>
                </c:pt>
                <c:pt idx="26276">
                  <c:v> $29 195,00 </c:v>
                </c:pt>
                <c:pt idx="26277">
                  <c:v> $31 495,00 </c:v>
                </c:pt>
                <c:pt idx="26278">
                  <c:v> $31 495,00 </c:v>
                </c:pt>
                <c:pt idx="26279">
                  <c:v> $31 495,00 </c:v>
                </c:pt>
                <c:pt idx="26280">
                  <c:v> $28 195,00 </c:v>
                </c:pt>
                <c:pt idx="26281">
                  <c:v> $24 795,00 </c:v>
                </c:pt>
                <c:pt idx="26282">
                  <c:v> $24 795,00 </c:v>
                </c:pt>
                <c:pt idx="26283">
                  <c:v> $24 795,00 </c:v>
                </c:pt>
                <c:pt idx="26284">
                  <c:v> $24 795,00 </c:v>
                </c:pt>
                <c:pt idx="26285">
                  <c:v> $24 795,00 </c:v>
                </c:pt>
                <c:pt idx="26286">
                  <c:v> $23 495,00 </c:v>
                </c:pt>
                <c:pt idx="26287">
                  <c:v> $24 495,00 </c:v>
                </c:pt>
                <c:pt idx="26288">
                  <c:v> $24 495,00 </c:v>
                </c:pt>
                <c:pt idx="26289">
                  <c:v> $24 495,00 </c:v>
                </c:pt>
                <c:pt idx="26290">
                  <c:v> $24 495,00 </c:v>
                </c:pt>
                <c:pt idx="26291">
                  <c:v> $24 495,00 </c:v>
                </c:pt>
                <c:pt idx="26292">
                  <c:v> $23 195,00 </c:v>
                </c:pt>
                <c:pt idx="26293">
                  <c:v> $25 795,00 </c:v>
                </c:pt>
                <c:pt idx="26294">
                  <c:v> $25 795,00 </c:v>
                </c:pt>
                <c:pt idx="26295">
                  <c:v> $25 795,00 </c:v>
                </c:pt>
                <c:pt idx="26296">
                  <c:v> $25 795,00 </c:v>
                </c:pt>
                <c:pt idx="26297">
                  <c:v> $25 795,00 </c:v>
                </c:pt>
                <c:pt idx="26298">
                  <c:v> $28 795,00 </c:v>
                </c:pt>
                <c:pt idx="26299">
                  <c:v> $28 795,00 </c:v>
                </c:pt>
                <c:pt idx="26300">
                  <c:v> $28 795,00 </c:v>
                </c:pt>
                <c:pt idx="26301">
                  <c:v> $24 495,00 </c:v>
                </c:pt>
                <c:pt idx="26302">
                  <c:v> $25 495,00 </c:v>
                </c:pt>
                <c:pt idx="26303">
                  <c:v> $25 495,00 </c:v>
                </c:pt>
                <c:pt idx="26304">
                  <c:v> $25 495,00 </c:v>
                </c:pt>
                <c:pt idx="26305">
                  <c:v> $25 495,00 </c:v>
                </c:pt>
                <c:pt idx="26306">
                  <c:v> $25 495,00 </c:v>
                </c:pt>
                <c:pt idx="26307">
                  <c:v> $28 495,00 </c:v>
                </c:pt>
                <c:pt idx="26308">
                  <c:v> $28 495,00 </c:v>
                </c:pt>
                <c:pt idx="26309">
                  <c:v> $28 495,00 </c:v>
                </c:pt>
                <c:pt idx="26310">
                  <c:v> $23 995,00 </c:v>
                </c:pt>
                <c:pt idx="26311">
                  <c:v> $28 995,00 </c:v>
                </c:pt>
                <c:pt idx="26312">
                  <c:v> $29 990,00 </c:v>
                </c:pt>
                <c:pt idx="26313">
                  <c:v> $30 985,00 </c:v>
                </c:pt>
                <c:pt idx="26314">
                  <c:v> $29 990,00 </c:v>
                </c:pt>
                <c:pt idx="26315">
                  <c:v> $33 990,00 </c:v>
                </c:pt>
                <c:pt idx="26316">
                  <c:v> $31 990,00 </c:v>
                </c:pt>
                <c:pt idx="26317">
                  <c:v> $30 995,00 </c:v>
                </c:pt>
                <c:pt idx="26318">
                  <c:v> $27 995,00 </c:v>
                </c:pt>
                <c:pt idx="26319">
                  <c:v> $27 085,00 </c:v>
                </c:pt>
                <c:pt idx="26320">
                  <c:v> $25 590,00 </c:v>
                </c:pt>
                <c:pt idx="26321">
                  <c:v> $25 590,00 </c:v>
                </c:pt>
                <c:pt idx="26322">
                  <c:v> $26 090,00 </c:v>
                </c:pt>
                <c:pt idx="26323">
                  <c:v> $26 090,00 </c:v>
                </c:pt>
                <c:pt idx="26324">
                  <c:v> $25 095,00 </c:v>
                </c:pt>
                <c:pt idx="26325">
                  <c:v> $24 595,00 </c:v>
                </c:pt>
                <c:pt idx="26326">
                  <c:v> $23 295,00 </c:v>
                </c:pt>
                <c:pt idx="26327">
                  <c:v> $26 785,00 </c:v>
                </c:pt>
                <c:pt idx="26328">
                  <c:v> $25 290,00 </c:v>
                </c:pt>
                <c:pt idx="26329">
                  <c:v> $25 290,00 </c:v>
                </c:pt>
                <c:pt idx="26330">
                  <c:v> $25 790,00 </c:v>
                </c:pt>
                <c:pt idx="26331">
                  <c:v> $25 790,00 </c:v>
                </c:pt>
                <c:pt idx="26332">
                  <c:v> $24 795,00 </c:v>
                </c:pt>
                <c:pt idx="26333">
                  <c:v> $24 295,00 </c:v>
                </c:pt>
                <c:pt idx="26334">
                  <c:v> $22 995,00 </c:v>
                </c:pt>
                <c:pt idx="26335">
                  <c:v> $25 595,00 </c:v>
                </c:pt>
                <c:pt idx="26336">
                  <c:v> $28 085,00 </c:v>
                </c:pt>
                <c:pt idx="26337">
                  <c:v> $26 590,00 </c:v>
                </c:pt>
                <c:pt idx="26338">
                  <c:v> $26 590,00 </c:v>
                </c:pt>
                <c:pt idx="26339">
                  <c:v> $27 090,00 </c:v>
                </c:pt>
                <c:pt idx="26340">
                  <c:v> $27 090,00 </c:v>
                </c:pt>
                <c:pt idx="26341">
                  <c:v> $26 095,00 </c:v>
                </c:pt>
                <c:pt idx="26342">
                  <c:v> $31 290,00 </c:v>
                </c:pt>
                <c:pt idx="26343">
                  <c:v> $29 290,00 </c:v>
                </c:pt>
                <c:pt idx="26344">
                  <c:v> $28 295,00 </c:v>
                </c:pt>
                <c:pt idx="26345">
                  <c:v> $24 295,00 </c:v>
                </c:pt>
                <c:pt idx="26346">
                  <c:v> $25 795,00 </c:v>
                </c:pt>
                <c:pt idx="26347">
                  <c:v> $25 295,00 </c:v>
                </c:pt>
                <c:pt idx="26348">
                  <c:v> $27 785,00 </c:v>
                </c:pt>
                <c:pt idx="26349">
                  <c:v> $26 290,00 </c:v>
                </c:pt>
                <c:pt idx="26350">
                  <c:v> $26 290,00 </c:v>
                </c:pt>
                <c:pt idx="26351">
                  <c:v> $26 790,00 </c:v>
                </c:pt>
                <c:pt idx="26352">
                  <c:v> $26 790,00 </c:v>
                </c:pt>
                <c:pt idx="26353">
                  <c:v> $30 990,00 </c:v>
                </c:pt>
                <c:pt idx="26354">
                  <c:v> $28 990,00 </c:v>
                </c:pt>
                <c:pt idx="26355">
                  <c:v> $27 995,00 </c:v>
                </c:pt>
                <c:pt idx="26356">
                  <c:v> $23 295,00 </c:v>
                </c:pt>
                <c:pt idx="26357">
                  <c:v> $34 095,00 </c:v>
                </c:pt>
                <c:pt idx="26358">
                  <c:v> $32 095,00 </c:v>
                </c:pt>
                <c:pt idx="26359">
                  <c:v> $31 595,00 </c:v>
                </c:pt>
                <c:pt idx="26360">
                  <c:v> $22 495,00 </c:v>
                </c:pt>
                <c:pt idx="26361">
                  <c:v> $23 895,00 </c:v>
                </c:pt>
                <c:pt idx="26362">
                  <c:v> $24 095,00 </c:v>
                </c:pt>
                <c:pt idx="26363">
                  <c:v> $22 295,00 </c:v>
                </c:pt>
                <c:pt idx="26364">
                  <c:v> $34 795,00 </c:v>
                </c:pt>
                <c:pt idx="26365">
                  <c:v> $32 795,00 </c:v>
                </c:pt>
                <c:pt idx="26366">
                  <c:v> $30 495,00 </c:v>
                </c:pt>
                <c:pt idx="26367">
                  <c:v> $28 495,00 </c:v>
                </c:pt>
                <c:pt idx="26368">
                  <c:v> $23 495,00 </c:v>
                </c:pt>
                <c:pt idx="26369">
                  <c:v> $30 295,00 </c:v>
                </c:pt>
                <c:pt idx="26370">
                  <c:v> $28 295,00 </c:v>
                </c:pt>
                <c:pt idx="26371">
                  <c:v> $24 895,00 </c:v>
                </c:pt>
                <c:pt idx="26372">
                  <c:v> $25 095,00 </c:v>
                </c:pt>
                <c:pt idx="26373">
                  <c:v> $33 695,00 </c:v>
                </c:pt>
                <c:pt idx="26374">
                  <c:v> $41 395,00 </c:v>
                </c:pt>
                <c:pt idx="26375">
                  <c:v> $41 395,00 </c:v>
                </c:pt>
                <c:pt idx="26376">
                  <c:v> $36 595,00 </c:v>
                </c:pt>
                <c:pt idx="26377">
                  <c:v> $36 595,00 </c:v>
                </c:pt>
                <c:pt idx="26378">
                  <c:v> $29 495,00 </c:v>
                </c:pt>
                <c:pt idx="26379">
                  <c:v> $29 495,00 </c:v>
                </c:pt>
                <c:pt idx="26380">
                  <c:v> $31 795,00 </c:v>
                </c:pt>
                <c:pt idx="26381">
                  <c:v> $27 195,00 </c:v>
                </c:pt>
                <c:pt idx="26382">
                  <c:v> $31 395,00 </c:v>
                </c:pt>
                <c:pt idx="26383">
                  <c:v> $32 795,00 </c:v>
                </c:pt>
                <c:pt idx="26384">
                  <c:v> $40 895,00 </c:v>
                </c:pt>
                <c:pt idx="26385">
                  <c:v> $40 895,00 </c:v>
                </c:pt>
                <c:pt idx="26386">
                  <c:v> $36 095,00 </c:v>
                </c:pt>
                <c:pt idx="26387">
                  <c:v> $36 095,00 </c:v>
                </c:pt>
                <c:pt idx="26388">
                  <c:v> $29 295,00 </c:v>
                </c:pt>
                <c:pt idx="26389">
                  <c:v> $31 595,00 </c:v>
                </c:pt>
                <c:pt idx="26390">
                  <c:v> $26 995,00 </c:v>
                </c:pt>
                <c:pt idx="26391">
                  <c:v> $30 495,00 </c:v>
                </c:pt>
                <c:pt idx="26392">
                  <c:v> $34 695,00 </c:v>
                </c:pt>
                <c:pt idx="26393">
                  <c:v> $39 995,00 </c:v>
                </c:pt>
                <c:pt idx="26394">
                  <c:v> $39 995,00 </c:v>
                </c:pt>
                <c:pt idx="26395">
                  <c:v> $38 995,00 </c:v>
                </c:pt>
                <c:pt idx="26396">
                  <c:v> $28 895,00 </c:v>
                </c:pt>
                <c:pt idx="26397">
                  <c:v> $30 395,00 </c:v>
                </c:pt>
                <c:pt idx="26398">
                  <c:v> $30 095,00 </c:v>
                </c:pt>
                <c:pt idx="26399">
                  <c:v> $31 595,00 </c:v>
                </c:pt>
                <c:pt idx="26400">
                  <c:v> $34 495,00 </c:v>
                </c:pt>
                <c:pt idx="26401">
                  <c:v> $28 495,00 </c:v>
                </c:pt>
                <c:pt idx="26402">
                  <c:v> $29 995,00 </c:v>
                </c:pt>
                <c:pt idx="26403">
                  <c:v> $38 495,00 </c:v>
                </c:pt>
                <c:pt idx="26404">
                  <c:v> $37 395,00 </c:v>
                </c:pt>
                <c:pt idx="26405">
                  <c:v> $29 695,00 </c:v>
                </c:pt>
                <c:pt idx="26406">
                  <c:v> $31 195,00 </c:v>
                </c:pt>
                <c:pt idx="26407">
                  <c:v> $25 995,00 </c:v>
                </c:pt>
                <c:pt idx="26408">
                  <c:v> $36 495,00 </c:v>
                </c:pt>
                <c:pt idx="26409">
                  <c:v> $28 495,00 </c:v>
                </c:pt>
                <c:pt idx="26410">
                  <c:v> $29 495,00 </c:v>
                </c:pt>
                <c:pt idx="26411">
                  <c:v> $25 995,00 </c:v>
                </c:pt>
                <c:pt idx="26412">
                  <c:v> $37 845,00 </c:v>
                </c:pt>
                <c:pt idx="26413">
                  <c:v> $34 495,00 </c:v>
                </c:pt>
                <c:pt idx="26414">
                  <c:v> $28 495,00 </c:v>
                </c:pt>
                <c:pt idx="26415">
                  <c:v> $29 495,00 </c:v>
                </c:pt>
                <c:pt idx="26416">
                  <c:v> $29 295,00 </c:v>
                </c:pt>
                <c:pt idx="26417">
                  <c:v> $36 295,00 </c:v>
                </c:pt>
                <c:pt idx="26418">
                  <c:v> $28 295,00 </c:v>
                </c:pt>
                <c:pt idx="26419">
                  <c:v> $29 295,00 </c:v>
                </c:pt>
                <c:pt idx="26420">
                  <c:v> $25 795,00 </c:v>
                </c:pt>
                <c:pt idx="26421">
                  <c:v> $37 645,00 </c:v>
                </c:pt>
                <c:pt idx="26422">
                  <c:v> $34 295,00 </c:v>
                </c:pt>
                <c:pt idx="26423">
                  <c:v> $28 295,00 </c:v>
                </c:pt>
                <c:pt idx="26424">
                  <c:v> $29 095,00 </c:v>
                </c:pt>
                <c:pt idx="26425">
                  <c:v> $36 095,00 </c:v>
                </c:pt>
                <c:pt idx="26426">
                  <c:v> $28 095,00 </c:v>
                </c:pt>
                <c:pt idx="26427">
                  <c:v> $29 095,00 </c:v>
                </c:pt>
                <c:pt idx="26428">
                  <c:v> $25 595,00 </c:v>
                </c:pt>
                <c:pt idx="26429">
                  <c:v> $34 095,00 </c:v>
                </c:pt>
                <c:pt idx="26430">
                  <c:v> $37 445,00 </c:v>
                </c:pt>
                <c:pt idx="26431">
                  <c:v> $34 095,00 </c:v>
                </c:pt>
                <c:pt idx="26432">
                  <c:v> $28 095,00 </c:v>
                </c:pt>
                <c:pt idx="26433">
                  <c:v> $29 095,00 </c:v>
                </c:pt>
                <c:pt idx="26434">
                  <c:v> $25 595,00 </c:v>
                </c:pt>
                <c:pt idx="26435">
                  <c:v> $37 445,00 </c:v>
                </c:pt>
                <c:pt idx="26436">
                  <c:v> $28 095,00 </c:v>
                </c:pt>
                <c:pt idx="26437">
                  <c:v> $28 995,00 </c:v>
                </c:pt>
                <c:pt idx="26438">
                  <c:v> $35 995,00 </c:v>
                </c:pt>
                <c:pt idx="26439">
                  <c:v> $27 995,00 </c:v>
                </c:pt>
                <c:pt idx="26440">
                  <c:v> $28 995,00 </c:v>
                </c:pt>
                <c:pt idx="26441">
                  <c:v> $25 495,00 </c:v>
                </c:pt>
                <c:pt idx="26442">
                  <c:v> $35 995,00 </c:v>
                </c:pt>
                <c:pt idx="26443">
                  <c:v> $27 995,00 </c:v>
                </c:pt>
                <c:pt idx="26444">
                  <c:v> $28 995,00 </c:v>
                </c:pt>
                <c:pt idx="26445">
                  <c:v> $37 345,00 </c:v>
                </c:pt>
                <c:pt idx="26446">
                  <c:v> $33 995,00 </c:v>
                </c:pt>
                <c:pt idx="26447">
                  <c:v> $27 995,00 </c:v>
                </c:pt>
                <c:pt idx="26448">
                  <c:v> $28 995,00 </c:v>
                </c:pt>
                <c:pt idx="26449">
                  <c:v> $25 495,00 </c:v>
                </c:pt>
                <c:pt idx="26450">
                  <c:v> $37 345,00 </c:v>
                </c:pt>
                <c:pt idx="26451">
                  <c:v> $33 995,00 </c:v>
                </c:pt>
                <c:pt idx="26452">
                  <c:v> $27 995,00 </c:v>
                </c:pt>
                <c:pt idx="26453">
                  <c:v> $29 495,00 </c:v>
                </c:pt>
                <c:pt idx="26454">
                  <c:v> $34 995,00 </c:v>
                </c:pt>
                <c:pt idx="26455">
                  <c:v> $27 995,00 </c:v>
                </c:pt>
                <c:pt idx="26456">
                  <c:v> $28 995,00 </c:v>
                </c:pt>
                <c:pt idx="26457">
                  <c:v> $25 495,00 </c:v>
                </c:pt>
                <c:pt idx="26458">
                  <c:v> $32 995,00 </c:v>
                </c:pt>
                <c:pt idx="26459">
                  <c:v> $36 995,00 </c:v>
                </c:pt>
                <c:pt idx="26460">
                  <c:v> $38 795,00 </c:v>
                </c:pt>
                <c:pt idx="26461">
                  <c:v> $29 995,00 </c:v>
                </c:pt>
                <c:pt idx="26462">
                  <c:v> $36 995,00 </c:v>
                </c:pt>
                <c:pt idx="26463">
                  <c:v> $38 795,00 </c:v>
                </c:pt>
                <c:pt idx="26464">
                  <c:v> $27 495,00 </c:v>
                </c:pt>
                <c:pt idx="26465">
                  <c:v> $28 495,00 </c:v>
                </c:pt>
                <c:pt idx="26466">
                  <c:v> $24 995,00 </c:v>
                </c:pt>
                <c:pt idx="26467">
                  <c:v> $24 995,00 </c:v>
                </c:pt>
                <c:pt idx="26468">
                  <c:v> $29 995,00 </c:v>
                </c:pt>
                <c:pt idx="26469">
                  <c:v> $27 995,00 </c:v>
                </c:pt>
                <c:pt idx="26470">
                  <c:v> $38 795,00 </c:v>
                </c:pt>
                <c:pt idx="26471">
                  <c:v> $36 995,00 </c:v>
                </c:pt>
                <c:pt idx="26472">
                  <c:v> $38 795,00 </c:v>
                </c:pt>
                <c:pt idx="26473">
                  <c:v> $36 995,00 </c:v>
                </c:pt>
                <c:pt idx="26474">
                  <c:v> $34 995,00 </c:v>
                </c:pt>
                <c:pt idx="26475">
                  <c:v> $25 495,00 </c:v>
                </c:pt>
                <c:pt idx="26476">
                  <c:v> $29 495,00 </c:v>
                </c:pt>
                <c:pt idx="26477">
                  <c:v> $27 495,00 </c:v>
                </c:pt>
                <c:pt idx="26478">
                  <c:v> $22 195,00 </c:v>
                </c:pt>
                <c:pt idx="26479">
                  <c:v> $31 945,00 </c:v>
                </c:pt>
                <c:pt idx="26480">
                  <c:v> $26 345,00 </c:v>
                </c:pt>
                <c:pt idx="26481">
                  <c:v> $24 295,00 </c:v>
                </c:pt>
                <c:pt idx="26482">
                  <c:v> $29 095,00 </c:v>
                </c:pt>
                <c:pt idx="26483">
                  <c:v> $21 745,00 </c:v>
                </c:pt>
                <c:pt idx="26484">
                  <c:v> $24 145,00 </c:v>
                </c:pt>
                <c:pt idx="26485">
                  <c:v> $27 145,00 </c:v>
                </c:pt>
                <c:pt idx="26486">
                  <c:v> $22 045,00 </c:v>
                </c:pt>
                <c:pt idx="26487">
                  <c:v> $29 945,00 </c:v>
                </c:pt>
                <c:pt idx="26488">
                  <c:v> $23 845,00 </c:v>
                </c:pt>
                <c:pt idx="26489">
                  <c:v> $26 845,00 </c:v>
                </c:pt>
                <c:pt idx="26490">
                  <c:v> $21 695,00 </c:v>
                </c:pt>
                <c:pt idx="26491">
                  <c:v> $23 795,00 </c:v>
                </c:pt>
                <c:pt idx="26492">
                  <c:v> $26 795,00 </c:v>
                </c:pt>
                <c:pt idx="26493">
                  <c:v> $21 995,00 </c:v>
                </c:pt>
                <c:pt idx="26494">
                  <c:v> $29 595,00 </c:v>
                </c:pt>
                <c:pt idx="26495">
                  <c:v> $23 495,00 </c:v>
                </c:pt>
                <c:pt idx="26496">
                  <c:v> $26 495,00 </c:v>
                </c:pt>
                <c:pt idx="26497">
                  <c:v> $21 295,00 </c:v>
                </c:pt>
                <c:pt idx="26498">
                  <c:v> $28 895,00 </c:v>
                </c:pt>
                <c:pt idx="26499">
                  <c:v> $20 295,00 </c:v>
                </c:pt>
                <c:pt idx="26500">
                  <c:v> $25 545,00 </c:v>
                </c:pt>
                <c:pt idx="26501">
                  <c:v> $23 595,00 </c:v>
                </c:pt>
                <c:pt idx="26502">
                  <c:v> $26 195,00 </c:v>
                </c:pt>
                <c:pt idx="26503">
                  <c:v> $21 595,00 </c:v>
                </c:pt>
                <c:pt idx="26504">
                  <c:v> $25 245,00 </c:v>
                </c:pt>
                <c:pt idx="26505">
                  <c:v> $23 295,00 </c:v>
                </c:pt>
                <c:pt idx="26506">
                  <c:v> $25 895,00 </c:v>
                </c:pt>
                <c:pt idx="26507">
                  <c:v> $21 295,00 </c:v>
                </c:pt>
                <c:pt idx="26508">
                  <c:v> $28 895,00 </c:v>
                </c:pt>
                <c:pt idx="26509">
                  <c:v> $25 395,00 </c:v>
                </c:pt>
                <c:pt idx="26510">
                  <c:v> $20 295,00 </c:v>
                </c:pt>
                <c:pt idx="26511">
                  <c:v> $24 795,00 </c:v>
                </c:pt>
                <c:pt idx="26512">
                  <c:v> $22 795,00 </c:v>
                </c:pt>
                <c:pt idx="26513">
                  <c:v> $26 195,00 </c:v>
                </c:pt>
                <c:pt idx="26514">
                  <c:v> $21 595,00 </c:v>
                </c:pt>
                <c:pt idx="26515">
                  <c:v> $24 495,00 </c:v>
                </c:pt>
                <c:pt idx="26516">
                  <c:v> $22 495,00 </c:v>
                </c:pt>
                <c:pt idx="26517">
                  <c:v> $25 895,00 </c:v>
                </c:pt>
                <c:pt idx="26518">
                  <c:v> $20 995,00 </c:v>
                </c:pt>
                <c:pt idx="26519">
                  <c:v> $26 295,00 </c:v>
                </c:pt>
                <c:pt idx="26520">
                  <c:v> $28 595,00 </c:v>
                </c:pt>
                <c:pt idx="26521">
                  <c:v> $25 095,00 </c:v>
                </c:pt>
                <c:pt idx="26522">
                  <c:v> $21 295,00 </c:v>
                </c:pt>
                <c:pt idx="26523">
                  <c:v> $19 995,00 </c:v>
                </c:pt>
                <c:pt idx="26524">
                  <c:v> $31 595,00 </c:v>
                </c:pt>
                <c:pt idx="26525">
                  <c:v> $22 595,00 </c:v>
                </c:pt>
                <c:pt idx="26526">
                  <c:v> $25 895,00 </c:v>
                </c:pt>
                <c:pt idx="26527">
                  <c:v> $21 295,00 </c:v>
                </c:pt>
                <c:pt idx="26528">
                  <c:v> $22 295,00 </c:v>
                </c:pt>
                <c:pt idx="26529">
                  <c:v> $25 595,00 </c:v>
                </c:pt>
                <c:pt idx="26530">
                  <c:v> $20 995,00 </c:v>
                </c:pt>
                <c:pt idx="26531">
                  <c:v> $25 995,00 </c:v>
                </c:pt>
                <c:pt idx="26532">
                  <c:v> $25 995,00 </c:v>
                </c:pt>
                <c:pt idx="26533">
                  <c:v> $25 995,00 </c:v>
                </c:pt>
                <c:pt idx="26534">
                  <c:v> $28 295,00 </c:v>
                </c:pt>
                <c:pt idx="26535">
                  <c:v> $28 295,00 </c:v>
                </c:pt>
                <c:pt idx="26536">
                  <c:v> $28 295,00 </c:v>
                </c:pt>
                <c:pt idx="26537">
                  <c:v> $24 995,00 </c:v>
                </c:pt>
                <c:pt idx="26538">
                  <c:v> $20 995,00 </c:v>
                </c:pt>
                <c:pt idx="26539">
                  <c:v> $20 995,00 </c:v>
                </c:pt>
                <c:pt idx="26540">
                  <c:v> $20 995,00 </c:v>
                </c:pt>
                <c:pt idx="26541">
                  <c:v> $19 995,00 </c:v>
                </c:pt>
                <c:pt idx="26542">
                  <c:v> $31 395,00 </c:v>
                </c:pt>
                <c:pt idx="26543">
                  <c:v> $31 395,00 </c:v>
                </c:pt>
                <c:pt idx="26544">
                  <c:v> $22 295,00 </c:v>
                </c:pt>
                <c:pt idx="26545">
                  <c:v> $22 295,00 </c:v>
                </c:pt>
                <c:pt idx="26546">
                  <c:v> $22 295,00 </c:v>
                </c:pt>
                <c:pt idx="26547">
                  <c:v> $22 295,00 </c:v>
                </c:pt>
                <c:pt idx="26548">
                  <c:v> $22 295,00 </c:v>
                </c:pt>
                <c:pt idx="26549">
                  <c:v> $25 595,00 </c:v>
                </c:pt>
                <c:pt idx="26550">
                  <c:v> $25 595,00 </c:v>
                </c:pt>
                <c:pt idx="26551">
                  <c:v> $25 595,00 </c:v>
                </c:pt>
                <c:pt idx="26552">
                  <c:v> $21 295,00 </c:v>
                </c:pt>
                <c:pt idx="26553">
                  <c:v> $21 995,00 </c:v>
                </c:pt>
                <c:pt idx="26554">
                  <c:v> $21 995,00 </c:v>
                </c:pt>
                <c:pt idx="26555">
                  <c:v> $21 995,00 </c:v>
                </c:pt>
                <c:pt idx="26556">
                  <c:v> $21 995,00 </c:v>
                </c:pt>
                <c:pt idx="26557">
                  <c:v> $21 995,00 </c:v>
                </c:pt>
                <c:pt idx="26558">
                  <c:v> $25 295,00 </c:v>
                </c:pt>
                <c:pt idx="26559">
                  <c:v> $25 295,00 </c:v>
                </c:pt>
                <c:pt idx="26560">
                  <c:v> $25 295,00 </c:v>
                </c:pt>
                <c:pt idx="26561">
                  <c:v> $20 995,00 </c:v>
                </c:pt>
                <c:pt idx="26562">
                  <c:v> $25 995,00 </c:v>
                </c:pt>
                <c:pt idx="26563">
                  <c:v> $26 990,00 </c:v>
                </c:pt>
                <c:pt idx="26564">
                  <c:v> $27 985,00 </c:v>
                </c:pt>
                <c:pt idx="26565">
                  <c:v> $26 990,00 </c:v>
                </c:pt>
                <c:pt idx="26566">
                  <c:v> $30 990,00 </c:v>
                </c:pt>
                <c:pt idx="26567">
                  <c:v> $28 990,00 </c:v>
                </c:pt>
                <c:pt idx="26568">
                  <c:v> $27 995,00 </c:v>
                </c:pt>
                <c:pt idx="26569">
                  <c:v> $24 995,00 </c:v>
                </c:pt>
                <c:pt idx="26570">
                  <c:v> $21 990,00 </c:v>
                </c:pt>
                <c:pt idx="26571">
                  <c:v> $21 990,00 </c:v>
                </c:pt>
                <c:pt idx="26572">
                  <c:v> $22 490,00 </c:v>
                </c:pt>
                <c:pt idx="26573">
                  <c:v> $23 485,00 </c:v>
                </c:pt>
                <c:pt idx="26574">
                  <c:v> $22 490,00 </c:v>
                </c:pt>
                <c:pt idx="26575">
                  <c:v> $21 495,00 </c:v>
                </c:pt>
                <c:pt idx="26576">
                  <c:v> $20 995,00 </c:v>
                </c:pt>
                <c:pt idx="26577">
                  <c:v> $28 990,00 </c:v>
                </c:pt>
                <c:pt idx="26578">
                  <c:v> $29 985,00 </c:v>
                </c:pt>
                <c:pt idx="26579">
                  <c:v> $28 990,00 </c:v>
                </c:pt>
                <c:pt idx="26580">
                  <c:v> $27 995,00 </c:v>
                </c:pt>
                <c:pt idx="26581">
                  <c:v> $32 987,00 </c:v>
                </c:pt>
                <c:pt idx="26582">
                  <c:v> $30 990,00 </c:v>
                </c:pt>
                <c:pt idx="26583">
                  <c:v> $29 995,00 </c:v>
                </c:pt>
                <c:pt idx="26584">
                  <c:v> $19 995,00 </c:v>
                </c:pt>
                <c:pt idx="26585">
                  <c:v> $23 290,00 </c:v>
                </c:pt>
                <c:pt idx="26586">
                  <c:v> $23 290,00 </c:v>
                </c:pt>
                <c:pt idx="26587">
                  <c:v> $24 785,00 </c:v>
                </c:pt>
                <c:pt idx="26588">
                  <c:v> $23 790,00 </c:v>
                </c:pt>
                <c:pt idx="26589">
                  <c:v> $23 790,00 </c:v>
                </c:pt>
                <c:pt idx="26590">
                  <c:v> $22 795,00 </c:v>
                </c:pt>
                <c:pt idx="26591">
                  <c:v> $22 295,00 </c:v>
                </c:pt>
                <c:pt idx="26592">
                  <c:v> $28 290,00 </c:v>
                </c:pt>
                <c:pt idx="26593">
                  <c:v> $26 290,00 </c:v>
                </c:pt>
                <c:pt idx="26594">
                  <c:v> $25 295,00 </c:v>
                </c:pt>
                <c:pt idx="26595">
                  <c:v> $21 295,00 </c:v>
                </c:pt>
                <c:pt idx="26596">
                  <c:v> $22 990,00 </c:v>
                </c:pt>
                <c:pt idx="26597">
                  <c:v> $22 990,00 </c:v>
                </c:pt>
                <c:pt idx="26598">
                  <c:v> $23 490,00 </c:v>
                </c:pt>
                <c:pt idx="26599">
                  <c:v> $24 485,00 </c:v>
                </c:pt>
                <c:pt idx="26600">
                  <c:v> $23 490,00 </c:v>
                </c:pt>
                <c:pt idx="26601">
                  <c:v> $22 495,00 </c:v>
                </c:pt>
                <c:pt idx="26602">
                  <c:v> $21 995,00 </c:v>
                </c:pt>
                <c:pt idx="26603">
                  <c:v> $27 990,00 </c:v>
                </c:pt>
                <c:pt idx="26604">
                  <c:v> $25 990,00 </c:v>
                </c:pt>
                <c:pt idx="26605">
                  <c:v> $24 995,00 </c:v>
                </c:pt>
                <c:pt idx="26606">
                  <c:v> $21 795,00 </c:v>
                </c:pt>
                <c:pt idx="26607">
                  <c:v> $31 895,00 </c:v>
                </c:pt>
                <c:pt idx="26608">
                  <c:v> $29 895,00 </c:v>
                </c:pt>
                <c:pt idx="26609">
                  <c:v> $26 595,00 </c:v>
                </c:pt>
                <c:pt idx="26610">
                  <c:v> $21 095,00 </c:v>
                </c:pt>
                <c:pt idx="26611">
                  <c:v> $21 295,00 </c:v>
                </c:pt>
                <c:pt idx="26612">
                  <c:v> $20 995,00 </c:v>
                </c:pt>
                <c:pt idx="26613">
                  <c:v> $34 595,00 </c:v>
                </c:pt>
                <c:pt idx="26614">
                  <c:v> $28 895,00 </c:v>
                </c:pt>
                <c:pt idx="26615">
                  <c:v> $20 795,00 </c:v>
                </c:pt>
                <c:pt idx="26616">
                  <c:v> $22 095,00 </c:v>
                </c:pt>
                <c:pt idx="26617">
                  <c:v> $22 295,00 </c:v>
                </c:pt>
                <c:pt idx="26618">
                  <c:v> $25 195,00 </c:v>
                </c:pt>
                <c:pt idx="26619">
                  <c:v> $21 995,00 </c:v>
                </c:pt>
                <c:pt idx="26620">
                  <c:v> $24 995,00 </c:v>
                </c:pt>
                <c:pt idx="26621">
                  <c:v> $32 395,00 </c:v>
                </c:pt>
                <c:pt idx="26622">
                  <c:v> $30 395,00 </c:v>
                </c:pt>
                <c:pt idx="26623">
                  <c:v> $22 995,00 </c:v>
                </c:pt>
                <c:pt idx="26624">
                  <c:v> $33 495,00 </c:v>
                </c:pt>
                <c:pt idx="26625">
                  <c:v> $31 495,00 </c:v>
                </c:pt>
                <c:pt idx="26626">
                  <c:v> $30 995,00 </c:v>
                </c:pt>
                <c:pt idx="26627">
                  <c:v> $22 195,00 </c:v>
                </c:pt>
                <c:pt idx="26628">
                  <c:v> $23 795,00 </c:v>
                </c:pt>
                <c:pt idx="26629">
                  <c:v> $23 595,00 </c:v>
                </c:pt>
                <c:pt idx="26630">
                  <c:v> $21 995,00 </c:v>
                </c:pt>
                <c:pt idx="26631">
                  <c:v> $34 195,00 </c:v>
                </c:pt>
                <c:pt idx="26632">
                  <c:v> $32 195,00 </c:v>
                </c:pt>
                <c:pt idx="26633">
                  <c:v> $27 895,00 </c:v>
                </c:pt>
                <c:pt idx="26634">
                  <c:v> $29 195,00 </c:v>
                </c:pt>
                <c:pt idx="26635">
                  <c:v> $29 495,00 </c:v>
                </c:pt>
                <c:pt idx="26636">
                  <c:v> $27 595,00 </c:v>
                </c:pt>
                <c:pt idx="26637">
                  <c:v> $26 795,00 </c:v>
                </c:pt>
                <c:pt idx="26638">
                  <c:v> $26 495,00 </c:v>
                </c:pt>
                <c:pt idx="26639">
                  <c:v> $23 195,00 </c:v>
                </c:pt>
                <c:pt idx="26640">
                  <c:v> $27 695,00 </c:v>
                </c:pt>
                <c:pt idx="26641">
                  <c:v> $29 295,00 </c:v>
                </c:pt>
                <c:pt idx="26642">
                  <c:v> $28 995,00 </c:v>
                </c:pt>
                <c:pt idx="26643">
                  <c:v> $27 395,00 </c:v>
                </c:pt>
                <c:pt idx="26644">
                  <c:v> $26 595,00 </c:v>
                </c:pt>
                <c:pt idx="26645">
                  <c:v> $26 295,00 </c:v>
                </c:pt>
                <c:pt idx="26646">
                  <c:v> $24 795,00 </c:v>
                </c:pt>
                <c:pt idx="26647">
                  <c:v> $24 595,00 </c:v>
                </c:pt>
                <c:pt idx="26648">
                  <c:v> $25 295,00 </c:v>
                </c:pt>
                <c:pt idx="26649">
                  <c:v> $31 495,00 </c:v>
                </c:pt>
                <c:pt idx="26650">
                  <c:v> $33 495,00 </c:v>
                </c:pt>
                <c:pt idx="26651">
                  <c:v> $30 995,00 </c:v>
                </c:pt>
                <c:pt idx="26652">
                  <c:v> $32 195,00 </c:v>
                </c:pt>
                <c:pt idx="26653">
                  <c:v> $34 195,00 </c:v>
                </c:pt>
                <c:pt idx="26654">
                  <c:v> $30 895,00 </c:v>
                </c:pt>
                <c:pt idx="26655">
                  <c:v> $22 195,00 </c:v>
                </c:pt>
                <c:pt idx="26656">
                  <c:v> $23 795,00 </c:v>
                </c:pt>
                <c:pt idx="26657">
                  <c:v> $21 695,00 </c:v>
                </c:pt>
                <c:pt idx="26658">
                  <c:v> $21 995,00 </c:v>
                </c:pt>
                <c:pt idx="26659">
                  <c:v> $23 595,00 </c:v>
                </c:pt>
                <c:pt idx="26660">
                  <c:v> $21 495,00 </c:v>
                </c:pt>
                <c:pt idx="26661">
                  <c:v> $22 995,00 </c:v>
                </c:pt>
                <c:pt idx="26662">
                  <c:v> $23 195,00 </c:v>
                </c:pt>
                <c:pt idx="26663">
                  <c:v> $29 195,00 </c:v>
                </c:pt>
                <c:pt idx="26664">
                  <c:v> $27 595,00 </c:v>
                </c:pt>
                <c:pt idx="26665">
                  <c:v> $26 495,00 </c:v>
                </c:pt>
                <c:pt idx="26666">
                  <c:v> $23 195,00 </c:v>
                </c:pt>
                <c:pt idx="26667">
                  <c:v> $24 795,00 </c:v>
                </c:pt>
                <c:pt idx="26668">
                  <c:v> $25 495,00 </c:v>
                </c:pt>
                <c:pt idx="26669">
                  <c:v> $28 995,00 </c:v>
                </c:pt>
                <c:pt idx="26670">
                  <c:v> $27 395,00 </c:v>
                </c:pt>
                <c:pt idx="26671">
                  <c:v> $26 295,00 </c:v>
                </c:pt>
                <c:pt idx="26672">
                  <c:v> $22 995,00 </c:v>
                </c:pt>
                <c:pt idx="26673">
                  <c:v> $24 595,00 </c:v>
                </c:pt>
                <c:pt idx="26674">
                  <c:v> $23 695,00 </c:v>
                </c:pt>
                <c:pt idx="26675">
                  <c:v> $27 795,00 </c:v>
                </c:pt>
                <c:pt idx="26676">
                  <c:v> $24 995,00 </c:v>
                </c:pt>
                <c:pt idx="26677">
                  <c:v> $23 395,00 </c:v>
                </c:pt>
                <c:pt idx="26678">
                  <c:v> $22 895,00 </c:v>
                </c:pt>
                <c:pt idx="26679">
                  <c:v> $27 595,00 </c:v>
                </c:pt>
                <c:pt idx="26680">
                  <c:v> $24 795,00 </c:v>
                </c:pt>
                <c:pt idx="26681">
                  <c:v> $28 595,00 </c:v>
                </c:pt>
                <c:pt idx="26682">
                  <c:v> $30 995,00 </c:v>
                </c:pt>
                <c:pt idx="26683">
                  <c:v> $30 995,00 </c:v>
                </c:pt>
                <c:pt idx="26684">
                  <c:v> $23 195,00 </c:v>
                </c:pt>
                <c:pt idx="26685">
                  <c:v> $22 695,00 </c:v>
                </c:pt>
                <c:pt idx="26686">
                  <c:v> $27 495,00 </c:v>
                </c:pt>
                <c:pt idx="26687">
                  <c:v> $27 295,00 </c:v>
                </c:pt>
                <c:pt idx="26688">
                  <c:v> $34 195,00 </c:v>
                </c:pt>
                <c:pt idx="26689">
                  <c:v> $34 195,00 </c:v>
                </c:pt>
                <c:pt idx="26690">
                  <c:v> $35 695,00 </c:v>
                </c:pt>
                <c:pt idx="26691">
                  <c:v> $34 495,00 </c:v>
                </c:pt>
                <c:pt idx="26692">
                  <c:v> $28 795,00 </c:v>
                </c:pt>
                <c:pt idx="26693">
                  <c:v> $25 995,00 </c:v>
                </c:pt>
                <c:pt idx="26694">
                  <c:v> $24 395,00 </c:v>
                </c:pt>
                <c:pt idx="26695">
                  <c:v> $26 695,00 </c:v>
                </c:pt>
                <c:pt idx="26696">
                  <c:v> $23 895,00 </c:v>
                </c:pt>
                <c:pt idx="26697">
                  <c:v> $32 495,00 </c:v>
                </c:pt>
                <c:pt idx="26698">
                  <c:v> $28 995,00 </c:v>
                </c:pt>
                <c:pt idx="26699">
                  <c:v> $28 595,00 </c:v>
                </c:pt>
                <c:pt idx="26700">
                  <c:v> $25 795,00 </c:v>
                </c:pt>
                <c:pt idx="26701">
                  <c:v> $29 795,00 </c:v>
                </c:pt>
                <c:pt idx="26702">
                  <c:v> $32 195,00 </c:v>
                </c:pt>
                <c:pt idx="26703">
                  <c:v> $31 195,00 </c:v>
                </c:pt>
                <c:pt idx="26704">
                  <c:v> $32 195,00 </c:v>
                </c:pt>
                <c:pt idx="26705">
                  <c:v> $31 195,00 </c:v>
                </c:pt>
                <c:pt idx="26706">
                  <c:v> $24 195,00 </c:v>
                </c:pt>
                <c:pt idx="26707">
                  <c:v> $26 495,00 </c:v>
                </c:pt>
                <c:pt idx="26708">
                  <c:v> $29 945,00 </c:v>
                </c:pt>
                <c:pt idx="26709">
                  <c:v> $31 245,00 </c:v>
                </c:pt>
                <c:pt idx="26710">
                  <c:v> $24 895,00 </c:v>
                </c:pt>
                <c:pt idx="26711">
                  <c:v> $21 645,00 </c:v>
                </c:pt>
                <c:pt idx="26712">
                  <c:v> $24 695,00 </c:v>
                </c:pt>
                <c:pt idx="26713">
                  <c:v> $21 445,00 </c:v>
                </c:pt>
                <c:pt idx="26714">
                  <c:v> $25 895,00 </c:v>
                </c:pt>
                <c:pt idx="26715">
                  <c:v> $22 645,00 </c:v>
                </c:pt>
                <c:pt idx="26716">
                  <c:v> $25 695,00 </c:v>
                </c:pt>
                <c:pt idx="26717">
                  <c:v> $22 445,00 </c:v>
                </c:pt>
                <c:pt idx="26718">
                  <c:v> $28 745,00 </c:v>
                </c:pt>
                <c:pt idx="26719">
                  <c:v> $26 245,00 </c:v>
                </c:pt>
                <c:pt idx="26720">
                  <c:v> $28 745,00 </c:v>
                </c:pt>
                <c:pt idx="26721">
                  <c:v> $29 945,00 </c:v>
                </c:pt>
                <c:pt idx="26722">
                  <c:v> $27 445,00 </c:v>
                </c:pt>
                <c:pt idx="26723">
                  <c:v> $26 220,00 </c:v>
                </c:pt>
                <c:pt idx="26724">
                  <c:v> $21 020,00 </c:v>
                </c:pt>
                <c:pt idx="26725">
                  <c:v> $20 220,00 </c:v>
                </c:pt>
                <c:pt idx="26726">
                  <c:v> $20 820,00 </c:v>
                </c:pt>
                <c:pt idx="26727">
                  <c:v> $20 020,00 </c:v>
                </c:pt>
                <c:pt idx="26728">
                  <c:v> $26 920,00 </c:v>
                </c:pt>
                <c:pt idx="26729">
                  <c:v> $21 820,00 </c:v>
                </c:pt>
                <c:pt idx="26730">
                  <c:v> $21 020,00 </c:v>
                </c:pt>
                <c:pt idx="26731">
                  <c:v> $26 720,00 </c:v>
                </c:pt>
                <c:pt idx="26732">
                  <c:v> $31 120,00 </c:v>
                </c:pt>
                <c:pt idx="26733">
                  <c:v> $28 920,00 </c:v>
                </c:pt>
                <c:pt idx="26734">
                  <c:v> $21 620,00 </c:v>
                </c:pt>
                <c:pt idx="26735">
                  <c:v> $20 820,00 </c:v>
                </c:pt>
                <c:pt idx="26736">
                  <c:v> $25 420,00 </c:v>
                </c:pt>
                <c:pt idx="26737">
                  <c:v> $25 220,00 </c:v>
                </c:pt>
                <c:pt idx="26738">
                  <c:v> $26 420,00 </c:v>
                </c:pt>
                <c:pt idx="26739">
                  <c:v> $26 895,00 </c:v>
                </c:pt>
                <c:pt idx="26740">
                  <c:v> $32 395,00 </c:v>
                </c:pt>
                <c:pt idx="26741">
                  <c:v> $30 195,00 </c:v>
                </c:pt>
                <c:pt idx="26742">
                  <c:v> $26 995,00 </c:v>
                </c:pt>
                <c:pt idx="26743">
                  <c:v> $23 245,00 </c:v>
                </c:pt>
                <c:pt idx="26744">
                  <c:v> $26 795,00 </c:v>
                </c:pt>
                <c:pt idx="26745">
                  <c:v> $23 245,00 </c:v>
                </c:pt>
                <c:pt idx="26746">
                  <c:v> $21 395,00 </c:v>
                </c:pt>
                <c:pt idx="26747">
                  <c:v> $20 495,00 </c:v>
                </c:pt>
                <c:pt idx="26748">
                  <c:v> $24 045,00 </c:v>
                </c:pt>
                <c:pt idx="26749">
                  <c:v> $27 595,00 </c:v>
                </c:pt>
                <c:pt idx="26750">
                  <c:v> $24 045,00 </c:v>
                </c:pt>
                <c:pt idx="26751">
                  <c:v> $22 195,00 </c:v>
                </c:pt>
                <c:pt idx="26752">
                  <c:v> $21 295,00 </c:v>
                </c:pt>
                <c:pt idx="26753">
                  <c:v> $25 895,00 </c:v>
                </c:pt>
                <c:pt idx="26754">
                  <c:v> $24 595,00 </c:v>
                </c:pt>
                <c:pt idx="26755">
                  <c:v> $31 895,00 </c:v>
                </c:pt>
                <c:pt idx="26756">
                  <c:v> $29 495,00 </c:v>
                </c:pt>
                <c:pt idx="26757">
                  <c:v> $23 395,00 </c:v>
                </c:pt>
                <c:pt idx="26758">
                  <c:v> $26 295,00 </c:v>
                </c:pt>
                <c:pt idx="26759">
                  <c:v> $22 895,00 </c:v>
                </c:pt>
                <c:pt idx="26760">
                  <c:v> $19 995,00 </c:v>
                </c:pt>
                <c:pt idx="26761">
                  <c:v> $23 795,00 </c:v>
                </c:pt>
                <c:pt idx="26762">
                  <c:v> $24 195,00 </c:v>
                </c:pt>
                <c:pt idx="26763">
                  <c:v> $27 095,00 </c:v>
                </c:pt>
                <c:pt idx="26764">
                  <c:v> $23 695,00 </c:v>
                </c:pt>
                <c:pt idx="26765">
                  <c:v> $20 795,00 </c:v>
                </c:pt>
                <c:pt idx="26766">
                  <c:v> $24 595,00 </c:v>
                </c:pt>
                <c:pt idx="26767">
                  <c:v> $31 895,00 </c:v>
                </c:pt>
                <c:pt idx="26768">
                  <c:v> $29 495,00 </c:v>
                </c:pt>
                <c:pt idx="26769">
                  <c:v> $23 095,00 </c:v>
                </c:pt>
                <c:pt idx="26770">
                  <c:v> $22 895,00 </c:v>
                </c:pt>
                <c:pt idx="26771">
                  <c:v> $23 595,00 </c:v>
                </c:pt>
                <c:pt idx="26772">
                  <c:v> $23 395,00 </c:v>
                </c:pt>
                <c:pt idx="26773">
                  <c:v> $26 295,00 </c:v>
                </c:pt>
                <c:pt idx="26774">
                  <c:v> $19 995,00 </c:v>
                </c:pt>
                <c:pt idx="26775">
                  <c:v> $23 795,00 </c:v>
                </c:pt>
                <c:pt idx="26776">
                  <c:v> $23 895,00 </c:v>
                </c:pt>
                <c:pt idx="26777">
                  <c:v> $23 695,00 </c:v>
                </c:pt>
                <c:pt idx="26778">
                  <c:v> $24 395,00 </c:v>
                </c:pt>
                <c:pt idx="26779">
                  <c:v> $24 195,00 </c:v>
                </c:pt>
                <c:pt idx="26780">
                  <c:v> $27 095,00 </c:v>
                </c:pt>
                <c:pt idx="26781">
                  <c:v> $20 795,00 </c:v>
                </c:pt>
                <c:pt idx="26782">
                  <c:v> $19 195,00 </c:v>
                </c:pt>
                <c:pt idx="26783">
                  <c:v> $22 895,00 </c:v>
                </c:pt>
                <c:pt idx="26784">
                  <c:v> $22 695,00 </c:v>
                </c:pt>
                <c:pt idx="26785">
                  <c:v> $23 395,00 </c:v>
                </c:pt>
                <c:pt idx="26786">
                  <c:v> $23 195,00 </c:v>
                </c:pt>
                <c:pt idx="26787">
                  <c:v> $26 095,00 </c:v>
                </c:pt>
                <c:pt idx="26788">
                  <c:v> $19 895,00 </c:v>
                </c:pt>
                <c:pt idx="26789">
                  <c:v> $23 695,00 </c:v>
                </c:pt>
                <c:pt idx="26790">
                  <c:v> $18 395,00 </c:v>
                </c:pt>
                <c:pt idx="26791">
                  <c:v> $23 695,00 </c:v>
                </c:pt>
                <c:pt idx="26792">
                  <c:v> $23 495,00 </c:v>
                </c:pt>
                <c:pt idx="26793">
                  <c:v> $24 195,00 </c:v>
                </c:pt>
                <c:pt idx="26794">
                  <c:v> $23 995,00 </c:v>
                </c:pt>
                <c:pt idx="26795">
                  <c:v> $26 895,00 </c:v>
                </c:pt>
                <c:pt idx="26796">
                  <c:v> $20 695,00 </c:v>
                </c:pt>
                <c:pt idx="26797">
                  <c:v> $24 495,00 </c:v>
                </c:pt>
                <c:pt idx="26798">
                  <c:v> $24 295,00 </c:v>
                </c:pt>
                <c:pt idx="26799">
                  <c:v> $16 895,00 </c:v>
                </c:pt>
                <c:pt idx="26800">
                  <c:v> $19 895,00 </c:v>
                </c:pt>
                <c:pt idx="26801">
                  <c:v> $20 895,00 </c:v>
                </c:pt>
                <c:pt idx="26802">
                  <c:v> $24 595,00 </c:v>
                </c:pt>
                <c:pt idx="26803">
                  <c:v> $22 495,00 </c:v>
                </c:pt>
                <c:pt idx="26804">
                  <c:v> $22 895,00 </c:v>
                </c:pt>
                <c:pt idx="26805">
                  <c:v> $17 695,00 </c:v>
                </c:pt>
                <c:pt idx="26806">
                  <c:v> $20 695,00 </c:v>
                </c:pt>
                <c:pt idx="26807">
                  <c:v> $21 695,00 </c:v>
                </c:pt>
                <c:pt idx="26808">
                  <c:v> $25 395,00 </c:v>
                </c:pt>
                <c:pt idx="26809">
                  <c:v> $23 295,00 </c:v>
                </c:pt>
                <c:pt idx="26810">
                  <c:v> $23 695,00 </c:v>
                </c:pt>
                <c:pt idx="26811">
                  <c:v> $26 595,00 </c:v>
                </c:pt>
                <c:pt idx="26812">
                  <c:v> $23 495,00 </c:v>
                </c:pt>
                <c:pt idx="26813">
                  <c:v> $25 395,00 </c:v>
                </c:pt>
                <c:pt idx="26814">
                  <c:v> $16 895,00 </c:v>
                </c:pt>
                <c:pt idx="26815">
                  <c:v> $22 495,00 </c:v>
                </c:pt>
                <c:pt idx="26816">
                  <c:v> $22 895,00 </c:v>
                </c:pt>
                <c:pt idx="26817">
                  <c:v> $23 495,00 </c:v>
                </c:pt>
                <c:pt idx="26818">
                  <c:v> $19 895,00 </c:v>
                </c:pt>
                <c:pt idx="26819">
                  <c:v> $24 595,00 </c:v>
                </c:pt>
                <c:pt idx="26820">
                  <c:v> $24 595,00 </c:v>
                </c:pt>
                <c:pt idx="26821">
                  <c:v> $17 695,00 </c:v>
                </c:pt>
                <c:pt idx="26822">
                  <c:v> $26 595,00 </c:v>
                </c:pt>
                <c:pt idx="26823">
                  <c:v> $26 595,00 </c:v>
                </c:pt>
                <c:pt idx="26824">
                  <c:v> $25 395,00 </c:v>
                </c:pt>
                <c:pt idx="26825">
                  <c:v> $17 195,00 </c:v>
                </c:pt>
                <c:pt idx="26826">
                  <c:v> $23 295,00 </c:v>
                </c:pt>
                <c:pt idx="26827">
                  <c:v> $23 695,00 </c:v>
                </c:pt>
                <c:pt idx="26828">
                  <c:v> $24 295,00 </c:v>
                </c:pt>
                <c:pt idx="26829">
                  <c:v> $20 695,00 </c:v>
                </c:pt>
                <c:pt idx="26830">
                  <c:v> $17 195,00 </c:v>
                </c:pt>
                <c:pt idx="26831">
                  <c:v> $24 195,00 </c:v>
                </c:pt>
                <c:pt idx="26832">
                  <c:v> $22 495,00 </c:v>
                </c:pt>
                <c:pt idx="26833">
                  <c:v> $22 895,00 </c:v>
                </c:pt>
                <c:pt idx="26834">
                  <c:v> $23 495,00 </c:v>
                </c:pt>
                <c:pt idx="26835">
                  <c:v> $16 895,00 </c:v>
                </c:pt>
                <c:pt idx="26836">
                  <c:v> $19 895,00 </c:v>
                </c:pt>
                <c:pt idx="26837">
                  <c:v> $24 995,00 </c:v>
                </c:pt>
                <c:pt idx="26838">
                  <c:v> $23 295,00 </c:v>
                </c:pt>
                <c:pt idx="26839">
                  <c:v> $23 695,00 </c:v>
                </c:pt>
                <c:pt idx="26840">
                  <c:v> $20 695,00 </c:v>
                </c:pt>
                <c:pt idx="26841">
                  <c:v> $25 695,00 </c:v>
                </c:pt>
                <c:pt idx="26842">
                  <c:v> $24 295,00 </c:v>
                </c:pt>
                <c:pt idx="26843">
                  <c:v> $17 695,00 </c:v>
                </c:pt>
                <c:pt idx="26844">
                  <c:v> $22 995,00 </c:v>
                </c:pt>
                <c:pt idx="26845">
                  <c:v> $21 995,00 </c:v>
                </c:pt>
                <c:pt idx="26846">
                  <c:v> $21 995,00 </c:v>
                </c:pt>
                <c:pt idx="26847">
                  <c:v> $21 995,00 </c:v>
                </c:pt>
                <c:pt idx="26848">
                  <c:v> $21 995,00 </c:v>
                </c:pt>
                <c:pt idx="26849">
                  <c:v> $17 895,00 </c:v>
                </c:pt>
                <c:pt idx="26850">
                  <c:v> $17 895,00 </c:v>
                </c:pt>
                <c:pt idx="26851">
                  <c:v> $17 895,00 </c:v>
                </c:pt>
                <c:pt idx="26852">
                  <c:v> $16 495,00 </c:v>
                </c:pt>
                <c:pt idx="26853">
                  <c:v> $17 895,00 </c:v>
                </c:pt>
                <c:pt idx="26854">
                  <c:v> $22 795,00 </c:v>
                </c:pt>
                <c:pt idx="26855">
                  <c:v> $17 895,00 </c:v>
                </c:pt>
                <c:pt idx="26856">
                  <c:v> $16 495,00 </c:v>
                </c:pt>
                <c:pt idx="26857">
                  <c:v> $25 495,00 </c:v>
                </c:pt>
                <c:pt idx="26858">
                  <c:v> $16 799,00 </c:v>
                </c:pt>
                <c:pt idx="26859">
                  <c:v> $17 505,00 </c:v>
                </c:pt>
                <c:pt idx="26860">
                  <c:v> $20 005,00 </c:v>
                </c:pt>
                <c:pt idx="26861">
                  <c:v> $18 505,00 </c:v>
                </c:pt>
                <c:pt idx="26862">
                  <c:v> $19 005,00 </c:v>
                </c:pt>
                <c:pt idx="26863">
                  <c:v> $15 999,00 </c:v>
                </c:pt>
                <c:pt idx="26864">
                  <c:v> $19 605,00 </c:v>
                </c:pt>
                <c:pt idx="26865">
                  <c:v> $18 305,00 </c:v>
                </c:pt>
                <c:pt idx="26866">
                  <c:v> $19 805,00 </c:v>
                </c:pt>
                <c:pt idx="26867">
                  <c:v> $20 805,00 </c:v>
                </c:pt>
                <c:pt idx="26868">
                  <c:v> $24 505,00 </c:v>
                </c:pt>
                <c:pt idx="26869">
                  <c:v> $22 005,00 </c:v>
                </c:pt>
                <c:pt idx="26870">
                  <c:v> $19 305,00 </c:v>
                </c:pt>
                <c:pt idx="26871">
                  <c:v> $19 805,00 </c:v>
                </c:pt>
                <c:pt idx="26872">
                  <c:v> $18 750,00 </c:v>
                </c:pt>
                <c:pt idx="26873">
                  <c:v> $19 800,00 </c:v>
                </c:pt>
                <c:pt idx="26874">
                  <c:v> $20 500,00 </c:v>
                </c:pt>
                <c:pt idx="26875">
                  <c:v> $20 700,00 </c:v>
                </c:pt>
                <c:pt idx="26876">
                  <c:v> $19 000,00 </c:v>
                </c:pt>
                <c:pt idx="26877">
                  <c:v> $19 700,00 </c:v>
                </c:pt>
                <c:pt idx="26878">
                  <c:v> $19 900,00 </c:v>
                </c:pt>
                <c:pt idx="26879">
                  <c:v> $17 150,00 </c:v>
                </c:pt>
                <c:pt idx="26880">
                  <c:v> $19 200,00 </c:v>
                </c:pt>
                <c:pt idx="26881">
                  <c:v> $20 400,00 </c:v>
                </c:pt>
                <c:pt idx="26882">
                  <c:v> $18 945,00 </c:v>
                </c:pt>
                <c:pt idx="26883">
                  <c:v> $17 950,00 </c:v>
                </c:pt>
                <c:pt idx="26884">
                  <c:v> $23 200,00 </c:v>
                </c:pt>
                <c:pt idx="26885">
                  <c:v> $22 850,00 </c:v>
                </c:pt>
                <c:pt idx="26886">
                  <c:v> $22 000,00 </c:v>
                </c:pt>
                <c:pt idx="26887">
                  <c:v> $18 750,00 </c:v>
                </c:pt>
                <c:pt idx="26888">
                  <c:v> $20 545,00 </c:v>
                </c:pt>
                <c:pt idx="26889">
                  <c:v> $19 550,00 </c:v>
                </c:pt>
                <c:pt idx="26890">
                  <c:v> $14 999,00 </c:v>
                </c:pt>
                <c:pt idx="26891">
                  <c:v> $18 400,00 </c:v>
                </c:pt>
                <c:pt idx="26892">
                  <c:v> $17 150,00 </c:v>
                </c:pt>
                <c:pt idx="26893">
                  <c:v> $16 499,00 </c:v>
                </c:pt>
                <c:pt idx="26894">
                  <c:v> $19 745,00 </c:v>
                </c:pt>
                <c:pt idx="26895">
                  <c:v> $18 100,00 </c:v>
                </c:pt>
                <c:pt idx="26896">
                  <c:v> $20 345,00 </c:v>
                </c:pt>
                <c:pt idx="26897">
                  <c:v> $19 850,00 </c:v>
                </c:pt>
                <c:pt idx="26898">
                  <c:v> $17 750,00 </c:v>
                </c:pt>
                <c:pt idx="26899">
                  <c:v> $22 650,00 </c:v>
                </c:pt>
                <c:pt idx="26900">
                  <c:v> $22 650,00 </c:v>
                </c:pt>
                <c:pt idx="26901">
                  <c:v> $21 450,00 </c:v>
                </c:pt>
                <c:pt idx="26902">
                  <c:v> $19 350,00 </c:v>
                </c:pt>
                <c:pt idx="26903">
                  <c:v> $20 345,00 </c:v>
                </c:pt>
                <c:pt idx="26904">
                  <c:v> $16 950,00 </c:v>
                </c:pt>
                <c:pt idx="26905">
                  <c:v> $18 550,00 </c:v>
                </c:pt>
                <c:pt idx="26906">
                  <c:v> $19 545,00 </c:v>
                </c:pt>
                <c:pt idx="26907">
                  <c:v> $19 150,00 </c:v>
                </c:pt>
                <c:pt idx="26908">
                  <c:v> $17 050,00 </c:v>
                </c:pt>
                <c:pt idx="26909">
                  <c:v> $21 650,00 </c:v>
                </c:pt>
                <c:pt idx="26910">
                  <c:v> $21 650,00 </c:v>
                </c:pt>
                <c:pt idx="26911">
                  <c:v> $20 750,00 </c:v>
                </c:pt>
                <c:pt idx="26912">
                  <c:v> $18 650,00 </c:v>
                </c:pt>
                <c:pt idx="26913">
                  <c:v> $16 250,00 </c:v>
                </c:pt>
                <c:pt idx="26914">
                  <c:v> $20 850,00 </c:v>
                </c:pt>
                <c:pt idx="26915">
                  <c:v> $17 850,00 </c:v>
                </c:pt>
                <c:pt idx="26916">
                  <c:v> $18 249,00 </c:v>
                </c:pt>
                <c:pt idx="26917">
                  <c:v> $15 349,00 </c:v>
                </c:pt>
                <c:pt idx="26918">
                  <c:v> $19 349,00 </c:v>
                </c:pt>
                <c:pt idx="26919">
                  <c:v> $16 949,00 </c:v>
                </c:pt>
                <c:pt idx="26920">
                  <c:v> $21 645,00 </c:v>
                </c:pt>
                <c:pt idx="26921">
                  <c:v> $20 849,00 </c:v>
                </c:pt>
                <c:pt idx="26922">
                  <c:v> $16 149,00 </c:v>
                </c:pt>
                <c:pt idx="26923">
                  <c:v> $20 149,00 </c:v>
                </c:pt>
                <c:pt idx="26924">
                  <c:v> $17 749,00 </c:v>
                </c:pt>
                <c:pt idx="26925">
                  <c:v> $21 649,00 </c:v>
                </c:pt>
                <c:pt idx="26926">
                  <c:v> $13 849,00 </c:v>
                </c:pt>
                <c:pt idx="26927">
                  <c:v> $15 449,00 </c:v>
                </c:pt>
                <c:pt idx="26928">
                  <c:v> $14 649,00 </c:v>
                </c:pt>
                <c:pt idx="26929">
                  <c:v> $16 249,00 </c:v>
                </c:pt>
                <c:pt idx="26930">
                  <c:v> $15 349,00 </c:v>
                </c:pt>
                <c:pt idx="26931">
                  <c:v> $17 634,00 </c:v>
                </c:pt>
                <c:pt idx="26932">
                  <c:v> $16 949,00 </c:v>
                </c:pt>
                <c:pt idx="26933">
                  <c:v> $19 234,00 </c:v>
                </c:pt>
                <c:pt idx="26934">
                  <c:v> $16 149,00 </c:v>
                </c:pt>
                <c:pt idx="26935">
                  <c:v> $18 434,00 </c:v>
                </c:pt>
                <c:pt idx="26936">
                  <c:v> $17 749,00 </c:v>
                </c:pt>
                <c:pt idx="26937">
                  <c:v> $20 034,00 </c:v>
                </c:pt>
                <c:pt idx="26938">
                  <c:v> $13 849,00 </c:v>
                </c:pt>
                <c:pt idx="26939">
                  <c:v> $16 849,00 </c:v>
                </c:pt>
                <c:pt idx="26940">
                  <c:v> $15 449,00 </c:v>
                </c:pt>
                <c:pt idx="26941">
                  <c:v> $18 449,00 </c:v>
                </c:pt>
                <c:pt idx="26942">
                  <c:v> $14 649,00 </c:v>
                </c:pt>
                <c:pt idx="26943">
                  <c:v> $17 649,00 </c:v>
                </c:pt>
                <c:pt idx="26944">
                  <c:v> $16 249,00 </c:v>
                </c:pt>
                <c:pt idx="26945">
                  <c:v> $19 249,00 </c:v>
                </c:pt>
                <c:pt idx="26946">
                  <c:v> $14 849,00 </c:v>
                </c:pt>
                <c:pt idx="26947">
                  <c:v> $20 249,00 </c:v>
                </c:pt>
                <c:pt idx="26948">
                  <c:v> $18 849,00 </c:v>
                </c:pt>
                <c:pt idx="26949">
                  <c:v> $20 934,00 </c:v>
                </c:pt>
                <c:pt idx="26950">
                  <c:v> $21 749,00 </c:v>
                </c:pt>
                <c:pt idx="26951">
                  <c:v> $20 349,00 </c:v>
                </c:pt>
                <c:pt idx="26952">
                  <c:v> $15 649,00 </c:v>
                </c:pt>
                <c:pt idx="26953">
                  <c:v> $21 049,00 </c:v>
                </c:pt>
                <c:pt idx="26954">
                  <c:v> $19 649,00 </c:v>
                </c:pt>
                <c:pt idx="26955">
                  <c:v> $22 549,00 </c:v>
                </c:pt>
                <c:pt idx="26956">
                  <c:v> $21 149,00 </c:v>
                </c:pt>
                <c:pt idx="26957">
                  <c:v> $13 349,00 </c:v>
                </c:pt>
                <c:pt idx="26958">
                  <c:v> $20 149,00 </c:v>
                </c:pt>
                <c:pt idx="26959">
                  <c:v> $14 149,00 </c:v>
                </c:pt>
                <c:pt idx="26960">
                  <c:v> $14 849,00 </c:v>
                </c:pt>
                <c:pt idx="26961">
                  <c:v> $17 134,00 </c:v>
                </c:pt>
                <c:pt idx="26962">
                  <c:v> $16 734,00 </c:v>
                </c:pt>
                <c:pt idx="26963">
                  <c:v> $18 234,00 </c:v>
                </c:pt>
                <c:pt idx="26964">
                  <c:v> $15 649,00 </c:v>
                </c:pt>
                <c:pt idx="26965">
                  <c:v> $17 934,00 </c:v>
                </c:pt>
                <c:pt idx="26966">
                  <c:v> $17 534,00 </c:v>
                </c:pt>
                <c:pt idx="26967">
                  <c:v> $19 034,00 </c:v>
                </c:pt>
                <c:pt idx="26968">
                  <c:v> $13 349,00 </c:v>
                </c:pt>
                <c:pt idx="26969">
                  <c:v> $16 349,00 </c:v>
                </c:pt>
                <c:pt idx="26970">
                  <c:v> $15 949,00 </c:v>
                </c:pt>
                <c:pt idx="26971">
                  <c:v> $17 449,00 </c:v>
                </c:pt>
                <c:pt idx="26972">
                  <c:v> $14 149,00 </c:v>
                </c:pt>
                <c:pt idx="26973">
                  <c:v> $17 149,00 </c:v>
                </c:pt>
                <c:pt idx="26974">
                  <c:v> $16 749,00 </c:v>
                </c:pt>
                <c:pt idx="26975">
                  <c:v> $15 699,00 </c:v>
                </c:pt>
                <c:pt idx="26976">
                  <c:v> $20 394,00 </c:v>
                </c:pt>
                <c:pt idx="26977">
                  <c:v> $20 094,00 </c:v>
                </c:pt>
                <c:pt idx="26978">
                  <c:v> $18 694,00 </c:v>
                </c:pt>
                <c:pt idx="26979">
                  <c:v> $16 684,00 </c:v>
                </c:pt>
                <c:pt idx="26980">
                  <c:v> $14 294,00 </c:v>
                </c:pt>
                <c:pt idx="26981">
                  <c:v> $17 984,00 </c:v>
                </c:pt>
                <c:pt idx="26982">
                  <c:v> $15 594,00 </c:v>
                </c:pt>
                <c:pt idx="26983">
                  <c:v> $17 924,00 </c:v>
                </c:pt>
                <c:pt idx="26984">
                  <c:v> $15 914,00 </c:v>
                </c:pt>
                <c:pt idx="26985">
                  <c:v> $13 524,00 </c:v>
                </c:pt>
                <c:pt idx="26986">
                  <c:v> $19 324,00 </c:v>
                </c:pt>
                <c:pt idx="26987">
                  <c:v> $17 214,00 </c:v>
                </c:pt>
                <c:pt idx="26988">
                  <c:v> $14 824,00 </c:v>
                </c:pt>
                <c:pt idx="26989">
                  <c:v> $14 294,00 </c:v>
                </c:pt>
                <c:pt idx="26990">
                  <c:v> $15 594,00 </c:v>
                </c:pt>
                <c:pt idx="26991">
                  <c:v> $13 524,00 </c:v>
                </c:pt>
                <c:pt idx="26992">
                  <c:v> $14 824,00 </c:v>
                </c:pt>
                <c:pt idx="26993">
                  <c:v> $19 894,00 </c:v>
                </c:pt>
                <c:pt idx="26994">
                  <c:v> $19 594,00 </c:v>
                </c:pt>
                <c:pt idx="26995">
                  <c:v> $19 024,00 </c:v>
                </c:pt>
                <c:pt idx="26996">
                  <c:v> $18 094,00 </c:v>
                </c:pt>
                <c:pt idx="26997">
                  <c:v> $16 084,00 </c:v>
                </c:pt>
                <c:pt idx="26998">
                  <c:v> $13 694,00 </c:v>
                </c:pt>
                <c:pt idx="26999">
                  <c:v> $13 694,00 </c:v>
                </c:pt>
                <c:pt idx="27000">
                  <c:v> $19 994,00 </c:v>
                </c:pt>
                <c:pt idx="27001">
                  <c:v> $20 324,00 </c:v>
                </c:pt>
                <c:pt idx="27002">
                  <c:v> $17 364,00 </c:v>
                </c:pt>
                <c:pt idx="27003">
                  <c:v> $16 469,00 </c:v>
                </c:pt>
                <c:pt idx="27004">
                  <c:v> $17 324,00 </c:v>
                </c:pt>
                <c:pt idx="27005">
                  <c:v> $15 314,00 </c:v>
                </c:pt>
                <c:pt idx="27006">
                  <c:v> $12 924,00 </c:v>
                </c:pt>
                <c:pt idx="27007">
                  <c:v> $12 924,00 </c:v>
                </c:pt>
                <c:pt idx="27008">
                  <c:v> $19 224,00 </c:v>
                </c:pt>
                <c:pt idx="27009">
                  <c:v> $18 824,00 </c:v>
                </c:pt>
                <c:pt idx="27010">
                  <c:v> $16 594,00 </c:v>
                </c:pt>
                <c:pt idx="27011">
                  <c:v> $11 499,00 </c:v>
                </c:pt>
                <c:pt idx="27012">
                  <c:v> $16 669,00 </c:v>
                </c:pt>
                <c:pt idx="27013">
                  <c:v> $14 019,00 </c:v>
                </c:pt>
                <c:pt idx="27014">
                  <c:v> $14 019,00 </c:v>
                </c:pt>
                <c:pt idx="27015">
                  <c:v> $19 514,00 </c:v>
                </c:pt>
                <c:pt idx="27016">
                  <c:v> $18 419,00 </c:v>
                </c:pt>
                <c:pt idx="27017">
                  <c:v> $17 409,00 </c:v>
                </c:pt>
                <c:pt idx="27018">
                  <c:v> $15 319,00 </c:v>
                </c:pt>
                <c:pt idx="27019">
                  <c:v> $15 319,00 </c:v>
                </c:pt>
                <c:pt idx="27020">
                  <c:v> $12 819,00 </c:v>
                </c:pt>
                <c:pt idx="27021">
                  <c:v> $15 899,00 </c:v>
                </c:pt>
                <c:pt idx="27022">
                  <c:v> $13 249,00 </c:v>
                </c:pt>
                <c:pt idx="27023">
                  <c:v> $13 249,00 </c:v>
                </c:pt>
                <c:pt idx="27024">
                  <c:v> $18 744,00 </c:v>
                </c:pt>
                <c:pt idx="27025">
                  <c:v> $17 649,00 </c:v>
                </c:pt>
                <c:pt idx="27026">
                  <c:v> $16 639,00 </c:v>
                </c:pt>
                <c:pt idx="27027">
                  <c:v> $14 549,00 </c:v>
                </c:pt>
                <c:pt idx="27028">
                  <c:v> $14 549,00 </c:v>
                </c:pt>
                <c:pt idx="27029">
                  <c:v> $12 049,00 </c:v>
                </c:pt>
                <c:pt idx="27030">
                  <c:v> $16 119,00 </c:v>
                </c:pt>
                <c:pt idx="27031">
                  <c:v> $13 469,00 </c:v>
                </c:pt>
                <c:pt idx="27032">
                  <c:v> $13 469,00 </c:v>
                </c:pt>
                <c:pt idx="27033">
                  <c:v> $18 914,00 </c:v>
                </c:pt>
                <c:pt idx="27034">
                  <c:v> $17 948,00 </c:v>
                </c:pt>
                <c:pt idx="27035">
                  <c:v> $16 809,00 </c:v>
                </c:pt>
                <c:pt idx="27036">
                  <c:v> $14 719,00 </c:v>
                </c:pt>
                <c:pt idx="27037">
                  <c:v> $14 719,00 </c:v>
                </c:pt>
                <c:pt idx="27038">
                  <c:v> $12 269,00 </c:v>
                </c:pt>
                <c:pt idx="27039">
                  <c:v> $15 349,00 </c:v>
                </c:pt>
                <c:pt idx="27040">
                  <c:v> $12 699,00 </c:v>
                </c:pt>
                <c:pt idx="27041">
                  <c:v> $12 699,00 </c:v>
                </c:pt>
                <c:pt idx="27042">
                  <c:v> $18 144,00 </c:v>
                </c:pt>
                <c:pt idx="27043">
                  <c:v> $17 178,00 </c:v>
                </c:pt>
                <c:pt idx="27044">
                  <c:v> $16 039,00 </c:v>
                </c:pt>
                <c:pt idx="27045">
                  <c:v> $13 949,00 </c:v>
                </c:pt>
                <c:pt idx="27046">
                  <c:v> $13 949,00 </c:v>
                </c:pt>
                <c:pt idx="27047">
                  <c:v> $19 295,00 </c:v>
                </c:pt>
                <c:pt idx="27048">
                  <c:v> $21 095,00 </c:v>
                </c:pt>
                <c:pt idx="27049">
                  <c:v> $18 795,00 </c:v>
                </c:pt>
                <c:pt idx="27050">
                  <c:v> $22 095,00 </c:v>
                </c:pt>
                <c:pt idx="27051">
                  <c:v> $23 595,00 </c:v>
                </c:pt>
                <c:pt idx="27052">
                  <c:v> $21 595,00 </c:v>
                </c:pt>
                <c:pt idx="27053">
                  <c:v> $23 095,00 </c:v>
                </c:pt>
                <c:pt idx="27054">
                  <c:v> $19 795,00 </c:v>
                </c:pt>
                <c:pt idx="27055">
                  <c:v> $18 295,00 </c:v>
                </c:pt>
                <c:pt idx="27056">
                  <c:v> $21 095,00 </c:v>
                </c:pt>
                <c:pt idx="27057">
                  <c:v> $22 595,00 </c:v>
                </c:pt>
                <c:pt idx="27058">
                  <c:v> $19 195,00 </c:v>
                </c:pt>
                <c:pt idx="27059">
                  <c:v> $20 995,00 </c:v>
                </c:pt>
                <c:pt idx="27060">
                  <c:v> $18 695,00 </c:v>
                </c:pt>
                <c:pt idx="27061">
                  <c:v> $21 995,00 </c:v>
                </c:pt>
                <c:pt idx="27062">
                  <c:v> $23 295,00 </c:v>
                </c:pt>
                <c:pt idx="27063">
                  <c:v> $21 495,00 </c:v>
                </c:pt>
                <c:pt idx="27064">
                  <c:v> $22 795,00 </c:v>
                </c:pt>
                <c:pt idx="27065">
                  <c:v> $19 695,00 </c:v>
                </c:pt>
                <c:pt idx="27066">
                  <c:v> $18 195,00 </c:v>
                </c:pt>
                <c:pt idx="27067">
                  <c:v> $20 995,00 </c:v>
                </c:pt>
                <c:pt idx="27068">
                  <c:v> $22 295,00 </c:v>
                </c:pt>
                <c:pt idx="27069">
                  <c:v> $18 895,00 </c:v>
                </c:pt>
                <c:pt idx="27070">
                  <c:v> $20 795,00 </c:v>
                </c:pt>
                <c:pt idx="27071">
                  <c:v> $20 295,00 </c:v>
                </c:pt>
                <c:pt idx="27072">
                  <c:v> $18 395,00 </c:v>
                </c:pt>
                <c:pt idx="27073">
                  <c:v> $21 795,00 </c:v>
                </c:pt>
                <c:pt idx="27074">
                  <c:v> $23 195,00 </c:v>
                </c:pt>
                <c:pt idx="27075">
                  <c:v> $20 795,00 </c:v>
                </c:pt>
                <c:pt idx="27076">
                  <c:v> $22 695,00 </c:v>
                </c:pt>
                <c:pt idx="27077">
                  <c:v> $19 395,00 </c:v>
                </c:pt>
                <c:pt idx="27078">
                  <c:v> $19 795,00 </c:v>
                </c:pt>
                <c:pt idx="27079">
                  <c:v> $17 895,00 </c:v>
                </c:pt>
                <c:pt idx="27080">
                  <c:v> $20 295,00 </c:v>
                </c:pt>
                <c:pt idx="27081">
                  <c:v> $22 195,00 </c:v>
                </c:pt>
                <c:pt idx="27082">
                  <c:v> $18 895,00 </c:v>
                </c:pt>
                <c:pt idx="27083">
                  <c:v> $20 795,00 </c:v>
                </c:pt>
                <c:pt idx="27084">
                  <c:v> $20 295,00 </c:v>
                </c:pt>
                <c:pt idx="27085">
                  <c:v> $18 395,00 </c:v>
                </c:pt>
                <c:pt idx="27086">
                  <c:v> $21 795,00 </c:v>
                </c:pt>
                <c:pt idx="27087">
                  <c:v> $22 995,00 </c:v>
                </c:pt>
                <c:pt idx="27088">
                  <c:v> $20 795,00 </c:v>
                </c:pt>
                <c:pt idx="27089">
                  <c:v> $22 495,00 </c:v>
                </c:pt>
                <c:pt idx="27090">
                  <c:v> $19 395,00 </c:v>
                </c:pt>
                <c:pt idx="27091">
                  <c:v> $19 795,00 </c:v>
                </c:pt>
                <c:pt idx="27092">
                  <c:v> $17 895,00 </c:v>
                </c:pt>
                <c:pt idx="27093">
                  <c:v> $20 295,00 </c:v>
                </c:pt>
                <c:pt idx="27094">
                  <c:v> $21 995,00 </c:v>
                </c:pt>
                <c:pt idx="27095">
                  <c:v> $18 495,00 </c:v>
                </c:pt>
                <c:pt idx="27096">
                  <c:v> $20 595,00 </c:v>
                </c:pt>
                <c:pt idx="27097">
                  <c:v> $19 595,00 </c:v>
                </c:pt>
                <c:pt idx="27098">
                  <c:v> $18 295,00 </c:v>
                </c:pt>
                <c:pt idx="27099">
                  <c:v> $20 295,00 </c:v>
                </c:pt>
                <c:pt idx="27100">
                  <c:v> $19 295,00 </c:v>
                </c:pt>
                <c:pt idx="27101">
                  <c:v> $17 995,00 </c:v>
                </c:pt>
                <c:pt idx="27102">
                  <c:v> $21 595,00 </c:v>
                </c:pt>
                <c:pt idx="27103">
                  <c:v> $22 895,00 </c:v>
                </c:pt>
                <c:pt idx="27104">
                  <c:v> $20 595,00 </c:v>
                </c:pt>
                <c:pt idx="27105">
                  <c:v> $22 395,00 </c:v>
                </c:pt>
                <c:pt idx="27106">
                  <c:v> $19 295,00 </c:v>
                </c:pt>
                <c:pt idx="27107">
                  <c:v> $21 295,00 </c:v>
                </c:pt>
                <c:pt idx="27108">
                  <c:v> $22 595,00 </c:v>
                </c:pt>
                <c:pt idx="27109">
                  <c:v> $20 295,00 </c:v>
                </c:pt>
                <c:pt idx="27110">
                  <c:v> $22 095,00 </c:v>
                </c:pt>
                <c:pt idx="27111">
                  <c:v> $18 995,00 </c:v>
                </c:pt>
                <c:pt idx="27112">
                  <c:v> $19 095,00 </c:v>
                </c:pt>
                <c:pt idx="27113">
                  <c:v> $17 795,00 </c:v>
                </c:pt>
                <c:pt idx="27114">
                  <c:v> $18 795,00 </c:v>
                </c:pt>
                <c:pt idx="27115">
                  <c:v> $17 495,00 </c:v>
                </c:pt>
                <c:pt idx="27116">
                  <c:v> $20 095,00 </c:v>
                </c:pt>
                <c:pt idx="27117">
                  <c:v> $21 895,00 </c:v>
                </c:pt>
                <c:pt idx="27118">
                  <c:v> $18 795,00 </c:v>
                </c:pt>
                <c:pt idx="27119">
                  <c:v> $19 795,00 </c:v>
                </c:pt>
                <c:pt idx="27120">
                  <c:v> $21 595,00 </c:v>
                </c:pt>
                <c:pt idx="27121">
                  <c:v> $18 495,00 </c:v>
                </c:pt>
                <c:pt idx="27122">
                  <c:v> $18 995,00 </c:v>
                </c:pt>
                <c:pt idx="27123">
                  <c:v> $18 995,00 </c:v>
                </c:pt>
                <c:pt idx="27124">
                  <c:v> $19 995,00 </c:v>
                </c:pt>
                <c:pt idx="27125">
                  <c:v> $19 995,00 </c:v>
                </c:pt>
                <c:pt idx="27126">
                  <c:v> $18 995,00 </c:v>
                </c:pt>
                <c:pt idx="27127">
                  <c:v> $17 995,00 </c:v>
                </c:pt>
                <c:pt idx="27128">
                  <c:v> $19 995,00 </c:v>
                </c:pt>
                <c:pt idx="27129">
                  <c:v> $19 995,00 </c:v>
                </c:pt>
                <c:pt idx="27130">
                  <c:v> $20 995,00 </c:v>
                </c:pt>
                <c:pt idx="27131">
                  <c:v> $20 995,00 </c:v>
                </c:pt>
                <c:pt idx="27132">
                  <c:v> $19 995,00 </c:v>
                </c:pt>
                <c:pt idx="27133">
                  <c:v> $18 995,00 </c:v>
                </c:pt>
                <c:pt idx="27134">
                  <c:v> $18 495,00 </c:v>
                </c:pt>
                <c:pt idx="27135">
                  <c:v> $18 495,00 </c:v>
                </c:pt>
                <c:pt idx="27136">
                  <c:v> $18 495,00 </c:v>
                </c:pt>
                <c:pt idx="27137">
                  <c:v> $17 495,00 </c:v>
                </c:pt>
                <c:pt idx="27138">
                  <c:v> $19 495,00 </c:v>
                </c:pt>
                <c:pt idx="27139">
                  <c:v> $19 495,00 </c:v>
                </c:pt>
                <c:pt idx="27140">
                  <c:v> $19 495,00 </c:v>
                </c:pt>
                <c:pt idx="27141">
                  <c:v> $26 995,00 </c:v>
                </c:pt>
                <c:pt idx="27142">
                  <c:v> $19 995,00 </c:v>
                </c:pt>
                <c:pt idx="27143">
                  <c:v> $19 495,00 </c:v>
                </c:pt>
                <c:pt idx="27144">
                  <c:v> $18 995,00 </c:v>
                </c:pt>
                <c:pt idx="27145">
                  <c:v> $17 995,00 </c:v>
                </c:pt>
                <c:pt idx="27146">
                  <c:v> $20 995,00 </c:v>
                </c:pt>
                <c:pt idx="27147">
                  <c:v> $20 495,00 </c:v>
                </c:pt>
                <c:pt idx="27148">
                  <c:v> $22 995,00 </c:v>
                </c:pt>
                <c:pt idx="27149">
                  <c:v> $19 995,00 </c:v>
                </c:pt>
                <c:pt idx="27150">
                  <c:v> $18 995,00 </c:v>
                </c:pt>
                <c:pt idx="27151">
                  <c:v> $27 495,00 </c:v>
                </c:pt>
                <c:pt idx="27152">
                  <c:v> $18 995,00 </c:v>
                </c:pt>
                <c:pt idx="27153">
                  <c:v> $18 495,00 </c:v>
                </c:pt>
                <c:pt idx="27154">
                  <c:v> $17 495,00 </c:v>
                </c:pt>
                <c:pt idx="27155">
                  <c:v> $19 995,00 </c:v>
                </c:pt>
                <c:pt idx="27156">
                  <c:v> $22 495,00 </c:v>
                </c:pt>
                <c:pt idx="27157">
                  <c:v> $19 495,00 </c:v>
                </c:pt>
                <c:pt idx="27158">
                  <c:v> $18 495,00 </c:v>
                </c:pt>
                <c:pt idx="27159">
                  <c:v> $26 995,00 </c:v>
                </c:pt>
                <c:pt idx="27160">
                  <c:v> $19 995,00 </c:v>
                </c:pt>
                <c:pt idx="27161">
                  <c:v> $19 995,00 </c:v>
                </c:pt>
                <c:pt idx="27162">
                  <c:v> $17 995,00 </c:v>
                </c:pt>
                <c:pt idx="27163">
                  <c:v> $20 995,00 </c:v>
                </c:pt>
                <c:pt idx="27164">
                  <c:v> $22 995,00 </c:v>
                </c:pt>
                <c:pt idx="27165">
                  <c:v> $20 995,00 </c:v>
                </c:pt>
                <c:pt idx="27166">
                  <c:v> $18 995,00 </c:v>
                </c:pt>
                <c:pt idx="27167">
                  <c:v> $27 495,00 </c:v>
                </c:pt>
                <c:pt idx="27168">
                  <c:v> $19 495,00 </c:v>
                </c:pt>
                <c:pt idx="27169">
                  <c:v> $17 495,00 </c:v>
                </c:pt>
                <c:pt idx="27170">
                  <c:v> $22 495,00 </c:v>
                </c:pt>
                <c:pt idx="27171">
                  <c:v> $20 495,00 </c:v>
                </c:pt>
                <c:pt idx="27172">
                  <c:v> $18 495,00 </c:v>
                </c:pt>
                <c:pt idx="27173">
                  <c:v> $17 995,00 </c:v>
                </c:pt>
                <c:pt idx="27174">
                  <c:v> $28 950,00 </c:v>
                </c:pt>
                <c:pt idx="27175">
                  <c:v> $26 950,00 </c:v>
                </c:pt>
                <c:pt idx="27176">
                  <c:v> $24 850,00 </c:v>
                </c:pt>
                <c:pt idx="27177">
                  <c:v> $38 795,00 </c:v>
                </c:pt>
                <c:pt idx="27178">
                  <c:v> $36 995,00 </c:v>
                </c:pt>
                <c:pt idx="27179">
                  <c:v> $38 795,00 </c:v>
                </c:pt>
                <c:pt idx="27180">
                  <c:v> $36 995,00 </c:v>
                </c:pt>
                <c:pt idx="27181">
                  <c:v> $34 995,00 </c:v>
                </c:pt>
                <c:pt idx="27182">
                  <c:v> $19 995,00 </c:v>
                </c:pt>
                <c:pt idx="27183">
                  <c:v> $20 995,00 </c:v>
                </c:pt>
                <c:pt idx="27184">
                  <c:v> $18 995,00 </c:v>
                </c:pt>
                <c:pt idx="27185">
                  <c:v> $17 495,00 </c:v>
                </c:pt>
                <c:pt idx="27186">
                  <c:v> $27 950,00 </c:v>
                </c:pt>
                <c:pt idx="27187">
                  <c:v> $20 995,00 </c:v>
                </c:pt>
                <c:pt idx="27188">
                  <c:v> $21 995,00 </c:v>
                </c:pt>
                <c:pt idx="27189">
                  <c:v> $19 995,00 </c:v>
                </c:pt>
                <c:pt idx="27190">
                  <c:v> $18 495,00 </c:v>
                </c:pt>
                <c:pt idx="27191">
                  <c:v> $28 450,00 </c:v>
                </c:pt>
                <c:pt idx="27192">
                  <c:v> $26 450,00 </c:v>
                </c:pt>
                <c:pt idx="27193">
                  <c:v> $24 350,00 </c:v>
                </c:pt>
                <c:pt idx="27194">
                  <c:v> $20 495,00 </c:v>
                </c:pt>
                <c:pt idx="27195">
                  <c:v> $18 495,00 </c:v>
                </c:pt>
                <c:pt idx="27196">
                  <c:v> $16 995,00 </c:v>
                </c:pt>
                <c:pt idx="27197">
                  <c:v> $27 450,00 </c:v>
                </c:pt>
                <c:pt idx="27198">
                  <c:v> $21 495,00 </c:v>
                </c:pt>
                <c:pt idx="27199">
                  <c:v> $19 495,00 </c:v>
                </c:pt>
                <c:pt idx="27200">
                  <c:v> $18 795,00 </c:v>
                </c:pt>
                <c:pt idx="27201">
                  <c:v> $33 495,00 </c:v>
                </c:pt>
                <c:pt idx="27202">
                  <c:v> $33 495,00 </c:v>
                </c:pt>
                <c:pt idx="27203">
                  <c:v> $33 495,00 </c:v>
                </c:pt>
                <c:pt idx="27204">
                  <c:v> $23 995,00 </c:v>
                </c:pt>
                <c:pt idx="27205">
                  <c:v> $24 995,00 </c:v>
                </c:pt>
                <c:pt idx="27206">
                  <c:v> $27 495,00 </c:v>
                </c:pt>
                <c:pt idx="27207">
                  <c:v> $27 495,00 </c:v>
                </c:pt>
                <c:pt idx="27208">
                  <c:v> $28 495,00 </c:v>
                </c:pt>
                <c:pt idx="27209">
                  <c:v> $28 495,00 </c:v>
                </c:pt>
                <c:pt idx="27210">
                  <c:v> $19 695,00 </c:v>
                </c:pt>
                <c:pt idx="27211">
                  <c:v> $19 195,00 </c:v>
                </c:pt>
                <c:pt idx="27212">
                  <c:v> $18 995,00 </c:v>
                </c:pt>
                <c:pt idx="27213">
                  <c:v> $17 995,00 </c:v>
                </c:pt>
                <c:pt idx="27214">
                  <c:v> $20 495,00 </c:v>
                </c:pt>
                <c:pt idx="27215">
                  <c:v> $19 995,00 </c:v>
                </c:pt>
                <c:pt idx="27216">
                  <c:v> $19 795,00 </c:v>
                </c:pt>
                <c:pt idx="27217">
                  <c:v> $28 495,00 </c:v>
                </c:pt>
                <c:pt idx="27218">
                  <c:v> $32 995,00 </c:v>
                </c:pt>
                <c:pt idx="27219">
                  <c:v> $32 995,00 </c:v>
                </c:pt>
                <c:pt idx="27220">
                  <c:v> $23 995,00 </c:v>
                </c:pt>
                <c:pt idx="27221">
                  <c:v> $24 995,00 </c:v>
                </c:pt>
                <c:pt idx="27222">
                  <c:v> $19 695,00 </c:v>
                </c:pt>
                <c:pt idx="27223">
                  <c:v> $19 195,00 </c:v>
                </c:pt>
                <c:pt idx="27224">
                  <c:v> $18 295,00 </c:v>
                </c:pt>
                <c:pt idx="27225">
                  <c:v> $27 495,00 </c:v>
                </c:pt>
                <c:pt idx="27226">
                  <c:v> $27 495,00 </c:v>
                </c:pt>
                <c:pt idx="27227">
                  <c:v> $20 495,00 </c:v>
                </c:pt>
                <c:pt idx="27228">
                  <c:v> $19 995,00 </c:v>
                </c:pt>
                <c:pt idx="27229">
                  <c:v> $19 095,00 </c:v>
                </c:pt>
                <c:pt idx="27230">
                  <c:v> $28 495,00 </c:v>
                </c:pt>
                <c:pt idx="27231">
                  <c:v> $26 045,00 </c:v>
                </c:pt>
                <c:pt idx="27232">
                  <c:v> $32 445,00 </c:v>
                </c:pt>
                <c:pt idx="27233">
                  <c:v> $32 445,00 </c:v>
                </c:pt>
                <c:pt idx="27234">
                  <c:v> $18 245,00 </c:v>
                </c:pt>
                <c:pt idx="27235">
                  <c:v> $19 645,00 </c:v>
                </c:pt>
                <c:pt idx="27236">
                  <c:v> $19 145,00 </c:v>
                </c:pt>
                <c:pt idx="27237">
                  <c:v> $19 045,00 </c:v>
                </c:pt>
                <c:pt idx="27238">
                  <c:v> $20 445,00 </c:v>
                </c:pt>
                <c:pt idx="27239">
                  <c:v> $19 945,00 </c:v>
                </c:pt>
                <c:pt idx="27240">
                  <c:v> $19 245,00 </c:v>
                </c:pt>
                <c:pt idx="27241">
                  <c:v> $18 245,00 </c:v>
                </c:pt>
                <c:pt idx="27242">
                  <c:v> $20 045,00 </c:v>
                </c:pt>
                <c:pt idx="27243">
                  <c:v> $19 045,00 </c:v>
                </c:pt>
                <c:pt idx="27244">
                  <c:v> $24 545,00 </c:v>
                </c:pt>
                <c:pt idx="27245">
                  <c:v> $25 545,00 </c:v>
                </c:pt>
                <c:pt idx="27246">
                  <c:v> $26 545,00 </c:v>
                </c:pt>
                <c:pt idx="27247">
                  <c:v> $25 045,00 </c:v>
                </c:pt>
                <c:pt idx="27248">
                  <c:v> $27 545,00 </c:v>
                </c:pt>
                <c:pt idx="27249">
                  <c:v> $25 620,00 </c:v>
                </c:pt>
                <c:pt idx="27250">
                  <c:v> $31 120,00 </c:v>
                </c:pt>
                <c:pt idx="27251">
                  <c:v> $31 120,00 </c:v>
                </c:pt>
                <c:pt idx="27252">
                  <c:v> $18 020,00 </c:v>
                </c:pt>
                <c:pt idx="27253">
                  <c:v> $19 520,00 </c:v>
                </c:pt>
                <c:pt idx="27254">
                  <c:v> $19 220,00 </c:v>
                </c:pt>
                <c:pt idx="27255">
                  <c:v> $18 820,00 </c:v>
                </c:pt>
                <c:pt idx="27256">
                  <c:v> $20 320,00 </c:v>
                </c:pt>
                <c:pt idx="27257">
                  <c:v> $20 020,00 </c:v>
                </c:pt>
                <c:pt idx="27258">
                  <c:v> $26 120,00 </c:v>
                </c:pt>
                <c:pt idx="27259">
                  <c:v> $24 120,00 </c:v>
                </c:pt>
                <c:pt idx="27260">
                  <c:v> $24 620,00 </c:v>
                </c:pt>
                <c:pt idx="27261">
                  <c:v> $27 120,00 </c:v>
                </c:pt>
                <c:pt idx="27262">
                  <c:v> $25 120,00 </c:v>
                </c:pt>
                <c:pt idx="27263">
                  <c:v> $19 995,00 </c:v>
                </c:pt>
                <c:pt idx="27264">
                  <c:v> $23 795,00 </c:v>
                </c:pt>
                <c:pt idx="27265">
                  <c:v> $18 895,00 </c:v>
                </c:pt>
                <c:pt idx="27266">
                  <c:v> $24 795,00 </c:v>
                </c:pt>
                <c:pt idx="27267">
                  <c:v> $19 695,00 </c:v>
                </c:pt>
                <c:pt idx="27268">
                  <c:v> $17 695,00 </c:v>
                </c:pt>
                <c:pt idx="27269">
                  <c:v> $18 495,00 </c:v>
                </c:pt>
                <c:pt idx="27270">
                  <c:v> $24 295,00 </c:v>
                </c:pt>
                <c:pt idx="27271">
                  <c:v> $24 690,00 </c:v>
                </c:pt>
                <c:pt idx="27272">
                  <c:v> $25 295,00 </c:v>
                </c:pt>
                <c:pt idx="27273">
                  <c:v> $25 690,00 </c:v>
                </c:pt>
                <c:pt idx="27274">
                  <c:v> $19 195,00 </c:v>
                </c:pt>
                <c:pt idx="27275">
                  <c:v> $19 795,00 </c:v>
                </c:pt>
                <c:pt idx="27276">
                  <c:v> $23 495,00 </c:v>
                </c:pt>
                <c:pt idx="27277">
                  <c:v> $17 495,00 </c:v>
                </c:pt>
                <c:pt idx="27278">
                  <c:v> $18 695,00 </c:v>
                </c:pt>
                <c:pt idx="27279">
                  <c:v> $24 495,00 </c:v>
                </c:pt>
                <c:pt idx="27280">
                  <c:v> $18 295,00 </c:v>
                </c:pt>
                <c:pt idx="27281">
                  <c:v> $19 495,00 </c:v>
                </c:pt>
                <c:pt idx="27282">
                  <c:v> $18 995,00 </c:v>
                </c:pt>
                <c:pt idx="27283">
                  <c:v> $24 995,00 </c:v>
                </c:pt>
                <c:pt idx="27284">
                  <c:v> $23 995,00 </c:v>
                </c:pt>
                <c:pt idx="27285">
                  <c:v> $16 795,00 </c:v>
                </c:pt>
                <c:pt idx="27286">
                  <c:v> $18 195,00 </c:v>
                </c:pt>
                <c:pt idx="27287">
                  <c:v> $16 395,00 </c:v>
                </c:pt>
                <c:pt idx="27288">
                  <c:v> $18 995,00 </c:v>
                </c:pt>
                <c:pt idx="27289">
                  <c:v> $17 195,00 </c:v>
                </c:pt>
                <c:pt idx="27290">
                  <c:v> $19 495,00 </c:v>
                </c:pt>
                <c:pt idx="27291">
                  <c:v> $15 995,00 </c:v>
                </c:pt>
                <c:pt idx="27292">
                  <c:v> $20 295,00 </c:v>
                </c:pt>
                <c:pt idx="27293">
                  <c:v> $16 795,00 </c:v>
                </c:pt>
                <c:pt idx="27294">
                  <c:v> $19 495,00 </c:v>
                </c:pt>
                <c:pt idx="27295">
                  <c:v> $15 995,00 </c:v>
                </c:pt>
                <c:pt idx="27296">
                  <c:v> $20 295,00 </c:v>
                </c:pt>
                <c:pt idx="27297">
                  <c:v> $16 695,00 </c:v>
                </c:pt>
                <c:pt idx="27298">
                  <c:v> $18 095,00 </c:v>
                </c:pt>
                <c:pt idx="27299">
                  <c:v> $16 295,00 </c:v>
                </c:pt>
                <c:pt idx="27300">
                  <c:v> $18 895,00 </c:v>
                </c:pt>
                <c:pt idx="27301">
                  <c:v> $17 095,00 </c:v>
                </c:pt>
                <c:pt idx="27302">
                  <c:v> $19 295,00 </c:v>
                </c:pt>
                <c:pt idx="27303">
                  <c:v> $15 895,00 </c:v>
                </c:pt>
                <c:pt idx="27304">
                  <c:v> $20 095,00 </c:v>
                </c:pt>
                <c:pt idx="27305">
                  <c:v> $16 695,00 </c:v>
                </c:pt>
                <c:pt idx="27306">
                  <c:v> $19 295,00 </c:v>
                </c:pt>
                <c:pt idx="27307">
                  <c:v> $15 895,00 </c:v>
                </c:pt>
                <c:pt idx="27308">
                  <c:v> $20 095,00 </c:v>
                </c:pt>
                <c:pt idx="27309">
                  <c:v> $16 695,00 </c:v>
                </c:pt>
                <c:pt idx="27310">
                  <c:v> $19 195,00 </c:v>
                </c:pt>
                <c:pt idx="27311">
                  <c:v> $19 995,00 </c:v>
                </c:pt>
                <c:pt idx="27312">
                  <c:v> $15 895,00 </c:v>
                </c:pt>
                <c:pt idx="27313">
                  <c:v> $16 695,00 </c:v>
                </c:pt>
                <c:pt idx="27314">
                  <c:v> $17 995,00 </c:v>
                </c:pt>
                <c:pt idx="27315">
                  <c:v> $16 295,00 </c:v>
                </c:pt>
                <c:pt idx="27316">
                  <c:v> $17 095,00 </c:v>
                </c:pt>
                <c:pt idx="27317">
                  <c:v> $18 795,00 </c:v>
                </c:pt>
                <c:pt idx="27318">
                  <c:v> $15 895,00 </c:v>
                </c:pt>
                <c:pt idx="27319">
                  <c:v> $16 695,00 </c:v>
                </c:pt>
                <c:pt idx="27320">
                  <c:v> $17 995,00 </c:v>
                </c:pt>
                <c:pt idx="27321">
                  <c:v> $16 295,00 </c:v>
                </c:pt>
                <c:pt idx="27322">
                  <c:v> $17 095,00 </c:v>
                </c:pt>
                <c:pt idx="27323">
                  <c:v> $18 795,00 </c:v>
                </c:pt>
                <c:pt idx="27324">
                  <c:v> $15 895,00 </c:v>
                </c:pt>
                <c:pt idx="27325">
                  <c:v> $16 695,00 </c:v>
                </c:pt>
                <c:pt idx="27326">
                  <c:v> $19 195,00 </c:v>
                </c:pt>
                <c:pt idx="27327">
                  <c:v> $19 995,00 </c:v>
                </c:pt>
                <c:pt idx="27328">
                  <c:v> $15 895,00 </c:v>
                </c:pt>
                <c:pt idx="27329">
                  <c:v> $16 695,00 </c:v>
                </c:pt>
                <c:pt idx="27330">
                  <c:v> $15 895,00 </c:v>
                </c:pt>
                <c:pt idx="27331">
                  <c:v> $16 695,00 </c:v>
                </c:pt>
                <c:pt idx="27332">
                  <c:v> $14 795,00 </c:v>
                </c:pt>
                <c:pt idx="27333">
                  <c:v> $13 795,00 </c:v>
                </c:pt>
                <c:pt idx="27334">
                  <c:v> $17 995,00 </c:v>
                </c:pt>
                <c:pt idx="27335">
                  <c:v> $16 295,00 </c:v>
                </c:pt>
                <c:pt idx="27336">
                  <c:v> $17 095,00 </c:v>
                </c:pt>
                <c:pt idx="27337">
                  <c:v> $18 795,00 </c:v>
                </c:pt>
                <c:pt idx="27338">
                  <c:v> $15 895,00 </c:v>
                </c:pt>
                <c:pt idx="27339">
                  <c:v> $15 595,00 </c:v>
                </c:pt>
                <c:pt idx="27340">
                  <c:v> $13 495,00 </c:v>
                </c:pt>
                <c:pt idx="27341">
                  <c:v> $17 295,00 </c:v>
                </c:pt>
                <c:pt idx="27342">
                  <c:v> $15 595,00 </c:v>
                </c:pt>
                <c:pt idx="27343">
                  <c:v> $17 295,00 </c:v>
                </c:pt>
                <c:pt idx="27344">
                  <c:v> $15 595,00 </c:v>
                </c:pt>
                <c:pt idx="27345">
                  <c:v> $17 595,00 </c:v>
                </c:pt>
                <c:pt idx="27346">
                  <c:v> $15 995,00 </c:v>
                </c:pt>
                <c:pt idx="27347">
                  <c:v> $17 595,00 </c:v>
                </c:pt>
                <c:pt idx="27348">
                  <c:v> $18 195,00 </c:v>
                </c:pt>
                <c:pt idx="27349">
                  <c:v> $15 595,00 </c:v>
                </c:pt>
                <c:pt idx="27350">
                  <c:v> $17 795,00 </c:v>
                </c:pt>
                <c:pt idx="27351">
                  <c:v> $15 950,00 </c:v>
                </c:pt>
                <c:pt idx="27352">
                  <c:v> $15 950,00 </c:v>
                </c:pt>
                <c:pt idx="27353">
                  <c:v> $15 350,00 </c:v>
                </c:pt>
                <c:pt idx="27354">
                  <c:v> $15 850,00 </c:v>
                </c:pt>
                <c:pt idx="27355">
                  <c:v> $16 950,00 </c:v>
                </c:pt>
                <c:pt idx="27356">
                  <c:v> $17 595,00 </c:v>
                </c:pt>
                <c:pt idx="27357">
                  <c:v> $16 350,00 </c:v>
                </c:pt>
                <c:pt idx="27358">
                  <c:v> $13 950,00 </c:v>
                </c:pt>
                <c:pt idx="27359">
                  <c:v> $12 050,00 </c:v>
                </c:pt>
                <c:pt idx="27360">
                  <c:v> $14 950,00 </c:v>
                </c:pt>
                <c:pt idx="27361">
                  <c:v> $15 450,00 </c:v>
                </c:pt>
                <c:pt idx="27362">
                  <c:v> $13 050,00 </c:v>
                </c:pt>
                <c:pt idx="27363">
                  <c:v> $14 750,00 </c:v>
                </c:pt>
                <c:pt idx="27364">
                  <c:v> $17 195,00 </c:v>
                </c:pt>
                <c:pt idx="27365">
                  <c:v> $15 950,00 </c:v>
                </c:pt>
                <c:pt idx="27366">
                  <c:v> $12 050,00 </c:v>
                </c:pt>
                <c:pt idx="27367">
                  <c:v> $13 950,00 </c:v>
                </c:pt>
                <c:pt idx="27368">
                  <c:v> $13 050,00 </c:v>
                </c:pt>
                <c:pt idx="27369">
                  <c:v> $14 950,00 </c:v>
                </c:pt>
                <c:pt idx="27370">
                  <c:v> $15 750,00 </c:v>
                </c:pt>
                <c:pt idx="27371">
                  <c:v> $14 750,00 </c:v>
                </c:pt>
                <c:pt idx="27372">
                  <c:v> $17 495,00 </c:v>
                </c:pt>
                <c:pt idx="27373">
                  <c:v> $13 500,00 </c:v>
                </c:pt>
                <c:pt idx="27374">
                  <c:v> $16 150,00 </c:v>
                </c:pt>
                <c:pt idx="27375">
                  <c:v> $15 750,00 </c:v>
                </c:pt>
                <c:pt idx="27376">
                  <c:v> $15 150,00 </c:v>
                </c:pt>
                <c:pt idx="27377">
                  <c:v> $13 200,00 </c:v>
                </c:pt>
                <c:pt idx="27378">
                  <c:v> $18 950,00 </c:v>
                </c:pt>
                <c:pt idx="27379">
                  <c:v> $17 650,00 </c:v>
                </c:pt>
                <c:pt idx="27380">
                  <c:v> $16 650,00 </c:v>
                </c:pt>
                <c:pt idx="27381">
                  <c:v> $14 700,00 </c:v>
                </c:pt>
                <c:pt idx="27382">
                  <c:v> $15 350,00 </c:v>
                </c:pt>
                <c:pt idx="27383">
                  <c:v> $14 950,00 </c:v>
                </c:pt>
                <c:pt idx="27384">
                  <c:v> $14 350,00 </c:v>
                </c:pt>
                <c:pt idx="27385">
                  <c:v> $12 400,00 </c:v>
                </c:pt>
                <c:pt idx="27386">
                  <c:v> $16 850,00 </c:v>
                </c:pt>
                <c:pt idx="27387">
                  <c:v> $15 850,00 </c:v>
                </c:pt>
                <c:pt idx="27388">
                  <c:v> $13 900,00 </c:v>
                </c:pt>
                <c:pt idx="27389">
                  <c:v> $15 750,00 </c:v>
                </c:pt>
                <c:pt idx="27390">
                  <c:v> $15 350,00 </c:v>
                </c:pt>
                <c:pt idx="27391">
                  <c:v> $14 750,00 </c:v>
                </c:pt>
                <c:pt idx="27392">
                  <c:v> $12 800,00 </c:v>
                </c:pt>
                <c:pt idx="27393">
                  <c:v> $18 550,00 </c:v>
                </c:pt>
                <c:pt idx="27394">
                  <c:v> $17 250,00 </c:v>
                </c:pt>
                <c:pt idx="27395">
                  <c:v> $16 250,00 </c:v>
                </c:pt>
                <c:pt idx="27396">
                  <c:v> $14 300,00 </c:v>
                </c:pt>
                <c:pt idx="27397">
                  <c:v> $14 950,00 </c:v>
                </c:pt>
                <c:pt idx="27398">
                  <c:v> $14 550,00 </c:v>
                </c:pt>
                <c:pt idx="27399">
                  <c:v> $13 950,00 </c:v>
                </c:pt>
                <c:pt idx="27400">
                  <c:v> $12 000,00 </c:v>
                </c:pt>
                <c:pt idx="27401">
                  <c:v> $11 200,00 </c:v>
                </c:pt>
                <c:pt idx="27402">
                  <c:v> $16 450,00 </c:v>
                </c:pt>
                <c:pt idx="27403">
                  <c:v> $15 450,00 </c:v>
                </c:pt>
                <c:pt idx="27404">
                  <c:v> $29 745,00 </c:v>
                </c:pt>
                <c:pt idx="27405">
                  <c:v> $30 140,00 </c:v>
                </c:pt>
                <c:pt idx="27406">
                  <c:v> $25 795,00 </c:v>
                </c:pt>
                <c:pt idx="27407">
                  <c:v> $28 645,00 </c:v>
                </c:pt>
                <c:pt idx="27408">
                  <c:v> $29 545,00 </c:v>
                </c:pt>
                <c:pt idx="27409">
                  <c:v> $33 495,00 </c:v>
                </c:pt>
                <c:pt idx="27410">
                  <c:v> $25 595,00 </c:v>
                </c:pt>
                <c:pt idx="27411">
                  <c:v> $28 445,00 </c:v>
                </c:pt>
                <c:pt idx="27412">
                  <c:v> $28 495,00 </c:v>
                </c:pt>
                <c:pt idx="27413">
                  <c:v> $27 690,00 </c:v>
                </c:pt>
                <c:pt idx="27414">
                  <c:v> $25 395,00 </c:v>
                </c:pt>
                <c:pt idx="27415">
                  <c:v> $27 395,00 </c:v>
                </c:pt>
                <c:pt idx="27416">
                  <c:v> $28 795,00 </c:v>
                </c:pt>
                <c:pt idx="27417">
                  <c:v> $29 490,00 </c:v>
                </c:pt>
                <c:pt idx="27418">
                  <c:v> $25 695,00 </c:v>
                </c:pt>
                <c:pt idx="27419">
                  <c:v> $27 695,00 </c:v>
                </c:pt>
                <c:pt idx="27420">
                  <c:v> $28 695,00 </c:v>
                </c:pt>
                <c:pt idx="27421">
                  <c:v> $25 595,00 </c:v>
                </c:pt>
                <c:pt idx="27422">
                  <c:v> $27 595,00 </c:v>
                </c:pt>
                <c:pt idx="27423">
                  <c:v> $28 595,00 </c:v>
                </c:pt>
                <c:pt idx="27424">
                  <c:v> $25 495,00 </c:v>
                </c:pt>
                <c:pt idx="27425">
                  <c:v> $27 495,00 </c:v>
                </c:pt>
                <c:pt idx="27426">
                  <c:v> $26 595,00 </c:v>
                </c:pt>
                <c:pt idx="27427">
                  <c:v> $88 000,00 </c:v>
                </c:pt>
                <c:pt idx="27428">
                  <c:v> $137 000,00 </c:v>
                </c:pt>
                <c:pt idx="27429">
                  <c:v> $96 000,00 </c:v>
                </c:pt>
                <c:pt idx="27430">
                  <c:v> $117 000,00 </c:v>
                </c:pt>
                <c:pt idx="27431">
                  <c:v> $138 000,00 </c:v>
                </c:pt>
                <c:pt idx="27432">
                  <c:v> $82 000,00 </c:v>
                </c:pt>
                <c:pt idx="27433">
                  <c:v> $97 000,00 </c:v>
                </c:pt>
                <c:pt idx="27434">
                  <c:v> $99 000,00 </c:v>
                </c:pt>
                <c:pt idx="27435">
                  <c:v> $140 000,00 </c:v>
                </c:pt>
                <c:pt idx="27436">
                  <c:v> $84 000,00 </c:v>
                </c:pt>
                <c:pt idx="27437">
                  <c:v> $74 000,00 </c:v>
                </c:pt>
                <c:pt idx="27438">
                  <c:v> $115 500,00 </c:v>
                </c:pt>
                <c:pt idx="27439">
                  <c:v> $135 500,00 </c:v>
                </c:pt>
                <c:pt idx="27440">
                  <c:v> $95 500,00 </c:v>
                </c:pt>
                <c:pt idx="27441">
                  <c:v> $85 500,00 </c:v>
                </c:pt>
                <c:pt idx="27442">
                  <c:v> $80 000,00 </c:v>
                </c:pt>
                <c:pt idx="27443">
                  <c:v> $60 900,00 </c:v>
                </c:pt>
                <c:pt idx="27444">
                  <c:v> $42 900,00 </c:v>
                </c:pt>
                <c:pt idx="27445">
                  <c:v> $49 900,00 </c:v>
                </c:pt>
                <c:pt idx="27446">
                  <c:v> $64 000,00 </c:v>
                </c:pt>
                <c:pt idx="27447">
                  <c:v> $46 000,00 </c:v>
                </c:pt>
                <c:pt idx="27448">
                  <c:v> $49 000,00 </c:v>
                </c:pt>
                <c:pt idx="27449">
                  <c:v> $53 000,00 </c:v>
                </c:pt>
                <c:pt idx="27450">
                  <c:v> $85 000,00 </c:v>
                </c:pt>
                <c:pt idx="27451">
                  <c:v> $114 000,00 </c:v>
                </c:pt>
                <c:pt idx="27452">
                  <c:v> $93 000,00 </c:v>
                </c:pt>
                <c:pt idx="27453">
                  <c:v> $79 000,00 </c:v>
                </c:pt>
                <c:pt idx="27454">
                  <c:v> $99 000,00 </c:v>
                </c:pt>
                <c:pt idx="27455">
                  <c:v> $133 000,00 </c:v>
                </c:pt>
                <c:pt idx="27456">
                  <c:v> $83 000,00 </c:v>
                </c:pt>
                <c:pt idx="27457">
                  <c:v> $76 000,00 </c:v>
                </c:pt>
                <c:pt idx="27458">
                  <c:v> $94 000,00 </c:v>
                </c:pt>
                <c:pt idx="27459">
                  <c:v> $96 000,00 </c:v>
                </c:pt>
                <c:pt idx="27460">
                  <c:v> $135 000,00 </c:v>
                </c:pt>
                <c:pt idx="27461">
                  <c:v> $78 000,00 </c:v>
                </c:pt>
                <c:pt idx="27462">
                  <c:v> $73 000,00 </c:v>
                </c:pt>
                <c:pt idx="27463">
                  <c:v> $70 000,00 </c:v>
                </c:pt>
                <c:pt idx="27464">
                  <c:v> $108 000,00 </c:v>
                </c:pt>
                <c:pt idx="27465">
                  <c:v> $88 000,00 </c:v>
                </c:pt>
                <c:pt idx="27466">
                  <c:v> $75 000,00 </c:v>
                </c:pt>
                <c:pt idx="27467">
                  <c:v> $74 500,00 </c:v>
                </c:pt>
                <c:pt idx="27468">
                  <c:v> $71 500,00 </c:v>
                </c:pt>
                <c:pt idx="27469">
                  <c:v> $68 000,00 </c:v>
                </c:pt>
                <c:pt idx="27470">
                  <c:v> $109 500,00 </c:v>
                </c:pt>
                <c:pt idx="27471">
                  <c:v> $134 500,00 </c:v>
                </c:pt>
                <c:pt idx="27472">
                  <c:v> $89 500,00 </c:v>
                </c:pt>
                <c:pt idx="27473">
                  <c:v> $79 500,00 </c:v>
                </c:pt>
                <c:pt idx="27474">
                  <c:v> $76 500,00 </c:v>
                </c:pt>
                <c:pt idx="27475">
                  <c:v> $75 000,00 </c:v>
                </c:pt>
                <c:pt idx="27476">
                  <c:v> $83 000,00 </c:v>
                </c:pt>
                <c:pt idx="27477">
                  <c:v> $80 000,00 </c:v>
                </c:pt>
                <c:pt idx="27478">
                  <c:v> $70 000,00 </c:v>
                </c:pt>
                <c:pt idx="27479">
                  <c:v> $69 900,00 </c:v>
                </c:pt>
                <c:pt idx="27480">
                  <c:v> $108 000,00 </c:v>
                </c:pt>
                <c:pt idx="27481">
                  <c:v> $105 000,00 </c:v>
                </c:pt>
                <c:pt idx="27482">
                  <c:v> $88 000,00 </c:v>
                </c:pt>
                <c:pt idx="27483">
                  <c:v> $85 000,00 </c:v>
                </c:pt>
                <c:pt idx="27484">
                  <c:v> $69 900,00 </c:v>
                </c:pt>
                <c:pt idx="27485">
                  <c:v> $119 000,00 </c:v>
                </c:pt>
                <c:pt idx="27486">
                  <c:v> $93 400,00 </c:v>
                </c:pt>
                <c:pt idx="27487">
                  <c:v> $79 900,00 </c:v>
                </c:pt>
                <c:pt idx="27488">
                  <c:v> $69 900,00 </c:v>
                </c:pt>
                <c:pt idx="27489">
                  <c:v> $89 900,00 </c:v>
                </c:pt>
                <c:pt idx="27490">
                  <c:v> $57 400,00 </c:v>
                </c:pt>
                <c:pt idx="27491">
                  <c:v> $105 400,00 </c:v>
                </c:pt>
                <c:pt idx="27492">
                  <c:v> $95 400,00 </c:v>
                </c:pt>
                <c:pt idx="27493">
                  <c:v> $92 400,00 </c:v>
                </c:pt>
                <c:pt idx="27494">
                  <c:v> $32 900,00 </c:v>
                </c:pt>
                <c:pt idx="27495">
                  <c:v> $29 500,00 </c:v>
                </c:pt>
                <c:pt idx="27496">
                  <c:v> $27 300,00 </c:v>
                </c:pt>
                <c:pt idx="27497">
                  <c:v> $33 500,00 </c:v>
                </c:pt>
                <c:pt idx="27498">
                  <c:v> $25 500,00 </c:v>
                </c:pt>
                <c:pt idx="27499">
                  <c:v> $30 900,00 </c:v>
                </c:pt>
                <c:pt idx="27500">
                  <c:v> $28 700,00 </c:v>
                </c:pt>
                <c:pt idx="27501">
                  <c:v> $34 900,00 </c:v>
                </c:pt>
                <c:pt idx="27502">
                  <c:v> $26 900,00 </c:v>
                </c:pt>
                <c:pt idx="27503">
                  <c:v> $33 700,00 </c:v>
                </c:pt>
                <c:pt idx="27504">
                  <c:v> $29 500,00 </c:v>
                </c:pt>
                <c:pt idx="27505">
                  <c:v> $35 700,00 </c:v>
                </c:pt>
                <c:pt idx="27506">
                  <c:v> $27 700,00 </c:v>
                </c:pt>
                <c:pt idx="27507">
                  <c:v> $28 650,00 </c:v>
                </c:pt>
                <c:pt idx="27508">
                  <c:v> $25 750,00 </c:v>
                </c:pt>
                <c:pt idx="27509">
                  <c:v> $29 040,00 </c:v>
                </c:pt>
                <c:pt idx="27510">
                  <c:v> $35 000,00 </c:v>
                </c:pt>
                <c:pt idx="27511">
                  <c:v> $31 155,00 </c:v>
                </c:pt>
                <c:pt idx="27512">
                  <c:v> $24 660,00 </c:v>
                </c:pt>
                <c:pt idx="27513">
                  <c:v> $27 950,00 </c:v>
                </c:pt>
                <c:pt idx="27514">
                  <c:v> $27 150,00 </c:v>
                </c:pt>
                <c:pt idx="27515">
                  <c:v> $30 440,00 </c:v>
                </c:pt>
                <c:pt idx="27516">
                  <c:v> $36 400,00 </c:v>
                </c:pt>
                <c:pt idx="27517">
                  <c:v> $32 555,00 </c:v>
                </c:pt>
                <c:pt idx="27518">
                  <c:v> $26 060,00 </c:v>
                </c:pt>
                <c:pt idx="27519">
                  <c:v> $29 280,00 </c:v>
                </c:pt>
                <c:pt idx="27520">
                  <c:v> $32 435,00 </c:v>
                </c:pt>
                <c:pt idx="27521">
                  <c:v> $34 280,00 </c:v>
                </c:pt>
                <c:pt idx="27522">
                  <c:v> $27 385,00 </c:v>
                </c:pt>
                <c:pt idx="27523">
                  <c:v> $25 750,00 </c:v>
                </c:pt>
                <c:pt idx="27524">
                  <c:v> $26 270,00 </c:v>
                </c:pt>
                <c:pt idx="27525">
                  <c:v> $29 265,00 </c:v>
                </c:pt>
                <c:pt idx="27526">
                  <c:v> $31 510,00 </c:v>
                </c:pt>
                <c:pt idx="27527">
                  <c:v> $24 350,00 </c:v>
                </c:pt>
                <c:pt idx="27528">
                  <c:v> $27 670,00 </c:v>
                </c:pt>
                <c:pt idx="27529">
                  <c:v> $30 665,00 </c:v>
                </c:pt>
                <c:pt idx="27530">
                  <c:v> $32 910,00 </c:v>
                </c:pt>
                <c:pt idx="27531">
                  <c:v> $25 080,00 </c:v>
                </c:pt>
                <c:pt idx="27532">
                  <c:v> $25 240,00 </c:v>
                </c:pt>
                <c:pt idx="27533">
                  <c:v> $28 450,00 </c:v>
                </c:pt>
                <c:pt idx="27534">
                  <c:v> $23 680,00 </c:v>
                </c:pt>
                <c:pt idx="27535">
                  <c:v> $26 640,00 </c:v>
                </c:pt>
                <c:pt idx="27536">
                  <c:v> $29 850,00 </c:v>
                </c:pt>
                <c:pt idx="27537">
                  <c:v> $24 950,00 </c:v>
                </c:pt>
                <c:pt idx="27538">
                  <c:v> $25 000,00 </c:v>
                </c:pt>
                <c:pt idx="27539">
                  <c:v> $28 320,00 </c:v>
                </c:pt>
                <c:pt idx="27540">
                  <c:v> $23 550,00 </c:v>
                </c:pt>
                <c:pt idx="27541">
                  <c:v> $26 400,00 </c:v>
                </c:pt>
                <c:pt idx="27542">
                  <c:v> $29 720,00 </c:v>
                </c:pt>
                <c:pt idx="27543">
                  <c:v> $24 700,00 </c:v>
                </c:pt>
                <c:pt idx="27544">
                  <c:v> $24 290,00 </c:v>
                </c:pt>
                <c:pt idx="27545">
                  <c:v> $27 010,00 </c:v>
                </c:pt>
                <c:pt idx="27546">
                  <c:v> $23 300,00 </c:v>
                </c:pt>
                <c:pt idx="27547">
                  <c:v> $25 690,00 </c:v>
                </c:pt>
                <c:pt idx="27548">
                  <c:v> $28 410,00 </c:v>
                </c:pt>
                <c:pt idx="27549">
                  <c:v> $24 050,00 </c:v>
                </c:pt>
                <c:pt idx="27550">
                  <c:v> $26 280,00 </c:v>
                </c:pt>
                <c:pt idx="27551">
                  <c:v> $27 250,00 </c:v>
                </c:pt>
                <c:pt idx="27552">
                  <c:v> $24 685,00 </c:v>
                </c:pt>
                <c:pt idx="27553">
                  <c:v> $24 350,00 </c:v>
                </c:pt>
                <c:pt idx="27554">
                  <c:v> $25 330,00 </c:v>
                </c:pt>
                <c:pt idx="27555">
                  <c:v> $22 650,00 </c:v>
                </c:pt>
                <c:pt idx="27556">
                  <c:v> $27 680,00 </c:v>
                </c:pt>
                <c:pt idx="27557">
                  <c:v> $28 650,00 </c:v>
                </c:pt>
                <c:pt idx="27558">
                  <c:v> $26 085,00 </c:v>
                </c:pt>
                <c:pt idx="27559">
                  <c:v> $25 750,00 </c:v>
                </c:pt>
                <c:pt idx="27560">
                  <c:v> $26 720,00 </c:v>
                </c:pt>
                <c:pt idx="27561">
                  <c:v> $23 875,00 </c:v>
                </c:pt>
                <c:pt idx="27562">
                  <c:v> $26 105,00 </c:v>
                </c:pt>
                <c:pt idx="27563">
                  <c:v> $27 385,00 </c:v>
                </c:pt>
                <c:pt idx="27564">
                  <c:v> $24 510,00 </c:v>
                </c:pt>
                <c:pt idx="27565">
                  <c:v> $24 175,00 </c:v>
                </c:pt>
                <c:pt idx="27566">
                  <c:v> $25 465,00 </c:v>
                </c:pt>
                <c:pt idx="27567">
                  <c:v> $22 475,00 </c:v>
                </c:pt>
                <c:pt idx="27568">
                  <c:v> $27 505,00 </c:v>
                </c:pt>
                <c:pt idx="27569">
                  <c:v> $28 785,00 </c:v>
                </c:pt>
                <c:pt idx="27570">
                  <c:v> $25 910,00 </c:v>
                </c:pt>
                <c:pt idx="27571">
                  <c:v> $25 575,00 </c:v>
                </c:pt>
                <c:pt idx="27572">
                  <c:v> $26 855,00 </c:v>
                </c:pt>
                <c:pt idx="27573">
                  <c:v> $23 075,00 </c:v>
                </c:pt>
                <c:pt idx="27574">
                  <c:v> $25 305,00 </c:v>
                </c:pt>
                <c:pt idx="27575">
                  <c:v> $26 585,00 </c:v>
                </c:pt>
                <c:pt idx="27576">
                  <c:v> $23 710,00 </c:v>
                </c:pt>
                <c:pt idx="27577">
                  <c:v> $23 375,00 </c:v>
                </c:pt>
                <c:pt idx="27578">
                  <c:v> $24 665,00 </c:v>
                </c:pt>
                <c:pt idx="27579">
                  <c:v> $21 675,00 </c:v>
                </c:pt>
                <c:pt idx="27580">
                  <c:v> $26 705,00 </c:v>
                </c:pt>
                <c:pt idx="27581">
                  <c:v> $27 985,00 </c:v>
                </c:pt>
                <c:pt idx="27582">
                  <c:v> $25 110,00 </c:v>
                </c:pt>
                <c:pt idx="27583">
                  <c:v> $24 775,00 </c:v>
                </c:pt>
                <c:pt idx="27584">
                  <c:v> $26 055,00 </c:v>
                </c:pt>
                <c:pt idx="27585">
                  <c:v> $22 900,00 </c:v>
                </c:pt>
                <c:pt idx="27586">
                  <c:v> $25 130,00 </c:v>
                </c:pt>
                <c:pt idx="27587">
                  <c:v> $26 410,00 </c:v>
                </c:pt>
                <c:pt idx="27588">
                  <c:v> $23 535,00 </c:v>
                </c:pt>
                <c:pt idx="27589">
                  <c:v> $23 200,00 </c:v>
                </c:pt>
                <c:pt idx="27590">
                  <c:v> $24 490,00 </c:v>
                </c:pt>
                <c:pt idx="27591">
                  <c:v> $21 500,00 </c:v>
                </c:pt>
                <c:pt idx="27592">
                  <c:v> $26 530,00 </c:v>
                </c:pt>
                <c:pt idx="27593">
                  <c:v> $27 810,00 </c:v>
                </c:pt>
                <c:pt idx="27594">
                  <c:v> $24 935,00 </c:v>
                </c:pt>
                <c:pt idx="27595">
                  <c:v> $24 600,00 </c:v>
                </c:pt>
                <c:pt idx="27596">
                  <c:v> $25 880,00 </c:v>
                </c:pt>
                <c:pt idx="27597">
                  <c:v> $22 900,00 </c:v>
                </c:pt>
                <c:pt idx="27598">
                  <c:v> $24 990,00 </c:v>
                </c:pt>
                <c:pt idx="27599">
                  <c:v> $25 670,00 </c:v>
                </c:pt>
                <c:pt idx="27600">
                  <c:v> $23 535,00 </c:v>
                </c:pt>
                <c:pt idx="27601">
                  <c:v> $23 075,00 </c:v>
                </c:pt>
                <c:pt idx="27602">
                  <c:v> $23 755,00 </c:v>
                </c:pt>
                <c:pt idx="27603">
                  <c:v> $21 500,00 </c:v>
                </c:pt>
                <c:pt idx="27604">
                  <c:v> $26 390,00 </c:v>
                </c:pt>
                <c:pt idx="27605">
                  <c:v> $27 070,00 </c:v>
                </c:pt>
                <c:pt idx="27606">
                  <c:v> $24 935,00 </c:v>
                </c:pt>
                <c:pt idx="27607">
                  <c:v> $24 475,00 </c:v>
                </c:pt>
                <c:pt idx="27608">
                  <c:v> $25 155,00 </c:v>
                </c:pt>
                <c:pt idx="27609">
                  <c:v> $20 950,00 </c:v>
                </c:pt>
                <c:pt idx="27610">
                  <c:v> $25 840,00 </c:v>
                </c:pt>
                <c:pt idx="27611">
                  <c:v> $26 520,00 </c:v>
                </c:pt>
                <c:pt idx="27612">
                  <c:v> $24 385,00 </c:v>
                </c:pt>
                <c:pt idx="27613">
                  <c:v> $23 925,00 </c:v>
                </c:pt>
                <c:pt idx="27614">
                  <c:v> $24 605,00 </c:v>
                </c:pt>
                <c:pt idx="27615">
                  <c:v> $22 350,00 </c:v>
                </c:pt>
                <c:pt idx="27616">
                  <c:v> $24 440,00 </c:v>
                </c:pt>
                <c:pt idx="27617">
                  <c:v> $25 120,00 </c:v>
                </c:pt>
                <c:pt idx="27618">
                  <c:v> $22 985,00 </c:v>
                </c:pt>
                <c:pt idx="27619">
                  <c:v> $22 525,00 </c:v>
                </c:pt>
                <c:pt idx="27620">
                  <c:v> $23 205,00 </c:v>
                </c:pt>
                <c:pt idx="27621">
                  <c:v> $21 700,00 </c:v>
                </c:pt>
                <c:pt idx="27622">
                  <c:v> $23 790,00 </c:v>
                </c:pt>
                <c:pt idx="27623">
                  <c:v> $24 470,00 </c:v>
                </c:pt>
                <c:pt idx="27624">
                  <c:v> $22 335,00 </c:v>
                </c:pt>
                <c:pt idx="27625">
                  <c:v> $25 190,00 </c:v>
                </c:pt>
                <c:pt idx="27626">
                  <c:v> $25 870,00 </c:v>
                </c:pt>
                <c:pt idx="27627">
                  <c:v> $23 735,00 </c:v>
                </c:pt>
                <c:pt idx="27628">
                  <c:v> $21 875,00 </c:v>
                </c:pt>
                <c:pt idx="27629">
                  <c:v> $22 555,00 </c:v>
                </c:pt>
                <c:pt idx="27630">
                  <c:v> $20 300,00 </c:v>
                </c:pt>
                <c:pt idx="27631">
                  <c:v> $23 275,00 </c:v>
                </c:pt>
                <c:pt idx="27632">
                  <c:v> $23 955,00 </c:v>
                </c:pt>
                <c:pt idx="27633">
                  <c:v> $20 100,00 </c:v>
                </c:pt>
                <c:pt idx="27634">
                  <c:v> $20 450,00 </c:v>
                </c:pt>
                <c:pt idx="27635">
                  <c:v> $19 050,00 </c:v>
                </c:pt>
                <c:pt idx="27636">
                  <c:v> $21 500,00 </c:v>
                </c:pt>
                <c:pt idx="27637">
                  <c:v> $19 500,00 </c:v>
                </c:pt>
                <c:pt idx="27638">
                  <c:v> $19 850,00 </c:v>
                </c:pt>
                <c:pt idx="27639">
                  <c:v> $18 450,00 </c:v>
                </c:pt>
                <c:pt idx="27640">
                  <c:v> $20 900,00 </c:v>
                </c:pt>
                <c:pt idx="27641">
                  <c:v> $17 675,00 </c:v>
                </c:pt>
                <c:pt idx="27642">
                  <c:v> $18 025,00 </c:v>
                </c:pt>
                <c:pt idx="27643">
                  <c:v> $16 625,00 </c:v>
                </c:pt>
                <c:pt idx="27644">
                  <c:v> $19 075,00 </c:v>
                </c:pt>
                <c:pt idx="27645">
                  <c:v> $17 575,00 </c:v>
                </c:pt>
                <c:pt idx="27646">
                  <c:v> $17 925,00 </c:v>
                </c:pt>
                <c:pt idx="27647">
                  <c:v> $16 525,00 </c:v>
                </c:pt>
                <c:pt idx="27648">
                  <c:v> $18 975,00 </c:v>
                </c:pt>
                <c:pt idx="27649">
                  <c:v> $17 415,00 </c:v>
                </c:pt>
                <c:pt idx="27650">
                  <c:v> $17 765,00 </c:v>
                </c:pt>
                <c:pt idx="27651">
                  <c:v> $16 365,00 </c:v>
                </c:pt>
                <c:pt idx="27652">
                  <c:v> $18 815,00 </c:v>
                </c:pt>
                <c:pt idx="27653">
                  <c:v> $17 938,00 </c:v>
                </c:pt>
                <c:pt idx="27654">
                  <c:v> $18 298,00 </c:v>
                </c:pt>
                <c:pt idx="27655">
                  <c:v> $16 888,00 </c:v>
                </c:pt>
                <c:pt idx="27656">
                  <c:v> $19 348,00 </c:v>
                </c:pt>
                <c:pt idx="27657">
                  <c:v> $16 778,00 </c:v>
                </c:pt>
                <c:pt idx="27658">
                  <c:v> $17 828,00 </c:v>
                </c:pt>
                <c:pt idx="27659">
                  <c:v> $16 418,00 </c:v>
                </c:pt>
                <c:pt idx="27660">
                  <c:v> $18 878,00 </c:v>
                </c:pt>
                <c:pt idx="27661">
                  <c:v> $17 468,00 </c:v>
                </c:pt>
                <c:pt idx="27662">
                  <c:v> $17 138,00 </c:v>
                </c:pt>
                <c:pt idx="27663">
                  <c:v> $15 728,00 </c:v>
                </c:pt>
                <c:pt idx="27664">
                  <c:v> $18 188,00 </c:v>
                </c:pt>
                <c:pt idx="27665">
                  <c:v> $16 488,00 </c:v>
                </c:pt>
                <c:pt idx="27666">
                  <c:v> $17 708,00 </c:v>
                </c:pt>
                <c:pt idx="27667">
                  <c:v> $16 298,00 </c:v>
                </c:pt>
                <c:pt idx="27668">
                  <c:v> $18 758,00 </c:v>
                </c:pt>
                <c:pt idx="27669">
                  <c:v> $17 348,00 </c:v>
                </c:pt>
                <c:pt idx="27670">
                  <c:v> $16 848,00 </c:v>
                </c:pt>
                <c:pt idx="27671">
                  <c:v> $15 438,00 </c:v>
                </c:pt>
                <c:pt idx="27672">
                  <c:v> $17 898,00 </c:v>
                </c:pt>
                <c:pt idx="27673">
                  <c:v> $16 488,00 </c:v>
                </c:pt>
                <c:pt idx="27674">
                  <c:v> $16 848,00 </c:v>
                </c:pt>
                <c:pt idx="27675">
                  <c:v> $15 438,00 </c:v>
                </c:pt>
                <c:pt idx="27676">
                  <c:v> $16 168,00 </c:v>
                </c:pt>
                <c:pt idx="27677">
                  <c:v> $17 218,00 </c:v>
                </c:pt>
                <c:pt idx="27678">
                  <c:v> $15 818,00 </c:v>
                </c:pt>
                <c:pt idx="27679">
                  <c:v> $18 268,00 </c:v>
                </c:pt>
                <c:pt idx="27680">
                  <c:v> $16 868,00 </c:v>
                </c:pt>
                <c:pt idx="27681">
                  <c:v> $16 518,00 </c:v>
                </c:pt>
                <c:pt idx="27682">
                  <c:v> $15 118,00 </c:v>
                </c:pt>
                <c:pt idx="27683">
                  <c:v> $15 998,00 </c:v>
                </c:pt>
                <c:pt idx="27684">
                  <c:v> $17 048,00 </c:v>
                </c:pt>
                <c:pt idx="27685">
                  <c:v> $15 648,00 </c:v>
                </c:pt>
                <c:pt idx="27686">
                  <c:v> $18 098,00 </c:v>
                </c:pt>
                <c:pt idx="27687">
                  <c:v> $16 698,00 </c:v>
                </c:pt>
                <c:pt idx="27688">
                  <c:v> $16 348,00 </c:v>
                </c:pt>
                <c:pt idx="27689">
                  <c:v> $14 948,00 </c:v>
                </c:pt>
                <c:pt idx="27690">
                  <c:v> $18 600,00 </c:v>
                </c:pt>
                <c:pt idx="27691">
                  <c:v> $21 765,00 </c:v>
                </c:pt>
                <c:pt idx="27692">
                  <c:v> $22 780,00 </c:v>
                </c:pt>
                <c:pt idx="27693">
                  <c:v> $22 035,00 </c:v>
                </c:pt>
                <c:pt idx="27694">
                  <c:v> $20 545,00 </c:v>
                </c:pt>
                <c:pt idx="27695">
                  <c:v> $19 435,00 </c:v>
                </c:pt>
                <c:pt idx="27696">
                  <c:v> $19 435,00 </c:v>
                </c:pt>
                <c:pt idx="27697">
                  <c:v> $19 035,00 </c:v>
                </c:pt>
                <c:pt idx="27698">
                  <c:v> $17 900,00 </c:v>
                </c:pt>
                <c:pt idx="27699">
                  <c:v> $21 665,00 </c:v>
                </c:pt>
                <c:pt idx="27700">
                  <c:v> $17 300,00 </c:v>
                </c:pt>
                <c:pt idx="27701">
                  <c:v> $20 635,00 </c:v>
                </c:pt>
                <c:pt idx="27702">
                  <c:v> $23 125,00 </c:v>
                </c:pt>
                <c:pt idx="27703">
                  <c:v> $20 065,00 </c:v>
                </c:pt>
                <c:pt idx="27704">
                  <c:v> $19 365,00 </c:v>
                </c:pt>
                <c:pt idx="27705">
                  <c:v> $22 195,00 </c:v>
                </c:pt>
                <c:pt idx="27706">
                  <c:v> $19 135,00 </c:v>
                </c:pt>
                <c:pt idx="27707">
                  <c:v> $22 895,00 </c:v>
                </c:pt>
                <c:pt idx="27708">
                  <c:v> $19 835,00 </c:v>
                </c:pt>
                <c:pt idx="27709">
                  <c:v> $19 135,00 </c:v>
                </c:pt>
                <c:pt idx="27710">
                  <c:v> $18 735,00 </c:v>
                </c:pt>
                <c:pt idx="27711">
                  <c:v> $17 550,00 </c:v>
                </c:pt>
                <c:pt idx="27712">
                  <c:v> $21 495,00 </c:v>
                </c:pt>
                <c:pt idx="27713">
                  <c:v> $16 950,00 </c:v>
                </c:pt>
                <c:pt idx="27714">
                  <c:v> $22 955,00 </c:v>
                </c:pt>
                <c:pt idx="27715">
                  <c:v> $19 895,00 </c:v>
                </c:pt>
                <c:pt idx="27716">
                  <c:v> $19 195,00 </c:v>
                </c:pt>
                <c:pt idx="27717">
                  <c:v> $22 025,00 </c:v>
                </c:pt>
                <c:pt idx="27718">
                  <c:v> $18 965,00 </c:v>
                </c:pt>
                <c:pt idx="27719">
                  <c:v> $22 725,00 </c:v>
                </c:pt>
                <c:pt idx="27720">
                  <c:v> $19 665,00 </c:v>
                </c:pt>
                <c:pt idx="27721">
                  <c:v> $18 965,00 </c:v>
                </c:pt>
                <c:pt idx="27722">
                  <c:v> $18 565,00 </c:v>
                </c:pt>
                <c:pt idx="27723">
                  <c:v> $17 400,00 </c:v>
                </c:pt>
                <c:pt idx="27724">
                  <c:v> $21 300,00 </c:v>
                </c:pt>
                <c:pt idx="27725">
                  <c:v> $16 800,00 </c:v>
                </c:pt>
                <c:pt idx="27726">
                  <c:v> $20 400,00 </c:v>
                </c:pt>
                <c:pt idx="27727">
                  <c:v> $19 700,00 </c:v>
                </c:pt>
                <c:pt idx="27728">
                  <c:v> $19 000,00 </c:v>
                </c:pt>
                <c:pt idx="27729">
                  <c:v> $19 400,00 </c:v>
                </c:pt>
                <c:pt idx="27730">
                  <c:v> $18 700,00 </c:v>
                </c:pt>
                <c:pt idx="27731">
                  <c:v> $20 100,00 </c:v>
                </c:pt>
                <c:pt idx="27732">
                  <c:v> $19 400,00 </c:v>
                </c:pt>
                <c:pt idx="27733">
                  <c:v> $18 700,00 </c:v>
                </c:pt>
                <c:pt idx="27734">
                  <c:v> $18 300,00 </c:v>
                </c:pt>
                <c:pt idx="27735">
                  <c:v> $17 060,00 </c:v>
                </c:pt>
                <c:pt idx="27736">
                  <c:v> $18 230,00 </c:v>
                </c:pt>
                <c:pt idx="27737">
                  <c:v> $16 230,00 </c:v>
                </c:pt>
                <c:pt idx="27738">
                  <c:v> $20 550,00 </c:v>
                </c:pt>
                <c:pt idx="27739">
                  <c:v> $19 060,00 </c:v>
                </c:pt>
                <c:pt idx="27740">
                  <c:v> $20 550,00 </c:v>
                </c:pt>
                <c:pt idx="27741">
                  <c:v> $18 180,00 </c:v>
                </c:pt>
                <c:pt idx="27742">
                  <c:v> $16 960,00 </c:v>
                </c:pt>
                <c:pt idx="27743">
                  <c:v> $17 990,00 </c:v>
                </c:pt>
                <c:pt idx="27744">
                  <c:v> $16 130,00 </c:v>
                </c:pt>
                <c:pt idx="27745">
                  <c:v> $18 820,00 </c:v>
                </c:pt>
                <c:pt idx="27746">
                  <c:v> $17 910,00 </c:v>
                </c:pt>
                <c:pt idx="27747">
                  <c:v> $16 700,00 </c:v>
                </c:pt>
                <c:pt idx="27748">
                  <c:v> $17 770,00 </c:v>
                </c:pt>
                <c:pt idx="27749">
                  <c:v> $15 900,00 </c:v>
                </c:pt>
                <c:pt idx="27750">
                  <c:v> $18 600,00 </c:v>
                </c:pt>
                <c:pt idx="27751">
                  <c:v> $17 600,00 </c:v>
                </c:pt>
                <c:pt idx="27752">
                  <c:v> $16 250,00 </c:v>
                </c:pt>
                <c:pt idx="27753">
                  <c:v> $18 960,00 </c:v>
                </c:pt>
                <c:pt idx="27754">
                  <c:v> $16 520,00 </c:v>
                </c:pt>
                <c:pt idx="27755">
                  <c:v> $15 450,00 </c:v>
                </c:pt>
                <c:pt idx="27756">
                  <c:v> $20 150,00 </c:v>
                </c:pt>
                <c:pt idx="27757">
                  <c:v> $17 750,00 </c:v>
                </c:pt>
                <c:pt idx="27758">
                  <c:v> $17 350,00 </c:v>
                </c:pt>
                <c:pt idx="27759">
                  <c:v> $16 850,00 </c:v>
                </c:pt>
                <c:pt idx="27760">
                  <c:v> $16 150,00 </c:v>
                </c:pt>
                <c:pt idx="27761">
                  <c:v> $18 860,00 </c:v>
                </c:pt>
                <c:pt idx="27762">
                  <c:v> $16 420,00 </c:v>
                </c:pt>
                <c:pt idx="27763">
                  <c:v> $15 350,00 </c:v>
                </c:pt>
                <c:pt idx="27764">
                  <c:v> $20 050,00 </c:v>
                </c:pt>
                <c:pt idx="27765">
                  <c:v> $17 650,00 </c:v>
                </c:pt>
                <c:pt idx="27766">
                  <c:v> $17 250,00 </c:v>
                </c:pt>
                <c:pt idx="27767">
                  <c:v> $16 750,00 </c:v>
                </c:pt>
                <c:pt idx="27768">
                  <c:v> $15 205,00 </c:v>
                </c:pt>
                <c:pt idx="27769">
                  <c:v> $15 450,00 </c:v>
                </c:pt>
                <c:pt idx="27770">
                  <c:v> $15 615,00 </c:v>
                </c:pt>
                <c:pt idx="27771">
                  <c:v> $14 405,00 </c:v>
                </c:pt>
                <c:pt idx="27772">
                  <c:v> $16 250,00 </c:v>
                </c:pt>
                <c:pt idx="27773">
                  <c:v> $16 415,00 </c:v>
                </c:pt>
                <c:pt idx="27774">
                  <c:v> $15 105,00 </c:v>
                </c:pt>
                <c:pt idx="27775">
                  <c:v> $15 350,00 </c:v>
                </c:pt>
                <c:pt idx="27776">
                  <c:v> $15 515,00 </c:v>
                </c:pt>
                <c:pt idx="27777">
                  <c:v> $14 305,00 </c:v>
                </c:pt>
                <c:pt idx="27778">
                  <c:v> $16 150,00 </c:v>
                </c:pt>
                <c:pt idx="27779">
                  <c:v> $16 315,00 </c:v>
                </c:pt>
                <c:pt idx="27780">
                  <c:v> $16 115,00 </c:v>
                </c:pt>
                <c:pt idx="27781">
                  <c:v> $17 880,00 </c:v>
                </c:pt>
                <c:pt idx="27782">
                  <c:v> $15 150,00 </c:v>
                </c:pt>
                <c:pt idx="27783">
                  <c:v> $15 315,00 </c:v>
                </c:pt>
                <c:pt idx="27784">
                  <c:v> $14 105,00 </c:v>
                </c:pt>
                <c:pt idx="27785">
                  <c:v> $15 950,00 </c:v>
                </c:pt>
                <c:pt idx="27786">
                  <c:v> $16 115,00 </c:v>
                </c:pt>
                <c:pt idx="27787">
                  <c:v> $14 905,00 </c:v>
                </c:pt>
                <c:pt idx="27788">
                  <c:v> $14 580,00 </c:v>
                </c:pt>
                <c:pt idx="27789">
                  <c:v> $17 555,00 </c:v>
                </c:pt>
                <c:pt idx="27790">
                  <c:v> $14 825,00 </c:v>
                </c:pt>
                <c:pt idx="27791">
                  <c:v> $14 990,00 </c:v>
                </c:pt>
                <c:pt idx="27792">
                  <c:v> $13 780,00 </c:v>
                </c:pt>
                <c:pt idx="27793">
                  <c:v> $15 625,00 </c:v>
                </c:pt>
                <c:pt idx="27794">
                  <c:v> $15 790,00 </c:v>
                </c:pt>
                <c:pt idx="27795">
                  <c:v> $14 370,00 </c:v>
                </c:pt>
                <c:pt idx="27796">
                  <c:v> $14 515,00 </c:v>
                </c:pt>
                <c:pt idx="27797">
                  <c:v> $14 780,00 </c:v>
                </c:pt>
                <c:pt idx="27798">
                  <c:v> $13 570,00 </c:v>
                </c:pt>
                <c:pt idx="27799">
                  <c:v> $15 315,00 </c:v>
                </c:pt>
                <c:pt idx="27800">
                  <c:v> $15 580,00 </c:v>
                </c:pt>
                <c:pt idx="27801">
                  <c:v> $14 370,00 </c:v>
                </c:pt>
                <c:pt idx="27802">
                  <c:v> $14 515,00 </c:v>
                </c:pt>
                <c:pt idx="27803">
                  <c:v> $14 680,00 </c:v>
                </c:pt>
                <c:pt idx="27804">
                  <c:v> $13 570,00 </c:v>
                </c:pt>
                <c:pt idx="27805">
                  <c:v> $15 315,00 </c:v>
                </c:pt>
                <c:pt idx="27806">
                  <c:v> $15 480,00 </c:v>
                </c:pt>
                <c:pt idx="27807">
                  <c:v> $12 983,00 </c:v>
                </c:pt>
                <c:pt idx="27808">
                  <c:v> $12 793,00 </c:v>
                </c:pt>
                <c:pt idx="27809">
                  <c:v> $13 383,00 </c:v>
                </c:pt>
                <c:pt idx="27810">
                  <c:v> $12 568,00 </c:v>
                </c:pt>
                <c:pt idx="27811">
                  <c:v> $13 608,00 </c:v>
                </c:pt>
                <c:pt idx="27812">
                  <c:v> $14 198,00 </c:v>
                </c:pt>
                <c:pt idx="27813">
                  <c:v> $12 983,00 </c:v>
                </c:pt>
                <c:pt idx="27814">
                  <c:v> $12 793,00 </c:v>
                </c:pt>
                <c:pt idx="27815">
                  <c:v> $13 383,00 </c:v>
                </c:pt>
                <c:pt idx="27816">
                  <c:v> $12 568,00 </c:v>
                </c:pt>
                <c:pt idx="27817">
                  <c:v> $13 608,00 </c:v>
                </c:pt>
                <c:pt idx="27818">
                  <c:v> $14 198,00 </c:v>
                </c:pt>
                <c:pt idx="27819">
                  <c:v> $13 908,00 </c:v>
                </c:pt>
                <c:pt idx="27820">
                  <c:v> $12 418,00 </c:v>
                </c:pt>
                <c:pt idx="27821">
                  <c:v> $15 068,00 </c:v>
                </c:pt>
                <c:pt idx="27822">
                  <c:v> $13 108,00 </c:v>
                </c:pt>
                <c:pt idx="27823">
                  <c:v> $12 918,00 </c:v>
                </c:pt>
                <c:pt idx="27824">
                  <c:v> $15 868,00 </c:v>
                </c:pt>
                <c:pt idx="27825">
                  <c:v> $13 748,00 </c:v>
                </c:pt>
                <c:pt idx="27826">
                  <c:v> $12 258,00 </c:v>
                </c:pt>
                <c:pt idx="27827">
                  <c:v> $12 948,00 </c:v>
                </c:pt>
                <c:pt idx="27828">
                  <c:v> $12 758,00 </c:v>
                </c:pt>
                <c:pt idx="27829">
                  <c:v> $15 708,00 </c:v>
                </c:pt>
                <c:pt idx="27830">
                  <c:v> $14 588,00 </c:v>
                </c:pt>
                <c:pt idx="27831">
                  <c:v> $11 908,00 </c:v>
                </c:pt>
                <c:pt idx="27832">
                  <c:v> $14 798,00 </c:v>
                </c:pt>
                <c:pt idx="27833">
                  <c:v> $13 788,00 </c:v>
                </c:pt>
                <c:pt idx="27834">
                  <c:v> $12 408,00 </c:v>
                </c:pt>
                <c:pt idx="27835">
                  <c:v> $15 598,00 </c:v>
                </c:pt>
                <c:pt idx="27836">
                  <c:v> $13 498,00 </c:v>
                </c:pt>
                <c:pt idx="27837">
                  <c:v> $14 188,00 </c:v>
                </c:pt>
                <c:pt idx="27838">
                  <c:v> $12 998,00 </c:v>
                </c:pt>
                <c:pt idx="27839">
                  <c:v> $12 998,00 </c:v>
                </c:pt>
                <c:pt idx="27840">
                  <c:v> $14 988,00 </c:v>
                </c:pt>
                <c:pt idx="27841">
                  <c:v> $13 498,00 </c:v>
                </c:pt>
                <c:pt idx="27842">
                  <c:v> $14 708,00 </c:v>
                </c:pt>
                <c:pt idx="27843">
                  <c:v> $15 058,00 </c:v>
                </c:pt>
                <c:pt idx="27844">
                  <c:v> $15 858,00 </c:v>
                </c:pt>
                <c:pt idx="27845">
                  <c:v> $13 908,00 </c:v>
                </c:pt>
                <c:pt idx="27846">
                  <c:v> $12 728,00 </c:v>
                </c:pt>
                <c:pt idx="27847">
                  <c:v> $13 228,00 </c:v>
                </c:pt>
                <c:pt idx="27848">
                  <c:v> $12 998,00 </c:v>
                </c:pt>
                <c:pt idx="27849">
                  <c:v> $14 768,00 </c:v>
                </c:pt>
                <c:pt idx="27850">
                  <c:v> $15 568,00 </c:v>
                </c:pt>
                <c:pt idx="27851">
                  <c:v> $13 618,00 </c:v>
                </c:pt>
                <c:pt idx="27852">
                  <c:v> $12 498,00 </c:v>
                </c:pt>
                <c:pt idx="27853">
                  <c:v> $16 848,00 </c:v>
                </c:pt>
                <c:pt idx="27854">
                  <c:v> $14 418,00 </c:v>
                </c:pt>
                <c:pt idx="27855">
                  <c:v> $12 598,00 </c:v>
                </c:pt>
                <c:pt idx="27856">
                  <c:v> $14 298,00 </c:v>
                </c:pt>
                <c:pt idx="27857">
                  <c:v> $15 098,00 </c:v>
                </c:pt>
                <c:pt idx="27858">
                  <c:v> $13 188,00 </c:v>
                </c:pt>
                <c:pt idx="27859">
                  <c:v> $12 098,00 </c:v>
                </c:pt>
                <c:pt idx="27860">
                  <c:v> $16 328,00 </c:v>
                </c:pt>
                <c:pt idx="27861">
                  <c:v> $13 988,00 </c:v>
                </c:pt>
                <c:pt idx="27862">
                  <c:v> $11 698,00 </c:v>
                </c:pt>
                <c:pt idx="27863">
                  <c:v> $12 978,00 </c:v>
                </c:pt>
                <c:pt idx="27864">
                  <c:v> $13 778,00 </c:v>
                </c:pt>
                <c:pt idx="27865">
                  <c:v> $12 298,00 </c:v>
                </c:pt>
                <c:pt idx="27866">
                  <c:v> $11 198,00 </c:v>
                </c:pt>
                <c:pt idx="27867">
                  <c:v> $15 218,00 </c:v>
                </c:pt>
                <c:pt idx="27868">
                  <c:v> $13 098,00 </c:v>
                </c:pt>
                <c:pt idx="27869">
                  <c:v> $9 418,00 </c:v>
                </c:pt>
                <c:pt idx="27870">
                  <c:v> $11 578,00 </c:v>
                </c:pt>
                <c:pt idx="27871">
                  <c:v> $13 498,00 </c:v>
                </c:pt>
                <c:pt idx="27872">
                  <c:v> $11 078,00 </c:v>
                </c:pt>
                <c:pt idx="27873">
                  <c:v> $12 688,00 </c:v>
                </c:pt>
                <c:pt idx="27874">
                  <c:v> $12 598,00 </c:v>
                </c:pt>
                <c:pt idx="27875">
                  <c:v> $10 908,00 </c:v>
                </c:pt>
                <c:pt idx="27876">
                  <c:v> $9 918,00 </c:v>
                </c:pt>
                <c:pt idx="27877">
                  <c:v> $10 408,00 </c:v>
                </c:pt>
                <c:pt idx="27878">
                  <c:v> $11 568,00 </c:v>
                </c:pt>
                <c:pt idx="27879">
                  <c:v> $11 288,00 </c:v>
                </c:pt>
                <c:pt idx="27880">
                  <c:v> $13 288,00 </c:v>
                </c:pt>
                <c:pt idx="27881">
                  <c:v> $10 818,00 </c:v>
                </c:pt>
                <c:pt idx="27882">
                  <c:v> $12 518,00 </c:v>
                </c:pt>
                <c:pt idx="27883">
                  <c:v> $12 298,00 </c:v>
                </c:pt>
                <c:pt idx="27884">
                  <c:v> $10 618,00 </c:v>
                </c:pt>
                <c:pt idx="27885">
                  <c:v> $9 618,00 </c:v>
                </c:pt>
                <c:pt idx="27886">
                  <c:v> $11 628,00 </c:v>
                </c:pt>
                <c:pt idx="27887">
                  <c:v> $10 148,00 </c:v>
                </c:pt>
                <c:pt idx="27888">
                  <c:v> $9 148,00 </c:v>
                </c:pt>
                <c:pt idx="27889">
                  <c:v> $13 738,00 </c:v>
                </c:pt>
                <c:pt idx="27890">
                  <c:v> $12 238,00 </c:v>
                </c:pt>
                <c:pt idx="27891">
                  <c:v> $13 238,00 </c:v>
                </c:pt>
                <c:pt idx="27892">
                  <c:v> $13 238,00 </c:v>
                </c:pt>
                <c:pt idx="27893">
                  <c:v> $10 598,00 </c:v>
                </c:pt>
                <c:pt idx="27894">
                  <c:v> $12 608,00 </c:v>
                </c:pt>
                <c:pt idx="27895">
                  <c:v> $10 128,00 </c:v>
                </c:pt>
                <c:pt idx="27896">
                  <c:v> $11 838,00 </c:v>
                </c:pt>
                <c:pt idx="27897">
                  <c:v> $11 598,00 </c:v>
                </c:pt>
                <c:pt idx="27898">
                  <c:v> $9 958,00 </c:v>
                </c:pt>
                <c:pt idx="27899">
                  <c:v> $11 528,00 </c:v>
                </c:pt>
                <c:pt idx="27900">
                  <c:v> $9 218,00 </c:v>
                </c:pt>
                <c:pt idx="27901">
                  <c:v> $10 758,00 </c:v>
                </c:pt>
                <c:pt idx="27902">
                  <c:v> $10 928,00 </c:v>
                </c:pt>
                <c:pt idx="27903">
                  <c:v> $9 488,00 </c:v>
                </c:pt>
                <c:pt idx="27904">
                  <c:v> $8 748,00 </c:v>
                </c:pt>
                <c:pt idx="27905">
                  <c:v> $11 738,00 </c:v>
                </c:pt>
                <c:pt idx="27906">
                  <c:v> $11 068,00 </c:v>
                </c:pt>
                <c:pt idx="27907">
                  <c:v> $42 850,00 </c:v>
                </c:pt>
                <c:pt idx="27908">
                  <c:v> $38 050,00 </c:v>
                </c:pt>
                <c:pt idx="27909">
                  <c:v> $35 550,00 </c:v>
                </c:pt>
                <c:pt idx="27910">
                  <c:v> $42 250,00 </c:v>
                </c:pt>
                <c:pt idx="27911">
                  <c:v> $41 850,00 </c:v>
                </c:pt>
                <c:pt idx="27912">
                  <c:v> $39 050,00 </c:v>
                </c:pt>
                <c:pt idx="27913">
                  <c:v> $36 550,00 </c:v>
                </c:pt>
                <c:pt idx="27914">
                  <c:v> $42 800,00 </c:v>
                </c:pt>
                <c:pt idx="27915">
                  <c:v> $36 700,00 </c:v>
                </c:pt>
                <c:pt idx="27916">
                  <c:v> $35 250,00 </c:v>
                </c:pt>
                <c:pt idx="27917">
                  <c:v> $33 500,00 </c:v>
                </c:pt>
                <c:pt idx="27918">
                  <c:v> $37 900,00 </c:v>
                </c:pt>
                <c:pt idx="27919">
                  <c:v> $41 300,00 </c:v>
                </c:pt>
                <c:pt idx="27920">
                  <c:v> $38 950,00 </c:v>
                </c:pt>
                <c:pt idx="27921">
                  <c:v> $37 500,00 </c:v>
                </c:pt>
                <c:pt idx="27922">
                  <c:v> $40 450,00 </c:v>
                </c:pt>
                <c:pt idx="27923">
                  <c:v> $35 850,00 </c:v>
                </c:pt>
                <c:pt idx="27924">
                  <c:v> $34 400,00 </c:v>
                </c:pt>
                <c:pt idx="27925">
                  <c:v> $32 650,00 </c:v>
                </c:pt>
                <c:pt idx="27926">
                  <c:v> $37 050,00 </c:v>
                </c:pt>
                <c:pt idx="27927">
                  <c:v> $39 980,00 </c:v>
                </c:pt>
                <c:pt idx="27928">
                  <c:v> $37 170,00 </c:v>
                </c:pt>
                <c:pt idx="27929">
                  <c:v> $36 080,00 </c:v>
                </c:pt>
                <c:pt idx="27930">
                  <c:v> $34 140,00 </c:v>
                </c:pt>
                <c:pt idx="27931">
                  <c:v> $32 285,00 </c:v>
                </c:pt>
                <c:pt idx="27932">
                  <c:v> $39 900,00 </c:v>
                </c:pt>
                <c:pt idx="27933">
                  <c:v> $35 250,00 </c:v>
                </c:pt>
                <c:pt idx="27934">
                  <c:v> $33 445,00 </c:v>
                </c:pt>
                <c:pt idx="27935">
                  <c:v> $31 590,00 </c:v>
                </c:pt>
                <c:pt idx="27936">
                  <c:v> $39 650,00 </c:v>
                </c:pt>
                <c:pt idx="27937">
                  <c:v> $35 500,00 </c:v>
                </c:pt>
                <c:pt idx="27938">
                  <c:v> $33 195,00 </c:v>
                </c:pt>
                <c:pt idx="27939">
                  <c:v> $30 990,00 </c:v>
                </c:pt>
                <c:pt idx="27940">
                  <c:v> $33 195,00 </c:v>
                </c:pt>
                <c:pt idx="27941">
                  <c:v> $36 435,00 </c:v>
                </c:pt>
                <c:pt idx="27942">
                  <c:v> $33 195,00 </c:v>
                </c:pt>
                <c:pt idx="27943">
                  <c:v> $36 435,00 </c:v>
                </c:pt>
                <c:pt idx="27944">
                  <c:v> $35 285,00 </c:v>
                </c:pt>
                <c:pt idx="27945">
                  <c:v> $32 245,00 </c:v>
                </c:pt>
                <c:pt idx="27946">
                  <c:v> $27 945,00 </c:v>
                </c:pt>
                <c:pt idx="27947">
                  <c:v> $35 185,00 </c:v>
                </c:pt>
                <c:pt idx="27948">
                  <c:v> $32 145,00 </c:v>
                </c:pt>
                <c:pt idx="27949">
                  <c:v> $27 845,00 </c:v>
                </c:pt>
                <c:pt idx="27950">
                  <c:v> $34 665,00 </c:v>
                </c:pt>
                <c:pt idx="27951">
                  <c:v> $31 625,00 </c:v>
                </c:pt>
                <c:pt idx="27952">
                  <c:v> $27 325,00 </c:v>
                </c:pt>
                <c:pt idx="27953">
                  <c:v> $29 575,00 </c:v>
                </c:pt>
                <c:pt idx="27954">
                  <c:v> $34 065,00 </c:v>
                </c:pt>
                <c:pt idx="27955">
                  <c:v> $31 325,00 </c:v>
                </c:pt>
                <c:pt idx="27956">
                  <c:v> $26 875,00 </c:v>
                </c:pt>
                <c:pt idx="27957">
                  <c:v> $29 125,00 </c:v>
                </c:pt>
                <c:pt idx="27958">
                  <c:v> $33 965,00 </c:v>
                </c:pt>
                <c:pt idx="27959">
                  <c:v> $31 225,00 </c:v>
                </c:pt>
                <c:pt idx="27960">
                  <c:v> $26 775,00 </c:v>
                </c:pt>
                <c:pt idx="27961">
                  <c:v> $29 025,00 </c:v>
                </c:pt>
                <c:pt idx="27962">
                  <c:v> $33 540,00 </c:v>
                </c:pt>
                <c:pt idx="27963">
                  <c:v> $30 800,00 </c:v>
                </c:pt>
                <c:pt idx="27964">
                  <c:v> $26 350,00 </c:v>
                </c:pt>
                <c:pt idx="27965">
                  <c:v> $28 600,00 </c:v>
                </c:pt>
                <c:pt idx="27966">
                  <c:v> $26 965,00 </c:v>
                </c:pt>
                <c:pt idx="27967">
                  <c:v> $30 605,00 </c:v>
                </c:pt>
                <c:pt idx="27968">
                  <c:v> $26 145,00 </c:v>
                </c:pt>
                <c:pt idx="27969">
                  <c:v> $30 505,00 </c:v>
                </c:pt>
                <c:pt idx="27970">
                  <c:v> $26 765,00 </c:v>
                </c:pt>
                <c:pt idx="27971">
                  <c:v> $30 505,00 </c:v>
                </c:pt>
                <c:pt idx="27972">
                  <c:v> $25 945,00 </c:v>
                </c:pt>
                <c:pt idx="27973">
                  <c:v> $30 405,00 </c:v>
                </c:pt>
                <c:pt idx="27974">
                  <c:v> $26 665,00 </c:v>
                </c:pt>
                <c:pt idx="27975">
                  <c:v> $30 405,00 </c:v>
                </c:pt>
                <c:pt idx="27976">
                  <c:v> $25 845,00 </c:v>
                </c:pt>
                <c:pt idx="27977">
                  <c:v> $30 305,00 </c:v>
                </c:pt>
                <c:pt idx="27978">
                  <c:v> $26 665,00 </c:v>
                </c:pt>
                <c:pt idx="27979">
                  <c:v> $30 405,00 </c:v>
                </c:pt>
                <c:pt idx="27980">
                  <c:v> $30 305,00 </c:v>
                </c:pt>
                <c:pt idx="27981">
                  <c:v> $25 845,00 </c:v>
                </c:pt>
                <c:pt idx="27982">
                  <c:v> $26 365,00 </c:v>
                </c:pt>
                <c:pt idx="27983">
                  <c:v> $30 105,00 </c:v>
                </c:pt>
                <c:pt idx="27984">
                  <c:v> $25 545,00 </c:v>
                </c:pt>
                <c:pt idx="27985">
                  <c:v> $30 005,00 </c:v>
                </c:pt>
                <c:pt idx="27986">
                  <c:v> $25 538,00 </c:v>
                </c:pt>
                <c:pt idx="27987">
                  <c:v> $28 708,00 </c:v>
                </c:pt>
                <c:pt idx="27988">
                  <c:v> $24 698,00 </c:v>
                </c:pt>
                <c:pt idx="27989">
                  <c:v> $28 708,00 </c:v>
                </c:pt>
                <c:pt idx="27990">
                  <c:v> $25 248,00 </c:v>
                </c:pt>
                <c:pt idx="27991">
                  <c:v> $28 288,00 </c:v>
                </c:pt>
                <c:pt idx="27992">
                  <c:v> $24 408,00 </c:v>
                </c:pt>
                <c:pt idx="27993">
                  <c:v> $28 288,00 </c:v>
                </c:pt>
                <c:pt idx="27994">
                  <c:v> $24 428,00 </c:v>
                </c:pt>
                <c:pt idx="27995">
                  <c:v> $27 128,00 </c:v>
                </c:pt>
                <c:pt idx="27996">
                  <c:v> $23 608,00 </c:v>
                </c:pt>
                <c:pt idx="27997">
                  <c:v> $27 128,00 </c:v>
                </c:pt>
                <c:pt idx="27998">
                  <c:v> $24 228,00 </c:v>
                </c:pt>
                <c:pt idx="27999">
                  <c:v> $27 448,00 </c:v>
                </c:pt>
                <c:pt idx="28000">
                  <c:v> $27 448,00 </c:v>
                </c:pt>
                <c:pt idx="28001">
                  <c:v> $23 418,00 </c:v>
                </c:pt>
                <c:pt idx="28002">
                  <c:v> $23 788,00 </c:v>
                </c:pt>
                <c:pt idx="28003">
                  <c:v> $26 958,00 </c:v>
                </c:pt>
                <c:pt idx="28004">
                  <c:v> $26 958,00 </c:v>
                </c:pt>
                <c:pt idx="28005">
                  <c:v> $22 988,00 </c:v>
                </c:pt>
                <c:pt idx="28006">
                  <c:v> $25 400,00 </c:v>
                </c:pt>
                <c:pt idx="28007">
                  <c:v> $36 925,00 </c:v>
                </c:pt>
                <c:pt idx="28008">
                  <c:v> $36 925,00 </c:v>
                </c:pt>
                <c:pt idx="28009">
                  <c:v> $35 040,00 </c:v>
                </c:pt>
                <c:pt idx="28010">
                  <c:v> $33 850,00 </c:v>
                </c:pt>
                <c:pt idx="28011">
                  <c:v> $31 965,00 </c:v>
                </c:pt>
                <c:pt idx="28012">
                  <c:v> $34 685,00 </c:v>
                </c:pt>
                <c:pt idx="28013">
                  <c:v> $41 720,00 </c:v>
                </c:pt>
                <c:pt idx="28014">
                  <c:v> $34 685,00 </c:v>
                </c:pt>
                <c:pt idx="28015">
                  <c:v> $36 315,00 </c:v>
                </c:pt>
                <c:pt idx="28016">
                  <c:v> $43 720,00 </c:v>
                </c:pt>
                <c:pt idx="28017">
                  <c:v> $36 315,00 </c:v>
                </c:pt>
                <c:pt idx="28018">
                  <c:v> $34 540,00 </c:v>
                </c:pt>
                <c:pt idx="28019">
                  <c:v> $31 665,00 </c:v>
                </c:pt>
                <c:pt idx="28020">
                  <c:v> $40 415,00 </c:v>
                </c:pt>
                <c:pt idx="28021">
                  <c:v> $33 350,00 </c:v>
                </c:pt>
                <c:pt idx="28022">
                  <c:v> $33 350,00 </c:v>
                </c:pt>
                <c:pt idx="28023">
                  <c:v> $31 465,00 </c:v>
                </c:pt>
                <c:pt idx="28024">
                  <c:v> $37 340,00 </c:v>
                </c:pt>
                <c:pt idx="28025">
                  <c:v> $28 065,00 </c:v>
                </c:pt>
                <c:pt idx="28026">
                  <c:v> $26 230,00 </c:v>
                </c:pt>
                <c:pt idx="28027">
                  <c:v> $34 010,00 </c:v>
                </c:pt>
                <c:pt idx="28028">
                  <c:v> $35 380,00 </c:v>
                </c:pt>
                <c:pt idx="28029">
                  <c:v> $35 380,00 </c:v>
                </c:pt>
                <c:pt idx="28030">
                  <c:v> $33 495,00 </c:v>
                </c:pt>
                <c:pt idx="28031">
                  <c:v> $32 095,00 </c:v>
                </c:pt>
                <c:pt idx="28032">
                  <c:v> $30 320,00 </c:v>
                </c:pt>
                <c:pt idx="28033">
                  <c:v> $30 250,00 </c:v>
                </c:pt>
                <c:pt idx="28034">
                  <c:v> $28 475,00 </c:v>
                </c:pt>
                <c:pt idx="28035">
                  <c:v> $27 175,00 </c:v>
                </c:pt>
                <c:pt idx="28036">
                  <c:v> $23 660,00 </c:v>
                </c:pt>
                <c:pt idx="28037">
                  <c:v> $32 460,00 </c:v>
                </c:pt>
                <c:pt idx="28038">
                  <c:v> $32 460,00 </c:v>
                </c:pt>
                <c:pt idx="28039">
                  <c:v> $34 090,00 </c:v>
                </c:pt>
                <c:pt idx="28040">
                  <c:v> $34 090,00 </c:v>
                </c:pt>
                <c:pt idx="28041">
                  <c:v> $31 420,00 </c:v>
                </c:pt>
                <c:pt idx="28042">
                  <c:v> $29 275,00 </c:v>
                </c:pt>
                <c:pt idx="28043">
                  <c:v> $38 180,00 </c:v>
                </c:pt>
                <c:pt idx="28044">
                  <c:v> $34 700,00 </c:v>
                </c:pt>
                <c:pt idx="28045">
                  <c:v> $34 700,00 </c:v>
                </c:pt>
                <c:pt idx="28046">
                  <c:v> $31 920,00 </c:v>
                </c:pt>
                <c:pt idx="28047">
                  <c:v> $31 680,00 </c:v>
                </c:pt>
                <c:pt idx="28048">
                  <c:v> $33 310,00 </c:v>
                </c:pt>
                <c:pt idx="28049">
                  <c:v> $33 310,00 </c:v>
                </c:pt>
                <c:pt idx="28050">
                  <c:v> $30 530,00 </c:v>
                </c:pt>
                <c:pt idx="28051">
                  <c:v> $25 185,00 </c:v>
                </c:pt>
                <c:pt idx="28052">
                  <c:v> $28 820,00 </c:v>
                </c:pt>
                <c:pt idx="28053">
                  <c:v> $26 735,00 </c:v>
                </c:pt>
                <c:pt idx="28054">
                  <c:v> $31 125,00 </c:v>
                </c:pt>
                <c:pt idx="28055">
                  <c:v> $31 125,00 </c:v>
                </c:pt>
                <c:pt idx="28056">
                  <c:v> $28 345,00 </c:v>
                </c:pt>
                <c:pt idx="28057">
                  <c:v> $35 105,00 </c:v>
                </c:pt>
                <c:pt idx="28058">
                  <c:v> $31 625,00 </c:v>
                </c:pt>
                <c:pt idx="28059">
                  <c:v> $28 845,00 </c:v>
                </c:pt>
                <c:pt idx="28060">
                  <c:v> $26 635,00 </c:v>
                </c:pt>
                <c:pt idx="28061">
                  <c:v> $24 490,00 </c:v>
                </c:pt>
                <c:pt idx="28062">
                  <c:v> $30 025,00 </c:v>
                </c:pt>
                <c:pt idx="28063">
                  <c:v> $27 355,00 </c:v>
                </c:pt>
                <c:pt idx="28064">
                  <c:v> $25 745,00 </c:v>
                </c:pt>
                <c:pt idx="28065">
                  <c:v> $21 865,00 </c:v>
                </c:pt>
                <c:pt idx="28066">
                  <c:v> $36 635,00 </c:v>
                </c:pt>
                <c:pt idx="28067">
                  <c:v> $27 355,00 </c:v>
                </c:pt>
                <c:pt idx="28068">
                  <c:v> $37 615,00 </c:v>
                </c:pt>
                <c:pt idx="28069">
                  <c:v> $28 235,00 </c:v>
                </c:pt>
                <c:pt idx="28070">
                  <c:v> $28 735,00 </c:v>
                </c:pt>
                <c:pt idx="28071">
                  <c:v> $35 725,00 </c:v>
                </c:pt>
                <c:pt idx="28072">
                  <c:v> $26 355,00 </c:v>
                </c:pt>
                <c:pt idx="28073">
                  <c:v> $36 705,00 </c:v>
                </c:pt>
                <c:pt idx="28074">
                  <c:v> $27 235,00 </c:v>
                </c:pt>
                <c:pt idx="28075">
                  <c:v> $24 800,00 </c:v>
                </c:pt>
                <c:pt idx="28076">
                  <c:v> $25 700,00 </c:v>
                </c:pt>
                <c:pt idx="28077">
                  <c:v> $25 060,00 </c:v>
                </c:pt>
                <c:pt idx="28078">
                  <c:v> $25 560,00 </c:v>
                </c:pt>
                <c:pt idx="28079">
                  <c:v> $23 625,00 </c:v>
                </c:pt>
                <c:pt idx="28080">
                  <c:v> $23 075,00 </c:v>
                </c:pt>
                <c:pt idx="28081">
                  <c:v> $23 960,00 </c:v>
                </c:pt>
                <c:pt idx="28082">
                  <c:v> $20 965,00 </c:v>
                </c:pt>
                <c:pt idx="28083">
                  <c:v> $22 525,00 </c:v>
                </c:pt>
                <c:pt idx="28084">
                  <c:v> $21 515,00 </c:v>
                </c:pt>
                <c:pt idx="28085">
                  <c:v> $21 975,00 </c:v>
                </c:pt>
                <c:pt idx="28086">
                  <c:v> $23 105,00 </c:v>
                </c:pt>
                <c:pt idx="28087">
                  <c:v> $27 005,00 </c:v>
                </c:pt>
                <c:pt idx="28088">
                  <c:v> $27 885,00 </c:v>
                </c:pt>
                <c:pt idx="28089">
                  <c:v> $28 385,00 </c:v>
                </c:pt>
                <c:pt idx="28090">
                  <c:v> $26 005,00 </c:v>
                </c:pt>
                <c:pt idx="28091">
                  <c:v> $26 885,00 </c:v>
                </c:pt>
                <c:pt idx="28092">
                  <c:v> $24 450,00 </c:v>
                </c:pt>
                <c:pt idx="28093">
                  <c:v> $25 350,00 </c:v>
                </c:pt>
                <c:pt idx="28094">
                  <c:v> $18 125,00 </c:v>
                </c:pt>
                <c:pt idx="28095">
                  <c:v> $19 025,00 </c:v>
                </c:pt>
                <c:pt idx="28096">
                  <c:v> $24 710,00 </c:v>
                </c:pt>
                <c:pt idx="28097">
                  <c:v> $25 210,00 </c:v>
                </c:pt>
                <c:pt idx="28098">
                  <c:v> $23 275,00 </c:v>
                </c:pt>
                <c:pt idx="28099">
                  <c:v> $22 725,00 </c:v>
                </c:pt>
                <c:pt idx="28100">
                  <c:v> $23 610,00 </c:v>
                </c:pt>
                <c:pt idx="28101">
                  <c:v> $20 615,00 </c:v>
                </c:pt>
                <c:pt idx="28102">
                  <c:v> $22 175,00 </c:v>
                </c:pt>
                <c:pt idx="28103">
                  <c:v> $21 315,00 </c:v>
                </c:pt>
                <c:pt idx="28104">
                  <c:v> $21 475,00 </c:v>
                </c:pt>
                <c:pt idx="28105">
                  <c:v> $22 605,00 </c:v>
                </c:pt>
                <c:pt idx="28106">
                  <c:v> $26 805,00 </c:v>
                </c:pt>
                <c:pt idx="28107">
                  <c:v> $27 685,00 </c:v>
                </c:pt>
                <c:pt idx="28108">
                  <c:v> $28 185,00 </c:v>
                </c:pt>
                <c:pt idx="28109">
                  <c:v> $25 805,00 </c:v>
                </c:pt>
                <c:pt idx="28110">
                  <c:v> $26 685,00 </c:v>
                </c:pt>
                <c:pt idx="28111">
                  <c:v> $24 250,00 </c:v>
                </c:pt>
                <c:pt idx="28112">
                  <c:v> $25 150,00 </c:v>
                </c:pt>
                <c:pt idx="28113">
                  <c:v> $17 625,00 </c:v>
                </c:pt>
                <c:pt idx="28114">
                  <c:v> $18 525,00 </c:v>
                </c:pt>
                <c:pt idx="28115">
                  <c:v> $24 610,00 </c:v>
                </c:pt>
                <c:pt idx="28116">
                  <c:v> $25 110,00 </c:v>
                </c:pt>
                <c:pt idx="28117">
                  <c:v> $23 175,00 </c:v>
                </c:pt>
                <c:pt idx="28118">
                  <c:v> $22 525,00 </c:v>
                </c:pt>
                <c:pt idx="28119">
                  <c:v> $26 775,00 </c:v>
                </c:pt>
                <c:pt idx="28120">
                  <c:v> $23 510,00 </c:v>
                </c:pt>
                <c:pt idx="28121">
                  <c:v> $20 415,00 </c:v>
                </c:pt>
                <c:pt idx="28122">
                  <c:v> $22 075,00 </c:v>
                </c:pt>
                <c:pt idx="28123">
                  <c:v> $20 815,00 </c:v>
                </c:pt>
                <c:pt idx="28124">
                  <c:v> $20 975,00 </c:v>
                </c:pt>
                <c:pt idx="28125">
                  <c:v> $22 105,00 </c:v>
                </c:pt>
                <c:pt idx="28126">
                  <c:v> $26 705,00 </c:v>
                </c:pt>
                <c:pt idx="28127">
                  <c:v> $27 585,00 </c:v>
                </c:pt>
                <c:pt idx="28128">
                  <c:v> $28 085,00 </c:v>
                </c:pt>
                <c:pt idx="28129">
                  <c:v> $25 305,00 </c:v>
                </c:pt>
                <c:pt idx="28130">
                  <c:v> $26 185,00 </c:v>
                </c:pt>
                <c:pt idx="28131">
                  <c:v> $23 750,00 </c:v>
                </c:pt>
                <c:pt idx="28132">
                  <c:v> $24 650,00 </c:v>
                </c:pt>
                <c:pt idx="28133">
                  <c:v> $17 125,00 </c:v>
                </c:pt>
                <c:pt idx="28134">
                  <c:v> $18 025,00 </c:v>
                </c:pt>
                <c:pt idx="28135">
                  <c:v> $24 510,00 </c:v>
                </c:pt>
                <c:pt idx="28136">
                  <c:v> $25 010,00 </c:v>
                </c:pt>
                <c:pt idx="28137">
                  <c:v> $23 075,00 </c:v>
                </c:pt>
                <c:pt idx="28138">
                  <c:v> $22 425,00 </c:v>
                </c:pt>
                <c:pt idx="28139">
                  <c:v> $26 630,00 </c:v>
                </c:pt>
                <c:pt idx="28140">
                  <c:v> $23 010,00 </c:v>
                </c:pt>
                <c:pt idx="28141">
                  <c:v> $19 915,00 </c:v>
                </c:pt>
                <c:pt idx="28142">
                  <c:v> $21 575,00 </c:v>
                </c:pt>
                <c:pt idx="28143">
                  <c:v> $20 555,00 </c:v>
                </c:pt>
                <c:pt idx="28144">
                  <c:v> $20 220,00 </c:v>
                </c:pt>
                <c:pt idx="28145">
                  <c:v> $21 350,00 </c:v>
                </c:pt>
                <c:pt idx="28146">
                  <c:v> $26 145,00 </c:v>
                </c:pt>
                <c:pt idx="28147">
                  <c:v> $27 025,00 </c:v>
                </c:pt>
                <c:pt idx="28148">
                  <c:v> $27 525,00 </c:v>
                </c:pt>
                <c:pt idx="28149">
                  <c:v> $25 045,00 </c:v>
                </c:pt>
                <c:pt idx="28150">
                  <c:v> $25 925,00 </c:v>
                </c:pt>
                <c:pt idx="28151">
                  <c:v> $23 490,00 </c:v>
                </c:pt>
                <c:pt idx="28152">
                  <c:v> $24 390,00 </c:v>
                </c:pt>
                <c:pt idx="28153">
                  <c:v> $16 365,00 </c:v>
                </c:pt>
                <c:pt idx="28154">
                  <c:v> $17 265,00 </c:v>
                </c:pt>
                <c:pt idx="28155">
                  <c:v> $23 950,00 </c:v>
                </c:pt>
                <c:pt idx="28156">
                  <c:v> $24 450,00 </c:v>
                </c:pt>
                <c:pt idx="28157">
                  <c:v> $22 515,00 </c:v>
                </c:pt>
                <c:pt idx="28158">
                  <c:v> $21 865,00 </c:v>
                </c:pt>
                <c:pt idx="28159">
                  <c:v> $25 735,00 </c:v>
                </c:pt>
                <c:pt idx="28160">
                  <c:v> $22 750,00 </c:v>
                </c:pt>
                <c:pt idx="28161">
                  <c:v> $19 655,00 </c:v>
                </c:pt>
                <c:pt idx="28162">
                  <c:v> $21 315,00 </c:v>
                </c:pt>
                <c:pt idx="28163">
                  <c:v> $20 280,00 </c:v>
                </c:pt>
                <c:pt idx="28164">
                  <c:v> $19 305,00 </c:v>
                </c:pt>
                <c:pt idx="28165">
                  <c:v> $25 870,00 </c:v>
                </c:pt>
                <c:pt idx="28166">
                  <c:v> $26 750,00 </c:v>
                </c:pt>
                <c:pt idx="28167">
                  <c:v> $27 250,00 </c:v>
                </c:pt>
                <c:pt idx="28168">
                  <c:v> $24 770,00 </c:v>
                </c:pt>
                <c:pt idx="28169">
                  <c:v> $25 650,00 </c:v>
                </c:pt>
                <c:pt idx="28170">
                  <c:v> $23 215,00 </c:v>
                </c:pt>
                <c:pt idx="28171">
                  <c:v> $16 230,00 </c:v>
                </c:pt>
                <c:pt idx="28172">
                  <c:v> $15 345,00 </c:v>
                </c:pt>
                <c:pt idx="28173">
                  <c:v> $16 245,00 </c:v>
                </c:pt>
                <c:pt idx="28174">
                  <c:v> $23 675,00 </c:v>
                </c:pt>
                <c:pt idx="28175">
                  <c:v> $24 175,00 </c:v>
                </c:pt>
                <c:pt idx="28176">
                  <c:v> $25 460,00 </c:v>
                </c:pt>
                <c:pt idx="28177">
                  <c:v> $21 595,00 </c:v>
                </c:pt>
                <c:pt idx="28178">
                  <c:v> $22 475,00 </c:v>
                </c:pt>
                <c:pt idx="28179">
                  <c:v> $20 140,00 </c:v>
                </c:pt>
                <c:pt idx="28180">
                  <c:v> $19 380,00 </c:v>
                </c:pt>
                <c:pt idx="28181">
                  <c:v> $20 105,00 </c:v>
                </c:pt>
                <c:pt idx="28182">
                  <c:v> $19 130,00 </c:v>
                </c:pt>
                <c:pt idx="28183">
                  <c:v> $25 695,00 </c:v>
                </c:pt>
                <c:pt idx="28184">
                  <c:v> $26 575,00 </c:v>
                </c:pt>
                <c:pt idx="28185">
                  <c:v> $27 075,00 </c:v>
                </c:pt>
                <c:pt idx="28186">
                  <c:v> $24 595,00 </c:v>
                </c:pt>
                <c:pt idx="28187">
                  <c:v> $25 475,00 </c:v>
                </c:pt>
                <c:pt idx="28188">
                  <c:v> $23 040,00 </c:v>
                </c:pt>
                <c:pt idx="28189">
                  <c:v> $16 055,00 </c:v>
                </c:pt>
                <c:pt idx="28190">
                  <c:v> $15 170,00 </c:v>
                </c:pt>
                <c:pt idx="28191">
                  <c:v> $16 070,00 </c:v>
                </c:pt>
                <c:pt idx="28192">
                  <c:v> $23 500,00 </c:v>
                </c:pt>
                <c:pt idx="28193">
                  <c:v> $24 000,00 </c:v>
                </c:pt>
                <c:pt idx="28194">
                  <c:v> $25 285,00 </c:v>
                </c:pt>
                <c:pt idx="28195">
                  <c:v> $21 420,00 </c:v>
                </c:pt>
                <c:pt idx="28196">
                  <c:v> $22 300,00 </c:v>
                </c:pt>
                <c:pt idx="28197">
                  <c:v> $19 965,00 </c:v>
                </c:pt>
                <c:pt idx="28198">
                  <c:v> $19 205,00 </c:v>
                </c:pt>
                <c:pt idx="28199">
                  <c:v> $18 620,00 </c:v>
                </c:pt>
                <c:pt idx="28200">
                  <c:v> $18 225,00 </c:v>
                </c:pt>
                <c:pt idx="28201">
                  <c:v> $24 735,00 </c:v>
                </c:pt>
                <c:pt idx="28202">
                  <c:v> $25 615,00 </c:v>
                </c:pt>
                <c:pt idx="28203">
                  <c:v> $26 115,00 </c:v>
                </c:pt>
                <c:pt idx="28204">
                  <c:v> $23 110,00 </c:v>
                </c:pt>
                <c:pt idx="28205">
                  <c:v> $23 990,00 </c:v>
                </c:pt>
                <c:pt idx="28206">
                  <c:v> $21 555,00 </c:v>
                </c:pt>
                <c:pt idx="28207">
                  <c:v> $15 150,00 </c:v>
                </c:pt>
                <c:pt idx="28208">
                  <c:v> $14 280,00 </c:v>
                </c:pt>
                <c:pt idx="28209">
                  <c:v> $15 180,00 </c:v>
                </c:pt>
                <c:pt idx="28210">
                  <c:v> $22 540,00 </c:v>
                </c:pt>
                <c:pt idx="28211">
                  <c:v> $23 040,00 </c:v>
                </c:pt>
                <c:pt idx="28212">
                  <c:v> $24 045,00 </c:v>
                </c:pt>
                <c:pt idx="28213">
                  <c:v> $19 935,00 </c:v>
                </c:pt>
                <c:pt idx="28214">
                  <c:v> $20 815,00 </c:v>
                </c:pt>
                <c:pt idx="28215">
                  <c:v> $18 480,00 </c:v>
                </c:pt>
                <c:pt idx="28216">
                  <c:v> $17 720,00 </c:v>
                </c:pt>
                <c:pt idx="28217">
                  <c:v> $18 520,00 </c:v>
                </c:pt>
                <c:pt idx="28218">
                  <c:v> $18 125,00 </c:v>
                </c:pt>
                <c:pt idx="28219">
                  <c:v> $26 015,00 </c:v>
                </c:pt>
                <c:pt idx="28220">
                  <c:v> $24 635,00 </c:v>
                </c:pt>
                <c:pt idx="28221">
                  <c:v> $25 515,00 </c:v>
                </c:pt>
                <c:pt idx="28222">
                  <c:v> $23 010,00 </c:v>
                </c:pt>
                <c:pt idx="28223">
                  <c:v> $23 890,00 </c:v>
                </c:pt>
                <c:pt idx="28224">
                  <c:v> $21 455,00 </c:v>
                </c:pt>
                <c:pt idx="28225">
                  <c:v> $15 050,00 </c:v>
                </c:pt>
                <c:pt idx="28226">
                  <c:v> $14 180,00 </c:v>
                </c:pt>
                <c:pt idx="28227">
                  <c:v> $15 080,00 </c:v>
                </c:pt>
                <c:pt idx="28228">
                  <c:v> $22 940,00 </c:v>
                </c:pt>
                <c:pt idx="28229">
                  <c:v> $22 940,00 </c:v>
                </c:pt>
                <c:pt idx="28230">
                  <c:v> $22 440,00 </c:v>
                </c:pt>
                <c:pt idx="28231">
                  <c:v> $22 440,00 </c:v>
                </c:pt>
                <c:pt idx="28232">
                  <c:v> $23 945,00 </c:v>
                </c:pt>
                <c:pt idx="28233">
                  <c:v> $19 835,00 </c:v>
                </c:pt>
                <c:pt idx="28234">
                  <c:v> $20 715,00 </c:v>
                </c:pt>
                <c:pt idx="28235">
                  <c:v> $18 380,00 </c:v>
                </c:pt>
                <c:pt idx="28236">
                  <c:v> $17 620,00 </c:v>
                </c:pt>
                <c:pt idx="28237">
                  <c:v> $18 320,00 </c:v>
                </c:pt>
                <c:pt idx="28238">
                  <c:v> $14 850,00 </c:v>
                </c:pt>
                <c:pt idx="28239">
                  <c:v> $17 925,00 </c:v>
                </c:pt>
                <c:pt idx="28240">
                  <c:v> $13 980,00 </c:v>
                </c:pt>
                <c:pt idx="28241">
                  <c:v> $14 880,00 </c:v>
                </c:pt>
                <c:pt idx="28242">
                  <c:v> $22 740,00 </c:v>
                </c:pt>
                <c:pt idx="28243">
                  <c:v> $25 815,00 </c:v>
                </c:pt>
                <c:pt idx="28244">
                  <c:v> $22 740,00 </c:v>
                </c:pt>
                <c:pt idx="28245">
                  <c:v> $24 435,00 </c:v>
                </c:pt>
                <c:pt idx="28246">
                  <c:v> $22 240,00 </c:v>
                </c:pt>
                <c:pt idx="28247">
                  <c:v> $25 315,00 </c:v>
                </c:pt>
                <c:pt idx="28248">
                  <c:v> $19 635,00 </c:v>
                </c:pt>
                <c:pt idx="28249">
                  <c:v> $22 810,00 </c:v>
                </c:pt>
                <c:pt idx="28250">
                  <c:v> $20 515,00 </c:v>
                </c:pt>
                <c:pt idx="28251">
                  <c:v> $20 515,00 </c:v>
                </c:pt>
                <c:pt idx="28252">
                  <c:v> $23 690,00 </c:v>
                </c:pt>
                <c:pt idx="28253">
                  <c:v> $18 180,00 </c:v>
                </c:pt>
                <c:pt idx="28254">
                  <c:v> $21 255,00 </c:v>
                </c:pt>
                <c:pt idx="28255">
                  <c:v> $23 745,00 </c:v>
                </c:pt>
                <c:pt idx="28256">
                  <c:v> $17 420,00 </c:v>
                </c:pt>
                <c:pt idx="28257">
                  <c:v> $17 755,00 </c:v>
                </c:pt>
                <c:pt idx="28258">
                  <c:v> $14 285,00 </c:v>
                </c:pt>
                <c:pt idx="28259">
                  <c:v> $17 360,00 </c:v>
                </c:pt>
                <c:pt idx="28260">
                  <c:v> $13 415,00 </c:v>
                </c:pt>
                <c:pt idx="28261">
                  <c:v> $14 315,00 </c:v>
                </c:pt>
                <c:pt idx="28262">
                  <c:v> $22 175,00 </c:v>
                </c:pt>
                <c:pt idx="28263">
                  <c:v> $25 250,00 </c:v>
                </c:pt>
                <c:pt idx="28264">
                  <c:v> $23 870,00 </c:v>
                </c:pt>
                <c:pt idx="28265">
                  <c:v> $21 675,00 </c:v>
                </c:pt>
                <c:pt idx="28266">
                  <c:v> $24 750,00 </c:v>
                </c:pt>
                <c:pt idx="28267">
                  <c:v> $19 070,00 </c:v>
                </c:pt>
                <c:pt idx="28268">
                  <c:v> $22 245,00 </c:v>
                </c:pt>
                <c:pt idx="28269">
                  <c:v> $19 950,00 </c:v>
                </c:pt>
                <c:pt idx="28270">
                  <c:v> $19 950,00 </c:v>
                </c:pt>
                <c:pt idx="28271">
                  <c:v> $23 125,00 </c:v>
                </c:pt>
                <c:pt idx="28272">
                  <c:v> $17 615,00 </c:v>
                </c:pt>
                <c:pt idx="28273">
                  <c:v> $20 690,00 </c:v>
                </c:pt>
                <c:pt idx="28274">
                  <c:v> $23 110,00 </c:v>
                </c:pt>
                <c:pt idx="28275">
                  <c:v> $16 855,00 </c:v>
                </c:pt>
                <c:pt idx="28276">
                  <c:v> $18 690,00 </c:v>
                </c:pt>
                <c:pt idx="28277">
                  <c:v> $20 360,00 </c:v>
                </c:pt>
                <c:pt idx="28278">
                  <c:v> $20 100,00 </c:v>
                </c:pt>
                <c:pt idx="28279">
                  <c:v> $17 935,00 </c:v>
                </c:pt>
                <c:pt idx="28280">
                  <c:v> $21 000,00 </c:v>
                </c:pt>
                <c:pt idx="28281">
                  <c:v> $19 010,00 </c:v>
                </c:pt>
                <c:pt idx="28282">
                  <c:v> $15 120,00 </c:v>
                </c:pt>
                <c:pt idx="28283">
                  <c:v> $17 070,00 </c:v>
                </c:pt>
                <c:pt idx="28284">
                  <c:v> $19 910,00 </c:v>
                </c:pt>
                <c:pt idx="28285">
                  <c:v> $15 840,00 </c:v>
                </c:pt>
                <c:pt idx="28286">
                  <c:v> $16 870,00 </c:v>
                </c:pt>
                <c:pt idx="28287">
                  <c:v> $12 460,00 </c:v>
                </c:pt>
                <c:pt idx="28288">
                  <c:v> $14 375,00 </c:v>
                </c:pt>
                <c:pt idx="28289">
                  <c:v> $17 770,00 </c:v>
                </c:pt>
                <c:pt idx="28290">
                  <c:v> $13 180,00 </c:v>
                </c:pt>
                <c:pt idx="28291">
                  <c:v> $19 550,00 </c:v>
                </c:pt>
                <c:pt idx="28292">
                  <c:v> $22 700,00 </c:v>
                </c:pt>
                <c:pt idx="28293">
                  <c:v> $18 410,00 </c:v>
                </c:pt>
                <c:pt idx="28294">
                  <c:v> $20 080,00 </c:v>
                </c:pt>
                <c:pt idx="28295">
                  <c:v> $19 820,00 </c:v>
                </c:pt>
                <c:pt idx="28296">
                  <c:v> $17 655,00 </c:v>
                </c:pt>
                <c:pt idx="28297">
                  <c:v> $20 720,00 </c:v>
                </c:pt>
                <c:pt idx="28298">
                  <c:v> $18 730,00 </c:v>
                </c:pt>
                <c:pt idx="28299">
                  <c:v> $14 840,00 </c:v>
                </c:pt>
                <c:pt idx="28300">
                  <c:v> $16 790,00 </c:v>
                </c:pt>
                <c:pt idx="28301">
                  <c:v> $19 630,00 </c:v>
                </c:pt>
                <c:pt idx="28302">
                  <c:v> $15 560,00 </c:v>
                </c:pt>
                <c:pt idx="28303">
                  <c:v> $16 610,00 </c:v>
                </c:pt>
                <c:pt idx="28304">
                  <c:v> $12 200,00 </c:v>
                </c:pt>
                <c:pt idx="28305">
                  <c:v> $14 115,00 </c:v>
                </c:pt>
                <c:pt idx="28306">
                  <c:v> $17 510,00 </c:v>
                </c:pt>
                <c:pt idx="28307">
                  <c:v> $12 920,00 </c:v>
                </c:pt>
                <c:pt idx="28308">
                  <c:v> $19 270,00 </c:v>
                </c:pt>
                <c:pt idx="28309">
                  <c:v> $22 420,00 </c:v>
                </c:pt>
                <c:pt idx="28310">
                  <c:v> $18 110,00 </c:v>
                </c:pt>
                <c:pt idx="28311">
                  <c:v> $18 060,00 </c:v>
                </c:pt>
                <c:pt idx="28312">
                  <c:v> $19 520,00 </c:v>
                </c:pt>
                <c:pt idx="28313">
                  <c:v> $18 340,00 </c:v>
                </c:pt>
                <c:pt idx="28314">
                  <c:v> $20 420,00 </c:v>
                </c:pt>
                <c:pt idx="28315">
                  <c:v> $18 430,00 </c:v>
                </c:pt>
                <c:pt idx="28316">
                  <c:v> $14 540,00 </c:v>
                </c:pt>
                <c:pt idx="28317">
                  <c:v> $16 490,00 </c:v>
                </c:pt>
                <c:pt idx="28318">
                  <c:v> $19 330,00 </c:v>
                </c:pt>
                <c:pt idx="28319">
                  <c:v> $15 260,00 </c:v>
                </c:pt>
                <c:pt idx="28320">
                  <c:v> $16 310,00 </c:v>
                </c:pt>
                <c:pt idx="28321">
                  <c:v> $11 900,00 </c:v>
                </c:pt>
                <c:pt idx="28322">
                  <c:v> $13 890,00 </c:v>
                </c:pt>
                <c:pt idx="28323">
                  <c:v> $17 210,00 </c:v>
                </c:pt>
                <c:pt idx="28324">
                  <c:v> $12 620,00 </c:v>
                </c:pt>
                <c:pt idx="28325">
                  <c:v> $18 970,00 </c:v>
                </c:pt>
                <c:pt idx="28326">
                  <c:v> $22 120,00 </c:v>
                </c:pt>
                <c:pt idx="28327">
                  <c:v> $17 955,00 </c:v>
                </c:pt>
                <c:pt idx="28328">
                  <c:v> $17 905,00 </c:v>
                </c:pt>
                <c:pt idx="28329">
                  <c:v> $19 465,00 </c:v>
                </c:pt>
                <c:pt idx="28330">
                  <c:v> $18 185,00 </c:v>
                </c:pt>
                <c:pt idx="28331">
                  <c:v> $20 365,00 </c:v>
                </c:pt>
                <c:pt idx="28332">
                  <c:v> $18 375,00 </c:v>
                </c:pt>
                <c:pt idx="28333">
                  <c:v> $14 485,00 </c:v>
                </c:pt>
                <c:pt idx="28334">
                  <c:v> $16 335,00 </c:v>
                </c:pt>
                <c:pt idx="28335">
                  <c:v> $19 275,00 </c:v>
                </c:pt>
                <c:pt idx="28336">
                  <c:v> $15 205,00 </c:v>
                </c:pt>
                <c:pt idx="28337">
                  <c:v> $16 255,00 </c:v>
                </c:pt>
                <c:pt idx="28338">
                  <c:v> $11 845,00 </c:v>
                </c:pt>
                <c:pt idx="28339">
                  <c:v> $13 735,00 </c:v>
                </c:pt>
                <c:pt idx="28340">
                  <c:v> $17 155,00 </c:v>
                </c:pt>
                <c:pt idx="28341">
                  <c:v> $12 565,00 </c:v>
                </c:pt>
                <c:pt idx="28342">
                  <c:v> $18 815,00 </c:v>
                </c:pt>
                <c:pt idx="28343">
                  <c:v> $21 965,00 </c:v>
                </c:pt>
                <c:pt idx="28344">
                  <c:v> $12 248,00 </c:v>
                </c:pt>
                <c:pt idx="28345">
                  <c:v> $24 378,00 </c:v>
                </c:pt>
                <c:pt idx="28346">
                  <c:v> $18 938,00 </c:v>
                </c:pt>
                <c:pt idx="28347">
                  <c:v> $15 418,00 </c:v>
                </c:pt>
                <c:pt idx="28348">
                  <c:v> $17 968,00 </c:v>
                </c:pt>
                <c:pt idx="28349">
                  <c:v> $25 278,00 </c:v>
                </c:pt>
                <c:pt idx="28350">
                  <c:v> $19 838,00 </c:v>
                </c:pt>
                <c:pt idx="28351">
                  <c:v> $16 318,00 </c:v>
                </c:pt>
                <c:pt idx="28352">
                  <c:v> $17 848,00 </c:v>
                </c:pt>
                <c:pt idx="28353">
                  <c:v> $14 078,00 </c:v>
                </c:pt>
                <c:pt idx="28354">
                  <c:v> $17 038,00 </c:v>
                </c:pt>
                <c:pt idx="28355">
                  <c:v> $18 748,00 </c:v>
                </c:pt>
                <c:pt idx="28356">
                  <c:v> $14 798,00 </c:v>
                </c:pt>
                <c:pt idx="28357">
                  <c:v> $15 968,00 </c:v>
                </c:pt>
                <c:pt idx="28358">
                  <c:v> $11 528,00 </c:v>
                </c:pt>
                <c:pt idx="28359">
                  <c:v> $13 618,00 </c:v>
                </c:pt>
                <c:pt idx="28360">
                  <c:v> $16 868,00 </c:v>
                </c:pt>
                <c:pt idx="28361">
                  <c:v> $13 418,00 </c:v>
                </c:pt>
                <c:pt idx="28362">
                  <c:v> $24 688,00 </c:v>
                </c:pt>
                <c:pt idx="28363">
                  <c:v> $20 128,00 </c:v>
                </c:pt>
                <c:pt idx="28364">
                  <c:v> $16 208,00 </c:v>
                </c:pt>
                <c:pt idx="28365">
                  <c:v> $25 588,00 </c:v>
                </c:pt>
                <c:pt idx="28366">
                  <c:v> $21 028,00 </c:v>
                </c:pt>
                <c:pt idx="28367">
                  <c:v> $17 108,00 </c:v>
                </c:pt>
                <c:pt idx="28368">
                  <c:v> $18 588,00 </c:v>
                </c:pt>
                <c:pt idx="28369">
                  <c:v> $17 658,00 </c:v>
                </c:pt>
                <c:pt idx="28370">
                  <c:v> $19 038,00 </c:v>
                </c:pt>
                <c:pt idx="28371">
                  <c:v> $14 868,00 </c:v>
                </c:pt>
                <c:pt idx="28372">
                  <c:v> $19 938,00 </c:v>
                </c:pt>
                <c:pt idx="28373">
                  <c:v> $15 588,00 </c:v>
                </c:pt>
                <c:pt idx="28374">
                  <c:v> $14 818,00 </c:v>
                </c:pt>
                <c:pt idx="28375">
                  <c:v> $17 588,00 </c:v>
                </c:pt>
                <c:pt idx="28376">
                  <c:v> $12 698,00 </c:v>
                </c:pt>
                <c:pt idx="28377">
                  <c:v> $18 488,00 </c:v>
                </c:pt>
                <c:pt idx="28378">
                  <c:v> $13 258,00 </c:v>
                </c:pt>
                <c:pt idx="28379">
                  <c:v> $24 028,00 </c:v>
                </c:pt>
                <c:pt idx="28380">
                  <c:v> $19 968,00 </c:v>
                </c:pt>
                <c:pt idx="28381">
                  <c:v> $16 048,00 </c:v>
                </c:pt>
                <c:pt idx="28382">
                  <c:v> $24 928,00 </c:v>
                </c:pt>
                <c:pt idx="28383">
                  <c:v> $20 868,00 </c:v>
                </c:pt>
                <c:pt idx="28384">
                  <c:v> $16 948,00 </c:v>
                </c:pt>
                <c:pt idx="28385">
                  <c:v> $18 168,00 </c:v>
                </c:pt>
                <c:pt idx="28386">
                  <c:v> $17 238,00 </c:v>
                </c:pt>
                <c:pt idx="28387">
                  <c:v> $18 878,00 </c:v>
                </c:pt>
                <c:pt idx="28388">
                  <c:v> $14 708,00 </c:v>
                </c:pt>
                <c:pt idx="28389">
                  <c:v> $19 778,00 </c:v>
                </c:pt>
                <c:pt idx="28390">
                  <c:v> $15 428,00 </c:v>
                </c:pt>
                <c:pt idx="28391">
                  <c:v> $17 428,00 </c:v>
                </c:pt>
                <c:pt idx="28392">
                  <c:v> $12 538,00 </c:v>
                </c:pt>
                <c:pt idx="28393">
                  <c:v> $18 328,00 </c:v>
                </c:pt>
                <c:pt idx="28394">
                  <c:v> $12 958,00 </c:v>
                </c:pt>
                <c:pt idx="28395">
                  <c:v> $22 518,00 </c:v>
                </c:pt>
                <c:pt idx="28396">
                  <c:v> $19 668,00 </c:v>
                </c:pt>
                <c:pt idx="28397">
                  <c:v> $15 748,00 </c:v>
                </c:pt>
                <c:pt idx="28398">
                  <c:v> $23 418,00 </c:v>
                </c:pt>
                <c:pt idx="28399">
                  <c:v> $20 568,00 </c:v>
                </c:pt>
                <c:pt idx="28400">
                  <c:v> $16 648,00 </c:v>
                </c:pt>
                <c:pt idx="28401">
                  <c:v> $18 578,00 </c:v>
                </c:pt>
                <c:pt idx="28402">
                  <c:v> $14 408,00 </c:v>
                </c:pt>
                <c:pt idx="28403">
                  <c:v> $19 478,00 </c:v>
                </c:pt>
                <c:pt idx="28404">
                  <c:v> $15 128,00 </c:v>
                </c:pt>
                <c:pt idx="28405">
                  <c:v> $18 268,00 </c:v>
                </c:pt>
                <c:pt idx="28406">
                  <c:v> $17 128,00 </c:v>
                </c:pt>
                <c:pt idx="28407">
                  <c:v> $12 238,00 </c:v>
                </c:pt>
                <c:pt idx="28408">
                  <c:v> $18 028,00 </c:v>
                </c:pt>
                <c:pt idx="28409">
                  <c:v> $12 748,00 </c:v>
                </c:pt>
                <c:pt idx="28410">
                  <c:v> $22 228,00 </c:v>
                </c:pt>
                <c:pt idx="28411">
                  <c:v> $19 418,00 </c:v>
                </c:pt>
                <c:pt idx="28412">
                  <c:v> $15 488,00 </c:v>
                </c:pt>
                <c:pt idx="28413">
                  <c:v> $23 128,00 </c:v>
                </c:pt>
                <c:pt idx="28414">
                  <c:v> $20 318,00 </c:v>
                </c:pt>
                <c:pt idx="28415">
                  <c:v> $16 388,00 </c:v>
                </c:pt>
                <c:pt idx="28416">
                  <c:v> $18 338,00 </c:v>
                </c:pt>
                <c:pt idx="28417">
                  <c:v> $14 178,00 </c:v>
                </c:pt>
                <c:pt idx="28418">
                  <c:v> $19 238,00 </c:v>
                </c:pt>
                <c:pt idx="28419">
                  <c:v> $14 898,00 </c:v>
                </c:pt>
                <c:pt idx="28420">
                  <c:v> $18 028,00 </c:v>
                </c:pt>
                <c:pt idx="28421">
                  <c:v> $16 908,00 </c:v>
                </c:pt>
                <c:pt idx="28422">
                  <c:v> $12 028,00 </c:v>
                </c:pt>
                <c:pt idx="28423">
                  <c:v> $17 808,00 </c:v>
                </c:pt>
                <c:pt idx="28424">
                  <c:v> $12 568,00 </c:v>
                </c:pt>
                <c:pt idx="28425">
                  <c:v> $21 318,00 </c:v>
                </c:pt>
                <c:pt idx="28426">
                  <c:v> $19 068,00 </c:v>
                </c:pt>
                <c:pt idx="28427">
                  <c:v> $15 248,00 </c:v>
                </c:pt>
                <c:pt idx="28428">
                  <c:v> $22 218,00 </c:v>
                </c:pt>
                <c:pt idx="28429">
                  <c:v> $19 968,00 </c:v>
                </c:pt>
                <c:pt idx="28430">
                  <c:v> $16 148,00 </c:v>
                </c:pt>
                <c:pt idx="28431">
                  <c:v> $18 028,00 </c:v>
                </c:pt>
                <c:pt idx="28432">
                  <c:v> $18 928,00 </c:v>
                </c:pt>
                <c:pt idx="28433">
                  <c:v> $13 958,00 </c:v>
                </c:pt>
                <c:pt idx="28434">
                  <c:v> $14 678,00 </c:v>
                </c:pt>
                <c:pt idx="28435">
                  <c:v> $17 708,00 </c:v>
                </c:pt>
                <c:pt idx="28436">
                  <c:v> $16 628,00 </c:v>
                </c:pt>
                <c:pt idx="28437">
                  <c:v> $17 528,00 </c:v>
                </c:pt>
                <c:pt idx="28438">
                  <c:v> $11 848,00 </c:v>
                </c:pt>
                <c:pt idx="28439">
                  <c:v> $20 995,00 </c:v>
                </c:pt>
                <c:pt idx="28440">
                  <c:v> $23 030,00 </c:v>
                </c:pt>
                <c:pt idx="28441">
                  <c:v> $26 050,00 </c:v>
                </c:pt>
                <c:pt idx="28442">
                  <c:v> $22 500,00 </c:v>
                </c:pt>
                <c:pt idx="28443">
                  <c:v> $24 350,00 </c:v>
                </c:pt>
                <c:pt idx="28444">
                  <c:v> $43 425,00 </c:v>
                </c:pt>
                <c:pt idx="28445">
                  <c:v> $46 615,00 </c:v>
                </c:pt>
                <c:pt idx="28446">
                  <c:v> $40 195,00 </c:v>
                </c:pt>
                <c:pt idx="28447">
                  <c:v> $38 285,00 </c:v>
                </c:pt>
                <c:pt idx="28448">
                  <c:v> $38 815,00 </c:v>
                </c:pt>
                <c:pt idx="28449">
                  <c:v> $36 985,00 </c:v>
                </c:pt>
                <c:pt idx="28450">
                  <c:v> $47 200,00 </c:v>
                </c:pt>
                <c:pt idx="28451">
                  <c:v> $45 460,00 </c:v>
                </c:pt>
                <c:pt idx="28452">
                  <c:v> $36 940,00 </c:v>
                </c:pt>
                <c:pt idx="28453">
                  <c:v> $35 110,00 </c:v>
                </c:pt>
                <c:pt idx="28454">
                  <c:v> $45 165,00 </c:v>
                </c:pt>
                <c:pt idx="28455">
                  <c:v> $43 125,00 </c:v>
                </c:pt>
                <c:pt idx="28456">
                  <c:v> $43 075,00 </c:v>
                </c:pt>
                <c:pt idx="28457">
                  <c:v> $39 895,00 </c:v>
                </c:pt>
                <c:pt idx="28458">
                  <c:v> $37 985,00 </c:v>
                </c:pt>
                <c:pt idx="28459">
                  <c:v> $38 515,00 </c:v>
                </c:pt>
                <c:pt idx="28460">
                  <c:v> $36 685,00 </c:v>
                </c:pt>
                <c:pt idx="28461">
                  <c:v> $45 160,00 </c:v>
                </c:pt>
                <c:pt idx="28462">
                  <c:v> $36 640,00 </c:v>
                </c:pt>
                <c:pt idx="28463">
                  <c:v> $34 810,00 </c:v>
                </c:pt>
                <c:pt idx="28464">
                  <c:v> $44 360,00 </c:v>
                </c:pt>
                <c:pt idx="28465">
                  <c:v> $36 690,00 </c:v>
                </c:pt>
                <c:pt idx="28466">
                  <c:v> $34 010,00 </c:v>
                </c:pt>
                <c:pt idx="28467">
                  <c:v> $42 325,00 </c:v>
                </c:pt>
                <c:pt idx="28468">
                  <c:v> $41 850,00 </c:v>
                </c:pt>
                <c:pt idx="28469">
                  <c:v> $39 595,00 </c:v>
                </c:pt>
                <c:pt idx="28470">
                  <c:v> $36 915,00 </c:v>
                </c:pt>
                <c:pt idx="28471">
                  <c:v> $38 565,00 </c:v>
                </c:pt>
                <c:pt idx="28472">
                  <c:v> $35 885,00 </c:v>
                </c:pt>
                <c:pt idx="28473">
                  <c:v> $43 620,00 </c:v>
                </c:pt>
                <c:pt idx="28474">
                  <c:v> $35 950,00 </c:v>
                </c:pt>
                <c:pt idx="28475">
                  <c:v> $33 210,00 </c:v>
                </c:pt>
                <c:pt idx="28476">
                  <c:v> $41 585,00 </c:v>
                </c:pt>
                <c:pt idx="28477">
                  <c:v> $41 310,00 </c:v>
                </c:pt>
                <c:pt idx="28478">
                  <c:v> $38 855,00 </c:v>
                </c:pt>
                <c:pt idx="28479">
                  <c:v> $36 115,00 </c:v>
                </c:pt>
                <c:pt idx="28480">
                  <c:v> $37 825,00 </c:v>
                </c:pt>
                <c:pt idx="28481">
                  <c:v> $35 085,00 </c:v>
                </c:pt>
                <c:pt idx="28482">
                  <c:v> $43 400,00 </c:v>
                </c:pt>
                <c:pt idx="28483">
                  <c:v> $35 740,00 </c:v>
                </c:pt>
                <c:pt idx="28484">
                  <c:v> $32 820,00 </c:v>
                </c:pt>
                <c:pt idx="28485">
                  <c:v> $41 365,00 </c:v>
                </c:pt>
                <c:pt idx="28486">
                  <c:v> $38 645,00 </c:v>
                </c:pt>
                <c:pt idx="28487">
                  <c:v> $35 725,00 </c:v>
                </c:pt>
                <c:pt idx="28488">
                  <c:v> $37 615,00 </c:v>
                </c:pt>
                <c:pt idx="28489">
                  <c:v> $34 695,00 </c:v>
                </c:pt>
                <c:pt idx="28490">
                  <c:v> $41 030,00 </c:v>
                </c:pt>
                <c:pt idx="28491">
                  <c:v> $31 490,00 </c:v>
                </c:pt>
                <c:pt idx="28492">
                  <c:v> $38 995,00 </c:v>
                </c:pt>
                <c:pt idx="28493">
                  <c:v> $37 155,00 </c:v>
                </c:pt>
                <c:pt idx="28494">
                  <c:v> $33 365,00 </c:v>
                </c:pt>
                <c:pt idx="28495">
                  <c:v> $40 630,00 </c:v>
                </c:pt>
                <c:pt idx="28496">
                  <c:v> $31 090,00 </c:v>
                </c:pt>
                <c:pt idx="28497">
                  <c:v> $38 595,00 </c:v>
                </c:pt>
                <c:pt idx="28498">
                  <c:v> $36 755,00 </c:v>
                </c:pt>
                <c:pt idx="28499">
                  <c:v> $32 830,00 </c:v>
                </c:pt>
                <c:pt idx="28500">
                  <c:v> $40 435,00 </c:v>
                </c:pt>
                <c:pt idx="28501">
                  <c:v> $30 305,00 </c:v>
                </c:pt>
                <c:pt idx="28502">
                  <c:v> $38 400,00 </c:v>
                </c:pt>
                <c:pt idx="28503">
                  <c:v> $36 555,00 </c:v>
                </c:pt>
                <c:pt idx="28504">
                  <c:v> $32 045,00 </c:v>
                </c:pt>
                <c:pt idx="28505">
                  <c:v> $39 800,00 </c:v>
                </c:pt>
                <c:pt idx="28506">
                  <c:v> $29 175,00 </c:v>
                </c:pt>
                <c:pt idx="28507">
                  <c:v> $37 765,00 </c:v>
                </c:pt>
                <c:pt idx="28508">
                  <c:v> $27 500,00 </c:v>
                </c:pt>
                <c:pt idx="28509">
                  <c:v> $35 700,00 </c:v>
                </c:pt>
                <c:pt idx="28510">
                  <c:v> $30 915,00 </c:v>
                </c:pt>
                <c:pt idx="28511">
                  <c:v> $37 600,00 </c:v>
                </c:pt>
                <c:pt idx="28512">
                  <c:v> $30 655,00 </c:v>
                </c:pt>
                <c:pt idx="28513">
                  <c:v> $32 330,00 </c:v>
                </c:pt>
                <c:pt idx="28514">
                  <c:v> $37 085,00 </c:v>
                </c:pt>
                <c:pt idx="28515">
                  <c:v> $28 640,00 </c:v>
                </c:pt>
                <c:pt idx="28516">
                  <c:v> $30 950,00 </c:v>
                </c:pt>
                <c:pt idx="28517">
                  <c:v> $35 325,00 </c:v>
                </c:pt>
                <c:pt idx="28518">
                  <c:v> $32 930,00 </c:v>
                </c:pt>
                <c:pt idx="28519">
                  <c:v> $34 605,00 </c:v>
                </c:pt>
                <c:pt idx="28520">
                  <c:v> $39 360,00 </c:v>
                </c:pt>
                <c:pt idx="28521">
                  <c:v> $30 915,00 </c:v>
                </c:pt>
                <c:pt idx="28522">
                  <c:v> $33 225,00 </c:v>
                </c:pt>
                <c:pt idx="28523">
                  <c:v> $37 375,00 </c:v>
                </c:pt>
                <c:pt idx="28524">
                  <c:v> $30 430,00 </c:v>
                </c:pt>
                <c:pt idx="28525">
                  <c:v> $32 105,00 </c:v>
                </c:pt>
                <c:pt idx="28526">
                  <c:v> $36 860,00 </c:v>
                </c:pt>
                <c:pt idx="28527">
                  <c:v> $28 415,00 </c:v>
                </c:pt>
                <c:pt idx="28528">
                  <c:v> $30 725,00 </c:v>
                </c:pt>
                <c:pt idx="28529">
                  <c:v> $35 100,00 </c:v>
                </c:pt>
                <c:pt idx="28530">
                  <c:v> $32 705,00 </c:v>
                </c:pt>
                <c:pt idx="28531">
                  <c:v> $34 380,00 </c:v>
                </c:pt>
                <c:pt idx="28532">
                  <c:v> $39 135,00 </c:v>
                </c:pt>
                <c:pt idx="28533">
                  <c:v> $30 690,00 </c:v>
                </c:pt>
                <c:pt idx="28534">
                  <c:v> $33 000,00 </c:v>
                </c:pt>
                <c:pt idx="28535">
                  <c:v> $34 350,00 </c:v>
                </c:pt>
                <c:pt idx="28536">
                  <c:v> $33 630,00 </c:v>
                </c:pt>
                <c:pt idx="28537">
                  <c:v> $31 925,00 </c:v>
                </c:pt>
                <c:pt idx="28538">
                  <c:v> $38 385,00 </c:v>
                </c:pt>
                <c:pt idx="28539">
                  <c:v> $32 250,00 </c:v>
                </c:pt>
                <c:pt idx="28540">
                  <c:v> $29 910,00 </c:v>
                </c:pt>
                <c:pt idx="28541">
                  <c:v> $36 625,00 </c:v>
                </c:pt>
                <c:pt idx="28542">
                  <c:v> $31 355,00 </c:v>
                </c:pt>
                <c:pt idx="28543">
                  <c:v> $29 650,00 </c:v>
                </c:pt>
                <c:pt idx="28544">
                  <c:v> $36 110,00 </c:v>
                </c:pt>
                <c:pt idx="28545">
                  <c:v> $29 975,00 </c:v>
                </c:pt>
                <c:pt idx="28546">
                  <c:v> $27 635,00 </c:v>
                </c:pt>
                <c:pt idx="28547">
                  <c:v> $36 625,00 </c:v>
                </c:pt>
                <c:pt idx="28548">
                  <c:v> $31 355,00 </c:v>
                </c:pt>
                <c:pt idx="28549">
                  <c:v> $29 650,00 </c:v>
                </c:pt>
                <c:pt idx="28550">
                  <c:v> $36 110,00 </c:v>
                </c:pt>
                <c:pt idx="28551">
                  <c:v> $33 630,00 </c:v>
                </c:pt>
                <c:pt idx="28552">
                  <c:v> $31 925,00 </c:v>
                </c:pt>
                <c:pt idx="28553">
                  <c:v> $38 385,00 </c:v>
                </c:pt>
                <c:pt idx="28554">
                  <c:v> $29 975,00 </c:v>
                </c:pt>
                <c:pt idx="28555">
                  <c:v> $27 635,00 </c:v>
                </c:pt>
                <c:pt idx="28556">
                  <c:v> $34 350,00 </c:v>
                </c:pt>
                <c:pt idx="28557">
                  <c:v> $32 250,00 </c:v>
                </c:pt>
                <c:pt idx="28558">
                  <c:v> $29 910,00 </c:v>
                </c:pt>
                <c:pt idx="28559">
                  <c:v> $36 345,00 </c:v>
                </c:pt>
                <c:pt idx="28560">
                  <c:v> $30 515,00 </c:v>
                </c:pt>
                <c:pt idx="28561">
                  <c:v> $29 245,00 </c:v>
                </c:pt>
                <c:pt idx="28562">
                  <c:v> $35 520,00 </c:v>
                </c:pt>
                <c:pt idx="28563">
                  <c:v> $32 790,00 </c:v>
                </c:pt>
                <c:pt idx="28564">
                  <c:v> $31 520,00 </c:v>
                </c:pt>
                <c:pt idx="28565">
                  <c:v> $37 795,00 </c:v>
                </c:pt>
                <c:pt idx="28566">
                  <c:v> $29 065,00 </c:v>
                </c:pt>
                <c:pt idx="28567">
                  <c:v> $27 795,00 </c:v>
                </c:pt>
                <c:pt idx="28568">
                  <c:v> $34 070,00 </c:v>
                </c:pt>
                <c:pt idx="28569">
                  <c:v> $31 340,00 </c:v>
                </c:pt>
                <c:pt idx="28570">
                  <c:v> $30 070,00 </c:v>
                </c:pt>
                <c:pt idx="28571">
                  <c:v> $35 820,00 </c:v>
                </c:pt>
                <c:pt idx="28572">
                  <c:v> $29 760,00 </c:v>
                </c:pt>
                <c:pt idx="28573">
                  <c:v> $28 520,00 </c:v>
                </c:pt>
                <c:pt idx="28574">
                  <c:v> $34 795,00 </c:v>
                </c:pt>
                <c:pt idx="28575">
                  <c:v> $32 035,00 </c:v>
                </c:pt>
                <c:pt idx="28576">
                  <c:v> $30 795,00 </c:v>
                </c:pt>
                <c:pt idx="28577">
                  <c:v> $37 070,00 </c:v>
                </c:pt>
                <c:pt idx="28578">
                  <c:v> $28 510,00 </c:v>
                </c:pt>
                <c:pt idx="28579">
                  <c:v> $27 270,00 </c:v>
                </c:pt>
                <c:pt idx="28580">
                  <c:v> $33 545,00 </c:v>
                </c:pt>
                <c:pt idx="28581">
                  <c:v> $30 785,00 </c:v>
                </c:pt>
                <c:pt idx="28582">
                  <c:v> $29 545,00 </c:v>
                </c:pt>
                <c:pt idx="28583">
                  <c:v> $35 530,00 </c:v>
                </c:pt>
                <c:pt idx="28584">
                  <c:v> $29 470,00 </c:v>
                </c:pt>
                <c:pt idx="28585">
                  <c:v> $28 305,00 </c:v>
                </c:pt>
                <c:pt idx="28586">
                  <c:v> $34 505,00 </c:v>
                </c:pt>
                <c:pt idx="28587">
                  <c:v> $31 745,00 </c:v>
                </c:pt>
                <c:pt idx="28588">
                  <c:v> $30 580,00 </c:v>
                </c:pt>
                <c:pt idx="28589">
                  <c:v> $36 780,00 </c:v>
                </c:pt>
                <c:pt idx="28590">
                  <c:v> $28 220,00 </c:v>
                </c:pt>
                <c:pt idx="28591">
                  <c:v> $27 055,00 </c:v>
                </c:pt>
                <c:pt idx="28592">
                  <c:v> $33 255,00 </c:v>
                </c:pt>
                <c:pt idx="28593">
                  <c:v> $30 495,00 </c:v>
                </c:pt>
                <c:pt idx="28594">
                  <c:v> $29 330,00 </c:v>
                </c:pt>
                <c:pt idx="28595">
                  <c:v> $36 105,00 </c:v>
                </c:pt>
                <c:pt idx="28596">
                  <c:v> $26 335,00 </c:v>
                </c:pt>
                <c:pt idx="28597">
                  <c:v> $33 455,00 </c:v>
                </c:pt>
                <c:pt idx="28598">
                  <c:v> $28 875,00 </c:v>
                </c:pt>
                <c:pt idx="28599">
                  <c:v> $36 105,00 </c:v>
                </c:pt>
                <c:pt idx="28600">
                  <c:v> $26 335,00 </c:v>
                </c:pt>
                <c:pt idx="28601">
                  <c:v> $33 455,00 </c:v>
                </c:pt>
                <c:pt idx="28602">
                  <c:v> $28 875,00 </c:v>
                </c:pt>
                <c:pt idx="28603">
                  <c:v> $36 818,00 </c:v>
                </c:pt>
                <c:pt idx="28604">
                  <c:v> $24 448,00 </c:v>
                </c:pt>
                <c:pt idx="28605">
                  <c:v> $22 288,00 </c:v>
                </c:pt>
                <c:pt idx="28606">
                  <c:v> $23 188,00 </c:v>
                </c:pt>
                <c:pt idx="28607">
                  <c:v> $27 458,00 </c:v>
                </c:pt>
                <c:pt idx="28608">
                  <c:v> $26 308,00 </c:v>
                </c:pt>
                <c:pt idx="28609">
                  <c:v> $34 318,00 </c:v>
                </c:pt>
                <c:pt idx="28610">
                  <c:v> $28 358,00 </c:v>
                </c:pt>
                <c:pt idx="28611">
                  <c:v> $22 018,00 </c:v>
                </c:pt>
                <c:pt idx="28612">
                  <c:v> $26 608,00 </c:v>
                </c:pt>
                <c:pt idx="28613">
                  <c:v> $25 458,00 </c:v>
                </c:pt>
                <c:pt idx="28614">
                  <c:v> $27 508,00 </c:v>
                </c:pt>
                <c:pt idx="28615">
                  <c:v> $23 278,00 </c:v>
                </c:pt>
                <c:pt idx="28616">
                  <c:v> $21 118,00 </c:v>
                </c:pt>
                <c:pt idx="28617">
                  <c:v> $33 438,00 </c:v>
                </c:pt>
                <c:pt idx="28618">
                  <c:v> $35 808,00 </c:v>
                </c:pt>
                <c:pt idx="28619">
                  <c:v> $24 178,00 </c:v>
                </c:pt>
                <c:pt idx="28620">
                  <c:v> $34 718,00 </c:v>
                </c:pt>
                <c:pt idx="28621">
                  <c:v> $22 818,00 </c:v>
                </c:pt>
                <c:pt idx="28622">
                  <c:v> $20 658,00 </c:v>
                </c:pt>
                <c:pt idx="28623">
                  <c:v> $32 348,00 </c:v>
                </c:pt>
                <c:pt idx="28624">
                  <c:v> $23 718,00 </c:v>
                </c:pt>
                <c:pt idx="28625">
                  <c:v> $21 558,00 </c:v>
                </c:pt>
                <c:pt idx="28626">
                  <c:v> $26 398,00 </c:v>
                </c:pt>
                <c:pt idx="28627">
                  <c:v> $25 248,00 </c:v>
                </c:pt>
                <c:pt idx="28628">
                  <c:v> $27 298,00 </c:v>
                </c:pt>
                <c:pt idx="28629">
                  <c:v> $33 908,00 </c:v>
                </c:pt>
                <c:pt idx="28630">
                  <c:v> $22 098,00 </c:v>
                </c:pt>
                <c:pt idx="28631">
                  <c:v> $19 988,00 </c:v>
                </c:pt>
                <c:pt idx="28632">
                  <c:v> $22 998,00 </c:v>
                </c:pt>
                <c:pt idx="28633">
                  <c:v> $20 888,00 </c:v>
                </c:pt>
                <c:pt idx="28634">
                  <c:v> $25 808,00 </c:v>
                </c:pt>
                <c:pt idx="28635">
                  <c:v> $24 678,00 </c:v>
                </c:pt>
                <c:pt idx="28636">
                  <c:v> $31 578,00 </c:v>
                </c:pt>
                <c:pt idx="28637">
                  <c:v> $26 708,00 </c:v>
                </c:pt>
                <c:pt idx="28638">
                  <c:v> $20 388,00 </c:v>
                </c:pt>
                <c:pt idx="28639">
                  <c:v> $25 148,00 </c:v>
                </c:pt>
                <c:pt idx="28640">
                  <c:v> $21 548,00 </c:v>
                </c:pt>
                <c:pt idx="28641">
                  <c:v> $19 488,00 </c:v>
                </c:pt>
                <c:pt idx="28642">
                  <c:v> $26 048,00 </c:v>
                </c:pt>
                <c:pt idx="28643">
                  <c:v> $32 988,00 </c:v>
                </c:pt>
                <c:pt idx="28644">
                  <c:v> $22 448,00 </c:v>
                </c:pt>
                <c:pt idx="28645">
                  <c:v> $24 048,00 </c:v>
                </c:pt>
                <c:pt idx="28646">
                  <c:v> $33 350,00 </c:v>
                </c:pt>
                <c:pt idx="28647">
                  <c:v> $28 820,00 </c:v>
                </c:pt>
                <c:pt idx="28648">
                  <c:v> $26 380,00 </c:v>
                </c:pt>
                <c:pt idx="28649">
                  <c:v> $27 820,00 </c:v>
                </c:pt>
                <c:pt idx="28650">
                  <c:v> $29 050,00 </c:v>
                </c:pt>
                <c:pt idx="28651">
                  <c:v> $27 350,00 </c:v>
                </c:pt>
                <c:pt idx="28652">
                  <c:v> $32 200,00 </c:v>
                </c:pt>
                <c:pt idx="28653">
                  <c:v> $24 980,00 </c:v>
                </c:pt>
                <c:pt idx="28654">
                  <c:v> $23 770,00 </c:v>
                </c:pt>
                <c:pt idx="28655">
                  <c:v> $33 300,00 </c:v>
                </c:pt>
                <c:pt idx="28656">
                  <c:v> $25 165,00 </c:v>
                </c:pt>
                <c:pt idx="28657">
                  <c:v> $24 685,00 </c:v>
                </c:pt>
                <c:pt idx="28658">
                  <c:v> $28 115,00 </c:v>
                </c:pt>
                <c:pt idx="28659">
                  <c:v> $26 735,00 </c:v>
                </c:pt>
                <c:pt idx="28660">
                  <c:v> $29 000,00 </c:v>
                </c:pt>
                <c:pt idx="28661">
                  <c:v> $27 300,00 </c:v>
                </c:pt>
                <c:pt idx="28662">
                  <c:v> $23 475,00 </c:v>
                </c:pt>
                <c:pt idx="28663">
                  <c:v> $30 565,00 </c:v>
                </c:pt>
                <c:pt idx="28664">
                  <c:v> $29 685,00 </c:v>
                </c:pt>
                <c:pt idx="28665">
                  <c:v> $28 650,00 </c:v>
                </c:pt>
                <c:pt idx="28666">
                  <c:v> $24 700,00 </c:v>
                </c:pt>
                <c:pt idx="28667">
                  <c:v> $24 200,00 </c:v>
                </c:pt>
                <c:pt idx="28668">
                  <c:v> $28 100,00 </c:v>
                </c:pt>
                <c:pt idx="28669">
                  <c:v> $26 250,00 </c:v>
                </c:pt>
                <c:pt idx="28670">
                  <c:v> $30 000,00 </c:v>
                </c:pt>
                <c:pt idx="28671">
                  <c:v> $29 990,00 </c:v>
                </c:pt>
                <c:pt idx="28672">
                  <c:v> $24 200,00 </c:v>
                </c:pt>
                <c:pt idx="28673">
                  <c:v> $25 765,00 </c:v>
                </c:pt>
                <c:pt idx="28674">
                  <c:v> $26 985,00 </c:v>
                </c:pt>
                <c:pt idx="28675">
                  <c:v> $28 435,00 </c:v>
                </c:pt>
                <c:pt idx="28676">
                  <c:v> $30 005,00 </c:v>
                </c:pt>
                <c:pt idx="28677">
                  <c:v> $34 905,00 </c:v>
                </c:pt>
                <c:pt idx="28678">
                  <c:v> $29 990,00 </c:v>
                </c:pt>
                <c:pt idx="28679">
                  <c:v> $24 200,00 </c:v>
                </c:pt>
                <c:pt idx="28680">
                  <c:v> $25 765,00 </c:v>
                </c:pt>
                <c:pt idx="28681">
                  <c:v> $28 435,00 </c:v>
                </c:pt>
                <c:pt idx="28682">
                  <c:v> $30 005,00 </c:v>
                </c:pt>
                <c:pt idx="28683">
                  <c:v> $34 905,00 </c:v>
                </c:pt>
                <c:pt idx="28684">
                  <c:v> $32 000,00 </c:v>
                </c:pt>
                <c:pt idx="28685">
                  <c:v> $24 200,00 </c:v>
                </c:pt>
                <c:pt idx="28686">
                  <c:v> $25 765,00 </c:v>
                </c:pt>
                <c:pt idx="28687">
                  <c:v> $27 130,00 </c:v>
                </c:pt>
                <c:pt idx="28688">
                  <c:v> $28 435,00 </c:v>
                </c:pt>
                <c:pt idx="28689">
                  <c:v> $30 005,00 </c:v>
                </c:pt>
                <c:pt idx="28690">
                  <c:v> $39 525,00 </c:v>
                </c:pt>
                <c:pt idx="28691">
                  <c:v> $32 000,00 </c:v>
                </c:pt>
                <c:pt idx="28692">
                  <c:v> $24 000,00 </c:v>
                </c:pt>
                <c:pt idx="28693">
                  <c:v> $25 565,00 </c:v>
                </c:pt>
                <c:pt idx="28694">
                  <c:v> $23 015,00 </c:v>
                </c:pt>
                <c:pt idx="28695">
                  <c:v> $28 235,00 </c:v>
                </c:pt>
                <c:pt idx="28696">
                  <c:v> $29 805,00 </c:v>
                </c:pt>
                <c:pt idx="28697">
                  <c:v> $39 525,00 </c:v>
                </c:pt>
                <c:pt idx="28698">
                  <c:v> $22 120,00 </c:v>
                </c:pt>
                <c:pt idx="28699">
                  <c:v> $28 790,00 </c:v>
                </c:pt>
                <c:pt idx="28700">
                  <c:v> $27 320,00 </c:v>
                </c:pt>
                <c:pt idx="28701">
                  <c:v> $24 520,00 </c:v>
                </c:pt>
                <c:pt idx="28702">
                  <c:v> $23 520,00 </c:v>
                </c:pt>
                <c:pt idx="28703">
                  <c:v> $21 400,00 </c:v>
                </c:pt>
                <c:pt idx="28704">
                  <c:v> $28 070,00 </c:v>
                </c:pt>
                <c:pt idx="28705">
                  <c:v> $26 600,00 </c:v>
                </c:pt>
                <c:pt idx="28706">
                  <c:v> $23 800,00 </c:v>
                </c:pt>
                <c:pt idx="28707">
                  <c:v> $22 800,00 </c:v>
                </c:pt>
                <c:pt idx="28708">
                  <c:v> $23 375,00 </c:v>
                </c:pt>
                <c:pt idx="28709">
                  <c:v> $24 270,00 </c:v>
                </c:pt>
                <c:pt idx="28710">
                  <c:v> $22 000,00 </c:v>
                </c:pt>
                <c:pt idx="28711">
                  <c:v> $22 875,00 </c:v>
                </c:pt>
                <c:pt idx="28712">
                  <c:v> $23 770,00 </c:v>
                </c:pt>
                <c:pt idx="28713">
                  <c:v> $21 500,00 </c:v>
                </c:pt>
                <c:pt idx="28714">
                  <c:v> $22 175,00 </c:v>
                </c:pt>
                <c:pt idx="28715">
                  <c:v> $23 070,00 </c:v>
                </c:pt>
                <c:pt idx="28716">
                  <c:v> $21 725,00 </c:v>
                </c:pt>
                <c:pt idx="28717">
                  <c:v> $21 275,00 </c:v>
                </c:pt>
                <c:pt idx="28718">
                  <c:v> $20 295,00 </c:v>
                </c:pt>
                <c:pt idx="28719">
                  <c:v> $19 995,00 </c:v>
                </c:pt>
                <c:pt idx="28720">
                  <c:v> $19 995,00 </c:v>
                </c:pt>
                <c:pt idx="28721">
                  <c:v> $19 995,00 </c:v>
                </c:pt>
                <c:pt idx="28722">
                  <c:v> $31 530,00 </c:v>
                </c:pt>
                <c:pt idx="28723">
                  <c:v> $39 420,00 </c:v>
                </c:pt>
                <c:pt idx="28724">
                  <c:v> $40 640,00 </c:v>
                </c:pt>
                <c:pt idx="28725">
                  <c:v> $45 750,00 </c:v>
                </c:pt>
                <c:pt idx="28726">
                  <c:v> $42 630,00 </c:v>
                </c:pt>
                <c:pt idx="28727">
                  <c:v> $36 460,00 </c:v>
                </c:pt>
                <c:pt idx="28728">
                  <c:v> $33 580,00 </c:v>
                </c:pt>
                <c:pt idx="28729">
                  <c:v> $40 880,00 </c:v>
                </c:pt>
                <c:pt idx="28730">
                  <c:v> $42 100,00 </c:v>
                </c:pt>
                <c:pt idx="28731">
                  <c:v> $47 210,00 </c:v>
                </c:pt>
                <c:pt idx="28732">
                  <c:v> $44 090,00 </c:v>
                </c:pt>
                <c:pt idx="28733">
                  <c:v> $37 920,00 </c:v>
                </c:pt>
                <c:pt idx="28734">
                  <c:v> $35 040,00 </c:v>
                </c:pt>
                <c:pt idx="28735">
                  <c:v> $42 230,00 </c:v>
                </c:pt>
                <c:pt idx="28736">
                  <c:v> $48 830,00 </c:v>
                </c:pt>
                <c:pt idx="28737">
                  <c:v> $45 710,00 </c:v>
                </c:pt>
                <c:pt idx="28738">
                  <c:v> $37 170,00 </c:v>
                </c:pt>
                <c:pt idx="28739">
                  <c:v> $31 230,00 </c:v>
                </c:pt>
                <c:pt idx="28740">
                  <c:v> $39 120,00 </c:v>
                </c:pt>
                <c:pt idx="28741">
                  <c:v> $40 290,00 </c:v>
                </c:pt>
                <c:pt idx="28742">
                  <c:v> $45 400,00 </c:v>
                </c:pt>
                <c:pt idx="28743">
                  <c:v> $42 280,00 </c:v>
                </c:pt>
                <c:pt idx="28744">
                  <c:v> $35 660,00 </c:v>
                </c:pt>
                <c:pt idx="28745">
                  <c:v> $33 280,00 </c:v>
                </c:pt>
                <c:pt idx="28746">
                  <c:v> $40 580,00 </c:v>
                </c:pt>
                <c:pt idx="28747">
                  <c:v> $41 750,00 </c:v>
                </c:pt>
                <c:pt idx="28748">
                  <c:v> $46 860,00 </c:v>
                </c:pt>
                <c:pt idx="28749">
                  <c:v> $43 740,00 </c:v>
                </c:pt>
                <c:pt idx="28750">
                  <c:v> $37 120,00 </c:v>
                </c:pt>
                <c:pt idx="28751">
                  <c:v> $34 740,00 </c:v>
                </c:pt>
                <c:pt idx="28752">
                  <c:v> $41 930,00 </c:v>
                </c:pt>
                <c:pt idx="28753">
                  <c:v> $48 480,00 </c:v>
                </c:pt>
                <c:pt idx="28754">
                  <c:v> $45 360,00 </c:v>
                </c:pt>
                <c:pt idx="28755">
                  <c:v> $36 870,00 </c:v>
                </c:pt>
                <c:pt idx="28756">
                  <c:v> $47 870,00 </c:v>
                </c:pt>
                <c:pt idx="28757">
                  <c:v> $37 315,00 </c:v>
                </c:pt>
                <c:pt idx="28758">
                  <c:v> $43 530,00 </c:v>
                </c:pt>
                <c:pt idx="28759">
                  <c:v> $40 915,00 </c:v>
                </c:pt>
                <c:pt idx="28760">
                  <c:v> $34 395,00 </c:v>
                </c:pt>
                <c:pt idx="28761">
                  <c:v> $32 015,00 </c:v>
                </c:pt>
                <c:pt idx="28762">
                  <c:v> $30 490,00 </c:v>
                </c:pt>
                <c:pt idx="28763">
                  <c:v> $38 775,00 </c:v>
                </c:pt>
                <c:pt idx="28764">
                  <c:v> $44 990,00 </c:v>
                </c:pt>
                <c:pt idx="28765">
                  <c:v> $42 375,00 </c:v>
                </c:pt>
                <c:pt idx="28766">
                  <c:v> $35 855,00 </c:v>
                </c:pt>
                <c:pt idx="28767">
                  <c:v> $33 475,00 </c:v>
                </c:pt>
                <c:pt idx="28768">
                  <c:v> $50 485,00 </c:v>
                </c:pt>
                <c:pt idx="28769">
                  <c:v> $47 850,00 </c:v>
                </c:pt>
                <c:pt idx="28770">
                  <c:v> $36 590,00 </c:v>
                </c:pt>
                <c:pt idx="28771">
                  <c:v> $42 680,00 </c:v>
                </c:pt>
                <c:pt idx="28772">
                  <c:v> $40 190,00 </c:v>
                </c:pt>
                <c:pt idx="28773">
                  <c:v> $33 290,00 </c:v>
                </c:pt>
                <c:pt idx="28774">
                  <c:v> $31 070,00 </c:v>
                </c:pt>
                <c:pt idx="28775">
                  <c:v> $29 765,00 </c:v>
                </c:pt>
                <c:pt idx="28776">
                  <c:v> $38 050,00 </c:v>
                </c:pt>
                <c:pt idx="28777">
                  <c:v> $44 140,00 </c:v>
                </c:pt>
                <c:pt idx="28778">
                  <c:v> $41 650,00 </c:v>
                </c:pt>
                <c:pt idx="28779">
                  <c:v> $34 750,00 </c:v>
                </c:pt>
                <c:pt idx="28780">
                  <c:v> $32 530,00 </c:v>
                </c:pt>
                <c:pt idx="28781">
                  <c:v> $50 340,00 </c:v>
                </c:pt>
                <c:pt idx="28782">
                  <c:v> $47 300,00 </c:v>
                </c:pt>
                <c:pt idx="28783">
                  <c:v> $36 040,00 </c:v>
                </c:pt>
                <c:pt idx="28784">
                  <c:v> $42 130,00 </c:v>
                </c:pt>
                <c:pt idx="28785">
                  <c:v> $39 640,00 </c:v>
                </c:pt>
                <c:pt idx="28786">
                  <c:v> $32 740,00 </c:v>
                </c:pt>
                <c:pt idx="28787">
                  <c:v> $30 520,00 </c:v>
                </c:pt>
                <c:pt idx="28788">
                  <c:v> $29 215,00 </c:v>
                </c:pt>
                <c:pt idx="28789">
                  <c:v> $37 500,00 </c:v>
                </c:pt>
                <c:pt idx="28790">
                  <c:v> $43 590,00 </c:v>
                </c:pt>
                <c:pt idx="28791">
                  <c:v> $41 100,00 </c:v>
                </c:pt>
                <c:pt idx="28792">
                  <c:v> $34 200,00 </c:v>
                </c:pt>
                <c:pt idx="28793">
                  <c:v> $31 980,00 </c:v>
                </c:pt>
                <c:pt idx="28794">
                  <c:v> $49 790,00 </c:v>
                </c:pt>
                <c:pt idx="28795">
                  <c:v> $40 170,00 </c:v>
                </c:pt>
                <c:pt idx="28796">
                  <c:v> $34 560,00 </c:v>
                </c:pt>
                <c:pt idx="28797">
                  <c:v> $31 850,00 </c:v>
                </c:pt>
                <c:pt idx="28798">
                  <c:v> $37 950,00 </c:v>
                </c:pt>
                <c:pt idx="28799">
                  <c:v> $30 395,00 </c:v>
                </c:pt>
                <c:pt idx="28800">
                  <c:v> $30 475,00 </c:v>
                </c:pt>
                <c:pt idx="28801">
                  <c:v> $29 020,00 </c:v>
                </c:pt>
                <c:pt idx="28802">
                  <c:v> $36 010,00 </c:v>
                </c:pt>
                <c:pt idx="28803">
                  <c:v> $33 300,00 </c:v>
                </c:pt>
                <c:pt idx="28804">
                  <c:v> $39 400,00 </c:v>
                </c:pt>
                <c:pt idx="28805">
                  <c:v> $31 845,00 </c:v>
                </c:pt>
                <c:pt idx="28806">
                  <c:v> $46 370,00 </c:v>
                </c:pt>
                <c:pt idx="28807">
                  <c:v> $38 715,00 </c:v>
                </c:pt>
                <c:pt idx="28808">
                  <c:v> $34 000,00 </c:v>
                </c:pt>
                <c:pt idx="28809">
                  <c:v> $35 745,00 </c:v>
                </c:pt>
                <c:pt idx="28810">
                  <c:v> $29 395,00 </c:v>
                </c:pt>
                <c:pt idx="28811">
                  <c:v> $32 845,00 </c:v>
                </c:pt>
                <c:pt idx="28812">
                  <c:v> $28 240,00 </c:v>
                </c:pt>
                <c:pt idx="28813">
                  <c:v> $35 450,00 </c:v>
                </c:pt>
                <c:pt idx="28814">
                  <c:v> $37 195,00 </c:v>
                </c:pt>
                <c:pt idx="28815">
                  <c:v> $30 845,00 </c:v>
                </c:pt>
                <c:pt idx="28816">
                  <c:v> $44 370,00 </c:v>
                </c:pt>
                <c:pt idx="28817">
                  <c:v> $38 140,00 </c:v>
                </c:pt>
                <c:pt idx="28818">
                  <c:v> $33 850,00 </c:v>
                </c:pt>
                <c:pt idx="28819">
                  <c:v> $35 595,00 </c:v>
                </c:pt>
                <c:pt idx="28820">
                  <c:v> $29 245,00 </c:v>
                </c:pt>
                <c:pt idx="28821">
                  <c:v> $32 695,00 </c:v>
                </c:pt>
                <c:pt idx="28822">
                  <c:v> $28 090,00 </c:v>
                </c:pt>
                <c:pt idx="28823">
                  <c:v> $35 300,00 </c:v>
                </c:pt>
                <c:pt idx="28824">
                  <c:v> $37 045,00 </c:v>
                </c:pt>
                <c:pt idx="28825">
                  <c:v> $30 695,00 </c:v>
                </c:pt>
                <c:pt idx="28826">
                  <c:v> $43 795,00 </c:v>
                </c:pt>
                <c:pt idx="28827">
                  <c:v> $34 900,00 </c:v>
                </c:pt>
                <c:pt idx="28828">
                  <c:v> $30 200,00 </c:v>
                </c:pt>
                <c:pt idx="28829">
                  <c:v> $32 480,00 </c:v>
                </c:pt>
                <c:pt idx="28830">
                  <c:v> $33 220,00 </c:v>
                </c:pt>
                <c:pt idx="28831">
                  <c:v> $27 750,00 </c:v>
                </c:pt>
                <c:pt idx="28832">
                  <c:v> $25 855,00 </c:v>
                </c:pt>
                <c:pt idx="28833">
                  <c:v> $31 650,00 </c:v>
                </c:pt>
                <c:pt idx="28834">
                  <c:v> $33 930,00 </c:v>
                </c:pt>
                <c:pt idx="28835">
                  <c:v> $34 670,00 </c:v>
                </c:pt>
                <c:pt idx="28836">
                  <c:v> $29 200,00 </c:v>
                </c:pt>
                <c:pt idx="28837">
                  <c:v> $41 220,00 </c:v>
                </c:pt>
                <c:pt idx="28838">
                  <c:v> $34 700,00 </c:v>
                </c:pt>
                <c:pt idx="28839">
                  <c:v> $30 000,00 </c:v>
                </c:pt>
                <c:pt idx="28840">
                  <c:v> $33 070,00 </c:v>
                </c:pt>
                <c:pt idx="28841">
                  <c:v> $27 600,00 </c:v>
                </c:pt>
                <c:pt idx="28842">
                  <c:v> $25 705,00 </c:v>
                </c:pt>
                <c:pt idx="28843">
                  <c:v> $41 020,00 </c:v>
                </c:pt>
                <c:pt idx="28844">
                  <c:v> $31 450,00 </c:v>
                </c:pt>
                <c:pt idx="28845">
                  <c:v> $34 520,00 </c:v>
                </c:pt>
                <c:pt idx="28846">
                  <c:v> $29 050,00 </c:v>
                </c:pt>
                <c:pt idx="28847">
                  <c:v> $34 200,00 </c:v>
                </c:pt>
                <c:pt idx="28848">
                  <c:v> $30 150,00 </c:v>
                </c:pt>
                <c:pt idx="28849">
                  <c:v> $32 900,00 </c:v>
                </c:pt>
                <c:pt idx="28850">
                  <c:v> $27 500,00 </c:v>
                </c:pt>
                <c:pt idx="28851">
                  <c:v> $40 450,00 </c:v>
                </c:pt>
                <c:pt idx="28852">
                  <c:v> $31 600,00 </c:v>
                </c:pt>
                <c:pt idx="28853">
                  <c:v> $34 350,00 </c:v>
                </c:pt>
                <c:pt idx="28854">
                  <c:v> $28 950,00 </c:v>
                </c:pt>
                <c:pt idx="28855">
                  <c:v> $32 490,00 </c:v>
                </c:pt>
                <c:pt idx="28856">
                  <c:v> $34 430,00 </c:v>
                </c:pt>
                <c:pt idx="28857">
                  <c:v> $28 190,00 </c:v>
                </c:pt>
                <c:pt idx="28858">
                  <c:v> $30 435,00 </c:v>
                </c:pt>
                <c:pt idx="28859">
                  <c:v> $29 585,00 </c:v>
                </c:pt>
                <c:pt idx="28860">
                  <c:v> $32 210,00 </c:v>
                </c:pt>
                <c:pt idx="28861">
                  <c:v> $27 340,00 </c:v>
                </c:pt>
                <c:pt idx="28862">
                  <c:v> $36 550,00 </c:v>
                </c:pt>
                <c:pt idx="28863">
                  <c:v> $36 010,00 </c:v>
                </c:pt>
                <c:pt idx="28864">
                  <c:v> $26 280,00 </c:v>
                </c:pt>
                <c:pt idx="28865">
                  <c:v> $33 890,00 </c:v>
                </c:pt>
                <c:pt idx="28866">
                  <c:v> $33 030,00 </c:v>
                </c:pt>
                <c:pt idx="28867">
                  <c:v> $26 790,00 </c:v>
                </c:pt>
                <c:pt idx="28868">
                  <c:v> $28 965,00 </c:v>
                </c:pt>
                <c:pt idx="28869">
                  <c:v> $28 115,00 </c:v>
                </c:pt>
                <c:pt idx="28870">
                  <c:v> $30 810,00 </c:v>
                </c:pt>
                <c:pt idx="28871">
                  <c:v> $25 940,00 </c:v>
                </c:pt>
                <c:pt idx="28872">
                  <c:v> $35 150,00 </c:v>
                </c:pt>
                <c:pt idx="28873">
                  <c:v> $34 610,00 </c:v>
                </c:pt>
                <c:pt idx="28874">
                  <c:v> $25 730,00 </c:v>
                </c:pt>
                <c:pt idx="28875">
                  <c:v> $24 880,00 </c:v>
                </c:pt>
                <c:pt idx="28876">
                  <c:v> $33 030,00 </c:v>
                </c:pt>
                <c:pt idx="28877">
                  <c:v> $26 440,00 </c:v>
                </c:pt>
                <c:pt idx="28878">
                  <c:v> $28 615,00 </c:v>
                </c:pt>
                <c:pt idx="28879">
                  <c:v> $27 765,00 </c:v>
                </c:pt>
                <c:pt idx="28880">
                  <c:v> $30 460,00 </c:v>
                </c:pt>
                <c:pt idx="28881">
                  <c:v> $27 840,00 </c:v>
                </c:pt>
                <c:pt idx="28882">
                  <c:v> $30 085,00 </c:v>
                </c:pt>
                <c:pt idx="28883">
                  <c:v> $29 235,00 </c:v>
                </c:pt>
                <c:pt idx="28884">
                  <c:v> $31 860,00 </c:v>
                </c:pt>
                <c:pt idx="28885">
                  <c:v> $26 990,00 </c:v>
                </c:pt>
                <c:pt idx="28886">
                  <c:v> $25 590,00 </c:v>
                </c:pt>
                <c:pt idx="28887">
                  <c:v> $39 290,00 </c:v>
                </c:pt>
                <c:pt idx="28888">
                  <c:v> $34 430,00 </c:v>
                </c:pt>
                <c:pt idx="28889">
                  <c:v> $25 380,00 </c:v>
                </c:pt>
                <c:pt idx="28890">
                  <c:v> $25 930,00 </c:v>
                </c:pt>
                <c:pt idx="28891">
                  <c:v> $24 530,00 </c:v>
                </c:pt>
                <c:pt idx="28892">
                  <c:v> $37 890,00 </c:v>
                </c:pt>
                <c:pt idx="28893">
                  <c:v> $24 280,00 </c:v>
                </c:pt>
                <c:pt idx="28894">
                  <c:v> $30 180,00 </c:v>
                </c:pt>
                <c:pt idx="28895">
                  <c:v> $26 190,00 </c:v>
                </c:pt>
                <c:pt idx="28896">
                  <c:v> $31 580,00 </c:v>
                </c:pt>
                <c:pt idx="28897">
                  <c:v> $27 590,00 </c:v>
                </c:pt>
                <c:pt idx="28898">
                  <c:v> $25 340,00 </c:v>
                </c:pt>
                <c:pt idx="28899">
                  <c:v> $25 130,00 </c:v>
                </c:pt>
                <c:pt idx="28900">
                  <c:v> $25 680,00 </c:v>
                </c:pt>
                <c:pt idx="28901">
                  <c:v> $24 080,00 </c:v>
                </c:pt>
                <c:pt idx="28902">
                  <c:v> $29 980,00 </c:v>
                </c:pt>
                <c:pt idx="28903">
                  <c:v> $25 990,00 </c:v>
                </c:pt>
                <c:pt idx="28904">
                  <c:v> $31 380,00 </c:v>
                </c:pt>
                <c:pt idx="28905">
                  <c:v> $27 390,00 </c:v>
                </c:pt>
                <c:pt idx="28906">
                  <c:v> $25 140,00 </c:v>
                </c:pt>
                <c:pt idx="28907">
                  <c:v> $24 930,00 </c:v>
                </c:pt>
                <c:pt idx="28908">
                  <c:v> $25 480,00 </c:v>
                </c:pt>
                <c:pt idx="28909">
                  <c:v> $23 880,00 </c:v>
                </c:pt>
                <c:pt idx="28910">
                  <c:v> $29 695,00 </c:v>
                </c:pt>
                <c:pt idx="28911">
                  <c:v> $31 095,00 </c:v>
                </c:pt>
                <c:pt idx="28912">
                  <c:v> $26 960,00 </c:v>
                </c:pt>
                <c:pt idx="28913">
                  <c:v> $25 560,00 </c:v>
                </c:pt>
                <c:pt idx="28914">
                  <c:v> $25 280,00 </c:v>
                </c:pt>
                <c:pt idx="28915">
                  <c:v> $23 880,00 </c:v>
                </c:pt>
                <c:pt idx="28916">
                  <c:v> $29 395,00 </c:v>
                </c:pt>
                <c:pt idx="28917">
                  <c:v> $30 795,00 </c:v>
                </c:pt>
                <c:pt idx="28918">
                  <c:v> $26 860,00 </c:v>
                </c:pt>
                <c:pt idx="28919">
                  <c:v> $25 460,00 </c:v>
                </c:pt>
                <c:pt idx="28920">
                  <c:v> $25 280,00 </c:v>
                </c:pt>
                <c:pt idx="28921">
                  <c:v> $23 515,00 </c:v>
                </c:pt>
                <c:pt idx="28922">
                  <c:v> $26 495,00 </c:v>
                </c:pt>
                <c:pt idx="28923">
                  <c:v> $25 095,00 </c:v>
                </c:pt>
                <c:pt idx="28924">
                  <c:v> $24 915,00 </c:v>
                </c:pt>
                <c:pt idx="28925">
                  <c:v> $16 385,00 </c:v>
                </c:pt>
                <c:pt idx="28926">
                  <c:v> $18 260,00 </c:v>
                </c:pt>
                <c:pt idx="28927">
                  <c:v> $19 060,00 </c:v>
                </c:pt>
                <c:pt idx="28928">
                  <c:v> $17 660,00 </c:v>
                </c:pt>
                <c:pt idx="28929">
                  <c:v> $16 760,00 </c:v>
                </c:pt>
                <c:pt idx="28930">
                  <c:v> $15 635,00 </c:v>
                </c:pt>
                <c:pt idx="28931">
                  <c:v> $17 285,00 </c:v>
                </c:pt>
                <c:pt idx="28932">
                  <c:v> $15 620,00 </c:v>
                </c:pt>
                <c:pt idx="28933">
                  <c:v> $16 870,00 </c:v>
                </c:pt>
                <c:pt idx="28934">
                  <c:v> $17 670,00 </c:v>
                </c:pt>
                <c:pt idx="28935">
                  <c:v> $16 930,00 </c:v>
                </c:pt>
                <c:pt idx="28936">
                  <c:v> $15 995,00 </c:v>
                </c:pt>
                <c:pt idx="28937">
                  <c:v> $14 895,00 </c:v>
                </c:pt>
                <c:pt idx="28938">
                  <c:v> $16 555,00 </c:v>
                </c:pt>
                <c:pt idx="28939">
                  <c:v> $15 570,00 </c:v>
                </c:pt>
                <c:pt idx="28940">
                  <c:v> $16 820,00 </c:v>
                </c:pt>
                <c:pt idx="28941">
                  <c:v> $17 620,00 </c:v>
                </c:pt>
                <c:pt idx="28942">
                  <c:v> $16 880,00 </c:v>
                </c:pt>
                <c:pt idx="28943">
                  <c:v> $15 945,00 </c:v>
                </c:pt>
                <c:pt idx="28944">
                  <c:v> $14 845,00 </c:v>
                </c:pt>
                <c:pt idx="28945">
                  <c:v> $16 505,00 </c:v>
                </c:pt>
                <c:pt idx="28946">
                  <c:v> $15 155,00 </c:v>
                </c:pt>
                <c:pt idx="28947">
                  <c:v> $16 540,00 </c:v>
                </c:pt>
                <c:pt idx="28948">
                  <c:v> $17 340,00 </c:v>
                </c:pt>
                <c:pt idx="28949">
                  <c:v> $16 490,00 </c:v>
                </c:pt>
                <c:pt idx="28950">
                  <c:v> $15 455,00 </c:v>
                </c:pt>
                <c:pt idx="28951">
                  <c:v> $14 430,00 </c:v>
                </c:pt>
                <c:pt idx="28952">
                  <c:v> $16 015,00 </c:v>
                </c:pt>
                <c:pt idx="28953">
                  <c:v> $15 095,00 </c:v>
                </c:pt>
                <c:pt idx="28954">
                  <c:v> $16 480,00 </c:v>
                </c:pt>
                <c:pt idx="28955">
                  <c:v> $17 280,00 </c:v>
                </c:pt>
                <c:pt idx="28956">
                  <c:v> $16 430,00 </c:v>
                </c:pt>
                <c:pt idx="28957">
                  <c:v> $15 395,00 </c:v>
                </c:pt>
                <c:pt idx="28958">
                  <c:v> $14 370,00 </c:v>
                </c:pt>
                <c:pt idx="28959">
                  <c:v> $15 955,00 </c:v>
                </c:pt>
                <c:pt idx="28960">
                  <c:v> $14 840,00 </c:v>
                </c:pt>
                <c:pt idx="28961">
                  <c:v> $16 400,00 </c:v>
                </c:pt>
                <c:pt idx="28962">
                  <c:v> $17 200,00 </c:v>
                </c:pt>
                <c:pt idx="28963">
                  <c:v> $16 100,00 </c:v>
                </c:pt>
                <c:pt idx="28964">
                  <c:v> $15 140,00 </c:v>
                </c:pt>
                <c:pt idx="28965">
                  <c:v> $14 115,00 </c:v>
                </c:pt>
                <c:pt idx="28966">
                  <c:v> $15 625,00 </c:v>
                </c:pt>
                <c:pt idx="28967">
                  <c:v> $13 955,00 </c:v>
                </c:pt>
                <c:pt idx="28968">
                  <c:v> $13 455,00 </c:v>
                </c:pt>
                <c:pt idx="28969">
                  <c:v> $14 255,00 </c:v>
                </c:pt>
                <c:pt idx="28970">
                  <c:v> $13 715,00 </c:v>
                </c:pt>
                <c:pt idx="28971">
                  <c:v> $14 515,00 </c:v>
                </c:pt>
                <c:pt idx="28972">
                  <c:v> $13 155,00 </c:v>
                </c:pt>
                <c:pt idx="28973">
                  <c:v> $13 405,00 </c:v>
                </c:pt>
                <c:pt idx="28974">
                  <c:v> $12 905,00 </c:v>
                </c:pt>
                <c:pt idx="28975">
                  <c:v> $13 705,00 </c:v>
                </c:pt>
                <c:pt idx="28976">
                  <c:v> $13 365,00 </c:v>
                </c:pt>
                <c:pt idx="28977">
                  <c:v> $14 165,00 </c:v>
                </c:pt>
                <c:pt idx="28978">
                  <c:v> $12 605,00 </c:v>
                </c:pt>
                <c:pt idx="28979">
                  <c:v> $13 005,00 </c:v>
                </c:pt>
                <c:pt idx="28980">
                  <c:v> $15 125,00 </c:v>
                </c:pt>
                <c:pt idx="28981">
                  <c:v> $13 305,00 </c:v>
                </c:pt>
                <c:pt idx="28982">
                  <c:v> $15 080,00 </c:v>
                </c:pt>
                <c:pt idx="28983">
                  <c:v> $12 965,00 </c:v>
                </c:pt>
                <c:pt idx="28984">
                  <c:v> $15 880,00 </c:v>
                </c:pt>
                <c:pt idx="28985">
                  <c:v> $13 765,00 </c:v>
                </c:pt>
                <c:pt idx="28986">
                  <c:v> $14 025,00 </c:v>
                </c:pt>
                <c:pt idx="28987">
                  <c:v> $12 205,00 </c:v>
                </c:pt>
                <c:pt idx="28988">
                  <c:v> $14 825,00 </c:v>
                </c:pt>
                <c:pt idx="28989">
                  <c:v> $12 450,00 </c:v>
                </c:pt>
                <c:pt idx="28990">
                  <c:v> $13 925,00 </c:v>
                </c:pt>
                <c:pt idx="28991">
                  <c:v> $12 425,00 </c:v>
                </c:pt>
                <c:pt idx="28992">
                  <c:v> $14 650,00 </c:v>
                </c:pt>
                <c:pt idx="28993">
                  <c:v> $13 150,00 </c:v>
                </c:pt>
                <c:pt idx="28994">
                  <c:v> $13 225,00 </c:v>
                </c:pt>
                <c:pt idx="28995">
                  <c:v> $11 550,00 </c:v>
                </c:pt>
                <c:pt idx="28996">
                  <c:v> $14 125,00 </c:v>
                </c:pt>
                <c:pt idx="28997">
                  <c:v> $12 050,00 </c:v>
                </c:pt>
                <c:pt idx="28998">
                  <c:v> $13 525,00 </c:v>
                </c:pt>
                <c:pt idx="28999">
                  <c:v> $12 025,00 </c:v>
                </c:pt>
                <c:pt idx="29000">
                  <c:v> $14 250,00 </c:v>
                </c:pt>
                <c:pt idx="29001">
                  <c:v> $12 750,00 </c:v>
                </c:pt>
                <c:pt idx="29002">
                  <c:v> $11 150,00 </c:v>
                </c:pt>
                <c:pt idx="29003">
                  <c:v> $23 945,00 </c:v>
                </c:pt>
                <c:pt idx="29004">
                  <c:v> $32 825,00 </c:v>
                </c:pt>
                <c:pt idx="29005">
                  <c:v> $29 950,00 </c:v>
                </c:pt>
                <c:pt idx="29006">
                  <c:v> $28 250,00 </c:v>
                </c:pt>
                <c:pt idx="29007">
                  <c:v> $34 700,00 </c:v>
                </c:pt>
                <c:pt idx="29008">
                  <c:v> $29 575,00 </c:v>
                </c:pt>
                <c:pt idx="29009">
                  <c:v> $34 150,00 </c:v>
                </c:pt>
                <c:pt idx="29010">
                  <c:v> $29 025,00 </c:v>
                </c:pt>
                <c:pt idx="29011">
                  <c:v> $25 650,00 </c:v>
                </c:pt>
                <c:pt idx="29012">
                  <c:v> $24 450,00 </c:v>
                </c:pt>
                <c:pt idx="29013">
                  <c:v> $23 645,00 </c:v>
                </c:pt>
                <c:pt idx="29014">
                  <c:v> $32 400,00 </c:v>
                </c:pt>
                <c:pt idx="29015">
                  <c:v> $29 650,00 </c:v>
                </c:pt>
                <c:pt idx="29016">
                  <c:v> $27 950,00 </c:v>
                </c:pt>
                <c:pt idx="29017">
                  <c:v> $35 100,00 </c:v>
                </c:pt>
                <c:pt idx="29018">
                  <c:v> $29 150,00 </c:v>
                </c:pt>
                <c:pt idx="29019">
                  <c:v> $34 550,00 </c:v>
                </c:pt>
                <c:pt idx="29020">
                  <c:v> $28 600,00 </c:v>
                </c:pt>
                <c:pt idx="29021">
                  <c:v> $25 350,00 </c:v>
                </c:pt>
                <c:pt idx="29022">
                  <c:v> $24 150,00 </c:v>
                </c:pt>
                <c:pt idx="29023">
                  <c:v> $23 070,00 </c:v>
                </c:pt>
                <c:pt idx="29024">
                  <c:v> $30 140,00 </c:v>
                </c:pt>
                <c:pt idx="29025">
                  <c:v> $31 370,00 </c:v>
                </c:pt>
                <c:pt idx="29026">
                  <c:v> $31 370,00 </c:v>
                </c:pt>
                <c:pt idx="29027">
                  <c:v> $27 995,00 </c:v>
                </c:pt>
                <c:pt idx="29028">
                  <c:v> $26 790,00 </c:v>
                </c:pt>
                <c:pt idx="29029">
                  <c:v> $26 310,00 </c:v>
                </c:pt>
                <c:pt idx="29030">
                  <c:v> $26 310,00 </c:v>
                </c:pt>
                <c:pt idx="29031">
                  <c:v> $25 715,00 </c:v>
                </c:pt>
                <c:pt idx="29032">
                  <c:v> $23 840,00 </c:v>
                </c:pt>
                <c:pt idx="29033">
                  <c:v> $22 970,00 </c:v>
                </c:pt>
                <c:pt idx="29034">
                  <c:v> $29 980,00 </c:v>
                </c:pt>
                <c:pt idx="29035">
                  <c:v> $31 370,00 </c:v>
                </c:pt>
                <c:pt idx="29036">
                  <c:v> $31 370,00 </c:v>
                </c:pt>
                <c:pt idx="29037">
                  <c:v> $27 995,00 </c:v>
                </c:pt>
                <c:pt idx="29038">
                  <c:v> $26 790,00 </c:v>
                </c:pt>
                <c:pt idx="29039">
                  <c:v> $26 150,00 </c:v>
                </c:pt>
                <c:pt idx="29040">
                  <c:v> $26 150,00 </c:v>
                </c:pt>
                <c:pt idx="29041">
                  <c:v> $23 840,00 </c:v>
                </c:pt>
                <c:pt idx="29042">
                  <c:v> $22 425,00 </c:v>
                </c:pt>
                <c:pt idx="29043">
                  <c:v> $27 670,00 </c:v>
                </c:pt>
                <c:pt idx="29044">
                  <c:v> $30 465,00 </c:v>
                </c:pt>
                <c:pt idx="29045">
                  <c:v> $27 260,00 </c:v>
                </c:pt>
                <c:pt idx="29046">
                  <c:v> $26 140,00 </c:v>
                </c:pt>
                <c:pt idx="29047">
                  <c:v> $24 855,00 </c:v>
                </c:pt>
                <c:pt idx="29048">
                  <c:v> $24 525,00 </c:v>
                </c:pt>
                <c:pt idx="29049">
                  <c:v> $23 400,00 </c:v>
                </c:pt>
                <c:pt idx="29050">
                  <c:v> $22 680,00 </c:v>
                </c:pt>
                <c:pt idx="29051">
                  <c:v> $22 235,00 </c:v>
                </c:pt>
                <c:pt idx="29052">
                  <c:v> $28 625,00 </c:v>
                </c:pt>
                <c:pt idx="29053">
                  <c:v> $30 705,00 </c:v>
                </c:pt>
                <c:pt idx="29054">
                  <c:v> $27 850,00 </c:v>
                </c:pt>
                <c:pt idx="29055">
                  <c:v> $27 945,00 </c:v>
                </c:pt>
                <c:pt idx="29056">
                  <c:v> $26 330,00 </c:v>
                </c:pt>
                <c:pt idx="29057">
                  <c:v> $25 810,00 </c:v>
                </c:pt>
                <c:pt idx="29058">
                  <c:v> $24 865,00 </c:v>
                </c:pt>
                <c:pt idx="29059">
                  <c:v> $23 740,00 </c:v>
                </c:pt>
                <c:pt idx="29060">
                  <c:v> $22 870,00 </c:v>
                </c:pt>
                <c:pt idx="29061">
                  <c:v> $22 235,00 </c:v>
                </c:pt>
                <c:pt idx="29062">
                  <c:v> $27 670,00 </c:v>
                </c:pt>
                <c:pt idx="29063">
                  <c:v> $30 465,00 </c:v>
                </c:pt>
                <c:pt idx="29064">
                  <c:v> $27 260,00 </c:v>
                </c:pt>
                <c:pt idx="29065">
                  <c:v> $26 140,00 </c:v>
                </c:pt>
                <c:pt idx="29066">
                  <c:v> $24 855,00 </c:v>
                </c:pt>
                <c:pt idx="29067">
                  <c:v> $23 400,00 </c:v>
                </c:pt>
                <c:pt idx="29068">
                  <c:v> $22 680,00 </c:v>
                </c:pt>
                <c:pt idx="29069">
                  <c:v> $22 055,00 </c:v>
                </c:pt>
                <c:pt idx="29070">
                  <c:v> $27 500,00 </c:v>
                </c:pt>
                <c:pt idx="29071">
                  <c:v> $30 115,00 </c:v>
                </c:pt>
                <c:pt idx="29072">
                  <c:v> $26 910,00 </c:v>
                </c:pt>
                <c:pt idx="29073">
                  <c:v> $25 990,00 </c:v>
                </c:pt>
                <c:pt idx="29074">
                  <c:v> $24 775,00 </c:v>
                </c:pt>
                <c:pt idx="29075">
                  <c:v> $25 995,00 </c:v>
                </c:pt>
                <c:pt idx="29076">
                  <c:v> $23 220,00 </c:v>
                </c:pt>
                <c:pt idx="29077">
                  <c:v> $22 600,00 </c:v>
                </c:pt>
                <c:pt idx="29078">
                  <c:v> $27 050,00 </c:v>
                </c:pt>
                <c:pt idx="29079">
                  <c:v> $29 845,00 </c:v>
                </c:pt>
                <c:pt idx="29080">
                  <c:v> $26 640,00 </c:v>
                </c:pt>
                <c:pt idx="29081">
                  <c:v> $25 365,00 </c:v>
                </c:pt>
                <c:pt idx="29082">
                  <c:v> $22 965,00 </c:v>
                </c:pt>
                <c:pt idx="29083">
                  <c:v> $21 650,00 </c:v>
                </c:pt>
                <c:pt idx="29084">
                  <c:v> $20 195,00 </c:v>
                </c:pt>
                <c:pt idx="29085">
                  <c:v> $26 725,00 </c:v>
                </c:pt>
                <c:pt idx="29086">
                  <c:v> $23 965,00 </c:v>
                </c:pt>
                <c:pt idx="29087">
                  <c:v> $22 700,00 </c:v>
                </c:pt>
                <c:pt idx="29088">
                  <c:v> $21 245,00 </c:v>
                </c:pt>
                <c:pt idx="29089">
                  <c:v> $26 150,00 </c:v>
                </c:pt>
                <c:pt idx="29090">
                  <c:v> $29 045,00 </c:v>
                </c:pt>
                <c:pt idx="29091">
                  <c:v> $25 840,00 </c:v>
                </c:pt>
                <c:pt idx="29092">
                  <c:v> $24 565,00 </c:v>
                </c:pt>
                <c:pt idx="29093">
                  <c:v> $22 165,00 </c:v>
                </c:pt>
                <c:pt idx="29094">
                  <c:v> $20 850,00 </c:v>
                </c:pt>
                <c:pt idx="29095">
                  <c:v> $19 395,00 </c:v>
                </c:pt>
                <c:pt idx="29096">
                  <c:v> $25 925,00 </c:v>
                </c:pt>
                <c:pt idx="29097">
                  <c:v> $23 165,00 </c:v>
                </c:pt>
                <c:pt idx="29098">
                  <c:v> $21 900,00 </c:v>
                </c:pt>
                <c:pt idx="29099">
                  <c:v> $20 445,00 </c:v>
                </c:pt>
                <c:pt idx="29100">
                  <c:v> $26 150,00 </c:v>
                </c:pt>
                <c:pt idx="29101">
                  <c:v> $28 695,00 </c:v>
                </c:pt>
                <c:pt idx="29102">
                  <c:v> $25 490,00 </c:v>
                </c:pt>
                <c:pt idx="29103">
                  <c:v> $24 215,00 </c:v>
                </c:pt>
                <c:pt idx="29104">
                  <c:v> $21 815,00 </c:v>
                </c:pt>
                <c:pt idx="29105">
                  <c:v> $20 600,00 </c:v>
                </c:pt>
                <c:pt idx="29106">
                  <c:v> $19 145,00 </c:v>
                </c:pt>
                <c:pt idx="29107">
                  <c:v> $25 575,00 </c:v>
                </c:pt>
                <c:pt idx="29108">
                  <c:v> $22 815,00 </c:v>
                </c:pt>
                <c:pt idx="29109">
                  <c:v> $21 650,00 </c:v>
                </c:pt>
                <c:pt idx="29110">
                  <c:v> $20 195,00 </c:v>
                </c:pt>
                <c:pt idx="29111">
                  <c:v> $25 200,00 </c:v>
                </c:pt>
                <c:pt idx="29112">
                  <c:v> $28 120,00 </c:v>
                </c:pt>
                <c:pt idx="29113">
                  <c:v> $24 915,00 </c:v>
                </c:pt>
                <c:pt idx="29114">
                  <c:v> $23 640,00 </c:v>
                </c:pt>
                <c:pt idx="29115">
                  <c:v> $21 240,00 </c:v>
                </c:pt>
                <c:pt idx="29116">
                  <c:v> $20 025,00 </c:v>
                </c:pt>
                <c:pt idx="29117">
                  <c:v> $18 570,00 </c:v>
                </c:pt>
                <c:pt idx="29118">
                  <c:v> $25 000,00 </c:v>
                </c:pt>
                <c:pt idx="29119">
                  <c:v> $22 240,00 </c:v>
                </c:pt>
                <c:pt idx="29120">
                  <c:v> $21 075,00 </c:v>
                </c:pt>
                <c:pt idx="29121">
                  <c:v> $19 620,00 </c:v>
                </c:pt>
                <c:pt idx="29122">
                  <c:v> $26 200,00 </c:v>
                </c:pt>
                <c:pt idx="29123">
                  <c:v> $28 020,00 </c:v>
                </c:pt>
                <c:pt idx="29124">
                  <c:v> $24 815,00 </c:v>
                </c:pt>
                <c:pt idx="29125">
                  <c:v> $23 540,00 </c:v>
                </c:pt>
                <c:pt idx="29126">
                  <c:v> $21 140,00 </c:v>
                </c:pt>
                <c:pt idx="29127">
                  <c:v> $19 925,00 </c:v>
                </c:pt>
                <c:pt idx="29128">
                  <c:v> $18 470,00 </c:v>
                </c:pt>
                <c:pt idx="29129">
                  <c:v> $24 900,00 </c:v>
                </c:pt>
                <c:pt idx="29130">
                  <c:v> $22 140,00 </c:v>
                </c:pt>
                <c:pt idx="29131">
                  <c:v> $20 975,00 </c:v>
                </c:pt>
                <c:pt idx="29132">
                  <c:v> $19 520,00 </c:v>
                </c:pt>
                <c:pt idx="29133">
                  <c:v> $20 375,00 </c:v>
                </c:pt>
                <c:pt idx="29134">
                  <c:v> $18 445,00 </c:v>
                </c:pt>
                <c:pt idx="29135">
                  <c:v> $20 375,00 </c:v>
                </c:pt>
                <c:pt idx="29136">
                  <c:v> $19 545,00 </c:v>
                </c:pt>
                <c:pt idx="29137">
                  <c:v> $25 805,00 </c:v>
                </c:pt>
                <c:pt idx="29138">
                  <c:v> $22 795,00 </c:v>
                </c:pt>
                <c:pt idx="29139">
                  <c:v> $19 275,00 </c:v>
                </c:pt>
                <c:pt idx="29140">
                  <c:v> $24 025,00 </c:v>
                </c:pt>
                <c:pt idx="29141">
                  <c:v> $21 205,00 </c:v>
                </c:pt>
                <c:pt idx="29142">
                  <c:v> $22 780,00 </c:v>
                </c:pt>
                <c:pt idx="29143">
                  <c:v> $20 125,00 </c:v>
                </c:pt>
                <c:pt idx="29144">
                  <c:v> $25 555,00 </c:v>
                </c:pt>
                <c:pt idx="29145">
                  <c:v> $23 775,00 </c:v>
                </c:pt>
                <c:pt idx="29146">
                  <c:v> $22 530,00 </c:v>
                </c:pt>
                <c:pt idx="29147">
                  <c:v> $18 195,00 </c:v>
                </c:pt>
                <c:pt idx="29148">
                  <c:v> $20 125,00 </c:v>
                </c:pt>
                <c:pt idx="29149">
                  <c:v> $19 295,00 </c:v>
                </c:pt>
                <c:pt idx="29150">
                  <c:v> $22 545,00 </c:v>
                </c:pt>
                <c:pt idx="29151">
                  <c:v> $19 025,00 </c:v>
                </c:pt>
                <c:pt idx="29152">
                  <c:v> $20 955,00 </c:v>
                </c:pt>
                <c:pt idx="29153">
                  <c:v> $19 875,00 </c:v>
                </c:pt>
                <c:pt idx="29154">
                  <c:v> $25 405,00 </c:v>
                </c:pt>
                <c:pt idx="29155">
                  <c:v> $23 315,00 </c:v>
                </c:pt>
                <c:pt idx="29156">
                  <c:v> $22 260,00 </c:v>
                </c:pt>
                <c:pt idx="29157">
                  <c:v> $18 045,00 </c:v>
                </c:pt>
                <c:pt idx="29158">
                  <c:v> $19 875,00 </c:v>
                </c:pt>
                <c:pt idx="29159">
                  <c:v> $19 045,00 </c:v>
                </c:pt>
                <c:pt idx="29160">
                  <c:v> $22 295,00 </c:v>
                </c:pt>
                <c:pt idx="29161">
                  <c:v> $18 875,00 </c:v>
                </c:pt>
                <c:pt idx="29162">
                  <c:v> $20 705,00 </c:v>
                </c:pt>
                <c:pt idx="29163">
                  <c:v> $19 875,00 </c:v>
                </c:pt>
                <c:pt idx="29164">
                  <c:v> $25 405,00 </c:v>
                </c:pt>
                <c:pt idx="29165">
                  <c:v> $23 265,00 </c:v>
                </c:pt>
                <c:pt idx="29166">
                  <c:v> $22 260,00 </c:v>
                </c:pt>
                <c:pt idx="29167">
                  <c:v> $25 405,00 </c:v>
                </c:pt>
                <c:pt idx="29168">
                  <c:v> $23 700,00 </c:v>
                </c:pt>
                <c:pt idx="29169">
                  <c:v> $22 260,00 </c:v>
                </c:pt>
                <c:pt idx="29170">
                  <c:v> $19 875,00 </c:v>
                </c:pt>
                <c:pt idx="29171">
                  <c:v> $19 045,00 </c:v>
                </c:pt>
                <c:pt idx="29172">
                  <c:v> $22 295,00 </c:v>
                </c:pt>
                <c:pt idx="29173">
                  <c:v> $20 705,00 </c:v>
                </c:pt>
                <c:pt idx="29174">
                  <c:v> $20 310,00 </c:v>
                </c:pt>
                <c:pt idx="29175">
                  <c:v> $25 405,00 </c:v>
                </c:pt>
                <c:pt idx="29176">
                  <c:v> $23 700,00 </c:v>
                </c:pt>
                <c:pt idx="29177">
                  <c:v> $22 260,00 </c:v>
                </c:pt>
                <c:pt idx="29178">
                  <c:v> $20 310,00 </c:v>
                </c:pt>
                <c:pt idx="29179">
                  <c:v> $18 970,00 </c:v>
                </c:pt>
                <c:pt idx="29180">
                  <c:v> $22 295,00 </c:v>
                </c:pt>
                <c:pt idx="29181">
                  <c:v> $21 140,00 </c:v>
                </c:pt>
                <c:pt idx="29182">
                  <c:v> $19 800,00 </c:v>
                </c:pt>
                <c:pt idx="29183">
                  <c:v> $18 475,00 </c:v>
                </c:pt>
                <c:pt idx="29184">
                  <c:v> $22 385,00 </c:v>
                </c:pt>
                <c:pt idx="29185">
                  <c:v> $26 225,00 </c:v>
                </c:pt>
                <c:pt idx="29186">
                  <c:v> $23 185,00 </c:v>
                </c:pt>
                <c:pt idx="29187">
                  <c:v> $17 675,00 </c:v>
                </c:pt>
                <c:pt idx="29188">
                  <c:v> $24 095,00 </c:v>
                </c:pt>
                <c:pt idx="29189">
                  <c:v> $20 415,00 </c:v>
                </c:pt>
                <c:pt idx="29190">
                  <c:v> $18 318,00 </c:v>
                </c:pt>
                <c:pt idx="29191">
                  <c:v> $22 358,00 </c:v>
                </c:pt>
                <c:pt idx="29192">
                  <c:v> $26 198,00 </c:v>
                </c:pt>
                <c:pt idx="29193">
                  <c:v> $23 158,00 </c:v>
                </c:pt>
                <c:pt idx="29194">
                  <c:v> $17 518,00 </c:v>
                </c:pt>
                <c:pt idx="29195">
                  <c:v> $24 068,00 </c:v>
                </c:pt>
                <c:pt idx="29196">
                  <c:v> $20 388,00 </c:v>
                </c:pt>
                <c:pt idx="29197">
                  <c:v> $17 898,00 </c:v>
                </c:pt>
                <c:pt idx="29198">
                  <c:v> $21 948,00 </c:v>
                </c:pt>
                <c:pt idx="29199">
                  <c:v> $25 058,00 </c:v>
                </c:pt>
                <c:pt idx="29200">
                  <c:v> $22 748,00 </c:v>
                </c:pt>
                <c:pt idx="29201">
                  <c:v> $17 098,00 </c:v>
                </c:pt>
                <c:pt idx="29202">
                  <c:v> $22 818,00 </c:v>
                </c:pt>
                <c:pt idx="29203">
                  <c:v> $19 858,00 </c:v>
                </c:pt>
                <c:pt idx="29204">
                  <c:v> $17 738,00 </c:v>
                </c:pt>
                <c:pt idx="29205">
                  <c:v> $19 828,00 </c:v>
                </c:pt>
                <c:pt idx="29206">
                  <c:v> $24 868,00 </c:v>
                </c:pt>
                <c:pt idx="29207">
                  <c:v> $22 558,00 </c:v>
                </c:pt>
                <c:pt idx="29208">
                  <c:v> $16 938,00 </c:v>
                </c:pt>
                <c:pt idx="29209">
                  <c:v> $22 628,00 </c:v>
                </c:pt>
                <c:pt idx="29210">
                  <c:v> $20 218,00 </c:v>
                </c:pt>
                <c:pt idx="29211">
                  <c:v> $17 248,00 </c:v>
                </c:pt>
                <c:pt idx="29212">
                  <c:v> $19 308,00 </c:v>
                </c:pt>
                <c:pt idx="29213">
                  <c:v> $24 088,00 </c:v>
                </c:pt>
                <c:pt idx="29214">
                  <c:v> $22 238,00 </c:v>
                </c:pt>
                <c:pt idx="29215">
                  <c:v> $16 448,00 </c:v>
                </c:pt>
                <c:pt idx="29216">
                  <c:v> $21 878,00 </c:v>
                </c:pt>
                <c:pt idx="29217">
                  <c:v> $19 928,00 </c:v>
                </c:pt>
                <c:pt idx="29218">
                  <c:v> $17 268,00 </c:v>
                </c:pt>
                <c:pt idx="29219">
                  <c:v> $23 918,00 </c:v>
                </c:pt>
                <c:pt idx="29220">
                  <c:v> $21 608,00 </c:v>
                </c:pt>
                <c:pt idx="29221">
                  <c:v> $16 758,00 </c:v>
                </c:pt>
                <c:pt idx="29222">
                  <c:v> $22 278,00 </c:v>
                </c:pt>
                <c:pt idx="29223">
                  <c:v> $25 038,00 </c:v>
                </c:pt>
                <c:pt idx="29224">
                  <c:v> $24 118,00 </c:v>
                </c:pt>
                <c:pt idx="29225">
                  <c:v> $22 448,00 </c:v>
                </c:pt>
                <c:pt idx="29226">
                  <c:v> $20 168,00 </c:v>
                </c:pt>
                <c:pt idx="29227">
                  <c:v> $17 558,00 </c:v>
                </c:pt>
                <c:pt idx="29228">
                  <c:v> $16 468,00 </c:v>
                </c:pt>
                <c:pt idx="29229">
                  <c:v> $23 828,00 </c:v>
                </c:pt>
                <c:pt idx="29230">
                  <c:v> $22 158,00 </c:v>
                </c:pt>
                <c:pt idx="29231">
                  <c:v> $19 878,00 </c:v>
                </c:pt>
                <c:pt idx="29232">
                  <c:v> $16 928,00 </c:v>
                </c:pt>
                <c:pt idx="29233">
                  <c:v> $23 568,00 </c:v>
                </c:pt>
                <c:pt idx="29234">
                  <c:v> $21 198,00 </c:v>
                </c:pt>
                <c:pt idx="29235">
                  <c:v> $16 418,00 </c:v>
                </c:pt>
                <c:pt idx="29236">
                  <c:v> $21 858,00 </c:v>
                </c:pt>
                <c:pt idx="29237">
                  <c:v> $24 668,00 </c:v>
                </c:pt>
                <c:pt idx="29238">
                  <c:v> $23 758,00 </c:v>
                </c:pt>
                <c:pt idx="29239">
                  <c:v> $22 118,00 </c:v>
                </c:pt>
                <c:pt idx="29240">
                  <c:v> $19 778,00 </c:v>
                </c:pt>
                <c:pt idx="29241">
                  <c:v> $17 218,00 </c:v>
                </c:pt>
                <c:pt idx="29242">
                  <c:v> $16 128,00 </c:v>
                </c:pt>
                <c:pt idx="29243">
                  <c:v> $23 468,00 </c:v>
                </c:pt>
                <c:pt idx="29244">
                  <c:v> $21 828,00 </c:v>
                </c:pt>
                <c:pt idx="29245">
                  <c:v> $19 488,00 </c:v>
                </c:pt>
                <c:pt idx="29246">
                  <c:v> $16 428,00 </c:v>
                </c:pt>
                <c:pt idx="29247">
                  <c:v> $23 308,00 </c:v>
                </c:pt>
                <c:pt idx="29248">
                  <c:v> $20 968,00 </c:v>
                </c:pt>
                <c:pt idx="29249">
                  <c:v> $18 968,00 </c:v>
                </c:pt>
                <c:pt idx="29250">
                  <c:v> $23 978,00 </c:v>
                </c:pt>
                <c:pt idx="29251">
                  <c:v> $22 908,00 </c:v>
                </c:pt>
                <c:pt idx="29252">
                  <c:v> $21 878,00 </c:v>
                </c:pt>
                <c:pt idx="29253">
                  <c:v> $21 618,00 </c:v>
                </c:pt>
                <c:pt idx="29254">
                  <c:v> $19 558,00 </c:v>
                </c:pt>
                <c:pt idx="29255">
                  <c:v> $17 518,00 </c:v>
                </c:pt>
                <c:pt idx="29256">
                  <c:v> $16 718,00 </c:v>
                </c:pt>
                <c:pt idx="29257">
                  <c:v> $22 618,00 </c:v>
                </c:pt>
                <c:pt idx="29258">
                  <c:v> $21 588,00 </c:v>
                </c:pt>
                <c:pt idx="29259">
                  <c:v> $19 268,00 </c:v>
                </c:pt>
                <c:pt idx="29260">
                  <c:v> $17 228,00 </c:v>
                </c:pt>
                <c:pt idx="29261">
                  <c:v> $15 308,00 </c:v>
                </c:pt>
                <c:pt idx="29262">
                  <c:v> $21 448,00 </c:v>
                </c:pt>
                <c:pt idx="29263">
                  <c:v> $19 438,00 </c:v>
                </c:pt>
                <c:pt idx="29264">
                  <c:v> $17 468,00 </c:v>
                </c:pt>
                <c:pt idx="29265">
                  <c:v> $20 088,00 </c:v>
                </c:pt>
                <c:pt idx="29266">
                  <c:v> $22 118,00 </c:v>
                </c:pt>
                <c:pt idx="29267">
                  <c:v> $20 148,00 </c:v>
                </c:pt>
                <c:pt idx="29268">
                  <c:v> $20 078,00 </c:v>
                </c:pt>
                <c:pt idx="29269">
                  <c:v> $18 098,00 </c:v>
                </c:pt>
                <c:pt idx="29270">
                  <c:v> $18 088,00 </c:v>
                </c:pt>
                <c:pt idx="29271">
                  <c:v> $16 108,00 </c:v>
                </c:pt>
                <c:pt idx="29272">
                  <c:v> $19 348,00 </c:v>
                </c:pt>
                <c:pt idx="29273">
                  <c:v> $14 368,00 </c:v>
                </c:pt>
                <c:pt idx="29274">
                  <c:v> $18 848,00 </c:v>
                </c:pt>
                <c:pt idx="29275">
                  <c:v> $20 508,00 </c:v>
                </c:pt>
                <c:pt idx="29276">
                  <c:v> $18 638,00 </c:v>
                </c:pt>
                <c:pt idx="29277">
                  <c:v> $16 808,00 </c:v>
                </c:pt>
                <c:pt idx="29278">
                  <c:v> $16 998,00 </c:v>
                </c:pt>
                <c:pt idx="29279">
                  <c:v> $15 168,00 </c:v>
                </c:pt>
                <c:pt idx="29280">
                  <c:v> $12 198,00 </c:v>
                </c:pt>
                <c:pt idx="29281">
                  <c:v> $18 458,00 </c:v>
                </c:pt>
                <c:pt idx="29282">
                  <c:v> $14 358,00 </c:v>
                </c:pt>
                <c:pt idx="29283">
                  <c:v> $17 668,00 </c:v>
                </c:pt>
                <c:pt idx="29284">
                  <c:v> $15 278,00 </c:v>
                </c:pt>
                <c:pt idx="29285">
                  <c:v> $14 858,00 </c:v>
                </c:pt>
                <c:pt idx="29286">
                  <c:v> $13 578,00 </c:v>
                </c:pt>
                <c:pt idx="29287">
                  <c:v> $15 558,00 </c:v>
                </c:pt>
                <c:pt idx="29288">
                  <c:v> $12 868,00 </c:v>
                </c:pt>
                <c:pt idx="29289">
                  <c:v> $17 268,00 </c:v>
                </c:pt>
                <c:pt idx="29290">
                  <c:v> $14 168,00 </c:v>
                </c:pt>
                <c:pt idx="29291">
                  <c:v> $12 888,00 </c:v>
                </c:pt>
                <c:pt idx="29292">
                  <c:v> $11 588,00 </c:v>
                </c:pt>
                <c:pt idx="29293">
                  <c:v> $17 868,00 </c:v>
                </c:pt>
                <c:pt idx="29294">
                  <c:v> $15 078,00 </c:v>
                </c:pt>
                <c:pt idx="29295">
                  <c:v> $13 768,00 </c:v>
                </c:pt>
                <c:pt idx="29296">
                  <c:v> $17 078,00 </c:v>
                </c:pt>
                <c:pt idx="29297">
                  <c:v> $14 658,00 </c:v>
                </c:pt>
                <c:pt idx="29298">
                  <c:v> $14 388,00 </c:v>
                </c:pt>
                <c:pt idx="29299">
                  <c:v> $13 078,00 </c:v>
                </c:pt>
                <c:pt idx="29300">
                  <c:v> $15 058,00 </c:v>
                </c:pt>
                <c:pt idx="29301">
                  <c:v> $12 258,00 </c:v>
                </c:pt>
                <c:pt idx="29302">
                  <c:v> $16 648,00 </c:v>
                </c:pt>
                <c:pt idx="29303">
                  <c:v> $13 698,00 </c:v>
                </c:pt>
                <c:pt idx="29304">
                  <c:v> $12 388,00 </c:v>
                </c:pt>
                <c:pt idx="29305">
                  <c:v> $14 168,00 </c:v>
                </c:pt>
                <c:pt idx="29306">
                  <c:v> $41 700,00 </c:v>
                </c:pt>
                <c:pt idx="29307">
                  <c:v> $37 800,00 </c:v>
                </c:pt>
                <c:pt idx="29308">
                  <c:v> $36 470,00 </c:v>
                </c:pt>
                <c:pt idx="29309">
                  <c:v> $41 650,00 </c:v>
                </c:pt>
                <c:pt idx="29310">
                  <c:v> $37 000,00 </c:v>
                </c:pt>
                <c:pt idx="29311">
                  <c:v> $35 805,00 </c:v>
                </c:pt>
                <c:pt idx="29312">
                  <c:v> $41 400,00 </c:v>
                </c:pt>
                <c:pt idx="29313">
                  <c:v> $37 250,00 </c:v>
                </c:pt>
                <c:pt idx="29314">
                  <c:v> $35 555,00 </c:v>
                </c:pt>
                <c:pt idx="29315">
                  <c:v> $36 675,00 </c:v>
                </c:pt>
                <c:pt idx="29316">
                  <c:v> $41 155,00 </c:v>
                </c:pt>
                <c:pt idx="29317">
                  <c:v> $37 465,00 </c:v>
                </c:pt>
                <c:pt idx="29318">
                  <c:v> $43 560,00 </c:v>
                </c:pt>
                <c:pt idx="29319">
                  <c:v> $37 465,00 </c:v>
                </c:pt>
                <c:pt idx="29320">
                  <c:v> $34 135,00 </c:v>
                </c:pt>
                <c:pt idx="29321">
                  <c:v> $43 600,00 </c:v>
                </c:pt>
                <c:pt idx="29322">
                  <c:v> $47 730,00 </c:v>
                </c:pt>
                <c:pt idx="29323">
                  <c:v> $44 210,00 </c:v>
                </c:pt>
                <c:pt idx="29324">
                  <c:v> $34 145,00 </c:v>
                </c:pt>
                <c:pt idx="29325">
                  <c:v> $40 060,00 </c:v>
                </c:pt>
                <c:pt idx="29326">
                  <c:v> $31 315,00 </c:v>
                </c:pt>
                <c:pt idx="29327">
                  <c:v> $43 585,00 </c:v>
                </c:pt>
                <c:pt idx="29328">
                  <c:v> $39 895,00 </c:v>
                </c:pt>
                <c:pt idx="29329">
                  <c:v> $45 065,00 </c:v>
                </c:pt>
                <c:pt idx="29330">
                  <c:v> $38 970,00 </c:v>
                </c:pt>
                <c:pt idx="29331">
                  <c:v> $49 090,00 </c:v>
                </c:pt>
                <c:pt idx="29332">
                  <c:v> $45 570,00 </c:v>
                </c:pt>
                <c:pt idx="29333">
                  <c:v> $36 300,00 </c:v>
                </c:pt>
                <c:pt idx="29334">
                  <c:v> $40 780,00 </c:v>
                </c:pt>
                <c:pt idx="29335">
                  <c:v> $37 090,00 </c:v>
                </c:pt>
                <c:pt idx="29336">
                  <c:v> $42 305,00 </c:v>
                </c:pt>
                <c:pt idx="29337">
                  <c:v> $37 090,00 </c:v>
                </c:pt>
                <c:pt idx="29338">
                  <c:v> $33 760,00 </c:v>
                </c:pt>
                <c:pt idx="29339">
                  <c:v> $43 225,00 </c:v>
                </c:pt>
                <c:pt idx="29340">
                  <c:v> $47 355,00 </c:v>
                </c:pt>
                <c:pt idx="29341">
                  <c:v> $43 835,00 </c:v>
                </c:pt>
                <c:pt idx="29342">
                  <c:v> $39 685,00 </c:v>
                </c:pt>
                <c:pt idx="29343">
                  <c:v> $30 850,00 </c:v>
                </c:pt>
                <c:pt idx="29344">
                  <c:v> $43 210,00 </c:v>
                </c:pt>
                <c:pt idx="29345">
                  <c:v> $39 520,00 </c:v>
                </c:pt>
                <c:pt idx="29346">
                  <c:v> $48 715,00 </c:v>
                </c:pt>
                <c:pt idx="29347">
                  <c:v> $45 195,00 </c:v>
                </c:pt>
                <c:pt idx="29348">
                  <c:v> $34 180,00 </c:v>
                </c:pt>
                <c:pt idx="29349">
                  <c:v> $38 605,00 </c:v>
                </c:pt>
                <c:pt idx="29350">
                  <c:v> $35 410,00 </c:v>
                </c:pt>
                <c:pt idx="29351">
                  <c:v> $39 930,00 </c:v>
                </c:pt>
                <c:pt idx="29352">
                  <c:v> $35 210,00 </c:v>
                </c:pt>
                <c:pt idx="29353">
                  <c:v> $31 640,00 </c:v>
                </c:pt>
                <c:pt idx="29354">
                  <c:v> $41 245,00 </c:v>
                </c:pt>
                <c:pt idx="29355">
                  <c:v> $31 840,00 </c:v>
                </c:pt>
                <c:pt idx="29356">
                  <c:v> $45 270,00 </c:v>
                </c:pt>
                <c:pt idx="29357">
                  <c:v> $41 900,00 </c:v>
                </c:pt>
                <c:pt idx="29358">
                  <c:v> $37 655,00 </c:v>
                </c:pt>
                <c:pt idx="29359">
                  <c:v> $28 850,00 </c:v>
                </c:pt>
                <c:pt idx="29360">
                  <c:v> $40 815,00 </c:v>
                </c:pt>
                <c:pt idx="29361">
                  <c:v> $37 620,00 </c:v>
                </c:pt>
                <c:pt idx="29362">
                  <c:v> $46 410,00 </c:v>
                </c:pt>
                <c:pt idx="29363">
                  <c:v> $43 040,00 </c:v>
                </c:pt>
                <c:pt idx="29364">
                  <c:v> $33 960,00 </c:v>
                </c:pt>
                <c:pt idx="29365">
                  <c:v> $38 455,00 </c:v>
                </c:pt>
                <c:pt idx="29366">
                  <c:v> $35 200,00 </c:v>
                </c:pt>
                <c:pt idx="29367">
                  <c:v> $39 780,00 </c:v>
                </c:pt>
                <c:pt idx="29368">
                  <c:v> $35 000,00 </c:v>
                </c:pt>
                <c:pt idx="29369">
                  <c:v> $31 430,00 </c:v>
                </c:pt>
                <c:pt idx="29370">
                  <c:v> $41 035,00 </c:v>
                </c:pt>
                <c:pt idx="29371">
                  <c:v> $31 630,00 </c:v>
                </c:pt>
                <c:pt idx="29372">
                  <c:v> $45 120,00 </c:v>
                </c:pt>
                <c:pt idx="29373">
                  <c:v> $41 750,00 </c:v>
                </c:pt>
                <c:pt idx="29374">
                  <c:v> $37 445,00 </c:v>
                </c:pt>
                <c:pt idx="29375">
                  <c:v> $28 700,00 </c:v>
                </c:pt>
                <c:pt idx="29376">
                  <c:v> $40 655,00 </c:v>
                </c:pt>
                <c:pt idx="29377">
                  <c:v> $37 400,00 </c:v>
                </c:pt>
                <c:pt idx="29378">
                  <c:v> $46 250,00 </c:v>
                </c:pt>
                <c:pt idx="29379">
                  <c:v> $42 880,00 </c:v>
                </c:pt>
                <c:pt idx="29380">
                  <c:v> $32 920,00 </c:v>
                </c:pt>
                <c:pt idx="29381">
                  <c:v> $33 645,00 </c:v>
                </c:pt>
                <c:pt idx="29382">
                  <c:v> $33 860,00 </c:v>
                </c:pt>
                <c:pt idx="29383">
                  <c:v> $30 490,00 </c:v>
                </c:pt>
                <c:pt idx="29384">
                  <c:v> $40 915,00 </c:v>
                </c:pt>
                <c:pt idx="29385">
                  <c:v> $30 690,00 </c:v>
                </c:pt>
                <c:pt idx="29386">
                  <c:v> $40 240,00 </c:v>
                </c:pt>
                <c:pt idx="29387">
                  <c:v> $36 505,00 </c:v>
                </c:pt>
                <c:pt idx="29388">
                  <c:v> $26 920,00 </c:v>
                </c:pt>
                <c:pt idx="29389">
                  <c:v> $36 185,00 </c:v>
                </c:pt>
                <c:pt idx="29390">
                  <c:v> $41 710,00 </c:v>
                </c:pt>
                <c:pt idx="29391">
                  <c:v> $32 465,00 </c:v>
                </c:pt>
                <c:pt idx="29392">
                  <c:v> $33 510,00 </c:v>
                </c:pt>
                <c:pt idx="29393">
                  <c:v> $33 725,00 </c:v>
                </c:pt>
                <c:pt idx="29394">
                  <c:v> $30 135,00 </c:v>
                </c:pt>
                <c:pt idx="29395">
                  <c:v> $40 780,00 </c:v>
                </c:pt>
                <c:pt idx="29396">
                  <c:v> $40 105,00 </c:v>
                </c:pt>
                <c:pt idx="29397">
                  <c:v> $36 370,00 </c:v>
                </c:pt>
                <c:pt idx="29398">
                  <c:v> $26 585,00 </c:v>
                </c:pt>
                <c:pt idx="29399">
                  <c:v> $35 950,00 </c:v>
                </c:pt>
                <c:pt idx="29400">
                  <c:v> $41 475,00 </c:v>
                </c:pt>
                <c:pt idx="29401">
                  <c:v> $25 060,00 </c:v>
                </c:pt>
                <c:pt idx="29402">
                  <c:v> $33 205,00 </c:v>
                </c:pt>
                <c:pt idx="29403">
                  <c:v> $33 440,00 </c:v>
                </c:pt>
                <c:pt idx="29404">
                  <c:v> $29 700,00 </c:v>
                </c:pt>
                <c:pt idx="29405">
                  <c:v> $26 145,00 </c:v>
                </c:pt>
                <c:pt idx="29406">
                  <c:v> $40 475,00 </c:v>
                </c:pt>
                <c:pt idx="29407">
                  <c:v> $39 300,00 </c:v>
                </c:pt>
                <c:pt idx="29408">
                  <c:v> $35 935,00 </c:v>
                </c:pt>
                <c:pt idx="29409">
                  <c:v> $26 300,00 </c:v>
                </c:pt>
                <c:pt idx="29410">
                  <c:v> $35 545,00 </c:v>
                </c:pt>
                <c:pt idx="29411">
                  <c:v> $40 570,00 </c:v>
                </c:pt>
                <c:pt idx="29412">
                  <c:v> $31 930,00 </c:v>
                </c:pt>
                <c:pt idx="29413">
                  <c:v> $25 060,00 </c:v>
                </c:pt>
                <c:pt idx="29414">
                  <c:v> $32 975,00 </c:v>
                </c:pt>
                <c:pt idx="29415">
                  <c:v> $31 350,00 </c:v>
                </c:pt>
                <c:pt idx="29416">
                  <c:v> $29 700,00 </c:v>
                </c:pt>
                <c:pt idx="29417">
                  <c:v> $26 145,00 </c:v>
                </c:pt>
                <c:pt idx="29418">
                  <c:v> $40 245,00 </c:v>
                </c:pt>
                <c:pt idx="29419">
                  <c:v> $39 300,00 </c:v>
                </c:pt>
                <c:pt idx="29420">
                  <c:v> $35 935,00 </c:v>
                </c:pt>
                <c:pt idx="29421">
                  <c:v> $26 300,00 </c:v>
                </c:pt>
                <c:pt idx="29422">
                  <c:v> $35 315,00 </c:v>
                </c:pt>
                <c:pt idx="29423">
                  <c:v> $40 570,00 </c:v>
                </c:pt>
                <c:pt idx="29424">
                  <c:v> $31 930,00 </c:v>
                </c:pt>
                <c:pt idx="29425">
                  <c:v> $29 235,00 </c:v>
                </c:pt>
                <c:pt idx="29426">
                  <c:v> $26 215,00 </c:v>
                </c:pt>
                <c:pt idx="29427">
                  <c:v> $24 690,00 </c:v>
                </c:pt>
                <c:pt idx="29428">
                  <c:v> $35 665,00 </c:v>
                </c:pt>
                <c:pt idx="29429">
                  <c:v> $29 725,00 </c:v>
                </c:pt>
                <c:pt idx="29430">
                  <c:v> $26 065,00 </c:v>
                </c:pt>
                <c:pt idx="29431">
                  <c:v> $24 540,00 </c:v>
                </c:pt>
                <c:pt idx="29432">
                  <c:v> $37 865,00 </c:v>
                </c:pt>
                <c:pt idx="29433">
                  <c:v> $32 485,00 </c:v>
                </c:pt>
                <c:pt idx="29434">
                  <c:v> $29 235,00 </c:v>
                </c:pt>
                <c:pt idx="29435">
                  <c:v> $26 215,00 </c:v>
                </c:pt>
                <c:pt idx="29436">
                  <c:v> $24 690,00 </c:v>
                </c:pt>
                <c:pt idx="29437">
                  <c:v> $35 665,00 </c:v>
                </c:pt>
                <c:pt idx="29438">
                  <c:v> $29 725,00 </c:v>
                </c:pt>
                <c:pt idx="29439">
                  <c:v> $26 065,00 </c:v>
                </c:pt>
                <c:pt idx="29440">
                  <c:v> $24 540,00 </c:v>
                </c:pt>
                <c:pt idx="29441">
                  <c:v> $37 865,00 </c:v>
                </c:pt>
                <c:pt idx="29442">
                  <c:v> $32 485,00 </c:v>
                </c:pt>
                <c:pt idx="29443">
                  <c:v> $29 135,00 </c:v>
                </c:pt>
                <c:pt idx="29444">
                  <c:v> $26 115,00 </c:v>
                </c:pt>
                <c:pt idx="29445">
                  <c:v> $24 590,00 </c:v>
                </c:pt>
                <c:pt idx="29446">
                  <c:v> $35 565,00 </c:v>
                </c:pt>
                <c:pt idx="29447">
                  <c:v> $29 625,00 </c:v>
                </c:pt>
                <c:pt idx="29448">
                  <c:v> $25 965,00 </c:v>
                </c:pt>
                <c:pt idx="29449">
                  <c:v> $24 440,00 </c:v>
                </c:pt>
                <c:pt idx="29450">
                  <c:v> $37 765,00 </c:v>
                </c:pt>
                <c:pt idx="29451">
                  <c:v> $32 385,00 </c:v>
                </c:pt>
                <c:pt idx="29452">
                  <c:v> $37 665,00 </c:v>
                </c:pt>
                <c:pt idx="29453">
                  <c:v> $25 830,00 </c:v>
                </c:pt>
                <c:pt idx="29454">
                  <c:v> $24 305,00 </c:v>
                </c:pt>
                <c:pt idx="29455">
                  <c:v> $30 125,00 </c:v>
                </c:pt>
                <c:pt idx="29456">
                  <c:v> $25 680,00 </c:v>
                </c:pt>
                <c:pt idx="29457">
                  <c:v> $24 155,00 </c:v>
                </c:pt>
                <c:pt idx="29458">
                  <c:v> $33 330,00 </c:v>
                </c:pt>
                <c:pt idx="29459">
                  <c:v> $29 295,00 </c:v>
                </c:pt>
                <c:pt idx="29460">
                  <c:v> $35 465,00 </c:v>
                </c:pt>
                <c:pt idx="29461">
                  <c:v> $28 895,00 </c:v>
                </c:pt>
                <c:pt idx="29462">
                  <c:v> $25 430,00 </c:v>
                </c:pt>
                <c:pt idx="29463">
                  <c:v> $23 925,00 </c:v>
                </c:pt>
                <c:pt idx="29464">
                  <c:v> $36 180,00 </c:v>
                </c:pt>
                <c:pt idx="29465">
                  <c:v> $29 725,00 </c:v>
                </c:pt>
                <c:pt idx="29466">
                  <c:v> $25 280,00 </c:v>
                </c:pt>
                <c:pt idx="29467">
                  <c:v> $23 775,00 </c:v>
                </c:pt>
                <c:pt idx="29468">
                  <c:v> $23 775,00 </c:v>
                </c:pt>
                <c:pt idx="29469">
                  <c:v> $38 380,00 </c:v>
                </c:pt>
                <c:pt idx="29470">
                  <c:v> $32 930,00 </c:v>
                </c:pt>
                <c:pt idx="29471">
                  <c:v> $28 545,00 </c:v>
                </c:pt>
                <c:pt idx="29472">
                  <c:v> $35 495,00 </c:v>
                </c:pt>
                <c:pt idx="29473">
                  <c:v> $29 225,00 </c:v>
                </c:pt>
                <c:pt idx="29474">
                  <c:v> $25 080,00 </c:v>
                </c:pt>
                <c:pt idx="29475">
                  <c:v> $23 575,00 </c:v>
                </c:pt>
                <c:pt idx="29476">
                  <c:v> $24 930,00 </c:v>
                </c:pt>
                <c:pt idx="29477">
                  <c:v> $23 425,00 </c:v>
                </c:pt>
                <c:pt idx="29478">
                  <c:v> $37 695,00 </c:v>
                </c:pt>
                <c:pt idx="29479">
                  <c:v> $32 430,00 </c:v>
                </c:pt>
                <c:pt idx="29480">
                  <c:v> $28 095,00 </c:v>
                </c:pt>
                <c:pt idx="29481">
                  <c:v> $34 700,00 </c:v>
                </c:pt>
                <c:pt idx="29482">
                  <c:v> $28 480,00 </c:v>
                </c:pt>
                <c:pt idx="29483">
                  <c:v> $24 630,00 </c:v>
                </c:pt>
                <c:pt idx="29484">
                  <c:v> $23 575,00 </c:v>
                </c:pt>
                <c:pt idx="29485">
                  <c:v> $24 480,00 </c:v>
                </c:pt>
                <c:pt idx="29486">
                  <c:v> $22 955,00 </c:v>
                </c:pt>
                <c:pt idx="29487">
                  <c:v> $37 150,00 </c:v>
                </c:pt>
                <c:pt idx="29488">
                  <c:v> $31 685,00 </c:v>
                </c:pt>
                <c:pt idx="29489">
                  <c:v> $23 905,00 </c:v>
                </c:pt>
                <c:pt idx="29490">
                  <c:v> $28 012,00 </c:v>
                </c:pt>
                <c:pt idx="29491">
                  <c:v> $25 755,00 </c:v>
                </c:pt>
                <c:pt idx="29492">
                  <c:v> $23 905,00 </c:v>
                </c:pt>
                <c:pt idx="29493">
                  <c:v> $28 012,00 </c:v>
                </c:pt>
                <c:pt idx="29494">
                  <c:v> $25 755,00 </c:v>
                </c:pt>
                <c:pt idx="29495">
                  <c:v> $23 905,00 </c:v>
                </c:pt>
                <c:pt idx="29496">
                  <c:v> $28 436,00 </c:v>
                </c:pt>
                <c:pt idx="29497">
                  <c:v> $25 755,00 </c:v>
                </c:pt>
                <c:pt idx="29498">
                  <c:v> $22 368,00 </c:v>
                </c:pt>
                <c:pt idx="29499">
                  <c:v> $27 334,00 </c:v>
                </c:pt>
                <c:pt idx="29500">
                  <c:v> $25 298,00 </c:v>
                </c:pt>
                <c:pt idx="29501">
                  <c:v> $23 258,00 </c:v>
                </c:pt>
                <c:pt idx="29502">
                  <c:v> $21 508,00 </c:v>
                </c:pt>
                <c:pt idx="29503">
                  <c:v> $26 574,00 </c:v>
                </c:pt>
                <c:pt idx="29504">
                  <c:v> $24 438,00 </c:v>
                </c:pt>
                <c:pt idx="29505">
                  <c:v> $22 398,00 </c:v>
                </c:pt>
                <c:pt idx="29506">
                  <c:v> $21 255,00 </c:v>
                </c:pt>
                <c:pt idx="29507">
                  <c:v> $27 230,00 </c:v>
                </c:pt>
                <c:pt idx="29508">
                  <c:v> $24 105,00 </c:v>
                </c:pt>
                <c:pt idx="29509">
                  <c:v> $23 630,00 </c:v>
                </c:pt>
                <c:pt idx="29510">
                  <c:v> $85 015,00 </c:v>
                </c:pt>
                <c:pt idx="29511">
                  <c:v> $84 565,00 </c:v>
                </c:pt>
                <c:pt idx="29512">
                  <c:v> $83 825,00 </c:v>
                </c:pt>
                <c:pt idx="29513">
                  <c:v> $80 155,00 </c:v>
                </c:pt>
                <c:pt idx="29514">
                  <c:v> $79 605,00 </c:v>
                </c:pt>
                <c:pt idx="29515">
                  <c:v> $78 555,00 </c:v>
                </c:pt>
                <c:pt idx="29516">
                  <c:v> $69 120,00 </c:v>
                </c:pt>
                <c:pt idx="29517">
                  <c:v> $65 970,00 </c:v>
                </c:pt>
                <c:pt idx="29518">
                  <c:v> $64 755,00 </c:v>
                </c:pt>
                <c:pt idx="29519">
                  <c:v> $64 100,00 </c:v>
                </c:pt>
                <c:pt idx="29520">
                  <c:v> $56 215,00 </c:v>
                </c:pt>
                <c:pt idx="29521">
                  <c:v> $56 215,00 </c:v>
                </c:pt>
                <c:pt idx="29522">
                  <c:v> $55 325,00 </c:v>
                </c:pt>
                <c:pt idx="29523">
                  <c:v> $54 725,00 </c:v>
                </c:pt>
                <c:pt idx="29524">
                  <c:v> $53 955,00 </c:v>
                </c:pt>
                <c:pt idx="29525">
                  <c:v> $52 595,00 </c:v>
                </c:pt>
                <c:pt idx="29526">
                  <c:v> $53 195,00 </c:v>
                </c:pt>
                <c:pt idx="29527">
                  <c:v> $51 728,00 </c:v>
                </c:pt>
                <c:pt idx="29528">
                  <c:v> $46 618,00 </c:v>
                </c:pt>
                <c:pt idx="29529">
                  <c:v> $45 950,00 </c:v>
                </c:pt>
                <c:pt idx="29530">
                  <c:v> $41 188,00 </c:v>
                </c:pt>
                <c:pt idx="29531">
                  <c:v> $40 258,00 </c:v>
                </c:pt>
                <c:pt idx="29532">
                  <c:v> $39 658,00 </c:v>
                </c:pt>
                <c:pt idx="29533">
                  <c:v> $36 708,00 </c:v>
                </c:pt>
                <c:pt idx="29534">
                  <c:v> $32 128,00 </c:v>
                </c:pt>
                <c:pt idx="29535">
                  <c:v> $26 658,00 </c:v>
                </c:pt>
                <c:pt idx="29536">
                  <c:v> $23 488,00 </c:v>
                </c:pt>
                <c:pt idx="29537">
                  <c:v> $20 898,00 </c:v>
                </c:pt>
                <c:pt idx="29538">
                  <c:v> $27 225,00 </c:v>
                </c:pt>
                <c:pt idx="29539">
                  <c:v> $32 420,00 </c:v>
                </c:pt>
                <c:pt idx="29540">
                  <c:v> $28 635,00 </c:v>
                </c:pt>
                <c:pt idx="29541">
                  <c:v> $26 505,00 </c:v>
                </c:pt>
                <c:pt idx="29542">
                  <c:v> $29 355,00 </c:v>
                </c:pt>
                <c:pt idx="29543">
                  <c:v> $27 175,00 </c:v>
                </c:pt>
                <c:pt idx="29544">
                  <c:v> $28 585,00 </c:v>
                </c:pt>
                <c:pt idx="29545">
                  <c:v> $28 585,00 </c:v>
                </c:pt>
                <c:pt idx="29546">
                  <c:v> $26 455,00 </c:v>
                </c:pt>
                <c:pt idx="29547">
                  <c:v> $29 305,00 </c:v>
                </c:pt>
                <c:pt idx="29548">
                  <c:v> $29 305,00 </c:v>
                </c:pt>
                <c:pt idx="29549">
                  <c:v> $30 400,00 </c:v>
                </c:pt>
                <c:pt idx="29550">
                  <c:v> $39 900,00 </c:v>
                </c:pt>
                <c:pt idx="29551">
                  <c:v> $38 200,00 </c:v>
                </c:pt>
                <c:pt idx="29552">
                  <c:v> $34 000,00 </c:v>
                </c:pt>
                <c:pt idx="29553">
                  <c:v> $34 900,00 </c:v>
                </c:pt>
                <c:pt idx="29554">
                  <c:v> $29 500,00 </c:v>
                </c:pt>
                <c:pt idx="29555">
                  <c:v> $39 500,00 </c:v>
                </c:pt>
                <c:pt idx="29556">
                  <c:v> $50 400,00 </c:v>
                </c:pt>
                <c:pt idx="29557">
                  <c:v> $41 100,00 </c:v>
                </c:pt>
                <c:pt idx="29558">
                  <c:v> $38 600,00 </c:v>
                </c:pt>
                <c:pt idx="29559">
                  <c:v> $42 000,00 </c:v>
                </c:pt>
                <c:pt idx="29560">
                  <c:v> $32 000,00 </c:v>
                </c:pt>
                <c:pt idx="29561">
                  <c:v> $48 700,00 </c:v>
                </c:pt>
                <c:pt idx="29562">
                  <c:v> $49 900,00 </c:v>
                </c:pt>
                <c:pt idx="29563">
                  <c:v> $48 700,00 </c:v>
                </c:pt>
                <c:pt idx="29564">
                  <c:v> $39 900,00 </c:v>
                </c:pt>
                <c:pt idx="29565">
                  <c:v> $31 100,00 </c:v>
                </c:pt>
                <c:pt idx="29566">
                  <c:v> $40 800,00 </c:v>
                </c:pt>
                <c:pt idx="29567">
                  <c:v> $36 900,00 </c:v>
                </c:pt>
                <c:pt idx="29568">
                  <c:v> $44 100,00 </c:v>
                </c:pt>
                <c:pt idx="29569">
                  <c:v> $45 200,00 </c:v>
                </c:pt>
                <c:pt idx="29570">
                  <c:v> $44 100,00 </c:v>
                </c:pt>
                <c:pt idx="29571">
                  <c:v> $38 900,00 </c:v>
                </c:pt>
                <c:pt idx="29572">
                  <c:v> $38 000,00 </c:v>
                </c:pt>
                <c:pt idx="29573">
                  <c:v> $37 800,00 </c:v>
                </c:pt>
                <c:pt idx="29574">
                  <c:v> $25 280,00 </c:v>
                </c:pt>
                <c:pt idx="29575">
                  <c:v> $30 570,00 </c:v>
                </c:pt>
                <c:pt idx="29576">
                  <c:v> $29 550,00 </c:v>
                </c:pt>
                <c:pt idx="29577">
                  <c:v> $26 080,00 </c:v>
                </c:pt>
                <c:pt idx="29578">
                  <c:v> $29 770,00 </c:v>
                </c:pt>
                <c:pt idx="29579">
                  <c:v> $28 750,00 </c:v>
                </c:pt>
                <c:pt idx="29580">
                  <c:v> $24 320,00 </c:v>
                </c:pt>
                <c:pt idx="29581">
                  <c:v> $29 560,00 </c:v>
                </c:pt>
                <c:pt idx="29582">
                  <c:v> $28 540,00 </c:v>
                </c:pt>
                <c:pt idx="29583">
                  <c:v> $25 070,00 </c:v>
                </c:pt>
                <c:pt idx="29584">
                  <c:v> $28 810,00 </c:v>
                </c:pt>
                <c:pt idx="29585">
                  <c:v> $27 790,00 </c:v>
                </c:pt>
                <c:pt idx="29586">
                  <c:v> $22 860,00 </c:v>
                </c:pt>
                <c:pt idx="29587">
                  <c:v> $25 950,00 </c:v>
                </c:pt>
                <c:pt idx="29588">
                  <c:v> $26 970,00 </c:v>
                </c:pt>
                <c:pt idx="29589">
                  <c:v> $24 680,00 </c:v>
                </c:pt>
                <c:pt idx="29590">
                  <c:v> $23 610,00 </c:v>
                </c:pt>
                <c:pt idx="29591">
                  <c:v> $26 220,00 </c:v>
                </c:pt>
                <c:pt idx="29592">
                  <c:v> $25 200,00 </c:v>
                </c:pt>
                <c:pt idx="29593">
                  <c:v> $23 930,00 </c:v>
                </c:pt>
                <c:pt idx="29594">
                  <c:v> $38 975,00 </c:v>
                </c:pt>
                <c:pt idx="29595">
                  <c:v> $37 970,00 </c:v>
                </c:pt>
                <c:pt idx="29596">
                  <c:v> $36 170,00 </c:v>
                </c:pt>
                <c:pt idx="29597">
                  <c:v> $37 640,00 </c:v>
                </c:pt>
                <c:pt idx="29598">
                  <c:v> $35 840,00 </c:v>
                </c:pt>
                <c:pt idx="29599">
                  <c:v> $43 835,00 </c:v>
                </c:pt>
                <c:pt idx="29600">
                  <c:v> $37 640,00 </c:v>
                </c:pt>
                <c:pt idx="29601">
                  <c:v> $36 370,00 </c:v>
                </c:pt>
                <c:pt idx="29602">
                  <c:v> $34 570,00 </c:v>
                </c:pt>
                <c:pt idx="29603">
                  <c:v> $49 745,00 </c:v>
                </c:pt>
                <c:pt idx="29604">
                  <c:v> $40 245,00 </c:v>
                </c:pt>
                <c:pt idx="29605">
                  <c:v> $50 530,00 </c:v>
                </c:pt>
                <c:pt idx="29606">
                  <c:v> $45 700,00 </c:v>
                </c:pt>
                <c:pt idx="29607">
                  <c:v> $40 245,00 </c:v>
                </c:pt>
                <c:pt idx="29608">
                  <c:v> $50 530,00 </c:v>
                </c:pt>
                <c:pt idx="29609">
                  <c:v> $38 500,00 </c:v>
                </c:pt>
                <c:pt idx="29610">
                  <c:v> $37 680,00 </c:v>
                </c:pt>
                <c:pt idx="29611">
                  <c:v> $35 970,00 </c:v>
                </c:pt>
                <c:pt idx="29612">
                  <c:v> $37 680,00 </c:v>
                </c:pt>
                <c:pt idx="29613">
                  <c:v> $35 970,00 </c:v>
                </c:pt>
                <c:pt idx="29614">
                  <c:v> $37 350,00 </c:v>
                </c:pt>
                <c:pt idx="29615">
                  <c:v> $35 640,00 </c:v>
                </c:pt>
                <c:pt idx="29616">
                  <c:v> $43 635,00 </c:v>
                </c:pt>
                <c:pt idx="29617">
                  <c:v> $37 350,00 </c:v>
                </c:pt>
                <c:pt idx="29618">
                  <c:v> $35 640,00 </c:v>
                </c:pt>
                <c:pt idx="29619">
                  <c:v> $43 635,00 </c:v>
                </c:pt>
                <c:pt idx="29620">
                  <c:v> $36 080,00 </c:v>
                </c:pt>
                <c:pt idx="29621">
                  <c:v> $34 370,00 </c:v>
                </c:pt>
                <c:pt idx="29622">
                  <c:v> $39 770,00 </c:v>
                </c:pt>
                <c:pt idx="29623">
                  <c:v> $50 330,00 </c:v>
                </c:pt>
                <c:pt idx="29624">
                  <c:v> $45 500,00 </c:v>
                </c:pt>
                <c:pt idx="29625">
                  <c:v> $39 770,00 </c:v>
                </c:pt>
                <c:pt idx="29626">
                  <c:v> $50 330,00 </c:v>
                </c:pt>
                <c:pt idx="29627">
                  <c:v> $45 500,00 </c:v>
                </c:pt>
                <c:pt idx="29628">
                  <c:v> $50 330,00 </c:v>
                </c:pt>
                <c:pt idx="29629">
                  <c:v> $50 330,00 </c:v>
                </c:pt>
                <c:pt idx="29630">
                  <c:v> $36 320,00 </c:v>
                </c:pt>
                <c:pt idx="29631">
                  <c:v> $33 000,00 </c:v>
                </c:pt>
                <c:pt idx="29632">
                  <c:v> $33 000,00 </c:v>
                </c:pt>
                <c:pt idx="29633">
                  <c:v> $36 030,00 </c:v>
                </c:pt>
                <c:pt idx="29634">
                  <c:v> $34 220,00 </c:v>
                </c:pt>
                <c:pt idx="29635">
                  <c:v> $36 030,00 </c:v>
                </c:pt>
                <c:pt idx="29636">
                  <c:v> $34 220,00 </c:v>
                </c:pt>
                <c:pt idx="29637">
                  <c:v> $42 945,00 </c:v>
                </c:pt>
                <c:pt idx="29638">
                  <c:v> $35 700,00 </c:v>
                </c:pt>
                <c:pt idx="29639">
                  <c:v> $33 890,00 </c:v>
                </c:pt>
                <c:pt idx="29640">
                  <c:v> $41 720,00 </c:v>
                </c:pt>
                <c:pt idx="29641">
                  <c:v> $42 945,00 </c:v>
                </c:pt>
                <c:pt idx="29642">
                  <c:v> $35 700,00 </c:v>
                </c:pt>
                <c:pt idx="29643">
                  <c:v> $33 890,00 </c:v>
                </c:pt>
                <c:pt idx="29644">
                  <c:v> $41 720,00 </c:v>
                </c:pt>
                <c:pt idx="29645">
                  <c:v> $34 000,00 </c:v>
                </c:pt>
                <c:pt idx="29646">
                  <c:v> $32 190,00 </c:v>
                </c:pt>
                <c:pt idx="29647">
                  <c:v> $45 560,00 </c:v>
                </c:pt>
                <c:pt idx="29648">
                  <c:v> $38 020,00 </c:v>
                </c:pt>
                <c:pt idx="29649">
                  <c:v> $49 580,00 </c:v>
                </c:pt>
                <c:pt idx="29650">
                  <c:v> $43 585,00 </c:v>
                </c:pt>
                <c:pt idx="29651">
                  <c:v> $49 580,00 </c:v>
                </c:pt>
                <c:pt idx="29652">
                  <c:v> $45 560,00 </c:v>
                </c:pt>
                <c:pt idx="29653">
                  <c:v> $38 020,00 </c:v>
                </c:pt>
                <c:pt idx="29654">
                  <c:v> $49 580,00 </c:v>
                </c:pt>
                <c:pt idx="29655">
                  <c:v> $49 580,00 </c:v>
                </c:pt>
                <c:pt idx="29656">
                  <c:v> $43 585,00 </c:v>
                </c:pt>
                <c:pt idx="29657">
                  <c:v> $49 580,00 </c:v>
                </c:pt>
                <c:pt idx="29658">
                  <c:v> $35 530,00 </c:v>
                </c:pt>
                <c:pt idx="29659">
                  <c:v> $32 170,00 </c:v>
                </c:pt>
                <c:pt idx="29660">
                  <c:v> $32 170,00 </c:v>
                </c:pt>
                <c:pt idx="29661">
                  <c:v> $35 040,00 </c:v>
                </c:pt>
                <c:pt idx="29662">
                  <c:v> $33 390,00 </c:v>
                </c:pt>
                <c:pt idx="29663">
                  <c:v> $35 040,00 </c:v>
                </c:pt>
                <c:pt idx="29664">
                  <c:v> $33 390,00 </c:v>
                </c:pt>
                <c:pt idx="29665">
                  <c:v> $41 385,00 </c:v>
                </c:pt>
                <c:pt idx="29666">
                  <c:v> $34 710,00 </c:v>
                </c:pt>
                <c:pt idx="29667">
                  <c:v> $33 060,00 </c:v>
                </c:pt>
                <c:pt idx="29668">
                  <c:v> $40 685,00 </c:v>
                </c:pt>
                <c:pt idx="29669">
                  <c:v> $41 385,00 </c:v>
                </c:pt>
                <c:pt idx="29670">
                  <c:v> $34 710,00 </c:v>
                </c:pt>
                <c:pt idx="29671">
                  <c:v> $33 060,00 </c:v>
                </c:pt>
                <c:pt idx="29672">
                  <c:v> $40 685,00 </c:v>
                </c:pt>
                <c:pt idx="29673">
                  <c:v> $33 210,00 </c:v>
                </c:pt>
                <c:pt idx="29674">
                  <c:v> $31 560,00 </c:v>
                </c:pt>
                <c:pt idx="29675">
                  <c:v> $44 000,00 </c:v>
                </c:pt>
                <c:pt idx="29676">
                  <c:v> $37 030,00 </c:v>
                </c:pt>
                <c:pt idx="29677">
                  <c:v> $47 975,00 </c:v>
                </c:pt>
                <c:pt idx="29678">
                  <c:v> $42 550,00 </c:v>
                </c:pt>
                <c:pt idx="29679">
                  <c:v> $47 975,00 </c:v>
                </c:pt>
                <c:pt idx="29680">
                  <c:v> $44 000,00 </c:v>
                </c:pt>
                <c:pt idx="29681">
                  <c:v> $37 030,00 </c:v>
                </c:pt>
                <c:pt idx="29682">
                  <c:v> $47 975,00 </c:v>
                </c:pt>
                <c:pt idx="29683">
                  <c:v> $47 975,00 </c:v>
                </c:pt>
                <c:pt idx="29684">
                  <c:v> $42 550,00 </c:v>
                </c:pt>
                <c:pt idx="29685">
                  <c:v> $47 975,00 </c:v>
                </c:pt>
                <c:pt idx="29686">
                  <c:v> $32 105,00 </c:v>
                </c:pt>
                <c:pt idx="29687">
                  <c:v> $28 745,00 </c:v>
                </c:pt>
                <c:pt idx="29688">
                  <c:v> $31 795,00 </c:v>
                </c:pt>
                <c:pt idx="29689">
                  <c:v> $26 200,00 </c:v>
                </c:pt>
                <c:pt idx="29690">
                  <c:v> $26 200,00 </c:v>
                </c:pt>
                <c:pt idx="29691">
                  <c:v> $31 575,00 </c:v>
                </c:pt>
                <c:pt idx="29692">
                  <c:v> $29 965,00 </c:v>
                </c:pt>
                <c:pt idx="29693">
                  <c:v> $34 625,00 </c:v>
                </c:pt>
                <c:pt idx="29694">
                  <c:v> $33 015,00 </c:v>
                </c:pt>
                <c:pt idx="29695">
                  <c:v> $31 245,00 </c:v>
                </c:pt>
                <c:pt idx="29696">
                  <c:v> $29 635,00 </c:v>
                </c:pt>
                <c:pt idx="29697">
                  <c:v> $37 220,00 </c:v>
                </c:pt>
                <c:pt idx="29698">
                  <c:v> $34 295,00 </c:v>
                </c:pt>
                <c:pt idx="29699">
                  <c:v> $32 685,00 </c:v>
                </c:pt>
                <c:pt idx="29700">
                  <c:v> $40 270,00 </c:v>
                </c:pt>
                <c:pt idx="29701">
                  <c:v> $29 745,00 </c:v>
                </c:pt>
                <c:pt idx="29702">
                  <c:v> $28 135,00 </c:v>
                </c:pt>
                <c:pt idx="29703">
                  <c:v> $27 090,00 </c:v>
                </c:pt>
                <c:pt idx="29704">
                  <c:v> $33 605,00 </c:v>
                </c:pt>
                <c:pt idx="29705">
                  <c:v> $44 550,00 </c:v>
                </c:pt>
                <c:pt idx="29706">
                  <c:v> $39 125,00 </c:v>
                </c:pt>
                <c:pt idx="29707">
                  <c:v> $44 550,00 </c:v>
                </c:pt>
                <c:pt idx="29708">
                  <c:v> $36 655,00 </c:v>
                </c:pt>
                <c:pt idx="29709">
                  <c:v> $47 600,00 </c:v>
                </c:pt>
                <c:pt idx="29710">
                  <c:v> $47 600,00 </c:v>
                </c:pt>
                <c:pt idx="29711">
                  <c:v> $42 175,00 </c:v>
                </c:pt>
                <c:pt idx="29712">
                  <c:v> $47 600,00 </c:v>
                </c:pt>
                <c:pt idx="29713">
                  <c:v> $33 685,00 </c:v>
                </c:pt>
                <c:pt idx="29714">
                  <c:v> $30 980,00 </c:v>
                </c:pt>
                <c:pt idx="29715">
                  <c:v> $30 980,00 </c:v>
                </c:pt>
                <c:pt idx="29716">
                  <c:v> $25 785,00 </c:v>
                </c:pt>
                <c:pt idx="29717">
                  <c:v> $30 650,00 </c:v>
                </c:pt>
                <c:pt idx="29718">
                  <c:v> $30 650,00 </c:v>
                </c:pt>
                <c:pt idx="29719">
                  <c:v> $26 655,00 </c:v>
                </c:pt>
                <c:pt idx="29720">
                  <c:v> $25 455,00 </c:v>
                </c:pt>
                <c:pt idx="29721">
                  <c:v> $33 095,00 </c:v>
                </c:pt>
                <c:pt idx="29722">
                  <c:v> $33 095,00 </c:v>
                </c:pt>
                <c:pt idx="29723">
                  <c:v> $41 360,00 </c:v>
                </c:pt>
                <c:pt idx="29724">
                  <c:v> $32 105,00 </c:v>
                </c:pt>
                <c:pt idx="29725">
                  <c:v> $41 360,00 </c:v>
                </c:pt>
                <c:pt idx="29726">
                  <c:v> $32 105,00 </c:v>
                </c:pt>
                <c:pt idx="29727">
                  <c:v> $30 860,00 </c:v>
                </c:pt>
                <c:pt idx="29728">
                  <c:v> $27 665,00 </c:v>
                </c:pt>
                <c:pt idx="29729">
                  <c:v> $48 170,00 </c:v>
                </c:pt>
                <c:pt idx="29730">
                  <c:v> $43 895,00 </c:v>
                </c:pt>
                <c:pt idx="29731">
                  <c:v> $34 930,00 </c:v>
                </c:pt>
                <c:pt idx="29732">
                  <c:v> $48 170,00 </c:v>
                </c:pt>
                <c:pt idx="29733">
                  <c:v> $48 170,00 </c:v>
                </c:pt>
                <c:pt idx="29734">
                  <c:v> $43 895,00 </c:v>
                </c:pt>
                <c:pt idx="29735">
                  <c:v> $34 930,00 </c:v>
                </c:pt>
                <c:pt idx="29736">
                  <c:v> $33 385,00 </c:v>
                </c:pt>
                <c:pt idx="29737">
                  <c:v> $27 630,00 </c:v>
                </c:pt>
                <c:pt idx="29738">
                  <c:v> $25 485,00 </c:v>
                </c:pt>
                <c:pt idx="29739">
                  <c:v> $30 680,00 </c:v>
                </c:pt>
                <c:pt idx="29740">
                  <c:v> $30 680,00 </c:v>
                </c:pt>
                <c:pt idx="29741">
                  <c:v> $30 350,00 </c:v>
                </c:pt>
                <c:pt idx="29742">
                  <c:v> $30 350,00 </c:v>
                </c:pt>
                <c:pt idx="29743">
                  <c:v> $26 355,00 </c:v>
                </c:pt>
                <c:pt idx="29744">
                  <c:v> $25 155,00 </c:v>
                </c:pt>
                <c:pt idx="29745">
                  <c:v> $32 795,00 </c:v>
                </c:pt>
                <c:pt idx="29746">
                  <c:v> $32 795,00 </c:v>
                </c:pt>
                <c:pt idx="29747">
                  <c:v> $41 060,00 </c:v>
                </c:pt>
                <c:pt idx="29748">
                  <c:v> $31 805,00 </c:v>
                </c:pt>
                <c:pt idx="29749">
                  <c:v> $41 060,00 </c:v>
                </c:pt>
                <c:pt idx="29750">
                  <c:v> $31 805,00 </c:v>
                </c:pt>
                <c:pt idx="29751">
                  <c:v> $30 560,00 </c:v>
                </c:pt>
                <c:pt idx="29752">
                  <c:v> $29 745,00 </c:v>
                </c:pt>
                <c:pt idx="29753">
                  <c:v> $28 755,00 </c:v>
                </c:pt>
                <c:pt idx="29754">
                  <c:v> $27 510,00 </c:v>
                </c:pt>
                <c:pt idx="29755">
                  <c:v> $27 365,00 </c:v>
                </c:pt>
                <c:pt idx="29756">
                  <c:v> $43 595,00 </c:v>
                </c:pt>
                <c:pt idx="29757">
                  <c:v> $34 630,00 </c:v>
                </c:pt>
                <c:pt idx="29758">
                  <c:v> $43 595,00 </c:v>
                </c:pt>
                <c:pt idx="29759">
                  <c:v> $34 630,00 </c:v>
                </c:pt>
                <c:pt idx="29760">
                  <c:v> $29 745,00 </c:v>
                </c:pt>
                <c:pt idx="29761">
                  <c:v> $26 910,00 </c:v>
                </c:pt>
                <c:pt idx="29762">
                  <c:v> $29 960,00 </c:v>
                </c:pt>
                <c:pt idx="29763">
                  <c:v> $24 765,00 </c:v>
                </c:pt>
                <c:pt idx="29764">
                  <c:v> $29 630,00 </c:v>
                </c:pt>
                <c:pt idx="29765">
                  <c:v> $29 630,00 </c:v>
                </c:pt>
                <c:pt idx="29766">
                  <c:v> $25 635,00 </c:v>
                </c:pt>
                <c:pt idx="29767">
                  <c:v> $24 435,00 </c:v>
                </c:pt>
                <c:pt idx="29768">
                  <c:v> $29 155,00 </c:v>
                </c:pt>
                <c:pt idx="29769">
                  <c:v> $32 205,00 </c:v>
                </c:pt>
                <c:pt idx="29770">
                  <c:v> $37 360,00 </c:v>
                </c:pt>
                <c:pt idx="29771">
                  <c:v> $28 165,00 </c:v>
                </c:pt>
                <c:pt idx="29772">
                  <c:v> $40 420,00 </c:v>
                </c:pt>
                <c:pt idx="29773">
                  <c:v> $31 215,00 </c:v>
                </c:pt>
                <c:pt idx="29774">
                  <c:v> $26 920,00 </c:v>
                </c:pt>
                <c:pt idx="29775">
                  <c:v> $26 775,00 </c:v>
                </c:pt>
                <c:pt idx="29776">
                  <c:v> $39 895,00 </c:v>
                </c:pt>
                <c:pt idx="29777">
                  <c:v> $30 990,00 </c:v>
                </c:pt>
                <c:pt idx="29778">
                  <c:v> $42 955,00 </c:v>
                </c:pt>
                <c:pt idx="29779">
                  <c:v> $34 040,00 </c:v>
                </c:pt>
                <c:pt idx="29780">
                  <c:v> $28 765,00 </c:v>
                </c:pt>
                <c:pt idx="29781">
                  <c:v> $25 985,00 </c:v>
                </c:pt>
                <c:pt idx="29782">
                  <c:v> $29 035,00 </c:v>
                </c:pt>
                <c:pt idx="29783">
                  <c:v> $24 985,00 </c:v>
                </c:pt>
                <c:pt idx="29784">
                  <c:v> $23 785,00 </c:v>
                </c:pt>
                <c:pt idx="29785">
                  <c:v> $25 655,00 </c:v>
                </c:pt>
                <c:pt idx="29786">
                  <c:v> $28 705,00 </c:v>
                </c:pt>
                <c:pt idx="29787">
                  <c:v> $24 655,00 </c:v>
                </c:pt>
                <c:pt idx="29788">
                  <c:v> $23 455,00 </c:v>
                </c:pt>
                <c:pt idx="29789">
                  <c:v> $28 230,00 </c:v>
                </c:pt>
                <c:pt idx="29790">
                  <c:v> $31 280,00 </c:v>
                </c:pt>
                <c:pt idx="29791">
                  <c:v> $26 870,00 </c:v>
                </c:pt>
                <c:pt idx="29792">
                  <c:v> $36 860,00 </c:v>
                </c:pt>
                <c:pt idx="29793">
                  <c:v> $27 240,00 </c:v>
                </c:pt>
                <c:pt idx="29794">
                  <c:v> $39 920,00 </c:v>
                </c:pt>
                <c:pt idx="29795">
                  <c:v> $30 290,00 </c:v>
                </c:pt>
                <c:pt idx="29796">
                  <c:v> $35 570,00 </c:v>
                </c:pt>
                <c:pt idx="29797">
                  <c:v> $25 940,00 </c:v>
                </c:pt>
                <c:pt idx="29798">
                  <c:v> $25 795,00 </c:v>
                </c:pt>
                <c:pt idx="29799">
                  <c:v> $39 395,00 </c:v>
                </c:pt>
                <c:pt idx="29800">
                  <c:v> $30 065,00 </c:v>
                </c:pt>
                <c:pt idx="29801">
                  <c:v> $42 455,00 </c:v>
                </c:pt>
                <c:pt idx="29802">
                  <c:v> $33 115,00 </c:v>
                </c:pt>
                <c:pt idx="29803">
                  <c:v> $38 105,00 </c:v>
                </c:pt>
                <c:pt idx="29804">
                  <c:v> $27 915,00 </c:v>
                </c:pt>
                <c:pt idx="29805">
                  <c:v> $25 010,00 </c:v>
                </c:pt>
                <c:pt idx="29806">
                  <c:v> $28 070,00 </c:v>
                </c:pt>
                <c:pt idx="29807">
                  <c:v> $23 960,00 </c:v>
                </c:pt>
                <c:pt idx="29808">
                  <c:v> $22 820,00 </c:v>
                </c:pt>
                <c:pt idx="29809">
                  <c:v> $24 680,00 </c:v>
                </c:pt>
                <c:pt idx="29810">
                  <c:v> $27 740,00 </c:v>
                </c:pt>
                <c:pt idx="29811">
                  <c:v> $23 630,00 </c:v>
                </c:pt>
                <c:pt idx="29812">
                  <c:v> $22 490,00 </c:v>
                </c:pt>
                <c:pt idx="29813">
                  <c:v> $27 380,00 </c:v>
                </c:pt>
                <c:pt idx="29814">
                  <c:v> $30 430,00 </c:v>
                </c:pt>
                <c:pt idx="29815">
                  <c:v> $26 020,00 </c:v>
                </c:pt>
                <c:pt idx="29816">
                  <c:v> $28 410,00 </c:v>
                </c:pt>
                <c:pt idx="29817">
                  <c:v> $36 010,00 </c:v>
                </c:pt>
                <c:pt idx="29818">
                  <c:v> $26 390,00 </c:v>
                </c:pt>
                <c:pt idx="29819">
                  <c:v> $31 460,00 </c:v>
                </c:pt>
                <c:pt idx="29820">
                  <c:v> $39 070,00 </c:v>
                </c:pt>
                <c:pt idx="29821">
                  <c:v> $29 440,00 </c:v>
                </c:pt>
                <c:pt idx="29822">
                  <c:v> $27 050,00 </c:v>
                </c:pt>
                <c:pt idx="29823">
                  <c:v> $25 090,00 </c:v>
                </c:pt>
                <c:pt idx="29824">
                  <c:v> $26 305,00 </c:v>
                </c:pt>
                <c:pt idx="29825">
                  <c:v> $24 945,00 </c:v>
                </c:pt>
                <c:pt idx="29826">
                  <c:v> $31 235,00 </c:v>
                </c:pt>
                <c:pt idx="29827">
                  <c:v> $38 545,00 </c:v>
                </c:pt>
                <c:pt idx="29828">
                  <c:v> $29 215,00 </c:v>
                </c:pt>
                <c:pt idx="29829">
                  <c:v> $34 285,00 </c:v>
                </c:pt>
                <c:pt idx="29830">
                  <c:v> $41 605,00 </c:v>
                </c:pt>
                <c:pt idx="29831">
                  <c:v> $32 265,00 </c:v>
                </c:pt>
                <c:pt idx="29832">
                  <c:v> $29 875,00 </c:v>
                </c:pt>
                <c:pt idx="29833">
                  <c:v> $27 785,00 </c:v>
                </c:pt>
                <c:pt idx="29834">
                  <c:v> $24 810,00 </c:v>
                </c:pt>
                <c:pt idx="29835">
                  <c:v> $23 860,00 </c:v>
                </c:pt>
                <c:pt idx="29836">
                  <c:v> $22 720,00 </c:v>
                </c:pt>
                <c:pt idx="29837">
                  <c:v> $24 480,00 </c:v>
                </c:pt>
                <c:pt idx="29838">
                  <c:v> $23 530,00 </c:v>
                </c:pt>
                <c:pt idx="29839">
                  <c:v> $22 390,00 </c:v>
                </c:pt>
                <c:pt idx="29840">
                  <c:v> $28 540,00 </c:v>
                </c:pt>
                <c:pt idx="29841">
                  <c:v> $27 140,00 </c:v>
                </c:pt>
                <c:pt idx="29842">
                  <c:v> $27 280,00 </c:v>
                </c:pt>
                <c:pt idx="29843">
                  <c:v> $25 890,00 </c:v>
                </c:pt>
                <c:pt idx="29844">
                  <c:v> $28 210,00 </c:v>
                </c:pt>
                <c:pt idx="29845">
                  <c:v> $35 810,00 </c:v>
                </c:pt>
                <c:pt idx="29846">
                  <c:v> $26 150,00 </c:v>
                </c:pt>
                <c:pt idx="29847">
                  <c:v> $26 950,00 </c:v>
                </c:pt>
                <c:pt idx="29848">
                  <c:v> $34 560,00 </c:v>
                </c:pt>
                <c:pt idx="29849">
                  <c:v> $24 960,00 </c:v>
                </c:pt>
                <c:pt idx="29850">
                  <c:v> $26 205,00 </c:v>
                </c:pt>
                <c:pt idx="29851">
                  <c:v> $24 815,00 </c:v>
                </c:pt>
                <c:pt idx="29852">
                  <c:v> $31 035,00 </c:v>
                </c:pt>
                <c:pt idx="29853">
                  <c:v> $39 110,00 </c:v>
                </c:pt>
                <c:pt idx="29854">
                  <c:v> $28 975,00 </c:v>
                </c:pt>
                <c:pt idx="29855">
                  <c:v> $29 775,00 </c:v>
                </c:pt>
                <c:pt idx="29856">
                  <c:v> $37 860,00 </c:v>
                </c:pt>
                <c:pt idx="29857">
                  <c:v> $37 540,00 </c:v>
                </c:pt>
                <c:pt idx="29858">
                  <c:v> $27 770,00 </c:v>
                </c:pt>
                <c:pt idx="29859">
                  <c:v> $26 810,00 </c:v>
                </c:pt>
                <c:pt idx="29860">
                  <c:v> $27 440,00 </c:v>
                </c:pt>
                <c:pt idx="29861">
                  <c:v> $26 480,00 </c:v>
                </c:pt>
                <c:pt idx="29862">
                  <c:v> $31 490,00 </c:v>
                </c:pt>
                <c:pt idx="29863">
                  <c:v> $31 490,00 </c:v>
                </c:pt>
                <c:pt idx="29864">
                  <c:v> $30 230,00 </c:v>
                </c:pt>
                <c:pt idx="29865">
                  <c:v> $30 230,00 </c:v>
                </c:pt>
                <c:pt idx="29866">
                  <c:v> $31 160,00 </c:v>
                </c:pt>
                <c:pt idx="29867">
                  <c:v> $38 550,00 </c:v>
                </c:pt>
                <c:pt idx="29868">
                  <c:v> $31 160,00 </c:v>
                </c:pt>
                <c:pt idx="29869">
                  <c:v> $38 550,00 </c:v>
                </c:pt>
                <c:pt idx="29870">
                  <c:v> $29 900,00 </c:v>
                </c:pt>
                <c:pt idx="29871">
                  <c:v> $37 290,00 </c:v>
                </c:pt>
                <c:pt idx="29872">
                  <c:v> $29 900,00 </c:v>
                </c:pt>
                <c:pt idx="29873">
                  <c:v> $37 290,00 </c:v>
                </c:pt>
                <c:pt idx="29874">
                  <c:v> $33 985,00 </c:v>
                </c:pt>
                <c:pt idx="29875">
                  <c:v> $41 850,00 </c:v>
                </c:pt>
                <c:pt idx="29876">
                  <c:v> $32 725,00 </c:v>
                </c:pt>
                <c:pt idx="29877">
                  <c:v> $40 590,00 </c:v>
                </c:pt>
                <c:pt idx="29878">
                  <c:v> $22 620,00 </c:v>
                </c:pt>
                <c:pt idx="29879">
                  <c:v> $24 710,00 </c:v>
                </c:pt>
                <c:pt idx="29880">
                  <c:v> $23 760,00 </c:v>
                </c:pt>
                <c:pt idx="29881">
                  <c:v> $22 290,00 </c:v>
                </c:pt>
                <c:pt idx="29882">
                  <c:v> $24 380,00 </c:v>
                </c:pt>
                <c:pt idx="29883">
                  <c:v> $23 430,00 </c:v>
                </c:pt>
                <c:pt idx="29884">
                  <c:v> $28 440,00 </c:v>
                </c:pt>
                <c:pt idx="29885">
                  <c:v> $28 440,00 </c:v>
                </c:pt>
                <c:pt idx="29886">
                  <c:v> $27 180,00 </c:v>
                </c:pt>
                <c:pt idx="29887">
                  <c:v> $27 180,00 </c:v>
                </c:pt>
                <c:pt idx="29888">
                  <c:v> $26 105,00 </c:v>
                </c:pt>
                <c:pt idx="29889">
                  <c:v> $28 110,00 </c:v>
                </c:pt>
                <c:pt idx="29890">
                  <c:v> $35 490,00 </c:v>
                </c:pt>
                <c:pt idx="29891">
                  <c:v> $28 110,00 </c:v>
                </c:pt>
                <c:pt idx="29892">
                  <c:v> $35 490,00 </c:v>
                </c:pt>
                <c:pt idx="29893">
                  <c:v> $26 850,00 </c:v>
                </c:pt>
                <c:pt idx="29894">
                  <c:v> $34 240,00 </c:v>
                </c:pt>
                <c:pt idx="29895">
                  <c:v> $26 850,00 </c:v>
                </c:pt>
                <c:pt idx="29896">
                  <c:v> $34 240,00 </c:v>
                </c:pt>
                <c:pt idx="29897">
                  <c:v> $30 935,00 </c:v>
                </c:pt>
                <c:pt idx="29898">
                  <c:v> $38 790,00 </c:v>
                </c:pt>
                <c:pt idx="29899">
                  <c:v> $29 675,00 </c:v>
                </c:pt>
                <c:pt idx="29900">
                  <c:v> $23 360,00 </c:v>
                </c:pt>
                <c:pt idx="29901">
                  <c:v> $18 630,00 </c:v>
                </c:pt>
                <c:pt idx="29902">
                  <c:v> $21 960,00 </c:v>
                </c:pt>
                <c:pt idx="29903">
                  <c:v> $16 155,00 </c:v>
                </c:pt>
                <c:pt idx="29904">
                  <c:v> $16 995,00 </c:v>
                </c:pt>
                <c:pt idx="29905">
                  <c:v> $26 620,00 </c:v>
                </c:pt>
                <c:pt idx="29906">
                  <c:v> $30 245,00 </c:v>
                </c:pt>
                <c:pt idx="29907">
                  <c:v> $29 615,00 </c:v>
                </c:pt>
                <c:pt idx="29908">
                  <c:v> $29 950,00 </c:v>
                </c:pt>
                <c:pt idx="29909">
                  <c:v> $33 575,00 </c:v>
                </c:pt>
                <c:pt idx="29910">
                  <c:v> $32 950,00 </c:v>
                </c:pt>
                <c:pt idx="29911">
                  <c:v> $25 065,00 </c:v>
                </c:pt>
                <c:pt idx="29912">
                  <c:v> $28 005,00 </c:v>
                </c:pt>
                <c:pt idx="29913">
                  <c:v> $24 315,00 </c:v>
                </c:pt>
                <c:pt idx="29914">
                  <c:v> $27 255,00 </c:v>
                </c:pt>
                <c:pt idx="29915">
                  <c:v> $28 395,00 </c:v>
                </c:pt>
                <c:pt idx="29916">
                  <c:v> $31 345,00 </c:v>
                </c:pt>
                <c:pt idx="29917">
                  <c:v> $28 395,00 </c:v>
                </c:pt>
                <c:pt idx="29918">
                  <c:v> $31 345,00 </c:v>
                </c:pt>
                <c:pt idx="29919">
                  <c:v> $27 645,00 </c:v>
                </c:pt>
                <c:pt idx="29920">
                  <c:v> $30 595,00 </c:v>
                </c:pt>
                <c:pt idx="29921">
                  <c:v> $22 590,00 </c:v>
                </c:pt>
                <c:pt idx="29922">
                  <c:v> $23 280,00 </c:v>
                </c:pt>
                <c:pt idx="29923">
                  <c:v> $18 530,00 </c:v>
                </c:pt>
                <c:pt idx="29924">
                  <c:v> $21 860,00 </c:v>
                </c:pt>
                <c:pt idx="29925">
                  <c:v> $16 055,00 </c:v>
                </c:pt>
                <c:pt idx="29926">
                  <c:v> $16 895,00 </c:v>
                </c:pt>
                <c:pt idx="29927">
                  <c:v> $26 220,00 </c:v>
                </c:pt>
                <c:pt idx="29928">
                  <c:v> $29 845,00 </c:v>
                </c:pt>
                <c:pt idx="29929">
                  <c:v> $29 550,00 </c:v>
                </c:pt>
                <c:pt idx="29930">
                  <c:v> $33 175,00 </c:v>
                </c:pt>
                <c:pt idx="29931">
                  <c:v> $24 985,00 </c:v>
                </c:pt>
                <c:pt idx="29932">
                  <c:v> $27 925,00 </c:v>
                </c:pt>
                <c:pt idx="29933">
                  <c:v> $24 235,00 </c:v>
                </c:pt>
                <c:pt idx="29934">
                  <c:v> $27 175,00 </c:v>
                </c:pt>
                <c:pt idx="29935">
                  <c:v> $28 315,00 </c:v>
                </c:pt>
                <c:pt idx="29936">
                  <c:v> $31 265,00 </c:v>
                </c:pt>
                <c:pt idx="29937">
                  <c:v> $28 315,00 </c:v>
                </c:pt>
                <c:pt idx="29938">
                  <c:v> $31 265,00 </c:v>
                </c:pt>
                <c:pt idx="29939">
                  <c:v> $27 565,00 </c:v>
                </c:pt>
                <c:pt idx="29940">
                  <c:v> $30 515,00 </c:v>
                </c:pt>
                <c:pt idx="29941">
                  <c:v> $22 510,00 </c:v>
                </c:pt>
                <c:pt idx="29942">
                  <c:v> $25 395,00 </c:v>
                </c:pt>
                <c:pt idx="29943">
                  <c:v> $23 875,00 </c:v>
                </c:pt>
                <c:pt idx="29944">
                  <c:v> $15 955,00 </c:v>
                </c:pt>
                <c:pt idx="29945">
                  <c:v> $16 795,00 </c:v>
                </c:pt>
                <c:pt idx="29946">
                  <c:v> $25 645,00 </c:v>
                </c:pt>
                <c:pt idx="29947">
                  <c:v> $29 270,00 </c:v>
                </c:pt>
                <c:pt idx="29948">
                  <c:v> $28 975,00 </c:v>
                </c:pt>
                <c:pt idx="29949">
                  <c:v> $32 600,00 </c:v>
                </c:pt>
                <c:pt idx="29950">
                  <c:v> $24 195,00 </c:v>
                </c:pt>
                <c:pt idx="29951">
                  <c:v> $27 825,00 </c:v>
                </c:pt>
                <c:pt idx="29952">
                  <c:v> $23 445,00 </c:v>
                </c:pt>
                <c:pt idx="29953">
                  <c:v> $27 075,00 </c:v>
                </c:pt>
                <c:pt idx="29954">
                  <c:v> $27 525,00 </c:v>
                </c:pt>
                <c:pt idx="29955">
                  <c:v> $31 165,00 </c:v>
                </c:pt>
                <c:pt idx="29956">
                  <c:v> $27 525,00 </c:v>
                </c:pt>
                <c:pt idx="29957">
                  <c:v> $31 165,00 </c:v>
                </c:pt>
                <c:pt idx="29958">
                  <c:v> $26 775,00 </c:v>
                </c:pt>
                <c:pt idx="29959">
                  <c:v> $30 415,00 </c:v>
                </c:pt>
                <c:pt idx="29960">
                  <c:v> $21 365,00 </c:v>
                </c:pt>
                <c:pt idx="29961">
                  <c:v> $24 565,00 </c:v>
                </c:pt>
                <c:pt idx="29962">
                  <c:v> $22 135,00 </c:v>
                </c:pt>
                <c:pt idx="29963">
                  <c:v> $25 395,00 </c:v>
                </c:pt>
                <c:pt idx="29964">
                  <c:v> $23 875,00 </c:v>
                </c:pt>
                <c:pt idx="29965">
                  <c:v> $15 955,00 </c:v>
                </c:pt>
                <c:pt idx="29966">
                  <c:v> $16 795,00 </c:v>
                </c:pt>
                <c:pt idx="29967">
                  <c:v> $24 195,00 </c:v>
                </c:pt>
                <c:pt idx="29968">
                  <c:v> $27 825,00 </c:v>
                </c:pt>
                <c:pt idx="29969">
                  <c:v> $23 445,00 </c:v>
                </c:pt>
                <c:pt idx="29970">
                  <c:v> $27 075,00 </c:v>
                </c:pt>
                <c:pt idx="29971">
                  <c:v> $27 525,00 </c:v>
                </c:pt>
                <c:pt idx="29972">
                  <c:v> $31 165,00 </c:v>
                </c:pt>
                <c:pt idx="29973">
                  <c:v> $27 525,00 </c:v>
                </c:pt>
                <c:pt idx="29974">
                  <c:v> $31 165,00 </c:v>
                </c:pt>
                <c:pt idx="29975">
                  <c:v> $26 775,00 </c:v>
                </c:pt>
                <c:pt idx="29976">
                  <c:v> $30 415,00 </c:v>
                </c:pt>
                <c:pt idx="29977">
                  <c:v> $21 365,00 </c:v>
                </c:pt>
                <c:pt idx="29978">
                  <c:v> $24 565,00 </c:v>
                </c:pt>
                <c:pt idx="29979">
                  <c:v> $22 135,00 </c:v>
                </c:pt>
                <c:pt idx="29980">
                  <c:v> $24 925,00 </c:v>
                </c:pt>
                <c:pt idx="29981">
                  <c:v> $23 405,00 </c:v>
                </c:pt>
                <c:pt idx="29982">
                  <c:v> $15 605,00 </c:v>
                </c:pt>
                <c:pt idx="29983">
                  <c:v> $16 445,00 </c:v>
                </c:pt>
                <c:pt idx="29984">
                  <c:v> $22 975,00 </c:v>
                </c:pt>
                <c:pt idx="29985">
                  <c:v> $26 720,00 </c:v>
                </c:pt>
                <c:pt idx="29986">
                  <c:v> $26 305,00 </c:v>
                </c:pt>
                <c:pt idx="29987">
                  <c:v> $30 060,00 </c:v>
                </c:pt>
                <c:pt idx="29988">
                  <c:v> $20 895,00 </c:v>
                </c:pt>
                <c:pt idx="29989">
                  <c:v> $24 095,00 </c:v>
                </c:pt>
                <c:pt idx="29990">
                  <c:v> $21 665,00 </c:v>
                </c:pt>
                <c:pt idx="29991">
                  <c:v> $24 925,00 </c:v>
                </c:pt>
                <c:pt idx="29992">
                  <c:v> $23 405,00 </c:v>
                </c:pt>
                <c:pt idx="29993">
                  <c:v> $15 605,00 </c:v>
                </c:pt>
                <c:pt idx="29994">
                  <c:v> $16 445,00 </c:v>
                </c:pt>
                <c:pt idx="29995">
                  <c:v> $22 975,00 </c:v>
                </c:pt>
                <c:pt idx="29996">
                  <c:v> $25 725,00 </c:v>
                </c:pt>
                <c:pt idx="29997">
                  <c:v> $26 305,00 </c:v>
                </c:pt>
                <c:pt idx="29998">
                  <c:v> $29 065,00 </c:v>
                </c:pt>
                <c:pt idx="29999">
                  <c:v> $20 895,00 </c:v>
                </c:pt>
                <c:pt idx="30000">
                  <c:v> $24 095,00 </c:v>
                </c:pt>
                <c:pt idx="30001">
                  <c:v> $21 665,00 </c:v>
                </c:pt>
                <c:pt idx="30002">
                  <c:v> $24 550,00 </c:v>
                </c:pt>
                <c:pt idx="30003">
                  <c:v> $23 060,00 </c:v>
                </c:pt>
                <c:pt idx="30004">
                  <c:v> $20 195,00 </c:v>
                </c:pt>
                <c:pt idx="30005">
                  <c:v> $15 345,00 </c:v>
                </c:pt>
                <c:pt idx="30006">
                  <c:v> $21 095,00 </c:v>
                </c:pt>
                <c:pt idx="30007">
                  <c:v> $16 185,00 </c:v>
                </c:pt>
                <c:pt idx="30008">
                  <c:v> $22 600,00 </c:v>
                </c:pt>
                <c:pt idx="30009">
                  <c:v> $25 095,00 </c:v>
                </c:pt>
                <c:pt idx="30010">
                  <c:v> $25 935,00 </c:v>
                </c:pt>
                <c:pt idx="30011">
                  <c:v> $28 430,00 </c:v>
                </c:pt>
                <c:pt idx="30012">
                  <c:v> $20 525,00 </c:v>
                </c:pt>
                <c:pt idx="30013">
                  <c:v> $23 725,00 </c:v>
                </c:pt>
                <c:pt idx="30014">
                  <c:v> $21 290,00 </c:v>
                </c:pt>
                <c:pt idx="30015">
                  <c:v> $21 530,00 </c:v>
                </c:pt>
                <c:pt idx="30016">
                  <c:v> $22 955,00 </c:v>
                </c:pt>
                <c:pt idx="30017">
                  <c:v> $24 965,00 </c:v>
                </c:pt>
                <c:pt idx="30018">
                  <c:v> $21 430,00 </c:v>
                </c:pt>
                <c:pt idx="30019">
                  <c:v> $22 855,00 </c:v>
                </c:pt>
                <c:pt idx="30020">
                  <c:v> $20 630,00 </c:v>
                </c:pt>
                <c:pt idx="30021">
                  <c:v> $24 495,00 </c:v>
                </c:pt>
                <c:pt idx="30022">
                  <c:v> $20 360,00 </c:v>
                </c:pt>
                <c:pt idx="30023">
                  <c:v> $21 785,00 </c:v>
                </c:pt>
                <c:pt idx="30024">
                  <c:v> $21 355,00 </c:v>
                </c:pt>
                <c:pt idx="30025">
                  <c:v> $19 560,00 </c:v>
                </c:pt>
                <c:pt idx="30026">
                  <c:v> $24 475,00 </c:v>
                </c:pt>
                <c:pt idx="30027">
                  <c:v> $20 340,00 </c:v>
                </c:pt>
                <c:pt idx="30028">
                  <c:v> $21 765,00 </c:v>
                </c:pt>
                <c:pt idx="30029">
                  <c:v> $19 540,00 </c:v>
                </c:pt>
                <c:pt idx="30030">
                  <c:v> $23 360,00 </c:v>
                </c:pt>
                <c:pt idx="30031">
                  <c:v> $20 030,00 </c:v>
                </c:pt>
                <c:pt idx="30032">
                  <c:v> $21 765,00 </c:v>
                </c:pt>
                <c:pt idx="30033">
                  <c:v> $19 080,00 </c:v>
                </c:pt>
                <c:pt idx="30034">
                  <c:v> $23 360,00 </c:v>
                </c:pt>
                <c:pt idx="30035">
                  <c:v> $20 030,00 </c:v>
                </c:pt>
                <c:pt idx="30036">
                  <c:v> $21 765,00 </c:v>
                </c:pt>
                <c:pt idx="30037">
                  <c:v> $19 080,00 </c:v>
                </c:pt>
                <c:pt idx="30038">
                  <c:v> $23 230,00 </c:v>
                </c:pt>
                <c:pt idx="30039">
                  <c:v> $19 900,00 </c:v>
                </c:pt>
                <c:pt idx="30040">
                  <c:v> $21 635,00 </c:v>
                </c:pt>
                <c:pt idx="30041">
                  <c:v> $18 950,00 </c:v>
                </c:pt>
                <c:pt idx="30042">
                  <c:v> $60 020,00 </c:v>
                </c:pt>
                <c:pt idx="30043">
                  <c:v> $51 315,00 </c:v>
                </c:pt>
                <c:pt idx="30044">
                  <c:v> $48 600,00 </c:v>
                </c:pt>
                <c:pt idx="30045">
                  <c:v> $64 310,00 </c:v>
                </c:pt>
                <c:pt idx="30046">
                  <c:v> $57 095,00 </c:v>
                </c:pt>
                <c:pt idx="30047">
                  <c:v> $54 540,00 </c:v>
                </c:pt>
                <c:pt idx="30048">
                  <c:v> $51 825,00 </c:v>
                </c:pt>
                <c:pt idx="30049">
                  <c:v> $67 535,00 </c:v>
                </c:pt>
                <c:pt idx="30050">
                  <c:v> $60 320,00 </c:v>
                </c:pt>
                <c:pt idx="30051">
                  <c:v> $54 240,00 </c:v>
                </c:pt>
                <c:pt idx="30052">
                  <c:v> $51 525,00 </c:v>
                </c:pt>
                <c:pt idx="30053">
                  <c:v> $67 235,00 </c:v>
                </c:pt>
                <c:pt idx="30054">
                  <c:v> $57 340,00 </c:v>
                </c:pt>
                <c:pt idx="30055">
                  <c:v> $45 325,00 </c:v>
                </c:pt>
                <c:pt idx="30056">
                  <c:v> $61 855,00 </c:v>
                </c:pt>
                <c:pt idx="30057">
                  <c:v> $54 115,00 </c:v>
                </c:pt>
                <c:pt idx="30058">
                  <c:v> $48 550,00 </c:v>
                </c:pt>
                <c:pt idx="30059">
                  <c:v> $65 080,00 </c:v>
                </c:pt>
                <c:pt idx="30060">
                  <c:v> $57 340,00 </c:v>
                </c:pt>
                <c:pt idx="30061">
                  <c:v> $48 550,00 </c:v>
                </c:pt>
                <c:pt idx="30062">
                  <c:v> $65 080,00 </c:v>
                </c:pt>
                <c:pt idx="30063">
                  <c:v> $56 580,00 </c:v>
                </c:pt>
                <c:pt idx="30064">
                  <c:v> $44 395,00 </c:v>
                </c:pt>
                <c:pt idx="30065">
                  <c:v> $61 095,00 </c:v>
                </c:pt>
                <c:pt idx="30066">
                  <c:v> $53 355,00 </c:v>
                </c:pt>
                <c:pt idx="30067">
                  <c:v> $47 620,00 </c:v>
                </c:pt>
                <c:pt idx="30068">
                  <c:v> $64 320,00 </c:v>
                </c:pt>
                <c:pt idx="30069">
                  <c:v> $56 580,00 </c:v>
                </c:pt>
                <c:pt idx="30070">
                  <c:v> $47 620,00 </c:v>
                </c:pt>
                <c:pt idx="30071">
                  <c:v> $64 320,00 </c:v>
                </c:pt>
                <c:pt idx="30072">
                  <c:v> $56 280,00 </c:v>
                </c:pt>
                <c:pt idx="30073">
                  <c:v> $44 095,00 </c:v>
                </c:pt>
                <c:pt idx="30074">
                  <c:v> $60 795,00 </c:v>
                </c:pt>
                <c:pt idx="30075">
                  <c:v> $53 055,00 </c:v>
                </c:pt>
                <c:pt idx="30076">
                  <c:v> $47 320,00 </c:v>
                </c:pt>
                <c:pt idx="30077">
                  <c:v> $64 020,00 </c:v>
                </c:pt>
                <c:pt idx="30078">
                  <c:v> $56 280,00 </c:v>
                </c:pt>
                <c:pt idx="30079">
                  <c:v> $47 320,00 </c:v>
                </c:pt>
                <c:pt idx="30080">
                  <c:v> $64 020,00 </c:v>
                </c:pt>
                <c:pt idx="30081">
                  <c:v> $55 165,00 </c:v>
                </c:pt>
                <c:pt idx="30082">
                  <c:v> $42 455,00 </c:v>
                </c:pt>
                <c:pt idx="30083">
                  <c:v> $59 845,00 </c:v>
                </c:pt>
                <c:pt idx="30084">
                  <c:v> $51 940,00 </c:v>
                </c:pt>
                <c:pt idx="30085">
                  <c:v> $45 680,00 </c:v>
                </c:pt>
                <c:pt idx="30086">
                  <c:v> $63 070,00 </c:v>
                </c:pt>
                <c:pt idx="30087">
                  <c:v> $55 165,00 </c:v>
                </c:pt>
                <c:pt idx="30088">
                  <c:v> $45 680,00 </c:v>
                </c:pt>
                <c:pt idx="30089">
                  <c:v> $63 070,00 </c:v>
                </c:pt>
                <c:pt idx="30090">
                  <c:v> $44 155,00 </c:v>
                </c:pt>
                <c:pt idx="30091">
                  <c:v> $41 555,00 </c:v>
                </c:pt>
                <c:pt idx="30092">
                  <c:v> $58 580,00 </c:v>
                </c:pt>
                <c:pt idx="30093">
                  <c:v> $51 040,00 </c:v>
                </c:pt>
                <c:pt idx="30094">
                  <c:v> $40 930,00 </c:v>
                </c:pt>
                <c:pt idx="30095">
                  <c:v> $44 780,00 </c:v>
                </c:pt>
                <c:pt idx="30096">
                  <c:v> $61 805,00 </c:v>
                </c:pt>
                <c:pt idx="30097">
                  <c:v> $54 265,00 </c:v>
                </c:pt>
                <c:pt idx="30098">
                  <c:v> $44 780,00 </c:v>
                </c:pt>
                <c:pt idx="30099">
                  <c:v> $61 805,00 </c:v>
                </c:pt>
                <c:pt idx="30100">
                  <c:v> $54 265,00 </c:v>
                </c:pt>
                <c:pt idx="30101">
                  <c:v> $54 265,00 </c:v>
                </c:pt>
                <c:pt idx="30102">
                  <c:v> $40 930,00 </c:v>
                </c:pt>
                <c:pt idx="30103">
                  <c:v> $41 555,00 </c:v>
                </c:pt>
                <c:pt idx="30104">
                  <c:v> $58 080,00 </c:v>
                </c:pt>
                <c:pt idx="30105">
                  <c:v> $51 040,00 </c:v>
                </c:pt>
                <c:pt idx="30106">
                  <c:v> $44 155,00 </c:v>
                </c:pt>
                <c:pt idx="30107">
                  <c:v> $44 780,00 </c:v>
                </c:pt>
                <c:pt idx="30108">
                  <c:v> $61 305,00 </c:v>
                </c:pt>
                <c:pt idx="30109">
                  <c:v> $54 265,00 </c:v>
                </c:pt>
                <c:pt idx="30110">
                  <c:v> $44 780,00 </c:v>
                </c:pt>
                <c:pt idx="30111">
                  <c:v> $61 305,00 </c:v>
                </c:pt>
                <c:pt idx="30112">
                  <c:v> $52 365,00 </c:v>
                </c:pt>
                <c:pt idx="30113">
                  <c:v> $39 030,00 </c:v>
                </c:pt>
                <c:pt idx="30114">
                  <c:v> $39 655,00 </c:v>
                </c:pt>
                <c:pt idx="30115">
                  <c:v> $56 180,00 </c:v>
                </c:pt>
                <c:pt idx="30116">
                  <c:v> $49 140,00 </c:v>
                </c:pt>
                <c:pt idx="30117">
                  <c:v> $42 255,00 </c:v>
                </c:pt>
                <c:pt idx="30118">
                  <c:v> $42 880,00 </c:v>
                </c:pt>
                <c:pt idx="30119">
                  <c:v> $59 405,00 </c:v>
                </c:pt>
                <c:pt idx="30120">
                  <c:v> $52 365,00 </c:v>
                </c:pt>
                <c:pt idx="30121">
                  <c:v> $42 880,00 </c:v>
                </c:pt>
                <c:pt idx="30122">
                  <c:v> $59 405,00 </c:v>
                </c:pt>
                <c:pt idx="30123">
                  <c:v> $48 450,00 </c:v>
                </c:pt>
                <c:pt idx="30124">
                  <c:v> $34 150,00 </c:v>
                </c:pt>
                <c:pt idx="30125">
                  <c:v> $35 275,00 </c:v>
                </c:pt>
                <c:pt idx="30126">
                  <c:v> $52 375,00 </c:v>
                </c:pt>
                <c:pt idx="30127">
                  <c:v> $45 225,00 </c:v>
                </c:pt>
                <c:pt idx="30128">
                  <c:v> $37 375,00 </c:v>
                </c:pt>
                <c:pt idx="30129">
                  <c:v> $38 500,00 </c:v>
                </c:pt>
                <c:pt idx="30130">
                  <c:v> $55 600,00 </c:v>
                </c:pt>
                <c:pt idx="30131">
                  <c:v> $42 205,00 </c:v>
                </c:pt>
                <c:pt idx="30132">
                  <c:v> $36 645,00 </c:v>
                </c:pt>
                <c:pt idx="30133">
                  <c:v> $45 660,00 </c:v>
                </c:pt>
                <c:pt idx="30134">
                  <c:v> $33 160,00 </c:v>
                </c:pt>
                <c:pt idx="30135">
                  <c:v> $45 310,00 </c:v>
                </c:pt>
                <c:pt idx="30136">
                  <c:v> $32 820,00 </c:v>
                </c:pt>
                <c:pt idx="30137">
                  <c:v> $41 855,00 </c:v>
                </c:pt>
                <c:pt idx="30138">
                  <c:v> $36 305,00 </c:v>
                </c:pt>
                <c:pt idx="30139">
                  <c:v> $45 060,00 </c:v>
                </c:pt>
                <c:pt idx="30140">
                  <c:v> $32 570,00 </c:v>
                </c:pt>
                <c:pt idx="30141">
                  <c:v> $41 605,00 </c:v>
                </c:pt>
                <c:pt idx="30142">
                  <c:v> $36 055,00 </c:v>
                </c:pt>
                <c:pt idx="30143">
                  <c:v> $44 220,00 </c:v>
                </c:pt>
                <c:pt idx="30144">
                  <c:v> $31 625,00 </c:v>
                </c:pt>
                <c:pt idx="30145">
                  <c:v> $40 900,00 </c:v>
                </c:pt>
                <c:pt idx="30146">
                  <c:v> $35 155,00 </c:v>
                </c:pt>
                <c:pt idx="30147">
                  <c:v> $44 220,00 </c:v>
                </c:pt>
                <c:pt idx="30148">
                  <c:v> $31 625,00 </c:v>
                </c:pt>
                <c:pt idx="30149">
                  <c:v> $40 900,00 </c:v>
                </c:pt>
                <c:pt idx="30150">
                  <c:v> $35 155,00 </c:v>
                </c:pt>
                <c:pt idx="30151">
                  <c:v> $42 725,00 </c:v>
                </c:pt>
                <c:pt idx="30152">
                  <c:v> $31 265,00 </c:v>
                </c:pt>
                <c:pt idx="30153">
                  <c:v> $39 405,00 </c:v>
                </c:pt>
                <c:pt idx="30154">
                  <c:v> $34 795,00 </c:v>
                </c:pt>
                <c:pt idx="30155">
                  <c:v> $42 575,00 </c:v>
                </c:pt>
                <c:pt idx="30156">
                  <c:v> $31 115,00 </c:v>
                </c:pt>
                <c:pt idx="30157">
                  <c:v> $39 255,00 </c:v>
                </c:pt>
                <c:pt idx="30158">
                  <c:v> $34 645,00 </c:v>
                </c:pt>
                <c:pt idx="30159">
                  <c:v> $21 090,00 </c:v>
                </c:pt>
                <c:pt idx="30160">
                  <c:v> $22 990,00 </c:v>
                </c:pt>
                <c:pt idx="30161">
                  <c:v> $19 990,00 </c:v>
                </c:pt>
                <c:pt idx="30162">
                  <c:v> $24 090,00 </c:v>
                </c:pt>
                <c:pt idx="30163">
                  <c:v> $17 050,00 </c:v>
                </c:pt>
                <c:pt idx="30164">
                  <c:v> $15 950,00 </c:v>
                </c:pt>
                <c:pt idx="30165">
                  <c:v> $16 550,00 </c:v>
                </c:pt>
                <c:pt idx="30166">
                  <c:v> $16 450,00 </c:v>
                </c:pt>
                <c:pt idx="30167">
                  <c:v> $15 450,00 </c:v>
                </c:pt>
                <c:pt idx="30168">
                  <c:v> $18 550,00 </c:v>
                </c:pt>
                <c:pt idx="30169">
                  <c:v> $17 550,00 </c:v>
                </c:pt>
                <c:pt idx="30170">
                  <c:v> $19 590,00 </c:v>
                </c:pt>
                <c:pt idx="30171">
                  <c:v> $18 850,00 </c:v>
                </c:pt>
                <c:pt idx="30172">
                  <c:v> $58 500,00 </c:v>
                </c:pt>
                <c:pt idx="30173">
                  <c:v> $58 365,00 </c:v>
                </c:pt>
                <c:pt idx="30174">
                  <c:v> $57 500,00 </c:v>
                </c:pt>
                <c:pt idx="30175">
                  <c:v> $28 775,00 </c:v>
                </c:pt>
                <c:pt idx="30176">
                  <c:v> $34 370,00 </c:v>
                </c:pt>
                <c:pt idx="30177">
                  <c:v> $35 680,00 </c:v>
                </c:pt>
                <c:pt idx="30178">
                  <c:v> $33 960,00 </c:v>
                </c:pt>
                <c:pt idx="30179">
                  <c:v> $37 225,00 </c:v>
                </c:pt>
                <c:pt idx="30180">
                  <c:v> $37 225,00 </c:v>
                </c:pt>
                <c:pt idx="30181">
                  <c:v> $35 340,00 </c:v>
                </c:pt>
                <c:pt idx="30182">
                  <c:v> $34 985,00 </c:v>
                </c:pt>
                <c:pt idx="30183">
                  <c:v> $42 810,00 </c:v>
                </c:pt>
                <c:pt idx="30184">
                  <c:v> $34 985,00 </c:v>
                </c:pt>
                <c:pt idx="30185">
                  <c:v> $31 665,00 </c:v>
                </c:pt>
                <c:pt idx="30186">
                  <c:v> $36 615,00 </c:v>
                </c:pt>
                <c:pt idx="30187">
                  <c:v> $45 515,00 </c:v>
                </c:pt>
                <c:pt idx="30188">
                  <c:v> $36 615,00 </c:v>
                </c:pt>
                <c:pt idx="30189">
                  <c:v> $34 840,00 </c:v>
                </c:pt>
                <c:pt idx="30190">
                  <c:v> $31 965,00 </c:v>
                </c:pt>
                <c:pt idx="30191">
                  <c:v> $40 715,00 </c:v>
                </c:pt>
                <c:pt idx="30192">
                  <c:v> $35 680,00 </c:v>
                </c:pt>
                <c:pt idx="30193">
                  <c:v> $33 960,00 </c:v>
                </c:pt>
                <c:pt idx="30194">
                  <c:v> $31 425,00 </c:v>
                </c:pt>
                <c:pt idx="30195">
                  <c:v> $30 550,00 </c:v>
                </c:pt>
                <c:pt idx="30196">
                  <c:v> $35 925,00 </c:v>
                </c:pt>
                <c:pt idx="30197">
                  <c:v> $34 920,00 </c:v>
                </c:pt>
                <c:pt idx="30198">
                  <c:v> $33 120,00 </c:v>
                </c:pt>
                <c:pt idx="30199">
                  <c:v> $34 590,00 </c:v>
                </c:pt>
                <c:pt idx="30200">
                  <c:v> $32 790,00 </c:v>
                </c:pt>
                <c:pt idx="30201">
                  <c:v> $40 785,00 </c:v>
                </c:pt>
                <c:pt idx="30202">
                  <c:v> $33 320,00 </c:v>
                </c:pt>
                <c:pt idx="30203">
                  <c:v> $31 520,00 </c:v>
                </c:pt>
                <c:pt idx="30204">
                  <c:v> $37 195,00 </c:v>
                </c:pt>
                <c:pt idx="30205">
                  <c:v> $47 480,00 </c:v>
                </c:pt>
                <c:pt idx="30206">
                  <c:v> $42 650,00 </c:v>
                </c:pt>
                <c:pt idx="30207">
                  <c:v> $47 480,00 </c:v>
                </c:pt>
                <c:pt idx="30208">
                  <c:v> $35 450,00 </c:v>
                </c:pt>
                <c:pt idx="30209">
                  <c:v> $34 630,00 </c:v>
                </c:pt>
                <c:pt idx="30210">
                  <c:v> $32 920,00 </c:v>
                </c:pt>
                <c:pt idx="30211">
                  <c:v> $34 300,00 </c:v>
                </c:pt>
                <c:pt idx="30212">
                  <c:v> $32 590,00 </c:v>
                </c:pt>
                <c:pt idx="30213">
                  <c:v> $40 585,00 </c:v>
                </c:pt>
                <c:pt idx="30214">
                  <c:v> $33 030,00 </c:v>
                </c:pt>
                <c:pt idx="30215">
                  <c:v> $31 320,00 </c:v>
                </c:pt>
                <c:pt idx="30216">
                  <c:v> $36 720,00 </c:v>
                </c:pt>
                <c:pt idx="30217">
                  <c:v> $47 280,00 </c:v>
                </c:pt>
                <c:pt idx="30218">
                  <c:v> $42 450,00 </c:v>
                </c:pt>
                <c:pt idx="30219">
                  <c:v> $47 280,00 </c:v>
                </c:pt>
                <c:pt idx="30220">
                  <c:v> $25 700,00 </c:v>
                </c:pt>
                <c:pt idx="30221">
                  <c:v> $34 150,00 </c:v>
                </c:pt>
                <c:pt idx="30222">
                  <c:v> $32 265,00 </c:v>
                </c:pt>
                <c:pt idx="30223">
                  <c:v> $33 650,00 </c:v>
                </c:pt>
                <c:pt idx="30224">
                  <c:v> $33 650,00 </c:v>
                </c:pt>
                <c:pt idx="30225">
                  <c:v> $31 765,00 </c:v>
                </c:pt>
                <c:pt idx="30226">
                  <c:v> $37 640,00 </c:v>
                </c:pt>
                <c:pt idx="30227">
                  <c:v> $28 365,00 </c:v>
                </c:pt>
                <c:pt idx="30228">
                  <c:v> $26 530,00 </c:v>
                </c:pt>
                <c:pt idx="30229">
                  <c:v> $32 395,00 </c:v>
                </c:pt>
                <c:pt idx="30230">
                  <c:v> $30 620,00 </c:v>
                </c:pt>
                <c:pt idx="30231">
                  <c:v> $27 960,00 </c:v>
                </c:pt>
                <c:pt idx="30232">
                  <c:v> $27 475,00 </c:v>
                </c:pt>
                <c:pt idx="30233">
                  <c:v> $27 695,00 </c:v>
                </c:pt>
                <c:pt idx="30234">
                  <c:v> $18 745,00 </c:v>
                </c:pt>
                <c:pt idx="30235">
                  <c:v> $27 195,00 </c:v>
                </c:pt>
                <c:pt idx="30236">
                  <c:v> $24 695,00 </c:v>
                </c:pt>
                <c:pt idx="30237">
                  <c:v> $22 395,00 </c:v>
                </c:pt>
                <c:pt idx="30238">
                  <c:v> $19 545,00 </c:v>
                </c:pt>
                <c:pt idx="30239">
                  <c:v> $23 245,00 </c:v>
                </c:pt>
                <c:pt idx="30240">
                  <c:v> $27 195,00 </c:v>
                </c:pt>
                <c:pt idx="30241">
                  <c:v> $24 695,00 </c:v>
                </c:pt>
                <c:pt idx="30242">
                  <c:v> $22 395,00 </c:v>
                </c:pt>
                <c:pt idx="30243">
                  <c:v> $19 545,00 </c:v>
                </c:pt>
                <c:pt idx="30244">
                  <c:v> $23 245,00 </c:v>
                </c:pt>
                <c:pt idx="30245">
                  <c:v> $27 695,00 </c:v>
                </c:pt>
                <c:pt idx="30246">
                  <c:v> $19 645,00 </c:v>
                </c:pt>
                <c:pt idx="30247">
                  <c:v> $20 345,00 </c:v>
                </c:pt>
                <c:pt idx="30248">
                  <c:v> $21 245,00 </c:v>
                </c:pt>
                <c:pt idx="30249">
                  <c:v> $18 645,00 </c:v>
                </c:pt>
                <c:pt idx="30250">
                  <c:v> $29 545,00 </c:v>
                </c:pt>
                <c:pt idx="30251">
                  <c:v> $26 245,00 </c:v>
                </c:pt>
                <c:pt idx="30252">
                  <c:v> $23 245,00 </c:v>
                </c:pt>
                <c:pt idx="30253">
                  <c:v> $21 345,00 </c:v>
                </c:pt>
                <c:pt idx="30254">
                  <c:v> $22 245,00 </c:v>
                </c:pt>
                <c:pt idx="30255">
                  <c:v> $22 095,00 </c:v>
                </c:pt>
                <c:pt idx="30256">
                  <c:v> $29 165,00 </c:v>
                </c:pt>
                <c:pt idx="30257">
                  <c:v> $28 365,00 </c:v>
                </c:pt>
                <c:pt idx="30258">
                  <c:v> $26 565,00 </c:v>
                </c:pt>
                <c:pt idx="30259">
                  <c:v> $20 995,00 </c:v>
                </c:pt>
                <c:pt idx="30260">
                  <c:v> $20 995,00 </c:v>
                </c:pt>
                <c:pt idx="30261">
                  <c:v> $30 265,00 </c:v>
                </c:pt>
                <c:pt idx="30262">
                  <c:v> $29 465,00 </c:v>
                </c:pt>
                <c:pt idx="30263">
                  <c:v> $27 665,00 </c:v>
                </c:pt>
                <c:pt idx="30264">
                  <c:v> $26 685,00 </c:v>
                </c:pt>
                <c:pt idx="30265">
                  <c:v> $24 885,00 </c:v>
                </c:pt>
                <c:pt idx="30266">
                  <c:v> $22 095,00 </c:v>
                </c:pt>
                <c:pt idx="30267">
                  <c:v> $26 685,00 </c:v>
                </c:pt>
                <c:pt idx="30268">
                  <c:v> $24 885,00 </c:v>
                </c:pt>
                <c:pt idx="30269">
                  <c:v> $21 695,00 </c:v>
                </c:pt>
                <c:pt idx="30270">
                  <c:v> $28 395,00 </c:v>
                </c:pt>
                <c:pt idx="30271">
                  <c:v> $27 595,00 </c:v>
                </c:pt>
                <c:pt idx="30272">
                  <c:v> $25 795,00 </c:v>
                </c:pt>
                <c:pt idx="30273">
                  <c:v> $20 595,00 </c:v>
                </c:pt>
                <c:pt idx="30274">
                  <c:v> $20 595,00 </c:v>
                </c:pt>
                <c:pt idx="30275">
                  <c:v> $29 495,00 </c:v>
                </c:pt>
                <c:pt idx="30276">
                  <c:v> $28 695,00 </c:v>
                </c:pt>
                <c:pt idx="30277">
                  <c:v> $26 895,00 </c:v>
                </c:pt>
                <c:pt idx="30278">
                  <c:v> $26 195,00 </c:v>
                </c:pt>
                <c:pt idx="30279">
                  <c:v> $24 395,00 </c:v>
                </c:pt>
                <c:pt idx="30280">
                  <c:v> $21 695,00 </c:v>
                </c:pt>
                <c:pt idx="30281">
                  <c:v> $26 195,00 </c:v>
                </c:pt>
                <c:pt idx="30282">
                  <c:v> $24 395,00 </c:v>
                </c:pt>
                <c:pt idx="30283">
                  <c:v> $21 295,00 </c:v>
                </c:pt>
                <c:pt idx="30284">
                  <c:v> $28 120,00 </c:v>
                </c:pt>
                <c:pt idx="30285">
                  <c:v> $27 290,00 </c:v>
                </c:pt>
                <c:pt idx="30286">
                  <c:v> $25 540,00 </c:v>
                </c:pt>
                <c:pt idx="30287">
                  <c:v> $20 195,00 </c:v>
                </c:pt>
                <c:pt idx="30288">
                  <c:v> $20 195,00 </c:v>
                </c:pt>
                <c:pt idx="30289">
                  <c:v> $29 220,00 </c:v>
                </c:pt>
                <c:pt idx="30290">
                  <c:v> $28 390,00 </c:v>
                </c:pt>
                <c:pt idx="30291">
                  <c:v> $26 640,00 </c:v>
                </c:pt>
                <c:pt idx="30292">
                  <c:v> $25 960,00 </c:v>
                </c:pt>
                <c:pt idx="30293">
                  <c:v> $24 210,00 </c:v>
                </c:pt>
                <c:pt idx="30294">
                  <c:v> $21 295,00 </c:v>
                </c:pt>
                <c:pt idx="30295">
                  <c:v> $25 960,00 </c:v>
                </c:pt>
                <c:pt idx="30296">
                  <c:v> $24 210,00 </c:v>
                </c:pt>
                <c:pt idx="30297">
                  <c:v> $21 095,00 </c:v>
                </c:pt>
                <c:pt idx="30298">
                  <c:v> $24 995,00 </c:v>
                </c:pt>
                <c:pt idx="30299">
                  <c:v> $19 995,00 </c:v>
                </c:pt>
                <c:pt idx="30300">
                  <c:v> $19 995,00 </c:v>
                </c:pt>
                <c:pt idx="30301">
                  <c:v> $26 095,00 </c:v>
                </c:pt>
                <c:pt idx="30302">
                  <c:v> $23 745,00 </c:v>
                </c:pt>
                <c:pt idx="30303">
                  <c:v> $21 095,00 </c:v>
                </c:pt>
                <c:pt idx="30304">
                  <c:v> $23 745,00 </c:v>
                </c:pt>
                <c:pt idx="30305">
                  <c:v> $20 610,00 </c:v>
                </c:pt>
                <c:pt idx="30306">
                  <c:v> $24 615,00 </c:v>
                </c:pt>
                <c:pt idx="30307">
                  <c:v> $19 510,00 </c:v>
                </c:pt>
                <c:pt idx="30308">
                  <c:v> $19 510,00 </c:v>
                </c:pt>
                <c:pt idx="30309">
                  <c:v> $25 715,00 </c:v>
                </c:pt>
                <c:pt idx="30310">
                  <c:v> $23 240,00 </c:v>
                </c:pt>
                <c:pt idx="30311">
                  <c:v> $20 610,00 </c:v>
                </c:pt>
                <c:pt idx="30312">
                  <c:v> $23 240,00 </c:v>
                </c:pt>
                <c:pt idx="30313">
                  <c:v> $24 970,00 </c:v>
                </c:pt>
                <c:pt idx="30314">
                  <c:v> $21 425,00 </c:v>
                </c:pt>
                <c:pt idx="30315">
                  <c:v> $19 075,00 </c:v>
                </c:pt>
                <c:pt idx="30316">
                  <c:v> $21 425,00 </c:v>
                </c:pt>
                <c:pt idx="30317">
                  <c:v> $19 075,00 </c:v>
                </c:pt>
                <c:pt idx="30318">
                  <c:v> $22 525,00 </c:v>
                </c:pt>
                <c:pt idx="30319">
                  <c:v> $20 175,00 </c:v>
                </c:pt>
                <c:pt idx="30320">
                  <c:v> $22 525,00 </c:v>
                </c:pt>
                <c:pt idx="30321">
                  <c:v> $20 175,00 </c:v>
                </c:pt>
                <c:pt idx="30322">
                  <c:v> $26 065,00 </c:v>
                </c:pt>
                <c:pt idx="30323">
                  <c:v> $26 065,00 </c:v>
                </c:pt>
                <c:pt idx="30324">
                  <c:v> $27 165,00 </c:v>
                </c:pt>
                <c:pt idx="30325">
                  <c:v> $27 165,00 </c:v>
                </c:pt>
                <c:pt idx="30326">
                  <c:v> $23 870,00 </c:v>
                </c:pt>
                <c:pt idx="30327">
                  <c:v> $22 460,00 </c:v>
                </c:pt>
                <c:pt idx="30328">
                  <c:v> $22 200,00 </c:v>
                </c:pt>
                <c:pt idx="30329">
                  <c:v> $23 275,00 </c:v>
                </c:pt>
                <c:pt idx="30330">
                  <c:v> $21 740,00 </c:v>
                </c:pt>
                <c:pt idx="30331">
                  <c:v> $19 930,00 </c:v>
                </c:pt>
                <c:pt idx="30332">
                  <c:v> $22 815,00 </c:v>
                </c:pt>
                <c:pt idx="30333">
                  <c:v> $21 005,00 </c:v>
                </c:pt>
                <c:pt idx="30334">
                  <c:v> $17 900,00 </c:v>
                </c:pt>
                <c:pt idx="30335">
                  <c:v> $17 900,00 </c:v>
                </c:pt>
                <c:pt idx="30336">
                  <c:v> $20 390,00 </c:v>
                </c:pt>
                <c:pt idx="30337">
                  <c:v> $20 720,00 </c:v>
                </c:pt>
                <c:pt idx="30338">
                  <c:v> $18 680,00 </c:v>
                </c:pt>
                <c:pt idx="30339">
                  <c:v> $20 390,00 </c:v>
                </c:pt>
                <c:pt idx="30340">
                  <c:v> $18 975,00 </c:v>
                </c:pt>
                <c:pt idx="30341">
                  <c:v> $18 975,00 </c:v>
                </c:pt>
                <c:pt idx="30342">
                  <c:v> $21 465,00 </c:v>
                </c:pt>
                <c:pt idx="30343">
                  <c:v> $21 595,00 </c:v>
                </c:pt>
                <c:pt idx="30344">
                  <c:v> $19 555,00 </c:v>
                </c:pt>
                <c:pt idx="30345">
                  <c:v> $21 465,00 </c:v>
                </c:pt>
                <c:pt idx="30346">
                  <c:v> $21 385,00 </c:v>
                </c:pt>
                <c:pt idx="30347">
                  <c:v> $19 305,00 </c:v>
                </c:pt>
                <c:pt idx="30348">
                  <c:v> $21 940,00 </c:v>
                </c:pt>
                <c:pt idx="30349">
                  <c:v> $23 015,00 </c:v>
                </c:pt>
                <c:pt idx="30350">
                  <c:v> $21 480,00 </c:v>
                </c:pt>
                <c:pt idx="30351">
                  <c:v> $19 670,00 </c:v>
                </c:pt>
                <c:pt idx="30352">
                  <c:v> $22 555,00 </c:v>
                </c:pt>
                <c:pt idx="30353">
                  <c:v> $20 745,00 </c:v>
                </c:pt>
                <c:pt idx="30354">
                  <c:v> $20 460,00 </c:v>
                </c:pt>
                <c:pt idx="30355">
                  <c:v> $18 430,00 </c:v>
                </c:pt>
                <c:pt idx="30356">
                  <c:v> $21 335,00 </c:v>
                </c:pt>
                <c:pt idx="30357">
                  <c:v> $18 775,00 </c:v>
                </c:pt>
                <c:pt idx="30358">
                  <c:v> $21 240,00 </c:v>
                </c:pt>
                <c:pt idx="30359">
                  <c:v> $19 550,00 </c:v>
                </c:pt>
                <c:pt idx="30360">
                  <c:v> $22 315,00 </c:v>
                </c:pt>
                <c:pt idx="30361">
                  <c:v> $20 625,00 </c:v>
                </c:pt>
                <c:pt idx="30362">
                  <c:v> $20 770,00 </c:v>
                </c:pt>
                <c:pt idx="30363">
                  <c:v> $19 290,00 </c:v>
                </c:pt>
                <c:pt idx="30364">
                  <c:v> $21 645,00 </c:v>
                </c:pt>
                <c:pt idx="30365">
                  <c:v> $20 475,00 </c:v>
                </c:pt>
                <c:pt idx="30366">
                  <c:v> $19 590,00 </c:v>
                </c:pt>
                <c:pt idx="30367">
                  <c:v> $17 900,00 </c:v>
                </c:pt>
                <c:pt idx="30368">
                  <c:v> $20 465,00 </c:v>
                </c:pt>
                <c:pt idx="30369">
                  <c:v> $18 525,00 </c:v>
                </c:pt>
                <c:pt idx="30370">
                  <c:v> $25 500,00 </c:v>
                </c:pt>
                <c:pt idx="30371">
                  <c:v> $21 000,00 </c:v>
                </c:pt>
                <c:pt idx="30372">
                  <c:v> $26 375,00 </c:v>
                </c:pt>
                <c:pt idx="30373">
                  <c:v> $21 875,00 </c:v>
                </c:pt>
                <c:pt idx="30374">
                  <c:v> $20 350,00 </c:v>
                </c:pt>
                <c:pt idx="30375">
                  <c:v> $21 425,00 </c:v>
                </c:pt>
                <c:pt idx="30376">
                  <c:v> $19 750,00 </c:v>
                </c:pt>
                <c:pt idx="30377">
                  <c:v> $18 945,00 </c:v>
                </c:pt>
                <c:pt idx="30378">
                  <c:v> $20 935,00 </c:v>
                </c:pt>
                <c:pt idx="30379">
                  <c:v> $20 130,00 </c:v>
                </c:pt>
                <c:pt idx="30380">
                  <c:v> $18 700,00 </c:v>
                </c:pt>
                <c:pt idx="30381">
                  <c:v> $17 650,00 </c:v>
                </c:pt>
                <c:pt idx="30382">
                  <c:v> $19 575,00 </c:v>
                </c:pt>
                <c:pt idx="30383">
                  <c:v> $17 575,00 </c:v>
                </c:pt>
                <c:pt idx="30384">
                  <c:v> $25 400,00 </c:v>
                </c:pt>
                <c:pt idx="30385">
                  <c:v> $20 900,00 </c:v>
                </c:pt>
                <c:pt idx="30386">
                  <c:v> $26 275,00 </c:v>
                </c:pt>
                <c:pt idx="30387">
                  <c:v> $21 775,00 </c:v>
                </c:pt>
                <c:pt idx="30388">
                  <c:v> $18 600,00 </c:v>
                </c:pt>
                <c:pt idx="30389">
                  <c:v> $19 475,00 </c:v>
                </c:pt>
                <c:pt idx="30390">
                  <c:v> $24 300,00 </c:v>
                </c:pt>
                <c:pt idx="30391">
                  <c:v> $19 950,00 </c:v>
                </c:pt>
                <c:pt idx="30392">
                  <c:v> $25 175,00 </c:v>
                </c:pt>
                <c:pt idx="30393">
                  <c:v> $20 825,00 </c:v>
                </c:pt>
                <c:pt idx="30394">
                  <c:v> $19 200,00 </c:v>
                </c:pt>
                <c:pt idx="30395">
                  <c:v> $20 075,00 </c:v>
                </c:pt>
                <c:pt idx="30396">
                  <c:v> $18 700,00 </c:v>
                </c:pt>
                <c:pt idx="30397">
                  <c:v> $17 995,00 </c:v>
                </c:pt>
                <c:pt idx="30398">
                  <c:v> $19 885,00 </c:v>
                </c:pt>
                <c:pt idx="30399">
                  <c:v> $19 180,00 </c:v>
                </c:pt>
                <c:pt idx="30400">
                  <c:v> $17 650,00 </c:v>
                </c:pt>
                <c:pt idx="30401">
                  <c:v> $16 700,00 </c:v>
                </c:pt>
                <c:pt idx="30402">
                  <c:v> $19 450,00 </c:v>
                </c:pt>
                <c:pt idx="30403">
                  <c:v> $18 525,00 </c:v>
                </c:pt>
                <c:pt idx="30404">
                  <c:v> $17 575,00 </c:v>
                </c:pt>
                <c:pt idx="30405">
                  <c:v> $24 170,00 </c:v>
                </c:pt>
                <c:pt idx="30406">
                  <c:v> $19 950,00 </c:v>
                </c:pt>
                <c:pt idx="30407">
                  <c:v> $25 045,00 </c:v>
                </c:pt>
                <c:pt idx="30408">
                  <c:v> $20 825,00 </c:v>
                </c:pt>
                <c:pt idx="30409">
                  <c:v> $19 200,00 </c:v>
                </c:pt>
                <c:pt idx="30410">
                  <c:v> $20 075,00 </c:v>
                </c:pt>
                <c:pt idx="30411">
                  <c:v> $18 700,00 </c:v>
                </c:pt>
                <c:pt idx="30412">
                  <c:v> $17 995,00 </c:v>
                </c:pt>
                <c:pt idx="30413">
                  <c:v> $19 885,00 </c:v>
                </c:pt>
                <c:pt idx="30414">
                  <c:v> $19 180,00 </c:v>
                </c:pt>
                <c:pt idx="30415">
                  <c:v> $17 650,00 </c:v>
                </c:pt>
                <c:pt idx="30416">
                  <c:v> $16 700,00 </c:v>
                </c:pt>
                <c:pt idx="30417">
                  <c:v> $17 650,00 </c:v>
                </c:pt>
                <c:pt idx="30418">
                  <c:v> $16 700,00 </c:v>
                </c:pt>
                <c:pt idx="30419">
                  <c:v> $18 525,00 </c:v>
                </c:pt>
                <c:pt idx="30420">
                  <c:v> $17 575,00 </c:v>
                </c:pt>
                <c:pt idx="30421">
                  <c:v> $18 525,00 </c:v>
                </c:pt>
                <c:pt idx="30422">
                  <c:v> $14 845,00 </c:v>
                </c:pt>
                <c:pt idx="30423">
                  <c:v> $16 500,00 </c:v>
                </c:pt>
                <c:pt idx="30424">
                  <c:v> $15 770,00 </c:v>
                </c:pt>
                <c:pt idx="30425">
                  <c:v> $20 955,00 </c:v>
                </c:pt>
                <c:pt idx="30426">
                  <c:v> $14 845,00 </c:v>
                </c:pt>
                <c:pt idx="30427">
                  <c:v> $16 500,00 </c:v>
                </c:pt>
                <c:pt idx="30428">
                  <c:v> $20 955,00 </c:v>
                </c:pt>
                <c:pt idx="30429">
                  <c:v> $14 595,00 </c:v>
                </c:pt>
                <c:pt idx="30430">
                  <c:v> $16 500,00 </c:v>
                </c:pt>
                <c:pt idx="30431">
                  <c:v> $15 770,00 </c:v>
                </c:pt>
                <c:pt idx="30432">
                  <c:v> $15 995,00 </c:v>
                </c:pt>
                <c:pt idx="30433">
                  <c:v> $14 990,00 </c:v>
                </c:pt>
                <c:pt idx="30434">
                  <c:v> $20 955,00 </c:v>
                </c:pt>
                <c:pt idx="30435">
                  <c:v> $16 945,00 </c:v>
                </c:pt>
                <c:pt idx="30436">
                  <c:v> $14 595,00 </c:v>
                </c:pt>
                <c:pt idx="30437">
                  <c:v> $16 500,00 </c:v>
                </c:pt>
                <c:pt idx="30438">
                  <c:v> $15 995,00 </c:v>
                </c:pt>
                <c:pt idx="30439">
                  <c:v> $14 990,00 </c:v>
                </c:pt>
                <c:pt idx="30440">
                  <c:v> $20 955,00 </c:v>
                </c:pt>
                <c:pt idx="30441">
                  <c:v> $16 945,00 </c:v>
                </c:pt>
                <c:pt idx="30442">
                  <c:v> $14 570,00 </c:v>
                </c:pt>
                <c:pt idx="30443">
                  <c:v> $15 530,00 </c:v>
                </c:pt>
                <c:pt idx="30444">
                  <c:v> $15 745,00 </c:v>
                </c:pt>
                <c:pt idx="30445">
                  <c:v> $15 370,00 </c:v>
                </c:pt>
                <c:pt idx="30446">
                  <c:v> $14 965,00 </c:v>
                </c:pt>
                <c:pt idx="30447">
                  <c:v> $20 930,00 </c:v>
                </c:pt>
                <c:pt idx="30448">
                  <c:v> $16 920,00 </c:v>
                </c:pt>
                <c:pt idx="30449">
                  <c:v> $14 570,00 </c:v>
                </c:pt>
                <c:pt idx="30450">
                  <c:v> $15 530,00 </c:v>
                </c:pt>
                <c:pt idx="30451">
                  <c:v> $15 745,00 </c:v>
                </c:pt>
                <c:pt idx="30452">
                  <c:v> $15 370,00 </c:v>
                </c:pt>
                <c:pt idx="30453">
                  <c:v> $14 965,00 </c:v>
                </c:pt>
                <c:pt idx="30454">
                  <c:v> $20 930,00 </c:v>
                </c:pt>
                <c:pt idx="30455">
                  <c:v> $16 920,00 </c:v>
                </c:pt>
                <c:pt idx="30456">
                  <c:v> $14 500,00 </c:v>
                </c:pt>
                <c:pt idx="30457">
                  <c:v> $15 425,00 </c:v>
                </c:pt>
                <c:pt idx="30458">
                  <c:v> $14 410,00 </c:v>
                </c:pt>
                <c:pt idx="30459">
                  <c:v> $20 610,00 </c:v>
                </c:pt>
                <c:pt idx="30460">
                  <c:v> $16 300,00 </c:v>
                </c:pt>
                <c:pt idx="30461">
                  <c:v> $14 250,00 </c:v>
                </c:pt>
                <c:pt idx="30462">
                  <c:v> $14 500,00 </c:v>
                </c:pt>
                <c:pt idx="30463">
                  <c:v> $20 610,00 </c:v>
                </c:pt>
                <c:pt idx="30464">
                  <c:v> $16 300,00 </c:v>
                </c:pt>
                <c:pt idx="30465">
                  <c:v> $14 250,00 </c:v>
                </c:pt>
                <c:pt idx="30466">
                  <c:v> $15 480,00 </c:v>
                </c:pt>
                <c:pt idx="30467">
                  <c:v> $11 670,00 </c:v>
                </c:pt>
                <c:pt idx="30468">
                  <c:v> $11 915,00 </c:v>
                </c:pt>
                <c:pt idx="30469">
                  <c:v> $12 935,00 </c:v>
                </c:pt>
                <c:pt idx="30470">
                  <c:v> $11 370,00 </c:v>
                </c:pt>
                <c:pt idx="30471">
                  <c:v> $12 390,00 </c:v>
                </c:pt>
                <c:pt idx="30472">
                  <c:v> $10 630,00 </c:v>
                </c:pt>
                <c:pt idx="30473">
                  <c:v> $11 230,00 </c:v>
                </c:pt>
                <c:pt idx="30474">
                  <c:v> $10 930,00 </c:v>
                </c:pt>
                <c:pt idx="30475">
                  <c:v> $11 455,00 </c:v>
                </c:pt>
                <c:pt idx="30476">
                  <c:v> $12 435,00 </c:v>
                </c:pt>
                <c:pt idx="30477">
                  <c:v> $10 930,00 </c:v>
                </c:pt>
                <c:pt idx="30478">
                  <c:v> $11 910,00 </c:v>
                </c:pt>
                <c:pt idx="30479">
                  <c:v> $14 880,00 </c:v>
                </c:pt>
                <c:pt idx="30480">
                  <c:v> $11 155,00 </c:v>
                </c:pt>
                <c:pt idx="30481">
                  <c:v> $9 995,00 </c:v>
                </c:pt>
                <c:pt idx="30482">
                  <c:v> $13 750,00 </c:v>
                </c:pt>
                <c:pt idx="30483">
                  <c:v> $10 495,00 </c:v>
                </c:pt>
                <c:pt idx="30484">
                  <c:v> $10 800,00 </c:v>
                </c:pt>
                <c:pt idx="30485">
                  <c:v> $11 495,00 </c:v>
                </c:pt>
                <c:pt idx="30486">
                  <c:v> $10 295,00 </c:v>
                </c:pt>
                <c:pt idx="30487">
                  <c:v> $10 990,00 </c:v>
                </c:pt>
                <c:pt idx="30488">
                  <c:v> $10 500,00 </c:v>
                </c:pt>
                <c:pt idx="30489">
                  <c:v> $25 595,00 </c:v>
                </c:pt>
                <c:pt idx="30490">
                  <c:v> $26 695,00 </c:v>
                </c:pt>
                <c:pt idx="30491">
                  <c:v> $24 295,00 </c:v>
                </c:pt>
                <c:pt idx="30492">
                  <c:v> $33 695,00 </c:v>
                </c:pt>
                <c:pt idx="30493">
                  <c:v> $33 645,00 </c:v>
                </c:pt>
                <c:pt idx="30494">
                  <c:v> $31 795,00 </c:v>
                </c:pt>
                <c:pt idx="30495">
                  <c:v> $34 995,00 </c:v>
                </c:pt>
                <c:pt idx="30496">
                  <c:v> $34 945,00 </c:v>
                </c:pt>
                <c:pt idx="30497">
                  <c:v> $38 895,00 </c:v>
                </c:pt>
                <c:pt idx="30498">
                  <c:v> $37 195,00 </c:v>
                </c:pt>
                <c:pt idx="30499">
                  <c:v> $33 095,00 </c:v>
                </c:pt>
                <c:pt idx="30500">
                  <c:v> $27 995,00 </c:v>
                </c:pt>
                <c:pt idx="30501">
                  <c:v> $25 895,00 </c:v>
                </c:pt>
                <c:pt idx="30502">
                  <c:v> $26 750,00 </c:v>
                </c:pt>
                <c:pt idx="30503">
                  <c:v> $24 595,00 </c:v>
                </c:pt>
                <c:pt idx="30504">
                  <c:v> $36 250,00 </c:v>
                </c:pt>
                <c:pt idx="30505">
                  <c:v> $31 090,00 </c:v>
                </c:pt>
                <c:pt idx="30506">
                  <c:v> $37 550,00 </c:v>
                </c:pt>
                <c:pt idx="30507">
                  <c:v> $32 390,00 </c:v>
                </c:pt>
                <c:pt idx="30508">
                  <c:v> $28 050,00 </c:v>
                </c:pt>
                <c:pt idx="30509">
                  <c:v> $28 700,00 </c:v>
                </c:pt>
                <c:pt idx="30510">
                  <c:v> $36 420,00 </c:v>
                </c:pt>
                <c:pt idx="30511">
                  <c:v> $33 365,00 </c:v>
                </c:pt>
                <c:pt idx="30512">
                  <c:v> $26 865,00 </c:v>
                </c:pt>
                <c:pt idx="30513">
                  <c:v> $30 675,00 </c:v>
                </c:pt>
                <c:pt idx="30514">
                  <c:v> $34 445,00 </c:v>
                </c:pt>
                <c:pt idx="30515">
                  <c:v> $31 390,00 </c:v>
                </c:pt>
                <c:pt idx="30516">
                  <c:v> $24 890,00 </c:v>
                </c:pt>
                <c:pt idx="30517">
                  <c:v> $37 650,00 </c:v>
                </c:pt>
                <c:pt idx="30518">
                  <c:v> $33 235,00 </c:v>
                </c:pt>
                <c:pt idx="30519">
                  <c:v> $35 565,00 </c:v>
                </c:pt>
                <c:pt idx="30520">
                  <c:v> $30 225,00 </c:v>
                </c:pt>
                <c:pt idx="30521">
                  <c:v> $28 230,00 </c:v>
                </c:pt>
                <c:pt idx="30522">
                  <c:v> $39 625,00 </c:v>
                </c:pt>
                <c:pt idx="30523">
                  <c:v> $31 260,00 </c:v>
                </c:pt>
                <c:pt idx="30524">
                  <c:v> $33 590,00 </c:v>
                </c:pt>
                <c:pt idx="30525">
                  <c:v> $28 250,00 </c:v>
                </c:pt>
                <c:pt idx="30526">
                  <c:v> $26 255,00 </c:v>
                </c:pt>
                <c:pt idx="30527">
                  <c:v> $36 880,00 </c:v>
                </c:pt>
                <c:pt idx="30528">
                  <c:v> $31 920,00 </c:v>
                </c:pt>
                <c:pt idx="30529">
                  <c:v> $34 950,00 </c:v>
                </c:pt>
                <c:pt idx="30530">
                  <c:v> $27 340,00 </c:v>
                </c:pt>
                <c:pt idx="30531">
                  <c:v> $27 285,00 </c:v>
                </c:pt>
                <c:pt idx="30532">
                  <c:v> $38 835,00 </c:v>
                </c:pt>
                <c:pt idx="30533">
                  <c:v> $23 305,00 </c:v>
                </c:pt>
                <c:pt idx="30534">
                  <c:v> $29 965,00 </c:v>
                </c:pt>
                <c:pt idx="30535">
                  <c:v> $32 995,00 </c:v>
                </c:pt>
                <c:pt idx="30536">
                  <c:v> $27 340,00 </c:v>
                </c:pt>
                <c:pt idx="30537">
                  <c:v> $25 330,00 </c:v>
                </c:pt>
                <c:pt idx="30538">
                  <c:v> $24 700,00 </c:v>
                </c:pt>
                <c:pt idx="30539">
                  <c:v> $36 820,00 </c:v>
                </c:pt>
                <c:pt idx="30540">
                  <c:v> $33 055,00 </c:v>
                </c:pt>
                <c:pt idx="30541">
                  <c:v> $31 115,00 </c:v>
                </c:pt>
                <c:pt idx="30542">
                  <c:v> $28 455,00 </c:v>
                </c:pt>
                <c:pt idx="30543">
                  <c:v> $26 655,00 </c:v>
                </c:pt>
                <c:pt idx="30544">
                  <c:v> $22 995,00 </c:v>
                </c:pt>
                <c:pt idx="30545">
                  <c:v> $34 865,00 </c:v>
                </c:pt>
                <c:pt idx="30546">
                  <c:v> $31 100,00 </c:v>
                </c:pt>
                <c:pt idx="30547">
                  <c:v> $29 160,00 </c:v>
                </c:pt>
                <c:pt idx="30548">
                  <c:v> $26 500,00 </c:v>
                </c:pt>
                <c:pt idx="30549">
                  <c:v> $25 175,00 </c:v>
                </c:pt>
                <c:pt idx="30550">
                  <c:v> $37 780,00 </c:v>
                </c:pt>
                <c:pt idx="30551">
                  <c:v> $35 930,00 </c:v>
                </c:pt>
                <c:pt idx="30552">
                  <c:v> $32 480,00 </c:v>
                </c:pt>
                <c:pt idx="30553">
                  <c:v> $30 590,00 </c:v>
                </c:pt>
                <c:pt idx="30554">
                  <c:v> $27 895,00 </c:v>
                </c:pt>
                <c:pt idx="30555">
                  <c:v> $26 295,00 </c:v>
                </c:pt>
                <c:pt idx="30556">
                  <c:v> $37 780,00 </c:v>
                </c:pt>
                <c:pt idx="30557">
                  <c:v> $22 840,00 </c:v>
                </c:pt>
                <c:pt idx="30558">
                  <c:v> $34 695,00 </c:v>
                </c:pt>
                <c:pt idx="30559">
                  <c:v> $33 975,00 </c:v>
                </c:pt>
                <c:pt idx="30560">
                  <c:v> $30 525,00 </c:v>
                </c:pt>
                <c:pt idx="30561">
                  <c:v> $28 635,00 </c:v>
                </c:pt>
                <c:pt idx="30562">
                  <c:v> $25 940,00 </c:v>
                </c:pt>
                <c:pt idx="30563">
                  <c:v> $24 340,00 </c:v>
                </c:pt>
                <c:pt idx="30564">
                  <c:v> $24 820,00 </c:v>
                </c:pt>
                <c:pt idx="30565">
                  <c:v> $37 390,00 </c:v>
                </c:pt>
                <c:pt idx="30566">
                  <c:v> $35 090,00 </c:v>
                </c:pt>
                <c:pt idx="30567">
                  <c:v> $32 380,00 </c:v>
                </c:pt>
                <c:pt idx="30568">
                  <c:v> $30 170,00 </c:v>
                </c:pt>
                <c:pt idx="30569">
                  <c:v> $26 775,00 </c:v>
                </c:pt>
                <c:pt idx="30570">
                  <c:v> $34 290,00 </c:v>
                </c:pt>
                <c:pt idx="30571">
                  <c:v> $33 135,00 </c:v>
                </c:pt>
                <c:pt idx="30572">
                  <c:v> $30 425,00 </c:v>
                </c:pt>
                <c:pt idx="30573">
                  <c:v> $28 215,00 </c:v>
                </c:pt>
                <c:pt idx="30574">
                  <c:v> $23 720,00 </c:v>
                </c:pt>
                <c:pt idx="30575">
                  <c:v> $26 250,00 </c:v>
                </c:pt>
                <c:pt idx="30576">
                  <c:v> $27 750,00 </c:v>
                </c:pt>
                <c:pt idx="30577">
                  <c:v> $31 550,00 </c:v>
                </c:pt>
                <c:pt idx="30578">
                  <c:v> $28 765,00 </c:v>
                </c:pt>
                <c:pt idx="30579">
                  <c:v> $27 405,00 </c:v>
                </c:pt>
                <c:pt idx="30580">
                  <c:v> $23 200,00 </c:v>
                </c:pt>
                <c:pt idx="30581">
                  <c:v> $24 300,00 </c:v>
                </c:pt>
                <c:pt idx="30582">
                  <c:v> $29 700,00 </c:v>
                </c:pt>
                <c:pt idx="30583">
                  <c:v> $33 500,00 </c:v>
                </c:pt>
                <c:pt idx="30584">
                  <c:v> $30 715,00 </c:v>
                </c:pt>
                <c:pt idx="30585">
                  <c:v> $29 355,00 </c:v>
                </c:pt>
                <c:pt idx="30586">
                  <c:v> $28 875,00 </c:v>
                </c:pt>
                <c:pt idx="30587">
                  <c:v> $30 990,00 </c:v>
                </c:pt>
                <c:pt idx="30588">
                  <c:v> $28 275,00 </c:v>
                </c:pt>
                <c:pt idx="30589">
                  <c:v> $26 925,00 </c:v>
                </c:pt>
                <c:pt idx="30590">
                  <c:v> $23 200,00 </c:v>
                </c:pt>
                <c:pt idx="30591">
                  <c:v> $24 300,00 </c:v>
                </c:pt>
                <c:pt idx="30592">
                  <c:v> $30 225,00 </c:v>
                </c:pt>
                <c:pt idx="30593">
                  <c:v> $32 940,00 </c:v>
                </c:pt>
                <c:pt idx="30594">
                  <c:v> $34 095,00 </c:v>
                </c:pt>
                <c:pt idx="30595">
                  <c:v> $43 345,00 </c:v>
                </c:pt>
                <c:pt idx="30596">
                  <c:v> $41 395,00 </c:v>
                </c:pt>
                <c:pt idx="30597">
                  <c:v> $39 245,00 </c:v>
                </c:pt>
                <c:pt idx="30598">
                  <c:v> $37 295,00 </c:v>
                </c:pt>
                <c:pt idx="30599">
                  <c:v> $35 495,00 </c:v>
                </c:pt>
                <c:pt idx="30600">
                  <c:v> $30 895,00 </c:v>
                </c:pt>
                <c:pt idx="30601">
                  <c:v> $45 145,00 </c:v>
                </c:pt>
                <c:pt idx="30602">
                  <c:v> $48 395,00 </c:v>
                </c:pt>
                <c:pt idx="30603">
                  <c:v> $43 195,00 </c:v>
                </c:pt>
                <c:pt idx="30604">
                  <c:v> $41 045,00 </c:v>
                </c:pt>
                <c:pt idx="30605">
                  <c:v> $39 095,00 </c:v>
                </c:pt>
                <c:pt idx="30606">
                  <c:v> $37 295,00 </c:v>
                </c:pt>
                <c:pt idx="30607">
                  <c:v> $35 550,00 </c:v>
                </c:pt>
                <c:pt idx="30608">
                  <c:v> $41 140,00 </c:v>
                </c:pt>
                <c:pt idx="30609">
                  <c:v> $37 340,00 </c:v>
                </c:pt>
                <c:pt idx="30610">
                  <c:v> $35 240,00 </c:v>
                </c:pt>
                <c:pt idx="30611">
                  <c:v> $32 150,00 </c:v>
                </c:pt>
                <c:pt idx="30612">
                  <c:v> $33 750,00 </c:v>
                </c:pt>
                <c:pt idx="30613">
                  <c:v> $39 410,00 </c:v>
                </c:pt>
                <c:pt idx="30614">
                  <c:v> $35 940,00 </c:v>
                </c:pt>
                <c:pt idx="30615">
                  <c:v> $33 840,00 </c:v>
                </c:pt>
                <c:pt idx="30616">
                  <c:v> $30 750,00 </c:v>
                </c:pt>
                <c:pt idx="30617">
                  <c:v> $48 740,00 </c:v>
                </c:pt>
                <c:pt idx="30618">
                  <c:v> $42 940,00 </c:v>
                </c:pt>
                <c:pt idx="30619">
                  <c:v> $39 140,00 </c:v>
                </c:pt>
                <c:pt idx="30620">
                  <c:v> $37 040,00 </c:v>
                </c:pt>
                <c:pt idx="30621">
                  <c:v> $33 950,00 </c:v>
                </c:pt>
                <c:pt idx="30622">
                  <c:v> $22 995,00 </c:v>
                </c:pt>
                <c:pt idx="30623">
                  <c:v> $34 650,00 </c:v>
                </c:pt>
                <c:pt idx="30624">
                  <c:v> $29 145,00 </c:v>
                </c:pt>
                <c:pt idx="30625">
                  <c:v> $24 995,00 </c:v>
                </c:pt>
                <c:pt idx="30626">
                  <c:v> $31 650,00 </c:v>
                </c:pt>
                <c:pt idx="30627">
                  <c:v> $29 595,00 </c:v>
                </c:pt>
                <c:pt idx="30628">
                  <c:v> $26 295,00 </c:v>
                </c:pt>
                <c:pt idx="30629">
                  <c:v> $23 975,00 </c:v>
                </c:pt>
                <c:pt idx="30630">
                  <c:v>$27 871,67</c:v>
                </c:pt>
                <c:pt idx="30631">
                  <c:v>$27 871,67</c:v>
                </c:pt>
                <c:pt idx="30632">
                  <c:v> $36 835,00 </c:v>
                </c:pt>
                <c:pt idx="30633">
                  <c:v>$27 871,67</c:v>
                </c:pt>
                <c:pt idx="30634">
                  <c:v>$27 871,67</c:v>
                </c:pt>
                <c:pt idx="30635">
                  <c:v>$27 871,67</c:v>
                </c:pt>
                <c:pt idx="30636">
                  <c:v>$27 871,67</c:v>
                </c:pt>
                <c:pt idx="30637">
                  <c:v>$27 871,67</c:v>
                </c:pt>
                <c:pt idx="30638">
                  <c:v>$27 871,67</c:v>
                </c:pt>
                <c:pt idx="30639">
                  <c:v> $34 270,00 </c:v>
                </c:pt>
                <c:pt idx="30640">
                  <c:v> $30 495,00 </c:v>
                </c:pt>
                <c:pt idx="30641">
                  <c:v> $28 410,00 </c:v>
                </c:pt>
                <c:pt idx="30642">
                  <c:v> $26 280,00 </c:v>
                </c:pt>
                <c:pt idx="30643">
                  <c:v> $22 440,00 </c:v>
                </c:pt>
                <c:pt idx="30644">
                  <c:v> $24 750,00 </c:v>
                </c:pt>
                <c:pt idx="30645">
                  <c:v> $23 975,00 </c:v>
                </c:pt>
                <c:pt idx="30646">
                  <c:v> $34 270,00 </c:v>
                </c:pt>
                <c:pt idx="30647">
                  <c:v> $30 495,00 </c:v>
                </c:pt>
                <c:pt idx="30648">
                  <c:v> $28 410,00 </c:v>
                </c:pt>
                <c:pt idx="30649">
                  <c:v> $26 280,00 </c:v>
                </c:pt>
                <c:pt idx="30650">
                  <c:v> $22 440,00 </c:v>
                </c:pt>
                <c:pt idx="30651">
                  <c:v> $24 750,00 </c:v>
                </c:pt>
                <c:pt idx="30652">
                  <c:v> $23 995,00 </c:v>
                </c:pt>
                <c:pt idx="30653">
                  <c:v> $26 915,00 </c:v>
                </c:pt>
                <c:pt idx="30654">
                  <c:v> $21 340,00 </c:v>
                </c:pt>
                <c:pt idx="30655">
                  <c:v> $27 095,00 </c:v>
                </c:pt>
                <c:pt idx="30656">
                  <c:v> $26 915,00 </c:v>
                </c:pt>
                <c:pt idx="30657">
                  <c:v> $21 340,00 </c:v>
                </c:pt>
                <c:pt idx="30658">
                  <c:v> $35 995,00 </c:v>
                </c:pt>
                <c:pt idx="30659">
                  <c:v> $33 925,00 </c:v>
                </c:pt>
                <c:pt idx="30660">
                  <c:v> $30 850,00 </c:v>
                </c:pt>
                <c:pt idx="30661">
                  <c:v> $29 125,00 </c:v>
                </c:pt>
                <c:pt idx="30662">
                  <c:v> $24 375,00 </c:v>
                </c:pt>
                <c:pt idx="30663">
                  <c:v> $28 115,00 </c:v>
                </c:pt>
                <c:pt idx="30664">
                  <c:v> $31 790,00 </c:v>
                </c:pt>
                <c:pt idx="30665">
                  <c:v> $28 105,00 </c:v>
                </c:pt>
                <c:pt idx="30666">
                  <c:v> $23 995,00 </c:v>
                </c:pt>
                <c:pt idx="30667">
                  <c:v> $24 375,00 </c:v>
                </c:pt>
                <c:pt idx="30668">
                  <c:v> $28 115,00 </c:v>
                </c:pt>
                <c:pt idx="30669">
                  <c:v> $31 790,00 </c:v>
                </c:pt>
                <c:pt idx="30670">
                  <c:v> $28 105,00 </c:v>
                </c:pt>
                <c:pt idx="30671">
                  <c:v> $26 280,00 </c:v>
                </c:pt>
                <c:pt idx="30672">
                  <c:v> $22 440,00 </c:v>
                </c:pt>
                <c:pt idx="30673">
                  <c:v> $26 695,00 </c:v>
                </c:pt>
                <c:pt idx="30674">
                  <c:v> $34 265,00 </c:v>
                </c:pt>
                <c:pt idx="30675">
                  <c:v> $29 665,00 </c:v>
                </c:pt>
                <c:pt idx="30676">
                  <c:v> $23 945,00 </c:v>
                </c:pt>
                <c:pt idx="30677">
                  <c:v> $20 845,00 </c:v>
                </c:pt>
                <c:pt idx="30678">
                  <c:v> $20 845,00 </c:v>
                </c:pt>
                <c:pt idx="30679">
                  <c:v> $23 945,00 </c:v>
                </c:pt>
                <c:pt idx="30680">
                  <c:v> $23 495,00 </c:v>
                </c:pt>
                <c:pt idx="30681">
                  <c:v> $25 845,00 </c:v>
                </c:pt>
                <c:pt idx="30682">
                  <c:v> $26 995,00 </c:v>
                </c:pt>
                <c:pt idx="30683">
                  <c:v> $25 045,00 </c:v>
                </c:pt>
                <c:pt idx="30684">
                  <c:v> $22 245,00 </c:v>
                </c:pt>
                <c:pt idx="30685">
                  <c:v> $21 945,00 </c:v>
                </c:pt>
                <c:pt idx="30686">
                  <c:v> $21 945,00 </c:v>
                </c:pt>
                <c:pt idx="30687">
                  <c:v> $23 495,00 </c:v>
                </c:pt>
                <c:pt idx="30688">
                  <c:v> $25 845,00 </c:v>
                </c:pt>
                <c:pt idx="30689">
                  <c:v> $26 995,00 </c:v>
                </c:pt>
                <c:pt idx="30690">
                  <c:v> $25 045,00 </c:v>
                </c:pt>
                <c:pt idx="30691">
                  <c:v> $22 245,00 </c:v>
                </c:pt>
                <c:pt idx="30692">
                  <c:v> $26 675,00 </c:v>
                </c:pt>
                <c:pt idx="30693">
                  <c:v> $33 395,00 </c:v>
                </c:pt>
                <c:pt idx="30694">
                  <c:v> $30 375,00 </c:v>
                </c:pt>
                <c:pt idx="30695">
                  <c:v> $28 675,00 </c:v>
                </c:pt>
                <c:pt idx="30696">
                  <c:v> $26 475,00 </c:v>
                </c:pt>
                <c:pt idx="30697">
                  <c:v> $24 775,00 </c:v>
                </c:pt>
                <c:pt idx="30698">
                  <c:v> $20 995,00 </c:v>
                </c:pt>
                <c:pt idx="30699">
                  <c:v> $26 475,00 </c:v>
                </c:pt>
                <c:pt idx="30700">
                  <c:v> $24 775,00 </c:v>
                </c:pt>
                <c:pt idx="30701">
                  <c:v> $20 995,00 </c:v>
                </c:pt>
                <c:pt idx="30702">
                  <c:v> $24 185,00 </c:v>
                </c:pt>
                <c:pt idx="30703">
                  <c:v> $27 675,00 </c:v>
                </c:pt>
                <c:pt idx="30704">
                  <c:v> $31 295,00 </c:v>
                </c:pt>
                <c:pt idx="30705">
                  <c:v> $26 695,00 </c:v>
                </c:pt>
                <c:pt idx="30706">
                  <c:v> $27 895,00 </c:v>
                </c:pt>
                <c:pt idx="30707">
                  <c:v> $25 875,00 </c:v>
                </c:pt>
                <c:pt idx="30708">
                  <c:v> $22 095,00 </c:v>
                </c:pt>
                <c:pt idx="30709">
                  <c:v> $23 995,00 </c:v>
                </c:pt>
                <c:pt idx="30710">
                  <c:v> $27 675,00 </c:v>
                </c:pt>
                <c:pt idx="30711">
                  <c:v> $31 295,00 </c:v>
                </c:pt>
                <c:pt idx="30712">
                  <c:v> $27 895,00 </c:v>
                </c:pt>
                <c:pt idx="30713">
                  <c:v> $21 945,00 </c:v>
                </c:pt>
                <c:pt idx="30714">
                  <c:v> $33 525,00 </c:v>
                </c:pt>
                <c:pt idx="30715">
                  <c:v> $30 895,00 </c:v>
                </c:pt>
                <c:pt idx="30716">
                  <c:v> $29 235,00 </c:v>
                </c:pt>
                <c:pt idx="30717">
                  <c:v> $23 945,00 </c:v>
                </c:pt>
                <c:pt idx="30718">
                  <c:v> $23 945,00 </c:v>
                </c:pt>
                <c:pt idx="30719">
                  <c:v> $23 495,00 </c:v>
                </c:pt>
                <c:pt idx="30720">
                  <c:v> $30 425,00 </c:v>
                </c:pt>
                <c:pt idx="30721">
                  <c:v> $28 925,00 </c:v>
                </c:pt>
                <c:pt idx="30722">
                  <c:v> $26 995,00 </c:v>
                </c:pt>
                <c:pt idx="30723">
                  <c:v> $25 845,00 </c:v>
                </c:pt>
                <c:pt idx="30724">
                  <c:v> $25 045,00 </c:v>
                </c:pt>
                <c:pt idx="30725">
                  <c:v> $22 945,00 </c:v>
                </c:pt>
                <c:pt idx="30726">
                  <c:v> $23 495,00 </c:v>
                </c:pt>
                <c:pt idx="30727">
                  <c:v> $30 425,00 </c:v>
                </c:pt>
                <c:pt idx="30728">
                  <c:v> $28 925,00 </c:v>
                </c:pt>
                <c:pt idx="30729">
                  <c:v> $26 995,00 </c:v>
                </c:pt>
                <c:pt idx="30730">
                  <c:v> $25 845,00 </c:v>
                </c:pt>
                <c:pt idx="30731">
                  <c:v> $25 045,00 </c:v>
                </c:pt>
                <c:pt idx="30732">
                  <c:v> $22 945,00 </c:v>
                </c:pt>
                <c:pt idx="30733">
                  <c:v> $26 225,00 </c:v>
                </c:pt>
                <c:pt idx="30734">
                  <c:v> $32 915,00 </c:v>
                </c:pt>
                <c:pt idx="30735">
                  <c:v> $29 885,00 </c:v>
                </c:pt>
                <c:pt idx="30736">
                  <c:v> $28 225,00 </c:v>
                </c:pt>
                <c:pt idx="30737">
                  <c:v> $20 845,00 </c:v>
                </c:pt>
                <c:pt idx="30738">
                  <c:v> $20 845,00 </c:v>
                </c:pt>
                <c:pt idx="30739">
                  <c:v> $21 945,00 </c:v>
                </c:pt>
                <c:pt idx="30740">
                  <c:v> $27 895,00 </c:v>
                </c:pt>
                <c:pt idx="30741">
                  <c:v> $32 950,00 </c:v>
                </c:pt>
                <c:pt idx="30742">
                  <c:v> $30 595,00 </c:v>
                </c:pt>
                <c:pt idx="30743">
                  <c:v> $28 995,00 </c:v>
                </c:pt>
                <c:pt idx="30744">
                  <c:v> $23 725,00 </c:v>
                </c:pt>
                <c:pt idx="30745">
                  <c:v> $20 590,00 </c:v>
                </c:pt>
                <c:pt idx="30746">
                  <c:v> $23 725,00 </c:v>
                </c:pt>
                <c:pt idx="30747">
                  <c:v> $20 590,00 </c:v>
                </c:pt>
                <c:pt idx="30748">
                  <c:v> $29 895,00 </c:v>
                </c:pt>
                <c:pt idx="30749">
                  <c:v> $29 895,00 </c:v>
                </c:pt>
                <c:pt idx="30750">
                  <c:v> $28 395,00 </c:v>
                </c:pt>
                <c:pt idx="30751">
                  <c:v> $26 795,00 </c:v>
                </c:pt>
                <c:pt idx="30752">
                  <c:v> $26 795,00 </c:v>
                </c:pt>
                <c:pt idx="30753">
                  <c:v> $25 625,00 </c:v>
                </c:pt>
                <c:pt idx="30754">
                  <c:v> $24 825,00 </c:v>
                </c:pt>
                <c:pt idx="30755">
                  <c:v> $22 690,00 </c:v>
                </c:pt>
                <c:pt idx="30756">
                  <c:v> $21 690,00 </c:v>
                </c:pt>
                <c:pt idx="30757">
                  <c:v> $28 395,00 </c:v>
                </c:pt>
                <c:pt idx="30758">
                  <c:v> $25 625,00 </c:v>
                </c:pt>
                <c:pt idx="30759">
                  <c:v> $24 825,00 </c:v>
                </c:pt>
                <c:pt idx="30760">
                  <c:v> $22 690,00 </c:v>
                </c:pt>
                <c:pt idx="30761">
                  <c:v> $21 690,00 </c:v>
                </c:pt>
                <c:pt idx="30762">
                  <c:v> $25 995,00 </c:v>
                </c:pt>
                <c:pt idx="30763">
                  <c:v> $32 195,00 </c:v>
                </c:pt>
                <c:pt idx="30764">
                  <c:v> $29 495,00 </c:v>
                </c:pt>
                <c:pt idx="30765">
                  <c:v> $28 755,00 </c:v>
                </c:pt>
                <c:pt idx="30766">
                  <c:v> $28 395,00 </c:v>
                </c:pt>
                <c:pt idx="30767">
                  <c:v> $28 755,00 </c:v>
                </c:pt>
                <c:pt idx="30768">
                  <c:v> $29 690,00 </c:v>
                </c:pt>
                <c:pt idx="30769">
                  <c:v> $39 200,00 </c:v>
                </c:pt>
                <c:pt idx="30770">
                  <c:v> $25 200,00 </c:v>
                </c:pt>
                <c:pt idx="30771">
                  <c:v> $26 275,00 </c:v>
                </c:pt>
                <c:pt idx="30772">
                  <c:v> $31 300,00 </c:v>
                </c:pt>
                <c:pt idx="30773">
                  <c:v> $29 100,00 </c:v>
                </c:pt>
                <c:pt idx="30774">
                  <c:v> $33 320,00 </c:v>
                </c:pt>
                <c:pt idx="30775">
                  <c:v> $25 320,00 </c:v>
                </c:pt>
                <c:pt idx="30776">
                  <c:v> $24 370,00 </c:v>
                </c:pt>
                <c:pt idx="30777">
                  <c:v> $31 370,00 </c:v>
                </c:pt>
                <c:pt idx="30778">
                  <c:v> $26 395,00 </c:v>
                </c:pt>
                <c:pt idx="30779">
                  <c:v> $25 445,00 </c:v>
                </c:pt>
                <c:pt idx="30780">
                  <c:v> $28 205,00 </c:v>
                </c:pt>
                <c:pt idx="30781">
                  <c:v> $30 790,00 </c:v>
                </c:pt>
                <c:pt idx="30782">
                  <c:v> $31 865,00 </c:v>
                </c:pt>
                <c:pt idx="30783">
                  <c:v> $33 615,00 </c:v>
                </c:pt>
                <c:pt idx="30784">
                  <c:v> $26 660,00 </c:v>
                </c:pt>
                <c:pt idx="30785">
                  <c:v> $24 360,00 </c:v>
                </c:pt>
                <c:pt idx="30786">
                  <c:v> $25 380,00 </c:v>
                </c:pt>
                <c:pt idx="30787">
                  <c:v> $23 070,00 </c:v>
                </c:pt>
                <c:pt idx="30788">
                  <c:v> $26 455,00 </c:v>
                </c:pt>
                <c:pt idx="30789">
                  <c:v> $24 145,00 </c:v>
                </c:pt>
                <c:pt idx="30790">
                  <c:v> $27 130,00 </c:v>
                </c:pt>
                <c:pt idx="30791">
                  <c:v> $41 160,00 </c:v>
                </c:pt>
                <c:pt idx="30792">
                  <c:v> $30 780,00 </c:v>
                </c:pt>
                <c:pt idx="30793">
                  <c:v> $31 855,00 </c:v>
                </c:pt>
                <c:pt idx="30794">
                  <c:v> $33 605,00 </c:v>
                </c:pt>
                <c:pt idx="30795">
                  <c:v> $25 660,00 </c:v>
                </c:pt>
                <c:pt idx="30796">
                  <c:v> $24 060,00 </c:v>
                </c:pt>
                <c:pt idx="30797">
                  <c:v> $24 380,00 </c:v>
                </c:pt>
                <c:pt idx="30798">
                  <c:v> $22 780,00 </c:v>
                </c:pt>
                <c:pt idx="30799">
                  <c:v> $25 455,00 </c:v>
                </c:pt>
                <c:pt idx="30800">
                  <c:v> $23 855,00 </c:v>
                </c:pt>
                <c:pt idx="30801">
                  <c:v> $26 130,00 </c:v>
                </c:pt>
                <c:pt idx="30802">
                  <c:v> $39 660,00 </c:v>
                </c:pt>
                <c:pt idx="30803">
                  <c:v> $27 205,00 </c:v>
                </c:pt>
                <c:pt idx="30804">
                  <c:v> $39 400,00 </c:v>
                </c:pt>
                <c:pt idx="30805">
                  <c:v> $29 550,00 </c:v>
                </c:pt>
                <c:pt idx="30806">
                  <c:v> $26 185,00 </c:v>
                </c:pt>
                <c:pt idx="30807">
                  <c:v> $30 625,00 </c:v>
                </c:pt>
                <c:pt idx="30808">
                  <c:v> $27 260,00 </c:v>
                </c:pt>
                <c:pt idx="30809">
                  <c:v> $32 375,00 </c:v>
                </c:pt>
                <c:pt idx="30810">
                  <c:v> $23 685,00 </c:v>
                </c:pt>
                <c:pt idx="30811">
                  <c:v> $22 550,00 </c:v>
                </c:pt>
                <c:pt idx="30812">
                  <c:v> $24 760,00 </c:v>
                </c:pt>
                <c:pt idx="30813">
                  <c:v> $23 625,00 </c:v>
                </c:pt>
                <c:pt idx="30814">
                  <c:v> $38 700,00 </c:v>
                </c:pt>
                <c:pt idx="30815">
                  <c:v> $40 200,00 </c:v>
                </c:pt>
                <c:pt idx="30816">
                  <c:v> $28 750,00 </c:v>
                </c:pt>
                <c:pt idx="30817">
                  <c:v> $25 385,00 </c:v>
                </c:pt>
                <c:pt idx="30818">
                  <c:v> $29 825,00 </c:v>
                </c:pt>
                <c:pt idx="30819">
                  <c:v> $26 460,00 </c:v>
                </c:pt>
                <c:pt idx="30820">
                  <c:v> $31 575,00 </c:v>
                </c:pt>
                <c:pt idx="30821">
                  <c:v> $22 885,00 </c:v>
                </c:pt>
                <c:pt idx="30822">
                  <c:v> $21 750,00 </c:v>
                </c:pt>
                <c:pt idx="30823">
                  <c:v> $23 960,00 </c:v>
                </c:pt>
                <c:pt idx="30824">
                  <c:v> $22 825,00 </c:v>
                </c:pt>
                <c:pt idx="30825">
                  <c:v> $37 900,00 </c:v>
                </c:pt>
                <c:pt idx="30826">
                  <c:v> $22 825,00 </c:v>
                </c:pt>
                <c:pt idx="30827">
                  <c:v> $38 700,00 </c:v>
                </c:pt>
                <c:pt idx="30828">
                  <c:v> $29 550,00 </c:v>
                </c:pt>
                <c:pt idx="30829">
                  <c:v> $25 050,00 </c:v>
                </c:pt>
                <c:pt idx="30830">
                  <c:v> $30 625,00 </c:v>
                </c:pt>
                <c:pt idx="30831">
                  <c:v> $26 125,00 </c:v>
                </c:pt>
                <c:pt idx="30832">
                  <c:v> $32 375,00 </c:v>
                </c:pt>
                <c:pt idx="30833">
                  <c:v> $27 875,00 </c:v>
                </c:pt>
                <c:pt idx="30834">
                  <c:v> $22 550,00 </c:v>
                </c:pt>
                <c:pt idx="30835">
                  <c:v> $23 625,00 </c:v>
                </c:pt>
                <c:pt idx="30836">
                  <c:v> $37 900,00 </c:v>
                </c:pt>
                <c:pt idx="30837">
                  <c:v> $28 750,00 </c:v>
                </c:pt>
                <c:pt idx="30838">
                  <c:v> $24 250,00 </c:v>
                </c:pt>
                <c:pt idx="30839">
                  <c:v> $29 825,00 </c:v>
                </c:pt>
                <c:pt idx="30840">
                  <c:v> $25 325,00 </c:v>
                </c:pt>
                <c:pt idx="30841">
                  <c:v> $31 575,00 </c:v>
                </c:pt>
                <c:pt idx="30842">
                  <c:v> $27 075,00 </c:v>
                </c:pt>
                <c:pt idx="30843">
                  <c:v> $21 750,00 </c:v>
                </c:pt>
                <c:pt idx="30844">
                  <c:v> $22 525,00 </c:v>
                </c:pt>
                <c:pt idx="30845">
                  <c:v> $29 010,00 </c:v>
                </c:pt>
                <c:pt idx="30846">
                  <c:v> $24 850,00 </c:v>
                </c:pt>
                <c:pt idx="30847">
                  <c:v> $31 835,00 </c:v>
                </c:pt>
                <c:pt idx="30848">
                  <c:v> $27 675,00 </c:v>
                </c:pt>
                <c:pt idx="30849">
                  <c:v> $30 085,00 </c:v>
                </c:pt>
                <c:pt idx="30850">
                  <c:v> $25 925,00 </c:v>
                </c:pt>
                <c:pt idx="30851">
                  <c:v> $22 250,00 </c:v>
                </c:pt>
                <c:pt idx="30852">
                  <c:v> $23 325,00 </c:v>
                </c:pt>
                <c:pt idx="30853">
                  <c:v> $28 210,00 </c:v>
                </c:pt>
                <c:pt idx="30854">
                  <c:v> $24 050,00 </c:v>
                </c:pt>
                <c:pt idx="30855">
                  <c:v> $31 035,00 </c:v>
                </c:pt>
                <c:pt idx="30856">
                  <c:v> $26 875,00 </c:v>
                </c:pt>
                <c:pt idx="30857">
                  <c:v> $29 285,00 </c:v>
                </c:pt>
                <c:pt idx="30858">
                  <c:v> $25 125,00 </c:v>
                </c:pt>
                <c:pt idx="30859">
                  <c:v> $21 450,00 </c:v>
                </c:pt>
                <c:pt idx="30860">
                  <c:v> $22 275,00 </c:v>
                </c:pt>
                <c:pt idx="30861">
                  <c:v> $28 455,00 </c:v>
                </c:pt>
                <c:pt idx="30862">
                  <c:v> $24 600,00 </c:v>
                </c:pt>
                <c:pt idx="30863">
                  <c:v> $31 180,00 </c:v>
                </c:pt>
                <c:pt idx="30864">
                  <c:v> $27 325,00 </c:v>
                </c:pt>
                <c:pt idx="30865">
                  <c:v> $29 530,00 </c:v>
                </c:pt>
                <c:pt idx="30866">
                  <c:v> $25 675,00 </c:v>
                </c:pt>
                <c:pt idx="30867">
                  <c:v> $22 000,00 </c:v>
                </c:pt>
                <c:pt idx="30868">
                  <c:v> $23 075,00 </c:v>
                </c:pt>
                <c:pt idx="30869">
                  <c:v> $27 655,00 </c:v>
                </c:pt>
                <c:pt idx="30870">
                  <c:v> $23 800,00 </c:v>
                </c:pt>
                <c:pt idx="30871">
                  <c:v> $30 380,00 </c:v>
                </c:pt>
                <c:pt idx="30872">
                  <c:v> $26 525,00 </c:v>
                </c:pt>
                <c:pt idx="30873">
                  <c:v> $28 730,00 </c:v>
                </c:pt>
                <c:pt idx="30874">
                  <c:v> $24 875,00 </c:v>
                </c:pt>
                <c:pt idx="30875">
                  <c:v> $21 200,00 </c:v>
                </c:pt>
                <c:pt idx="30876">
                  <c:v> $21 200,00 </c:v>
                </c:pt>
                <c:pt idx="30877">
                  <c:v> $24 350,00 </c:v>
                </c:pt>
                <c:pt idx="30878">
                  <c:v> $24 350,00 </c:v>
                </c:pt>
                <c:pt idx="30879">
                  <c:v> $21 750,00 </c:v>
                </c:pt>
                <c:pt idx="30880">
                  <c:v> $21 750,00 </c:v>
                </c:pt>
                <c:pt idx="30881">
                  <c:v> $23 800,00 </c:v>
                </c:pt>
                <c:pt idx="30882">
                  <c:v> $23 800,00 </c:v>
                </c:pt>
                <c:pt idx="30883">
                  <c:v> $21 200,00 </c:v>
                </c:pt>
                <c:pt idx="30884">
                  <c:v> $28 150,00 </c:v>
                </c:pt>
                <c:pt idx="30885">
                  <c:v> $20 750,00 </c:v>
                </c:pt>
                <c:pt idx="30886">
                  <c:v> $21 300,00 </c:v>
                </c:pt>
                <c:pt idx="30887">
                  <c:v> $21 300,00 </c:v>
                </c:pt>
                <c:pt idx="30888">
                  <c:v> $23 190,00 </c:v>
                </c:pt>
                <c:pt idx="30889">
                  <c:v> $23 190,00 </c:v>
                </c:pt>
                <c:pt idx="30890">
                  <c:v> $26 250,00 </c:v>
                </c:pt>
                <c:pt idx="30891">
                  <c:v> $21 200,00 </c:v>
                </c:pt>
                <c:pt idx="30892">
                  <c:v> $20 750,00 </c:v>
                </c:pt>
                <c:pt idx="30893">
                  <c:v> $26 250,00 </c:v>
                </c:pt>
                <c:pt idx="30894">
                  <c:v> $21 200,00 </c:v>
                </c:pt>
                <c:pt idx="30895">
                  <c:v> $21 890,00 </c:v>
                </c:pt>
                <c:pt idx="30896">
                  <c:v> $19 860,00 </c:v>
                </c:pt>
                <c:pt idx="30897">
                  <c:v> $22 320,00 </c:v>
                </c:pt>
                <c:pt idx="30898">
                  <c:v> $22 320,00 </c:v>
                </c:pt>
                <c:pt idx="30899">
                  <c:v> $19 430,00 </c:v>
                </c:pt>
                <c:pt idx="30900">
                  <c:v> $21 890,00 </c:v>
                </c:pt>
                <c:pt idx="30901">
                  <c:v> $21 890,00 </c:v>
                </c:pt>
                <c:pt idx="30902">
                  <c:v> $19 860,00 </c:v>
                </c:pt>
                <c:pt idx="30903">
                  <c:v> $22 320,00 </c:v>
                </c:pt>
                <c:pt idx="30904">
                  <c:v> $22 320,00 </c:v>
                </c:pt>
                <c:pt idx="30905">
                  <c:v> $19 430,00 </c:v>
                </c:pt>
                <c:pt idx="30906">
                  <c:v> $21 890,00 </c:v>
                </c:pt>
                <c:pt idx="30907">
                  <c:v> $18 490,00 </c:v>
                </c:pt>
                <c:pt idx="30908">
                  <c:v> $18 490,00 </c:v>
                </c:pt>
                <c:pt idx="30909">
                  <c:v> $18 790,00 </c:v>
                </c:pt>
                <c:pt idx="30910">
                  <c:v> $21 320,00 </c:v>
                </c:pt>
                <c:pt idx="30911">
                  <c:v> $22 120,00 </c:v>
                </c:pt>
                <c:pt idx="30912">
                  <c:v> $20 890,00 </c:v>
                </c:pt>
                <c:pt idx="30913">
                  <c:v> $17 990,00 </c:v>
                </c:pt>
                <c:pt idx="30914">
                  <c:v> $21 690,00 </c:v>
                </c:pt>
                <c:pt idx="30915">
                  <c:v> $23 075,00 </c:v>
                </c:pt>
                <c:pt idx="30916">
                  <c:v> $24 375,00 </c:v>
                </c:pt>
                <c:pt idx="30917">
                  <c:v> $23 500,00 </c:v>
                </c:pt>
                <c:pt idx="30918">
                  <c:v> $23 950,00 </c:v>
                </c:pt>
                <c:pt idx="30919">
                  <c:v> $17 860,00 </c:v>
                </c:pt>
                <c:pt idx="30920">
                  <c:v> $22 695,00 </c:v>
                </c:pt>
                <c:pt idx="30921">
                  <c:v> $21 820,00 </c:v>
                </c:pt>
                <c:pt idx="30922">
                  <c:v> $22 265,00 </c:v>
                </c:pt>
                <c:pt idx="30923">
                  <c:v> $18 735,00 </c:v>
                </c:pt>
                <c:pt idx="30924">
                  <c:v> $21 390,00 </c:v>
                </c:pt>
                <c:pt idx="30925">
                  <c:v> $14 950,00 </c:v>
                </c:pt>
                <c:pt idx="30926">
                  <c:v> $18 765,00 </c:v>
                </c:pt>
                <c:pt idx="30927">
                  <c:v> $17 970,00 </c:v>
                </c:pt>
                <c:pt idx="30928">
                  <c:v> $18 345,00 </c:v>
                </c:pt>
                <c:pt idx="30929">
                  <c:v> $15 745,00 </c:v>
                </c:pt>
                <c:pt idx="30930">
                  <c:v> $17 550,00 </c:v>
                </c:pt>
                <c:pt idx="30931">
                  <c:v> $15 590,00 </c:v>
                </c:pt>
                <c:pt idx="30932">
                  <c:v> $16 805,00 </c:v>
                </c:pt>
                <c:pt idx="30933">
                  <c:v> $16 010,00 </c:v>
                </c:pt>
                <c:pt idx="30934">
                  <c:v> $16 385,00 </c:v>
                </c:pt>
                <c:pt idx="30935">
                  <c:v> $14 770,00 </c:v>
                </c:pt>
                <c:pt idx="30936">
                  <c:v> $15 885,00 </c:v>
                </c:pt>
                <c:pt idx="30937">
                  <c:v> $15 565,00 </c:v>
                </c:pt>
                <c:pt idx="30938">
                  <c:v> $22 945,00 </c:v>
                </c:pt>
                <c:pt idx="30939">
                  <c:v> $31 795,00 </c:v>
                </c:pt>
                <c:pt idx="30940">
                  <c:v> $27 595,00 </c:v>
                </c:pt>
                <c:pt idx="30941">
                  <c:v> $28 895,00 </c:v>
                </c:pt>
                <c:pt idx="30942">
                  <c:v> $35 995,00 </c:v>
                </c:pt>
                <c:pt idx="30943">
                  <c:v> $32 895,00 </c:v>
                </c:pt>
                <c:pt idx="30944">
                  <c:v> $28 695,00 </c:v>
                </c:pt>
                <c:pt idx="30945">
                  <c:v> $29 995,00 </c:v>
                </c:pt>
                <c:pt idx="30946">
                  <c:v> $37 095,00 </c:v>
                </c:pt>
                <c:pt idx="30947">
                  <c:v> $24 395,00 </c:v>
                </c:pt>
                <c:pt idx="30948">
                  <c:v> $25 495,00 </c:v>
                </c:pt>
                <c:pt idx="30949">
                  <c:v> $24 145,00 </c:v>
                </c:pt>
                <c:pt idx="30950">
                  <c:v> $21 845,00 </c:v>
                </c:pt>
                <c:pt idx="30951">
                  <c:v> $25 245,00 </c:v>
                </c:pt>
                <c:pt idx="30952">
                  <c:v> $25 035,00 </c:v>
                </c:pt>
                <c:pt idx="30953">
                  <c:v> $30 470,00 </c:v>
                </c:pt>
                <c:pt idx="30954">
                  <c:v> $26 415,00 </c:v>
                </c:pt>
                <c:pt idx="30955">
                  <c:v> $35 070,00 </c:v>
                </c:pt>
                <c:pt idx="30956">
                  <c:v> $31 570,00 </c:v>
                </c:pt>
                <c:pt idx="30957">
                  <c:v> $27 515,00 </c:v>
                </c:pt>
                <c:pt idx="30958">
                  <c:v> $36 170,00 </c:v>
                </c:pt>
                <c:pt idx="30959">
                  <c:v> $23 655,00 </c:v>
                </c:pt>
                <c:pt idx="30960">
                  <c:v> $21 685,00 </c:v>
                </c:pt>
                <c:pt idx="30961">
                  <c:v> $23 935,00 </c:v>
                </c:pt>
                <c:pt idx="30962">
                  <c:v> $30 245,00 </c:v>
                </c:pt>
                <c:pt idx="30963">
                  <c:v> $27 320,00 </c:v>
                </c:pt>
                <c:pt idx="30964">
                  <c:v> $22 785,00 </c:v>
                </c:pt>
                <c:pt idx="30965">
                  <c:v> $19 595,00 </c:v>
                </c:pt>
                <c:pt idx="30966">
                  <c:v> $21 625,00 </c:v>
                </c:pt>
                <c:pt idx="30967">
                  <c:v>$26 360,88</c:v>
                </c:pt>
                <c:pt idx="30968">
                  <c:v>$26 360,88</c:v>
                </c:pt>
                <c:pt idx="30969">
                  <c:v>$26 360,88</c:v>
                </c:pt>
                <c:pt idx="30970">
                  <c:v> $20 175,00 </c:v>
                </c:pt>
                <c:pt idx="30971">
                  <c:v>$26 360,88</c:v>
                </c:pt>
                <c:pt idx="30972">
                  <c:v>$26 360,88</c:v>
                </c:pt>
                <c:pt idx="30973">
                  <c:v>$26 360,88</c:v>
                </c:pt>
                <c:pt idx="30974">
                  <c:v> $30 120,00 </c:v>
                </c:pt>
                <c:pt idx="30975">
                  <c:v> $28 625,00 </c:v>
                </c:pt>
                <c:pt idx="30976">
                  <c:v> $27 090,00 </c:v>
                </c:pt>
                <c:pt idx="30977">
                  <c:v> $25 595,00 </c:v>
                </c:pt>
                <c:pt idx="30978">
                  <c:v> $31 630,00 </c:v>
                </c:pt>
                <c:pt idx="30979">
                  <c:v> $30 135,00 </c:v>
                </c:pt>
                <c:pt idx="30980">
                  <c:v>$26 360,88</c:v>
                </c:pt>
                <c:pt idx="30981">
                  <c:v>$26 360,88</c:v>
                </c:pt>
                <c:pt idx="30982">
                  <c:v>$26 360,88</c:v>
                </c:pt>
                <c:pt idx="30983">
                  <c:v> $31 220,00 </c:v>
                </c:pt>
                <c:pt idx="30984">
                  <c:v> $29 725,00 </c:v>
                </c:pt>
                <c:pt idx="30985">
                  <c:v> $28 190,00 </c:v>
                </c:pt>
                <c:pt idx="30986">
                  <c:v> $26 695,00 </c:v>
                </c:pt>
                <c:pt idx="30987">
                  <c:v> $32 730,00 </c:v>
                </c:pt>
                <c:pt idx="30988">
                  <c:v> $31 235,00 </c:v>
                </c:pt>
                <c:pt idx="30989">
                  <c:v> $27 425,00 </c:v>
                </c:pt>
                <c:pt idx="30990">
                  <c:v> $25 225,00 </c:v>
                </c:pt>
                <c:pt idx="30991">
                  <c:v> $22 625,00 </c:v>
                </c:pt>
                <c:pt idx="30992">
                  <c:v> $21 275,00 </c:v>
                </c:pt>
                <c:pt idx="30993">
                  <c:v>$26 360,88</c:v>
                </c:pt>
                <c:pt idx="30994">
                  <c:v>$26 360,88</c:v>
                </c:pt>
                <c:pt idx="30995">
                  <c:v>$26 360,88</c:v>
                </c:pt>
                <c:pt idx="30996">
                  <c:v> $29 385,00 </c:v>
                </c:pt>
                <c:pt idx="30997">
                  <c:v> $27 025,00 </c:v>
                </c:pt>
                <c:pt idx="30998">
                  <c:v> $22 725,00 </c:v>
                </c:pt>
                <c:pt idx="30999">
                  <c:v> $24 995,00 </c:v>
                </c:pt>
                <c:pt idx="31000">
                  <c:v> $19 575,00 </c:v>
                </c:pt>
                <c:pt idx="31001">
                  <c:v> $18 495,00 </c:v>
                </c:pt>
                <c:pt idx="31002">
                  <c:v>$26 360,88</c:v>
                </c:pt>
                <c:pt idx="31003">
                  <c:v> $29 520,00 </c:v>
                </c:pt>
                <c:pt idx="31004">
                  <c:v> $28 025,00 </c:v>
                </c:pt>
                <c:pt idx="31005">
                  <c:v> $26 490,00 </c:v>
                </c:pt>
                <c:pt idx="31006">
                  <c:v> $24 995,00 </c:v>
                </c:pt>
                <c:pt idx="31007">
                  <c:v>$26 360,88</c:v>
                </c:pt>
                <c:pt idx="31008">
                  <c:v> $30 620,00 </c:v>
                </c:pt>
                <c:pt idx="31009">
                  <c:v> $29 125,00 </c:v>
                </c:pt>
                <c:pt idx="31010">
                  <c:v> $27 590,00 </c:v>
                </c:pt>
                <c:pt idx="31011">
                  <c:v> $26 095,00 </c:v>
                </c:pt>
                <c:pt idx="31012">
                  <c:v> $20 675,00 </c:v>
                </c:pt>
                <c:pt idx="31013">
                  <c:v> $20 395,00 </c:v>
                </c:pt>
                <c:pt idx="31014">
                  <c:v> $21 395,00 </c:v>
                </c:pt>
                <c:pt idx="31015">
                  <c:v> $30 345,00 </c:v>
                </c:pt>
                <c:pt idx="31016">
                  <c:v> $27 995,00 </c:v>
                </c:pt>
                <c:pt idx="31017">
                  <c:v> $24 595,00 </c:v>
                </c:pt>
                <c:pt idx="31018">
                  <c:v> $21 295,00 </c:v>
                </c:pt>
                <c:pt idx="31019">
                  <c:v> $28 395,00 </c:v>
                </c:pt>
                <c:pt idx="31020">
                  <c:v> $25 895,00 </c:v>
                </c:pt>
                <c:pt idx="31021">
                  <c:v> $22 345,00 </c:v>
                </c:pt>
                <c:pt idx="31022">
                  <c:v> $29 880,00 </c:v>
                </c:pt>
                <c:pt idx="31023">
                  <c:v> $28 385,00 </c:v>
                </c:pt>
                <c:pt idx="31024">
                  <c:v> $26 880,00 </c:v>
                </c:pt>
                <c:pt idx="31025">
                  <c:v> $25 385,00 </c:v>
                </c:pt>
                <c:pt idx="31026">
                  <c:v> $31 540,00 </c:v>
                </c:pt>
                <c:pt idx="31027">
                  <c:v> $30 045,00 </c:v>
                </c:pt>
                <c:pt idx="31028">
                  <c:v> $29 495,00 </c:v>
                </c:pt>
                <c:pt idx="31029">
                  <c:v> $26 995,00 </c:v>
                </c:pt>
                <c:pt idx="31030">
                  <c:v> $23 445,00 </c:v>
                </c:pt>
                <c:pt idx="31031">
                  <c:v> $30 980,00 </c:v>
                </c:pt>
                <c:pt idx="31032">
                  <c:v> $29 485,00 </c:v>
                </c:pt>
                <c:pt idx="31033">
                  <c:v> $27 980,00 </c:v>
                </c:pt>
                <c:pt idx="31034">
                  <c:v> $26 485,00 </c:v>
                </c:pt>
                <c:pt idx="31035">
                  <c:v> $32 640,00 </c:v>
                </c:pt>
                <c:pt idx="31036">
                  <c:v> $31 145,00 </c:v>
                </c:pt>
                <c:pt idx="31037">
                  <c:v> $27 395,00 </c:v>
                </c:pt>
                <c:pt idx="31038">
                  <c:v> $24 895,00 </c:v>
                </c:pt>
                <c:pt idx="31039">
                  <c:v> $22 395,00 </c:v>
                </c:pt>
                <c:pt idx="31040">
                  <c:v> $20 995,00 </c:v>
                </c:pt>
                <c:pt idx="31041">
                  <c:v> $31 445,00 </c:v>
                </c:pt>
                <c:pt idx="31042">
                  <c:v> $29 095,00 </c:v>
                </c:pt>
                <c:pt idx="31043">
                  <c:v> $25 695,00 </c:v>
                </c:pt>
                <c:pt idx="31044">
                  <c:v> $29 345,00 </c:v>
                </c:pt>
                <c:pt idx="31045">
                  <c:v> $26 995,00 </c:v>
                </c:pt>
                <c:pt idx="31046">
                  <c:v> $22 495,00 </c:v>
                </c:pt>
                <c:pt idx="31047">
                  <c:v> $19 295,00 </c:v>
                </c:pt>
                <c:pt idx="31048">
                  <c:v> $29 280,00 </c:v>
                </c:pt>
                <c:pt idx="31049">
                  <c:v> $27 785,00 </c:v>
                </c:pt>
                <c:pt idx="31050">
                  <c:v> $26 280,00 </c:v>
                </c:pt>
                <c:pt idx="31051">
                  <c:v> $17 995,00 </c:v>
                </c:pt>
                <c:pt idx="31052">
                  <c:v> $30 380,00 </c:v>
                </c:pt>
                <c:pt idx="31053">
                  <c:v> $28 885,00 </c:v>
                </c:pt>
                <c:pt idx="31054">
                  <c:v> $27 380,00 </c:v>
                </c:pt>
                <c:pt idx="31055">
                  <c:v> $25 885,00 </c:v>
                </c:pt>
                <c:pt idx="31056">
                  <c:v> $19 995,00 </c:v>
                </c:pt>
                <c:pt idx="31057">
                  <c:v> $26 895,00 </c:v>
                </c:pt>
                <c:pt idx="31058">
                  <c:v> $25 200,00 </c:v>
                </c:pt>
                <c:pt idx="31059">
                  <c:v> $29 695,00 </c:v>
                </c:pt>
                <c:pt idx="31060">
                  <c:v> $27 995,00 </c:v>
                </c:pt>
                <c:pt idx="31061">
                  <c:v> $26 300,00 </c:v>
                </c:pt>
                <c:pt idx="31062">
                  <c:v> $26 195,00 </c:v>
                </c:pt>
                <c:pt idx="31063">
                  <c:v> $30 795,00 </c:v>
                </c:pt>
                <c:pt idx="31064">
                  <c:v> $22 995,00 </c:v>
                </c:pt>
                <c:pt idx="31065">
                  <c:v> $19 195,00 </c:v>
                </c:pt>
                <c:pt idx="31066">
                  <c:v> $25 095,00 </c:v>
                </c:pt>
                <c:pt idx="31067">
                  <c:v> $28 545,00 </c:v>
                </c:pt>
                <c:pt idx="31068">
                  <c:v> $26 975,00 </c:v>
                </c:pt>
                <c:pt idx="31069">
                  <c:v> $28 625,00 </c:v>
                </c:pt>
                <c:pt idx="31070">
                  <c:v> $26 895,00 </c:v>
                </c:pt>
                <c:pt idx="31071">
                  <c:v> $25 200,00 </c:v>
                </c:pt>
                <c:pt idx="31072">
                  <c:v> $25 095,00 </c:v>
                </c:pt>
                <c:pt idx="31073">
                  <c:v> $28 545,00 </c:v>
                </c:pt>
                <c:pt idx="31074">
                  <c:v> $26 975,00 </c:v>
                </c:pt>
                <c:pt idx="31075">
                  <c:v> $29 695,00 </c:v>
                </c:pt>
                <c:pt idx="31076">
                  <c:v> $30 595,00 </c:v>
                </c:pt>
                <c:pt idx="31077">
                  <c:v> $24 595,00 </c:v>
                </c:pt>
                <c:pt idx="31078">
                  <c:v> $29 695,00 </c:v>
                </c:pt>
                <c:pt idx="31079">
                  <c:v> $30 595,00 </c:v>
                </c:pt>
                <c:pt idx="31080">
                  <c:v> $24 595,00 </c:v>
                </c:pt>
                <c:pt idx="31081">
                  <c:v> $26 195,00 </c:v>
                </c:pt>
                <c:pt idx="31082">
                  <c:v> $29 645,00 </c:v>
                </c:pt>
                <c:pt idx="31083">
                  <c:v> $28 075,00 </c:v>
                </c:pt>
                <c:pt idx="31084">
                  <c:v> $29 725,00 </c:v>
                </c:pt>
                <c:pt idx="31085">
                  <c:v> $27 995,00 </c:v>
                </c:pt>
                <c:pt idx="31086">
                  <c:v> $26 300,00 </c:v>
                </c:pt>
                <c:pt idx="31087">
                  <c:v> $26 195,00 </c:v>
                </c:pt>
                <c:pt idx="31088">
                  <c:v> $29 645,00 </c:v>
                </c:pt>
                <c:pt idx="31089">
                  <c:v> $28 075,00 </c:v>
                </c:pt>
                <c:pt idx="31090">
                  <c:v> $30 795,00 </c:v>
                </c:pt>
                <c:pt idx="31091">
                  <c:v> $31 695,00 </c:v>
                </c:pt>
                <c:pt idx="31092">
                  <c:v> $25 695,00 </c:v>
                </c:pt>
                <c:pt idx="31093">
                  <c:v> $30 795,00 </c:v>
                </c:pt>
                <c:pt idx="31094">
                  <c:v> $31 695,00 </c:v>
                </c:pt>
                <c:pt idx="31095">
                  <c:v> $25 695,00 </c:v>
                </c:pt>
                <c:pt idx="31096">
                  <c:v> $22 995,00 </c:v>
                </c:pt>
                <c:pt idx="31097">
                  <c:v> $21 095,00 </c:v>
                </c:pt>
                <c:pt idx="31098">
                  <c:v> $19 995,00 </c:v>
                </c:pt>
                <c:pt idx="31099">
                  <c:v> $27 640,00 </c:v>
                </c:pt>
                <c:pt idx="31100">
                  <c:v> $27 945,00 </c:v>
                </c:pt>
                <c:pt idx="31101">
                  <c:v> $26 375,00 </c:v>
                </c:pt>
                <c:pt idx="31102">
                  <c:v> $25 955,00 </c:v>
                </c:pt>
                <c:pt idx="31103">
                  <c:v> $24 235,00 </c:v>
                </c:pt>
                <c:pt idx="31104">
                  <c:v> $27 945,00 </c:v>
                </c:pt>
                <c:pt idx="31105">
                  <c:v> $20 905,00 </c:v>
                </c:pt>
                <c:pt idx="31106">
                  <c:v> $19 030,00 </c:v>
                </c:pt>
                <c:pt idx="31107">
                  <c:v> $29 995,00 </c:v>
                </c:pt>
                <c:pt idx="31108">
                  <c:v> $18 095,00 </c:v>
                </c:pt>
                <c:pt idx="31109">
                  <c:v> $29 995,00 </c:v>
                </c:pt>
                <c:pt idx="31110">
                  <c:v> $23 995,00 </c:v>
                </c:pt>
                <c:pt idx="31111">
                  <c:v> $29 045,00 </c:v>
                </c:pt>
                <c:pt idx="31112">
                  <c:v> $27 475,00 </c:v>
                </c:pt>
                <c:pt idx="31113">
                  <c:v> $28 740,00 </c:v>
                </c:pt>
                <c:pt idx="31114">
                  <c:v> $27 055,00 </c:v>
                </c:pt>
                <c:pt idx="31115">
                  <c:v> $25 335,00 </c:v>
                </c:pt>
                <c:pt idx="31116">
                  <c:v> $29 045,00 </c:v>
                </c:pt>
                <c:pt idx="31117">
                  <c:v> $27 475,00 </c:v>
                </c:pt>
                <c:pt idx="31118">
                  <c:v> $31 095,00 </c:v>
                </c:pt>
                <c:pt idx="31119">
                  <c:v> $25 095,00 </c:v>
                </c:pt>
                <c:pt idx="31120">
                  <c:v> $31 095,00 </c:v>
                </c:pt>
                <c:pt idx="31121">
                  <c:v> $25 095,00 </c:v>
                </c:pt>
                <c:pt idx="31122">
                  <c:v> $22 005,00 </c:v>
                </c:pt>
                <c:pt idx="31123">
                  <c:v> $20 130,00 </c:v>
                </c:pt>
                <c:pt idx="31124">
                  <c:v> $19 095,00 </c:v>
                </c:pt>
                <c:pt idx="31125">
                  <c:v> $28 445,00 </c:v>
                </c:pt>
                <c:pt idx="31126">
                  <c:v> $28 445,00 </c:v>
                </c:pt>
                <c:pt idx="31127">
                  <c:v> $26 875,00 </c:v>
                </c:pt>
                <c:pt idx="31128">
                  <c:v> $26 875,00 </c:v>
                </c:pt>
                <c:pt idx="31129">
                  <c:v> $28 340,00 </c:v>
                </c:pt>
                <c:pt idx="31130">
                  <c:v> $26 655,00 </c:v>
                </c:pt>
                <c:pt idx="31131">
                  <c:v> $24 935,00 </c:v>
                </c:pt>
                <c:pt idx="31132">
                  <c:v> $24 595,00 </c:v>
                </c:pt>
                <c:pt idx="31133">
                  <c:v> $30 595,00 </c:v>
                </c:pt>
                <c:pt idx="31134">
                  <c:v> $30 595,00 </c:v>
                </c:pt>
                <c:pt idx="31135">
                  <c:v> $24 595,00 </c:v>
                </c:pt>
                <c:pt idx="31136">
                  <c:v> $29 545,00 </c:v>
                </c:pt>
                <c:pt idx="31137">
                  <c:v> $29 545,00 </c:v>
                </c:pt>
                <c:pt idx="31138">
                  <c:v> $27 975,00 </c:v>
                </c:pt>
                <c:pt idx="31139">
                  <c:v> $27 975,00 </c:v>
                </c:pt>
                <c:pt idx="31140">
                  <c:v> $29 440,00 </c:v>
                </c:pt>
                <c:pt idx="31141">
                  <c:v> $27 755,00 </c:v>
                </c:pt>
                <c:pt idx="31142">
                  <c:v> $26 035,00 </c:v>
                </c:pt>
                <c:pt idx="31143">
                  <c:v> $25 695,00 </c:v>
                </c:pt>
                <c:pt idx="31144">
                  <c:v> $31 695,00 </c:v>
                </c:pt>
                <c:pt idx="31145">
                  <c:v> $31 695,00 </c:v>
                </c:pt>
                <c:pt idx="31146">
                  <c:v> $25 695,00 </c:v>
                </c:pt>
                <c:pt idx="31147">
                  <c:v> $22 455,00 </c:v>
                </c:pt>
                <c:pt idx="31148">
                  <c:v> $20 640,00 </c:v>
                </c:pt>
                <c:pt idx="31149">
                  <c:v> $22 455,00 </c:v>
                </c:pt>
                <c:pt idx="31150">
                  <c:v> $20 640,00 </c:v>
                </c:pt>
                <c:pt idx="31151">
                  <c:v> $19 795,00 </c:v>
                </c:pt>
                <c:pt idx="31152">
                  <c:v> $19 795,00 </c:v>
                </c:pt>
                <c:pt idx="31153">
                  <c:v> $27 845,00 </c:v>
                </c:pt>
                <c:pt idx="31154">
                  <c:v> $27 845,00 </c:v>
                </c:pt>
                <c:pt idx="31155">
                  <c:v> $20 655,00 </c:v>
                </c:pt>
                <c:pt idx="31156">
                  <c:v> $18 840,00 </c:v>
                </c:pt>
                <c:pt idx="31157">
                  <c:v> $27 640,00 </c:v>
                </c:pt>
                <c:pt idx="31158">
                  <c:v> $25 955,00 </c:v>
                </c:pt>
                <c:pt idx="31159">
                  <c:v> $24 235,00 </c:v>
                </c:pt>
                <c:pt idx="31160">
                  <c:v> $20 655,00 </c:v>
                </c:pt>
                <c:pt idx="31161">
                  <c:v> $18 840,00 </c:v>
                </c:pt>
                <c:pt idx="31162">
                  <c:v> $29 995,00 </c:v>
                </c:pt>
                <c:pt idx="31163">
                  <c:v> $29 995,00 </c:v>
                </c:pt>
                <c:pt idx="31164">
                  <c:v> $17 995,00 </c:v>
                </c:pt>
                <c:pt idx="31165">
                  <c:v> $28 945,00 </c:v>
                </c:pt>
                <c:pt idx="31166">
                  <c:v> $28 945,00 </c:v>
                </c:pt>
                <c:pt idx="31167">
                  <c:v> $27 375,00 </c:v>
                </c:pt>
                <c:pt idx="31168">
                  <c:v> $27 375,00 </c:v>
                </c:pt>
                <c:pt idx="31169">
                  <c:v> $28 740,00 </c:v>
                </c:pt>
                <c:pt idx="31170">
                  <c:v> $27 055,00 </c:v>
                </c:pt>
                <c:pt idx="31171">
                  <c:v> $25 335,00 </c:v>
                </c:pt>
                <c:pt idx="31172">
                  <c:v> $25 095,00 </c:v>
                </c:pt>
                <c:pt idx="31173">
                  <c:v> $31 095,00 </c:v>
                </c:pt>
                <c:pt idx="31174">
                  <c:v> $31 095,00 </c:v>
                </c:pt>
                <c:pt idx="31175">
                  <c:v> $25 095,00 </c:v>
                </c:pt>
                <c:pt idx="31176">
                  <c:v> $21 755,00 </c:v>
                </c:pt>
                <c:pt idx="31177">
                  <c:v> $19 940,00 </c:v>
                </c:pt>
                <c:pt idx="31178">
                  <c:v> $21 755,00 </c:v>
                </c:pt>
                <c:pt idx="31179">
                  <c:v> $19 940,00 </c:v>
                </c:pt>
                <c:pt idx="31180">
                  <c:v> $19 095,00 </c:v>
                </c:pt>
                <c:pt idx="31181">
                  <c:v> $26 395,00 </c:v>
                </c:pt>
                <c:pt idx="31182">
                  <c:v> $27 800,00 </c:v>
                </c:pt>
                <c:pt idx="31183">
                  <c:v> $27 800,00 </c:v>
                </c:pt>
                <c:pt idx="31184">
                  <c:v> $26 395,00 </c:v>
                </c:pt>
                <c:pt idx="31185">
                  <c:v> $23 885,00 </c:v>
                </c:pt>
                <c:pt idx="31186">
                  <c:v> $24 295,00 </c:v>
                </c:pt>
                <c:pt idx="31187">
                  <c:v> $29 825,00 </c:v>
                </c:pt>
                <c:pt idx="31188">
                  <c:v> $29 825,00 </c:v>
                </c:pt>
                <c:pt idx="31189">
                  <c:v> $24 295,00 </c:v>
                </c:pt>
                <c:pt idx="31190">
                  <c:v> $27 495,00 </c:v>
                </c:pt>
                <c:pt idx="31191">
                  <c:v> $28 900,00 </c:v>
                </c:pt>
                <c:pt idx="31192">
                  <c:v> $28 900,00 </c:v>
                </c:pt>
                <c:pt idx="31193">
                  <c:v> $27 495,00 </c:v>
                </c:pt>
                <c:pt idx="31194">
                  <c:v> $24 985,00 </c:v>
                </c:pt>
                <c:pt idx="31195">
                  <c:v> $25 395,00 </c:v>
                </c:pt>
                <c:pt idx="31196">
                  <c:v> $30 925,00 </c:v>
                </c:pt>
                <c:pt idx="31197">
                  <c:v> $30 925,00 </c:v>
                </c:pt>
                <c:pt idx="31198">
                  <c:v> $25 395,00 </c:v>
                </c:pt>
                <c:pt idx="31199">
                  <c:v> $19 755,00 </c:v>
                </c:pt>
                <c:pt idx="31200">
                  <c:v> $19 755,00 </c:v>
                </c:pt>
                <c:pt idx="31201">
                  <c:v> $25 795,00 </c:v>
                </c:pt>
                <c:pt idx="31202">
                  <c:v> $27 200,00 </c:v>
                </c:pt>
                <c:pt idx="31203">
                  <c:v> $27 200,00 </c:v>
                </c:pt>
                <c:pt idx="31204">
                  <c:v> $25 795,00 </c:v>
                </c:pt>
                <c:pt idx="31205">
                  <c:v> $23 225,00 </c:v>
                </c:pt>
                <c:pt idx="31206">
                  <c:v> $17 995,00 </c:v>
                </c:pt>
                <c:pt idx="31207">
                  <c:v> $29 225,00 </c:v>
                </c:pt>
                <c:pt idx="31208">
                  <c:v> $29 225,00 </c:v>
                </c:pt>
                <c:pt idx="31209">
                  <c:v> $17 995,00 </c:v>
                </c:pt>
                <c:pt idx="31210">
                  <c:v> $26 895,00 </c:v>
                </c:pt>
                <c:pt idx="31211">
                  <c:v> $28 300,00 </c:v>
                </c:pt>
                <c:pt idx="31212">
                  <c:v> $28 300,00 </c:v>
                </c:pt>
                <c:pt idx="31213">
                  <c:v> $26 895,00 </c:v>
                </c:pt>
                <c:pt idx="31214">
                  <c:v> $24 325,00 </c:v>
                </c:pt>
                <c:pt idx="31215">
                  <c:v> $24 795,00 </c:v>
                </c:pt>
                <c:pt idx="31216">
                  <c:v> $30 325,00 </c:v>
                </c:pt>
                <c:pt idx="31217">
                  <c:v> $30 325,00 </c:v>
                </c:pt>
                <c:pt idx="31218">
                  <c:v> $24 795,00 </c:v>
                </c:pt>
                <c:pt idx="31219">
                  <c:v> $19 095,00 </c:v>
                </c:pt>
                <c:pt idx="31220">
                  <c:v> $18 720,00 </c:v>
                </c:pt>
                <c:pt idx="31221">
                  <c:v> $22 760,00 </c:v>
                </c:pt>
                <c:pt idx="31222">
                  <c:v> $24 070,00 </c:v>
                </c:pt>
                <c:pt idx="31223">
                  <c:v> $24 070,00 </c:v>
                </c:pt>
                <c:pt idx="31224">
                  <c:v> $23 860,00 </c:v>
                </c:pt>
                <c:pt idx="31225">
                  <c:v> $25 170,00 </c:v>
                </c:pt>
                <c:pt idx="31226">
                  <c:v> $25 170,00 </c:v>
                </c:pt>
                <c:pt idx="31227">
                  <c:v> $19 335,00 </c:v>
                </c:pt>
                <c:pt idx="31228">
                  <c:v> $19 335,00 </c:v>
                </c:pt>
                <c:pt idx="31229">
                  <c:v> $22 155,00 </c:v>
                </c:pt>
                <c:pt idx="31230">
                  <c:v> $17 620,00 </c:v>
                </c:pt>
                <c:pt idx="31231">
                  <c:v> $23 465,00 </c:v>
                </c:pt>
                <c:pt idx="31232">
                  <c:v> $23 255,00 </c:v>
                </c:pt>
                <c:pt idx="31233">
                  <c:v> $24 565,00 </c:v>
                </c:pt>
                <c:pt idx="31234">
                  <c:v> $24 565,00 </c:v>
                </c:pt>
                <c:pt idx="31235">
                  <c:v> $18 720,00 </c:v>
                </c:pt>
                <c:pt idx="31236">
                  <c:v> $24 330,00 </c:v>
                </c:pt>
                <c:pt idx="31237">
                  <c:v> $23 830,00 </c:v>
                </c:pt>
                <c:pt idx="31238">
                  <c:v> $23 830,00 </c:v>
                </c:pt>
                <c:pt idx="31239">
                  <c:v> $24 930,00 </c:v>
                </c:pt>
                <c:pt idx="31240">
                  <c:v> $24 930,00 </c:v>
                </c:pt>
                <c:pt idx="31241">
                  <c:v> $23 230,00 </c:v>
                </c:pt>
                <c:pt idx="31242">
                  <c:v> $23 230,00 </c:v>
                </c:pt>
                <c:pt idx="31243">
                  <c:v> $24 330,00 </c:v>
                </c:pt>
                <c:pt idx="31244">
                  <c:v> $32 990,00 </c:v>
                </c:pt>
                <c:pt idx="31245">
                  <c:v> $23 300,00 </c:v>
                </c:pt>
                <c:pt idx="31246">
                  <c:v> $23 300,00 </c:v>
                </c:pt>
                <c:pt idx="31247">
                  <c:v> $24 375,00 </c:v>
                </c:pt>
                <c:pt idx="31248">
                  <c:v> $24 375,00 </c:v>
                </c:pt>
                <c:pt idx="31249">
                  <c:v> $22 800,00 </c:v>
                </c:pt>
                <c:pt idx="31250">
                  <c:v> $22 800,00 </c:v>
                </c:pt>
                <c:pt idx="31251">
                  <c:v> $23 875,00 </c:v>
                </c:pt>
                <c:pt idx="31252">
                  <c:v> $23 875,00 </c:v>
                </c:pt>
                <c:pt idx="31253">
                  <c:v> $23 295,00 </c:v>
                </c:pt>
                <c:pt idx="31254">
                  <c:v> $22 720,00 </c:v>
                </c:pt>
                <c:pt idx="31255">
                  <c:v> $23 795,00 </c:v>
                </c:pt>
                <c:pt idx="31256">
                  <c:v> $22 220,00 </c:v>
                </c:pt>
                <c:pt idx="31257">
                  <c:v> $27 665,00 </c:v>
                </c:pt>
                <c:pt idx="31258">
                  <c:v> $21 415,00 </c:v>
                </c:pt>
                <c:pt idx="31259">
                  <c:v> $19 580,00 </c:v>
                </c:pt>
                <c:pt idx="31260">
                  <c:v> $20 655,00 </c:v>
                </c:pt>
                <c:pt idx="31261">
                  <c:v> $18 390,00 </c:v>
                </c:pt>
                <c:pt idx="31262">
                  <c:v> $19 265,00 </c:v>
                </c:pt>
                <c:pt idx="31263">
                  <c:v> $16 030,00 </c:v>
                </c:pt>
                <c:pt idx="31264">
                  <c:v> $16 905,00 </c:v>
                </c:pt>
                <c:pt idx="31265">
                  <c:v> $21 990,00 </c:v>
                </c:pt>
                <c:pt idx="31266">
                  <c:v> $23 065,00 </c:v>
                </c:pt>
                <c:pt idx="31267">
                  <c:v> $20 340,00 </c:v>
                </c:pt>
                <c:pt idx="31268">
                  <c:v> $19 510,00 </c:v>
                </c:pt>
                <c:pt idx="31269">
                  <c:v> $19 580,00 </c:v>
                </c:pt>
                <c:pt idx="31270">
                  <c:v> $17 450,00 </c:v>
                </c:pt>
                <c:pt idx="31271">
                  <c:v> $20 655,00 </c:v>
                </c:pt>
                <c:pt idx="31272">
                  <c:v> $18 525,00 </c:v>
                </c:pt>
                <c:pt idx="31273">
                  <c:v> $18 390,00 </c:v>
                </c:pt>
                <c:pt idx="31274">
                  <c:v> $16 030,00 </c:v>
                </c:pt>
                <c:pt idx="31275">
                  <c:v> $19 265,00 </c:v>
                </c:pt>
                <c:pt idx="31276">
                  <c:v> $16 905,00 </c:v>
                </c:pt>
                <c:pt idx="31277">
                  <c:v> $15 830,00 </c:v>
                </c:pt>
                <c:pt idx="31278">
                  <c:v> $16 705,00 </c:v>
                </c:pt>
                <c:pt idx="31279">
                  <c:v> $20 585,00 </c:v>
                </c:pt>
                <c:pt idx="31280">
                  <c:v> $22 330,00 </c:v>
                </c:pt>
                <c:pt idx="31281">
                  <c:v> $19 250,00 </c:v>
                </c:pt>
                <c:pt idx="31282">
                  <c:v> $19 320,00 </c:v>
                </c:pt>
                <c:pt idx="31283">
                  <c:v> $17 200,00 </c:v>
                </c:pt>
                <c:pt idx="31284">
                  <c:v> $20 395,00 </c:v>
                </c:pt>
                <c:pt idx="31285">
                  <c:v> $18 275,00 </c:v>
                </c:pt>
                <c:pt idx="31286">
                  <c:v> $18 140,00 </c:v>
                </c:pt>
                <c:pt idx="31287">
                  <c:v> $15 780,00 </c:v>
                </c:pt>
                <c:pt idx="31288">
                  <c:v> $19 015,00 </c:v>
                </c:pt>
                <c:pt idx="31289">
                  <c:v> $16 655,00 </c:v>
                </c:pt>
                <c:pt idx="31290">
                  <c:v> $15 580,00 </c:v>
                </c:pt>
                <c:pt idx="31291">
                  <c:v> $16 455,00 </c:v>
                </c:pt>
                <c:pt idx="31292">
                  <c:v> $20 325,00 </c:v>
                </c:pt>
                <c:pt idx="31293">
                  <c:v> $22 070,00 </c:v>
                </c:pt>
                <c:pt idx="31294">
                  <c:v> $29 100,00 </c:v>
                </c:pt>
                <c:pt idx="31295">
                  <c:v> $19 065,00 </c:v>
                </c:pt>
                <c:pt idx="31296">
                  <c:v> $18 710,00 </c:v>
                </c:pt>
                <c:pt idx="31297">
                  <c:v> $16 920,00 </c:v>
                </c:pt>
                <c:pt idx="31298">
                  <c:v> $19 585,00 </c:v>
                </c:pt>
                <c:pt idx="31299">
                  <c:v> $18 105,00 </c:v>
                </c:pt>
                <c:pt idx="31300">
                  <c:v> $17 520,00 </c:v>
                </c:pt>
                <c:pt idx="31301">
                  <c:v> $15 495,00 </c:v>
                </c:pt>
                <c:pt idx="31302">
                  <c:v> $18 395,00 </c:v>
                </c:pt>
                <c:pt idx="31303">
                  <c:v> $16 370,00 </c:v>
                </c:pt>
                <c:pt idx="31304">
                  <c:v> $16 720,00 </c:v>
                </c:pt>
                <c:pt idx="31305">
                  <c:v> $17 905,00 </c:v>
                </c:pt>
                <c:pt idx="31306">
                  <c:v> $15 295,00 </c:v>
                </c:pt>
                <c:pt idx="31307">
                  <c:v> $16 170,00 </c:v>
                </c:pt>
                <c:pt idx="31308">
                  <c:v> $21 995,00 </c:v>
                </c:pt>
                <c:pt idx="31309">
                  <c:v> $23 225,00 </c:v>
                </c:pt>
                <c:pt idx="31310">
                  <c:v> $20 140,00 </c:v>
                </c:pt>
                <c:pt idx="31311">
                  <c:v> $18 910,00 </c:v>
                </c:pt>
                <c:pt idx="31312">
                  <c:v> $17 650,00 </c:v>
                </c:pt>
                <c:pt idx="31313">
                  <c:v> $16 545,00 </c:v>
                </c:pt>
                <c:pt idx="31314">
                  <c:v> $18 525,00 </c:v>
                </c:pt>
                <c:pt idx="31315">
                  <c:v> $17 420,00 </c:v>
                </c:pt>
                <c:pt idx="31316">
                  <c:v> $16 600,00 </c:v>
                </c:pt>
                <c:pt idx="31317">
                  <c:v> $15 250,00 </c:v>
                </c:pt>
                <c:pt idx="31318">
                  <c:v> $17 475,00 </c:v>
                </c:pt>
                <c:pt idx="31319">
                  <c:v> $16 125,00 </c:v>
                </c:pt>
                <c:pt idx="31320">
                  <c:v> $21 775,00 </c:v>
                </c:pt>
                <c:pt idx="31321">
                  <c:v> $20 295,00 </c:v>
                </c:pt>
                <c:pt idx="31322">
                  <c:v> $16 345,00 </c:v>
                </c:pt>
                <c:pt idx="31323">
                  <c:v> $17 220,00 </c:v>
                </c:pt>
                <c:pt idx="31324">
                  <c:v> $15 050,00 </c:v>
                </c:pt>
                <c:pt idx="31325">
                  <c:v> $15 925,00 </c:v>
                </c:pt>
                <c:pt idx="31326">
                  <c:v> $22 225,00 </c:v>
                </c:pt>
                <c:pt idx="31327">
                  <c:v> $19 985,00 </c:v>
                </c:pt>
                <c:pt idx="31328">
                  <c:v> $15 775,00 </c:v>
                </c:pt>
                <c:pt idx="31329">
                  <c:v> $17 900,00 </c:v>
                </c:pt>
                <c:pt idx="31330">
                  <c:v> $18 775,00 </c:v>
                </c:pt>
                <c:pt idx="31331">
                  <c:v> $17 400,00 </c:v>
                </c:pt>
                <c:pt idx="31332">
                  <c:v> $18 275,00 </c:v>
                </c:pt>
                <c:pt idx="31333">
                  <c:v> $16 350,00 </c:v>
                </c:pt>
                <c:pt idx="31334">
                  <c:v> $17 225,00 </c:v>
                </c:pt>
                <c:pt idx="31335">
                  <c:v> $19 275,00 </c:v>
                </c:pt>
                <c:pt idx="31336">
                  <c:v> $20 150,00 </c:v>
                </c:pt>
                <c:pt idx="31337">
                  <c:v> $16 195,00 </c:v>
                </c:pt>
                <c:pt idx="31338">
                  <c:v> $17 070,00 </c:v>
                </c:pt>
                <c:pt idx="31339">
                  <c:v> $22 900,00 </c:v>
                </c:pt>
                <c:pt idx="31340">
                  <c:v> $14 900,00 </c:v>
                </c:pt>
                <c:pt idx="31341">
                  <c:v> $15 775,00 </c:v>
                </c:pt>
                <c:pt idx="31342">
                  <c:v> $17 900,00 </c:v>
                </c:pt>
                <c:pt idx="31343">
                  <c:v> $18 775,00 </c:v>
                </c:pt>
                <c:pt idx="31344">
                  <c:v> $17 400,00 </c:v>
                </c:pt>
                <c:pt idx="31345">
                  <c:v> $18 275,00 </c:v>
                </c:pt>
                <c:pt idx="31346">
                  <c:v> $16 350,00 </c:v>
                </c:pt>
                <c:pt idx="31347">
                  <c:v> $16 350,00 </c:v>
                </c:pt>
                <c:pt idx="31348">
                  <c:v> $17 225,00 </c:v>
                </c:pt>
                <c:pt idx="31349">
                  <c:v> $17 225,00 </c:v>
                </c:pt>
                <c:pt idx="31350">
                  <c:v> $19 225,00 </c:v>
                </c:pt>
                <c:pt idx="31351">
                  <c:v> $20 100,00 </c:v>
                </c:pt>
                <c:pt idx="31352">
                  <c:v> $16 195,00 </c:v>
                </c:pt>
                <c:pt idx="31353">
                  <c:v> $17 070,00 </c:v>
                </c:pt>
                <c:pt idx="31354">
                  <c:v> $22 620,00 </c:v>
                </c:pt>
                <c:pt idx="31355">
                  <c:v> $17 675,00 </c:v>
                </c:pt>
                <c:pt idx="31356">
                  <c:v> $14 900,00 </c:v>
                </c:pt>
                <c:pt idx="31357">
                  <c:v> $17 675,00 </c:v>
                </c:pt>
                <c:pt idx="31358">
                  <c:v> $14 900,00 </c:v>
                </c:pt>
                <c:pt idx="31359">
                  <c:v> $18 550,00 </c:v>
                </c:pt>
                <c:pt idx="31360">
                  <c:v> $15 775,00 </c:v>
                </c:pt>
                <c:pt idx="31361">
                  <c:v> $18 550,00 </c:v>
                </c:pt>
                <c:pt idx="31362">
                  <c:v> $14 900,00 </c:v>
                </c:pt>
                <c:pt idx="31363">
                  <c:v> $17 400,00 </c:v>
                </c:pt>
                <c:pt idx="31364">
                  <c:v> $17 400,00 </c:v>
                </c:pt>
                <c:pt idx="31365">
                  <c:v> $15 275,00 </c:v>
                </c:pt>
                <c:pt idx="31366">
                  <c:v> $16 350,00 </c:v>
                </c:pt>
                <c:pt idx="31367">
                  <c:v> $13 495,00 </c:v>
                </c:pt>
                <c:pt idx="31368">
                  <c:v> $15 275,00 </c:v>
                </c:pt>
                <c:pt idx="31369">
                  <c:v> $16 350,00 </c:v>
                </c:pt>
                <c:pt idx="31370">
                  <c:v> $13 495,00 </c:v>
                </c:pt>
                <c:pt idx="31371">
                  <c:v> $20 235,00 </c:v>
                </c:pt>
                <c:pt idx="31372">
                  <c:v> $16 195,00 </c:v>
                </c:pt>
                <c:pt idx="31373">
                  <c:v> $16 195,00 </c:v>
                </c:pt>
                <c:pt idx="31374">
                  <c:v> $22 150,00 </c:v>
                </c:pt>
                <c:pt idx="31375">
                  <c:v> $17 500,00 </c:v>
                </c:pt>
                <c:pt idx="31376">
                  <c:v> $14 900,00 </c:v>
                </c:pt>
                <c:pt idx="31377">
                  <c:v> $17 500,00 </c:v>
                </c:pt>
                <c:pt idx="31378">
                  <c:v> $16 670,00 </c:v>
                </c:pt>
                <c:pt idx="31379">
                  <c:v> $15 275,00 </c:v>
                </c:pt>
                <c:pt idx="31380">
                  <c:v> $14 895,00 </c:v>
                </c:pt>
                <c:pt idx="31381">
                  <c:v> $13 495,00 </c:v>
                </c:pt>
                <c:pt idx="31382">
                  <c:v> $15 275,00 </c:v>
                </c:pt>
                <c:pt idx="31383">
                  <c:v> $14 895,00 </c:v>
                </c:pt>
                <c:pt idx="31384">
                  <c:v> $13 495,00 </c:v>
                </c:pt>
                <c:pt idx="31385">
                  <c:v> $20 235,00 </c:v>
                </c:pt>
                <c:pt idx="31386">
                  <c:v> $16 670,00 </c:v>
                </c:pt>
                <c:pt idx="31387">
                  <c:v> $16 320,00 </c:v>
                </c:pt>
                <c:pt idx="31388">
                  <c:v> $14 350,00 </c:v>
                </c:pt>
                <c:pt idx="31389">
                  <c:v> $14 275,00 </c:v>
                </c:pt>
                <c:pt idx="31390">
                  <c:v> $14 270,00 </c:v>
                </c:pt>
                <c:pt idx="31391">
                  <c:v> $13 470,00 </c:v>
                </c:pt>
                <c:pt idx="31392">
                  <c:v> $14 350,00 </c:v>
                </c:pt>
                <c:pt idx="31393">
                  <c:v> $14 275,00 </c:v>
                </c:pt>
                <c:pt idx="31394">
                  <c:v> $14 270,00 </c:v>
                </c:pt>
                <c:pt idx="31395">
                  <c:v> $13 470,00 </c:v>
                </c:pt>
                <c:pt idx="31396">
                  <c:v> $20 070,00 </c:v>
                </c:pt>
                <c:pt idx="31397">
                  <c:v> $19 710,00 </c:v>
                </c:pt>
                <c:pt idx="31398">
                  <c:v> $16 320,00 </c:v>
                </c:pt>
                <c:pt idx="31399">
                  <c:v> $16 000,00 </c:v>
                </c:pt>
                <c:pt idx="31400">
                  <c:v> $14 325,00 </c:v>
                </c:pt>
                <c:pt idx="31401">
                  <c:v> $13 150,00 </c:v>
                </c:pt>
                <c:pt idx="31402">
                  <c:v> $13 150,00 </c:v>
                </c:pt>
                <c:pt idx="31403">
                  <c:v> $19 685,00 </c:v>
                </c:pt>
                <c:pt idx="31404">
                  <c:v> $16 000,00 </c:v>
                </c:pt>
                <c:pt idx="31405">
                  <c:v> $16 125,00 </c:v>
                </c:pt>
                <c:pt idx="31406">
                  <c:v> $12 500,00 </c:v>
                </c:pt>
                <c:pt idx="31407">
                  <c:v> $14 200,00 </c:v>
                </c:pt>
                <c:pt idx="31408">
                  <c:v> $11 490,00 </c:v>
                </c:pt>
                <c:pt idx="31409">
                  <c:v> $12 850,00 </c:v>
                </c:pt>
                <c:pt idx="31410">
                  <c:v> $15 075,00 </c:v>
                </c:pt>
                <c:pt idx="31411">
                  <c:v> $13 725,00 </c:v>
                </c:pt>
                <c:pt idx="31412">
                  <c:v> $15 250,00 </c:v>
                </c:pt>
                <c:pt idx="31413">
                  <c:v> $12 325,00 </c:v>
                </c:pt>
                <c:pt idx="31414">
                  <c:v> $13 400,00 </c:v>
                </c:pt>
                <c:pt idx="31415">
                  <c:v> $12 525,00 </c:v>
                </c:pt>
                <c:pt idx="31416">
                  <c:v> $13 925,00 </c:v>
                </c:pt>
                <c:pt idx="31417">
                  <c:v> $13 050,00 </c:v>
                </c:pt>
                <c:pt idx="31418">
                  <c:v> $13 200,00 </c:v>
                </c:pt>
                <c:pt idx="31419">
                  <c:v> $11 600,00 </c:v>
                </c:pt>
                <c:pt idx="31420">
                  <c:v> $12 475,00 </c:v>
                </c:pt>
                <c:pt idx="31421">
                  <c:v> $13 910,00 </c:v>
                </c:pt>
                <c:pt idx="31422">
                  <c:v> $10 495,00 </c:v>
                </c:pt>
                <c:pt idx="31423">
                  <c:v> $9 950,00 </c:v>
                </c:pt>
                <c:pt idx="31424">
                  <c:v> $10 185,00 </c:v>
                </c:pt>
                <c:pt idx="31425">
                  <c:v> $11 655,00 </c:v>
                </c:pt>
                <c:pt idx="31426">
                  <c:v> $9 640,00 </c:v>
                </c:pt>
                <c:pt idx="31427">
                  <c:v> $11 110,00 </c:v>
                </c:pt>
                <c:pt idx="31428">
                  <c:v> $13 370,00 </c:v>
                </c:pt>
                <c:pt idx="31429">
                  <c:v> $10 095,00 </c:v>
                </c:pt>
                <c:pt idx="31430">
                  <c:v> $9 570,00 </c:v>
                </c:pt>
                <c:pt idx="31431">
                  <c:v> $9 795,00 </c:v>
                </c:pt>
                <c:pt idx="31432">
                  <c:v> $11 205,00 </c:v>
                </c:pt>
                <c:pt idx="31433">
                  <c:v> $9 270,00 </c:v>
                </c:pt>
                <c:pt idx="31434">
                  <c:v> $10 680,00 </c:v>
                </c:pt>
                <c:pt idx="31435">
                  <c:v> $9 995,00 </c:v>
                </c:pt>
                <c:pt idx="31436">
                  <c:v> $9 500,00 </c:v>
                </c:pt>
                <c:pt idx="31437">
                  <c:v> $8 995,00 </c:v>
                </c:pt>
                <c:pt idx="31438">
                  <c:v> $9 200,00 </c:v>
                </c:pt>
                <c:pt idx="31439">
                  <c:v> $8 695,00 </c:v>
                </c:pt>
                <c:pt idx="31440">
                  <c:v> $23 045,00 </c:v>
                </c:pt>
                <c:pt idx="31441">
                  <c:v> $24 395,00 </c:v>
                </c:pt>
                <c:pt idx="31442">
                  <c:v> $20 895,00 </c:v>
                </c:pt>
                <c:pt idx="31443">
                  <c:v> $25 995,00 </c:v>
                </c:pt>
                <c:pt idx="31444">
                  <c:v> $23 120,00 </c:v>
                </c:pt>
                <c:pt idx="31445">
                  <c:v> $24 020,00 </c:v>
                </c:pt>
                <c:pt idx="31446">
                  <c:v> $20 220,00 </c:v>
                </c:pt>
                <c:pt idx="31447">
                  <c:v> $26 790,00 </c:v>
                </c:pt>
                <c:pt idx="31448">
                  <c:v> $21 095,00 </c:v>
                </c:pt>
                <c:pt idx="31449">
                  <c:v> $24 395,00 </c:v>
                </c:pt>
                <c:pt idx="31450">
                  <c:v> $22 595,00 </c:v>
                </c:pt>
                <c:pt idx="31451">
                  <c:v> $24 440,00 </c:v>
                </c:pt>
                <c:pt idx="31452">
                  <c:v> $19 995,00 </c:v>
                </c:pt>
                <c:pt idx="31453">
                  <c:v> $26 395,00 </c:v>
                </c:pt>
                <c:pt idx="31454">
                  <c:v> $28 995,00 </c:v>
                </c:pt>
                <c:pt idx="31455">
                  <c:v> $30 135,00 </c:v>
                </c:pt>
                <c:pt idx="31456">
                  <c:v> $28 130,00 </c:v>
                </c:pt>
                <c:pt idx="31457">
                  <c:v> $23 395,00 </c:v>
                </c:pt>
                <c:pt idx="31458">
                  <c:v> $24 395,00 </c:v>
                </c:pt>
                <c:pt idx="31459">
                  <c:v> $22 595,00 </c:v>
                </c:pt>
                <c:pt idx="31460">
                  <c:v> $24 440,00 </c:v>
                </c:pt>
                <c:pt idx="31461">
                  <c:v> $19 995,00 </c:v>
                </c:pt>
                <c:pt idx="31462">
                  <c:v> $28 995,00 </c:v>
                </c:pt>
                <c:pt idx="31463">
                  <c:v> $26 395,00 </c:v>
                </c:pt>
                <c:pt idx="31464">
                  <c:v> $30 135,00 </c:v>
                </c:pt>
                <c:pt idx="31465">
                  <c:v> $28 130,00 </c:v>
                </c:pt>
                <c:pt idx="31466">
                  <c:v> $23 395,00 </c:v>
                </c:pt>
                <c:pt idx="31467">
                  <c:v> $26 545,00 </c:v>
                </c:pt>
                <c:pt idx="31468">
                  <c:v> $25 195,00 </c:v>
                </c:pt>
                <c:pt idx="31469">
                  <c:v> $23 495,00 </c:v>
                </c:pt>
                <c:pt idx="31470">
                  <c:v> $27 495,00 </c:v>
                </c:pt>
                <c:pt idx="31471">
                  <c:v> $30 095,00 </c:v>
                </c:pt>
                <c:pt idx="31472">
                  <c:v> $31 235,00 </c:v>
                </c:pt>
                <c:pt idx="31473">
                  <c:v> $29 200,00 </c:v>
                </c:pt>
                <c:pt idx="31474">
                  <c:v> $24 495,00 </c:v>
                </c:pt>
                <c:pt idx="31475">
                  <c:v> $30 095,00 </c:v>
                </c:pt>
                <c:pt idx="31476">
                  <c:v> $27 495,00 </c:v>
                </c:pt>
                <c:pt idx="31477">
                  <c:v> $31 235,00 </c:v>
                </c:pt>
                <c:pt idx="31478">
                  <c:v> $29 200,00 </c:v>
                </c:pt>
                <c:pt idx="31479">
                  <c:v> $24 495,00 </c:v>
                </c:pt>
                <c:pt idx="31480">
                  <c:v> $27 645,00 </c:v>
                </c:pt>
                <c:pt idx="31481">
                  <c:v> $26 295,00 </c:v>
                </c:pt>
                <c:pt idx="31482">
                  <c:v> $24 595,00 </c:v>
                </c:pt>
                <c:pt idx="31483">
                  <c:v> $25 495,00 </c:v>
                </c:pt>
                <c:pt idx="31484">
                  <c:v> $23 695,00 </c:v>
                </c:pt>
                <c:pt idx="31485">
                  <c:v> $25 540,00 </c:v>
                </c:pt>
                <c:pt idx="31486">
                  <c:v> $21 095,00 </c:v>
                </c:pt>
                <c:pt idx="31487">
                  <c:v> $25 495,00 </c:v>
                </c:pt>
                <c:pt idx="31488">
                  <c:v> $23 695,00 </c:v>
                </c:pt>
                <c:pt idx="31489">
                  <c:v> $25 540,00 </c:v>
                </c:pt>
                <c:pt idx="31490">
                  <c:v> $20 895,00 </c:v>
                </c:pt>
                <c:pt idx="31491">
                  <c:v> $18 995,00 </c:v>
                </c:pt>
                <c:pt idx="31492">
                  <c:v> $24 095,00 </c:v>
                </c:pt>
                <c:pt idx="31493">
                  <c:v> $24 095,00 </c:v>
                </c:pt>
                <c:pt idx="31494">
                  <c:v> $22 295,00 </c:v>
                </c:pt>
                <c:pt idx="31495">
                  <c:v> $22 295,00 </c:v>
                </c:pt>
                <c:pt idx="31496">
                  <c:v> $19 795,00 </c:v>
                </c:pt>
                <c:pt idx="31497">
                  <c:v> $19 795,00 </c:v>
                </c:pt>
                <c:pt idx="31498">
                  <c:v> $27 995,00 </c:v>
                </c:pt>
                <c:pt idx="31499">
                  <c:v> $26 395,00 </c:v>
                </c:pt>
                <c:pt idx="31500">
                  <c:v> $26 395,00 </c:v>
                </c:pt>
                <c:pt idx="31501">
                  <c:v> $27 995,00 </c:v>
                </c:pt>
                <c:pt idx="31502">
                  <c:v> $23 395,00 </c:v>
                </c:pt>
                <c:pt idx="31503">
                  <c:v> $23 395,00 </c:v>
                </c:pt>
                <c:pt idx="31504">
                  <c:v> $18 995,00 </c:v>
                </c:pt>
                <c:pt idx="31505">
                  <c:v> $24 950,00 </c:v>
                </c:pt>
                <c:pt idx="31506">
                  <c:v> $24 950,00 </c:v>
                </c:pt>
                <c:pt idx="31507">
                  <c:v> $29 095,00 </c:v>
                </c:pt>
                <c:pt idx="31508">
                  <c:v> $27 495,00 </c:v>
                </c:pt>
                <c:pt idx="31509">
                  <c:v> $27 495,00 </c:v>
                </c:pt>
                <c:pt idx="31510">
                  <c:v> $29 095,00 </c:v>
                </c:pt>
                <c:pt idx="31511">
                  <c:v> $28 165,00 </c:v>
                </c:pt>
                <c:pt idx="31512">
                  <c:v> $24 495,00 </c:v>
                </c:pt>
                <c:pt idx="31513">
                  <c:v> $24 495,00 </c:v>
                </c:pt>
                <c:pt idx="31514">
                  <c:v> $24 950,00 </c:v>
                </c:pt>
                <c:pt idx="31515">
                  <c:v> $24 950,00 </c:v>
                </c:pt>
                <c:pt idx="31516">
                  <c:v> $18 495,00 </c:v>
                </c:pt>
                <c:pt idx="31517">
                  <c:v> $18 495,00 </c:v>
                </c:pt>
                <c:pt idx="31518">
                  <c:v> $25 195,00 </c:v>
                </c:pt>
                <c:pt idx="31519">
                  <c:v> $25 195,00 </c:v>
                </c:pt>
                <c:pt idx="31520">
                  <c:v> $23 395,00 </c:v>
                </c:pt>
                <c:pt idx="31521">
                  <c:v> $23 395,00 </c:v>
                </c:pt>
                <c:pt idx="31522">
                  <c:v> $24 265,00 </c:v>
                </c:pt>
                <c:pt idx="31523">
                  <c:v> $20 895,00 </c:v>
                </c:pt>
                <c:pt idx="31524">
                  <c:v> $19 790,00 </c:v>
                </c:pt>
                <c:pt idx="31525">
                  <c:v> $20 390,00 </c:v>
                </c:pt>
                <c:pt idx="31526">
                  <c:v> $20 390,00 </c:v>
                </c:pt>
                <c:pt idx="31527">
                  <c:v> $20 390,00 </c:v>
                </c:pt>
                <c:pt idx="31528">
                  <c:v> $18 690,00 </c:v>
                </c:pt>
                <c:pt idx="31529">
                  <c:v> $18 690,00 </c:v>
                </c:pt>
                <c:pt idx="31530">
                  <c:v> $20 390,00 </c:v>
                </c:pt>
                <c:pt idx="31531">
                  <c:v> $19 790,00 </c:v>
                </c:pt>
                <c:pt idx="31532">
                  <c:v> $19 390,00 </c:v>
                </c:pt>
                <c:pt idx="31533">
                  <c:v> $18 290,00 </c:v>
                </c:pt>
                <c:pt idx="31534">
                  <c:v> $18 290,00 </c:v>
                </c:pt>
                <c:pt idx="31535">
                  <c:v> $19 390,00 </c:v>
                </c:pt>
                <c:pt idx="31536">
                  <c:v> $18 550,00 </c:v>
                </c:pt>
                <c:pt idx="31537">
                  <c:v> $17 475,00 </c:v>
                </c:pt>
                <c:pt idx="31538">
                  <c:v> $17 475,00 </c:v>
                </c:pt>
                <c:pt idx="31539">
                  <c:v> $20 990,00 </c:v>
                </c:pt>
                <c:pt idx="31540">
                  <c:v> $20 525,00 </c:v>
                </c:pt>
                <c:pt idx="31541">
                  <c:v> $18 550,00 </c:v>
                </c:pt>
                <c:pt idx="31542">
                  <c:v> $20 990,00 </c:v>
                </c:pt>
                <c:pt idx="31543">
                  <c:v> $20 990,00 </c:v>
                </c:pt>
                <c:pt idx="31544">
                  <c:v> $20 990,00 </c:v>
                </c:pt>
                <c:pt idx="31545">
                  <c:v> $20 525,00 </c:v>
                </c:pt>
                <c:pt idx="31546">
                  <c:v> $18 255,00 </c:v>
                </c:pt>
                <c:pt idx="31547">
                  <c:v> $17 180,00 </c:v>
                </c:pt>
                <c:pt idx="31548">
                  <c:v> $17 180,00 </c:v>
                </c:pt>
                <c:pt idx="31549">
                  <c:v> $18 255,00 </c:v>
                </c:pt>
                <c:pt idx="31550">
                  <c:v> $18 255,00 </c:v>
                </c:pt>
                <c:pt idx="31551">
                  <c:v> $18 900,00 </c:v>
                </c:pt>
                <c:pt idx="31552">
                  <c:v> $19 975,00 </c:v>
                </c:pt>
                <c:pt idx="31553">
                  <c:v> $17 180,00 </c:v>
                </c:pt>
                <c:pt idx="31554">
                  <c:v> $18 255,00 </c:v>
                </c:pt>
                <c:pt idx="31555">
                  <c:v> $17 180,00 </c:v>
                </c:pt>
                <c:pt idx="31556">
                  <c:v> $17 645,00 </c:v>
                </c:pt>
                <c:pt idx="31557">
                  <c:v> $20 940,00 </c:v>
                </c:pt>
                <c:pt idx="31558">
                  <c:v> $22 015,00 </c:v>
                </c:pt>
                <c:pt idx="31559">
                  <c:v> $20 010,00 </c:v>
                </c:pt>
                <c:pt idx="31560">
                  <c:v> $21 085,00 </c:v>
                </c:pt>
                <c:pt idx="31561">
                  <c:v> $18 770,00 </c:v>
                </c:pt>
                <c:pt idx="31562">
                  <c:v> $16 570,00 </c:v>
                </c:pt>
                <c:pt idx="31563">
                  <c:v> $20 745,00 </c:v>
                </c:pt>
                <c:pt idx="31564">
                  <c:v> $19 845,00 </c:v>
                </c:pt>
                <c:pt idx="31565">
                  <c:v> $17 205,00 </c:v>
                </c:pt>
                <c:pt idx="31566">
                  <c:v> $20 480,00 </c:v>
                </c:pt>
                <c:pt idx="31567">
                  <c:v> $21 355,00 </c:v>
                </c:pt>
                <c:pt idx="31568">
                  <c:v> $19 760,00 </c:v>
                </c:pt>
                <c:pt idx="31569">
                  <c:v> $17 630,00 </c:v>
                </c:pt>
                <c:pt idx="31570">
                  <c:v> $20 835,00 </c:v>
                </c:pt>
                <c:pt idx="31571">
                  <c:v> $18 705,00 </c:v>
                </c:pt>
                <c:pt idx="31572">
                  <c:v> $19 865,00 </c:v>
                </c:pt>
                <c:pt idx="31573">
                  <c:v> $23 850,00 </c:v>
                </c:pt>
                <c:pt idx="31574">
                  <c:v> $18 520,00 </c:v>
                </c:pt>
                <c:pt idx="31575">
                  <c:v> $16 330,00 </c:v>
                </c:pt>
                <c:pt idx="31576">
                  <c:v> $19 395,00 </c:v>
                </c:pt>
                <c:pt idx="31577">
                  <c:v> $16 825,00 </c:v>
                </c:pt>
                <c:pt idx="31578">
                  <c:v> $23 540,00 </c:v>
                </c:pt>
                <c:pt idx="31579">
                  <c:v> $21 640,00 </c:v>
                </c:pt>
                <c:pt idx="31580">
                  <c:v> $19 855,00 </c:v>
                </c:pt>
                <c:pt idx="31581">
                  <c:v> $18 450,00 </c:v>
                </c:pt>
                <c:pt idx="31582">
                  <c:v> $22 515,00 </c:v>
                </c:pt>
                <c:pt idx="31583">
                  <c:v> $20 730,00 </c:v>
                </c:pt>
                <c:pt idx="31584">
                  <c:v> $19 325,00 </c:v>
                </c:pt>
                <c:pt idx="31585">
                  <c:v> $18 995,00 </c:v>
                </c:pt>
                <c:pt idx="31586">
                  <c:v> $17 195,00 </c:v>
                </c:pt>
                <c:pt idx="31587">
                  <c:v> $19 870,00 </c:v>
                </c:pt>
                <c:pt idx="31588">
                  <c:v> $18 070,00 </c:v>
                </c:pt>
                <c:pt idx="31589">
                  <c:v> $17 815,00 </c:v>
                </c:pt>
                <c:pt idx="31590">
                  <c:v> $15 950,00 </c:v>
                </c:pt>
                <c:pt idx="31591">
                  <c:v> $18 690,00 </c:v>
                </c:pt>
                <c:pt idx="31592">
                  <c:v> $16 775,00 </c:v>
                </c:pt>
                <c:pt idx="31593">
                  <c:v> $20 250,00 </c:v>
                </c:pt>
                <c:pt idx="31594">
                  <c:v> $23 400,00 </c:v>
                </c:pt>
                <c:pt idx="31595">
                  <c:v> $21 500,00 </c:v>
                </c:pt>
                <c:pt idx="31596">
                  <c:v> $19 200,00 </c:v>
                </c:pt>
                <c:pt idx="31597">
                  <c:v> $22 375,00 </c:v>
                </c:pt>
                <c:pt idx="31598">
                  <c:v> $20 075,00 </c:v>
                </c:pt>
                <c:pt idx="31599">
                  <c:v> $17 900,00 </c:v>
                </c:pt>
                <c:pt idx="31600">
                  <c:v> $18 775,00 </c:v>
                </c:pt>
                <c:pt idx="31601">
                  <c:v> $16 850,00 </c:v>
                </c:pt>
                <c:pt idx="31602">
                  <c:v> $15 900,00 </c:v>
                </c:pt>
                <c:pt idx="31603">
                  <c:v> $17 725,00 </c:v>
                </c:pt>
                <c:pt idx="31604">
                  <c:v> $16 775,00 </c:v>
                </c:pt>
                <c:pt idx="31605">
                  <c:v> $20 250,00 </c:v>
                </c:pt>
                <c:pt idx="31606">
                  <c:v> $21 175,00 </c:v>
                </c:pt>
                <c:pt idx="31607">
                  <c:v> $19 000,00 </c:v>
                </c:pt>
                <c:pt idx="31608">
                  <c:v> $22 050,00 </c:v>
                </c:pt>
                <c:pt idx="31609">
                  <c:v> $19 875,00 </c:v>
                </c:pt>
                <c:pt idx="31610">
                  <c:v> $17 900,00 </c:v>
                </c:pt>
                <c:pt idx="31611">
                  <c:v> $18 775,00 </c:v>
                </c:pt>
                <c:pt idx="31612">
                  <c:v> $16 850,00 </c:v>
                </c:pt>
                <c:pt idx="31613">
                  <c:v> $15 900,00 </c:v>
                </c:pt>
                <c:pt idx="31614">
                  <c:v> $17 725,00 </c:v>
                </c:pt>
                <c:pt idx="31615">
                  <c:v> $16 775,00 </c:v>
                </c:pt>
                <c:pt idx="31616">
                  <c:v> $21 075,00 </c:v>
                </c:pt>
                <c:pt idx="31617">
                  <c:v> $19 000,00 </c:v>
                </c:pt>
                <c:pt idx="31618">
                  <c:v> $21 950,00 </c:v>
                </c:pt>
                <c:pt idx="31619">
                  <c:v> $19 875,00 </c:v>
                </c:pt>
                <c:pt idx="31620">
                  <c:v> $17 900,00 </c:v>
                </c:pt>
                <c:pt idx="31621">
                  <c:v> $18 775,00 </c:v>
                </c:pt>
                <c:pt idx="31622">
                  <c:v> $16 850,00 </c:v>
                </c:pt>
                <c:pt idx="31623">
                  <c:v> $15 900,00 </c:v>
                </c:pt>
                <c:pt idx="31624">
                  <c:v> $16 850,00 </c:v>
                </c:pt>
                <c:pt idx="31625">
                  <c:v> $15 900,00 </c:v>
                </c:pt>
                <c:pt idx="31626">
                  <c:v> $17 725,00 </c:v>
                </c:pt>
                <c:pt idx="31627">
                  <c:v> $16 775,00 </c:v>
                </c:pt>
                <c:pt idx="31628">
                  <c:v> $17 725,00 </c:v>
                </c:pt>
                <c:pt idx="31629">
                  <c:v> $15 900,00 </c:v>
                </c:pt>
                <c:pt idx="31630">
                  <c:v> $20 900,00 </c:v>
                </c:pt>
                <c:pt idx="31631">
                  <c:v> $19 000,00 </c:v>
                </c:pt>
                <c:pt idx="31632">
                  <c:v> $20 900,00 </c:v>
                </c:pt>
                <c:pt idx="31633">
                  <c:v> $19 000,00 </c:v>
                </c:pt>
                <c:pt idx="31634">
                  <c:v> $17 900,00 </c:v>
                </c:pt>
                <c:pt idx="31635">
                  <c:v> $17 900,00 </c:v>
                </c:pt>
                <c:pt idx="31636">
                  <c:v> $16 850,00 </c:v>
                </c:pt>
                <c:pt idx="31637">
                  <c:v> $15 900,00 </c:v>
                </c:pt>
                <c:pt idx="31638">
                  <c:v> $16 850,00 </c:v>
                </c:pt>
                <c:pt idx="31639">
                  <c:v> $15 200,00 </c:v>
                </c:pt>
                <c:pt idx="31640">
                  <c:v> $16 475,00 </c:v>
                </c:pt>
                <c:pt idx="31641">
                  <c:v> $15 200,00 </c:v>
                </c:pt>
                <c:pt idx="31642">
                  <c:v> $16 475,00 </c:v>
                </c:pt>
                <c:pt idx="31643">
                  <c:v> $24 225,00 </c:v>
                </c:pt>
                <c:pt idx="31644">
                  <c:v> $22 250,00 </c:v>
                </c:pt>
                <c:pt idx="31645">
                  <c:v> $31 895,00 </c:v>
                </c:pt>
                <c:pt idx="31646">
                  <c:v> $38 895,00 </c:v>
                </c:pt>
                <c:pt idx="31647">
                  <c:v> $30 495,00 </c:v>
                </c:pt>
                <c:pt idx="31648">
                  <c:v> $37 345,00 </c:v>
                </c:pt>
                <c:pt idx="31649">
                  <c:v> $28 995,00 </c:v>
                </c:pt>
                <c:pt idx="31650">
                  <c:v> $35 595,00 </c:v>
                </c:pt>
                <c:pt idx="31651">
                  <c:v> $33 450,00 </c:v>
                </c:pt>
                <c:pt idx="31652">
                  <c:v> $35 445,00 </c:v>
                </c:pt>
                <c:pt idx="31653">
                  <c:v> $27 995,00 </c:v>
                </c:pt>
                <c:pt idx="31654">
                  <c:v> $30 495,00 </c:v>
                </c:pt>
                <c:pt idx="31655">
                  <c:v> $26 895,00 </c:v>
                </c:pt>
                <c:pt idx="31656">
                  <c:v> $34 995,00 </c:v>
                </c:pt>
                <c:pt idx="31657">
                  <c:v> $36 095,00 </c:v>
                </c:pt>
                <c:pt idx="31658">
                  <c:v> $31 595,00 </c:v>
                </c:pt>
                <c:pt idx="31659">
                  <c:v> $27 055,00 </c:v>
                </c:pt>
                <c:pt idx="31660">
                  <c:v> $29 765,00 </c:v>
                </c:pt>
                <c:pt idx="31661">
                  <c:v> $25 955,00 </c:v>
                </c:pt>
                <c:pt idx="31662">
                  <c:v> $35 660,00 </c:v>
                </c:pt>
                <c:pt idx="31663">
                  <c:v> $30 865,00 </c:v>
                </c:pt>
                <c:pt idx="31664">
                  <c:v> $41 495,00 </c:v>
                </c:pt>
                <c:pt idx="31665">
                  <c:v> $40 395,00 </c:v>
                </c:pt>
                <c:pt idx="31666">
                  <c:v> $40 885,00 </c:v>
                </c:pt>
                <c:pt idx="31667">
                  <c:v> $39 785,00 </c:v>
                </c:pt>
                <c:pt idx="31668">
                  <c:v> $36 750,00 </c:v>
                </c:pt>
                <c:pt idx="31669">
                  <c:v> $37 895,00 </c:v>
                </c:pt>
                <c:pt idx="31670">
                  <c:v> $35 650,00 </c:v>
                </c:pt>
                <c:pt idx="31671">
                  <c:v> $38 995,00 </c:v>
                </c:pt>
                <c:pt idx="31672">
                  <c:v> $36 595,00 </c:v>
                </c:pt>
                <c:pt idx="31673">
                  <c:v> $39 090,00 </c:v>
                </c:pt>
                <c:pt idx="31674">
                  <c:v> $34 195,00 </c:v>
                </c:pt>
                <c:pt idx="31675">
                  <c:v> $36 515,00 </c:v>
                </c:pt>
                <c:pt idx="31676">
                  <c:v> $34 795,00 </c:v>
                </c:pt>
                <c:pt idx="31677">
                  <c:v> $35 915,00 </c:v>
                </c:pt>
                <c:pt idx="31678">
                  <c:v> $33 990,00 </c:v>
                </c:pt>
                <c:pt idx="31679">
                  <c:v> $36 090,00 </c:v>
                </c:pt>
                <c:pt idx="31680">
                  <c:v> $34 590,00 </c:v>
                </c:pt>
                <c:pt idx="31681">
                  <c:v> $35 490,00 </c:v>
                </c:pt>
                <c:pt idx="31682">
                  <c:v> $27 795,00 </c:v>
                </c:pt>
                <c:pt idx="31683">
                  <c:v> $25 995,00 </c:v>
                </c:pt>
                <c:pt idx="31684">
                  <c:v> $29 195,00 </c:v>
                </c:pt>
                <c:pt idx="31685">
                  <c:v> $26 995,00 </c:v>
                </c:pt>
                <c:pt idx="31686">
                  <c:v> $26 795,00 </c:v>
                </c:pt>
                <c:pt idx="31687">
                  <c:v> $29 995,00 </c:v>
                </c:pt>
                <c:pt idx="31688">
                  <c:v> $27 295,00 </c:v>
                </c:pt>
                <c:pt idx="31689">
                  <c:v> $28 395,00 </c:v>
                </c:pt>
                <c:pt idx="31690">
                  <c:v> $25 995,00 </c:v>
                </c:pt>
                <c:pt idx="31691">
                  <c:v> $29 995,00 </c:v>
                </c:pt>
                <c:pt idx="31692">
                  <c:v> $26 840,00 </c:v>
                </c:pt>
                <c:pt idx="31693">
                  <c:v> $28 040,00 </c:v>
                </c:pt>
                <c:pt idx="31694">
                  <c:v> $25 440,00 </c:v>
                </c:pt>
                <c:pt idx="31695">
                  <c:v> $32 090,00 </c:v>
                </c:pt>
                <c:pt idx="31696">
                  <c:v> $25 995,00 </c:v>
                </c:pt>
                <c:pt idx="31697">
                  <c:v> $34 950,00 </c:v>
                </c:pt>
                <c:pt idx="31698">
                  <c:v> $31 570,00 </c:v>
                </c:pt>
                <c:pt idx="31699">
                  <c:v> $29 790,00 </c:v>
                </c:pt>
                <c:pt idx="31700">
                  <c:v> $34 950,00 </c:v>
                </c:pt>
                <c:pt idx="31701">
                  <c:v> $31 570,00 </c:v>
                </c:pt>
                <c:pt idx="31702">
                  <c:v> $29 790,00 </c:v>
                </c:pt>
                <c:pt idx="31703">
                  <c:v> $30 597,50 </c:v>
                </c:pt>
                <c:pt idx="31704">
                  <c:v> $30 597,50 </c:v>
                </c:pt>
                <c:pt idx="31705">
                  <c:v> $36 050,00 </c:v>
                </c:pt>
                <c:pt idx="31706">
                  <c:v> $32 670,00 </c:v>
                </c:pt>
                <c:pt idx="31707">
                  <c:v> $30 890,00 </c:v>
                </c:pt>
                <c:pt idx="31708">
                  <c:v> $36 050,00 </c:v>
                </c:pt>
                <c:pt idx="31709">
                  <c:v> $32 670,00 </c:v>
                </c:pt>
                <c:pt idx="31710">
                  <c:v> $30 890,00 </c:v>
                </c:pt>
                <c:pt idx="31711">
                  <c:v> $30 597,50 </c:v>
                </c:pt>
                <c:pt idx="31712">
                  <c:v> $30 597,50 </c:v>
                </c:pt>
                <c:pt idx="31713">
                  <c:v> $30 500,00 </c:v>
                </c:pt>
                <c:pt idx="31714">
                  <c:v> $28 070,00 </c:v>
                </c:pt>
                <c:pt idx="31715">
                  <c:v> $25 490,00 </c:v>
                </c:pt>
                <c:pt idx="31716">
                  <c:v> $25 995,00 </c:v>
                </c:pt>
                <c:pt idx="31717">
                  <c:v> $30 500,00 </c:v>
                </c:pt>
                <c:pt idx="31718">
                  <c:v> $28 070,00 </c:v>
                </c:pt>
                <c:pt idx="31719">
                  <c:v> $25 490,00 </c:v>
                </c:pt>
                <c:pt idx="31720">
                  <c:v> $25 595,00 </c:v>
                </c:pt>
                <c:pt idx="31721">
                  <c:v> $33 995,00 </c:v>
                </c:pt>
                <c:pt idx="31722">
                  <c:v> $30 895,00 </c:v>
                </c:pt>
                <c:pt idx="31723">
                  <c:v> $29 895,00 </c:v>
                </c:pt>
                <c:pt idx="31724">
                  <c:v> $33 995,00 </c:v>
                </c:pt>
                <c:pt idx="31725">
                  <c:v> $30 895,00 </c:v>
                </c:pt>
                <c:pt idx="31726">
                  <c:v> $29 895,00 </c:v>
                </c:pt>
                <c:pt idx="31727">
                  <c:v> $30 295,00 </c:v>
                </c:pt>
                <c:pt idx="31728">
                  <c:v> $29 095,00 </c:v>
                </c:pt>
                <c:pt idx="31729">
                  <c:v> $35 095,00 </c:v>
                </c:pt>
                <c:pt idx="31730">
                  <c:v> $31 995,00 </c:v>
                </c:pt>
                <c:pt idx="31731">
                  <c:v> $30 995,00 </c:v>
                </c:pt>
                <c:pt idx="31732">
                  <c:v> $35 095,00 </c:v>
                </c:pt>
                <c:pt idx="31733">
                  <c:v> $31 995,00 </c:v>
                </c:pt>
                <c:pt idx="31734">
                  <c:v> $30 995,00 </c:v>
                </c:pt>
                <c:pt idx="31735">
                  <c:v> $31 395,00 </c:v>
                </c:pt>
                <c:pt idx="31736">
                  <c:v> $30 195,00 </c:v>
                </c:pt>
                <c:pt idx="31737">
                  <c:v> $27 475,00 </c:v>
                </c:pt>
                <c:pt idx="31738">
                  <c:v> $29 595,00 </c:v>
                </c:pt>
                <c:pt idx="31739">
                  <c:v> $25 995,00 </c:v>
                </c:pt>
                <c:pt idx="31740">
                  <c:v> $25 595,00 </c:v>
                </c:pt>
                <c:pt idx="31741">
                  <c:v> $27 475,00 </c:v>
                </c:pt>
                <c:pt idx="31742">
                  <c:v> $29 595,00 </c:v>
                </c:pt>
                <c:pt idx="31743">
                  <c:v> $25 170,00 </c:v>
                </c:pt>
                <c:pt idx="31744">
                  <c:v> $33 795,00 </c:v>
                </c:pt>
                <c:pt idx="31745">
                  <c:v> $30 695,00 </c:v>
                </c:pt>
                <c:pt idx="31746">
                  <c:v> $29 395,00 </c:v>
                </c:pt>
                <c:pt idx="31747">
                  <c:v> $33 795,00 </c:v>
                </c:pt>
                <c:pt idx="31748">
                  <c:v> $30 695,00 </c:v>
                </c:pt>
                <c:pt idx="31749">
                  <c:v> $29 395,00 </c:v>
                </c:pt>
                <c:pt idx="31750">
                  <c:v> $30 095,00 </c:v>
                </c:pt>
                <c:pt idx="31751">
                  <c:v> $28 895,00 </c:v>
                </c:pt>
                <c:pt idx="31752">
                  <c:v> $34 895,00 </c:v>
                </c:pt>
                <c:pt idx="31753">
                  <c:v> $31 795,00 </c:v>
                </c:pt>
                <c:pt idx="31754">
                  <c:v> $30 495,00 </c:v>
                </c:pt>
                <c:pt idx="31755">
                  <c:v> $32 755,00 </c:v>
                </c:pt>
                <c:pt idx="31756">
                  <c:v> $34 895,00 </c:v>
                </c:pt>
                <c:pt idx="31757">
                  <c:v> $31 795,00 </c:v>
                </c:pt>
                <c:pt idx="31758">
                  <c:v> $30 495,00 </c:v>
                </c:pt>
                <c:pt idx="31759">
                  <c:v> $31 195,00 </c:v>
                </c:pt>
                <c:pt idx="31760">
                  <c:v> $29 995,00 </c:v>
                </c:pt>
                <c:pt idx="31761">
                  <c:v> $27 295,00 </c:v>
                </c:pt>
                <c:pt idx="31762">
                  <c:v> $29 395,00 </c:v>
                </c:pt>
                <c:pt idx="31763">
                  <c:v> $25 170,00 </c:v>
                </c:pt>
                <c:pt idx="31764">
                  <c:v> $27 295,00 </c:v>
                </c:pt>
                <c:pt idx="31765">
                  <c:v> $29 395,00 </c:v>
                </c:pt>
                <c:pt idx="31766">
                  <c:v> $30 755,00 </c:v>
                </c:pt>
                <c:pt idx="31767">
                  <c:v> $25 170,00 </c:v>
                </c:pt>
                <c:pt idx="31768">
                  <c:v> $27 295,00 </c:v>
                </c:pt>
                <c:pt idx="31769">
                  <c:v> $29 395,00 </c:v>
                </c:pt>
                <c:pt idx="31770">
                  <c:v> $25 170,00 </c:v>
                </c:pt>
                <c:pt idx="31771">
                  <c:v> $27 295,00 </c:v>
                </c:pt>
                <c:pt idx="31772">
                  <c:v> $29 395,00 </c:v>
                </c:pt>
                <c:pt idx="31773">
                  <c:v> $24 995,00 </c:v>
                </c:pt>
                <c:pt idx="31774">
                  <c:v> $31 195,00 </c:v>
                </c:pt>
                <c:pt idx="31775">
                  <c:v> $29 195,00 </c:v>
                </c:pt>
                <c:pt idx="31776">
                  <c:v> $27 795,00 </c:v>
                </c:pt>
                <c:pt idx="31777">
                  <c:v> $31 195,00 </c:v>
                </c:pt>
                <c:pt idx="31778">
                  <c:v> $29 195,00 </c:v>
                </c:pt>
                <c:pt idx="31779">
                  <c:v> $27 795,00 </c:v>
                </c:pt>
                <c:pt idx="31780">
                  <c:v> $29 195,00 </c:v>
                </c:pt>
                <c:pt idx="31781">
                  <c:v> $27 895,00 </c:v>
                </c:pt>
                <c:pt idx="31782">
                  <c:v> $32 295,00 </c:v>
                </c:pt>
                <c:pt idx="31783">
                  <c:v> $30 295,00 </c:v>
                </c:pt>
                <c:pt idx="31784">
                  <c:v> $32 395,00 </c:v>
                </c:pt>
                <c:pt idx="31785">
                  <c:v> $28 895,00 </c:v>
                </c:pt>
                <c:pt idx="31786">
                  <c:v> $32 295,00 </c:v>
                </c:pt>
                <c:pt idx="31787">
                  <c:v> $30 295,00 </c:v>
                </c:pt>
                <c:pt idx="31788">
                  <c:v> $28 895,00 </c:v>
                </c:pt>
                <c:pt idx="31789">
                  <c:v> $30 295,00 </c:v>
                </c:pt>
                <c:pt idx="31790">
                  <c:v> $28 995,00 </c:v>
                </c:pt>
                <c:pt idx="31791">
                  <c:v> $26 695,00 </c:v>
                </c:pt>
                <c:pt idx="31792">
                  <c:v> $28 495,00 </c:v>
                </c:pt>
                <c:pt idx="31793">
                  <c:v> $28 595,00 </c:v>
                </c:pt>
                <c:pt idx="31794">
                  <c:v> $26 095,00 </c:v>
                </c:pt>
                <c:pt idx="31795">
                  <c:v> $24 995,00 </c:v>
                </c:pt>
                <c:pt idx="31796">
                  <c:v> $26 695,00 </c:v>
                </c:pt>
                <c:pt idx="31797">
                  <c:v> $28 495,00 </c:v>
                </c:pt>
                <c:pt idx="31798">
                  <c:v> $38 250,00 </c:v>
                </c:pt>
                <c:pt idx="31799">
                  <c:v> $38 200,00 </c:v>
                </c:pt>
                <c:pt idx="31800">
                  <c:v> $35 700,00 </c:v>
                </c:pt>
                <c:pt idx="31801">
                  <c:v> $40 250,00 </c:v>
                </c:pt>
                <c:pt idx="31802">
                  <c:v> $36 200,00 </c:v>
                </c:pt>
                <c:pt idx="31803">
                  <c:v> $33 700,00 </c:v>
                </c:pt>
                <c:pt idx="31804">
                  <c:v> $49 450,00 </c:v>
                </c:pt>
                <c:pt idx="31805">
                  <c:v> $60 550,00 </c:v>
                </c:pt>
                <c:pt idx="31806">
                  <c:v> $53 700,00 </c:v>
                </c:pt>
                <c:pt idx="31807">
                  <c:v> $61 050,00 </c:v>
                </c:pt>
                <c:pt idx="31808">
                  <c:v> $52 450,00 </c:v>
                </c:pt>
                <c:pt idx="31809">
                  <c:v> $45 600,00 </c:v>
                </c:pt>
                <c:pt idx="31810">
                  <c:v> $52 950,00 </c:v>
                </c:pt>
                <c:pt idx="31811">
                  <c:v> $46 650,00 </c:v>
                </c:pt>
                <c:pt idx="31812">
                  <c:v> $39 800,00 </c:v>
                </c:pt>
                <c:pt idx="31813">
                  <c:v> $47 150,00 </c:v>
                </c:pt>
                <c:pt idx="31814">
                  <c:v> $48 950,00 </c:v>
                </c:pt>
                <c:pt idx="31815">
                  <c:v> $42 100,00 </c:v>
                </c:pt>
                <c:pt idx="31816">
                  <c:v> $45 300,00 </c:v>
                </c:pt>
                <c:pt idx="31817">
                  <c:v> $56 200,00 </c:v>
                </c:pt>
                <c:pt idx="31818">
                  <c:v> $52 900,00 </c:v>
                </c:pt>
                <c:pt idx="31819">
                  <c:v> $56 700,00 </c:v>
                </c:pt>
                <c:pt idx="31820">
                  <c:v> $48 200,00 </c:v>
                </c:pt>
                <c:pt idx="31821">
                  <c:v> $44 900,00 </c:v>
                </c:pt>
                <c:pt idx="31822">
                  <c:v> $48 700,00 </c:v>
                </c:pt>
                <c:pt idx="31823">
                  <c:v> $44 800,00 </c:v>
                </c:pt>
                <c:pt idx="31824">
                  <c:v> $41 500,00 </c:v>
                </c:pt>
                <c:pt idx="31825">
                  <c:v> $38 100,00 </c:v>
                </c:pt>
                <c:pt idx="31826">
                  <c:v> $45 750,00 </c:v>
                </c:pt>
                <c:pt idx="31827">
                  <c:v> $41 350,00 </c:v>
                </c:pt>
                <c:pt idx="31828">
                  <c:v> $39 850,00 </c:v>
                </c:pt>
                <c:pt idx="31829">
                  <c:v> $44 150,00 </c:v>
                </c:pt>
                <c:pt idx="31830">
                  <c:v> $36 600,00 </c:v>
                </c:pt>
                <c:pt idx="31831">
                  <c:v> $51 050,00 </c:v>
                </c:pt>
                <c:pt idx="31832">
                  <c:v> $46 950,00 </c:v>
                </c:pt>
                <c:pt idx="31833">
                  <c:v> $47 050,00 </c:v>
                </c:pt>
                <c:pt idx="31834">
                  <c:v> $51 300,00 </c:v>
                </c:pt>
                <c:pt idx="31835">
                  <c:v> $47 200,00 </c:v>
                </c:pt>
                <c:pt idx="31836">
                  <c:v> $47 750,00 </c:v>
                </c:pt>
                <c:pt idx="31837">
                  <c:v> $43 350,00 </c:v>
                </c:pt>
                <c:pt idx="31838">
                  <c:v> $42 650,00 </c:v>
                </c:pt>
                <c:pt idx="31839">
                  <c:v> $41 350,00 </c:v>
                </c:pt>
                <c:pt idx="31840">
                  <c:v> $45 650,00 </c:v>
                </c:pt>
                <c:pt idx="31841">
                  <c:v> $37 900,00 </c:v>
                </c:pt>
                <c:pt idx="31842">
                  <c:v> $41 450,00 </c:v>
                </c:pt>
                <c:pt idx="31843">
                  <c:v> $44 050,00 </c:v>
                </c:pt>
                <c:pt idx="31844">
                  <c:v> $40 050,00 </c:v>
                </c:pt>
                <c:pt idx="31845">
                  <c:v> $40 250,00 </c:v>
                </c:pt>
                <c:pt idx="31846">
                  <c:v> $38 850,00 </c:v>
                </c:pt>
                <c:pt idx="31847">
                  <c:v> $42 850,00 </c:v>
                </c:pt>
                <c:pt idx="31848">
                  <c:v> $35 750,00 </c:v>
                </c:pt>
                <c:pt idx="31849">
                  <c:v> $47 200,00 </c:v>
                </c:pt>
                <c:pt idx="31850">
                  <c:v> $49 800,00 </c:v>
                </c:pt>
                <c:pt idx="31851">
                  <c:v> $45 800,00 </c:v>
                </c:pt>
                <c:pt idx="31852">
                  <c:v> $42 950,00 </c:v>
                </c:pt>
                <c:pt idx="31853">
                  <c:v> $45 550,00 </c:v>
                </c:pt>
                <c:pt idx="31854">
                  <c:v> $41 550,00 </c:v>
                </c:pt>
                <c:pt idx="31855">
                  <c:v> $41 750,00 </c:v>
                </c:pt>
                <c:pt idx="31856">
                  <c:v> $40 350,00 </c:v>
                </c:pt>
                <c:pt idx="31857">
                  <c:v> $44 350,00 </c:v>
                </c:pt>
                <c:pt idx="31858">
                  <c:v> $37 250,00 </c:v>
                </c:pt>
                <c:pt idx="31859">
                  <c:v> $45 550,00 </c:v>
                </c:pt>
                <c:pt idx="31860">
                  <c:v> $41 150,00 </c:v>
                </c:pt>
                <c:pt idx="31861">
                  <c:v> $39 650,00 </c:v>
                </c:pt>
                <c:pt idx="31862">
                  <c:v> $43 900,00 </c:v>
                </c:pt>
                <c:pt idx="31863">
                  <c:v> $36 400,00 </c:v>
                </c:pt>
                <c:pt idx="31864">
                  <c:v> $51 050,00 </c:v>
                </c:pt>
                <c:pt idx="31865">
                  <c:v> $46 950,00 </c:v>
                </c:pt>
                <c:pt idx="31866">
                  <c:v> $47 050,00 </c:v>
                </c:pt>
                <c:pt idx="31867">
                  <c:v> $42 650,00 </c:v>
                </c:pt>
                <c:pt idx="31868">
                  <c:v> $41 150,00 </c:v>
                </c:pt>
                <c:pt idx="31869">
                  <c:v> $45 400,00 </c:v>
                </c:pt>
                <c:pt idx="31870">
                  <c:v> $41 550,00 </c:v>
                </c:pt>
                <c:pt idx="31871">
                  <c:v> $39 250,00 </c:v>
                </c:pt>
                <c:pt idx="31872">
                  <c:v> $37 950,00 </c:v>
                </c:pt>
                <c:pt idx="31873">
                  <c:v> $41 950,00 </c:v>
                </c:pt>
                <c:pt idx="31874">
                  <c:v> $34 850,00 </c:v>
                </c:pt>
                <c:pt idx="31875">
                  <c:v> $39 250,00 </c:v>
                </c:pt>
                <c:pt idx="31876">
                  <c:v> $37 950,00 </c:v>
                </c:pt>
                <c:pt idx="31877">
                  <c:v> $41 950,00 </c:v>
                </c:pt>
                <c:pt idx="31878">
                  <c:v> $34 850,00 </c:v>
                </c:pt>
                <c:pt idx="31879">
                  <c:v> $41 250,00 </c:v>
                </c:pt>
                <c:pt idx="31880">
                  <c:v> $39 950,00 </c:v>
                </c:pt>
                <c:pt idx="31881">
                  <c:v> $43 950,00 </c:v>
                </c:pt>
                <c:pt idx="31882">
                  <c:v> $36 850,00 </c:v>
                </c:pt>
                <c:pt idx="31883">
                  <c:v> $41 250,00 </c:v>
                </c:pt>
                <c:pt idx="31884">
                  <c:v> $39 950,00 </c:v>
                </c:pt>
                <c:pt idx="31885">
                  <c:v> $43 950,00 </c:v>
                </c:pt>
                <c:pt idx="31886">
                  <c:v> $36 850,00 </c:v>
                </c:pt>
                <c:pt idx="31887">
                  <c:v> $47 100,00 </c:v>
                </c:pt>
                <c:pt idx="31888">
                  <c:v> $49 800,00 </c:v>
                </c:pt>
                <c:pt idx="31889">
                  <c:v> $45 800,00 </c:v>
                </c:pt>
                <c:pt idx="31890">
                  <c:v> $42 850,00 </c:v>
                </c:pt>
                <c:pt idx="31891">
                  <c:v> $45 550,00 </c:v>
                </c:pt>
                <c:pt idx="31892">
                  <c:v> $34 350,00 </c:v>
                </c:pt>
                <c:pt idx="31893">
                  <c:v> $39 200,00 </c:v>
                </c:pt>
                <c:pt idx="31894">
                  <c:v> $37 300,00 </c:v>
                </c:pt>
                <c:pt idx="31895">
                  <c:v> $41 900,00 </c:v>
                </c:pt>
                <c:pt idx="31896">
                  <c:v> $34 350,00 </c:v>
                </c:pt>
                <c:pt idx="31897">
                  <c:v> $39 200,00 </c:v>
                </c:pt>
                <c:pt idx="31898">
                  <c:v> $37 300,00 </c:v>
                </c:pt>
                <c:pt idx="31899">
                  <c:v> $41 900,00 </c:v>
                </c:pt>
                <c:pt idx="31900">
                  <c:v> $34 350,00 </c:v>
                </c:pt>
                <c:pt idx="31901">
                  <c:v> $46 250,00 </c:v>
                </c:pt>
                <c:pt idx="31902">
                  <c:v> $48 950,00 </c:v>
                </c:pt>
                <c:pt idx="31903">
                  <c:v> $44 850,00 </c:v>
                </c:pt>
                <c:pt idx="31904">
                  <c:v> $42 550,00 </c:v>
                </c:pt>
                <c:pt idx="31905">
                  <c:v> $45 250,00 </c:v>
                </c:pt>
                <c:pt idx="31906">
                  <c:v> $40 650,00 </c:v>
                </c:pt>
                <c:pt idx="31907">
                  <c:v> $39 200,00 </c:v>
                </c:pt>
                <c:pt idx="31908">
                  <c:v> $37 300,00 </c:v>
                </c:pt>
                <c:pt idx="31909">
                  <c:v> $41 900,00 </c:v>
                </c:pt>
                <c:pt idx="31910">
                  <c:v> $34 350,00 </c:v>
                </c:pt>
                <c:pt idx="31911">
                  <c:v> $39 200,00 </c:v>
                </c:pt>
                <c:pt idx="31912">
                  <c:v> $37 300,00 </c:v>
                </c:pt>
                <c:pt idx="31913">
                  <c:v> $41 900,00 </c:v>
                </c:pt>
                <c:pt idx="31914">
                  <c:v> $39 450,00 </c:v>
                </c:pt>
                <c:pt idx="31915">
                  <c:v> $37 550,00 </c:v>
                </c:pt>
                <c:pt idx="31916">
                  <c:v> $35 800,00 </c:v>
                </c:pt>
                <c:pt idx="31917">
                  <c:v> $40 250,00 </c:v>
                </c:pt>
                <c:pt idx="31918">
                  <c:v> $33 300,00 </c:v>
                </c:pt>
                <c:pt idx="31919">
                  <c:v> $37 550,00 </c:v>
                </c:pt>
                <c:pt idx="31920">
                  <c:v> $35 800,00 </c:v>
                </c:pt>
                <c:pt idx="31921">
                  <c:v> $40 250,00 </c:v>
                </c:pt>
                <c:pt idx="31922">
                  <c:v> $33 300,00 </c:v>
                </c:pt>
                <c:pt idx="31923">
                  <c:v> $37 550,00 </c:v>
                </c:pt>
                <c:pt idx="31924">
                  <c:v> $35 800,00 </c:v>
                </c:pt>
                <c:pt idx="31925">
                  <c:v> $40 250,00 </c:v>
                </c:pt>
                <c:pt idx="31926">
                  <c:v> $33 300,00 </c:v>
                </c:pt>
                <c:pt idx="31927">
                  <c:v> $37 550,00 </c:v>
                </c:pt>
                <c:pt idx="31928">
                  <c:v> $35 800,00 </c:v>
                </c:pt>
                <c:pt idx="31929">
                  <c:v> $40 250,00 </c:v>
                </c:pt>
                <c:pt idx="31930">
                  <c:v> $33 300,00 </c:v>
                </c:pt>
                <c:pt idx="31931">
                  <c:v> $45 450,00 </c:v>
                </c:pt>
                <c:pt idx="31932">
                  <c:v> $48 150,00 </c:v>
                </c:pt>
                <c:pt idx="31933">
                  <c:v> $43 700,00 </c:v>
                </c:pt>
                <c:pt idx="31934">
                  <c:v> $41 200,00 </c:v>
                </c:pt>
                <c:pt idx="31935">
                  <c:v> $43 900,00 </c:v>
                </c:pt>
                <c:pt idx="31936">
                  <c:v> $32 900,00 </c:v>
                </c:pt>
                <c:pt idx="31937">
                  <c:v> $38 600,00 </c:v>
                </c:pt>
                <c:pt idx="31938">
                  <c:v> $32 900,00 </c:v>
                </c:pt>
                <c:pt idx="31939">
                  <c:v> $32 900,00 </c:v>
                </c:pt>
                <c:pt idx="31940">
                  <c:v> $38 600,00 </c:v>
                </c:pt>
                <c:pt idx="31941">
                  <c:v> $32 900,00 </c:v>
                </c:pt>
                <c:pt idx="31942">
                  <c:v> $42 150,00 </c:v>
                </c:pt>
                <c:pt idx="31943">
                  <c:v> $38 950,00 </c:v>
                </c:pt>
                <c:pt idx="31944">
                  <c:v> $37 200,00 </c:v>
                </c:pt>
                <c:pt idx="31945">
                  <c:v> $32 395,00 </c:v>
                </c:pt>
                <c:pt idx="31946">
                  <c:v> $32 395,00 </c:v>
                </c:pt>
                <c:pt idx="31947">
                  <c:v> $32 395,00 </c:v>
                </c:pt>
                <c:pt idx="31948">
                  <c:v> $41 550,00 </c:v>
                </c:pt>
                <c:pt idx="31949">
                  <c:v> $37 200,00 </c:v>
                </c:pt>
                <c:pt idx="31950">
                  <c:v> $32 395,00 </c:v>
                </c:pt>
                <c:pt idx="31951">
                  <c:v> $38 900,00 </c:v>
                </c:pt>
                <c:pt idx="31952">
                  <c:v> $48 400,00 </c:v>
                </c:pt>
                <c:pt idx="31953">
                  <c:v> $43 400,00 </c:v>
                </c:pt>
                <c:pt idx="31954">
                  <c:v> $49 400,00 </c:v>
                </c:pt>
                <c:pt idx="31955">
                  <c:v> $43 900,00 </c:v>
                </c:pt>
                <c:pt idx="31956">
                  <c:v> $61 600,00 </c:v>
                </c:pt>
                <c:pt idx="31957">
                  <c:v> $49 100,00 </c:v>
                </c:pt>
                <c:pt idx="31958">
                  <c:v> $38 250,00 </c:v>
                </c:pt>
                <c:pt idx="31959">
                  <c:v> $40 250,00 </c:v>
                </c:pt>
                <c:pt idx="31960">
                  <c:v> $37 650,00 </c:v>
                </c:pt>
                <c:pt idx="31961">
                  <c:v> $38 100,00 </c:v>
                </c:pt>
                <c:pt idx="31962">
                  <c:v> $41 750,00 </c:v>
                </c:pt>
                <c:pt idx="31963">
                  <c:v> $36 150,00 </c:v>
                </c:pt>
                <c:pt idx="31964">
                  <c:v> $49 200,00 </c:v>
                </c:pt>
                <c:pt idx="31965">
                  <c:v> $45 800,00 </c:v>
                </c:pt>
                <c:pt idx="31966">
                  <c:v> $60 900,00 </c:v>
                </c:pt>
                <c:pt idx="31967">
                  <c:v> $49 450,00 </c:v>
                </c:pt>
                <c:pt idx="31968">
                  <c:v> $46 050,00 </c:v>
                </c:pt>
                <c:pt idx="31969">
                  <c:v> $39 600,00 </c:v>
                </c:pt>
                <c:pt idx="31970">
                  <c:v> $43 250,00 </c:v>
                </c:pt>
                <c:pt idx="31971">
                  <c:v> $37 450,00 </c:v>
                </c:pt>
                <c:pt idx="31972">
                  <c:v> $37 850,00 </c:v>
                </c:pt>
                <c:pt idx="31973">
                  <c:v> $37 100,00 </c:v>
                </c:pt>
                <c:pt idx="31974">
                  <c:v> $40 450,00 </c:v>
                </c:pt>
                <c:pt idx="31975">
                  <c:v> $35 300,00 </c:v>
                </c:pt>
                <c:pt idx="31976">
                  <c:v> $47 300,00 </c:v>
                </c:pt>
                <c:pt idx="31977">
                  <c:v> $44 300,00 </c:v>
                </c:pt>
                <c:pt idx="31978">
                  <c:v> $39 350,00 </c:v>
                </c:pt>
                <c:pt idx="31979">
                  <c:v> $38 600,00 </c:v>
                </c:pt>
                <c:pt idx="31980">
                  <c:v> $41 950,00 </c:v>
                </c:pt>
                <c:pt idx="31981">
                  <c:v> $36 800,00 </c:v>
                </c:pt>
                <c:pt idx="31982">
                  <c:v> $37 900,00 </c:v>
                </c:pt>
                <c:pt idx="31983">
                  <c:v> $41 500,00 </c:v>
                </c:pt>
                <c:pt idx="31984">
                  <c:v> $35 950,00 </c:v>
                </c:pt>
                <c:pt idx="31985">
                  <c:v> $48 800,00 </c:v>
                </c:pt>
                <c:pt idx="31986">
                  <c:v> $45 400,00 </c:v>
                </c:pt>
                <c:pt idx="31987">
                  <c:v> $39 400,00 </c:v>
                </c:pt>
                <c:pt idx="31988">
                  <c:v> $43 000,00 </c:v>
                </c:pt>
                <c:pt idx="31989">
                  <c:v> $52 550,00 </c:v>
                </c:pt>
                <c:pt idx="31990">
                  <c:v> $60 500,00 </c:v>
                </c:pt>
                <c:pt idx="31991">
                  <c:v> $57 450,00 </c:v>
                </c:pt>
                <c:pt idx="31992">
                  <c:v> $59 450,00 </c:v>
                </c:pt>
                <c:pt idx="31993">
                  <c:v> $56 350,00 </c:v>
                </c:pt>
                <c:pt idx="31994">
                  <c:v> $51 450,00 </c:v>
                </c:pt>
                <c:pt idx="31995">
                  <c:v> $53 450,00 </c:v>
                </c:pt>
                <c:pt idx="31996">
                  <c:v> $52 300,00 </c:v>
                </c:pt>
                <c:pt idx="31997">
                  <c:v> $60 500,00 </c:v>
                </c:pt>
                <c:pt idx="31998">
                  <c:v> $55 950,00 </c:v>
                </c:pt>
                <c:pt idx="31999">
                  <c:v> $57 950,00 </c:v>
                </c:pt>
                <c:pt idx="32000">
                  <c:v> $56 100,00 </c:v>
                </c:pt>
                <c:pt idx="32001">
                  <c:v> $51 950,00 </c:v>
                </c:pt>
                <c:pt idx="32002">
                  <c:v> $35 850,00 </c:v>
                </c:pt>
                <c:pt idx="32003">
                  <c:v> $42 900,00 </c:v>
                </c:pt>
                <c:pt idx="32004">
                  <c:v> $54 400,00 </c:v>
                </c:pt>
                <c:pt idx="32005">
                  <c:v> $55 400,00 </c:v>
                </c:pt>
                <c:pt idx="32006">
                  <c:v> $46 400,00 </c:v>
                </c:pt>
                <c:pt idx="32007">
                  <c:v> $40 300,00 </c:v>
                </c:pt>
                <c:pt idx="32008">
                  <c:v> $47 400,00 </c:v>
                </c:pt>
                <c:pt idx="32009">
                  <c:v> $41 900,00 </c:v>
                </c:pt>
                <c:pt idx="32010">
                  <c:v> $35 800,00 </c:v>
                </c:pt>
                <c:pt idx="32011">
                  <c:v> $60 000,00 </c:v>
                </c:pt>
                <c:pt idx="32012">
                  <c:v> $47 550,00 </c:v>
                </c:pt>
                <c:pt idx="32013">
                  <c:v> $41 150,00 </c:v>
                </c:pt>
                <c:pt idx="32014">
                  <c:v> $36 950,00 </c:v>
                </c:pt>
                <c:pt idx="32015">
                  <c:v> $34 100,00 </c:v>
                </c:pt>
                <c:pt idx="32016">
                  <c:v> $43 150,00 </c:v>
                </c:pt>
                <c:pt idx="32017">
                  <c:v> $38 950,00 </c:v>
                </c:pt>
                <c:pt idx="32018">
                  <c:v> $36 100,00 </c:v>
                </c:pt>
                <c:pt idx="32019">
                  <c:v> $44 350,00 </c:v>
                </c:pt>
                <c:pt idx="32020">
                  <c:v> $35 650,00 </c:v>
                </c:pt>
                <c:pt idx="32021">
                  <c:v> $43 700,00 </c:v>
                </c:pt>
                <c:pt idx="32022">
                  <c:v> $43 300,00 </c:v>
                </c:pt>
                <c:pt idx="32023">
                  <c:v> $39 450,00 </c:v>
                </c:pt>
                <c:pt idx="32024">
                  <c:v> $39 900,00 </c:v>
                </c:pt>
                <c:pt idx="32025">
                  <c:v> $36 800,00 </c:v>
                </c:pt>
                <c:pt idx="32026">
                  <c:v> $34 150,00 </c:v>
                </c:pt>
                <c:pt idx="32027">
                  <c:v> $47 700,00 </c:v>
                </c:pt>
                <c:pt idx="32028">
                  <c:v> $44 200,00 </c:v>
                </c:pt>
                <c:pt idx="32029">
                  <c:v> $59 300,00 </c:v>
                </c:pt>
                <c:pt idx="32030">
                  <c:v> $47 900,00 </c:v>
                </c:pt>
                <c:pt idx="32031">
                  <c:v> $44 400,00 </c:v>
                </c:pt>
                <c:pt idx="32032">
                  <c:v> $38 300,00 </c:v>
                </c:pt>
                <c:pt idx="32033">
                  <c:v> $35 450,00 </c:v>
                </c:pt>
                <c:pt idx="32034">
                  <c:v> $38 900,00 </c:v>
                </c:pt>
                <c:pt idx="32035">
                  <c:v> $41 500,00 </c:v>
                </c:pt>
                <c:pt idx="32036">
                  <c:v> $38 150,00 </c:v>
                </c:pt>
                <c:pt idx="32037">
                  <c:v> $36 550,00 </c:v>
                </c:pt>
                <c:pt idx="32038">
                  <c:v> $35 800,00 </c:v>
                </c:pt>
                <c:pt idx="32039">
                  <c:v> $39 150,00 </c:v>
                </c:pt>
                <c:pt idx="32040">
                  <c:v> $33 300,00 </c:v>
                </c:pt>
                <c:pt idx="32041">
                  <c:v> $45 700,00 </c:v>
                </c:pt>
                <c:pt idx="32042">
                  <c:v> $42 700,00 </c:v>
                </c:pt>
                <c:pt idx="32043">
                  <c:v> $38 050,00 </c:v>
                </c:pt>
                <c:pt idx="32044">
                  <c:v> $37 300,00 </c:v>
                </c:pt>
                <c:pt idx="32045">
                  <c:v> $40 650,00 </c:v>
                </c:pt>
                <c:pt idx="32046">
                  <c:v> $34 800,00 </c:v>
                </c:pt>
                <c:pt idx="32047">
                  <c:v> $43 000,00 </c:v>
                </c:pt>
                <c:pt idx="32048">
                  <c:v> $39 250,00 </c:v>
                </c:pt>
                <c:pt idx="32049">
                  <c:v> $36 600,00 </c:v>
                </c:pt>
                <c:pt idx="32050">
                  <c:v> $40 200,00 </c:v>
                </c:pt>
                <c:pt idx="32051">
                  <c:v> $33 950,00 </c:v>
                </c:pt>
                <c:pt idx="32052">
                  <c:v> $47 200,00 </c:v>
                </c:pt>
                <c:pt idx="32053">
                  <c:v> $43 800,00 </c:v>
                </c:pt>
                <c:pt idx="32054">
                  <c:v> $38 100,00 </c:v>
                </c:pt>
                <c:pt idx="32055">
                  <c:v> $41 700,00 </c:v>
                </c:pt>
                <c:pt idx="32056">
                  <c:v> $34 400,00 </c:v>
                </c:pt>
                <c:pt idx="32057">
                  <c:v> $35 550,00 </c:v>
                </c:pt>
                <c:pt idx="32058">
                  <c:v> $34 900,00 </c:v>
                </c:pt>
                <c:pt idx="32059">
                  <c:v> $38 250,00 </c:v>
                </c:pt>
                <c:pt idx="32060">
                  <c:v> $32 400,00 </c:v>
                </c:pt>
                <c:pt idx="32061">
                  <c:v> $45 700,00 </c:v>
                </c:pt>
                <c:pt idx="32062">
                  <c:v> $42 700,00 </c:v>
                </c:pt>
                <c:pt idx="32063">
                  <c:v> $39 900,00 </c:v>
                </c:pt>
                <c:pt idx="32064">
                  <c:v> $42 600,00 </c:v>
                </c:pt>
                <c:pt idx="32065">
                  <c:v> $39 250,00 </c:v>
                </c:pt>
                <c:pt idx="32066">
                  <c:v> $37 550,00 </c:v>
                </c:pt>
                <c:pt idx="32067">
                  <c:v> $36 900,00 </c:v>
                </c:pt>
                <c:pt idx="32068">
                  <c:v> $40 250,00 </c:v>
                </c:pt>
                <c:pt idx="32069">
                  <c:v> $31 900,00 </c:v>
                </c:pt>
                <c:pt idx="32070">
                  <c:v> $35 250,00 </c:v>
                </c:pt>
                <c:pt idx="32071">
                  <c:v> $34 100,00 </c:v>
                </c:pt>
                <c:pt idx="32072">
                  <c:v> $37 950,00 </c:v>
                </c:pt>
                <c:pt idx="32073">
                  <c:v> $31 900,00 </c:v>
                </c:pt>
                <c:pt idx="32074">
                  <c:v> $46 800,00 </c:v>
                </c:pt>
                <c:pt idx="32075">
                  <c:v> $44 100,00 </c:v>
                </c:pt>
                <c:pt idx="32076">
                  <c:v> $41 800,00 </c:v>
                </c:pt>
                <c:pt idx="32077">
                  <c:v> $44 500,00 </c:v>
                </c:pt>
                <c:pt idx="32078">
                  <c:v> $40 650,00 </c:v>
                </c:pt>
                <c:pt idx="32079">
                  <c:v> $35 250,00 </c:v>
                </c:pt>
                <c:pt idx="32080">
                  <c:v> $34 100,00 </c:v>
                </c:pt>
                <c:pt idx="32081">
                  <c:v> $37 950,00 </c:v>
                </c:pt>
                <c:pt idx="32082">
                  <c:v> $38 450,00 </c:v>
                </c:pt>
                <c:pt idx="32083">
                  <c:v> $31 300,00 </c:v>
                </c:pt>
                <c:pt idx="32084">
                  <c:v> $31 300,00 </c:v>
                </c:pt>
                <c:pt idx="32085">
                  <c:v> $38 450,00 </c:v>
                </c:pt>
                <c:pt idx="32086">
                  <c:v> $42 950,00 </c:v>
                </c:pt>
                <c:pt idx="32087">
                  <c:v> $37 700,00 </c:v>
                </c:pt>
                <c:pt idx="32088">
                  <c:v> $37 700,00 </c:v>
                </c:pt>
                <c:pt idx="32089">
                  <c:v> $34 600,00 </c:v>
                </c:pt>
                <c:pt idx="32090">
                  <c:v> $30 950,00 </c:v>
                </c:pt>
                <c:pt idx="32091">
                  <c:v> $32 800,00 </c:v>
                </c:pt>
                <c:pt idx="32092">
                  <c:v> $36 400,00 </c:v>
                </c:pt>
                <c:pt idx="32093">
                  <c:v> $32 750,00 </c:v>
                </c:pt>
                <c:pt idx="32094">
                  <c:v> $32 825,00 </c:v>
                </c:pt>
                <c:pt idx="32095">
                  <c:v> $30 975,00 </c:v>
                </c:pt>
                <c:pt idx="32096">
                  <c:v> $30 975,00 </c:v>
                </c:pt>
                <c:pt idx="32097">
                  <c:v> $33 985,00 </c:v>
                </c:pt>
                <c:pt idx="32098">
                  <c:v> $32 825,00 </c:v>
                </c:pt>
                <c:pt idx="32099">
                  <c:v> $32 735,00 </c:v>
                </c:pt>
                <c:pt idx="32100">
                  <c:v> $32 735,00 </c:v>
                </c:pt>
                <c:pt idx="32101">
                  <c:v> $32 735,00 </c:v>
                </c:pt>
                <c:pt idx="32102">
                  <c:v> $38 985,00 </c:v>
                </c:pt>
                <c:pt idx="32103">
                  <c:v> $38 985,00 </c:v>
                </c:pt>
                <c:pt idx="32104">
                  <c:v> $30 885,00 </c:v>
                </c:pt>
                <c:pt idx="32105">
                  <c:v> $32 735,00 </c:v>
                </c:pt>
                <c:pt idx="32106">
                  <c:v> $30 885,00 </c:v>
                </c:pt>
                <c:pt idx="32107">
                  <c:v> $32 735,00 </c:v>
                </c:pt>
                <c:pt idx="32108">
                  <c:v> $38 985,00 </c:v>
                </c:pt>
                <c:pt idx="32109">
                  <c:v> $32 735,00 </c:v>
                </c:pt>
                <c:pt idx="32110">
                  <c:v> $38 985,00 </c:v>
                </c:pt>
                <c:pt idx="32111">
                  <c:v> $32 415,00 </c:v>
                </c:pt>
                <c:pt idx="32112">
                  <c:v> $32 415,00 </c:v>
                </c:pt>
                <c:pt idx="32113">
                  <c:v> $32 415,00 </c:v>
                </c:pt>
                <c:pt idx="32114">
                  <c:v> $38 385,00 </c:v>
                </c:pt>
                <c:pt idx="32115">
                  <c:v> $38 385,00 </c:v>
                </c:pt>
                <c:pt idx="32116">
                  <c:v> $38 385,00 </c:v>
                </c:pt>
                <c:pt idx="32117">
                  <c:v> $32 415,00 </c:v>
                </c:pt>
                <c:pt idx="32118">
                  <c:v> $38 385,00 </c:v>
                </c:pt>
                <c:pt idx="32119">
                  <c:v> $32 415,00 </c:v>
                </c:pt>
                <c:pt idx="32120">
                  <c:v> $30 640,00 </c:v>
                </c:pt>
                <c:pt idx="32121">
                  <c:v> $32 415,00 </c:v>
                </c:pt>
                <c:pt idx="32122">
                  <c:v> $30 640,00 </c:v>
                </c:pt>
                <c:pt idx="32123">
                  <c:v> $27 585,00 </c:v>
                </c:pt>
                <c:pt idx="32124">
                  <c:v> $30 120,00 </c:v>
                </c:pt>
                <c:pt idx="32125">
                  <c:v> $31 895,00 </c:v>
                </c:pt>
                <c:pt idx="32126">
                  <c:v> $37 735,00 </c:v>
                </c:pt>
                <c:pt idx="32127">
                  <c:v> $37 735,00 </c:v>
                </c:pt>
                <c:pt idx="32128">
                  <c:v> $37 735,00 </c:v>
                </c:pt>
                <c:pt idx="32129">
                  <c:v> $37 735,00 </c:v>
                </c:pt>
                <c:pt idx="32130">
                  <c:v> $31 895,00 </c:v>
                </c:pt>
                <c:pt idx="32131">
                  <c:v> $30 120,00 </c:v>
                </c:pt>
                <c:pt idx="32132">
                  <c:v> $33 285,00 </c:v>
                </c:pt>
                <c:pt idx="32133">
                  <c:v> $33 285,00 </c:v>
                </c:pt>
                <c:pt idx="32134">
                  <c:v> $33 285,00 </c:v>
                </c:pt>
                <c:pt idx="32135">
                  <c:v> $33 285,00 </c:v>
                </c:pt>
                <c:pt idx="32136">
                  <c:v> $27 585,00 </c:v>
                </c:pt>
                <c:pt idx="32137">
                  <c:v> $27 585,00 </c:v>
                </c:pt>
                <c:pt idx="32138">
                  <c:v> $27 585,00 </c:v>
                </c:pt>
                <c:pt idx="32139">
                  <c:v> $33 285,00 </c:v>
                </c:pt>
                <c:pt idx="32140">
                  <c:v> $29 610,00 </c:v>
                </c:pt>
                <c:pt idx="32141">
                  <c:v> $31 385,00 </c:v>
                </c:pt>
                <c:pt idx="32142">
                  <c:v> $37 250,00 </c:v>
                </c:pt>
                <c:pt idx="32143">
                  <c:v> $37 250,00 </c:v>
                </c:pt>
                <c:pt idx="32144">
                  <c:v> $37 250,00 </c:v>
                </c:pt>
                <c:pt idx="32145">
                  <c:v> $37 250,00 </c:v>
                </c:pt>
                <c:pt idx="32146">
                  <c:v> $31 385,00 </c:v>
                </c:pt>
                <c:pt idx="32147">
                  <c:v> $29 610,00 </c:v>
                </c:pt>
                <c:pt idx="32148">
                  <c:v> $26 960,00 </c:v>
                </c:pt>
                <c:pt idx="32149">
                  <c:v> $26 960,00 </c:v>
                </c:pt>
                <c:pt idx="32150">
                  <c:v> $26 960,00 </c:v>
                </c:pt>
                <c:pt idx="32151">
                  <c:v> $26 960,00 </c:v>
                </c:pt>
                <c:pt idx="32152">
                  <c:v> $33 285,00 </c:v>
                </c:pt>
                <c:pt idx="32153">
                  <c:v> $33 285,00 </c:v>
                </c:pt>
                <c:pt idx="32154">
                  <c:v> $33 285,00 </c:v>
                </c:pt>
                <c:pt idx="32155">
                  <c:v> $32 825,00 </c:v>
                </c:pt>
                <c:pt idx="32156">
                  <c:v> $32 175,00 </c:v>
                </c:pt>
                <c:pt idx="32157">
                  <c:v> $30 425,00 </c:v>
                </c:pt>
                <c:pt idx="32158">
                  <c:v> $26 370,00 </c:v>
                </c:pt>
                <c:pt idx="32159">
                  <c:v> $27 125,00 </c:v>
                </c:pt>
                <c:pt idx="32160">
                  <c:v> $34 025,00 </c:v>
                </c:pt>
                <c:pt idx="32161">
                  <c:v> $34 025,00 </c:v>
                </c:pt>
                <c:pt idx="32162">
                  <c:v> $33 375,00 </c:v>
                </c:pt>
                <c:pt idx="32163">
                  <c:v> $31 625,00 </c:v>
                </c:pt>
                <c:pt idx="32164">
                  <c:v> $27 125,00 </c:v>
                </c:pt>
                <c:pt idx="32165">
                  <c:v> $27 125,00 </c:v>
                </c:pt>
                <c:pt idx="32166">
                  <c:v> $26 550,00 </c:v>
                </c:pt>
                <c:pt idx="32167">
                  <c:v> $31 850,00 </c:v>
                </c:pt>
                <c:pt idx="32168">
                  <c:v> $31 850,00 </c:v>
                </c:pt>
                <c:pt idx="32169">
                  <c:v> $29 850,00 </c:v>
                </c:pt>
                <c:pt idx="32170">
                  <c:v> $26 550,00 </c:v>
                </c:pt>
                <c:pt idx="32171">
                  <c:v> $26 550,00 </c:v>
                </c:pt>
                <c:pt idx="32172">
                  <c:v> $49 100,00 </c:v>
                </c:pt>
                <c:pt idx="32173">
                  <c:v> $104 900,00 </c:v>
                </c:pt>
                <c:pt idx="32174">
                  <c:v> $68 550,00 </c:v>
                </c:pt>
                <c:pt idx="32175">
                  <c:v> $64 950,00 </c:v>
                </c:pt>
                <c:pt idx="32176">
                  <c:v> $70 050,00 </c:v>
                </c:pt>
                <c:pt idx="32177">
                  <c:v> $57 950,00 </c:v>
                </c:pt>
                <c:pt idx="32178">
                  <c:v> $54 350,00 </c:v>
                </c:pt>
                <c:pt idx="32179">
                  <c:v> $59 450,00 </c:v>
                </c:pt>
                <c:pt idx="32180">
                  <c:v> $51 900,00 </c:v>
                </c:pt>
                <c:pt idx="32181">
                  <c:v> $46 900,00 </c:v>
                </c:pt>
                <c:pt idx="32182">
                  <c:v> $52 300,00 </c:v>
                </c:pt>
                <c:pt idx="32183">
                  <c:v> $46 900,00 </c:v>
                </c:pt>
                <c:pt idx="32184">
                  <c:v> $54 100,00 </c:v>
                </c:pt>
                <c:pt idx="32185">
                  <c:v> $49 100,00 </c:v>
                </c:pt>
                <c:pt idx="32186">
                  <c:v> $54 500,00 </c:v>
                </c:pt>
                <c:pt idx="32187">
                  <c:v> $53 250,00 </c:v>
                </c:pt>
                <c:pt idx="32188">
                  <c:v> $49 350,00 </c:v>
                </c:pt>
                <c:pt idx="32189">
                  <c:v> $43 950,00 </c:v>
                </c:pt>
                <c:pt idx="32190">
                  <c:v> $51 250,00 </c:v>
                </c:pt>
                <c:pt idx="32191">
                  <c:v> $70 000,00 </c:v>
                </c:pt>
                <c:pt idx="32192">
                  <c:v> $68 100,00 </c:v>
                </c:pt>
                <c:pt idx="32193">
                  <c:v> $71 600,00 </c:v>
                </c:pt>
                <c:pt idx="32194">
                  <c:v> $53 800,00 </c:v>
                </c:pt>
                <c:pt idx="32195">
                  <c:v> $55 400,00 </c:v>
                </c:pt>
                <c:pt idx="32196">
                  <c:v> $65 700,00 </c:v>
                </c:pt>
                <c:pt idx="32197">
                  <c:v> $51 350,00 </c:v>
                </c:pt>
                <c:pt idx="32198">
                  <c:v> $45 950,00 </c:v>
                </c:pt>
                <c:pt idx="32199">
                  <c:v> $41 700,00 </c:v>
                </c:pt>
                <c:pt idx="32200">
                  <c:v> $45 400,00 </c:v>
                </c:pt>
                <c:pt idx="32201">
                  <c:v> $42 700,00 </c:v>
                </c:pt>
                <c:pt idx="32202">
                  <c:v> $41 200,00 </c:v>
                </c:pt>
                <c:pt idx="32203">
                  <c:v> $43 900,00 </c:v>
                </c:pt>
                <c:pt idx="32204">
                  <c:v> $39 700,00 </c:v>
                </c:pt>
                <c:pt idx="32205">
                  <c:v> $47 400,00 </c:v>
                </c:pt>
                <c:pt idx="32206">
                  <c:v> $44 700,00 </c:v>
                </c:pt>
                <c:pt idx="32207">
                  <c:v> $43 200,00 </c:v>
                </c:pt>
                <c:pt idx="32208">
                  <c:v> $45 900,00 </c:v>
                </c:pt>
                <c:pt idx="32209">
                  <c:v> $39 700,00 </c:v>
                </c:pt>
                <c:pt idx="32210">
                  <c:v> $42 900,00 </c:v>
                </c:pt>
                <c:pt idx="32211">
                  <c:v> $45 600,00 </c:v>
                </c:pt>
                <c:pt idx="32212">
                  <c:v> $42 500,00 </c:v>
                </c:pt>
                <c:pt idx="32213">
                  <c:v> $42 200,00 </c:v>
                </c:pt>
                <c:pt idx="32214">
                  <c:v> $44 900,00 </c:v>
                </c:pt>
                <c:pt idx="32215">
                  <c:v> $39 700,00 </c:v>
                </c:pt>
                <c:pt idx="32216">
                  <c:v> $42 900,00 </c:v>
                </c:pt>
                <c:pt idx="32217">
                  <c:v> $45 600,00 </c:v>
                </c:pt>
                <c:pt idx="32218">
                  <c:v> $42 500,00 </c:v>
                </c:pt>
                <c:pt idx="32219">
                  <c:v> $42 200,00 </c:v>
                </c:pt>
                <c:pt idx="32220">
                  <c:v> $44 900,00 </c:v>
                </c:pt>
                <c:pt idx="32221">
                  <c:v> $38 400,00 </c:v>
                </c:pt>
                <c:pt idx="32222">
                  <c:v> $41 600,00 </c:v>
                </c:pt>
                <c:pt idx="32223">
                  <c:v> $44 300,00 </c:v>
                </c:pt>
                <c:pt idx="32224">
                  <c:v> $41 200,00 </c:v>
                </c:pt>
                <c:pt idx="32225">
                  <c:v> $39 600,00 </c:v>
                </c:pt>
                <c:pt idx="32226">
                  <c:v> $42 300,00 </c:v>
                </c:pt>
                <c:pt idx="32227">
                  <c:v> $38 400,00 </c:v>
                </c:pt>
                <c:pt idx="32228">
                  <c:v> $41 600,00 </c:v>
                </c:pt>
                <c:pt idx="32229">
                  <c:v> $44 300,00 </c:v>
                </c:pt>
                <c:pt idx="32230">
                  <c:v> $41 200,00 </c:v>
                </c:pt>
                <c:pt idx="32231">
                  <c:v> $39 600,00 </c:v>
                </c:pt>
                <c:pt idx="32232">
                  <c:v> $42 300,00 </c:v>
                </c:pt>
                <c:pt idx="32233">
                  <c:v> $38 400,00 </c:v>
                </c:pt>
                <c:pt idx="32234">
                  <c:v> $40 200,00 </c:v>
                </c:pt>
                <c:pt idx="32235">
                  <c:v> $38 400,00 </c:v>
                </c:pt>
                <c:pt idx="32236">
                  <c:v> $48 000,00 </c:v>
                </c:pt>
                <c:pt idx="32237">
                  <c:v> $40 200,00 </c:v>
                </c:pt>
                <c:pt idx="32238">
                  <c:v> $37 700,00 </c:v>
                </c:pt>
                <c:pt idx="32239">
                  <c:v> $39 500,00 </c:v>
                </c:pt>
                <c:pt idx="32240">
                  <c:v> $37 700,00 </c:v>
                </c:pt>
                <c:pt idx="32241">
                  <c:v> $47 500,00 </c:v>
                </c:pt>
                <c:pt idx="32242">
                  <c:v> $39 500,00 </c:v>
                </c:pt>
                <c:pt idx="32243">
                  <c:v> $37 000,00 </c:v>
                </c:pt>
                <c:pt idx="32244">
                  <c:v> $37 000,00 </c:v>
                </c:pt>
                <c:pt idx="32245">
                  <c:v> $37 000,00 </c:v>
                </c:pt>
                <c:pt idx="32246">
                  <c:v> $38 205,00 </c:v>
                </c:pt>
                <c:pt idx="32247">
                  <c:v> $37 000,00 </c:v>
                </c:pt>
                <c:pt idx="32248">
                  <c:v> $37 000,00 </c:v>
                </c:pt>
                <c:pt idx="32249">
                  <c:v> $37 000,00 </c:v>
                </c:pt>
                <c:pt idx="32250">
                  <c:v> $47 550,00 </c:v>
                </c:pt>
                <c:pt idx="32251">
                  <c:v> $46 300,00 </c:v>
                </c:pt>
                <c:pt idx="32252">
                  <c:v> $38 205,00 </c:v>
                </c:pt>
                <c:pt idx="32253">
                  <c:v> $36 210,00 </c:v>
                </c:pt>
                <c:pt idx="32254">
                  <c:v> $36 210,00 </c:v>
                </c:pt>
                <c:pt idx="32255">
                  <c:v> $36 210,00 </c:v>
                </c:pt>
                <c:pt idx="32256">
                  <c:v> $36 210,00 </c:v>
                </c:pt>
                <c:pt idx="32257">
                  <c:v> $36 210,00 </c:v>
                </c:pt>
                <c:pt idx="32258">
                  <c:v> $36 210,00 </c:v>
                </c:pt>
                <c:pt idx="32259">
                  <c:v> $49 870,00 </c:v>
                </c:pt>
                <c:pt idx="32260">
                  <c:v> $48 505,00 </c:v>
                </c:pt>
                <c:pt idx="32261">
                  <c:v> $36 135,00 </c:v>
                </c:pt>
                <c:pt idx="32262">
                  <c:v> $36 135,00 </c:v>
                </c:pt>
                <c:pt idx="32263">
                  <c:v> $36 135,00 </c:v>
                </c:pt>
                <c:pt idx="32264">
                  <c:v> $36 135,00 </c:v>
                </c:pt>
                <c:pt idx="32265">
                  <c:v> $36 135,00 </c:v>
                </c:pt>
                <c:pt idx="32266">
                  <c:v> $36 135,00 </c:v>
                </c:pt>
                <c:pt idx="32267">
                  <c:v> $49 300,00 </c:v>
                </c:pt>
                <c:pt idx="32268">
                  <c:v> $46 425,00 </c:v>
                </c:pt>
                <c:pt idx="32269">
                  <c:v> $36 075,00 </c:v>
                </c:pt>
                <c:pt idx="32270">
                  <c:v> $36 075,00 </c:v>
                </c:pt>
                <c:pt idx="32271">
                  <c:v> $36 075,00 </c:v>
                </c:pt>
                <c:pt idx="32272">
                  <c:v> $49 860,00 </c:v>
                </c:pt>
                <c:pt idx="32273">
                  <c:v> $46 400,00 </c:v>
                </c:pt>
                <c:pt idx="32274">
                  <c:v> $36 075,00 </c:v>
                </c:pt>
                <c:pt idx="32275">
                  <c:v> $36 075,00 </c:v>
                </c:pt>
                <c:pt idx="32276">
                  <c:v> $36 075,00 </c:v>
                </c:pt>
                <c:pt idx="32277">
                  <c:v> $35 290,00 </c:v>
                </c:pt>
                <c:pt idx="32278">
                  <c:v> $45 395,00 </c:v>
                </c:pt>
                <c:pt idx="32279">
                  <c:v> $41 550,00 </c:v>
                </c:pt>
                <c:pt idx="32280">
                  <c:v> $41 550,00 </c:v>
                </c:pt>
                <c:pt idx="32281">
                  <c:v> $35 290,00 </c:v>
                </c:pt>
                <c:pt idx="32282">
                  <c:v> $35 290,00 </c:v>
                </c:pt>
                <c:pt idx="32283">
                  <c:v> $35 290,00 </c:v>
                </c:pt>
                <c:pt idx="32284">
                  <c:v> $35 290,00 </c:v>
                </c:pt>
                <c:pt idx="32285">
                  <c:v> $35 290,00 </c:v>
                </c:pt>
                <c:pt idx="32286">
                  <c:v> $34 790,00 </c:v>
                </c:pt>
                <c:pt idx="32287">
                  <c:v> $40 965,00 </c:v>
                </c:pt>
                <c:pt idx="32288">
                  <c:v> $40 965,00 </c:v>
                </c:pt>
                <c:pt idx="32289">
                  <c:v> $34 790,00 </c:v>
                </c:pt>
                <c:pt idx="32290">
                  <c:v> $34 790,00 </c:v>
                </c:pt>
                <c:pt idx="32291">
                  <c:v> $34 790,00 </c:v>
                </c:pt>
                <c:pt idx="32292">
                  <c:v> $34 790,00 </c:v>
                </c:pt>
                <c:pt idx="32293">
                  <c:v> $34 790,00 </c:v>
                </c:pt>
                <c:pt idx="32294">
                  <c:v> $33 350,00 </c:v>
                </c:pt>
                <c:pt idx="32295">
                  <c:v> $39 975,00 </c:v>
                </c:pt>
                <c:pt idx="32296">
                  <c:v> $35 100,00 </c:v>
                </c:pt>
                <c:pt idx="32297">
                  <c:v> $49 850,00 </c:v>
                </c:pt>
                <c:pt idx="32298">
                  <c:v> $63 650,00 </c:v>
                </c:pt>
                <c:pt idx="32299">
                  <c:v> $68 750,00 </c:v>
                </c:pt>
                <c:pt idx="32300">
                  <c:v> $54 350,00 </c:v>
                </c:pt>
                <c:pt idx="32301">
                  <c:v> $59 450,00 </c:v>
                </c:pt>
                <c:pt idx="32302">
                  <c:v> $47 350,00 </c:v>
                </c:pt>
                <c:pt idx="32303">
                  <c:v> $50 300,00 </c:v>
                </c:pt>
                <c:pt idx="32304">
                  <c:v> $63 650,00 </c:v>
                </c:pt>
                <c:pt idx="32305">
                  <c:v> $68 150,00 </c:v>
                </c:pt>
                <c:pt idx="32306">
                  <c:v> $54 100,00 </c:v>
                </c:pt>
                <c:pt idx="32307">
                  <c:v> $58 600,00 </c:v>
                </c:pt>
                <c:pt idx="32308">
                  <c:v> $48 100,00 </c:v>
                </c:pt>
                <c:pt idx="32309">
                  <c:v> $34 300,00 </c:v>
                </c:pt>
                <c:pt idx="32310">
                  <c:v> $41 850,00 </c:v>
                </c:pt>
                <c:pt idx="32311">
                  <c:v> $45 700,00 </c:v>
                </c:pt>
                <c:pt idx="32312">
                  <c:v> $41 200,00 </c:v>
                </c:pt>
                <c:pt idx="32313">
                  <c:v> $44 850,00 </c:v>
                </c:pt>
                <c:pt idx="32314">
                  <c:v> $41 000,00 </c:v>
                </c:pt>
                <c:pt idx="32315">
                  <c:v> $44 650,00 </c:v>
                </c:pt>
              </c:strCache>
            </c:strRef>
          </c:xVal>
          <c:yVal>
            <c:numRef>
              <c:f>'cars_data'!$T$2:$T$32317</c:f>
              <c:numCache>
                <c:formatCode>General</c:formatCode>
                <c:ptCount val="32316"/>
                <c:pt idx="0">
                  <c:v>272</c:v>
                </c:pt>
                <c:pt idx="1">
                  <c:v>272</c:v>
                </c:pt>
                <c:pt idx="2">
                  <c:v>272</c:v>
                </c:pt>
                <c:pt idx="3">
                  <c:v>272</c:v>
                </c:pt>
                <c:pt idx="4">
                  <c:v>272</c:v>
                </c:pt>
                <c:pt idx="5">
                  <c:v>272</c:v>
                </c:pt>
                <c:pt idx="6">
                  <c:v>272</c:v>
                </c:pt>
                <c:pt idx="7">
                  <c:v>279</c:v>
                </c:pt>
                <c:pt idx="8">
                  <c:v>279</c:v>
                </c:pt>
                <c:pt idx="9">
                  <c:v>279</c:v>
                </c:pt>
                <c:pt idx="10">
                  <c:v>279</c:v>
                </c:pt>
                <c:pt idx="11">
                  <c:v>279</c:v>
                </c:pt>
                <c:pt idx="12">
                  <c:v>279</c:v>
                </c:pt>
                <c:pt idx="13">
                  <c:v>279</c:v>
                </c:pt>
                <c:pt idx="14">
                  <c:v>279</c:v>
                </c:pt>
                <c:pt idx="15">
                  <c:v>279</c:v>
                </c:pt>
                <c:pt idx="16">
                  <c:v>279</c:v>
                </c:pt>
                <c:pt idx="17">
                  <c:v>279</c:v>
                </c:pt>
                <c:pt idx="18">
                  <c:v>279</c:v>
                </c:pt>
                <c:pt idx="19">
                  <c:v>279</c:v>
                </c:pt>
                <c:pt idx="20">
                  <c:v>279</c:v>
                </c:pt>
                <c:pt idx="21">
                  <c:v>279</c:v>
                </c:pt>
                <c:pt idx="22">
                  <c:v>279</c:v>
                </c:pt>
                <c:pt idx="23">
                  <c:v>279</c:v>
                </c:pt>
                <c:pt idx="24">
                  <c:v>279</c:v>
                </c:pt>
                <c:pt idx="25">
                  <c:v>279</c:v>
                </c:pt>
                <c:pt idx="26">
                  <c:v>279</c:v>
                </c:pt>
                <c:pt idx="27">
                  <c:v>273</c:v>
                </c:pt>
                <c:pt idx="28">
                  <c:v>273</c:v>
                </c:pt>
                <c:pt idx="29">
                  <c:v>273</c:v>
                </c:pt>
                <c:pt idx="30">
                  <c:v>273</c:v>
                </c:pt>
                <c:pt idx="31">
                  <c:v>273</c:v>
                </c:pt>
                <c:pt idx="32">
                  <c:v>273</c:v>
                </c:pt>
                <c:pt idx="33">
                  <c:v>273</c:v>
                </c:pt>
                <c:pt idx="34">
                  <c:v>273</c:v>
                </c:pt>
                <c:pt idx="35">
                  <c:v>273</c:v>
                </c:pt>
                <c:pt idx="36">
                  <c:v>273</c:v>
                </c:pt>
                <c:pt idx="37">
                  <c:v>273</c:v>
                </c:pt>
                <c:pt idx="38">
                  <c:v>273</c:v>
                </c:pt>
                <c:pt idx="39">
                  <c:v>240</c:v>
                </c:pt>
                <c:pt idx="40">
                  <c:v>240</c:v>
                </c:pt>
                <c:pt idx="41">
                  <c:v>240</c:v>
                </c:pt>
                <c:pt idx="42">
                  <c:v>240</c:v>
                </c:pt>
                <c:pt idx="43">
                  <c:v>240</c:v>
                </c:pt>
                <c:pt idx="44">
                  <c:v>240</c:v>
                </c:pt>
                <c:pt idx="45">
                  <c:v>240</c:v>
                </c:pt>
                <c:pt idx="46">
                  <c:v>240</c:v>
                </c:pt>
                <c:pt idx="47">
                  <c:v>240</c:v>
                </c:pt>
                <c:pt idx="48">
                  <c:v>240</c:v>
                </c:pt>
                <c:pt idx="49">
                  <c:v>240</c:v>
                </c:pt>
                <c:pt idx="50">
                  <c:v>240</c:v>
                </c:pt>
                <c:pt idx="51">
                  <c:v>240</c:v>
                </c:pt>
                <c:pt idx="52">
                  <c:v>240</c:v>
                </c:pt>
                <c:pt idx="53">
                  <c:v>240</c:v>
                </c:pt>
                <c:pt idx="54">
                  <c:v>240</c:v>
                </c:pt>
                <c:pt idx="55">
                  <c:v>240</c:v>
                </c:pt>
                <c:pt idx="56">
                  <c:v>240</c:v>
                </c:pt>
                <c:pt idx="57">
                  <c:v>290</c:v>
                </c:pt>
                <c:pt idx="58">
                  <c:v>290</c:v>
                </c:pt>
                <c:pt idx="59">
                  <c:v>290</c:v>
                </c:pt>
                <c:pt idx="60">
                  <c:v>290</c:v>
                </c:pt>
                <c:pt idx="61">
                  <c:v>290</c:v>
                </c:pt>
                <c:pt idx="62">
                  <c:v>290</c:v>
                </c:pt>
                <c:pt idx="63">
                  <c:v>321</c:v>
                </c:pt>
                <c:pt idx="64">
                  <c:v>321</c:v>
                </c:pt>
                <c:pt idx="65">
                  <c:v>290</c:v>
                </c:pt>
                <c:pt idx="66">
                  <c:v>290</c:v>
                </c:pt>
                <c:pt idx="67">
                  <c:v>290</c:v>
                </c:pt>
                <c:pt idx="68">
                  <c:v>290</c:v>
                </c:pt>
                <c:pt idx="69">
                  <c:v>290</c:v>
                </c:pt>
                <c:pt idx="70">
                  <c:v>290</c:v>
                </c:pt>
                <c:pt idx="71">
                  <c:v>290</c:v>
                </c:pt>
                <c:pt idx="72">
                  <c:v>290</c:v>
                </c:pt>
                <c:pt idx="73">
                  <c:v>290</c:v>
                </c:pt>
                <c:pt idx="74">
                  <c:v>290</c:v>
                </c:pt>
                <c:pt idx="75">
                  <c:v>321</c:v>
                </c:pt>
                <c:pt idx="76">
                  <c:v>321</c:v>
                </c:pt>
                <c:pt idx="77">
                  <c:v>290</c:v>
                </c:pt>
                <c:pt idx="78">
                  <c:v>290</c:v>
                </c:pt>
                <c:pt idx="79">
                  <c:v>290</c:v>
                </c:pt>
                <c:pt idx="80">
                  <c:v>290</c:v>
                </c:pt>
                <c:pt idx="81">
                  <c:v>290</c:v>
                </c:pt>
                <c:pt idx="82">
                  <c:v>290</c:v>
                </c:pt>
                <c:pt idx="83">
                  <c:v>290</c:v>
                </c:pt>
                <c:pt idx="84">
                  <c:v>290</c:v>
                </c:pt>
                <c:pt idx="85">
                  <c:v>290</c:v>
                </c:pt>
                <c:pt idx="86">
                  <c:v>290</c:v>
                </c:pt>
                <c:pt idx="87">
                  <c:v>290</c:v>
                </c:pt>
                <c:pt idx="88">
                  <c:v>290</c:v>
                </c:pt>
                <c:pt idx="89">
                  <c:v>290</c:v>
                </c:pt>
                <c:pt idx="90">
                  <c:v>290</c:v>
                </c:pt>
                <c:pt idx="91">
                  <c:v>290</c:v>
                </c:pt>
                <c:pt idx="92">
                  <c:v>290</c:v>
                </c:pt>
                <c:pt idx="93">
                  <c:v>290</c:v>
                </c:pt>
                <c:pt idx="94">
                  <c:v>290</c:v>
                </c:pt>
                <c:pt idx="95">
                  <c:v>290</c:v>
                </c:pt>
                <c:pt idx="96">
                  <c:v>290</c:v>
                </c:pt>
                <c:pt idx="97">
                  <c:v>290</c:v>
                </c:pt>
                <c:pt idx="98">
                  <c:v>290</c:v>
                </c:pt>
                <c:pt idx="99">
                  <c:v>290</c:v>
                </c:pt>
                <c:pt idx="100">
                  <c:v>290</c:v>
                </c:pt>
                <c:pt idx="101">
                  <c:v>290</c:v>
                </c:pt>
                <c:pt idx="102">
                  <c:v>290</c:v>
                </c:pt>
                <c:pt idx="103">
                  <c:v>290</c:v>
                </c:pt>
                <c:pt idx="104">
                  <c:v>290</c:v>
                </c:pt>
                <c:pt idx="105">
                  <c:v>290</c:v>
                </c:pt>
                <c:pt idx="106">
                  <c:v>290</c:v>
                </c:pt>
                <c:pt idx="107">
                  <c:v>290</c:v>
                </c:pt>
                <c:pt idx="108">
                  <c:v>290</c:v>
                </c:pt>
                <c:pt idx="109">
                  <c:v>290</c:v>
                </c:pt>
                <c:pt idx="110">
                  <c:v>290</c:v>
                </c:pt>
                <c:pt idx="111">
                  <c:v>290</c:v>
                </c:pt>
                <c:pt idx="112">
                  <c:v>290</c:v>
                </c:pt>
                <c:pt idx="113">
                  <c:v>290</c:v>
                </c:pt>
                <c:pt idx="114">
                  <c:v>300</c:v>
                </c:pt>
                <c:pt idx="115">
                  <c:v>300</c:v>
                </c:pt>
                <c:pt idx="116">
                  <c:v>300</c:v>
                </c:pt>
                <c:pt idx="117">
                  <c:v>300</c:v>
                </c:pt>
                <c:pt idx="118">
                  <c:v>300</c:v>
                </c:pt>
                <c:pt idx="119">
                  <c:v>300</c:v>
                </c:pt>
                <c:pt idx="120">
                  <c:v>300</c:v>
                </c:pt>
                <c:pt idx="121">
                  <c:v>300</c:v>
                </c:pt>
                <c:pt idx="122">
                  <c:v>300</c:v>
                </c:pt>
                <c:pt idx="123">
                  <c:v>300</c:v>
                </c:pt>
                <c:pt idx="124">
                  <c:v>300</c:v>
                </c:pt>
                <c:pt idx="125">
                  <c:v>300</c:v>
                </c:pt>
                <c:pt idx="126">
                  <c:v>300</c:v>
                </c:pt>
                <c:pt idx="127">
                  <c:v>300</c:v>
                </c:pt>
                <c:pt idx="128">
                  <c:v>300</c:v>
                </c:pt>
                <c:pt idx="129">
                  <c:v>300</c:v>
                </c:pt>
                <c:pt idx="130">
                  <c:v>300</c:v>
                </c:pt>
                <c:pt idx="131">
                  <c:v>300</c:v>
                </c:pt>
                <c:pt idx="132">
                  <c:v>300</c:v>
                </c:pt>
                <c:pt idx="133">
                  <c:v>300</c:v>
                </c:pt>
                <c:pt idx="134">
                  <c:v>300</c:v>
                </c:pt>
                <c:pt idx="135">
                  <c:v>300</c:v>
                </c:pt>
                <c:pt idx="136">
                  <c:v>300</c:v>
                </c:pt>
                <c:pt idx="137">
                  <c:v>300</c:v>
                </c:pt>
                <c:pt idx="138">
                  <c:v>300</c:v>
                </c:pt>
                <c:pt idx="139">
                  <c:v>300</c:v>
                </c:pt>
                <c:pt idx="140">
                  <c:v>300</c:v>
                </c:pt>
                <c:pt idx="141">
                  <c:v>300</c:v>
                </c:pt>
                <c:pt idx="142">
                  <c:v>300</c:v>
                </c:pt>
                <c:pt idx="143">
                  <c:v>300</c:v>
                </c:pt>
                <c:pt idx="144">
                  <c:v>300</c:v>
                </c:pt>
                <c:pt idx="145">
                  <c:v>300</c:v>
                </c:pt>
                <c:pt idx="146">
                  <c:v>300</c:v>
                </c:pt>
                <c:pt idx="147">
                  <c:v>300</c:v>
                </c:pt>
                <c:pt idx="148">
                  <c:v>300</c:v>
                </c:pt>
                <c:pt idx="149">
                  <c:v>300</c:v>
                </c:pt>
                <c:pt idx="150">
                  <c:v>300</c:v>
                </c:pt>
                <c:pt idx="151">
                  <c:v>253</c:v>
                </c:pt>
                <c:pt idx="152">
                  <c:v>253</c:v>
                </c:pt>
                <c:pt idx="153">
                  <c:v>253</c:v>
                </c:pt>
                <c:pt idx="154">
                  <c:v>253</c:v>
                </c:pt>
                <c:pt idx="155">
                  <c:v>253</c:v>
                </c:pt>
                <c:pt idx="156">
                  <c:v>265</c:v>
                </c:pt>
                <c:pt idx="157">
                  <c:v>265</c:v>
                </c:pt>
                <c:pt idx="158">
                  <c:v>265</c:v>
                </c:pt>
                <c:pt idx="159">
                  <c:v>265</c:v>
                </c:pt>
                <c:pt idx="160">
                  <c:v>265</c:v>
                </c:pt>
                <c:pt idx="161">
                  <c:v>265</c:v>
                </c:pt>
                <c:pt idx="162">
                  <c:v>265</c:v>
                </c:pt>
                <c:pt idx="163">
                  <c:v>265</c:v>
                </c:pt>
                <c:pt idx="164">
                  <c:v>265</c:v>
                </c:pt>
                <c:pt idx="165">
                  <c:v>265</c:v>
                </c:pt>
                <c:pt idx="166">
                  <c:v>260</c:v>
                </c:pt>
                <c:pt idx="167">
                  <c:v>260</c:v>
                </c:pt>
                <c:pt idx="168">
                  <c:v>260</c:v>
                </c:pt>
                <c:pt idx="169">
                  <c:v>260</c:v>
                </c:pt>
                <c:pt idx="170">
                  <c:v>260</c:v>
                </c:pt>
                <c:pt idx="171">
                  <c:v>240</c:v>
                </c:pt>
                <c:pt idx="172">
                  <c:v>240</c:v>
                </c:pt>
                <c:pt idx="173">
                  <c:v>240</c:v>
                </c:pt>
                <c:pt idx="174">
                  <c:v>240</c:v>
                </c:pt>
                <c:pt idx="175">
                  <c:v>240</c:v>
                </c:pt>
                <c:pt idx="176">
                  <c:v>240</c:v>
                </c:pt>
                <c:pt idx="177">
                  <c:v>240</c:v>
                </c:pt>
                <c:pt idx="178">
                  <c:v>240</c:v>
                </c:pt>
                <c:pt idx="179">
                  <c:v>206</c:v>
                </c:pt>
                <c:pt idx="180">
                  <c:v>290</c:v>
                </c:pt>
                <c:pt idx="181">
                  <c:v>290</c:v>
                </c:pt>
                <c:pt idx="182">
                  <c:v>290</c:v>
                </c:pt>
                <c:pt idx="183">
                  <c:v>290</c:v>
                </c:pt>
                <c:pt idx="184">
                  <c:v>290</c:v>
                </c:pt>
                <c:pt idx="185">
                  <c:v>290</c:v>
                </c:pt>
                <c:pt idx="186">
                  <c:v>290</c:v>
                </c:pt>
                <c:pt idx="187">
                  <c:v>290</c:v>
                </c:pt>
                <c:pt idx="188">
                  <c:v>290</c:v>
                </c:pt>
                <c:pt idx="189">
                  <c:v>290</c:v>
                </c:pt>
                <c:pt idx="190">
                  <c:v>206</c:v>
                </c:pt>
                <c:pt idx="191">
                  <c:v>206</c:v>
                </c:pt>
                <c:pt idx="192">
                  <c:v>206</c:v>
                </c:pt>
                <c:pt idx="193">
                  <c:v>206</c:v>
                </c:pt>
                <c:pt idx="194">
                  <c:v>290</c:v>
                </c:pt>
                <c:pt idx="195">
                  <c:v>290</c:v>
                </c:pt>
                <c:pt idx="196">
                  <c:v>290</c:v>
                </c:pt>
                <c:pt idx="197">
                  <c:v>290</c:v>
                </c:pt>
                <c:pt idx="198">
                  <c:v>290</c:v>
                </c:pt>
                <c:pt idx="199">
                  <c:v>290</c:v>
                </c:pt>
                <c:pt idx="200">
                  <c:v>290</c:v>
                </c:pt>
                <c:pt idx="201">
                  <c:v>290</c:v>
                </c:pt>
                <c:pt idx="202">
                  <c:v>290</c:v>
                </c:pt>
                <c:pt idx="203">
                  <c:v>290</c:v>
                </c:pt>
                <c:pt idx="204">
                  <c:v>206</c:v>
                </c:pt>
                <c:pt idx="205">
                  <c:v>206</c:v>
                </c:pt>
                <c:pt idx="206">
                  <c:v>290</c:v>
                </c:pt>
                <c:pt idx="207">
                  <c:v>290</c:v>
                </c:pt>
                <c:pt idx="208">
                  <c:v>290</c:v>
                </c:pt>
                <c:pt idx="209">
                  <c:v>290</c:v>
                </c:pt>
                <c:pt idx="210">
                  <c:v>290</c:v>
                </c:pt>
                <c:pt idx="211">
                  <c:v>206</c:v>
                </c:pt>
                <c:pt idx="212">
                  <c:v>206</c:v>
                </c:pt>
                <c:pt idx="213">
                  <c:v>290</c:v>
                </c:pt>
                <c:pt idx="214">
                  <c:v>290</c:v>
                </c:pt>
                <c:pt idx="215">
                  <c:v>290</c:v>
                </c:pt>
                <c:pt idx="216">
                  <c:v>290</c:v>
                </c:pt>
                <c:pt idx="217">
                  <c:v>290</c:v>
                </c:pt>
                <c:pt idx="218">
                  <c:v>206</c:v>
                </c:pt>
                <c:pt idx="219">
                  <c:v>201</c:v>
                </c:pt>
                <c:pt idx="220">
                  <c:v>201</c:v>
                </c:pt>
                <c:pt idx="221">
                  <c:v>201</c:v>
                </c:pt>
                <c:pt idx="222">
                  <c:v>201</c:v>
                </c:pt>
                <c:pt idx="223">
                  <c:v>201</c:v>
                </c:pt>
                <c:pt idx="224">
                  <c:v>201</c:v>
                </c:pt>
                <c:pt idx="225">
                  <c:v>201</c:v>
                </c:pt>
                <c:pt idx="226">
                  <c:v>201</c:v>
                </c:pt>
                <c:pt idx="227">
                  <c:v>201</c:v>
                </c:pt>
                <c:pt idx="228">
                  <c:v>201</c:v>
                </c:pt>
                <c:pt idx="229">
                  <c:v>201</c:v>
                </c:pt>
                <c:pt idx="230">
                  <c:v>201</c:v>
                </c:pt>
                <c:pt idx="231">
                  <c:v>201</c:v>
                </c:pt>
                <c:pt idx="232">
                  <c:v>201</c:v>
                </c:pt>
                <c:pt idx="233">
                  <c:v>201</c:v>
                </c:pt>
                <c:pt idx="234">
                  <c:v>201</c:v>
                </c:pt>
                <c:pt idx="235">
                  <c:v>201</c:v>
                </c:pt>
                <c:pt idx="236">
                  <c:v>201</c:v>
                </c:pt>
                <c:pt idx="237">
                  <c:v>150</c:v>
                </c:pt>
                <c:pt idx="238">
                  <c:v>201</c:v>
                </c:pt>
                <c:pt idx="239">
                  <c:v>150</c:v>
                </c:pt>
                <c:pt idx="240">
                  <c:v>150</c:v>
                </c:pt>
                <c:pt idx="241">
                  <c:v>111</c:v>
                </c:pt>
                <c:pt idx="242">
                  <c:v>201</c:v>
                </c:pt>
                <c:pt idx="243">
                  <c:v>150</c:v>
                </c:pt>
                <c:pt idx="244">
                  <c:v>150</c:v>
                </c:pt>
                <c:pt idx="245">
                  <c:v>150</c:v>
                </c:pt>
                <c:pt idx="246">
                  <c:v>111</c:v>
                </c:pt>
                <c:pt idx="247">
                  <c:v>111</c:v>
                </c:pt>
                <c:pt idx="248">
                  <c:v>201</c:v>
                </c:pt>
                <c:pt idx="249">
                  <c:v>150</c:v>
                </c:pt>
                <c:pt idx="250">
                  <c:v>150</c:v>
                </c:pt>
                <c:pt idx="251">
                  <c:v>150</c:v>
                </c:pt>
                <c:pt idx="252">
                  <c:v>111</c:v>
                </c:pt>
                <c:pt idx="253">
                  <c:v>573</c:v>
                </c:pt>
                <c:pt idx="254">
                  <c:v>573</c:v>
                </c:pt>
                <c:pt idx="255">
                  <c:v>252</c:v>
                </c:pt>
                <c:pt idx="256">
                  <c:v>290</c:v>
                </c:pt>
                <c:pt idx="257">
                  <c:v>252</c:v>
                </c:pt>
                <c:pt idx="258">
                  <c:v>290</c:v>
                </c:pt>
                <c:pt idx="259">
                  <c:v>252</c:v>
                </c:pt>
                <c:pt idx="260">
                  <c:v>290</c:v>
                </c:pt>
                <c:pt idx="261">
                  <c:v>252</c:v>
                </c:pt>
                <c:pt idx="262">
                  <c:v>290</c:v>
                </c:pt>
                <c:pt idx="263">
                  <c:v>252</c:v>
                </c:pt>
                <c:pt idx="264">
                  <c:v>290</c:v>
                </c:pt>
                <c:pt idx="265">
                  <c:v>252</c:v>
                </c:pt>
                <c:pt idx="266">
                  <c:v>290</c:v>
                </c:pt>
                <c:pt idx="267">
                  <c:v>252</c:v>
                </c:pt>
                <c:pt idx="268">
                  <c:v>290</c:v>
                </c:pt>
                <c:pt idx="269">
                  <c:v>252</c:v>
                </c:pt>
                <c:pt idx="270">
                  <c:v>290</c:v>
                </c:pt>
                <c:pt idx="271">
                  <c:v>252</c:v>
                </c:pt>
                <c:pt idx="272">
                  <c:v>290</c:v>
                </c:pt>
                <c:pt idx="273">
                  <c:v>252</c:v>
                </c:pt>
                <c:pt idx="274">
                  <c:v>290</c:v>
                </c:pt>
                <c:pt idx="275">
                  <c:v>252</c:v>
                </c:pt>
                <c:pt idx="276">
                  <c:v>290</c:v>
                </c:pt>
                <c:pt idx="277">
                  <c:v>252</c:v>
                </c:pt>
                <c:pt idx="278">
                  <c:v>290</c:v>
                </c:pt>
                <c:pt idx="279">
                  <c:v>252</c:v>
                </c:pt>
                <c:pt idx="280">
                  <c:v>290</c:v>
                </c:pt>
                <c:pt idx="281">
                  <c:v>252</c:v>
                </c:pt>
                <c:pt idx="282">
                  <c:v>290</c:v>
                </c:pt>
                <c:pt idx="283" formatCode="0">
                  <c:v>291.13333333333333</c:v>
                </c:pt>
                <c:pt idx="284" formatCode="0">
                  <c:v>291.13333333333333</c:v>
                </c:pt>
                <c:pt idx="285" formatCode="0">
                  <c:v>291.13333333333333</c:v>
                </c:pt>
                <c:pt idx="286" formatCode="0">
                  <c:v>291.13333333333333</c:v>
                </c:pt>
                <c:pt idx="287" formatCode="0">
                  <c:v>291.13333333333333</c:v>
                </c:pt>
                <c:pt idx="288" formatCode="0">
                  <c:v>291.13333333333333</c:v>
                </c:pt>
                <c:pt idx="289" formatCode="0">
                  <c:v>291.13333333333333</c:v>
                </c:pt>
                <c:pt idx="290" formatCode="0">
                  <c:v>291.13333333333333</c:v>
                </c:pt>
                <c:pt idx="291" formatCode="0">
                  <c:v>291.13333333333333</c:v>
                </c:pt>
                <c:pt idx="292" formatCode="0">
                  <c:v>291.13333333333333</c:v>
                </c:pt>
                <c:pt idx="293" formatCode="0">
                  <c:v>291.13333333333333</c:v>
                </c:pt>
                <c:pt idx="294" formatCode="0">
                  <c:v>291.13333333333333</c:v>
                </c:pt>
                <c:pt idx="295" formatCode="0">
                  <c:v>291.13333333333333</c:v>
                </c:pt>
                <c:pt idx="296" formatCode="0">
                  <c:v>291.13333333333333</c:v>
                </c:pt>
                <c:pt idx="297">
                  <c:v>377</c:v>
                </c:pt>
                <c:pt idx="298">
                  <c:v>310</c:v>
                </c:pt>
                <c:pt idx="299">
                  <c:v>377</c:v>
                </c:pt>
                <c:pt idx="300">
                  <c:v>310</c:v>
                </c:pt>
                <c:pt idx="301">
                  <c:v>310</c:v>
                </c:pt>
                <c:pt idx="302">
                  <c:v>310</c:v>
                </c:pt>
                <c:pt idx="303">
                  <c:v>310</c:v>
                </c:pt>
                <c:pt idx="304">
                  <c:v>377</c:v>
                </c:pt>
                <c:pt idx="305">
                  <c:v>377</c:v>
                </c:pt>
                <c:pt idx="306">
                  <c:v>310</c:v>
                </c:pt>
                <c:pt idx="307">
                  <c:v>310</c:v>
                </c:pt>
                <c:pt idx="308">
                  <c:v>310</c:v>
                </c:pt>
                <c:pt idx="309">
                  <c:v>310</c:v>
                </c:pt>
                <c:pt idx="310">
                  <c:v>310</c:v>
                </c:pt>
                <c:pt idx="311">
                  <c:v>310</c:v>
                </c:pt>
                <c:pt idx="312">
                  <c:v>310</c:v>
                </c:pt>
                <c:pt idx="313">
                  <c:v>310</c:v>
                </c:pt>
                <c:pt idx="314">
                  <c:v>310</c:v>
                </c:pt>
                <c:pt idx="315">
                  <c:v>377</c:v>
                </c:pt>
                <c:pt idx="316">
                  <c:v>377</c:v>
                </c:pt>
                <c:pt idx="317">
                  <c:v>310</c:v>
                </c:pt>
                <c:pt idx="318">
                  <c:v>237</c:v>
                </c:pt>
                <c:pt idx="319">
                  <c:v>237</c:v>
                </c:pt>
                <c:pt idx="320">
                  <c:v>237</c:v>
                </c:pt>
                <c:pt idx="321">
                  <c:v>237</c:v>
                </c:pt>
                <c:pt idx="322">
                  <c:v>237</c:v>
                </c:pt>
                <c:pt idx="323">
                  <c:v>237</c:v>
                </c:pt>
                <c:pt idx="324">
                  <c:v>280</c:v>
                </c:pt>
                <c:pt idx="325">
                  <c:v>280</c:v>
                </c:pt>
                <c:pt idx="326">
                  <c:v>280</c:v>
                </c:pt>
                <c:pt idx="327">
                  <c:v>280</c:v>
                </c:pt>
                <c:pt idx="328">
                  <c:v>280</c:v>
                </c:pt>
                <c:pt idx="329">
                  <c:v>280</c:v>
                </c:pt>
                <c:pt idx="330">
                  <c:v>505</c:v>
                </c:pt>
                <c:pt idx="331">
                  <c:v>280</c:v>
                </c:pt>
                <c:pt idx="332">
                  <c:v>280</c:v>
                </c:pt>
                <c:pt idx="333">
                  <c:v>280</c:v>
                </c:pt>
                <c:pt idx="334">
                  <c:v>280</c:v>
                </c:pt>
                <c:pt idx="335">
                  <c:v>280</c:v>
                </c:pt>
                <c:pt idx="336">
                  <c:v>280</c:v>
                </c:pt>
                <c:pt idx="337">
                  <c:v>280</c:v>
                </c:pt>
                <c:pt idx="338">
                  <c:v>280</c:v>
                </c:pt>
                <c:pt idx="339">
                  <c:v>280</c:v>
                </c:pt>
                <c:pt idx="340">
                  <c:v>280</c:v>
                </c:pt>
                <c:pt idx="341">
                  <c:v>280</c:v>
                </c:pt>
                <c:pt idx="342">
                  <c:v>280</c:v>
                </c:pt>
                <c:pt idx="343">
                  <c:v>280</c:v>
                </c:pt>
                <c:pt idx="344">
                  <c:v>280</c:v>
                </c:pt>
                <c:pt idx="345">
                  <c:v>280</c:v>
                </c:pt>
                <c:pt idx="346">
                  <c:v>280</c:v>
                </c:pt>
                <c:pt idx="347">
                  <c:v>505</c:v>
                </c:pt>
                <c:pt idx="348">
                  <c:v>280</c:v>
                </c:pt>
                <c:pt idx="349">
                  <c:v>280</c:v>
                </c:pt>
                <c:pt idx="350">
                  <c:v>280</c:v>
                </c:pt>
                <c:pt idx="351">
                  <c:v>280</c:v>
                </c:pt>
                <c:pt idx="352">
                  <c:v>280</c:v>
                </c:pt>
                <c:pt idx="353">
                  <c:v>280</c:v>
                </c:pt>
                <c:pt idx="354">
                  <c:v>280</c:v>
                </c:pt>
                <c:pt idx="355">
                  <c:v>505</c:v>
                </c:pt>
                <c:pt idx="356">
                  <c:v>280</c:v>
                </c:pt>
                <c:pt idx="357">
                  <c:v>280</c:v>
                </c:pt>
                <c:pt idx="358">
                  <c:v>280</c:v>
                </c:pt>
                <c:pt idx="359">
                  <c:v>280</c:v>
                </c:pt>
                <c:pt idx="360">
                  <c:v>280</c:v>
                </c:pt>
                <c:pt idx="361">
                  <c:v>237</c:v>
                </c:pt>
                <c:pt idx="362">
                  <c:v>237</c:v>
                </c:pt>
                <c:pt idx="363">
                  <c:v>630</c:v>
                </c:pt>
                <c:pt idx="364">
                  <c:v>503</c:v>
                </c:pt>
                <c:pt idx="365">
                  <c:v>503</c:v>
                </c:pt>
                <c:pt idx="366">
                  <c:v>600</c:v>
                </c:pt>
                <c:pt idx="367">
                  <c:v>600</c:v>
                </c:pt>
                <c:pt idx="368">
                  <c:v>503</c:v>
                </c:pt>
                <c:pt idx="369">
                  <c:v>503</c:v>
                </c:pt>
                <c:pt idx="370">
                  <c:v>503</c:v>
                </c:pt>
                <c:pt idx="371">
                  <c:v>503</c:v>
                </c:pt>
                <c:pt idx="372">
                  <c:v>420</c:v>
                </c:pt>
                <c:pt idx="373">
                  <c:v>420</c:v>
                </c:pt>
                <c:pt idx="374">
                  <c:v>420</c:v>
                </c:pt>
                <c:pt idx="375">
                  <c:v>420</c:v>
                </c:pt>
                <c:pt idx="376">
                  <c:v>420</c:v>
                </c:pt>
                <c:pt idx="377">
                  <c:v>420</c:v>
                </c:pt>
                <c:pt idx="378">
                  <c:v>420</c:v>
                </c:pt>
                <c:pt idx="379">
                  <c:v>420</c:v>
                </c:pt>
                <c:pt idx="380">
                  <c:v>380</c:v>
                </c:pt>
                <c:pt idx="381">
                  <c:v>380</c:v>
                </c:pt>
                <c:pt idx="382">
                  <c:v>380</c:v>
                </c:pt>
                <c:pt idx="383">
                  <c:v>380</c:v>
                </c:pt>
                <c:pt idx="384">
                  <c:v>380</c:v>
                </c:pt>
                <c:pt idx="385">
                  <c:v>380</c:v>
                </c:pt>
                <c:pt idx="386">
                  <c:v>380</c:v>
                </c:pt>
                <c:pt idx="387">
                  <c:v>380</c:v>
                </c:pt>
                <c:pt idx="388">
                  <c:v>380</c:v>
                </c:pt>
                <c:pt idx="389">
                  <c:v>580</c:v>
                </c:pt>
                <c:pt idx="390">
                  <c:v>580</c:v>
                </c:pt>
                <c:pt idx="391">
                  <c:v>580</c:v>
                </c:pt>
                <c:pt idx="392">
                  <c:v>580</c:v>
                </c:pt>
                <c:pt idx="393">
                  <c:v>568</c:v>
                </c:pt>
                <c:pt idx="394">
                  <c:v>568</c:v>
                </c:pt>
                <c:pt idx="395">
                  <c:v>568</c:v>
                </c:pt>
                <c:pt idx="396">
                  <c:v>568</c:v>
                </c:pt>
                <c:pt idx="397">
                  <c:v>568</c:v>
                </c:pt>
                <c:pt idx="398">
                  <c:v>568</c:v>
                </c:pt>
                <c:pt idx="399">
                  <c:v>565</c:v>
                </c:pt>
                <c:pt idx="400">
                  <c:v>565</c:v>
                </c:pt>
                <c:pt idx="401">
                  <c:v>520</c:v>
                </c:pt>
                <c:pt idx="402">
                  <c:v>520</c:v>
                </c:pt>
                <c:pt idx="403">
                  <c:v>460</c:v>
                </c:pt>
                <c:pt idx="404">
                  <c:v>460</c:v>
                </c:pt>
                <c:pt idx="405">
                  <c:v>460</c:v>
                </c:pt>
                <c:pt idx="406">
                  <c:v>510</c:v>
                </c:pt>
                <c:pt idx="407">
                  <c:v>510</c:v>
                </c:pt>
                <c:pt idx="408">
                  <c:v>510</c:v>
                </c:pt>
                <c:pt idx="409">
                  <c:v>510</c:v>
                </c:pt>
                <c:pt idx="410">
                  <c:v>510</c:v>
                </c:pt>
                <c:pt idx="411">
                  <c:v>510</c:v>
                </c:pt>
                <c:pt idx="412">
                  <c:v>510</c:v>
                </c:pt>
                <c:pt idx="413">
                  <c:v>510</c:v>
                </c:pt>
                <c:pt idx="414">
                  <c:v>510</c:v>
                </c:pt>
                <c:pt idx="415">
                  <c:v>510</c:v>
                </c:pt>
                <c:pt idx="416">
                  <c:v>335</c:v>
                </c:pt>
                <c:pt idx="417">
                  <c:v>335</c:v>
                </c:pt>
                <c:pt idx="418">
                  <c:v>335</c:v>
                </c:pt>
                <c:pt idx="419">
                  <c:v>252</c:v>
                </c:pt>
                <c:pt idx="420">
                  <c:v>340</c:v>
                </c:pt>
                <c:pt idx="421">
                  <c:v>340</c:v>
                </c:pt>
                <c:pt idx="422">
                  <c:v>340</c:v>
                </c:pt>
                <c:pt idx="423">
                  <c:v>340</c:v>
                </c:pt>
                <c:pt idx="424">
                  <c:v>252</c:v>
                </c:pt>
                <c:pt idx="425">
                  <c:v>252</c:v>
                </c:pt>
                <c:pt idx="426">
                  <c:v>252</c:v>
                </c:pt>
                <c:pt idx="427">
                  <c:v>252</c:v>
                </c:pt>
                <c:pt idx="428">
                  <c:v>252</c:v>
                </c:pt>
                <c:pt idx="429">
                  <c:v>252</c:v>
                </c:pt>
                <c:pt idx="430">
                  <c:v>333</c:v>
                </c:pt>
                <c:pt idx="431">
                  <c:v>333</c:v>
                </c:pt>
                <c:pt idx="432">
                  <c:v>240</c:v>
                </c:pt>
                <c:pt idx="433">
                  <c:v>240</c:v>
                </c:pt>
                <c:pt idx="434">
                  <c:v>252</c:v>
                </c:pt>
                <c:pt idx="435">
                  <c:v>252</c:v>
                </c:pt>
                <c:pt idx="436">
                  <c:v>252</c:v>
                </c:pt>
                <c:pt idx="437">
                  <c:v>220</c:v>
                </c:pt>
                <c:pt idx="438">
                  <c:v>310</c:v>
                </c:pt>
                <c:pt idx="439">
                  <c:v>310</c:v>
                </c:pt>
                <c:pt idx="440">
                  <c:v>240</c:v>
                </c:pt>
                <c:pt idx="441">
                  <c:v>240</c:v>
                </c:pt>
                <c:pt idx="442">
                  <c:v>220</c:v>
                </c:pt>
                <c:pt idx="443">
                  <c:v>220</c:v>
                </c:pt>
                <c:pt idx="444">
                  <c:v>220</c:v>
                </c:pt>
                <c:pt idx="445">
                  <c:v>220</c:v>
                </c:pt>
                <c:pt idx="446">
                  <c:v>310</c:v>
                </c:pt>
                <c:pt idx="447">
                  <c:v>310</c:v>
                </c:pt>
                <c:pt idx="448">
                  <c:v>240</c:v>
                </c:pt>
                <c:pt idx="449">
                  <c:v>240</c:v>
                </c:pt>
                <c:pt idx="450">
                  <c:v>220</c:v>
                </c:pt>
                <c:pt idx="451">
                  <c:v>220</c:v>
                </c:pt>
                <c:pt idx="452">
                  <c:v>220</c:v>
                </c:pt>
                <c:pt idx="453">
                  <c:v>211</c:v>
                </c:pt>
                <c:pt idx="454">
                  <c:v>310</c:v>
                </c:pt>
                <c:pt idx="455">
                  <c:v>310</c:v>
                </c:pt>
                <c:pt idx="456">
                  <c:v>310</c:v>
                </c:pt>
                <c:pt idx="457">
                  <c:v>211</c:v>
                </c:pt>
                <c:pt idx="458">
                  <c:v>211</c:v>
                </c:pt>
                <c:pt idx="459">
                  <c:v>211</c:v>
                </c:pt>
                <c:pt idx="460">
                  <c:v>211</c:v>
                </c:pt>
                <c:pt idx="461">
                  <c:v>310</c:v>
                </c:pt>
                <c:pt idx="462">
                  <c:v>310</c:v>
                </c:pt>
                <c:pt idx="463">
                  <c:v>310</c:v>
                </c:pt>
                <c:pt idx="464">
                  <c:v>211</c:v>
                </c:pt>
                <c:pt idx="465">
                  <c:v>300</c:v>
                </c:pt>
                <c:pt idx="466">
                  <c:v>350</c:v>
                </c:pt>
                <c:pt idx="467">
                  <c:v>300</c:v>
                </c:pt>
                <c:pt idx="468">
                  <c:v>300</c:v>
                </c:pt>
                <c:pt idx="469">
                  <c:v>300</c:v>
                </c:pt>
                <c:pt idx="470">
                  <c:v>265</c:v>
                </c:pt>
                <c:pt idx="471">
                  <c:v>265</c:v>
                </c:pt>
                <c:pt idx="472">
                  <c:v>300</c:v>
                </c:pt>
                <c:pt idx="473">
                  <c:v>300</c:v>
                </c:pt>
                <c:pt idx="474">
                  <c:v>300</c:v>
                </c:pt>
                <c:pt idx="475">
                  <c:v>350</c:v>
                </c:pt>
                <c:pt idx="476">
                  <c:v>300</c:v>
                </c:pt>
                <c:pt idx="477">
                  <c:v>300</c:v>
                </c:pt>
                <c:pt idx="478">
                  <c:v>300</c:v>
                </c:pt>
                <c:pt idx="479">
                  <c:v>265</c:v>
                </c:pt>
                <c:pt idx="480">
                  <c:v>265</c:v>
                </c:pt>
                <c:pt idx="481">
                  <c:v>300</c:v>
                </c:pt>
                <c:pt idx="482">
                  <c:v>300</c:v>
                </c:pt>
                <c:pt idx="483">
                  <c:v>300</c:v>
                </c:pt>
                <c:pt idx="484">
                  <c:v>350</c:v>
                </c:pt>
                <c:pt idx="485">
                  <c:v>255</c:v>
                </c:pt>
                <c:pt idx="486">
                  <c:v>255</c:v>
                </c:pt>
                <c:pt idx="487">
                  <c:v>300</c:v>
                </c:pt>
                <c:pt idx="488">
                  <c:v>300</c:v>
                </c:pt>
                <c:pt idx="489">
                  <c:v>300</c:v>
                </c:pt>
                <c:pt idx="490">
                  <c:v>300</c:v>
                </c:pt>
                <c:pt idx="491">
                  <c:v>300</c:v>
                </c:pt>
                <c:pt idx="492">
                  <c:v>255</c:v>
                </c:pt>
                <c:pt idx="493">
                  <c:v>350</c:v>
                </c:pt>
                <c:pt idx="494">
                  <c:v>255</c:v>
                </c:pt>
                <c:pt idx="495">
                  <c:v>255</c:v>
                </c:pt>
                <c:pt idx="496">
                  <c:v>255</c:v>
                </c:pt>
                <c:pt idx="497">
                  <c:v>350</c:v>
                </c:pt>
                <c:pt idx="498">
                  <c:v>255</c:v>
                </c:pt>
                <c:pt idx="499">
                  <c:v>255</c:v>
                </c:pt>
                <c:pt idx="500">
                  <c:v>255</c:v>
                </c:pt>
                <c:pt idx="501">
                  <c:v>255</c:v>
                </c:pt>
                <c:pt idx="502">
                  <c:v>335</c:v>
                </c:pt>
                <c:pt idx="503">
                  <c:v>255</c:v>
                </c:pt>
                <c:pt idx="504">
                  <c:v>255</c:v>
                </c:pt>
                <c:pt idx="505">
                  <c:v>335</c:v>
                </c:pt>
                <c:pt idx="506">
                  <c:v>220</c:v>
                </c:pt>
                <c:pt idx="507">
                  <c:v>220</c:v>
                </c:pt>
                <c:pt idx="508">
                  <c:v>250</c:v>
                </c:pt>
                <c:pt idx="509">
                  <c:v>300</c:v>
                </c:pt>
                <c:pt idx="510">
                  <c:v>220</c:v>
                </c:pt>
                <c:pt idx="511">
                  <c:v>265</c:v>
                </c:pt>
                <c:pt idx="512">
                  <c:v>250</c:v>
                </c:pt>
                <c:pt idx="513">
                  <c:v>220</c:v>
                </c:pt>
                <c:pt idx="514">
                  <c:v>220</c:v>
                </c:pt>
                <c:pt idx="515">
                  <c:v>300</c:v>
                </c:pt>
                <c:pt idx="516">
                  <c:v>220</c:v>
                </c:pt>
                <c:pt idx="517">
                  <c:v>250</c:v>
                </c:pt>
                <c:pt idx="518">
                  <c:v>250</c:v>
                </c:pt>
                <c:pt idx="519">
                  <c:v>220</c:v>
                </c:pt>
                <c:pt idx="520">
                  <c:v>220</c:v>
                </c:pt>
                <c:pt idx="521">
                  <c:v>300</c:v>
                </c:pt>
                <c:pt idx="522">
                  <c:v>250</c:v>
                </c:pt>
                <c:pt idx="523">
                  <c:v>220</c:v>
                </c:pt>
                <c:pt idx="524">
                  <c:v>250</c:v>
                </c:pt>
                <c:pt idx="525">
                  <c:v>200</c:v>
                </c:pt>
                <c:pt idx="526">
                  <c:v>200</c:v>
                </c:pt>
                <c:pt idx="527">
                  <c:v>200</c:v>
                </c:pt>
                <c:pt idx="528">
                  <c:v>200</c:v>
                </c:pt>
                <c:pt idx="529">
                  <c:v>300</c:v>
                </c:pt>
                <c:pt idx="530">
                  <c:v>250</c:v>
                </c:pt>
                <c:pt idx="531">
                  <c:v>200</c:v>
                </c:pt>
                <c:pt idx="532">
                  <c:v>250</c:v>
                </c:pt>
                <c:pt idx="533">
                  <c:v>200</c:v>
                </c:pt>
                <c:pt idx="534">
                  <c:v>200</c:v>
                </c:pt>
                <c:pt idx="535">
                  <c:v>200</c:v>
                </c:pt>
                <c:pt idx="536">
                  <c:v>200</c:v>
                </c:pt>
                <c:pt idx="537">
                  <c:v>200</c:v>
                </c:pt>
                <c:pt idx="538">
                  <c:v>200</c:v>
                </c:pt>
                <c:pt idx="539">
                  <c:v>200</c:v>
                </c:pt>
                <c:pt idx="540">
                  <c:v>300</c:v>
                </c:pt>
                <c:pt idx="541">
                  <c:v>250</c:v>
                </c:pt>
                <c:pt idx="542">
                  <c:v>200</c:v>
                </c:pt>
                <c:pt idx="543">
                  <c:v>250</c:v>
                </c:pt>
                <c:pt idx="544">
                  <c:v>200</c:v>
                </c:pt>
                <c:pt idx="545">
                  <c:v>200</c:v>
                </c:pt>
                <c:pt idx="546">
                  <c:v>200</c:v>
                </c:pt>
                <c:pt idx="547">
                  <c:v>200</c:v>
                </c:pt>
                <c:pt idx="548">
                  <c:v>200</c:v>
                </c:pt>
                <c:pt idx="549">
                  <c:v>172</c:v>
                </c:pt>
                <c:pt idx="550">
                  <c:v>200</c:v>
                </c:pt>
                <c:pt idx="551">
                  <c:v>172</c:v>
                </c:pt>
                <c:pt idx="552">
                  <c:v>172</c:v>
                </c:pt>
                <c:pt idx="553">
                  <c:v>172</c:v>
                </c:pt>
                <c:pt idx="554">
                  <c:v>172</c:v>
                </c:pt>
                <c:pt idx="555" formatCode="0">
                  <c:v>258.71942446043164</c:v>
                </c:pt>
                <c:pt idx="556" formatCode="0">
                  <c:v>258.71942446043164</c:v>
                </c:pt>
                <c:pt idx="557" formatCode="0">
                  <c:v>258.71942446043164</c:v>
                </c:pt>
                <c:pt idx="558" formatCode="0">
                  <c:v>258.71942446043164</c:v>
                </c:pt>
                <c:pt idx="559" formatCode="0">
                  <c:v>258.71942446043164</c:v>
                </c:pt>
                <c:pt idx="560" formatCode="0">
                  <c:v>258.71942446043164</c:v>
                </c:pt>
                <c:pt idx="561" formatCode="0">
                  <c:v>258.71942446043164</c:v>
                </c:pt>
                <c:pt idx="562" formatCode="0">
                  <c:v>258.71942446043164</c:v>
                </c:pt>
                <c:pt idx="563" formatCode="0">
                  <c:v>258.71942446043164</c:v>
                </c:pt>
                <c:pt idx="564" formatCode="0">
                  <c:v>258.71942446043164</c:v>
                </c:pt>
                <c:pt idx="565">
                  <c:v>335</c:v>
                </c:pt>
                <c:pt idx="566">
                  <c:v>335</c:v>
                </c:pt>
                <c:pt idx="567">
                  <c:v>335</c:v>
                </c:pt>
                <c:pt idx="568">
                  <c:v>340</c:v>
                </c:pt>
                <c:pt idx="569">
                  <c:v>340</c:v>
                </c:pt>
                <c:pt idx="570">
                  <c:v>333</c:v>
                </c:pt>
                <c:pt idx="571">
                  <c:v>240</c:v>
                </c:pt>
                <c:pt idx="572">
                  <c:v>240</c:v>
                </c:pt>
                <c:pt idx="573">
                  <c:v>333</c:v>
                </c:pt>
                <c:pt idx="574">
                  <c:v>310</c:v>
                </c:pt>
                <c:pt idx="575">
                  <c:v>240</c:v>
                </c:pt>
                <c:pt idx="576">
                  <c:v>240</c:v>
                </c:pt>
                <c:pt idx="577">
                  <c:v>310</c:v>
                </c:pt>
                <c:pt idx="578">
                  <c:v>310</c:v>
                </c:pt>
                <c:pt idx="579">
                  <c:v>240</c:v>
                </c:pt>
                <c:pt idx="580">
                  <c:v>240</c:v>
                </c:pt>
                <c:pt idx="581">
                  <c:v>310</c:v>
                </c:pt>
                <c:pt idx="582">
                  <c:v>310</c:v>
                </c:pt>
                <c:pt idx="583">
                  <c:v>310</c:v>
                </c:pt>
                <c:pt idx="584">
                  <c:v>310</c:v>
                </c:pt>
                <c:pt idx="585">
                  <c:v>310</c:v>
                </c:pt>
                <c:pt idx="586">
                  <c:v>310</c:v>
                </c:pt>
                <c:pt idx="587">
                  <c:v>310</c:v>
                </c:pt>
                <c:pt idx="588" formatCode="0">
                  <c:v>0</c:v>
                </c:pt>
                <c:pt idx="589" formatCode="0">
                  <c:v>0</c:v>
                </c:pt>
                <c:pt idx="590">
                  <c:v>200</c:v>
                </c:pt>
                <c:pt idx="591">
                  <c:v>200</c:v>
                </c:pt>
                <c:pt idx="592">
                  <c:v>200</c:v>
                </c:pt>
                <c:pt idx="593">
                  <c:v>200</c:v>
                </c:pt>
                <c:pt idx="594">
                  <c:v>200</c:v>
                </c:pt>
                <c:pt idx="595">
                  <c:v>200</c:v>
                </c:pt>
                <c:pt idx="596">
                  <c:v>200</c:v>
                </c:pt>
                <c:pt idx="597">
                  <c:v>200</c:v>
                </c:pt>
                <c:pt idx="598">
                  <c:v>200</c:v>
                </c:pt>
                <c:pt idx="599">
                  <c:v>200</c:v>
                </c:pt>
                <c:pt idx="600">
                  <c:v>200</c:v>
                </c:pt>
                <c:pt idx="601">
                  <c:v>200</c:v>
                </c:pt>
                <c:pt idx="602">
                  <c:v>200</c:v>
                </c:pt>
                <c:pt idx="603">
                  <c:v>200</c:v>
                </c:pt>
                <c:pt idx="604">
                  <c:v>200</c:v>
                </c:pt>
                <c:pt idx="605">
                  <c:v>200</c:v>
                </c:pt>
                <c:pt idx="606">
                  <c:v>335</c:v>
                </c:pt>
                <c:pt idx="607">
                  <c:v>335</c:v>
                </c:pt>
                <c:pt idx="608">
                  <c:v>335</c:v>
                </c:pt>
                <c:pt idx="609">
                  <c:v>288</c:v>
                </c:pt>
                <c:pt idx="610">
                  <c:v>288</c:v>
                </c:pt>
                <c:pt idx="611">
                  <c:v>292</c:v>
                </c:pt>
                <c:pt idx="612">
                  <c:v>292</c:v>
                </c:pt>
                <c:pt idx="613">
                  <c:v>292</c:v>
                </c:pt>
                <c:pt idx="614">
                  <c:v>292</c:v>
                </c:pt>
                <c:pt idx="615">
                  <c:v>292</c:v>
                </c:pt>
                <c:pt idx="616">
                  <c:v>292</c:v>
                </c:pt>
                <c:pt idx="617">
                  <c:v>292</c:v>
                </c:pt>
                <c:pt idx="618">
                  <c:v>292</c:v>
                </c:pt>
                <c:pt idx="619">
                  <c:v>248</c:v>
                </c:pt>
                <c:pt idx="620">
                  <c:v>248</c:v>
                </c:pt>
                <c:pt idx="621">
                  <c:v>248</c:v>
                </c:pt>
                <c:pt idx="622">
                  <c:v>252</c:v>
                </c:pt>
                <c:pt idx="623">
                  <c:v>252</c:v>
                </c:pt>
                <c:pt idx="624">
                  <c:v>252</c:v>
                </c:pt>
                <c:pt idx="625">
                  <c:v>252</c:v>
                </c:pt>
                <c:pt idx="626">
                  <c:v>252</c:v>
                </c:pt>
                <c:pt idx="627">
                  <c:v>252</c:v>
                </c:pt>
                <c:pt idx="628">
                  <c:v>220</c:v>
                </c:pt>
                <c:pt idx="629">
                  <c:v>272</c:v>
                </c:pt>
                <c:pt idx="630">
                  <c:v>272</c:v>
                </c:pt>
                <c:pt idx="631">
                  <c:v>240</c:v>
                </c:pt>
                <c:pt idx="632">
                  <c:v>240</c:v>
                </c:pt>
                <c:pt idx="633">
                  <c:v>245</c:v>
                </c:pt>
                <c:pt idx="634">
                  <c:v>220</c:v>
                </c:pt>
                <c:pt idx="635">
                  <c:v>220</c:v>
                </c:pt>
                <c:pt idx="636">
                  <c:v>272</c:v>
                </c:pt>
                <c:pt idx="637">
                  <c:v>272</c:v>
                </c:pt>
                <c:pt idx="638">
                  <c:v>240</c:v>
                </c:pt>
                <c:pt idx="639">
                  <c:v>240</c:v>
                </c:pt>
                <c:pt idx="640">
                  <c:v>245</c:v>
                </c:pt>
                <c:pt idx="641">
                  <c:v>220</c:v>
                </c:pt>
                <c:pt idx="642">
                  <c:v>220</c:v>
                </c:pt>
                <c:pt idx="643">
                  <c:v>272</c:v>
                </c:pt>
                <c:pt idx="644">
                  <c:v>272</c:v>
                </c:pt>
                <c:pt idx="645">
                  <c:v>240</c:v>
                </c:pt>
                <c:pt idx="646">
                  <c:v>240</c:v>
                </c:pt>
                <c:pt idx="647">
                  <c:v>245</c:v>
                </c:pt>
                <c:pt idx="648">
                  <c:v>220</c:v>
                </c:pt>
                <c:pt idx="649">
                  <c:v>211</c:v>
                </c:pt>
                <c:pt idx="650">
                  <c:v>272</c:v>
                </c:pt>
                <c:pt idx="651">
                  <c:v>272</c:v>
                </c:pt>
                <c:pt idx="652">
                  <c:v>245</c:v>
                </c:pt>
                <c:pt idx="653">
                  <c:v>211</c:v>
                </c:pt>
                <c:pt idx="654">
                  <c:v>211</c:v>
                </c:pt>
                <c:pt idx="655">
                  <c:v>270</c:v>
                </c:pt>
                <c:pt idx="656">
                  <c:v>270</c:v>
                </c:pt>
                <c:pt idx="657">
                  <c:v>211</c:v>
                </c:pt>
                <c:pt idx="658">
                  <c:v>211</c:v>
                </c:pt>
                <c:pt idx="659">
                  <c:v>270</c:v>
                </c:pt>
                <c:pt idx="660">
                  <c:v>270</c:v>
                </c:pt>
                <c:pt idx="661">
                  <c:v>211</c:v>
                </c:pt>
                <c:pt idx="662">
                  <c:v>270</c:v>
                </c:pt>
                <c:pt idx="663">
                  <c:v>270</c:v>
                </c:pt>
                <c:pt idx="664">
                  <c:v>270</c:v>
                </c:pt>
                <c:pt idx="665">
                  <c:v>270</c:v>
                </c:pt>
                <c:pt idx="666">
                  <c:v>270</c:v>
                </c:pt>
                <c:pt idx="667">
                  <c:v>270</c:v>
                </c:pt>
                <c:pt idx="668">
                  <c:v>450</c:v>
                </c:pt>
                <c:pt idx="669">
                  <c:v>450</c:v>
                </c:pt>
                <c:pt idx="670">
                  <c:v>450</c:v>
                </c:pt>
                <c:pt idx="671">
                  <c:v>420</c:v>
                </c:pt>
                <c:pt idx="672">
                  <c:v>420</c:v>
                </c:pt>
                <c:pt idx="673">
                  <c:v>420</c:v>
                </c:pt>
                <c:pt idx="674">
                  <c:v>349</c:v>
                </c:pt>
                <c:pt idx="675">
                  <c:v>349</c:v>
                </c:pt>
                <c:pt idx="676">
                  <c:v>349</c:v>
                </c:pt>
                <c:pt idx="677">
                  <c:v>354</c:v>
                </c:pt>
                <c:pt idx="678">
                  <c:v>354</c:v>
                </c:pt>
                <c:pt idx="679">
                  <c:v>333</c:v>
                </c:pt>
                <c:pt idx="680">
                  <c:v>333</c:v>
                </c:pt>
                <c:pt idx="681">
                  <c:v>333</c:v>
                </c:pt>
                <c:pt idx="682">
                  <c:v>333</c:v>
                </c:pt>
                <c:pt idx="683">
                  <c:v>333</c:v>
                </c:pt>
                <c:pt idx="684">
                  <c:v>333</c:v>
                </c:pt>
                <c:pt idx="685">
                  <c:v>333</c:v>
                </c:pt>
                <c:pt idx="686">
                  <c:v>333</c:v>
                </c:pt>
                <c:pt idx="687">
                  <c:v>333</c:v>
                </c:pt>
                <c:pt idx="688">
                  <c:v>333</c:v>
                </c:pt>
                <c:pt idx="689">
                  <c:v>333</c:v>
                </c:pt>
                <c:pt idx="690">
                  <c:v>333</c:v>
                </c:pt>
                <c:pt idx="691">
                  <c:v>333</c:v>
                </c:pt>
                <c:pt idx="692">
                  <c:v>333</c:v>
                </c:pt>
                <c:pt idx="693">
                  <c:v>333</c:v>
                </c:pt>
                <c:pt idx="694">
                  <c:v>333</c:v>
                </c:pt>
                <c:pt idx="695">
                  <c:v>333</c:v>
                </c:pt>
                <c:pt idx="696">
                  <c:v>333</c:v>
                </c:pt>
                <c:pt idx="697">
                  <c:v>333</c:v>
                </c:pt>
                <c:pt idx="698">
                  <c:v>333</c:v>
                </c:pt>
                <c:pt idx="699">
                  <c:v>333</c:v>
                </c:pt>
                <c:pt idx="700">
                  <c:v>333</c:v>
                </c:pt>
                <c:pt idx="701">
                  <c:v>333</c:v>
                </c:pt>
                <c:pt idx="702">
                  <c:v>333</c:v>
                </c:pt>
                <c:pt idx="703">
                  <c:v>333</c:v>
                </c:pt>
                <c:pt idx="704">
                  <c:v>333</c:v>
                </c:pt>
                <c:pt idx="705">
                  <c:v>333</c:v>
                </c:pt>
                <c:pt idx="706">
                  <c:v>333</c:v>
                </c:pt>
                <c:pt idx="707">
                  <c:v>340</c:v>
                </c:pt>
                <c:pt idx="708">
                  <c:v>340</c:v>
                </c:pt>
                <c:pt idx="709">
                  <c:v>340</c:v>
                </c:pt>
                <c:pt idx="710">
                  <c:v>340</c:v>
                </c:pt>
                <c:pt idx="711">
                  <c:v>340</c:v>
                </c:pt>
                <c:pt idx="712">
                  <c:v>340</c:v>
                </c:pt>
                <c:pt idx="713">
                  <c:v>340</c:v>
                </c:pt>
                <c:pt idx="714">
                  <c:v>340</c:v>
                </c:pt>
                <c:pt idx="715">
                  <c:v>340</c:v>
                </c:pt>
                <c:pt idx="716">
                  <c:v>340</c:v>
                </c:pt>
                <c:pt idx="717">
                  <c:v>340</c:v>
                </c:pt>
                <c:pt idx="718">
                  <c:v>340</c:v>
                </c:pt>
                <c:pt idx="719">
                  <c:v>340</c:v>
                </c:pt>
                <c:pt idx="720">
                  <c:v>340</c:v>
                </c:pt>
                <c:pt idx="721">
                  <c:v>340</c:v>
                </c:pt>
                <c:pt idx="722">
                  <c:v>340</c:v>
                </c:pt>
                <c:pt idx="723">
                  <c:v>340</c:v>
                </c:pt>
                <c:pt idx="724">
                  <c:v>340</c:v>
                </c:pt>
                <c:pt idx="725">
                  <c:v>340</c:v>
                </c:pt>
                <c:pt idx="726">
                  <c:v>340</c:v>
                </c:pt>
                <c:pt idx="727">
                  <c:v>340</c:v>
                </c:pt>
                <c:pt idx="728">
                  <c:v>340</c:v>
                </c:pt>
                <c:pt idx="729">
                  <c:v>340</c:v>
                </c:pt>
                <c:pt idx="730">
                  <c:v>340</c:v>
                </c:pt>
                <c:pt idx="731">
                  <c:v>340</c:v>
                </c:pt>
                <c:pt idx="732">
                  <c:v>340</c:v>
                </c:pt>
                <c:pt idx="733">
                  <c:v>340</c:v>
                </c:pt>
                <c:pt idx="734">
                  <c:v>340</c:v>
                </c:pt>
                <c:pt idx="735">
                  <c:v>340</c:v>
                </c:pt>
                <c:pt idx="736">
                  <c:v>340</c:v>
                </c:pt>
                <c:pt idx="737">
                  <c:v>340</c:v>
                </c:pt>
                <c:pt idx="738">
                  <c:v>340</c:v>
                </c:pt>
                <c:pt idx="739">
                  <c:v>340</c:v>
                </c:pt>
                <c:pt idx="740">
                  <c:v>340</c:v>
                </c:pt>
                <c:pt idx="741">
                  <c:v>340</c:v>
                </c:pt>
                <c:pt idx="742">
                  <c:v>340</c:v>
                </c:pt>
                <c:pt idx="743">
                  <c:v>340</c:v>
                </c:pt>
                <c:pt idx="744">
                  <c:v>340</c:v>
                </c:pt>
                <c:pt idx="745">
                  <c:v>340</c:v>
                </c:pt>
                <c:pt idx="746">
                  <c:v>340</c:v>
                </c:pt>
                <c:pt idx="747">
                  <c:v>340</c:v>
                </c:pt>
                <c:pt idx="748">
                  <c:v>250</c:v>
                </c:pt>
                <c:pt idx="749">
                  <c:v>250</c:v>
                </c:pt>
                <c:pt idx="750">
                  <c:v>250</c:v>
                </c:pt>
                <c:pt idx="751">
                  <c:v>250</c:v>
                </c:pt>
                <c:pt idx="752">
                  <c:v>250</c:v>
                </c:pt>
                <c:pt idx="753">
                  <c:v>250</c:v>
                </c:pt>
                <c:pt idx="754">
                  <c:v>250</c:v>
                </c:pt>
                <c:pt idx="755">
                  <c:v>250</c:v>
                </c:pt>
                <c:pt idx="756">
                  <c:v>250</c:v>
                </c:pt>
                <c:pt idx="757">
                  <c:v>250</c:v>
                </c:pt>
                <c:pt idx="758" formatCode="0">
                  <c:v>327.60714285714283</c:v>
                </c:pt>
                <c:pt idx="759" formatCode="0">
                  <c:v>327.60714285714283</c:v>
                </c:pt>
                <c:pt idx="760" formatCode="0">
                  <c:v>327.60714285714283</c:v>
                </c:pt>
                <c:pt idx="761">
                  <c:v>248</c:v>
                </c:pt>
                <c:pt idx="762">
                  <c:v>329</c:v>
                </c:pt>
                <c:pt idx="763">
                  <c:v>329</c:v>
                </c:pt>
                <c:pt idx="764">
                  <c:v>329</c:v>
                </c:pt>
                <c:pt idx="765">
                  <c:v>248</c:v>
                </c:pt>
                <c:pt idx="766">
                  <c:v>252</c:v>
                </c:pt>
                <c:pt idx="767">
                  <c:v>333</c:v>
                </c:pt>
                <c:pt idx="768">
                  <c:v>333</c:v>
                </c:pt>
                <c:pt idx="769">
                  <c:v>333</c:v>
                </c:pt>
                <c:pt idx="770">
                  <c:v>252</c:v>
                </c:pt>
                <c:pt idx="771">
                  <c:v>240</c:v>
                </c:pt>
                <c:pt idx="772">
                  <c:v>333</c:v>
                </c:pt>
                <c:pt idx="773">
                  <c:v>280</c:v>
                </c:pt>
                <c:pt idx="774">
                  <c:v>280</c:v>
                </c:pt>
                <c:pt idx="775">
                  <c:v>240</c:v>
                </c:pt>
                <c:pt idx="776">
                  <c:v>240</c:v>
                </c:pt>
                <c:pt idx="777">
                  <c:v>240</c:v>
                </c:pt>
                <c:pt idx="778">
                  <c:v>333</c:v>
                </c:pt>
                <c:pt idx="779">
                  <c:v>280</c:v>
                </c:pt>
                <c:pt idx="780">
                  <c:v>280</c:v>
                </c:pt>
                <c:pt idx="781">
                  <c:v>240</c:v>
                </c:pt>
                <c:pt idx="782">
                  <c:v>240</c:v>
                </c:pt>
                <c:pt idx="783">
                  <c:v>240</c:v>
                </c:pt>
                <c:pt idx="784">
                  <c:v>333</c:v>
                </c:pt>
                <c:pt idx="785">
                  <c:v>280</c:v>
                </c:pt>
                <c:pt idx="786">
                  <c:v>280</c:v>
                </c:pt>
                <c:pt idx="787">
                  <c:v>240</c:v>
                </c:pt>
                <c:pt idx="788">
                  <c:v>240</c:v>
                </c:pt>
                <c:pt idx="789">
                  <c:v>225</c:v>
                </c:pt>
                <c:pt idx="790">
                  <c:v>333</c:v>
                </c:pt>
                <c:pt idx="791">
                  <c:v>280</c:v>
                </c:pt>
                <c:pt idx="792">
                  <c:v>280</c:v>
                </c:pt>
                <c:pt idx="793">
                  <c:v>225</c:v>
                </c:pt>
                <c:pt idx="794">
                  <c:v>225</c:v>
                </c:pt>
                <c:pt idx="795">
                  <c:v>225</c:v>
                </c:pt>
                <c:pt idx="796">
                  <c:v>333</c:v>
                </c:pt>
                <c:pt idx="797">
                  <c:v>272</c:v>
                </c:pt>
                <c:pt idx="798">
                  <c:v>272</c:v>
                </c:pt>
                <c:pt idx="799">
                  <c:v>225</c:v>
                </c:pt>
                <c:pt idx="800">
                  <c:v>225</c:v>
                </c:pt>
                <c:pt idx="801">
                  <c:v>225</c:v>
                </c:pt>
                <c:pt idx="802">
                  <c:v>350</c:v>
                </c:pt>
                <c:pt idx="803">
                  <c:v>280</c:v>
                </c:pt>
                <c:pt idx="804">
                  <c:v>280</c:v>
                </c:pt>
                <c:pt idx="805">
                  <c:v>280</c:v>
                </c:pt>
                <c:pt idx="806">
                  <c:v>225</c:v>
                </c:pt>
                <c:pt idx="807">
                  <c:v>225</c:v>
                </c:pt>
                <c:pt idx="808">
                  <c:v>225</c:v>
                </c:pt>
                <c:pt idx="809">
                  <c:v>350</c:v>
                </c:pt>
                <c:pt idx="810">
                  <c:v>280</c:v>
                </c:pt>
                <c:pt idx="811">
                  <c:v>280</c:v>
                </c:pt>
                <c:pt idx="812">
                  <c:v>280</c:v>
                </c:pt>
                <c:pt idx="813">
                  <c:v>280</c:v>
                </c:pt>
                <c:pt idx="814">
                  <c:v>225</c:v>
                </c:pt>
                <c:pt idx="815">
                  <c:v>225</c:v>
                </c:pt>
                <c:pt idx="816">
                  <c:v>280</c:v>
                </c:pt>
                <c:pt idx="817">
                  <c:v>350</c:v>
                </c:pt>
                <c:pt idx="818">
                  <c:v>280</c:v>
                </c:pt>
                <c:pt idx="819">
                  <c:v>280</c:v>
                </c:pt>
                <c:pt idx="820">
                  <c:v>350</c:v>
                </c:pt>
                <c:pt idx="821">
                  <c:v>350</c:v>
                </c:pt>
                <c:pt idx="822">
                  <c:v>280</c:v>
                </c:pt>
                <c:pt idx="823">
                  <c:v>188</c:v>
                </c:pt>
                <c:pt idx="824">
                  <c:v>248</c:v>
                </c:pt>
                <c:pt idx="825">
                  <c:v>248</c:v>
                </c:pt>
                <c:pt idx="826">
                  <c:v>248</c:v>
                </c:pt>
                <c:pt idx="827">
                  <c:v>188</c:v>
                </c:pt>
                <c:pt idx="828">
                  <c:v>188</c:v>
                </c:pt>
                <c:pt idx="829">
                  <c:v>188</c:v>
                </c:pt>
                <c:pt idx="830">
                  <c:v>252</c:v>
                </c:pt>
                <c:pt idx="831">
                  <c:v>190</c:v>
                </c:pt>
                <c:pt idx="832">
                  <c:v>190</c:v>
                </c:pt>
                <c:pt idx="833">
                  <c:v>190</c:v>
                </c:pt>
                <c:pt idx="834">
                  <c:v>190</c:v>
                </c:pt>
                <c:pt idx="835">
                  <c:v>190</c:v>
                </c:pt>
                <c:pt idx="836">
                  <c:v>252</c:v>
                </c:pt>
                <c:pt idx="837">
                  <c:v>252</c:v>
                </c:pt>
                <c:pt idx="838">
                  <c:v>252</c:v>
                </c:pt>
                <c:pt idx="839">
                  <c:v>252</c:v>
                </c:pt>
                <c:pt idx="840">
                  <c:v>252</c:v>
                </c:pt>
                <c:pt idx="841">
                  <c:v>252</c:v>
                </c:pt>
                <c:pt idx="842">
                  <c:v>252</c:v>
                </c:pt>
                <c:pt idx="843">
                  <c:v>252</c:v>
                </c:pt>
                <c:pt idx="844">
                  <c:v>252</c:v>
                </c:pt>
                <c:pt idx="845">
                  <c:v>220</c:v>
                </c:pt>
                <c:pt idx="846">
                  <c:v>220</c:v>
                </c:pt>
                <c:pt idx="847">
                  <c:v>220</c:v>
                </c:pt>
                <c:pt idx="848">
                  <c:v>220</c:v>
                </c:pt>
                <c:pt idx="849">
                  <c:v>220</c:v>
                </c:pt>
                <c:pt idx="850">
                  <c:v>220</c:v>
                </c:pt>
                <c:pt idx="851">
                  <c:v>220</c:v>
                </c:pt>
                <c:pt idx="852">
                  <c:v>220</c:v>
                </c:pt>
                <c:pt idx="853">
                  <c:v>220</c:v>
                </c:pt>
                <c:pt idx="854">
                  <c:v>220</c:v>
                </c:pt>
                <c:pt idx="855">
                  <c:v>220</c:v>
                </c:pt>
                <c:pt idx="856">
                  <c:v>220</c:v>
                </c:pt>
                <c:pt idx="857">
                  <c:v>220</c:v>
                </c:pt>
                <c:pt idx="858">
                  <c:v>220</c:v>
                </c:pt>
                <c:pt idx="859">
                  <c:v>220</c:v>
                </c:pt>
                <c:pt idx="860">
                  <c:v>220</c:v>
                </c:pt>
                <c:pt idx="861">
                  <c:v>220</c:v>
                </c:pt>
                <c:pt idx="862">
                  <c:v>220</c:v>
                </c:pt>
                <c:pt idx="863">
                  <c:v>220</c:v>
                </c:pt>
                <c:pt idx="864">
                  <c:v>220</c:v>
                </c:pt>
                <c:pt idx="865">
                  <c:v>220</c:v>
                </c:pt>
                <c:pt idx="866">
                  <c:v>220</c:v>
                </c:pt>
                <c:pt idx="867">
                  <c:v>220</c:v>
                </c:pt>
                <c:pt idx="868">
                  <c:v>220</c:v>
                </c:pt>
                <c:pt idx="869">
                  <c:v>211</c:v>
                </c:pt>
                <c:pt idx="870">
                  <c:v>211</c:v>
                </c:pt>
                <c:pt idx="871">
                  <c:v>211</c:v>
                </c:pt>
                <c:pt idx="872">
                  <c:v>211</c:v>
                </c:pt>
                <c:pt idx="873">
                  <c:v>211</c:v>
                </c:pt>
                <c:pt idx="874">
                  <c:v>211</c:v>
                </c:pt>
                <c:pt idx="875">
                  <c:v>211</c:v>
                </c:pt>
                <c:pt idx="876">
                  <c:v>211</c:v>
                </c:pt>
                <c:pt idx="877">
                  <c:v>211</c:v>
                </c:pt>
                <c:pt idx="878">
                  <c:v>211</c:v>
                </c:pt>
                <c:pt idx="879">
                  <c:v>211</c:v>
                </c:pt>
                <c:pt idx="880">
                  <c:v>211</c:v>
                </c:pt>
                <c:pt idx="881">
                  <c:v>211</c:v>
                </c:pt>
                <c:pt idx="882">
                  <c:v>211</c:v>
                </c:pt>
                <c:pt idx="883">
                  <c:v>211</c:v>
                </c:pt>
                <c:pt idx="884">
                  <c:v>211</c:v>
                </c:pt>
                <c:pt idx="885">
                  <c:v>211</c:v>
                </c:pt>
                <c:pt idx="886">
                  <c:v>211</c:v>
                </c:pt>
                <c:pt idx="887">
                  <c:v>211</c:v>
                </c:pt>
                <c:pt idx="888">
                  <c:v>211</c:v>
                </c:pt>
                <c:pt idx="889">
                  <c:v>211</c:v>
                </c:pt>
                <c:pt idx="890">
                  <c:v>211</c:v>
                </c:pt>
                <c:pt idx="891">
                  <c:v>211</c:v>
                </c:pt>
                <c:pt idx="892">
                  <c:v>211</c:v>
                </c:pt>
                <c:pt idx="893">
                  <c:v>211</c:v>
                </c:pt>
                <c:pt idx="894">
                  <c:v>211</c:v>
                </c:pt>
                <c:pt idx="895">
                  <c:v>211</c:v>
                </c:pt>
                <c:pt idx="896">
                  <c:v>211</c:v>
                </c:pt>
                <c:pt idx="897">
                  <c:v>211</c:v>
                </c:pt>
                <c:pt idx="898">
                  <c:v>211</c:v>
                </c:pt>
                <c:pt idx="899">
                  <c:v>211</c:v>
                </c:pt>
                <c:pt idx="900">
                  <c:v>211</c:v>
                </c:pt>
                <c:pt idx="901">
                  <c:v>211</c:v>
                </c:pt>
                <c:pt idx="902">
                  <c:v>211</c:v>
                </c:pt>
                <c:pt idx="903">
                  <c:v>211</c:v>
                </c:pt>
                <c:pt idx="904">
                  <c:v>211</c:v>
                </c:pt>
                <c:pt idx="905">
                  <c:v>211</c:v>
                </c:pt>
                <c:pt idx="906">
                  <c:v>211</c:v>
                </c:pt>
                <c:pt idx="907">
                  <c:v>211</c:v>
                </c:pt>
                <c:pt idx="908">
                  <c:v>211</c:v>
                </c:pt>
                <c:pt idx="909">
                  <c:v>211</c:v>
                </c:pt>
                <c:pt idx="910">
                  <c:v>211</c:v>
                </c:pt>
                <c:pt idx="911">
                  <c:v>211</c:v>
                </c:pt>
                <c:pt idx="912">
                  <c:v>265</c:v>
                </c:pt>
                <c:pt idx="913">
                  <c:v>211</c:v>
                </c:pt>
                <c:pt idx="914">
                  <c:v>211</c:v>
                </c:pt>
                <c:pt idx="915">
                  <c:v>211</c:v>
                </c:pt>
                <c:pt idx="916">
                  <c:v>211</c:v>
                </c:pt>
                <c:pt idx="917">
                  <c:v>211</c:v>
                </c:pt>
                <c:pt idx="918">
                  <c:v>211</c:v>
                </c:pt>
                <c:pt idx="919">
                  <c:v>211</c:v>
                </c:pt>
                <c:pt idx="920">
                  <c:v>211</c:v>
                </c:pt>
                <c:pt idx="921">
                  <c:v>211</c:v>
                </c:pt>
                <c:pt idx="922">
                  <c:v>265</c:v>
                </c:pt>
                <c:pt idx="923">
                  <c:v>265</c:v>
                </c:pt>
                <c:pt idx="924">
                  <c:v>211</c:v>
                </c:pt>
                <c:pt idx="925">
                  <c:v>211</c:v>
                </c:pt>
                <c:pt idx="926">
                  <c:v>211</c:v>
                </c:pt>
                <c:pt idx="927">
                  <c:v>265</c:v>
                </c:pt>
                <c:pt idx="928">
                  <c:v>265</c:v>
                </c:pt>
                <c:pt idx="929">
                  <c:v>265</c:v>
                </c:pt>
                <c:pt idx="930">
                  <c:v>265</c:v>
                </c:pt>
                <c:pt idx="931">
                  <c:v>265</c:v>
                </c:pt>
                <c:pt idx="932">
                  <c:v>200</c:v>
                </c:pt>
                <c:pt idx="933">
                  <c:v>200</c:v>
                </c:pt>
                <c:pt idx="934">
                  <c:v>255</c:v>
                </c:pt>
                <c:pt idx="935">
                  <c:v>200</c:v>
                </c:pt>
                <c:pt idx="936">
                  <c:v>200</c:v>
                </c:pt>
                <c:pt idx="937">
                  <c:v>255</c:v>
                </c:pt>
                <c:pt idx="938">
                  <c:v>200</c:v>
                </c:pt>
                <c:pt idx="939">
                  <c:v>200</c:v>
                </c:pt>
                <c:pt idx="940">
                  <c:v>255</c:v>
                </c:pt>
                <c:pt idx="941">
                  <c:v>200</c:v>
                </c:pt>
                <c:pt idx="942">
                  <c:v>200</c:v>
                </c:pt>
                <c:pt idx="943">
                  <c:v>200</c:v>
                </c:pt>
                <c:pt idx="944">
                  <c:v>200</c:v>
                </c:pt>
                <c:pt idx="945">
                  <c:v>255</c:v>
                </c:pt>
                <c:pt idx="946">
                  <c:v>200</c:v>
                </c:pt>
                <c:pt idx="947">
                  <c:v>200</c:v>
                </c:pt>
                <c:pt idx="948">
                  <c:v>255</c:v>
                </c:pt>
                <c:pt idx="949">
                  <c:v>200</c:v>
                </c:pt>
                <c:pt idx="950">
                  <c:v>200</c:v>
                </c:pt>
                <c:pt idx="951">
                  <c:v>255</c:v>
                </c:pt>
                <c:pt idx="952">
                  <c:v>200</c:v>
                </c:pt>
                <c:pt idx="953">
                  <c:v>255</c:v>
                </c:pt>
                <c:pt idx="954">
                  <c:v>200</c:v>
                </c:pt>
                <c:pt idx="955">
                  <c:v>255</c:v>
                </c:pt>
                <c:pt idx="956">
                  <c:v>200</c:v>
                </c:pt>
                <c:pt idx="957">
                  <c:v>255</c:v>
                </c:pt>
                <c:pt idx="958">
                  <c:v>200</c:v>
                </c:pt>
                <c:pt idx="959">
                  <c:v>200</c:v>
                </c:pt>
                <c:pt idx="960">
                  <c:v>255</c:v>
                </c:pt>
                <c:pt idx="961">
                  <c:v>200</c:v>
                </c:pt>
                <c:pt idx="962">
                  <c:v>255</c:v>
                </c:pt>
                <c:pt idx="963">
                  <c:v>200</c:v>
                </c:pt>
                <c:pt idx="964">
                  <c:v>255</c:v>
                </c:pt>
                <c:pt idx="965">
                  <c:v>200</c:v>
                </c:pt>
                <c:pt idx="966">
                  <c:v>255</c:v>
                </c:pt>
                <c:pt idx="967">
                  <c:v>200</c:v>
                </c:pt>
                <c:pt idx="968">
                  <c:v>255</c:v>
                </c:pt>
                <c:pt idx="969">
                  <c:v>200</c:v>
                </c:pt>
                <c:pt idx="970">
                  <c:v>200</c:v>
                </c:pt>
                <c:pt idx="971">
                  <c:v>255</c:v>
                </c:pt>
                <c:pt idx="972">
                  <c:v>200</c:v>
                </c:pt>
                <c:pt idx="973">
                  <c:v>255</c:v>
                </c:pt>
                <c:pt idx="974">
                  <c:v>200</c:v>
                </c:pt>
                <c:pt idx="975">
                  <c:v>200</c:v>
                </c:pt>
                <c:pt idx="976">
                  <c:v>255</c:v>
                </c:pt>
                <c:pt idx="977">
                  <c:v>170</c:v>
                </c:pt>
                <c:pt idx="978">
                  <c:v>255</c:v>
                </c:pt>
                <c:pt idx="979">
                  <c:v>200</c:v>
                </c:pt>
                <c:pt idx="980">
                  <c:v>255</c:v>
                </c:pt>
                <c:pt idx="981">
                  <c:v>200</c:v>
                </c:pt>
                <c:pt idx="982">
                  <c:v>255</c:v>
                </c:pt>
                <c:pt idx="983">
                  <c:v>200</c:v>
                </c:pt>
                <c:pt idx="984">
                  <c:v>255</c:v>
                </c:pt>
                <c:pt idx="985">
                  <c:v>200</c:v>
                </c:pt>
                <c:pt idx="986">
                  <c:v>200</c:v>
                </c:pt>
                <c:pt idx="987">
                  <c:v>255</c:v>
                </c:pt>
                <c:pt idx="988">
                  <c:v>200</c:v>
                </c:pt>
                <c:pt idx="989">
                  <c:v>220</c:v>
                </c:pt>
                <c:pt idx="990">
                  <c:v>170</c:v>
                </c:pt>
                <c:pt idx="991">
                  <c:v>200</c:v>
                </c:pt>
                <c:pt idx="992">
                  <c:v>255</c:v>
                </c:pt>
                <c:pt idx="993">
                  <c:v>200</c:v>
                </c:pt>
                <c:pt idx="994">
                  <c:v>200</c:v>
                </c:pt>
                <c:pt idx="995">
                  <c:v>255</c:v>
                </c:pt>
                <c:pt idx="996">
                  <c:v>200</c:v>
                </c:pt>
                <c:pt idx="997">
                  <c:v>200</c:v>
                </c:pt>
                <c:pt idx="998">
                  <c:v>200</c:v>
                </c:pt>
                <c:pt idx="999">
                  <c:v>220</c:v>
                </c:pt>
                <c:pt idx="1000">
                  <c:v>220</c:v>
                </c:pt>
                <c:pt idx="1001">
                  <c:v>170</c:v>
                </c:pt>
                <c:pt idx="1002">
                  <c:v>170</c:v>
                </c:pt>
                <c:pt idx="1003">
                  <c:v>220</c:v>
                </c:pt>
                <c:pt idx="1004">
                  <c:v>220</c:v>
                </c:pt>
                <c:pt idx="1005">
                  <c:v>170</c:v>
                </c:pt>
                <c:pt idx="1006">
                  <c:v>170</c:v>
                </c:pt>
                <c:pt idx="1007">
                  <c:v>220</c:v>
                </c:pt>
                <c:pt idx="1008">
                  <c:v>220</c:v>
                </c:pt>
                <c:pt idx="1009">
                  <c:v>170</c:v>
                </c:pt>
                <c:pt idx="1010">
                  <c:v>170</c:v>
                </c:pt>
                <c:pt idx="1011">
                  <c:v>220</c:v>
                </c:pt>
                <c:pt idx="1012">
                  <c:v>220</c:v>
                </c:pt>
                <c:pt idx="1013">
                  <c:v>170</c:v>
                </c:pt>
                <c:pt idx="1014">
                  <c:v>170</c:v>
                </c:pt>
                <c:pt idx="1015">
                  <c:v>170</c:v>
                </c:pt>
                <c:pt idx="1016">
                  <c:v>170</c:v>
                </c:pt>
                <c:pt idx="1017">
                  <c:v>220</c:v>
                </c:pt>
                <c:pt idx="1018">
                  <c:v>220</c:v>
                </c:pt>
                <c:pt idx="1019">
                  <c:v>170</c:v>
                </c:pt>
                <c:pt idx="1020">
                  <c:v>170</c:v>
                </c:pt>
                <c:pt idx="1021">
                  <c:v>220</c:v>
                </c:pt>
                <c:pt idx="1022">
                  <c:v>220</c:v>
                </c:pt>
                <c:pt idx="1023">
                  <c:v>170</c:v>
                </c:pt>
                <c:pt idx="1024">
                  <c:v>220</c:v>
                </c:pt>
                <c:pt idx="1025">
                  <c:v>170</c:v>
                </c:pt>
                <c:pt idx="1026">
                  <c:v>220</c:v>
                </c:pt>
                <c:pt idx="1027">
                  <c:v>170</c:v>
                </c:pt>
                <c:pt idx="1028">
                  <c:v>220</c:v>
                </c:pt>
                <c:pt idx="1029">
                  <c:v>170</c:v>
                </c:pt>
                <c:pt idx="1030">
                  <c:v>220</c:v>
                </c:pt>
                <c:pt idx="1031">
                  <c:v>170</c:v>
                </c:pt>
                <c:pt idx="1032">
                  <c:v>170</c:v>
                </c:pt>
                <c:pt idx="1033">
                  <c:v>220</c:v>
                </c:pt>
                <c:pt idx="1034">
                  <c:v>170</c:v>
                </c:pt>
                <c:pt idx="1035">
                  <c:v>220</c:v>
                </c:pt>
                <c:pt idx="1036">
                  <c:v>170</c:v>
                </c:pt>
                <c:pt idx="1037">
                  <c:v>220</c:v>
                </c:pt>
                <c:pt idx="1038">
                  <c:v>170</c:v>
                </c:pt>
                <c:pt idx="1039">
                  <c:v>220</c:v>
                </c:pt>
                <c:pt idx="1040">
                  <c:v>170</c:v>
                </c:pt>
                <c:pt idx="1041">
                  <c:v>220</c:v>
                </c:pt>
                <c:pt idx="1042">
                  <c:v>170</c:v>
                </c:pt>
                <c:pt idx="1043">
                  <c:v>170</c:v>
                </c:pt>
                <c:pt idx="1044">
                  <c:v>220</c:v>
                </c:pt>
                <c:pt idx="1045">
                  <c:v>170</c:v>
                </c:pt>
                <c:pt idx="1046">
                  <c:v>220</c:v>
                </c:pt>
                <c:pt idx="1047">
                  <c:v>220</c:v>
                </c:pt>
                <c:pt idx="1048">
                  <c:v>170</c:v>
                </c:pt>
                <c:pt idx="1049">
                  <c:v>220</c:v>
                </c:pt>
                <c:pt idx="1050">
                  <c:v>170</c:v>
                </c:pt>
                <c:pt idx="1051">
                  <c:v>220</c:v>
                </c:pt>
                <c:pt idx="1052">
                  <c:v>170</c:v>
                </c:pt>
                <c:pt idx="1053">
                  <c:v>220</c:v>
                </c:pt>
                <c:pt idx="1054">
                  <c:v>170</c:v>
                </c:pt>
                <c:pt idx="1055">
                  <c:v>220</c:v>
                </c:pt>
                <c:pt idx="1056">
                  <c:v>170</c:v>
                </c:pt>
                <c:pt idx="1057">
                  <c:v>170</c:v>
                </c:pt>
                <c:pt idx="1058">
                  <c:v>220</c:v>
                </c:pt>
                <c:pt idx="1059">
                  <c:v>170</c:v>
                </c:pt>
                <c:pt idx="1060">
                  <c:v>220</c:v>
                </c:pt>
                <c:pt idx="1061">
                  <c:v>170</c:v>
                </c:pt>
                <c:pt idx="1062">
                  <c:v>220</c:v>
                </c:pt>
                <c:pt idx="1063">
                  <c:v>170</c:v>
                </c:pt>
                <c:pt idx="1064">
                  <c:v>220</c:v>
                </c:pt>
                <c:pt idx="1065">
                  <c:v>170</c:v>
                </c:pt>
                <c:pt idx="1066">
                  <c:v>220</c:v>
                </c:pt>
                <c:pt idx="1067">
                  <c:v>170</c:v>
                </c:pt>
                <c:pt idx="1068">
                  <c:v>220</c:v>
                </c:pt>
                <c:pt idx="1069">
                  <c:v>170</c:v>
                </c:pt>
                <c:pt idx="1070">
                  <c:v>170</c:v>
                </c:pt>
                <c:pt idx="1071">
                  <c:v>220</c:v>
                </c:pt>
                <c:pt idx="1072">
                  <c:v>170</c:v>
                </c:pt>
                <c:pt idx="1073">
                  <c:v>190</c:v>
                </c:pt>
                <c:pt idx="1074">
                  <c:v>190</c:v>
                </c:pt>
                <c:pt idx="1075">
                  <c:v>170</c:v>
                </c:pt>
                <c:pt idx="1076">
                  <c:v>170</c:v>
                </c:pt>
                <c:pt idx="1077">
                  <c:v>190</c:v>
                </c:pt>
                <c:pt idx="1078">
                  <c:v>190</c:v>
                </c:pt>
                <c:pt idx="1079">
                  <c:v>190</c:v>
                </c:pt>
                <c:pt idx="1080">
                  <c:v>170</c:v>
                </c:pt>
                <c:pt idx="1081">
                  <c:v>170</c:v>
                </c:pt>
                <c:pt idx="1082">
                  <c:v>170</c:v>
                </c:pt>
                <c:pt idx="1083">
                  <c:v>150</c:v>
                </c:pt>
                <c:pt idx="1084">
                  <c:v>190</c:v>
                </c:pt>
                <c:pt idx="1085">
                  <c:v>190</c:v>
                </c:pt>
                <c:pt idx="1086">
                  <c:v>150</c:v>
                </c:pt>
                <c:pt idx="1087">
                  <c:v>150</c:v>
                </c:pt>
                <c:pt idx="1088">
                  <c:v>190</c:v>
                </c:pt>
                <c:pt idx="1089">
                  <c:v>190</c:v>
                </c:pt>
                <c:pt idx="1090">
                  <c:v>190</c:v>
                </c:pt>
                <c:pt idx="1091">
                  <c:v>190</c:v>
                </c:pt>
                <c:pt idx="1092">
                  <c:v>150</c:v>
                </c:pt>
                <c:pt idx="1093">
                  <c:v>150</c:v>
                </c:pt>
                <c:pt idx="1094">
                  <c:v>150</c:v>
                </c:pt>
                <c:pt idx="1095">
                  <c:v>150</c:v>
                </c:pt>
                <c:pt idx="1096">
                  <c:v>190</c:v>
                </c:pt>
                <c:pt idx="1097">
                  <c:v>190</c:v>
                </c:pt>
                <c:pt idx="1098">
                  <c:v>150</c:v>
                </c:pt>
                <c:pt idx="1099">
                  <c:v>150</c:v>
                </c:pt>
                <c:pt idx="1100">
                  <c:v>190</c:v>
                </c:pt>
                <c:pt idx="1101">
                  <c:v>190</c:v>
                </c:pt>
                <c:pt idx="1102">
                  <c:v>190</c:v>
                </c:pt>
                <c:pt idx="1103">
                  <c:v>190</c:v>
                </c:pt>
                <c:pt idx="1104">
                  <c:v>150</c:v>
                </c:pt>
                <c:pt idx="1105">
                  <c:v>150</c:v>
                </c:pt>
                <c:pt idx="1106">
                  <c:v>150</c:v>
                </c:pt>
                <c:pt idx="1107">
                  <c:v>150</c:v>
                </c:pt>
                <c:pt idx="1108">
                  <c:v>190</c:v>
                </c:pt>
                <c:pt idx="1109">
                  <c:v>190</c:v>
                </c:pt>
                <c:pt idx="1110">
                  <c:v>190</c:v>
                </c:pt>
                <c:pt idx="1111">
                  <c:v>190</c:v>
                </c:pt>
                <c:pt idx="1112">
                  <c:v>190</c:v>
                </c:pt>
                <c:pt idx="1113">
                  <c:v>190</c:v>
                </c:pt>
                <c:pt idx="1114">
                  <c:v>190</c:v>
                </c:pt>
                <c:pt idx="1115">
                  <c:v>150</c:v>
                </c:pt>
                <c:pt idx="1116">
                  <c:v>150</c:v>
                </c:pt>
                <c:pt idx="1117">
                  <c:v>150</c:v>
                </c:pt>
                <c:pt idx="1118">
                  <c:v>150</c:v>
                </c:pt>
                <c:pt idx="1119">
                  <c:v>172</c:v>
                </c:pt>
                <c:pt idx="1120">
                  <c:v>172</c:v>
                </c:pt>
                <c:pt idx="1121">
                  <c:v>172</c:v>
                </c:pt>
                <c:pt idx="1122">
                  <c:v>172</c:v>
                </c:pt>
                <c:pt idx="1123">
                  <c:v>150</c:v>
                </c:pt>
                <c:pt idx="1124">
                  <c:v>150</c:v>
                </c:pt>
                <c:pt idx="1125">
                  <c:v>150</c:v>
                </c:pt>
                <c:pt idx="1126" formatCode="0">
                  <c:v>204.88118811881188</c:v>
                </c:pt>
                <c:pt idx="1127" formatCode="0">
                  <c:v>204.88118811881188</c:v>
                </c:pt>
                <c:pt idx="1128" formatCode="0">
                  <c:v>204.88118811881188</c:v>
                </c:pt>
                <c:pt idx="1129" formatCode="0">
                  <c:v>204.88118811881188</c:v>
                </c:pt>
                <c:pt idx="1130">
                  <c:v>450</c:v>
                </c:pt>
                <c:pt idx="1131">
                  <c:v>450</c:v>
                </c:pt>
                <c:pt idx="1132">
                  <c:v>450</c:v>
                </c:pt>
                <c:pt idx="1133">
                  <c:v>450</c:v>
                </c:pt>
                <c:pt idx="1134">
                  <c:v>420</c:v>
                </c:pt>
                <c:pt idx="1135">
                  <c:v>420</c:v>
                </c:pt>
                <c:pt idx="1136">
                  <c:v>420</c:v>
                </c:pt>
                <c:pt idx="1137">
                  <c:v>435</c:v>
                </c:pt>
                <c:pt idx="1138">
                  <c:v>435</c:v>
                </c:pt>
                <c:pt idx="1139">
                  <c:v>435</c:v>
                </c:pt>
                <c:pt idx="1140">
                  <c:v>435</c:v>
                </c:pt>
                <c:pt idx="1141">
                  <c:v>435</c:v>
                </c:pt>
                <c:pt idx="1142">
                  <c:v>340</c:v>
                </c:pt>
                <c:pt idx="1143">
                  <c:v>340</c:v>
                </c:pt>
                <c:pt idx="1144" formatCode="0">
                  <c:v>422.5</c:v>
                </c:pt>
                <c:pt idx="1145" formatCode="0">
                  <c:v>422.5</c:v>
                </c:pt>
                <c:pt idx="1146">
                  <c:v>248</c:v>
                </c:pt>
                <c:pt idx="1147">
                  <c:v>248</c:v>
                </c:pt>
                <c:pt idx="1148">
                  <c:v>248</c:v>
                </c:pt>
                <c:pt idx="1149">
                  <c:v>252</c:v>
                </c:pt>
                <c:pt idx="1150">
                  <c:v>252</c:v>
                </c:pt>
                <c:pt idx="1151">
                  <c:v>252</c:v>
                </c:pt>
                <c:pt idx="1152">
                  <c:v>252</c:v>
                </c:pt>
                <c:pt idx="1153">
                  <c:v>252</c:v>
                </c:pt>
                <c:pt idx="1154">
                  <c:v>252</c:v>
                </c:pt>
                <c:pt idx="1155">
                  <c:v>252</c:v>
                </c:pt>
                <c:pt idx="1156">
                  <c:v>252</c:v>
                </c:pt>
                <c:pt idx="1157">
                  <c:v>252</c:v>
                </c:pt>
                <c:pt idx="1158">
                  <c:v>220</c:v>
                </c:pt>
                <c:pt idx="1159">
                  <c:v>220</c:v>
                </c:pt>
                <c:pt idx="1160">
                  <c:v>220</c:v>
                </c:pt>
                <c:pt idx="1161">
                  <c:v>220</c:v>
                </c:pt>
                <c:pt idx="1162">
                  <c:v>220</c:v>
                </c:pt>
                <c:pt idx="1163">
                  <c:v>220</c:v>
                </c:pt>
                <c:pt idx="1164">
                  <c:v>220</c:v>
                </c:pt>
                <c:pt idx="1165">
                  <c:v>220</c:v>
                </c:pt>
                <c:pt idx="1166">
                  <c:v>220</c:v>
                </c:pt>
                <c:pt idx="1167">
                  <c:v>220</c:v>
                </c:pt>
                <c:pt idx="1168">
                  <c:v>220</c:v>
                </c:pt>
                <c:pt idx="1169">
                  <c:v>220</c:v>
                </c:pt>
                <c:pt idx="1170">
                  <c:v>220</c:v>
                </c:pt>
                <c:pt idx="1171">
                  <c:v>220</c:v>
                </c:pt>
                <c:pt idx="1172">
                  <c:v>220</c:v>
                </c:pt>
                <c:pt idx="1173">
                  <c:v>220</c:v>
                </c:pt>
                <c:pt idx="1174">
                  <c:v>220</c:v>
                </c:pt>
                <c:pt idx="1175">
                  <c:v>220</c:v>
                </c:pt>
                <c:pt idx="1176">
                  <c:v>220</c:v>
                </c:pt>
                <c:pt idx="1177">
                  <c:v>220</c:v>
                </c:pt>
                <c:pt idx="1178">
                  <c:v>220</c:v>
                </c:pt>
                <c:pt idx="1179">
                  <c:v>220</c:v>
                </c:pt>
                <c:pt idx="1180">
                  <c:v>220</c:v>
                </c:pt>
                <c:pt idx="1181">
                  <c:v>220</c:v>
                </c:pt>
                <c:pt idx="1182">
                  <c:v>220</c:v>
                </c:pt>
                <c:pt idx="1183">
                  <c:v>220</c:v>
                </c:pt>
                <c:pt idx="1184">
                  <c:v>220</c:v>
                </c:pt>
                <c:pt idx="1185">
                  <c:v>211</c:v>
                </c:pt>
                <c:pt idx="1186">
                  <c:v>211</c:v>
                </c:pt>
                <c:pt idx="1187">
                  <c:v>211</c:v>
                </c:pt>
                <c:pt idx="1188">
                  <c:v>211</c:v>
                </c:pt>
                <c:pt idx="1189">
                  <c:v>211</c:v>
                </c:pt>
                <c:pt idx="1190">
                  <c:v>211</c:v>
                </c:pt>
                <c:pt idx="1191">
                  <c:v>211</c:v>
                </c:pt>
                <c:pt idx="1192">
                  <c:v>211</c:v>
                </c:pt>
                <c:pt idx="1193">
                  <c:v>211</c:v>
                </c:pt>
                <c:pt idx="1194">
                  <c:v>211</c:v>
                </c:pt>
                <c:pt idx="1195">
                  <c:v>211</c:v>
                </c:pt>
                <c:pt idx="1196">
                  <c:v>211</c:v>
                </c:pt>
                <c:pt idx="1197">
                  <c:v>211</c:v>
                </c:pt>
                <c:pt idx="1198">
                  <c:v>211</c:v>
                </c:pt>
                <c:pt idx="1199">
                  <c:v>211</c:v>
                </c:pt>
                <c:pt idx="1200">
                  <c:v>211</c:v>
                </c:pt>
                <c:pt idx="1201">
                  <c:v>211</c:v>
                </c:pt>
                <c:pt idx="1202">
                  <c:v>211</c:v>
                </c:pt>
                <c:pt idx="1203">
                  <c:v>211</c:v>
                </c:pt>
                <c:pt idx="1204">
                  <c:v>211</c:v>
                </c:pt>
                <c:pt idx="1205">
                  <c:v>211</c:v>
                </c:pt>
                <c:pt idx="1206">
                  <c:v>211</c:v>
                </c:pt>
                <c:pt idx="1207">
                  <c:v>211</c:v>
                </c:pt>
                <c:pt idx="1208">
                  <c:v>211</c:v>
                </c:pt>
                <c:pt idx="1209">
                  <c:v>211</c:v>
                </c:pt>
                <c:pt idx="1210">
                  <c:v>211</c:v>
                </c:pt>
                <c:pt idx="1211">
                  <c:v>211</c:v>
                </c:pt>
                <c:pt idx="1212">
                  <c:v>211</c:v>
                </c:pt>
                <c:pt idx="1213">
                  <c:v>211</c:v>
                </c:pt>
                <c:pt idx="1214">
                  <c:v>211</c:v>
                </c:pt>
                <c:pt idx="1215">
                  <c:v>211</c:v>
                </c:pt>
                <c:pt idx="1216">
                  <c:v>211</c:v>
                </c:pt>
                <c:pt idx="1217">
                  <c:v>211</c:v>
                </c:pt>
                <c:pt idx="1218">
                  <c:v>211</c:v>
                </c:pt>
                <c:pt idx="1219">
                  <c:v>211</c:v>
                </c:pt>
                <c:pt idx="1220">
                  <c:v>211</c:v>
                </c:pt>
                <c:pt idx="1221">
                  <c:v>211</c:v>
                </c:pt>
                <c:pt idx="1222">
                  <c:v>211</c:v>
                </c:pt>
                <c:pt idx="1223">
                  <c:v>211</c:v>
                </c:pt>
                <c:pt idx="1224">
                  <c:v>211</c:v>
                </c:pt>
                <c:pt idx="1225">
                  <c:v>265</c:v>
                </c:pt>
                <c:pt idx="1226">
                  <c:v>265</c:v>
                </c:pt>
                <c:pt idx="1227">
                  <c:v>211</c:v>
                </c:pt>
                <c:pt idx="1228">
                  <c:v>211</c:v>
                </c:pt>
                <c:pt idx="1229">
                  <c:v>211</c:v>
                </c:pt>
                <c:pt idx="1230">
                  <c:v>211</c:v>
                </c:pt>
                <c:pt idx="1231">
                  <c:v>211</c:v>
                </c:pt>
                <c:pt idx="1232">
                  <c:v>211</c:v>
                </c:pt>
                <c:pt idx="1233">
                  <c:v>211</c:v>
                </c:pt>
                <c:pt idx="1234">
                  <c:v>211</c:v>
                </c:pt>
                <c:pt idx="1235">
                  <c:v>265</c:v>
                </c:pt>
                <c:pt idx="1236">
                  <c:v>265</c:v>
                </c:pt>
                <c:pt idx="1237">
                  <c:v>265</c:v>
                </c:pt>
                <c:pt idx="1238">
                  <c:v>265</c:v>
                </c:pt>
                <c:pt idx="1239">
                  <c:v>450</c:v>
                </c:pt>
                <c:pt idx="1240">
                  <c:v>450</c:v>
                </c:pt>
                <c:pt idx="1241">
                  <c:v>450</c:v>
                </c:pt>
                <c:pt idx="1242">
                  <c:v>450</c:v>
                </c:pt>
                <c:pt idx="1243">
                  <c:v>170</c:v>
                </c:pt>
                <c:pt idx="1244">
                  <c:v>220</c:v>
                </c:pt>
                <c:pt idx="1245">
                  <c:v>220</c:v>
                </c:pt>
                <c:pt idx="1246">
                  <c:v>220</c:v>
                </c:pt>
                <c:pt idx="1247">
                  <c:v>150</c:v>
                </c:pt>
                <c:pt idx="1248">
                  <c:v>150</c:v>
                </c:pt>
                <c:pt idx="1249">
                  <c:v>150</c:v>
                </c:pt>
                <c:pt idx="1250">
                  <c:v>170</c:v>
                </c:pt>
                <c:pt idx="1251">
                  <c:v>170</c:v>
                </c:pt>
                <c:pt idx="1252">
                  <c:v>170</c:v>
                </c:pt>
                <c:pt idx="1253">
                  <c:v>220</c:v>
                </c:pt>
                <c:pt idx="1254">
                  <c:v>220</c:v>
                </c:pt>
                <c:pt idx="1255">
                  <c:v>220</c:v>
                </c:pt>
                <c:pt idx="1256">
                  <c:v>170</c:v>
                </c:pt>
                <c:pt idx="1257">
                  <c:v>170</c:v>
                </c:pt>
                <c:pt idx="1258">
                  <c:v>170</c:v>
                </c:pt>
                <c:pt idx="1259">
                  <c:v>220</c:v>
                </c:pt>
                <c:pt idx="1260">
                  <c:v>220</c:v>
                </c:pt>
                <c:pt idx="1261">
                  <c:v>220</c:v>
                </c:pt>
                <c:pt idx="1262">
                  <c:v>150</c:v>
                </c:pt>
                <c:pt idx="1263">
                  <c:v>150</c:v>
                </c:pt>
                <c:pt idx="1264">
                  <c:v>150</c:v>
                </c:pt>
                <c:pt idx="1265">
                  <c:v>170</c:v>
                </c:pt>
                <c:pt idx="1266">
                  <c:v>170</c:v>
                </c:pt>
                <c:pt idx="1267">
                  <c:v>170</c:v>
                </c:pt>
                <c:pt idx="1268">
                  <c:v>220</c:v>
                </c:pt>
                <c:pt idx="1269">
                  <c:v>220</c:v>
                </c:pt>
                <c:pt idx="1270">
                  <c:v>220</c:v>
                </c:pt>
                <c:pt idx="1271">
                  <c:v>170</c:v>
                </c:pt>
                <c:pt idx="1272">
                  <c:v>170</c:v>
                </c:pt>
                <c:pt idx="1273">
                  <c:v>200</c:v>
                </c:pt>
                <c:pt idx="1274">
                  <c:v>200</c:v>
                </c:pt>
                <c:pt idx="1275">
                  <c:v>200</c:v>
                </c:pt>
                <c:pt idx="1276">
                  <c:v>200</c:v>
                </c:pt>
                <c:pt idx="1277">
                  <c:v>200</c:v>
                </c:pt>
                <c:pt idx="1278">
                  <c:v>140</c:v>
                </c:pt>
                <c:pt idx="1279">
                  <c:v>140</c:v>
                </c:pt>
                <c:pt idx="1280">
                  <c:v>200</c:v>
                </c:pt>
                <c:pt idx="1281">
                  <c:v>200</c:v>
                </c:pt>
                <c:pt idx="1282">
                  <c:v>200</c:v>
                </c:pt>
                <c:pt idx="1283">
                  <c:v>200</c:v>
                </c:pt>
                <c:pt idx="1284">
                  <c:v>200</c:v>
                </c:pt>
                <c:pt idx="1285">
                  <c:v>200</c:v>
                </c:pt>
                <c:pt idx="1286">
                  <c:v>200</c:v>
                </c:pt>
                <c:pt idx="1287">
                  <c:v>200</c:v>
                </c:pt>
                <c:pt idx="1288">
                  <c:v>140</c:v>
                </c:pt>
                <c:pt idx="1289">
                  <c:v>140</c:v>
                </c:pt>
                <c:pt idx="1290">
                  <c:v>200</c:v>
                </c:pt>
                <c:pt idx="1291">
                  <c:v>200</c:v>
                </c:pt>
                <c:pt idx="1292">
                  <c:v>200</c:v>
                </c:pt>
                <c:pt idx="1293">
                  <c:v>200</c:v>
                </c:pt>
                <c:pt idx="1294">
                  <c:v>200</c:v>
                </c:pt>
                <c:pt idx="1295">
                  <c:v>200</c:v>
                </c:pt>
                <c:pt idx="1296">
                  <c:v>200</c:v>
                </c:pt>
                <c:pt idx="1297">
                  <c:v>200</c:v>
                </c:pt>
                <c:pt idx="1298">
                  <c:v>200</c:v>
                </c:pt>
                <c:pt idx="1299">
                  <c:v>200</c:v>
                </c:pt>
                <c:pt idx="1300">
                  <c:v>140</c:v>
                </c:pt>
                <c:pt idx="1301">
                  <c:v>140</c:v>
                </c:pt>
                <c:pt idx="1302">
                  <c:v>200</c:v>
                </c:pt>
                <c:pt idx="1303">
                  <c:v>200</c:v>
                </c:pt>
                <c:pt idx="1304">
                  <c:v>200</c:v>
                </c:pt>
                <c:pt idx="1305">
                  <c:v>200</c:v>
                </c:pt>
                <c:pt idx="1306">
                  <c:v>200</c:v>
                </c:pt>
                <c:pt idx="1307">
                  <c:v>200</c:v>
                </c:pt>
                <c:pt idx="1308">
                  <c:v>200</c:v>
                </c:pt>
                <c:pt idx="1309">
                  <c:v>200</c:v>
                </c:pt>
                <c:pt idx="1310">
                  <c:v>200</c:v>
                </c:pt>
                <c:pt idx="1311">
                  <c:v>200</c:v>
                </c:pt>
                <c:pt idx="1312">
                  <c:v>140</c:v>
                </c:pt>
                <c:pt idx="1313">
                  <c:v>140</c:v>
                </c:pt>
                <c:pt idx="1314">
                  <c:v>200</c:v>
                </c:pt>
                <c:pt idx="1315">
                  <c:v>200</c:v>
                </c:pt>
                <c:pt idx="1316">
                  <c:v>200</c:v>
                </c:pt>
                <c:pt idx="1317">
                  <c:v>200</c:v>
                </c:pt>
                <c:pt idx="1318">
                  <c:v>200</c:v>
                </c:pt>
                <c:pt idx="1319">
                  <c:v>200</c:v>
                </c:pt>
                <c:pt idx="1320">
                  <c:v>200</c:v>
                </c:pt>
                <c:pt idx="1321">
                  <c:v>200</c:v>
                </c:pt>
                <c:pt idx="1322">
                  <c:v>200</c:v>
                </c:pt>
                <c:pt idx="1323">
                  <c:v>200</c:v>
                </c:pt>
                <c:pt idx="1324">
                  <c:v>250</c:v>
                </c:pt>
                <c:pt idx="1325">
                  <c:v>200</c:v>
                </c:pt>
                <c:pt idx="1326">
                  <c:v>200</c:v>
                </c:pt>
                <c:pt idx="1327">
                  <c:v>200</c:v>
                </c:pt>
                <c:pt idx="1328">
                  <c:v>200</c:v>
                </c:pt>
                <c:pt idx="1329">
                  <c:v>200</c:v>
                </c:pt>
                <c:pt idx="1330">
                  <c:v>200</c:v>
                </c:pt>
                <c:pt idx="1331">
                  <c:v>200</c:v>
                </c:pt>
                <c:pt idx="1332">
                  <c:v>200</c:v>
                </c:pt>
                <c:pt idx="1333">
                  <c:v>200</c:v>
                </c:pt>
                <c:pt idx="1334">
                  <c:v>200</c:v>
                </c:pt>
                <c:pt idx="1335">
                  <c:v>200</c:v>
                </c:pt>
                <c:pt idx="1336">
                  <c:v>250</c:v>
                </c:pt>
                <c:pt idx="1337">
                  <c:v>200</c:v>
                </c:pt>
                <c:pt idx="1338">
                  <c:v>200</c:v>
                </c:pt>
                <c:pt idx="1339">
                  <c:v>200</c:v>
                </c:pt>
                <c:pt idx="1340">
                  <c:v>200</c:v>
                </c:pt>
                <c:pt idx="1341">
                  <c:v>250</c:v>
                </c:pt>
                <c:pt idx="1342">
                  <c:v>200</c:v>
                </c:pt>
                <c:pt idx="1343">
                  <c:v>250</c:v>
                </c:pt>
                <c:pt idx="1344">
                  <c:v>200</c:v>
                </c:pt>
                <c:pt idx="1345">
                  <c:v>200</c:v>
                </c:pt>
                <c:pt idx="1346">
                  <c:v>200</c:v>
                </c:pt>
                <c:pt idx="1347">
                  <c:v>200</c:v>
                </c:pt>
                <c:pt idx="1348">
                  <c:v>200</c:v>
                </c:pt>
                <c:pt idx="1349">
                  <c:v>248</c:v>
                </c:pt>
                <c:pt idx="1350">
                  <c:v>248</c:v>
                </c:pt>
                <c:pt idx="1351">
                  <c:v>248</c:v>
                </c:pt>
                <c:pt idx="1352">
                  <c:v>252</c:v>
                </c:pt>
                <c:pt idx="1353">
                  <c:v>252</c:v>
                </c:pt>
                <c:pt idx="1354">
                  <c:v>252</c:v>
                </c:pt>
                <c:pt idx="1355">
                  <c:v>349</c:v>
                </c:pt>
                <c:pt idx="1356">
                  <c:v>349</c:v>
                </c:pt>
                <c:pt idx="1357">
                  <c:v>349</c:v>
                </c:pt>
                <c:pt idx="1358">
                  <c:v>354</c:v>
                </c:pt>
                <c:pt idx="1359">
                  <c:v>354</c:v>
                </c:pt>
                <c:pt idx="1360">
                  <c:v>354</c:v>
                </c:pt>
                <c:pt idx="1361">
                  <c:v>354</c:v>
                </c:pt>
                <c:pt idx="1362">
                  <c:v>354</c:v>
                </c:pt>
                <c:pt idx="1363">
                  <c:v>354</c:v>
                </c:pt>
                <c:pt idx="1364">
                  <c:v>354</c:v>
                </c:pt>
                <c:pt idx="1365">
                  <c:v>354</c:v>
                </c:pt>
                <c:pt idx="1366">
                  <c:v>394</c:v>
                </c:pt>
                <c:pt idx="1367">
                  <c:v>400</c:v>
                </c:pt>
                <c:pt idx="1368">
                  <c:v>349</c:v>
                </c:pt>
                <c:pt idx="1369">
                  <c:v>349</c:v>
                </c:pt>
                <c:pt idx="1370">
                  <c:v>349</c:v>
                </c:pt>
                <c:pt idx="1371">
                  <c:v>354</c:v>
                </c:pt>
                <c:pt idx="1372">
                  <c:v>354</c:v>
                </c:pt>
                <c:pt idx="1373">
                  <c:v>184</c:v>
                </c:pt>
                <c:pt idx="1374">
                  <c:v>228</c:v>
                </c:pt>
                <c:pt idx="1375">
                  <c:v>228</c:v>
                </c:pt>
                <c:pt idx="1376">
                  <c:v>228</c:v>
                </c:pt>
                <c:pt idx="1377">
                  <c:v>184</c:v>
                </c:pt>
                <c:pt idx="1378">
                  <c:v>184</c:v>
                </c:pt>
                <c:pt idx="1379">
                  <c:v>184</c:v>
                </c:pt>
                <c:pt idx="1380">
                  <c:v>186</c:v>
                </c:pt>
                <c:pt idx="1381">
                  <c:v>220</c:v>
                </c:pt>
                <c:pt idx="1382">
                  <c:v>220</c:v>
                </c:pt>
                <c:pt idx="1383">
                  <c:v>220</c:v>
                </c:pt>
                <c:pt idx="1384">
                  <c:v>220</c:v>
                </c:pt>
                <c:pt idx="1385">
                  <c:v>220</c:v>
                </c:pt>
                <c:pt idx="1386">
                  <c:v>186</c:v>
                </c:pt>
                <c:pt idx="1387">
                  <c:v>186</c:v>
                </c:pt>
                <c:pt idx="1388">
                  <c:v>186</c:v>
                </c:pt>
                <c:pt idx="1389">
                  <c:v>186</c:v>
                </c:pt>
                <c:pt idx="1390">
                  <c:v>349</c:v>
                </c:pt>
                <c:pt idx="1391">
                  <c:v>349</c:v>
                </c:pt>
                <c:pt idx="1392">
                  <c:v>349</c:v>
                </c:pt>
                <c:pt idx="1393">
                  <c:v>354</c:v>
                </c:pt>
                <c:pt idx="1394">
                  <c:v>354</c:v>
                </c:pt>
                <c:pt idx="1395">
                  <c:v>248</c:v>
                </c:pt>
                <c:pt idx="1396">
                  <c:v>248</c:v>
                </c:pt>
                <c:pt idx="1397">
                  <c:v>248</c:v>
                </c:pt>
                <c:pt idx="1398">
                  <c:v>252</c:v>
                </c:pt>
                <c:pt idx="1399">
                  <c:v>252</c:v>
                </c:pt>
                <c:pt idx="1400">
                  <c:v>252</c:v>
                </c:pt>
                <c:pt idx="1401">
                  <c:v>252</c:v>
                </c:pt>
                <c:pt idx="1402">
                  <c:v>252</c:v>
                </c:pt>
                <c:pt idx="1403">
                  <c:v>252</c:v>
                </c:pt>
                <c:pt idx="1404">
                  <c:v>204</c:v>
                </c:pt>
                <c:pt idx="1405">
                  <c:v>204</c:v>
                </c:pt>
                <c:pt idx="1406">
                  <c:v>204</c:v>
                </c:pt>
                <c:pt idx="1407">
                  <c:v>204</c:v>
                </c:pt>
                <c:pt idx="1408">
                  <c:v>204</c:v>
                </c:pt>
                <c:pt idx="1409">
                  <c:v>184</c:v>
                </c:pt>
                <c:pt idx="1410">
                  <c:v>228</c:v>
                </c:pt>
                <c:pt idx="1411">
                  <c:v>228</c:v>
                </c:pt>
                <c:pt idx="1412">
                  <c:v>228</c:v>
                </c:pt>
                <c:pt idx="1413">
                  <c:v>184</c:v>
                </c:pt>
                <c:pt idx="1414">
                  <c:v>184</c:v>
                </c:pt>
                <c:pt idx="1415">
                  <c:v>186</c:v>
                </c:pt>
                <c:pt idx="1416">
                  <c:v>220</c:v>
                </c:pt>
                <c:pt idx="1417">
                  <c:v>220</c:v>
                </c:pt>
                <c:pt idx="1418">
                  <c:v>220</c:v>
                </c:pt>
                <c:pt idx="1419">
                  <c:v>220</c:v>
                </c:pt>
                <c:pt idx="1420">
                  <c:v>220</c:v>
                </c:pt>
                <c:pt idx="1421">
                  <c:v>186</c:v>
                </c:pt>
                <c:pt idx="1422">
                  <c:v>186</c:v>
                </c:pt>
                <c:pt idx="1423">
                  <c:v>186</c:v>
                </c:pt>
                <c:pt idx="1424">
                  <c:v>186</c:v>
                </c:pt>
                <c:pt idx="1425">
                  <c:v>349</c:v>
                </c:pt>
                <c:pt idx="1426">
                  <c:v>349</c:v>
                </c:pt>
                <c:pt idx="1427">
                  <c:v>354</c:v>
                </c:pt>
                <c:pt idx="1428">
                  <c:v>354</c:v>
                </c:pt>
                <c:pt idx="1429">
                  <c:v>560</c:v>
                </c:pt>
                <c:pt idx="1430">
                  <c:v>605</c:v>
                </c:pt>
                <c:pt idx="1431">
                  <c:v>605</c:v>
                </c:pt>
                <c:pt idx="1432">
                  <c:v>560</c:v>
                </c:pt>
                <c:pt idx="1433">
                  <c:v>560</c:v>
                </c:pt>
                <c:pt idx="1434">
                  <c:v>560</c:v>
                </c:pt>
                <c:pt idx="1435">
                  <c:v>394</c:v>
                </c:pt>
                <c:pt idx="1436">
                  <c:v>400</c:v>
                </c:pt>
                <c:pt idx="1437">
                  <c:v>220</c:v>
                </c:pt>
                <c:pt idx="1438">
                  <c:v>220</c:v>
                </c:pt>
                <c:pt idx="1439">
                  <c:v>211</c:v>
                </c:pt>
                <c:pt idx="1440">
                  <c:v>211</c:v>
                </c:pt>
                <c:pt idx="1441">
                  <c:v>211</c:v>
                </c:pt>
                <c:pt idx="1442">
                  <c:v>211</c:v>
                </c:pt>
                <c:pt idx="1443">
                  <c:v>360</c:v>
                </c:pt>
                <c:pt idx="1444">
                  <c:v>211</c:v>
                </c:pt>
                <c:pt idx="1445">
                  <c:v>211</c:v>
                </c:pt>
                <c:pt idx="1446">
                  <c:v>211</c:v>
                </c:pt>
                <c:pt idx="1447">
                  <c:v>211</c:v>
                </c:pt>
                <c:pt idx="1448">
                  <c:v>360</c:v>
                </c:pt>
                <c:pt idx="1449">
                  <c:v>211</c:v>
                </c:pt>
                <c:pt idx="1450">
                  <c:v>211</c:v>
                </c:pt>
                <c:pt idx="1451">
                  <c:v>211</c:v>
                </c:pt>
                <c:pt idx="1452">
                  <c:v>211</c:v>
                </c:pt>
                <c:pt idx="1453">
                  <c:v>211</c:v>
                </c:pt>
                <c:pt idx="1454">
                  <c:v>211</c:v>
                </c:pt>
                <c:pt idx="1455">
                  <c:v>211</c:v>
                </c:pt>
                <c:pt idx="1456">
                  <c:v>211</c:v>
                </c:pt>
                <c:pt idx="1457">
                  <c:v>200</c:v>
                </c:pt>
                <c:pt idx="1458">
                  <c:v>200</c:v>
                </c:pt>
                <c:pt idx="1459">
                  <c:v>200</c:v>
                </c:pt>
                <c:pt idx="1460">
                  <c:v>200</c:v>
                </c:pt>
                <c:pt idx="1461">
                  <c:v>200</c:v>
                </c:pt>
                <c:pt idx="1462">
                  <c:v>200</c:v>
                </c:pt>
                <c:pt idx="1463">
                  <c:v>200</c:v>
                </c:pt>
                <c:pt idx="1464">
                  <c:v>250</c:v>
                </c:pt>
                <c:pt idx="1465">
                  <c:v>250</c:v>
                </c:pt>
                <c:pt idx="1466">
                  <c:v>250</c:v>
                </c:pt>
                <c:pt idx="1467">
                  <c:v>250</c:v>
                </c:pt>
                <c:pt idx="1468">
                  <c:v>200</c:v>
                </c:pt>
                <c:pt idx="1469">
                  <c:v>200</c:v>
                </c:pt>
                <c:pt idx="1470">
                  <c:v>200</c:v>
                </c:pt>
                <c:pt idx="1471">
                  <c:v>200</c:v>
                </c:pt>
                <c:pt idx="1472">
                  <c:v>200</c:v>
                </c:pt>
                <c:pt idx="1473">
                  <c:v>200</c:v>
                </c:pt>
                <c:pt idx="1474">
                  <c:v>250</c:v>
                </c:pt>
                <c:pt idx="1475">
                  <c:v>250</c:v>
                </c:pt>
                <c:pt idx="1476">
                  <c:v>250</c:v>
                </c:pt>
                <c:pt idx="1477">
                  <c:v>250</c:v>
                </c:pt>
                <c:pt idx="1478">
                  <c:v>200</c:v>
                </c:pt>
                <c:pt idx="1479">
                  <c:v>200</c:v>
                </c:pt>
                <c:pt idx="1480">
                  <c:v>200</c:v>
                </c:pt>
                <c:pt idx="1481">
                  <c:v>200</c:v>
                </c:pt>
                <c:pt idx="1482">
                  <c:v>200</c:v>
                </c:pt>
                <c:pt idx="1483">
                  <c:v>200</c:v>
                </c:pt>
                <c:pt idx="1484">
                  <c:v>250</c:v>
                </c:pt>
                <c:pt idx="1485">
                  <c:v>250</c:v>
                </c:pt>
                <c:pt idx="1486">
                  <c:v>200</c:v>
                </c:pt>
                <c:pt idx="1487">
                  <c:v>250</c:v>
                </c:pt>
                <c:pt idx="1488">
                  <c:v>250</c:v>
                </c:pt>
                <c:pt idx="1489">
                  <c:v>180</c:v>
                </c:pt>
                <c:pt idx="1490">
                  <c:v>225</c:v>
                </c:pt>
                <c:pt idx="1491">
                  <c:v>250</c:v>
                </c:pt>
                <c:pt idx="1492">
                  <c:v>250</c:v>
                </c:pt>
                <c:pt idx="1493">
                  <c:v>180</c:v>
                </c:pt>
                <c:pt idx="1494">
                  <c:v>225</c:v>
                </c:pt>
                <c:pt idx="1495">
                  <c:v>250</c:v>
                </c:pt>
                <c:pt idx="1496">
                  <c:v>250</c:v>
                </c:pt>
                <c:pt idx="1497">
                  <c:v>180</c:v>
                </c:pt>
                <c:pt idx="1498">
                  <c:v>225</c:v>
                </c:pt>
                <c:pt idx="1499">
                  <c:v>250</c:v>
                </c:pt>
                <c:pt idx="1500">
                  <c:v>180</c:v>
                </c:pt>
                <c:pt idx="1501">
                  <c:v>225</c:v>
                </c:pt>
                <c:pt idx="1502">
                  <c:v>250</c:v>
                </c:pt>
                <c:pt idx="1503">
                  <c:v>180</c:v>
                </c:pt>
                <c:pt idx="1504">
                  <c:v>225</c:v>
                </c:pt>
                <c:pt idx="1505">
                  <c:v>250</c:v>
                </c:pt>
                <c:pt idx="1506">
                  <c:v>180</c:v>
                </c:pt>
                <c:pt idx="1507">
                  <c:v>225</c:v>
                </c:pt>
                <c:pt idx="1508">
                  <c:v>250</c:v>
                </c:pt>
                <c:pt idx="1509">
                  <c:v>180</c:v>
                </c:pt>
                <c:pt idx="1510">
                  <c:v>225</c:v>
                </c:pt>
                <c:pt idx="1511">
                  <c:v>180</c:v>
                </c:pt>
                <c:pt idx="1512">
                  <c:v>225</c:v>
                </c:pt>
                <c:pt idx="1513">
                  <c:v>180</c:v>
                </c:pt>
                <c:pt idx="1514">
                  <c:v>225</c:v>
                </c:pt>
                <c:pt idx="1515">
                  <c:v>180</c:v>
                </c:pt>
                <c:pt idx="1516">
                  <c:v>225</c:v>
                </c:pt>
                <c:pt idx="1517">
                  <c:v>225</c:v>
                </c:pt>
                <c:pt idx="1518">
                  <c:v>180</c:v>
                </c:pt>
                <c:pt idx="1519">
                  <c:v>180</c:v>
                </c:pt>
                <c:pt idx="1520">
                  <c:v>225</c:v>
                </c:pt>
                <c:pt idx="1521">
                  <c:v>225</c:v>
                </c:pt>
                <c:pt idx="1522">
                  <c:v>180</c:v>
                </c:pt>
                <c:pt idx="1523">
                  <c:v>180</c:v>
                </c:pt>
                <c:pt idx="1524">
                  <c:v>225</c:v>
                </c:pt>
                <c:pt idx="1525">
                  <c:v>225</c:v>
                </c:pt>
                <c:pt idx="1526">
                  <c:v>180</c:v>
                </c:pt>
                <c:pt idx="1527">
                  <c:v>180</c:v>
                </c:pt>
                <c:pt idx="1528">
                  <c:v>180</c:v>
                </c:pt>
                <c:pt idx="1529">
                  <c:v>335</c:v>
                </c:pt>
                <c:pt idx="1530">
                  <c:v>333</c:v>
                </c:pt>
                <c:pt idx="1531">
                  <c:v>450</c:v>
                </c:pt>
                <c:pt idx="1532">
                  <c:v>240</c:v>
                </c:pt>
                <c:pt idx="1533">
                  <c:v>500</c:v>
                </c:pt>
                <c:pt idx="1534">
                  <c:v>450</c:v>
                </c:pt>
                <c:pt idx="1535">
                  <c:v>333</c:v>
                </c:pt>
                <c:pt idx="1536">
                  <c:v>240</c:v>
                </c:pt>
                <c:pt idx="1537">
                  <c:v>500</c:v>
                </c:pt>
                <c:pt idx="1538">
                  <c:v>435</c:v>
                </c:pt>
                <c:pt idx="1539">
                  <c:v>333</c:v>
                </c:pt>
                <c:pt idx="1540">
                  <c:v>240</c:v>
                </c:pt>
                <c:pt idx="1541">
                  <c:v>500</c:v>
                </c:pt>
                <c:pt idx="1542">
                  <c:v>420</c:v>
                </c:pt>
                <c:pt idx="1543">
                  <c:v>333</c:v>
                </c:pt>
                <c:pt idx="1544">
                  <c:v>333</c:v>
                </c:pt>
                <c:pt idx="1545">
                  <c:v>500</c:v>
                </c:pt>
                <c:pt idx="1546">
                  <c:v>420</c:v>
                </c:pt>
                <c:pt idx="1547">
                  <c:v>372</c:v>
                </c:pt>
                <c:pt idx="1548">
                  <c:v>500</c:v>
                </c:pt>
                <c:pt idx="1549">
                  <c:v>372</c:v>
                </c:pt>
                <c:pt idx="1550">
                  <c:v>350</c:v>
                </c:pt>
                <c:pt idx="1551">
                  <c:v>350</c:v>
                </c:pt>
                <c:pt idx="1552">
                  <c:v>450</c:v>
                </c:pt>
                <c:pt idx="1553">
                  <c:v>350</c:v>
                </c:pt>
                <c:pt idx="1554">
                  <c:v>450</c:v>
                </c:pt>
                <c:pt idx="1555">
                  <c:v>350</c:v>
                </c:pt>
                <c:pt idx="1556">
                  <c:v>450</c:v>
                </c:pt>
                <c:pt idx="1557">
                  <c:v>335</c:v>
                </c:pt>
                <c:pt idx="1558">
                  <c:v>450</c:v>
                </c:pt>
                <c:pt idx="1559">
                  <c:v>335</c:v>
                </c:pt>
                <c:pt idx="1560">
                  <c:v>450</c:v>
                </c:pt>
                <c:pt idx="1561">
                  <c:v>330</c:v>
                </c:pt>
                <c:pt idx="1562">
                  <c:v>605</c:v>
                </c:pt>
                <c:pt idx="1563">
                  <c:v>220</c:v>
                </c:pt>
                <c:pt idx="1564">
                  <c:v>220</c:v>
                </c:pt>
                <c:pt idx="1565">
                  <c:v>444</c:v>
                </c:pt>
                <c:pt idx="1566">
                  <c:v>444</c:v>
                </c:pt>
                <c:pt idx="1567">
                  <c:v>288</c:v>
                </c:pt>
                <c:pt idx="1568">
                  <c:v>292</c:v>
                </c:pt>
                <c:pt idx="1569">
                  <c:v>292</c:v>
                </c:pt>
                <c:pt idx="1570">
                  <c:v>265</c:v>
                </c:pt>
                <c:pt idx="1571">
                  <c:v>265</c:v>
                </c:pt>
                <c:pt idx="1572">
                  <c:v>265</c:v>
                </c:pt>
                <c:pt idx="1573">
                  <c:v>265</c:v>
                </c:pt>
                <c:pt idx="1574">
                  <c:v>265</c:v>
                </c:pt>
                <c:pt idx="1575">
                  <c:v>265</c:v>
                </c:pt>
                <c:pt idx="1576">
                  <c:v>265</c:v>
                </c:pt>
                <c:pt idx="1577">
                  <c:v>265</c:v>
                </c:pt>
                <c:pt idx="1578">
                  <c:v>265</c:v>
                </c:pt>
                <c:pt idx="1579">
                  <c:v>265</c:v>
                </c:pt>
                <c:pt idx="1580">
                  <c:v>265</c:v>
                </c:pt>
                <c:pt idx="1581">
                  <c:v>265</c:v>
                </c:pt>
                <c:pt idx="1582">
                  <c:v>265</c:v>
                </c:pt>
                <c:pt idx="1583">
                  <c:v>265</c:v>
                </c:pt>
                <c:pt idx="1584">
                  <c:v>265</c:v>
                </c:pt>
                <c:pt idx="1585">
                  <c:v>265</c:v>
                </c:pt>
                <c:pt idx="1586">
                  <c:v>265</c:v>
                </c:pt>
                <c:pt idx="1587">
                  <c:v>265</c:v>
                </c:pt>
                <c:pt idx="1588">
                  <c:v>265</c:v>
                </c:pt>
                <c:pt idx="1589">
                  <c:v>265</c:v>
                </c:pt>
                <c:pt idx="1590">
                  <c:v>265</c:v>
                </c:pt>
                <c:pt idx="1591">
                  <c:v>265</c:v>
                </c:pt>
                <c:pt idx="1592">
                  <c:v>265</c:v>
                </c:pt>
                <c:pt idx="1593">
                  <c:v>265</c:v>
                </c:pt>
                <c:pt idx="1594">
                  <c:v>265</c:v>
                </c:pt>
                <c:pt idx="1595">
                  <c:v>265</c:v>
                </c:pt>
                <c:pt idx="1596">
                  <c:v>444</c:v>
                </c:pt>
                <c:pt idx="1597">
                  <c:v>220</c:v>
                </c:pt>
                <c:pt idx="1598">
                  <c:v>220</c:v>
                </c:pt>
                <c:pt idx="1599">
                  <c:v>429</c:v>
                </c:pt>
                <c:pt idx="1600">
                  <c:v>600</c:v>
                </c:pt>
                <c:pt idx="1601">
                  <c:v>542</c:v>
                </c:pt>
                <c:pt idx="1602">
                  <c:v>600</c:v>
                </c:pt>
                <c:pt idx="1603">
                  <c:v>600</c:v>
                </c:pt>
                <c:pt idx="1604">
                  <c:v>600</c:v>
                </c:pt>
                <c:pt idx="1605">
                  <c:v>600</c:v>
                </c:pt>
                <c:pt idx="1606">
                  <c:v>600</c:v>
                </c:pt>
                <c:pt idx="1607">
                  <c:v>600</c:v>
                </c:pt>
                <c:pt idx="1608">
                  <c:v>626</c:v>
                </c:pt>
                <c:pt idx="1609">
                  <c:v>626</c:v>
                </c:pt>
                <c:pt idx="1610">
                  <c:v>582</c:v>
                </c:pt>
                <c:pt idx="1611">
                  <c:v>521</c:v>
                </c:pt>
                <c:pt idx="1612">
                  <c:v>500</c:v>
                </c:pt>
                <c:pt idx="1613">
                  <c:v>700</c:v>
                </c:pt>
                <c:pt idx="1614">
                  <c:v>633</c:v>
                </c:pt>
                <c:pt idx="1615">
                  <c:v>626</c:v>
                </c:pt>
                <c:pt idx="1616">
                  <c:v>582</c:v>
                </c:pt>
                <c:pt idx="1617">
                  <c:v>521</c:v>
                </c:pt>
                <c:pt idx="1618">
                  <c:v>500</c:v>
                </c:pt>
                <c:pt idx="1619">
                  <c:v>626</c:v>
                </c:pt>
                <c:pt idx="1620">
                  <c:v>582</c:v>
                </c:pt>
                <c:pt idx="1621">
                  <c:v>521</c:v>
                </c:pt>
                <c:pt idx="1622">
                  <c:v>500</c:v>
                </c:pt>
                <c:pt idx="1623">
                  <c:v>582</c:v>
                </c:pt>
                <c:pt idx="1624">
                  <c:v>582</c:v>
                </c:pt>
                <c:pt idx="1625">
                  <c:v>567</c:v>
                </c:pt>
                <c:pt idx="1626">
                  <c:v>567</c:v>
                </c:pt>
                <c:pt idx="1627">
                  <c:v>567</c:v>
                </c:pt>
                <c:pt idx="1628">
                  <c:v>567</c:v>
                </c:pt>
                <c:pt idx="1629">
                  <c:v>621</c:v>
                </c:pt>
                <c:pt idx="1630">
                  <c:v>567</c:v>
                </c:pt>
                <c:pt idx="1631">
                  <c:v>621</c:v>
                </c:pt>
                <c:pt idx="1632">
                  <c:v>567</c:v>
                </c:pt>
                <c:pt idx="1633">
                  <c:v>621</c:v>
                </c:pt>
                <c:pt idx="1634">
                  <c:v>621</c:v>
                </c:pt>
                <c:pt idx="1635">
                  <c:v>552</c:v>
                </c:pt>
                <c:pt idx="1636">
                  <c:v>621</c:v>
                </c:pt>
                <c:pt idx="1637">
                  <c:v>621</c:v>
                </c:pt>
                <c:pt idx="1638">
                  <c:v>600</c:v>
                </c:pt>
                <c:pt idx="1639">
                  <c:v>552</c:v>
                </c:pt>
                <c:pt idx="1640">
                  <c:v>621</c:v>
                </c:pt>
                <c:pt idx="1641">
                  <c:v>600</c:v>
                </c:pt>
                <c:pt idx="1642">
                  <c:v>552</c:v>
                </c:pt>
                <c:pt idx="1643">
                  <c:v>600</c:v>
                </c:pt>
                <c:pt idx="1644">
                  <c:v>552</c:v>
                </c:pt>
                <c:pt idx="1645">
                  <c:v>600</c:v>
                </c:pt>
                <c:pt idx="1646">
                  <c:v>552</c:v>
                </c:pt>
                <c:pt idx="1647">
                  <c:v>600</c:v>
                </c:pt>
                <c:pt idx="1648">
                  <c:v>552</c:v>
                </c:pt>
                <c:pt idx="1649">
                  <c:v>600</c:v>
                </c:pt>
                <c:pt idx="1650">
                  <c:v>552</c:v>
                </c:pt>
                <c:pt idx="1651">
                  <c:v>552</c:v>
                </c:pt>
                <c:pt idx="1652">
                  <c:v>552</c:v>
                </c:pt>
                <c:pt idx="1653">
                  <c:v>552</c:v>
                </c:pt>
                <c:pt idx="1654">
                  <c:v>552</c:v>
                </c:pt>
                <c:pt idx="1655">
                  <c:v>552</c:v>
                </c:pt>
                <c:pt idx="1656">
                  <c:v>550</c:v>
                </c:pt>
                <c:pt idx="1657">
                  <c:v>552</c:v>
                </c:pt>
                <c:pt idx="1658">
                  <c:v>420</c:v>
                </c:pt>
                <c:pt idx="1659">
                  <c:v>420</c:v>
                </c:pt>
                <c:pt idx="1660">
                  <c:v>400</c:v>
                </c:pt>
                <c:pt idx="1661">
                  <c:v>420</c:v>
                </c:pt>
                <c:pt idx="1662">
                  <c:v>500</c:v>
                </c:pt>
                <c:pt idx="1663">
                  <c:v>626</c:v>
                </c:pt>
                <c:pt idx="1664">
                  <c:v>616</c:v>
                </c:pt>
                <c:pt idx="1665">
                  <c:v>521</c:v>
                </c:pt>
                <c:pt idx="1666">
                  <c:v>500</c:v>
                </c:pt>
                <c:pt idx="1667">
                  <c:v>616</c:v>
                </c:pt>
                <c:pt idx="1668">
                  <c:v>500</c:v>
                </c:pt>
                <c:pt idx="1669">
                  <c:v>616</c:v>
                </c:pt>
                <c:pt idx="1670">
                  <c:v>505</c:v>
                </c:pt>
                <c:pt idx="1671">
                  <c:v>530</c:v>
                </c:pt>
                <c:pt idx="1672">
                  <c:v>505</c:v>
                </c:pt>
                <c:pt idx="1673">
                  <c:v>505</c:v>
                </c:pt>
                <c:pt idx="1674">
                  <c:v>530</c:v>
                </c:pt>
                <c:pt idx="1675">
                  <c:v>505</c:v>
                </c:pt>
                <c:pt idx="1676">
                  <c:v>530</c:v>
                </c:pt>
                <c:pt idx="1677">
                  <c:v>505</c:v>
                </c:pt>
                <c:pt idx="1678">
                  <c:v>505</c:v>
                </c:pt>
                <c:pt idx="1679">
                  <c:v>505</c:v>
                </c:pt>
                <c:pt idx="1680">
                  <c:v>505</c:v>
                </c:pt>
                <c:pt idx="1681">
                  <c:v>505</c:v>
                </c:pt>
                <c:pt idx="1682">
                  <c:v>248</c:v>
                </c:pt>
                <c:pt idx="1683">
                  <c:v>248</c:v>
                </c:pt>
                <c:pt idx="1684">
                  <c:v>255</c:v>
                </c:pt>
                <c:pt idx="1685">
                  <c:v>255</c:v>
                </c:pt>
                <c:pt idx="1686">
                  <c:v>320</c:v>
                </c:pt>
                <c:pt idx="1687">
                  <c:v>248</c:v>
                </c:pt>
                <c:pt idx="1688">
                  <c:v>248</c:v>
                </c:pt>
                <c:pt idx="1689">
                  <c:v>180</c:v>
                </c:pt>
                <c:pt idx="1690">
                  <c:v>320</c:v>
                </c:pt>
                <c:pt idx="1691">
                  <c:v>320</c:v>
                </c:pt>
                <c:pt idx="1692">
                  <c:v>248</c:v>
                </c:pt>
                <c:pt idx="1693">
                  <c:v>248</c:v>
                </c:pt>
                <c:pt idx="1694">
                  <c:v>180</c:v>
                </c:pt>
                <c:pt idx="1695">
                  <c:v>180</c:v>
                </c:pt>
                <c:pt idx="1696">
                  <c:v>320</c:v>
                </c:pt>
                <c:pt idx="1697">
                  <c:v>320</c:v>
                </c:pt>
                <c:pt idx="1698">
                  <c:v>248</c:v>
                </c:pt>
                <c:pt idx="1699">
                  <c:v>248</c:v>
                </c:pt>
                <c:pt idx="1700">
                  <c:v>180</c:v>
                </c:pt>
                <c:pt idx="1701">
                  <c:v>180</c:v>
                </c:pt>
                <c:pt idx="1702">
                  <c:v>180</c:v>
                </c:pt>
                <c:pt idx="1703">
                  <c:v>180</c:v>
                </c:pt>
                <c:pt idx="1704">
                  <c:v>247</c:v>
                </c:pt>
                <c:pt idx="1705">
                  <c:v>320</c:v>
                </c:pt>
                <c:pt idx="1706">
                  <c:v>180</c:v>
                </c:pt>
                <c:pt idx="1707">
                  <c:v>240</c:v>
                </c:pt>
                <c:pt idx="1708">
                  <c:v>300</c:v>
                </c:pt>
                <c:pt idx="1709">
                  <c:v>240</c:v>
                </c:pt>
                <c:pt idx="1710">
                  <c:v>180</c:v>
                </c:pt>
                <c:pt idx="1711">
                  <c:v>240</c:v>
                </c:pt>
                <c:pt idx="1712">
                  <c:v>240</c:v>
                </c:pt>
                <c:pt idx="1713">
                  <c:v>320</c:v>
                </c:pt>
                <c:pt idx="1714">
                  <c:v>180</c:v>
                </c:pt>
                <c:pt idx="1715">
                  <c:v>320</c:v>
                </c:pt>
                <c:pt idx="1716">
                  <c:v>240</c:v>
                </c:pt>
                <c:pt idx="1717">
                  <c:v>180</c:v>
                </c:pt>
                <c:pt idx="1718">
                  <c:v>180</c:v>
                </c:pt>
                <c:pt idx="1719">
                  <c:v>247</c:v>
                </c:pt>
                <c:pt idx="1720">
                  <c:v>240</c:v>
                </c:pt>
                <c:pt idx="1721">
                  <c:v>240</c:v>
                </c:pt>
                <c:pt idx="1722">
                  <c:v>320</c:v>
                </c:pt>
                <c:pt idx="1723">
                  <c:v>180</c:v>
                </c:pt>
                <c:pt idx="1724">
                  <c:v>320</c:v>
                </c:pt>
                <c:pt idx="1725">
                  <c:v>180</c:v>
                </c:pt>
                <c:pt idx="1726">
                  <c:v>335</c:v>
                </c:pt>
                <c:pt idx="1727">
                  <c:v>240</c:v>
                </c:pt>
                <c:pt idx="1728">
                  <c:v>300</c:v>
                </c:pt>
                <c:pt idx="1729">
                  <c:v>240</c:v>
                </c:pt>
                <c:pt idx="1730">
                  <c:v>240</c:v>
                </c:pt>
                <c:pt idx="1731">
                  <c:v>180</c:v>
                </c:pt>
                <c:pt idx="1732">
                  <c:v>240</c:v>
                </c:pt>
                <c:pt idx="1733">
                  <c:v>240</c:v>
                </c:pt>
                <c:pt idx="1734">
                  <c:v>300</c:v>
                </c:pt>
                <c:pt idx="1735">
                  <c:v>240</c:v>
                </c:pt>
                <c:pt idx="1736">
                  <c:v>180</c:v>
                </c:pt>
                <c:pt idx="1737">
                  <c:v>300</c:v>
                </c:pt>
                <c:pt idx="1738">
                  <c:v>240</c:v>
                </c:pt>
                <c:pt idx="1739">
                  <c:v>180</c:v>
                </c:pt>
                <c:pt idx="1740">
                  <c:v>180</c:v>
                </c:pt>
                <c:pt idx="1741">
                  <c:v>240</c:v>
                </c:pt>
                <c:pt idx="1742">
                  <c:v>240</c:v>
                </c:pt>
                <c:pt idx="1743">
                  <c:v>300</c:v>
                </c:pt>
                <c:pt idx="1744">
                  <c:v>240</c:v>
                </c:pt>
                <c:pt idx="1745">
                  <c:v>180</c:v>
                </c:pt>
                <c:pt idx="1746">
                  <c:v>300</c:v>
                </c:pt>
                <c:pt idx="1747">
                  <c:v>240</c:v>
                </c:pt>
                <c:pt idx="1748">
                  <c:v>180</c:v>
                </c:pt>
                <c:pt idx="1749">
                  <c:v>335</c:v>
                </c:pt>
                <c:pt idx="1750">
                  <c:v>300</c:v>
                </c:pt>
                <c:pt idx="1751">
                  <c:v>240</c:v>
                </c:pt>
                <c:pt idx="1752">
                  <c:v>180</c:v>
                </c:pt>
                <c:pt idx="1753">
                  <c:v>240</c:v>
                </c:pt>
                <c:pt idx="1754">
                  <c:v>240</c:v>
                </c:pt>
                <c:pt idx="1755">
                  <c:v>300</c:v>
                </c:pt>
                <c:pt idx="1756">
                  <c:v>240</c:v>
                </c:pt>
                <c:pt idx="1757">
                  <c:v>180</c:v>
                </c:pt>
                <c:pt idx="1758">
                  <c:v>300</c:v>
                </c:pt>
                <c:pt idx="1759">
                  <c:v>240</c:v>
                </c:pt>
                <c:pt idx="1760">
                  <c:v>180</c:v>
                </c:pt>
                <c:pt idx="1761">
                  <c:v>180</c:v>
                </c:pt>
                <c:pt idx="1762">
                  <c:v>240</c:v>
                </c:pt>
                <c:pt idx="1763">
                  <c:v>240</c:v>
                </c:pt>
                <c:pt idx="1764">
                  <c:v>300</c:v>
                </c:pt>
                <c:pt idx="1765">
                  <c:v>240</c:v>
                </c:pt>
                <c:pt idx="1766">
                  <c:v>180</c:v>
                </c:pt>
                <c:pt idx="1767">
                  <c:v>300</c:v>
                </c:pt>
                <c:pt idx="1768">
                  <c:v>240</c:v>
                </c:pt>
                <c:pt idx="1769">
                  <c:v>180</c:v>
                </c:pt>
                <c:pt idx="1770">
                  <c:v>180</c:v>
                </c:pt>
                <c:pt idx="1771">
                  <c:v>230</c:v>
                </c:pt>
                <c:pt idx="1772">
                  <c:v>240</c:v>
                </c:pt>
                <c:pt idx="1773">
                  <c:v>240</c:v>
                </c:pt>
                <c:pt idx="1774">
                  <c:v>300</c:v>
                </c:pt>
                <c:pt idx="1775">
                  <c:v>240</c:v>
                </c:pt>
                <c:pt idx="1776">
                  <c:v>180</c:v>
                </c:pt>
                <c:pt idx="1777">
                  <c:v>300</c:v>
                </c:pt>
                <c:pt idx="1778">
                  <c:v>240</c:v>
                </c:pt>
                <c:pt idx="1779">
                  <c:v>180</c:v>
                </c:pt>
                <c:pt idx="1780">
                  <c:v>240</c:v>
                </c:pt>
                <c:pt idx="1781">
                  <c:v>240</c:v>
                </c:pt>
                <c:pt idx="1782">
                  <c:v>300</c:v>
                </c:pt>
                <c:pt idx="1783">
                  <c:v>240</c:v>
                </c:pt>
                <c:pt idx="1784">
                  <c:v>300</c:v>
                </c:pt>
                <c:pt idx="1785">
                  <c:v>240</c:v>
                </c:pt>
                <c:pt idx="1786">
                  <c:v>180</c:v>
                </c:pt>
                <c:pt idx="1787">
                  <c:v>335</c:v>
                </c:pt>
                <c:pt idx="1788">
                  <c:v>230</c:v>
                </c:pt>
                <c:pt idx="1789">
                  <c:v>320</c:v>
                </c:pt>
                <c:pt idx="1790">
                  <c:v>300</c:v>
                </c:pt>
                <c:pt idx="1791">
                  <c:v>230</c:v>
                </c:pt>
                <c:pt idx="1792">
                  <c:v>230</c:v>
                </c:pt>
                <c:pt idx="1793">
                  <c:v>300</c:v>
                </c:pt>
                <c:pt idx="1794">
                  <c:v>230</c:v>
                </c:pt>
                <c:pt idx="1795">
                  <c:v>230</c:v>
                </c:pt>
                <c:pt idx="1796">
                  <c:v>320</c:v>
                </c:pt>
                <c:pt idx="1797">
                  <c:v>300</c:v>
                </c:pt>
                <c:pt idx="1798">
                  <c:v>230</c:v>
                </c:pt>
                <c:pt idx="1799">
                  <c:v>230</c:v>
                </c:pt>
                <c:pt idx="1800">
                  <c:v>230</c:v>
                </c:pt>
                <c:pt idx="1801">
                  <c:v>240</c:v>
                </c:pt>
                <c:pt idx="1802">
                  <c:v>300</c:v>
                </c:pt>
                <c:pt idx="1803">
                  <c:v>240</c:v>
                </c:pt>
                <c:pt idx="1804">
                  <c:v>300</c:v>
                </c:pt>
                <c:pt idx="1805">
                  <c:v>240</c:v>
                </c:pt>
                <c:pt idx="1806">
                  <c:v>230</c:v>
                </c:pt>
                <c:pt idx="1807">
                  <c:v>320</c:v>
                </c:pt>
                <c:pt idx="1808">
                  <c:v>300</c:v>
                </c:pt>
                <c:pt idx="1809">
                  <c:v>230</c:v>
                </c:pt>
                <c:pt idx="1810">
                  <c:v>230</c:v>
                </c:pt>
                <c:pt idx="1811">
                  <c:v>300</c:v>
                </c:pt>
                <c:pt idx="1812">
                  <c:v>230</c:v>
                </c:pt>
                <c:pt idx="1813">
                  <c:v>230</c:v>
                </c:pt>
                <c:pt idx="1814">
                  <c:v>320</c:v>
                </c:pt>
                <c:pt idx="1815">
                  <c:v>300</c:v>
                </c:pt>
                <c:pt idx="1816">
                  <c:v>230</c:v>
                </c:pt>
                <c:pt idx="1817">
                  <c:v>230</c:v>
                </c:pt>
                <c:pt idx="1818">
                  <c:v>230</c:v>
                </c:pt>
                <c:pt idx="1819">
                  <c:v>230</c:v>
                </c:pt>
                <c:pt idx="1820">
                  <c:v>230</c:v>
                </c:pt>
                <c:pt idx="1821">
                  <c:v>300</c:v>
                </c:pt>
                <c:pt idx="1822">
                  <c:v>230</c:v>
                </c:pt>
                <c:pt idx="1823">
                  <c:v>300</c:v>
                </c:pt>
                <c:pt idx="1824">
                  <c:v>265</c:v>
                </c:pt>
                <c:pt idx="1825">
                  <c:v>230</c:v>
                </c:pt>
                <c:pt idx="1826">
                  <c:v>230</c:v>
                </c:pt>
                <c:pt idx="1827">
                  <c:v>230</c:v>
                </c:pt>
                <c:pt idx="1828">
                  <c:v>300</c:v>
                </c:pt>
                <c:pt idx="1829">
                  <c:v>230</c:v>
                </c:pt>
                <c:pt idx="1830">
                  <c:v>300</c:v>
                </c:pt>
                <c:pt idx="1831">
                  <c:v>230</c:v>
                </c:pt>
                <c:pt idx="1832">
                  <c:v>230</c:v>
                </c:pt>
                <c:pt idx="1833">
                  <c:v>320</c:v>
                </c:pt>
                <c:pt idx="1834">
                  <c:v>300</c:v>
                </c:pt>
                <c:pt idx="1835">
                  <c:v>230</c:v>
                </c:pt>
                <c:pt idx="1836">
                  <c:v>230</c:v>
                </c:pt>
                <c:pt idx="1837">
                  <c:v>300</c:v>
                </c:pt>
                <c:pt idx="1838">
                  <c:v>230</c:v>
                </c:pt>
                <c:pt idx="1839">
                  <c:v>230</c:v>
                </c:pt>
                <c:pt idx="1840">
                  <c:v>335</c:v>
                </c:pt>
                <c:pt idx="1841">
                  <c:v>300</c:v>
                </c:pt>
                <c:pt idx="1842">
                  <c:v>230</c:v>
                </c:pt>
                <c:pt idx="1843">
                  <c:v>230</c:v>
                </c:pt>
                <c:pt idx="1844">
                  <c:v>230</c:v>
                </c:pt>
                <c:pt idx="1845">
                  <c:v>230</c:v>
                </c:pt>
                <c:pt idx="1846">
                  <c:v>230</c:v>
                </c:pt>
                <c:pt idx="1847">
                  <c:v>300</c:v>
                </c:pt>
                <c:pt idx="1848">
                  <c:v>230</c:v>
                </c:pt>
                <c:pt idx="1849">
                  <c:v>300</c:v>
                </c:pt>
                <c:pt idx="1850">
                  <c:v>265</c:v>
                </c:pt>
                <c:pt idx="1851">
                  <c:v>230</c:v>
                </c:pt>
                <c:pt idx="1852">
                  <c:v>230</c:v>
                </c:pt>
                <c:pt idx="1853">
                  <c:v>300</c:v>
                </c:pt>
                <c:pt idx="1854">
                  <c:v>230</c:v>
                </c:pt>
                <c:pt idx="1855">
                  <c:v>230</c:v>
                </c:pt>
                <c:pt idx="1856">
                  <c:v>300</c:v>
                </c:pt>
                <c:pt idx="1857">
                  <c:v>230</c:v>
                </c:pt>
                <c:pt idx="1858">
                  <c:v>230</c:v>
                </c:pt>
                <c:pt idx="1859">
                  <c:v>300</c:v>
                </c:pt>
                <c:pt idx="1860">
                  <c:v>230</c:v>
                </c:pt>
                <c:pt idx="1861">
                  <c:v>230</c:v>
                </c:pt>
                <c:pt idx="1862">
                  <c:v>300</c:v>
                </c:pt>
                <c:pt idx="1863">
                  <c:v>230</c:v>
                </c:pt>
                <c:pt idx="1864">
                  <c:v>230</c:v>
                </c:pt>
                <c:pt idx="1865">
                  <c:v>230</c:v>
                </c:pt>
                <c:pt idx="1866">
                  <c:v>230</c:v>
                </c:pt>
                <c:pt idx="1867">
                  <c:v>230</c:v>
                </c:pt>
                <c:pt idx="1868">
                  <c:v>300</c:v>
                </c:pt>
                <c:pt idx="1869">
                  <c:v>230</c:v>
                </c:pt>
                <c:pt idx="1870">
                  <c:v>300</c:v>
                </c:pt>
                <c:pt idx="1871">
                  <c:v>265</c:v>
                </c:pt>
                <c:pt idx="1872">
                  <c:v>230</c:v>
                </c:pt>
                <c:pt idx="1873">
                  <c:v>230</c:v>
                </c:pt>
                <c:pt idx="1874">
                  <c:v>300</c:v>
                </c:pt>
                <c:pt idx="1875">
                  <c:v>230</c:v>
                </c:pt>
                <c:pt idx="1876">
                  <c:v>230</c:v>
                </c:pt>
                <c:pt idx="1877">
                  <c:v>300</c:v>
                </c:pt>
                <c:pt idx="1878">
                  <c:v>230</c:v>
                </c:pt>
                <c:pt idx="1879">
                  <c:v>230</c:v>
                </c:pt>
                <c:pt idx="1880">
                  <c:v>300</c:v>
                </c:pt>
                <c:pt idx="1881">
                  <c:v>230</c:v>
                </c:pt>
                <c:pt idx="1882">
                  <c:v>230</c:v>
                </c:pt>
                <c:pt idx="1883">
                  <c:v>300</c:v>
                </c:pt>
                <c:pt idx="1884">
                  <c:v>230</c:v>
                </c:pt>
                <c:pt idx="1885">
                  <c:v>230</c:v>
                </c:pt>
                <c:pt idx="1886">
                  <c:v>230</c:v>
                </c:pt>
                <c:pt idx="1887">
                  <c:v>230</c:v>
                </c:pt>
                <c:pt idx="1888">
                  <c:v>230</c:v>
                </c:pt>
                <c:pt idx="1889">
                  <c:v>300</c:v>
                </c:pt>
                <c:pt idx="1890">
                  <c:v>230</c:v>
                </c:pt>
                <c:pt idx="1891">
                  <c:v>300</c:v>
                </c:pt>
                <c:pt idx="1892">
                  <c:v>230</c:v>
                </c:pt>
                <c:pt idx="1893">
                  <c:v>414</c:v>
                </c:pt>
                <c:pt idx="1894">
                  <c:v>230</c:v>
                </c:pt>
                <c:pt idx="1895">
                  <c:v>300</c:v>
                </c:pt>
                <c:pt idx="1896">
                  <c:v>230</c:v>
                </c:pt>
                <c:pt idx="1897">
                  <c:v>230</c:v>
                </c:pt>
                <c:pt idx="1898">
                  <c:v>300</c:v>
                </c:pt>
                <c:pt idx="1899">
                  <c:v>230</c:v>
                </c:pt>
                <c:pt idx="1900">
                  <c:v>414</c:v>
                </c:pt>
                <c:pt idx="1901">
                  <c:v>230</c:v>
                </c:pt>
                <c:pt idx="1902">
                  <c:v>300</c:v>
                </c:pt>
                <c:pt idx="1903">
                  <c:v>230</c:v>
                </c:pt>
                <c:pt idx="1904">
                  <c:v>230</c:v>
                </c:pt>
                <c:pt idx="1905">
                  <c:v>414</c:v>
                </c:pt>
                <c:pt idx="1906">
                  <c:v>300</c:v>
                </c:pt>
                <c:pt idx="1907">
                  <c:v>230</c:v>
                </c:pt>
                <c:pt idx="1908">
                  <c:v>230</c:v>
                </c:pt>
                <c:pt idx="1909">
                  <c:v>230</c:v>
                </c:pt>
                <c:pt idx="1910">
                  <c:v>230</c:v>
                </c:pt>
                <c:pt idx="1911">
                  <c:v>230</c:v>
                </c:pt>
                <c:pt idx="1912">
                  <c:v>300</c:v>
                </c:pt>
                <c:pt idx="1913">
                  <c:v>230</c:v>
                </c:pt>
                <c:pt idx="1914">
                  <c:v>230</c:v>
                </c:pt>
                <c:pt idx="1915">
                  <c:v>300</c:v>
                </c:pt>
                <c:pt idx="1916">
                  <c:v>230</c:v>
                </c:pt>
                <c:pt idx="1917">
                  <c:v>230</c:v>
                </c:pt>
                <c:pt idx="1918">
                  <c:v>300</c:v>
                </c:pt>
                <c:pt idx="1919">
                  <c:v>230</c:v>
                </c:pt>
                <c:pt idx="1920">
                  <c:v>230</c:v>
                </c:pt>
                <c:pt idx="1921">
                  <c:v>230</c:v>
                </c:pt>
                <c:pt idx="1922">
                  <c:v>230</c:v>
                </c:pt>
                <c:pt idx="1923">
                  <c:v>300</c:v>
                </c:pt>
                <c:pt idx="1924">
                  <c:v>184</c:v>
                </c:pt>
                <c:pt idx="1925">
                  <c:v>215</c:v>
                </c:pt>
                <c:pt idx="1926">
                  <c:v>215</c:v>
                </c:pt>
                <c:pt idx="1927">
                  <c:v>255</c:v>
                </c:pt>
                <c:pt idx="1928">
                  <c:v>215</c:v>
                </c:pt>
                <c:pt idx="1929">
                  <c:v>255</c:v>
                </c:pt>
                <c:pt idx="1930">
                  <c:v>215</c:v>
                </c:pt>
                <c:pt idx="1931">
                  <c:v>184</c:v>
                </c:pt>
                <c:pt idx="1932">
                  <c:v>333</c:v>
                </c:pt>
                <c:pt idx="1933">
                  <c:v>225</c:v>
                </c:pt>
                <c:pt idx="1934">
                  <c:v>184</c:v>
                </c:pt>
                <c:pt idx="1935">
                  <c:v>333</c:v>
                </c:pt>
                <c:pt idx="1936">
                  <c:v>225</c:v>
                </c:pt>
                <c:pt idx="1937">
                  <c:v>184</c:v>
                </c:pt>
                <c:pt idx="1938">
                  <c:v>184</c:v>
                </c:pt>
                <c:pt idx="1939">
                  <c:v>184</c:v>
                </c:pt>
                <c:pt idx="1940">
                  <c:v>184</c:v>
                </c:pt>
                <c:pt idx="1941">
                  <c:v>184</c:v>
                </c:pt>
                <c:pt idx="1942">
                  <c:v>184</c:v>
                </c:pt>
                <c:pt idx="1943">
                  <c:v>225</c:v>
                </c:pt>
                <c:pt idx="1944">
                  <c:v>184</c:v>
                </c:pt>
                <c:pt idx="1945">
                  <c:v>225</c:v>
                </c:pt>
                <c:pt idx="1946">
                  <c:v>184</c:v>
                </c:pt>
                <c:pt idx="1947">
                  <c:v>184</c:v>
                </c:pt>
                <c:pt idx="1948">
                  <c:v>333</c:v>
                </c:pt>
                <c:pt idx="1949">
                  <c:v>225</c:v>
                </c:pt>
                <c:pt idx="1950">
                  <c:v>184</c:v>
                </c:pt>
                <c:pt idx="1951">
                  <c:v>333</c:v>
                </c:pt>
                <c:pt idx="1952">
                  <c:v>225</c:v>
                </c:pt>
                <c:pt idx="1953">
                  <c:v>184</c:v>
                </c:pt>
                <c:pt idx="1954">
                  <c:v>184</c:v>
                </c:pt>
                <c:pt idx="1955">
                  <c:v>184</c:v>
                </c:pt>
                <c:pt idx="1956">
                  <c:v>184</c:v>
                </c:pt>
                <c:pt idx="1957">
                  <c:v>184</c:v>
                </c:pt>
                <c:pt idx="1958">
                  <c:v>184</c:v>
                </c:pt>
                <c:pt idx="1959">
                  <c:v>225</c:v>
                </c:pt>
                <c:pt idx="1960">
                  <c:v>184</c:v>
                </c:pt>
                <c:pt idx="1961">
                  <c:v>225</c:v>
                </c:pt>
                <c:pt idx="1962">
                  <c:v>184</c:v>
                </c:pt>
                <c:pt idx="1963">
                  <c:v>184</c:v>
                </c:pt>
                <c:pt idx="1964">
                  <c:v>333</c:v>
                </c:pt>
                <c:pt idx="1965">
                  <c:v>225</c:v>
                </c:pt>
                <c:pt idx="1966">
                  <c:v>184</c:v>
                </c:pt>
                <c:pt idx="1967">
                  <c:v>333</c:v>
                </c:pt>
                <c:pt idx="1968">
                  <c:v>225</c:v>
                </c:pt>
                <c:pt idx="1969">
                  <c:v>184</c:v>
                </c:pt>
                <c:pt idx="1970">
                  <c:v>184</c:v>
                </c:pt>
                <c:pt idx="1971">
                  <c:v>184</c:v>
                </c:pt>
                <c:pt idx="1972">
                  <c:v>184</c:v>
                </c:pt>
                <c:pt idx="1973">
                  <c:v>184</c:v>
                </c:pt>
                <c:pt idx="1974">
                  <c:v>184</c:v>
                </c:pt>
                <c:pt idx="1975">
                  <c:v>225</c:v>
                </c:pt>
                <c:pt idx="1976">
                  <c:v>184</c:v>
                </c:pt>
                <c:pt idx="1977">
                  <c:v>225</c:v>
                </c:pt>
                <c:pt idx="1978">
                  <c:v>184</c:v>
                </c:pt>
                <c:pt idx="1979">
                  <c:v>184</c:v>
                </c:pt>
                <c:pt idx="1980">
                  <c:v>333</c:v>
                </c:pt>
                <c:pt idx="1981">
                  <c:v>225</c:v>
                </c:pt>
                <c:pt idx="1982">
                  <c:v>184</c:v>
                </c:pt>
                <c:pt idx="1983">
                  <c:v>333</c:v>
                </c:pt>
                <c:pt idx="1984">
                  <c:v>225</c:v>
                </c:pt>
                <c:pt idx="1985">
                  <c:v>184</c:v>
                </c:pt>
                <c:pt idx="1986">
                  <c:v>184</c:v>
                </c:pt>
                <c:pt idx="1987">
                  <c:v>184</c:v>
                </c:pt>
                <c:pt idx="1988">
                  <c:v>225</c:v>
                </c:pt>
                <c:pt idx="1989">
                  <c:v>184</c:v>
                </c:pt>
                <c:pt idx="1990">
                  <c:v>225</c:v>
                </c:pt>
                <c:pt idx="1991">
                  <c:v>184</c:v>
                </c:pt>
                <c:pt idx="1992">
                  <c:v>333</c:v>
                </c:pt>
                <c:pt idx="1993">
                  <c:v>225</c:v>
                </c:pt>
                <c:pt idx="1994">
                  <c:v>184</c:v>
                </c:pt>
                <c:pt idx="1995">
                  <c:v>333</c:v>
                </c:pt>
                <c:pt idx="1996">
                  <c:v>225</c:v>
                </c:pt>
                <c:pt idx="1997">
                  <c:v>184</c:v>
                </c:pt>
                <c:pt idx="1998">
                  <c:v>184</c:v>
                </c:pt>
                <c:pt idx="1999">
                  <c:v>225</c:v>
                </c:pt>
                <c:pt idx="2000">
                  <c:v>184</c:v>
                </c:pt>
                <c:pt idx="2001">
                  <c:v>333</c:v>
                </c:pt>
                <c:pt idx="2002">
                  <c:v>225</c:v>
                </c:pt>
                <c:pt idx="2003">
                  <c:v>184</c:v>
                </c:pt>
                <c:pt idx="2004">
                  <c:v>333</c:v>
                </c:pt>
                <c:pt idx="2005">
                  <c:v>225</c:v>
                </c:pt>
                <c:pt idx="2006">
                  <c:v>170</c:v>
                </c:pt>
                <c:pt idx="2007">
                  <c:v>170</c:v>
                </c:pt>
                <c:pt idx="2008">
                  <c:v>193</c:v>
                </c:pt>
                <c:pt idx="2009">
                  <c:v>170</c:v>
                </c:pt>
                <c:pt idx="2010">
                  <c:v>193</c:v>
                </c:pt>
                <c:pt idx="2011">
                  <c:v>170</c:v>
                </c:pt>
                <c:pt idx="2012">
                  <c:v>168</c:v>
                </c:pt>
                <c:pt idx="2013">
                  <c:v>193</c:v>
                </c:pt>
                <c:pt idx="2014">
                  <c:v>170</c:v>
                </c:pt>
                <c:pt idx="2015">
                  <c:v>138</c:v>
                </c:pt>
                <c:pt idx="2016">
                  <c:v>138</c:v>
                </c:pt>
                <c:pt idx="2017">
                  <c:v>240</c:v>
                </c:pt>
                <c:pt idx="2018">
                  <c:v>190</c:v>
                </c:pt>
                <c:pt idx="2019">
                  <c:v>168</c:v>
                </c:pt>
                <c:pt idx="2020">
                  <c:v>190</c:v>
                </c:pt>
                <c:pt idx="2021">
                  <c:v>168</c:v>
                </c:pt>
                <c:pt idx="2022">
                  <c:v>240</c:v>
                </c:pt>
                <c:pt idx="2023">
                  <c:v>190</c:v>
                </c:pt>
                <c:pt idx="2024">
                  <c:v>168</c:v>
                </c:pt>
                <c:pt idx="2025">
                  <c:v>240</c:v>
                </c:pt>
                <c:pt idx="2026">
                  <c:v>190</c:v>
                </c:pt>
                <c:pt idx="2027">
                  <c:v>168</c:v>
                </c:pt>
                <c:pt idx="2028">
                  <c:v>189</c:v>
                </c:pt>
                <c:pt idx="2029">
                  <c:v>138</c:v>
                </c:pt>
                <c:pt idx="2030">
                  <c:v>240</c:v>
                </c:pt>
                <c:pt idx="2031">
                  <c:v>190</c:v>
                </c:pt>
                <c:pt idx="2032">
                  <c:v>138</c:v>
                </c:pt>
                <c:pt idx="2033">
                  <c:v>240</c:v>
                </c:pt>
                <c:pt idx="2034">
                  <c:v>190</c:v>
                </c:pt>
                <c:pt idx="2035">
                  <c:v>138</c:v>
                </c:pt>
                <c:pt idx="2036">
                  <c:v>138</c:v>
                </c:pt>
                <c:pt idx="2037">
                  <c:v>138</c:v>
                </c:pt>
                <c:pt idx="2038">
                  <c:v>240</c:v>
                </c:pt>
                <c:pt idx="2039">
                  <c:v>240</c:v>
                </c:pt>
                <c:pt idx="2040">
                  <c:v>190</c:v>
                </c:pt>
                <c:pt idx="2041">
                  <c:v>168</c:v>
                </c:pt>
                <c:pt idx="2042">
                  <c:v>190</c:v>
                </c:pt>
                <c:pt idx="2043">
                  <c:v>168</c:v>
                </c:pt>
                <c:pt idx="2044">
                  <c:v>240</c:v>
                </c:pt>
                <c:pt idx="2045">
                  <c:v>190</c:v>
                </c:pt>
                <c:pt idx="2046">
                  <c:v>168</c:v>
                </c:pt>
                <c:pt idx="2047">
                  <c:v>240</c:v>
                </c:pt>
                <c:pt idx="2048">
                  <c:v>190</c:v>
                </c:pt>
                <c:pt idx="2049">
                  <c:v>138</c:v>
                </c:pt>
                <c:pt idx="2050">
                  <c:v>189</c:v>
                </c:pt>
                <c:pt idx="2051">
                  <c:v>138</c:v>
                </c:pt>
                <c:pt idx="2052">
                  <c:v>240</c:v>
                </c:pt>
                <c:pt idx="2053">
                  <c:v>190</c:v>
                </c:pt>
                <c:pt idx="2054">
                  <c:v>138</c:v>
                </c:pt>
                <c:pt idx="2055">
                  <c:v>240</c:v>
                </c:pt>
                <c:pt idx="2056">
                  <c:v>190</c:v>
                </c:pt>
                <c:pt idx="2057">
                  <c:v>138</c:v>
                </c:pt>
                <c:pt idx="2058">
                  <c:v>138</c:v>
                </c:pt>
                <c:pt idx="2059">
                  <c:v>138</c:v>
                </c:pt>
                <c:pt idx="2060">
                  <c:v>240</c:v>
                </c:pt>
                <c:pt idx="2061">
                  <c:v>190</c:v>
                </c:pt>
                <c:pt idx="2062">
                  <c:v>138</c:v>
                </c:pt>
                <c:pt idx="2063">
                  <c:v>190</c:v>
                </c:pt>
                <c:pt idx="2064">
                  <c:v>138</c:v>
                </c:pt>
                <c:pt idx="2065">
                  <c:v>190</c:v>
                </c:pt>
                <c:pt idx="2066">
                  <c:v>138</c:v>
                </c:pt>
                <c:pt idx="2067">
                  <c:v>190</c:v>
                </c:pt>
                <c:pt idx="2068" formatCode="0">
                  <c:v>233.46373056994818</c:v>
                </c:pt>
                <c:pt idx="2069" formatCode="0">
                  <c:v>233.46373056994818</c:v>
                </c:pt>
                <c:pt idx="2070" formatCode="0">
                  <c:v>233.46373056994818</c:v>
                </c:pt>
                <c:pt idx="2071" formatCode="0">
                  <c:v>233.46373056994818</c:v>
                </c:pt>
                <c:pt idx="2072" formatCode="0">
                  <c:v>233.46373056994818</c:v>
                </c:pt>
                <c:pt idx="2073" formatCode="0">
                  <c:v>233.46373056994818</c:v>
                </c:pt>
                <c:pt idx="2074" formatCode="0">
                  <c:v>233.46373056994818</c:v>
                </c:pt>
                <c:pt idx="2075" formatCode="0">
                  <c:v>233.46373056994818</c:v>
                </c:pt>
                <c:pt idx="2076" formatCode="0">
                  <c:v>233.46373056994818</c:v>
                </c:pt>
                <c:pt idx="2077" formatCode="0">
                  <c:v>233.46373056994818</c:v>
                </c:pt>
                <c:pt idx="2078" formatCode="0">
                  <c:v>233.46373056994818</c:v>
                </c:pt>
                <c:pt idx="2079" formatCode="0">
                  <c:v>233.46373056994818</c:v>
                </c:pt>
                <c:pt idx="2080" formatCode="0">
                  <c:v>233.46373056994818</c:v>
                </c:pt>
                <c:pt idx="2081" formatCode="0">
                  <c:v>233.46373056994818</c:v>
                </c:pt>
                <c:pt idx="2082" formatCode="0">
                  <c:v>233.46373056994818</c:v>
                </c:pt>
                <c:pt idx="2083" formatCode="0">
                  <c:v>233.46373056994818</c:v>
                </c:pt>
                <c:pt idx="2084" formatCode="0">
                  <c:v>233.46373056994818</c:v>
                </c:pt>
                <c:pt idx="2085" formatCode="0">
                  <c:v>233.46373056994818</c:v>
                </c:pt>
                <c:pt idx="2086" formatCode="0">
                  <c:v>233.46373056994818</c:v>
                </c:pt>
                <c:pt idx="2087" formatCode="0">
                  <c:v>233.46373056994818</c:v>
                </c:pt>
                <c:pt idx="2088" formatCode="0">
                  <c:v>233.46373056994818</c:v>
                </c:pt>
                <c:pt idx="2089" formatCode="0">
                  <c:v>233.46373056994818</c:v>
                </c:pt>
                <c:pt idx="2090" formatCode="0">
                  <c:v>233.46373056994818</c:v>
                </c:pt>
                <c:pt idx="2091" formatCode="0">
                  <c:v>233.46373056994818</c:v>
                </c:pt>
                <c:pt idx="2092" formatCode="0">
                  <c:v>233.46373056994818</c:v>
                </c:pt>
                <c:pt idx="2093" formatCode="0">
                  <c:v>233.46373056994818</c:v>
                </c:pt>
                <c:pt idx="2094" formatCode="0">
                  <c:v>233.46373056994818</c:v>
                </c:pt>
                <c:pt idx="2095" formatCode="0">
                  <c:v>233.46373056994818</c:v>
                </c:pt>
                <c:pt idx="2096" formatCode="0">
                  <c:v>233.46373056994818</c:v>
                </c:pt>
                <c:pt idx="2097" formatCode="0">
                  <c:v>233.46373056994818</c:v>
                </c:pt>
                <c:pt idx="2098" formatCode="0">
                  <c:v>233.46373056994818</c:v>
                </c:pt>
                <c:pt idx="2099" formatCode="0">
                  <c:v>233.46373056994818</c:v>
                </c:pt>
                <c:pt idx="2100" formatCode="0">
                  <c:v>233.46373056994818</c:v>
                </c:pt>
                <c:pt idx="2101" formatCode="0">
                  <c:v>233.46373056994818</c:v>
                </c:pt>
                <c:pt idx="2102" formatCode="0">
                  <c:v>233.46373056994818</c:v>
                </c:pt>
                <c:pt idx="2103" formatCode="0">
                  <c:v>233.46373056994818</c:v>
                </c:pt>
                <c:pt idx="2104" formatCode="0">
                  <c:v>233.46373056994818</c:v>
                </c:pt>
                <c:pt idx="2105" formatCode="0">
                  <c:v>233.46373056994818</c:v>
                </c:pt>
                <c:pt idx="2106" formatCode="0">
                  <c:v>233.46373056994818</c:v>
                </c:pt>
                <c:pt idx="2107" formatCode="0">
                  <c:v>233.46373056994818</c:v>
                </c:pt>
                <c:pt idx="2108" formatCode="0">
                  <c:v>233.46373056994818</c:v>
                </c:pt>
                <c:pt idx="2109" formatCode="0">
                  <c:v>233.46373056994818</c:v>
                </c:pt>
                <c:pt idx="2110" formatCode="0">
                  <c:v>233.46373056994818</c:v>
                </c:pt>
                <c:pt idx="2111" formatCode="0">
                  <c:v>233.46373056994818</c:v>
                </c:pt>
                <c:pt idx="2112" formatCode="0">
                  <c:v>233.46373056994818</c:v>
                </c:pt>
                <c:pt idx="2113" formatCode="0">
                  <c:v>233.46373056994818</c:v>
                </c:pt>
                <c:pt idx="2114" formatCode="0">
                  <c:v>233.46373056994818</c:v>
                </c:pt>
                <c:pt idx="2115" formatCode="0">
                  <c:v>233.46373056994818</c:v>
                </c:pt>
                <c:pt idx="2116" formatCode="0">
                  <c:v>233.46373056994818</c:v>
                </c:pt>
                <c:pt idx="2117" formatCode="0">
                  <c:v>233.46373056994818</c:v>
                </c:pt>
                <c:pt idx="2118" formatCode="0">
                  <c:v>233.46373056994818</c:v>
                </c:pt>
                <c:pt idx="2119" formatCode="0">
                  <c:v>233.46373056994818</c:v>
                </c:pt>
                <c:pt idx="2120">
                  <c:v>335</c:v>
                </c:pt>
                <c:pt idx="2121">
                  <c:v>456</c:v>
                </c:pt>
                <c:pt idx="2122">
                  <c:v>567</c:v>
                </c:pt>
                <c:pt idx="2123">
                  <c:v>445</c:v>
                </c:pt>
                <c:pt idx="2124">
                  <c:v>313</c:v>
                </c:pt>
                <c:pt idx="2125">
                  <c:v>300</c:v>
                </c:pt>
                <c:pt idx="2126">
                  <c:v>255</c:v>
                </c:pt>
                <c:pt idx="2127">
                  <c:v>300</c:v>
                </c:pt>
                <c:pt idx="2128">
                  <c:v>567</c:v>
                </c:pt>
                <c:pt idx="2129">
                  <c:v>300</c:v>
                </c:pt>
                <c:pt idx="2130">
                  <c:v>445</c:v>
                </c:pt>
                <c:pt idx="2131">
                  <c:v>313</c:v>
                </c:pt>
                <c:pt idx="2132">
                  <c:v>300</c:v>
                </c:pt>
                <c:pt idx="2133">
                  <c:v>255</c:v>
                </c:pt>
                <c:pt idx="2134">
                  <c:v>567</c:v>
                </c:pt>
                <c:pt idx="2135">
                  <c:v>300</c:v>
                </c:pt>
                <c:pt idx="2136">
                  <c:v>445</c:v>
                </c:pt>
                <c:pt idx="2137">
                  <c:v>300</c:v>
                </c:pt>
                <c:pt idx="2138">
                  <c:v>255</c:v>
                </c:pt>
                <c:pt idx="2139">
                  <c:v>300</c:v>
                </c:pt>
                <c:pt idx="2140">
                  <c:v>445</c:v>
                </c:pt>
                <c:pt idx="2141">
                  <c:v>300</c:v>
                </c:pt>
                <c:pt idx="2142">
                  <c:v>555</c:v>
                </c:pt>
                <c:pt idx="2143">
                  <c:v>400</c:v>
                </c:pt>
                <c:pt idx="2144">
                  <c:v>300</c:v>
                </c:pt>
                <c:pt idx="2145">
                  <c:v>300</c:v>
                </c:pt>
                <c:pt idx="2146">
                  <c:v>300</c:v>
                </c:pt>
                <c:pt idx="2147">
                  <c:v>265</c:v>
                </c:pt>
                <c:pt idx="2148">
                  <c:v>555</c:v>
                </c:pt>
                <c:pt idx="2149">
                  <c:v>400</c:v>
                </c:pt>
                <c:pt idx="2150">
                  <c:v>300</c:v>
                </c:pt>
                <c:pt idx="2151">
                  <c:v>300</c:v>
                </c:pt>
                <c:pt idx="2152">
                  <c:v>300</c:v>
                </c:pt>
                <c:pt idx="2153">
                  <c:v>265</c:v>
                </c:pt>
                <c:pt idx="2154">
                  <c:v>555</c:v>
                </c:pt>
                <c:pt idx="2155">
                  <c:v>400</c:v>
                </c:pt>
                <c:pt idx="2156">
                  <c:v>300</c:v>
                </c:pt>
                <c:pt idx="2157">
                  <c:v>300</c:v>
                </c:pt>
                <c:pt idx="2158">
                  <c:v>265</c:v>
                </c:pt>
                <c:pt idx="2159">
                  <c:v>555</c:v>
                </c:pt>
                <c:pt idx="2160">
                  <c:v>350</c:v>
                </c:pt>
                <c:pt idx="2161">
                  <c:v>265</c:v>
                </c:pt>
                <c:pt idx="2162">
                  <c:v>260</c:v>
                </c:pt>
                <c:pt idx="2163">
                  <c:v>260</c:v>
                </c:pt>
                <c:pt idx="2164">
                  <c:v>265</c:v>
                </c:pt>
                <c:pt idx="2165">
                  <c:v>350</c:v>
                </c:pt>
                <c:pt idx="2166">
                  <c:v>260</c:v>
                </c:pt>
                <c:pt idx="2167">
                  <c:v>350</c:v>
                </c:pt>
                <c:pt idx="2168">
                  <c:v>260</c:v>
                </c:pt>
                <c:pt idx="2169">
                  <c:v>350</c:v>
                </c:pt>
                <c:pt idx="2170">
                  <c:v>225</c:v>
                </c:pt>
                <c:pt idx="2171">
                  <c:v>355</c:v>
                </c:pt>
                <c:pt idx="2172">
                  <c:v>315</c:v>
                </c:pt>
                <c:pt idx="2173">
                  <c:v>225</c:v>
                </c:pt>
                <c:pt idx="2174">
                  <c:v>355</c:v>
                </c:pt>
                <c:pt idx="2175">
                  <c:v>315</c:v>
                </c:pt>
                <c:pt idx="2176">
                  <c:v>225</c:v>
                </c:pt>
                <c:pt idx="2177">
                  <c:v>355</c:v>
                </c:pt>
                <c:pt idx="2178">
                  <c:v>315</c:v>
                </c:pt>
                <c:pt idx="2179">
                  <c:v>225</c:v>
                </c:pt>
                <c:pt idx="2180">
                  <c:v>340</c:v>
                </c:pt>
                <c:pt idx="2181">
                  <c:v>290</c:v>
                </c:pt>
                <c:pt idx="2182">
                  <c:v>225</c:v>
                </c:pt>
                <c:pt idx="2183">
                  <c:v>340</c:v>
                </c:pt>
                <c:pt idx="2184">
                  <c:v>290</c:v>
                </c:pt>
                <c:pt idx="2185">
                  <c:v>225</c:v>
                </c:pt>
                <c:pt idx="2186">
                  <c:v>282</c:v>
                </c:pt>
                <c:pt idx="2187">
                  <c:v>282</c:v>
                </c:pt>
                <c:pt idx="2188">
                  <c:v>355</c:v>
                </c:pt>
                <c:pt idx="2189">
                  <c:v>248</c:v>
                </c:pt>
                <c:pt idx="2190">
                  <c:v>248</c:v>
                </c:pt>
                <c:pt idx="2191">
                  <c:v>355</c:v>
                </c:pt>
                <c:pt idx="2192">
                  <c:v>248</c:v>
                </c:pt>
                <c:pt idx="2193">
                  <c:v>180</c:v>
                </c:pt>
                <c:pt idx="2194">
                  <c:v>240</c:v>
                </c:pt>
                <c:pt idx="2195">
                  <c:v>300</c:v>
                </c:pt>
                <c:pt idx="2196">
                  <c:v>240</c:v>
                </c:pt>
                <c:pt idx="2197">
                  <c:v>180</c:v>
                </c:pt>
                <c:pt idx="2198">
                  <c:v>240</c:v>
                </c:pt>
                <c:pt idx="2199">
                  <c:v>300</c:v>
                </c:pt>
                <c:pt idx="2200">
                  <c:v>240</c:v>
                </c:pt>
                <c:pt idx="2201">
                  <c:v>240</c:v>
                </c:pt>
                <c:pt idx="2202">
                  <c:v>300</c:v>
                </c:pt>
                <c:pt idx="2203">
                  <c:v>240</c:v>
                </c:pt>
                <c:pt idx="2204">
                  <c:v>306</c:v>
                </c:pt>
                <c:pt idx="2205">
                  <c:v>258</c:v>
                </c:pt>
                <c:pt idx="2206">
                  <c:v>306</c:v>
                </c:pt>
                <c:pt idx="2207">
                  <c:v>240</c:v>
                </c:pt>
                <c:pt idx="2208">
                  <c:v>300</c:v>
                </c:pt>
                <c:pt idx="2209">
                  <c:v>260</c:v>
                </c:pt>
                <c:pt idx="2210">
                  <c:v>260</c:v>
                </c:pt>
                <c:pt idx="2211">
                  <c:v>260</c:v>
                </c:pt>
                <c:pt idx="2212">
                  <c:v>260</c:v>
                </c:pt>
                <c:pt idx="2213">
                  <c:v>225</c:v>
                </c:pt>
                <c:pt idx="2214">
                  <c:v>184</c:v>
                </c:pt>
                <c:pt idx="2215">
                  <c:v>225</c:v>
                </c:pt>
                <c:pt idx="2216">
                  <c:v>184</c:v>
                </c:pt>
                <c:pt idx="2217">
                  <c:v>225</c:v>
                </c:pt>
                <c:pt idx="2218">
                  <c:v>369</c:v>
                </c:pt>
                <c:pt idx="2219">
                  <c:v>369</c:v>
                </c:pt>
                <c:pt idx="2220">
                  <c:v>357</c:v>
                </c:pt>
                <c:pt idx="2221">
                  <c:v>357</c:v>
                </c:pt>
                <c:pt idx="2222">
                  <c:v>357</c:v>
                </c:pt>
                <c:pt idx="2223">
                  <c:v>523</c:v>
                </c:pt>
                <c:pt idx="2224">
                  <c:v>523</c:v>
                </c:pt>
                <c:pt idx="2225" formatCode="0">
                  <c:v>523</c:v>
                </c:pt>
                <c:pt idx="2226" formatCode="0">
                  <c:v>523</c:v>
                </c:pt>
                <c:pt idx="2227" formatCode="0">
                  <c:v>523</c:v>
                </c:pt>
                <c:pt idx="2228" formatCode="0">
                  <c:v>523</c:v>
                </c:pt>
                <c:pt idx="2229" formatCode="0">
                  <c:v>523</c:v>
                </c:pt>
                <c:pt idx="2230" formatCode="0">
                  <c:v>523</c:v>
                </c:pt>
                <c:pt idx="2231" formatCode="0">
                  <c:v>523</c:v>
                </c:pt>
                <c:pt idx="2232" formatCode="0">
                  <c:v>523</c:v>
                </c:pt>
                <c:pt idx="2233" formatCode="0">
                  <c:v>523</c:v>
                </c:pt>
                <c:pt idx="2234" formatCode="0">
                  <c:v>523</c:v>
                </c:pt>
                <c:pt idx="2235" formatCode="0">
                  <c:v>523</c:v>
                </c:pt>
                <c:pt idx="2236">
                  <c:v>425</c:v>
                </c:pt>
                <c:pt idx="2237">
                  <c:v>453</c:v>
                </c:pt>
                <c:pt idx="2238">
                  <c:v>425</c:v>
                </c:pt>
                <c:pt idx="2239">
                  <c:v>425</c:v>
                </c:pt>
                <c:pt idx="2240">
                  <c:v>414</c:v>
                </c:pt>
                <c:pt idx="2241">
                  <c:v>414</c:v>
                </c:pt>
                <c:pt idx="2242">
                  <c:v>414</c:v>
                </c:pt>
                <c:pt idx="2243">
                  <c:v>414</c:v>
                </c:pt>
                <c:pt idx="2244">
                  <c:v>414</c:v>
                </c:pt>
                <c:pt idx="2245">
                  <c:v>414</c:v>
                </c:pt>
                <c:pt idx="2246">
                  <c:v>414</c:v>
                </c:pt>
                <c:pt idx="2247">
                  <c:v>414</c:v>
                </c:pt>
                <c:pt idx="2248">
                  <c:v>414</c:v>
                </c:pt>
                <c:pt idx="2249">
                  <c:v>414</c:v>
                </c:pt>
                <c:pt idx="2250">
                  <c:v>420</c:v>
                </c:pt>
                <c:pt idx="2251">
                  <c:v>420</c:v>
                </c:pt>
                <c:pt idx="2252">
                  <c:v>420</c:v>
                </c:pt>
                <c:pt idx="2253">
                  <c:v>335</c:v>
                </c:pt>
                <c:pt idx="2254">
                  <c:v>456</c:v>
                </c:pt>
                <c:pt idx="2255">
                  <c:v>248</c:v>
                </c:pt>
                <c:pt idx="2256">
                  <c:v>456</c:v>
                </c:pt>
                <c:pt idx="2257">
                  <c:v>335</c:v>
                </c:pt>
                <c:pt idx="2258">
                  <c:v>335</c:v>
                </c:pt>
                <c:pt idx="2259">
                  <c:v>261</c:v>
                </c:pt>
                <c:pt idx="2260">
                  <c:v>248</c:v>
                </c:pt>
                <c:pt idx="2261">
                  <c:v>248</c:v>
                </c:pt>
                <c:pt idx="2262">
                  <c:v>248</c:v>
                </c:pt>
                <c:pt idx="2263">
                  <c:v>248</c:v>
                </c:pt>
                <c:pt idx="2264">
                  <c:v>456</c:v>
                </c:pt>
                <c:pt idx="2265">
                  <c:v>335</c:v>
                </c:pt>
                <c:pt idx="2266">
                  <c:v>335</c:v>
                </c:pt>
                <c:pt idx="2267">
                  <c:v>261</c:v>
                </c:pt>
                <c:pt idx="2268">
                  <c:v>248</c:v>
                </c:pt>
                <c:pt idx="2269">
                  <c:v>248</c:v>
                </c:pt>
                <c:pt idx="2270">
                  <c:v>248</c:v>
                </c:pt>
                <c:pt idx="2271">
                  <c:v>240</c:v>
                </c:pt>
                <c:pt idx="2272">
                  <c:v>300</c:v>
                </c:pt>
                <c:pt idx="2273">
                  <c:v>445</c:v>
                </c:pt>
                <c:pt idx="2274">
                  <c:v>300</c:v>
                </c:pt>
                <c:pt idx="2275">
                  <c:v>335</c:v>
                </c:pt>
                <c:pt idx="2276">
                  <c:v>445</c:v>
                </c:pt>
                <c:pt idx="2277">
                  <c:v>300</c:v>
                </c:pt>
                <c:pt idx="2278">
                  <c:v>255</c:v>
                </c:pt>
                <c:pt idx="2279">
                  <c:v>240</c:v>
                </c:pt>
                <c:pt idx="2280">
                  <c:v>445</c:v>
                </c:pt>
                <c:pt idx="2281">
                  <c:v>300</c:v>
                </c:pt>
                <c:pt idx="2282">
                  <c:v>255</c:v>
                </c:pt>
                <c:pt idx="2283">
                  <c:v>240</c:v>
                </c:pt>
                <c:pt idx="2284">
                  <c:v>445</c:v>
                </c:pt>
                <c:pt idx="2285">
                  <c:v>300</c:v>
                </c:pt>
                <c:pt idx="2286">
                  <c:v>445</c:v>
                </c:pt>
                <c:pt idx="2287">
                  <c:v>300</c:v>
                </c:pt>
                <c:pt idx="2288">
                  <c:v>335</c:v>
                </c:pt>
                <c:pt idx="2289">
                  <c:v>445</c:v>
                </c:pt>
                <c:pt idx="2290">
                  <c:v>255</c:v>
                </c:pt>
                <c:pt idx="2291">
                  <c:v>240</c:v>
                </c:pt>
                <c:pt idx="2292">
                  <c:v>445</c:v>
                </c:pt>
                <c:pt idx="2293">
                  <c:v>300</c:v>
                </c:pt>
                <c:pt idx="2294">
                  <c:v>255</c:v>
                </c:pt>
                <c:pt idx="2295">
                  <c:v>240</c:v>
                </c:pt>
                <c:pt idx="2296">
                  <c:v>445</c:v>
                </c:pt>
                <c:pt idx="2297">
                  <c:v>300</c:v>
                </c:pt>
                <c:pt idx="2298">
                  <c:v>445</c:v>
                </c:pt>
                <c:pt idx="2299">
                  <c:v>300</c:v>
                </c:pt>
                <c:pt idx="2300">
                  <c:v>335</c:v>
                </c:pt>
                <c:pt idx="2301">
                  <c:v>445</c:v>
                </c:pt>
                <c:pt idx="2302">
                  <c:v>255</c:v>
                </c:pt>
                <c:pt idx="2303">
                  <c:v>240</c:v>
                </c:pt>
                <c:pt idx="2304">
                  <c:v>445</c:v>
                </c:pt>
                <c:pt idx="2305">
                  <c:v>300</c:v>
                </c:pt>
                <c:pt idx="2306">
                  <c:v>255</c:v>
                </c:pt>
                <c:pt idx="2307">
                  <c:v>245</c:v>
                </c:pt>
                <c:pt idx="2308">
                  <c:v>445</c:v>
                </c:pt>
                <c:pt idx="2309">
                  <c:v>300</c:v>
                </c:pt>
                <c:pt idx="2310">
                  <c:v>445</c:v>
                </c:pt>
                <c:pt idx="2311">
                  <c:v>300</c:v>
                </c:pt>
                <c:pt idx="2312">
                  <c:v>340</c:v>
                </c:pt>
                <c:pt idx="2313">
                  <c:v>407</c:v>
                </c:pt>
                <c:pt idx="2314">
                  <c:v>306</c:v>
                </c:pt>
                <c:pt idx="2315">
                  <c:v>245</c:v>
                </c:pt>
                <c:pt idx="2316">
                  <c:v>407</c:v>
                </c:pt>
                <c:pt idx="2317">
                  <c:v>306</c:v>
                </c:pt>
                <c:pt idx="2318">
                  <c:v>240</c:v>
                </c:pt>
                <c:pt idx="2319">
                  <c:v>400</c:v>
                </c:pt>
                <c:pt idx="2320">
                  <c:v>300</c:v>
                </c:pt>
                <c:pt idx="2321">
                  <c:v>400</c:v>
                </c:pt>
                <c:pt idx="2322">
                  <c:v>300</c:v>
                </c:pt>
                <c:pt idx="2323">
                  <c:v>335</c:v>
                </c:pt>
                <c:pt idx="2324">
                  <c:v>400</c:v>
                </c:pt>
                <c:pt idx="2325">
                  <c:v>300</c:v>
                </c:pt>
                <c:pt idx="2326">
                  <c:v>240</c:v>
                </c:pt>
                <c:pt idx="2327">
                  <c:v>400</c:v>
                </c:pt>
                <c:pt idx="2328">
                  <c:v>300</c:v>
                </c:pt>
                <c:pt idx="2329">
                  <c:v>300</c:v>
                </c:pt>
                <c:pt idx="2330">
                  <c:v>400</c:v>
                </c:pt>
                <c:pt idx="2331">
                  <c:v>300</c:v>
                </c:pt>
                <c:pt idx="2332">
                  <c:v>400</c:v>
                </c:pt>
                <c:pt idx="2333">
                  <c:v>300</c:v>
                </c:pt>
                <c:pt idx="2334">
                  <c:v>400</c:v>
                </c:pt>
                <c:pt idx="2335">
                  <c:v>300</c:v>
                </c:pt>
                <c:pt idx="2336">
                  <c:v>240</c:v>
                </c:pt>
                <c:pt idx="2337">
                  <c:v>400</c:v>
                </c:pt>
                <c:pt idx="2338">
                  <c:v>230</c:v>
                </c:pt>
                <c:pt idx="2339" formatCode="0">
                  <c:v>292.57062146892656</c:v>
                </c:pt>
                <c:pt idx="2340">
                  <c:v>300</c:v>
                </c:pt>
                <c:pt idx="2341">
                  <c:v>360</c:v>
                </c:pt>
                <c:pt idx="2342">
                  <c:v>300</c:v>
                </c:pt>
                <c:pt idx="2343">
                  <c:v>230</c:v>
                </c:pt>
                <c:pt idx="2344">
                  <c:v>300</c:v>
                </c:pt>
                <c:pt idx="2345">
                  <c:v>230</c:v>
                </c:pt>
                <c:pt idx="2346">
                  <c:v>300</c:v>
                </c:pt>
                <c:pt idx="2347">
                  <c:v>360</c:v>
                </c:pt>
                <c:pt idx="2348">
                  <c:v>300</c:v>
                </c:pt>
                <c:pt idx="2349">
                  <c:v>230</c:v>
                </c:pt>
                <c:pt idx="2350">
                  <c:v>300</c:v>
                </c:pt>
                <c:pt idx="2351">
                  <c:v>230</c:v>
                </c:pt>
                <c:pt idx="2352">
                  <c:v>300</c:v>
                </c:pt>
                <c:pt idx="2353">
                  <c:v>500</c:v>
                </c:pt>
                <c:pt idx="2354">
                  <c:v>360</c:v>
                </c:pt>
                <c:pt idx="2355">
                  <c:v>300</c:v>
                </c:pt>
                <c:pt idx="2356">
                  <c:v>230</c:v>
                </c:pt>
                <c:pt idx="2357">
                  <c:v>300</c:v>
                </c:pt>
                <c:pt idx="2358">
                  <c:v>215</c:v>
                </c:pt>
                <c:pt idx="2359">
                  <c:v>255</c:v>
                </c:pt>
                <c:pt idx="2360">
                  <c:v>360</c:v>
                </c:pt>
                <c:pt idx="2361">
                  <c:v>255</c:v>
                </c:pt>
                <c:pt idx="2362">
                  <c:v>215</c:v>
                </c:pt>
                <c:pt idx="2363">
                  <c:v>500</c:v>
                </c:pt>
                <c:pt idx="2364">
                  <c:v>255</c:v>
                </c:pt>
                <c:pt idx="2365">
                  <c:v>215</c:v>
                </c:pt>
                <c:pt idx="2366">
                  <c:v>255</c:v>
                </c:pt>
                <c:pt idx="2367">
                  <c:v>360</c:v>
                </c:pt>
                <c:pt idx="2368">
                  <c:v>255</c:v>
                </c:pt>
                <c:pt idx="2369">
                  <c:v>215</c:v>
                </c:pt>
                <c:pt idx="2370">
                  <c:v>500</c:v>
                </c:pt>
                <c:pt idx="2371">
                  <c:v>255</c:v>
                </c:pt>
                <c:pt idx="2372">
                  <c:v>215</c:v>
                </c:pt>
                <c:pt idx="2373">
                  <c:v>325</c:v>
                </c:pt>
                <c:pt idx="2374">
                  <c:v>255</c:v>
                </c:pt>
                <c:pt idx="2375">
                  <c:v>184</c:v>
                </c:pt>
                <c:pt idx="2376">
                  <c:v>325</c:v>
                </c:pt>
                <c:pt idx="2377">
                  <c:v>325</c:v>
                </c:pt>
                <c:pt idx="2378">
                  <c:v>225</c:v>
                </c:pt>
                <c:pt idx="2379">
                  <c:v>184</c:v>
                </c:pt>
                <c:pt idx="2380">
                  <c:v>184</c:v>
                </c:pt>
                <c:pt idx="2381">
                  <c:v>290</c:v>
                </c:pt>
                <c:pt idx="2382">
                  <c:v>184</c:v>
                </c:pt>
                <c:pt idx="2383">
                  <c:v>394</c:v>
                </c:pt>
                <c:pt idx="2384">
                  <c:v>290</c:v>
                </c:pt>
                <c:pt idx="2385">
                  <c:v>225</c:v>
                </c:pt>
                <c:pt idx="2386">
                  <c:v>184</c:v>
                </c:pt>
                <c:pt idx="2387">
                  <c:v>290</c:v>
                </c:pt>
                <c:pt idx="2388">
                  <c:v>225</c:v>
                </c:pt>
                <c:pt idx="2389">
                  <c:v>184</c:v>
                </c:pt>
                <c:pt idx="2390">
                  <c:v>290</c:v>
                </c:pt>
                <c:pt idx="2391">
                  <c:v>184</c:v>
                </c:pt>
                <c:pt idx="2392">
                  <c:v>184</c:v>
                </c:pt>
                <c:pt idx="2393">
                  <c:v>394</c:v>
                </c:pt>
                <c:pt idx="2394">
                  <c:v>290</c:v>
                </c:pt>
                <c:pt idx="2395">
                  <c:v>225</c:v>
                </c:pt>
                <c:pt idx="2396">
                  <c:v>184</c:v>
                </c:pt>
                <c:pt idx="2397">
                  <c:v>290</c:v>
                </c:pt>
                <c:pt idx="2398">
                  <c:v>225</c:v>
                </c:pt>
                <c:pt idx="2399">
                  <c:v>184</c:v>
                </c:pt>
                <c:pt idx="2400">
                  <c:v>282</c:v>
                </c:pt>
                <c:pt idx="2401">
                  <c:v>184</c:v>
                </c:pt>
                <c:pt idx="2402">
                  <c:v>184</c:v>
                </c:pt>
                <c:pt idx="2403">
                  <c:v>282</c:v>
                </c:pt>
                <c:pt idx="2404">
                  <c:v>225</c:v>
                </c:pt>
                <c:pt idx="2405">
                  <c:v>184</c:v>
                </c:pt>
                <c:pt idx="2406">
                  <c:v>394</c:v>
                </c:pt>
                <c:pt idx="2407">
                  <c:v>282</c:v>
                </c:pt>
                <c:pt idx="2408">
                  <c:v>225</c:v>
                </c:pt>
                <c:pt idx="2409">
                  <c:v>282</c:v>
                </c:pt>
                <c:pt idx="2410">
                  <c:v>193</c:v>
                </c:pt>
                <c:pt idx="2411">
                  <c:v>282</c:v>
                </c:pt>
                <c:pt idx="2412">
                  <c:v>193</c:v>
                </c:pt>
                <c:pt idx="2413">
                  <c:v>193</c:v>
                </c:pt>
                <c:pt idx="2414">
                  <c:v>193</c:v>
                </c:pt>
                <c:pt idx="2415">
                  <c:v>400</c:v>
                </c:pt>
                <c:pt idx="2416">
                  <c:v>282</c:v>
                </c:pt>
                <c:pt idx="2417">
                  <c:v>282</c:v>
                </c:pt>
                <c:pt idx="2418">
                  <c:v>193</c:v>
                </c:pt>
                <c:pt idx="2419">
                  <c:v>282</c:v>
                </c:pt>
                <c:pt idx="2420">
                  <c:v>193</c:v>
                </c:pt>
                <c:pt idx="2421">
                  <c:v>193</c:v>
                </c:pt>
                <c:pt idx="2422">
                  <c:v>193</c:v>
                </c:pt>
                <c:pt idx="2423">
                  <c:v>282</c:v>
                </c:pt>
                <c:pt idx="2424">
                  <c:v>282</c:v>
                </c:pt>
                <c:pt idx="2425">
                  <c:v>190</c:v>
                </c:pt>
                <c:pt idx="2426">
                  <c:v>190</c:v>
                </c:pt>
                <c:pt idx="2427">
                  <c:v>282</c:v>
                </c:pt>
                <c:pt idx="2428">
                  <c:v>282</c:v>
                </c:pt>
                <c:pt idx="2429">
                  <c:v>282</c:v>
                </c:pt>
                <c:pt idx="2430">
                  <c:v>190</c:v>
                </c:pt>
                <c:pt idx="2431">
                  <c:v>190</c:v>
                </c:pt>
                <c:pt idx="2432">
                  <c:v>282</c:v>
                </c:pt>
                <c:pt idx="2433" formatCode="0">
                  <c:v>292.57062146892656</c:v>
                </c:pt>
                <c:pt idx="2434" formatCode="0">
                  <c:v>292.57062146892656</c:v>
                </c:pt>
                <c:pt idx="2435" formatCode="0">
                  <c:v>292.57062146892656</c:v>
                </c:pt>
                <c:pt idx="2436" formatCode="0">
                  <c:v>292.57062146892656</c:v>
                </c:pt>
                <c:pt idx="2437" formatCode="0">
                  <c:v>292.57062146892656</c:v>
                </c:pt>
                <c:pt idx="2438" formatCode="0">
                  <c:v>292.57062146892656</c:v>
                </c:pt>
                <c:pt idx="2439" formatCode="0">
                  <c:v>292.57062146892656</c:v>
                </c:pt>
                <c:pt idx="2440" formatCode="0">
                  <c:v>292.57062146892656</c:v>
                </c:pt>
                <c:pt idx="2441" formatCode="0">
                  <c:v>292.57062146892656</c:v>
                </c:pt>
                <c:pt idx="2442" formatCode="0">
                  <c:v>292.57062146892656</c:v>
                </c:pt>
                <c:pt idx="2443" formatCode="0">
                  <c:v>292.57062146892656</c:v>
                </c:pt>
                <c:pt idx="2444" formatCode="0">
                  <c:v>292.57062146892656</c:v>
                </c:pt>
                <c:pt idx="2445" formatCode="0">
                  <c:v>292.57062146892656</c:v>
                </c:pt>
                <c:pt idx="2446" formatCode="0">
                  <c:v>292.57062146892656</c:v>
                </c:pt>
                <c:pt idx="2447" formatCode="0">
                  <c:v>292.57062146892656</c:v>
                </c:pt>
                <c:pt idx="2448" formatCode="0">
                  <c:v>292.57062146892656</c:v>
                </c:pt>
                <c:pt idx="2449" formatCode="0">
                  <c:v>292.57062146892656</c:v>
                </c:pt>
                <c:pt idx="2450" formatCode="0">
                  <c:v>292.57062146892656</c:v>
                </c:pt>
                <c:pt idx="2451" formatCode="0">
                  <c:v>292.57062146892656</c:v>
                </c:pt>
                <c:pt idx="2452" formatCode="0">
                  <c:v>292.57062146892656</c:v>
                </c:pt>
                <c:pt idx="2453" formatCode="0">
                  <c:v>292.57062146892656</c:v>
                </c:pt>
                <c:pt idx="2454" formatCode="0">
                  <c:v>292.57062146892656</c:v>
                </c:pt>
                <c:pt idx="2455" formatCode="0">
                  <c:v>292.57062146892656</c:v>
                </c:pt>
                <c:pt idx="2456" formatCode="0">
                  <c:v>292.57062146892656</c:v>
                </c:pt>
                <c:pt idx="2457" formatCode="0">
                  <c:v>292.57062146892656</c:v>
                </c:pt>
                <c:pt idx="2458" formatCode="0">
                  <c:v>292.57062146892656</c:v>
                </c:pt>
                <c:pt idx="2459">
                  <c:v>228</c:v>
                </c:pt>
                <c:pt idx="2460">
                  <c:v>228</c:v>
                </c:pt>
                <c:pt idx="2461">
                  <c:v>228</c:v>
                </c:pt>
                <c:pt idx="2462">
                  <c:v>228</c:v>
                </c:pt>
                <c:pt idx="2463">
                  <c:v>228</c:v>
                </c:pt>
                <c:pt idx="2464">
                  <c:v>228</c:v>
                </c:pt>
                <c:pt idx="2465">
                  <c:v>228</c:v>
                </c:pt>
                <c:pt idx="2466">
                  <c:v>240</c:v>
                </c:pt>
                <c:pt idx="2467">
                  <c:v>240</c:v>
                </c:pt>
                <c:pt idx="2468">
                  <c:v>300</c:v>
                </c:pt>
                <c:pt idx="2469">
                  <c:v>240</c:v>
                </c:pt>
                <c:pt idx="2470">
                  <c:v>240</c:v>
                </c:pt>
                <c:pt idx="2471">
                  <c:v>300</c:v>
                </c:pt>
                <c:pt idx="2472">
                  <c:v>240</c:v>
                </c:pt>
                <c:pt idx="2473">
                  <c:v>240</c:v>
                </c:pt>
                <c:pt idx="2474">
                  <c:v>300</c:v>
                </c:pt>
                <c:pt idx="2475">
                  <c:v>248</c:v>
                </c:pt>
                <c:pt idx="2476">
                  <c:v>320</c:v>
                </c:pt>
                <c:pt idx="2477">
                  <c:v>320</c:v>
                </c:pt>
                <c:pt idx="2478">
                  <c:v>248</c:v>
                </c:pt>
                <c:pt idx="2479">
                  <c:v>248</c:v>
                </c:pt>
                <c:pt idx="2480">
                  <c:v>320</c:v>
                </c:pt>
                <c:pt idx="2481">
                  <c:v>320</c:v>
                </c:pt>
                <c:pt idx="2482">
                  <c:v>248</c:v>
                </c:pt>
                <c:pt idx="2483">
                  <c:v>248</c:v>
                </c:pt>
                <c:pt idx="2484">
                  <c:v>320</c:v>
                </c:pt>
                <c:pt idx="2485">
                  <c:v>320</c:v>
                </c:pt>
                <c:pt idx="2486">
                  <c:v>248</c:v>
                </c:pt>
                <c:pt idx="2487">
                  <c:v>248</c:v>
                </c:pt>
                <c:pt idx="2488">
                  <c:v>320</c:v>
                </c:pt>
                <c:pt idx="2489">
                  <c:v>320</c:v>
                </c:pt>
                <c:pt idx="2490">
                  <c:v>248</c:v>
                </c:pt>
                <c:pt idx="2491">
                  <c:v>248</c:v>
                </c:pt>
                <c:pt idx="2492">
                  <c:v>320</c:v>
                </c:pt>
                <c:pt idx="2493">
                  <c:v>320</c:v>
                </c:pt>
                <c:pt idx="2494">
                  <c:v>248</c:v>
                </c:pt>
                <c:pt idx="2495">
                  <c:v>248</c:v>
                </c:pt>
                <c:pt idx="2496">
                  <c:v>320</c:v>
                </c:pt>
                <c:pt idx="2497">
                  <c:v>320</c:v>
                </c:pt>
                <c:pt idx="2498">
                  <c:v>248</c:v>
                </c:pt>
                <c:pt idx="2499">
                  <c:v>300</c:v>
                </c:pt>
                <c:pt idx="2500">
                  <c:v>240</c:v>
                </c:pt>
                <c:pt idx="2501">
                  <c:v>300</c:v>
                </c:pt>
                <c:pt idx="2502">
                  <c:v>240</c:v>
                </c:pt>
                <c:pt idx="2503">
                  <c:v>300</c:v>
                </c:pt>
                <c:pt idx="2504">
                  <c:v>240</c:v>
                </c:pt>
                <c:pt idx="2505">
                  <c:v>300</c:v>
                </c:pt>
                <c:pt idx="2506">
                  <c:v>240</c:v>
                </c:pt>
                <c:pt idx="2507">
                  <c:v>240</c:v>
                </c:pt>
                <c:pt idx="2508">
                  <c:v>300</c:v>
                </c:pt>
                <c:pt idx="2509">
                  <c:v>240</c:v>
                </c:pt>
                <c:pt idx="2510">
                  <c:v>300</c:v>
                </c:pt>
                <c:pt idx="2511">
                  <c:v>240</c:v>
                </c:pt>
                <c:pt idx="2512">
                  <c:v>240</c:v>
                </c:pt>
                <c:pt idx="2513">
                  <c:v>240</c:v>
                </c:pt>
                <c:pt idx="2514">
                  <c:v>300</c:v>
                </c:pt>
                <c:pt idx="2515">
                  <c:v>240</c:v>
                </c:pt>
                <c:pt idx="2516">
                  <c:v>240</c:v>
                </c:pt>
                <c:pt idx="2517">
                  <c:v>300</c:v>
                </c:pt>
                <c:pt idx="2518">
                  <c:v>240</c:v>
                </c:pt>
                <c:pt idx="2519">
                  <c:v>240</c:v>
                </c:pt>
                <c:pt idx="2520">
                  <c:v>300</c:v>
                </c:pt>
                <c:pt idx="2521">
                  <c:v>240</c:v>
                </c:pt>
                <c:pt idx="2522">
                  <c:v>240</c:v>
                </c:pt>
                <c:pt idx="2523">
                  <c:v>300</c:v>
                </c:pt>
                <c:pt idx="2524">
                  <c:v>240</c:v>
                </c:pt>
                <c:pt idx="2525">
                  <c:v>240</c:v>
                </c:pt>
                <c:pt idx="2526">
                  <c:v>300</c:v>
                </c:pt>
                <c:pt idx="2527">
                  <c:v>240</c:v>
                </c:pt>
                <c:pt idx="2528">
                  <c:v>240</c:v>
                </c:pt>
                <c:pt idx="2529">
                  <c:v>300</c:v>
                </c:pt>
                <c:pt idx="2530">
                  <c:v>240</c:v>
                </c:pt>
                <c:pt idx="2531">
                  <c:v>240</c:v>
                </c:pt>
                <c:pt idx="2532">
                  <c:v>300</c:v>
                </c:pt>
                <c:pt idx="2533">
                  <c:v>240</c:v>
                </c:pt>
                <c:pt idx="2534">
                  <c:v>240</c:v>
                </c:pt>
                <c:pt idx="2535">
                  <c:v>300</c:v>
                </c:pt>
                <c:pt idx="2536">
                  <c:v>240</c:v>
                </c:pt>
                <c:pt idx="2537">
                  <c:v>240</c:v>
                </c:pt>
                <c:pt idx="2538">
                  <c:v>300</c:v>
                </c:pt>
                <c:pt idx="2539">
                  <c:v>240</c:v>
                </c:pt>
                <c:pt idx="2540">
                  <c:v>240</c:v>
                </c:pt>
                <c:pt idx="2541">
                  <c:v>355</c:v>
                </c:pt>
                <c:pt idx="2542">
                  <c:v>248</c:v>
                </c:pt>
                <c:pt idx="2543">
                  <c:v>355</c:v>
                </c:pt>
                <c:pt idx="2544">
                  <c:v>240</c:v>
                </c:pt>
                <c:pt idx="2545">
                  <c:v>355</c:v>
                </c:pt>
                <c:pt idx="2546">
                  <c:v>300</c:v>
                </c:pt>
                <c:pt idx="2547">
                  <c:v>240</c:v>
                </c:pt>
                <c:pt idx="2548">
                  <c:v>240</c:v>
                </c:pt>
                <c:pt idx="2549">
                  <c:v>300</c:v>
                </c:pt>
                <c:pt idx="2550">
                  <c:v>255</c:v>
                </c:pt>
                <c:pt idx="2551">
                  <c:v>240</c:v>
                </c:pt>
                <c:pt idx="2552">
                  <c:v>335</c:v>
                </c:pt>
                <c:pt idx="2553">
                  <c:v>300</c:v>
                </c:pt>
                <c:pt idx="2554">
                  <c:v>240</c:v>
                </c:pt>
                <c:pt idx="2555">
                  <c:v>335</c:v>
                </c:pt>
                <c:pt idx="2556">
                  <c:v>300</c:v>
                </c:pt>
                <c:pt idx="2557">
                  <c:v>240</c:v>
                </c:pt>
                <c:pt idx="2558">
                  <c:v>335</c:v>
                </c:pt>
                <c:pt idx="2559">
                  <c:v>300</c:v>
                </c:pt>
                <c:pt idx="2560">
                  <c:v>240</c:v>
                </c:pt>
                <c:pt idx="2561">
                  <c:v>335</c:v>
                </c:pt>
                <c:pt idx="2562">
                  <c:v>300</c:v>
                </c:pt>
                <c:pt idx="2563">
                  <c:v>255</c:v>
                </c:pt>
                <c:pt idx="2564">
                  <c:v>335</c:v>
                </c:pt>
                <c:pt idx="2565">
                  <c:v>300</c:v>
                </c:pt>
                <c:pt idx="2566">
                  <c:v>255</c:v>
                </c:pt>
                <c:pt idx="2567">
                  <c:v>300</c:v>
                </c:pt>
                <c:pt idx="2568">
                  <c:v>255</c:v>
                </c:pt>
                <c:pt idx="2569">
                  <c:v>300</c:v>
                </c:pt>
                <c:pt idx="2570">
                  <c:v>255</c:v>
                </c:pt>
                <c:pt idx="2571">
                  <c:v>330</c:v>
                </c:pt>
                <c:pt idx="2572">
                  <c:v>255</c:v>
                </c:pt>
                <c:pt idx="2573">
                  <c:v>215</c:v>
                </c:pt>
                <c:pt idx="2574">
                  <c:v>330</c:v>
                </c:pt>
                <c:pt idx="2575">
                  <c:v>255</c:v>
                </c:pt>
                <c:pt idx="2576">
                  <c:v>330</c:v>
                </c:pt>
                <c:pt idx="2577">
                  <c:v>255</c:v>
                </c:pt>
                <c:pt idx="2578">
                  <c:v>215</c:v>
                </c:pt>
                <c:pt idx="2579">
                  <c:v>330</c:v>
                </c:pt>
                <c:pt idx="2580">
                  <c:v>330</c:v>
                </c:pt>
                <c:pt idx="2581">
                  <c:v>255</c:v>
                </c:pt>
                <c:pt idx="2582">
                  <c:v>215</c:v>
                </c:pt>
                <c:pt idx="2583">
                  <c:v>255</c:v>
                </c:pt>
                <c:pt idx="2584">
                  <c:v>330</c:v>
                </c:pt>
                <c:pt idx="2585">
                  <c:v>184</c:v>
                </c:pt>
                <c:pt idx="2586">
                  <c:v>225</c:v>
                </c:pt>
                <c:pt idx="2587">
                  <c:v>184</c:v>
                </c:pt>
                <c:pt idx="2588">
                  <c:v>225</c:v>
                </c:pt>
                <c:pt idx="2589">
                  <c:v>184</c:v>
                </c:pt>
                <c:pt idx="2590">
                  <c:v>225</c:v>
                </c:pt>
                <c:pt idx="2591">
                  <c:v>425</c:v>
                </c:pt>
                <c:pt idx="2592">
                  <c:v>454</c:v>
                </c:pt>
                <c:pt idx="2593">
                  <c:v>425</c:v>
                </c:pt>
                <c:pt idx="2594">
                  <c:v>425</c:v>
                </c:pt>
                <c:pt idx="2595">
                  <c:v>425</c:v>
                </c:pt>
                <c:pt idx="2596">
                  <c:v>425</c:v>
                </c:pt>
                <c:pt idx="2597">
                  <c:v>493</c:v>
                </c:pt>
                <c:pt idx="2598">
                  <c:v>425</c:v>
                </c:pt>
                <c:pt idx="2599">
                  <c:v>425</c:v>
                </c:pt>
                <c:pt idx="2600">
                  <c:v>425</c:v>
                </c:pt>
                <c:pt idx="2601">
                  <c:v>405</c:v>
                </c:pt>
                <c:pt idx="2602">
                  <c:v>365</c:v>
                </c:pt>
                <c:pt idx="2603">
                  <c:v>365</c:v>
                </c:pt>
                <c:pt idx="2604">
                  <c:v>567</c:v>
                </c:pt>
                <c:pt idx="2605">
                  <c:v>445</c:v>
                </c:pt>
                <c:pt idx="2606">
                  <c:v>300</c:v>
                </c:pt>
                <c:pt idx="2607">
                  <c:v>300</c:v>
                </c:pt>
                <c:pt idx="2608">
                  <c:v>567</c:v>
                </c:pt>
                <c:pt idx="2609">
                  <c:v>445</c:v>
                </c:pt>
                <c:pt idx="2610">
                  <c:v>300</c:v>
                </c:pt>
                <c:pt idx="2611">
                  <c:v>300</c:v>
                </c:pt>
                <c:pt idx="2612">
                  <c:v>567</c:v>
                </c:pt>
                <c:pt idx="2613">
                  <c:v>300</c:v>
                </c:pt>
                <c:pt idx="2614">
                  <c:v>445</c:v>
                </c:pt>
                <c:pt idx="2615">
                  <c:v>300</c:v>
                </c:pt>
                <c:pt idx="2616">
                  <c:v>567</c:v>
                </c:pt>
                <c:pt idx="2617">
                  <c:v>300</c:v>
                </c:pt>
                <c:pt idx="2618">
                  <c:v>445</c:v>
                </c:pt>
                <c:pt idx="2619">
                  <c:v>555</c:v>
                </c:pt>
                <c:pt idx="2620">
                  <c:v>400</c:v>
                </c:pt>
                <c:pt idx="2621">
                  <c:v>300</c:v>
                </c:pt>
                <c:pt idx="2622">
                  <c:v>555</c:v>
                </c:pt>
                <c:pt idx="2623">
                  <c:v>400</c:v>
                </c:pt>
                <c:pt idx="2624">
                  <c:v>300</c:v>
                </c:pt>
                <c:pt idx="2625">
                  <c:v>555</c:v>
                </c:pt>
                <c:pt idx="2626">
                  <c:v>400</c:v>
                </c:pt>
                <c:pt idx="2627">
                  <c:v>300</c:v>
                </c:pt>
                <c:pt idx="2628">
                  <c:v>555</c:v>
                </c:pt>
                <c:pt idx="2629">
                  <c:v>400</c:v>
                </c:pt>
                <c:pt idx="2630">
                  <c:v>400</c:v>
                </c:pt>
                <c:pt idx="2631">
                  <c:v>300</c:v>
                </c:pt>
                <c:pt idx="2632">
                  <c:v>555</c:v>
                </c:pt>
                <c:pt idx="2633">
                  <c:v>300</c:v>
                </c:pt>
                <c:pt idx="2634">
                  <c:v>400</c:v>
                </c:pt>
                <c:pt idx="2635">
                  <c:v>400</c:v>
                </c:pt>
                <c:pt idx="2636">
                  <c:v>300</c:v>
                </c:pt>
                <c:pt idx="2637">
                  <c:v>400</c:v>
                </c:pt>
                <c:pt idx="2638">
                  <c:v>300</c:v>
                </c:pt>
                <c:pt idx="2639">
                  <c:v>400</c:v>
                </c:pt>
                <c:pt idx="2640">
                  <c:v>170</c:v>
                </c:pt>
                <c:pt idx="2641">
                  <c:v>181</c:v>
                </c:pt>
                <c:pt idx="2642">
                  <c:v>170</c:v>
                </c:pt>
                <c:pt idx="2643">
                  <c:v>181</c:v>
                </c:pt>
                <c:pt idx="2644">
                  <c:v>170</c:v>
                </c:pt>
                <c:pt idx="2645">
                  <c:v>184</c:v>
                </c:pt>
                <c:pt idx="2646">
                  <c:v>170</c:v>
                </c:pt>
                <c:pt idx="2647">
                  <c:v>184</c:v>
                </c:pt>
                <c:pt idx="2648">
                  <c:v>170</c:v>
                </c:pt>
                <c:pt idx="2649">
                  <c:v>170</c:v>
                </c:pt>
                <c:pt idx="2650">
                  <c:v>170</c:v>
                </c:pt>
                <c:pt idx="2651">
                  <c:v>170</c:v>
                </c:pt>
                <c:pt idx="2652">
                  <c:v>170</c:v>
                </c:pt>
                <c:pt idx="2653">
                  <c:v>170</c:v>
                </c:pt>
                <c:pt idx="2654">
                  <c:v>322</c:v>
                </c:pt>
                <c:pt idx="2655">
                  <c:v>601</c:v>
                </c:pt>
                <c:pt idx="2656">
                  <c:v>600</c:v>
                </c:pt>
                <c:pt idx="2657">
                  <c:v>445</c:v>
                </c:pt>
                <c:pt idx="2658">
                  <c:v>445</c:v>
                </c:pt>
                <c:pt idx="2659">
                  <c:v>320</c:v>
                </c:pt>
                <c:pt idx="2660">
                  <c:v>320</c:v>
                </c:pt>
                <c:pt idx="2661">
                  <c:v>322</c:v>
                </c:pt>
                <c:pt idx="2662">
                  <c:v>601</c:v>
                </c:pt>
                <c:pt idx="2663">
                  <c:v>600</c:v>
                </c:pt>
                <c:pt idx="2664">
                  <c:v>445</c:v>
                </c:pt>
                <c:pt idx="2665">
                  <c:v>445</c:v>
                </c:pt>
                <c:pt idx="2666">
                  <c:v>320</c:v>
                </c:pt>
                <c:pt idx="2667">
                  <c:v>320</c:v>
                </c:pt>
                <c:pt idx="2668">
                  <c:v>445</c:v>
                </c:pt>
                <c:pt idx="2669">
                  <c:v>445</c:v>
                </c:pt>
                <c:pt idx="2670">
                  <c:v>320</c:v>
                </c:pt>
                <c:pt idx="2671">
                  <c:v>255</c:v>
                </c:pt>
                <c:pt idx="2672">
                  <c:v>540</c:v>
                </c:pt>
                <c:pt idx="2673">
                  <c:v>540</c:v>
                </c:pt>
                <c:pt idx="2674">
                  <c:v>349</c:v>
                </c:pt>
                <c:pt idx="2675">
                  <c:v>535</c:v>
                </c:pt>
                <c:pt idx="2676">
                  <c:v>445</c:v>
                </c:pt>
                <c:pt idx="2677">
                  <c:v>445</c:v>
                </c:pt>
                <c:pt idx="2678">
                  <c:v>315</c:v>
                </c:pt>
                <c:pt idx="2679">
                  <c:v>315</c:v>
                </c:pt>
                <c:pt idx="2680">
                  <c:v>540</c:v>
                </c:pt>
                <c:pt idx="2681">
                  <c:v>540</c:v>
                </c:pt>
                <c:pt idx="2682">
                  <c:v>445</c:v>
                </c:pt>
                <c:pt idx="2683">
                  <c:v>445</c:v>
                </c:pt>
                <c:pt idx="2684">
                  <c:v>315</c:v>
                </c:pt>
                <c:pt idx="2685">
                  <c:v>315</c:v>
                </c:pt>
                <c:pt idx="2686">
                  <c:v>540</c:v>
                </c:pt>
                <c:pt idx="2687">
                  <c:v>540</c:v>
                </c:pt>
                <c:pt idx="2688">
                  <c:v>349</c:v>
                </c:pt>
                <c:pt idx="2689">
                  <c:v>535</c:v>
                </c:pt>
                <c:pt idx="2690">
                  <c:v>445</c:v>
                </c:pt>
                <c:pt idx="2691">
                  <c:v>445</c:v>
                </c:pt>
                <c:pt idx="2692">
                  <c:v>315</c:v>
                </c:pt>
                <c:pt idx="2693">
                  <c:v>315</c:v>
                </c:pt>
                <c:pt idx="2694">
                  <c:v>540</c:v>
                </c:pt>
                <c:pt idx="2695">
                  <c:v>540</c:v>
                </c:pt>
                <c:pt idx="2696">
                  <c:v>445</c:v>
                </c:pt>
                <c:pt idx="2697">
                  <c:v>445</c:v>
                </c:pt>
                <c:pt idx="2698">
                  <c:v>315</c:v>
                </c:pt>
                <c:pt idx="2699">
                  <c:v>445</c:v>
                </c:pt>
                <c:pt idx="2700">
                  <c:v>445</c:v>
                </c:pt>
                <c:pt idx="2701">
                  <c:v>349</c:v>
                </c:pt>
                <c:pt idx="2702">
                  <c:v>544</c:v>
                </c:pt>
                <c:pt idx="2703">
                  <c:v>445</c:v>
                </c:pt>
                <c:pt idx="2704">
                  <c:v>445</c:v>
                </c:pt>
                <c:pt idx="2705">
                  <c:v>315</c:v>
                </c:pt>
                <c:pt idx="2706">
                  <c:v>315</c:v>
                </c:pt>
                <c:pt idx="2707">
                  <c:v>445</c:v>
                </c:pt>
                <c:pt idx="2708">
                  <c:v>445</c:v>
                </c:pt>
                <c:pt idx="2709">
                  <c:v>445</c:v>
                </c:pt>
                <c:pt idx="2710">
                  <c:v>445</c:v>
                </c:pt>
                <c:pt idx="2711">
                  <c:v>407</c:v>
                </c:pt>
                <c:pt idx="2712">
                  <c:v>500</c:v>
                </c:pt>
                <c:pt idx="2713">
                  <c:v>500</c:v>
                </c:pt>
                <c:pt idx="2714">
                  <c:v>544</c:v>
                </c:pt>
                <c:pt idx="2715">
                  <c:v>455</c:v>
                </c:pt>
                <c:pt idx="2716">
                  <c:v>407</c:v>
                </c:pt>
                <c:pt idx="2717">
                  <c:v>455</c:v>
                </c:pt>
                <c:pt idx="2718">
                  <c:v>407</c:v>
                </c:pt>
                <c:pt idx="2719">
                  <c:v>326</c:v>
                </c:pt>
                <c:pt idx="2720">
                  <c:v>326</c:v>
                </c:pt>
                <c:pt idx="2721">
                  <c:v>500</c:v>
                </c:pt>
                <c:pt idx="2722">
                  <c:v>500</c:v>
                </c:pt>
                <c:pt idx="2723">
                  <c:v>407</c:v>
                </c:pt>
                <c:pt idx="2724">
                  <c:v>407</c:v>
                </c:pt>
                <c:pt idx="2725">
                  <c:v>500</c:v>
                </c:pt>
                <c:pt idx="2726">
                  <c:v>500</c:v>
                </c:pt>
                <c:pt idx="2727">
                  <c:v>544</c:v>
                </c:pt>
                <c:pt idx="2728">
                  <c:v>455</c:v>
                </c:pt>
                <c:pt idx="2729">
                  <c:v>407</c:v>
                </c:pt>
                <c:pt idx="2730">
                  <c:v>455</c:v>
                </c:pt>
                <c:pt idx="2731">
                  <c:v>407</c:v>
                </c:pt>
                <c:pt idx="2732">
                  <c:v>326</c:v>
                </c:pt>
                <c:pt idx="2733">
                  <c:v>326</c:v>
                </c:pt>
                <c:pt idx="2734">
                  <c:v>500</c:v>
                </c:pt>
                <c:pt idx="2735">
                  <c:v>500</c:v>
                </c:pt>
                <c:pt idx="2736">
                  <c:v>407</c:v>
                </c:pt>
                <c:pt idx="2737">
                  <c:v>400</c:v>
                </c:pt>
                <c:pt idx="2738">
                  <c:v>535</c:v>
                </c:pt>
                <c:pt idx="2739">
                  <c:v>400</c:v>
                </c:pt>
                <c:pt idx="2740">
                  <c:v>400</c:v>
                </c:pt>
                <c:pt idx="2741">
                  <c:v>400</c:v>
                </c:pt>
                <c:pt idx="2742">
                  <c:v>400</c:v>
                </c:pt>
                <c:pt idx="2743">
                  <c:v>400</c:v>
                </c:pt>
                <c:pt idx="2744">
                  <c:v>360</c:v>
                </c:pt>
                <c:pt idx="2745">
                  <c:v>500</c:v>
                </c:pt>
                <c:pt idx="2746">
                  <c:v>438</c:v>
                </c:pt>
                <c:pt idx="2747">
                  <c:v>360</c:v>
                </c:pt>
                <c:pt idx="2748">
                  <c:v>360</c:v>
                </c:pt>
                <c:pt idx="2749">
                  <c:v>500</c:v>
                </c:pt>
                <c:pt idx="2750">
                  <c:v>438</c:v>
                </c:pt>
                <c:pt idx="2751">
                  <c:v>360</c:v>
                </c:pt>
                <c:pt idx="2752">
                  <c:v>360</c:v>
                </c:pt>
                <c:pt idx="2753">
                  <c:v>438</c:v>
                </c:pt>
                <c:pt idx="2754">
                  <c:v>438</c:v>
                </c:pt>
                <c:pt idx="2755">
                  <c:v>360</c:v>
                </c:pt>
                <c:pt idx="2756">
                  <c:v>325</c:v>
                </c:pt>
                <c:pt idx="2757">
                  <c:v>438</c:v>
                </c:pt>
                <c:pt idx="2758">
                  <c:v>438</c:v>
                </c:pt>
                <c:pt idx="2759">
                  <c:v>325</c:v>
                </c:pt>
                <c:pt idx="2760">
                  <c:v>325</c:v>
                </c:pt>
                <c:pt idx="2761">
                  <c:v>438</c:v>
                </c:pt>
                <c:pt idx="2762">
                  <c:v>438</c:v>
                </c:pt>
                <c:pt idx="2763">
                  <c:v>325</c:v>
                </c:pt>
                <c:pt idx="2764">
                  <c:v>325</c:v>
                </c:pt>
                <c:pt idx="2765">
                  <c:v>438</c:v>
                </c:pt>
                <c:pt idx="2766">
                  <c:v>325</c:v>
                </c:pt>
                <c:pt idx="2767">
                  <c:v>325</c:v>
                </c:pt>
                <c:pt idx="2768">
                  <c:v>325</c:v>
                </c:pt>
                <c:pt idx="2769">
                  <c:v>282</c:v>
                </c:pt>
                <c:pt idx="2770">
                  <c:v>326</c:v>
                </c:pt>
                <c:pt idx="2771">
                  <c:v>282</c:v>
                </c:pt>
                <c:pt idx="2772">
                  <c:v>326</c:v>
                </c:pt>
                <c:pt idx="2773">
                  <c:v>282</c:v>
                </c:pt>
                <c:pt idx="2774">
                  <c:v>282</c:v>
                </c:pt>
                <c:pt idx="2775">
                  <c:v>326</c:v>
                </c:pt>
                <c:pt idx="2776">
                  <c:v>282</c:v>
                </c:pt>
                <c:pt idx="2777">
                  <c:v>326</c:v>
                </c:pt>
                <c:pt idx="2778">
                  <c:v>282</c:v>
                </c:pt>
                <c:pt idx="2779">
                  <c:v>282</c:v>
                </c:pt>
                <c:pt idx="2780">
                  <c:v>326</c:v>
                </c:pt>
                <c:pt idx="2781">
                  <c:v>282</c:v>
                </c:pt>
                <c:pt idx="2782">
                  <c:v>282</c:v>
                </c:pt>
                <c:pt idx="2783">
                  <c:v>282</c:v>
                </c:pt>
                <c:pt idx="2784">
                  <c:v>322</c:v>
                </c:pt>
                <c:pt idx="2785">
                  <c:v>282</c:v>
                </c:pt>
                <c:pt idx="2786">
                  <c:v>282</c:v>
                </c:pt>
                <c:pt idx="2787">
                  <c:v>322</c:v>
                </c:pt>
                <c:pt idx="2788" formatCode="0">
                  <c:v>405</c:v>
                </c:pt>
                <c:pt idx="2789" formatCode="0">
                  <c:v>405</c:v>
                </c:pt>
                <c:pt idx="2790" formatCode="0">
                  <c:v>405</c:v>
                </c:pt>
                <c:pt idx="2791" formatCode="0">
                  <c:v>405</c:v>
                </c:pt>
                <c:pt idx="2792" formatCode="0">
                  <c:v>405</c:v>
                </c:pt>
                <c:pt idx="2793" formatCode="0">
                  <c:v>405</c:v>
                </c:pt>
                <c:pt idx="2794" formatCode="0">
                  <c:v>405</c:v>
                </c:pt>
                <c:pt idx="2795" formatCode="0">
                  <c:v>405</c:v>
                </c:pt>
                <c:pt idx="2796" formatCode="0">
                  <c:v>405</c:v>
                </c:pt>
                <c:pt idx="2797" formatCode="0">
                  <c:v>405</c:v>
                </c:pt>
                <c:pt idx="2798" formatCode="0">
                  <c:v>405</c:v>
                </c:pt>
                <c:pt idx="2799" formatCode="0">
                  <c:v>405</c:v>
                </c:pt>
                <c:pt idx="2800" formatCode="0">
                  <c:v>405</c:v>
                </c:pt>
                <c:pt idx="2801" formatCode="0">
                  <c:v>405</c:v>
                </c:pt>
                <c:pt idx="2802" formatCode="0">
                  <c:v>405</c:v>
                </c:pt>
                <c:pt idx="2803" formatCode="0">
                  <c:v>405</c:v>
                </c:pt>
                <c:pt idx="2804" formatCode="0">
                  <c:v>405</c:v>
                </c:pt>
                <c:pt idx="2805" formatCode="0">
                  <c:v>405</c:v>
                </c:pt>
                <c:pt idx="2806" formatCode="0">
                  <c:v>405</c:v>
                </c:pt>
                <c:pt idx="2807" formatCode="0">
                  <c:v>405</c:v>
                </c:pt>
                <c:pt idx="2808">
                  <c:v>315</c:v>
                </c:pt>
                <c:pt idx="2809">
                  <c:v>335</c:v>
                </c:pt>
                <c:pt idx="2810">
                  <c:v>600</c:v>
                </c:pt>
                <c:pt idx="2811">
                  <c:v>445</c:v>
                </c:pt>
                <c:pt idx="2812">
                  <c:v>445</c:v>
                </c:pt>
                <c:pt idx="2813">
                  <c:v>315</c:v>
                </c:pt>
                <c:pt idx="2814">
                  <c:v>315</c:v>
                </c:pt>
                <c:pt idx="2815">
                  <c:v>335</c:v>
                </c:pt>
                <c:pt idx="2816">
                  <c:v>600</c:v>
                </c:pt>
                <c:pt idx="2817">
                  <c:v>445</c:v>
                </c:pt>
                <c:pt idx="2818">
                  <c:v>445</c:v>
                </c:pt>
                <c:pt idx="2819">
                  <c:v>315</c:v>
                </c:pt>
                <c:pt idx="2820">
                  <c:v>315</c:v>
                </c:pt>
                <c:pt idx="2821">
                  <c:v>445</c:v>
                </c:pt>
                <c:pt idx="2822">
                  <c:v>445</c:v>
                </c:pt>
                <c:pt idx="2823">
                  <c:v>315</c:v>
                </c:pt>
                <c:pt idx="2824">
                  <c:v>315</c:v>
                </c:pt>
                <c:pt idx="2825">
                  <c:v>445</c:v>
                </c:pt>
                <c:pt idx="2826">
                  <c:v>315</c:v>
                </c:pt>
                <c:pt idx="2827">
                  <c:v>600</c:v>
                </c:pt>
                <c:pt idx="2828">
                  <c:v>445</c:v>
                </c:pt>
                <c:pt idx="2829">
                  <c:v>315</c:v>
                </c:pt>
                <c:pt idx="2830">
                  <c:v>445</c:v>
                </c:pt>
                <c:pt idx="2831">
                  <c:v>315</c:v>
                </c:pt>
                <c:pt idx="2832">
                  <c:v>445</c:v>
                </c:pt>
                <c:pt idx="2833">
                  <c:v>315</c:v>
                </c:pt>
                <c:pt idx="2834">
                  <c:v>445</c:v>
                </c:pt>
                <c:pt idx="2835">
                  <c:v>315</c:v>
                </c:pt>
                <c:pt idx="2836">
                  <c:v>445</c:v>
                </c:pt>
                <c:pt idx="2837">
                  <c:v>315</c:v>
                </c:pt>
                <c:pt idx="2838">
                  <c:v>445</c:v>
                </c:pt>
                <c:pt idx="2839">
                  <c:v>315</c:v>
                </c:pt>
                <c:pt idx="2840">
                  <c:v>600</c:v>
                </c:pt>
                <c:pt idx="2841">
                  <c:v>445</c:v>
                </c:pt>
                <c:pt idx="2842">
                  <c:v>315</c:v>
                </c:pt>
                <c:pt idx="2843">
                  <c:v>445</c:v>
                </c:pt>
                <c:pt idx="2844">
                  <c:v>315</c:v>
                </c:pt>
                <c:pt idx="2845">
                  <c:v>445</c:v>
                </c:pt>
                <c:pt idx="2846">
                  <c:v>315</c:v>
                </c:pt>
                <c:pt idx="2847">
                  <c:v>445</c:v>
                </c:pt>
                <c:pt idx="2848">
                  <c:v>315</c:v>
                </c:pt>
                <c:pt idx="2849">
                  <c:v>445</c:v>
                </c:pt>
                <c:pt idx="2850">
                  <c:v>315</c:v>
                </c:pt>
                <c:pt idx="2851">
                  <c:v>445</c:v>
                </c:pt>
                <c:pt idx="2852">
                  <c:v>315</c:v>
                </c:pt>
                <c:pt idx="2853">
                  <c:v>445</c:v>
                </c:pt>
                <c:pt idx="2854">
                  <c:v>315</c:v>
                </c:pt>
                <c:pt idx="2855">
                  <c:v>445</c:v>
                </c:pt>
                <c:pt idx="2856">
                  <c:v>315</c:v>
                </c:pt>
                <c:pt idx="2857">
                  <c:v>445</c:v>
                </c:pt>
                <c:pt idx="2858">
                  <c:v>315</c:v>
                </c:pt>
                <c:pt idx="2859">
                  <c:v>445</c:v>
                </c:pt>
                <c:pt idx="2860">
                  <c:v>315</c:v>
                </c:pt>
                <c:pt idx="2861">
                  <c:v>445</c:v>
                </c:pt>
                <c:pt idx="2862">
                  <c:v>315</c:v>
                </c:pt>
                <c:pt idx="2863">
                  <c:v>445</c:v>
                </c:pt>
                <c:pt idx="2864">
                  <c:v>445</c:v>
                </c:pt>
                <c:pt idx="2865">
                  <c:v>315</c:v>
                </c:pt>
                <c:pt idx="2866">
                  <c:v>445</c:v>
                </c:pt>
                <c:pt idx="2867">
                  <c:v>445</c:v>
                </c:pt>
                <c:pt idx="2868">
                  <c:v>315</c:v>
                </c:pt>
                <c:pt idx="2869">
                  <c:v>445</c:v>
                </c:pt>
                <c:pt idx="2870">
                  <c:v>445</c:v>
                </c:pt>
                <c:pt idx="2871">
                  <c:v>315</c:v>
                </c:pt>
                <c:pt idx="2872">
                  <c:v>400</c:v>
                </c:pt>
                <c:pt idx="2873">
                  <c:v>400</c:v>
                </c:pt>
                <c:pt idx="2874">
                  <c:v>315</c:v>
                </c:pt>
                <c:pt idx="2875">
                  <c:v>400</c:v>
                </c:pt>
                <c:pt idx="2876">
                  <c:v>400</c:v>
                </c:pt>
                <c:pt idx="2877">
                  <c:v>360</c:v>
                </c:pt>
                <c:pt idx="2878">
                  <c:v>360</c:v>
                </c:pt>
                <c:pt idx="2879">
                  <c:v>360</c:v>
                </c:pt>
                <c:pt idx="2880">
                  <c:v>360</c:v>
                </c:pt>
                <c:pt idx="2881">
                  <c:v>360</c:v>
                </c:pt>
                <c:pt idx="2882">
                  <c:v>500</c:v>
                </c:pt>
                <c:pt idx="2883">
                  <c:v>360</c:v>
                </c:pt>
                <c:pt idx="2884">
                  <c:v>500</c:v>
                </c:pt>
                <c:pt idx="2885">
                  <c:v>360</c:v>
                </c:pt>
                <c:pt idx="2886">
                  <c:v>500</c:v>
                </c:pt>
                <c:pt idx="2887">
                  <c:v>360</c:v>
                </c:pt>
                <c:pt idx="2888">
                  <c:v>500</c:v>
                </c:pt>
                <c:pt idx="2889">
                  <c:v>360</c:v>
                </c:pt>
                <c:pt idx="2890">
                  <c:v>500</c:v>
                </c:pt>
                <c:pt idx="2891">
                  <c:v>360</c:v>
                </c:pt>
                <c:pt idx="2892">
                  <c:v>325</c:v>
                </c:pt>
                <c:pt idx="2893">
                  <c:v>325</c:v>
                </c:pt>
                <c:pt idx="2894">
                  <c:v>325</c:v>
                </c:pt>
                <c:pt idx="2895">
                  <c:v>325</c:v>
                </c:pt>
                <c:pt idx="2896">
                  <c:v>248</c:v>
                </c:pt>
                <c:pt idx="2897">
                  <c:v>335</c:v>
                </c:pt>
                <c:pt idx="2898">
                  <c:v>335</c:v>
                </c:pt>
                <c:pt idx="2899">
                  <c:v>248</c:v>
                </c:pt>
                <c:pt idx="2900">
                  <c:v>248</c:v>
                </c:pt>
                <c:pt idx="2901">
                  <c:v>335</c:v>
                </c:pt>
                <c:pt idx="2902">
                  <c:v>335</c:v>
                </c:pt>
                <c:pt idx="2903">
                  <c:v>248</c:v>
                </c:pt>
                <c:pt idx="2904">
                  <c:v>248</c:v>
                </c:pt>
                <c:pt idx="2905">
                  <c:v>335</c:v>
                </c:pt>
                <c:pt idx="2906">
                  <c:v>335</c:v>
                </c:pt>
                <c:pt idx="2907">
                  <c:v>248</c:v>
                </c:pt>
                <c:pt idx="2908">
                  <c:v>248</c:v>
                </c:pt>
                <c:pt idx="2909">
                  <c:v>335</c:v>
                </c:pt>
                <c:pt idx="2910">
                  <c:v>335</c:v>
                </c:pt>
                <c:pt idx="2911">
                  <c:v>248</c:v>
                </c:pt>
                <c:pt idx="2912">
                  <c:v>240</c:v>
                </c:pt>
                <c:pt idx="2913">
                  <c:v>240</c:v>
                </c:pt>
                <c:pt idx="2914">
                  <c:v>320</c:v>
                </c:pt>
                <c:pt idx="2915">
                  <c:v>240</c:v>
                </c:pt>
                <c:pt idx="2916">
                  <c:v>320</c:v>
                </c:pt>
                <c:pt idx="2917">
                  <c:v>240</c:v>
                </c:pt>
                <c:pt idx="2918">
                  <c:v>320</c:v>
                </c:pt>
                <c:pt idx="2919">
                  <c:v>240</c:v>
                </c:pt>
                <c:pt idx="2920">
                  <c:v>320</c:v>
                </c:pt>
                <c:pt idx="2921">
                  <c:v>240</c:v>
                </c:pt>
                <c:pt idx="2922">
                  <c:v>240</c:v>
                </c:pt>
                <c:pt idx="2923">
                  <c:v>320</c:v>
                </c:pt>
                <c:pt idx="2924">
                  <c:v>240</c:v>
                </c:pt>
                <c:pt idx="2925">
                  <c:v>240</c:v>
                </c:pt>
                <c:pt idx="2926">
                  <c:v>320</c:v>
                </c:pt>
                <c:pt idx="2927">
                  <c:v>240</c:v>
                </c:pt>
                <c:pt idx="2928">
                  <c:v>320</c:v>
                </c:pt>
                <c:pt idx="2929">
                  <c:v>240</c:v>
                </c:pt>
                <c:pt idx="2930">
                  <c:v>240</c:v>
                </c:pt>
                <c:pt idx="2931">
                  <c:v>320</c:v>
                </c:pt>
                <c:pt idx="2932">
                  <c:v>600</c:v>
                </c:pt>
                <c:pt idx="2933">
                  <c:v>600</c:v>
                </c:pt>
                <c:pt idx="2934">
                  <c:v>600</c:v>
                </c:pt>
                <c:pt idx="2935">
                  <c:v>560</c:v>
                </c:pt>
                <c:pt idx="2936">
                  <c:v>560</c:v>
                </c:pt>
                <c:pt idx="2937">
                  <c:v>560</c:v>
                </c:pt>
                <c:pt idx="2938">
                  <c:v>560</c:v>
                </c:pt>
                <c:pt idx="2939">
                  <c:v>500</c:v>
                </c:pt>
                <c:pt idx="2940">
                  <c:v>500</c:v>
                </c:pt>
                <c:pt idx="2941">
                  <c:v>560</c:v>
                </c:pt>
                <c:pt idx="2942">
                  <c:v>560</c:v>
                </c:pt>
                <c:pt idx="2943">
                  <c:v>560</c:v>
                </c:pt>
                <c:pt idx="2944">
                  <c:v>560</c:v>
                </c:pt>
                <c:pt idx="2945">
                  <c:v>560</c:v>
                </c:pt>
                <c:pt idx="2946">
                  <c:v>560</c:v>
                </c:pt>
                <c:pt idx="2947">
                  <c:v>560</c:v>
                </c:pt>
                <c:pt idx="2948">
                  <c:v>560</c:v>
                </c:pt>
                <c:pt idx="2949">
                  <c:v>560</c:v>
                </c:pt>
                <c:pt idx="2950">
                  <c:v>560</c:v>
                </c:pt>
                <c:pt idx="2951">
                  <c:v>560</c:v>
                </c:pt>
                <c:pt idx="2952">
                  <c:v>560</c:v>
                </c:pt>
                <c:pt idx="2953">
                  <c:v>560</c:v>
                </c:pt>
                <c:pt idx="2954">
                  <c:v>560</c:v>
                </c:pt>
                <c:pt idx="2955">
                  <c:v>560</c:v>
                </c:pt>
                <c:pt idx="2956">
                  <c:v>500</c:v>
                </c:pt>
                <c:pt idx="2957">
                  <c:v>500</c:v>
                </c:pt>
                <c:pt idx="2958">
                  <c:v>500</c:v>
                </c:pt>
                <c:pt idx="2959">
                  <c:v>500</c:v>
                </c:pt>
                <c:pt idx="2960">
                  <c:v>302</c:v>
                </c:pt>
                <c:pt idx="2961">
                  <c:v>228</c:v>
                </c:pt>
                <c:pt idx="2962">
                  <c:v>228</c:v>
                </c:pt>
                <c:pt idx="2963">
                  <c:v>228</c:v>
                </c:pt>
                <c:pt idx="2964">
                  <c:v>228</c:v>
                </c:pt>
                <c:pt idx="2965">
                  <c:v>138</c:v>
                </c:pt>
                <c:pt idx="2966">
                  <c:v>138</c:v>
                </c:pt>
                <c:pt idx="2967">
                  <c:v>138</c:v>
                </c:pt>
                <c:pt idx="2968">
                  <c:v>138</c:v>
                </c:pt>
                <c:pt idx="2969">
                  <c:v>138</c:v>
                </c:pt>
                <c:pt idx="2970">
                  <c:v>138</c:v>
                </c:pt>
                <c:pt idx="2971">
                  <c:v>138</c:v>
                </c:pt>
                <c:pt idx="2972">
                  <c:v>138</c:v>
                </c:pt>
                <c:pt idx="2973">
                  <c:v>138</c:v>
                </c:pt>
                <c:pt idx="2974">
                  <c:v>138</c:v>
                </c:pt>
                <c:pt idx="2975">
                  <c:v>138</c:v>
                </c:pt>
                <c:pt idx="2976">
                  <c:v>138</c:v>
                </c:pt>
                <c:pt idx="2977">
                  <c:v>138</c:v>
                </c:pt>
                <c:pt idx="2978">
                  <c:v>138</c:v>
                </c:pt>
                <c:pt idx="2979">
                  <c:v>138</c:v>
                </c:pt>
                <c:pt idx="2980">
                  <c:v>138</c:v>
                </c:pt>
                <c:pt idx="2981">
                  <c:v>138</c:v>
                </c:pt>
                <c:pt idx="2982">
                  <c:v>138</c:v>
                </c:pt>
                <c:pt idx="2983">
                  <c:v>138</c:v>
                </c:pt>
                <c:pt idx="2984">
                  <c:v>153</c:v>
                </c:pt>
                <c:pt idx="2985">
                  <c:v>138</c:v>
                </c:pt>
                <c:pt idx="2986">
                  <c:v>138</c:v>
                </c:pt>
                <c:pt idx="2987">
                  <c:v>138</c:v>
                </c:pt>
                <c:pt idx="2988">
                  <c:v>138</c:v>
                </c:pt>
                <c:pt idx="2989">
                  <c:v>153</c:v>
                </c:pt>
                <c:pt idx="2990">
                  <c:v>138</c:v>
                </c:pt>
                <c:pt idx="2991">
                  <c:v>138</c:v>
                </c:pt>
                <c:pt idx="2992">
                  <c:v>138</c:v>
                </c:pt>
                <c:pt idx="2993">
                  <c:v>138</c:v>
                </c:pt>
                <c:pt idx="2994">
                  <c:v>138</c:v>
                </c:pt>
                <c:pt idx="2995">
                  <c:v>138</c:v>
                </c:pt>
                <c:pt idx="2996">
                  <c:v>138</c:v>
                </c:pt>
                <c:pt idx="2997">
                  <c:v>138</c:v>
                </c:pt>
                <c:pt idx="2998">
                  <c:v>138</c:v>
                </c:pt>
                <c:pt idx="2999">
                  <c:v>138</c:v>
                </c:pt>
                <c:pt idx="3000">
                  <c:v>138</c:v>
                </c:pt>
                <c:pt idx="3001">
                  <c:v>138</c:v>
                </c:pt>
                <c:pt idx="3002">
                  <c:v>138</c:v>
                </c:pt>
                <c:pt idx="3003">
                  <c:v>138</c:v>
                </c:pt>
                <c:pt idx="3004">
                  <c:v>138</c:v>
                </c:pt>
                <c:pt idx="3005">
                  <c:v>138</c:v>
                </c:pt>
                <c:pt idx="3006">
                  <c:v>138</c:v>
                </c:pt>
                <c:pt idx="3007">
                  <c:v>138</c:v>
                </c:pt>
                <c:pt idx="3008">
                  <c:v>138</c:v>
                </c:pt>
                <c:pt idx="3009">
                  <c:v>138</c:v>
                </c:pt>
                <c:pt idx="3010">
                  <c:v>138</c:v>
                </c:pt>
                <c:pt idx="3011">
                  <c:v>138</c:v>
                </c:pt>
                <c:pt idx="3012">
                  <c:v>138</c:v>
                </c:pt>
                <c:pt idx="3013">
                  <c:v>138</c:v>
                </c:pt>
                <c:pt idx="3014">
                  <c:v>138</c:v>
                </c:pt>
                <c:pt idx="3015">
                  <c:v>138</c:v>
                </c:pt>
                <c:pt idx="3016">
                  <c:v>138</c:v>
                </c:pt>
                <c:pt idx="3017">
                  <c:v>310</c:v>
                </c:pt>
                <c:pt idx="3018">
                  <c:v>310</c:v>
                </c:pt>
                <c:pt idx="3019">
                  <c:v>310</c:v>
                </c:pt>
                <c:pt idx="3020">
                  <c:v>310</c:v>
                </c:pt>
                <c:pt idx="3021">
                  <c:v>310</c:v>
                </c:pt>
                <c:pt idx="3022">
                  <c:v>310</c:v>
                </c:pt>
                <c:pt idx="3023">
                  <c:v>310</c:v>
                </c:pt>
                <c:pt idx="3024">
                  <c:v>288</c:v>
                </c:pt>
                <c:pt idx="3025">
                  <c:v>288</c:v>
                </c:pt>
                <c:pt idx="3026">
                  <c:v>288</c:v>
                </c:pt>
                <c:pt idx="3027">
                  <c:v>288</c:v>
                </c:pt>
                <c:pt idx="3028">
                  <c:v>288</c:v>
                </c:pt>
                <c:pt idx="3029">
                  <c:v>288</c:v>
                </c:pt>
                <c:pt idx="3030">
                  <c:v>288</c:v>
                </c:pt>
                <c:pt idx="3031">
                  <c:v>288</c:v>
                </c:pt>
                <c:pt idx="3032">
                  <c:v>288</c:v>
                </c:pt>
                <c:pt idx="3033">
                  <c:v>288</c:v>
                </c:pt>
                <c:pt idx="3034">
                  <c:v>288</c:v>
                </c:pt>
                <c:pt idx="3035">
                  <c:v>288</c:v>
                </c:pt>
                <c:pt idx="3036">
                  <c:v>288</c:v>
                </c:pt>
                <c:pt idx="3037">
                  <c:v>288</c:v>
                </c:pt>
                <c:pt idx="3038">
                  <c:v>288</c:v>
                </c:pt>
                <c:pt idx="3039">
                  <c:v>288</c:v>
                </c:pt>
                <c:pt idx="3040">
                  <c:v>288</c:v>
                </c:pt>
                <c:pt idx="3041">
                  <c:v>288</c:v>
                </c:pt>
                <c:pt idx="3042">
                  <c:v>288</c:v>
                </c:pt>
                <c:pt idx="3043">
                  <c:v>288</c:v>
                </c:pt>
                <c:pt idx="3044">
                  <c:v>288</c:v>
                </c:pt>
                <c:pt idx="3045">
                  <c:v>288</c:v>
                </c:pt>
                <c:pt idx="3046">
                  <c:v>288</c:v>
                </c:pt>
                <c:pt idx="3047">
                  <c:v>288</c:v>
                </c:pt>
                <c:pt idx="3048">
                  <c:v>288</c:v>
                </c:pt>
                <c:pt idx="3049">
                  <c:v>288</c:v>
                </c:pt>
                <c:pt idx="3050">
                  <c:v>288</c:v>
                </c:pt>
                <c:pt idx="3051">
                  <c:v>288</c:v>
                </c:pt>
                <c:pt idx="3052">
                  <c:v>288</c:v>
                </c:pt>
                <c:pt idx="3053">
                  <c:v>288</c:v>
                </c:pt>
                <c:pt idx="3054">
                  <c:v>288</c:v>
                </c:pt>
                <c:pt idx="3055">
                  <c:v>288</c:v>
                </c:pt>
                <c:pt idx="3056">
                  <c:v>288</c:v>
                </c:pt>
                <c:pt idx="3057">
                  <c:v>288</c:v>
                </c:pt>
                <c:pt idx="3058">
                  <c:v>288</c:v>
                </c:pt>
                <c:pt idx="3059">
                  <c:v>288</c:v>
                </c:pt>
                <c:pt idx="3060">
                  <c:v>288</c:v>
                </c:pt>
                <c:pt idx="3061">
                  <c:v>288</c:v>
                </c:pt>
                <c:pt idx="3062">
                  <c:v>288</c:v>
                </c:pt>
                <c:pt idx="3063">
                  <c:v>288</c:v>
                </c:pt>
                <c:pt idx="3064">
                  <c:v>288</c:v>
                </c:pt>
                <c:pt idx="3065">
                  <c:v>288</c:v>
                </c:pt>
                <c:pt idx="3066">
                  <c:v>288</c:v>
                </c:pt>
                <c:pt idx="3067">
                  <c:v>288</c:v>
                </c:pt>
                <c:pt idx="3068">
                  <c:v>288</c:v>
                </c:pt>
                <c:pt idx="3069">
                  <c:v>288</c:v>
                </c:pt>
                <c:pt idx="3070">
                  <c:v>275</c:v>
                </c:pt>
                <c:pt idx="3071">
                  <c:v>275</c:v>
                </c:pt>
                <c:pt idx="3072">
                  <c:v>275</c:v>
                </c:pt>
                <c:pt idx="3073">
                  <c:v>275</c:v>
                </c:pt>
                <c:pt idx="3074">
                  <c:v>310</c:v>
                </c:pt>
                <c:pt idx="3075">
                  <c:v>310</c:v>
                </c:pt>
                <c:pt idx="3076">
                  <c:v>194</c:v>
                </c:pt>
                <c:pt idx="3077">
                  <c:v>194</c:v>
                </c:pt>
                <c:pt idx="3078">
                  <c:v>194</c:v>
                </c:pt>
                <c:pt idx="3079">
                  <c:v>310</c:v>
                </c:pt>
                <c:pt idx="3080">
                  <c:v>194</c:v>
                </c:pt>
                <c:pt idx="3081">
                  <c:v>310</c:v>
                </c:pt>
                <c:pt idx="3082">
                  <c:v>310</c:v>
                </c:pt>
                <c:pt idx="3083">
                  <c:v>310</c:v>
                </c:pt>
                <c:pt idx="3084">
                  <c:v>194</c:v>
                </c:pt>
                <c:pt idx="3085">
                  <c:v>194</c:v>
                </c:pt>
                <c:pt idx="3086">
                  <c:v>194</c:v>
                </c:pt>
                <c:pt idx="3087">
                  <c:v>310</c:v>
                </c:pt>
                <c:pt idx="3088">
                  <c:v>194</c:v>
                </c:pt>
                <c:pt idx="3089">
                  <c:v>310</c:v>
                </c:pt>
                <c:pt idx="3090">
                  <c:v>310</c:v>
                </c:pt>
                <c:pt idx="3091">
                  <c:v>304</c:v>
                </c:pt>
                <c:pt idx="3092">
                  <c:v>304</c:v>
                </c:pt>
                <c:pt idx="3093">
                  <c:v>304</c:v>
                </c:pt>
                <c:pt idx="3094">
                  <c:v>304</c:v>
                </c:pt>
                <c:pt idx="3095">
                  <c:v>304</c:v>
                </c:pt>
                <c:pt idx="3096">
                  <c:v>304</c:v>
                </c:pt>
                <c:pt idx="3097">
                  <c:v>304</c:v>
                </c:pt>
                <c:pt idx="3098">
                  <c:v>304</c:v>
                </c:pt>
                <c:pt idx="3099">
                  <c:v>304</c:v>
                </c:pt>
                <c:pt idx="3100">
                  <c:v>304</c:v>
                </c:pt>
                <c:pt idx="3101">
                  <c:v>304</c:v>
                </c:pt>
                <c:pt idx="3102">
                  <c:v>182</c:v>
                </c:pt>
                <c:pt idx="3103">
                  <c:v>182</c:v>
                </c:pt>
                <c:pt idx="3104">
                  <c:v>304</c:v>
                </c:pt>
                <c:pt idx="3105">
                  <c:v>304</c:v>
                </c:pt>
                <c:pt idx="3106">
                  <c:v>304</c:v>
                </c:pt>
                <c:pt idx="3107">
                  <c:v>304</c:v>
                </c:pt>
                <c:pt idx="3108">
                  <c:v>304</c:v>
                </c:pt>
                <c:pt idx="3109">
                  <c:v>182</c:v>
                </c:pt>
                <c:pt idx="3110">
                  <c:v>182</c:v>
                </c:pt>
                <c:pt idx="3111">
                  <c:v>304</c:v>
                </c:pt>
                <c:pt idx="3112">
                  <c:v>303</c:v>
                </c:pt>
                <c:pt idx="3113">
                  <c:v>303</c:v>
                </c:pt>
                <c:pt idx="3114">
                  <c:v>303</c:v>
                </c:pt>
                <c:pt idx="3115">
                  <c:v>303</c:v>
                </c:pt>
                <c:pt idx="3116">
                  <c:v>182</c:v>
                </c:pt>
                <c:pt idx="3117">
                  <c:v>182</c:v>
                </c:pt>
                <c:pt idx="3118">
                  <c:v>303</c:v>
                </c:pt>
                <c:pt idx="3119">
                  <c:v>303</c:v>
                </c:pt>
                <c:pt idx="3120">
                  <c:v>303</c:v>
                </c:pt>
                <c:pt idx="3121">
                  <c:v>303</c:v>
                </c:pt>
                <c:pt idx="3122">
                  <c:v>303</c:v>
                </c:pt>
                <c:pt idx="3123">
                  <c:v>182</c:v>
                </c:pt>
                <c:pt idx="3124">
                  <c:v>182</c:v>
                </c:pt>
                <c:pt idx="3125">
                  <c:v>182</c:v>
                </c:pt>
                <c:pt idx="3126">
                  <c:v>182</c:v>
                </c:pt>
                <c:pt idx="3127">
                  <c:v>303</c:v>
                </c:pt>
                <c:pt idx="3128">
                  <c:v>303</c:v>
                </c:pt>
                <c:pt idx="3129">
                  <c:v>280</c:v>
                </c:pt>
                <c:pt idx="3130">
                  <c:v>182</c:v>
                </c:pt>
                <c:pt idx="3131">
                  <c:v>280</c:v>
                </c:pt>
                <c:pt idx="3132">
                  <c:v>182</c:v>
                </c:pt>
                <c:pt idx="3133">
                  <c:v>182</c:v>
                </c:pt>
                <c:pt idx="3134">
                  <c:v>280</c:v>
                </c:pt>
                <c:pt idx="3135">
                  <c:v>255</c:v>
                </c:pt>
                <c:pt idx="3136">
                  <c:v>255</c:v>
                </c:pt>
                <c:pt idx="3137">
                  <c:v>252</c:v>
                </c:pt>
                <c:pt idx="3138">
                  <c:v>200</c:v>
                </c:pt>
                <c:pt idx="3139">
                  <c:v>300</c:v>
                </c:pt>
                <c:pt idx="3140">
                  <c:v>200</c:v>
                </c:pt>
                <c:pt idx="3141">
                  <c:v>200</c:v>
                </c:pt>
                <c:pt idx="3142">
                  <c:v>300</c:v>
                </c:pt>
                <c:pt idx="3143">
                  <c:v>240</c:v>
                </c:pt>
                <c:pt idx="3144">
                  <c:v>200</c:v>
                </c:pt>
                <c:pt idx="3145">
                  <c:v>200</c:v>
                </c:pt>
                <c:pt idx="3146">
                  <c:v>240</c:v>
                </c:pt>
                <c:pt idx="3147">
                  <c:v>200</c:v>
                </c:pt>
                <c:pt idx="3148">
                  <c:v>200</c:v>
                </c:pt>
                <c:pt idx="3149">
                  <c:v>240</c:v>
                </c:pt>
                <c:pt idx="3150">
                  <c:v>200</c:v>
                </c:pt>
                <c:pt idx="3151">
                  <c:v>200</c:v>
                </c:pt>
                <c:pt idx="3152">
                  <c:v>240</c:v>
                </c:pt>
                <c:pt idx="3153">
                  <c:v>200</c:v>
                </c:pt>
                <c:pt idx="3154">
                  <c:v>259</c:v>
                </c:pt>
                <c:pt idx="3155">
                  <c:v>259</c:v>
                </c:pt>
                <c:pt idx="3156">
                  <c:v>259</c:v>
                </c:pt>
                <c:pt idx="3157">
                  <c:v>259</c:v>
                </c:pt>
                <c:pt idx="3158">
                  <c:v>259</c:v>
                </c:pt>
                <c:pt idx="3159">
                  <c:v>259</c:v>
                </c:pt>
                <c:pt idx="3160">
                  <c:v>259</c:v>
                </c:pt>
                <c:pt idx="3161">
                  <c:v>259</c:v>
                </c:pt>
                <c:pt idx="3162">
                  <c:v>259</c:v>
                </c:pt>
                <c:pt idx="3163">
                  <c:v>259</c:v>
                </c:pt>
                <c:pt idx="3164">
                  <c:v>259</c:v>
                </c:pt>
                <c:pt idx="3165">
                  <c:v>259</c:v>
                </c:pt>
                <c:pt idx="3166">
                  <c:v>259</c:v>
                </c:pt>
                <c:pt idx="3167">
                  <c:v>259</c:v>
                </c:pt>
                <c:pt idx="3168">
                  <c:v>259</c:v>
                </c:pt>
                <c:pt idx="3169">
                  <c:v>259</c:v>
                </c:pt>
                <c:pt idx="3170">
                  <c:v>259</c:v>
                </c:pt>
                <c:pt idx="3171">
                  <c:v>259</c:v>
                </c:pt>
                <c:pt idx="3172">
                  <c:v>259</c:v>
                </c:pt>
                <c:pt idx="3173">
                  <c:v>259</c:v>
                </c:pt>
                <c:pt idx="3174">
                  <c:v>259</c:v>
                </c:pt>
                <c:pt idx="3175">
                  <c:v>259</c:v>
                </c:pt>
                <c:pt idx="3176">
                  <c:v>259</c:v>
                </c:pt>
                <c:pt idx="3177">
                  <c:v>182</c:v>
                </c:pt>
                <c:pt idx="3178">
                  <c:v>220</c:v>
                </c:pt>
                <c:pt idx="3179">
                  <c:v>220</c:v>
                </c:pt>
                <c:pt idx="3180">
                  <c:v>220</c:v>
                </c:pt>
                <c:pt idx="3181">
                  <c:v>182</c:v>
                </c:pt>
                <c:pt idx="3182">
                  <c:v>182</c:v>
                </c:pt>
                <c:pt idx="3183">
                  <c:v>270</c:v>
                </c:pt>
                <c:pt idx="3184">
                  <c:v>182</c:v>
                </c:pt>
                <c:pt idx="3185">
                  <c:v>220</c:v>
                </c:pt>
                <c:pt idx="3186">
                  <c:v>220</c:v>
                </c:pt>
                <c:pt idx="3187">
                  <c:v>220</c:v>
                </c:pt>
                <c:pt idx="3188">
                  <c:v>182</c:v>
                </c:pt>
                <c:pt idx="3189">
                  <c:v>182</c:v>
                </c:pt>
                <c:pt idx="3190">
                  <c:v>270</c:v>
                </c:pt>
                <c:pt idx="3191">
                  <c:v>182</c:v>
                </c:pt>
                <c:pt idx="3192">
                  <c:v>220</c:v>
                </c:pt>
                <c:pt idx="3193">
                  <c:v>220</c:v>
                </c:pt>
                <c:pt idx="3194">
                  <c:v>220</c:v>
                </c:pt>
                <c:pt idx="3195">
                  <c:v>220</c:v>
                </c:pt>
                <c:pt idx="3196">
                  <c:v>220</c:v>
                </c:pt>
                <c:pt idx="3197">
                  <c:v>220</c:v>
                </c:pt>
                <c:pt idx="3198">
                  <c:v>220</c:v>
                </c:pt>
                <c:pt idx="3199">
                  <c:v>182</c:v>
                </c:pt>
                <c:pt idx="3200">
                  <c:v>182</c:v>
                </c:pt>
                <c:pt idx="3201">
                  <c:v>182</c:v>
                </c:pt>
                <c:pt idx="3202">
                  <c:v>182</c:v>
                </c:pt>
                <c:pt idx="3203">
                  <c:v>182</c:v>
                </c:pt>
                <c:pt idx="3204">
                  <c:v>240</c:v>
                </c:pt>
                <c:pt idx="3205">
                  <c:v>200</c:v>
                </c:pt>
                <c:pt idx="3206">
                  <c:v>240</c:v>
                </c:pt>
                <c:pt idx="3207">
                  <c:v>200</c:v>
                </c:pt>
                <c:pt idx="3208">
                  <c:v>240</c:v>
                </c:pt>
                <c:pt idx="3209">
                  <c:v>200</c:v>
                </c:pt>
                <c:pt idx="3210">
                  <c:v>240</c:v>
                </c:pt>
                <c:pt idx="3211">
                  <c:v>200</c:v>
                </c:pt>
                <c:pt idx="3212">
                  <c:v>240</c:v>
                </c:pt>
                <c:pt idx="3213">
                  <c:v>200</c:v>
                </c:pt>
                <c:pt idx="3214">
                  <c:v>240</c:v>
                </c:pt>
                <c:pt idx="3215">
                  <c:v>195</c:v>
                </c:pt>
                <c:pt idx="3216">
                  <c:v>195</c:v>
                </c:pt>
                <c:pt idx="3217">
                  <c:v>240</c:v>
                </c:pt>
                <c:pt idx="3218">
                  <c:v>240</c:v>
                </c:pt>
                <c:pt idx="3219">
                  <c:v>195</c:v>
                </c:pt>
                <c:pt idx="3220">
                  <c:v>195</c:v>
                </c:pt>
                <c:pt idx="3221">
                  <c:v>240</c:v>
                </c:pt>
                <c:pt idx="3222">
                  <c:v>205</c:v>
                </c:pt>
                <c:pt idx="3223">
                  <c:v>160</c:v>
                </c:pt>
                <c:pt idx="3224">
                  <c:v>205</c:v>
                </c:pt>
                <c:pt idx="3225">
                  <c:v>205</c:v>
                </c:pt>
                <c:pt idx="3226">
                  <c:v>205</c:v>
                </c:pt>
                <c:pt idx="3227">
                  <c:v>205</c:v>
                </c:pt>
                <c:pt idx="3228">
                  <c:v>205</c:v>
                </c:pt>
                <c:pt idx="3229">
                  <c:v>205</c:v>
                </c:pt>
                <c:pt idx="3230">
                  <c:v>205</c:v>
                </c:pt>
                <c:pt idx="3231">
                  <c:v>205</c:v>
                </c:pt>
                <c:pt idx="3232">
                  <c:v>205</c:v>
                </c:pt>
                <c:pt idx="3233">
                  <c:v>205</c:v>
                </c:pt>
                <c:pt idx="3234">
                  <c:v>205</c:v>
                </c:pt>
                <c:pt idx="3235">
                  <c:v>160</c:v>
                </c:pt>
                <c:pt idx="3236">
                  <c:v>205</c:v>
                </c:pt>
                <c:pt idx="3237">
                  <c:v>205</c:v>
                </c:pt>
                <c:pt idx="3238">
                  <c:v>205</c:v>
                </c:pt>
                <c:pt idx="3239">
                  <c:v>205</c:v>
                </c:pt>
                <c:pt idx="3240" formatCode="0">
                  <c:v>221.87209302325581</c:v>
                </c:pt>
                <c:pt idx="3241" formatCode="0">
                  <c:v>221.87209302325581</c:v>
                </c:pt>
                <c:pt idx="3242" formatCode="0">
                  <c:v>221.87209302325581</c:v>
                </c:pt>
                <c:pt idx="3243" formatCode="0">
                  <c:v>221.87209302325581</c:v>
                </c:pt>
                <c:pt idx="3244" formatCode="0">
                  <c:v>221.87209302325581</c:v>
                </c:pt>
                <c:pt idx="3245" formatCode="0">
                  <c:v>221.87209302325581</c:v>
                </c:pt>
                <c:pt idx="3246" formatCode="0">
                  <c:v>221.87209302325581</c:v>
                </c:pt>
                <c:pt idx="3247" formatCode="0">
                  <c:v>221.87209302325581</c:v>
                </c:pt>
                <c:pt idx="3248" formatCode="0">
                  <c:v>221.87209302325581</c:v>
                </c:pt>
                <c:pt idx="3249" formatCode="0">
                  <c:v>221.87209302325581</c:v>
                </c:pt>
                <c:pt idx="3250" formatCode="0">
                  <c:v>221.87209302325581</c:v>
                </c:pt>
                <c:pt idx="3251" formatCode="0">
                  <c:v>221.87209302325581</c:v>
                </c:pt>
                <c:pt idx="3252" formatCode="0">
                  <c:v>221.87209302325581</c:v>
                </c:pt>
                <c:pt idx="3253" formatCode="0">
                  <c:v>221.87209302325581</c:v>
                </c:pt>
                <c:pt idx="3254" formatCode="0">
                  <c:v>221.87209302325581</c:v>
                </c:pt>
                <c:pt idx="3255" formatCode="0">
                  <c:v>221.87209302325581</c:v>
                </c:pt>
                <c:pt idx="3256" formatCode="0">
                  <c:v>221.87209302325581</c:v>
                </c:pt>
                <c:pt idx="3257" formatCode="0">
                  <c:v>221.87209302325581</c:v>
                </c:pt>
                <c:pt idx="3258" formatCode="0">
                  <c:v>221.87209302325581</c:v>
                </c:pt>
                <c:pt idx="3259" formatCode="0">
                  <c:v>221.87209302325581</c:v>
                </c:pt>
                <c:pt idx="3260" formatCode="0">
                  <c:v>221.87209302325581</c:v>
                </c:pt>
                <c:pt idx="3261" formatCode="0">
                  <c:v>221.87209302325581</c:v>
                </c:pt>
                <c:pt idx="3262" formatCode="0">
                  <c:v>221.87209302325581</c:v>
                </c:pt>
                <c:pt idx="3263" formatCode="0">
                  <c:v>221.87209302325581</c:v>
                </c:pt>
                <c:pt idx="3264" formatCode="0">
                  <c:v>221.87209302325581</c:v>
                </c:pt>
                <c:pt idx="3265" formatCode="0">
                  <c:v>221.87209302325581</c:v>
                </c:pt>
                <c:pt idx="3266" formatCode="0">
                  <c:v>221.87209302325581</c:v>
                </c:pt>
                <c:pt idx="3267" formatCode="0">
                  <c:v>221.87209302325581</c:v>
                </c:pt>
                <c:pt idx="3268" formatCode="0">
                  <c:v>221.87209302325581</c:v>
                </c:pt>
                <c:pt idx="3269" formatCode="0">
                  <c:v>221.87209302325581</c:v>
                </c:pt>
                <c:pt idx="3270" formatCode="0">
                  <c:v>221.87209302325581</c:v>
                </c:pt>
                <c:pt idx="3271" formatCode="0">
                  <c:v>221.87209302325581</c:v>
                </c:pt>
                <c:pt idx="3272" formatCode="0">
                  <c:v>221.87209302325581</c:v>
                </c:pt>
                <c:pt idx="3273" formatCode="0">
                  <c:v>221.87209302325581</c:v>
                </c:pt>
                <c:pt idx="3274" formatCode="0">
                  <c:v>221.87209302325581</c:v>
                </c:pt>
                <c:pt idx="3275" formatCode="0">
                  <c:v>221.87209302325581</c:v>
                </c:pt>
                <c:pt idx="3276" formatCode="0">
                  <c:v>221.87209302325581</c:v>
                </c:pt>
                <c:pt idx="3277" formatCode="0">
                  <c:v>221.87209302325581</c:v>
                </c:pt>
                <c:pt idx="3278" formatCode="0">
                  <c:v>221.87209302325581</c:v>
                </c:pt>
                <c:pt idx="3279">
                  <c:v>200</c:v>
                </c:pt>
                <c:pt idx="3280">
                  <c:v>200</c:v>
                </c:pt>
                <c:pt idx="3281">
                  <c:v>200</c:v>
                </c:pt>
                <c:pt idx="3282">
                  <c:v>200</c:v>
                </c:pt>
                <c:pt idx="3283">
                  <c:v>200</c:v>
                </c:pt>
                <c:pt idx="3284">
                  <c:v>200</c:v>
                </c:pt>
                <c:pt idx="3285">
                  <c:v>200</c:v>
                </c:pt>
                <c:pt idx="3286">
                  <c:v>200</c:v>
                </c:pt>
                <c:pt idx="3287">
                  <c:v>197</c:v>
                </c:pt>
                <c:pt idx="3288">
                  <c:v>197</c:v>
                </c:pt>
                <c:pt idx="3289">
                  <c:v>197</c:v>
                </c:pt>
                <c:pt idx="3290">
                  <c:v>197</c:v>
                </c:pt>
                <c:pt idx="3291">
                  <c:v>252</c:v>
                </c:pt>
                <c:pt idx="3292">
                  <c:v>252</c:v>
                </c:pt>
                <c:pt idx="3293">
                  <c:v>197</c:v>
                </c:pt>
                <c:pt idx="3294">
                  <c:v>197</c:v>
                </c:pt>
                <c:pt idx="3295">
                  <c:v>197</c:v>
                </c:pt>
                <c:pt idx="3296">
                  <c:v>197</c:v>
                </c:pt>
                <c:pt idx="3297">
                  <c:v>197</c:v>
                </c:pt>
                <c:pt idx="3298">
                  <c:v>252</c:v>
                </c:pt>
                <c:pt idx="3299">
                  <c:v>252</c:v>
                </c:pt>
                <c:pt idx="3300">
                  <c:v>197</c:v>
                </c:pt>
                <c:pt idx="3301">
                  <c:v>252</c:v>
                </c:pt>
                <c:pt idx="3302">
                  <c:v>252</c:v>
                </c:pt>
                <c:pt idx="3303">
                  <c:v>250</c:v>
                </c:pt>
                <c:pt idx="3304">
                  <c:v>250</c:v>
                </c:pt>
                <c:pt idx="3305">
                  <c:v>250</c:v>
                </c:pt>
                <c:pt idx="3306">
                  <c:v>250</c:v>
                </c:pt>
                <c:pt idx="3307">
                  <c:v>250</c:v>
                </c:pt>
                <c:pt idx="3308">
                  <c:v>250</c:v>
                </c:pt>
                <c:pt idx="3309">
                  <c:v>250</c:v>
                </c:pt>
                <c:pt idx="3310">
                  <c:v>250</c:v>
                </c:pt>
                <c:pt idx="3311">
                  <c:v>250</c:v>
                </c:pt>
                <c:pt idx="3312">
                  <c:v>250</c:v>
                </c:pt>
                <c:pt idx="3313">
                  <c:v>250</c:v>
                </c:pt>
                <c:pt idx="3314">
                  <c:v>250</c:v>
                </c:pt>
                <c:pt idx="3315">
                  <c:v>250</c:v>
                </c:pt>
                <c:pt idx="3316">
                  <c:v>310</c:v>
                </c:pt>
                <c:pt idx="3317">
                  <c:v>250</c:v>
                </c:pt>
                <c:pt idx="3318">
                  <c:v>250</c:v>
                </c:pt>
                <c:pt idx="3319">
                  <c:v>250</c:v>
                </c:pt>
                <c:pt idx="3320">
                  <c:v>250</c:v>
                </c:pt>
                <c:pt idx="3321">
                  <c:v>250</c:v>
                </c:pt>
                <c:pt idx="3322">
                  <c:v>250</c:v>
                </c:pt>
                <c:pt idx="3323">
                  <c:v>310</c:v>
                </c:pt>
                <c:pt idx="3324">
                  <c:v>237</c:v>
                </c:pt>
                <c:pt idx="3325">
                  <c:v>237</c:v>
                </c:pt>
                <c:pt idx="3326">
                  <c:v>237</c:v>
                </c:pt>
                <c:pt idx="3327">
                  <c:v>237</c:v>
                </c:pt>
                <c:pt idx="3328">
                  <c:v>237</c:v>
                </c:pt>
                <c:pt idx="3329">
                  <c:v>237</c:v>
                </c:pt>
                <c:pt idx="3330">
                  <c:v>420</c:v>
                </c:pt>
                <c:pt idx="3331">
                  <c:v>420</c:v>
                </c:pt>
                <c:pt idx="3332">
                  <c:v>420</c:v>
                </c:pt>
                <c:pt idx="3333">
                  <c:v>420</c:v>
                </c:pt>
                <c:pt idx="3334">
                  <c:v>420</c:v>
                </c:pt>
                <c:pt idx="3335">
                  <c:v>420</c:v>
                </c:pt>
                <c:pt idx="3336">
                  <c:v>420</c:v>
                </c:pt>
                <c:pt idx="3337">
                  <c:v>420</c:v>
                </c:pt>
                <c:pt idx="3338">
                  <c:v>420</c:v>
                </c:pt>
                <c:pt idx="3339">
                  <c:v>420</c:v>
                </c:pt>
                <c:pt idx="3340">
                  <c:v>420</c:v>
                </c:pt>
                <c:pt idx="3341">
                  <c:v>420</c:v>
                </c:pt>
                <c:pt idx="3342">
                  <c:v>420</c:v>
                </c:pt>
                <c:pt idx="3343">
                  <c:v>420</c:v>
                </c:pt>
                <c:pt idx="3344">
                  <c:v>420</c:v>
                </c:pt>
                <c:pt idx="3345">
                  <c:v>420</c:v>
                </c:pt>
                <c:pt idx="3346">
                  <c:v>420</c:v>
                </c:pt>
                <c:pt idx="3347">
                  <c:v>420</c:v>
                </c:pt>
                <c:pt idx="3348">
                  <c:v>420</c:v>
                </c:pt>
                <c:pt idx="3349">
                  <c:v>420</c:v>
                </c:pt>
                <c:pt idx="3350">
                  <c:v>420</c:v>
                </c:pt>
                <c:pt idx="3351">
                  <c:v>420</c:v>
                </c:pt>
                <c:pt idx="3352">
                  <c:v>420</c:v>
                </c:pt>
                <c:pt idx="3353">
                  <c:v>420</c:v>
                </c:pt>
                <c:pt idx="3354">
                  <c:v>420</c:v>
                </c:pt>
                <c:pt idx="3355">
                  <c:v>420</c:v>
                </c:pt>
                <c:pt idx="3356">
                  <c:v>420</c:v>
                </c:pt>
                <c:pt idx="3357">
                  <c:v>420</c:v>
                </c:pt>
                <c:pt idx="3358">
                  <c:v>420</c:v>
                </c:pt>
                <c:pt idx="3359">
                  <c:v>420</c:v>
                </c:pt>
                <c:pt idx="3360">
                  <c:v>420</c:v>
                </c:pt>
                <c:pt idx="3361">
                  <c:v>420</c:v>
                </c:pt>
                <c:pt idx="3362">
                  <c:v>403</c:v>
                </c:pt>
                <c:pt idx="3363">
                  <c:v>403</c:v>
                </c:pt>
                <c:pt idx="3364">
                  <c:v>403</c:v>
                </c:pt>
                <c:pt idx="3365">
                  <c:v>403</c:v>
                </c:pt>
                <c:pt idx="3366">
                  <c:v>403</c:v>
                </c:pt>
                <c:pt idx="3367">
                  <c:v>403</c:v>
                </c:pt>
                <c:pt idx="3368">
                  <c:v>403</c:v>
                </c:pt>
                <c:pt idx="3369">
                  <c:v>403</c:v>
                </c:pt>
                <c:pt idx="3370">
                  <c:v>403</c:v>
                </c:pt>
                <c:pt idx="3371">
                  <c:v>403</c:v>
                </c:pt>
                <c:pt idx="3372">
                  <c:v>403</c:v>
                </c:pt>
                <c:pt idx="3373">
                  <c:v>403</c:v>
                </c:pt>
                <c:pt idx="3374">
                  <c:v>403</c:v>
                </c:pt>
                <c:pt idx="3375">
                  <c:v>403</c:v>
                </c:pt>
                <c:pt idx="3376">
                  <c:v>403</c:v>
                </c:pt>
                <c:pt idx="3377">
                  <c:v>403</c:v>
                </c:pt>
                <c:pt idx="3378">
                  <c:v>403</c:v>
                </c:pt>
                <c:pt idx="3379">
                  <c:v>403</c:v>
                </c:pt>
                <c:pt idx="3380">
                  <c:v>403</c:v>
                </c:pt>
                <c:pt idx="3381">
                  <c:v>403</c:v>
                </c:pt>
                <c:pt idx="3382">
                  <c:v>403</c:v>
                </c:pt>
                <c:pt idx="3383">
                  <c:v>403</c:v>
                </c:pt>
                <c:pt idx="3384">
                  <c:v>403</c:v>
                </c:pt>
                <c:pt idx="3385">
                  <c:v>403</c:v>
                </c:pt>
                <c:pt idx="3386">
                  <c:v>403</c:v>
                </c:pt>
                <c:pt idx="3387">
                  <c:v>403</c:v>
                </c:pt>
                <c:pt idx="3388">
                  <c:v>403</c:v>
                </c:pt>
                <c:pt idx="3389">
                  <c:v>403</c:v>
                </c:pt>
                <c:pt idx="3390">
                  <c:v>403</c:v>
                </c:pt>
                <c:pt idx="3391">
                  <c:v>403</c:v>
                </c:pt>
                <c:pt idx="3392">
                  <c:v>403</c:v>
                </c:pt>
                <c:pt idx="3393">
                  <c:v>403</c:v>
                </c:pt>
                <c:pt idx="3394">
                  <c:v>403</c:v>
                </c:pt>
                <c:pt idx="3395">
                  <c:v>403</c:v>
                </c:pt>
                <c:pt idx="3396">
                  <c:v>403</c:v>
                </c:pt>
                <c:pt idx="3397">
                  <c:v>403</c:v>
                </c:pt>
                <c:pt idx="3398">
                  <c:v>403</c:v>
                </c:pt>
                <c:pt idx="3399">
                  <c:v>403</c:v>
                </c:pt>
                <c:pt idx="3400">
                  <c:v>403</c:v>
                </c:pt>
                <c:pt idx="3401">
                  <c:v>403</c:v>
                </c:pt>
                <c:pt idx="3402">
                  <c:v>403</c:v>
                </c:pt>
                <c:pt idx="3403">
                  <c:v>403</c:v>
                </c:pt>
                <c:pt idx="3404">
                  <c:v>403</c:v>
                </c:pt>
                <c:pt idx="3405">
                  <c:v>403</c:v>
                </c:pt>
                <c:pt idx="3406">
                  <c:v>403</c:v>
                </c:pt>
                <c:pt idx="3407">
                  <c:v>403</c:v>
                </c:pt>
                <c:pt idx="3408">
                  <c:v>403</c:v>
                </c:pt>
                <c:pt idx="3409">
                  <c:v>403</c:v>
                </c:pt>
                <c:pt idx="3410">
                  <c:v>345</c:v>
                </c:pt>
                <c:pt idx="3411">
                  <c:v>345</c:v>
                </c:pt>
                <c:pt idx="3412">
                  <c:v>345</c:v>
                </c:pt>
                <c:pt idx="3413">
                  <c:v>345</c:v>
                </c:pt>
                <c:pt idx="3414">
                  <c:v>295</c:v>
                </c:pt>
                <c:pt idx="3415">
                  <c:v>345</c:v>
                </c:pt>
                <c:pt idx="3416">
                  <c:v>285</c:v>
                </c:pt>
                <c:pt idx="3417">
                  <c:v>345</c:v>
                </c:pt>
                <c:pt idx="3418">
                  <c:v>285</c:v>
                </c:pt>
                <c:pt idx="3419">
                  <c:v>345</c:v>
                </c:pt>
                <c:pt idx="3420">
                  <c:v>255</c:v>
                </c:pt>
                <c:pt idx="3421">
                  <c:v>255</c:v>
                </c:pt>
                <c:pt idx="3422">
                  <c:v>272</c:v>
                </c:pt>
                <c:pt idx="3423">
                  <c:v>321</c:v>
                </c:pt>
                <c:pt idx="3424">
                  <c:v>321</c:v>
                </c:pt>
                <c:pt idx="3425">
                  <c:v>321</c:v>
                </c:pt>
                <c:pt idx="3426">
                  <c:v>321</c:v>
                </c:pt>
                <c:pt idx="3427">
                  <c:v>321</c:v>
                </c:pt>
                <c:pt idx="3428">
                  <c:v>321</c:v>
                </c:pt>
                <c:pt idx="3429">
                  <c:v>202</c:v>
                </c:pt>
                <c:pt idx="3430">
                  <c:v>202</c:v>
                </c:pt>
                <c:pt idx="3431">
                  <c:v>272</c:v>
                </c:pt>
                <c:pt idx="3432">
                  <c:v>272</c:v>
                </c:pt>
                <c:pt idx="3433">
                  <c:v>272</c:v>
                </c:pt>
                <c:pt idx="3434">
                  <c:v>272</c:v>
                </c:pt>
                <c:pt idx="3435">
                  <c:v>272</c:v>
                </c:pt>
                <c:pt idx="3436">
                  <c:v>272</c:v>
                </c:pt>
                <c:pt idx="3437">
                  <c:v>272</c:v>
                </c:pt>
                <c:pt idx="3438">
                  <c:v>272</c:v>
                </c:pt>
                <c:pt idx="3439">
                  <c:v>321</c:v>
                </c:pt>
                <c:pt idx="3440">
                  <c:v>321</c:v>
                </c:pt>
                <c:pt idx="3441">
                  <c:v>321</c:v>
                </c:pt>
                <c:pt idx="3442">
                  <c:v>321</c:v>
                </c:pt>
                <c:pt idx="3443">
                  <c:v>321</c:v>
                </c:pt>
                <c:pt idx="3444">
                  <c:v>321</c:v>
                </c:pt>
                <c:pt idx="3445">
                  <c:v>202</c:v>
                </c:pt>
                <c:pt idx="3446">
                  <c:v>202</c:v>
                </c:pt>
                <c:pt idx="3447">
                  <c:v>272</c:v>
                </c:pt>
                <c:pt idx="3448">
                  <c:v>272</c:v>
                </c:pt>
                <c:pt idx="3449">
                  <c:v>272</c:v>
                </c:pt>
                <c:pt idx="3450">
                  <c:v>272</c:v>
                </c:pt>
                <c:pt idx="3451">
                  <c:v>272</c:v>
                </c:pt>
                <c:pt idx="3452">
                  <c:v>272</c:v>
                </c:pt>
                <c:pt idx="3453">
                  <c:v>272</c:v>
                </c:pt>
                <c:pt idx="3454">
                  <c:v>310</c:v>
                </c:pt>
                <c:pt idx="3455">
                  <c:v>310</c:v>
                </c:pt>
                <c:pt idx="3456">
                  <c:v>310</c:v>
                </c:pt>
                <c:pt idx="3457">
                  <c:v>310</c:v>
                </c:pt>
                <c:pt idx="3458">
                  <c:v>310</c:v>
                </c:pt>
                <c:pt idx="3459">
                  <c:v>310</c:v>
                </c:pt>
                <c:pt idx="3460">
                  <c:v>310</c:v>
                </c:pt>
                <c:pt idx="3461">
                  <c:v>335</c:v>
                </c:pt>
                <c:pt idx="3462">
                  <c:v>404</c:v>
                </c:pt>
                <c:pt idx="3463">
                  <c:v>237</c:v>
                </c:pt>
                <c:pt idx="3464">
                  <c:v>335</c:v>
                </c:pt>
                <c:pt idx="3465">
                  <c:v>404</c:v>
                </c:pt>
                <c:pt idx="3466">
                  <c:v>237</c:v>
                </c:pt>
                <c:pt idx="3467">
                  <c:v>335</c:v>
                </c:pt>
                <c:pt idx="3468">
                  <c:v>265</c:v>
                </c:pt>
                <c:pt idx="3469">
                  <c:v>335</c:v>
                </c:pt>
                <c:pt idx="3470" formatCode="0">
                  <c:v>313.5263157894737</c:v>
                </c:pt>
                <c:pt idx="3471">
                  <c:v>335</c:v>
                </c:pt>
                <c:pt idx="3472">
                  <c:v>265</c:v>
                </c:pt>
                <c:pt idx="3473">
                  <c:v>335</c:v>
                </c:pt>
                <c:pt idx="3474">
                  <c:v>335</c:v>
                </c:pt>
                <c:pt idx="3475">
                  <c:v>265</c:v>
                </c:pt>
                <c:pt idx="3476">
                  <c:v>335</c:v>
                </c:pt>
                <c:pt idx="3477">
                  <c:v>335</c:v>
                </c:pt>
                <c:pt idx="3478">
                  <c:v>265</c:v>
                </c:pt>
                <c:pt idx="3479">
                  <c:v>335</c:v>
                </c:pt>
                <c:pt idx="3480">
                  <c:v>304</c:v>
                </c:pt>
                <c:pt idx="3481">
                  <c:v>304</c:v>
                </c:pt>
                <c:pt idx="3482">
                  <c:v>304</c:v>
                </c:pt>
                <c:pt idx="3483">
                  <c:v>304</c:v>
                </c:pt>
                <c:pt idx="3484">
                  <c:v>304</c:v>
                </c:pt>
                <c:pt idx="3485">
                  <c:v>304</c:v>
                </c:pt>
                <c:pt idx="3486">
                  <c:v>304</c:v>
                </c:pt>
                <c:pt idx="3487">
                  <c:v>304</c:v>
                </c:pt>
                <c:pt idx="3488">
                  <c:v>304</c:v>
                </c:pt>
                <c:pt idx="3489">
                  <c:v>304</c:v>
                </c:pt>
                <c:pt idx="3490">
                  <c:v>304</c:v>
                </c:pt>
                <c:pt idx="3491">
                  <c:v>410</c:v>
                </c:pt>
                <c:pt idx="3492">
                  <c:v>304</c:v>
                </c:pt>
                <c:pt idx="3493">
                  <c:v>304</c:v>
                </c:pt>
                <c:pt idx="3494">
                  <c:v>304</c:v>
                </c:pt>
                <c:pt idx="3495">
                  <c:v>304</c:v>
                </c:pt>
                <c:pt idx="3496">
                  <c:v>304</c:v>
                </c:pt>
                <c:pt idx="3497">
                  <c:v>304</c:v>
                </c:pt>
                <c:pt idx="3498">
                  <c:v>304</c:v>
                </c:pt>
                <c:pt idx="3499">
                  <c:v>304</c:v>
                </c:pt>
                <c:pt idx="3500">
                  <c:v>304</c:v>
                </c:pt>
                <c:pt idx="3501">
                  <c:v>304</c:v>
                </c:pt>
                <c:pt idx="3502">
                  <c:v>304</c:v>
                </c:pt>
                <c:pt idx="3503">
                  <c:v>304</c:v>
                </c:pt>
                <c:pt idx="3504">
                  <c:v>410</c:v>
                </c:pt>
                <c:pt idx="3505">
                  <c:v>304</c:v>
                </c:pt>
                <c:pt idx="3506">
                  <c:v>304</c:v>
                </c:pt>
                <c:pt idx="3507">
                  <c:v>304</c:v>
                </c:pt>
                <c:pt idx="3508">
                  <c:v>304</c:v>
                </c:pt>
                <c:pt idx="3509">
                  <c:v>304</c:v>
                </c:pt>
                <c:pt idx="3510">
                  <c:v>304</c:v>
                </c:pt>
                <c:pt idx="3511">
                  <c:v>304</c:v>
                </c:pt>
                <c:pt idx="3512">
                  <c:v>304</c:v>
                </c:pt>
                <c:pt idx="3513">
                  <c:v>304</c:v>
                </c:pt>
                <c:pt idx="3514">
                  <c:v>304</c:v>
                </c:pt>
                <c:pt idx="3515">
                  <c:v>304</c:v>
                </c:pt>
                <c:pt idx="3516">
                  <c:v>410</c:v>
                </c:pt>
                <c:pt idx="3517">
                  <c:v>304</c:v>
                </c:pt>
                <c:pt idx="3518">
                  <c:v>410</c:v>
                </c:pt>
                <c:pt idx="3519">
                  <c:v>304</c:v>
                </c:pt>
                <c:pt idx="3520">
                  <c:v>304</c:v>
                </c:pt>
                <c:pt idx="3521">
                  <c:v>304</c:v>
                </c:pt>
                <c:pt idx="3522">
                  <c:v>304</c:v>
                </c:pt>
                <c:pt idx="3523">
                  <c:v>304</c:v>
                </c:pt>
                <c:pt idx="3524">
                  <c:v>304</c:v>
                </c:pt>
                <c:pt idx="3525">
                  <c:v>304</c:v>
                </c:pt>
                <c:pt idx="3526">
                  <c:v>304</c:v>
                </c:pt>
                <c:pt idx="3527">
                  <c:v>304</c:v>
                </c:pt>
                <c:pt idx="3528">
                  <c:v>304</c:v>
                </c:pt>
                <c:pt idx="3529">
                  <c:v>304</c:v>
                </c:pt>
                <c:pt idx="3530">
                  <c:v>304</c:v>
                </c:pt>
                <c:pt idx="3531">
                  <c:v>304</c:v>
                </c:pt>
                <c:pt idx="3532">
                  <c:v>304</c:v>
                </c:pt>
                <c:pt idx="3533">
                  <c:v>305</c:v>
                </c:pt>
                <c:pt idx="3534">
                  <c:v>305</c:v>
                </c:pt>
                <c:pt idx="3535">
                  <c:v>305</c:v>
                </c:pt>
                <c:pt idx="3536">
                  <c:v>305</c:v>
                </c:pt>
                <c:pt idx="3537">
                  <c:v>305</c:v>
                </c:pt>
                <c:pt idx="3538">
                  <c:v>305</c:v>
                </c:pt>
                <c:pt idx="3539">
                  <c:v>305</c:v>
                </c:pt>
                <c:pt idx="3540">
                  <c:v>305</c:v>
                </c:pt>
                <c:pt idx="3541">
                  <c:v>305</c:v>
                </c:pt>
                <c:pt idx="3542">
                  <c:v>410</c:v>
                </c:pt>
                <c:pt idx="3543">
                  <c:v>410</c:v>
                </c:pt>
                <c:pt idx="3544">
                  <c:v>304</c:v>
                </c:pt>
                <c:pt idx="3545">
                  <c:v>304</c:v>
                </c:pt>
                <c:pt idx="3546">
                  <c:v>304</c:v>
                </c:pt>
                <c:pt idx="3547">
                  <c:v>304</c:v>
                </c:pt>
                <c:pt idx="3548">
                  <c:v>304</c:v>
                </c:pt>
                <c:pt idx="3549">
                  <c:v>304</c:v>
                </c:pt>
                <c:pt idx="3550">
                  <c:v>304</c:v>
                </c:pt>
                <c:pt idx="3551">
                  <c:v>304</c:v>
                </c:pt>
                <c:pt idx="3552">
                  <c:v>304</c:v>
                </c:pt>
                <c:pt idx="3553">
                  <c:v>304</c:v>
                </c:pt>
                <c:pt idx="3554">
                  <c:v>304</c:v>
                </c:pt>
                <c:pt idx="3555">
                  <c:v>304</c:v>
                </c:pt>
                <c:pt idx="3556">
                  <c:v>265</c:v>
                </c:pt>
                <c:pt idx="3557">
                  <c:v>420</c:v>
                </c:pt>
                <c:pt idx="3558">
                  <c:v>420</c:v>
                </c:pt>
                <c:pt idx="3559">
                  <c:v>265</c:v>
                </c:pt>
                <c:pt idx="3560">
                  <c:v>335</c:v>
                </c:pt>
                <c:pt idx="3561">
                  <c:v>335</c:v>
                </c:pt>
                <c:pt idx="3562">
                  <c:v>265</c:v>
                </c:pt>
                <c:pt idx="3563">
                  <c:v>265</c:v>
                </c:pt>
                <c:pt idx="3564">
                  <c:v>268</c:v>
                </c:pt>
                <c:pt idx="3565">
                  <c:v>420</c:v>
                </c:pt>
                <c:pt idx="3566">
                  <c:v>420</c:v>
                </c:pt>
                <c:pt idx="3567">
                  <c:v>268</c:v>
                </c:pt>
                <c:pt idx="3568">
                  <c:v>335</c:v>
                </c:pt>
                <c:pt idx="3569">
                  <c:v>335</c:v>
                </c:pt>
                <c:pt idx="3570">
                  <c:v>268</c:v>
                </c:pt>
                <c:pt idx="3571">
                  <c:v>268</c:v>
                </c:pt>
                <c:pt idx="3572">
                  <c:v>268</c:v>
                </c:pt>
                <c:pt idx="3573">
                  <c:v>420</c:v>
                </c:pt>
                <c:pt idx="3574">
                  <c:v>420</c:v>
                </c:pt>
                <c:pt idx="3575">
                  <c:v>268</c:v>
                </c:pt>
                <c:pt idx="3576">
                  <c:v>268</c:v>
                </c:pt>
                <c:pt idx="3577">
                  <c:v>268</c:v>
                </c:pt>
                <c:pt idx="3578">
                  <c:v>268</c:v>
                </c:pt>
                <c:pt idx="3579">
                  <c:v>268</c:v>
                </c:pt>
                <c:pt idx="3580">
                  <c:v>268</c:v>
                </c:pt>
                <c:pt idx="3581">
                  <c:v>268</c:v>
                </c:pt>
                <c:pt idx="3582">
                  <c:v>272</c:v>
                </c:pt>
                <c:pt idx="3583">
                  <c:v>420</c:v>
                </c:pt>
                <c:pt idx="3584">
                  <c:v>420</c:v>
                </c:pt>
                <c:pt idx="3585">
                  <c:v>272</c:v>
                </c:pt>
                <c:pt idx="3586">
                  <c:v>272</c:v>
                </c:pt>
                <c:pt idx="3587">
                  <c:v>272</c:v>
                </c:pt>
                <c:pt idx="3588">
                  <c:v>272</c:v>
                </c:pt>
                <c:pt idx="3589">
                  <c:v>272</c:v>
                </c:pt>
                <c:pt idx="3590">
                  <c:v>272</c:v>
                </c:pt>
                <c:pt idx="3591">
                  <c:v>272</c:v>
                </c:pt>
                <c:pt idx="3592">
                  <c:v>318</c:v>
                </c:pt>
                <c:pt idx="3593">
                  <c:v>318</c:v>
                </c:pt>
                <c:pt idx="3594">
                  <c:v>318</c:v>
                </c:pt>
                <c:pt idx="3595">
                  <c:v>318</c:v>
                </c:pt>
                <c:pt idx="3596">
                  <c:v>318</c:v>
                </c:pt>
                <c:pt idx="3597">
                  <c:v>270</c:v>
                </c:pt>
                <c:pt idx="3598">
                  <c:v>270</c:v>
                </c:pt>
                <c:pt idx="3599">
                  <c:v>420</c:v>
                </c:pt>
                <c:pt idx="3600">
                  <c:v>420</c:v>
                </c:pt>
                <c:pt idx="3601">
                  <c:v>272</c:v>
                </c:pt>
                <c:pt idx="3602">
                  <c:v>272</c:v>
                </c:pt>
                <c:pt idx="3603">
                  <c:v>272</c:v>
                </c:pt>
                <c:pt idx="3604">
                  <c:v>272</c:v>
                </c:pt>
                <c:pt idx="3605">
                  <c:v>272</c:v>
                </c:pt>
                <c:pt idx="3606">
                  <c:v>272</c:v>
                </c:pt>
                <c:pt idx="3607">
                  <c:v>272</c:v>
                </c:pt>
                <c:pt idx="3608">
                  <c:v>272</c:v>
                </c:pt>
                <c:pt idx="3609">
                  <c:v>318</c:v>
                </c:pt>
                <c:pt idx="3610">
                  <c:v>318</c:v>
                </c:pt>
                <c:pt idx="3611">
                  <c:v>318</c:v>
                </c:pt>
                <c:pt idx="3612">
                  <c:v>318</c:v>
                </c:pt>
                <c:pt idx="3613">
                  <c:v>318</c:v>
                </c:pt>
                <c:pt idx="3614">
                  <c:v>318</c:v>
                </c:pt>
                <c:pt idx="3615">
                  <c:v>318</c:v>
                </c:pt>
                <c:pt idx="3616">
                  <c:v>318</c:v>
                </c:pt>
                <c:pt idx="3617">
                  <c:v>318</c:v>
                </c:pt>
                <c:pt idx="3618">
                  <c:v>318</c:v>
                </c:pt>
                <c:pt idx="3619">
                  <c:v>270</c:v>
                </c:pt>
                <c:pt idx="3620">
                  <c:v>270</c:v>
                </c:pt>
                <c:pt idx="3621">
                  <c:v>270</c:v>
                </c:pt>
                <c:pt idx="3622">
                  <c:v>270</c:v>
                </c:pt>
                <c:pt idx="3623">
                  <c:v>318</c:v>
                </c:pt>
                <c:pt idx="3624">
                  <c:v>318</c:v>
                </c:pt>
                <c:pt idx="3625">
                  <c:v>318</c:v>
                </c:pt>
                <c:pt idx="3626">
                  <c:v>318</c:v>
                </c:pt>
                <c:pt idx="3627">
                  <c:v>270</c:v>
                </c:pt>
                <c:pt idx="3628">
                  <c:v>270</c:v>
                </c:pt>
                <c:pt idx="3629">
                  <c:v>318</c:v>
                </c:pt>
                <c:pt idx="3630">
                  <c:v>318</c:v>
                </c:pt>
                <c:pt idx="3631">
                  <c:v>318</c:v>
                </c:pt>
                <c:pt idx="3632">
                  <c:v>318</c:v>
                </c:pt>
                <c:pt idx="3633">
                  <c:v>318</c:v>
                </c:pt>
                <c:pt idx="3634">
                  <c:v>318</c:v>
                </c:pt>
                <c:pt idx="3635">
                  <c:v>318</c:v>
                </c:pt>
                <c:pt idx="3636">
                  <c:v>318</c:v>
                </c:pt>
                <c:pt idx="3637">
                  <c:v>318</c:v>
                </c:pt>
                <c:pt idx="3638">
                  <c:v>318</c:v>
                </c:pt>
                <c:pt idx="3639">
                  <c:v>270</c:v>
                </c:pt>
                <c:pt idx="3640">
                  <c:v>270</c:v>
                </c:pt>
                <c:pt idx="3641">
                  <c:v>270</c:v>
                </c:pt>
                <c:pt idx="3642">
                  <c:v>270</c:v>
                </c:pt>
                <c:pt idx="3643">
                  <c:v>318</c:v>
                </c:pt>
                <c:pt idx="3644">
                  <c:v>318</c:v>
                </c:pt>
                <c:pt idx="3645">
                  <c:v>318</c:v>
                </c:pt>
                <c:pt idx="3646">
                  <c:v>318</c:v>
                </c:pt>
                <c:pt idx="3647">
                  <c:v>270</c:v>
                </c:pt>
                <c:pt idx="3648">
                  <c:v>270</c:v>
                </c:pt>
                <c:pt idx="3649">
                  <c:v>270</c:v>
                </c:pt>
                <c:pt idx="3650">
                  <c:v>270</c:v>
                </c:pt>
                <c:pt idx="3651">
                  <c:v>318</c:v>
                </c:pt>
                <c:pt idx="3652">
                  <c:v>318</c:v>
                </c:pt>
                <c:pt idx="3653">
                  <c:v>318</c:v>
                </c:pt>
                <c:pt idx="3654">
                  <c:v>318</c:v>
                </c:pt>
                <c:pt idx="3655">
                  <c:v>318</c:v>
                </c:pt>
                <c:pt idx="3656">
                  <c:v>304</c:v>
                </c:pt>
                <c:pt idx="3657">
                  <c:v>304</c:v>
                </c:pt>
                <c:pt idx="3658">
                  <c:v>304</c:v>
                </c:pt>
                <c:pt idx="3659">
                  <c:v>304</c:v>
                </c:pt>
                <c:pt idx="3660">
                  <c:v>304</c:v>
                </c:pt>
                <c:pt idx="3661">
                  <c:v>270</c:v>
                </c:pt>
                <c:pt idx="3662">
                  <c:v>270</c:v>
                </c:pt>
                <c:pt idx="3663">
                  <c:v>270</c:v>
                </c:pt>
                <c:pt idx="3664">
                  <c:v>270</c:v>
                </c:pt>
                <c:pt idx="3665">
                  <c:v>270</c:v>
                </c:pt>
                <c:pt idx="3666">
                  <c:v>270</c:v>
                </c:pt>
                <c:pt idx="3667">
                  <c:v>304</c:v>
                </c:pt>
                <c:pt idx="3668">
                  <c:v>304</c:v>
                </c:pt>
                <c:pt idx="3669">
                  <c:v>304</c:v>
                </c:pt>
                <c:pt idx="3670">
                  <c:v>304</c:v>
                </c:pt>
                <c:pt idx="3671">
                  <c:v>270</c:v>
                </c:pt>
                <c:pt idx="3672">
                  <c:v>270</c:v>
                </c:pt>
                <c:pt idx="3673">
                  <c:v>270</c:v>
                </c:pt>
                <c:pt idx="3674">
                  <c:v>270</c:v>
                </c:pt>
                <c:pt idx="3675">
                  <c:v>270</c:v>
                </c:pt>
                <c:pt idx="3676">
                  <c:v>270</c:v>
                </c:pt>
                <c:pt idx="3677">
                  <c:v>304</c:v>
                </c:pt>
                <c:pt idx="3678">
                  <c:v>304</c:v>
                </c:pt>
                <c:pt idx="3679">
                  <c:v>304</c:v>
                </c:pt>
                <c:pt idx="3680">
                  <c:v>304</c:v>
                </c:pt>
                <c:pt idx="3681">
                  <c:v>304</c:v>
                </c:pt>
                <c:pt idx="3682">
                  <c:v>270</c:v>
                </c:pt>
                <c:pt idx="3683">
                  <c:v>304</c:v>
                </c:pt>
                <c:pt idx="3684">
                  <c:v>304</c:v>
                </c:pt>
                <c:pt idx="3685">
                  <c:v>304</c:v>
                </c:pt>
                <c:pt idx="3686">
                  <c:v>304</c:v>
                </c:pt>
                <c:pt idx="3687">
                  <c:v>270</c:v>
                </c:pt>
                <c:pt idx="3688">
                  <c:v>270</c:v>
                </c:pt>
                <c:pt idx="3689">
                  <c:v>270</c:v>
                </c:pt>
                <c:pt idx="3690">
                  <c:v>270</c:v>
                </c:pt>
                <c:pt idx="3691">
                  <c:v>270</c:v>
                </c:pt>
                <c:pt idx="3692">
                  <c:v>263</c:v>
                </c:pt>
                <c:pt idx="3693">
                  <c:v>304</c:v>
                </c:pt>
                <c:pt idx="3694">
                  <c:v>263</c:v>
                </c:pt>
                <c:pt idx="3695">
                  <c:v>304</c:v>
                </c:pt>
                <c:pt idx="3696">
                  <c:v>263</c:v>
                </c:pt>
                <c:pt idx="3697">
                  <c:v>304</c:v>
                </c:pt>
                <c:pt idx="3698">
                  <c:v>263</c:v>
                </c:pt>
                <c:pt idx="3699">
                  <c:v>304</c:v>
                </c:pt>
                <c:pt idx="3700">
                  <c:v>210</c:v>
                </c:pt>
                <c:pt idx="3701">
                  <c:v>255</c:v>
                </c:pt>
                <c:pt idx="3702">
                  <c:v>210</c:v>
                </c:pt>
                <c:pt idx="3703">
                  <c:v>255</c:v>
                </c:pt>
                <c:pt idx="3704">
                  <c:v>210</c:v>
                </c:pt>
                <c:pt idx="3705">
                  <c:v>255</c:v>
                </c:pt>
                <c:pt idx="3706">
                  <c:v>220</c:v>
                </c:pt>
                <c:pt idx="3707">
                  <c:v>220</c:v>
                </c:pt>
                <c:pt idx="3708">
                  <c:v>640</c:v>
                </c:pt>
                <c:pt idx="3709">
                  <c:v>640</c:v>
                </c:pt>
                <c:pt idx="3710">
                  <c:v>640</c:v>
                </c:pt>
                <c:pt idx="3711">
                  <c:v>556</c:v>
                </c:pt>
                <c:pt idx="3712">
                  <c:v>556</c:v>
                </c:pt>
                <c:pt idx="3713">
                  <c:v>556</c:v>
                </c:pt>
                <c:pt idx="3714">
                  <c:v>556</c:v>
                </c:pt>
                <c:pt idx="3715">
                  <c:v>556</c:v>
                </c:pt>
                <c:pt idx="3716">
                  <c:v>556</c:v>
                </c:pt>
                <c:pt idx="3717">
                  <c:v>556</c:v>
                </c:pt>
                <c:pt idx="3718">
                  <c:v>556</c:v>
                </c:pt>
                <c:pt idx="3719">
                  <c:v>556</c:v>
                </c:pt>
                <c:pt idx="3720">
                  <c:v>556</c:v>
                </c:pt>
                <c:pt idx="3721">
                  <c:v>556</c:v>
                </c:pt>
                <c:pt idx="3722">
                  <c:v>556</c:v>
                </c:pt>
                <c:pt idx="3723">
                  <c:v>556</c:v>
                </c:pt>
                <c:pt idx="3724">
                  <c:v>556</c:v>
                </c:pt>
                <c:pt idx="3725">
                  <c:v>556</c:v>
                </c:pt>
                <c:pt idx="3726">
                  <c:v>400</c:v>
                </c:pt>
                <c:pt idx="3727">
                  <c:v>400</c:v>
                </c:pt>
                <c:pt idx="3728">
                  <c:v>400</c:v>
                </c:pt>
                <c:pt idx="3729">
                  <c:v>400</c:v>
                </c:pt>
                <c:pt idx="3730">
                  <c:v>420</c:v>
                </c:pt>
                <c:pt idx="3731">
                  <c:v>420</c:v>
                </c:pt>
                <c:pt idx="3732">
                  <c:v>420</c:v>
                </c:pt>
                <c:pt idx="3733">
                  <c:v>420</c:v>
                </c:pt>
                <c:pt idx="3734">
                  <c:v>420</c:v>
                </c:pt>
                <c:pt idx="3735">
                  <c:v>420</c:v>
                </c:pt>
                <c:pt idx="3736">
                  <c:v>420</c:v>
                </c:pt>
                <c:pt idx="3737">
                  <c:v>420</c:v>
                </c:pt>
                <c:pt idx="3738">
                  <c:v>420</c:v>
                </c:pt>
                <c:pt idx="3739">
                  <c:v>420</c:v>
                </c:pt>
                <c:pt idx="3740">
                  <c:v>420</c:v>
                </c:pt>
                <c:pt idx="3741">
                  <c:v>420</c:v>
                </c:pt>
                <c:pt idx="3742">
                  <c:v>420</c:v>
                </c:pt>
                <c:pt idx="3743">
                  <c:v>420</c:v>
                </c:pt>
                <c:pt idx="3744">
                  <c:v>420</c:v>
                </c:pt>
                <c:pt idx="3745">
                  <c:v>420</c:v>
                </c:pt>
                <c:pt idx="3746">
                  <c:v>420</c:v>
                </c:pt>
                <c:pt idx="3747">
                  <c:v>420</c:v>
                </c:pt>
                <c:pt idx="3748">
                  <c:v>420</c:v>
                </c:pt>
                <c:pt idx="3749">
                  <c:v>420</c:v>
                </c:pt>
                <c:pt idx="3750">
                  <c:v>420</c:v>
                </c:pt>
                <c:pt idx="3751">
                  <c:v>420</c:v>
                </c:pt>
                <c:pt idx="3752">
                  <c:v>420</c:v>
                </c:pt>
                <c:pt idx="3753">
                  <c:v>420</c:v>
                </c:pt>
                <c:pt idx="3754">
                  <c:v>420</c:v>
                </c:pt>
                <c:pt idx="3755">
                  <c:v>420</c:v>
                </c:pt>
                <c:pt idx="3756">
                  <c:v>420</c:v>
                </c:pt>
                <c:pt idx="3757">
                  <c:v>420</c:v>
                </c:pt>
                <c:pt idx="3758">
                  <c:v>420</c:v>
                </c:pt>
                <c:pt idx="3759">
                  <c:v>420</c:v>
                </c:pt>
                <c:pt idx="3760">
                  <c:v>420</c:v>
                </c:pt>
                <c:pt idx="3761">
                  <c:v>420</c:v>
                </c:pt>
                <c:pt idx="3762">
                  <c:v>403</c:v>
                </c:pt>
                <c:pt idx="3763">
                  <c:v>403</c:v>
                </c:pt>
                <c:pt idx="3764">
                  <c:v>403</c:v>
                </c:pt>
                <c:pt idx="3765">
                  <c:v>403</c:v>
                </c:pt>
                <c:pt idx="3766">
                  <c:v>403</c:v>
                </c:pt>
                <c:pt idx="3767">
                  <c:v>403</c:v>
                </c:pt>
                <c:pt idx="3768">
                  <c:v>403</c:v>
                </c:pt>
                <c:pt idx="3769">
                  <c:v>403</c:v>
                </c:pt>
                <c:pt idx="3770">
                  <c:v>403</c:v>
                </c:pt>
                <c:pt idx="3771">
                  <c:v>403</c:v>
                </c:pt>
                <c:pt idx="3772">
                  <c:v>403</c:v>
                </c:pt>
                <c:pt idx="3773">
                  <c:v>403</c:v>
                </c:pt>
                <c:pt idx="3774">
                  <c:v>403</c:v>
                </c:pt>
                <c:pt idx="3775">
                  <c:v>403</c:v>
                </c:pt>
                <c:pt idx="3776">
                  <c:v>403</c:v>
                </c:pt>
                <c:pt idx="3777">
                  <c:v>403</c:v>
                </c:pt>
                <c:pt idx="3778">
                  <c:v>403</c:v>
                </c:pt>
                <c:pt idx="3779">
                  <c:v>403</c:v>
                </c:pt>
                <c:pt idx="3780">
                  <c:v>403</c:v>
                </c:pt>
                <c:pt idx="3781">
                  <c:v>403</c:v>
                </c:pt>
                <c:pt idx="3782">
                  <c:v>403</c:v>
                </c:pt>
                <c:pt idx="3783">
                  <c:v>403</c:v>
                </c:pt>
                <c:pt idx="3784">
                  <c:v>403</c:v>
                </c:pt>
                <c:pt idx="3785">
                  <c:v>403</c:v>
                </c:pt>
                <c:pt idx="3786">
                  <c:v>403</c:v>
                </c:pt>
                <c:pt idx="3787">
                  <c:v>403</c:v>
                </c:pt>
                <c:pt idx="3788">
                  <c:v>403</c:v>
                </c:pt>
                <c:pt idx="3789">
                  <c:v>403</c:v>
                </c:pt>
                <c:pt idx="3790">
                  <c:v>403</c:v>
                </c:pt>
                <c:pt idx="3791">
                  <c:v>403</c:v>
                </c:pt>
                <c:pt idx="3792">
                  <c:v>403</c:v>
                </c:pt>
                <c:pt idx="3793">
                  <c:v>403</c:v>
                </c:pt>
                <c:pt idx="3794">
                  <c:v>403</c:v>
                </c:pt>
                <c:pt idx="3795">
                  <c:v>403</c:v>
                </c:pt>
                <c:pt idx="3796">
                  <c:v>403</c:v>
                </c:pt>
                <c:pt idx="3797">
                  <c:v>403</c:v>
                </c:pt>
                <c:pt idx="3798">
                  <c:v>403</c:v>
                </c:pt>
                <c:pt idx="3799">
                  <c:v>403</c:v>
                </c:pt>
                <c:pt idx="3800">
                  <c:v>403</c:v>
                </c:pt>
                <c:pt idx="3801">
                  <c:v>403</c:v>
                </c:pt>
                <c:pt idx="3802">
                  <c:v>403</c:v>
                </c:pt>
                <c:pt idx="3803">
                  <c:v>403</c:v>
                </c:pt>
                <c:pt idx="3804">
                  <c:v>403</c:v>
                </c:pt>
                <c:pt idx="3805">
                  <c:v>403</c:v>
                </c:pt>
                <c:pt idx="3806">
                  <c:v>403</c:v>
                </c:pt>
                <c:pt idx="3807">
                  <c:v>403</c:v>
                </c:pt>
                <c:pt idx="3808">
                  <c:v>403</c:v>
                </c:pt>
                <c:pt idx="3809">
                  <c:v>345</c:v>
                </c:pt>
                <c:pt idx="3810">
                  <c:v>345</c:v>
                </c:pt>
                <c:pt idx="3811">
                  <c:v>345</c:v>
                </c:pt>
                <c:pt idx="3812">
                  <c:v>345</c:v>
                </c:pt>
                <c:pt idx="3813">
                  <c:v>345</c:v>
                </c:pt>
                <c:pt idx="3814">
                  <c:v>345</c:v>
                </c:pt>
                <c:pt idx="3815">
                  <c:v>345</c:v>
                </c:pt>
                <c:pt idx="3816">
                  <c:v>310</c:v>
                </c:pt>
                <c:pt idx="3817">
                  <c:v>310</c:v>
                </c:pt>
                <c:pt idx="3818">
                  <c:v>310</c:v>
                </c:pt>
                <c:pt idx="3819">
                  <c:v>310</c:v>
                </c:pt>
                <c:pt idx="3820">
                  <c:v>310</c:v>
                </c:pt>
                <c:pt idx="3821">
                  <c:v>310</c:v>
                </c:pt>
                <c:pt idx="3822">
                  <c:v>310</c:v>
                </c:pt>
                <c:pt idx="3823">
                  <c:v>272</c:v>
                </c:pt>
                <c:pt idx="3824">
                  <c:v>272</c:v>
                </c:pt>
                <c:pt idx="3825">
                  <c:v>335</c:v>
                </c:pt>
                <c:pt idx="3826">
                  <c:v>335</c:v>
                </c:pt>
                <c:pt idx="3827">
                  <c:v>335</c:v>
                </c:pt>
                <c:pt idx="3828">
                  <c:v>272</c:v>
                </c:pt>
                <c:pt idx="3829">
                  <c:v>272</c:v>
                </c:pt>
                <c:pt idx="3830">
                  <c:v>272</c:v>
                </c:pt>
                <c:pt idx="3831">
                  <c:v>272</c:v>
                </c:pt>
                <c:pt idx="3832">
                  <c:v>335</c:v>
                </c:pt>
                <c:pt idx="3833">
                  <c:v>335</c:v>
                </c:pt>
                <c:pt idx="3834">
                  <c:v>335</c:v>
                </c:pt>
                <c:pt idx="3835">
                  <c:v>272</c:v>
                </c:pt>
                <c:pt idx="3836">
                  <c:v>272</c:v>
                </c:pt>
                <c:pt idx="3837">
                  <c:v>272</c:v>
                </c:pt>
                <c:pt idx="3838">
                  <c:v>272</c:v>
                </c:pt>
                <c:pt idx="3839">
                  <c:v>272</c:v>
                </c:pt>
                <c:pt idx="3840">
                  <c:v>335</c:v>
                </c:pt>
                <c:pt idx="3841">
                  <c:v>272</c:v>
                </c:pt>
                <c:pt idx="3842">
                  <c:v>272</c:v>
                </c:pt>
                <c:pt idx="3843">
                  <c:v>335</c:v>
                </c:pt>
                <c:pt idx="3844">
                  <c:v>272</c:v>
                </c:pt>
                <c:pt idx="3845">
                  <c:v>272</c:v>
                </c:pt>
                <c:pt idx="3846">
                  <c:v>272</c:v>
                </c:pt>
                <c:pt idx="3847">
                  <c:v>272</c:v>
                </c:pt>
                <c:pt idx="3848">
                  <c:v>272</c:v>
                </c:pt>
                <c:pt idx="3849">
                  <c:v>272</c:v>
                </c:pt>
                <c:pt idx="3850">
                  <c:v>272</c:v>
                </c:pt>
                <c:pt idx="3851">
                  <c:v>272</c:v>
                </c:pt>
                <c:pt idx="3852">
                  <c:v>272</c:v>
                </c:pt>
                <c:pt idx="3853">
                  <c:v>272</c:v>
                </c:pt>
                <c:pt idx="3854">
                  <c:v>272</c:v>
                </c:pt>
                <c:pt idx="3855">
                  <c:v>335</c:v>
                </c:pt>
                <c:pt idx="3856">
                  <c:v>335</c:v>
                </c:pt>
                <c:pt idx="3857">
                  <c:v>335</c:v>
                </c:pt>
                <c:pt idx="3858">
                  <c:v>272</c:v>
                </c:pt>
                <c:pt idx="3859">
                  <c:v>272</c:v>
                </c:pt>
                <c:pt idx="3860">
                  <c:v>335</c:v>
                </c:pt>
                <c:pt idx="3861">
                  <c:v>202</c:v>
                </c:pt>
                <c:pt idx="3862">
                  <c:v>272</c:v>
                </c:pt>
                <c:pt idx="3863">
                  <c:v>335</c:v>
                </c:pt>
                <c:pt idx="3864">
                  <c:v>272</c:v>
                </c:pt>
                <c:pt idx="3865">
                  <c:v>272</c:v>
                </c:pt>
                <c:pt idx="3866">
                  <c:v>272</c:v>
                </c:pt>
                <c:pt idx="3867">
                  <c:v>202</c:v>
                </c:pt>
                <c:pt idx="3868">
                  <c:v>272</c:v>
                </c:pt>
                <c:pt idx="3869">
                  <c:v>202</c:v>
                </c:pt>
                <c:pt idx="3870">
                  <c:v>272</c:v>
                </c:pt>
                <c:pt idx="3871">
                  <c:v>272</c:v>
                </c:pt>
                <c:pt idx="3872">
                  <c:v>272</c:v>
                </c:pt>
                <c:pt idx="3873">
                  <c:v>272</c:v>
                </c:pt>
                <c:pt idx="3874">
                  <c:v>272</c:v>
                </c:pt>
                <c:pt idx="3875">
                  <c:v>202</c:v>
                </c:pt>
                <c:pt idx="3876">
                  <c:v>464</c:v>
                </c:pt>
                <c:pt idx="3877">
                  <c:v>464</c:v>
                </c:pt>
                <c:pt idx="3878">
                  <c:v>464</c:v>
                </c:pt>
                <c:pt idx="3879">
                  <c:v>464</c:v>
                </c:pt>
                <c:pt idx="3880">
                  <c:v>464</c:v>
                </c:pt>
                <c:pt idx="3881">
                  <c:v>550</c:v>
                </c:pt>
                <c:pt idx="3882">
                  <c:v>285</c:v>
                </c:pt>
                <c:pt idx="3883">
                  <c:v>285</c:v>
                </c:pt>
                <c:pt idx="3884">
                  <c:v>285</c:v>
                </c:pt>
                <c:pt idx="3885">
                  <c:v>310</c:v>
                </c:pt>
                <c:pt idx="3886">
                  <c:v>355</c:v>
                </c:pt>
                <c:pt idx="3887">
                  <c:v>355</c:v>
                </c:pt>
                <c:pt idx="3888">
                  <c:v>310</c:v>
                </c:pt>
                <c:pt idx="3889">
                  <c:v>285</c:v>
                </c:pt>
                <c:pt idx="3890">
                  <c:v>285</c:v>
                </c:pt>
                <c:pt idx="3891">
                  <c:v>285</c:v>
                </c:pt>
                <c:pt idx="3892">
                  <c:v>310</c:v>
                </c:pt>
                <c:pt idx="3893">
                  <c:v>355</c:v>
                </c:pt>
                <c:pt idx="3894">
                  <c:v>355</c:v>
                </c:pt>
                <c:pt idx="3895">
                  <c:v>310</c:v>
                </c:pt>
                <c:pt idx="3896">
                  <c:v>355</c:v>
                </c:pt>
                <c:pt idx="3897">
                  <c:v>285</c:v>
                </c:pt>
                <c:pt idx="3898">
                  <c:v>285</c:v>
                </c:pt>
                <c:pt idx="3899">
                  <c:v>285</c:v>
                </c:pt>
                <c:pt idx="3900">
                  <c:v>310</c:v>
                </c:pt>
                <c:pt idx="3901">
                  <c:v>355</c:v>
                </c:pt>
                <c:pt idx="3902">
                  <c:v>355</c:v>
                </c:pt>
                <c:pt idx="3903">
                  <c:v>310</c:v>
                </c:pt>
                <c:pt idx="3904">
                  <c:v>355</c:v>
                </c:pt>
                <c:pt idx="3905">
                  <c:v>285</c:v>
                </c:pt>
                <c:pt idx="3906">
                  <c:v>285</c:v>
                </c:pt>
                <c:pt idx="3907">
                  <c:v>285</c:v>
                </c:pt>
                <c:pt idx="3908">
                  <c:v>285</c:v>
                </c:pt>
                <c:pt idx="3909">
                  <c:v>310</c:v>
                </c:pt>
                <c:pt idx="3910">
                  <c:v>355</c:v>
                </c:pt>
                <c:pt idx="3911">
                  <c:v>310</c:v>
                </c:pt>
                <c:pt idx="3912">
                  <c:v>285</c:v>
                </c:pt>
                <c:pt idx="3913">
                  <c:v>285</c:v>
                </c:pt>
                <c:pt idx="3914">
                  <c:v>310</c:v>
                </c:pt>
                <c:pt idx="3915">
                  <c:v>355</c:v>
                </c:pt>
                <c:pt idx="3916">
                  <c:v>310</c:v>
                </c:pt>
                <c:pt idx="3917">
                  <c:v>355</c:v>
                </c:pt>
                <c:pt idx="3918">
                  <c:v>285</c:v>
                </c:pt>
                <c:pt idx="3919">
                  <c:v>285</c:v>
                </c:pt>
                <c:pt idx="3920">
                  <c:v>310</c:v>
                </c:pt>
                <c:pt idx="3921">
                  <c:v>355</c:v>
                </c:pt>
                <c:pt idx="3922">
                  <c:v>310</c:v>
                </c:pt>
                <c:pt idx="3923">
                  <c:v>355</c:v>
                </c:pt>
                <c:pt idx="3924">
                  <c:v>285</c:v>
                </c:pt>
                <c:pt idx="3925">
                  <c:v>285</c:v>
                </c:pt>
                <c:pt idx="3926">
                  <c:v>285</c:v>
                </c:pt>
                <c:pt idx="3927">
                  <c:v>285</c:v>
                </c:pt>
                <c:pt idx="3928">
                  <c:v>285</c:v>
                </c:pt>
                <c:pt idx="3929">
                  <c:v>285</c:v>
                </c:pt>
                <c:pt idx="3930">
                  <c:v>285</c:v>
                </c:pt>
                <c:pt idx="3931">
                  <c:v>285</c:v>
                </c:pt>
                <c:pt idx="3932">
                  <c:v>355</c:v>
                </c:pt>
                <c:pt idx="3933">
                  <c:v>285</c:v>
                </c:pt>
                <c:pt idx="3934">
                  <c:v>285</c:v>
                </c:pt>
                <c:pt idx="3935">
                  <c:v>285</c:v>
                </c:pt>
                <c:pt idx="3936">
                  <c:v>355</c:v>
                </c:pt>
                <c:pt idx="3937">
                  <c:v>355</c:v>
                </c:pt>
                <c:pt idx="3938">
                  <c:v>355</c:v>
                </c:pt>
                <c:pt idx="3939">
                  <c:v>355</c:v>
                </c:pt>
                <c:pt idx="3940">
                  <c:v>355</c:v>
                </c:pt>
                <c:pt idx="3941">
                  <c:v>355</c:v>
                </c:pt>
                <c:pt idx="3942">
                  <c:v>285</c:v>
                </c:pt>
                <c:pt idx="3943">
                  <c:v>355</c:v>
                </c:pt>
                <c:pt idx="3944">
                  <c:v>285</c:v>
                </c:pt>
                <c:pt idx="3945">
                  <c:v>285</c:v>
                </c:pt>
                <c:pt idx="3946">
                  <c:v>355</c:v>
                </c:pt>
                <c:pt idx="3947">
                  <c:v>285</c:v>
                </c:pt>
                <c:pt idx="3948">
                  <c:v>285</c:v>
                </c:pt>
                <c:pt idx="3949">
                  <c:v>285</c:v>
                </c:pt>
                <c:pt idx="3950">
                  <c:v>285</c:v>
                </c:pt>
                <c:pt idx="3951">
                  <c:v>285</c:v>
                </c:pt>
                <c:pt idx="3952">
                  <c:v>285</c:v>
                </c:pt>
                <c:pt idx="3953">
                  <c:v>285</c:v>
                </c:pt>
                <c:pt idx="3954">
                  <c:v>285</c:v>
                </c:pt>
                <c:pt idx="3955">
                  <c:v>355</c:v>
                </c:pt>
                <c:pt idx="3956">
                  <c:v>285</c:v>
                </c:pt>
                <c:pt idx="3957">
                  <c:v>285</c:v>
                </c:pt>
                <c:pt idx="3958">
                  <c:v>285</c:v>
                </c:pt>
                <c:pt idx="3959">
                  <c:v>355</c:v>
                </c:pt>
                <c:pt idx="3960">
                  <c:v>355</c:v>
                </c:pt>
                <c:pt idx="3961">
                  <c:v>355</c:v>
                </c:pt>
                <c:pt idx="3962">
                  <c:v>355</c:v>
                </c:pt>
                <c:pt idx="3963">
                  <c:v>355</c:v>
                </c:pt>
                <c:pt idx="3964">
                  <c:v>355</c:v>
                </c:pt>
                <c:pt idx="3965">
                  <c:v>285</c:v>
                </c:pt>
                <c:pt idx="3966">
                  <c:v>355</c:v>
                </c:pt>
                <c:pt idx="3967">
                  <c:v>285</c:v>
                </c:pt>
                <c:pt idx="3968">
                  <c:v>285</c:v>
                </c:pt>
                <c:pt idx="3969">
                  <c:v>355</c:v>
                </c:pt>
                <c:pt idx="3970">
                  <c:v>285</c:v>
                </c:pt>
                <c:pt idx="3971">
                  <c:v>285</c:v>
                </c:pt>
                <c:pt idx="3972">
                  <c:v>285</c:v>
                </c:pt>
                <c:pt idx="3973">
                  <c:v>285</c:v>
                </c:pt>
                <c:pt idx="3974">
                  <c:v>285</c:v>
                </c:pt>
                <c:pt idx="3975">
                  <c:v>285</c:v>
                </c:pt>
                <c:pt idx="3976">
                  <c:v>285</c:v>
                </c:pt>
                <c:pt idx="3977">
                  <c:v>285</c:v>
                </c:pt>
                <c:pt idx="3978">
                  <c:v>355</c:v>
                </c:pt>
                <c:pt idx="3979">
                  <c:v>285</c:v>
                </c:pt>
                <c:pt idx="3980">
                  <c:v>285</c:v>
                </c:pt>
                <c:pt idx="3981">
                  <c:v>285</c:v>
                </c:pt>
                <c:pt idx="3982">
                  <c:v>355</c:v>
                </c:pt>
                <c:pt idx="3983">
                  <c:v>355</c:v>
                </c:pt>
                <c:pt idx="3984">
                  <c:v>355</c:v>
                </c:pt>
                <c:pt idx="3985">
                  <c:v>355</c:v>
                </c:pt>
                <c:pt idx="3986">
                  <c:v>355</c:v>
                </c:pt>
                <c:pt idx="3987">
                  <c:v>355</c:v>
                </c:pt>
                <c:pt idx="3988">
                  <c:v>285</c:v>
                </c:pt>
                <c:pt idx="3989">
                  <c:v>355</c:v>
                </c:pt>
                <c:pt idx="3990">
                  <c:v>285</c:v>
                </c:pt>
                <c:pt idx="3991">
                  <c:v>285</c:v>
                </c:pt>
                <c:pt idx="3992">
                  <c:v>355</c:v>
                </c:pt>
                <c:pt idx="3993">
                  <c:v>285</c:v>
                </c:pt>
                <c:pt idx="3994">
                  <c:v>285</c:v>
                </c:pt>
                <c:pt idx="3995">
                  <c:v>285</c:v>
                </c:pt>
                <c:pt idx="3996">
                  <c:v>285</c:v>
                </c:pt>
                <c:pt idx="3997">
                  <c:v>285</c:v>
                </c:pt>
                <c:pt idx="3998">
                  <c:v>285</c:v>
                </c:pt>
                <c:pt idx="3999">
                  <c:v>285</c:v>
                </c:pt>
                <c:pt idx="4000">
                  <c:v>285</c:v>
                </c:pt>
                <c:pt idx="4001">
                  <c:v>355</c:v>
                </c:pt>
                <c:pt idx="4002">
                  <c:v>285</c:v>
                </c:pt>
                <c:pt idx="4003">
                  <c:v>285</c:v>
                </c:pt>
                <c:pt idx="4004">
                  <c:v>285</c:v>
                </c:pt>
                <c:pt idx="4005">
                  <c:v>355</c:v>
                </c:pt>
                <c:pt idx="4006">
                  <c:v>355</c:v>
                </c:pt>
                <c:pt idx="4007">
                  <c:v>355</c:v>
                </c:pt>
                <c:pt idx="4008">
                  <c:v>355</c:v>
                </c:pt>
                <c:pt idx="4009">
                  <c:v>355</c:v>
                </c:pt>
                <c:pt idx="4010">
                  <c:v>355</c:v>
                </c:pt>
                <c:pt idx="4011">
                  <c:v>285</c:v>
                </c:pt>
                <c:pt idx="4012">
                  <c:v>355</c:v>
                </c:pt>
                <c:pt idx="4013">
                  <c:v>285</c:v>
                </c:pt>
                <c:pt idx="4014">
                  <c:v>285</c:v>
                </c:pt>
                <c:pt idx="4015">
                  <c:v>355</c:v>
                </c:pt>
                <c:pt idx="4016">
                  <c:v>355</c:v>
                </c:pt>
                <c:pt idx="4017">
                  <c:v>285</c:v>
                </c:pt>
                <c:pt idx="4018">
                  <c:v>285</c:v>
                </c:pt>
                <c:pt idx="4019">
                  <c:v>285</c:v>
                </c:pt>
                <c:pt idx="4020">
                  <c:v>285</c:v>
                </c:pt>
                <c:pt idx="4021">
                  <c:v>285</c:v>
                </c:pt>
                <c:pt idx="4022">
                  <c:v>285</c:v>
                </c:pt>
                <c:pt idx="4023">
                  <c:v>285</c:v>
                </c:pt>
                <c:pt idx="4024">
                  <c:v>355</c:v>
                </c:pt>
                <c:pt idx="4025">
                  <c:v>285</c:v>
                </c:pt>
                <c:pt idx="4026">
                  <c:v>285</c:v>
                </c:pt>
                <c:pt idx="4027">
                  <c:v>285</c:v>
                </c:pt>
                <c:pt idx="4028">
                  <c:v>355</c:v>
                </c:pt>
                <c:pt idx="4029">
                  <c:v>285</c:v>
                </c:pt>
                <c:pt idx="4030">
                  <c:v>285</c:v>
                </c:pt>
                <c:pt idx="4031">
                  <c:v>355</c:v>
                </c:pt>
                <c:pt idx="4032">
                  <c:v>285</c:v>
                </c:pt>
                <c:pt idx="4033">
                  <c:v>355</c:v>
                </c:pt>
                <c:pt idx="4034">
                  <c:v>285</c:v>
                </c:pt>
                <c:pt idx="4035">
                  <c:v>285</c:v>
                </c:pt>
                <c:pt idx="4036">
                  <c:v>355</c:v>
                </c:pt>
                <c:pt idx="4037">
                  <c:v>285</c:v>
                </c:pt>
                <c:pt idx="4038">
                  <c:v>285</c:v>
                </c:pt>
                <c:pt idx="4039">
                  <c:v>285</c:v>
                </c:pt>
                <c:pt idx="4040">
                  <c:v>285</c:v>
                </c:pt>
                <c:pt idx="4041">
                  <c:v>285</c:v>
                </c:pt>
                <c:pt idx="4042">
                  <c:v>285</c:v>
                </c:pt>
                <c:pt idx="4043">
                  <c:v>285</c:v>
                </c:pt>
                <c:pt idx="4044">
                  <c:v>355</c:v>
                </c:pt>
                <c:pt idx="4045">
                  <c:v>285</c:v>
                </c:pt>
                <c:pt idx="4046">
                  <c:v>285</c:v>
                </c:pt>
                <c:pt idx="4047">
                  <c:v>285</c:v>
                </c:pt>
                <c:pt idx="4048">
                  <c:v>355</c:v>
                </c:pt>
                <c:pt idx="4049">
                  <c:v>285</c:v>
                </c:pt>
                <c:pt idx="4050">
                  <c:v>285</c:v>
                </c:pt>
                <c:pt idx="4051">
                  <c:v>355</c:v>
                </c:pt>
                <c:pt idx="4052">
                  <c:v>285</c:v>
                </c:pt>
                <c:pt idx="4053">
                  <c:v>355</c:v>
                </c:pt>
                <c:pt idx="4054">
                  <c:v>285</c:v>
                </c:pt>
                <c:pt idx="4055">
                  <c:v>285</c:v>
                </c:pt>
                <c:pt idx="4056">
                  <c:v>355</c:v>
                </c:pt>
                <c:pt idx="4057">
                  <c:v>285</c:v>
                </c:pt>
                <c:pt idx="4058">
                  <c:v>285</c:v>
                </c:pt>
                <c:pt idx="4059">
                  <c:v>285</c:v>
                </c:pt>
                <c:pt idx="4060">
                  <c:v>285</c:v>
                </c:pt>
                <c:pt idx="4061">
                  <c:v>285</c:v>
                </c:pt>
                <c:pt idx="4062">
                  <c:v>355</c:v>
                </c:pt>
                <c:pt idx="4063">
                  <c:v>285</c:v>
                </c:pt>
                <c:pt idx="4064">
                  <c:v>285</c:v>
                </c:pt>
                <c:pt idx="4065">
                  <c:v>355</c:v>
                </c:pt>
                <c:pt idx="4066">
                  <c:v>285</c:v>
                </c:pt>
                <c:pt idx="4067">
                  <c:v>355</c:v>
                </c:pt>
                <c:pt idx="4068">
                  <c:v>285</c:v>
                </c:pt>
                <c:pt idx="4069">
                  <c:v>355</c:v>
                </c:pt>
                <c:pt idx="4070">
                  <c:v>285</c:v>
                </c:pt>
                <c:pt idx="4071">
                  <c:v>355</c:v>
                </c:pt>
                <c:pt idx="4072">
                  <c:v>285</c:v>
                </c:pt>
                <c:pt idx="4073">
                  <c:v>285</c:v>
                </c:pt>
                <c:pt idx="4074">
                  <c:v>285</c:v>
                </c:pt>
                <c:pt idx="4075">
                  <c:v>285</c:v>
                </c:pt>
                <c:pt idx="4076">
                  <c:v>285</c:v>
                </c:pt>
                <c:pt idx="4077">
                  <c:v>355</c:v>
                </c:pt>
                <c:pt idx="4078">
                  <c:v>285</c:v>
                </c:pt>
                <c:pt idx="4079">
                  <c:v>285</c:v>
                </c:pt>
                <c:pt idx="4080">
                  <c:v>355</c:v>
                </c:pt>
                <c:pt idx="4081">
                  <c:v>285</c:v>
                </c:pt>
                <c:pt idx="4082">
                  <c:v>355</c:v>
                </c:pt>
                <c:pt idx="4083">
                  <c:v>285</c:v>
                </c:pt>
                <c:pt idx="4084">
                  <c:v>355</c:v>
                </c:pt>
                <c:pt idx="4085">
                  <c:v>285</c:v>
                </c:pt>
                <c:pt idx="4086">
                  <c:v>302</c:v>
                </c:pt>
                <c:pt idx="4087">
                  <c:v>195</c:v>
                </c:pt>
                <c:pt idx="4088">
                  <c:v>302</c:v>
                </c:pt>
                <c:pt idx="4089">
                  <c:v>195</c:v>
                </c:pt>
                <c:pt idx="4090">
                  <c:v>302</c:v>
                </c:pt>
                <c:pt idx="4091">
                  <c:v>315</c:v>
                </c:pt>
                <c:pt idx="4092">
                  <c:v>315</c:v>
                </c:pt>
                <c:pt idx="4093">
                  <c:v>315</c:v>
                </c:pt>
                <c:pt idx="4094">
                  <c:v>302</c:v>
                </c:pt>
                <c:pt idx="4095">
                  <c:v>315</c:v>
                </c:pt>
                <c:pt idx="4096">
                  <c:v>302</c:v>
                </c:pt>
                <c:pt idx="4097">
                  <c:v>302</c:v>
                </c:pt>
                <c:pt idx="4098">
                  <c:v>302</c:v>
                </c:pt>
                <c:pt idx="4099">
                  <c:v>315</c:v>
                </c:pt>
                <c:pt idx="4100">
                  <c:v>302</c:v>
                </c:pt>
                <c:pt idx="4101">
                  <c:v>302</c:v>
                </c:pt>
                <c:pt idx="4102">
                  <c:v>195</c:v>
                </c:pt>
                <c:pt idx="4103">
                  <c:v>302</c:v>
                </c:pt>
                <c:pt idx="4104">
                  <c:v>195</c:v>
                </c:pt>
                <c:pt idx="4105">
                  <c:v>302</c:v>
                </c:pt>
                <c:pt idx="4106">
                  <c:v>315</c:v>
                </c:pt>
                <c:pt idx="4107">
                  <c:v>315</c:v>
                </c:pt>
                <c:pt idx="4108">
                  <c:v>315</c:v>
                </c:pt>
                <c:pt idx="4109">
                  <c:v>195</c:v>
                </c:pt>
                <c:pt idx="4110">
                  <c:v>315</c:v>
                </c:pt>
                <c:pt idx="4111">
                  <c:v>302</c:v>
                </c:pt>
                <c:pt idx="4112">
                  <c:v>302</c:v>
                </c:pt>
                <c:pt idx="4113">
                  <c:v>315</c:v>
                </c:pt>
                <c:pt idx="4114">
                  <c:v>302</c:v>
                </c:pt>
                <c:pt idx="4115">
                  <c:v>315</c:v>
                </c:pt>
                <c:pt idx="4116">
                  <c:v>302</c:v>
                </c:pt>
                <c:pt idx="4117">
                  <c:v>302</c:v>
                </c:pt>
                <c:pt idx="4118">
                  <c:v>195</c:v>
                </c:pt>
                <c:pt idx="4119">
                  <c:v>302</c:v>
                </c:pt>
                <c:pt idx="4120">
                  <c:v>195</c:v>
                </c:pt>
                <c:pt idx="4121">
                  <c:v>302</c:v>
                </c:pt>
                <c:pt idx="4122">
                  <c:v>315</c:v>
                </c:pt>
                <c:pt idx="4123">
                  <c:v>315</c:v>
                </c:pt>
                <c:pt idx="4124">
                  <c:v>315</c:v>
                </c:pt>
                <c:pt idx="4125">
                  <c:v>302</c:v>
                </c:pt>
                <c:pt idx="4126">
                  <c:v>315</c:v>
                </c:pt>
                <c:pt idx="4127">
                  <c:v>302</c:v>
                </c:pt>
                <c:pt idx="4128">
                  <c:v>302</c:v>
                </c:pt>
                <c:pt idx="4129">
                  <c:v>302</c:v>
                </c:pt>
                <c:pt idx="4130">
                  <c:v>315</c:v>
                </c:pt>
                <c:pt idx="4131">
                  <c:v>302</c:v>
                </c:pt>
                <c:pt idx="4132">
                  <c:v>302</c:v>
                </c:pt>
                <c:pt idx="4133">
                  <c:v>195</c:v>
                </c:pt>
                <c:pt idx="4134">
                  <c:v>302</c:v>
                </c:pt>
                <c:pt idx="4135">
                  <c:v>195</c:v>
                </c:pt>
                <c:pt idx="4136">
                  <c:v>302</c:v>
                </c:pt>
                <c:pt idx="4137">
                  <c:v>315</c:v>
                </c:pt>
                <c:pt idx="4138">
                  <c:v>315</c:v>
                </c:pt>
                <c:pt idx="4139">
                  <c:v>315</c:v>
                </c:pt>
                <c:pt idx="4140">
                  <c:v>195</c:v>
                </c:pt>
                <c:pt idx="4141">
                  <c:v>315</c:v>
                </c:pt>
                <c:pt idx="4142">
                  <c:v>302</c:v>
                </c:pt>
                <c:pt idx="4143">
                  <c:v>302</c:v>
                </c:pt>
                <c:pt idx="4144">
                  <c:v>315</c:v>
                </c:pt>
                <c:pt idx="4145">
                  <c:v>302</c:v>
                </c:pt>
                <c:pt idx="4146">
                  <c:v>315</c:v>
                </c:pt>
                <c:pt idx="4147">
                  <c:v>302</c:v>
                </c:pt>
                <c:pt idx="4148">
                  <c:v>302</c:v>
                </c:pt>
                <c:pt idx="4149">
                  <c:v>195</c:v>
                </c:pt>
                <c:pt idx="4150">
                  <c:v>302</c:v>
                </c:pt>
                <c:pt idx="4151">
                  <c:v>195</c:v>
                </c:pt>
                <c:pt idx="4152">
                  <c:v>302</c:v>
                </c:pt>
                <c:pt idx="4153">
                  <c:v>315</c:v>
                </c:pt>
                <c:pt idx="4154">
                  <c:v>315</c:v>
                </c:pt>
                <c:pt idx="4155">
                  <c:v>315</c:v>
                </c:pt>
                <c:pt idx="4156">
                  <c:v>302</c:v>
                </c:pt>
                <c:pt idx="4157">
                  <c:v>315</c:v>
                </c:pt>
                <c:pt idx="4158">
                  <c:v>302</c:v>
                </c:pt>
                <c:pt idx="4159">
                  <c:v>302</c:v>
                </c:pt>
                <c:pt idx="4160">
                  <c:v>302</c:v>
                </c:pt>
                <c:pt idx="4161">
                  <c:v>315</c:v>
                </c:pt>
                <c:pt idx="4162">
                  <c:v>302</c:v>
                </c:pt>
                <c:pt idx="4163">
                  <c:v>302</c:v>
                </c:pt>
                <c:pt idx="4164">
                  <c:v>195</c:v>
                </c:pt>
                <c:pt idx="4165">
                  <c:v>302</c:v>
                </c:pt>
                <c:pt idx="4166">
                  <c:v>195</c:v>
                </c:pt>
                <c:pt idx="4167">
                  <c:v>302</c:v>
                </c:pt>
                <c:pt idx="4168">
                  <c:v>315</c:v>
                </c:pt>
                <c:pt idx="4169">
                  <c:v>315</c:v>
                </c:pt>
                <c:pt idx="4170">
                  <c:v>315</c:v>
                </c:pt>
                <c:pt idx="4171">
                  <c:v>195</c:v>
                </c:pt>
                <c:pt idx="4172">
                  <c:v>315</c:v>
                </c:pt>
                <c:pt idx="4173">
                  <c:v>302</c:v>
                </c:pt>
                <c:pt idx="4174">
                  <c:v>302</c:v>
                </c:pt>
                <c:pt idx="4175">
                  <c:v>315</c:v>
                </c:pt>
                <c:pt idx="4176">
                  <c:v>302</c:v>
                </c:pt>
                <c:pt idx="4177">
                  <c:v>315</c:v>
                </c:pt>
                <c:pt idx="4178">
                  <c:v>302</c:v>
                </c:pt>
                <c:pt idx="4179">
                  <c:v>302</c:v>
                </c:pt>
                <c:pt idx="4180">
                  <c:v>195</c:v>
                </c:pt>
                <c:pt idx="4181">
                  <c:v>302</c:v>
                </c:pt>
                <c:pt idx="4182">
                  <c:v>195</c:v>
                </c:pt>
                <c:pt idx="4183">
                  <c:v>302</c:v>
                </c:pt>
                <c:pt idx="4184">
                  <c:v>315</c:v>
                </c:pt>
                <c:pt idx="4185">
                  <c:v>315</c:v>
                </c:pt>
                <c:pt idx="4186">
                  <c:v>315</c:v>
                </c:pt>
                <c:pt idx="4187">
                  <c:v>302</c:v>
                </c:pt>
                <c:pt idx="4188">
                  <c:v>315</c:v>
                </c:pt>
                <c:pt idx="4189">
                  <c:v>302</c:v>
                </c:pt>
                <c:pt idx="4190">
                  <c:v>302</c:v>
                </c:pt>
                <c:pt idx="4191">
                  <c:v>302</c:v>
                </c:pt>
                <c:pt idx="4192">
                  <c:v>315</c:v>
                </c:pt>
                <c:pt idx="4193">
                  <c:v>302</c:v>
                </c:pt>
                <c:pt idx="4194">
                  <c:v>302</c:v>
                </c:pt>
                <c:pt idx="4195">
                  <c:v>195</c:v>
                </c:pt>
                <c:pt idx="4196">
                  <c:v>302</c:v>
                </c:pt>
                <c:pt idx="4197">
                  <c:v>195</c:v>
                </c:pt>
                <c:pt idx="4198">
                  <c:v>302</c:v>
                </c:pt>
                <c:pt idx="4199">
                  <c:v>315</c:v>
                </c:pt>
                <c:pt idx="4200">
                  <c:v>315</c:v>
                </c:pt>
                <c:pt idx="4201">
                  <c:v>315</c:v>
                </c:pt>
                <c:pt idx="4202">
                  <c:v>195</c:v>
                </c:pt>
                <c:pt idx="4203">
                  <c:v>315</c:v>
                </c:pt>
                <c:pt idx="4204">
                  <c:v>302</c:v>
                </c:pt>
                <c:pt idx="4205">
                  <c:v>302</c:v>
                </c:pt>
                <c:pt idx="4206">
                  <c:v>315</c:v>
                </c:pt>
                <c:pt idx="4207">
                  <c:v>302</c:v>
                </c:pt>
                <c:pt idx="4208">
                  <c:v>315</c:v>
                </c:pt>
                <c:pt idx="4209">
                  <c:v>302</c:v>
                </c:pt>
                <c:pt idx="4210">
                  <c:v>295</c:v>
                </c:pt>
                <c:pt idx="4211">
                  <c:v>195</c:v>
                </c:pt>
                <c:pt idx="4212">
                  <c:v>295</c:v>
                </c:pt>
                <c:pt idx="4213">
                  <c:v>195</c:v>
                </c:pt>
                <c:pt idx="4214">
                  <c:v>295</c:v>
                </c:pt>
                <c:pt idx="4215">
                  <c:v>315</c:v>
                </c:pt>
                <c:pt idx="4216">
                  <c:v>315</c:v>
                </c:pt>
                <c:pt idx="4217">
                  <c:v>315</c:v>
                </c:pt>
                <c:pt idx="4218">
                  <c:v>295</c:v>
                </c:pt>
                <c:pt idx="4219">
                  <c:v>315</c:v>
                </c:pt>
                <c:pt idx="4220">
                  <c:v>295</c:v>
                </c:pt>
                <c:pt idx="4221">
                  <c:v>295</c:v>
                </c:pt>
                <c:pt idx="4222">
                  <c:v>295</c:v>
                </c:pt>
                <c:pt idx="4223">
                  <c:v>315</c:v>
                </c:pt>
                <c:pt idx="4224">
                  <c:v>295</c:v>
                </c:pt>
                <c:pt idx="4225">
                  <c:v>295</c:v>
                </c:pt>
                <c:pt idx="4226">
                  <c:v>315</c:v>
                </c:pt>
                <c:pt idx="4227">
                  <c:v>295</c:v>
                </c:pt>
                <c:pt idx="4228">
                  <c:v>295</c:v>
                </c:pt>
                <c:pt idx="4229">
                  <c:v>195</c:v>
                </c:pt>
                <c:pt idx="4230">
                  <c:v>295</c:v>
                </c:pt>
                <c:pt idx="4231">
                  <c:v>195</c:v>
                </c:pt>
                <c:pt idx="4232">
                  <c:v>295</c:v>
                </c:pt>
                <c:pt idx="4233">
                  <c:v>315</c:v>
                </c:pt>
                <c:pt idx="4234">
                  <c:v>315</c:v>
                </c:pt>
                <c:pt idx="4235">
                  <c:v>315</c:v>
                </c:pt>
                <c:pt idx="4236">
                  <c:v>195</c:v>
                </c:pt>
                <c:pt idx="4237">
                  <c:v>315</c:v>
                </c:pt>
                <c:pt idx="4238">
                  <c:v>295</c:v>
                </c:pt>
                <c:pt idx="4239">
                  <c:v>295</c:v>
                </c:pt>
                <c:pt idx="4240">
                  <c:v>195</c:v>
                </c:pt>
                <c:pt idx="4241">
                  <c:v>315</c:v>
                </c:pt>
                <c:pt idx="4242">
                  <c:v>295</c:v>
                </c:pt>
                <c:pt idx="4243">
                  <c:v>315</c:v>
                </c:pt>
                <c:pt idx="4244">
                  <c:v>295</c:v>
                </c:pt>
                <c:pt idx="4245">
                  <c:v>315</c:v>
                </c:pt>
                <c:pt idx="4246">
                  <c:v>295</c:v>
                </c:pt>
                <c:pt idx="4247">
                  <c:v>295</c:v>
                </c:pt>
                <c:pt idx="4248">
                  <c:v>195</c:v>
                </c:pt>
                <c:pt idx="4249">
                  <c:v>295</c:v>
                </c:pt>
                <c:pt idx="4250">
                  <c:v>195</c:v>
                </c:pt>
                <c:pt idx="4251">
                  <c:v>295</c:v>
                </c:pt>
                <c:pt idx="4252">
                  <c:v>315</c:v>
                </c:pt>
                <c:pt idx="4253">
                  <c:v>315</c:v>
                </c:pt>
                <c:pt idx="4254">
                  <c:v>315</c:v>
                </c:pt>
                <c:pt idx="4255">
                  <c:v>315</c:v>
                </c:pt>
                <c:pt idx="4256">
                  <c:v>295</c:v>
                </c:pt>
                <c:pt idx="4257">
                  <c:v>315</c:v>
                </c:pt>
                <c:pt idx="4258">
                  <c:v>315</c:v>
                </c:pt>
                <c:pt idx="4259">
                  <c:v>295</c:v>
                </c:pt>
                <c:pt idx="4260">
                  <c:v>295</c:v>
                </c:pt>
                <c:pt idx="4261">
                  <c:v>295</c:v>
                </c:pt>
                <c:pt idx="4262">
                  <c:v>315</c:v>
                </c:pt>
                <c:pt idx="4263">
                  <c:v>315</c:v>
                </c:pt>
                <c:pt idx="4264">
                  <c:v>295</c:v>
                </c:pt>
                <c:pt idx="4265">
                  <c:v>295</c:v>
                </c:pt>
                <c:pt idx="4266">
                  <c:v>315</c:v>
                </c:pt>
                <c:pt idx="4267">
                  <c:v>315</c:v>
                </c:pt>
                <c:pt idx="4268">
                  <c:v>295</c:v>
                </c:pt>
                <c:pt idx="4269">
                  <c:v>295</c:v>
                </c:pt>
                <c:pt idx="4270">
                  <c:v>195</c:v>
                </c:pt>
                <c:pt idx="4271">
                  <c:v>295</c:v>
                </c:pt>
                <c:pt idx="4272">
                  <c:v>195</c:v>
                </c:pt>
                <c:pt idx="4273">
                  <c:v>295</c:v>
                </c:pt>
                <c:pt idx="4274">
                  <c:v>315</c:v>
                </c:pt>
                <c:pt idx="4275">
                  <c:v>315</c:v>
                </c:pt>
                <c:pt idx="4276">
                  <c:v>315</c:v>
                </c:pt>
                <c:pt idx="4277">
                  <c:v>315</c:v>
                </c:pt>
                <c:pt idx="4278">
                  <c:v>195</c:v>
                </c:pt>
                <c:pt idx="4279">
                  <c:v>315</c:v>
                </c:pt>
                <c:pt idx="4280">
                  <c:v>315</c:v>
                </c:pt>
                <c:pt idx="4281">
                  <c:v>295</c:v>
                </c:pt>
                <c:pt idx="4282">
                  <c:v>295</c:v>
                </c:pt>
                <c:pt idx="4283">
                  <c:v>195</c:v>
                </c:pt>
                <c:pt idx="4284">
                  <c:v>315</c:v>
                </c:pt>
                <c:pt idx="4285">
                  <c:v>315</c:v>
                </c:pt>
                <c:pt idx="4286">
                  <c:v>295</c:v>
                </c:pt>
                <c:pt idx="4287">
                  <c:v>295</c:v>
                </c:pt>
                <c:pt idx="4288">
                  <c:v>315</c:v>
                </c:pt>
                <c:pt idx="4289">
                  <c:v>315</c:v>
                </c:pt>
                <c:pt idx="4290">
                  <c:v>295</c:v>
                </c:pt>
                <c:pt idx="4291">
                  <c:v>295</c:v>
                </c:pt>
                <c:pt idx="4292">
                  <c:v>195</c:v>
                </c:pt>
                <c:pt idx="4293">
                  <c:v>295</c:v>
                </c:pt>
                <c:pt idx="4294">
                  <c:v>195</c:v>
                </c:pt>
                <c:pt idx="4295">
                  <c:v>295</c:v>
                </c:pt>
                <c:pt idx="4296">
                  <c:v>315</c:v>
                </c:pt>
                <c:pt idx="4297">
                  <c:v>315</c:v>
                </c:pt>
                <c:pt idx="4298">
                  <c:v>315</c:v>
                </c:pt>
                <c:pt idx="4299">
                  <c:v>315</c:v>
                </c:pt>
                <c:pt idx="4300">
                  <c:v>295</c:v>
                </c:pt>
                <c:pt idx="4301">
                  <c:v>315</c:v>
                </c:pt>
                <c:pt idx="4302">
                  <c:v>315</c:v>
                </c:pt>
                <c:pt idx="4303">
                  <c:v>295</c:v>
                </c:pt>
                <c:pt idx="4304">
                  <c:v>295</c:v>
                </c:pt>
                <c:pt idx="4305">
                  <c:v>315</c:v>
                </c:pt>
                <c:pt idx="4306">
                  <c:v>315</c:v>
                </c:pt>
                <c:pt idx="4307">
                  <c:v>295</c:v>
                </c:pt>
                <c:pt idx="4308">
                  <c:v>295</c:v>
                </c:pt>
                <c:pt idx="4309">
                  <c:v>315</c:v>
                </c:pt>
                <c:pt idx="4310">
                  <c:v>315</c:v>
                </c:pt>
                <c:pt idx="4311">
                  <c:v>295</c:v>
                </c:pt>
                <c:pt idx="4312">
                  <c:v>295</c:v>
                </c:pt>
                <c:pt idx="4313">
                  <c:v>195</c:v>
                </c:pt>
                <c:pt idx="4314">
                  <c:v>295</c:v>
                </c:pt>
                <c:pt idx="4315">
                  <c:v>195</c:v>
                </c:pt>
                <c:pt idx="4316">
                  <c:v>295</c:v>
                </c:pt>
                <c:pt idx="4317">
                  <c:v>315</c:v>
                </c:pt>
                <c:pt idx="4318">
                  <c:v>315</c:v>
                </c:pt>
                <c:pt idx="4319">
                  <c:v>315</c:v>
                </c:pt>
                <c:pt idx="4320">
                  <c:v>315</c:v>
                </c:pt>
                <c:pt idx="4321">
                  <c:v>195</c:v>
                </c:pt>
                <c:pt idx="4322">
                  <c:v>315</c:v>
                </c:pt>
                <c:pt idx="4323">
                  <c:v>315</c:v>
                </c:pt>
                <c:pt idx="4324">
                  <c:v>295</c:v>
                </c:pt>
                <c:pt idx="4325">
                  <c:v>195</c:v>
                </c:pt>
                <c:pt idx="4326">
                  <c:v>315</c:v>
                </c:pt>
                <c:pt idx="4327">
                  <c:v>315</c:v>
                </c:pt>
                <c:pt idx="4328">
                  <c:v>295</c:v>
                </c:pt>
                <c:pt idx="4329">
                  <c:v>295</c:v>
                </c:pt>
                <c:pt idx="4330">
                  <c:v>315</c:v>
                </c:pt>
                <c:pt idx="4331">
                  <c:v>315</c:v>
                </c:pt>
                <c:pt idx="4332">
                  <c:v>295</c:v>
                </c:pt>
                <c:pt idx="4333">
                  <c:v>285</c:v>
                </c:pt>
                <c:pt idx="4334">
                  <c:v>195</c:v>
                </c:pt>
                <c:pt idx="4335">
                  <c:v>285</c:v>
                </c:pt>
                <c:pt idx="4336">
                  <c:v>195</c:v>
                </c:pt>
                <c:pt idx="4337">
                  <c:v>195</c:v>
                </c:pt>
                <c:pt idx="4338">
                  <c:v>285</c:v>
                </c:pt>
                <c:pt idx="4339">
                  <c:v>195</c:v>
                </c:pt>
                <c:pt idx="4340">
                  <c:v>195</c:v>
                </c:pt>
                <c:pt idx="4341">
                  <c:v>285</c:v>
                </c:pt>
                <c:pt idx="4342">
                  <c:v>195</c:v>
                </c:pt>
                <c:pt idx="4343">
                  <c:v>195</c:v>
                </c:pt>
                <c:pt idx="4344">
                  <c:v>285</c:v>
                </c:pt>
                <c:pt idx="4345">
                  <c:v>195</c:v>
                </c:pt>
                <c:pt idx="4346">
                  <c:v>295</c:v>
                </c:pt>
                <c:pt idx="4347">
                  <c:v>295</c:v>
                </c:pt>
                <c:pt idx="4348">
                  <c:v>295</c:v>
                </c:pt>
                <c:pt idx="4349">
                  <c:v>295</c:v>
                </c:pt>
                <c:pt idx="4350">
                  <c:v>295</c:v>
                </c:pt>
                <c:pt idx="4351">
                  <c:v>295</c:v>
                </c:pt>
                <c:pt idx="4352">
                  <c:v>295</c:v>
                </c:pt>
                <c:pt idx="4353">
                  <c:v>295</c:v>
                </c:pt>
                <c:pt idx="4354">
                  <c:v>295</c:v>
                </c:pt>
                <c:pt idx="4355">
                  <c:v>295</c:v>
                </c:pt>
                <c:pt idx="4356">
                  <c:v>285</c:v>
                </c:pt>
                <c:pt idx="4357">
                  <c:v>310</c:v>
                </c:pt>
                <c:pt idx="4358">
                  <c:v>310</c:v>
                </c:pt>
                <c:pt idx="4359">
                  <c:v>285</c:v>
                </c:pt>
                <c:pt idx="4360">
                  <c:v>285</c:v>
                </c:pt>
                <c:pt idx="4361">
                  <c:v>195</c:v>
                </c:pt>
                <c:pt idx="4362">
                  <c:v>295</c:v>
                </c:pt>
                <c:pt idx="4363">
                  <c:v>295</c:v>
                </c:pt>
                <c:pt idx="4364">
                  <c:v>285</c:v>
                </c:pt>
                <c:pt idx="4365">
                  <c:v>195</c:v>
                </c:pt>
                <c:pt idx="4366">
                  <c:v>295</c:v>
                </c:pt>
                <c:pt idx="4367">
                  <c:v>295</c:v>
                </c:pt>
                <c:pt idx="4368">
                  <c:v>295</c:v>
                </c:pt>
                <c:pt idx="4369">
                  <c:v>295</c:v>
                </c:pt>
                <c:pt idx="4370">
                  <c:v>295</c:v>
                </c:pt>
                <c:pt idx="4371">
                  <c:v>295</c:v>
                </c:pt>
                <c:pt idx="4372">
                  <c:v>295</c:v>
                </c:pt>
                <c:pt idx="4373">
                  <c:v>295</c:v>
                </c:pt>
                <c:pt idx="4374">
                  <c:v>295</c:v>
                </c:pt>
                <c:pt idx="4375">
                  <c:v>285</c:v>
                </c:pt>
                <c:pt idx="4376">
                  <c:v>295</c:v>
                </c:pt>
                <c:pt idx="4377">
                  <c:v>295</c:v>
                </c:pt>
                <c:pt idx="4378">
                  <c:v>295</c:v>
                </c:pt>
                <c:pt idx="4379">
                  <c:v>295</c:v>
                </c:pt>
                <c:pt idx="4380">
                  <c:v>195</c:v>
                </c:pt>
                <c:pt idx="4381">
                  <c:v>285</c:v>
                </c:pt>
                <c:pt idx="4382">
                  <c:v>285</c:v>
                </c:pt>
                <c:pt idx="4383">
                  <c:v>195</c:v>
                </c:pt>
                <c:pt idx="4384">
                  <c:v>285</c:v>
                </c:pt>
                <c:pt idx="4385">
                  <c:v>195</c:v>
                </c:pt>
                <c:pt idx="4386">
                  <c:v>195</c:v>
                </c:pt>
                <c:pt idx="4387">
                  <c:v>195</c:v>
                </c:pt>
                <c:pt idx="4388">
                  <c:v>285</c:v>
                </c:pt>
                <c:pt idx="4389">
                  <c:v>285</c:v>
                </c:pt>
                <c:pt idx="4390">
                  <c:v>195</c:v>
                </c:pt>
                <c:pt idx="4391">
                  <c:v>285</c:v>
                </c:pt>
                <c:pt idx="4392">
                  <c:v>195</c:v>
                </c:pt>
                <c:pt idx="4393">
                  <c:v>195</c:v>
                </c:pt>
                <c:pt idx="4394">
                  <c:v>295</c:v>
                </c:pt>
                <c:pt idx="4395">
                  <c:v>295</c:v>
                </c:pt>
                <c:pt idx="4396">
                  <c:v>295</c:v>
                </c:pt>
                <c:pt idx="4397">
                  <c:v>295</c:v>
                </c:pt>
                <c:pt idx="4398">
                  <c:v>295</c:v>
                </c:pt>
                <c:pt idx="4399">
                  <c:v>295</c:v>
                </c:pt>
                <c:pt idx="4400">
                  <c:v>295</c:v>
                </c:pt>
                <c:pt idx="4401">
                  <c:v>295</c:v>
                </c:pt>
                <c:pt idx="4402">
                  <c:v>295</c:v>
                </c:pt>
                <c:pt idx="4403">
                  <c:v>195</c:v>
                </c:pt>
                <c:pt idx="4404">
                  <c:v>295</c:v>
                </c:pt>
                <c:pt idx="4405">
                  <c:v>285</c:v>
                </c:pt>
                <c:pt idx="4406">
                  <c:v>285</c:v>
                </c:pt>
                <c:pt idx="4407">
                  <c:v>285</c:v>
                </c:pt>
                <c:pt idx="4408">
                  <c:v>310</c:v>
                </c:pt>
                <c:pt idx="4409">
                  <c:v>285</c:v>
                </c:pt>
                <c:pt idx="4410">
                  <c:v>285</c:v>
                </c:pt>
                <c:pt idx="4411">
                  <c:v>195</c:v>
                </c:pt>
                <c:pt idx="4412">
                  <c:v>295</c:v>
                </c:pt>
                <c:pt idx="4413">
                  <c:v>295</c:v>
                </c:pt>
                <c:pt idx="4414">
                  <c:v>295</c:v>
                </c:pt>
                <c:pt idx="4415">
                  <c:v>295</c:v>
                </c:pt>
                <c:pt idx="4416">
                  <c:v>195</c:v>
                </c:pt>
                <c:pt idx="4417">
                  <c:v>195</c:v>
                </c:pt>
                <c:pt idx="4418">
                  <c:v>285</c:v>
                </c:pt>
                <c:pt idx="4419">
                  <c:v>285</c:v>
                </c:pt>
                <c:pt idx="4420">
                  <c:v>195</c:v>
                </c:pt>
                <c:pt idx="4421">
                  <c:v>285</c:v>
                </c:pt>
                <c:pt idx="4422">
                  <c:v>195</c:v>
                </c:pt>
                <c:pt idx="4423">
                  <c:v>195</c:v>
                </c:pt>
                <c:pt idx="4424">
                  <c:v>195</c:v>
                </c:pt>
                <c:pt idx="4425">
                  <c:v>285</c:v>
                </c:pt>
                <c:pt idx="4426">
                  <c:v>285</c:v>
                </c:pt>
                <c:pt idx="4427">
                  <c:v>195</c:v>
                </c:pt>
                <c:pt idx="4428">
                  <c:v>285</c:v>
                </c:pt>
                <c:pt idx="4429">
                  <c:v>195</c:v>
                </c:pt>
                <c:pt idx="4430">
                  <c:v>195</c:v>
                </c:pt>
                <c:pt idx="4431">
                  <c:v>295</c:v>
                </c:pt>
                <c:pt idx="4432">
                  <c:v>295</c:v>
                </c:pt>
                <c:pt idx="4433">
                  <c:v>295</c:v>
                </c:pt>
                <c:pt idx="4434">
                  <c:v>295</c:v>
                </c:pt>
                <c:pt idx="4435">
                  <c:v>295</c:v>
                </c:pt>
                <c:pt idx="4436">
                  <c:v>295</c:v>
                </c:pt>
                <c:pt idx="4437">
                  <c:v>295</c:v>
                </c:pt>
                <c:pt idx="4438">
                  <c:v>295</c:v>
                </c:pt>
                <c:pt idx="4439">
                  <c:v>295</c:v>
                </c:pt>
                <c:pt idx="4440">
                  <c:v>195</c:v>
                </c:pt>
                <c:pt idx="4441">
                  <c:v>295</c:v>
                </c:pt>
                <c:pt idx="4442">
                  <c:v>285</c:v>
                </c:pt>
                <c:pt idx="4443">
                  <c:v>285</c:v>
                </c:pt>
                <c:pt idx="4444">
                  <c:v>285</c:v>
                </c:pt>
                <c:pt idx="4445">
                  <c:v>295</c:v>
                </c:pt>
                <c:pt idx="4446">
                  <c:v>285</c:v>
                </c:pt>
                <c:pt idx="4447">
                  <c:v>285</c:v>
                </c:pt>
                <c:pt idx="4448">
                  <c:v>200</c:v>
                </c:pt>
                <c:pt idx="4449">
                  <c:v>200</c:v>
                </c:pt>
                <c:pt idx="4450">
                  <c:v>200</c:v>
                </c:pt>
                <c:pt idx="4451">
                  <c:v>200</c:v>
                </c:pt>
                <c:pt idx="4452">
                  <c:v>200</c:v>
                </c:pt>
                <c:pt idx="4453">
                  <c:v>200</c:v>
                </c:pt>
                <c:pt idx="4454">
                  <c:v>200</c:v>
                </c:pt>
                <c:pt idx="4455">
                  <c:v>200</c:v>
                </c:pt>
                <c:pt idx="4456">
                  <c:v>200</c:v>
                </c:pt>
                <c:pt idx="4457">
                  <c:v>200</c:v>
                </c:pt>
                <c:pt idx="4458">
                  <c:v>200</c:v>
                </c:pt>
                <c:pt idx="4459">
                  <c:v>285</c:v>
                </c:pt>
                <c:pt idx="4460">
                  <c:v>285</c:v>
                </c:pt>
                <c:pt idx="4461">
                  <c:v>285</c:v>
                </c:pt>
                <c:pt idx="4462">
                  <c:v>285</c:v>
                </c:pt>
                <c:pt idx="4463">
                  <c:v>285</c:v>
                </c:pt>
                <c:pt idx="4464">
                  <c:v>285</c:v>
                </c:pt>
                <c:pt idx="4465">
                  <c:v>200</c:v>
                </c:pt>
                <c:pt idx="4466">
                  <c:v>285</c:v>
                </c:pt>
                <c:pt idx="4467">
                  <c:v>200</c:v>
                </c:pt>
                <c:pt idx="4468">
                  <c:v>285</c:v>
                </c:pt>
                <c:pt idx="4469">
                  <c:v>270</c:v>
                </c:pt>
                <c:pt idx="4470">
                  <c:v>270</c:v>
                </c:pt>
                <c:pt idx="4471">
                  <c:v>200</c:v>
                </c:pt>
                <c:pt idx="4472">
                  <c:v>200</c:v>
                </c:pt>
                <c:pt idx="4473">
                  <c:v>200</c:v>
                </c:pt>
                <c:pt idx="4474">
                  <c:v>200</c:v>
                </c:pt>
                <c:pt idx="4475">
                  <c:v>200</c:v>
                </c:pt>
                <c:pt idx="4476">
                  <c:v>200</c:v>
                </c:pt>
                <c:pt idx="4477">
                  <c:v>200</c:v>
                </c:pt>
                <c:pt idx="4478">
                  <c:v>200</c:v>
                </c:pt>
                <c:pt idx="4479">
                  <c:v>200</c:v>
                </c:pt>
                <c:pt idx="4480">
                  <c:v>200</c:v>
                </c:pt>
                <c:pt idx="4481">
                  <c:v>200</c:v>
                </c:pt>
                <c:pt idx="4482">
                  <c:v>285</c:v>
                </c:pt>
                <c:pt idx="4483">
                  <c:v>285</c:v>
                </c:pt>
                <c:pt idx="4484">
                  <c:v>285</c:v>
                </c:pt>
                <c:pt idx="4485">
                  <c:v>285</c:v>
                </c:pt>
                <c:pt idx="4486">
                  <c:v>285</c:v>
                </c:pt>
                <c:pt idx="4487">
                  <c:v>285</c:v>
                </c:pt>
                <c:pt idx="4488">
                  <c:v>285</c:v>
                </c:pt>
                <c:pt idx="4489">
                  <c:v>200</c:v>
                </c:pt>
                <c:pt idx="4490">
                  <c:v>285</c:v>
                </c:pt>
                <c:pt idx="4491">
                  <c:v>270</c:v>
                </c:pt>
                <c:pt idx="4492">
                  <c:v>270</c:v>
                </c:pt>
                <c:pt idx="4493">
                  <c:v>200</c:v>
                </c:pt>
                <c:pt idx="4494">
                  <c:v>200</c:v>
                </c:pt>
                <c:pt idx="4495">
                  <c:v>200</c:v>
                </c:pt>
                <c:pt idx="4496">
                  <c:v>200</c:v>
                </c:pt>
                <c:pt idx="4497">
                  <c:v>200</c:v>
                </c:pt>
                <c:pt idx="4498">
                  <c:v>200</c:v>
                </c:pt>
                <c:pt idx="4499">
                  <c:v>200</c:v>
                </c:pt>
                <c:pt idx="4500">
                  <c:v>200</c:v>
                </c:pt>
                <c:pt idx="4501">
                  <c:v>200</c:v>
                </c:pt>
                <c:pt idx="4502">
                  <c:v>285</c:v>
                </c:pt>
                <c:pt idx="4503">
                  <c:v>270</c:v>
                </c:pt>
                <c:pt idx="4504">
                  <c:v>285</c:v>
                </c:pt>
                <c:pt idx="4505">
                  <c:v>270</c:v>
                </c:pt>
                <c:pt idx="4506">
                  <c:v>270</c:v>
                </c:pt>
                <c:pt idx="4507">
                  <c:v>270</c:v>
                </c:pt>
                <c:pt idx="4508">
                  <c:v>285</c:v>
                </c:pt>
                <c:pt idx="4509">
                  <c:v>200</c:v>
                </c:pt>
                <c:pt idx="4510">
                  <c:v>285</c:v>
                </c:pt>
                <c:pt idx="4511">
                  <c:v>270</c:v>
                </c:pt>
                <c:pt idx="4512">
                  <c:v>270</c:v>
                </c:pt>
                <c:pt idx="4513">
                  <c:v>200</c:v>
                </c:pt>
                <c:pt idx="4514">
                  <c:v>200</c:v>
                </c:pt>
                <c:pt idx="4515">
                  <c:v>200</c:v>
                </c:pt>
                <c:pt idx="4516">
                  <c:v>200</c:v>
                </c:pt>
                <c:pt idx="4517">
                  <c:v>200</c:v>
                </c:pt>
                <c:pt idx="4518">
                  <c:v>200</c:v>
                </c:pt>
                <c:pt idx="4519">
                  <c:v>200</c:v>
                </c:pt>
                <c:pt idx="4520">
                  <c:v>200</c:v>
                </c:pt>
                <c:pt idx="4521">
                  <c:v>200</c:v>
                </c:pt>
                <c:pt idx="4522">
                  <c:v>285</c:v>
                </c:pt>
                <c:pt idx="4523">
                  <c:v>270</c:v>
                </c:pt>
                <c:pt idx="4524">
                  <c:v>285</c:v>
                </c:pt>
                <c:pt idx="4525">
                  <c:v>270</c:v>
                </c:pt>
                <c:pt idx="4526">
                  <c:v>270</c:v>
                </c:pt>
                <c:pt idx="4527">
                  <c:v>270</c:v>
                </c:pt>
                <c:pt idx="4528">
                  <c:v>285</c:v>
                </c:pt>
                <c:pt idx="4529">
                  <c:v>200</c:v>
                </c:pt>
                <c:pt idx="4530">
                  <c:v>285</c:v>
                </c:pt>
                <c:pt idx="4531">
                  <c:v>270</c:v>
                </c:pt>
                <c:pt idx="4532">
                  <c:v>270</c:v>
                </c:pt>
                <c:pt idx="4533">
                  <c:v>200</c:v>
                </c:pt>
                <c:pt idx="4534">
                  <c:v>285</c:v>
                </c:pt>
                <c:pt idx="4535">
                  <c:v>270</c:v>
                </c:pt>
                <c:pt idx="4536">
                  <c:v>285</c:v>
                </c:pt>
                <c:pt idx="4537">
                  <c:v>270</c:v>
                </c:pt>
                <c:pt idx="4538">
                  <c:v>270</c:v>
                </c:pt>
                <c:pt idx="4539">
                  <c:v>270</c:v>
                </c:pt>
                <c:pt idx="4540">
                  <c:v>285</c:v>
                </c:pt>
                <c:pt idx="4541">
                  <c:v>200</c:v>
                </c:pt>
                <c:pt idx="4542">
                  <c:v>285</c:v>
                </c:pt>
                <c:pt idx="4543">
                  <c:v>270</c:v>
                </c:pt>
                <c:pt idx="4544">
                  <c:v>270</c:v>
                </c:pt>
                <c:pt idx="4545">
                  <c:v>200</c:v>
                </c:pt>
                <c:pt idx="4546">
                  <c:v>200</c:v>
                </c:pt>
                <c:pt idx="4547">
                  <c:v>200</c:v>
                </c:pt>
                <c:pt idx="4548">
                  <c:v>200</c:v>
                </c:pt>
                <c:pt idx="4549">
                  <c:v>200</c:v>
                </c:pt>
                <c:pt idx="4550">
                  <c:v>200</c:v>
                </c:pt>
                <c:pt idx="4551">
                  <c:v>200</c:v>
                </c:pt>
                <c:pt idx="4552">
                  <c:v>200</c:v>
                </c:pt>
                <c:pt idx="4553">
                  <c:v>200</c:v>
                </c:pt>
                <c:pt idx="4554">
                  <c:v>270</c:v>
                </c:pt>
                <c:pt idx="4555">
                  <c:v>255</c:v>
                </c:pt>
                <c:pt idx="4556">
                  <c:v>270</c:v>
                </c:pt>
                <c:pt idx="4557">
                  <c:v>255</c:v>
                </c:pt>
                <c:pt idx="4558">
                  <c:v>255</c:v>
                </c:pt>
                <c:pt idx="4559">
                  <c:v>255</c:v>
                </c:pt>
                <c:pt idx="4560">
                  <c:v>270</c:v>
                </c:pt>
                <c:pt idx="4561">
                  <c:v>200</c:v>
                </c:pt>
                <c:pt idx="4562">
                  <c:v>270</c:v>
                </c:pt>
                <c:pt idx="4563">
                  <c:v>255</c:v>
                </c:pt>
                <c:pt idx="4564">
                  <c:v>255</c:v>
                </c:pt>
                <c:pt idx="4565">
                  <c:v>305</c:v>
                </c:pt>
                <c:pt idx="4566">
                  <c:v>305</c:v>
                </c:pt>
                <c:pt idx="4567">
                  <c:v>305</c:v>
                </c:pt>
                <c:pt idx="4568">
                  <c:v>193</c:v>
                </c:pt>
                <c:pt idx="4569">
                  <c:v>193</c:v>
                </c:pt>
                <c:pt idx="4570">
                  <c:v>305</c:v>
                </c:pt>
                <c:pt idx="4571">
                  <c:v>305</c:v>
                </c:pt>
                <c:pt idx="4572">
                  <c:v>190</c:v>
                </c:pt>
                <c:pt idx="4573">
                  <c:v>190</c:v>
                </c:pt>
                <c:pt idx="4574">
                  <c:v>190</c:v>
                </c:pt>
                <c:pt idx="4575">
                  <c:v>190</c:v>
                </c:pt>
                <c:pt idx="4576">
                  <c:v>190</c:v>
                </c:pt>
                <c:pt idx="4577">
                  <c:v>190</c:v>
                </c:pt>
                <c:pt idx="4578">
                  <c:v>190</c:v>
                </c:pt>
                <c:pt idx="4579">
                  <c:v>190</c:v>
                </c:pt>
                <c:pt idx="4580">
                  <c:v>190</c:v>
                </c:pt>
                <c:pt idx="4581">
                  <c:v>190</c:v>
                </c:pt>
                <c:pt idx="4582">
                  <c:v>190</c:v>
                </c:pt>
                <c:pt idx="4583">
                  <c:v>190</c:v>
                </c:pt>
                <c:pt idx="4584">
                  <c:v>190</c:v>
                </c:pt>
                <c:pt idx="4585">
                  <c:v>190</c:v>
                </c:pt>
                <c:pt idx="4586">
                  <c:v>190</c:v>
                </c:pt>
                <c:pt idx="4587">
                  <c:v>190</c:v>
                </c:pt>
                <c:pt idx="4588">
                  <c:v>190</c:v>
                </c:pt>
                <c:pt idx="4589">
                  <c:v>190</c:v>
                </c:pt>
                <c:pt idx="4590">
                  <c:v>190</c:v>
                </c:pt>
                <c:pt idx="4591">
                  <c:v>190</c:v>
                </c:pt>
                <c:pt idx="4592">
                  <c:v>190</c:v>
                </c:pt>
                <c:pt idx="4593">
                  <c:v>190</c:v>
                </c:pt>
                <c:pt idx="4594">
                  <c:v>190</c:v>
                </c:pt>
                <c:pt idx="4595">
                  <c:v>190</c:v>
                </c:pt>
                <c:pt idx="4596">
                  <c:v>190</c:v>
                </c:pt>
                <c:pt idx="4597">
                  <c:v>190</c:v>
                </c:pt>
                <c:pt idx="4598">
                  <c:v>190</c:v>
                </c:pt>
                <c:pt idx="4599">
                  <c:v>190</c:v>
                </c:pt>
                <c:pt idx="4600">
                  <c:v>190</c:v>
                </c:pt>
                <c:pt idx="4601">
                  <c:v>190</c:v>
                </c:pt>
                <c:pt idx="4602">
                  <c:v>190</c:v>
                </c:pt>
                <c:pt idx="4603">
                  <c:v>190</c:v>
                </c:pt>
                <c:pt idx="4604">
                  <c:v>190</c:v>
                </c:pt>
                <c:pt idx="4605">
                  <c:v>190</c:v>
                </c:pt>
                <c:pt idx="4606">
                  <c:v>190</c:v>
                </c:pt>
                <c:pt idx="4607">
                  <c:v>190</c:v>
                </c:pt>
                <c:pt idx="4608">
                  <c:v>190</c:v>
                </c:pt>
                <c:pt idx="4609">
                  <c:v>190</c:v>
                </c:pt>
                <c:pt idx="4610">
                  <c:v>190</c:v>
                </c:pt>
                <c:pt idx="4611">
                  <c:v>190</c:v>
                </c:pt>
                <c:pt idx="4612">
                  <c:v>190</c:v>
                </c:pt>
                <c:pt idx="4613">
                  <c:v>190</c:v>
                </c:pt>
                <c:pt idx="4614">
                  <c:v>190</c:v>
                </c:pt>
                <c:pt idx="4615">
                  <c:v>190</c:v>
                </c:pt>
                <c:pt idx="4616">
                  <c:v>190</c:v>
                </c:pt>
                <c:pt idx="4617">
                  <c:v>190</c:v>
                </c:pt>
                <c:pt idx="4618">
                  <c:v>190</c:v>
                </c:pt>
                <c:pt idx="4619">
                  <c:v>190</c:v>
                </c:pt>
                <c:pt idx="4620">
                  <c:v>190</c:v>
                </c:pt>
                <c:pt idx="4621">
                  <c:v>190</c:v>
                </c:pt>
                <c:pt idx="4622">
                  <c:v>190</c:v>
                </c:pt>
                <c:pt idx="4623">
                  <c:v>190</c:v>
                </c:pt>
                <c:pt idx="4624">
                  <c:v>190</c:v>
                </c:pt>
                <c:pt idx="4625">
                  <c:v>190</c:v>
                </c:pt>
                <c:pt idx="4626">
                  <c:v>190</c:v>
                </c:pt>
                <c:pt idx="4627">
                  <c:v>190</c:v>
                </c:pt>
                <c:pt idx="4628">
                  <c:v>190</c:v>
                </c:pt>
                <c:pt idx="4629">
                  <c:v>190</c:v>
                </c:pt>
                <c:pt idx="4630">
                  <c:v>190</c:v>
                </c:pt>
                <c:pt idx="4631">
                  <c:v>190</c:v>
                </c:pt>
                <c:pt idx="4632">
                  <c:v>190</c:v>
                </c:pt>
                <c:pt idx="4633">
                  <c:v>190</c:v>
                </c:pt>
                <c:pt idx="4634">
                  <c:v>190</c:v>
                </c:pt>
                <c:pt idx="4635">
                  <c:v>190</c:v>
                </c:pt>
                <c:pt idx="4636">
                  <c:v>190</c:v>
                </c:pt>
                <c:pt idx="4637">
                  <c:v>190</c:v>
                </c:pt>
                <c:pt idx="4638">
                  <c:v>190</c:v>
                </c:pt>
                <c:pt idx="4639">
                  <c:v>190</c:v>
                </c:pt>
                <c:pt idx="4640">
                  <c:v>190</c:v>
                </c:pt>
                <c:pt idx="4641">
                  <c:v>190</c:v>
                </c:pt>
                <c:pt idx="4642">
                  <c:v>190</c:v>
                </c:pt>
                <c:pt idx="4643">
                  <c:v>190</c:v>
                </c:pt>
                <c:pt idx="4644">
                  <c:v>190</c:v>
                </c:pt>
                <c:pt idx="4645">
                  <c:v>190</c:v>
                </c:pt>
                <c:pt idx="4646">
                  <c:v>190</c:v>
                </c:pt>
                <c:pt idx="4647">
                  <c:v>190</c:v>
                </c:pt>
                <c:pt idx="4648" formatCode="0">
                  <c:v>197</c:v>
                </c:pt>
                <c:pt idx="4649" formatCode="0">
                  <c:v>197</c:v>
                </c:pt>
                <c:pt idx="4650" formatCode="0">
                  <c:v>197</c:v>
                </c:pt>
                <c:pt idx="4651" formatCode="0">
                  <c:v>197</c:v>
                </c:pt>
                <c:pt idx="4652" formatCode="0">
                  <c:v>197</c:v>
                </c:pt>
                <c:pt idx="4653" formatCode="0">
                  <c:v>197</c:v>
                </c:pt>
                <c:pt idx="4654" formatCode="0">
                  <c:v>197</c:v>
                </c:pt>
                <c:pt idx="4655" formatCode="0">
                  <c:v>197</c:v>
                </c:pt>
                <c:pt idx="4656" formatCode="0">
                  <c:v>197</c:v>
                </c:pt>
                <c:pt idx="4657" formatCode="0">
                  <c:v>197</c:v>
                </c:pt>
                <c:pt idx="4658" formatCode="0">
                  <c:v>197</c:v>
                </c:pt>
                <c:pt idx="4659" formatCode="0">
                  <c:v>197</c:v>
                </c:pt>
                <c:pt idx="4660">
                  <c:v>460</c:v>
                </c:pt>
                <c:pt idx="4661">
                  <c:v>460</c:v>
                </c:pt>
                <c:pt idx="4662">
                  <c:v>460</c:v>
                </c:pt>
                <c:pt idx="4663">
                  <c:v>460</c:v>
                </c:pt>
                <c:pt idx="4664">
                  <c:v>455</c:v>
                </c:pt>
                <c:pt idx="4665">
                  <c:v>455</c:v>
                </c:pt>
                <c:pt idx="4666">
                  <c:v>455</c:v>
                </c:pt>
                <c:pt idx="4667">
                  <c:v>460</c:v>
                </c:pt>
                <c:pt idx="4668">
                  <c:v>460</c:v>
                </c:pt>
                <c:pt idx="4669">
                  <c:v>460</c:v>
                </c:pt>
                <c:pt idx="4670">
                  <c:v>455</c:v>
                </c:pt>
                <c:pt idx="4671">
                  <c:v>455</c:v>
                </c:pt>
                <c:pt idx="4672">
                  <c:v>455</c:v>
                </c:pt>
                <c:pt idx="4673">
                  <c:v>755</c:v>
                </c:pt>
                <c:pt idx="4674">
                  <c:v>755</c:v>
                </c:pt>
                <c:pt idx="4675">
                  <c:v>650</c:v>
                </c:pt>
                <c:pt idx="4676">
                  <c:v>650</c:v>
                </c:pt>
                <c:pt idx="4677">
                  <c:v>650</c:v>
                </c:pt>
                <c:pt idx="4678">
                  <c:v>460</c:v>
                </c:pt>
                <c:pt idx="4679">
                  <c:v>460</c:v>
                </c:pt>
                <c:pt idx="4680">
                  <c:v>460</c:v>
                </c:pt>
                <c:pt idx="4681">
                  <c:v>755</c:v>
                </c:pt>
                <c:pt idx="4682">
                  <c:v>755</c:v>
                </c:pt>
                <c:pt idx="4683">
                  <c:v>650</c:v>
                </c:pt>
                <c:pt idx="4684">
                  <c:v>650</c:v>
                </c:pt>
                <c:pt idx="4685">
                  <c:v>650</c:v>
                </c:pt>
                <c:pt idx="4686">
                  <c:v>460</c:v>
                </c:pt>
                <c:pt idx="4687">
                  <c:v>460</c:v>
                </c:pt>
                <c:pt idx="4688">
                  <c:v>460</c:v>
                </c:pt>
                <c:pt idx="4689">
                  <c:v>460</c:v>
                </c:pt>
                <c:pt idx="4690">
                  <c:v>460</c:v>
                </c:pt>
                <c:pt idx="4691">
                  <c:v>460</c:v>
                </c:pt>
                <c:pt idx="4692">
                  <c:v>455</c:v>
                </c:pt>
                <c:pt idx="4693">
                  <c:v>455</c:v>
                </c:pt>
                <c:pt idx="4694">
                  <c:v>455</c:v>
                </c:pt>
                <c:pt idx="4695">
                  <c:v>460</c:v>
                </c:pt>
                <c:pt idx="4696">
                  <c:v>460</c:v>
                </c:pt>
                <c:pt idx="4697">
                  <c:v>460</c:v>
                </c:pt>
                <c:pt idx="4698">
                  <c:v>455</c:v>
                </c:pt>
                <c:pt idx="4699">
                  <c:v>455</c:v>
                </c:pt>
                <c:pt idx="4700">
                  <c:v>455</c:v>
                </c:pt>
                <c:pt idx="4701">
                  <c:v>650</c:v>
                </c:pt>
                <c:pt idx="4702">
                  <c:v>650</c:v>
                </c:pt>
                <c:pt idx="4703">
                  <c:v>650</c:v>
                </c:pt>
                <c:pt idx="4704">
                  <c:v>460</c:v>
                </c:pt>
                <c:pt idx="4705">
                  <c:v>460</c:v>
                </c:pt>
                <c:pt idx="4706">
                  <c:v>460</c:v>
                </c:pt>
                <c:pt idx="4707">
                  <c:v>650</c:v>
                </c:pt>
                <c:pt idx="4708">
                  <c:v>650</c:v>
                </c:pt>
                <c:pt idx="4709">
                  <c:v>650</c:v>
                </c:pt>
                <c:pt idx="4710">
                  <c:v>460</c:v>
                </c:pt>
                <c:pt idx="4711">
                  <c:v>460</c:v>
                </c:pt>
                <c:pt idx="4712">
                  <c:v>650</c:v>
                </c:pt>
                <c:pt idx="4713">
                  <c:v>460</c:v>
                </c:pt>
                <c:pt idx="4714">
                  <c:v>460</c:v>
                </c:pt>
                <c:pt idx="4715">
                  <c:v>460</c:v>
                </c:pt>
                <c:pt idx="4716">
                  <c:v>455</c:v>
                </c:pt>
                <c:pt idx="4717">
                  <c:v>455</c:v>
                </c:pt>
                <c:pt idx="4718">
                  <c:v>455</c:v>
                </c:pt>
                <c:pt idx="4719">
                  <c:v>460</c:v>
                </c:pt>
                <c:pt idx="4720">
                  <c:v>460</c:v>
                </c:pt>
                <c:pt idx="4721">
                  <c:v>460</c:v>
                </c:pt>
                <c:pt idx="4722">
                  <c:v>455</c:v>
                </c:pt>
                <c:pt idx="4723">
                  <c:v>455</c:v>
                </c:pt>
                <c:pt idx="4724">
                  <c:v>455</c:v>
                </c:pt>
                <c:pt idx="4725">
                  <c:v>650</c:v>
                </c:pt>
                <c:pt idx="4726">
                  <c:v>650</c:v>
                </c:pt>
                <c:pt idx="4727">
                  <c:v>650</c:v>
                </c:pt>
                <c:pt idx="4728">
                  <c:v>650</c:v>
                </c:pt>
                <c:pt idx="4729">
                  <c:v>650</c:v>
                </c:pt>
                <c:pt idx="4730">
                  <c:v>650</c:v>
                </c:pt>
                <c:pt idx="4731">
                  <c:v>455</c:v>
                </c:pt>
                <c:pt idx="4732">
                  <c:v>455</c:v>
                </c:pt>
                <c:pt idx="4733">
                  <c:v>455</c:v>
                </c:pt>
                <c:pt idx="4734">
                  <c:v>455</c:v>
                </c:pt>
                <c:pt idx="4735">
                  <c:v>455</c:v>
                </c:pt>
                <c:pt idx="4736">
                  <c:v>455</c:v>
                </c:pt>
                <c:pt idx="4737">
                  <c:v>455</c:v>
                </c:pt>
                <c:pt idx="4738">
                  <c:v>455</c:v>
                </c:pt>
                <c:pt idx="4739">
                  <c:v>455</c:v>
                </c:pt>
                <c:pt idx="4740">
                  <c:v>455</c:v>
                </c:pt>
                <c:pt idx="4741">
                  <c:v>455</c:v>
                </c:pt>
                <c:pt idx="4742">
                  <c:v>455</c:v>
                </c:pt>
                <c:pt idx="4743">
                  <c:v>650</c:v>
                </c:pt>
                <c:pt idx="4744">
                  <c:v>650</c:v>
                </c:pt>
                <c:pt idx="4745">
                  <c:v>650</c:v>
                </c:pt>
                <c:pt idx="4746">
                  <c:v>650</c:v>
                </c:pt>
                <c:pt idx="4747">
                  <c:v>650</c:v>
                </c:pt>
                <c:pt idx="4748">
                  <c:v>455</c:v>
                </c:pt>
                <c:pt idx="4749">
                  <c:v>455</c:v>
                </c:pt>
                <c:pt idx="4750">
                  <c:v>455</c:v>
                </c:pt>
                <c:pt idx="4751">
                  <c:v>455</c:v>
                </c:pt>
                <c:pt idx="4752">
                  <c:v>455</c:v>
                </c:pt>
                <c:pt idx="4753">
                  <c:v>455</c:v>
                </c:pt>
                <c:pt idx="4754">
                  <c:v>455</c:v>
                </c:pt>
                <c:pt idx="4755">
                  <c:v>455</c:v>
                </c:pt>
                <c:pt idx="4756">
                  <c:v>455</c:v>
                </c:pt>
                <c:pt idx="4757">
                  <c:v>455</c:v>
                </c:pt>
                <c:pt idx="4758">
                  <c:v>455</c:v>
                </c:pt>
                <c:pt idx="4759">
                  <c:v>455</c:v>
                </c:pt>
                <c:pt idx="4760">
                  <c:v>430</c:v>
                </c:pt>
                <c:pt idx="4761">
                  <c:v>638</c:v>
                </c:pt>
                <c:pt idx="4762">
                  <c:v>638</c:v>
                </c:pt>
                <c:pt idx="4763">
                  <c:v>505</c:v>
                </c:pt>
                <c:pt idx="4764">
                  <c:v>505</c:v>
                </c:pt>
                <c:pt idx="4765">
                  <c:v>505</c:v>
                </c:pt>
                <c:pt idx="4766">
                  <c:v>430</c:v>
                </c:pt>
                <c:pt idx="4767">
                  <c:v>430</c:v>
                </c:pt>
                <c:pt idx="4768">
                  <c:v>430</c:v>
                </c:pt>
                <c:pt idx="4769">
                  <c:v>430</c:v>
                </c:pt>
                <c:pt idx="4770">
                  <c:v>430</c:v>
                </c:pt>
                <c:pt idx="4771">
                  <c:v>430</c:v>
                </c:pt>
                <c:pt idx="4772">
                  <c:v>430</c:v>
                </c:pt>
                <c:pt idx="4773">
                  <c:v>430</c:v>
                </c:pt>
                <c:pt idx="4774">
                  <c:v>430</c:v>
                </c:pt>
                <c:pt idx="4775">
                  <c:v>430</c:v>
                </c:pt>
                <c:pt idx="4776">
                  <c:v>430</c:v>
                </c:pt>
                <c:pt idx="4777">
                  <c:v>430</c:v>
                </c:pt>
                <c:pt idx="4778">
                  <c:v>430</c:v>
                </c:pt>
                <c:pt idx="4779">
                  <c:v>505</c:v>
                </c:pt>
                <c:pt idx="4780">
                  <c:v>505</c:v>
                </c:pt>
                <c:pt idx="4781">
                  <c:v>505</c:v>
                </c:pt>
                <c:pt idx="4782">
                  <c:v>430</c:v>
                </c:pt>
                <c:pt idx="4783">
                  <c:v>430</c:v>
                </c:pt>
                <c:pt idx="4784">
                  <c:v>430</c:v>
                </c:pt>
                <c:pt idx="4785">
                  <c:v>638</c:v>
                </c:pt>
                <c:pt idx="4786">
                  <c:v>638</c:v>
                </c:pt>
                <c:pt idx="4787">
                  <c:v>430</c:v>
                </c:pt>
                <c:pt idx="4788">
                  <c:v>430</c:v>
                </c:pt>
                <c:pt idx="4789">
                  <c:v>430</c:v>
                </c:pt>
                <c:pt idx="4790">
                  <c:v>430</c:v>
                </c:pt>
                <c:pt idx="4791">
                  <c:v>505</c:v>
                </c:pt>
                <c:pt idx="4792">
                  <c:v>505</c:v>
                </c:pt>
                <c:pt idx="4793">
                  <c:v>505</c:v>
                </c:pt>
                <c:pt idx="4794">
                  <c:v>430</c:v>
                </c:pt>
                <c:pt idx="4795">
                  <c:v>430</c:v>
                </c:pt>
                <c:pt idx="4796">
                  <c:v>430</c:v>
                </c:pt>
                <c:pt idx="4797">
                  <c:v>430</c:v>
                </c:pt>
                <c:pt idx="4798">
                  <c:v>430</c:v>
                </c:pt>
                <c:pt idx="4799">
                  <c:v>430</c:v>
                </c:pt>
                <c:pt idx="4800">
                  <c:v>430</c:v>
                </c:pt>
                <c:pt idx="4801">
                  <c:v>430</c:v>
                </c:pt>
                <c:pt idx="4802">
                  <c:v>430</c:v>
                </c:pt>
                <c:pt idx="4803">
                  <c:v>430</c:v>
                </c:pt>
                <c:pt idx="4804">
                  <c:v>430</c:v>
                </c:pt>
                <c:pt idx="4805">
                  <c:v>430</c:v>
                </c:pt>
                <c:pt idx="4806">
                  <c:v>638</c:v>
                </c:pt>
                <c:pt idx="4807">
                  <c:v>638</c:v>
                </c:pt>
                <c:pt idx="4808">
                  <c:v>430</c:v>
                </c:pt>
                <c:pt idx="4809">
                  <c:v>430</c:v>
                </c:pt>
                <c:pt idx="4810">
                  <c:v>430</c:v>
                </c:pt>
                <c:pt idx="4811">
                  <c:v>430</c:v>
                </c:pt>
                <c:pt idx="4812">
                  <c:v>505</c:v>
                </c:pt>
                <c:pt idx="4813">
                  <c:v>505</c:v>
                </c:pt>
                <c:pt idx="4814">
                  <c:v>505</c:v>
                </c:pt>
                <c:pt idx="4815">
                  <c:v>430</c:v>
                </c:pt>
                <c:pt idx="4816">
                  <c:v>430</c:v>
                </c:pt>
                <c:pt idx="4817">
                  <c:v>430</c:v>
                </c:pt>
                <c:pt idx="4818">
                  <c:v>430</c:v>
                </c:pt>
                <c:pt idx="4819">
                  <c:v>430</c:v>
                </c:pt>
                <c:pt idx="4820">
                  <c:v>430</c:v>
                </c:pt>
                <c:pt idx="4821">
                  <c:v>430</c:v>
                </c:pt>
                <c:pt idx="4822">
                  <c:v>430</c:v>
                </c:pt>
                <c:pt idx="4823">
                  <c:v>430</c:v>
                </c:pt>
                <c:pt idx="4824">
                  <c:v>430</c:v>
                </c:pt>
                <c:pt idx="4825">
                  <c:v>430</c:v>
                </c:pt>
                <c:pt idx="4826">
                  <c:v>430</c:v>
                </c:pt>
                <c:pt idx="4827">
                  <c:v>638</c:v>
                </c:pt>
                <c:pt idx="4828">
                  <c:v>638</c:v>
                </c:pt>
                <c:pt idx="4829">
                  <c:v>430</c:v>
                </c:pt>
                <c:pt idx="4830">
                  <c:v>430</c:v>
                </c:pt>
                <c:pt idx="4831">
                  <c:v>430</c:v>
                </c:pt>
                <c:pt idx="4832">
                  <c:v>430</c:v>
                </c:pt>
                <c:pt idx="4833">
                  <c:v>505</c:v>
                </c:pt>
                <c:pt idx="4834">
                  <c:v>505</c:v>
                </c:pt>
                <c:pt idx="4835">
                  <c:v>505</c:v>
                </c:pt>
                <c:pt idx="4836">
                  <c:v>430</c:v>
                </c:pt>
                <c:pt idx="4837">
                  <c:v>430</c:v>
                </c:pt>
                <c:pt idx="4838">
                  <c:v>430</c:v>
                </c:pt>
                <c:pt idx="4839">
                  <c:v>430</c:v>
                </c:pt>
                <c:pt idx="4840">
                  <c:v>430</c:v>
                </c:pt>
                <c:pt idx="4841">
                  <c:v>430</c:v>
                </c:pt>
                <c:pt idx="4842">
                  <c:v>430</c:v>
                </c:pt>
                <c:pt idx="4843">
                  <c:v>430</c:v>
                </c:pt>
                <c:pt idx="4844">
                  <c:v>430</c:v>
                </c:pt>
                <c:pt idx="4845">
                  <c:v>430</c:v>
                </c:pt>
                <c:pt idx="4846">
                  <c:v>430</c:v>
                </c:pt>
                <c:pt idx="4847">
                  <c:v>430</c:v>
                </c:pt>
                <c:pt idx="4848">
                  <c:v>638</c:v>
                </c:pt>
                <c:pt idx="4849">
                  <c:v>638</c:v>
                </c:pt>
                <c:pt idx="4850">
                  <c:v>505</c:v>
                </c:pt>
                <c:pt idx="4851">
                  <c:v>505</c:v>
                </c:pt>
                <c:pt idx="4852">
                  <c:v>505</c:v>
                </c:pt>
                <c:pt idx="4853">
                  <c:v>430</c:v>
                </c:pt>
                <c:pt idx="4854">
                  <c:v>430</c:v>
                </c:pt>
                <c:pt idx="4855">
                  <c:v>430</c:v>
                </c:pt>
                <c:pt idx="4856">
                  <c:v>430</c:v>
                </c:pt>
                <c:pt idx="4857">
                  <c:v>430</c:v>
                </c:pt>
                <c:pt idx="4858">
                  <c:v>430</c:v>
                </c:pt>
                <c:pt idx="4859">
                  <c:v>430</c:v>
                </c:pt>
                <c:pt idx="4860">
                  <c:v>430</c:v>
                </c:pt>
                <c:pt idx="4861">
                  <c:v>505</c:v>
                </c:pt>
                <c:pt idx="4862">
                  <c:v>430</c:v>
                </c:pt>
                <c:pt idx="4863">
                  <c:v>400</c:v>
                </c:pt>
                <c:pt idx="4864">
                  <c:v>505</c:v>
                </c:pt>
                <c:pt idx="4865">
                  <c:v>400</c:v>
                </c:pt>
                <c:pt idx="4866">
                  <c:v>400</c:v>
                </c:pt>
                <c:pt idx="4867">
                  <c:v>505</c:v>
                </c:pt>
                <c:pt idx="4868">
                  <c:v>400</c:v>
                </c:pt>
                <c:pt idx="4869">
                  <c:v>400</c:v>
                </c:pt>
                <c:pt idx="4870">
                  <c:v>400</c:v>
                </c:pt>
                <c:pt idx="4871">
                  <c:v>350</c:v>
                </c:pt>
                <c:pt idx="4872">
                  <c:v>405</c:v>
                </c:pt>
                <c:pt idx="4873">
                  <c:v>350</c:v>
                </c:pt>
                <c:pt idx="4874">
                  <c:v>350</c:v>
                </c:pt>
                <c:pt idx="4875">
                  <c:v>405</c:v>
                </c:pt>
                <c:pt idx="4876">
                  <c:v>350</c:v>
                </c:pt>
                <c:pt idx="4877">
                  <c:v>350</c:v>
                </c:pt>
                <c:pt idx="4878">
                  <c:v>405</c:v>
                </c:pt>
                <c:pt idx="4879">
                  <c:v>350</c:v>
                </c:pt>
                <c:pt idx="4880">
                  <c:v>350</c:v>
                </c:pt>
                <c:pt idx="4881">
                  <c:v>385</c:v>
                </c:pt>
                <c:pt idx="4882">
                  <c:v>350</c:v>
                </c:pt>
                <c:pt idx="4883">
                  <c:v>345</c:v>
                </c:pt>
                <c:pt idx="4884">
                  <c:v>345</c:v>
                </c:pt>
                <c:pt idx="4885">
                  <c:v>345</c:v>
                </c:pt>
                <c:pt idx="4886">
                  <c:v>345</c:v>
                </c:pt>
                <c:pt idx="4887">
                  <c:v>345</c:v>
                </c:pt>
                <c:pt idx="4888">
                  <c:v>345</c:v>
                </c:pt>
                <c:pt idx="4889">
                  <c:v>340</c:v>
                </c:pt>
                <c:pt idx="4890">
                  <c:v>340</c:v>
                </c:pt>
                <c:pt idx="4891">
                  <c:v>340</c:v>
                </c:pt>
                <c:pt idx="4892">
                  <c:v>300</c:v>
                </c:pt>
                <c:pt idx="4893">
                  <c:v>300</c:v>
                </c:pt>
                <c:pt idx="4894" formatCode="0">
                  <c:v>473.61111111111109</c:v>
                </c:pt>
                <c:pt idx="4895" formatCode="0">
                  <c:v>473.61111111111109</c:v>
                </c:pt>
                <c:pt idx="4896" formatCode="0">
                  <c:v>473.61111111111109</c:v>
                </c:pt>
                <c:pt idx="4897" formatCode="0">
                  <c:v>473.61111111111109</c:v>
                </c:pt>
                <c:pt idx="4898" formatCode="0">
                  <c:v>473.61111111111109</c:v>
                </c:pt>
                <c:pt idx="4899" formatCode="0">
                  <c:v>473.61111111111109</c:v>
                </c:pt>
                <c:pt idx="4900" formatCode="0">
                  <c:v>473.61111111111109</c:v>
                </c:pt>
                <c:pt idx="4901" formatCode="0">
                  <c:v>473.61111111111109</c:v>
                </c:pt>
                <c:pt idx="4902" formatCode="0">
                  <c:v>473.61111111111109</c:v>
                </c:pt>
                <c:pt idx="4903" formatCode="0">
                  <c:v>473.61111111111109</c:v>
                </c:pt>
                <c:pt idx="4904" formatCode="0">
                  <c:v>473.61111111111109</c:v>
                </c:pt>
                <c:pt idx="4905" formatCode="0">
                  <c:v>473.61111111111109</c:v>
                </c:pt>
                <c:pt idx="4906">
                  <c:v>335</c:v>
                </c:pt>
                <c:pt idx="4907">
                  <c:v>650</c:v>
                </c:pt>
                <c:pt idx="4908">
                  <c:v>455</c:v>
                </c:pt>
                <c:pt idx="4909">
                  <c:v>335</c:v>
                </c:pt>
                <c:pt idx="4910">
                  <c:v>275</c:v>
                </c:pt>
                <c:pt idx="4911">
                  <c:v>650</c:v>
                </c:pt>
                <c:pt idx="4912">
                  <c:v>455</c:v>
                </c:pt>
                <c:pt idx="4913">
                  <c:v>275</c:v>
                </c:pt>
                <c:pt idx="4914">
                  <c:v>650</c:v>
                </c:pt>
                <c:pt idx="4915">
                  <c:v>455</c:v>
                </c:pt>
                <c:pt idx="4916">
                  <c:v>275</c:v>
                </c:pt>
                <c:pt idx="4917">
                  <c:v>275</c:v>
                </c:pt>
                <c:pt idx="4918">
                  <c:v>650</c:v>
                </c:pt>
                <c:pt idx="4919">
                  <c:v>455</c:v>
                </c:pt>
                <c:pt idx="4920">
                  <c:v>275</c:v>
                </c:pt>
                <c:pt idx="4921">
                  <c:v>275</c:v>
                </c:pt>
                <c:pt idx="4922">
                  <c:v>455</c:v>
                </c:pt>
                <c:pt idx="4923">
                  <c:v>275</c:v>
                </c:pt>
                <c:pt idx="4924">
                  <c:v>455</c:v>
                </c:pt>
                <c:pt idx="4925">
                  <c:v>323</c:v>
                </c:pt>
                <c:pt idx="4926">
                  <c:v>580</c:v>
                </c:pt>
                <c:pt idx="4927">
                  <c:v>505</c:v>
                </c:pt>
                <c:pt idx="4928">
                  <c:v>426</c:v>
                </c:pt>
                <c:pt idx="4929">
                  <c:v>323</c:v>
                </c:pt>
                <c:pt idx="4930">
                  <c:v>323</c:v>
                </c:pt>
                <c:pt idx="4931">
                  <c:v>580</c:v>
                </c:pt>
                <c:pt idx="4932">
                  <c:v>426</c:v>
                </c:pt>
                <c:pt idx="4933">
                  <c:v>323</c:v>
                </c:pt>
                <c:pt idx="4934">
                  <c:v>580</c:v>
                </c:pt>
                <c:pt idx="4935">
                  <c:v>505</c:v>
                </c:pt>
                <c:pt idx="4936">
                  <c:v>426</c:v>
                </c:pt>
                <c:pt idx="4937">
                  <c:v>323</c:v>
                </c:pt>
                <c:pt idx="4938">
                  <c:v>323</c:v>
                </c:pt>
                <c:pt idx="4939">
                  <c:v>580</c:v>
                </c:pt>
                <c:pt idx="4940">
                  <c:v>426</c:v>
                </c:pt>
                <c:pt idx="4941">
                  <c:v>323</c:v>
                </c:pt>
                <c:pt idx="4942">
                  <c:v>580</c:v>
                </c:pt>
                <c:pt idx="4943">
                  <c:v>426</c:v>
                </c:pt>
                <c:pt idx="4944">
                  <c:v>323</c:v>
                </c:pt>
                <c:pt idx="4945">
                  <c:v>323</c:v>
                </c:pt>
                <c:pt idx="4946">
                  <c:v>580</c:v>
                </c:pt>
                <c:pt idx="4947">
                  <c:v>426</c:v>
                </c:pt>
                <c:pt idx="4948">
                  <c:v>323</c:v>
                </c:pt>
                <c:pt idx="4949">
                  <c:v>580</c:v>
                </c:pt>
                <c:pt idx="4950">
                  <c:v>426</c:v>
                </c:pt>
                <c:pt idx="4951">
                  <c:v>323</c:v>
                </c:pt>
                <c:pt idx="4952">
                  <c:v>323</c:v>
                </c:pt>
                <c:pt idx="4953">
                  <c:v>426</c:v>
                </c:pt>
                <c:pt idx="4954">
                  <c:v>323</c:v>
                </c:pt>
                <c:pt idx="4955">
                  <c:v>323</c:v>
                </c:pt>
                <c:pt idx="4956">
                  <c:v>426</c:v>
                </c:pt>
                <c:pt idx="4957">
                  <c:v>323</c:v>
                </c:pt>
                <c:pt idx="4958">
                  <c:v>426</c:v>
                </c:pt>
                <c:pt idx="4959">
                  <c:v>312</c:v>
                </c:pt>
                <c:pt idx="4960">
                  <c:v>426</c:v>
                </c:pt>
                <c:pt idx="4961">
                  <c:v>312</c:v>
                </c:pt>
                <c:pt idx="4962">
                  <c:v>312</c:v>
                </c:pt>
                <c:pt idx="4963">
                  <c:v>426</c:v>
                </c:pt>
                <c:pt idx="4964">
                  <c:v>312</c:v>
                </c:pt>
                <c:pt idx="4965">
                  <c:v>312</c:v>
                </c:pt>
                <c:pt idx="4966">
                  <c:v>426</c:v>
                </c:pt>
                <c:pt idx="4967">
                  <c:v>312</c:v>
                </c:pt>
                <c:pt idx="4968">
                  <c:v>426</c:v>
                </c:pt>
                <c:pt idx="4969">
                  <c:v>304</c:v>
                </c:pt>
                <c:pt idx="4970">
                  <c:v>304</c:v>
                </c:pt>
                <c:pt idx="4971">
                  <c:v>426</c:v>
                </c:pt>
                <c:pt idx="4972">
                  <c:v>304</c:v>
                </c:pt>
                <c:pt idx="4973">
                  <c:v>426</c:v>
                </c:pt>
                <c:pt idx="4974">
                  <c:v>200</c:v>
                </c:pt>
                <c:pt idx="4975">
                  <c:v>310</c:v>
                </c:pt>
                <c:pt idx="4976">
                  <c:v>200</c:v>
                </c:pt>
                <c:pt idx="4977">
                  <c:v>310</c:v>
                </c:pt>
                <c:pt idx="4978">
                  <c:v>200</c:v>
                </c:pt>
                <c:pt idx="4979">
                  <c:v>310</c:v>
                </c:pt>
                <c:pt idx="4980">
                  <c:v>200</c:v>
                </c:pt>
                <c:pt idx="4981">
                  <c:v>310</c:v>
                </c:pt>
                <c:pt idx="4982">
                  <c:v>200</c:v>
                </c:pt>
                <c:pt idx="4983">
                  <c:v>305</c:v>
                </c:pt>
                <c:pt idx="4984">
                  <c:v>200</c:v>
                </c:pt>
                <c:pt idx="4985">
                  <c:v>305</c:v>
                </c:pt>
                <c:pt idx="4986">
                  <c:v>200</c:v>
                </c:pt>
                <c:pt idx="4987">
                  <c:v>305</c:v>
                </c:pt>
                <c:pt idx="4988">
                  <c:v>200</c:v>
                </c:pt>
                <c:pt idx="4989">
                  <c:v>305</c:v>
                </c:pt>
                <c:pt idx="4990">
                  <c:v>200</c:v>
                </c:pt>
                <c:pt idx="4991">
                  <c:v>305</c:v>
                </c:pt>
                <c:pt idx="4992">
                  <c:v>200</c:v>
                </c:pt>
                <c:pt idx="4993">
                  <c:v>305</c:v>
                </c:pt>
                <c:pt idx="4994">
                  <c:v>200</c:v>
                </c:pt>
                <c:pt idx="4995">
                  <c:v>285</c:v>
                </c:pt>
                <c:pt idx="4996">
                  <c:v>305</c:v>
                </c:pt>
                <c:pt idx="4997">
                  <c:v>200</c:v>
                </c:pt>
                <c:pt idx="4998">
                  <c:v>200</c:v>
                </c:pt>
                <c:pt idx="4999">
                  <c:v>200</c:v>
                </c:pt>
                <c:pt idx="5000">
                  <c:v>285</c:v>
                </c:pt>
                <c:pt idx="5001">
                  <c:v>305</c:v>
                </c:pt>
                <c:pt idx="5002">
                  <c:v>200</c:v>
                </c:pt>
                <c:pt idx="5003">
                  <c:v>200</c:v>
                </c:pt>
                <c:pt idx="5004" formatCode="0">
                  <c:v>349.14285714285717</c:v>
                </c:pt>
                <c:pt idx="5005">
                  <c:v>285</c:v>
                </c:pt>
                <c:pt idx="5006">
                  <c:v>200</c:v>
                </c:pt>
                <c:pt idx="5007">
                  <c:v>200</c:v>
                </c:pt>
                <c:pt idx="5008" formatCode="0">
                  <c:v>349.14285714285717</c:v>
                </c:pt>
                <c:pt idx="5009">
                  <c:v>285</c:v>
                </c:pt>
                <c:pt idx="5010">
                  <c:v>200</c:v>
                </c:pt>
                <c:pt idx="5011" formatCode="0">
                  <c:v>349.14285714285717</c:v>
                </c:pt>
                <c:pt idx="5012" formatCode="0">
                  <c:v>349.14285714285717</c:v>
                </c:pt>
                <c:pt idx="5013" formatCode="0">
                  <c:v>349.14285714285717</c:v>
                </c:pt>
                <c:pt idx="5014" formatCode="0">
                  <c:v>349.14285714285717</c:v>
                </c:pt>
                <c:pt idx="5015" formatCode="0">
                  <c:v>349.14285714285717</c:v>
                </c:pt>
                <c:pt idx="5016" formatCode="0">
                  <c:v>349.14285714285717</c:v>
                </c:pt>
                <c:pt idx="5017" formatCode="0">
                  <c:v>349.14285714285717</c:v>
                </c:pt>
                <c:pt idx="5018" formatCode="0">
                  <c:v>349.14285714285717</c:v>
                </c:pt>
                <c:pt idx="5019" formatCode="0">
                  <c:v>349.14285714285717</c:v>
                </c:pt>
                <c:pt idx="5020" formatCode="0">
                  <c:v>349.14285714285717</c:v>
                </c:pt>
                <c:pt idx="5021" formatCode="0">
                  <c:v>349.14285714285717</c:v>
                </c:pt>
                <c:pt idx="5022" formatCode="0">
                  <c:v>349.14285714285717</c:v>
                </c:pt>
                <c:pt idx="5023" formatCode="0">
                  <c:v>349.14285714285717</c:v>
                </c:pt>
                <c:pt idx="5024" formatCode="0">
                  <c:v>349.14285714285717</c:v>
                </c:pt>
                <c:pt idx="5025" formatCode="0">
                  <c:v>349.14285714285717</c:v>
                </c:pt>
                <c:pt idx="5026" formatCode="0">
                  <c:v>349.14285714285717</c:v>
                </c:pt>
                <c:pt idx="5027" formatCode="0">
                  <c:v>349.14285714285717</c:v>
                </c:pt>
                <c:pt idx="5028" formatCode="0">
                  <c:v>349.14285714285717</c:v>
                </c:pt>
                <c:pt idx="5029" formatCode="0">
                  <c:v>349.14285714285717</c:v>
                </c:pt>
                <c:pt idx="5030" formatCode="0">
                  <c:v>349.14285714285717</c:v>
                </c:pt>
                <c:pt idx="5031" formatCode="0">
                  <c:v>349.14285714285717</c:v>
                </c:pt>
                <c:pt idx="5032" formatCode="0">
                  <c:v>349.14285714285717</c:v>
                </c:pt>
                <c:pt idx="5033">
                  <c:v>200</c:v>
                </c:pt>
                <c:pt idx="5034">
                  <c:v>308</c:v>
                </c:pt>
                <c:pt idx="5035">
                  <c:v>200</c:v>
                </c:pt>
                <c:pt idx="5036">
                  <c:v>200</c:v>
                </c:pt>
                <c:pt idx="5037">
                  <c:v>200</c:v>
                </c:pt>
                <c:pt idx="5038">
                  <c:v>200</c:v>
                </c:pt>
                <c:pt idx="5039">
                  <c:v>200</c:v>
                </c:pt>
                <c:pt idx="5040">
                  <c:v>200</c:v>
                </c:pt>
                <c:pt idx="5041">
                  <c:v>200</c:v>
                </c:pt>
                <c:pt idx="5042">
                  <c:v>308</c:v>
                </c:pt>
                <c:pt idx="5043">
                  <c:v>308</c:v>
                </c:pt>
                <c:pt idx="5044">
                  <c:v>308</c:v>
                </c:pt>
                <c:pt idx="5045">
                  <c:v>308</c:v>
                </c:pt>
                <c:pt idx="5046">
                  <c:v>308</c:v>
                </c:pt>
                <c:pt idx="5047">
                  <c:v>308</c:v>
                </c:pt>
                <c:pt idx="5048">
                  <c:v>308</c:v>
                </c:pt>
                <c:pt idx="5049">
                  <c:v>308</c:v>
                </c:pt>
                <c:pt idx="5050">
                  <c:v>308</c:v>
                </c:pt>
                <c:pt idx="5051">
                  <c:v>308</c:v>
                </c:pt>
                <c:pt idx="5052">
                  <c:v>200</c:v>
                </c:pt>
                <c:pt idx="5053">
                  <c:v>200</c:v>
                </c:pt>
                <c:pt idx="5054">
                  <c:v>200</c:v>
                </c:pt>
                <c:pt idx="5055">
                  <c:v>308</c:v>
                </c:pt>
                <c:pt idx="5056">
                  <c:v>200</c:v>
                </c:pt>
                <c:pt idx="5057">
                  <c:v>200</c:v>
                </c:pt>
                <c:pt idx="5058">
                  <c:v>200</c:v>
                </c:pt>
                <c:pt idx="5059">
                  <c:v>200</c:v>
                </c:pt>
                <c:pt idx="5060">
                  <c:v>200</c:v>
                </c:pt>
                <c:pt idx="5061">
                  <c:v>200</c:v>
                </c:pt>
                <c:pt idx="5062">
                  <c:v>200</c:v>
                </c:pt>
                <c:pt idx="5063">
                  <c:v>308</c:v>
                </c:pt>
                <c:pt idx="5064">
                  <c:v>308</c:v>
                </c:pt>
                <c:pt idx="5065">
                  <c:v>308</c:v>
                </c:pt>
                <c:pt idx="5066">
                  <c:v>308</c:v>
                </c:pt>
                <c:pt idx="5067">
                  <c:v>308</c:v>
                </c:pt>
                <c:pt idx="5068">
                  <c:v>308</c:v>
                </c:pt>
                <c:pt idx="5069">
                  <c:v>308</c:v>
                </c:pt>
                <c:pt idx="5070">
                  <c:v>308</c:v>
                </c:pt>
                <c:pt idx="5071">
                  <c:v>308</c:v>
                </c:pt>
                <c:pt idx="5072">
                  <c:v>308</c:v>
                </c:pt>
                <c:pt idx="5073">
                  <c:v>200</c:v>
                </c:pt>
                <c:pt idx="5074">
                  <c:v>200</c:v>
                </c:pt>
                <c:pt idx="5075">
                  <c:v>200</c:v>
                </c:pt>
                <c:pt idx="5076">
                  <c:v>200</c:v>
                </c:pt>
                <c:pt idx="5077">
                  <c:v>200</c:v>
                </c:pt>
                <c:pt idx="5078">
                  <c:v>200</c:v>
                </c:pt>
                <c:pt idx="5079">
                  <c:v>200</c:v>
                </c:pt>
                <c:pt idx="5080">
                  <c:v>200</c:v>
                </c:pt>
                <c:pt idx="5081">
                  <c:v>200</c:v>
                </c:pt>
                <c:pt idx="5082">
                  <c:v>200</c:v>
                </c:pt>
                <c:pt idx="5083">
                  <c:v>305</c:v>
                </c:pt>
                <c:pt idx="5084">
                  <c:v>305</c:v>
                </c:pt>
                <c:pt idx="5085">
                  <c:v>305</c:v>
                </c:pt>
                <c:pt idx="5086">
                  <c:v>305</c:v>
                </c:pt>
                <c:pt idx="5087">
                  <c:v>305</c:v>
                </c:pt>
                <c:pt idx="5088">
                  <c:v>305</c:v>
                </c:pt>
                <c:pt idx="5089">
                  <c:v>305</c:v>
                </c:pt>
                <c:pt idx="5090">
                  <c:v>305</c:v>
                </c:pt>
                <c:pt idx="5091">
                  <c:v>305</c:v>
                </c:pt>
                <c:pt idx="5092">
                  <c:v>200</c:v>
                </c:pt>
                <c:pt idx="5093">
                  <c:v>200</c:v>
                </c:pt>
                <c:pt idx="5094">
                  <c:v>200</c:v>
                </c:pt>
                <c:pt idx="5095">
                  <c:v>200</c:v>
                </c:pt>
                <c:pt idx="5096">
                  <c:v>200</c:v>
                </c:pt>
                <c:pt idx="5097">
                  <c:v>200</c:v>
                </c:pt>
                <c:pt idx="5098">
                  <c:v>200</c:v>
                </c:pt>
                <c:pt idx="5099">
                  <c:v>200</c:v>
                </c:pt>
                <c:pt idx="5100">
                  <c:v>200</c:v>
                </c:pt>
                <c:pt idx="5101">
                  <c:v>200</c:v>
                </c:pt>
                <c:pt idx="5102">
                  <c:v>305</c:v>
                </c:pt>
                <c:pt idx="5103">
                  <c:v>305</c:v>
                </c:pt>
                <c:pt idx="5104">
                  <c:v>305</c:v>
                </c:pt>
                <c:pt idx="5105">
                  <c:v>305</c:v>
                </c:pt>
                <c:pt idx="5106">
                  <c:v>305</c:v>
                </c:pt>
                <c:pt idx="5107">
                  <c:v>305</c:v>
                </c:pt>
                <c:pt idx="5108">
                  <c:v>305</c:v>
                </c:pt>
                <c:pt idx="5109">
                  <c:v>305</c:v>
                </c:pt>
                <c:pt idx="5110">
                  <c:v>305</c:v>
                </c:pt>
                <c:pt idx="5111">
                  <c:v>200</c:v>
                </c:pt>
                <c:pt idx="5112">
                  <c:v>200</c:v>
                </c:pt>
                <c:pt idx="5113">
                  <c:v>185</c:v>
                </c:pt>
                <c:pt idx="5114">
                  <c:v>242</c:v>
                </c:pt>
                <c:pt idx="5115">
                  <c:v>185</c:v>
                </c:pt>
                <c:pt idx="5116">
                  <c:v>185</c:v>
                </c:pt>
                <c:pt idx="5117">
                  <c:v>185</c:v>
                </c:pt>
                <c:pt idx="5118">
                  <c:v>242</c:v>
                </c:pt>
                <c:pt idx="5119">
                  <c:v>185</c:v>
                </c:pt>
                <c:pt idx="5120">
                  <c:v>242</c:v>
                </c:pt>
                <c:pt idx="5121">
                  <c:v>242</c:v>
                </c:pt>
                <c:pt idx="5122">
                  <c:v>242</c:v>
                </c:pt>
                <c:pt idx="5123">
                  <c:v>185</c:v>
                </c:pt>
                <c:pt idx="5124">
                  <c:v>185</c:v>
                </c:pt>
                <c:pt idx="5125">
                  <c:v>185</c:v>
                </c:pt>
                <c:pt idx="5126">
                  <c:v>300</c:v>
                </c:pt>
                <c:pt idx="5127">
                  <c:v>242</c:v>
                </c:pt>
                <c:pt idx="5128">
                  <c:v>185</c:v>
                </c:pt>
                <c:pt idx="5129">
                  <c:v>300</c:v>
                </c:pt>
                <c:pt idx="5130">
                  <c:v>242</c:v>
                </c:pt>
                <c:pt idx="5131">
                  <c:v>185</c:v>
                </c:pt>
                <c:pt idx="5132">
                  <c:v>242</c:v>
                </c:pt>
                <c:pt idx="5133">
                  <c:v>185</c:v>
                </c:pt>
                <c:pt idx="5134">
                  <c:v>185</c:v>
                </c:pt>
                <c:pt idx="5135">
                  <c:v>185</c:v>
                </c:pt>
                <c:pt idx="5136">
                  <c:v>242</c:v>
                </c:pt>
                <c:pt idx="5137">
                  <c:v>185</c:v>
                </c:pt>
                <c:pt idx="5138">
                  <c:v>242</c:v>
                </c:pt>
                <c:pt idx="5139">
                  <c:v>242</c:v>
                </c:pt>
                <c:pt idx="5140">
                  <c:v>242</c:v>
                </c:pt>
                <c:pt idx="5141">
                  <c:v>185</c:v>
                </c:pt>
                <c:pt idx="5142">
                  <c:v>185</c:v>
                </c:pt>
                <c:pt idx="5143">
                  <c:v>185</c:v>
                </c:pt>
                <c:pt idx="5144">
                  <c:v>300</c:v>
                </c:pt>
                <c:pt idx="5145">
                  <c:v>242</c:v>
                </c:pt>
                <c:pt idx="5146">
                  <c:v>185</c:v>
                </c:pt>
                <c:pt idx="5147">
                  <c:v>300</c:v>
                </c:pt>
                <c:pt idx="5148">
                  <c:v>242</c:v>
                </c:pt>
                <c:pt idx="5149">
                  <c:v>185</c:v>
                </c:pt>
                <c:pt idx="5150">
                  <c:v>242</c:v>
                </c:pt>
                <c:pt idx="5151">
                  <c:v>185</c:v>
                </c:pt>
                <c:pt idx="5152">
                  <c:v>185</c:v>
                </c:pt>
                <c:pt idx="5153">
                  <c:v>185</c:v>
                </c:pt>
                <c:pt idx="5154">
                  <c:v>242</c:v>
                </c:pt>
                <c:pt idx="5155">
                  <c:v>185</c:v>
                </c:pt>
                <c:pt idx="5156">
                  <c:v>242</c:v>
                </c:pt>
                <c:pt idx="5157">
                  <c:v>242</c:v>
                </c:pt>
                <c:pt idx="5158">
                  <c:v>242</c:v>
                </c:pt>
                <c:pt idx="5159">
                  <c:v>185</c:v>
                </c:pt>
                <c:pt idx="5160">
                  <c:v>185</c:v>
                </c:pt>
                <c:pt idx="5161">
                  <c:v>185</c:v>
                </c:pt>
                <c:pt idx="5162">
                  <c:v>300</c:v>
                </c:pt>
                <c:pt idx="5163">
                  <c:v>242</c:v>
                </c:pt>
                <c:pt idx="5164">
                  <c:v>185</c:v>
                </c:pt>
                <c:pt idx="5165">
                  <c:v>300</c:v>
                </c:pt>
                <c:pt idx="5166">
                  <c:v>242</c:v>
                </c:pt>
                <c:pt idx="5167">
                  <c:v>185</c:v>
                </c:pt>
                <c:pt idx="5168">
                  <c:v>242</c:v>
                </c:pt>
                <c:pt idx="5169">
                  <c:v>185</c:v>
                </c:pt>
                <c:pt idx="5170">
                  <c:v>185</c:v>
                </c:pt>
                <c:pt idx="5171">
                  <c:v>185</c:v>
                </c:pt>
                <c:pt idx="5172">
                  <c:v>242</c:v>
                </c:pt>
                <c:pt idx="5173">
                  <c:v>185</c:v>
                </c:pt>
                <c:pt idx="5174">
                  <c:v>242</c:v>
                </c:pt>
                <c:pt idx="5175">
                  <c:v>242</c:v>
                </c:pt>
                <c:pt idx="5176">
                  <c:v>242</c:v>
                </c:pt>
                <c:pt idx="5177">
                  <c:v>185</c:v>
                </c:pt>
                <c:pt idx="5178">
                  <c:v>185</c:v>
                </c:pt>
                <c:pt idx="5179">
                  <c:v>185</c:v>
                </c:pt>
                <c:pt idx="5180">
                  <c:v>300</c:v>
                </c:pt>
                <c:pt idx="5181">
                  <c:v>242</c:v>
                </c:pt>
                <c:pt idx="5182">
                  <c:v>185</c:v>
                </c:pt>
                <c:pt idx="5183">
                  <c:v>185</c:v>
                </c:pt>
                <c:pt idx="5184">
                  <c:v>300</c:v>
                </c:pt>
                <c:pt idx="5185">
                  <c:v>242</c:v>
                </c:pt>
                <c:pt idx="5186">
                  <c:v>185</c:v>
                </c:pt>
                <c:pt idx="5187">
                  <c:v>185</c:v>
                </c:pt>
                <c:pt idx="5188">
                  <c:v>242</c:v>
                </c:pt>
                <c:pt idx="5189">
                  <c:v>242</c:v>
                </c:pt>
                <c:pt idx="5190">
                  <c:v>185</c:v>
                </c:pt>
                <c:pt idx="5191">
                  <c:v>242</c:v>
                </c:pt>
                <c:pt idx="5192">
                  <c:v>185</c:v>
                </c:pt>
                <c:pt idx="5193">
                  <c:v>185</c:v>
                </c:pt>
                <c:pt idx="5194">
                  <c:v>185</c:v>
                </c:pt>
                <c:pt idx="5195">
                  <c:v>242</c:v>
                </c:pt>
                <c:pt idx="5196">
                  <c:v>185</c:v>
                </c:pt>
                <c:pt idx="5197">
                  <c:v>185</c:v>
                </c:pt>
                <c:pt idx="5198">
                  <c:v>242</c:v>
                </c:pt>
                <c:pt idx="5199">
                  <c:v>242</c:v>
                </c:pt>
                <c:pt idx="5200">
                  <c:v>242</c:v>
                </c:pt>
                <c:pt idx="5201">
                  <c:v>242</c:v>
                </c:pt>
                <c:pt idx="5202">
                  <c:v>185</c:v>
                </c:pt>
                <c:pt idx="5203">
                  <c:v>185</c:v>
                </c:pt>
                <c:pt idx="5204">
                  <c:v>185</c:v>
                </c:pt>
                <c:pt idx="5205">
                  <c:v>185</c:v>
                </c:pt>
                <c:pt idx="5206">
                  <c:v>242</c:v>
                </c:pt>
                <c:pt idx="5207">
                  <c:v>185</c:v>
                </c:pt>
                <c:pt idx="5208">
                  <c:v>185</c:v>
                </c:pt>
                <c:pt idx="5209">
                  <c:v>242</c:v>
                </c:pt>
                <c:pt idx="5210">
                  <c:v>185</c:v>
                </c:pt>
                <c:pt idx="5211">
                  <c:v>242</c:v>
                </c:pt>
                <c:pt idx="5212">
                  <c:v>242</c:v>
                </c:pt>
                <c:pt idx="5213">
                  <c:v>185</c:v>
                </c:pt>
                <c:pt idx="5214">
                  <c:v>242</c:v>
                </c:pt>
                <c:pt idx="5215">
                  <c:v>242</c:v>
                </c:pt>
                <c:pt idx="5216">
                  <c:v>185</c:v>
                </c:pt>
                <c:pt idx="5217">
                  <c:v>185</c:v>
                </c:pt>
                <c:pt idx="5218">
                  <c:v>185</c:v>
                </c:pt>
                <c:pt idx="5219">
                  <c:v>242</c:v>
                </c:pt>
                <c:pt idx="5220">
                  <c:v>242</c:v>
                </c:pt>
                <c:pt idx="5221">
                  <c:v>185</c:v>
                </c:pt>
                <c:pt idx="5222">
                  <c:v>185</c:v>
                </c:pt>
                <c:pt idx="5223">
                  <c:v>242</c:v>
                </c:pt>
                <c:pt idx="5224">
                  <c:v>242</c:v>
                </c:pt>
                <c:pt idx="5225">
                  <c:v>242</c:v>
                </c:pt>
                <c:pt idx="5226">
                  <c:v>242</c:v>
                </c:pt>
                <c:pt idx="5227">
                  <c:v>242</c:v>
                </c:pt>
                <c:pt idx="5228">
                  <c:v>185</c:v>
                </c:pt>
                <c:pt idx="5229">
                  <c:v>242</c:v>
                </c:pt>
                <c:pt idx="5230">
                  <c:v>242</c:v>
                </c:pt>
                <c:pt idx="5231">
                  <c:v>185</c:v>
                </c:pt>
                <c:pt idx="5232">
                  <c:v>185</c:v>
                </c:pt>
                <c:pt idx="5233">
                  <c:v>185</c:v>
                </c:pt>
                <c:pt idx="5234">
                  <c:v>242</c:v>
                </c:pt>
                <c:pt idx="5235">
                  <c:v>242</c:v>
                </c:pt>
                <c:pt idx="5236">
                  <c:v>185</c:v>
                </c:pt>
                <c:pt idx="5237">
                  <c:v>185</c:v>
                </c:pt>
                <c:pt idx="5238">
                  <c:v>242</c:v>
                </c:pt>
                <c:pt idx="5239">
                  <c:v>242</c:v>
                </c:pt>
                <c:pt idx="5240">
                  <c:v>175</c:v>
                </c:pt>
                <c:pt idx="5241">
                  <c:v>220</c:v>
                </c:pt>
                <c:pt idx="5242">
                  <c:v>175</c:v>
                </c:pt>
                <c:pt idx="5243">
                  <c:v>220</c:v>
                </c:pt>
                <c:pt idx="5244">
                  <c:v>175</c:v>
                </c:pt>
                <c:pt idx="5245">
                  <c:v>175</c:v>
                </c:pt>
                <c:pt idx="5246">
                  <c:v>175</c:v>
                </c:pt>
                <c:pt idx="5247">
                  <c:v>175</c:v>
                </c:pt>
                <c:pt idx="5248">
                  <c:v>220</c:v>
                </c:pt>
                <c:pt idx="5249">
                  <c:v>175</c:v>
                </c:pt>
                <c:pt idx="5250">
                  <c:v>175</c:v>
                </c:pt>
                <c:pt idx="5251">
                  <c:v>175</c:v>
                </c:pt>
                <c:pt idx="5252">
                  <c:v>175</c:v>
                </c:pt>
                <c:pt idx="5253">
                  <c:v>220</c:v>
                </c:pt>
                <c:pt idx="5254">
                  <c:v>175</c:v>
                </c:pt>
                <c:pt idx="5255">
                  <c:v>175</c:v>
                </c:pt>
                <c:pt idx="5256">
                  <c:v>175</c:v>
                </c:pt>
                <c:pt idx="5257">
                  <c:v>175</c:v>
                </c:pt>
                <c:pt idx="5258">
                  <c:v>220</c:v>
                </c:pt>
                <c:pt idx="5259">
                  <c:v>175</c:v>
                </c:pt>
                <c:pt idx="5260">
                  <c:v>175</c:v>
                </c:pt>
                <c:pt idx="5261">
                  <c:v>175</c:v>
                </c:pt>
                <c:pt idx="5262">
                  <c:v>220</c:v>
                </c:pt>
                <c:pt idx="5263">
                  <c:v>220</c:v>
                </c:pt>
                <c:pt idx="5264">
                  <c:v>175</c:v>
                </c:pt>
                <c:pt idx="5265">
                  <c:v>220</c:v>
                </c:pt>
                <c:pt idx="5266">
                  <c:v>220</c:v>
                </c:pt>
                <c:pt idx="5267">
                  <c:v>175</c:v>
                </c:pt>
                <c:pt idx="5268">
                  <c:v>175</c:v>
                </c:pt>
                <c:pt idx="5269">
                  <c:v>175</c:v>
                </c:pt>
                <c:pt idx="5270">
                  <c:v>175</c:v>
                </c:pt>
                <c:pt idx="5271">
                  <c:v>175</c:v>
                </c:pt>
                <c:pt idx="5272">
                  <c:v>175</c:v>
                </c:pt>
                <c:pt idx="5273">
                  <c:v>175</c:v>
                </c:pt>
                <c:pt idx="5274">
                  <c:v>175</c:v>
                </c:pt>
                <c:pt idx="5275">
                  <c:v>175</c:v>
                </c:pt>
                <c:pt idx="5276">
                  <c:v>175</c:v>
                </c:pt>
                <c:pt idx="5277">
                  <c:v>175</c:v>
                </c:pt>
                <c:pt idx="5278">
                  <c:v>175</c:v>
                </c:pt>
                <c:pt idx="5279">
                  <c:v>175</c:v>
                </c:pt>
                <c:pt idx="5280">
                  <c:v>175</c:v>
                </c:pt>
                <c:pt idx="5281">
                  <c:v>175</c:v>
                </c:pt>
                <c:pt idx="5282">
                  <c:v>175</c:v>
                </c:pt>
                <c:pt idx="5283">
                  <c:v>175</c:v>
                </c:pt>
                <c:pt idx="5284">
                  <c:v>175</c:v>
                </c:pt>
                <c:pt idx="5285">
                  <c:v>175</c:v>
                </c:pt>
                <c:pt idx="5286">
                  <c:v>175</c:v>
                </c:pt>
                <c:pt idx="5287">
                  <c:v>175</c:v>
                </c:pt>
                <c:pt idx="5288">
                  <c:v>175</c:v>
                </c:pt>
                <c:pt idx="5289">
                  <c:v>175</c:v>
                </c:pt>
                <c:pt idx="5290">
                  <c:v>220</c:v>
                </c:pt>
                <c:pt idx="5291">
                  <c:v>220</c:v>
                </c:pt>
                <c:pt idx="5292">
                  <c:v>175</c:v>
                </c:pt>
                <c:pt idx="5293">
                  <c:v>175</c:v>
                </c:pt>
                <c:pt idx="5294">
                  <c:v>220</c:v>
                </c:pt>
                <c:pt idx="5295">
                  <c:v>220</c:v>
                </c:pt>
                <c:pt idx="5296">
                  <c:v>220</c:v>
                </c:pt>
                <c:pt idx="5297">
                  <c:v>220</c:v>
                </c:pt>
                <c:pt idx="5298">
                  <c:v>175</c:v>
                </c:pt>
                <c:pt idx="5299">
                  <c:v>175</c:v>
                </c:pt>
                <c:pt idx="5300">
                  <c:v>175</c:v>
                </c:pt>
                <c:pt idx="5301">
                  <c:v>175</c:v>
                </c:pt>
                <c:pt idx="5302">
                  <c:v>175</c:v>
                </c:pt>
                <c:pt idx="5303">
                  <c:v>175</c:v>
                </c:pt>
                <c:pt idx="5304">
                  <c:v>175</c:v>
                </c:pt>
                <c:pt idx="5305">
                  <c:v>175</c:v>
                </c:pt>
                <c:pt idx="5306">
                  <c:v>175</c:v>
                </c:pt>
                <c:pt idx="5307">
                  <c:v>175</c:v>
                </c:pt>
                <c:pt idx="5308">
                  <c:v>175</c:v>
                </c:pt>
                <c:pt idx="5309">
                  <c:v>175</c:v>
                </c:pt>
                <c:pt idx="5310">
                  <c:v>175</c:v>
                </c:pt>
                <c:pt idx="5311">
                  <c:v>175</c:v>
                </c:pt>
                <c:pt idx="5312">
                  <c:v>175</c:v>
                </c:pt>
                <c:pt idx="5313">
                  <c:v>175</c:v>
                </c:pt>
                <c:pt idx="5314">
                  <c:v>175</c:v>
                </c:pt>
                <c:pt idx="5315">
                  <c:v>175</c:v>
                </c:pt>
                <c:pt idx="5316">
                  <c:v>175</c:v>
                </c:pt>
                <c:pt idx="5317">
                  <c:v>175</c:v>
                </c:pt>
                <c:pt idx="5318">
                  <c:v>175</c:v>
                </c:pt>
                <c:pt idx="5319">
                  <c:v>175</c:v>
                </c:pt>
                <c:pt idx="5320">
                  <c:v>175</c:v>
                </c:pt>
                <c:pt idx="5321">
                  <c:v>220</c:v>
                </c:pt>
                <c:pt idx="5322">
                  <c:v>220</c:v>
                </c:pt>
                <c:pt idx="5323">
                  <c:v>175</c:v>
                </c:pt>
                <c:pt idx="5324">
                  <c:v>175</c:v>
                </c:pt>
                <c:pt idx="5325">
                  <c:v>220</c:v>
                </c:pt>
                <c:pt idx="5326">
                  <c:v>220</c:v>
                </c:pt>
                <c:pt idx="5327">
                  <c:v>220</c:v>
                </c:pt>
                <c:pt idx="5328">
                  <c:v>220</c:v>
                </c:pt>
                <c:pt idx="5329">
                  <c:v>175</c:v>
                </c:pt>
                <c:pt idx="5330">
                  <c:v>149</c:v>
                </c:pt>
                <c:pt idx="5331">
                  <c:v>149</c:v>
                </c:pt>
                <c:pt idx="5332">
                  <c:v>149</c:v>
                </c:pt>
                <c:pt idx="5333">
                  <c:v>149</c:v>
                </c:pt>
                <c:pt idx="5334">
                  <c:v>149</c:v>
                </c:pt>
                <c:pt idx="5335">
                  <c:v>149</c:v>
                </c:pt>
                <c:pt idx="5336">
                  <c:v>149</c:v>
                </c:pt>
                <c:pt idx="5337">
                  <c:v>149</c:v>
                </c:pt>
                <c:pt idx="5338">
                  <c:v>149</c:v>
                </c:pt>
                <c:pt idx="5339" formatCode="0">
                  <c:v>149</c:v>
                </c:pt>
                <c:pt idx="5340" formatCode="0">
                  <c:v>149</c:v>
                </c:pt>
                <c:pt idx="5341">
                  <c:v>170</c:v>
                </c:pt>
                <c:pt idx="5342">
                  <c:v>170</c:v>
                </c:pt>
                <c:pt idx="5343">
                  <c:v>170</c:v>
                </c:pt>
                <c:pt idx="5344">
                  <c:v>170</c:v>
                </c:pt>
                <c:pt idx="5345">
                  <c:v>170</c:v>
                </c:pt>
                <c:pt idx="5346">
                  <c:v>170</c:v>
                </c:pt>
                <c:pt idx="5347">
                  <c:v>170</c:v>
                </c:pt>
                <c:pt idx="5348">
                  <c:v>170</c:v>
                </c:pt>
                <c:pt idx="5349">
                  <c:v>170</c:v>
                </c:pt>
                <c:pt idx="5350">
                  <c:v>170</c:v>
                </c:pt>
                <c:pt idx="5351">
                  <c:v>170</c:v>
                </c:pt>
                <c:pt idx="5352">
                  <c:v>170</c:v>
                </c:pt>
                <c:pt idx="5353">
                  <c:v>170</c:v>
                </c:pt>
                <c:pt idx="5354">
                  <c:v>170</c:v>
                </c:pt>
                <c:pt idx="5355">
                  <c:v>182</c:v>
                </c:pt>
                <c:pt idx="5356">
                  <c:v>182</c:v>
                </c:pt>
                <c:pt idx="5357">
                  <c:v>182</c:v>
                </c:pt>
                <c:pt idx="5358">
                  <c:v>182</c:v>
                </c:pt>
                <c:pt idx="5359">
                  <c:v>182</c:v>
                </c:pt>
                <c:pt idx="5360">
                  <c:v>182</c:v>
                </c:pt>
                <c:pt idx="5361">
                  <c:v>182</c:v>
                </c:pt>
                <c:pt idx="5362">
                  <c:v>182</c:v>
                </c:pt>
                <c:pt idx="5363">
                  <c:v>182</c:v>
                </c:pt>
                <c:pt idx="5364">
                  <c:v>182</c:v>
                </c:pt>
                <c:pt idx="5365">
                  <c:v>182</c:v>
                </c:pt>
                <c:pt idx="5366">
                  <c:v>182</c:v>
                </c:pt>
                <c:pt idx="5367">
                  <c:v>182</c:v>
                </c:pt>
                <c:pt idx="5368">
                  <c:v>182</c:v>
                </c:pt>
                <c:pt idx="5369">
                  <c:v>182</c:v>
                </c:pt>
                <c:pt idx="5370">
                  <c:v>182</c:v>
                </c:pt>
                <c:pt idx="5371">
                  <c:v>182</c:v>
                </c:pt>
                <c:pt idx="5372">
                  <c:v>182</c:v>
                </c:pt>
                <c:pt idx="5373">
                  <c:v>182</c:v>
                </c:pt>
                <c:pt idx="5374">
                  <c:v>182</c:v>
                </c:pt>
                <c:pt idx="5375">
                  <c:v>182</c:v>
                </c:pt>
                <c:pt idx="5376">
                  <c:v>182</c:v>
                </c:pt>
                <c:pt idx="5377">
                  <c:v>182</c:v>
                </c:pt>
                <c:pt idx="5378">
                  <c:v>182</c:v>
                </c:pt>
                <c:pt idx="5379">
                  <c:v>182</c:v>
                </c:pt>
                <c:pt idx="5380">
                  <c:v>182</c:v>
                </c:pt>
                <c:pt idx="5381">
                  <c:v>182</c:v>
                </c:pt>
                <c:pt idx="5382">
                  <c:v>182</c:v>
                </c:pt>
                <c:pt idx="5383">
                  <c:v>182</c:v>
                </c:pt>
                <c:pt idx="5384">
                  <c:v>182</c:v>
                </c:pt>
                <c:pt idx="5385">
                  <c:v>182</c:v>
                </c:pt>
                <c:pt idx="5386">
                  <c:v>182</c:v>
                </c:pt>
                <c:pt idx="5387">
                  <c:v>182</c:v>
                </c:pt>
                <c:pt idx="5388">
                  <c:v>182</c:v>
                </c:pt>
                <c:pt idx="5389">
                  <c:v>182</c:v>
                </c:pt>
                <c:pt idx="5390">
                  <c:v>182</c:v>
                </c:pt>
                <c:pt idx="5391">
                  <c:v>182</c:v>
                </c:pt>
                <c:pt idx="5392">
                  <c:v>182</c:v>
                </c:pt>
                <c:pt idx="5393">
                  <c:v>182</c:v>
                </c:pt>
                <c:pt idx="5394">
                  <c:v>182</c:v>
                </c:pt>
                <c:pt idx="5395">
                  <c:v>182</c:v>
                </c:pt>
                <c:pt idx="5396">
                  <c:v>182</c:v>
                </c:pt>
                <c:pt idx="5397">
                  <c:v>182</c:v>
                </c:pt>
                <c:pt idx="5398">
                  <c:v>182</c:v>
                </c:pt>
                <c:pt idx="5399">
                  <c:v>182</c:v>
                </c:pt>
                <c:pt idx="5400">
                  <c:v>182</c:v>
                </c:pt>
                <c:pt idx="5401">
                  <c:v>182</c:v>
                </c:pt>
                <c:pt idx="5402">
                  <c:v>182</c:v>
                </c:pt>
                <c:pt idx="5403">
                  <c:v>182</c:v>
                </c:pt>
                <c:pt idx="5404">
                  <c:v>182</c:v>
                </c:pt>
                <c:pt idx="5405">
                  <c:v>185</c:v>
                </c:pt>
                <c:pt idx="5406">
                  <c:v>264</c:v>
                </c:pt>
                <c:pt idx="5407">
                  <c:v>185</c:v>
                </c:pt>
                <c:pt idx="5408">
                  <c:v>185</c:v>
                </c:pt>
                <c:pt idx="5409">
                  <c:v>185</c:v>
                </c:pt>
                <c:pt idx="5410">
                  <c:v>185</c:v>
                </c:pt>
                <c:pt idx="5411">
                  <c:v>264</c:v>
                </c:pt>
                <c:pt idx="5412">
                  <c:v>185</c:v>
                </c:pt>
                <c:pt idx="5413">
                  <c:v>185</c:v>
                </c:pt>
                <c:pt idx="5414">
                  <c:v>185</c:v>
                </c:pt>
                <c:pt idx="5415">
                  <c:v>185</c:v>
                </c:pt>
                <c:pt idx="5416">
                  <c:v>264</c:v>
                </c:pt>
                <c:pt idx="5417">
                  <c:v>185</c:v>
                </c:pt>
                <c:pt idx="5418">
                  <c:v>185</c:v>
                </c:pt>
                <c:pt idx="5419">
                  <c:v>185</c:v>
                </c:pt>
                <c:pt idx="5420">
                  <c:v>264</c:v>
                </c:pt>
                <c:pt idx="5421">
                  <c:v>185</c:v>
                </c:pt>
                <c:pt idx="5422">
                  <c:v>185</c:v>
                </c:pt>
                <c:pt idx="5423">
                  <c:v>185</c:v>
                </c:pt>
                <c:pt idx="5424">
                  <c:v>185</c:v>
                </c:pt>
                <c:pt idx="5425">
                  <c:v>185</c:v>
                </c:pt>
                <c:pt idx="5426">
                  <c:v>185</c:v>
                </c:pt>
                <c:pt idx="5427">
                  <c:v>185</c:v>
                </c:pt>
                <c:pt idx="5428">
                  <c:v>185</c:v>
                </c:pt>
                <c:pt idx="5429">
                  <c:v>185</c:v>
                </c:pt>
                <c:pt idx="5430">
                  <c:v>185</c:v>
                </c:pt>
                <c:pt idx="5431">
                  <c:v>185</c:v>
                </c:pt>
                <c:pt idx="5432">
                  <c:v>185</c:v>
                </c:pt>
                <c:pt idx="5433">
                  <c:v>185</c:v>
                </c:pt>
                <c:pt idx="5434">
                  <c:v>185</c:v>
                </c:pt>
                <c:pt idx="5435">
                  <c:v>310</c:v>
                </c:pt>
                <c:pt idx="5436">
                  <c:v>310</c:v>
                </c:pt>
                <c:pt idx="5437">
                  <c:v>310</c:v>
                </c:pt>
                <c:pt idx="5438">
                  <c:v>310</c:v>
                </c:pt>
                <c:pt idx="5439">
                  <c:v>310</c:v>
                </c:pt>
                <c:pt idx="5440">
                  <c:v>310</c:v>
                </c:pt>
                <c:pt idx="5441">
                  <c:v>310</c:v>
                </c:pt>
                <c:pt idx="5442">
                  <c:v>310</c:v>
                </c:pt>
                <c:pt idx="5443">
                  <c:v>310</c:v>
                </c:pt>
                <c:pt idx="5444">
                  <c:v>310</c:v>
                </c:pt>
                <c:pt idx="5445">
                  <c:v>310</c:v>
                </c:pt>
                <c:pt idx="5446">
                  <c:v>310</c:v>
                </c:pt>
                <c:pt idx="5447">
                  <c:v>310</c:v>
                </c:pt>
                <c:pt idx="5448">
                  <c:v>257</c:v>
                </c:pt>
                <c:pt idx="5449">
                  <c:v>310</c:v>
                </c:pt>
                <c:pt idx="5450">
                  <c:v>310</c:v>
                </c:pt>
                <c:pt idx="5451">
                  <c:v>310</c:v>
                </c:pt>
                <c:pt idx="5452">
                  <c:v>310</c:v>
                </c:pt>
                <c:pt idx="5453">
                  <c:v>310</c:v>
                </c:pt>
                <c:pt idx="5454">
                  <c:v>310</c:v>
                </c:pt>
                <c:pt idx="5455">
                  <c:v>310</c:v>
                </c:pt>
                <c:pt idx="5456">
                  <c:v>310</c:v>
                </c:pt>
                <c:pt idx="5457">
                  <c:v>310</c:v>
                </c:pt>
                <c:pt idx="5458">
                  <c:v>281</c:v>
                </c:pt>
                <c:pt idx="5459">
                  <c:v>288</c:v>
                </c:pt>
                <c:pt idx="5460">
                  <c:v>281</c:v>
                </c:pt>
                <c:pt idx="5461">
                  <c:v>281</c:v>
                </c:pt>
                <c:pt idx="5462">
                  <c:v>288</c:v>
                </c:pt>
                <c:pt idx="5463">
                  <c:v>281</c:v>
                </c:pt>
                <c:pt idx="5464">
                  <c:v>281</c:v>
                </c:pt>
                <c:pt idx="5465">
                  <c:v>288</c:v>
                </c:pt>
                <c:pt idx="5466">
                  <c:v>281</c:v>
                </c:pt>
                <c:pt idx="5467">
                  <c:v>281</c:v>
                </c:pt>
                <c:pt idx="5468">
                  <c:v>288</c:v>
                </c:pt>
                <c:pt idx="5469">
                  <c:v>281</c:v>
                </c:pt>
                <c:pt idx="5470">
                  <c:v>281</c:v>
                </c:pt>
                <c:pt idx="5471">
                  <c:v>288</c:v>
                </c:pt>
                <c:pt idx="5472">
                  <c:v>281</c:v>
                </c:pt>
                <c:pt idx="5473">
                  <c:v>281</c:v>
                </c:pt>
                <c:pt idx="5474">
                  <c:v>288</c:v>
                </c:pt>
                <c:pt idx="5475">
                  <c:v>281</c:v>
                </c:pt>
                <c:pt idx="5476">
                  <c:v>281</c:v>
                </c:pt>
                <c:pt idx="5477">
                  <c:v>288</c:v>
                </c:pt>
                <c:pt idx="5478">
                  <c:v>281</c:v>
                </c:pt>
                <c:pt idx="5479">
                  <c:v>281</c:v>
                </c:pt>
                <c:pt idx="5480">
                  <c:v>288</c:v>
                </c:pt>
                <c:pt idx="5481">
                  <c:v>281</c:v>
                </c:pt>
                <c:pt idx="5482">
                  <c:v>281</c:v>
                </c:pt>
                <c:pt idx="5483">
                  <c:v>288</c:v>
                </c:pt>
                <c:pt idx="5484">
                  <c:v>281</c:v>
                </c:pt>
                <c:pt idx="5485">
                  <c:v>281</c:v>
                </c:pt>
                <c:pt idx="5486">
                  <c:v>281</c:v>
                </c:pt>
                <c:pt idx="5487">
                  <c:v>288</c:v>
                </c:pt>
                <c:pt idx="5488">
                  <c:v>281</c:v>
                </c:pt>
                <c:pt idx="5489">
                  <c:v>281</c:v>
                </c:pt>
                <c:pt idx="5490">
                  <c:v>281</c:v>
                </c:pt>
                <c:pt idx="5491">
                  <c:v>288</c:v>
                </c:pt>
                <c:pt idx="5492">
                  <c:v>281</c:v>
                </c:pt>
                <c:pt idx="5493">
                  <c:v>281</c:v>
                </c:pt>
                <c:pt idx="5494">
                  <c:v>281</c:v>
                </c:pt>
                <c:pt idx="5495">
                  <c:v>288</c:v>
                </c:pt>
                <c:pt idx="5496">
                  <c:v>281</c:v>
                </c:pt>
                <c:pt idx="5497">
                  <c:v>281</c:v>
                </c:pt>
                <c:pt idx="5498">
                  <c:v>281</c:v>
                </c:pt>
                <c:pt idx="5499">
                  <c:v>288</c:v>
                </c:pt>
                <c:pt idx="5500">
                  <c:v>281</c:v>
                </c:pt>
                <c:pt idx="5501">
                  <c:v>281</c:v>
                </c:pt>
                <c:pt idx="5502">
                  <c:v>281</c:v>
                </c:pt>
                <c:pt idx="5503">
                  <c:v>288</c:v>
                </c:pt>
                <c:pt idx="5504">
                  <c:v>281</c:v>
                </c:pt>
                <c:pt idx="5505">
                  <c:v>281</c:v>
                </c:pt>
                <c:pt idx="5506">
                  <c:v>281</c:v>
                </c:pt>
                <c:pt idx="5507">
                  <c:v>288</c:v>
                </c:pt>
                <c:pt idx="5508">
                  <c:v>281</c:v>
                </c:pt>
                <c:pt idx="5509">
                  <c:v>281</c:v>
                </c:pt>
                <c:pt idx="5510">
                  <c:v>281</c:v>
                </c:pt>
                <c:pt idx="5511">
                  <c:v>288</c:v>
                </c:pt>
                <c:pt idx="5512">
                  <c:v>281</c:v>
                </c:pt>
                <c:pt idx="5513">
                  <c:v>281</c:v>
                </c:pt>
                <c:pt idx="5514">
                  <c:v>122</c:v>
                </c:pt>
                <c:pt idx="5515">
                  <c:v>160</c:v>
                </c:pt>
                <c:pt idx="5516">
                  <c:v>250</c:v>
                </c:pt>
                <c:pt idx="5517">
                  <c:v>160</c:v>
                </c:pt>
                <c:pt idx="5518">
                  <c:v>160</c:v>
                </c:pt>
                <c:pt idx="5519">
                  <c:v>160</c:v>
                </c:pt>
                <c:pt idx="5520">
                  <c:v>124</c:v>
                </c:pt>
                <c:pt idx="5521">
                  <c:v>250</c:v>
                </c:pt>
                <c:pt idx="5522">
                  <c:v>160</c:v>
                </c:pt>
                <c:pt idx="5523">
                  <c:v>160</c:v>
                </c:pt>
                <c:pt idx="5524">
                  <c:v>160</c:v>
                </c:pt>
                <c:pt idx="5525">
                  <c:v>124</c:v>
                </c:pt>
                <c:pt idx="5526">
                  <c:v>250</c:v>
                </c:pt>
                <c:pt idx="5527">
                  <c:v>160</c:v>
                </c:pt>
                <c:pt idx="5528">
                  <c:v>160</c:v>
                </c:pt>
                <c:pt idx="5529">
                  <c:v>160</c:v>
                </c:pt>
                <c:pt idx="5530">
                  <c:v>196</c:v>
                </c:pt>
                <c:pt idx="5531">
                  <c:v>196</c:v>
                </c:pt>
                <c:pt idx="5532">
                  <c:v>196</c:v>
                </c:pt>
                <c:pt idx="5533">
                  <c:v>182</c:v>
                </c:pt>
                <c:pt idx="5534">
                  <c:v>196</c:v>
                </c:pt>
                <c:pt idx="5535">
                  <c:v>196</c:v>
                </c:pt>
                <c:pt idx="5536">
                  <c:v>196</c:v>
                </c:pt>
                <c:pt idx="5537">
                  <c:v>182</c:v>
                </c:pt>
                <c:pt idx="5538">
                  <c:v>197</c:v>
                </c:pt>
                <c:pt idx="5539">
                  <c:v>197</c:v>
                </c:pt>
                <c:pt idx="5540">
                  <c:v>197</c:v>
                </c:pt>
                <c:pt idx="5541">
                  <c:v>169</c:v>
                </c:pt>
                <c:pt idx="5542">
                  <c:v>252</c:v>
                </c:pt>
                <c:pt idx="5543">
                  <c:v>169</c:v>
                </c:pt>
                <c:pt idx="5544">
                  <c:v>252</c:v>
                </c:pt>
                <c:pt idx="5545">
                  <c:v>169</c:v>
                </c:pt>
                <c:pt idx="5546">
                  <c:v>169</c:v>
                </c:pt>
                <c:pt idx="5547">
                  <c:v>169</c:v>
                </c:pt>
                <c:pt idx="5548">
                  <c:v>169</c:v>
                </c:pt>
                <c:pt idx="5549">
                  <c:v>169</c:v>
                </c:pt>
                <c:pt idx="5550">
                  <c:v>169</c:v>
                </c:pt>
                <c:pt idx="5551">
                  <c:v>169</c:v>
                </c:pt>
                <c:pt idx="5552">
                  <c:v>169</c:v>
                </c:pt>
                <c:pt idx="5553">
                  <c:v>169</c:v>
                </c:pt>
                <c:pt idx="5554">
                  <c:v>169</c:v>
                </c:pt>
                <c:pt idx="5555">
                  <c:v>164</c:v>
                </c:pt>
                <c:pt idx="5556">
                  <c:v>169</c:v>
                </c:pt>
                <c:pt idx="5557">
                  <c:v>169</c:v>
                </c:pt>
                <c:pt idx="5558">
                  <c:v>169</c:v>
                </c:pt>
                <c:pt idx="5559">
                  <c:v>169</c:v>
                </c:pt>
                <c:pt idx="5560">
                  <c:v>164</c:v>
                </c:pt>
                <c:pt idx="5561">
                  <c:v>252</c:v>
                </c:pt>
                <c:pt idx="5562">
                  <c:v>169</c:v>
                </c:pt>
                <c:pt idx="5563">
                  <c:v>169</c:v>
                </c:pt>
                <c:pt idx="5564">
                  <c:v>169</c:v>
                </c:pt>
                <c:pt idx="5565">
                  <c:v>144</c:v>
                </c:pt>
                <c:pt idx="5566">
                  <c:v>240</c:v>
                </c:pt>
                <c:pt idx="5567">
                  <c:v>217</c:v>
                </c:pt>
                <c:pt idx="5568">
                  <c:v>217</c:v>
                </c:pt>
                <c:pt idx="5569">
                  <c:v>144</c:v>
                </c:pt>
                <c:pt idx="5570">
                  <c:v>144</c:v>
                </c:pt>
                <c:pt idx="5571">
                  <c:v>240</c:v>
                </c:pt>
                <c:pt idx="5572">
                  <c:v>201</c:v>
                </c:pt>
                <c:pt idx="5573">
                  <c:v>201</c:v>
                </c:pt>
                <c:pt idx="5574">
                  <c:v>144</c:v>
                </c:pt>
                <c:pt idx="5575">
                  <c:v>144</c:v>
                </c:pt>
                <c:pt idx="5576">
                  <c:v>145</c:v>
                </c:pt>
                <c:pt idx="5577">
                  <c:v>200</c:v>
                </c:pt>
                <c:pt idx="5578">
                  <c:v>200</c:v>
                </c:pt>
                <c:pt idx="5579">
                  <c:v>145</c:v>
                </c:pt>
                <c:pt idx="5580">
                  <c:v>200</c:v>
                </c:pt>
                <c:pt idx="5581">
                  <c:v>200</c:v>
                </c:pt>
                <c:pt idx="5582">
                  <c:v>170</c:v>
                </c:pt>
                <c:pt idx="5583">
                  <c:v>170</c:v>
                </c:pt>
                <c:pt idx="5584">
                  <c:v>170</c:v>
                </c:pt>
                <c:pt idx="5585">
                  <c:v>170</c:v>
                </c:pt>
                <c:pt idx="5586">
                  <c:v>170</c:v>
                </c:pt>
                <c:pt idx="5587">
                  <c:v>170</c:v>
                </c:pt>
                <c:pt idx="5588">
                  <c:v>170</c:v>
                </c:pt>
                <c:pt idx="5589">
                  <c:v>170</c:v>
                </c:pt>
                <c:pt idx="5590">
                  <c:v>150</c:v>
                </c:pt>
                <c:pt idx="5591">
                  <c:v>150</c:v>
                </c:pt>
                <c:pt idx="5592">
                  <c:v>150</c:v>
                </c:pt>
                <c:pt idx="5593">
                  <c:v>150</c:v>
                </c:pt>
                <c:pt idx="5594">
                  <c:v>150</c:v>
                </c:pt>
                <c:pt idx="5595">
                  <c:v>155</c:v>
                </c:pt>
                <c:pt idx="5596">
                  <c:v>137</c:v>
                </c:pt>
                <c:pt idx="5597">
                  <c:v>153</c:v>
                </c:pt>
                <c:pt idx="5598">
                  <c:v>153</c:v>
                </c:pt>
                <c:pt idx="5599">
                  <c:v>153</c:v>
                </c:pt>
                <c:pt idx="5600">
                  <c:v>153</c:v>
                </c:pt>
                <c:pt idx="5601">
                  <c:v>137</c:v>
                </c:pt>
                <c:pt idx="5602">
                  <c:v>153</c:v>
                </c:pt>
                <c:pt idx="5603">
                  <c:v>153</c:v>
                </c:pt>
                <c:pt idx="5604">
                  <c:v>153</c:v>
                </c:pt>
                <c:pt idx="5605">
                  <c:v>153</c:v>
                </c:pt>
                <c:pt idx="5606">
                  <c:v>153</c:v>
                </c:pt>
                <c:pt idx="5607">
                  <c:v>153</c:v>
                </c:pt>
                <c:pt idx="5608">
                  <c:v>153</c:v>
                </c:pt>
                <c:pt idx="5609">
                  <c:v>153</c:v>
                </c:pt>
                <c:pt idx="5610">
                  <c:v>153</c:v>
                </c:pt>
                <c:pt idx="5611">
                  <c:v>153</c:v>
                </c:pt>
                <c:pt idx="5612">
                  <c:v>153</c:v>
                </c:pt>
                <c:pt idx="5613">
                  <c:v>153</c:v>
                </c:pt>
                <c:pt idx="5614">
                  <c:v>153</c:v>
                </c:pt>
                <c:pt idx="5615">
                  <c:v>151</c:v>
                </c:pt>
                <c:pt idx="5616">
                  <c:v>138</c:v>
                </c:pt>
                <c:pt idx="5617">
                  <c:v>138</c:v>
                </c:pt>
                <c:pt idx="5618">
                  <c:v>138</c:v>
                </c:pt>
                <c:pt idx="5619">
                  <c:v>138</c:v>
                </c:pt>
                <c:pt idx="5620">
                  <c:v>138</c:v>
                </c:pt>
                <c:pt idx="5621">
                  <c:v>138</c:v>
                </c:pt>
                <c:pt idx="5622">
                  <c:v>138</c:v>
                </c:pt>
                <c:pt idx="5623">
                  <c:v>138</c:v>
                </c:pt>
                <c:pt idx="5624">
                  <c:v>138</c:v>
                </c:pt>
                <c:pt idx="5625">
                  <c:v>151</c:v>
                </c:pt>
                <c:pt idx="5626">
                  <c:v>138</c:v>
                </c:pt>
                <c:pt idx="5627">
                  <c:v>138</c:v>
                </c:pt>
                <c:pt idx="5628">
                  <c:v>138</c:v>
                </c:pt>
                <c:pt idx="5629">
                  <c:v>138</c:v>
                </c:pt>
                <c:pt idx="5630">
                  <c:v>138</c:v>
                </c:pt>
                <c:pt idx="5631">
                  <c:v>138</c:v>
                </c:pt>
                <c:pt idx="5632">
                  <c:v>138</c:v>
                </c:pt>
                <c:pt idx="5633">
                  <c:v>138</c:v>
                </c:pt>
                <c:pt idx="5634">
                  <c:v>138</c:v>
                </c:pt>
                <c:pt idx="5635">
                  <c:v>138</c:v>
                </c:pt>
                <c:pt idx="5636">
                  <c:v>138</c:v>
                </c:pt>
                <c:pt idx="5637">
                  <c:v>138</c:v>
                </c:pt>
                <c:pt idx="5638">
                  <c:v>138</c:v>
                </c:pt>
                <c:pt idx="5639">
                  <c:v>138</c:v>
                </c:pt>
                <c:pt idx="5640">
                  <c:v>138</c:v>
                </c:pt>
                <c:pt idx="5641">
                  <c:v>136</c:v>
                </c:pt>
                <c:pt idx="5642">
                  <c:v>98</c:v>
                </c:pt>
                <c:pt idx="5643">
                  <c:v>98</c:v>
                </c:pt>
                <c:pt idx="5644">
                  <c:v>98</c:v>
                </c:pt>
                <c:pt idx="5645">
                  <c:v>98</c:v>
                </c:pt>
                <c:pt idx="5646">
                  <c:v>98</c:v>
                </c:pt>
                <c:pt idx="5647">
                  <c:v>98</c:v>
                </c:pt>
                <c:pt idx="5648">
                  <c:v>98</c:v>
                </c:pt>
                <c:pt idx="5649">
                  <c:v>140</c:v>
                </c:pt>
                <c:pt idx="5650">
                  <c:v>84</c:v>
                </c:pt>
                <c:pt idx="5651">
                  <c:v>140</c:v>
                </c:pt>
                <c:pt idx="5652">
                  <c:v>84</c:v>
                </c:pt>
                <c:pt idx="5653">
                  <c:v>140</c:v>
                </c:pt>
                <c:pt idx="5654">
                  <c:v>84</c:v>
                </c:pt>
                <c:pt idx="5655">
                  <c:v>84</c:v>
                </c:pt>
                <c:pt idx="5656">
                  <c:v>355</c:v>
                </c:pt>
                <c:pt idx="5657">
                  <c:v>355</c:v>
                </c:pt>
                <c:pt idx="5658">
                  <c:v>355</c:v>
                </c:pt>
                <c:pt idx="5659">
                  <c:v>355</c:v>
                </c:pt>
                <c:pt idx="5660">
                  <c:v>355</c:v>
                </c:pt>
                <c:pt idx="5661">
                  <c:v>355</c:v>
                </c:pt>
                <c:pt idx="5662">
                  <c:v>355</c:v>
                </c:pt>
                <c:pt idx="5663">
                  <c:v>355</c:v>
                </c:pt>
                <c:pt idx="5664">
                  <c:v>355</c:v>
                </c:pt>
                <c:pt idx="5665">
                  <c:v>355</c:v>
                </c:pt>
                <c:pt idx="5666">
                  <c:v>355</c:v>
                </c:pt>
                <c:pt idx="5667">
                  <c:v>355</c:v>
                </c:pt>
                <c:pt idx="5668">
                  <c:v>355</c:v>
                </c:pt>
                <c:pt idx="5669">
                  <c:v>355</c:v>
                </c:pt>
                <c:pt idx="5670">
                  <c:v>355</c:v>
                </c:pt>
                <c:pt idx="5671">
                  <c:v>355</c:v>
                </c:pt>
                <c:pt idx="5672">
                  <c:v>355</c:v>
                </c:pt>
                <c:pt idx="5673">
                  <c:v>355</c:v>
                </c:pt>
                <c:pt idx="5674">
                  <c:v>355</c:v>
                </c:pt>
                <c:pt idx="5675">
                  <c:v>355</c:v>
                </c:pt>
                <c:pt idx="5676">
                  <c:v>355</c:v>
                </c:pt>
                <c:pt idx="5677">
                  <c:v>355</c:v>
                </c:pt>
                <c:pt idx="5678">
                  <c:v>355</c:v>
                </c:pt>
                <c:pt idx="5679">
                  <c:v>355</c:v>
                </c:pt>
                <c:pt idx="5680">
                  <c:v>320</c:v>
                </c:pt>
                <c:pt idx="5681">
                  <c:v>320</c:v>
                </c:pt>
                <c:pt idx="5682">
                  <c:v>320</c:v>
                </c:pt>
                <c:pt idx="5683">
                  <c:v>320</c:v>
                </c:pt>
                <c:pt idx="5684">
                  <c:v>320</c:v>
                </c:pt>
                <c:pt idx="5685">
                  <c:v>320</c:v>
                </c:pt>
                <c:pt idx="5686">
                  <c:v>332</c:v>
                </c:pt>
                <c:pt idx="5687">
                  <c:v>320</c:v>
                </c:pt>
                <c:pt idx="5688">
                  <c:v>320</c:v>
                </c:pt>
                <c:pt idx="5689">
                  <c:v>320</c:v>
                </c:pt>
                <c:pt idx="5690">
                  <c:v>332</c:v>
                </c:pt>
                <c:pt idx="5691">
                  <c:v>320</c:v>
                </c:pt>
                <c:pt idx="5692">
                  <c:v>320</c:v>
                </c:pt>
                <c:pt idx="5693">
                  <c:v>320</c:v>
                </c:pt>
                <c:pt idx="5694">
                  <c:v>332</c:v>
                </c:pt>
                <c:pt idx="5695">
                  <c:v>320</c:v>
                </c:pt>
                <c:pt idx="5696">
                  <c:v>320</c:v>
                </c:pt>
                <c:pt idx="5697">
                  <c:v>320</c:v>
                </c:pt>
                <c:pt idx="5698">
                  <c:v>332</c:v>
                </c:pt>
                <c:pt idx="5699">
                  <c:v>320</c:v>
                </c:pt>
                <c:pt idx="5700">
                  <c:v>320</c:v>
                </c:pt>
                <c:pt idx="5701">
                  <c:v>320</c:v>
                </c:pt>
                <c:pt idx="5702">
                  <c:v>332</c:v>
                </c:pt>
                <c:pt idx="5703">
                  <c:v>320</c:v>
                </c:pt>
                <c:pt idx="5704">
                  <c:v>320</c:v>
                </c:pt>
                <c:pt idx="5705">
                  <c:v>320</c:v>
                </c:pt>
                <c:pt idx="5706">
                  <c:v>332</c:v>
                </c:pt>
                <c:pt idx="5707">
                  <c:v>320</c:v>
                </c:pt>
                <c:pt idx="5708">
                  <c:v>320</c:v>
                </c:pt>
                <c:pt idx="5709">
                  <c:v>320</c:v>
                </c:pt>
                <c:pt idx="5710">
                  <c:v>332</c:v>
                </c:pt>
                <c:pt idx="5711">
                  <c:v>320</c:v>
                </c:pt>
                <c:pt idx="5712">
                  <c:v>320</c:v>
                </c:pt>
                <c:pt idx="5713">
                  <c:v>320</c:v>
                </c:pt>
                <c:pt idx="5714">
                  <c:v>332</c:v>
                </c:pt>
                <c:pt idx="5715">
                  <c:v>320</c:v>
                </c:pt>
                <c:pt idx="5716">
                  <c:v>320</c:v>
                </c:pt>
                <c:pt idx="5717">
                  <c:v>320</c:v>
                </c:pt>
                <c:pt idx="5718">
                  <c:v>332</c:v>
                </c:pt>
                <c:pt idx="5719">
                  <c:v>320</c:v>
                </c:pt>
                <c:pt idx="5720">
                  <c:v>320</c:v>
                </c:pt>
                <c:pt idx="5721">
                  <c:v>320</c:v>
                </c:pt>
                <c:pt idx="5722">
                  <c:v>320</c:v>
                </c:pt>
                <c:pt idx="5723">
                  <c:v>332</c:v>
                </c:pt>
                <c:pt idx="5724">
                  <c:v>320</c:v>
                </c:pt>
                <c:pt idx="5725">
                  <c:v>310</c:v>
                </c:pt>
                <c:pt idx="5726">
                  <c:v>310</c:v>
                </c:pt>
                <c:pt idx="5727">
                  <c:v>295</c:v>
                </c:pt>
                <c:pt idx="5728">
                  <c:v>332</c:v>
                </c:pt>
                <c:pt idx="5729">
                  <c:v>320</c:v>
                </c:pt>
                <c:pt idx="5730">
                  <c:v>320</c:v>
                </c:pt>
                <c:pt idx="5731">
                  <c:v>320</c:v>
                </c:pt>
                <c:pt idx="5732">
                  <c:v>320</c:v>
                </c:pt>
                <c:pt idx="5733">
                  <c:v>320</c:v>
                </c:pt>
                <c:pt idx="5734">
                  <c:v>332</c:v>
                </c:pt>
                <c:pt idx="5735">
                  <c:v>320</c:v>
                </c:pt>
                <c:pt idx="5736">
                  <c:v>320</c:v>
                </c:pt>
                <c:pt idx="5737">
                  <c:v>320</c:v>
                </c:pt>
                <c:pt idx="5738">
                  <c:v>320</c:v>
                </c:pt>
                <c:pt idx="5739">
                  <c:v>295</c:v>
                </c:pt>
                <c:pt idx="5740">
                  <c:v>295</c:v>
                </c:pt>
                <c:pt idx="5741">
                  <c:v>320</c:v>
                </c:pt>
                <c:pt idx="5742">
                  <c:v>320</c:v>
                </c:pt>
                <c:pt idx="5743">
                  <c:v>320</c:v>
                </c:pt>
                <c:pt idx="5744">
                  <c:v>320</c:v>
                </c:pt>
                <c:pt idx="5745">
                  <c:v>320</c:v>
                </c:pt>
                <c:pt idx="5746">
                  <c:v>285</c:v>
                </c:pt>
                <c:pt idx="5747">
                  <c:v>295</c:v>
                </c:pt>
                <c:pt idx="5748">
                  <c:v>295</c:v>
                </c:pt>
                <c:pt idx="5749">
                  <c:v>295</c:v>
                </c:pt>
                <c:pt idx="5750">
                  <c:v>295</c:v>
                </c:pt>
                <c:pt idx="5751">
                  <c:v>295</c:v>
                </c:pt>
                <c:pt idx="5752">
                  <c:v>295</c:v>
                </c:pt>
                <c:pt idx="5753">
                  <c:v>285</c:v>
                </c:pt>
                <c:pt idx="5754">
                  <c:v>285</c:v>
                </c:pt>
                <c:pt idx="5755">
                  <c:v>295</c:v>
                </c:pt>
                <c:pt idx="5756">
                  <c:v>295</c:v>
                </c:pt>
                <c:pt idx="5757">
                  <c:v>285</c:v>
                </c:pt>
                <c:pt idx="5758">
                  <c:v>295</c:v>
                </c:pt>
                <c:pt idx="5759">
                  <c:v>295</c:v>
                </c:pt>
                <c:pt idx="5760">
                  <c:v>285</c:v>
                </c:pt>
                <c:pt idx="5761">
                  <c:v>295</c:v>
                </c:pt>
                <c:pt idx="5762">
                  <c:v>285</c:v>
                </c:pt>
                <c:pt idx="5763">
                  <c:v>295</c:v>
                </c:pt>
                <c:pt idx="5764">
                  <c:v>295</c:v>
                </c:pt>
                <c:pt idx="5765">
                  <c:v>275</c:v>
                </c:pt>
                <c:pt idx="5766">
                  <c:v>285</c:v>
                </c:pt>
                <c:pt idx="5767">
                  <c:v>275</c:v>
                </c:pt>
                <c:pt idx="5768">
                  <c:v>285</c:v>
                </c:pt>
                <c:pt idx="5769">
                  <c:v>285</c:v>
                </c:pt>
                <c:pt idx="5770">
                  <c:v>275</c:v>
                </c:pt>
                <c:pt idx="5771">
                  <c:v>285</c:v>
                </c:pt>
                <c:pt idx="5772">
                  <c:v>275</c:v>
                </c:pt>
                <c:pt idx="5773">
                  <c:v>285</c:v>
                </c:pt>
                <c:pt idx="5774">
                  <c:v>285</c:v>
                </c:pt>
                <c:pt idx="5775">
                  <c:v>275</c:v>
                </c:pt>
                <c:pt idx="5776">
                  <c:v>285</c:v>
                </c:pt>
                <c:pt idx="5777">
                  <c:v>285</c:v>
                </c:pt>
                <c:pt idx="5778">
                  <c:v>275</c:v>
                </c:pt>
                <c:pt idx="5779">
                  <c:v>285</c:v>
                </c:pt>
                <c:pt idx="5780">
                  <c:v>285</c:v>
                </c:pt>
                <c:pt idx="5781">
                  <c:v>275</c:v>
                </c:pt>
                <c:pt idx="5782">
                  <c:v>285</c:v>
                </c:pt>
                <c:pt idx="5783">
                  <c:v>285</c:v>
                </c:pt>
                <c:pt idx="5784">
                  <c:v>255</c:v>
                </c:pt>
                <c:pt idx="5785">
                  <c:v>275</c:v>
                </c:pt>
                <c:pt idx="5786">
                  <c:v>255</c:v>
                </c:pt>
                <c:pt idx="5787">
                  <c:v>285</c:v>
                </c:pt>
                <c:pt idx="5788">
                  <c:v>285</c:v>
                </c:pt>
                <c:pt idx="5789">
                  <c:v>255</c:v>
                </c:pt>
                <c:pt idx="5790">
                  <c:v>255</c:v>
                </c:pt>
                <c:pt idx="5791">
                  <c:v>255</c:v>
                </c:pt>
                <c:pt idx="5792">
                  <c:v>255</c:v>
                </c:pt>
                <c:pt idx="5793">
                  <c:v>255</c:v>
                </c:pt>
                <c:pt idx="5794">
                  <c:v>255</c:v>
                </c:pt>
                <c:pt idx="5795">
                  <c:v>250</c:v>
                </c:pt>
                <c:pt idx="5796">
                  <c:v>250</c:v>
                </c:pt>
                <c:pt idx="5797">
                  <c:v>250</c:v>
                </c:pt>
                <c:pt idx="5798">
                  <c:v>250</c:v>
                </c:pt>
                <c:pt idx="5799">
                  <c:v>250</c:v>
                </c:pt>
                <c:pt idx="5800">
                  <c:v>250</c:v>
                </c:pt>
                <c:pt idx="5801">
                  <c:v>250</c:v>
                </c:pt>
                <c:pt idx="5802">
                  <c:v>250</c:v>
                </c:pt>
                <c:pt idx="5803">
                  <c:v>250</c:v>
                </c:pt>
                <c:pt idx="5804">
                  <c:v>250</c:v>
                </c:pt>
                <c:pt idx="5805">
                  <c:v>250</c:v>
                </c:pt>
                <c:pt idx="5806">
                  <c:v>250</c:v>
                </c:pt>
                <c:pt idx="5807" formatCode="0">
                  <c:v>307.70860927152319</c:v>
                </c:pt>
                <c:pt idx="5808" formatCode="0">
                  <c:v>307.70860927152319</c:v>
                </c:pt>
                <c:pt idx="5809" formatCode="0">
                  <c:v>307.70860927152319</c:v>
                </c:pt>
                <c:pt idx="5810">
                  <c:v>355</c:v>
                </c:pt>
                <c:pt idx="5811">
                  <c:v>355</c:v>
                </c:pt>
                <c:pt idx="5812">
                  <c:v>355</c:v>
                </c:pt>
                <c:pt idx="5813">
                  <c:v>355</c:v>
                </c:pt>
                <c:pt idx="5814">
                  <c:v>355</c:v>
                </c:pt>
                <c:pt idx="5815">
                  <c:v>355</c:v>
                </c:pt>
                <c:pt idx="5816">
                  <c:v>355</c:v>
                </c:pt>
                <c:pt idx="5817">
                  <c:v>355</c:v>
                </c:pt>
                <c:pt idx="5818">
                  <c:v>355</c:v>
                </c:pt>
                <c:pt idx="5819">
                  <c:v>355</c:v>
                </c:pt>
                <c:pt idx="5820">
                  <c:v>355</c:v>
                </c:pt>
                <c:pt idx="5821">
                  <c:v>355</c:v>
                </c:pt>
                <c:pt idx="5822">
                  <c:v>355</c:v>
                </c:pt>
                <c:pt idx="5823">
                  <c:v>355</c:v>
                </c:pt>
                <c:pt idx="5824">
                  <c:v>355</c:v>
                </c:pt>
                <c:pt idx="5825">
                  <c:v>355</c:v>
                </c:pt>
                <c:pt idx="5826">
                  <c:v>355</c:v>
                </c:pt>
                <c:pt idx="5827">
                  <c:v>355</c:v>
                </c:pt>
                <c:pt idx="5828">
                  <c:v>355</c:v>
                </c:pt>
                <c:pt idx="5829">
                  <c:v>355</c:v>
                </c:pt>
                <c:pt idx="5830">
                  <c:v>355</c:v>
                </c:pt>
                <c:pt idx="5831">
                  <c:v>355</c:v>
                </c:pt>
                <c:pt idx="5832">
                  <c:v>355</c:v>
                </c:pt>
                <c:pt idx="5833">
                  <c:v>355</c:v>
                </c:pt>
                <c:pt idx="5834">
                  <c:v>320</c:v>
                </c:pt>
                <c:pt idx="5835">
                  <c:v>320</c:v>
                </c:pt>
                <c:pt idx="5836">
                  <c:v>320</c:v>
                </c:pt>
                <c:pt idx="5837">
                  <c:v>320</c:v>
                </c:pt>
                <c:pt idx="5838">
                  <c:v>320</c:v>
                </c:pt>
                <c:pt idx="5839">
                  <c:v>320</c:v>
                </c:pt>
                <c:pt idx="5840">
                  <c:v>320</c:v>
                </c:pt>
                <c:pt idx="5841">
                  <c:v>352</c:v>
                </c:pt>
                <c:pt idx="5842">
                  <c:v>352</c:v>
                </c:pt>
                <c:pt idx="5843">
                  <c:v>320</c:v>
                </c:pt>
                <c:pt idx="5844">
                  <c:v>320</c:v>
                </c:pt>
                <c:pt idx="5845">
                  <c:v>320</c:v>
                </c:pt>
                <c:pt idx="5846">
                  <c:v>352</c:v>
                </c:pt>
                <c:pt idx="5847">
                  <c:v>352</c:v>
                </c:pt>
                <c:pt idx="5848">
                  <c:v>320</c:v>
                </c:pt>
                <c:pt idx="5849">
                  <c:v>320</c:v>
                </c:pt>
                <c:pt idx="5850">
                  <c:v>320</c:v>
                </c:pt>
                <c:pt idx="5851">
                  <c:v>352</c:v>
                </c:pt>
                <c:pt idx="5852">
                  <c:v>352</c:v>
                </c:pt>
                <c:pt idx="5853">
                  <c:v>320</c:v>
                </c:pt>
                <c:pt idx="5854">
                  <c:v>320</c:v>
                </c:pt>
                <c:pt idx="5855">
                  <c:v>320</c:v>
                </c:pt>
                <c:pt idx="5856">
                  <c:v>352</c:v>
                </c:pt>
                <c:pt idx="5857">
                  <c:v>352</c:v>
                </c:pt>
                <c:pt idx="5858">
                  <c:v>320</c:v>
                </c:pt>
                <c:pt idx="5859">
                  <c:v>320</c:v>
                </c:pt>
                <c:pt idx="5860">
                  <c:v>320</c:v>
                </c:pt>
                <c:pt idx="5861">
                  <c:v>352</c:v>
                </c:pt>
                <c:pt idx="5862">
                  <c:v>352</c:v>
                </c:pt>
                <c:pt idx="5863">
                  <c:v>320</c:v>
                </c:pt>
                <c:pt idx="5864">
                  <c:v>320</c:v>
                </c:pt>
                <c:pt idx="5865">
                  <c:v>320</c:v>
                </c:pt>
                <c:pt idx="5866">
                  <c:v>352</c:v>
                </c:pt>
                <c:pt idx="5867">
                  <c:v>352</c:v>
                </c:pt>
                <c:pt idx="5868">
                  <c:v>320</c:v>
                </c:pt>
                <c:pt idx="5869">
                  <c:v>320</c:v>
                </c:pt>
                <c:pt idx="5870">
                  <c:v>320</c:v>
                </c:pt>
                <c:pt idx="5871">
                  <c:v>352</c:v>
                </c:pt>
                <c:pt idx="5872">
                  <c:v>352</c:v>
                </c:pt>
                <c:pt idx="5873">
                  <c:v>320</c:v>
                </c:pt>
                <c:pt idx="5874">
                  <c:v>320</c:v>
                </c:pt>
                <c:pt idx="5875">
                  <c:v>320</c:v>
                </c:pt>
                <c:pt idx="5876">
                  <c:v>352</c:v>
                </c:pt>
                <c:pt idx="5877">
                  <c:v>352</c:v>
                </c:pt>
                <c:pt idx="5878">
                  <c:v>320</c:v>
                </c:pt>
                <c:pt idx="5879">
                  <c:v>320</c:v>
                </c:pt>
                <c:pt idx="5880">
                  <c:v>310</c:v>
                </c:pt>
                <c:pt idx="5881">
                  <c:v>352</c:v>
                </c:pt>
                <c:pt idx="5882">
                  <c:v>352</c:v>
                </c:pt>
                <c:pt idx="5883">
                  <c:v>352</c:v>
                </c:pt>
                <c:pt idx="5884">
                  <c:v>310</c:v>
                </c:pt>
                <c:pt idx="5885">
                  <c:v>310</c:v>
                </c:pt>
                <c:pt idx="5886">
                  <c:v>310</c:v>
                </c:pt>
                <c:pt idx="5887">
                  <c:v>310</c:v>
                </c:pt>
                <c:pt idx="5888">
                  <c:v>352</c:v>
                </c:pt>
                <c:pt idx="5889">
                  <c:v>352</c:v>
                </c:pt>
                <c:pt idx="5890">
                  <c:v>352</c:v>
                </c:pt>
                <c:pt idx="5891">
                  <c:v>310</c:v>
                </c:pt>
                <c:pt idx="5892">
                  <c:v>310</c:v>
                </c:pt>
                <c:pt idx="5893">
                  <c:v>310</c:v>
                </c:pt>
                <c:pt idx="5894">
                  <c:v>320</c:v>
                </c:pt>
                <c:pt idx="5895">
                  <c:v>352</c:v>
                </c:pt>
                <c:pt idx="5896">
                  <c:v>352</c:v>
                </c:pt>
                <c:pt idx="5897">
                  <c:v>352</c:v>
                </c:pt>
                <c:pt idx="5898">
                  <c:v>352</c:v>
                </c:pt>
                <c:pt idx="5899">
                  <c:v>310</c:v>
                </c:pt>
                <c:pt idx="5900">
                  <c:v>310</c:v>
                </c:pt>
                <c:pt idx="5901">
                  <c:v>310</c:v>
                </c:pt>
                <c:pt idx="5902">
                  <c:v>310</c:v>
                </c:pt>
                <c:pt idx="5903">
                  <c:v>310</c:v>
                </c:pt>
                <c:pt idx="5904">
                  <c:v>352</c:v>
                </c:pt>
                <c:pt idx="5905">
                  <c:v>352</c:v>
                </c:pt>
                <c:pt idx="5906">
                  <c:v>352</c:v>
                </c:pt>
                <c:pt idx="5907">
                  <c:v>352</c:v>
                </c:pt>
                <c:pt idx="5908">
                  <c:v>320</c:v>
                </c:pt>
                <c:pt idx="5909">
                  <c:v>320</c:v>
                </c:pt>
                <c:pt idx="5910">
                  <c:v>320</c:v>
                </c:pt>
                <c:pt idx="5911">
                  <c:v>320</c:v>
                </c:pt>
                <c:pt idx="5912">
                  <c:v>320</c:v>
                </c:pt>
                <c:pt idx="5913">
                  <c:v>352</c:v>
                </c:pt>
                <c:pt idx="5914">
                  <c:v>352</c:v>
                </c:pt>
                <c:pt idx="5915">
                  <c:v>310</c:v>
                </c:pt>
                <c:pt idx="5916">
                  <c:v>310</c:v>
                </c:pt>
                <c:pt idx="5917">
                  <c:v>310</c:v>
                </c:pt>
                <c:pt idx="5918">
                  <c:v>352</c:v>
                </c:pt>
                <c:pt idx="5919">
                  <c:v>352</c:v>
                </c:pt>
                <c:pt idx="5920">
                  <c:v>320</c:v>
                </c:pt>
                <c:pt idx="5921">
                  <c:v>320</c:v>
                </c:pt>
                <c:pt idx="5922">
                  <c:v>295</c:v>
                </c:pt>
                <c:pt idx="5923">
                  <c:v>335</c:v>
                </c:pt>
                <c:pt idx="5924">
                  <c:v>335</c:v>
                </c:pt>
                <c:pt idx="5925">
                  <c:v>335</c:v>
                </c:pt>
                <c:pt idx="5926">
                  <c:v>335</c:v>
                </c:pt>
                <c:pt idx="5927">
                  <c:v>295</c:v>
                </c:pt>
                <c:pt idx="5928">
                  <c:v>335</c:v>
                </c:pt>
                <c:pt idx="5929">
                  <c:v>295</c:v>
                </c:pt>
                <c:pt idx="5930">
                  <c:v>295</c:v>
                </c:pt>
                <c:pt idx="5931">
                  <c:v>295</c:v>
                </c:pt>
                <c:pt idx="5932">
                  <c:v>295</c:v>
                </c:pt>
                <c:pt idx="5933">
                  <c:v>295</c:v>
                </c:pt>
                <c:pt idx="5934">
                  <c:v>295</c:v>
                </c:pt>
                <c:pt idx="5935">
                  <c:v>295</c:v>
                </c:pt>
                <c:pt idx="5936">
                  <c:v>335</c:v>
                </c:pt>
                <c:pt idx="5937">
                  <c:v>335</c:v>
                </c:pt>
                <c:pt idx="5938">
                  <c:v>335</c:v>
                </c:pt>
                <c:pt idx="5939">
                  <c:v>335</c:v>
                </c:pt>
                <c:pt idx="5940">
                  <c:v>295</c:v>
                </c:pt>
                <c:pt idx="5941">
                  <c:v>295</c:v>
                </c:pt>
                <c:pt idx="5942">
                  <c:v>295</c:v>
                </c:pt>
                <c:pt idx="5943">
                  <c:v>295</c:v>
                </c:pt>
                <c:pt idx="5944">
                  <c:v>295</c:v>
                </c:pt>
                <c:pt idx="5945">
                  <c:v>295</c:v>
                </c:pt>
                <c:pt idx="5946">
                  <c:v>325</c:v>
                </c:pt>
                <c:pt idx="5947">
                  <c:v>325</c:v>
                </c:pt>
                <c:pt idx="5948">
                  <c:v>325</c:v>
                </c:pt>
                <c:pt idx="5949">
                  <c:v>325</c:v>
                </c:pt>
                <c:pt idx="5950">
                  <c:v>295</c:v>
                </c:pt>
                <c:pt idx="5951">
                  <c:v>295</c:v>
                </c:pt>
                <c:pt idx="5952">
                  <c:v>295</c:v>
                </c:pt>
                <c:pt idx="5953">
                  <c:v>295</c:v>
                </c:pt>
                <c:pt idx="5954">
                  <c:v>285</c:v>
                </c:pt>
                <c:pt idx="5955">
                  <c:v>320</c:v>
                </c:pt>
                <c:pt idx="5956">
                  <c:v>320</c:v>
                </c:pt>
                <c:pt idx="5957">
                  <c:v>320</c:v>
                </c:pt>
                <c:pt idx="5958">
                  <c:v>320</c:v>
                </c:pt>
                <c:pt idx="5959">
                  <c:v>285</c:v>
                </c:pt>
                <c:pt idx="5960">
                  <c:v>285</c:v>
                </c:pt>
                <c:pt idx="5961">
                  <c:v>285</c:v>
                </c:pt>
                <c:pt idx="5962">
                  <c:v>285</c:v>
                </c:pt>
                <c:pt idx="5963">
                  <c:v>285</c:v>
                </c:pt>
                <c:pt idx="5964">
                  <c:v>320</c:v>
                </c:pt>
                <c:pt idx="5965">
                  <c:v>320</c:v>
                </c:pt>
                <c:pt idx="5966">
                  <c:v>320</c:v>
                </c:pt>
                <c:pt idx="5967">
                  <c:v>320</c:v>
                </c:pt>
                <c:pt idx="5968">
                  <c:v>285</c:v>
                </c:pt>
                <c:pt idx="5969">
                  <c:v>285</c:v>
                </c:pt>
                <c:pt idx="5970">
                  <c:v>285</c:v>
                </c:pt>
                <c:pt idx="5971">
                  <c:v>285</c:v>
                </c:pt>
                <c:pt idx="5972">
                  <c:v>285</c:v>
                </c:pt>
                <c:pt idx="5973">
                  <c:v>315</c:v>
                </c:pt>
                <c:pt idx="5974">
                  <c:v>315</c:v>
                </c:pt>
                <c:pt idx="5975">
                  <c:v>315</c:v>
                </c:pt>
                <c:pt idx="5976">
                  <c:v>315</c:v>
                </c:pt>
                <c:pt idx="5977">
                  <c:v>315</c:v>
                </c:pt>
                <c:pt idx="5978">
                  <c:v>315</c:v>
                </c:pt>
                <c:pt idx="5979">
                  <c:v>285</c:v>
                </c:pt>
                <c:pt idx="5980">
                  <c:v>285</c:v>
                </c:pt>
                <c:pt idx="5981">
                  <c:v>285</c:v>
                </c:pt>
                <c:pt idx="5982">
                  <c:v>285</c:v>
                </c:pt>
                <c:pt idx="5983">
                  <c:v>285</c:v>
                </c:pt>
                <c:pt idx="5984">
                  <c:v>285</c:v>
                </c:pt>
                <c:pt idx="5985">
                  <c:v>300</c:v>
                </c:pt>
                <c:pt idx="5986">
                  <c:v>300</c:v>
                </c:pt>
                <c:pt idx="5987">
                  <c:v>300</c:v>
                </c:pt>
                <c:pt idx="5988">
                  <c:v>300</c:v>
                </c:pt>
                <c:pt idx="5989">
                  <c:v>300</c:v>
                </c:pt>
                <c:pt idx="5990">
                  <c:v>300</c:v>
                </c:pt>
                <c:pt idx="5991">
                  <c:v>285</c:v>
                </c:pt>
                <c:pt idx="5992">
                  <c:v>285</c:v>
                </c:pt>
                <c:pt idx="5993">
                  <c:v>285</c:v>
                </c:pt>
                <c:pt idx="5994">
                  <c:v>285</c:v>
                </c:pt>
                <c:pt idx="5995">
                  <c:v>285</c:v>
                </c:pt>
                <c:pt idx="5996">
                  <c:v>255</c:v>
                </c:pt>
                <c:pt idx="5997">
                  <c:v>255</c:v>
                </c:pt>
                <c:pt idx="5998">
                  <c:v>255</c:v>
                </c:pt>
                <c:pt idx="5999">
                  <c:v>255</c:v>
                </c:pt>
                <c:pt idx="6000">
                  <c:v>250</c:v>
                </c:pt>
                <c:pt idx="6001">
                  <c:v>245</c:v>
                </c:pt>
                <c:pt idx="6002">
                  <c:v>245</c:v>
                </c:pt>
                <c:pt idx="6003">
                  <c:v>250</c:v>
                </c:pt>
                <c:pt idx="6004">
                  <c:v>250</c:v>
                </c:pt>
                <c:pt idx="6005">
                  <c:v>245</c:v>
                </c:pt>
                <c:pt idx="6006">
                  <c:v>245</c:v>
                </c:pt>
                <c:pt idx="6007">
                  <c:v>250</c:v>
                </c:pt>
                <c:pt idx="6008">
                  <c:v>250</c:v>
                </c:pt>
                <c:pt idx="6009">
                  <c:v>245</c:v>
                </c:pt>
                <c:pt idx="6010">
                  <c:v>245</c:v>
                </c:pt>
                <c:pt idx="6011">
                  <c:v>250</c:v>
                </c:pt>
                <c:pt idx="6012" formatCode="0">
                  <c:v>317.019801980198</c:v>
                </c:pt>
                <c:pt idx="6013" formatCode="0">
                  <c:v>317.019801980198</c:v>
                </c:pt>
                <c:pt idx="6014" formatCode="0">
                  <c:v>317.019801980198</c:v>
                </c:pt>
                <c:pt idx="6015" formatCode="0">
                  <c:v>317.019801980198</c:v>
                </c:pt>
                <c:pt idx="6016" formatCode="0">
                  <c:v>317.019801980198</c:v>
                </c:pt>
                <c:pt idx="6017" formatCode="0">
                  <c:v>317.019801980198</c:v>
                </c:pt>
                <c:pt idx="6018" formatCode="0">
                  <c:v>317.019801980198</c:v>
                </c:pt>
                <c:pt idx="6019" formatCode="0">
                  <c:v>317.019801980198</c:v>
                </c:pt>
                <c:pt idx="6020" formatCode="0">
                  <c:v>317.019801980198</c:v>
                </c:pt>
                <c:pt idx="6021" formatCode="0">
                  <c:v>317.019801980198</c:v>
                </c:pt>
                <c:pt idx="6022" formatCode="0">
                  <c:v>317.019801980198</c:v>
                </c:pt>
                <c:pt idx="6023" formatCode="0">
                  <c:v>317.019801980198</c:v>
                </c:pt>
                <c:pt idx="6024" formatCode="0">
                  <c:v>317.019801980198</c:v>
                </c:pt>
                <c:pt idx="6025" formatCode="0">
                  <c:v>317.019801980198</c:v>
                </c:pt>
                <c:pt idx="6026" formatCode="0">
                  <c:v>317.019801980198</c:v>
                </c:pt>
                <c:pt idx="6027" formatCode="0">
                  <c:v>317.019801980198</c:v>
                </c:pt>
                <c:pt idx="6028" formatCode="0">
                  <c:v>317.019801980198</c:v>
                </c:pt>
                <c:pt idx="6029" formatCode="0">
                  <c:v>317.019801980198</c:v>
                </c:pt>
                <c:pt idx="6030" formatCode="0">
                  <c:v>317.019801980198</c:v>
                </c:pt>
                <c:pt idx="6031" formatCode="0">
                  <c:v>317.019801980198</c:v>
                </c:pt>
                <c:pt idx="6032" formatCode="0">
                  <c:v>317.019801980198</c:v>
                </c:pt>
                <c:pt idx="6033" formatCode="0">
                  <c:v>317.019801980198</c:v>
                </c:pt>
                <c:pt idx="6034" formatCode="0">
                  <c:v>317.019801980198</c:v>
                </c:pt>
                <c:pt idx="6035" formatCode="0">
                  <c:v>317.019801980198</c:v>
                </c:pt>
                <c:pt idx="6036" formatCode="0">
                  <c:v>317.019801980198</c:v>
                </c:pt>
                <c:pt idx="6037" formatCode="0">
                  <c:v>317.019801980198</c:v>
                </c:pt>
                <c:pt idx="6038" formatCode="0">
                  <c:v>317.019801980198</c:v>
                </c:pt>
                <c:pt idx="6039" formatCode="0">
                  <c:v>317.019801980198</c:v>
                </c:pt>
                <c:pt idx="6040" formatCode="0">
                  <c:v>317.019801980198</c:v>
                </c:pt>
                <c:pt idx="6041" formatCode="0">
                  <c:v>317.019801980198</c:v>
                </c:pt>
                <c:pt idx="6042" formatCode="0">
                  <c:v>317.019801980198</c:v>
                </c:pt>
                <c:pt idx="6043" formatCode="0">
                  <c:v>317.019801980198</c:v>
                </c:pt>
                <c:pt idx="6044" formatCode="0">
                  <c:v>317.019801980198</c:v>
                </c:pt>
                <c:pt idx="6045" formatCode="0">
                  <c:v>317.019801980198</c:v>
                </c:pt>
                <c:pt idx="6046" formatCode="0">
                  <c:v>317.019801980198</c:v>
                </c:pt>
                <c:pt idx="6047" formatCode="0">
                  <c:v>317.019801980198</c:v>
                </c:pt>
                <c:pt idx="6048" formatCode="0">
                  <c:v>317.019801980198</c:v>
                </c:pt>
                <c:pt idx="6049" formatCode="0">
                  <c:v>317.019801980198</c:v>
                </c:pt>
                <c:pt idx="6050" formatCode="0">
                  <c:v>317.019801980198</c:v>
                </c:pt>
                <c:pt idx="6051" formatCode="0">
                  <c:v>317.019801980198</c:v>
                </c:pt>
                <c:pt idx="6052" formatCode="0">
                  <c:v>317.019801980198</c:v>
                </c:pt>
                <c:pt idx="6053" formatCode="0">
                  <c:v>317.019801980198</c:v>
                </c:pt>
                <c:pt idx="6054" formatCode="0">
                  <c:v>317.019801980198</c:v>
                </c:pt>
                <c:pt idx="6055" formatCode="0">
                  <c:v>317.019801980198</c:v>
                </c:pt>
                <c:pt idx="6056" formatCode="0">
                  <c:v>317.019801980198</c:v>
                </c:pt>
                <c:pt idx="6057" formatCode="0">
                  <c:v>317.019801980198</c:v>
                </c:pt>
                <c:pt idx="6058" formatCode="0">
                  <c:v>317.019801980198</c:v>
                </c:pt>
                <c:pt idx="6059" formatCode="0">
                  <c:v>317.019801980198</c:v>
                </c:pt>
                <c:pt idx="6060">
                  <c:v>200</c:v>
                </c:pt>
                <c:pt idx="6061">
                  <c:v>200</c:v>
                </c:pt>
                <c:pt idx="6062">
                  <c:v>200</c:v>
                </c:pt>
                <c:pt idx="6063">
                  <c:v>200</c:v>
                </c:pt>
                <c:pt idx="6064">
                  <c:v>197</c:v>
                </c:pt>
                <c:pt idx="6065">
                  <c:v>305</c:v>
                </c:pt>
                <c:pt idx="6066">
                  <c:v>197</c:v>
                </c:pt>
                <c:pt idx="6067">
                  <c:v>197</c:v>
                </c:pt>
                <c:pt idx="6068">
                  <c:v>305</c:v>
                </c:pt>
                <c:pt idx="6069">
                  <c:v>197</c:v>
                </c:pt>
                <c:pt idx="6070">
                  <c:v>196</c:v>
                </c:pt>
                <c:pt idx="6071">
                  <c:v>196</c:v>
                </c:pt>
                <c:pt idx="6072">
                  <c:v>196</c:v>
                </c:pt>
                <c:pt idx="6073">
                  <c:v>196</c:v>
                </c:pt>
                <c:pt idx="6074">
                  <c:v>196</c:v>
                </c:pt>
                <c:pt idx="6075">
                  <c:v>196</c:v>
                </c:pt>
                <c:pt idx="6076">
                  <c:v>195</c:v>
                </c:pt>
                <c:pt idx="6077">
                  <c:v>305</c:v>
                </c:pt>
                <c:pt idx="6078">
                  <c:v>182</c:v>
                </c:pt>
                <c:pt idx="6079">
                  <c:v>305</c:v>
                </c:pt>
                <c:pt idx="6080">
                  <c:v>182</c:v>
                </c:pt>
                <c:pt idx="6081">
                  <c:v>300</c:v>
                </c:pt>
                <c:pt idx="6082">
                  <c:v>300</c:v>
                </c:pt>
                <c:pt idx="6083">
                  <c:v>300</c:v>
                </c:pt>
                <c:pt idx="6084">
                  <c:v>300</c:v>
                </c:pt>
                <c:pt idx="6085">
                  <c:v>300</c:v>
                </c:pt>
                <c:pt idx="6086">
                  <c:v>300</c:v>
                </c:pt>
                <c:pt idx="6087">
                  <c:v>211</c:v>
                </c:pt>
                <c:pt idx="6088">
                  <c:v>230</c:v>
                </c:pt>
                <c:pt idx="6089">
                  <c:v>211</c:v>
                </c:pt>
                <c:pt idx="6090">
                  <c:v>211</c:v>
                </c:pt>
                <c:pt idx="6091">
                  <c:v>230</c:v>
                </c:pt>
                <c:pt idx="6092">
                  <c:v>211</c:v>
                </c:pt>
                <c:pt idx="6093">
                  <c:v>211</c:v>
                </c:pt>
                <c:pt idx="6094">
                  <c:v>303</c:v>
                </c:pt>
                <c:pt idx="6095">
                  <c:v>233</c:v>
                </c:pt>
                <c:pt idx="6096">
                  <c:v>211</c:v>
                </c:pt>
                <c:pt idx="6097">
                  <c:v>233</c:v>
                </c:pt>
                <c:pt idx="6098">
                  <c:v>211</c:v>
                </c:pt>
                <c:pt idx="6099">
                  <c:v>303</c:v>
                </c:pt>
                <c:pt idx="6100">
                  <c:v>233</c:v>
                </c:pt>
                <c:pt idx="6101">
                  <c:v>211</c:v>
                </c:pt>
                <c:pt idx="6102">
                  <c:v>233</c:v>
                </c:pt>
                <c:pt idx="6103">
                  <c:v>211</c:v>
                </c:pt>
                <c:pt idx="6104">
                  <c:v>211</c:v>
                </c:pt>
                <c:pt idx="6105">
                  <c:v>303</c:v>
                </c:pt>
                <c:pt idx="6106">
                  <c:v>233</c:v>
                </c:pt>
                <c:pt idx="6107">
                  <c:v>211</c:v>
                </c:pt>
                <c:pt idx="6108">
                  <c:v>233</c:v>
                </c:pt>
                <c:pt idx="6109">
                  <c:v>211</c:v>
                </c:pt>
                <c:pt idx="6110">
                  <c:v>303</c:v>
                </c:pt>
                <c:pt idx="6111">
                  <c:v>240</c:v>
                </c:pt>
                <c:pt idx="6112">
                  <c:v>240</c:v>
                </c:pt>
                <c:pt idx="6113">
                  <c:v>211</c:v>
                </c:pt>
                <c:pt idx="6114">
                  <c:v>180</c:v>
                </c:pt>
                <c:pt idx="6115">
                  <c:v>240</c:v>
                </c:pt>
                <c:pt idx="6116">
                  <c:v>200</c:v>
                </c:pt>
                <c:pt idx="6117">
                  <c:v>180</c:v>
                </c:pt>
                <c:pt idx="6118">
                  <c:v>240</c:v>
                </c:pt>
                <c:pt idx="6119">
                  <c:v>200</c:v>
                </c:pt>
                <c:pt idx="6120">
                  <c:v>180</c:v>
                </c:pt>
                <c:pt idx="6121">
                  <c:v>200</c:v>
                </c:pt>
                <c:pt idx="6122">
                  <c:v>180</c:v>
                </c:pt>
                <c:pt idx="6123">
                  <c:v>200</c:v>
                </c:pt>
                <c:pt idx="6124">
                  <c:v>180</c:v>
                </c:pt>
                <c:pt idx="6125">
                  <c:v>200</c:v>
                </c:pt>
                <c:pt idx="6126">
                  <c:v>180</c:v>
                </c:pt>
                <c:pt idx="6127">
                  <c:v>200</c:v>
                </c:pt>
                <c:pt idx="6128">
                  <c:v>260</c:v>
                </c:pt>
                <c:pt idx="6129" formatCode="0">
                  <c:v>228.55384615384617</c:v>
                </c:pt>
                <c:pt idx="6130" formatCode="0">
                  <c:v>228.55384615384617</c:v>
                </c:pt>
                <c:pt idx="6131">
                  <c:v>138</c:v>
                </c:pt>
                <c:pt idx="6132">
                  <c:v>138</c:v>
                </c:pt>
                <c:pt idx="6133">
                  <c:v>138</c:v>
                </c:pt>
                <c:pt idx="6134">
                  <c:v>138</c:v>
                </c:pt>
                <c:pt idx="6135">
                  <c:v>138</c:v>
                </c:pt>
                <c:pt idx="6136">
                  <c:v>138</c:v>
                </c:pt>
                <c:pt idx="6137">
                  <c:v>138</c:v>
                </c:pt>
                <c:pt idx="6138">
                  <c:v>138</c:v>
                </c:pt>
                <c:pt idx="6139">
                  <c:v>138</c:v>
                </c:pt>
                <c:pt idx="6140">
                  <c:v>138</c:v>
                </c:pt>
                <c:pt idx="6141">
                  <c:v>138</c:v>
                </c:pt>
                <c:pt idx="6142">
                  <c:v>138</c:v>
                </c:pt>
                <c:pt idx="6143">
                  <c:v>138</c:v>
                </c:pt>
                <c:pt idx="6144">
                  <c:v>138</c:v>
                </c:pt>
                <c:pt idx="6145">
                  <c:v>138</c:v>
                </c:pt>
                <c:pt idx="6146">
                  <c:v>138</c:v>
                </c:pt>
                <c:pt idx="6147">
                  <c:v>138</c:v>
                </c:pt>
                <c:pt idx="6148">
                  <c:v>138</c:v>
                </c:pt>
                <c:pt idx="6149">
                  <c:v>138</c:v>
                </c:pt>
                <c:pt idx="6150">
                  <c:v>138</c:v>
                </c:pt>
                <c:pt idx="6151">
                  <c:v>138</c:v>
                </c:pt>
                <c:pt idx="6152">
                  <c:v>138</c:v>
                </c:pt>
                <c:pt idx="6153">
                  <c:v>138</c:v>
                </c:pt>
                <c:pt idx="6154">
                  <c:v>138</c:v>
                </c:pt>
                <c:pt idx="6155">
                  <c:v>360</c:v>
                </c:pt>
                <c:pt idx="6156">
                  <c:v>360</c:v>
                </c:pt>
                <c:pt idx="6157">
                  <c:v>360</c:v>
                </c:pt>
                <c:pt idx="6158">
                  <c:v>360</c:v>
                </c:pt>
                <c:pt idx="6159">
                  <c:v>360</c:v>
                </c:pt>
                <c:pt idx="6160">
                  <c:v>360</c:v>
                </c:pt>
                <c:pt idx="6161">
                  <c:v>360</c:v>
                </c:pt>
                <c:pt idx="6162">
                  <c:v>360</c:v>
                </c:pt>
                <c:pt idx="6163">
                  <c:v>360</c:v>
                </c:pt>
                <c:pt idx="6164">
                  <c:v>360</c:v>
                </c:pt>
                <c:pt idx="6165">
                  <c:v>360</c:v>
                </c:pt>
                <c:pt idx="6166">
                  <c:v>360</c:v>
                </c:pt>
                <c:pt idx="6167">
                  <c:v>360</c:v>
                </c:pt>
                <c:pt idx="6168">
                  <c:v>360</c:v>
                </c:pt>
                <c:pt idx="6169">
                  <c:v>360</c:v>
                </c:pt>
                <c:pt idx="6170">
                  <c:v>360</c:v>
                </c:pt>
                <c:pt idx="6171">
                  <c:v>360</c:v>
                </c:pt>
                <c:pt idx="6172">
                  <c:v>360</c:v>
                </c:pt>
                <c:pt idx="6173">
                  <c:v>360</c:v>
                </c:pt>
                <c:pt idx="6174">
                  <c:v>360</c:v>
                </c:pt>
                <c:pt idx="6175">
                  <c:v>360</c:v>
                </c:pt>
                <c:pt idx="6176">
                  <c:v>360</c:v>
                </c:pt>
                <c:pt idx="6177">
                  <c:v>360</c:v>
                </c:pt>
                <c:pt idx="6178">
                  <c:v>360</c:v>
                </c:pt>
                <c:pt idx="6179">
                  <c:v>360</c:v>
                </c:pt>
                <c:pt idx="6180">
                  <c:v>360</c:v>
                </c:pt>
                <c:pt idx="6181">
                  <c:v>360</c:v>
                </c:pt>
                <c:pt idx="6182">
                  <c:v>360</c:v>
                </c:pt>
                <c:pt idx="6183">
                  <c:v>360</c:v>
                </c:pt>
                <c:pt idx="6184">
                  <c:v>360</c:v>
                </c:pt>
                <c:pt idx="6185">
                  <c:v>360</c:v>
                </c:pt>
                <c:pt idx="6186">
                  <c:v>360</c:v>
                </c:pt>
                <c:pt idx="6187">
                  <c:v>360</c:v>
                </c:pt>
                <c:pt idx="6188">
                  <c:v>360</c:v>
                </c:pt>
                <c:pt idx="6189">
                  <c:v>360</c:v>
                </c:pt>
                <c:pt idx="6190">
                  <c:v>360</c:v>
                </c:pt>
                <c:pt idx="6191">
                  <c:v>360</c:v>
                </c:pt>
                <c:pt idx="6192">
                  <c:v>360</c:v>
                </c:pt>
                <c:pt idx="6193">
                  <c:v>360</c:v>
                </c:pt>
                <c:pt idx="6194">
                  <c:v>360</c:v>
                </c:pt>
                <c:pt idx="6195">
                  <c:v>360</c:v>
                </c:pt>
                <c:pt idx="6196">
                  <c:v>360</c:v>
                </c:pt>
                <c:pt idx="6197">
                  <c:v>360</c:v>
                </c:pt>
                <c:pt idx="6198">
                  <c:v>360</c:v>
                </c:pt>
                <c:pt idx="6199">
                  <c:v>360</c:v>
                </c:pt>
                <c:pt idx="6200">
                  <c:v>360</c:v>
                </c:pt>
                <c:pt idx="6201">
                  <c:v>360</c:v>
                </c:pt>
                <c:pt idx="6202">
                  <c:v>360</c:v>
                </c:pt>
                <c:pt idx="6203">
                  <c:v>360</c:v>
                </c:pt>
                <c:pt idx="6204">
                  <c:v>360</c:v>
                </c:pt>
                <c:pt idx="6205">
                  <c:v>360</c:v>
                </c:pt>
                <c:pt idx="6206">
                  <c:v>360</c:v>
                </c:pt>
                <c:pt idx="6207">
                  <c:v>360</c:v>
                </c:pt>
                <c:pt idx="6208">
                  <c:v>360</c:v>
                </c:pt>
                <c:pt idx="6209">
                  <c:v>360</c:v>
                </c:pt>
                <c:pt idx="6210">
                  <c:v>360</c:v>
                </c:pt>
                <c:pt idx="6211">
                  <c:v>360</c:v>
                </c:pt>
                <c:pt idx="6212">
                  <c:v>360</c:v>
                </c:pt>
                <c:pt idx="6213">
                  <c:v>360</c:v>
                </c:pt>
                <c:pt idx="6214">
                  <c:v>360</c:v>
                </c:pt>
                <c:pt idx="6215">
                  <c:v>360</c:v>
                </c:pt>
                <c:pt idx="6216">
                  <c:v>360</c:v>
                </c:pt>
                <c:pt idx="6217">
                  <c:v>360</c:v>
                </c:pt>
                <c:pt idx="6218">
                  <c:v>360</c:v>
                </c:pt>
                <c:pt idx="6219">
                  <c:v>360</c:v>
                </c:pt>
                <c:pt idx="6220">
                  <c:v>360</c:v>
                </c:pt>
                <c:pt idx="6221">
                  <c:v>360</c:v>
                </c:pt>
                <c:pt idx="6222">
                  <c:v>360</c:v>
                </c:pt>
                <c:pt idx="6223">
                  <c:v>360</c:v>
                </c:pt>
                <c:pt idx="6224">
                  <c:v>360</c:v>
                </c:pt>
                <c:pt idx="6225">
                  <c:v>360</c:v>
                </c:pt>
                <c:pt idx="6226">
                  <c:v>360</c:v>
                </c:pt>
                <c:pt idx="6227">
                  <c:v>360</c:v>
                </c:pt>
                <c:pt idx="6228">
                  <c:v>360</c:v>
                </c:pt>
                <c:pt idx="6229">
                  <c:v>360</c:v>
                </c:pt>
                <c:pt idx="6230">
                  <c:v>360</c:v>
                </c:pt>
                <c:pt idx="6231">
                  <c:v>360</c:v>
                </c:pt>
                <c:pt idx="6232">
                  <c:v>360</c:v>
                </c:pt>
                <c:pt idx="6233">
                  <c:v>360</c:v>
                </c:pt>
                <c:pt idx="6234">
                  <c:v>360</c:v>
                </c:pt>
                <c:pt idx="6235">
                  <c:v>360</c:v>
                </c:pt>
                <c:pt idx="6236">
                  <c:v>360</c:v>
                </c:pt>
                <c:pt idx="6237">
                  <c:v>360</c:v>
                </c:pt>
                <c:pt idx="6238">
                  <c:v>360</c:v>
                </c:pt>
                <c:pt idx="6239">
                  <c:v>360</c:v>
                </c:pt>
                <c:pt idx="6240">
                  <c:v>360</c:v>
                </c:pt>
                <c:pt idx="6241">
                  <c:v>360</c:v>
                </c:pt>
                <c:pt idx="6242">
                  <c:v>360</c:v>
                </c:pt>
                <c:pt idx="6243">
                  <c:v>360</c:v>
                </c:pt>
                <c:pt idx="6244">
                  <c:v>360</c:v>
                </c:pt>
                <c:pt idx="6245">
                  <c:v>360</c:v>
                </c:pt>
                <c:pt idx="6246">
                  <c:v>360</c:v>
                </c:pt>
                <c:pt idx="6247">
                  <c:v>360</c:v>
                </c:pt>
                <c:pt idx="6248">
                  <c:v>360</c:v>
                </c:pt>
                <c:pt idx="6249">
                  <c:v>360</c:v>
                </c:pt>
                <c:pt idx="6250">
                  <c:v>360</c:v>
                </c:pt>
                <c:pt idx="6251">
                  <c:v>360</c:v>
                </c:pt>
                <c:pt idx="6252">
                  <c:v>360</c:v>
                </c:pt>
                <c:pt idx="6253">
                  <c:v>360</c:v>
                </c:pt>
                <c:pt idx="6254">
                  <c:v>360</c:v>
                </c:pt>
                <c:pt idx="6255">
                  <c:v>360</c:v>
                </c:pt>
                <c:pt idx="6256">
                  <c:v>360</c:v>
                </c:pt>
                <c:pt idx="6257">
                  <c:v>360</c:v>
                </c:pt>
                <c:pt idx="6258">
                  <c:v>360</c:v>
                </c:pt>
                <c:pt idx="6259">
                  <c:v>360</c:v>
                </c:pt>
                <c:pt idx="6260">
                  <c:v>360</c:v>
                </c:pt>
                <c:pt idx="6261">
                  <c:v>360</c:v>
                </c:pt>
                <c:pt idx="6262">
                  <c:v>360</c:v>
                </c:pt>
                <c:pt idx="6263">
                  <c:v>360</c:v>
                </c:pt>
                <c:pt idx="6264">
                  <c:v>360</c:v>
                </c:pt>
                <c:pt idx="6265">
                  <c:v>360</c:v>
                </c:pt>
                <c:pt idx="6266">
                  <c:v>360</c:v>
                </c:pt>
                <c:pt idx="6267">
                  <c:v>360</c:v>
                </c:pt>
                <c:pt idx="6268">
                  <c:v>360</c:v>
                </c:pt>
                <c:pt idx="6269">
                  <c:v>360</c:v>
                </c:pt>
                <c:pt idx="6270">
                  <c:v>360</c:v>
                </c:pt>
                <c:pt idx="6271">
                  <c:v>360</c:v>
                </c:pt>
                <c:pt idx="6272">
                  <c:v>360</c:v>
                </c:pt>
                <c:pt idx="6273">
                  <c:v>360</c:v>
                </c:pt>
                <c:pt idx="6274">
                  <c:v>360</c:v>
                </c:pt>
                <c:pt idx="6275">
                  <c:v>360</c:v>
                </c:pt>
                <c:pt idx="6276">
                  <c:v>360</c:v>
                </c:pt>
                <c:pt idx="6277">
                  <c:v>360</c:v>
                </c:pt>
                <c:pt idx="6278">
                  <c:v>360</c:v>
                </c:pt>
                <c:pt idx="6279">
                  <c:v>360</c:v>
                </c:pt>
                <c:pt idx="6280">
                  <c:v>360</c:v>
                </c:pt>
                <c:pt idx="6281">
                  <c:v>360</c:v>
                </c:pt>
                <c:pt idx="6282">
                  <c:v>360</c:v>
                </c:pt>
                <c:pt idx="6283">
                  <c:v>360</c:v>
                </c:pt>
                <c:pt idx="6284">
                  <c:v>360</c:v>
                </c:pt>
                <c:pt idx="6285">
                  <c:v>360</c:v>
                </c:pt>
                <c:pt idx="6286">
                  <c:v>360</c:v>
                </c:pt>
                <c:pt idx="6287">
                  <c:v>360</c:v>
                </c:pt>
                <c:pt idx="6288">
                  <c:v>360</c:v>
                </c:pt>
                <c:pt idx="6289">
                  <c:v>360</c:v>
                </c:pt>
                <c:pt idx="6290">
                  <c:v>360</c:v>
                </c:pt>
                <c:pt idx="6291">
                  <c:v>360</c:v>
                </c:pt>
                <c:pt idx="6292">
                  <c:v>360</c:v>
                </c:pt>
                <c:pt idx="6293">
                  <c:v>360</c:v>
                </c:pt>
                <c:pt idx="6294">
                  <c:v>360</c:v>
                </c:pt>
                <c:pt idx="6295">
                  <c:v>360</c:v>
                </c:pt>
                <c:pt idx="6296">
                  <c:v>360</c:v>
                </c:pt>
                <c:pt idx="6297">
                  <c:v>360</c:v>
                </c:pt>
                <c:pt idx="6298">
                  <c:v>360</c:v>
                </c:pt>
                <c:pt idx="6299">
                  <c:v>360</c:v>
                </c:pt>
                <c:pt idx="6300">
                  <c:v>360</c:v>
                </c:pt>
                <c:pt idx="6301">
                  <c:v>360</c:v>
                </c:pt>
                <c:pt idx="6302">
                  <c:v>360</c:v>
                </c:pt>
                <c:pt idx="6303">
                  <c:v>360</c:v>
                </c:pt>
                <c:pt idx="6304">
                  <c:v>360</c:v>
                </c:pt>
                <c:pt idx="6305">
                  <c:v>360</c:v>
                </c:pt>
                <c:pt idx="6306">
                  <c:v>360</c:v>
                </c:pt>
                <c:pt idx="6307">
                  <c:v>360</c:v>
                </c:pt>
                <c:pt idx="6308">
                  <c:v>360</c:v>
                </c:pt>
                <c:pt idx="6309">
                  <c:v>360</c:v>
                </c:pt>
                <c:pt idx="6310">
                  <c:v>360</c:v>
                </c:pt>
                <c:pt idx="6311">
                  <c:v>360</c:v>
                </c:pt>
                <c:pt idx="6312">
                  <c:v>360</c:v>
                </c:pt>
                <c:pt idx="6313">
                  <c:v>360</c:v>
                </c:pt>
                <c:pt idx="6314">
                  <c:v>360</c:v>
                </c:pt>
                <c:pt idx="6315">
                  <c:v>360</c:v>
                </c:pt>
                <c:pt idx="6316">
                  <c:v>360</c:v>
                </c:pt>
                <c:pt idx="6317">
                  <c:v>360</c:v>
                </c:pt>
                <c:pt idx="6318">
                  <c:v>360</c:v>
                </c:pt>
                <c:pt idx="6319">
                  <c:v>360</c:v>
                </c:pt>
                <c:pt idx="6320">
                  <c:v>360</c:v>
                </c:pt>
                <c:pt idx="6321">
                  <c:v>360</c:v>
                </c:pt>
                <c:pt idx="6322">
                  <c:v>360</c:v>
                </c:pt>
                <c:pt idx="6323">
                  <c:v>360</c:v>
                </c:pt>
                <c:pt idx="6324">
                  <c:v>360</c:v>
                </c:pt>
                <c:pt idx="6325">
                  <c:v>360</c:v>
                </c:pt>
                <c:pt idx="6326">
                  <c:v>360</c:v>
                </c:pt>
                <c:pt idx="6327">
                  <c:v>360</c:v>
                </c:pt>
                <c:pt idx="6328">
                  <c:v>360</c:v>
                </c:pt>
                <c:pt idx="6329">
                  <c:v>360</c:v>
                </c:pt>
                <c:pt idx="6330">
                  <c:v>360</c:v>
                </c:pt>
                <c:pt idx="6331">
                  <c:v>360</c:v>
                </c:pt>
                <c:pt idx="6332">
                  <c:v>360</c:v>
                </c:pt>
                <c:pt idx="6333">
                  <c:v>360</c:v>
                </c:pt>
                <c:pt idx="6334">
                  <c:v>360</c:v>
                </c:pt>
                <c:pt idx="6335">
                  <c:v>360</c:v>
                </c:pt>
                <c:pt idx="6336">
                  <c:v>360</c:v>
                </c:pt>
                <c:pt idx="6337">
                  <c:v>360</c:v>
                </c:pt>
                <c:pt idx="6338">
                  <c:v>360</c:v>
                </c:pt>
                <c:pt idx="6339">
                  <c:v>360</c:v>
                </c:pt>
                <c:pt idx="6340">
                  <c:v>360</c:v>
                </c:pt>
                <c:pt idx="6341">
                  <c:v>360</c:v>
                </c:pt>
                <c:pt idx="6342">
                  <c:v>360</c:v>
                </c:pt>
                <c:pt idx="6343">
                  <c:v>360</c:v>
                </c:pt>
                <c:pt idx="6344">
                  <c:v>360</c:v>
                </c:pt>
                <c:pt idx="6345">
                  <c:v>360</c:v>
                </c:pt>
                <c:pt idx="6346">
                  <c:v>360</c:v>
                </c:pt>
                <c:pt idx="6347">
                  <c:v>360</c:v>
                </c:pt>
                <c:pt idx="6348">
                  <c:v>360</c:v>
                </c:pt>
                <c:pt idx="6349">
                  <c:v>360</c:v>
                </c:pt>
                <c:pt idx="6350">
                  <c:v>360</c:v>
                </c:pt>
                <c:pt idx="6351">
                  <c:v>360</c:v>
                </c:pt>
                <c:pt idx="6352">
                  <c:v>360</c:v>
                </c:pt>
                <c:pt idx="6353">
                  <c:v>360</c:v>
                </c:pt>
                <c:pt idx="6354">
                  <c:v>360</c:v>
                </c:pt>
                <c:pt idx="6355">
                  <c:v>360</c:v>
                </c:pt>
                <c:pt idx="6356">
                  <c:v>360</c:v>
                </c:pt>
                <c:pt idx="6357">
                  <c:v>360</c:v>
                </c:pt>
                <c:pt idx="6358">
                  <c:v>360</c:v>
                </c:pt>
                <c:pt idx="6359">
                  <c:v>360</c:v>
                </c:pt>
                <c:pt idx="6360">
                  <c:v>360</c:v>
                </c:pt>
                <c:pt idx="6361">
                  <c:v>360</c:v>
                </c:pt>
                <c:pt idx="6362">
                  <c:v>360</c:v>
                </c:pt>
                <c:pt idx="6363">
                  <c:v>360</c:v>
                </c:pt>
                <c:pt idx="6364">
                  <c:v>360</c:v>
                </c:pt>
                <c:pt idx="6365">
                  <c:v>360</c:v>
                </c:pt>
                <c:pt idx="6366">
                  <c:v>360</c:v>
                </c:pt>
                <c:pt idx="6367">
                  <c:v>360</c:v>
                </c:pt>
                <c:pt idx="6368">
                  <c:v>360</c:v>
                </c:pt>
                <c:pt idx="6369">
                  <c:v>360</c:v>
                </c:pt>
                <c:pt idx="6370">
                  <c:v>360</c:v>
                </c:pt>
                <c:pt idx="6371">
                  <c:v>360</c:v>
                </c:pt>
                <c:pt idx="6372">
                  <c:v>360</c:v>
                </c:pt>
                <c:pt idx="6373">
                  <c:v>360</c:v>
                </c:pt>
                <c:pt idx="6374">
                  <c:v>360</c:v>
                </c:pt>
                <c:pt idx="6375">
                  <c:v>360</c:v>
                </c:pt>
                <c:pt idx="6376">
                  <c:v>360</c:v>
                </c:pt>
                <c:pt idx="6377">
                  <c:v>360</c:v>
                </c:pt>
                <c:pt idx="6378">
                  <c:v>360</c:v>
                </c:pt>
                <c:pt idx="6379">
                  <c:v>360</c:v>
                </c:pt>
                <c:pt idx="6380">
                  <c:v>360</c:v>
                </c:pt>
                <c:pt idx="6381">
                  <c:v>360</c:v>
                </c:pt>
                <c:pt idx="6382">
                  <c:v>360</c:v>
                </c:pt>
                <c:pt idx="6383">
                  <c:v>360</c:v>
                </c:pt>
                <c:pt idx="6384">
                  <c:v>360</c:v>
                </c:pt>
                <c:pt idx="6385">
                  <c:v>360</c:v>
                </c:pt>
                <c:pt idx="6386">
                  <c:v>360</c:v>
                </c:pt>
                <c:pt idx="6387">
                  <c:v>360</c:v>
                </c:pt>
                <c:pt idx="6388">
                  <c:v>360</c:v>
                </c:pt>
                <c:pt idx="6389">
                  <c:v>360</c:v>
                </c:pt>
                <c:pt idx="6390">
                  <c:v>360</c:v>
                </c:pt>
                <c:pt idx="6391">
                  <c:v>360</c:v>
                </c:pt>
                <c:pt idx="6392">
                  <c:v>360</c:v>
                </c:pt>
                <c:pt idx="6393">
                  <c:v>360</c:v>
                </c:pt>
                <c:pt idx="6394">
                  <c:v>360</c:v>
                </c:pt>
                <c:pt idx="6395">
                  <c:v>360</c:v>
                </c:pt>
                <c:pt idx="6396">
                  <c:v>360</c:v>
                </c:pt>
                <c:pt idx="6397">
                  <c:v>360</c:v>
                </c:pt>
                <c:pt idx="6398">
                  <c:v>360</c:v>
                </c:pt>
                <c:pt idx="6399">
                  <c:v>360</c:v>
                </c:pt>
                <c:pt idx="6400">
                  <c:v>360</c:v>
                </c:pt>
                <c:pt idx="6401">
                  <c:v>360</c:v>
                </c:pt>
                <c:pt idx="6402">
                  <c:v>360</c:v>
                </c:pt>
                <c:pt idx="6403">
                  <c:v>360</c:v>
                </c:pt>
                <c:pt idx="6404">
                  <c:v>360</c:v>
                </c:pt>
                <c:pt idx="6405">
                  <c:v>353</c:v>
                </c:pt>
                <c:pt idx="6406">
                  <c:v>353</c:v>
                </c:pt>
                <c:pt idx="6407">
                  <c:v>353</c:v>
                </c:pt>
                <c:pt idx="6408">
                  <c:v>353</c:v>
                </c:pt>
                <c:pt idx="6409">
                  <c:v>353</c:v>
                </c:pt>
                <c:pt idx="6410">
                  <c:v>353</c:v>
                </c:pt>
                <c:pt idx="6411">
                  <c:v>353</c:v>
                </c:pt>
                <c:pt idx="6412">
                  <c:v>353</c:v>
                </c:pt>
                <c:pt idx="6413">
                  <c:v>353</c:v>
                </c:pt>
                <c:pt idx="6414">
                  <c:v>353</c:v>
                </c:pt>
                <c:pt idx="6415">
                  <c:v>353</c:v>
                </c:pt>
                <c:pt idx="6416">
                  <c:v>353</c:v>
                </c:pt>
                <c:pt idx="6417">
                  <c:v>353</c:v>
                </c:pt>
                <c:pt idx="6418">
                  <c:v>353</c:v>
                </c:pt>
                <c:pt idx="6419">
                  <c:v>353</c:v>
                </c:pt>
                <c:pt idx="6420">
                  <c:v>353</c:v>
                </c:pt>
                <c:pt idx="6421">
                  <c:v>353</c:v>
                </c:pt>
                <c:pt idx="6422">
                  <c:v>353</c:v>
                </c:pt>
                <c:pt idx="6423">
                  <c:v>353</c:v>
                </c:pt>
                <c:pt idx="6424">
                  <c:v>353</c:v>
                </c:pt>
                <c:pt idx="6425">
                  <c:v>353</c:v>
                </c:pt>
                <c:pt idx="6426">
                  <c:v>353</c:v>
                </c:pt>
                <c:pt idx="6427">
                  <c:v>353</c:v>
                </c:pt>
                <c:pt idx="6428">
                  <c:v>353</c:v>
                </c:pt>
                <c:pt idx="6429">
                  <c:v>353</c:v>
                </c:pt>
                <c:pt idx="6430">
                  <c:v>353</c:v>
                </c:pt>
                <c:pt idx="6431">
                  <c:v>353</c:v>
                </c:pt>
                <c:pt idx="6432">
                  <c:v>353</c:v>
                </c:pt>
                <c:pt idx="6433">
                  <c:v>353</c:v>
                </c:pt>
                <c:pt idx="6434">
                  <c:v>353</c:v>
                </c:pt>
                <c:pt idx="6435">
                  <c:v>353</c:v>
                </c:pt>
                <c:pt idx="6436">
                  <c:v>353</c:v>
                </c:pt>
                <c:pt idx="6437">
                  <c:v>353</c:v>
                </c:pt>
                <c:pt idx="6438">
                  <c:v>353</c:v>
                </c:pt>
                <c:pt idx="6439">
                  <c:v>353</c:v>
                </c:pt>
                <c:pt idx="6440">
                  <c:v>353</c:v>
                </c:pt>
                <c:pt idx="6441">
                  <c:v>353</c:v>
                </c:pt>
                <c:pt idx="6442">
                  <c:v>353</c:v>
                </c:pt>
                <c:pt idx="6443">
                  <c:v>353</c:v>
                </c:pt>
                <c:pt idx="6444">
                  <c:v>353</c:v>
                </c:pt>
                <c:pt idx="6445">
                  <c:v>353</c:v>
                </c:pt>
                <c:pt idx="6446">
                  <c:v>353</c:v>
                </c:pt>
                <c:pt idx="6447">
                  <c:v>353</c:v>
                </c:pt>
                <c:pt idx="6448">
                  <c:v>353</c:v>
                </c:pt>
                <c:pt idx="6449">
                  <c:v>353</c:v>
                </c:pt>
                <c:pt idx="6450">
                  <c:v>353</c:v>
                </c:pt>
                <c:pt idx="6451">
                  <c:v>353</c:v>
                </c:pt>
                <c:pt idx="6452">
                  <c:v>353</c:v>
                </c:pt>
                <c:pt idx="6453">
                  <c:v>353</c:v>
                </c:pt>
                <c:pt idx="6454">
                  <c:v>353</c:v>
                </c:pt>
                <c:pt idx="6455">
                  <c:v>353</c:v>
                </c:pt>
                <c:pt idx="6456">
                  <c:v>353</c:v>
                </c:pt>
                <c:pt idx="6457">
                  <c:v>353</c:v>
                </c:pt>
                <c:pt idx="6458">
                  <c:v>353</c:v>
                </c:pt>
                <c:pt idx="6459">
                  <c:v>353</c:v>
                </c:pt>
                <c:pt idx="6460">
                  <c:v>353</c:v>
                </c:pt>
                <c:pt idx="6461">
                  <c:v>353</c:v>
                </c:pt>
                <c:pt idx="6462">
                  <c:v>353</c:v>
                </c:pt>
                <c:pt idx="6463">
                  <c:v>353</c:v>
                </c:pt>
                <c:pt idx="6464">
                  <c:v>353</c:v>
                </c:pt>
                <c:pt idx="6465">
                  <c:v>353</c:v>
                </c:pt>
                <c:pt idx="6466">
                  <c:v>353</c:v>
                </c:pt>
                <c:pt idx="6467">
                  <c:v>353</c:v>
                </c:pt>
                <c:pt idx="6468">
                  <c:v>353</c:v>
                </c:pt>
                <c:pt idx="6469">
                  <c:v>353</c:v>
                </c:pt>
                <c:pt idx="6470">
                  <c:v>353</c:v>
                </c:pt>
                <c:pt idx="6471">
                  <c:v>353</c:v>
                </c:pt>
                <c:pt idx="6472">
                  <c:v>353</c:v>
                </c:pt>
                <c:pt idx="6473">
                  <c:v>353</c:v>
                </c:pt>
                <c:pt idx="6474">
                  <c:v>353</c:v>
                </c:pt>
                <c:pt idx="6475">
                  <c:v>353</c:v>
                </c:pt>
                <c:pt idx="6476">
                  <c:v>353</c:v>
                </c:pt>
                <c:pt idx="6477">
                  <c:v>300</c:v>
                </c:pt>
                <c:pt idx="6478">
                  <c:v>300</c:v>
                </c:pt>
                <c:pt idx="6479">
                  <c:v>300</c:v>
                </c:pt>
                <c:pt idx="6480">
                  <c:v>300</c:v>
                </c:pt>
                <c:pt idx="6481">
                  <c:v>300</c:v>
                </c:pt>
                <c:pt idx="6482">
                  <c:v>300</c:v>
                </c:pt>
                <c:pt idx="6483">
                  <c:v>300</c:v>
                </c:pt>
                <c:pt idx="6484">
                  <c:v>300</c:v>
                </c:pt>
                <c:pt idx="6485">
                  <c:v>300</c:v>
                </c:pt>
                <c:pt idx="6486">
                  <c:v>300</c:v>
                </c:pt>
                <c:pt idx="6487">
                  <c:v>300</c:v>
                </c:pt>
                <c:pt idx="6488">
                  <c:v>300</c:v>
                </c:pt>
                <c:pt idx="6489">
                  <c:v>300</c:v>
                </c:pt>
                <c:pt idx="6490">
                  <c:v>300</c:v>
                </c:pt>
                <c:pt idx="6491">
                  <c:v>300</c:v>
                </c:pt>
                <c:pt idx="6492">
                  <c:v>300</c:v>
                </c:pt>
                <c:pt idx="6493">
                  <c:v>300</c:v>
                </c:pt>
                <c:pt idx="6494">
                  <c:v>300</c:v>
                </c:pt>
                <c:pt idx="6495">
                  <c:v>300</c:v>
                </c:pt>
                <c:pt idx="6496">
                  <c:v>300</c:v>
                </c:pt>
                <c:pt idx="6497">
                  <c:v>300</c:v>
                </c:pt>
                <c:pt idx="6498">
                  <c:v>300</c:v>
                </c:pt>
                <c:pt idx="6499">
                  <c:v>300</c:v>
                </c:pt>
                <c:pt idx="6500">
                  <c:v>300</c:v>
                </c:pt>
                <c:pt idx="6501">
                  <c:v>300</c:v>
                </c:pt>
                <c:pt idx="6502">
                  <c:v>300</c:v>
                </c:pt>
                <c:pt idx="6503">
                  <c:v>300</c:v>
                </c:pt>
                <c:pt idx="6504">
                  <c:v>300</c:v>
                </c:pt>
                <c:pt idx="6505">
                  <c:v>300</c:v>
                </c:pt>
                <c:pt idx="6506">
                  <c:v>300</c:v>
                </c:pt>
                <c:pt idx="6507">
                  <c:v>300</c:v>
                </c:pt>
                <c:pt idx="6508">
                  <c:v>300</c:v>
                </c:pt>
                <c:pt idx="6509">
                  <c:v>300</c:v>
                </c:pt>
                <c:pt idx="6510">
                  <c:v>300</c:v>
                </c:pt>
                <c:pt idx="6511">
                  <c:v>300</c:v>
                </c:pt>
                <c:pt idx="6512">
                  <c:v>300</c:v>
                </c:pt>
                <c:pt idx="6513">
                  <c:v>300</c:v>
                </c:pt>
                <c:pt idx="6514">
                  <c:v>300</c:v>
                </c:pt>
                <c:pt idx="6515">
                  <c:v>300</c:v>
                </c:pt>
                <c:pt idx="6516">
                  <c:v>300</c:v>
                </c:pt>
                <c:pt idx="6517">
                  <c:v>300</c:v>
                </c:pt>
                <c:pt idx="6518">
                  <c:v>300</c:v>
                </c:pt>
                <c:pt idx="6519">
                  <c:v>300</c:v>
                </c:pt>
                <c:pt idx="6520">
                  <c:v>300</c:v>
                </c:pt>
                <c:pt idx="6521">
                  <c:v>300</c:v>
                </c:pt>
                <c:pt idx="6522">
                  <c:v>300</c:v>
                </c:pt>
                <c:pt idx="6523">
                  <c:v>300</c:v>
                </c:pt>
                <c:pt idx="6524">
                  <c:v>300</c:v>
                </c:pt>
                <c:pt idx="6525">
                  <c:v>300</c:v>
                </c:pt>
                <c:pt idx="6526">
                  <c:v>300</c:v>
                </c:pt>
                <c:pt idx="6527">
                  <c:v>300</c:v>
                </c:pt>
                <c:pt idx="6528">
                  <c:v>300</c:v>
                </c:pt>
                <c:pt idx="6529">
                  <c:v>300</c:v>
                </c:pt>
                <c:pt idx="6530">
                  <c:v>300</c:v>
                </c:pt>
                <c:pt idx="6531">
                  <c:v>300</c:v>
                </c:pt>
                <c:pt idx="6532">
                  <c:v>300</c:v>
                </c:pt>
                <c:pt idx="6533">
                  <c:v>300</c:v>
                </c:pt>
                <c:pt idx="6534">
                  <c:v>300</c:v>
                </c:pt>
                <c:pt idx="6535">
                  <c:v>300</c:v>
                </c:pt>
                <c:pt idx="6536">
                  <c:v>300</c:v>
                </c:pt>
                <c:pt idx="6537">
                  <c:v>300</c:v>
                </c:pt>
                <c:pt idx="6538">
                  <c:v>300</c:v>
                </c:pt>
                <c:pt idx="6539">
                  <c:v>300</c:v>
                </c:pt>
                <c:pt idx="6540">
                  <c:v>300</c:v>
                </c:pt>
                <c:pt idx="6541">
                  <c:v>300</c:v>
                </c:pt>
                <c:pt idx="6542">
                  <c:v>300</c:v>
                </c:pt>
                <c:pt idx="6543">
                  <c:v>300</c:v>
                </c:pt>
                <c:pt idx="6544">
                  <c:v>300</c:v>
                </c:pt>
                <c:pt idx="6545">
                  <c:v>300</c:v>
                </c:pt>
                <c:pt idx="6546">
                  <c:v>300</c:v>
                </c:pt>
                <c:pt idx="6547">
                  <c:v>300</c:v>
                </c:pt>
                <c:pt idx="6548">
                  <c:v>300</c:v>
                </c:pt>
                <c:pt idx="6549">
                  <c:v>300</c:v>
                </c:pt>
                <c:pt idx="6550">
                  <c:v>300</c:v>
                </c:pt>
                <c:pt idx="6551">
                  <c:v>300</c:v>
                </c:pt>
                <c:pt idx="6552">
                  <c:v>300</c:v>
                </c:pt>
                <c:pt idx="6553">
                  <c:v>300</c:v>
                </c:pt>
                <c:pt idx="6554">
                  <c:v>300</c:v>
                </c:pt>
                <c:pt idx="6555">
                  <c:v>300</c:v>
                </c:pt>
                <c:pt idx="6556">
                  <c:v>300</c:v>
                </c:pt>
                <c:pt idx="6557">
                  <c:v>300</c:v>
                </c:pt>
                <c:pt idx="6558">
                  <c:v>300</c:v>
                </c:pt>
                <c:pt idx="6559">
                  <c:v>300</c:v>
                </c:pt>
                <c:pt idx="6560">
                  <c:v>300</c:v>
                </c:pt>
                <c:pt idx="6561">
                  <c:v>300</c:v>
                </c:pt>
                <c:pt idx="6562">
                  <c:v>300</c:v>
                </c:pt>
                <c:pt idx="6563">
                  <c:v>300</c:v>
                </c:pt>
                <c:pt idx="6564">
                  <c:v>300</c:v>
                </c:pt>
                <c:pt idx="6565">
                  <c:v>300</c:v>
                </c:pt>
                <c:pt idx="6566">
                  <c:v>300</c:v>
                </c:pt>
                <c:pt idx="6567">
                  <c:v>300</c:v>
                </c:pt>
                <c:pt idx="6568">
                  <c:v>300</c:v>
                </c:pt>
                <c:pt idx="6569">
                  <c:v>300</c:v>
                </c:pt>
                <c:pt idx="6570">
                  <c:v>300</c:v>
                </c:pt>
                <c:pt idx="6571">
                  <c:v>300</c:v>
                </c:pt>
                <c:pt idx="6572">
                  <c:v>300</c:v>
                </c:pt>
                <c:pt idx="6573">
                  <c:v>300</c:v>
                </c:pt>
                <c:pt idx="6574">
                  <c:v>300</c:v>
                </c:pt>
                <c:pt idx="6575">
                  <c:v>300</c:v>
                </c:pt>
                <c:pt idx="6576">
                  <c:v>300</c:v>
                </c:pt>
                <c:pt idx="6577">
                  <c:v>300</c:v>
                </c:pt>
                <c:pt idx="6578">
                  <c:v>300</c:v>
                </c:pt>
                <c:pt idx="6579">
                  <c:v>300</c:v>
                </c:pt>
                <c:pt idx="6580">
                  <c:v>300</c:v>
                </c:pt>
                <c:pt idx="6581">
                  <c:v>300</c:v>
                </c:pt>
                <c:pt idx="6582">
                  <c:v>300</c:v>
                </c:pt>
                <c:pt idx="6583">
                  <c:v>300</c:v>
                </c:pt>
                <c:pt idx="6584">
                  <c:v>300</c:v>
                </c:pt>
                <c:pt idx="6585">
                  <c:v>300</c:v>
                </c:pt>
                <c:pt idx="6586">
                  <c:v>300</c:v>
                </c:pt>
                <c:pt idx="6587">
                  <c:v>300</c:v>
                </c:pt>
                <c:pt idx="6588">
                  <c:v>300</c:v>
                </c:pt>
                <c:pt idx="6589">
                  <c:v>300</c:v>
                </c:pt>
                <c:pt idx="6590">
                  <c:v>300</c:v>
                </c:pt>
                <c:pt idx="6591">
                  <c:v>300</c:v>
                </c:pt>
                <c:pt idx="6592">
                  <c:v>300</c:v>
                </c:pt>
                <c:pt idx="6593">
                  <c:v>300</c:v>
                </c:pt>
                <c:pt idx="6594">
                  <c:v>300</c:v>
                </c:pt>
                <c:pt idx="6595">
                  <c:v>300</c:v>
                </c:pt>
                <c:pt idx="6596">
                  <c:v>300</c:v>
                </c:pt>
                <c:pt idx="6597">
                  <c:v>300</c:v>
                </c:pt>
                <c:pt idx="6598">
                  <c:v>300</c:v>
                </c:pt>
                <c:pt idx="6599">
                  <c:v>300</c:v>
                </c:pt>
                <c:pt idx="6600">
                  <c:v>300</c:v>
                </c:pt>
                <c:pt idx="6601">
                  <c:v>300</c:v>
                </c:pt>
                <c:pt idx="6602">
                  <c:v>300</c:v>
                </c:pt>
                <c:pt idx="6603">
                  <c:v>300</c:v>
                </c:pt>
                <c:pt idx="6604">
                  <c:v>300</c:v>
                </c:pt>
                <c:pt idx="6605">
                  <c:v>300</c:v>
                </c:pt>
                <c:pt idx="6606">
                  <c:v>300</c:v>
                </c:pt>
                <c:pt idx="6607">
                  <c:v>300</c:v>
                </c:pt>
                <c:pt idx="6608">
                  <c:v>300</c:v>
                </c:pt>
                <c:pt idx="6609">
                  <c:v>300</c:v>
                </c:pt>
                <c:pt idx="6610">
                  <c:v>300</c:v>
                </c:pt>
                <c:pt idx="6611">
                  <c:v>300</c:v>
                </c:pt>
                <c:pt idx="6612">
                  <c:v>300</c:v>
                </c:pt>
                <c:pt idx="6613">
                  <c:v>300</c:v>
                </c:pt>
                <c:pt idx="6614">
                  <c:v>300</c:v>
                </c:pt>
                <c:pt idx="6615">
                  <c:v>300</c:v>
                </c:pt>
                <c:pt idx="6616">
                  <c:v>300</c:v>
                </c:pt>
                <c:pt idx="6617">
                  <c:v>300</c:v>
                </c:pt>
                <c:pt idx="6618">
                  <c:v>300</c:v>
                </c:pt>
                <c:pt idx="6619">
                  <c:v>300</c:v>
                </c:pt>
                <c:pt idx="6620">
                  <c:v>300</c:v>
                </c:pt>
                <c:pt idx="6621">
                  <c:v>300</c:v>
                </c:pt>
                <c:pt idx="6622">
                  <c:v>300</c:v>
                </c:pt>
                <c:pt idx="6623">
                  <c:v>300</c:v>
                </c:pt>
                <c:pt idx="6624">
                  <c:v>300</c:v>
                </c:pt>
                <c:pt idx="6625">
                  <c:v>300</c:v>
                </c:pt>
                <c:pt idx="6626">
                  <c:v>300</c:v>
                </c:pt>
                <c:pt idx="6627">
                  <c:v>300</c:v>
                </c:pt>
                <c:pt idx="6628">
                  <c:v>300</c:v>
                </c:pt>
                <c:pt idx="6629">
                  <c:v>300</c:v>
                </c:pt>
                <c:pt idx="6630">
                  <c:v>300</c:v>
                </c:pt>
                <c:pt idx="6631">
                  <c:v>300</c:v>
                </c:pt>
                <c:pt idx="6632">
                  <c:v>300</c:v>
                </c:pt>
                <c:pt idx="6633">
                  <c:v>300</c:v>
                </c:pt>
                <c:pt idx="6634">
                  <c:v>300</c:v>
                </c:pt>
                <c:pt idx="6635">
                  <c:v>300</c:v>
                </c:pt>
                <c:pt idx="6636">
                  <c:v>300</c:v>
                </c:pt>
                <c:pt idx="6637">
                  <c:v>300</c:v>
                </c:pt>
                <c:pt idx="6638">
                  <c:v>300</c:v>
                </c:pt>
                <c:pt idx="6639">
                  <c:v>300</c:v>
                </c:pt>
                <c:pt idx="6640">
                  <c:v>300</c:v>
                </c:pt>
                <c:pt idx="6641">
                  <c:v>300</c:v>
                </c:pt>
                <c:pt idx="6642">
                  <c:v>300</c:v>
                </c:pt>
                <c:pt idx="6643">
                  <c:v>300</c:v>
                </c:pt>
                <c:pt idx="6644">
                  <c:v>300</c:v>
                </c:pt>
                <c:pt idx="6645">
                  <c:v>300</c:v>
                </c:pt>
                <c:pt idx="6646">
                  <c:v>300</c:v>
                </c:pt>
                <c:pt idx="6647">
                  <c:v>300</c:v>
                </c:pt>
                <c:pt idx="6648">
                  <c:v>300</c:v>
                </c:pt>
                <c:pt idx="6649">
                  <c:v>300</c:v>
                </c:pt>
                <c:pt idx="6650">
                  <c:v>300</c:v>
                </c:pt>
                <c:pt idx="6651">
                  <c:v>300</c:v>
                </c:pt>
                <c:pt idx="6652">
                  <c:v>300</c:v>
                </c:pt>
                <c:pt idx="6653">
                  <c:v>300</c:v>
                </c:pt>
                <c:pt idx="6654">
                  <c:v>300</c:v>
                </c:pt>
                <c:pt idx="6655">
                  <c:v>300</c:v>
                </c:pt>
                <c:pt idx="6656">
                  <c:v>300</c:v>
                </c:pt>
                <c:pt idx="6657">
                  <c:v>300</c:v>
                </c:pt>
                <c:pt idx="6658">
                  <c:v>300</c:v>
                </c:pt>
                <c:pt idx="6659">
                  <c:v>300</c:v>
                </c:pt>
                <c:pt idx="6660">
                  <c:v>300</c:v>
                </c:pt>
                <c:pt idx="6661">
                  <c:v>300</c:v>
                </c:pt>
                <c:pt idx="6662">
                  <c:v>300</c:v>
                </c:pt>
                <c:pt idx="6663">
                  <c:v>300</c:v>
                </c:pt>
                <c:pt idx="6664">
                  <c:v>300</c:v>
                </c:pt>
                <c:pt idx="6665">
                  <c:v>300</c:v>
                </c:pt>
                <c:pt idx="6666">
                  <c:v>300</c:v>
                </c:pt>
                <c:pt idx="6667">
                  <c:v>300</c:v>
                </c:pt>
                <c:pt idx="6668">
                  <c:v>300</c:v>
                </c:pt>
                <c:pt idx="6669">
                  <c:v>300</c:v>
                </c:pt>
                <c:pt idx="6670">
                  <c:v>300</c:v>
                </c:pt>
                <c:pt idx="6671">
                  <c:v>300</c:v>
                </c:pt>
                <c:pt idx="6672">
                  <c:v>300</c:v>
                </c:pt>
                <c:pt idx="6673">
                  <c:v>300</c:v>
                </c:pt>
                <c:pt idx="6674">
                  <c:v>300</c:v>
                </c:pt>
                <c:pt idx="6675">
                  <c:v>300</c:v>
                </c:pt>
                <c:pt idx="6676">
                  <c:v>300</c:v>
                </c:pt>
                <c:pt idx="6677">
                  <c:v>300</c:v>
                </c:pt>
                <c:pt idx="6678">
                  <c:v>300</c:v>
                </c:pt>
                <c:pt idx="6679">
                  <c:v>300</c:v>
                </c:pt>
                <c:pt idx="6680">
                  <c:v>300</c:v>
                </c:pt>
                <c:pt idx="6681">
                  <c:v>300</c:v>
                </c:pt>
                <c:pt idx="6682">
                  <c:v>300</c:v>
                </c:pt>
                <c:pt idx="6683">
                  <c:v>300</c:v>
                </c:pt>
                <c:pt idx="6684">
                  <c:v>300</c:v>
                </c:pt>
                <c:pt idx="6685">
                  <c:v>138</c:v>
                </c:pt>
                <c:pt idx="6686">
                  <c:v>138</c:v>
                </c:pt>
                <c:pt idx="6687">
                  <c:v>138</c:v>
                </c:pt>
                <c:pt idx="6688">
                  <c:v>138</c:v>
                </c:pt>
                <c:pt idx="6689">
                  <c:v>138</c:v>
                </c:pt>
                <c:pt idx="6690">
                  <c:v>138</c:v>
                </c:pt>
                <c:pt idx="6691">
                  <c:v>138</c:v>
                </c:pt>
                <c:pt idx="6692">
                  <c:v>138</c:v>
                </c:pt>
                <c:pt idx="6693">
                  <c:v>138</c:v>
                </c:pt>
                <c:pt idx="6694">
                  <c:v>138</c:v>
                </c:pt>
                <c:pt idx="6695">
                  <c:v>138</c:v>
                </c:pt>
                <c:pt idx="6696">
                  <c:v>138</c:v>
                </c:pt>
                <c:pt idx="6697">
                  <c:v>138</c:v>
                </c:pt>
                <c:pt idx="6698">
                  <c:v>138</c:v>
                </c:pt>
                <c:pt idx="6699">
                  <c:v>138</c:v>
                </c:pt>
                <c:pt idx="6700">
                  <c:v>138</c:v>
                </c:pt>
                <c:pt idx="6701">
                  <c:v>138</c:v>
                </c:pt>
                <c:pt idx="6702">
                  <c:v>138</c:v>
                </c:pt>
                <c:pt idx="6703">
                  <c:v>138</c:v>
                </c:pt>
                <c:pt idx="6704">
                  <c:v>138</c:v>
                </c:pt>
                <c:pt idx="6705">
                  <c:v>138</c:v>
                </c:pt>
                <c:pt idx="6706">
                  <c:v>138</c:v>
                </c:pt>
                <c:pt idx="6707">
                  <c:v>138</c:v>
                </c:pt>
                <c:pt idx="6708">
                  <c:v>138</c:v>
                </c:pt>
                <c:pt idx="6709">
                  <c:v>138</c:v>
                </c:pt>
                <c:pt idx="6710">
                  <c:v>138</c:v>
                </c:pt>
                <c:pt idx="6711">
                  <c:v>138</c:v>
                </c:pt>
                <c:pt idx="6712">
                  <c:v>138</c:v>
                </c:pt>
                <c:pt idx="6713">
                  <c:v>138</c:v>
                </c:pt>
                <c:pt idx="6714">
                  <c:v>138</c:v>
                </c:pt>
                <c:pt idx="6715">
                  <c:v>138</c:v>
                </c:pt>
                <c:pt idx="6716">
                  <c:v>138</c:v>
                </c:pt>
                <c:pt idx="6717">
                  <c:v>138</c:v>
                </c:pt>
                <c:pt idx="6718">
                  <c:v>138</c:v>
                </c:pt>
                <c:pt idx="6719">
                  <c:v>138</c:v>
                </c:pt>
                <c:pt idx="6720">
                  <c:v>138</c:v>
                </c:pt>
                <c:pt idx="6721">
                  <c:v>138</c:v>
                </c:pt>
                <c:pt idx="6722">
                  <c:v>138</c:v>
                </c:pt>
                <c:pt idx="6723">
                  <c:v>138</c:v>
                </c:pt>
                <c:pt idx="6724">
                  <c:v>138</c:v>
                </c:pt>
                <c:pt idx="6725">
                  <c:v>138</c:v>
                </c:pt>
                <c:pt idx="6726">
                  <c:v>138</c:v>
                </c:pt>
                <c:pt idx="6727">
                  <c:v>138</c:v>
                </c:pt>
                <c:pt idx="6728">
                  <c:v>138</c:v>
                </c:pt>
                <c:pt idx="6729">
                  <c:v>138</c:v>
                </c:pt>
                <c:pt idx="6730">
                  <c:v>138</c:v>
                </c:pt>
                <c:pt idx="6731">
                  <c:v>138</c:v>
                </c:pt>
                <c:pt idx="6732">
                  <c:v>355</c:v>
                </c:pt>
                <c:pt idx="6733">
                  <c:v>355</c:v>
                </c:pt>
                <c:pt idx="6734">
                  <c:v>355</c:v>
                </c:pt>
                <c:pt idx="6735">
                  <c:v>355</c:v>
                </c:pt>
                <c:pt idx="6736">
                  <c:v>355</c:v>
                </c:pt>
                <c:pt idx="6737">
                  <c:v>355</c:v>
                </c:pt>
                <c:pt idx="6738">
                  <c:v>276</c:v>
                </c:pt>
                <c:pt idx="6739">
                  <c:v>276</c:v>
                </c:pt>
                <c:pt idx="6740">
                  <c:v>276</c:v>
                </c:pt>
                <c:pt idx="6741">
                  <c:v>276</c:v>
                </c:pt>
                <c:pt idx="6742">
                  <c:v>276</c:v>
                </c:pt>
                <c:pt idx="6743">
                  <c:v>276</c:v>
                </c:pt>
                <c:pt idx="6744">
                  <c:v>276</c:v>
                </c:pt>
                <c:pt idx="6745">
                  <c:v>276</c:v>
                </c:pt>
                <c:pt idx="6746">
                  <c:v>276</c:v>
                </c:pt>
                <c:pt idx="6747">
                  <c:v>276</c:v>
                </c:pt>
                <c:pt idx="6748">
                  <c:v>276</c:v>
                </c:pt>
                <c:pt idx="6749">
                  <c:v>276</c:v>
                </c:pt>
                <c:pt idx="6750">
                  <c:v>285</c:v>
                </c:pt>
                <c:pt idx="6751">
                  <c:v>285</c:v>
                </c:pt>
                <c:pt idx="6752">
                  <c:v>285</c:v>
                </c:pt>
                <c:pt idx="6753">
                  <c:v>285</c:v>
                </c:pt>
                <c:pt idx="6754">
                  <c:v>285</c:v>
                </c:pt>
                <c:pt idx="6755">
                  <c:v>285</c:v>
                </c:pt>
                <c:pt idx="6756">
                  <c:v>285</c:v>
                </c:pt>
                <c:pt idx="6757">
                  <c:v>285</c:v>
                </c:pt>
                <c:pt idx="6758">
                  <c:v>285</c:v>
                </c:pt>
                <c:pt idx="6759">
                  <c:v>285</c:v>
                </c:pt>
                <c:pt idx="6760">
                  <c:v>285</c:v>
                </c:pt>
                <c:pt idx="6761">
                  <c:v>285</c:v>
                </c:pt>
                <c:pt idx="6762">
                  <c:v>310</c:v>
                </c:pt>
                <c:pt idx="6763">
                  <c:v>285</c:v>
                </c:pt>
                <c:pt idx="6764">
                  <c:v>285</c:v>
                </c:pt>
                <c:pt idx="6765">
                  <c:v>285</c:v>
                </c:pt>
                <c:pt idx="6766">
                  <c:v>285</c:v>
                </c:pt>
                <c:pt idx="6767">
                  <c:v>285</c:v>
                </c:pt>
                <c:pt idx="6768">
                  <c:v>285</c:v>
                </c:pt>
                <c:pt idx="6769">
                  <c:v>310</c:v>
                </c:pt>
                <c:pt idx="6770">
                  <c:v>310</c:v>
                </c:pt>
                <c:pt idx="6771">
                  <c:v>310</c:v>
                </c:pt>
                <c:pt idx="6772">
                  <c:v>310</c:v>
                </c:pt>
                <c:pt idx="6773">
                  <c:v>280</c:v>
                </c:pt>
                <c:pt idx="6774">
                  <c:v>280</c:v>
                </c:pt>
                <c:pt idx="6775">
                  <c:v>280</c:v>
                </c:pt>
                <c:pt idx="6776">
                  <c:v>280</c:v>
                </c:pt>
                <c:pt idx="6777">
                  <c:v>280</c:v>
                </c:pt>
                <c:pt idx="6778">
                  <c:v>280</c:v>
                </c:pt>
                <c:pt idx="6779">
                  <c:v>310</c:v>
                </c:pt>
                <c:pt idx="6780">
                  <c:v>310</c:v>
                </c:pt>
                <c:pt idx="6781">
                  <c:v>310</c:v>
                </c:pt>
                <c:pt idx="6782">
                  <c:v>310</c:v>
                </c:pt>
                <c:pt idx="6783">
                  <c:v>260</c:v>
                </c:pt>
                <c:pt idx="6784">
                  <c:v>260</c:v>
                </c:pt>
                <c:pt idx="6785">
                  <c:v>280</c:v>
                </c:pt>
                <c:pt idx="6786">
                  <c:v>280</c:v>
                </c:pt>
                <c:pt idx="6787">
                  <c:v>260</c:v>
                </c:pt>
                <c:pt idx="6788">
                  <c:v>260</c:v>
                </c:pt>
                <c:pt idx="6789">
                  <c:v>280</c:v>
                </c:pt>
                <c:pt idx="6790">
                  <c:v>280</c:v>
                </c:pt>
                <c:pt idx="6791">
                  <c:v>280</c:v>
                </c:pt>
                <c:pt idx="6792">
                  <c:v>280</c:v>
                </c:pt>
                <c:pt idx="6793">
                  <c:v>310</c:v>
                </c:pt>
                <c:pt idx="6794">
                  <c:v>310</c:v>
                </c:pt>
                <c:pt idx="6795">
                  <c:v>310</c:v>
                </c:pt>
                <c:pt idx="6796">
                  <c:v>310</c:v>
                </c:pt>
                <c:pt idx="6797">
                  <c:v>260</c:v>
                </c:pt>
                <c:pt idx="6798">
                  <c:v>260</c:v>
                </c:pt>
                <c:pt idx="6799">
                  <c:v>324</c:v>
                </c:pt>
                <c:pt idx="6800">
                  <c:v>324</c:v>
                </c:pt>
                <c:pt idx="6801">
                  <c:v>260</c:v>
                </c:pt>
                <c:pt idx="6802">
                  <c:v>260</c:v>
                </c:pt>
                <c:pt idx="6803">
                  <c:v>324</c:v>
                </c:pt>
                <c:pt idx="6804">
                  <c:v>324</c:v>
                </c:pt>
                <c:pt idx="6805">
                  <c:v>280</c:v>
                </c:pt>
                <c:pt idx="6806">
                  <c:v>280</c:v>
                </c:pt>
                <c:pt idx="6807">
                  <c:v>310</c:v>
                </c:pt>
                <c:pt idx="6808">
                  <c:v>310</c:v>
                </c:pt>
                <c:pt idx="6809">
                  <c:v>310</c:v>
                </c:pt>
                <c:pt idx="6810">
                  <c:v>310</c:v>
                </c:pt>
                <c:pt idx="6811">
                  <c:v>323</c:v>
                </c:pt>
                <c:pt idx="6812">
                  <c:v>323</c:v>
                </c:pt>
                <c:pt idx="6813">
                  <c:v>323</c:v>
                </c:pt>
                <c:pt idx="6814">
                  <c:v>323</c:v>
                </c:pt>
                <c:pt idx="6815">
                  <c:v>323</c:v>
                </c:pt>
                <c:pt idx="6816">
                  <c:v>323</c:v>
                </c:pt>
                <c:pt idx="6817">
                  <c:v>310</c:v>
                </c:pt>
                <c:pt idx="6818">
                  <c:v>310</c:v>
                </c:pt>
                <c:pt idx="6819">
                  <c:v>310</c:v>
                </c:pt>
                <c:pt idx="6820">
                  <c:v>301</c:v>
                </c:pt>
                <c:pt idx="6821">
                  <c:v>319</c:v>
                </c:pt>
                <c:pt idx="6822">
                  <c:v>319</c:v>
                </c:pt>
                <c:pt idx="6823">
                  <c:v>319</c:v>
                </c:pt>
                <c:pt idx="6824">
                  <c:v>301</c:v>
                </c:pt>
                <c:pt idx="6825">
                  <c:v>301</c:v>
                </c:pt>
                <c:pt idx="6826">
                  <c:v>323</c:v>
                </c:pt>
                <c:pt idx="6827">
                  <c:v>323</c:v>
                </c:pt>
                <c:pt idx="6828">
                  <c:v>323</c:v>
                </c:pt>
                <c:pt idx="6829">
                  <c:v>301</c:v>
                </c:pt>
                <c:pt idx="6830">
                  <c:v>295</c:v>
                </c:pt>
                <c:pt idx="6831">
                  <c:v>300</c:v>
                </c:pt>
                <c:pt idx="6832">
                  <c:v>300</c:v>
                </c:pt>
                <c:pt idx="6833">
                  <c:v>295</c:v>
                </c:pt>
                <c:pt idx="6834">
                  <c:v>295</c:v>
                </c:pt>
                <c:pt idx="6835">
                  <c:v>300</c:v>
                </c:pt>
                <c:pt idx="6836">
                  <c:v>300</c:v>
                </c:pt>
                <c:pt idx="6837">
                  <c:v>195</c:v>
                </c:pt>
                <c:pt idx="6838">
                  <c:v>295</c:v>
                </c:pt>
                <c:pt idx="6839">
                  <c:v>300</c:v>
                </c:pt>
                <c:pt idx="6840">
                  <c:v>300</c:v>
                </c:pt>
                <c:pt idx="6841">
                  <c:v>195</c:v>
                </c:pt>
                <c:pt idx="6842">
                  <c:v>285</c:v>
                </c:pt>
                <c:pt idx="6843">
                  <c:v>300</c:v>
                </c:pt>
                <c:pt idx="6844">
                  <c:v>300</c:v>
                </c:pt>
                <c:pt idx="6845">
                  <c:v>300</c:v>
                </c:pt>
                <c:pt idx="6846">
                  <c:v>195</c:v>
                </c:pt>
                <c:pt idx="6847">
                  <c:v>285</c:v>
                </c:pt>
                <c:pt idx="6848">
                  <c:v>300</c:v>
                </c:pt>
                <c:pt idx="6849">
                  <c:v>300</c:v>
                </c:pt>
                <c:pt idx="6850">
                  <c:v>300</c:v>
                </c:pt>
                <c:pt idx="6851">
                  <c:v>300</c:v>
                </c:pt>
                <c:pt idx="6852">
                  <c:v>200</c:v>
                </c:pt>
                <c:pt idx="6853">
                  <c:v>131</c:v>
                </c:pt>
                <c:pt idx="6854">
                  <c:v>131</c:v>
                </c:pt>
                <c:pt idx="6855">
                  <c:v>131</c:v>
                </c:pt>
                <c:pt idx="6856">
                  <c:v>131</c:v>
                </c:pt>
                <c:pt idx="6857">
                  <c:v>131</c:v>
                </c:pt>
                <c:pt idx="6858">
                  <c:v>131</c:v>
                </c:pt>
                <c:pt idx="6859" formatCode="0">
                  <c:v>259.02380952380952</c:v>
                </c:pt>
                <c:pt idx="6860">
                  <c:v>287</c:v>
                </c:pt>
                <c:pt idx="6861">
                  <c:v>287</c:v>
                </c:pt>
                <c:pt idx="6862">
                  <c:v>287</c:v>
                </c:pt>
                <c:pt idx="6863">
                  <c:v>287</c:v>
                </c:pt>
                <c:pt idx="6864">
                  <c:v>287</c:v>
                </c:pt>
                <c:pt idx="6865">
                  <c:v>287</c:v>
                </c:pt>
                <c:pt idx="6866" formatCode="0">
                  <c:v>259.02380952380952</c:v>
                </c:pt>
                <c:pt idx="6867" formatCode="0">
                  <c:v>259.02380952380952</c:v>
                </c:pt>
                <c:pt idx="6868">
                  <c:v>287</c:v>
                </c:pt>
                <c:pt idx="6869">
                  <c:v>287</c:v>
                </c:pt>
                <c:pt idx="6870">
                  <c:v>287</c:v>
                </c:pt>
                <c:pt idx="6871">
                  <c:v>287</c:v>
                </c:pt>
                <c:pt idx="6872">
                  <c:v>287</c:v>
                </c:pt>
                <c:pt idx="6873">
                  <c:v>287</c:v>
                </c:pt>
                <c:pt idx="6874">
                  <c:v>253</c:v>
                </c:pt>
                <c:pt idx="6875">
                  <c:v>253</c:v>
                </c:pt>
                <c:pt idx="6876">
                  <c:v>200</c:v>
                </c:pt>
                <c:pt idx="6877">
                  <c:v>253</c:v>
                </c:pt>
                <c:pt idx="6878">
                  <c:v>253</c:v>
                </c:pt>
                <c:pt idx="6879">
                  <c:v>253</c:v>
                </c:pt>
                <c:pt idx="6880">
                  <c:v>253</c:v>
                </c:pt>
                <c:pt idx="6881">
                  <c:v>253</c:v>
                </c:pt>
                <c:pt idx="6882">
                  <c:v>253</c:v>
                </c:pt>
                <c:pt idx="6883">
                  <c:v>215</c:v>
                </c:pt>
                <c:pt idx="6884">
                  <c:v>253</c:v>
                </c:pt>
                <c:pt idx="6885">
                  <c:v>253</c:v>
                </c:pt>
                <c:pt idx="6886">
                  <c:v>250</c:v>
                </c:pt>
                <c:pt idx="6887">
                  <c:v>250</c:v>
                </c:pt>
                <c:pt idx="6888">
                  <c:v>250</c:v>
                </c:pt>
                <c:pt idx="6889">
                  <c:v>250</c:v>
                </c:pt>
                <c:pt idx="6890">
                  <c:v>250</c:v>
                </c:pt>
                <c:pt idx="6891">
                  <c:v>250</c:v>
                </c:pt>
                <c:pt idx="6892">
                  <c:v>250</c:v>
                </c:pt>
                <c:pt idx="6893">
                  <c:v>250</c:v>
                </c:pt>
                <c:pt idx="6894">
                  <c:v>210</c:v>
                </c:pt>
                <c:pt idx="6895">
                  <c:v>250</c:v>
                </c:pt>
                <c:pt idx="6896">
                  <c:v>250</c:v>
                </c:pt>
                <c:pt idx="6897">
                  <c:v>250</c:v>
                </c:pt>
                <c:pt idx="6898">
                  <c:v>250</c:v>
                </c:pt>
                <c:pt idx="6899">
                  <c:v>250</c:v>
                </c:pt>
                <c:pt idx="6900">
                  <c:v>250</c:v>
                </c:pt>
                <c:pt idx="6901" formatCode="0">
                  <c:v>260</c:v>
                </c:pt>
                <c:pt idx="6902" formatCode="0">
                  <c:v>260</c:v>
                </c:pt>
                <c:pt idx="6903" formatCode="0">
                  <c:v>260</c:v>
                </c:pt>
                <c:pt idx="6904">
                  <c:v>300</c:v>
                </c:pt>
                <c:pt idx="6905">
                  <c:v>292</c:v>
                </c:pt>
                <c:pt idx="6906">
                  <c:v>292</c:v>
                </c:pt>
                <c:pt idx="6907">
                  <c:v>292</c:v>
                </c:pt>
                <c:pt idx="6908">
                  <c:v>300</c:v>
                </c:pt>
                <c:pt idx="6909">
                  <c:v>363</c:v>
                </c:pt>
                <c:pt idx="6910">
                  <c:v>292</c:v>
                </c:pt>
                <c:pt idx="6911">
                  <c:v>292</c:v>
                </c:pt>
                <c:pt idx="6912">
                  <c:v>292</c:v>
                </c:pt>
                <c:pt idx="6913">
                  <c:v>300</c:v>
                </c:pt>
                <c:pt idx="6914">
                  <c:v>292</c:v>
                </c:pt>
                <c:pt idx="6915">
                  <c:v>292</c:v>
                </c:pt>
                <c:pt idx="6916">
                  <c:v>292</c:v>
                </c:pt>
                <c:pt idx="6917">
                  <c:v>300</c:v>
                </c:pt>
                <c:pt idx="6918">
                  <c:v>363</c:v>
                </c:pt>
                <c:pt idx="6919">
                  <c:v>292</c:v>
                </c:pt>
                <c:pt idx="6920">
                  <c:v>292</c:v>
                </c:pt>
                <c:pt idx="6921">
                  <c:v>292</c:v>
                </c:pt>
                <c:pt idx="6922">
                  <c:v>292</c:v>
                </c:pt>
                <c:pt idx="6923">
                  <c:v>292</c:v>
                </c:pt>
                <c:pt idx="6924">
                  <c:v>292</c:v>
                </c:pt>
                <c:pt idx="6925">
                  <c:v>300</c:v>
                </c:pt>
                <c:pt idx="6926">
                  <c:v>300</c:v>
                </c:pt>
                <c:pt idx="6927">
                  <c:v>292</c:v>
                </c:pt>
                <c:pt idx="6928">
                  <c:v>292</c:v>
                </c:pt>
                <c:pt idx="6929">
                  <c:v>292</c:v>
                </c:pt>
                <c:pt idx="6930">
                  <c:v>292</c:v>
                </c:pt>
                <c:pt idx="6931">
                  <c:v>300</c:v>
                </c:pt>
                <c:pt idx="6932">
                  <c:v>300</c:v>
                </c:pt>
                <c:pt idx="6933">
                  <c:v>292</c:v>
                </c:pt>
                <c:pt idx="6934">
                  <c:v>292</c:v>
                </c:pt>
                <c:pt idx="6935">
                  <c:v>292</c:v>
                </c:pt>
                <c:pt idx="6936">
                  <c:v>300</c:v>
                </c:pt>
                <c:pt idx="6937">
                  <c:v>292</c:v>
                </c:pt>
                <c:pt idx="6938">
                  <c:v>292</c:v>
                </c:pt>
                <c:pt idx="6939">
                  <c:v>292</c:v>
                </c:pt>
                <c:pt idx="6940">
                  <c:v>300</c:v>
                </c:pt>
                <c:pt idx="6941">
                  <c:v>292</c:v>
                </c:pt>
                <c:pt idx="6942">
                  <c:v>292</c:v>
                </c:pt>
                <c:pt idx="6943">
                  <c:v>292</c:v>
                </c:pt>
                <c:pt idx="6944">
                  <c:v>470</c:v>
                </c:pt>
                <c:pt idx="6945">
                  <c:v>300</c:v>
                </c:pt>
                <c:pt idx="6946">
                  <c:v>292</c:v>
                </c:pt>
                <c:pt idx="6947">
                  <c:v>292</c:v>
                </c:pt>
                <c:pt idx="6948">
                  <c:v>292</c:v>
                </c:pt>
                <c:pt idx="6949">
                  <c:v>470</c:v>
                </c:pt>
                <c:pt idx="6950">
                  <c:v>292</c:v>
                </c:pt>
                <c:pt idx="6951">
                  <c:v>292</c:v>
                </c:pt>
                <c:pt idx="6952">
                  <c:v>300</c:v>
                </c:pt>
                <c:pt idx="6953">
                  <c:v>292</c:v>
                </c:pt>
                <c:pt idx="6954">
                  <c:v>292</c:v>
                </c:pt>
                <c:pt idx="6955">
                  <c:v>292</c:v>
                </c:pt>
                <c:pt idx="6956">
                  <c:v>292</c:v>
                </c:pt>
                <c:pt idx="6957">
                  <c:v>470</c:v>
                </c:pt>
                <c:pt idx="6958">
                  <c:v>292</c:v>
                </c:pt>
                <c:pt idx="6959">
                  <c:v>292</c:v>
                </c:pt>
                <c:pt idx="6960">
                  <c:v>292</c:v>
                </c:pt>
                <c:pt idx="6961">
                  <c:v>292</c:v>
                </c:pt>
                <c:pt idx="6962">
                  <c:v>292</c:v>
                </c:pt>
                <c:pt idx="6963">
                  <c:v>292</c:v>
                </c:pt>
                <c:pt idx="6964">
                  <c:v>470</c:v>
                </c:pt>
                <c:pt idx="6965">
                  <c:v>292</c:v>
                </c:pt>
                <c:pt idx="6966">
                  <c:v>292</c:v>
                </c:pt>
                <c:pt idx="6967">
                  <c:v>292</c:v>
                </c:pt>
                <c:pt idx="6968">
                  <c:v>292</c:v>
                </c:pt>
                <c:pt idx="6969">
                  <c:v>292</c:v>
                </c:pt>
                <c:pt idx="6970">
                  <c:v>292</c:v>
                </c:pt>
                <c:pt idx="6971">
                  <c:v>292</c:v>
                </c:pt>
                <c:pt idx="6972">
                  <c:v>470</c:v>
                </c:pt>
                <c:pt idx="6973">
                  <c:v>363</c:v>
                </c:pt>
                <c:pt idx="6974">
                  <c:v>363</c:v>
                </c:pt>
                <c:pt idx="6975">
                  <c:v>363</c:v>
                </c:pt>
                <c:pt idx="6976">
                  <c:v>363</c:v>
                </c:pt>
                <c:pt idx="6977">
                  <c:v>363</c:v>
                </c:pt>
                <c:pt idx="6978">
                  <c:v>363</c:v>
                </c:pt>
                <c:pt idx="6979">
                  <c:v>363</c:v>
                </c:pt>
                <c:pt idx="6980">
                  <c:v>292</c:v>
                </c:pt>
                <c:pt idx="6981">
                  <c:v>292</c:v>
                </c:pt>
                <c:pt idx="6982">
                  <c:v>292</c:v>
                </c:pt>
                <c:pt idx="6983">
                  <c:v>292</c:v>
                </c:pt>
                <c:pt idx="6984">
                  <c:v>363</c:v>
                </c:pt>
                <c:pt idx="6985">
                  <c:v>292</c:v>
                </c:pt>
                <c:pt idx="6986">
                  <c:v>363</c:v>
                </c:pt>
                <c:pt idx="6987">
                  <c:v>292</c:v>
                </c:pt>
                <c:pt idx="6988">
                  <c:v>360</c:v>
                </c:pt>
                <c:pt idx="6989">
                  <c:v>250</c:v>
                </c:pt>
                <c:pt idx="6990">
                  <c:v>250</c:v>
                </c:pt>
                <c:pt idx="6991">
                  <c:v>250</c:v>
                </c:pt>
                <c:pt idx="6992">
                  <c:v>178</c:v>
                </c:pt>
                <c:pt idx="6993">
                  <c:v>250</c:v>
                </c:pt>
                <c:pt idx="6994">
                  <c:v>360</c:v>
                </c:pt>
                <c:pt idx="6995">
                  <c:v>250</c:v>
                </c:pt>
                <c:pt idx="6996">
                  <c:v>425</c:v>
                </c:pt>
                <c:pt idx="6997">
                  <c:v>360</c:v>
                </c:pt>
                <c:pt idx="6998">
                  <c:v>360</c:v>
                </c:pt>
                <c:pt idx="6999">
                  <c:v>250</c:v>
                </c:pt>
                <c:pt idx="7000">
                  <c:v>250</c:v>
                </c:pt>
                <c:pt idx="7001">
                  <c:v>370</c:v>
                </c:pt>
                <c:pt idx="7002">
                  <c:v>178</c:v>
                </c:pt>
                <c:pt idx="7003">
                  <c:v>250</c:v>
                </c:pt>
                <c:pt idx="7004">
                  <c:v>250</c:v>
                </c:pt>
                <c:pt idx="7005">
                  <c:v>250</c:v>
                </c:pt>
                <c:pt idx="7006">
                  <c:v>178</c:v>
                </c:pt>
                <c:pt idx="7007">
                  <c:v>250</c:v>
                </c:pt>
                <c:pt idx="7008">
                  <c:v>425</c:v>
                </c:pt>
                <c:pt idx="7009">
                  <c:v>370</c:v>
                </c:pt>
                <c:pt idx="7010">
                  <c:v>370</c:v>
                </c:pt>
                <c:pt idx="7011">
                  <c:v>250</c:v>
                </c:pt>
                <c:pt idx="7012">
                  <c:v>250</c:v>
                </c:pt>
                <c:pt idx="7013">
                  <c:v>250</c:v>
                </c:pt>
                <c:pt idx="7014">
                  <c:v>340</c:v>
                </c:pt>
                <c:pt idx="7015">
                  <c:v>250</c:v>
                </c:pt>
                <c:pt idx="7016">
                  <c:v>178</c:v>
                </c:pt>
                <c:pt idx="7017">
                  <c:v>250</c:v>
                </c:pt>
                <c:pt idx="7018">
                  <c:v>425</c:v>
                </c:pt>
                <c:pt idx="7019">
                  <c:v>340</c:v>
                </c:pt>
                <c:pt idx="7020">
                  <c:v>250</c:v>
                </c:pt>
                <c:pt idx="7021">
                  <c:v>250</c:v>
                </c:pt>
                <c:pt idx="7022">
                  <c:v>340</c:v>
                </c:pt>
                <c:pt idx="7023">
                  <c:v>250</c:v>
                </c:pt>
                <c:pt idx="7024">
                  <c:v>250</c:v>
                </c:pt>
                <c:pt idx="7025">
                  <c:v>250</c:v>
                </c:pt>
                <c:pt idx="7026">
                  <c:v>340</c:v>
                </c:pt>
                <c:pt idx="7027">
                  <c:v>425</c:v>
                </c:pt>
                <c:pt idx="7028">
                  <c:v>340</c:v>
                </c:pt>
                <c:pt idx="7029">
                  <c:v>190</c:v>
                </c:pt>
                <c:pt idx="7030">
                  <c:v>250</c:v>
                </c:pt>
                <c:pt idx="7031">
                  <c:v>250</c:v>
                </c:pt>
                <c:pt idx="7032">
                  <c:v>190</c:v>
                </c:pt>
                <c:pt idx="7033">
                  <c:v>250</c:v>
                </c:pt>
                <c:pt idx="7034">
                  <c:v>425</c:v>
                </c:pt>
                <c:pt idx="7035">
                  <c:v>340</c:v>
                </c:pt>
                <c:pt idx="7036">
                  <c:v>190</c:v>
                </c:pt>
                <c:pt idx="7037">
                  <c:v>425</c:v>
                </c:pt>
                <c:pt idx="7038">
                  <c:v>340</c:v>
                </c:pt>
                <c:pt idx="7039">
                  <c:v>340</c:v>
                </c:pt>
                <c:pt idx="7040">
                  <c:v>250</c:v>
                </c:pt>
                <c:pt idx="7041">
                  <c:v>250</c:v>
                </c:pt>
                <c:pt idx="7042">
                  <c:v>305</c:v>
                </c:pt>
                <c:pt idx="7043">
                  <c:v>305</c:v>
                </c:pt>
                <c:pt idx="7044">
                  <c:v>717</c:v>
                </c:pt>
                <c:pt idx="7045">
                  <c:v>797</c:v>
                </c:pt>
                <c:pt idx="7046">
                  <c:v>797</c:v>
                </c:pt>
                <c:pt idx="7047">
                  <c:v>717</c:v>
                </c:pt>
                <c:pt idx="7048">
                  <c:v>485</c:v>
                </c:pt>
                <c:pt idx="7049">
                  <c:v>485</c:v>
                </c:pt>
                <c:pt idx="7050">
                  <c:v>375</c:v>
                </c:pt>
                <c:pt idx="7051">
                  <c:v>305</c:v>
                </c:pt>
                <c:pt idx="7052">
                  <c:v>305</c:v>
                </c:pt>
                <c:pt idx="7053">
                  <c:v>305</c:v>
                </c:pt>
                <c:pt idx="7054">
                  <c:v>375</c:v>
                </c:pt>
                <c:pt idx="7055">
                  <c:v>485</c:v>
                </c:pt>
                <c:pt idx="7056">
                  <c:v>375</c:v>
                </c:pt>
                <c:pt idx="7057">
                  <c:v>305</c:v>
                </c:pt>
                <c:pt idx="7058">
                  <c:v>305</c:v>
                </c:pt>
                <c:pt idx="7059">
                  <c:v>707</c:v>
                </c:pt>
                <c:pt idx="7060">
                  <c:v>707</c:v>
                </c:pt>
                <c:pt idx="7061">
                  <c:v>808</c:v>
                </c:pt>
                <c:pt idx="7062">
                  <c:v>485</c:v>
                </c:pt>
                <c:pt idx="7063">
                  <c:v>375</c:v>
                </c:pt>
                <c:pt idx="7064">
                  <c:v>485</c:v>
                </c:pt>
                <c:pt idx="7065">
                  <c:v>375</c:v>
                </c:pt>
                <c:pt idx="7066">
                  <c:v>375</c:v>
                </c:pt>
                <c:pt idx="7067">
                  <c:v>375</c:v>
                </c:pt>
                <c:pt idx="7068">
                  <c:v>485</c:v>
                </c:pt>
                <c:pt idx="7069">
                  <c:v>485</c:v>
                </c:pt>
                <c:pt idx="7070">
                  <c:v>305</c:v>
                </c:pt>
                <c:pt idx="7071">
                  <c:v>305</c:v>
                </c:pt>
                <c:pt idx="7072">
                  <c:v>707</c:v>
                </c:pt>
                <c:pt idx="7073">
                  <c:v>485</c:v>
                </c:pt>
                <c:pt idx="7074">
                  <c:v>375</c:v>
                </c:pt>
                <c:pt idx="7075">
                  <c:v>485</c:v>
                </c:pt>
                <c:pt idx="7076">
                  <c:v>375</c:v>
                </c:pt>
                <c:pt idx="7077">
                  <c:v>375</c:v>
                </c:pt>
                <c:pt idx="7078">
                  <c:v>375</c:v>
                </c:pt>
                <c:pt idx="7079">
                  <c:v>375</c:v>
                </c:pt>
                <c:pt idx="7080">
                  <c:v>305</c:v>
                </c:pt>
                <c:pt idx="7081">
                  <c:v>305</c:v>
                </c:pt>
                <c:pt idx="7082">
                  <c:v>707</c:v>
                </c:pt>
                <c:pt idx="7083">
                  <c:v>485</c:v>
                </c:pt>
                <c:pt idx="7084">
                  <c:v>375</c:v>
                </c:pt>
                <c:pt idx="7085">
                  <c:v>485</c:v>
                </c:pt>
                <c:pt idx="7086">
                  <c:v>485</c:v>
                </c:pt>
                <c:pt idx="7087">
                  <c:v>375</c:v>
                </c:pt>
                <c:pt idx="7088">
                  <c:v>375</c:v>
                </c:pt>
                <c:pt idx="7089">
                  <c:v>375</c:v>
                </c:pt>
                <c:pt idx="7090">
                  <c:v>305</c:v>
                </c:pt>
                <c:pt idx="7091">
                  <c:v>305</c:v>
                </c:pt>
                <c:pt idx="7092">
                  <c:v>305</c:v>
                </c:pt>
                <c:pt idx="7093">
                  <c:v>470</c:v>
                </c:pt>
                <c:pt idx="7094">
                  <c:v>470</c:v>
                </c:pt>
                <c:pt idx="7095">
                  <c:v>375</c:v>
                </c:pt>
                <c:pt idx="7096">
                  <c:v>305</c:v>
                </c:pt>
                <c:pt idx="7097">
                  <c:v>375</c:v>
                </c:pt>
                <c:pt idx="7098">
                  <c:v>375</c:v>
                </c:pt>
                <c:pt idx="7099">
                  <c:v>375</c:v>
                </c:pt>
                <c:pt idx="7100">
                  <c:v>372</c:v>
                </c:pt>
                <c:pt idx="7101">
                  <c:v>305</c:v>
                </c:pt>
                <c:pt idx="7102">
                  <c:v>305</c:v>
                </c:pt>
                <c:pt idx="7103">
                  <c:v>470</c:v>
                </c:pt>
                <c:pt idx="7104">
                  <c:v>470</c:v>
                </c:pt>
                <c:pt idx="7105">
                  <c:v>305</c:v>
                </c:pt>
                <c:pt idx="7106">
                  <c:v>372</c:v>
                </c:pt>
                <c:pt idx="7107">
                  <c:v>372</c:v>
                </c:pt>
                <c:pt idx="7108">
                  <c:v>372</c:v>
                </c:pt>
                <c:pt idx="7109">
                  <c:v>470</c:v>
                </c:pt>
                <c:pt idx="7110">
                  <c:v>305</c:v>
                </c:pt>
                <c:pt idx="7111">
                  <c:v>305</c:v>
                </c:pt>
                <c:pt idx="7112">
                  <c:v>470</c:v>
                </c:pt>
                <c:pt idx="7113">
                  <c:v>305</c:v>
                </c:pt>
                <c:pt idx="7114">
                  <c:v>372</c:v>
                </c:pt>
                <c:pt idx="7115">
                  <c:v>372</c:v>
                </c:pt>
                <c:pt idx="7116">
                  <c:v>305</c:v>
                </c:pt>
                <c:pt idx="7117">
                  <c:v>470</c:v>
                </c:pt>
                <c:pt idx="7118">
                  <c:v>372</c:v>
                </c:pt>
                <c:pt idx="7119">
                  <c:v>372</c:v>
                </c:pt>
                <c:pt idx="7120">
                  <c:v>372</c:v>
                </c:pt>
                <c:pt idx="7121">
                  <c:v>425</c:v>
                </c:pt>
                <c:pt idx="7122">
                  <c:v>250</c:v>
                </c:pt>
                <c:pt idx="7123">
                  <c:v>372</c:v>
                </c:pt>
                <c:pt idx="7124">
                  <c:v>372</c:v>
                </c:pt>
                <c:pt idx="7125">
                  <c:v>425</c:v>
                </c:pt>
                <c:pt idx="7126">
                  <c:v>250</c:v>
                </c:pt>
                <c:pt idx="7127">
                  <c:v>425</c:v>
                </c:pt>
                <c:pt idx="7128">
                  <c:v>295</c:v>
                </c:pt>
                <c:pt idx="7129">
                  <c:v>293</c:v>
                </c:pt>
                <c:pt idx="7130">
                  <c:v>293</c:v>
                </c:pt>
                <c:pt idx="7131">
                  <c:v>360</c:v>
                </c:pt>
                <c:pt idx="7132">
                  <c:v>295</c:v>
                </c:pt>
                <c:pt idx="7133">
                  <c:v>295</c:v>
                </c:pt>
                <c:pt idx="7134">
                  <c:v>295</c:v>
                </c:pt>
                <c:pt idx="7135">
                  <c:v>295</c:v>
                </c:pt>
                <c:pt idx="7136">
                  <c:v>293</c:v>
                </c:pt>
                <c:pt idx="7137">
                  <c:v>293</c:v>
                </c:pt>
                <c:pt idx="7138">
                  <c:v>475</c:v>
                </c:pt>
                <c:pt idx="7139">
                  <c:v>360</c:v>
                </c:pt>
                <c:pt idx="7140">
                  <c:v>295</c:v>
                </c:pt>
                <c:pt idx="7141">
                  <c:v>295</c:v>
                </c:pt>
                <c:pt idx="7142">
                  <c:v>295</c:v>
                </c:pt>
                <c:pt idx="7143">
                  <c:v>295</c:v>
                </c:pt>
                <c:pt idx="7144">
                  <c:v>293</c:v>
                </c:pt>
                <c:pt idx="7145">
                  <c:v>360</c:v>
                </c:pt>
                <c:pt idx="7146">
                  <c:v>295</c:v>
                </c:pt>
                <c:pt idx="7147">
                  <c:v>295</c:v>
                </c:pt>
                <c:pt idx="7148">
                  <c:v>295</c:v>
                </c:pt>
                <c:pt idx="7149">
                  <c:v>293</c:v>
                </c:pt>
                <c:pt idx="7150">
                  <c:v>475</c:v>
                </c:pt>
                <c:pt idx="7151">
                  <c:v>360</c:v>
                </c:pt>
                <c:pt idx="7152">
                  <c:v>295</c:v>
                </c:pt>
                <c:pt idx="7153">
                  <c:v>295</c:v>
                </c:pt>
                <c:pt idx="7154">
                  <c:v>295</c:v>
                </c:pt>
                <c:pt idx="7155">
                  <c:v>290</c:v>
                </c:pt>
                <c:pt idx="7156">
                  <c:v>360</c:v>
                </c:pt>
                <c:pt idx="7157">
                  <c:v>295</c:v>
                </c:pt>
                <c:pt idx="7158">
                  <c:v>295</c:v>
                </c:pt>
                <c:pt idx="7159">
                  <c:v>295</c:v>
                </c:pt>
                <c:pt idx="7160">
                  <c:v>290</c:v>
                </c:pt>
                <c:pt idx="7161">
                  <c:v>360</c:v>
                </c:pt>
                <c:pt idx="7162">
                  <c:v>295</c:v>
                </c:pt>
                <c:pt idx="7163">
                  <c:v>295</c:v>
                </c:pt>
                <c:pt idx="7164">
                  <c:v>295</c:v>
                </c:pt>
                <c:pt idx="7165">
                  <c:v>290</c:v>
                </c:pt>
                <c:pt idx="7166">
                  <c:v>360</c:v>
                </c:pt>
                <c:pt idx="7167">
                  <c:v>290</c:v>
                </c:pt>
                <c:pt idx="7168">
                  <c:v>295</c:v>
                </c:pt>
                <c:pt idx="7169">
                  <c:v>290</c:v>
                </c:pt>
                <c:pt idx="7170">
                  <c:v>360</c:v>
                </c:pt>
                <c:pt idx="7171">
                  <c:v>290</c:v>
                </c:pt>
                <c:pt idx="7172">
                  <c:v>290</c:v>
                </c:pt>
                <c:pt idx="7173">
                  <c:v>290</c:v>
                </c:pt>
                <c:pt idx="7174">
                  <c:v>360</c:v>
                </c:pt>
                <c:pt idx="7175">
                  <c:v>290</c:v>
                </c:pt>
                <c:pt idx="7176">
                  <c:v>290</c:v>
                </c:pt>
                <c:pt idx="7177">
                  <c:v>290</c:v>
                </c:pt>
                <c:pt idx="7178">
                  <c:v>360</c:v>
                </c:pt>
                <c:pt idx="7179">
                  <c:v>290</c:v>
                </c:pt>
                <c:pt idx="7180">
                  <c:v>290</c:v>
                </c:pt>
                <c:pt idx="7181">
                  <c:v>290</c:v>
                </c:pt>
                <c:pt idx="7182">
                  <c:v>360</c:v>
                </c:pt>
                <c:pt idx="7183">
                  <c:v>290</c:v>
                </c:pt>
                <c:pt idx="7184">
                  <c:v>290</c:v>
                </c:pt>
                <c:pt idx="7185">
                  <c:v>290</c:v>
                </c:pt>
                <c:pt idx="7186">
                  <c:v>360</c:v>
                </c:pt>
                <c:pt idx="7187">
                  <c:v>290</c:v>
                </c:pt>
                <c:pt idx="7188">
                  <c:v>290</c:v>
                </c:pt>
                <c:pt idx="7189">
                  <c:v>290</c:v>
                </c:pt>
                <c:pt idx="7190">
                  <c:v>360</c:v>
                </c:pt>
                <c:pt idx="7191">
                  <c:v>295</c:v>
                </c:pt>
                <c:pt idx="7192">
                  <c:v>290</c:v>
                </c:pt>
                <c:pt idx="7193">
                  <c:v>290</c:v>
                </c:pt>
                <c:pt idx="7194">
                  <c:v>290</c:v>
                </c:pt>
                <c:pt idx="7195">
                  <c:v>360</c:v>
                </c:pt>
                <c:pt idx="7196">
                  <c:v>295</c:v>
                </c:pt>
                <c:pt idx="7197">
                  <c:v>290</c:v>
                </c:pt>
                <c:pt idx="7198">
                  <c:v>290</c:v>
                </c:pt>
                <c:pt idx="7199">
                  <c:v>360</c:v>
                </c:pt>
                <c:pt idx="7200">
                  <c:v>295</c:v>
                </c:pt>
                <c:pt idx="7201">
                  <c:v>290</c:v>
                </c:pt>
                <c:pt idx="7202">
                  <c:v>290</c:v>
                </c:pt>
                <c:pt idx="7203">
                  <c:v>290</c:v>
                </c:pt>
                <c:pt idx="7204">
                  <c:v>360</c:v>
                </c:pt>
                <c:pt idx="7205">
                  <c:v>295</c:v>
                </c:pt>
                <c:pt idx="7206">
                  <c:v>290</c:v>
                </c:pt>
                <c:pt idx="7207">
                  <c:v>290</c:v>
                </c:pt>
                <c:pt idx="7208">
                  <c:v>303</c:v>
                </c:pt>
                <c:pt idx="7209">
                  <c:v>303</c:v>
                </c:pt>
                <c:pt idx="7210">
                  <c:v>303</c:v>
                </c:pt>
                <c:pt idx="7211">
                  <c:v>345</c:v>
                </c:pt>
                <c:pt idx="7212">
                  <c:v>303</c:v>
                </c:pt>
                <c:pt idx="7213">
                  <c:v>210</c:v>
                </c:pt>
                <c:pt idx="7214">
                  <c:v>210</c:v>
                </c:pt>
                <c:pt idx="7215">
                  <c:v>230</c:v>
                </c:pt>
                <c:pt idx="7216">
                  <c:v>230</c:v>
                </c:pt>
                <c:pt idx="7217">
                  <c:v>230</c:v>
                </c:pt>
                <c:pt idx="7218">
                  <c:v>230</c:v>
                </c:pt>
                <c:pt idx="7219">
                  <c:v>230</c:v>
                </c:pt>
                <c:pt idx="7220">
                  <c:v>210</c:v>
                </c:pt>
                <c:pt idx="7221">
                  <c:v>210</c:v>
                </c:pt>
                <c:pt idx="7222">
                  <c:v>230</c:v>
                </c:pt>
                <c:pt idx="7223">
                  <c:v>230</c:v>
                </c:pt>
                <c:pt idx="7224">
                  <c:v>230</c:v>
                </c:pt>
                <c:pt idx="7225">
                  <c:v>230</c:v>
                </c:pt>
                <c:pt idx="7226">
                  <c:v>230</c:v>
                </c:pt>
                <c:pt idx="7227">
                  <c:v>210</c:v>
                </c:pt>
                <c:pt idx="7228">
                  <c:v>210</c:v>
                </c:pt>
                <c:pt idx="7229">
                  <c:v>230</c:v>
                </c:pt>
                <c:pt idx="7230">
                  <c:v>210</c:v>
                </c:pt>
                <c:pt idx="7231">
                  <c:v>210</c:v>
                </c:pt>
                <c:pt idx="7232">
                  <c:v>230</c:v>
                </c:pt>
                <c:pt idx="7233">
                  <c:v>230</c:v>
                </c:pt>
                <c:pt idx="7234">
                  <c:v>230</c:v>
                </c:pt>
                <c:pt idx="7235">
                  <c:v>230</c:v>
                </c:pt>
                <c:pt idx="7236">
                  <c:v>210</c:v>
                </c:pt>
                <c:pt idx="7237">
                  <c:v>210</c:v>
                </c:pt>
                <c:pt idx="7238">
                  <c:v>230</c:v>
                </c:pt>
                <c:pt idx="7239">
                  <c:v>230</c:v>
                </c:pt>
                <c:pt idx="7240">
                  <c:v>230</c:v>
                </c:pt>
                <c:pt idx="7241">
                  <c:v>230</c:v>
                </c:pt>
                <c:pt idx="7242">
                  <c:v>210</c:v>
                </c:pt>
                <c:pt idx="7243">
                  <c:v>210</c:v>
                </c:pt>
                <c:pt idx="7244">
                  <c:v>230</c:v>
                </c:pt>
                <c:pt idx="7245">
                  <c:v>230</c:v>
                </c:pt>
                <c:pt idx="7246">
                  <c:v>230</c:v>
                </c:pt>
                <c:pt idx="7247">
                  <c:v>245</c:v>
                </c:pt>
                <c:pt idx="7248">
                  <c:v>230</c:v>
                </c:pt>
                <c:pt idx="7249">
                  <c:v>230</c:v>
                </c:pt>
                <c:pt idx="7250">
                  <c:v>230</c:v>
                </c:pt>
                <c:pt idx="7251">
                  <c:v>230</c:v>
                </c:pt>
                <c:pt idx="7252">
                  <c:v>230</c:v>
                </c:pt>
                <c:pt idx="7253">
                  <c:v>230</c:v>
                </c:pt>
                <c:pt idx="7254">
                  <c:v>250</c:v>
                </c:pt>
                <c:pt idx="7255">
                  <c:v>235</c:v>
                </c:pt>
                <c:pt idx="7256">
                  <c:v>235</c:v>
                </c:pt>
                <c:pt idx="7257">
                  <c:v>235</c:v>
                </c:pt>
                <c:pt idx="7258">
                  <c:v>235</c:v>
                </c:pt>
                <c:pt idx="7259">
                  <c:v>235</c:v>
                </c:pt>
                <c:pt idx="7260">
                  <c:v>235</c:v>
                </c:pt>
                <c:pt idx="7261">
                  <c:v>235</c:v>
                </c:pt>
                <c:pt idx="7262">
                  <c:v>250</c:v>
                </c:pt>
                <c:pt idx="7263">
                  <c:v>235</c:v>
                </c:pt>
                <c:pt idx="7264">
                  <c:v>230</c:v>
                </c:pt>
                <c:pt idx="7265">
                  <c:v>235</c:v>
                </c:pt>
                <c:pt idx="7266">
                  <c:v>230</c:v>
                </c:pt>
                <c:pt idx="7267">
                  <c:v>230</c:v>
                </c:pt>
                <c:pt idx="7268">
                  <c:v>225</c:v>
                </c:pt>
                <c:pt idx="7269">
                  <c:v>300</c:v>
                </c:pt>
                <c:pt idx="7270">
                  <c:v>292</c:v>
                </c:pt>
                <c:pt idx="7271">
                  <c:v>707</c:v>
                </c:pt>
                <c:pt idx="7272">
                  <c:v>485</c:v>
                </c:pt>
                <c:pt idx="7273">
                  <c:v>370</c:v>
                </c:pt>
                <c:pt idx="7274">
                  <c:v>300</c:v>
                </c:pt>
                <c:pt idx="7275">
                  <c:v>300</c:v>
                </c:pt>
                <c:pt idx="7276">
                  <c:v>292</c:v>
                </c:pt>
                <c:pt idx="7277">
                  <c:v>292</c:v>
                </c:pt>
                <c:pt idx="7278">
                  <c:v>707</c:v>
                </c:pt>
                <c:pt idx="7279">
                  <c:v>485</c:v>
                </c:pt>
                <c:pt idx="7280">
                  <c:v>485</c:v>
                </c:pt>
                <c:pt idx="7281">
                  <c:v>370</c:v>
                </c:pt>
                <c:pt idx="7282">
                  <c:v>485</c:v>
                </c:pt>
                <c:pt idx="7283">
                  <c:v>370</c:v>
                </c:pt>
                <c:pt idx="7284">
                  <c:v>292</c:v>
                </c:pt>
                <c:pt idx="7285">
                  <c:v>292</c:v>
                </c:pt>
                <c:pt idx="7286">
                  <c:v>707</c:v>
                </c:pt>
                <c:pt idx="7287">
                  <c:v>485</c:v>
                </c:pt>
                <c:pt idx="7288">
                  <c:v>292</c:v>
                </c:pt>
                <c:pt idx="7289">
                  <c:v>370</c:v>
                </c:pt>
                <c:pt idx="7290">
                  <c:v>485</c:v>
                </c:pt>
                <c:pt idx="7291">
                  <c:v>370</c:v>
                </c:pt>
                <c:pt idx="7292">
                  <c:v>292</c:v>
                </c:pt>
                <c:pt idx="7293">
                  <c:v>292</c:v>
                </c:pt>
                <c:pt idx="7294">
                  <c:v>292</c:v>
                </c:pt>
                <c:pt idx="7295">
                  <c:v>707</c:v>
                </c:pt>
                <c:pt idx="7296">
                  <c:v>485</c:v>
                </c:pt>
                <c:pt idx="7297">
                  <c:v>292</c:v>
                </c:pt>
                <c:pt idx="7298">
                  <c:v>485</c:v>
                </c:pt>
                <c:pt idx="7299">
                  <c:v>370</c:v>
                </c:pt>
                <c:pt idx="7300">
                  <c:v>370</c:v>
                </c:pt>
                <c:pt idx="7301">
                  <c:v>292</c:v>
                </c:pt>
                <c:pt idx="7302">
                  <c:v>370</c:v>
                </c:pt>
                <c:pt idx="7303">
                  <c:v>292</c:v>
                </c:pt>
                <c:pt idx="7304">
                  <c:v>292</c:v>
                </c:pt>
                <c:pt idx="7305">
                  <c:v>292</c:v>
                </c:pt>
                <c:pt idx="7306">
                  <c:v>470</c:v>
                </c:pt>
                <c:pt idx="7307">
                  <c:v>470</c:v>
                </c:pt>
                <c:pt idx="7308">
                  <c:v>292</c:v>
                </c:pt>
                <c:pt idx="7309">
                  <c:v>370</c:v>
                </c:pt>
                <c:pt idx="7310">
                  <c:v>370</c:v>
                </c:pt>
                <c:pt idx="7311">
                  <c:v>370</c:v>
                </c:pt>
                <c:pt idx="7312">
                  <c:v>370</c:v>
                </c:pt>
                <c:pt idx="7313">
                  <c:v>370</c:v>
                </c:pt>
                <c:pt idx="7314">
                  <c:v>292</c:v>
                </c:pt>
                <c:pt idx="7315">
                  <c:v>292</c:v>
                </c:pt>
                <c:pt idx="7316">
                  <c:v>370</c:v>
                </c:pt>
                <c:pt idx="7317">
                  <c:v>370</c:v>
                </c:pt>
                <c:pt idx="7318">
                  <c:v>370</c:v>
                </c:pt>
                <c:pt idx="7319">
                  <c:v>292</c:v>
                </c:pt>
                <c:pt idx="7320">
                  <c:v>292</c:v>
                </c:pt>
                <c:pt idx="7321">
                  <c:v>470</c:v>
                </c:pt>
                <c:pt idx="7322">
                  <c:v>470</c:v>
                </c:pt>
                <c:pt idx="7323">
                  <c:v>292</c:v>
                </c:pt>
                <c:pt idx="7324">
                  <c:v>370</c:v>
                </c:pt>
                <c:pt idx="7325">
                  <c:v>370</c:v>
                </c:pt>
                <c:pt idx="7326">
                  <c:v>370</c:v>
                </c:pt>
                <c:pt idx="7327">
                  <c:v>370</c:v>
                </c:pt>
                <c:pt idx="7328">
                  <c:v>292</c:v>
                </c:pt>
                <c:pt idx="7329">
                  <c:v>292</c:v>
                </c:pt>
                <c:pt idx="7330">
                  <c:v>370</c:v>
                </c:pt>
                <c:pt idx="7331">
                  <c:v>370</c:v>
                </c:pt>
                <c:pt idx="7332">
                  <c:v>370</c:v>
                </c:pt>
                <c:pt idx="7333">
                  <c:v>292</c:v>
                </c:pt>
                <c:pt idx="7334">
                  <c:v>292</c:v>
                </c:pt>
                <c:pt idx="7335">
                  <c:v>470</c:v>
                </c:pt>
                <c:pt idx="7336">
                  <c:v>470</c:v>
                </c:pt>
                <c:pt idx="7337">
                  <c:v>292</c:v>
                </c:pt>
                <c:pt idx="7338">
                  <c:v>370</c:v>
                </c:pt>
                <c:pt idx="7339">
                  <c:v>370</c:v>
                </c:pt>
                <c:pt idx="7340">
                  <c:v>370</c:v>
                </c:pt>
                <c:pt idx="7341">
                  <c:v>370</c:v>
                </c:pt>
                <c:pt idx="7342">
                  <c:v>292</c:v>
                </c:pt>
                <c:pt idx="7343">
                  <c:v>292</c:v>
                </c:pt>
                <c:pt idx="7344">
                  <c:v>370</c:v>
                </c:pt>
                <c:pt idx="7345">
                  <c:v>370</c:v>
                </c:pt>
                <c:pt idx="7346">
                  <c:v>370</c:v>
                </c:pt>
                <c:pt idx="7347">
                  <c:v>292</c:v>
                </c:pt>
                <c:pt idx="7348">
                  <c:v>370</c:v>
                </c:pt>
                <c:pt idx="7349">
                  <c:v>370</c:v>
                </c:pt>
                <c:pt idx="7350">
                  <c:v>370</c:v>
                </c:pt>
                <c:pt idx="7351">
                  <c:v>370</c:v>
                </c:pt>
                <c:pt idx="7352">
                  <c:v>292</c:v>
                </c:pt>
                <c:pt idx="7353">
                  <c:v>292</c:v>
                </c:pt>
                <c:pt idx="7354">
                  <c:v>370</c:v>
                </c:pt>
                <c:pt idx="7355">
                  <c:v>370</c:v>
                </c:pt>
                <c:pt idx="7356">
                  <c:v>370</c:v>
                </c:pt>
                <c:pt idx="7357">
                  <c:v>250</c:v>
                </c:pt>
                <c:pt idx="7358">
                  <c:v>250</c:v>
                </c:pt>
                <c:pt idx="7359">
                  <c:v>425</c:v>
                </c:pt>
                <c:pt idx="7360">
                  <c:v>372</c:v>
                </c:pt>
                <c:pt idx="7361">
                  <c:v>250</c:v>
                </c:pt>
                <c:pt idx="7362">
                  <c:v>368</c:v>
                </c:pt>
                <c:pt idx="7363">
                  <c:v>250</c:v>
                </c:pt>
                <c:pt idx="7364">
                  <c:v>178</c:v>
                </c:pt>
                <c:pt idx="7365">
                  <c:v>250</c:v>
                </c:pt>
                <c:pt idx="7366">
                  <c:v>250</c:v>
                </c:pt>
                <c:pt idx="7367">
                  <c:v>368</c:v>
                </c:pt>
                <c:pt idx="7368">
                  <c:v>368</c:v>
                </c:pt>
                <c:pt idx="7369">
                  <c:v>250</c:v>
                </c:pt>
                <c:pt idx="7370">
                  <c:v>425</c:v>
                </c:pt>
                <c:pt idx="7371">
                  <c:v>178</c:v>
                </c:pt>
                <c:pt idx="7372">
                  <c:v>368</c:v>
                </c:pt>
                <c:pt idx="7373">
                  <c:v>250</c:v>
                </c:pt>
                <c:pt idx="7374">
                  <c:v>335</c:v>
                </c:pt>
                <c:pt idx="7375">
                  <c:v>250</c:v>
                </c:pt>
                <c:pt idx="7376">
                  <c:v>425</c:v>
                </c:pt>
                <c:pt idx="7377">
                  <c:v>335</c:v>
                </c:pt>
                <c:pt idx="7378">
                  <c:v>186</c:v>
                </c:pt>
                <c:pt idx="7379">
                  <c:v>250</c:v>
                </c:pt>
                <c:pt idx="7380">
                  <c:v>200</c:v>
                </c:pt>
                <c:pt idx="7381">
                  <c:v>420</c:v>
                </c:pt>
                <c:pt idx="7382">
                  <c:v>350</c:v>
                </c:pt>
                <c:pt idx="7383">
                  <c:v>250</c:v>
                </c:pt>
                <c:pt idx="7384">
                  <c:v>250</c:v>
                </c:pt>
                <c:pt idx="7385">
                  <c:v>345</c:v>
                </c:pt>
                <c:pt idx="7386">
                  <c:v>250</c:v>
                </c:pt>
                <c:pt idx="7387">
                  <c:v>425</c:v>
                </c:pt>
                <c:pt idx="7388">
                  <c:v>350</c:v>
                </c:pt>
                <c:pt idx="7389">
                  <c:v>283</c:v>
                </c:pt>
                <c:pt idx="7390">
                  <c:v>173</c:v>
                </c:pt>
                <c:pt idx="7391">
                  <c:v>173</c:v>
                </c:pt>
                <c:pt idx="7392">
                  <c:v>283</c:v>
                </c:pt>
                <c:pt idx="7393">
                  <c:v>173</c:v>
                </c:pt>
                <c:pt idx="7394">
                  <c:v>283</c:v>
                </c:pt>
                <c:pt idx="7395">
                  <c:v>283</c:v>
                </c:pt>
                <c:pt idx="7396">
                  <c:v>283</c:v>
                </c:pt>
                <c:pt idx="7397">
                  <c:v>283</c:v>
                </c:pt>
                <c:pt idx="7398">
                  <c:v>173</c:v>
                </c:pt>
                <c:pt idx="7399">
                  <c:v>283</c:v>
                </c:pt>
                <c:pt idx="7400">
                  <c:v>173</c:v>
                </c:pt>
                <c:pt idx="7401">
                  <c:v>283</c:v>
                </c:pt>
                <c:pt idx="7402">
                  <c:v>283</c:v>
                </c:pt>
                <c:pt idx="7403">
                  <c:v>283</c:v>
                </c:pt>
                <c:pt idx="7404">
                  <c:v>283</c:v>
                </c:pt>
                <c:pt idx="7405">
                  <c:v>173</c:v>
                </c:pt>
                <c:pt idx="7406">
                  <c:v>173</c:v>
                </c:pt>
                <c:pt idx="7407">
                  <c:v>283</c:v>
                </c:pt>
                <c:pt idx="7408">
                  <c:v>173</c:v>
                </c:pt>
                <c:pt idx="7409">
                  <c:v>173</c:v>
                </c:pt>
                <c:pt idx="7410">
                  <c:v>283</c:v>
                </c:pt>
                <c:pt idx="7411">
                  <c:v>283</c:v>
                </c:pt>
                <c:pt idx="7412">
                  <c:v>283</c:v>
                </c:pt>
                <c:pt idx="7413">
                  <c:v>283</c:v>
                </c:pt>
                <c:pt idx="7414">
                  <c:v>283</c:v>
                </c:pt>
                <c:pt idx="7415">
                  <c:v>173</c:v>
                </c:pt>
                <c:pt idx="7416">
                  <c:v>173</c:v>
                </c:pt>
                <c:pt idx="7417">
                  <c:v>283</c:v>
                </c:pt>
                <c:pt idx="7418">
                  <c:v>283</c:v>
                </c:pt>
                <c:pt idx="7419">
                  <c:v>173</c:v>
                </c:pt>
                <c:pt idx="7420">
                  <c:v>173</c:v>
                </c:pt>
                <c:pt idx="7421">
                  <c:v>283</c:v>
                </c:pt>
                <c:pt idx="7422">
                  <c:v>283</c:v>
                </c:pt>
                <c:pt idx="7423">
                  <c:v>283</c:v>
                </c:pt>
                <c:pt idx="7424">
                  <c:v>283</c:v>
                </c:pt>
                <c:pt idx="7425">
                  <c:v>283</c:v>
                </c:pt>
                <c:pt idx="7426">
                  <c:v>173</c:v>
                </c:pt>
                <c:pt idx="7427">
                  <c:v>173</c:v>
                </c:pt>
                <c:pt idx="7428">
                  <c:v>283</c:v>
                </c:pt>
                <c:pt idx="7429">
                  <c:v>283</c:v>
                </c:pt>
                <c:pt idx="7430">
                  <c:v>173</c:v>
                </c:pt>
                <c:pt idx="7431">
                  <c:v>173</c:v>
                </c:pt>
                <c:pt idx="7432">
                  <c:v>283</c:v>
                </c:pt>
                <c:pt idx="7433">
                  <c:v>283</c:v>
                </c:pt>
                <c:pt idx="7434">
                  <c:v>283</c:v>
                </c:pt>
                <c:pt idx="7435">
                  <c:v>283</c:v>
                </c:pt>
                <c:pt idx="7436">
                  <c:v>283</c:v>
                </c:pt>
                <c:pt idx="7437">
                  <c:v>173</c:v>
                </c:pt>
                <c:pt idx="7438">
                  <c:v>173</c:v>
                </c:pt>
                <c:pt idx="7439">
                  <c:v>283</c:v>
                </c:pt>
                <c:pt idx="7440">
                  <c:v>283</c:v>
                </c:pt>
                <c:pt idx="7441">
                  <c:v>173</c:v>
                </c:pt>
                <c:pt idx="7442">
                  <c:v>283</c:v>
                </c:pt>
                <c:pt idx="7443">
                  <c:v>283</c:v>
                </c:pt>
                <c:pt idx="7444">
                  <c:v>283</c:v>
                </c:pt>
                <c:pt idx="7445">
                  <c:v>173</c:v>
                </c:pt>
                <c:pt idx="7446">
                  <c:v>173</c:v>
                </c:pt>
                <c:pt idx="7447">
                  <c:v>283</c:v>
                </c:pt>
                <c:pt idx="7448">
                  <c:v>283</c:v>
                </c:pt>
                <c:pt idx="7449">
                  <c:v>173</c:v>
                </c:pt>
                <c:pt idx="7450">
                  <c:v>283</c:v>
                </c:pt>
                <c:pt idx="7451">
                  <c:v>283</c:v>
                </c:pt>
                <c:pt idx="7452">
                  <c:v>283</c:v>
                </c:pt>
                <c:pt idx="7453">
                  <c:v>283</c:v>
                </c:pt>
                <c:pt idx="7454">
                  <c:v>283</c:v>
                </c:pt>
                <c:pt idx="7455">
                  <c:v>283</c:v>
                </c:pt>
                <c:pt idx="7456">
                  <c:v>173</c:v>
                </c:pt>
                <c:pt idx="7457">
                  <c:v>283</c:v>
                </c:pt>
                <c:pt idx="7458">
                  <c:v>283</c:v>
                </c:pt>
                <c:pt idx="7459">
                  <c:v>283</c:v>
                </c:pt>
                <c:pt idx="7460">
                  <c:v>283</c:v>
                </c:pt>
                <c:pt idx="7461">
                  <c:v>235</c:v>
                </c:pt>
                <c:pt idx="7462">
                  <c:v>235</c:v>
                </c:pt>
                <c:pt idx="7463">
                  <c:v>173</c:v>
                </c:pt>
                <c:pt idx="7464">
                  <c:v>235</c:v>
                </c:pt>
                <c:pt idx="7465">
                  <c:v>235</c:v>
                </c:pt>
                <c:pt idx="7466">
                  <c:v>235</c:v>
                </c:pt>
                <c:pt idx="7467">
                  <c:v>235</c:v>
                </c:pt>
                <c:pt idx="7468">
                  <c:v>173</c:v>
                </c:pt>
                <c:pt idx="7469">
                  <c:v>235</c:v>
                </c:pt>
                <c:pt idx="7470">
                  <c:v>235</c:v>
                </c:pt>
                <c:pt idx="7471">
                  <c:v>283</c:v>
                </c:pt>
                <c:pt idx="7472">
                  <c:v>283</c:v>
                </c:pt>
                <c:pt idx="7473">
                  <c:v>283</c:v>
                </c:pt>
                <c:pt idx="7474">
                  <c:v>283</c:v>
                </c:pt>
                <c:pt idx="7475">
                  <c:v>283</c:v>
                </c:pt>
                <c:pt idx="7476">
                  <c:v>283</c:v>
                </c:pt>
                <c:pt idx="7477">
                  <c:v>283</c:v>
                </c:pt>
                <c:pt idx="7478">
                  <c:v>283</c:v>
                </c:pt>
                <c:pt idx="7479">
                  <c:v>283</c:v>
                </c:pt>
                <c:pt idx="7480">
                  <c:v>283</c:v>
                </c:pt>
                <c:pt idx="7481">
                  <c:v>283</c:v>
                </c:pt>
                <c:pt idx="7482">
                  <c:v>283</c:v>
                </c:pt>
                <c:pt idx="7483">
                  <c:v>283</c:v>
                </c:pt>
                <c:pt idx="7484">
                  <c:v>283</c:v>
                </c:pt>
                <c:pt idx="7485">
                  <c:v>283</c:v>
                </c:pt>
                <c:pt idx="7486">
                  <c:v>283</c:v>
                </c:pt>
                <c:pt idx="7487">
                  <c:v>283</c:v>
                </c:pt>
                <c:pt idx="7488">
                  <c:v>283</c:v>
                </c:pt>
                <c:pt idx="7489">
                  <c:v>283</c:v>
                </c:pt>
                <c:pt idx="7490">
                  <c:v>283</c:v>
                </c:pt>
                <c:pt idx="7491">
                  <c:v>283</c:v>
                </c:pt>
                <c:pt idx="7492">
                  <c:v>283</c:v>
                </c:pt>
                <c:pt idx="7493">
                  <c:v>283</c:v>
                </c:pt>
                <c:pt idx="7494">
                  <c:v>283</c:v>
                </c:pt>
                <c:pt idx="7495">
                  <c:v>283</c:v>
                </c:pt>
                <c:pt idx="7496">
                  <c:v>283</c:v>
                </c:pt>
                <c:pt idx="7497">
                  <c:v>283</c:v>
                </c:pt>
                <c:pt idx="7498">
                  <c:v>283</c:v>
                </c:pt>
                <c:pt idx="7499">
                  <c:v>283</c:v>
                </c:pt>
                <c:pt idx="7500">
                  <c:v>283</c:v>
                </c:pt>
                <c:pt idx="7501">
                  <c:v>283</c:v>
                </c:pt>
                <c:pt idx="7502">
                  <c:v>283</c:v>
                </c:pt>
                <c:pt idx="7503">
                  <c:v>283</c:v>
                </c:pt>
                <c:pt idx="7504">
                  <c:v>283</c:v>
                </c:pt>
                <c:pt idx="7505">
                  <c:v>283</c:v>
                </c:pt>
                <c:pt idx="7506">
                  <c:v>283</c:v>
                </c:pt>
                <c:pt idx="7507">
                  <c:v>283</c:v>
                </c:pt>
                <c:pt idx="7508">
                  <c:v>283</c:v>
                </c:pt>
                <c:pt idx="7509">
                  <c:v>283</c:v>
                </c:pt>
                <c:pt idx="7510">
                  <c:v>251</c:v>
                </c:pt>
                <c:pt idx="7511">
                  <c:v>197</c:v>
                </c:pt>
                <c:pt idx="7512">
                  <c:v>175</c:v>
                </c:pt>
                <c:pt idx="7513">
                  <c:v>197</c:v>
                </c:pt>
                <c:pt idx="7514">
                  <c:v>175</c:v>
                </c:pt>
                <c:pt idx="7515">
                  <c:v>197</c:v>
                </c:pt>
                <c:pt idx="7516">
                  <c:v>175</c:v>
                </c:pt>
                <c:pt idx="7517">
                  <c:v>197</c:v>
                </c:pt>
                <c:pt idx="7518">
                  <c:v>180</c:v>
                </c:pt>
                <c:pt idx="7519">
                  <c:v>215</c:v>
                </c:pt>
                <c:pt idx="7520">
                  <c:v>180</c:v>
                </c:pt>
                <c:pt idx="7521">
                  <c:v>215</c:v>
                </c:pt>
                <c:pt idx="7522">
                  <c:v>660</c:v>
                </c:pt>
                <c:pt idx="7523">
                  <c:v>660</c:v>
                </c:pt>
                <c:pt idx="7524">
                  <c:v>660</c:v>
                </c:pt>
                <c:pt idx="7525">
                  <c:v>660</c:v>
                </c:pt>
                <c:pt idx="7526">
                  <c:v>553</c:v>
                </c:pt>
                <c:pt idx="7527">
                  <c:v>788</c:v>
                </c:pt>
                <c:pt idx="7528">
                  <c:v>680</c:v>
                </c:pt>
                <c:pt idx="7529" formatCode="0">
                  <c:v>177.89473684210526</c:v>
                </c:pt>
                <c:pt idx="7530" formatCode="0">
                  <c:v>177.89473684210526</c:v>
                </c:pt>
                <c:pt idx="7531" formatCode="0">
                  <c:v>177.89473684210526</c:v>
                </c:pt>
                <c:pt idx="7532" formatCode="0">
                  <c:v>177.89473684210526</c:v>
                </c:pt>
                <c:pt idx="7533" formatCode="0">
                  <c:v>177.89473684210526</c:v>
                </c:pt>
                <c:pt idx="7534">
                  <c:v>180</c:v>
                </c:pt>
                <c:pt idx="7535">
                  <c:v>180</c:v>
                </c:pt>
                <c:pt idx="7536">
                  <c:v>180</c:v>
                </c:pt>
                <c:pt idx="7537">
                  <c:v>160</c:v>
                </c:pt>
                <c:pt idx="7538">
                  <c:v>180</c:v>
                </c:pt>
                <c:pt idx="7539">
                  <c:v>180</c:v>
                </c:pt>
                <c:pt idx="7540">
                  <c:v>180</c:v>
                </c:pt>
                <c:pt idx="7541">
                  <c:v>180</c:v>
                </c:pt>
                <c:pt idx="7542">
                  <c:v>180</c:v>
                </c:pt>
                <c:pt idx="7543">
                  <c:v>180</c:v>
                </c:pt>
                <c:pt idx="7544">
                  <c:v>180</c:v>
                </c:pt>
                <c:pt idx="7545">
                  <c:v>180</c:v>
                </c:pt>
                <c:pt idx="7546">
                  <c:v>180</c:v>
                </c:pt>
                <c:pt idx="7547">
                  <c:v>160</c:v>
                </c:pt>
                <c:pt idx="7548">
                  <c:v>180</c:v>
                </c:pt>
                <c:pt idx="7549">
                  <c:v>180</c:v>
                </c:pt>
                <c:pt idx="7550">
                  <c:v>180</c:v>
                </c:pt>
                <c:pt idx="7551">
                  <c:v>180</c:v>
                </c:pt>
                <c:pt idx="7552">
                  <c:v>180</c:v>
                </c:pt>
                <c:pt idx="7553">
                  <c:v>160</c:v>
                </c:pt>
                <c:pt idx="7554">
                  <c:v>160</c:v>
                </c:pt>
                <c:pt idx="7555">
                  <c:v>160</c:v>
                </c:pt>
                <c:pt idx="7556">
                  <c:v>164</c:v>
                </c:pt>
                <c:pt idx="7557">
                  <c:v>160</c:v>
                </c:pt>
                <c:pt idx="7558">
                  <c:v>160</c:v>
                </c:pt>
                <c:pt idx="7559">
                  <c:v>160</c:v>
                </c:pt>
                <c:pt idx="7560">
                  <c:v>164</c:v>
                </c:pt>
                <c:pt idx="7561">
                  <c:v>160</c:v>
                </c:pt>
                <c:pt idx="7562">
                  <c:v>135</c:v>
                </c:pt>
                <c:pt idx="7563">
                  <c:v>135</c:v>
                </c:pt>
                <c:pt idx="7564">
                  <c:v>135</c:v>
                </c:pt>
                <c:pt idx="7565">
                  <c:v>160</c:v>
                </c:pt>
                <c:pt idx="7566">
                  <c:v>135</c:v>
                </c:pt>
                <c:pt idx="7567">
                  <c:v>135</c:v>
                </c:pt>
                <c:pt idx="7568">
                  <c:v>135</c:v>
                </c:pt>
                <c:pt idx="7569">
                  <c:v>135</c:v>
                </c:pt>
                <c:pt idx="7570">
                  <c:v>135</c:v>
                </c:pt>
                <c:pt idx="7571">
                  <c:v>135</c:v>
                </c:pt>
                <c:pt idx="7572">
                  <c:v>160</c:v>
                </c:pt>
                <c:pt idx="7573">
                  <c:v>135</c:v>
                </c:pt>
                <c:pt idx="7574">
                  <c:v>135</c:v>
                </c:pt>
                <c:pt idx="7575">
                  <c:v>135</c:v>
                </c:pt>
                <c:pt idx="7576">
                  <c:v>160</c:v>
                </c:pt>
                <c:pt idx="7577">
                  <c:v>160</c:v>
                </c:pt>
                <c:pt idx="7578">
                  <c:v>135</c:v>
                </c:pt>
                <c:pt idx="7579">
                  <c:v>101</c:v>
                </c:pt>
                <c:pt idx="7580">
                  <c:v>101</c:v>
                </c:pt>
                <c:pt idx="7581">
                  <c:v>101</c:v>
                </c:pt>
                <c:pt idx="7582">
                  <c:v>101</c:v>
                </c:pt>
                <c:pt idx="7583">
                  <c:v>160</c:v>
                </c:pt>
                <c:pt idx="7584">
                  <c:v>101</c:v>
                </c:pt>
                <c:pt idx="7585">
                  <c:v>101</c:v>
                </c:pt>
                <c:pt idx="7586">
                  <c:v>101</c:v>
                </c:pt>
                <c:pt idx="7587">
                  <c:v>101</c:v>
                </c:pt>
                <c:pt idx="7588">
                  <c:v>135</c:v>
                </c:pt>
                <c:pt idx="7589">
                  <c:v>101</c:v>
                </c:pt>
                <c:pt idx="7590">
                  <c:v>101</c:v>
                </c:pt>
                <c:pt idx="7591">
                  <c:v>101</c:v>
                </c:pt>
                <c:pt idx="7592">
                  <c:v>160</c:v>
                </c:pt>
                <c:pt idx="7593">
                  <c:v>101</c:v>
                </c:pt>
                <c:pt idx="7594">
                  <c:v>101</c:v>
                </c:pt>
                <c:pt idx="7595">
                  <c:v>101</c:v>
                </c:pt>
                <c:pt idx="7596">
                  <c:v>160</c:v>
                </c:pt>
                <c:pt idx="7597">
                  <c:v>160</c:v>
                </c:pt>
                <c:pt idx="7598">
                  <c:v>135</c:v>
                </c:pt>
                <c:pt idx="7599">
                  <c:v>101</c:v>
                </c:pt>
                <c:pt idx="7600">
                  <c:v>101</c:v>
                </c:pt>
                <c:pt idx="7601">
                  <c:v>160</c:v>
                </c:pt>
                <c:pt idx="7602">
                  <c:v>101</c:v>
                </c:pt>
                <c:pt idx="7603">
                  <c:v>101</c:v>
                </c:pt>
                <c:pt idx="7604">
                  <c:v>101</c:v>
                </c:pt>
                <c:pt idx="7605">
                  <c:v>160</c:v>
                </c:pt>
                <c:pt idx="7606">
                  <c:v>160</c:v>
                </c:pt>
                <c:pt idx="7607">
                  <c:v>135</c:v>
                </c:pt>
                <c:pt idx="7608">
                  <c:v>135</c:v>
                </c:pt>
                <c:pt idx="7609">
                  <c:v>101</c:v>
                </c:pt>
                <c:pt idx="7610">
                  <c:v>101</c:v>
                </c:pt>
                <c:pt idx="7611">
                  <c:v>101</c:v>
                </c:pt>
                <c:pt idx="7612">
                  <c:v>101</c:v>
                </c:pt>
                <c:pt idx="7613">
                  <c:v>101</c:v>
                </c:pt>
                <c:pt idx="7614">
                  <c:v>160</c:v>
                </c:pt>
                <c:pt idx="7615">
                  <c:v>101</c:v>
                </c:pt>
                <c:pt idx="7616">
                  <c:v>101</c:v>
                </c:pt>
                <c:pt idx="7617">
                  <c:v>101</c:v>
                </c:pt>
                <c:pt idx="7618">
                  <c:v>101</c:v>
                </c:pt>
                <c:pt idx="7619">
                  <c:v>101</c:v>
                </c:pt>
                <c:pt idx="7620">
                  <c:v>101</c:v>
                </c:pt>
                <c:pt idx="7621">
                  <c:v>101</c:v>
                </c:pt>
                <c:pt idx="7622">
                  <c:v>101</c:v>
                </c:pt>
                <c:pt idx="7623">
                  <c:v>160</c:v>
                </c:pt>
                <c:pt idx="7624">
                  <c:v>101</c:v>
                </c:pt>
                <c:pt idx="7625">
                  <c:v>101</c:v>
                </c:pt>
                <c:pt idx="7626">
                  <c:v>160</c:v>
                </c:pt>
                <c:pt idx="7627">
                  <c:v>160</c:v>
                </c:pt>
                <c:pt idx="7628">
                  <c:v>160</c:v>
                </c:pt>
                <c:pt idx="7629">
                  <c:v>160</c:v>
                </c:pt>
                <c:pt idx="7630">
                  <c:v>160</c:v>
                </c:pt>
                <c:pt idx="7631">
                  <c:v>160</c:v>
                </c:pt>
                <c:pt idx="7632">
                  <c:v>160</c:v>
                </c:pt>
                <c:pt idx="7633">
                  <c:v>160</c:v>
                </c:pt>
                <c:pt idx="7634">
                  <c:v>160</c:v>
                </c:pt>
                <c:pt idx="7635">
                  <c:v>160</c:v>
                </c:pt>
                <c:pt idx="7636">
                  <c:v>160</c:v>
                </c:pt>
                <c:pt idx="7637">
                  <c:v>160</c:v>
                </c:pt>
                <c:pt idx="7638">
                  <c:v>160</c:v>
                </c:pt>
                <c:pt idx="7639">
                  <c:v>160</c:v>
                </c:pt>
                <c:pt idx="7640">
                  <c:v>160</c:v>
                </c:pt>
                <c:pt idx="7641">
                  <c:v>160</c:v>
                </c:pt>
                <c:pt idx="7642">
                  <c:v>160</c:v>
                </c:pt>
                <c:pt idx="7643">
                  <c:v>160</c:v>
                </c:pt>
                <c:pt idx="7644">
                  <c:v>160</c:v>
                </c:pt>
                <c:pt idx="7645">
                  <c:v>160</c:v>
                </c:pt>
                <c:pt idx="7646">
                  <c:v>160</c:v>
                </c:pt>
                <c:pt idx="7647">
                  <c:v>111</c:v>
                </c:pt>
                <c:pt idx="7648">
                  <c:v>111</c:v>
                </c:pt>
                <c:pt idx="7649">
                  <c:v>111</c:v>
                </c:pt>
                <c:pt idx="7650">
                  <c:v>111</c:v>
                </c:pt>
                <c:pt idx="7651">
                  <c:v>111</c:v>
                </c:pt>
                <c:pt idx="7652">
                  <c:v>111</c:v>
                </c:pt>
                <c:pt idx="7653">
                  <c:v>270</c:v>
                </c:pt>
                <c:pt idx="7654">
                  <c:v>270</c:v>
                </c:pt>
                <c:pt idx="7655">
                  <c:v>270</c:v>
                </c:pt>
                <c:pt idx="7656">
                  <c:v>270</c:v>
                </c:pt>
                <c:pt idx="7657">
                  <c:v>270</c:v>
                </c:pt>
                <c:pt idx="7658">
                  <c:v>270</c:v>
                </c:pt>
                <c:pt idx="7659">
                  <c:v>270</c:v>
                </c:pt>
                <c:pt idx="7660">
                  <c:v>270</c:v>
                </c:pt>
                <c:pt idx="7661">
                  <c:v>270</c:v>
                </c:pt>
                <c:pt idx="7662">
                  <c:v>270</c:v>
                </c:pt>
                <c:pt idx="7663">
                  <c:v>270</c:v>
                </c:pt>
                <c:pt idx="7664">
                  <c:v>270</c:v>
                </c:pt>
                <c:pt idx="7665">
                  <c:v>270</c:v>
                </c:pt>
                <c:pt idx="7666">
                  <c:v>207</c:v>
                </c:pt>
                <c:pt idx="7667">
                  <c:v>207</c:v>
                </c:pt>
                <c:pt idx="7668">
                  <c:v>207</c:v>
                </c:pt>
                <c:pt idx="7669">
                  <c:v>143</c:v>
                </c:pt>
                <c:pt idx="7670">
                  <c:v>143</c:v>
                </c:pt>
                <c:pt idx="7671">
                  <c:v>207</c:v>
                </c:pt>
                <c:pt idx="7672">
                  <c:v>207</c:v>
                </c:pt>
                <c:pt idx="7673">
                  <c:v>143</c:v>
                </c:pt>
                <c:pt idx="7674">
                  <c:v>143</c:v>
                </c:pt>
                <c:pt idx="7675">
                  <c:v>207</c:v>
                </c:pt>
                <c:pt idx="7676">
                  <c:v>207</c:v>
                </c:pt>
                <c:pt idx="7677">
                  <c:v>207</c:v>
                </c:pt>
                <c:pt idx="7678">
                  <c:v>207</c:v>
                </c:pt>
                <c:pt idx="7679">
                  <c:v>207</c:v>
                </c:pt>
                <c:pt idx="7680">
                  <c:v>207</c:v>
                </c:pt>
                <c:pt idx="7681">
                  <c:v>207</c:v>
                </c:pt>
                <c:pt idx="7682">
                  <c:v>207</c:v>
                </c:pt>
                <c:pt idx="7683">
                  <c:v>143</c:v>
                </c:pt>
                <c:pt idx="7684">
                  <c:v>143</c:v>
                </c:pt>
                <c:pt idx="7685">
                  <c:v>143</c:v>
                </c:pt>
                <c:pt idx="7686">
                  <c:v>143</c:v>
                </c:pt>
                <c:pt idx="7687">
                  <c:v>143</c:v>
                </c:pt>
                <c:pt idx="7688">
                  <c:v>207</c:v>
                </c:pt>
                <c:pt idx="7689">
                  <c:v>207</c:v>
                </c:pt>
                <c:pt idx="7690">
                  <c:v>143</c:v>
                </c:pt>
                <c:pt idx="7691">
                  <c:v>143</c:v>
                </c:pt>
                <c:pt idx="7692">
                  <c:v>148</c:v>
                </c:pt>
                <c:pt idx="7693">
                  <c:v>148</c:v>
                </c:pt>
                <c:pt idx="7694">
                  <c:v>148</c:v>
                </c:pt>
                <c:pt idx="7695">
                  <c:v>148</c:v>
                </c:pt>
                <c:pt idx="7696">
                  <c:v>148</c:v>
                </c:pt>
                <c:pt idx="7697">
                  <c:v>148</c:v>
                </c:pt>
                <c:pt idx="7698">
                  <c:v>207</c:v>
                </c:pt>
                <c:pt idx="7699">
                  <c:v>207</c:v>
                </c:pt>
                <c:pt idx="7700">
                  <c:v>207</c:v>
                </c:pt>
                <c:pt idx="7701">
                  <c:v>207</c:v>
                </c:pt>
                <c:pt idx="7702">
                  <c:v>207</c:v>
                </c:pt>
                <c:pt idx="7703">
                  <c:v>207</c:v>
                </c:pt>
                <c:pt idx="7704">
                  <c:v>207</c:v>
                </c:pt>
                <c:pt idx="7705">
                  <c:v>143</c:v>
                </c:pt>
                <c:pt idx="7706">
                  <c:v>143</c:v>
                </c:pt>
                <c:pt idx="7707">
                  <c:v>143</c:v>
                </c:pt>
                <c:pt idx="7708">
                  <c:v>143</c:v>
                </c:pt>
                <c:pt idx="7709">
                  <c:v>148</c:v>
                </c:pt>
                <c:pt idx="7710">
                  <c:v>148</c:v>
                </c:pt>
                <c:pt idx="7711">
                  <c:v>148</c:v>
                </c:pt>
                <c:pt idx="7712">
                  <c:v>143</c:v>
                </c:pt>
                <c:pt idx="7713">
                  <c:v>143</c:v>
                </c:pt>
                <c:pt idx="7714">
                  <c:v>148</c:v>
                </c:pt>
                <c:pt idx="7715">
                  <c:v>148</c:v>
                </c:pt>
                <c:pt idx="7716">
                  <c:v>148</c:v>
                </c:pt>
                <c:pt idx="7717">
                  <c:v>148</c:v>
                </c:pt>
                <c:pt idx="7718">
                  <c:v>148</c:v>
                </c:pt>
                <c:pt idx="7719">
                  <c:v>148</c:v>
                </c:pt>
                <c:pt idx="7720">
                  <c:v>207</c:v>
                </c:pt>
                <c:pt idx="7721">
                  <c:v>207</c:v>
                </c:pt>
                <c:pt idx="7722">
                  <c:v>207</c:v>
                </c:pt>
                <c:pt idx="7723">
                  <c:v>207</c:v>
                </c:pt>
                <c:pt idx="7724">
                  <c:v>207</c:v>
                </c:pt>
                <c:pt idx="7725">
                  <c:v>207</c:v>
                </c:pt>
                <c:pt idx="7726">
                  <c:v>207</c:v>
                </c:pt>
                <c:pt idx="7727">
                  <c:v>207</c:v>
                </c:pt>
                <c:pt idx="7728">
                  <c:v>143</c:v>
                </c:pt>
                <c:pt idx="7729">
                  <c:v>143</c:v>
                </c:pt>
                <c:pt idx="7730">
                  <c:v>143</c:v>
                </c:pt>
                <c:pt idx="7731">
                  <c:v>143</c:v>
                </c:pt>
                <c:pt idx="7732">
                  <c:v>143</c:v>
                </c:pt>
                <c:pt idx="7733">
                  <c:v>148</c:v>
                </c:pt>
                <c:pt idx="7734">
                  <c:v>148</c:v>
                </c:pt>
                <c:pt idx="7735">
                  <c:v>148</c:v>
                </c:pt>
                <c:pt idx="7736">
                  <c:v>148</c:v>
                </c:pt>
                <c:pt idx="7737">
                  <c:v>143</c:v>
                </c:pt>
                <c:pt idx="7738">
                  <c:v>143</c:v>
                </c:pt>
                <c:pt idx="7739">
                  <c:v>143</c:v>
                </c:pt>
                <c:pt idx="7740">
                  <c:v>207</c:v>
                </c:pt>
                <c:pt idx="7741">
                  <c:v>143</c:v>
                </c:pt>
                <c:pt idx="7742">
                  <c:v>143</c:v>
                </c:pt>
                <c:pt idx="7743">
                  <c:v>148</c:v>
                </c:pt>
                <c:pt idx="7744">
                  <c:v>148</c:v>
                </c:pt>
                <c:pt idx="7745">
                  <c:v>143</c:v>
                </c:pt>
                <c:pt idx="7746">
                  <c:v>143</c:v>
                </c:pt>
                <c:pt idx="7747">
                  <c:v>148</c:v>
                </c:pt>
                <c:pt idx="7748">
                  <c:v>148</c:v>
                </c:pt>
                <c:pt idx="7749">
                  <c:v>148</c:v>
                </c:pt>
                <c:pt idx="7750">
                  <c:v>148</c:v>
                </c:pt>
                <c:pt idx="7751">
                  <c:v>148</c:v>
                </c:pt>
                <c:pt idx="7752">
                  <c:v>148</c:v>
                </c:pt>
                <c:pt idx="7753">
                  <c:v>148</c:v>
                </c:pt>
                <c:pt idx="7754">
                  <c:v>148</c:v>
                </c:pt>
                <c:pt idx="7755">
                  <c:v>207</c:v>
                </c:pt>
                <c:pt idx="7756">
                  <c:v>207</c:v>
                </c:pt>
                <c:pt idx="7757">
                  <c:v>207</c:v>
                </c:pt>
                <c:pt idx="7758">
                  <c:v>207</c:v>
                </c:pt>
                <c:pt idx="7759">
                  <c:v>143</c:v>
                </c:pt>
                <c:pt idx="7760">
                  <c:v>143</c:v>
                </c:pt>
                <c:pt idx="7761">
                  <c:v>148</c:v>
                </c:pt>
                <c:pt idx="7762">
                  <c:v>148</c:v>
                </c:pt>
                <c:pt idx="7763">
                  <c:v>207</c:v>
                </c:pt>
                <c:pt idx="7764">
                  <c:v>207</c:v>
                </c:pt>
                <c:pt idx="7765">
                  <c:v>207</c:v>
                </c:pt>
                <c:pt idx="7766">
                  <c:v>207</c:v>
                </c:pt>
                <c:pt idx="7767">
                  <c:v>143</c:v>
                </c:pt>
                <c:pt idx="7768">
                  <c:v>143</c:v>
                </c:pt>
                <c:pt idx="7769">
                  <c:v>148</c:v>
                </c:pt>
                <c:pt idx="7770">
                  <c:v>148</c:v>
                </c:pt>
                <c:pt idx="7771">
                  <c:v>143</c:v>
                </c:pt>
                <c:pt idx="7772">
                  <c:v>143</c:v>
                </c:pt>
                <c:pt idx="7773">
                  <c:v>148</c:v>
                </c:pt>
                <c:pt idx="7774">
                  <c:v>148</c:v>
                </c:pt>
                <c:pt idx="7775">
                  <c:v>148</c:v>
                </c:pt>
                <c:pt idx="7776">
                  <c:v>148</c:v>
                </c:pt>
                <c:pt idx="7777">
                  <c:v>148</c:v>
                </c:pt>
                <c:pt idx="7778">
                  <c:v>148</c:v>
                </c:pt>
                <c:pt idx="7779">
                  <c:v>148</c:v>
                </c:pt>
                <c:pt idx="7780">
                  <c:v>148</c:v>
                </c:pt>
                <c:pt idx="7781">
                  <c:v>207</c:v>
                </c:pt>
                <c:pt idx="7782">
                  <c:v>207</c:v>
                </c:pt>
                <c:pt idx="7783">
                  <c:v>207</c:v>
                </c:pt>
                <c:pt idx="7784">
                  <c:v>207</c:v>
                </c:pt>
                <c:pt idx="7785">
                  <c:v>148</c:v>
                </c:pt>
                <c:pt idx="7786">
                  <c:v>148</c:v>
                </c:pt>
                <c:pt idx="7787">
                  <c:v>148</c:v>
                </c:pt>
                <c:pt idx="7788">
                  <c:v>148</c:v>
                </c:pt>
                <c:pt idx="7789">
                  <c:v>207</c:v>
                </c:pt>
                <c:pt idx="7790">
                  <c:v>207</c:v>
                </c:pt>
                <c:pt idx="7791">
                  <c:v>148</c:v>
                </c:pt>
                <c:pt idx="7792">
                  <c:v>148</c:v>
                </c:pt>
                <c:pt idx="7793">
                  <c:v>148</c:v>
                </c:pt>
                <c:pt idx="7794">
                  <c:v>148</c:v>
                </c:pt>
                <c:pt idx="7795">
                  <c:v>148</c:v>
                </c:pt>
                <c:pt idx="7796">
                  <c:v>148</c:v>
                </c:pt>
                <c:pt idx="7797">
                  <c:v>148</c:v>
                </c:pt>
                <c:pt idx="7798">
                  <c:v>143</c:v>
                </c:pt>
                <c:pt idx="7799">
                  <c:v>143</c:v>
                </c:pt>
                <c:pt idx="7800">
                  <c:v>207</c:v>
                </c:pt>
                <c:pt idx="7801">
                  <c:v>207</c:v>
                </c:pt>
                <c:pt idx="7802">
                  <c:v>207</c:v>
                </c:pt>
                <c:pt idx="7803">
                  <c:v>207</c:v>
                </c:pt>
                <c:pt idx="7804">
                  <c:v>207</c:v>
                </c:pt>
                <c:pt idx="7805">
                  <c:v>207</c:v>
                </c:pt>
                <c:pt idx="7806">
                  <c:v>148</c:v>
                </c:pt>
                <c:pt idx="7807">
                  <c:v>148</c:v>
                </c:pt>
                <c:pt idx="7808">
                  <c:v>148</c:v>
                </c:pt>
                <c:pt idx="7809">
                  <c:v>207</c:v>
                </c:pt>
                <c:pt idx="7810">
                  <c:v>207</c:v>
                </c:pt>
                <c:pt idx="7811">
                  <c:v>207</c:v>
                </c:pt>
                <c:pt idx="7812">
                  <c:v>148</c:v>
                </c:pt>
                <c:pt idx="7813">
                  <c:v>148</c:v>
                </c:pt>
                <c:pt idx="7814">
                  <c:v>148</c:v>
                </c:pt>
                <c:pt idx="7815">
                  <c:v>154</c:v>
                </c:pt>
                <c:pt idx="7816">
                  <c:v>154</c:v>
                </c:pt>
                <c:pt idx="7817">
                  <c:v>154</c:v>
                </c:pt>
                <c:pt idx="7818">
                  <c:v>154</c:v>
                </c:pt>
                <c:pt idx="7819">
                  <c:v>154</c:v>
                </c:pt>
                <c:pt idx="7820">
                  <c:v>154</c:v>
                </c:pt>
                <c:pt idx="7821">
                  <c:v>154</c:v>
                </c:pt>
                <c:pt idx="7822">
                  <c:v>143</c:v>
                </c:pt>
                <c:pt idx="7823">
                  <c:v>143</c:v>
                </c:pt>
                <c:pt idx="7824">
                  <c:v>207</c:v>
                </c:pt>
                <c:pt idx="7825">
                  <c:v>207</c:v>
                </c:pt>
                <c:pt idx="7826">
                  <c:v>207</c:v>
                </c:pt>
                <c:pt idx="7827">
                  <c:v>207</c:v>
                </c:pt>
                <c:pt idx="7828">
                  <c:v>207</c:v>
                </c:pt>
                <c:pt idx="7829">
                  <c:v>207</c:v>
                </c:pt>
                <c:pt idx="7830">
                  <c:v>154</c:v>
                </c:pt>
                <c:pt idx="7831">
                  <c:v>154</c:v>
                </c:pt>
                <c:pt idx="7832">
                  <c:v>154</c:v>
                </c:pt>
                <c:pt idx="7833">
                  <c:v>207</c:v>
                </c:pt>
                <c:pt idx="7834">
                  <c:v>207</c:v>
                </c:pt>
                <c:pt idx="7835">
                  <c:v>207</c:v>
                </c:pt>
                <c:pt idx="7836">
                  <c:v>154</c:v>
                </c:pt>
                <c:pt idx="7837">
                  <c:v>154</c:v>
                </c:pt>
                <c:pt idx="7838">
                  <c:v>154</c:v>
                </c:pt>
                <c:pt idx="7839">
                  <c:v>154</c:v>
                </c:pt>
                <c:pt idx="7840">
                  <c:v>135</c:v>
                </c:pt>
                <c:pt idx="7841">
                  <c:v>154</c:v>
                </c:pt>
                <c:pt idx="7842">
                  <c:v>154</c:v>
                </c:pt>
                <c:pt idx="7843">
                  <c:v>154</c:v>
                </c:pt>
                <c:pt idx="7844">
                  <c:v>154</c:v>
                </c:pt>
                <c:pt idx="7845">
                  <c:v>154</c:v>
                </c:pt>
                <c:pt idx="7846">
                  <c:v>154</c:v>
                </c:pt>
                <c:pt idx="7847">
                  <c:v>135</c:v>
                </c:pt>
                <c:pt idx="7848">
                  <c:v>135</c:v>
                </c:pt>
                <c:pt idx="7849">
                  <c:v>207</c:v>
                </c:pt>
                <c:pt idx="7850">
                  <c:v>207</c:v>
                </c:pt>
                <c:pt idx="7851">
                  <c:v>207</c:v>
                </c:pt>
                <c:pt idx="7852">
                  <c:v>207</c:v>
                </c:pt>
                <c:pt idx="7853">
                  <c:v>207</c:v>
                </c:pt>
                <c:pt idx="7854">
                  <c:v>207</c:v>
                </c:pt>
                <c:pt idx="7855">
                  <c:v>207</c:v>
                </c:pt>
                <c:pt idx="7856">
                  <c:v>154</c:v>
                </c:pt>
                <c:pt idx="7857">
                  <c:v>154</c:v>
                </c:pt>
                <c:pt idx="7858">
                  <c:v>154</c:v>
                </c:pt>
                <c:pt idx="7859">
                  <c:v>154</c:v>
                </c:pt>
                <c:pt idx="7860">
                  <c:v>154</c:v>
                </c:pt>
                <c:pt idx="7861">
                  <c:v>207</c:v>
                </c:pt>
                <c:pt idx="7862">
                  <c:v>207</c:v>
                </c:pt>
                <c:pt idx="7863">
                  <c:v>154</c:v>
                </c:pt>
                <c:pt idx="7864">
                  <c:v>154</c:v>
                </c:pt>
                <c:pt idx="7865">
                  <c:v>154</c:v>
                </c:pt>
                <c:pt idx="7866">
                  <c:v>154</c:v>
                </c:pt>
                <c:pt idx="7867">
                  <c:v>154</c:v>
                </c:pt>
                <c:pt idx="7868">
                  <c:v>135</c:v>
                </c:pt>
                <c:pt idx="7869">
                  <c:v>135</c:v>
                </c:pt>
                <c:pt idx="7870">
                  <c:v>207</c:v>
                </c:pt>
                <c:pt idx="7871">
                  <c:v>207</c:v>
                </c:pt>
                <c:pt idx="7872">
                  <c:v>207</c:v>
                </c:pt>
                <c:pt idx="7873">
                  <c:v>207</c:v>
                </c:pt>
                <c:pt idx="7874">
                  <c:v>207</c:v>
                </c:pt>
                <c:pt idx="7875">
                  <c:v>207</c:v>
                </c:pt>
                <c:pt idx="7876">
                  <c:v>150</c:v>
                </c:pt>
                <c:pt idx="7877">
                  <c:v>150</c:v>
                </c:pt>
                <c:pt idx="7878">
                  <c:v>150</c:v>
                </c:pt>
                <c:pt idx="7879">
                  <c:v>207</c:v>
                </c:pt>
                <c:pt idx="7880">
                  <c:v>207</c:v>
                </c:pt>
                <c:pt idx="7881">
                  <c:v>207</c:v>
                </c:pt>
                <c:pt idx="7882">
                  <c:v>207</c:v>
                </c:pt>
                <c:pt idx="7883">
                  <c:v>207</c:v>
                </c:pt>
                <c:pt idx="7884">
                  <c:v>207</c:v>
                </c:pt>
                <c:pt idx="7885">
                  <c:v>207</c:v>
                </c:pt>
                <c:pt idx="7886">
                  <c:v>150</c:v>
                </c:pt>
                <c:pt idx="7887">
                  <c:v>150</c:v>
                </c:pt>
                <c:pt idx="7888">
                  <c:v>150</c:v>
                </c:pt>
                <c:pt idx="7889">
                  <c:v>150</c:v>
                </c:pt>
                <c:pt idx="7890">
                  <c:v>207</c:v>
                </c:pt>
                <c:pt idx="7891">
                  <c:v>150</c:v>
                </c:pt>
                <c:pt idx="7892">
                  <c:v>150</c:v>
                </c:pt>
                <c:pt idx="7893">
                  <c:v>150</c:v>
                </c:pt>
                <c:pt idx="7894">
                  <c:v>135</c:v>
                </c:pt>
                <c:pt idx="7895">
                  <c:v>135</c:v>
                </c:pt>
                <c:pt idx="7896">
                  <c:v>150</c:v>
                </c:pt>
                <c:pt idx="7897">
                  <c:v>150</c:v>
                </c:pt>
                <c:pt idx="7898">
                  <c:v>207</c:v>
                </c:pt>
                <c:pt idx="7899">
                  <c:v>207</c:v>
                </c:pt>
                <c:pt idx="7900">
                  <c:v>150</c:v>
                </c:pt>
                <c:pt idx="7901">
                  <c:v>150</c:v>
                </c:pt>
                <c:pt idx="7902">
                  <c:v>119</c:v>
                </c:pt>
                <c:pt idx="7903">
                  <c:v>119</c:v>
                </c:pt>
                <c:pt idx="7904">
                  <c:v>135</c:v>
                </c:pt>
                <c:pt idx="7905">
                  <c:v>135</c:v>
                </c:pt>
                <c:pt idx="7906">
                  <c:v>207</c:v>
                </c:pt>
                <c:pt idx="7907">
                  <c:v>150</c:v>
                </c:pt>
                <c:pt idx="7908">
                  <c:v>150</c:v>
                </c:pt>
                <c:pt idx="7909">
                  <c:v>150</c:v>
                </c:pt>
                <c:pt idx="7910">
                  <c:v>150</c:v>
                </c:pt>
                <c:pt idx="7911">
                  <c:v>150</c:v>
                </c:pt>
                <c:pt idx="7912">
                  <c:v>119</c:v>
                </c:pt>
                <c:pt idx="7913">
                  <c:v>119</c:v>
                </c:pt>
                <c:pt idx="7914">
                  <c:v>119</c:v>
                </c:pt>
                <c:pt idx="7915">
                  <c:v>135</c:v>
                </c:pt>
                <c:pt idx="7916">
                  <c:v>135</c:v>
                </c:pt>
                <c:pt idx="7917">
                  <c:v>145</c:v>
                </c:pt>
                <c:pt idx="7918">
                  <c:v>119</c:v>
                </c:pt>
                <c:pt idx="7919">
                  <c:v>119</c:v>
                </c:pt>
                <c:pt idx="7920">
                  <c:v>145</c:v>
                </c:pt>
                <c:pt idx="7921">
                  <c:v>145</c:v>
                </c:pt>
                <c:pt idx="7922">
                  <c:v>119</c:v>
                </c:pt>
                <c:pt idx="7923">
                  <c:v>119</c:v>
                </c:pt>
                <c:pt idx="7924">
                  <c:v>145</c:v>
                </c:pt>
                <c:pt idx="7925">
                  <c:v>145</c:v>
                </c:pt>
                <c:pt idx="7926">
                  <c:v>119</c:v>
                </c:pt>
                <c:pt idx="7927">
                  <c:v>119</c:v>
                </c:pt>
                <c:pt idx="7928">
                  <c:v>145</c:v>
                </c:pt>
                <c:pt idx="7929">
                  <c:v>152</c:v>
                </c:pt>
                <c:pt idx="7930">
                  <c:v>119</c:v>
                </c:pt>
                <c:pt idx="7931">
                  <c:v>119</c:v>
                </c:pt>
                <c:pt idx="7932">
                  <c:v>152</c:v>
                </c:pt>
                <c:pt idx="7933">
                  <c:v>152</c:v>
                </c:pt>
                <c:pt idx="7934">
                  <c:v>119</c:v>
                </c:pt>
                <c:pt idx="7935">
                  <c:v>119</c:v>
                </c:pt>
                <c:pt idx="7936">
                  <c:v>152</c:v>
                </c:pt>
                <c:pt idx="7937">
                  <c:v>152</c:v>
                </c:pt>
                <c:pt idx="7938">
                  <c:v>119</c:v>
                </c:pt>
                <c:pt idx="7939">
                  <c:v>119</c:v>
                </c:pt>
                <c:pt idx="7940">
                  <c:v>152</c:v>
                </c:pt>
                <c:pt idx="7941">
                  <c:v>150</c:v>
                </c:pt>
                <c:pt idx="7942">
                  <c:v>119</c:v>
                </c:pt>
                <c:pt idx="7943">
                  <c:v>119</c:v>
                </c:pt>
                <c:pt idx="7944">
                  <c:v>150</c:v>
                </c:pt>
                <c:pt idx="7945">
                  <c:v>150</c:v>
                </c:pt>
                <c:pt idx="7946">
                  <c:v>150</c:v>
                </c:pt>
                <c:pt idx="7947">
                  <c:v>150</c:v>
                </c:pt>
                <c:pt idx="7948">
                  <c:v>119</c:v>
                </c:pt>
                <c:pt idx="7949">
                  <c:v>119</c:v>
                </c:pt>
                <c:pt idx="7950">
                  <c:v>150</c:v>
                </c:pt>
                <c:pt idx="7951">
                  <c:v>150</c:v>
                </c:pt>
                <c:pt idx="7952">
                  <c:v>119</c:v>
                </c:pt>
                <c:pt idx="7953">
                  <c:v>119</c:v>
                </c:pt>
                <c:pt idx="7954">
                  <c:v>119</c:v>
                </c:pt>
                <c:pt idx="7955">
                  <c:v>150</c:v>
                </c:pt>
                <c:pt idx="7956">
                  <c:v>150</c:v>
                </c:pt>
                <c:pt idx="7957">
                  <c:v>147</c:v>
                </c:pt>
                <c:pt idx="7958">
                  <c:v>112</c:v>
                </c:pt>
                <c:pt idx="7959">
                  <c:v>147</c:v>
                </c:pt>
                <c:pt idx="7960">
                  <c:v>112</c:v>
                </c:pt>
                <c:pt idx="7961">
                  <c:v>147</c:v>
                </c:pt>
                <c:pt idx="7962">
                  <c:v>147</c:v>
                </c:pt>
                <c:pt idx="7963">
                  <c:v>147</c:v>
                </c:pt>
                <c:pt idx="7964">
                  <c:v>147</c:v>
                </c:pt>
                <c:pt idx="7965">
                  <c:v>112</c:v>
                </c:pt>
                <c:pt idx="7966">
                  <c:v>147</c:v>
                </c:pt>
                <c:pt idx="7967">
                  <c:v>112</c:v>
                </c:pt>
                <c:pt idx="7968">
                  <c:v>147</c:v>
                </c:pt>
                <c:pt idx="7969">
                  <c:v>147</c:v>
                </c:pt>
                <c:pt idx="7970">
                  <c:v>112</c:v>
                </c:pt>
                <c:pt idx="7971">
                  <c:v>147</c:v>
                </c:pt>
                <c:pt idx="7972">
                  <c:v>112</c:v>
                </c:pt>
                <c:pt idx="7973">
                  <c:v>147</c:v>
                </c:pt>
                <c:pt idx="7974">
                  <c:v>147</c:v>
                </c:pt>
                <c:pt idx="7975">
                  <c:v>112</c:v>
                </c:pt>
                <c:pt idx="7976">
                  <c:v>147</c:v>
                </c:pt>
                <c:pt idx="7977">
                  <c:v>147</c:v>
                </c:pt>
                <c:pt idx="7978">
                  <c:v>147</c:v>
                </c:pt>
                <c:pt idx="7979">
                  <c:v>147</c:v>
                </c:pt>
                <c:pt idx="7980">
                  <c:v>147</c:v>
                </c:pt>
                <c:pt idx="7981">
                  <c:v>112</c:v>
                </c:pt>
                <c:pt idx="7982">
                  <c:v>112</c:v>
                </c:pt>
                <c:pt idx="7983">
                  <c:v>147</c:v>
                </c:pt>
                <c:pt idx="7984">
                  <c:v>112</c:v>
                </c:pt>
                <c:pt idx="7985">
                  <c:v>112</c:v>
                </c:pt>
                <c:pt idx="7986">
                  <c:v>147</c:v>
                </c:pt>
                <c:pt idx="7987">
                  <c:v>112</c:v>
                </c:pt>
                <c:pt idx="7988">
                  <c:v>147</c:v>
                </c:pt>
                <c:pt idx="7989">
                  <c:v>112</c:v>
                </c:pt>
                <c:pt idx="7990">
                  <c:v>112</c:v>
                </c:pt>
                <c:pt idx="7991">
                  <c:v>112</c:v>
                </c:pt>
                <c:pt idx="7992">
                  <c:v>147</c:v>
                </c:pt>
                <c:pt idx="7993">
                  <c:v>112</c:v>
                </c:pt>
                <c:pt idx="7994">
                  <c:v>147</c:v>
                </c:pt>
                <c:pt idx="7995" formatCode="0">
                  <c:v>163.92690058479533</c:v>
                </c:pt>
                <c:pt idx="7996" formatCode="0">
                  <c:v>163.92690058479533</c:v>
                </c:pt>
                <c:pt idx="7997" formatCode="0">
                  <c:v>163.92690058479533</c:v>
                </c:pt>
                <c:pt idx="7998" formatCode="0">
                  <c:v>163.92690058479533</c:v>
                </c:pt>
                <c:pt idx="7999" formatCode="0">
                  <c:v>163.92690058479533</c:v>
                </c:pt>
                <c:pt idx="8000" formatCode="0">
                  <c:v>163.92690058479533</c:v>
                </c:pt>
                <c:pt idx="8001" formatCode="0">
                  <c:v>163.92690058479533</c:v>
                </c:pt>
                <c:pt idx="8002" formatCode="0">
                  <c:v>163.92690058479533</c:v>
                </c:pt>
                <c:pt idx="8003" formatCode="0">
                  <c:v>163.92690058479533</c:v>
                </c:pt>
                <c:pt idx="8004" formatCode="0">
                  <c:v>163.92690058479533</c:v>
                </c:pt>
                <c:pt idx="8005" formatCode="0">
                  <c:v>163.92690058479533</c:v>
                </c:pt>
                <c:pt idx="8006" formatCode="0">
                  <c:v>163.92690058479533</c:v>
                </c:pt>
                <c:pt idx="8007" formatCode="0">
                  <c:v>163.92690058479533</c:v>
                </c:pt>
                <c:pt idx="8008" formatCode="0">
                  <c:v>163.92690058479533</c:v>
                </c:pt>
                <c:pt idx="8009" formatCode="0">
                  <c:v>163.92690058479533</c:v>
                </c:pt>
                <c:pt idx="8010" formatCode="0">
                  <c:v>163.92690058479533</c:v>
                </c:pt>
                <c:pt idx="8011" formatCode="0">
                  <c:v>163.92690058479533</c:v>
                </c:pt>
                <c:pt idx="8012" formatCode="0">
                  <c:v>163.92690058479533</c:v>
                </c:pt>
                <c:pt idx="8013" formatCode="0">
                  <c:v>163.92690058479533</c:v>
                </c:pt>
                <c:pt idx="8014" formatCode="0">
                  <c:v>163.92690058479533</c:v>
                </c:pt>
                <c:pt idx="8015" formatCode="0">
                  <c:v>163.92690058479533</c:v>
                </c:pt>
                <c:pt idx="8016" formatCode="0">
                  <c:v>163.92690058479533</c:v>
                </c:pt>
                <c:pt idx="8017" formatCode="0">
                  <c:v>163.92690058479533</c:v>
                </c:pt>
                <c:pt idx="8018" formatCode="0">
                  <c:v>163.92690058479533</c:v>
                </c:pt>
                <c:pt idx="8019" formatCode="0">
                  <c:v>163.92690058479533</c:v>
                </c:pt>
                <c:pt idx="8020" formatCode="0">
                  <c:v>163.92690058479533</c:v>
                </c:pt>
                <c:pt idx="8021" formatCode="0">
                  <c:v>163.92690058479533</c:v>
                </c:pt>
                <c:pt idx="8022" formatCode="0">
                  <c:v>163.92690058479533</c:v>
                </c:pt>
                <c:pt idx="8023" formatCode="0">
                  <c:v>163.92690058479533</c:v>
                </c:pt>
                <c:pt idx="8024" formatCode="0">
                  <c:v>163.92690058479533</c:v>
                </c:pt>
                <c:pt idx="8025" formatCode="0">
                  <c:v>163.92690058479533</c:v>
                </c:pt>
                <c:pt idx="8026" formatCode="0">
                  <c:v>163.92690058479533</c:v>
                </c:pt>
                <c:pt idx="8027" formatCode="0">
                  <c:v>163.92690058479533</c:v>
                </c:pt>
                <c:pt idx="8028" formatCode="0">
                  <c:v>163.92690058479533</c:v>
                </c:pt>
                <c:pt idx="8029" formatCode="0">
                  <c:v>163.92690058479533</c:v>
                </c:pt>
                <c:pt idx="8030" formatCode="0">
                  <c:v>163.92690058479533</c:v>
                </c:pt>
                <c:pt idx="8031" formatCode="0">
                  <c:v>163.92690058479533</c:v>
                </c:pt>
                <c:pt idx="8032" formatCode="0">
                  <c:v>163.92690058479533</c:v>
                </c:pt>
                <c:pt idx="8033" formatCode="0">
                  <c:v>163.92690058479533</c:v>
                </c:pt>
                <c:pt idx="8034" formatCode="0">
                  <c:v>163.92690058479533</c:v>
                </c:pt>
                <c:pt idx="8035" formatCode="0">
                  <c:v>163.92690058479533</c:v>
                </c:pt>
                <c:pt idx="8036" formatCode="0">
                  <c:v>163.92690058479533</c:v>
                </c:pt>
                <c:pt idx="8037" formatCode="0">
                  <c:v>163.92690058479533</c:v>
                </c:pt>
                <c:pt idx="8038" formatCode="0">
                  <c:v>163.92690058479533</c:v>
                </c:pt>
                <c:pt idx="8039" formatCode="0">
                  <c:v>163.92690058479533</c:v>
                </c:pt>
                <c:pt idx="8040" formatCode="0">
                  <c:v>163.92690058479533</c:v>
                </c:pt>
                <c:pt idx="8041" formatCode="0">
                  <c:v>163.92690058479533</c:v>
                </c:pt>
                <c:pt idx="8042" formatCode="0">
                  <c:v>163.92690058479533</c:v>
                </c:pt>
                <c:pt idx="8043" formatCode="0">
                  <c:v>163.92690058479533</c:v>
                </c:pt>
                <c:pt idx="8044" formatCode="0">
                  <c:v>163.92690058479533</c:v>
                </c:pt>
                <c:pt idx="8045" formatCode="0">
                  <c:v>163.92690058479533</c:v>
                </c:pt>
                <c:pt idx="8046" formatCode="0">
                  <c:v>163.92690058479533</c:v>
                </c:pt>
                <c:pt idx="8047" formatCode="0">
                  <c:v>163.92690058479533</c:v>
                </c:pt>
                <c:pt idx="8048" formatCode="0">
                  <c:v>163.92690058479533</c:v>
                </c:pt>
                <c:pt idx="8049" formatCode="0">
                  <c:v>163.92690058479533</c:v>
                </c:pt>
                <c:pt idx="8050" formatCode="0">
                  <c:v>163.92690058479533</c:v>
                </c:pt>
                <c:pt idx="8051" formatCode="0">
                  <c:v>163.92690058479533</c:v>
                </c:pt>
                <c:pt idx="8052" formatCode="0">
                  <c:v>163.92690058479533</c:v>
                </c:pt>
                <c:pt idx="8053" formatCode="0">
                  <c:v>163.92690058479533</c:v>
                </c:pt>
                <c:pt idx="8054" formatCode="0">
                  <c:v>163.92690058479533</c:v>
                </c:pt>
                <c:pt idx="8055" formatCode="0">
                  <c:v>163.92690058479533</c:v>
                </c:pt>
                <c:pt idx="8056" formatCode="0">
                  <c:v>163.92690058479533</c:v>
                </c:pt>
                <c:pt idx="8057" formatCode="0">
                  <c:v>163.92690058479533</c:v>
                </c:pt>
                <c:pt idx="8058" formatCode="0">
                  <c:v>163.92690058479533</c:v>
                </c:pt>
                <c:pt idx="8059" formatCode="0">
                  <c:v>163.92690058479533</c:v>
                </c:pt>
                <c:pt idx="8060" formatCode="0">
                  <c:v>163.92690058479533</c:v>
                </c:pt>
                <c:pt idx="8061" formatCode="0">
                  <c:v>163.92690058479533</c:v>
                </c:pt>
                <c:pt idx="8062" formatCode="0">
                  <c:v>163.92690058479533</c:v>
                </c:pt>
                <c:pt idx="8063" formatCode="0">
                  <c:v>163.92690058479533</c:v>
                </c:pt>
                <c:pt idx="8064" formatCode="0">
                  <c:v>163.92690058479533</c:v>
                </c:pt>
                <c:pt idx="8065" formatCode="0">
                  <c:v>163.92690058479533</c:v>
                </c:pt>
                <c:pt idx="8066" formatCode="0">
                  <c:v>163.92690058479533</c:v>
                </c:pt>
                <c:pt idx="8067" formatCode="0">
                  <c:v>163.92690058479533</c:v>
                </c:pt>
                <c:pt idx="8068" formatCode="0">
                  <c:v>163.92690058479533</c:v>
                </c:pt>
                <c:pt idx="8069" formatCode="0">
                  <c:v>163.92690058479533</c:v>
                </c:pt>
                <c:pt idx="8070" formatCode="0">
                  <c:v>163.92690058479533</c:v>
                </c:pt>
                <c:pt idx="8071" formatCode="0">
                  <c:v>163.92690058479533</c:v>
                </c:pt>
                <c:pt idx="8072" formatCode="0">
                  <c:v>163.92690058479533</c:v>
                </c:pt>
                <c:pt idx="8073" formatCode="0">
                  <c:v>163.92690058479533</c:v>
                </c:pt>
                <c:pt idx="8074">
                  <c:v>290</c:v>
                </c:pt>
                <c:pt idx="8075">
                  <c:v>395</c:v>
                </c:pt>
                <c:pt idx="8076">
                  <c:v>395</c:v>
                </c:pt>
                <c:pt idx="8077">
                  <c:v>395</c:v>
                </c:pt>
                <c:pt idx="8078">
                  <c:v>395</c:v>
                </c:pt>
                <c:pt idx="8079">
                  <c:v>395</c:v>
                </c:pt>
                <c:pt idx="8080">
                  <c:v>290</c:v>
                </c:pt>
                <c:pt idx="8081">
                  <c:v>290</c:v>
                </c:pt>
                <c:pt idx="8082">
                  <c:v>450</c:v>
                </c:pt>
                <c:pt idx="8083">
                  <c:v>395</c:v>
                </c:pt>
                <c:pt idx="8084">
                  <c:v>450</c:v>
                </c:pt>
                <c:pt idx="8085">
                  <c:v>325</c:v>
                </c:pt>
                <c:pt idx="8086">
                  <c:v>395</c:v>
                </c:pt>
                <c:pt idx="8087">
                  <c:v>395</c:v>
                </c:pt>
                <c:pt idx="8088">
                  <c:v>395</c:v>
                </c:pt>
                <c:pt idx="8089">
                  <c:v>395</c:v>
                </c:pt>
                <c:pt idx="8090">
                  <c:v>290</c:v>
                </c:pt>
                <c:pt idx="8091">
                  <c:v>290</c:v>
                </c:pt>
                <c:pt idx="8092">
                  <c:v>325</c:v>
                </c:pt>
                <c:pt idx="8093">
                  <c:v>450</c:v>
                </c:pt>
                <c:pt idx="8094">
                  <c:v>290</c:v>
                </c:pt>
                <c:pt idx="8095">
                  <c:v>290</c:v>
                </c:pt>
                <c:pt idx="8096">
                  <c:v>290</c:v>
                </c:pt>
                <c:pt idx="8097">
                  <c:v>290</c:v>
                </c:pt>
                <c:pt idx="8098">
                  <c:v>325</c:v>
                </c:pt>
                <c:pt idx="8099">
                  <c:v>325</c:v>
                </c:pt>
                <c:pt idx="8100">
                  <c:v>395</c:v>
                </c:pt>
                <c:pt idx="8101">
                  <c:v>325</c:v>
                </c:pt>
                <c:pt idx="8102">
                  <c:v>395</c:v>
                </c:pt>
                <c:pt idx="8103">
                  <c:v>290</c:v>
                </c:pt>
                <c:pt idx="8104">
                  <c:v>290</c:v>
                </c:pt>
                <c:pt idx="8105">
                  <c:v>395</c:v>
                </c:pt>
                <c:pt idx="8106">
                  <c:v>450</c:v>
                </c:pt>
                <c:pt idx="8107">
                  <c:v>325</c:v>
                </c:pt>
                <c:pt idx="8108">
                  <c:v>395</c:v>
                </c:pt>
                <c:pt idx="8109">
                  <c:v>325</c:v>
                </c:pt>
                <c:pt idx="8110">
                  <c:v>325</c:v>
                </c:pt>
                <c:pt idx="8111">
                  <c:v>325</c:v>
                </c:pt>
                <c:pt idx="8112">
                  <c:v>290</c:v>
                </c:pt>
                <c:pt idx="8113">
                  <c:v>290</c:v>
                </c:pt>
                <c:pt idx="8114">
                  <c:v>325</c:v>
                </c:pt>
                <c:pt idx="8115">
                  <c:v>290</c:v>
                </c:pt>
                <c:pt idx="8116">
                  <c:v>290</c:v>
                </c:pt>
                <c:pt idx="8117">
                  <c:v>290</c:v>
                </c:pt>
                <c:pt idx="8118">
                  <c:v>290</c:v>
                </c:pt>
                <c:pt idx="8119">
                  <c:v>395</c:v>
                </c:pt>
                <c:pt idx="8120">
                  <c:v>395</c:v>
                </c:pt>
                <c:pt idx="8121">
                  <c:v>395</c:v>
                </c:pt>
                <c:pt idx="8122">
                  <c:v>395</c:v>
                </c:pt>
                <c:pt idx="8123">
                  <c:v>395</c:v>
                </c:pt>
                <c:pt idx="8124">
                  <c:v>290</c:v>
                </c:pt>
                <c:pt idx="8125">
                  <c:v>290</c:v>
                </c:pt>
                <c:pt idx="8126">
                  <c:v>450</c:v>
                </c:pt>
                <c:pt idx="8127">
                  <c:v>395</c:v>
                </c:pt>
                <c:pt idx="8128">
                  <c:v>375</c:v>
                </c:pt>
                <c:pt idx="8129">
                  <c:v>325</c:v>
                </c:pt>
                <c:pt idx="8130">
                  <c:v>395</c:v>
                </c:pt>
                <c:pt idx="8131">
                  <c:v>395</c:v>
                </c:pt>
                <c:pt idx="8132">
                  <c:v>395</c:v>
                </c:pt>
                <c:pt idx="8133">
                  <c:v>395</c:v>
                </c:pt>
                <c:pt idx="8134">
                  <c:v>290</c:v>
                </c:pt>
                <c:pt idx="8135">
                  <c:v>290</c:v>
                </c:pt>
                <c:pt idx="8136">
                  <c:v>325</c:v>
                </c:pt>
                <c:pt idx="8137">
                  <c:v>450</c:v>
                </c:pt>
                <c:pt idx="8138">
                  <c:v>290</c:v>
                </c:pt>
                <c:pt idx="8139">
                  <c:v>290</c:v>
                </c:pt>
                <c:pt idx="8140">
                  <c:v>290</c:v>
                </c:pt>
                <c:pt idx="8141">
                  <c:v>290</c:v>
                </c:pt>
                <c:pt idx="8142">
                  <c:v>325</c:v>
                </c:pt>
                <c:pt idx="8143">
                  <c:v>325</c:v>
                </c:pt>
                <c:pt idx="8144">
                  <c:v>395</c:v>
                </c:pt>
                <c:pt idx="8145">
                  <c:v>325</c:v>
                </c:pt>
                <c:pt idx="8146">
                  <c:v>395</c:v>
                </c:pt>
                <c:pt idx="8147">
                  <c:v>290</c:v>
                </c:pt>
                <c:pt idx="8148">
                  <c:v>290</c:v>
                </c:pt>
                <c:pt idx="8149">
                  <c:v>395</c:v>
                </c:pt>
                <c:pt idx="8150">
                  <c:v>375</c:v>
                </c:pt>
                <c:pt idx="8151">
                  <c:v>325</c:v>
                </c:pt>
                <c:pt idx="8152">
                  <c:v>395</c:v>
                </c:pt>
                <c:pt idx="8153">
                  <c:v>325</c:v>
                </c:pt>
                <c:pt idx="8154">
                  <c:v>325</c:v>
                </c:pt>
                <c:pt idx="8155">
                  <c:v>325</c:v>
                </c:pt>
                <c:pt idx="8156">
                  <c:v>290</c:v>
                </c:pt>
                <c:pt idx="8157">
                  <c:v>290</c:v>
                </c:pt>
                <c:pt idx="8158">
                  <c:v>325</c:v>
                </c:pt>
                <c:pt idx="8159">
                  <c:v>290</c:v>
                </c:pt>
                <c:pt idx="8160">
                  <c:v>290</c:v>
                </c:pt>
                <c:pt idx="8161">
                  <c:v>290</c:v>
                </c:pt>
                <c:pt idx="8162">
                  <c:v>282</c:v>
                </c:pt>
                <c:pt idx="8163">
                  <c:v>385</c:v>
                </c:pt>
                <c:pt idx="8164">
                  <c:v>385</c:v>
                </c:pt>
                <c:pt idx="8165">
                  <c:v>385</c:v>
                </c:pt>
                <c:pt idx="8166">
                  <c:v>385</c:v>
                </c:pt>
                <c:pt idx="8167">
                  <c:v>385</c:v>
                </c:pt>
                <c:pt idx="8168">
                  <c:v>282</c:v>
                </c:pt>
                <c:pt idx="8169">
                  <c:v>282</c:v>
                </c:pt>
                <c:pt idx="8170">
                  <c:v>385</c:v>
                </c:pt>
                <c:pt idx="8171">
                  <c:v>365</c:v>
                </c:pt>
                <c:pt idx="8172">
                  <c:v>325</c:v>
                </c:pt>
                <c:pt idx="8173">
                  <c:v>385</c:v>
                </c:pt>
                <c:pt idx="8174">
                  <c:v>385</c:v>
                </c:pt>
                <c:pt idx="8175">
                  <c:v>385</c:v>
                </c:pt>
                <c:pt idx="8176">
                  <c:v>385</c:v>
                </c:pt>
                <c:pt idx="8177">
                  <c:v>282</c:v>
                </c:pt>
                <c:pt idx="8178">
                  <c:v>282</c:v>
                </c:pt>
                <c:pt idx="8179">
                  <c:v>325</c:v>
                </c:pt>
                <c:pt idx="8180">
                  <c:v>282</c:v>
                </c:pt>
                <c:pt idx="8181">
                  <c:v>282</c:v>
                </c:pt>
                <c:pt idx="8182">
                  <c:v>282</c:v>
                </c:pt>
                <c:pt idx="8183">
                  <c:v>282</c:v>
                </c:pt>
                <c:pt idx="8184">
                  <c:v>325</c:v>
                </c:pt>
                <c:pt idx="8185">
                  <c:v>325</c:v>
                </c:pt>
                <c:pt idx="8186">
                  <c:v>385</c:v>
                </c:pt>
                <c:pt idx="8187">
                  <c:v>325</c:v>
                </c:pt>
                <c:pt idx="8188">
                  <c:v>385</c:v>
                </c:pt>
                <c:pt idx="8189">
                  <c:v>282</c:v>
                </c:pt>
                <c:pt idx="8190">
                  <c:v>282</c:v>
                </c:pt>
                <c:pt idx="8191">
                  <c:v>385</c:v>
                </c:pt>
                <c:pt idx="8192">
                  <c:v>365</c:v>
                </c:pt>
                <c:pt idx="8193">
                  <c:v>325</c:v>
                </c:pt>
                <c:pt idx="8194">
                  <c:v>385</c:v>
                </c:pt>
                <c:pt idx="8195">
                  <c:v>325</c:v>
                </c:pt>
                <c:pt idx="8196">
                  <c:v>325</c:v>
                </c:pt>
                <c:pt idx="8197">
                  <c:v>325</c:v>
                </c:pt>
                <c:pt idx="8198">
                  <c:v>282</c:v>
                </c:pt>
                <c:pt idx="8199">
                  <c:v>282</c:v>
                </c:pt>
                <c:pt idx="8200">
                  <c:v>325</c:v>
                </c:pt>
                <c:pt idx="8201">
                  <c:v>282</c:v>
                </c:pt>
                <c:pt idx="8202">
                  <c:v>282</c:v>
                </c:pt>
                <c:pt idx="8203">
                  <c:v>282</c:v>
                </c:pt>
                <c:pt idx="8204">
                  <c:v>282</c:v>
                </c:pt>
                <c:pt idx="8205">
                  <c:v>385</c:v>
                </c:pt>
                <c:pt idx="8206">
                  <c:v>385</c:v>
                </c:pt>
                <c:pt idx="8207">
                  <c:v>385</c:v>
                </c:pt>
                <c:pt idx="8208">
                  <c:v>385</c:v>
                </c:pt>
                <c:pt idx="8209">
                  <c:v>385</c:v>
                </c:pt>
                <c:pt idx="8210">
                  <c:v>385</c:v>
                </c:pt>
                <c:pt idx="8211">
                  <c:v>385</c:v>
                </c:pt>
                <c:pt idx="8212">
                  <c:v>385</c:v>
                </c:pt>
                <c:pt idx="8213">
                  <c:v>282</c:v>
                </c:pt>
                <c:pt idx="8214">
                  <c:v>282</c:v>
                </c:pt>
                <c:pt idx="8215">
                  <c:v>385</c:v>
                </c:pt>
                <c:pt idx="8216">
                  <c:v>325</c:v>
                </c:pt>
                <c:pt idx="8217">
                  <c:v>385</c:v>
                </c:pt>
                <c:pt idx="8218">
                  <c:v>385</c:v>
                </c:pt>
                <c:pt idx="8219">
                  <c:v>385</c:v>
                </c:pt>
                <c:pt idx="8220">
                  <c:v>385</c:v>
                </c:pt>
                <c:pt idx="8221">
                  <c:v>385</c:v>
                </c:pt>
                <c:pt idx="8222">
                  <c:v>385</c:v>
                </c:pt>
                <c:pt idx="8223">
                  <c:v>385</c:v>
                </c:pt>
                <c:pt idx="8224">
                  <c:v>282</c:v>
                </c:pt>
                <c:pt idx="8225">
                  <c:v>282</c:v>
                </c:pt>
                <c:pt idx="8226">
                  <c:v>325</c:v>
                </c:pt>
                <c:pt idx="8227">
                  <c:v>385</c:v>
                </c:pt>
                <c:pt idx="8228">
                  <c:v>282</c:v>
                </c:pt>
                <c:pt idx="8229">
                  <c:v>385</c:v>
                </c:pt>
                <c:pt idx="8230">
                  <c:v>282</c:v>
                </c:pt>
                <c:pt idx="8231">
                  <c:v>282</c:v>
                </c:pt>
                <c:pt idx="8232">
                  <c:v>282</c:v>
                </c:pt>
                <c:pt idx="8233">
                  <c:v>385</c:v>
                </c:pt>
                <c:pt idx="8234">
                  <c:v>325</c:v>
                </c:pt>
                <c:pt idx="8235">
                  <c:v>385</c:v>
                </c:pt>
                <c:pt idx="8236">
                  <c:v>325</c:v>
                </c:pt>
                <c:pt idx="8237">
                  <c:v>385</c:v>
                </c:pt>
                <c:pt idx="8238">
                  <c:v>385</c:v>
                </c:pt>
                <c:pt idx="8239">
                  <c:v>325</c:v>
                </c:pt>
                <c:pt idx="8240">
                  <c:v>385</c:v>
                </c:pt>
                <c:pt idx="8241">
                  <c:v>282</c:v>
                </c:pt>
                <c:pt idx="8242">
                  <c:v>282</c:v>
                </c:pt>
                <c:pt idx="8243">
                  <c:v>385</c:v>
                </c:pt>
                <c:pt idx="8244">
                  <c:v>325</c:v>
                </c:pt>
                <c:pt idx="8245">
                  <c:v>385</c:v>
                </c:pt>
                <c:pt idx="8246">
                  <c:v>385</c:v>
                </c:pt>
                <c:pt idx="8247">
                  <c:v>325</c:v>
                </c:pt>
                <c:pt idx="8248">
                  <c:v>385</c:v>
                </c:pt>
                <c:pt idx="8249">
                  <c:v>325</c:v>
                </c:pt>
                <c:pt idx="8250">
                  <c:v>385</c:v>
                </c:pt>
                <c:pt idx="8251">
                  <c:v>325</c:v>
                </c:pt>
                <c:pt idx="8252">
                  <c:v>282</c:v>
                </c:pt>
                <c:pt idx="8253">
                  <c:v>282</c:v>
                </c:pt>
                <c:pt idx="8254">
                  <c:v>325</c:v>
                </c:pt>
                <c:pt idx="8255">
                  <c:v>385</c:v>
                </c:pt>
                <c:pt idx="8256">
                  <c:v>282</c:v>
                </c:pt>
                <c:pt idx="8257">
                  <c:v>385</c:v>
                </c:pt>
                <c:pt idx="8258">
                  <c:v>282</c:v>
                </c:pt>
                <c:pt idx="8259">
                  <c:v>282</c:v>
                </c:pt>
                <c:pt idx="8260">
                  <c:v>365</c:v>
                </c:pt>
                <c:pt idx="8261">
                  <c:v>360</c:v>
                </c:pt>
                <c:pt idx="8262">
                  <c:v>360</c:v>
                </c:pt>
                <c:pt idx="8263">
                  <c:v>360</c:v>
                </c:pt>
                <c:pt idx="8264">
                  <c:v>360</c:v>
                </c:pt>
                <c:pt idx="8265">
                  <c:v>360</c:v>
                </c:pt>
                <c:pt idx="8266">
                  <c:v>360</c:v>
                </c:pt>
                <c:pt idx="8267">
                  <c:v>360</c:v>
                </c:pt>
                <c:pt idx="8268">
                  <c:v>360</c:v>
                </c:pt>
                <c:pt idx="8269">
                  <c:v>360</c:v>
                </c:pt>
                <c:pt idx="8270">
                  <c:v>360</c:v>
                </c:pt>
                <c:pt idx="8271">
                  <c:v>360</c:v>
                </c:pt>
                <c:pt idx="8272">
                  <c:v>411</c:v>
                </c:pt>
                <c:pt idx="8273">
                  <c:v>360</c:v>
                </c:pt>
                <c:pt idx="8274">
                  <c:v>360</c:v>
                </c:pt>
                <c:pt idx="8275">
                  <c:v>365</c:v>
                </c:pt>
                <c:pt idx="8276">
                  <c:v>360</c:v>
                </c:pt>
                <c:pt idx="8277">
                  <c:v>360</c:v>
                </c:pt>
                <c:pt idx="8278">
                  <c:v>360</c:v>
                </c:pt>
                <c:pt idx="8279">
                  <c:v>360</c:v>
                </c:pt>
                <c:pt idx="8280">
                  <c:v>360</c:v>
                </c:pt>
                <c:pt idx="8281">
                  <c:v>360</c:v>
                </c:pt>
                <c:pt idx="8282">
                  <c:v>360</c:v>
                </c:pt>
                <c:pt idx="8283">
                  <c:v>302</c:v>
                </c:pt>
                <c:pt idx="8284">
                  <c:v>302</c:v>
                </c:pt>
                <c:pt idx="8285">
                  <c:v>302</c:v>
                </c:pt>
                <c:pt idx="8286">
                  <c:v>360</c:v>
                </c:pt>
                <c:pt idx="8287">
                  <c:v>360</c:v>
                </c:pt>
                <c:pt idx="8288">
                  <c:v>411</c:v>
                </c:pt>
                <c:pt idx="8289">
                  <c:v>360</c:v>
                </c:pt>
                <c:pt idx="8290">
                  <c:v>302</c:v>
                </c:pt>
                <c:pt idx="8291">
                  <c:v>360</c:v>
                </c:pt>
                <c:pt idx="8292">
                  <c:v>302</c:v>
                </c:pt>
                <c:pt idx="8293">
                  <c:v>302</c:v>
                </c:pt>
                <c:pt idx="8294">
                  <c:v>302</c:v>
                </c:pt>
                <c:pt idx="8295">
                  <c:v>302</c:v>
                </c:pt>
                <c:pt idx="8296">
                  <c:v>365</c:v>
                </c:pt>
                <c:pt idx="8297">
                  <c:v>360</c:v>
                </c:pt>
                <c:pt idx="8298">
                  <c:v>360</c:v>
                </c:pt>
                <c:pt idx="8299">
                  <c:v>360</c:v>
                </c:pt>
                <c:pt idx="8300">
                  <c:v>360</c:v>
                </c:pt>
                <c:pt idx="8301">
                  <c:v>360</c:v>
                </c:pt>
                <c:pt idx="8302">
                  <c:v>360</c:v>
                </c:pt>
                <c:pt idx="8303">
                  <c:v>360</c:v>
                </c:pt>
                <c:pt idx="8304">
                  <c:v>360</c:v>
                </c:pt>
                <c:pt idx="8305">
                  <c:v>302</c:v>
                </c:pt>
                <c:pt idx="8306">
                  <c:v>302</c:v>
                </c:pt>
                <c:pt idx="8307">
                  <c:v>302</c:v>
                </c:pt>
                <c:pt idx="8308">
                  <c:v>360</c:v>
                </c:pt>
                <c:pt idx="8309">
                  <c:v>365</c:v>
                </c:pt>
                <c:pt idx="8310">
                  <c:v>360</c:v>
                </c:pt>
                <c:pt idx="8311">
                  <c:v>360</c:v>
                </c:pt>
                <c:pt idx="8312">
                  <c:v>360</c:v>
                </c:pt>
                <c:pt idx="8313">
                  <c:v>360</c:v>
                </c:pt>
                <c:pt idx="8314">
                  <c:v>360</c:v>
                </c:pt>
                <c:pt idx="8315">
                  <c:v>360</c:v>
                </c:pt>
                <c:pt idx="8316">
                  <c:v>360</c:v>
                </c:pt>
                <c:pt idx="8317">
                  <c:v>302</c:v>
                </c:pt>
                <c:pt idx="8318">
                  <c:v>302</c:v>
                </c:pt>
                <c:pt idx="8319">
                  <c:v>302</c:v>
                </c:pt>
                <c:pt idx="8320">
                  <c:v>360</c:v>
                </c:pt>
                <c:pt idx="8321">
                  <c:v>360</c:v>
                </c:pt>
                <c:pt idx="8322">
                  <c:v>360</c:v>
                </c:pt>
                <c:pt idx="8323">
                  <c:v>302</c:v>
                </c:pt>
                <c:pt idx="8324">
                  <c:v>360</c:v>
                </c:pt>
                <c:pt idx="8325">
                  <c:v>302</c:v>
                </c:pt>
                <c:pt idx="8326">
                  <c:v>302</c:v>
                </c:pt>
                <c:pt idx="8327">
                  <c:v>302</c:v>
                </c:pt>
                <c:pt idx="8328">
                  <c:v>302</c:v>
                </c:pt>
                <c:pt idx="8329">
                  <c:v>302</c:v>
                </c:pt>
                <c:pt idx="8330">
                  <c:v>360</c:v>
                </c:pt>
                <c:pt idx="8331">
                  <c:v>360</c:v>
                </c:pt>
                <c:pt idx="8332">
                  <c:v>360</c:v>
                </c:pt>
                <c:pt idx="8333">
                  <c:v>360</c:v>
                </c:pt>
                <c:pt idx="8334">
                  <c:v>360</c:v>
                </c:pt>
                <c:pt idx="8335">
                  <c:v>360</c:v>
                </c:pt>
                <c:pt idx="8336">
                  <c:v>360</c:v>
                </c:pt>
                <c:pt idx="8337">
                  <c:v>360</c:v>
                </c:pt>
                <c:pt idx="8338">
                  <c:v>360</c:v>
                </c:pt>
                <c:pt idx="8339">
                  <c:v>360</c:v>
                </c:pt>
                <c:pt idx="8340">
                  <c:v>360</c:v>
                </c:pt>
                <c:pt idx="8341">
                  <c:v>411</c:v>
                </c:pt>
                <c:pt idx="8342">
                  <c:v>360</c:v>
                </c:pt>
                <c:pt idx="8343">
                  <c:v>365</c:v>
                </c:pt>
                <c:pt idx="8344">
                  <c:v>360</c:v>
                </c:pt>
                <c:pt idx="8345">
                  <c:v>360</c:v>
                </c:pt>
                <c:pt idx="8346">
                  <c:v>360</c:v>
                </c:pt>
                <c:pt idx="8347">
                  <c:v>360</c:v>
                </c:pt>
                <c:pt idx="8348">
                  <c:v>360</c:v>
                </c:pt>
                <c:pt idx="8349">
                  <c:v>360</c:v>
                </c:pt>
                <c:pt idx="8350">
                  <c:v>360</c:v>
                </c:pt>
                <c:pt idx="8351">
                  <c:v>302</c:v>
                </c:pt>
                <c:pt idx="8352">
                  <c:v>302</c:v>
                </c:pt>
                <c:pt idx="8353">
                  <c:v>302</c:v>
                </c:pt>
                <c:pt idx="8354">
                  <c:v>360</c:v>
                </c:pt>
                <c:pt idx="8355">
                  <c:v>360</c:v>
                </c:pt>
                <c:pt idx="8356">
                  <c:v>411</c:v>
                </c:pt>
                <c:pt idx="8357">
                  <c:v>360</c:v>
                </c:pt>
                <c:pt idx="8358">
                  <c:v>302</c:v>
                </c:pt>
                <c:pt idx="8359">
                  <c:v>360</c:v>
                </c:pt>
                <c:pt idx="8360">
                  <c:v>302</c:v>
                </c:pt>
                <c:pt idx="8361">
                  <c:v>302</c:v>
                </c:pt>
                <c:pt idx="8362">
                  <c:v>302</c:v>
                </c:pt>
                <c:pt idx="8363">
                  <c:v>302</c:v>
                </c:pt>
                <c:pt idx="8364">
                  <c:v>360</c:v>
                </c:pt>
                <c:pt idx="8365">
                  <c:v>360</c:v>
                </c:pt>
                <c:pt idx="8366">
                  <c:v>360</c:v>
                </c:pt>
                <c:pt idx="8367">
                  <c:v>360</c:v>
                </c:pt>
                <c:pt idx="8368">
                  <c:v>360</c:v>
                </c:pt>
                <c:pt idx="8369">
                  <c:v>360</c:v>
                </c:pt>
                <c:pt idx="8370">
                  <c:v>360</c:v>
                </c:pt>
                <c:pt idx="8371">
                  <c:v>360</c:v>
                </c:pt>
                <c:pt idx="8372">
                  <c:v>302</c:v>
                </c:pt>
                <c:pt idx="8373">
                  <c:v>302</c:v>
                </c:pt>
                <c:pt idx="8374">
                  <c:v>360</c:v>
                </c:pt>
                <c:pt idx="8375">
                  <c:v>365</c:v>
                </c:pt>
                <c:pt idx="8376">
                  <c:v>360</c:v>
                </c:pt>
                <c:pt idx="8377">
                  <c:v>360</c:v>
                </c:pt>
                <c:pt idx="8378">
                  <c:v>360</c:v>
                </c:pt>
                <c:pt idx="8379">
                  <c:v>360</c:v>
                </c:pt>
                <c:pt idx="8380">
                  <c:v>360</c:v>
                </c:pt>
                <c:pt idx="8381">
                  <c:v>360</c:v>
                </c:pt>
                <c:pt idx="8382">
                  <c:v>360</c:v>
                </c:pt>
                <c:pt idx="8383">
                  <c:v>302</c:v>
                </c:pt>
                <c:pt idx="8384">
                  <c:v>302</c:v>
                </c:pt>
                <c:pt idx="8385">
                  <c:v>302</c:v>
                </c:pt>
                <c:pt idx="8386">
                  <c:v>360</c:v>
                </c:pt>
                <c:pt idx="8387">
                  <c:v>360</c:v>
                </c:pt>
                <c:pt idx="8388">
                  <c:v>360</c:v>
                </c:pt>
                <c:pt idx="8389">
                  <c:v>302</c:v>
                </c:pt>
                <c:pt idx="8390">
                  <c:v>360</c:v>
                </c:pt>
                <c:pt idx="8391">
                  <c:v>302</c:v>
                </c:pt>
                <c:pt idx="8392">
                  <c:v>302</c:v>
                </c:pt>
                <c:pt idx="8393">
                  <c:v>302</c:v>
                </c:pt>
                <c:pt idx="8394">
                  <c:v>302</c:v>
                </c:pt>
                <c:pt idx="8395">
                  <c:v>360</c:v>
                </c:pt>
                <c:pt idx="8396">
                  <c:v>360</c:v>
                </c:pt>
                <c:pt idx="8397">
                  <c:v>360</c:v>
                </c:pt>
                <c:pt idx="8398">
                  <c:v>360</c:v>
                </c:pt>
                <c:pt idx="8399">
                  <c:v>360</c:v>
                </c:pt>
                <c:pt idx="8400">
                  <c:v>360</c:v>
                </c:pt>
                <c:pt idx="8401">
                  <c:v>360</c:v>
                </c:pt>
                <c:pt idx="8402">
                  <c:v>360</c:v>
                </c:pt>
                <c:pt idx="8403">
                  <c:v>360</c:v>
                </c:pt>
                <c:pt idx="8404">
                  <c:v>360</c:v>
                </c:pt>
                <c:pt idx="8405">
                  <c:v>360</c:v>
                </c:pt>
                <c:pt idx="8406">
                  <c:v>411</c:v>
                </c:pt>
                <c:pt idx="8407">
                  <c:v>360</c:v>
                </c:pt>
                <c:pt idx="8408">
                  <c:v>360</c:v>
                </c:pt>
                <c:pt idx="8409">
                  <c:v>360</c:v>
                </c:pt>
                <c:pt idx="8410">
                  <c:v>411</c:v>
                </c:pt>
                <c:pt idx="8411">
                  <c:v>360</c:v>
                </c:pt>
                <c:pt idx="8412">
                  <c:v>360</c:v>
                </c:pt>
                <c:pt idx="8413">
                  <c:v>360</c:v>
                </c:pt>
                <c:pt idx="8414">
                  <c:v>360</c:v>
                </c:pt>
                <c:pt idx="8415">
                  <c:v>360</c:v>
                </c:pt>
                <c:pt idx="8416">
                  <c:v>302</c:v>
                </c:pt>
                <c:pt idx="8417">
                  <c:v>302</c:v>
                </c:pt>
                <c:pt idx="8418">
                  <c:v>302</c:v>
                </c:pt>
                <c:pt idx="8419">
                  <c:v>360</c:v>
                </c:pt>
                <c:pt idx="8420">
                  <c:v>360</c:v>
                </c:pt>
                <c:pt idx="8421">
                  <c:v>411</c:v>
                </c:pt>
                <c:pt idx="8422">
                  <c:v>360</c:v>
                </c:pt>
                <c:pt idx="8423">
                  <c:v>302</c:v>
                </c:pt>
                <c:pt idx="8424">
                  <c:v>360</c:v>
                </c:pt>
                <c:pt idx="8425">
                  <c:v>302</c:v>
                </c:pt>
                <c:pt idx="8426">
                  <c:v>302</c:v>
                </c:pt>
                <c:pt idx="8427">
                  <c:v>302</c:v>
                </c:pt>
                <c:pt idx="8428">
                  <c:v>302</c:v>
                </c:pt>
                <c:pt idx="8429">
                  <c:v>360</c:v>
                </c:pt>
                <c:pt idx="8430">
                  <c:v>360</c:v>
                </c:pt>
                <c:pt idx="8431">
                  <c:v>360</c:v>
                </c:pt>
                <c:pt idx="8432">
                  <c:v>360</c:v>
                </c:pt>
                <c:pt idx="8433">
                  <c:v>360</c:v>
                </c:pt>
                <c:pt idx="8434">
                  <c:v>360</c:v>
                </c:pt>
                <c:pt idx="8435">
                  <c:v>360</c:v>
                </c:pt>
                <c:pt idx="8436">
                  <c:v>360</c:v>
                </c:pt>
                <c:pt idx="8437">
                  <c:v>360</c:v>
                </c:pt>
                <c:pt idx="8438">
                  <c:v>302</c:v>
                </c:pt>
                <c:pt idx="8439">
                  <c:v>302</c:v>
                </c:pt>
                <c:pt idx="8440">
                  <c:v>360</c:v>
                </c:pt>
                <c:pt idx="8441">
                  <c:v>360</c:v>
                </c:pt>
                <c:pt idx="8442">
                  <c:v>360</c:v>
                </c:pt>
                <c:pt idx="8443">
                  <c:v>411</c:v>
                </c:pt>
                <c:pt idx="8444">
                  <c:v>360</c:v>
                </c:pt>
                <c:pt idx="8445">
                  <c:v>360</c:v>
                </c:pt>
                <c:pt idx="8446">
                  <c:v>360</c:v>
                </c:pt>
                <c:pt idx="8447">
                  <c:v>360</c:v>
                </c:pt>
                <c:pt idx="8448">
                  <c:v>360</c:v>
                </c:pt>
                <c:pt idx="8449">
                  <c:v>302</c:v>
                </c:pt>
                <c:pt idx="8450">
                  <c:v>302</c:v>
                </c:pt>
                <c:pt idx="8451">
                  <c:v>302</c:v>
                </c:pt>
                <c:pt idx="8452">
                  <c:v>360</c:v>
                </c:pt>
                <c:pt idx="8453">
                  <c:v>360</c:v>
                </c:pt>
                <c:pt idx="8454">
                  <c:v>360</c:v>
                </c:pt>
                <c:pt idx="8455">
                  <c:v>302</c:v>
                </c:pt>
                <c:pt idx="8456">
                  <c:v>360</c:v>
                </c:pt>
                <c:pt idx="8457">
                  <c:v>302</c:v>
                </c:pt>
                <c:pt idx="8458">
                  <c:v>302</c:v>
                </c:pt>
                <c:pt idx="8459">
                  <c:v>302</c:v>
                </c:pt>
                <c:pt idx="8460">
                  <c:v>302</c:v>
                </c:pt>
                <c:pt idx="8461">
                  <c:v>411</c:v>
                </c:pt>
                <c:pt idx="8462">
                  <c:v>411</c:v>
                </c:pt>
                <c:pt idx="8463">
                  <c:v>360</c:v>
                </c:pt>
                <c:pt idx="8464">
                  <c:v>360</c:v>
                </c:pt>
                <c:pt idx="8465">
                  <c:v>360</c:v>
                </c:pt>
                <c:pt idx="8466">
                  <c:v>360</c:v>
                </c:pt>
                <c:pt idx="8467">
                  <c:v>360</c:v>
                </c:pt>
                <c:pt idx="8468">
                  <c:v>360</c:v>
                </c:pt>
                <c:pt idx="8469">
                  <c:v>360</c:v>
                </c:pt>
                <c:pt idx="8470">
                  <c:v>360</c:v>
                </c:pt>
                <c:pt idx="8471">
                  <c:v>411</c:v>
                </c:pt>
                <c:pt idx="8472">
                  <c:v>360</c:v>
                </c:pt>
                <c:pt idx="8473">
                  <c:v>360</c:v>
                </c:pt>
                <c:pt idx="8474">
                  <c:v>360</c:v>
                </c:pt>
                <c:pt idx="8475">
                  <c:v>360</c:v>
                </c:pt>
                <c:pt idx="8476">
                  <c:v>360</c:v>
                </c:pt>
                <c:pt idx="8477">
                  <c:v>360</c:v>
                </c:pt>
                <c:pt idx="8478">
                  <c:v>302</c:v>
                </c:pt>
                <c:pt idx="8479">
                  <c:v>302</c:v>
                </c:pt>
                <c:pt idx="8480">
                  <c:v>302</c:v>
                </c:pt>
                <c:pt idx="8481">
                  <c:v>360</c:v>
                </c:pt>
                <c:pt idx="8482">
                  <c:v>360</c:v>
                </c:pt>
                <c:pt idx="8483">
                  <c:v>411</c:v>
                </c:pt>
                <c:pt idx="8484">
                  <c:v>360</c:v>
                </c:pt>
                <c:pt idx="8485">
                  <c:v>302</c:v>
                </c:pt>
                <c:pt idx="8486">
                  <c:v>360</c:v>
                </c:pt>
                <c:pt idx="8487">
                  <c:v>302</c:v>
                </c:pt>
                <c:pt idx="8488">
                  <c:v>302</c:v>
                </c:pt>
                <c:pt idx="8489">
                  <c:v>302</c:v>
                </c:pt>
                <c:pt idx="8490">
                  <c:v>302</c:v>
                </c:pt>
                <c:pt idx="8491">
                  <c:v>360</c:v>
                </c:pt>
                <c:pt idx="8492">
                  <c:v>360</c:v>
                </c:pt>
                <c:pt idx="8493">
                  <c:v>360</c:v>
                </c:pt>
                <c:pt idx="8494">
                  <c:v>360</c:v>
                </c:pt>
                <c:pt idx="8495">
                  <c:v>360</c:v>
                </c:pt>
                <c:pt idx="8496">
                  <c:v>360</c:v>
                </c:pt>
                <c:pt idx="8497">
                  <c:v>302</c:v>
                </c:pt>
                <c:pt idx="8498">
                  <c:v>302</c:v>
                </c:pt>
                <c:pt idx="8499">
                  <c:v>360</c:v>
                </c:pt>
                <c:pt idx="8500">
                  <c:v>411</c:v>
                </c:pt>
                <c:pt idx="8501">
                  <c:v>360</c:v>
                </c:pt>
                <c:pt idx="8502">
                  <c:v>360</c:v>
                </c:pt>
                <c:pt idx="8503">
                  <c:v>411</c:v>
                </c:pt>
                <c:pt idx="8504">
                  <c:v>360</c:v>
                </c:pt>
                <c:pt idx="8505">
                  <c:v>360</c:v>
                </c:pt>
                <c:pt idx="8506">
                  <c:v>360</c:v>
                </c:pt>
                <c:pt idx="8507">
                  <c:v>302</c:v>
                </c:pt>
                <c:pt idx="8508">
                  <c:v>302</c:v>
                </c:pt>
                <c:pt idx="8509">
                  <c:v>302</c:v>
                </c:pt>
                <c:pt idx="8510">
                  <c:v>360</c:v>
                </c:pt>
                <c:pt idx="8511">
                  <c:v>360</c:v>
                </c:pt>
                <c:pt idx="8512">
                  <c:v>360</c:v>
                </c:pt>
                <c:pt idx="8513">
                  <c:v>302</c:v>
                </c:pt>
                <c:pt idx="8514">
                  <c:v>360</c:v>
                </c:pt>
                <c:pt idx="8515">
                  <c:v>302</c:v>
                </c:pt>
                <c:pt idx="8516">
                  <c:v>302</c:v>
                </c:pt>
                <c:pt idx="8517">
                  <c:v>302</c:v>
                </c:pt>
                <c:pt idx="8518">
                  <c:v>248</c:v>
                </c:pt>
                <c:pt idx="8519">
                  <c:v>310</c:v>
                </c:pt>
                <c:pt idx="8520">
                  <c:v>292</c:v>
                </c:pt>
                <c:pt idx="8521">
                  <c:v>292</c:v>
                </c:pt>
                <c:pt idx="8522">
                  <c:v>310</c:v>
                </c:pt>
                <c:pt idx="8523">
                  <c:v>310</c:v>
                </c:pt>
                <c:pt idx="8524">
                  <c:v>310</c:v>
                </c:pt>
                <c:pt idx="8525">
                  <c:v>310</c:v>
                </c:pt>
                <c:pt idx="8526">
                  <c:v>292</c:v>
                </c:pt>
                <c:pt idx="8527">
                  <c:v>292</c:v>
                </c:pt>
                <c:pt idx="8528">
                  <c:v>310</c:v>
                </c:pt>
                <c:pt idx="8529">
                  <c:v>310</c:v>
                </c:pt>
                <c:pt idx="8530">
                  <c:v>310</c:v>
                </c:pt>
                <c:pt idx="8531">
                  <c:v>310</c:v>
                </c:pt>
                <c:pt idx="8532">
                  <c:v>310</c:v>
                </c:pt>
                <c:pt idx="8533">
                  <c:v>310</c:v>
                </c:pt>
                <c:pt idx="8534">
                  <c:v>310</c:v>
                </c:pt>
                <c:pt idx="8535">
                  <c:v>310</c:v>
                </c:pt>
                <c:pt idx="8536">
                  <c:v>292</c:v>
                </c:pt>
                <c:pt idx="8537">
                  <c:v>248</c:v>
                </c:pt>
                <c:pt idx="8538">
                  <c:v>248</c:v>
                </c:pt>
                <c:pt idx="8539">
                  <c:v>310</c:v>
                </c:pt>
                <c:pt idx="8540">
                  <c:v>310</c:v>
                </c:pt>
                <c:pt idx="8541">
                  <c:v>310</c:v>
                </c:pt>
                <c:pt idx="8542">
                  <c:v>248</c:v>
                </c:pt>
                <c:pt idx="8543">
                  <c:v>248</c:v>
                </c:pt>
                <c:pt idx="8544">
                  <c:v>248</c:v>
                </c:pt>
                <c:pt idx="8545">
                  <c:v>248</c:v>
                </c:pt>
                <c:pt idx="8546">
                  <c:v>248</c:v>
                </c:pt>
                <c:pt idx="8547">
                  <c:v>248</c:v>
                </c:pt>
                <c:pt idx="8548">
                  <c:v>248</c:v>
                </c:pt>
                <c:pt idx="8549">
                  <c:v>292</c:v>
                </c:pt>
                <c:pt idx="8550">
                  <c:v>248</c:v>
                </c:pt>
                <c:pt idx="8551">
                  <c:v>310</c:v>
                </c:pt>
                <c:pt idx="8552">
                  <c:v>310</c:v>
                </c:pt>
                <c:pt idx="8553">
                  <c:v>310</c:v>
                </c:pt>
                <c:pt idx="8554">
                  <c:v>292</c:v>
                </c:pt>
                <c:pt idx="8555">
                  <c:v>292</c:v>
                </c:pt>
                <c:pt idx="8556">
                  <c:v>248</c:v>
                </c:pt>
                <c:pt idx="8557">
                  <c:v>310</c:v>
                </c:pt>
                <c:pt idx="8558">
                  <c:v>310</c:v>
                </c:pt>
                <c:pt idx="8559">
                  <c:v>310</c:v>
                </c:pt>
                <c:pt idx="8560">
                  <c:v>310</c:v>
                </c:pt>
                <c:pt idx="8561">
                  <c:v>292</c:v>
                </c:pt>
                <c:pt idx="8562">
                  <c:v>310</c:v>
                </c:pt>
                <c:pt idx="8563">
                  <c:v>310</c:v>
                </c:pt>
                <c:pt idx="8564">
                  <c:v>310</c:v>
                </c:pt>
                <c:pt idx="8565">
                  <c:v>310</c:v>
                </c:pt>
                <c:pt idx="8566">
                  <c:v>292</c:v>
                </c:pt>
                <c:pt idx="8567">
                  <c:v>248</c:v>
                </c:pt>
                <c:pt idx="8568">
                  <c:v>248</c:v>
                </c:pt>
                <c:pt idx="8569">
                  <c:v>310</c:v>
                </c:pt>
                <c:pt idx="8570">
                  <c:v>292</c:v>
                </c:pt>
                <c:pt idx="8571">
                  <c:v>248</c:v>
                </c:pt>
                <c:pt idx="8572">
                  <c:v>248</c:v>
                </c:pt>
                <c:pt idx="8573">
                  <c:v>248</c:v>
                </c:pt>
                <c:pt idx="8574">
                  <c:v>248</c:v>
                </c:pt>
                <c:pt idx="8575">
                  <c:v>248</c:v>
                </c:pt>
                <c:pt idx="8576">
                  <c:v>248</c:v>
                </c:pt>
                <c:pt idx="8577">
                  <c:v>248</c:v>
                </c:pt>
                <c:pt idx="8578">
                  <c:v>292</c:v>
                </c:pt>
                <c:pt idx="8579">
                  <c:v>310</c:v>
                </c:pt>
                <c:pt idx="8580">
                  <c:v>292</c:v>
                </c:pt>
                <c:pt idx="8581">
                  <c:v>292</c:v>
                </c:pt>
                <c:pt idx="8582">
                  <c:v>310</c:v>
                </c:pt>
                <c:pt idx="8583">
                  <c:v>310</c:v>
                </c:pt>
                <c:pt idx="8584">
                  <c:v>310</c:v>
                </c:pt>
                <c:pt idx="8585">
                  <c:v>310</c:v>
                </c:pt>
                <c:pt idx="8586">
                  <c:v>292</c:v>
                </c:pt>
                <c:pt idx="8587">
                  <c:v>292</c:v>
                </c:pt>
                <c:pt idx="8588">
                  <c:v>310</c:v>
                </c:pt>
                <c:pt idx="8589">
                  <c:v>310</c:v>
                </c:pt>
                <c:pt idx="8590">
                  <c:v>310</c:v>
                </c:pt>
                <c:pt idx="8591">
                  <c:v>310</c:v>
                </c:pt>
                <c:pt idx="8592">
                  <c:v>292</c:v>
                </c:pt>
                <c:pt idx="8593">
                  <c:v>248</c:v>
                </c:pt>
                <c:pt idx="8594">
                  <c:v>310</c:v>
                </c:pt>
                <c:pt idx="8595">
                  <c:v>310</c:v>
                </c:pt>
                <c:pt idx="8596">
                  <c:v>310</c:v>
                </c:pt>
                <c:pt idx="8597">
                  <c:v>310</c:v>
                </c:pt>
                <c:pt idx="8598">
                  <c:v>310</c:v>
                </c:pt>
                <c:pt idx="8599">
                  <c:v>292</c:v>
                </c:pt>
                <c:pt idx="8600">
                  <c:v>248</c:v>
                </c:pt>
                <c:pt idx="8601">
                  <c:v>248</c:v>
                </c:pt>
                <c:pt idx="8602">
                  <c:v>310</c:v>
                </c:pt>
                <c:pt idx="8603">
                  <c:v>310</c:v>
                </c:pt>
                <c:pt idx="8604">
                  <c:v>292</c:v>
                </c:pt>
                <c:pt idx="8605">
                  <c:v>248</c:v>
                </c:pt>
                <c:pt idx="8606">
                  <c:v>310</c:v>
                </c:pt>
                <c:pt idx="8607">
                  <c:v>310</c:v>
                </c:pt>
                <c:pt idx="8608">
                  <c:v>248</c:v>
                </c:pt>
                <c:pt idx="8609">
                  <c:v>248</c:v>
                </c:pt>
                <c:pt idx="8610">
                  <c:v>248</c:v>
                </c:pt>
                <c:pt idx="8611">
                  <c:v>248</c:v>
                </c:pt>
                <c:pt idx="8612">
                  <c:v>248</c:v>
                </c:pt>
                <c:pt idx="8613">
                  <c:v>248</c:v>
                </c:pt>
                <c:pt idx="8614">
                  <c:v>248</c:v>
                </c:pt>
                <c:pt idx="8615">
                  <c:v>248</c:v>
                </c:pt>
                <c:pt idx="8616">
                  <c:v>248</c:v>
                </c:pt>
                <c:pt idx="8617">
                  <c:v>292</c:v>
                </c:pt>
                <c:pt idx="8618">
                  <c:v>292</c:v>
                </c:pt>
                <c:pt idx="8619">
                  <c:v>248</c:v>
                </c:pt>
                <c:pt idx="8620">
                  <c:v>310</c:v>
                </c:pt>
                <c:pt idx="8621">
                  <c:v>310</c:v>
                </c:pt>
                <c:pt idx="8622">
                  <c:v>310</c:v>
                </c:pt>
                <c:pt idx="8623">
                  <c:v>292</c:v>
                </c:pt>
                <c:pt idx="8624">
                  <c:v>248</c:v>
                </c:pt>
                <c:pt idx="8625">
                  <c:v>310</c:v>
                </c:pt>
                <c:pt idx="8626">
                  <c:v>310</c:v>
                </c:pt>
                <c:pt idx="8627">
                  <c:v>310</c:v>
                </c:pt>
                <c:pt idx="8628">
                  <c:v>292</c:v>
                </c:pt>
                <c:pt idx="8629">
                  <c:v>248</c:v>
                </c:pt>
                <c:pt idx="8630">
                  <c:v>310</c:v>
                </c:pt>
                <c:pt idx="8631">
                  <c:v>310</c:v>
                </c:pt>
                <c:pt idx="8632">
                  <c:v>310</c:v>
                </c:pt>
                <c:pt idx="8633">
                  <c:v>310</c:v>
                </c:pt>
                <c:pt idx="8634">
                  <c:v>292</c:v>
                </c:pt>
                <c:pt idx="8635">
                  <c:v>248</c:v>
                </c:pt>
                <c:pt idx="8636">
                  <c:v>248</c:v>
                </c:pt>
                <c:pt idx="8637">
                  <c:v>310</c:v>
                </c:pt>
                <c:pt idx="8638">
                  <c:v>292</c:v>
                </c:pt>
                <c:pt idx="8639">
                  <c:v>248</c:v>
                </c:pt>
                <c:pt idx="8640">
                  <c:v>310</c:v>
                </c:pt>
                <c:pt idx="8641">
                  <c:v>248</c:v>
                </c:pt>
                <c:pt idx="8642">
                  <c:v>248</c:v>
                </c:pt>
                <c:pt idx="8643">
                  <c:v>248</c:v>
                </c:pt>
                <c:pt idx="8644">
                  <c:v>248</c:v>
                </c:pt>
                <c:pt idx="8645">
                  <c:v>248</c:v>
                </c:pt>
                <c:pt idx="8646">
                  <c:v>248</c:v>
                </c:pt>
                <c:pt idx="8647">
                  <c:v>248</c:v>
                </c:pt>
                <c:pt idx="8648">
                  <c:v>248</c:v>
                </c:pt>
                <c:pt idx="8649">
                  <c:v>248</c:v>
                </c:pt>
                <c:pt idx="8650">
                  <c:v>300</c:v>
                </c:pt>
                <c:pt idx="8651">
                  <c:v>300</c:v>
                </c:pt>
                <c:pt idx="8652">
                  <c:v>248</c:v>
                </c:pt>
                <c:pt idx="8653">
                  <c:v>300</c:v>
                </c:pt>
                <c:pt idx="8654">
                  <c:v>248</c:v>
                </c:pt>
                <c:pt idx="8655">
                  <c:v>248</c:v>
                </c:pt>
                <c:pt idx="8656">
                  <c:v>300</c:v>
                </c:pt>
                <c:pt idx="8657">
                  <c:v>300</c:v>
                </c:pt>
                <c:pt idx="8658">
                  <c:v>300</c:v>
                </c:pt>
                <c:pt idx="8659">
                  <c:v>248</c:v>
                </c:pt>
                <c:pt idx="8660">
                  <c:v>248</c:v>
                </c:pt>
                <c:pt idx="8661">
                  <c:v>248</c:v>
                </c:pt>
                <c:pt idx="8662">
                  <c:v>300</c:v>
                </c:pt>
                <c:pt idx="8663">
                  <c:v>300</c:v>
                </c:pt>
                <c:pt idx="8664">
                  <c:v>300</c:v>
                </c:pt>
                <c:pt idx="8665">
                  <c:v>248</c:v>
                </c:pt>
                <c:pt idx="8666">
                  <c:v>248</c:v>
                </c:pt>
                <c:pt idx="8667">
                  <c:v>248</c:v>
                </c:pt>
                <c:pt idx="8668">
                  <c:v>300</c:v>
                </c:pt>
                <c:pt idx="8669">
                  <c:v>300</c:v>
                </c:pt>
                <c:pt idx="8670">
                  <c:v>300</c:v>
                </c:pt>
                <c:pt idx="8671">
                  <c:v>248</c:v>
                </c:pt>
                <c:pt idx="8672">
                  <c:v>248</c:v>
                </c:pt>
                <c:pt idx="8673">
                  <c:v>248</c:v>
                </c:pt>
                <c:pt idx="8674">
                  <c:v>300</c:v>
                </c:pt>
                <c:pt idx="8675">
                  <c:v>300</c:v>
                </c:pt>
                <c:pt idx="8676">
                  <c:v>248</c:v>
                </c:pt>
                <c:pt idx="8677">
                  <c:v>248</c:v>
                </c:pt>
                <c:pt idx="8678">
                  <c:v>248</c:v>
                </c:pt>
                <c:pt idx="8679">
                  <c:v>300</c:v>
                </c:pt>
                <c:pt idx="8680">
                  <c:v>300</c:v>
                </c:pt>
                <c:pt idx="8681">
                  <c:v>248</c:v>
                </c:pt>
                <c:pt idx="8682">
                  <c:v>248</c:v>
                </c:pt>
                <c:pt idx="8683">
                  <c:v>300</c:v>
                </c:pt>
                <c:pt idx="8684">
                  <c:v>248</c:v>
                </c:pt>
                <c:pt idx="8685">
                  <c:v>248</c:v>
                </c:pt>
                <c:pt idx="8686">
                  <c:v>248</c:v>
                </c:pt>
                <c:pt idx="8687">
                  <c:v>248</c:v>
                </c:pt>
                <c:pt idx="8688">
                  <c:v>248</c:v>
                </c:pt>
                <c:pt idx="8689">
                  <c:v>300</c:v>
                </c:pt>
                <c:pt idx="8690">
                  <c:v>248</c:v>
                </c:pt>
                <c:pt idx="8691">
                  <c:v>248</c:v>
                </c:pt>
                <c:pt idx="8692">
                  <c:v>248</c:v>
                </c:pt>
                <c:pt idx="8693">
                  <c:v>248</c:v>
                </c:pt>
                <c:pt idx="8694">
                  <c:v>300</c:v>
                </c:pt>
                <c:pt idx="8695">
                  <c:v>300</c:v>
                </c:pt>
                <c:pt idx="8696">
                  <c:v>248</c:v>
                </c:pt>
                <c:pt idx="8697">
                  <c:v>248</c:v>
                </c:pt>
                <c:pt idx="8698">
                  <c:v>248</c:v>
                </c:pt>
                <c:pt idx="8699">
                  <c:v>248</c:v>
                </c:pt>
                <c:pt idx="8700">
                  <c:v>300</c:v>
                </c:pt>
                <c:pt idx="8701">
                  <c:v>300</c:v>
                </c:pt>
                <c:pt idx="8702">
                  <c:v>300</c:v>
                </c:pt>
                <c:pt idx="8703">
                  <c:v>300</c:v>
                </c:pt>
                <c:pt idx="8704">
                  <c:v>248</c:v>
                </c:pt>
                <c:pt idx="8705">
                  <c:v>248</c:v>
                </c:pt>
                <c:pt idx="8706">
                  <c:v>248</c:v>
                </c:pt>
                <c:pt idx="8707">
                  <c:v>248</c:v>
                </c:pt>
                <c:pt idx="8708">
                  <c:v>248</c:v>
                </c:pt>
                <c:pt idx="8709">
                  <c:v>300</c:v>
                </c:pt>
                <c:pt idx="8710">
                  <c:v>300</c:v>
                </c:pt>
                <c:pt idx="8711">
                  <c:v>248</c:v>
                </c:pt>
                <c:pt idx="8712">
                  <c:v>248</c:v>
                </c:pt>
                <c:pt idx="8713">
                  <c:v>248</c:v>
                </c:pt>
                <c:pt idx="8714">
                  <c:v>300</c:v>
                </c:pt>
                <c:pt idx="8715">
                  <c:v>248</c:v>
                </c:pt>
                <c:pt idx="8716">
                  <c:v>248</c:v>
                </c:pt>
                <c:pt idx="8717">
                  <c:v>248</c:v>
                </c:pt>
                <c:pt idx="8718">
                  <c:v>248</c:v>
                </c:pt>
                <c:pt idx="8719">
                  <c:v>300</c:v>
                </c:pt>
                <c:pt idx="8720">
                  <c:v>248</c:v>
                </c:pt>
                <c:pt idx="8721">
                  <c:v>202</c:v>
                </c:pt>
                <c:pt idx="8722">
                  <c:v>202</c:v>
                </c:pt>
                <c:pt idx="8723">
                  <c:v>248</c:v>
                </c:pt>
                <c:pt idx="8724">
                  <c:v>202</c:v>
                </c:pt>
                <c:pt idx="8725">
                  <c:v>202</c:v>
                </c:pt>
                <c:pt idx="8726">
                  <c:v>248</c:v>
                </c:pt>
                <c:pt idx="8727">
                  <c:v>202</c:v>
                </c:pt>
                <c:pt idx="8728">
                  <c:v>202</c:v>
                </c:pt>
                <c:pt idx="8729">
                  <c:v>202</c:v>
                </c:pt>
                <c:pt idx="8730">
                  <c:v>202</c:v>
                </c:pt>
                <c:pt idx="8731">
                  <c:v>300</c:v>
                </c:pt>
                <c:pt idx="8732">
                  <c:v>248</c:v>
                </c:pt>
                <c:pt idx="8733">
                  <c:v>300</c:v>
                </c:pt>
                <c:pt idx="8734">
                  <c:v>248</c:v>
                </c:pt>
                <c:pt idx="8735">
                  <c:v>300</c:v>
                </c:pt>
                <c:pt idx="8736">
                  <c:v>300</c:v>
                </c:pt>
                <c:pt idx="8737">
                  <c:v>300</c:v>
                </c:pt>
                <c:pt idx="8738">
                  <c:v>248</c:v>
                </c:pt>
                <c:pt idx="8739">
                  <c:v>300</c:v>
                </c:pt>
                <c:pt idx="8740">
                  <c:v>300</c:v>
                </c:pt>
                <c:pt idx="8741">
                  <c:v>300</c:v>
                </c:pt>
                <c:pt idx="8742">
                  <c:v>248</c:v>
                </c:pt>
                <c:pt idx="8743">
                  <c:v>248</c:v>
                </c:pt>
                <c:pt idx="8744">
                  <c:v>300</c:v>
                </c:pt>
                <c:pt idx="8745">
                  <c:v>300</c:v>
                </c:pt>
                <c:pt idx="8746">
                  <c:v>300</c:v>
                </c:pt>
                <c:pt idx="8747">
                  <c:v>248</c:v>
                </c:pt>
                <c:pt idx="8748">
                  <c:v>248</c:v>
                </c:pt>
                <c:pt idx="8749">
                  <c:v>248</c:v>
                </c:pt>
                <c:pt idx="8750">
                  <c:v>300</c:v>
                </c:pt>
                <c:pt idx="8751">
                  <c:v>300</c:v>
                </c:pt>
                <c:pt idx="8752">
                  <c:v>248</c:v>
                </c:pt>
                <c:pt idx="8753">
                  <c:v>248</c:v>
                </c:pt>
                <c:pt idx="8754">
                  <c:v>300</c:v>
                </c:pt>
                <c:pt idx="8755">
                  <c:v>300</c:v>
                </c:pt>
                <c:pt idx="8756">
                  <c:v>248</c:v>
                </c:pt>
                <c:pt idx="8757">
                  <c:v>248</c:v>
                </c:pt>
                <c:pt idx="8758">
                  <c:v>300</c:v>
                </c:pt>
                <c:pt idx="8759">
                  <c:v>248</c:v>
                </c:pt>
                <c:pt idx="8760">
                  <c:v>248</c:v>
                </c:pt>
                <c:pt idx="8761">
                  <c:v>248</c:v>
                </c:pt>
                <c:pt idx="8762">
                  <c:v>248</c:v>
                </c:pt>
                <c:pt idx="8763">
                  <c:v>248</c:v>
                </c:pt>
                <c:pt idx="8764">
                  <c:v>300</c:v>
                </c:pt>
                <c:pt idx="8765">
                  <c:v>248</c:v>
                </c:pt>
                <c:pt idx="8766">
                  <c:v>248</c:v>
                </c:pt>
                <c:pt idx="8767">
                  <c:v>300</c:v>
                </c:pt>
                <c:pt idx="8768">
                  <c:v>300</c:v>
                </c:pt>
                <c:pt idx="8769">
                  <c:v>248</c:v>
                </c:pt>
                <c:pt idx="8770">
                  <c:v>248</c:v>
                </c:pt>
                <c:pt idx="8771">
                  <c:v>300</c:v>
                </c:pt>
                <c:pt idx="8772">
                  <c:v>300</c:v>
                </c:pt>
                <c:pt idx="8773">
                  <c:v>300</c:v>
                </c:pt>
                <c:pt idx="8774">
                  <c:v>248</c:v>
                </c:pt>
                <c:pt idx="8775">
                  <c:v>248</c:v>
                </c:pt>
                <c:pt idx="8776">
                  <c:v>248</c:v>
                </c:pt>
                <c:pt idx="8777">
                  <c:v>300</c:v>
                </c:pt>
                <c:pt idx="8778">
                  <c:v>300</c:v>
                </c:pt>
                <c:pt idx="8779">
                  <c:v>248</c:v>
                </c:pt>
                <c:pt idx="8780">
                  <c:v>248</c:v>
                </c:pt>
                <c:pt idx="8781">
                  <c:v>248</c:v>
                </c:pt>
                <c:pt idx="8782">
                  <c:v>300</c:v>
                </c:pt>
                <c:pt idx="8783">
                  <c:v>248</c:v>
                </c:pt>
                <c:pt idx="8784">
                  <c:v>248</c:v>
                </c:pt>
                <c:pt idx="8785">
                  <c:v>248</c:v>
                </c:pt>
                <c:pt idx="8786">
                  <c:v>300</c:v>
                </c:pt>
                <c:pt idx="8787">
                  <c:v>248</c:v>
                </c:pt>
                <c:pt idx="8788">
                  <c:v>202</c:v>
                </c:pt>
                <c:pt idx="8789">
                  <c:v>202</c:v>
                </c:pt>
                <c:pt idx="8790">
                  <c:v>202</c:v>
                </c:pt>
                <c:pt idx="8791">
                  <c:v>202</c:v>
                </c:pt>
                <c:pt idx="8792">
                  <c:v>202</c:v>
                </c:pt>
                <c:pt idx="8793">
                  <c:v>202</c:v>
                </c:pt>
                <c:pt idx="8794">
                  <c:v>300</c:v>
                </c:pt>
                <c:pt idx="8795">
                  <c:v>231</c:v>
                </c:pt>
                <c:pt idx="8796">
                  <c:v>231</c:v>
                </c:pt>
                <c:pt idx="8797">
                  <c:v>300</c:v>
                </c:pt>
                <c:pt idx="8798">
                  <c:v>231</c:v>
                </c:pt>
                <c:pt idx="8799">
                  <c:v>300</c:v>
                </c:pt>
                <c:pt idx="8800">
                  <c:v>300</c:v>
                </c:pt>
                <c:pt idx="8801">
                  <c:v>231</c:v>
                </c:pt>
                <c:pt idx="8802">
                  <c:v>300</c:v>
                </c:pt>
                <c:pt idx="8803">
                  <c:v>300</c:v>
                </c:pt>
                <c:pt idx="8804">
                  <c:v>300</c:v>
                </c:pt>
                <c:pt idx="8805">
                  <c:v>231</c:v>
                </c:pt>
                <c:pt idx="8806">
                  <c:v>300</c:v>
                </c:pt>
                <c:pt idx="8807">
                  <c:v>300</c:v>
                </c:pt>
                <c:pt idx="8808">
                  <c:v>231</c:v>
                </c:pt>
                <c:pt idx="8809">
                  <c:v>300</c:v>
                </c:pt>
                <c:pt idx="8810">
                  <c:v>300</c:v>
                </c:pt>
                <c:pt idx="8811">
                  <c:v>300</c:v>
                </c:pt>
                <c:pt idx="8812">
                  <c:v>231</c:v>
                </c:pt>
                <c:pt idx="8813">
                  <c:v>231</c:v>
                </c:pt>
                <c:pt idx="8814">
                  <c:v>231</c:v>
                </c:pt>
                <c:pt idx="8815">
                  <c:v>231</c:v>
                </c:pt>
                <c:pt idx="8816">
                  <c:v>300</c:v>
                </c:pt>
                <c:pt idx="8817">
                  <c:v>300</c:v>
                </c:pt>
                <c:pt idx="8818">
                  <c:v>300</c:v>
                </c:pt>
                <c:pt idx="8819">
                  <c:v>300</c:v>
                </c:pt>
                <c:pt idx="8820">
                  <c:v>300</c:v>
                </c:pt>
                <c:pt idx="8821">
                  <c:v>231</c:v>
                </c:pt>
                <c:pt idx="8822">
                  <c:v>231</c:v>
                </c:pt>
                <c:pt idx="8823">
                  <c:v>231</c:v>
                </c:pt>
                <c:pt idx="8824">
                  <c:v>300</c:v>
                </c:pt>
                <c:pt idx="8825">
                  <c:v>300</c:v>
                </c:pt>
                <c:pt idx="8826">
                  <c:v>231</c:v>
                </c:pt>
                <c:pt idx="8827">
                  <c:v>231</c:v>
                </c:pt>
                <c:pt idx="8828">
                  <c:v>231</c:v>
                </c:pt>
                <c:pt idx="8829">
                  <c:v>300</c:v>
                </c:pt>
                <c:pt idx="8830">
                  <c:v>300</c:v>
                </c:pt>
                <c:pt idx="8831">
                  <c:v>300</c:v>
                </c:pt>
                <c:pt idx="8832">
                  <c:v>231</c:v>
                </c:pt>
                <c:pt idx="8833">
                  <c:v>231</c:v>
                </c:pt>
                <c:pt idx="8834">
                  <c:v>300</c:v>
                </c:pt>
                <c:pt idx="8835">
                  <c:v>231</c:v>
                </c:pt>
                <c:pt idx="8836">
                  <c:v>231</c:v>
                </c:pt>
                <c:pt idx="8837">
                  <c:v>300</c:v>
                </c:pt>
                <c:pt idx="8838">
                  <c:v>300</c:v>
                </c:pt>
                <c:pt idx="8839">
                  <c:v>202</c:v>
                </c:pt>
                <c:pt idx="8840">
                  <c:v>202</c:v>
                </c:pt>
                <c:pt idx="8841">
                  <c:v>231</c:v>
                </c:pt>
                <c:pt idx="8842">
                  <c:v>231</c:v>
                </c:pt>
                <c:pt idx="8843">
                  <c:v>300</c:v>
                </c:pt>
                <c:pt idx="8844">
                  <c:v>202</c:v>
                </c:pt>
                <c:pt idx="8845">
                  <c:v>202</c:v>
                </c:pt>
                <c:pt idx="8846">
                  <c:v>231</c:v>
                </c:pt>
                <c:pt idx="8847">
                  <c:v>231</c:v>
                </c:pt>
                <c:pt idx="8848">
                  <c:v>202</c:v>
                </c:pt>
                <c:pt idx="8849">
                  <c:v>202</c:v>
                </c:pt>
                <c:pt idx="8850">
                  <c:v>202</c:v>
                </c:pt>
                <c:pt idx="8851">
                  <c:v>231</c:v>
                </c:pt>
                <c:pt idx="8852">
                  <c:v>231</c:v>
                </c:pt>
                <c:pt idx="8853">
                  <c:v>231</c:v>
                </c:pt>
                <c:pt idx="8854">
                  <c:v>300</c:v>
                </c:pt>
                <c:pt idx="8855">
                  <c:v>231</c:v>
                </c:pt>
                <c:pt idx="8856">
                  <c:v>300</c:v>
                </c:pt>
                <c:pt idx="8857">
                  <c:v>300</c:v>
                </c:pt>
                <c:pt idx="8858">
                  <c:v>231</c:v>
                </c:pt>
                <c:pt idx="8859">
                  <c:v>300</c:v>
                </c:pt>
                <c:pt idx="8860">
                  <c:v>300</c:v>
                </c:pt>
                <c:pt idx="8861">
                  <c:v>300</c:v>
                </c:pt>
                <c:pt idx="8862">
                  <c:v>231</c:v>
                </c:pt>
                <c:pt idx="8863">
                  <c:v>231</c:v>
                </c:pt>
                <c:pt idx="8864">
                  <c:v>231</c:v>
                </c:pt>
                <c:pt idx="8865">
                  <c:v>231</c:v>
                </c:pt>
                <c:pt idx="8866">
                  <c:v>300</c:v>
                </c:pt>
                <c:pt idx="8867">
                  <c:v>300</c:v>
                </c:pt>
                <c:pt idx="8868">
                  <c:v>300</c:v>
                </c:pt>
                <c:pt idx="8869">
                  <c:v>300</c:v>
                </c:pt>
                <c:pt idx="8870">
                  <c:v>300</c:v>
                </c:pt>
                <c:pt idx="8871">
                  <c:v>231</c:v>
                </c:pt>
                <c:pt idx="8872">
                  <c:v>231</c:v>
                </c:pt>
                <c:pt idx="8873">
                  <c:v>231</c:v>
                </c:pt>
                <c:pt idx="8874">
                  <c:v>300</c:v>
                </c:pt>
                <c:pt idx="8875">
                  <c:v>231</c:v>
                </c:pt>
                <c:pt idx="8876">
                  <c:v>231</c:v>
                </c:pt>
                <c:pt idx="8877">
                  <c:v>231</c:v>
                </c:pt>
                <c:pt idx="8878">
                  <c:v>300</c:v>
                </c:pt>
                <c:pt idx="8879">
                  <c:v>300</c:v>
                </c:pt>
                <c:pt idx="8880">
                  <c:v>231</c:v>
                </c:pt>
                <c:pt idx="8881">
                  <c:v>231</c:v>
                </c:pt>
                <c:pt idx="8882">
                  <c:v>300</c:v>
                </c:pt>
                <c:pt idx="8883">
                  <c:v>231</c:v>
                </c:pt>
                <c:pt idx="8884">
                  <c:v>231</c:v>
                </c:pt>
                <c:pt idx="8885">
                  <c:v>300</c:v>
                </c:pt>
                <c:pt idx="8886">
                  <c:v>300</c:v>
                </c:pt>
                <c:pt idx="8887">
                  <c:v>202</c:v>
                </c:pt>
                <c:pt idx="8888">
                  <c:v>202</c:v>
                </c:pt>
                <c:pt idx="8889">
                  <c:v>231</c:v>
                </c:pt>
                <c:pt idx="8890">
                  <c:v>231</c:v>
                </c:pt>
                <c:pt idx="8891">
                  <c:v>300</c:v>
                </c:pt>
                <c:pt idx="8892">
                  <c:v>202</c:v>
                </c:pt>
                <c:pt idx="8893">
                  <c:v>202</c:v>
                </c:pt>
                <c:pt idx="8894">
                  <c:v>231</c:v>
                </c:pt>
                <c:pt idx="8895">
                  <c:v>231</c:v>
                </c:pt>
                <c:pt idx="8896">
                  <c:v>202</c:v>
                </c:pt>
                <c:pt idx="8897">
                  <c:v>202</c:v>
                </c:pt>
                <c:pt idx="8898">
                  <c:v>202</c:v>
                </c:pt>
                <c:pt idx="8899">
                  <c:v>231</c:v>
                </c:pt>
                <c:pt idx="8900">
                  <c:v>231</c:v>
                </c:pt>
                <c:pt idx="8901">
                  <c:v>231</c:v>
                </c:pt>
                <c:pt idx="8902">
                  <c:v>202</c:v>
                </c:pt>
                <c:pt idx="8903">
                  <c:v>231</c:v>
                </c:pt>
                <c:pt idx="8904">
                  <c:v>300</c:v>
                </c:pt>
                <c:pt idx="8905">
                  <c:v>231</c:v>
                </c:pt>
                <c:pt idx="8906">
                  <c:v>300</c:v>
                </c:pt>
                <c:pt idx="8907">
                  <c:v>300</c:v>
                </c:pt>
                <c:pt idx="8908">
                  <c:v>231</c:v>
                </c:pt>
                <c:pt idx="8909">
                  <c:v>231</c:v>
                </c:pt>
                <c:pt idx="8910">
                  <c:v>231</c:v>
                </c:pt>
                <c:pt idx="8911">
                  <c:v>231</c:v>
                </c:pt>
                <c:pt idx="8912">
                  <c:v>300</c:v>
                </c:pt>
                <c:pt idx="8913">
                  <c:v>300</c:v>
                </c:pt>
                <c:pt idx="8914">
                  <c:v>300</c:v>
                </c:pt>
                <c:pt idx="8915">
                  <c:v>300</c:v>
                </c:pt>
                <c:pt idx="8916">
                  <c:v>300</c:v>
                </c:pt>
                <c:pt idx="8917">
                  <c:v>231</c:v>
                </c:pt>
                <c:pt idx="8918">
                  <c:v>231</c:v>
                </c:pt>
                <c:pt idx="8919">
                  <c:v>231</c:v>
                </c:pt>
                <c:pt idx="8920">
                  <c:v>300</c:v>
                </c:pt>
                <c:pt idx="8921">
                  <c:v>231</c:v>
                </c:pt>
                <c:pt idx="8922">
                  <c:v>231</c:v>
                </c:pt>
                <c:pt idx="8923">
                  <c:v>231</c:v>
                </c:pt>
                <c:pt idx="8924">
                  <c:v>300</c:v>
                </c:pt>
                <c:pt idx="8925">
                  <c:v>300</c:v>
                </c:pt>
                <c:pt idx="8926">
                  <c:v>231</c:v>
                </c:pt>
                <c:pt idx="8927">
                  <c:v>231</c:v>
                </c:pt>
                <c:pt idx="8928">
                  <c:v>300</c:v>
                </c:pt>
                <c:pt idx="8929">
                  <c:v>231</c:v>
                </c:pt>
                <c:pt idx="8930">
                  <c:v>231</c:v>
                </c:pt>
                <c:pt idx="8931">
                  <c:v>300</c:v>
                </c:pt>
                <c:pt idx="8932">
                  <c:v>300</c:v>
                </c:pt>
                <c:pt idx="8933">
                  <c:v>231</c:v>
                </c:pt>
                <c:pt idx="8934">
                  <c:v>231</c:v>
                </c:pt>
                <c:pt idx="8935">
                  <c:v>231</c:v>
                </c:pt>
                <c:pt idx="8936">
                  <c:v>231</c:v>
                </c:pt>
                <c:pt idx="8937">
                  <c:v>300</c:v>
                </c:pt>
                <c:pt idx="8938">
                  <c:v>231</c:v>
                </c:pt>
                <c:pt idx="8939">
                  <c:v>231</c:v>
                </c:pt>
                <c:pt idx="8940">
                  <c:v>231</c:v>
                </c:pt>
                <c:pt idx="8941">
                  <c:v>231</c:v>
                </c:pt>
                <c:pt idx="8942">
                  <c:v>231</c:v>
                </c:pt>
                <c:pt idx="8943">
                  <c:v>231</c:v>
                </c:pt>
                <c:pt idx="8944">
                  <c:v>231</c:v>
                </c:pt>
                <c:pt idx="8945">
                  <c:v>231</c:v>
                </c:pt>
                <c:pt idx="8946">
                  <c:v>231</c:v>
                </c:pt>
                <c:pt idx="8947">
                  <c:v>231</c:v>
                </c:pt>
                <c:pt idx="8948">
                  <c:v>300</c:v>
                </c:pt>
                <c:pt idx="8949">
                  <c:v>231</c:v>
                </c:pt>
                <c:pt idx="8950">
                  <c:v>231</c:v>
                </c:pt>
                <c:pt idx="8951">
                  <c:v>231</c:v>
                </c:pt>
                <c:pt idx="8952">
                  <c:v>231</c:v>
                </c:pt>
                <c:pt idx="8953">
                  <c:v>202</c:v>
                </c:pt>
                <c:pt idx="8954">
                  <c:v>202</c:v>
                </c:pt>
                <c:pt idx="8955">
                  <c:v>231</c:v>
                </c:pt>
                <c:pt idx="8956">
                  <c:v>231</c:v>
                </c:pt>
                <c:pt idx="8957">
                  <c:v>202</c:v>
                </c:pt>
                <c:pt idx="8958">
                  <c:v>202</c:v>
                </c:pt>
                <c:pt idx="8959">
                  <c:v>380</c:v>
                </c:pt>
                <c:pt idx="8960">
                  <c:v>202</c:v>
                </c:pt>
                <c:pt idx="8961">
                  <c:v>202</c:v>
                </c:pt>
                <c:pt idx="8962">
                  <c:v>202</c:v>
                </c:pt>
                <c:pt idx="8963">
                  <c:v>202</c:v>
                </c:pt>
                <c:pt idx="8964">
                  <c:v>202</c:v>
                </c:pt>
                <c:pt idx="8965">
                  <c:v>202</c:v>
                </c:pt>
                <c:pt idx="8966">
                  <c:v>202</c:v>
                </c:pt>
                <c:pt idx="8967">
                  <c:v>202</c:v>
                </c:pt>
                <c:pt idx="8968">
                  <c:v>202</c:v>
                </c:pt>
                <c:pt idx="8969">
                  <c:v>202</c:v>
                </c:pt>
                <c:pt idx="8970">
                  <c:v>231</c:v>
                </c:pt>
                <c:pt idx="8971">
                  <c:v>231</c:v>
                </c:pt>
                <c:pt idx="8972">
                  <c:v>231</c:v>
                </c:pt>
                <c:pt idx="8973">
                  <c:v>231</c:v>
                </c:pt>
                <c:pt idx="8974">
                  <c:v>380</c:v>
                </c:pt>
                <c:pt idx="8975">
                  <c:v>231</c:v>
                </c:pt>
                <c:pt idx="8976">
                  <c:v>231</c:v>
                </c:pt>
                <c:pt idx="8977">
                  <c:v>231</c:v>
                </c:pt>
                <c:pt idx="8978">
                  <c:v>202</c:v>
                </c:pt>
                <c:pt idx="8979">
                  <c:v>202</c:v>
                </c:pt>
                <c:pt idx="8980">
                  <c:v>231</c:v>
                </c:pt>
                <c:pt idx="8981">
                  <c:v>231</c:v>
                </c:pt>
                <c:pt idx="8982">
                  <c:v>231</c:v>
                </c:pt>
                <c:pt idx="8983">
                  <c:v>231</c:v>
                </c:pt>
                <c:pt idx="8984">
                  <c:v>231</c:v>
                </c:pt>
                <c:pt idx="8985">
                  <c:v>202</c:v>
                </c:pt>
                <c:pt idx="8986">
                  <c:v>202</c:v>
                </c:pt>
                <c:pt idx="8987">
                  <c:v>231</c:v>
                </c:pt>
                <c:pt idx="8988">
                  <c:v>231</c:v>
                </c:pt>
                <c:pt idx="8989">
                  <c:v>231</c:v>
                </c:pt>
                <c:pt idx="8990">
                  <c:v>231</c:v>
                </c:pt>
                <c:pt idx="8991">
                  <c:v>202</c:v>
                </c:pt>
                <c:pt idx="8992">
                  <c:v>202</c:v>
                </c:pt>
                <c:pt idx="8993">
                  <c:v>202</c:v>
                </c:pt>
                <c:pt idx="8994">
                  <c:v>231</c:v>
                </c:pt>
                <c:pt idx="8995">
                  <c:v>231</c:v>
                </c:pt>
                <c:pt idx="8996">
                  <c:v>231</c:v>
                </c:pt>
                <c:pt idx="8997">
                  <c:v>231</c:v>
                </c:pt>
                <c:pt idx="8998">
                  <c:v>231</c:v>
                </c:pt>
                <c:pt idx="8999">
                  <c:v>202</c:v>
                </c:pt>
                <c:pt idx="9000">
                  <c:v>202</c:v>
                </c:pt>
                <c:pt idx="9001">
                  <c:v>380</c:v>
                </c:pt>
                <c:pt idx="9002">
                  <c:v>202</c:v>
                </c:pt>
                <c:pt idx="9003">
                  <c:v>202</c:v>
                </c:pt>
                <c:pt idx="9004">
                  <c:v>202</c:v>
                </c:pt>
                <c:pt idx="9005">
                  <c:v>202</c:v>
                </c:pt>
                <c:pt idx="9006">
                  <c:v>202</c:v>
                </c:pt>
                <c:pt idx="9007">
                  <c:v>202</c:v>
                </c:pt>
                <c:pt idx="9008">
                  <c:v>202</c:v>
                </c:pt>
                <c:pt idx="9009">
                  <c:v>202</c:v>
                </c:pt>
                <c:pt idx="9010">
                  <c:v>202</c:v>
                </c:pt>
                <c:pt idx="9011">
                  <c:v>202</c:v>
                </c:pt>
                <c:pt idx="9012">
                  <c:v>231</c:v>
                </c:pt>
                <c:pt idx="9013">
                  <c:v>231</c:v>
                </c:pt>
                <c:pt idx="9014">
                  <c:v>231</c:v>
                </c:pt>
                <c:pt idx="9015">
                  <c:v>380</c:v>
                </c:pt>
                <c:pt idx="9016">
                  <c:v>231</c:v>
                </c:pt>
                <c:pt idx="9017">
                  <c:v>231</c:v>
                </c:pt>
                <c:pt idx="9018">
                  <c:v>231</c:v>
                </c:pt>
                <c:pt idx="9019">
                  <c:v>202</c:v>
                </c:pt>
                <c:pt idx="9020">
                  <c:v>202</c:v>
                </c:pt>
                <c:pt idx="9021">
                  <c:v>231</c:v>
                </c:pt>
                <c:pt idx="9022">
                  <c:v>231</c:v>
                </c:pt>
                <c:pt idx="9023">
                  <c:v>231</c:v>
                </c:pt>
                <c:pt idx="9024">
                  <c:v>231</c:v>
                </c:pt>
                <c:pt idx="9025">
                  <c:v>202</c:v>
                </c:pt>
                <c:pt idx="9026">
                  <c:v>202</c:v>
                </c:pt>
                <c:pt idx="9027">
                  <c:v>231</c:v>
                </c:pt>
                <c:pt idx="9028">
                  <c:v>231</c:v>
                </c:pt>
                <c:pt idx="9029">
                  <c:v>231</c:v>
                </c:pt>
                <c:pt idx="9030">
                  <c:v>231</c:v>
                </c:pt>
                <c:pt idx="9031">
                  <c:v>202</c:v>
                </c:pt>
                <c:pt idx="9032">
                  <c:v>202</c:v>
                </c:pt>
                <c:pt idx="9033">
                  <c:v>231</c:v>
                </c:pt>
                <c:pt idx="9034">
                  <c:v>231</c:v>
                </c:pt>
                <c:pt idx="9035">
                  <c:v>231</c:v>
                </c:pt>
                <c:pt idx="9036">
                  <c:v>231</c:v>
                </c:pt>
                <c:pt idx="9037">
                  <c:v>231</c:v>
                </c:pt>
                <c:pt idx="9038">
                  <c:v>231</c:v>
                </c:pt>
                <c:pt idx="9039">
                  <c:v>202</c:v>
                </c:pt>
                <c:pt idx="9040">
                  <c:v>202</c:v>
                </c:pt>
                <c:pt idx="9041">
                  <c:v>380</c:v>
                </c:pt>
                <c:pt idx="9042">
                  <c:v>202</c:v>
                </c:pt>
                <c:pt idx="9043">
                  <c:v>202</c:v>
                </c:pt>
                <c:pt idx="9044">
                  <c:v>202</c:v>
                </c:pt>
                <c:pt idx="9045">
                  <c:v>202</c:v>
                </c:pt>
                <c:pt idx="9046">
                  <c:v>202</c:v>
                </c:pt>
                <c:pt idx="9047">
                  <c:v>202</c:v>
                </c:pt>
                <c:pt idx="9048">
                  <c:v>202</c:v>
                </c:pt>
                <c:pt idx="9049">
                  <c:v>202</c:v>
                </c:pt>
                <c:pt idx="9050">
                  <c:v>202</c:v>
                </c:pt>
                <c:pt idx="9051">
                  <c:v>202</c:v>
                </c:pt>
                <c:pt idx="9052">
                  <c:v>231</c:v>
                </c:pt>
                <c:pt idx="9053">
                  <c:v>231</c:v>
                </c:pt>
                <c:pt idx="9054">
                  <c:v>231</c:v>
                </c:pt>
                <c:pt idx="9055">
                  <c:v>260</c:v>
                </c:pt>
                <c:pt idx="9056">
                  <c:v>231</c:v>
                </c:pt>
                <c:pt idx="9057">
                  <c:v>231</c:v>
                </c:pt>
                <c:pt idx="9058">
                  <c:v>231</c:v>
                </c:pt>
                <c:pt idx="9059">
                  <c:v>202</c:v>
                </c:pt>
                <c:pt idx="9060">
                  <c:v>202</c:v>
                </c:pt>
                <c:pt idx="9061">
                  <c:v>231</c:v>
                </c:pt>
                <c:pt idx="9062">
                  <c:v>231</c:v>
                </c:pt>
                <c:pt idx="9063">
                  <c:v>231</c:v>
                </c:pt>
                <c:pt idx="9064">
                  <c:v>231</c:v>
                </c:pt>
                <c:pt idx="9065">
                  <c:v>202</c:v>
                </c:pt>
                <c:pt idx="9066">
                  <c:v>202</c:v>
                </c:pt>
                <c:pt idx="9067">
                  <c:v>231</c:v>
                </c:pt>
                <c:pt idx="9068">
                  <c:v>231</c:v>
                </c:pt>
                <c:pt idx="9069">
                  <c:v>231</c:v>
                </c:pt>
                <c:pt idx="9070">
                  <c:v>231</c:v>
                </c:pt>
                <c:pt idx="9071">
                  <c:v>202</c:v>
                </c:pt>
                <c:pt idx="9072">
                  <c:v>202</c:v>
                </c:pt>
                <c:pt idx="9073">
                  <c:v>231</c:v>
                </c:pt>
                <c:pt idx="9074">
                  <c:v>231</c:v>
                </c:pt>
                <c:pt idx="9075">
                  <c:v>231</c:v>
                </c:pt>
                <c:pt idx="9076">
                  <c:v>231</c:v>
                </c:pt>
                <c:pt idx="9077">
                  <c:v>202</c:v>
                </c:pt>
                <c:pt idx="9078">
                  <c:v>202</c:v>
                </c:pt>
                <c:pt idx="9079">
                  <c:v>380</c:v>
                </c:pt>
                <c:pt idx="9080">
                  <c:v>202</c:v>
                </c:pt>
                <c:pt idx="9081">
                  <c:v>202</c:v>
                </c:pt>
                <c:pt idx="9082">
                  <c:v>202</c:v>
                </c:pt>
                <c:pt idx="9083">
                  <c:v>202</c:v>
                </c:pt>
                <c:pt idx="9084">
                  <c:v>202</c:v>
                </c:pt>
                <c:pt idx="9085">
                  <c:v>202</c:v>
                </c:pt>
                <c:pt idx="9086">
                  <c:v>202</c:v>
                </c:pt>
                <c:pt idx="9087">
                  <c:v>202</c:v>
                </c:pt>
                <c:pt idx="9088">
                  <c:v>202</c:v>
                </c:pt>
                <c:pt idx="9089">
                  <c:v>205</c:v>
                </c:pt>
                <c:pt idx="9090">
                  <c:v>220</c:v>
                </c:pt>
                <c:pt idx="9091">
                  <c:v>205</c:v>
                </c:pt>
                <c:pt idx="9092">
                  <c:v>220</c:v>
                </c:pt>
                <c:pt idx="9093">
                  <c:v>205</c:v>
                </c:pt>
                <c:pt idx="9094">
                  <c:v>205</c:v>
                </c:pt>
                <c:pt idx="9095">
                  <c:v>205</c:v>
                </c:pt>
                <c:pt idx="9096">
                  <c:v>205</c:v>
                </c:pt>
                <c:pt idx="9097">
                  <c:v>205</c:v>
                </c:pt>
                <c:pt idx="9098">
                  <c:v>260</c:v>
                </c:pt>
                <c:pt idx="9099">
                  <c:v>205</c:v>
                </c:pt>
                <c:pt idx="9100">
                  <c:v>205</c:v>
                </c:pt>
                <c:pt idx="9101">
                  <c:v>220</c:v>
                </c:pt>
                <c:pt idx="9102">
                  <c:v>220</c:v>
                </c:pt>
                <c:pt idx="9103">
                  <c:v>220</c:v>
                </c:pt>
                <c:pt idx="9104">
                  <c:v>220</c:v>
                </c:pt>
                <c:pt idx="9105">
                  <c:v>205</c:v>
                </c:pt>
                <c:pt idx="9106">
                  <c:v>205</c:v>
                </c:pt>
                <c:pt idx="9107">
                  <c:v>220</c:v>
                </c:pt>
                <c:pt idx="9108">
                  <c:v>220</c:v>
                </c:pt>
                <c:pt idx="9109">
                  <c:v>220</c:v>
                </c:pt>
                <c:pt idx="9110">
                  <c:v>220</c:v>
                </c:pt>
                <c:pt idx="9111">
                  <c:v>205</c:v>
                </c:pt>
                <c:pt idx="9112">
                  <c:v>205</c:v>
                </c:pt>
                <c:pt idx="9113">
                  <c:v>220</c:v>
                </c:pt>
                <c:pt idx="9114">
                  <c:v>220</c:v>
                </c:pt>
                <c:pt idx="9115">
                  <c:v>220</c:v>
                </c:pt>
                <c:pt idx="9116">
                  <c:v>220</c:v>
                </c:pt>
                <c:pt idx="9117">
                  <c:v>205</c:v>
                </c:pt>
                <c:pt idx="9118">
                  <c:v>205</c:v>
                </c:pt>
                <c:pt idx="9119">
                  <c:v>360</c:v>
                </c:pt>
                <c:pt idx="9120">
                  <c:v>205</c:v>
                </c:pt>
                <c:pt idx="9121">
                  <c:v>205</c:v>
                </c:pt>
                <c:pt idx="9122">
                  <c:v>205</c:v>
                </c:pt>
                <c:pt idx="9123">
                  <c:v>205</c:v>
                </c:pt>
                <c:pt idx="9124">
                  <c:v>205</c:v>
                </c:pt>
                <c:pt idx="9125">
                  <c:v>205</c:v>
                </c:pt>
                <c:pt idx="9126">
                  <c:v>205</c:v>
                </c:pt>
                <c:pt idx="9127">
                  <c:v>205</c:v>
                </c:pt>
                <c:pt idx="9128">
                  <c:v>205</c:v>
                </c:pt>
                <c:pt idx="9129">
                  <c:v>220</c:v>
                </c:pt>
                <c:pt idx="9130">
                  <c:v>220</c:v>
                </c:pt>
                <c:pt idx="9131">
                  <c:v>205</c:v>
                </c:pt>
                <c:pt idx="9132">
                  <c:v>220</c:v>
                </c:pt>
                <c:pt idx="9133">
                  <c:v>205</c:v>
                </c:pt>
                <c:pt idx="9134">
                  <c:v>205</c:v>
                </c:pt>
                <c:pt idx="9135">
                  <c:v>205</c:v>
                </c:pt>
                <c:pt idx="9136">
                  <c:v>205</c:v>
                </c:pt>
                <c:pt idx="9137">
                  <c:v>205</c:v>
                </c:pt>
                <c:pt idx="9138">
                  <c:v>205</c:v>
                </c:pt>
                <c:pt idx="9139">
                  <c:v>205</c:v>
                </c:pt>
                <c:pt idx="9140">
                  <c:v>220</c:v>
                </c:pt>
                <c:pt idx="9141">
                  <c:v>220</c:v>
                </c:pt>
                <c:pt idx="9142">
                  <c:v>220</c:v>
                </c:pt>
                <c:pt idx="9143">
                  <c:v>220</c:v>
                </c:pt>
                <c:pt idx="9144">
                  <c:v>205</c:v>
                </c:pt>
                <c:pt idx="9145">
                  <c:v>205</c:v>
                </c:pt>
                <c:pt idx="9146">
                  <c:v>220</c:v>
                </c:pt>
                <c:pt idx="9147">
                  <c:v>220</c:v>
                </c:pt>
                <c:pt idx="9148">
                  <c:v>220</c:v>
                </c:pt>
                <c:pt idx="9149">
                  <c:v>220</c:v>
                </c:pt>
                <c:pt idx="9150">
                  <c:v>205</c:v>
                </c:pt>
                <c:pt idx="9151">
                  <c:v>205</c:v>
                </c:pt>
                <c:pt idx="9152">
                  <c:v>220</c:v>
                </c:pt>
                <c:pt idx="9153">
                  <c:v>220</c:v>
                </c:pt>
                <c:pt idx="9154">
                  <c:v>220</c:v>
                </c:pt>
                <c:pt idx="9155">
                  <c:v>220</c:v>
                </c:pt>
                <c:pt idx="9156">
                  <c:v>205</c:v>
                </c:pt>
                <c:pt idx="9157">
                  <c:v>205</c:v>
                </c:pt>
                <c:pt idx="9158">
                  <c:v>360</c:v>
                </c:pt>
                <c:pt idx="9159">
                  <c:v>220</c:v>
                </c:pt>
                <c:pt idx="9160">
                  <c:v>205</c:v>
                </c:pt>
                <c:pt idx="9161">
                  <c:v>205</c:v>
                </c:pt>
                <c:pt idx="9162">
                  <c:v>220</c:v>
                </c:pt>
                <c:pt idx="9163">
                  <c:v>205</c:v>
                </c:pt>
                <c:pt idx="9164">
                  <c:v>205</c:v>
                </c:pt>
                <c:pt idx="9165">
                  <c:v>220</c:v>
                </c:pt>
                <c:pt idx="9166">
                  <c:v>205</c:v>
                </c:pt>
                <c:pt idx="9167">
                  <c:v>205</c:v>
                </c:pt>
                <c:pt idx="9168">
                  <c:v>220</c:v>
                </c:pt>
                <c:pt idx="9169">
                  <c:v>205</c:v>
                </c:pt>
                <c:pt idx="9170">
                  <c:v>205</c:v>
                </c:pt>
                <c:pt idx="9171">
                  <c:v>220</c:v>
                </c:pt>
                <c:pt idx="9172">
                  <c:v>205</c:v>
                </c:pt>
                <c:pt idx="9173">
                  <c:v>205</c:v>
                </c:pt>
                <c:pt idx="9174">
                  <c:v>220</c:v>
                </c:pt>
                <c:pt idx="9175">
                  <c:v>210</c:v>
                </c:pt>
                <c:pt idx="9176">
                  <c:v>210</c:v>
                </c:pt>
                <c:pt idx="9177">
                  <c:v>220</c:v>
                </c:pt>
                <c:pt idx="9178">
                  <c:v>220</c:v>
                </c:pt>
                <c:pt idx="9179">
                  <c:v>220</c:v>
                </c:pt>
                <c:pt idx="9180">
                  <c:v>220</c:v>
                </c:pt>
                <c:pt idx="9181">
                  <c:v>210</c:v>
                </c:pt>
                <c:pt idx="9182">
                  <c:v>210</c:v>
                </c:pt>
                <c:pt idx="9183">
                  <c:v>220</c:v>
                </c:pt>
                <c:pt idx="9184">
                  <c:v>220</c:v>
                </c:pt>
                <c:pt idx="9185">
                  <c:v>220</c:v>
                </c:pt>
                <c:pt idx="9186">
                  <c:v>220</c:v>
                </c:pt>
                <c:pt idx="9187">
                  <c:v>210</c:v>
                </c:pt>
                <c:pt idx="9188">
                  <c:v>210</c:v>
                </c:pt>
                <c:pt idx="9189">
                  <c:v>220</c:v>
                </c:pt>
                <c:pt idx="9190">
                  <c:v>220</c:v>
                </c:pt>
                <c:pt idx="9191">
                  <c:v>220</c:v>
                </c:pt>
                <c:pt idx="9192">
                  <c:v>220</c:v>
                </c:pt>
                <c:pt idx="9193">
                  <c:v>220</c:v>
                </c:pt>
                <c:pt idx="9194">
                  <c:v>210</c:v>
                </c:pt>
                <c:pt idx="9195">
                  <c:v>220</c:v>
                </c:pt>
                <c:pt idx="9196">
                  <c:v>210</c:v>
                </c:pt>
                <c:pt idx="9197">
                  <c:v>210</c:v>
                </c:pt>
                <c:pt idx="9198">
                  <c:v>210</c:v>
                </c:pt>
                <c:pt idx="9199">
                  <c:v>210</c:v>
                </c:pt>
                <c:pt idx="9200">
                  <c:v>210</c:v>
                </c:pt>
                <c:pt idx="9201">
                  <c:v>210</c:v>
                </c:pt>
                <c:pt idx="9202">
                  <c:v>210</c:v>
                </c:pt>
                <c:pt idx="9203">
                  <c:v>220</c:v>
                </c:pt>
                <c:pt idx="9204">
                  <c:v>210</c:v>
                </c:pt>
                <c:pt idx="9205">
                  <c:v>210</c:v>
                </c:pt>
                <c:pt idx="9206">
                  <c:v>220</c:v>
                </c:pt>
                <c:pt idx="9207">
                  <c:v>210</c:v>
                </c:pt>
                <c:pt idx="9208">
                  <c:v>210</c:v>
                </c:pt>
                <c:pt idx="9209">
                  <c:v>220</c:v>
                </c:pt>
                <c:pt idx="9210">
                  <c:v>210</c:v>
                </c:pt>
                <c:pt idx="9211">
                  <c:v>210</c:v>
                </c:pt>
                <c:pt idx="9212">
                  <c:v>220</c:v>
                </c:pt>
                <c:pt idx="9213">
                  <c:v>210</c:v>
                </c:pt>
                <c:pt idx="9214">
                  <c:v>210</c:v>
                </c:pt>
                <c:pt idx="9215">
                  <c:v>220</c:v>
                </c:pt>
                <c:pt idx="9216">
                  <c:v>210</c:v>
                </c:pt>
                <c:pt idx="9217">
                  <c:v>210</c:v>
                </c:pt>
                <c:pt idx="9218">
                  <c:v>205</c:v>
                </c:pt>
                <c:pt idx="9219">
                  <c:v>205</c:v>
                </c:pt>
                <c:pt idx="9220">
                  <c:v>205</c:v>
                </c:pt>
                <c:pt idx="9221">
                  <c:v>220</c:v>
                </c:pt>
                <c:pt idx="9222">
                  <c:v>220</c:v>
                </c:pt>
                <c:pt idx="9223">
                  <c:v>220</c:v>
                </c:pt>
                <c:pt idx="9224">
                  <c:v>220</c:v>
                </c:pt>
                <c:pt idx="9225">
                  <c:v>205</c:v>
                </c:pt>
                <c:pt idx="9226">
                  <c:v>205</c:v>
                </c:pt>
                <c:pt idx="9227">
                  <c:v>220</c:v>
                </c:pt>
                <c:pt idx="9228">
                  <c:v>220</c:v>
                </c:pt>
                <c:pt idx="9229">
                  <c:v>220</c:v>
                </c:pt>
                <c:pt idx="9230">
                  <c:v>220</c:v>
                </c:pt>
                <c:pt idx="9231">
                  <c:v>205</c:v>
                </c:pt>
                <c:pt idx="9232">
                  <c:v>205</c:v>
                </c:pt>
                <c:pt idx="9233">
                  <c:v>220</c:v>
                </c:pt>
                <c:pt idx="9234">
                  <c:v>220</c:v>
                </c:pt>
                <c:pt idx="9235">
                  <c:v>220</c:v>
                </c:pt>
                <c:pt idx="9236">
                  <c:v>220</c:v>
                </c:pt>
                <c:pt idx="9237">
                  <c:v>220</c:v>
                </c:pt>
                <c:pt idx="9238">
                  <c:v>205</c:v>
                </c:pt>
                <c:pt idx="9239">
                  <c:v>220</c:v>
                </c:pt>
                <c:pt idx="9240">
                  <c:v>205</c:v>
                </c:pt>
                <c:pt idx="9241">
                  <c:v>205</c:v>
                </c:pt>
                <c:pt idx="9242">
                  <c:v>205</c:v>
                </c:pt>
                <c:pt idx="9243">
                  <c:v>205</c:v>
                </c:pt>
                <c:pt idx="9244">
                  <c:v>205</c:v>
                </c:pt>
                <c:pt idx="9245">
                  <c:v>205</c:v>
                </c:pt>
                <c:pt idx="9246">
                  <c:v>205</c:v>
                </c:pt>
                <c:pt idx="9247">
                  <c:v>220</c:v>
                </c:pt>
                <c:pt idx="9248">
                  <c:v>205</c:v>
                </c:pt>
                <c:pt idx="9249">
                  <c:v>205</c:v>
                </c:pt>
                <c:pt idx="9250">
                  <c:v>220</c:v>
                </c:pt>
                <c:pt idx="9251">
                  <c:v>205</c:v>
                </c:pt>
                <c:pt idx="9252">
                  <c:v>205</c:v>
                </c:pt>
                <c:pt idx="9253">
                  <c:v>220</c:v>
                </c:pt>
                <c:pt idx="9254">
                  <c:v>205</c:v>
                </c:pt>
                <c:pt idx="9255">
                  <c:v>205</c:v>
                </c:pt>
                <c:pt idx="9256">
                  <c:v>220</c:v>
                </c:pt>
                <c:pt idx="9257">
                  <c:v>205</c:v>
                </c:pt>
                <c:pt idx="9258">
                  <c:v>205</c:v>
                </c:pt>
                <c:pt idx="9259">
                  <c:v>220</c:v>
                </c:pt>
                <c:pt idx="9260">
                  <c:v>205</c:v>
                </c:pt>
                <c:pt idx="9261">
                  <c:v>220</c:v>
                </c:pt>
                <c:pt idx="9262">
                  <c:v>145</c:v>
                </c:pt>
                <c:pt idx="9263">
                  <c:v>145</c:v>
                </c:pt>
                <c:pt idx="9264">
                  <c:v>145</c:v>
                </c:pt>
                <c:pt idx="9265">
                  <c:v>145</c:v>
                </c:pt>
                <c:pt idx="9266">
                  <c:v>145</c:v>
                </c:pt>
                <c:pt idx="9267">
                  <c:v>145</c:v>
                </c:pt>
                <c:pt idx="9268">
                  <c:v>145</c:v>
                </c:pt>
                <c:pt idx="9269">
                  <c:v>145</c:v>
                </c:pt>
                <c:pt idx="9270" formatCode="0">
                  <c:v>285.43397887323943</c:v>
                </c:pt>
                <c:pt idx="9271" formatCode="0">
                  <c:v>285.43397887323943</c:v>
                </c:pt>
                <c:pt idx="9272" formatCode="0">
                  <c:v>285.43397887323943</c:v>
                </c:pt>
                <c:pt idx="9273" formatCode="0">
                  <c:v>285.43397887323943</c:v>
                </c:pt>
                <c:pt idx="9274" formatCode="0">
                  <c:v>285.43397887323943</c:v>
                </c:pt>
                <c:pt idx="9275" formatCode="0">
                  <c:v>285.43397887323943</c:v>
                </c:pt>
                <c:pt idx="9276" formatCode="0">
                  <c:v>285.43397887323943</c:v>
                </c:pt>
                <c:pt idx="9277" formatCode="0">
                  <c:v>285.43397887323943</c:v>
                </c:pt>
                <c:pt idx="9278" formatCode="0">
                  <c:v>285.43397887323943</c:v>
                </c:pt>
                <c:pt idx="9279" formatCode="0">
                  <c:v>285.43397887323943</c:v>
                </c:pt>
                <c:pt idx="9280" formatCode="0">
                  <c:v>285.43397887323943</c:v>
                </c:pt>
                <c:pt idx="9281" formatCode="0">
                  <c:v>285.43397887323943</c:v>
                </c:pt>
                <c:pt idx="9282" formatCode="0">
                  <c:v>285.43397887323943</c:v>
                </c:pt>
                <c:pt idx="9283" formatCode="0">
                  <c:v>285.43397887323943</c:v>
                </c:pt>
                <c:pt idx="9284" formatCode="0">
                  <c:v>285.43397887323943</c:v>
                </c:pt>
                <c:pt idx="9285" formatCode="0">
                  <c:v>285.43397887323943</c:v>
                </c:pt>
                <c:pt idx="9286" formatCode="0">
                  <c:v>285.43397887323943</c:v>
                </c:pt>
                <c:pt idx="9287" formatCode="0">
                  <c:v>285.43397887323943</c:v>
                </c:pt>
                <c:pt idx="9288" formatCode="0">
                  <c:v>285.43397887323943</c:v>
                </c:pt>
                <c:pt idx="9289" formatCode="0">
                  <c:v>285.43397887323943</c:v>
                </c:pt>
                <c:pt idx="9290" formatCode="0">
                  <c:v>285.43397887323943</c:v>
                </c:pt>
                <c:pt idx="9291" formatCode="0">
                  <c:v>285.43397887323943</c:v>
                </c:pt>
                <c:pt idx="9292" formatCode="0">
                  <c:v>285.43397887323943</c:v>
                </c:pt>
                <c:pt idx="9293" formatCode="0">
                  <c:v>285.43397887323943</c:v>
                </c:pt>
                <c:pt idx="9294" formatCode="0">
                  <c:v>285.43397887323943</c:v>
                </c:pt>
                <c:pt idx="9295" formatCode="0">
                  <c:v>285.43397887323943</c:v>
                </c:pt>
                <c:pt idx="9296" formatCode="0">
                  <c:v>285.43397887323943</c:v>
                </c:pt>
                <c:pt idx="9297" formatCode="0">
                  <c:v>285.43397887323943</c:v>
                </c:pt>
                <c:pt idx="9298" formatCode="0">
                  <c:v>285.43397887323943</c:v>
                </c:pt>
                <c:pt idx="9299" formatCode="0">
                  <c:v>285.43397887323943</c:v>
                </c:pt>
                <c:pt idx="9300" formatCode="0">
                  <c:v>285.43397887323943</c:v>
                </c:pt>
                <c:pt idx="9301" formatCode="0">
                  <c:v>285.43397887323943</c:v>
                </c:pt>
                <c:pt idx="9302" formatCode="0">
                  <c:v>285.43397887323943</c:v>
                </c:pt>
                <c:pt idx="9303" formatCode="0">
                  <c:v>285.43397887323943</c:v>
                </c:pt>
                <c:pt idx="9304" formatCode="0">
                  <c:v>285.43397887323943</c:v>
                </c:pt>
                <c:pt idx="9305" formatCode="0">
                  <c:v>285.43397887323943</c:v>
                </c:pt>
                <c:pt idx="9306" formatCode="0">
                  <c:v>285.43397887323943</c:v>
                </c:pt>
                <c:pt idx="9307" formatCode="0">
                  <c:v>285.43397887323943</c:v>
                </c:pt>
                <c:pt idx="9308" formatCode="0">
                  <c:v>285.43397887323943</c:v>
                </c:pt>
                <c:pt idx="9309" formatCode="0">
                  <c:v>285.43397887323943</c:v>
                </c:pt>
                <c:pt idx="9310" formatCode="0">
                  <c:v>285.43397887323943</c:v>
                </c:pt>
                <c:pt idx="9311" formatCode="0">
                  <c:v>285.43397887323943</c:v>
                </c:pt>
                <c:pt idx="9312" formatCode="0">
                  <c:v>285.43397887323943</c:v>
                </c:pt>
                <c:pt idx="9313" formatCode="0">
                  <c:v>285.43397887323943</c:v>
                </c:pt>
                <c:pt idx="9314" formatCode="0">
                  <c:v>285.43397887323943</c:v>
                </c:pt>
                <c:pt idx="9315" formatCode="0">
                  <c:v>285.43397887323943</c:v>
                </c:pt>
                <c:pt idx="9316" formatCode="0">
                  <c:v>285.43397887323943</c:v>
                </c:pt>
                <c:pt idx="9317" formatCode="0">
                  <c:v>285.43397887323943</c:v>
                </c:pt>
                <c:pt idx="9318" formatCode="0">
                  <c:v>285.43397887323943</c:v>
                </c:pt>
                <c:pt idx="9319" formatCode="0">
                  <c:v>285.43397887323943</c:v>
                </c:pt>
                <c:pt idx="9320" formatCode="0">
                  <c:v>285.43397887323943</c:v>
                </c:pt>
                <c:pt idx="9321" formatCode="0">
                  <c:v>285.43397887323943</c:v>
                </c:pt>
                <c:pt idx="9322" formatCode="0">
                  <c:v>285.43397887323943</c:v>
                </c:pt>
                <c:pt idx="9323" formatCode="0">
                  <c:v>285.43397887323943</c:v>
                </c:pt>
                <c:pt idx="9324" formatCode="0">
                  <c:v>285.43397887323943</c:v>
                </c:pt>
                <c:pt idx="9325" formatCode="0">
                  <c:v>285.43397887323943</c:v>
                </c:pt>
                <c:pt idx="9326" formatCode="0">
                  <c:v>285.43397887323943</c:v>
                </c:pt>
                <c:pt idx="9327" formatCode="0">
                  <c:v>285.43397887323943</c:v>
                </c:pt>
                <c:pt idx="9328" formatCode="0">
                  <c:v>285.43397887323943</c:v>
                </c:pt>
                <c:pt idx="9329" formatCode="0">
                  <c:v>285.43397887323943</c:v>
                </c:pt>
                <c:pt idx="9330" formatCode="0">
                  <c:v>285.43397887323943</c:v>
                </c:pt>
                <c:pt idx="9331" formatCode="0">
                  <c:v>285.43397887323943</c:v>
                </c:pt>
                <c:pt idx="9332" formatCode="0">
                  <c:v>285.43397887323943</c:v>
                </c:pt>
                <c:pt idx="9333" formatCode="0">
                  <c:v>285.43397887323943</c:v>
                </c:pt>
                <c:pt idx="9334" formatCode="0">
                  <c:v>285.43397887323943</c:v>
                </c:pt>
                <c:pt idx="9335" formatCode="0">
                  <c:v>285.43397887323943</c:v>
                </c:pt>
                <c:pt idx="9336" formatCode="0">
                  <c:v>285.43397887323943</c:v>
                </c:pt>
                <c:pt idx="9337" formatCode="0">
                  <c:v>285.43397887323943</c:v>
                </c:pt>
                <c:pt idx="9338" formatCode="0">
                  <c:v>285.43397887323943</c:v>
                </c:pt>
                <c:pt idx="9339" formatCode="0">
                  <c:v>285.43397887323943</c:v>
                </c:pt>
                <c:pt idx="9340" formatCode="0">
                  <c:v>285.43397887323943</c:v>
                </c:pt>
                <c:pt idx="9341" formatCode="0">
                  <c:v>285.43397887323943</c:v>
                </c:pt>
                <c:pt idx="9342" formatCode="0">
                  <c:v>285.43397887323943</c:v>
                </c:pt>
                <c:pt idx="9343" formatCode="0">
                  <c:v>285.43397887323943</c:v>
                </c:pt>
                <c:pt idx="9344" formatCode="0">
                  <c:v>285.43397887323943</c:v>
                </c:pt>
                <c:pt idx="9345" formatCode="0">
                  <c:v>285.43397887323943</c:v>
                </c:pt>
                <c:pt idx="9346" formatCode="0">
                  <c:v>285.43397887323943</c:v>
                </c:pt>
                <c:pt idx="9347" formatCode="0">
                  <c:v>285.43397887323943</c:v>
                </c:pt>
                <c:pt idx="9348" formatCode="0">
                  <c:v>285.43397887323943</c:v>
                </c:pt>
                <c:pt idx="9349" formatCode="0">
                  <c:v>285.43397887323943</c:v>
                </c:pt>
                <c:pt idx="9350" formatCode="0">
                  <c:v>285.43397887323943</c:v>
                </c:pt>
                <c:pt idx="9351">
                  <c:v>310</c:v>
                </c:pt>
                <c:pt idx="9352">
                  <c:v>526</c:v>
                </c:pt>
                <c:pt idx="9353">
                  <c:v>526</c:v>
                </c:pt>
                <c:pt idx="9354">
                  <c:v>460</c:v>
                </c:pt>
                <c:pt idx="9355">
                  <c:v>460</c:v>
                </c:pt>
                <c:pt idx="9356">
                  <c:v>310</c:v>
                </c:pt>
                <c:pt idx="9357">
                  <c:v>310</c:v>
                </c:pt>
                <c:pt idx="9358">
                  <c:v>480</c:v>
                </c:pt>
                <c:pt idx="9359">
                  <c:v>460</c:v>
                </c:pt>
                <c:pt idx="9360">
                  <c:v>310</c:v>
                </c:pt>
                <c:pt idx="9361">
                  <c:v>310</c:v>
                </c:pt>
                <c:pt idx="9362">
                  <c:v>526</c:v>
                </c:pt>
                <c:pt idx="9363">
                  <c:v>526</c:v>
                </c:pt>
                <c:pt idx="9364">
                  <c:v>460</c:v>
                </c:pt>
                <c:pt idx="9365">
                  <c:v>460</c:v>
                </c:pt>
                <c:pt idx="9366">
                  <c:v>310</c:v>
                </c:pt>
                <c:pt idx="9367">
                  <c:v>310</c:v>
                </c:pt>
                <c:pt idx="9368">
                  <c:v>460</c:v>
                </c:pt>
                <c:pt idx="9369">
                  <c:v>310</c:v>
                </c:pt>
                <c:pt idx="9370">
                  <c:v>310</c:v>
                </c:pt>
                <c:pt idx="9371">
                  <c:v>300</c:v>
                </c:pt>
                <c:pt idx="9372">
                  <c:v>526</c:v>
                </c:pt>
                <c:pt idx="9373">
                  <c:v>526</c:v>
                </c:pt>
                <c:pt idx="9374">
                  <c:v>435</c:v>
                </c:pt>
                <c:pt idx="9375">
                  <c:v>435</c:v>
                </c:pt>
                <c:pt idx="9376">
                  <c:v>310</c:v>
                </c:pt>
                <c:pt idx="9377">
                  <c:v>310</c:v>
                </c:pt>
                <c:pt idx="9378">
                  <c:v>300</c:v>
                </c:pt>
                <c:pt idx="9379">
                  <c:v>435</c:v>
                </c:pt>
                <c:pt idx="9380">
                  <c:v>310</c:v>
                </c:pt>
                <c:pt idx="9381">
                  <c:v>300</c:v>
                </c:pt>
                <c:pt idx="9382">
                  <c:v>435</c:v>
                </c:pt>
                <c:pt idx="9383">
                  <c:v>435</c:v>
                </c:pt>
                <c:pt idx="9384">
                  <c:v>435</c:v>
                </c:pt>
                <c:pt idx="9385">
                  <c:v>310</c:v>
                </c:pt>
                <c:pt idx="9386">
                  <c:v>310</c:v>
                </c:pt>
                <c:pt idx="9387">
                  <c:v>300</c:v>
                </c:pt>
                <c:pt idx="9388">
                  <c:v>435</c:v>
                </c:pt>
                <c:pt idx="9389">
                  <c:v>420</c:v>
                </c:pt>
                <c:pt idx="9390">
                  <c:v>305</c:v>
                </c:pt>
                <c:pt idx="9391">
                  <c:v>305</c:v>
                </c:pt>
                <c:pt idx="9392">
                  <c:v>662</c:v>
                </c:pt>
                <c:pt idx="9393">
                  <c:v>420</c:v>
                </c:pt>
                <c:pt idx="9394">
                  <c:v>420</c:v>
                </c:pt>
                <c:pt idx="9395">
                  <c:v>305</c:v>
                </c:pt>
                <c:pt idx="9396">
                  <c:v>305</c:v>
                </c:pt>
                <c:pt idx="9397">
                  <c:v>662</c:v>
                </c:pt>
                <c:pt idx="9398">
                  <c:v>420</c:v>
                </c:pt>
                <c:pt idx="9399">
                  <c:v>412</c:v>
                </c:pt>
                <c:pt idx="9400">
                  <c:v>305</c:v>
                </c:pt>
                <c:pt idx="9401">
                  <c:v>305</c:v>
                </c:pt>
                <c:pt idx="9402">
                  <c:v>650</c:v>
                </c:pt>
                <c:pt idx="9403">
                  <c:v>412</c:v>
                </c:pt>
                <c:pt idx="9404">
                  <c:v>412</c:v>
                </c:pt>
                <c:pt idx="9405">
                  <c:v>444</c:v>
                </c:pt>
                <c:pt idx="9406">
                  <c:v>305</c:v>
                </c:pt>
                <c:pt idx="9407">
                  <c:v>305</c:v>
                </c:pt>
                <c:pt idx="9408">
                  <c:v>650</c:v>
                </c:pt>
                <c:pt idx="9409">
                  <c:v>412</c:v>
                </c:pt>
                <c:pt idx="9410">
                  <c:v>412</c:v>
                </c:pt>
                <c:pt idx="9411">
                  <c:v>305</c:v>
                </c:pt>
                <c:pt idx="9412">
                  <c:v>305</c:v>
                </c:pt>
                <c:pt idx="9413">
                  <c:v>550</c:v>
                </c:pt>
                <c:pt idx="9414">
                  <c:v>412</c:v>
                </c:pt>
                <c:pt idx="9415">
                  <c:v>412</c:v>
                </c:pt>
                <c:pt idx="9416">
                  <c:v>444</c:v>
                </c:pt>
                <c:pt idx="9417">
                  <c:v>305</c:v>
                </c:pt>
                <c:pt idx="9418">
                  <c:v>305</c:v>
                </c:pt>
                <c:pt idx="9419">
                  <c:v>550</c:v>
                </c:pt>
                <c:pt idx="9420">
                  <c:v>412</c:v>
                </c:pt>
                <c:pt idx="9421">
                  <c:v>412</c:v>
                </c:pt>
                <c:pt idx="9422">
                  <c:v>305</c:v>
                </c:pt>
                <c:pt idx="9423">
                  <c:v>305</c:v>
                </c:pt>
                <c:pt idx="9424">
                  <c:v>550</c:v>
                </c:pt>
                <c:pt idx="9425">
                  <c:v>412</c:v>
                </c:pt>
                <c:pt idx="9426">
                  <c:v>412</c:v>
                </c:pt>
                <c:pt idx="9427">
                  <c:v>305</c:v>
                </c:pt>
                <c:pt idx="9428">
                  <c:v>305</c:v>
                </c:pt>
                <c:pt idx="9429">
                  <c:v>550</c:v>
                </c:pt>
                <c:pt idx="9430">
                  <c:v>412</c:v>
                </c:pt>
                <c:pt idx="9431">
                  <c:v>315</c:v>
                </c:pt>
                <c:pt idx="9432">
                  <c:v>210</c:v>
                </c:pt>
                <c:pt idx="9433">
                  <c:v>210</c:v>
                </c:pt>
                <c:pt idx="9434">
                  <c:v>540</c:v>
                </c:pt>
                <c:pt idx="9435">
                  <c:v>315</c:v>
                </c:pt>
                <c:pt idx="9436">
                  <c:v>315</c:v>
                </c:pt>
                <c:pt idx="9437">
                  <c:v>210</c:v>
                </c:pt>
                <c:pt idx="9438">
                  <c:v>210</c:v>
                </c:pt>
                <c:pt idx="9439">
                  <c:v>540</c:v>
                </c:pt>
                <c:pt idx="9440">
                  <c:v>315</c:v>
                </c:pt>
                <c:pt idx="9441">
                  <c:v>210</c:v>
                </c:pt>
                <c:pt idx="9442">
                  <c:v>500</c:v>
                </c:pt>
                <c:pt idx="9443">
                  <c:v>210</c:v>
                </c:pt>
                <c:pt idx="9444">
                  <c:v>300</c:v>
                </c:pt>
                <c:pt idx="9445">
                  <c:v>300</c:v>
                </c:pt>
                <c:pt idx="9446">
                  <c:v>210</c:v>
                </c:pt>
                <c:pt idx="9447">
                  <c:v>500</c:v>
                </c:pt>
                <c:pt idx="9448">
                  <c:v>210</c:v>
                </c:pt>
                <c:pt idx="9449">
                  <c:v>300</c:v>
                </c:pt>
                <c:pt idx="9450">
                  <c:v>300</c:v>
                </c:pt>
                <c:pt idx="9451">
                  <c:v>210</c:v>
                </c:pt>
                <c:pt idx="9452">
                  <c:v>500</c:v>
                </c:pt>
                <c:pt idx="9453">
                  <c:v>210</c:v>
                </c:pt>
                <c:pt idx="9454">
                  <c:v>300</c:v>
                </c:pt>
                <c:pt idx="9455">
                  <c:v>300</c:v>
                </c:pt>
                <c:pt idx="9456">
                  <c:v>210</c:v>
                </c:pt>
                <c:pt idx="9457">
                  <c:v>500</c:v>
                </c:pt>
                <c:pt idx="9458">
                  <c:v>210</c:v>
                </c:pt>
                <c:pt idx="9459">
                  <c:v>300</c:v>
                </c:pt>
                <c:pt idx="9460">
                  <c:v>300</c:v>
                </c:pt>
                <c:pt idx="9461">
                  <c:v>210</c:v>
                </c:pt>
                <c:pt idx="9462">
                  <c:v>500</c:v>
                </c:pt>
                <c:pt idx="9463">
                  <c:v>210</c:v>
                </c:pt>
                <c:pt idx="9464">
                  <c:v>300</c:v>
                </c:pt>
                <c:pt idx="9465">
                  <c:v>300</c:v>
                </c:pt>
                <c:pt idx="9466">
                  <c:v>210</c:v>
                </c:pt>
                <c:pt idx="9467">
                  <c:v>500</c:v>
                </c:pt>
                <c:pt idx="9468">
                  <c:v>210</c:v>
                </c:pt>
                <c:pt idx="9469">
                  <c:v>300</c:v>
                </c:pt>
                <c:pt idx="9470">
                  <c:v>300</c:v>
                </c:pt>
                <c:pt idx="9471">
                  <c:v>210</c:v>
                </c:pt>
                <c:pt idx="9472">
                  <c:v>210</c:v>
                </c:pt>
                <c:pt idx="9473">
                  <c:v>210</c:v>
                </c:pt>
                <c:pt idx="9474">
                  <c:v>300</c:v>
                </c:pt>
                <c:pt idx="9475">
                  <c:v>300</c:v>
                </c:pt>
                <c:pt idx="9476">
                  <c:v>210</c:v>
                </c:pt>
                <c:pt idx="9477">
                  <c:v>210</c:v>
                </c:pt>
                <c:pt idx="9478">
                  <c:v>210</c:v>
                </c:pt>
                <c:pt idx="9479">
                  <c:v>300</c:v>
                </c:pt>
                <c:pt idx="9480">
                  <c:v>300</c:v>
                </c:pt>
                <c:pt idx="9481">
                  <c:v>210</c:v>
                </c:pt>
                <c:pt idx="9482">
                  <c:v>210</c:v>
                </c:pt>
                <c:pt idx="9483">
                  <c:v>300</c:v>
                </c:pt>
                <c:pt idx="9484">
                  <c:v>300</c:v>
                </c:pt>
                <c:pt idx="9485">
                  <c:v>210</c:v>
                </c:pt>
                <c:pt idx="9486">
                  <c:v>210</c:v>
                </c:pt>
                <c:pt idx="9487">
                  <c:v>300</c:v>
                </c:pt>
                <c:pt idx="9488">
                  <c:v>300</c:v>
                </c:pt>
                <c:pt idx="9489">
                  <c:v>190</c:v>
                </c:pt>
                <c:pt idx="9490">
                  <c:v>390</c:v>
                </c:pt>
                <c:pt idx="9491">
                  <c:v>190</c:v>
                </c:pt>
                <c:pt idx="9492">
                  <c:v>305</c:v>
                </c:pt>
                <c:pt idx="9493">
                  <c:v>190</c:v>
                </c:pt>
                <c:pt idx="9494">
                  <c:v>260</c:v>
                </c:pt>
                <c:pt idx="9495">
                  <c:v>260</c:v>
                </c:pt>
                <c:pt idx="9496">
                  <c:v>190</c:v>
                </c:pt>
                <c:pt idx="9497">
                  <c:v>390</c:v>
                </c:pt>
                <c:pt idx="9498">
                  <c:v>190</c:v>
                </c:pt>
                <c:pt idx="9499">
                  <c:v>260</c:v>
                </c:pt>
                <c:pt idx="9500">
                  <c:v>260</c:v>
                </c:pt>
                <c:pt idx="9501">
                  <c:v>193</c:v>
                </c:pt>
                <c:pt idx="9502">
                  <c:v>390</c:v>
                </c:pt>
                <c:pt idx="9503">
                  <c:v>390</c:v>
                </c:pt>
                <c:pt idx="9504">
                  <c:v>193</c:v>
                </c:pt>
                <c:pt idx="9505">
                  <c:v>305</c:v>
                </c:pt>
                <c:pt idx="9506">
                  <c:v>193</c:v>
                </c:pt>
                <c:pt idx="9507">
                  <c:v>260</c:v>
                </c:pt>
                <c:pt idx="9508">
                  <c:v>260</c:v>
                </c:pt>
                <c:pt idx="9509">
                  <c:v>193</c:v>
                </c:pt>
                <c:pt idx="9510">
                  <c:v>390</c:v>
                </c:pt>
                <c:pt idx="9511">
                  <c:v>390</c:v>
                </c:pt>
                <c:pt idx="9512">
                  <c:v>193</c:v>
                </c:pt>
                <c:pt idx="9513">
                  <c:v>260</c:v>
                </c:pt>
                <c:pt idx="9514">
                  <c:v>260</c:v>
                </c:pt>
                <c:pt idx="9515">
                  <c:v>193</c:v>
                </c:pt>
                <c:pt idx="9516">
                  <c:v>193</c:v>
                </c:pt>
                <c:pt idx="9517">
                  <c:v>193</c:v>
                </c:pt>
                <c:pt idx="9518">
                  <c:v>260</c:v>
                </c:pt>
                <c:pt idx="9519">
                  <c:v>260</c:v>
                </c:pt>
                <c:pt idx="9520">
                  <c:v>193</c:v>
                </c:pt>
                <c:pt idx="9521">
                  <c:v>193</c:v>
                </c:pt>
                <c:pt idx="9522">
                  <c:v>260</c:v>
                </c:pt>
                <c:pt idx="9523">
                  <c:v>260</c:v>
                </c:pt>
                <c:pt idx="9524">
                  <c:v>193</c:v>
                </c:pt>
                <c:pt idx="9525">
                  <c:v>320</c:v>
                </c:pt>
                <c:pt idx="9526">
                  <c:v>193</c:v>
                </c:pt>
                <c:pt idx="9527">
                  <c:v>193</c:v>
                </c:pt>
                <c:pt idx="9528">
                  <c:v>260</c:v>
                </c:pt>
                <c:pt idx="9529">
                  <c:v>260</c:v>
                </c:pt>
                <c:pt idx="9530">
                  <c:v>260</c:v>
                </c:pt>
                <c:pt idx="9531">
                  <c:v>193</c:v>
                </c:pt>
                <c:pt idx="9532">
                  <c:v>320</c:v>
                </c:pt>
                <c:pt idx="9533">
                  <c:v>193</c:v>
                </c:pt>
                <c:pt idx="9534">
                  <c:v>260</c:v>
                </c:pt>
                <c:pt idx="9535">
                  <c:v>260</c:v>
                </c:pt>
                <c:pt idx="9536">
                  <c:v>190</c:v>
                </c:pt>
                <c:pt idx="9537">
                  <c:v>320</c:v>
                </c:pt>
                <c:pt idx="9538">
                  <c:v>260</c:v>
                </c:pt>
                <c:pt idx="9539">
                  <c:v>190</c:v>
                </c:pt>
                <c:pt idx="9540">
                  <c:v>320</c:v>
                </c:pt>
                <c:pt idx="9541">
                  <c:v>260</c:v>
                </c:pt>
                <c:pt idx="9542">
                  <c:v>190</c:v>
                </c:pt>
                <c:pt idx="9543">
                  <c:v>316</c:v>
                </c:pt>
                <c:pt idx="9544">
                  <c:v>260</c:v>
                </c:pt>
                <c:pt idx="9545">
                  <c:v>190</c:v>
                </c:pt>
                <c:pt idx="9546">
                  <c:v>316</c:v>
                </c:pt>
                <c:pt idx="9547">
                  <c:v>260</c:v>
                </c:pt>
                <c:pt idx="9548">
                  <c:v>150</c:v>
                </c:pt>
                <c:pt idx="9549">
                  <c:v>305</c:v>
                </c:pt>
                <c:pt idx="9550">
                  <c:v>225</c:v>
                </c:pt>
                <c:pt idx="9551">
                  <c:v>150</c:v>
                </c:pt>
                <c:pt idx="9552">
                  <c:v>305</c:v>
                </c:pt>
                <c:pt idx="9553">
                  <c:v>225</c:v>
                </c:pt>
                <c:pt idx="9554">
                  <c:v>150</c:v>
                </c:pt>
                <c:pt idx="9555">
                  <c:v>215</c:v>
                </c:pt>
                <c:pt idx="9556">
                  <c:v>305</c:v>
                </c:pt>
                <c:pt idx="9557">
                  <c:v>150</c:v>
                </c:pt>
                <c:pt idx="9558">
                  <c:v>215</c:v>
                </c:pt>
                <c:pt idx="9559">
                  <c:v>305</c:v>
                </c:pt>
                <c:pt idx="9560">
                  <c:v>150</c:v>
                </c:pt>
                <c:pt idx="9561">
                  <c:v>215</c:v>
                </c:pt>
                <c:pt idx="9562">
                  <c:v>305</c:v>
                </c:pt>
                <c:pt idx="9563">
                  <c:v>150</c:v>
                </c:pt>
                <c:pt idx="9564">
                  <c:v>215</c:v>
                </c:pt>
                <c:pt idx="9565">
                  <c:v>305</c:v>
                </c:pt>
                <c:pt idx="9566" formatCode="0">
                  <c:v>316.11162790697676</c:v>
                </c:pt>
                <c:pt idx="9567" formatCode="0">
                  <c:v>316.11162790697676</c:v>
                </c:pt>
                <c:pt idx="9568" formatCode="0">
                  <c:v>316.11162790697676</c:v>
                </c:pt>
                <c:pt idx="9569" formatCode="0">
                  <c:v>316.11162790697676</c:v>
                </c:pt>
                <c:pt idx="9570" formatCode="0">
                  <c:v>316.11162790697676</c:v>
                </c:pt>
                <c:pt idx="9571" formatCode="0">
                  <c:v>316.11162790697676</c:v>
                </c:pt>
                <c:pt idx="9572" formatCode="0">
                  <c:v>316.11162790697676</c:v>
                </c:pt>
                <c:pt idx="9573" formatCode="0">
                  <c:v>316.11162790697676</c:v>
                </c:pt>
                <c:pt idx="9574" formatCode="0">
                  <c:v>316.11162790697676</c:v>
                </c:pt>
                <c:pt idx="9575" formatCode="0">
                  <c:v>316.11162790697676</c:v>
                </c:pt>
                <c:pt idx="9576" formatCode="0">
                  <c:v>316.11162790697676</c:v>
                </c:pt>
                <c:pt idx="9577" formatCode="0">
                  <c:v>316.11162790697676</c:v>
                </c:pt>
                <c:pt idx="9578" formatCode="0">
                  <c:v>316.11162790697676</c:v>
                </c:pt>
                <c:pt idx="9579" formatCode="0">
                  <c:v>316.11162790697676</c:v>
                </c:pt>
                <c:pt idx="9580" formatCode="0">
                  <c:v>316.11162790697676</c:v>
                </c:pt>
                <c:pt idx="9581" formatCode="0">
                  <c:v>316.11162790697676</c:v>
                </c:pt>
                <c:pt idx="9582" formatCode="0">
                  <c:v>316.11162790697676</c:v>
                </c:pt>
                <c:pt idx="9583" formatCode="0">
                  <c:v>316.11162790697676</c:v>
                </c:pt>
                <c:pt idx="9584" formatCode="0">
                  <c:v>316.11162790697676</c:v>
                </c:pt>
                <c:pt idx="9585" formatCode="0">
                  <c:v>316.11162790697676</c:v>
                </c:pt>
                <c:pt idx="9586" formatCode="0">
                  <c:v>316.11162790697676</c:v>
                </c:pt>
                <c:pt idx="9587" formatCode="0">
                  <c:v>316.11162790697676</c:v>
                </c:pt>
                <c:pt idx="9588" formatCode="0">
                  <c:v>316.11162790697676</c:v>
                </c:pt>
                <c:pt idx="9589" formatCode="0">
                  <c:v>316.11162790697676</c:v>
                </c:pt>
                <c:pt idx="9590" formatCode="0">
                  <c:v>316.11162790697676</c:v>
                </c:pt>
                <c:pt idx="9591" formatCode="0">
                  <c:v>316.11162790697676</c:v>
                </c:pt>
                <c:pt idx="9592" formatCode="0">
                  <c:v>316.11162790697676</c:v>
                </c:pt>
                <c:pt idx="9593" formatCode="0">
                  <c:v>316.11162790697676</c:v>
                </c:pt>
                <c:pt idx="9594" formatCode="0">
                  <c:v>316.11162790697676</c:v>
                </c:pt>
                <c:pt idx="9595" formatCode="0">
                  <c:v>316.11162790697676</c:v>
                </c:pt>
                <c:pt idx="9596" formatCode="0">
                  <c:v>316.11162790697676</c:v>
                </c:pt>
                <c:pt idx="9597" formatCode="0">
                  <c:v>316.11162790697676</c:v>
                </c:pt>
                <c:pt idx="9598" formatCode="0">
                  <c:v>316.11162790697676</c:v>
                </c:pt>
                <c:pt idx="9599" formatCode="0">
                  <c:v>316.11162790697676</c:v>
                </c:pt>
                <c:pt idx="9600" formatCode="0">
                  <c:v>316.11162790697676</c:v>
                </c:pt>
                <c:pt idx="9601" formatCode="0">
                  <c:v>316.11162790697676</c:v>
                </c:pt>
                <c:pt idx="9602" formatCode="0">
                  <c:v>316.11162790697676</c:v>
                </c:pt>
                <c:pt idx="9603" formatCode="0">
                  <c:v>316.11162790697676</c:v>
                </c:pt>
                <c:pt idx="9604" formatCode="0">
                  <c:v>316.11162790697676</c:v>
                </c:pt>
                <c:pt idx="9605" formatCode="0">
                  <c:v>316.11162790697676</c:v>
                </c:pt>
                <c:pt idx="9606" formatCode="0">
                  <c:v>316.11162790697676</c:v>
                </c:pt>
                <c:pt idx="9607" formatCode="0">
                  <c:v>316.11162790697676</c:v>
                </c:pt>
                <c:pt idx="9608">
                  <c:v>290</c:v>
                </c:pt>
                <c:pt idx="9609">
                  <c:v>290</c:v>
                </c:pt>
                <c:pt idx="9610">
                  <c:v>280</c:v>
                </c:pt>
                <c:pt idx="9611">
                  <c:v>290</c:v>
                </c:pt>
                <c:pt idx="9612">
                  <c:v>290</c:v>
                </c:pt>
                <c:pt idx="9613">
                  <c:v>365</c:v>
                </c:pt>
                <c:pt idx="9614">
                  <c:v>365</c:v>
                </c:pt>
                <c:pt idx="9615">
                  <c:v>280</c:v>
                </c:pt>
                <c:pt idx="9616">
                  <c:v>290</c:v>
                </c:pt>
                <c:pt idx="9617">
                  <c:v>290</c:v>
                </c:pt>
                <c:pt idx="9618">
                  <c:v>290</c:v>
                </c:pt>
                <c:pt idx="9619">
                  <c:v>290</c:v>
                </c:pt>
                <c:pt idx="9620">
                  <c:v>290</c:v>
                </c:pt>
                <c:pt idx="9621">
                  <c:v>365</c:v>
                </c:pt>
                <c:pt idx="9622">
                  <c:v>365</c:v>
                </c:pt>
                <c:pt idx="9623">
                  <c:v>290</c:v>
                </c:pt>
                <c:pt idx="9624">
                  <c:v>290</c:v>
                </c:pt>
                <c:pt idx="9625">
                  <c:v>290</c:v>
                </c:pt>
                <c:pt idx="9626">
                  <c:v>290</c:v>
                </c:pt>
                <c:pt idx="9627">
                  <c:v>290</c:v>
                </c:pt>
                <c:pt idx="9628">
                  <c:v>290</c:v>
                </c:pt>
                <c:pt idx="9629">
                  <c:v>365</c:v>
                </c:pt>
                <c:pt idx="9630">
                  <c:v>290</c:v>
                </c:pt>
                <c:pt idx="9631">
                  <c:v>290</c:v>
                </c:pt>
                <c:pt idx="9632">
                  <c:v>290</c:v>
                </c:pt>
                <c:pt idx="9633">
                  <c:v>290</c:v>
                </c:pt>
                <c:pt idx="9634">
                  <c:v>290</c:v>
                </c:pt>
                <c:pt idx="9635">
                  <c:v>290</c:v>
                </c:pt>
                <c:pt idx="9636">
                  <c:v>365</c:v>
                </c:pt>
                <c:pt idx="9637">
                  <c:v>290</c:v>
                </c:pt>
                <c:pt idx="9638">
                  <c:v>290</c:v>
                </c:pt>
                <c:pt idx="9639">
                  <c:v>290</c:v>
                </c:pt>
                <c:pt idx="9640">
                  <c:v>290</c:v>
                </c:pt>
                <c:pt idx="9641">
                  <c:v>290</c:v>
                </c:pt>
                <c:pt idx="9642">
                  <c:v>290</c:v>
                </c:pt>
                <c:pt idx="9643">
                  <c:v>365</c:v>
                </c:pt>
                <c:pt idx="9644">
                  <c:v>290</c:v>
                </c:pt>
                <c:pt idx="9645">
                  <c:v>290</c:v>
                </c:pt>
                <c:pt idx="9646">
                  <c:v>290</c:v>
                </c:pt>
                <c:pt idx="9647">
                  <c:v>290</c:v>
                </c:pt>
                <c:pt idx="9648">
                  <c:v>290</c:v>
                </c:pt>
                <c:pt idx="9649">
                  <c:v>290</c:v>
                </c:pt>
                <c:pt idx="9650">
                  <c:v>290</c:v>
                </c:pt>
                <c:pt idx="9651">
                  <c:v>290</c:v>
                </c:pt>
                <c:pt idx="9652">
                  <c:v>290</c:v>
                </c:pt>
                <c:pt idx="9653">
                  <c:v>290</c:v>
                </c:pt>
                <c:pt idx="9654">
                  <c:v>290</c:v>
                </c:pt>
                <c:pt idx="9655">
                  <c:v>290</c:v>
                </c:pt>
                <c:pt idx="9656">
                  <c:v>290</c:v>
                </c:pt>
                <c:pt idx="9657">
                  <c:v>210</c:v>
                </c:pt>
                <c:pt idx="9658">
                  <c:v>210</c:v>
                </c:pt>
                <c:pt idx="9659">
                  <c:v>210</c:v>
                </c:pt>
                <c:pt idx="9660">
                  <c:v>210</c:v>
                </c:pt>
                <c:pt idx="9661">
                  <c:v>210</c:v>
                </c:pt>
                <c:pt idx="9662">
                  <c:v>210</c:v>
                </c:pt>
                <c:pt idx="9663">
                  <c:v>210</c:v>
                </c:pt>
                <c:pt idx="9664">
                  <c:v>210</c:v>
                </c:pt>
                <c:pt idx="9665">
                  <c:v>210</c:v>
                </c:pt>
                <c:pt idx="9666">
                  <c:v>292</c:v>
                </c:pt>
                <c:pt idx="9667">
                  <c:v>292</c:v>
                </c:pt>
                <c:pt idx="9668">
                  <c:v>292</c:v>
                </c:pt>
                <c:pt idx="9669">
                  <c:v>210</c:v>
                </c:pt>
                <c:pt idx="9670">
                  <c:v>210</c:v>
                </c:pt>
                <c:pt idx="9671">
                  <c:v>210</c:v>
                </c:pt>
                <c:pt idx="9672">
                  <c:v>292</c:v>
                </c:pt>
                <c:pt idx="9673">
                  <c:v>292</c:v>
                </c:pt>
                <c:pt idx="9674">
                  <c:v>292</c:v>
                </c:pt>
                <c:pt idx="9675">
                  <c:v>210</c:v>
                </c:pt>
                <c:pt idx="9676">
                  <c:v>210</c:v>
                </c:pt>
                <c:pt idx="9677">
                  <c:v>210</c:v>
                </c:pt>
                <c:pt idx="9678">
                  <c:v>292</c:v>
                </c:pt>
                <c:pt idx="9679">
                  <c:v>292</c:v>
                </c:pt>
                <c:pt idx="9680">
                  <c:v>292</c:v>
                </c:pt>
                <c:pt idx="9681">
                  <c:v>210</c:v>
                </c:pt>
                <c:pt idx="9682">
                  <c:v>210</c:v>
                </c:pt>
                <c:pt idx="9683">
                  <c:v>210</c:v>
                </c:pt>
                <c:pt idx="9684">
                  <c:v>292</c:v>
                </c:pt>
                <c:pt idx="9685">
                  <c:v>292</c:v>
                </c:pt>
                <c:pt idx="9686">
                  <c:v>292</c:v>
                </c:pt>
                <c:pt idx="9687">
                  <c:v>210</c:v>
                </c:pt>
                <c:pt idx="9688">
                  <c:v>210</c:v>
                </c:pt>
                <c:pt idx="9689">
                  <c:v>210</c:v>
                </c:pt>
                <c:pt idx="9690">
                  <c:v>292</c:v>
                </c:pt>
                <c:pt idx="9691">
                  <c:v>292</c:v>
                </c:pt>
                <c:pt idx="9692">
                  <c:v>210</c:v>
                </c:pt>
                <c:pt idx="9693">
                  <c:v>210</c:v>
                </c:pt>
                <c:pt idx="9694">
                  <c:v>292</c:v>
                </c:pt>
                <c:pt idx="9695">
                  <c:v>292</c:v>
                </c:pt>
                <c:pt idx="9696">
                  <c:v>292</c:v>
                </c:pt>
                <c:pt idx="9697">
                  <c:v>210</c:v>
                </c:pt>
                <c:pt idx="9698">
                  <c:v>210</c:v>
                </c:pt>
                <c:pt idx="9699">
                  <c:v>210</c:v>
                </c:pt>
                <c:pt idx="9700">
                  <c:v>292</c:v>
                </c:pt>
                <c:pt idx="9701">
                  <c:v>292</c:v>
                </c:pt>
                <c:pt idx="9702">
                  <c:v>292</c:v>
                </c:pt>
                <c:pt idx="9703">
                  <c:v>210</c:v>
                </c:pt>
                <c:pt idx="9704">
                  <c:v>210</c:v>
                </c:pt>
                <c:pt idx="9705">
                  <c:v>210</c:v>
                </c:pt>
                <c:pt idx="9706">
                  <c:v>292</c:v>
                </c:pt>
                <c:pt idx="9707">
                  <c:v>292</c:v>
                </c:pt>
                <c:pt idx="9708">
                  <c:v>292</c:v>
                </c:pt>
                <c:pt idx="9709">
                  <c:v>210</c:v>
                </c:pt>
                <c:pt idx="9710">
                  <c:v>210</c:v>
                </c:pt>
                <c:pt idx="9711">
                  <c:v>210</c:v>
                </c:pt>
                <c:pt idx="9712">
                  <c:v>292</c:v>
                </c:pt>
                <c:pt idx="9713">
                  <c:v>292</c:v>
                </c:pt>
                <c:pt idx="9714">
                  <c:v>292</c:v>
                </c:pt>
                <c:pt idx="9715">
                  <c:v>292</c:v>
                </c:pt>
                <c:pt idx="9716">
                  <c:v>292</c:v>
                </c:pt>
                <c:pt idx="9717">
                  <c:v>292</c:v>
                </c:pt>
                <c:pt idx="9718">
                  <c:v>210</c:v>
                </c:pt>
                <c:pt idx="9719">
                  <c:v>210</c:v>
                </c:pt>
                <c:pt idx="9720">
                  <c:v>210</c:v>
                </c:pt>
                <c:pt idx="9721">
                  <c:v>210</c:v>
                </c:pt>
                <c:pt idx="9722">
                  <c:v>210</c:v>
                </c:pt>
                <c:pt idx="9723">
                  <c:v>210</c:v>
                </c:pt>
                <c:pt idx="9724">
                  <c:v>210</c:v>
                </c:pt>
                <c:pt idx="9725">
                  <c:v>210</c:v>
                </c:pt>
                <c:pt idx="9726">
                  <c:v>239</c:v>
                </c:pt>
                <c:pt idx="9727">
                  <c:v>239</c:v>
                </c:pt>
                <c:pt idx="9728">
                  <c:v>239</c:v>
                </c:pt>
                <c:pt idx="9729">
                  <c:v>239</c:v>
                </c:pt>
                <c:pt idx="9730">
                  <c:v>239</c:v>
                </c:pt>
                <c:pt idx="9731">
                  <c:v>239</c:v>
                </c:pt>
                <c:pt idx="9732">
                  <c:v>239</c:v>
                </c:pt>
                <c:pt idx="9733">
                  <c:v>239</c:v>
                </c:pt>
                <c:pt idx="9734">
                  <c:v>210</c:v>
                </c:pt>
                <c:pt idx="9735">
                  <c:v>210</c:v>
                </c:pt>
                <c:pt idx="9736">
                  <c:v>210</c:v>
                </c:pt>
                <c:pt idx="9737">
                  <c:v>210</c:v>
                </c:pt>
                <c:pt idx="9738">
                  <c:v>210</c:v>
                </c:pt>
                <c:pt idx="9739">
                  <c:v>210</c:v>
                </c:pt>
                <c:pt idx="9740">
                  <c:v>210</c:v>
                </c:pt>
                <c:pt idx="9741">
                  <c:v>210</c:v>
                </c:pt>
                <c:pt idx="9742">
                  <c:v>210</c:v>
                </c:pt>
                <c:pt idx="9743">
                  <c:v>210</c:v>
                </c:pt>
                <c:pt idx="9744">
                  <c:v>210</c:v>
                </c:pt>
                <c:pt idx="9745">
                  <c:v>210</c:v>
                </c:pt>
                <c:pt idx="9746">
                  <c:v>239</c:v>
                </c:pt>
                <c:pt idx="9747">
                  <c:v>239</c:v>
                </c:pt>
                <c:pt idx="9748">
                  <c:v>239</c:v>
                </c:pt>
                <c:pt idx="9749">
                  <c:v>239</c:v>
                </c:pt>
                <c:pt idx="9750">
                  <c:v>239</c:v>
                </c:pt>
                <c:pt idx="9751">
                  <c:v>239</c:v>
                </c:pt>
                <c:pt idx="9752">
                  <c:v>239</c:v>
                </c:pt>
                <c:pt idx="9753">
                  <c:v>239</c:v>
                </c:pt>
                <c:pt idx="9754">
                  <c:v>239</c:v>
                </c:pt>
                <c:pt idx="9755">
                  <c:v>239</c:v>
                </c:pt>
                <c:pt idx="9756">
                  <c:v>239</c:v>
                </c:pt>
                <c:pt idx="9757">
                  <c:v>239</c:v>
                </c:pt>
                <c:pt idx="9758">
                  <c:v>239</c:v>
                </c:pt>
                <c:pt idx="9759">
                  <c:v>210</c:v>
                </c:pt>
                <c:pt idx="9760">
                  <c:v>210</c:v>
                </c:pt>
                <c:pt idx="9761">
                  <c:v>210</c:v>
                </c:pt>
                <c:pt idx="9762">
                  <c:v>210</c:v>
                </c:pt>
                <c:pt idx="9763">
                  <c:v>210</c:v>
                </c:pt>
                <c:pt idx="9764">
                  <c:v>210</c:v>
                </c:pt>
                <c:pt idx="9765">
                  <c:v>210</c:v>
                </c:pt>
                <c:pt idx="9766">
                  <c:v>210</c:v>
                </c:pt>
                <c:pt idx="9767">
                  <c:v>210</c:v>
                </c:pt>
                <c:pt idx="9768">
                  <c:v>210</c:v>
                </c:pt>
                <c:pt idx="9769">
                  <c:v>210</c:v>
                </c:pt>
                <c:pt idx="9770">
                  <c:v>210</c:v>
                </c:pt>
                <c:pt idx="9771">
                  <c:v>210</c:v>
                </c:pt>
                <c:pt idx="9772">
                  <c:v>210</c:v>
                </c:pt>
                <c:pt idx="9773">
                  <c:v>210</c:v>
                </c:pt>
                <c:pt idx="9774">
                  <c:v>210</c:v>
                </c:pt>
                <c:pt idx="9775">
                  <c:v>210</c:v>
                </c:pt>
                <c:pt idx="9776">
                  <c:v>210</c:v>
                </c:pt>
                <c:pt idx="9777">
                  <c:v>210</c:v>
                </c:pt>
                <c:pt idx="9778">
                  <c:v>239</c:v>
                </c:pt>
                <c:pt idx="9779">
                  <c:v>239</c:v>
                </c:pt>
                <c:pt idx="9780">
                  <c:v>239</c:v>
                </c:pt>
                <c:pt idx="9781">
                  <c:v>239</c:v>
                </c:pt>
                <c:pt idx="9782">
                  <c:v>239</c:v>
                </c:pt>
                <c:pt idx="9783">
                  <c:v>239</c:v>
                </c:pt>
                <c:pt idx="9784">
                  <c:v>239</c:v>
                </c:pt>
                <c:pt idx="9785">
                  <c:v>239</c:v>
                </c:pt>
                <c:pt idx="9786">
                  <c:v>239</c:v>
                </c:pt>
                <c:pt idx="9787">
                  <c:v>239</c:v>
                </c:pt>
                <c:pt idx="9788">
                  <c:v>239</c:v>
                </c:pt>
                <c:pt idx="9789">
                  <c:v>239</c:v>
                </c:pt>
                <c:pt idx="9790">
                  <c:v>239</c:v>
                </c:pt>
                <c:pt idx="9791">
                  <c:v>239</c:v>
                </c:pt>
                <c:pt idx="9792">
                  <c:v>210</c:v>
                </c:pt>
                <c:pt idx="9793">
                  <c:v>210</c:v>
                </c:pt>
                <c:pt idx="9794">
                  <c:v>210</c:v>
                </c:pt>
                <c:pt idx="9795">
                  <c:v>210</c:v>
                </c:pt>
                <c:pt idx="9796">
                  <c:v>210</c:v>
                </c:pt>
                <c:pt idx="9797">
                  <c:v>210</c:v>
                </c:pt>
                <c:pt idx="9798">
                  <c:v>210</c:v>
                </c:pt>
                <c:pt idx="9799">
                  <c:v>210</c:v>
                </c:pt>
                <c:pt idx="9800">
                  <c:v>210</c:v>
                </c:pt>
                <c:pt idx="9801">
                  <c:v>210</c:v>
                </c:pt>
                <c:pt idx="9802">
                  <c:v>210</c:v>
                </c:pt>
                <c:pt idx="9803">
                  <c:v>210</c:v>
                </c:pt>
                <c:pt idx="9804">
                  <c:v>210</c:v>
                </c:pt>
                <c:pt idx="9805">
                  <c:v>210</c:v>
                </c:pt>
                <c:pt idx="9806">
                  <c:v>210</c:v>
                </c:pt>
                <c:pt idx="9807">
                  <c:v>210</c:v>
                </c:pt>
                <c:pt idx="9808">
                  <c:v>210</c:v>
                </c:pt>
                <c:pt idx="9809">
                  <c:v>210</c:v>
                </c:pt>
                <c:pt idx="9810">
                  <c:v>210</c:v>
                </c:pt>
                <c:pt idx="9811">
                  <c:v>210</c:v>
                </c:pt>
                <c:pt idx="9812">
                  <c:v>210</c:v>
                </c:pt>
                <c:pt idx="9813">
                  <c:v>210</c:v>
                </c:pt>
                <c:pt idx="9814">
                  <c:v>210</c:v>
                </c:pt>
                <c:pt idx="9815">
                  <c:v>210</c:v>
                </c:pt>
                <c:pt idx="9816">
                  <c:v>210</c:v>
                </c:pt>
                <c:pt idx="9817">
                  <c:v>210</c:v>
                </c:pt>
                <c:pt idx="9818">
                  <c:v>210</c:v>
                </c:pt>
                <c:pt idx="9819">
                  <c:v>210</c:v>
                </c:pt>
                <c:pt idx="9820">
                  <c:v>210</c:v>
                </c:pt>
                <c:pt idx="9821">
                  <c:v>210</c:v>
                </c:pt>
                <c:pt idx="9822">
                  <c:v>210</c:v>
                </c:pt>
                <c:pt idx="9823">
                  <c:v>210</c:v>
                </c:pt>
                <c:pt idx="9824">
                  <c:v>215</c:v>
                </c:pt>
                <c:pt idx="9825">
                  <c:v>215</c:v>
                </c:pt>
                <c:pt idx="9826">
                  <c:v>215</c:v>
                </c:pt>
                <c:pt idx="9827">
                  <c:v>210</c:v>
                </c:pt>
                <c:pt idx="9828">
                  <c:v>210</c:v>
                </c:pt>
                <c:pt idx="9829">
                  <c:v>210</c:v>
                </c:pt>
                <c:pt idx="9830">
                  <c:v>160</c:v>
                </c:pt>
                <c:pt idx="9831">
                  <c:v>160</c:v>
                </c:pt>
                <c:pt idx="9832">
                  <c:v>160</c:v>
                </c:pt>
                <c:pt idx="9833">
                  <c:v>210</c:v>
                </c:pt>
                <c:pt idx="9834">
                  <c:v>210</c:v>
                </c:pt>
                <c:pt idx="9835">
                  <c:v>215</c:v>
                </c:pt>
                <c:pt idx="9836">
                  <c:v>215</c:v>
                </c:pt>
                <c:pt idx="9837">
                  <c:v>215</c:v>
                </c:pt>
                <c:pt idx="9838">
                  <c:v>160</c:v>
                </c:pt>
                <c:pt idx="9839">
                  <c:v>160</c:v>
                </c:pt>
                <c:pt idx="9840">
                  <c:v>210</c:v>
                </c:pt>
                <c:pt idx="9841">
                  <c:v>210</c:v>
                </c:pt>
                <c:pt idx="9842">
                  <c:v>160</c:v>
                </c:pt>
                <c:pt idx="9843">
                  <c:v>160</c:v>
                </c:pt>
                <c:pt idx="9844">
                  <c:v>160</c:v>
                </c:pt>
                <c:pt idx="9845">
                  <c:v>160</c:v>
                </c:pt>
                <c:pt idx="9846">
                  <c:v>210</c:v>
                </c:pt>
                <c:pt idx="9847">
                  <c:v>210</c:v>
                </c:pt>
                <c:pt idx="9848">
                  <c:v>215</c:v>
                </c:pt>
                <c:pt idx="9849">
                  <c:v>215</c:v>
                </c:pt>
                <c:pt idx="9850">
                  <c:v>215</c:v>
                </c:pt>
                <c:pt idx="9851">
                  <c:v>160</c:v>
                </c:pt>
                <c:pt idx="9852">
                  <c:v>160</c:v>
                </c:pt>
                <c:pt idx="9853">
                  <c:v>210</c:v>
                </c:pt>
                <c:pt idx="9854">
                  <c:v>210</c:v>
                </c:pt>
                <c:pt idx="9855">
                  <c:v>160</c:v>
                </c:pt>
                <c:pt idx="9856">
                  <c:v>160</c:v>
                </c:pt>
                <c:pt idx="9857">
                  <c:v>160</c:v>
                </c:pt>
                <c:pt idx="9858">
                  <c:v>160</c:v>
                </c:pt>
                <c:pt idx="9859">
                  <c:v>205</c:v>
                </c:pt>
                <c:pt idx="9860">
                  <c:v>205</c:v>
                </c:pt>
                <c:pt idx="9861">
                  <c:v>215</c:v>
                </c:pt>
                <c:pt idx="9862">
                  <c:v>215</c:v>
                </c:pt>
                <c:pt idx="9863">
                  <c:v>215</c:v>
                </c:pt>
                <c:pt idx="9864">
                  <c:v>160</c:v>
                </c:pt>
                <c:pt idx="9865">
                  <c:v>160</c:v>
                </c:pt>
                <c:pt idx="9866">
                  <c:v>205</c:v>
                </c:pt>
                <c:pt idx="9867">
                  <c:v>205</c:v>
                </c:pt>
                <c:pt idx="9868">
                  <c:v>160</c:v>
                </c:pt>
                <c:pt idx="9869">
                  <c:v>160</c:v>
                </c:pt>
                <c:pt idx="9870">
                  <c:v>160</c:v>
                </c:pt>
                <c:pt idx="9871">
                  <c:v>160</c:v>
                </c:pt>
                <c:pt idx="9872">
                  <c:v>205</c:v>
                </c:pt>
                <c:pt idx="9873">
                  <c:v>205</c:v>
                </c:pt>
                <c:pt idx="9874">
                  <c:v>211</c:v>
                </c:pt>
                <c:pt idx="9875">
                  <c:v>211</c:v>
                </c:pt>
                <c:pt idx="9876">
                  <c:v>211</c:v>
                </c:pt>
                <c:pt idx="9877">
                  <c:v>160</c:v>
                </c:pt>
                <c:pt idx="9878">
                  <c:v>160</c:v>
                </c:pt>
                <c:pt idx="9879">
                  <c:v>205</c:v>
                </c:pt>
                <c:pt idx="9880">
                  <c:v>205</c:v>
                </c:pt>
                <c:pt idx="9881">
                  <c:v>160</c:v>
                </c:pt>
                <c:pt idx="9882">
                  <c:v>160</c:v>
                </c:pt>
                <c:pt idx="9883">
                  <c:v>160</c:v>
                </c:pt>
                <c:pt idx="9884">
                  <c:v>160</c:v>
                </c:pt>
                <c:pt idx="9885">
                  <c:v>160</c:v>
                </c:pt>
                <c:pt idx="9886">
                  <c:v>160</c:v>
                </c:pt>
                <c:pt idx="9887">
                  <c:v>160</c:v>
                </c:pt>
                <c:pt idx="9888">
                  <c:v>160</c:v>
                </c:pt>
                <c:pt idx="9889">
                  <c:v>211</c:v>
                </c:pt>
                <c:pt idx="9890">
                  <c:v>211</c:v>
                </c:pt>
                <c:pt idx="9891">
                  <c:v>211</c:v>
                </c:pt>
                <c:pt idx="9892">
                  <c:v>160</c:v>
                </c:pt>
                <c:pt idx="9893">
                  <c:v>160</c:v>
                </c:pt>
                <c:pt idx="9894">
                  <c:v>160</c:v>
                </c:pt>
                <c:pt idx="9895">
                  <c:v>160</c:v>
                </c:pt>
                <c:pt idx="9896">
                  <c:v>160</c:v>
                </c:pt>
                <c:pt idx="9897">
                  <c:v>160</c:v>
                </c:pt>
                <c:pt idx="9898">
                  <c:v>160</c:v>
                </c:pt>
                <c:pt idx="9899" formatCode="0">
                  <c:v>230.42611683848799</c:v>
                </c:pt>
                <c:pt idx="9900" formatCode="0">
                  <c:v>230.42611683848799</c:v>
                </c:pt>
                <c:pt idx="9901" formatCode="0">
                  <c:v>230.42611683848799</c:v>
                </c:pt>
                <c:pt idx="9902" formatCode="0">
                  <c:v>230.42611683848799</c:v>
                </c:pt>
                <c:pt idx="9903" formatCode="0">
                  <c:v>230.42611683848799</c:v>
                </c:pt>
                <c:pt idx="9904" formatCode="0">
                  <c:v>230.42611683848799</c:v>
                </c:pt>
                <c:pt idx="9905" formatCode="0">
                  <c:v>230.42611683848799</c:v>
                </c:pt>
                <c:pt idx="9906" formatCode="0">
                  <c:v>230.42611683848799</c:v>
                </c:pt>
                <c:pt idx="9907" formatCode="0">
                  <c:v>230.42611683848799</c:v>
                </c:pt>
                <c:pt idx="9908" formatCode="0">
                  <c:v>230.42611683848799</c:v>
                </c:pt>
                <c:pt idx="9909" formatCode="0">
                  <c:v>230.42611683848799</c:v>
                </c:pt>
                <c:pt idx="9910" formatCode="0">
                  <c:v>230.42611683848799</c:v>
                </c:pt>
                <c:pt idx="9911" formatCode="0">
                  <c:v>230.42611683848799</c:v>
                </c:pt>
                <c:pt idx="9912" formatCode="0">
                  <c:v>230.42611683848799</c:v>
                </c:pt>
                <c:pt idx="9913" formatCode="0">
                  <c:v>230.42611683848799</c:v>
                </c:pt>
                <c:pt idx="9914" formatCode="0">
                  <c:v>230.42611683848799</c:v>
                </c:pt>
                <c:pt idx="9915" formatCode="0">
                  <c:v>230.42611683848799</c:v>
                </c:pt>
                <c:pt idx="9916" formatCode="0">
                  <c:v>230.42611683848799</c:v>
                </c:pt>
                <c:pt idx="9917" formatCode="0">
                  <c:v>230.42611683848799</c:v>
                </c:pt>
                <c:pt idx="9918" formatCode="0">
                  <c:v>230.42611683848799</c:v>
                </c:pt>
                <c:pt idx="9919" formatCode="0">
                  <c:v>230.42611683848799</c:v>
                </c:pt>
                <c:pt idx="9920" formatCode="0">
                  <c:v>230.42611683848799</c:v>
                </c:pt>
                <c:pt idx="9921" formatCode="0">
                  <c:v>230.42611683848799</c:v>
                </c:pt>
                <c:pt idx="9922" formatCode="0">
                  <c:v>230.42611683848799</c:v>
                </c:pt>
                <c:pt idx="9923" formatCode="0">
                  <c:v>230.42611683848799</c:v>
                </c:pt>
                <c:pt idx="9924" formatCode="0">
                  <c:v>230.42611683848799</c:v>
                </c:pt>
                <c:pt idx="9925" formatCode="0">
                  <c:v>230.42611683848799</c:v>
                </c:pt>
                <c:pt idx="9926" formatCode="0">
                  <c:v>230.42611683848799</c:v>
                </c:pt>
                <c:pt idx="9927" formatCode="0">
                  <c:v>230.42611683848799</c:v>
                </c:pt>
                <c:pt idx="9928" formatCode="0">
                  <c:v>230.42611683848799</c:v>
                </c:pt>
                <c:pt idx="9929" formatCode="0">
                  <c:v>230.42611683848799</c:v>
                </c:pt>
                <c:pt idx="9930" formatCode="0">
                  <c:v>230.42611683848799</c:v>
                </c:pt>
                <c:pt idx="9931" formatCode="0">
                  <c:v>230.42611683848799</c:v>
                </c:pt>
                <c:pt idx="9932" formatCode="0">
                  <c:v>230.42611683848799</c:v>
                </c:pt>
                <c:pt idx="9933" formatCode="0">
                  <c:v>230.42611683848799</c:v>
                </c:pt>
                <c:pt idx="9934" formatCode="0">
                  <c:v>230.42611683848799</c:v>
                </c:pt>
                <c:pt idx="9935" formatCode="0">
                  <c:v>230.42611683848799</c:v>
                </c:pt>
                <c:pt idx="9936" formatCode="0">
                  <c:v>230.42611683848799</c:v>
                </c:pt>
                <c:pt idx="9937" formatCode="0">
                  <c:v>230.42611683848799</c:v>
                </c:pt>
                <c:pt idx="9938" formatCode="0">
                  <c:v>230.42611683848799</c:v>
                </c:pt>
                <c:pt idx="9939" formatCode="0">
                  <c:v>230.42611683848799</c:v>
                </c:pt>
                <c:pt idx="9940" formatCode="0">
                  <c:v>230.42611683848799</c:v>
                </c:pt>
                <c:pt idx="9941" formatCode="0">
                  <c:v>230.42611683848799</c:v>
                </c:pt>
                <c:pt idx="9942" formatCode="0">
                  <c:v>230.42611683848799</c:v>
                </c:pt>
                <c:pt idx="9943" formatCode="0">
                  <c:v>230.42611683848799</c:v>
                </c:pt>
                <c:pt idx="9944" formatCode="0">
                  <c:v>230.42611683848799</c:v>
                </c:pt>
                <c:pt idx="9945" formatCode="0">
                  <c:v>230.42611683848799</c:v>
                </c:pt>
                <c:pt idx="9946" formatCode="0">
                  <c:v>230.42611683848799</c:v>
                </c:pt>
                <c:pt idx="9947" formatCode="0">
                  <c:v>230.42611683848799</c:v>
                </c:pt>
                <c:pt idx="9948" formatCode="0">
                  <c:v>230.42611683848799</c:v>
                </c:pt>
                <c:pt idx="9949" formatCode="0">
                  <c:v>230.42611683848799</c:v>
                </c:pt>
                <c:pt idx="9950" formatCode="0">
                  <c:v>230.42611683848799</c:v>
                </c:pt>
                <c:pt idx="9951" formatCode="0">
                  <c:v>230.42611683848799</c:v>
                </c:pt>
                <c:pt idx="9952" formatCode="0">
                  <c:v>230.42611683848799</c:v>
                </c:pt>
                <c:pt idx="9953" formatCode="0">
                  <c:v>230.42611683848799</c:v>
                </c:pt>
                <c:pt idx="9954" formatCode="0">
                  <c:v>230.42611683848799</c:v>
                </c:pt>
                <c:pt idx="9955" formatCode="0">
                  <c:v>230.42611683848799</c:v>
                </c:pt>
                <c:pt idx="9956" formatCode="0">
                  <c:v>230.42611683848799</c:v>
                </c:pt>
                <c:pt idx="9957" formatCode="0">
                  <c:v>230.42611683848799</c:v>
                </c:pt>
                <c:pt idx="9958" formatCode="0">
                  <c:v>230.42611683848799</c:v>
                </c:pt>
                <c:pt idx="9959" formatCode="0">
                  <c:v>230.42611683848799</c:v>
                </c:pt>
                <c:pt idx="9960" formatCode="0">
                  <c:v>230.42611683848799</c:v>
                </c:pt>
                <c:pt idx="9961" formatCode="0">
                  <c:v>230.42611683848799</c:v>
                </c:pt>
                <c:pt idx="9962" formatCode="0">
                  <c:v>230.42611683848799</c:v>
                </c:pt>
                <c:pt idx="9963" formatCode="0">
                  <c:v>230.42611683848799</c:v>
                </c:pt>
                <c:pt idx="9964">
                  <c:v>179</c:v>
                </c:pt>
                <c:pt idx="9965">
                  <c:v>245</c:v>
                </c:pt>
                <c:pt idx="9966">
                  <c:v>179</c:v>
                </c:pt>
                <c:pt idx="9967">
                  <c:v>179</c:v>
                </c:pt>
                <c:pt idx="9968">
                  <c:v>168</c:v>
                </c:pt>
                <c:pt idx="9969">
                  <c:v>245</c:v>
                </c:pt>
                <c:pt idx="9970">
                  <c:v>179</c:v>
                </c:pt>
                <c:pt idx="9971">
                  <c:v>179</c:v>
                </c:pt>
                <c:pt idx="9972">
                  <c:v>245</c:v>
                </c:pt>
                <c:pt idx="9973">
                  <c:v>179</c:v>
                </c:pt>
                <c:pt idx="9974">
                  <c:v>179</c:v>
                </c:pt>
                <c:pt idx="9975">
                  <c:v>168</c:v>
                </c:pt>
                <c:pt idx="9976">
                  <c:v>245</c:v>
                </c:pt>
                <c:pt idx="9977">
                  <c:v>179</c:v>
                </c:pt>
                <c:pt idx="9978">
                  <c:v>178</c:v>
                </c:pt>
                <c:pt idx="9979">
                  <c:v>178</c:v>
                </c:pt>
                <c:pt idx="9980">
                  <c:v>178</c:v>
                </c:pt>
                <c:pt idx="9981">
                  <c:v>168</c:v>
                </c:pt>
                <c:pt idx="9982">
                  <c:v>178</c:v>
                </c:pt>
                <c:pt idx="9983">
                  <c:v>173</c:v>
                </c:pt>
                <c:pt idx="9984">
                  <c:v>173</c:v>
                </c:pt>
                <c:pt idx="9985">
                  <c:v>173</c:v>
                </c:pt>
                <c:pt idx="9986">
                  <c:v>168</c:v>
                </c:pt>
                <c:pt idx="9987">
                  <c:v>173</c:v>
                </c:pt>
                <c:pt idx="9988">
                  <c:v>173</c:v>
                </c:pt>
                <c:pt idx="9989">
                  <c:v>173</c:v>
                </c:pt>
                <c:pt idx="9990">
                  <c:v>173</c:v>
                </c:pt>
                <c:pt idx="9991">
                  <c:v>168</c:v>
                </c:pt>
                <c:pt idx="9992">
                  <c:v>173</c:v>
                </c:pt>
                <c:pt idx="9993">
                  <c:v>178</c:v>
                </c:pt>
                <c:pt idx="9994">
                  <c:v>240</c:v>
                </c:pt>
                <c:pt idx="9995">
                  <c:v>178</c:v>
                </c:pt>
                <c:pt idx="9996">
                  <c:v>178</c:v>
                </c:pt>
                <c:pt idx="9997">
                  <c:v>168</c:v>
                </c:pt>
                <c:pt idx="9998">
                  <c:v>240</c:v>
                </c:pt>
                <c:pt idx="9999">
                  <c:v>178</c:v>
                </c:pt>
                <c:pt idx="10000">
                  <c:v>177</c:v>
                </c:pt>
                <c:pt idx="10001">
                  <c:v>171</c:v>
                </c:pt>
                <c:pt idx="10002">
                  <c:v>171</c:v>
                </c:pt>
                <c:pt idx="10003">
                  <c:v>171</c:v>
                </c:pt>
                <c:pt idx="10004">
                  <c:v>177</c:v>
                </c:pt>
                <c:pt idx="10005">
                  <c:v>177</c:v>
                </c:pt>
                <c:pt idx="10006">
                  <c:v>171</c:v>
                </c:pt>
                <c:pt idx="10007">
                  <c:v>171</c:v>
                </c:pt>
                <c:pt idx="10008">
                  <c:v>177</c:v>
                </c:pt>
                <c:pt idx="10009">
                  <c:v>177</c:v>
                </c:pt>
                <c:pt idx="10010">
                  <c:v>171</c:v>
                </c:pt>
                <c:pt idx="10011">
                  <c:v>171</c:v>
                </c:pt>
                <c:pt idx="10012">
                  <c:v>171</c:v>
                </c:pt>
                <c:pt idx="10013">
                  <c:v>177</c:v>
                </c:pt>
                <c:pt idx="10014">
                  <c:v>177</c:v>
                </c:pt>
                <c:pt idx="10015">
                  <c:v>171</c:v>
                </c:pt>
                <c:pt idx="10016">
                  <c:v>171</c:v>
                </c:pt>
                <c:pt idx="10017">
                  <c:v>171</c:v>
                </c:pt>
                <c:pt idx="10018">
                  <c:v>177</c:v>
                </c:pt>
                <c:pt idx="10019">
                  <c:v>171</c:v>
                </c:pt>
                <c:pt idx="10020">
                  <c:v>171</c:v>
                </c:pt>
                <c:pt idx="10021">
                  <c:v>171</c:v>
                </c:pt>
                <c:pt idx="10022">
                  <c:v>171</c:v>
                </c:pt>
                <c:pt idx="10023">
                  <c:v>171</c:v>
                </c:pt>
                <c:pt idx="10024">
                  <c:v>171</c:v>
                </c:pt>
                <c:pt idx="10025">
                  <c:v>171</c:v>
                </c:pt>
                <c:pt idx="10026">
                  <c:v>240</c:v>
                </c:pt>
                <c:pt idx="10027">
                  <c:v>240</c:v>
                </c:pt>
                <c:pt idx="10028">
                  <c:v>171</c:v>
                </c:pt>
                <c:pt idx="10029">
                  <c:v>177</c:v>
                </c:pt>
                <c:pt idx="10030">
                  <c:v>177</c:v>
                </c:pt>
                <c:pt idx="10031">
                  <c:v>171</c:v>
                </c:pt>
                <c:pt idx="10032">
                  <c:v>171</c:v>
                </c:pt>
                <c:pt idx="10033">
                  <c:v>171</c:v>
                </c:pt>
                <c:pt idx="10034">
                  <c:v>240</c:v>
                </c:pt>
                <c:pt idx="10035">
                  <c:v>240</c:v>
                </c:pt>
                <c:pt idx="10036">
                  <c:v>177</c:v>
                </c:pt>
                <c:pt idx="10037">
                  <c:v>177</c:v>
                </c:pt>
                <c:pt idx="10038">
                  <c:v>171</c:v>
                </c:pt>
                <c:pt idx="10039">
                  <c:v>171</c:v>
                </c:pt>
                <c:pt idx="10040">
                  <c:v>153</c:v>
                </c:pt>
                <c:pt idx="10041">
                  <c:v>200</c:v>
                </c:pt>
                <c:pt idx="10042">
                  <c:v>200</c:v>
                </c:pt>
                <c:pt idx="10043">
                  <c:v>153</c:v>
                </c:pt>
                <c:pt idx="10044">
                  <c:v>133</c:v>
                </c:pt>
                <c:pt idx="10045">
                  <c:v>153</c:v>
                </c:pt>
                <c:pt idx="10046">
                  <c:v>153</c:v>
                </c:pt>
                <c:pt idx="10047">
                  <c:v>200</c:v>
                </c:pt>
                <c:pt idx="10048">
                  <c:v>200</c:v>
                </c:pt>
                <c:pt idx="10049">
                  <c:v>133</c:v>
                </c:pt>
                <c:pt idx="10050">
                  <c:v>153</c:v>
                </c:pt>
                <c:pt idx="10051">
                  <c:v>153</c:v>
                </c:pt>
                <c:pt idx="10052">
                  <c:v>200</c:v>
                </c:pt>
                <c:pt idx="10053">
                  <c:v>200</c:v>
                </c:pt>
                <c:pt idx="10054">
                  <c:v>200</c:v>
                </c:pt>
                <c:pt idx="10055">
                  <c:v>153</c:v>
                </c:pt>
                <c:pt idx="10056">
                  <c:v>133</c:v>
                </c:pt>
                <c:pt idx="10057">
                  <c:v>153</c:v>
                </c:pt>
                <c:pt idx="10058">
                  <c:v>153</c:v>
                </c:pt>
                <c:pt idx="10059">
                  <c:v>200</c:v>
                </c:pt>
                <c:pt idx="10060">
                  <c:v>200</c:v>
                </c:pt>
                <c:pt idx="10061">
                  <c:v>200</c:v>
                </c:pt>
                <c:pt idx="10062">
                  <c:v>153</c:v>
                </c:pt>
                <c:pt idx="10063">
                  <c:v>133</c:v>
                </c:pt>
                <c:pt idx="10064">
                  <c:v>153</c:v>
                </c:pt>
                <c:pt idx="10065">
                  <c:v>133</c:v>
                </c:pt>
                <c:pt idx="10066">
                  <c:v>200</c:v>
                </c:pt>
                <c:pt idx="10067">
                  <c:v>200</c:v>
                </c:pt>
                <c:pt idx="10068">
                  <c:v>200</c:v>
                </c:pt>
                <c:pt idx="10069">
                  <c:v>200</c:v>
                </c:pt>
                <c:pt idx="10070">
                  <c:v>200</c:v>
                </c:pt>
                <c:pt idx="10071">
                  <c:v>200</c:v>
                </c:pt>
                <c:pt idx="10072">
                  <c:v>153</c:v>
                </c:pt>
                <c:pt idx="10073">
                  <c:v>153</c:v>
                </c:pt>
                <c:pt idx="10074">
                  <c:v>133</c:v>
                </c:pt>
                <c:pt idx="10075">
                  <c:v>153</c:v>
                </c:pt>
                <c:pt idx="10076">
                  <c:v>153</c:v>
                </c:pt>
                <c:pt idx="10077">
                  <c:v>133</c:v>
                </c:pt>
                <c:pt idx="10078">
                  <c:v>200</c:v>
                </c:pt>
                <c:pt idx="10079">
                  <c:v>200</c:v>
                </c:pt>
                <c:pt idx="10080">
                  <c:v>200</c:v>
                </c:pt>
                <c:pt idx="10081">
                  <c:v>200</c:v>
                </c:pt>
                <c:pt idx="10082">
                  <c:v>200</c:v>
                </c:pt>
                <c:pt idx="10083">
                  <c:v>200</c:v>
                </c:pt>
                <c:pt idx="10084">
                  <c:v>153</c:v>
                </c:pt>
                <c:pt idx="10085">
                  <c:v>153</c:v>
                </c:pt>
                <c:pt idx="10086">
                  <c:v>153</c:v>
                </c:pt>
                <c:pt idx="10087">
                  <c:v>133</c:v>
                </c:pt>
                <c:pt idx="10088">
                  <c:v>153</c:v>
                </c:pt>
                <c:pt idx="10089">
                  <c:v>153</c:v>
                </c:pt>
                <c:pt idx="10090">
                  <c:v>153</c:v>
                </c:pt>
                <c:pt idx="10091">
                  <c:v>201</c:v>
                </c:pt>
                <c:pt idx="10092">
                  <c:v>201</c:v>
                </c:pt>
                <c:pt idx="10093">
                  <c:v>127</c:v>
                </c:pt>
                <c:pt idx="10094">
                  <c:v>201</c:v>
                </c:pt>
                <c:pt idx="10095">
                  <c:v>201</c:v>
                </c:pt>
                <c:pt idx="10096">
                  <c:v>201</c:v>
                </c:pt>
                <c:pt idx="10097">
                  <c:v>201</c:v>
                </c:pt>
                <c:pt idx="10098">
                  <c:v>201</c:v>
                </c:pt>
                <c:pt idx="10099">
                  <c:v>201</c:v>
                </c:pt>
                <c:pt idx="10100">
                  <c:v>201</c:v>
                </c:pt>
                <c:pt idx="10101">
                  <c:v>201</c:v>
                </c:pt>
                <c:pt idx="10102">
                  <c:v>201</c:v>
                </c:pt>
                <c:pt idx="10103">
                  <c:v>127</c:v>
                </c:pt>
                <c:pt idx="10104">
                  <c:v>127</c:v>
                </c:pt>
                <c:pt idx="10105">
                  <c:v>201</c:v>
                </c:pt>
                <c:pt idx="10106">
                  <c:v>201</c:v>
                </c:pt>
                <c:pt idx="10107">
                  <c:v>201</c:v>
                </c:pt>
                <c:pt idx="10108">
                  <c:v>201</c:v>
                </c:pt>
                <c:pt idx="10109">
                  <c:v>201</c:v>
                </c:pt>
                <c:pt idx="10110">
                  <c:v>201</c:v>
                </c:pt>
                <c:pt idx="10111">
                  <c:v>201</c:v>
                </c:pt>
                <c:pt idx="10112">
                  <c:v>201</c:v>
                </c:pt>
                <c:pt idx="10113">
                  <c:v>201</c:v>
                </c:pt>
                <c:pt idx="10114">
                  <c:v>201</c:v>
                </c:pt>
                <c:pt idx="10115">
                  <c:v>201</c:v>
                </c:pt>
                <c:pt idx="10116">
                  <c:v>127</c:v>
                </c:pt>
                <c:pt idx="10117">
                  <c:v>127</c:v>
                </c:pt>
                <c:pt idx="10118">
                  <c:v>201</c:v>
                </c:pt>
                <c:pt idx="10119">
                  <c:v>201</c:v>
                </c:pt>
                <c:pt idx="10120">
                  <c:v>201</c:v>
                </c:pt>
                <c:pt idx="10121">
                  <c:v>201</c:v>
                </c:pt>
                <c:pt idx="10122">
                  <c:v>201</c:v>
                </c:pt>
                <c:pt idx="10123">
                  <c:v>127</c:v>
                </c:pt>
                <c:pt idx="10124">
                  <c:v>127</c:v>
                </c:pt>
                <c:pt idx="10125">
                  <c:v>127</c:v>
                </c:pt>
                <c:pt idx="10126">
                  <c:v>127</c:v>
                </c:pt>
                <c:pt idx="10127">
                  <c:v>127</c:v>
                </c:pt>
                <c:pt idx="10128">
                  <c:v>127</c:v>
                </c:pt>
                <c:pt idx="10129">
                  <c:v>250</c:v>
                </c:pt>
                <c:pt idx="10130">
                  <c:v>250</c:v>
                </c:pt>
                <c:pt idx="10131">
                  <c:v>250</c:v>
                </c:pt>
                <c:pt idx="10132">
                  <c:v>250</c:v>
                </c:pt>
                <c:pt idx="10133">
                  <c:v>250</c:v>
                </c:pt>
                <c:pt idx="10134">
                  <c:v>335</c:v>
                </c:pt>
                <c:pt idx="10135">
                  <c:v>250</c:v>
                </c:pt>
                <c:pt idx="10136">
                  <c:v>245</c:v>
                </c:pt>
                <c:pt idx="10137">
                  <c:v>245</c:v>
                </c:pt>
                <c:pt idx="10138">
                  <c:v>245</c:v>
                </c:pt>
                <c:pt idx="10139">
                  <c:v>245</c:v>
                </c:pt>
                <c:pt idx="10140">
                  <c:v>245</c:v>
                </c:pt>
                <c:pt idx="10141">
                  <c:v>315</c:v>
                </c:pt>
                <c:pt idx="10142">
                  <c:v>245</c:v>
                </c:pt>
                <c:pt idx="10143">
                  <c:v>245</c:v>
                </c:pt>
                <c:pt idx="10144">
                  <c:v>245</c:v>
                </c:pt>
                <c:pt idx="10145">
                  <c:v>245</c:v>
                </c:pt>
                <c:pt idx="10146">
                  <c:v>245</c:v>
                </c:pt>
                <c:pt idx="10147">
                  <c:v>245</c:v>
                </c:pt>
                <c:pt idx="10148">
                  <c:v>315</c:v>
                </c:pt>
                <c:pt idx="10149">
                  <c:v>245</c:v>
                </c:pt>
                <c:pt idx="10150">
                  <c:v>245</c:v>
                </c:pt>
                <c:pt idx="10151">
                  <c:v>245</c:v>
                </c:pt>
                <c:pt idx="10152">
                  <c:v>315</c:v>
                </c:pt>
                <c:pt idx="10153">
                  <c:v>245</c:v>
                </c:pt>
                <c:pt idx="10154">
                  <c:v>245</c:v>
                </c:pt>
                <c:pt idx="10155">
                  <c:v>245</c:v>
                </c:pt>
                <c:pt idx="10156">
                  <c:v>315</c:v>
                </c:pt>
                <c:pt idx="10157">
                  <c:v>245</c:v>
                </c:pt>
                <c:pt idx="10158">
                  <c:v>285</c:v>
                </c:pt>
                <c:pt idx="10159">
                  <c:v>305</c:v>
                </c:pt>
                <c:pt idx="10160">
                  <c:v>285</c:v>
                </c:pt>
                <c:pt idx="10161">
                  <c:v>285</c:v>
                </c:pt>
                <c:pt idx="10162">
                  <c:v>285</c:v>
                </c:pt>
                <c:pt idx="10163">
                  <c:v>305</c:v>
                </c:pt>
                <c:pt idx="10164">
                  <c:v>285</c:v>
                </c:pt>
                <c:pt idx="10165">
                  <c:v>285</c:v>
                </c:pt>
                <c:pt idx="10166">
                  <c:v>285</c:v>
                </c:pt>
                <c:pt idx="10167">
                  <c:v>305</c:v>
                </c:pt>
                <c:pt idx="10168">
                  <c:v>285</c:v>
                </c:pt>
                <c:pt idx="10169">
                  <c:v>285</c:v>
                </c:pt>
                <c:pt idx="10170">
                  <c:v>285</c:v>
                </c:pt>
                <c:pt idx="10171">
                  <c:v>305</c:v>
                </c:pt>
                <c:pt idx="10172">
                  <c:v>285</c:v>
                </c:pt>
                <c:pt idx="10173">
                  <c:v>285</c:v>
                </c:pt>
                <c:pt idx="10174">
                  <c:v>285</c:v>
                </c:pt>
                <c:pt idx="10175">
                  <c:v>305</c:v>
                </c:pt>
                <c:pt idx="10176">
                  <c:v>285</c:v>
                </c:pt>
                <c:pt idx="10177">
                  <c:v>285</c:v>
                </c:pt>
                <c:pt idx="10178">
                  <c:v>285</c:v>
                </c:pt>
                <c:pt idx="10179">
                  <c:v>305</c:v>
                </c:pt>
                <c:pt idx="10180">
                  <c:v>285</c:v>
                </c:pt>
                <c:pt idx="10181">
                  <c:v>285</c:v>
                </c:pt>
                <c:pt idx="10182">
                  <c:v>305</c:v>
                </c:pt>
                <c:pt idx="10183">
                  <c:v>285</c:v>
                </c:pt>
                <c:pt idx="10184">
                  <c:v>285</c:v>
                </c:pt>
                <c:pt idx="10185">
                  <c:v>285</c:v>
                </c:pt>
                <c:pt idx="10186">
                  <c:v>305</c:v>
                </c:pt>
                <c:pt idx="10187">
                  <c:v>285</c:v>
                </c:pt>
                <c:pt idx="10188">
                  <c:v>265</c:v>
                </c:pt>
                <c:pt idx="10189">
                  <c:v>265</c:v>
                </c:pt>
                <c:pt idx="10190">
                  <c:v>265</c:v>
                </c:pt>
                <c:pt idx="10191">
                  <c:v>265</c:v>
                </c:pt>
                <c:pt idx="10192">
                  <c:v>265</c:v>
                </c:pt>
                <c:pt idx="10193">
                  <c:v>265</c:v>
                </c:pt>
                <c:pt idx="10194">
                  <c:v>265</c:v>
                </c:pt>
                <c:pt idx="10195">
                  <c:v>265</c:v>
                </c:pt>
                <c:pt idx="10196">
                  <c:v>265</c:v>
                </c:pt>
                <c:pt idx="10197">
                  <c:v>265</c:v>
                </c:pt>
                <c:pt idx="10198">
                  <c:v>265</c:v>
                </c:pt>
                <c:pt idx="10199">
                  <c:v>265</c:v>
                </c:pt>
                <c:pt idx="10200">
                  <c:v>265</c:v>
                </c:pt>
                <c:pt idx="10201">
                  <c:v>265</c:v>
                </c:pt>
                <c:pt idx="10202">
                  <c:v>265</c:v>
                </c:pt>
                <c:pt idx="10203">
                  <c:v>265</c:v>
                </c:pt>
                <c:pt idx="10204">
                  <c:v>265</c:v>
                </c:pt>
                <c:pt idx="10205">
                  <c:v>265</c:v>
                </c:pt>
                <c:pt idx="10206">
                  <c:v>265</c:v>
                </c:pt>
                <c:pt idx="10207">
                  <c:v>265</c:v>
                </c:pt>
                <c:pt idx="10208">
                  <c:v>265</c:v>
                </c:pt>
                <c:pt idx="10209">
                  <c:v>265</c:v>
                </c:pt>
                <c:pt idx="10210">
                  <c:v>265</c:v>
                </c:pt>
                <c:pt idx="10211">
                  <c:v>265</c:v>
                </c:pt>
                <c:pt idx="10212">
                  <c:v>265</c:v>
                </c:pt>
                <c:pt idx="10213">
                  <c:v>265</c:v>
                </c:pt>
                <c:pt idx="10214">
                  <c:v>143</c:v>
                </c:pt>
                <c:pt idx="10215">
                  <c:v>160</c:v>
                </c:pt>
                <c:pt idx="10216">
                  <c:v>160</c:v>
                </c:pt>
                <c:pt idx="10217">
                  <c:v>123</c:v>
                </c:pt>
                <c:pt idx="10218">
                  <c:v>160</c:v>
                </c:pt>
                <c:pt idx="10219">
                  <c:v>160</c:v>
                </c:pt>
                <c:pt idx="10220">
                  <c:v>252</c:v>
                </c:pt>
                <c:pt idx="10221">
                  <c:v>160</c:v>
                </c:pt>
                <c:pt idx="10222">
                  <c:v>160</c:v>
                </c:pt>
                <c:pt idx="10223">
                  <c:v>350</c:v>
                </c:pt>
                <c:pt idx="10224">
                  <c:v>160</c:v>
                </c:pt>
                <c:pt idx="10225">
                  <c:v>160</c:v>
                </c:pt>
                <c:pt idx="10226">
                  <c:v>252</c:v>
                </c:pt>
                <c:pt idx="10227">
                  <c:v>160</c:v>
                </c:pt>
                <c:pt idx="10228">
                  <c:v>350</c:v>
                </c:pt>
                <c:pt idx="10229">
                  <c:v>160</c:v>
                </c:pt>
                <c:pt idx="10230">
                  <c:v>160</c:v>
                </c:pt>
                <c:pt idx="10231">
                  <c:v>160</c:v>
                </c:pt>
                <c:pt idx="10232">
                  <c:v>160</c:v>
                </c:pt>
                <c:pt idx="10233">
                  <c:v>252</c:v>
                </c:pt>
                <c:pt idx="10234">
                  <c:v>160</c:v>
                </c:pt>
                <c:pt idx="10235">
                  <c:v>160</c:v>
                </c:pt>
                <c:pt idx="10236">
                  <c:v>160</c:v>
                </c:pt>
                <c:pt idx="10237">
                  <c:v>160</c:v>
                </c:pt>
                <c:pt idx="10238">
                  <c:v>160</c:v>
                </c:pt>
                <c:pt idx="10239">
                  <c:v>252</c:v>
                </c:pt>
                <c:pt idx="10240">
                  <c:v>160</c:v>
                </c:pt>
                <c:pt idx="10241">
                  <c:v>160</c:v>
                </c:pt>
                <c:pt idx="10242">
                  <c:v>160</c:v>
                </c:pt>
                <c:pt idx="10243">
                  <c:v>160</c:v>
                </c:pt>
                <c:pt idx="10244">
                  <c:v>160</c:v>
                </c:pt>
                <c:pt idx="10245">
                  <c:v>252</c:v>
                </c:pt>
                <c:pt idx="10246">
                  <c:v>160</c:v>
                </c:pt>
                <c:pt idx="10247">
                  <c:v>160</c:v>
                </c:pt>
                <c:pt idx="10248">
                  <c:v>160</c:v>
                </c:pt>
                <c:pt idx="10249">
                  <c:v>160</c:v>
                </c:pt>
                <c:pt idx="10250">
                  <c:v>160</c:v>
                </c:pt>
                <c:pt idx="10251">
                  <c:v>160</c:v>
                </c:pt>
                <c:pt idx="10252">
                  <c:v>160</c:v>
                </c:pt>
                <c:pt idx="10253">
                  <c:v>160</c:v>
                </c:pt>
                <c:pt idx="10254">
                  <c:v>160</c:v>
                </c:pt>
                <c:pt idx="10255">
                  <c:v>160</c:v>
                </c:pt>
                <c:pt idx="10256">
                  <c:v>140</c:v>
                </c:pt>
                <c:pt idx="10257">
                  <c:v>140</c:v>
                </c:pt>
                <c:pt idx="10258">
                  <c:v>140</c:v>
                </c:pt>
                <c:pt idx="10259">
                  <c:v>140</c:v>
                </c:pt>
                <c:pt idx="10260">
                  <c:v>140</c:v>
                </c:pt>
                <c:pt idx="10261">
                  <c:v>140</c:v>
                </c:pt>
                <c:pt idx="10262">
                  <c:v>140</c:v>
                </c:pt>
                <c:pt idx="10263">
                  <c:v>140</c:v>
                </c:pt>
                <c:pt idx="10264">
                  <c:v>140</c:v>
                </c:pt>
                <c:pt idx="10265">
                  <c:v>140</c:v>
                </c:pt>
                <c:pt idx="10266">
                  <c:v>140</c:v>
                </c:pt>
                <c:pt idx="10267">
                  <c:v>140</c:v>
                </c:pt>
                <c:pt idx="10268">
                  <c:v>140</c:v>
                </c:pt>
                <c:pt idx="10269">
                  <c:v>140</c:v>
                </c:pt>
                <c:pt idx="10270">
                  <c:v>140</c:v>
                </c:pt>
                <c:pt idx="10271">
                  <c:v>140</c:v>
                </c:pt>
                <c:pt idx="10272">
                  <c:v>140</c:v>
                </c:pt>
                <c:pt idx="10273">
                  <c:v>140</c:v>
                </c:pt>
                <c:pt idx="10274">
                  <c:v>140</c:v>
                </c:pt>
                <c:pt idx="10275">
                  <c:v>140</c:v>
                </c:pt>
                <c:pt idx="10276">
                  <c:v>140</c:v>
                </c:pt>
                <c:pt idx="10277">
                  <c:v>140</c:v>
                </c:pt>
                <c:pt idx="10278">
                  <c:v>136</c:v>
                </c:pt>
                <c:pt idx="10279">
                  <c:v>136</c:v>
                </c:pt>
                <c:pt idx="10280">
                  <c:v>136</c:v>
                </c:pt>
                <c:pt idx="10281">
                  <c:v>136</c:v>
                </c:pt>
                <c:pt idx="10282">
                  <c:v>136</c:v>
                </c:pt>
                <c:pt idx="10283">
                  <c:v>136</c:v>
                </c:pt>
                <c:pt idx="10284">
                  <c:v>151</c:v>
                </c:pt>
                <c:pt idx="10285">
                  <c:v>136</c:v>
                </c:pt>
                <c:pt idx="10286">
                  <c:v>136</c:v>
                </c:pt>
                <c:pt idx="10287">
                  <c:v>136</c:v>
                </c:pt>
                <c:pt idx="10288">
                  <c:v>136</c:v>
                </c:pt>
                <c:pt idx="10289">
                  <c:v>136</c:v>
                </c:pt>
                <c:pt idx="10290">
                  <c:v>136</c:v>
                </c:pt>
                <c:pt idx="10291">
                  <c:v>136</c:v>
                </c:pt>
                <c:pt idx="10292">
                  <c:v>136</c:v>
                </c:pt>
                <c:pt idx="10293">
                  <c:v>136</c:v>
                </c:pt>
                <c:pt idx="10294">
                  <c:v>136</c:v>
                </c:pt>
                <c:pt idx="10295">
                  <c:v>136</c:v>
                </c:pt>
                <c:pt idx="10296">
                  <c:v>151</c:v>
                </c:pt>
                <c:pt idx="10297">
                  <c:v>136</c:v>
                </c:pt>
                <c:pt idx="10298">
                  <c:v>136</c:v>
                </c:pt>
                <c:pt idx="10299">
                  <c:v>136</c:v>
                </c:pt>
                <c:pt idx="10300">
                  <c:v>136</c:v>
                </c:pt>
                <c:pt idx="10301">
                  <c:v>136</c:v>
                </c:pt>
                <c:pt idx="10302">
                  <c:v>136</c:v>
                </c:pt>
                <c:pt idx="10303">
                  <c:v>136</c:v>
                </c:pt>
                <c:pt idx="10304">
                  <c:v>136</c:v>
                </c:pt>
                <c:pt idx="10305">
                  <c:v>136</c:v>
                </c:pt>
                <c:pt idx="10306">
                  <c:v>136</c:v>
                </c:pt>
                <c:pt idx="10307">
                  <c:v>136</c:v>
                </c:pt>
                <c:pt idx="10308">
                  <c:v>151</c:v>
                </c:pt>
                <c:pt idx="10309">
                  <c:v>136</c:v>
                </c:pt>
                <c:pt idx="10310">
                  <c:v>136</c:v>
                </c:pt>
                <c:pt idx="10311">
                  <c:v>136</c:v>
                </c:pt>
                <c:pt idx="10312">
                  <c:v>136</c:v>
                </c:pt>
                <c:pt idx="10313">
                  <c:v>136</c:v>
                </c:pt>
                <c:pt idx="10314">
                  <c:v>170</c:v>
                </c:pt>
                <c:pt idx="10315">
                  <c:v>144</c:v>
                </c:pt>
                <c:pt idx="10316">
                  <c:v>130</c:v>
                </c:pt>
                <c:pt idx="10317">
                  <c:v>130</c:v>
                </c:pt>
                <c:pt idx="10318">
                  <c:v>170</c:v>
                </c:pt>
                <c:pt idx="10319">
                  <c:v>144</c:v>
                </c:pt>
                <c:pt idx="10320">
                  <c:v>130</c:v>
                </c:pt>
                <c:pt idx="10321">
                  <c:v>144</c:v>
                </c:pt>
                <c:pt idx="10322">
                  <c:v>130</c:v>
                </c:pt>
                <c:pt idx="10323">
                  <c:v>110</c:v>
                </c:pt>
                <c:pt idx="10324">
                  <c:v>144</c:v>
                </c:pt>
                <c:pt idx="10325">
                  <c:v>130</c:v>
                </c:pt>
                <c:pt idx="10326">
                  <c:v>130</c:v>
                </c:pt>
                <c:pt idx="10327">
                  <c:v>170</c:v>
                </c:pt>
                <c:pt idx="10328">
                  <c:v>130</c:v>
                </c:pt>
                <c:pt idx="10329">
                  <c:v>130</c:v>
                </c:pt>
                <c:pt idx="10330">
                  <c:v>130</c:v>
                </c:pt>
                <c:pt idx="10331">
                  <c:v>170</c:v>
                </c:pt>
                <c:pt idx="10332">
                  <c:v>130</c:v>
                </c:pt>
                <c:pt idx="10333">
                  <c:v>130</c:v>
                </c:pt>
                <c:pt idx="10334">
                  <c:v>130</c:v>
                </c:pt>
                <c:pt idx="10335">
                  <c:v>130</c:v>
                </c:pt>
                <c:pt idx="10336">
                  <c:v>110</c:v>
                </c:pt>
                <c:pt idx="10337">
                  <c:v>110</c:v>
                </c:pt>
                <c:pt idx="10338">
                  <c:v>110</c:v>
                </c:pt>
                <c:pt idx="10339">
                  <c:v>110</c:v>
                </c:pt>
                <c:pt idx="10340">
                  <c:v>130</c:v>
                </c:pt>
                <c:pt idx="10341">
                  <c:v>130</c:v>
                </c:pt>
                <c:pt idx="10342">
                  <c:v>130</c:v>
                </c:pt>
                <c:pt idx="10343">
                  <c:v>170</c:v>
                </c:pt>
                <c:pt idx="10344">
                  <c:v>130</c:v>
                </c:pt>
                <c:pt idx="10345">
                  <c:v>130</c:v>
                </c:pt>
                <c:pt idx="10346">
                  <c:v>130</c:v>
                </c:pt>
                <c:pt idx="10347">
                  <c:v>130</c:v>
                </c:pt>
                <c:pt idx="10348">
                  <c:v>130</c:v>
                </c:pt>
                <c:pt idx="10349">
                  <c:v>130</c:v>
                </c:pt>
                <c:pt idx="10350">
                  <c:v>130</c:v>
                </c:pt>
                <c:pt idx="10351">
                  <c:v>110</c:v>
                </c:pt>
                <c:pt idx="10352">
                  <c:v>110</c:v>
                </c:pt>
                <c:pt idx="10353">
                  <c:v>110</c:v>
                </c:pt>
                <c:pt idx="10354">
                  <c:v>110</c:v>
                </c:pt>
                <c:pt idx="10355">
                  <c:v>130</c:v>
                </c:pt>
                <c:pt idx="10356">
                  <c:v>130</c:v>
                </c:pt>
                <c:pt idx="10357">
                  <c:v>130</c:v>
                </c:pt>
                <c:pt idx="10358">
                  <c:v>130</c:v>
                </c:pt>
                <c:pt idx="10359">
                  <c:v>130</c:v>
                </c:pt>
                <c:pt idx="10360">
                  <c:v>130</c:v>
                </c:pt>
                <c:pt idx="10361">
                  <c:v>130</c:v>
                </c:pt>
                <c:pt idx="10362">
                  <c:v>130</c:v>
                </c:pt>
                <c:pt idx="10363">
                  <c:v>110</c:v>
                </c:pt>
                <c:pt idx="10364">
                  <c:v>110</c:v>
                </c:pt>
                <c:pt idx="10365">
                  <c:v>130</c:v>
                </c:pt>
                <c:pt idx="10366">
                  <c:v>110</c:v>
                </c:pt>
                <c:pt idx="10367">
                  <c:v>130</c:v>
                </c:pt>
                <c:pt idx="10368">
                  <c:v>130</c:v>
                </c:pt>
                <c:pt idx="10369">
                  <c:v>110</c:v>
                </c:pt>
                <c:pt idx="10370">
                  <c:v>110</c:v>
                </c:pt>
                <c:pt idx="10371">
                  <c:v>130</c:v>
                </c:pt>
                <c:pt idx="10372">
                  <c:v>166</c:v>
                </c:pt>
                <c:pt idx="10373">
                  <c:v>123</c:v>
                </c:pt>
                <c:pt idx="10374">
                  <c:v>123</c:v>
                </c:pt>
                <c:pt idx="10375">
                  <c:v>123</c:v>
                </c:pt>
                <c:pt idx="10376">
                  <c:v>166</c:v>
                </c:pt>
                <c:pt idx="10377">
                  <c:v>166</c:v>
                </c:pt>
                <c:pt idx="10378">
                  <c:v>166</c:v>
                </c:pt>
                <c:pt idx="10379">
                  <c:v>166</c:v>
                </c:pt>
                <c:pt idx="10380">
                  <c:v>123</c:v>
                </c:pt>
                <c:pt idx="10381">
                  <c:v>123</c:v>
                </c:pt>
                <c:pt idx="10382">
                  <c:v>123</c:v>
                </c:pt>
                <c:pt idx="10383">
                  <c:v>166</c:v>
                </c:pt>
                <c:pt idx="10384">
                  <c:v>166</c:v>
                </c:pt>
                <c:pt idx="10385">
                  <c:v>166</c:v>
                </c:pt>
                <c:pt idx="10386">
                  <c:v>245</c:v>
                </c:pt>
                <c:pt idx="10387">
                  <c:v>245</c:v>
                </c:pt>
                <c:pt idx="10388">
                  <c:v>181</c:v>
                </c:pt>
                <c:pt idx="10389">
                  <c:v>181</c:v>
                </c:pt>
                <c:pt idx="10390">
                  <c:v>175</c:v>
                </c:pt>
                <c:pt idx="10391">
                  <c:v>245</c:v>
                </c:pt>
                <c:pt idx="10392">
                  <c:v>325</c:v>
                </c:pt>
                <c:pt idx="10393">
                  <c:v>245</c:v>
                </c:pt>
                <c:pt idx="10394">
                  <c:v>231</c:v>
                </c:pt>
                <c:pt idx="10395">
                  <c:v>231</c:v>
                </c:pt>
                <c:pt idx="10396">
                  <c:v>175</c:v>
                </c:pt>
                <c:pt idx="10397">
                  <c:v>175</c:v>
                </c:pt>
                <c:pt idx="10398">
                  <c:v>231</c:v>
                </c:pt>
                <c:pt idx="10399">
                  <c:v>231</c:v>
                </c:pt>
                <c:pt idx="10400">
                  <c:v>325</c:v>
                </c:pt>
                <c:pt idx="10401">
                  <c:v>231</c:v>
                </c:pt>
                <c:pt idx="10402">
                  <c:v>231</c:v>
                </c:pt>
                <c:pt idx="10403">
                  <c:v>188</c:v>
                </c:pt>
                <c:pt idx="10404">
                  <c:v>231</c:v>
                </c:pt>
                <c:pt idx="10405">
                  <c:v>188</c:v>
                </c:pt>
                <c:pt idx="10406">
                  <c:v>175</c:v>
                </c:pt>
                <c:pt idx="10407">
                  <c:v>188</c:v>
                </c:pt>
                <c:pt idx="10408">
                  <c:v>175</c:v>
                </c:pt>
                <c:pt idx="10409">
                  <c:v>231</c:v>
                </c:pt>
                <c:pt idx="10410">
                  <c:v>231</c:v>
                </c:pt>
                <c:pt idx="10411">
                  <c:v>188</c:v>
                </c:pt>
                <c:pt idx="10412">
                  <c:v>231</c:v>
                </c:pt>
                <c:pt idx="10413">
                  <c:v>188</c:v>
                </c:pt>
                <c:pt idx="10414">
                  <c:v>175</c:v>
                </c:pt>
                <c:pt idx="10415">
                  <c:v>188</c:v>
                </c:pt>
                <c:pt idx="10416">
                  <c:v>175</c:v>
                </c:pt>
                <c:pt idx="10417">
                  <c:v>231</c:v>
                </c:pt>
                <c:pt idx="10418">
                  <c:v>231</c:v>
                </c:pt>
                <c:pt idx="10419">
                  <c:v>188</c:v>
                </c:pt>
                <c:pt idx="10420">
                  <c:v>231</c:v>
                </c:pt>
                <c:pt idx="10421">
                  <c:v>188</c:v>
                </c:pt>
                <c:pt idx="10422">
                  <c:v>175</c:v>
                </c:pt>
                <c:pt idx="10423">
                  <c:v>188</c:v>
                </c:pt>
                <c:pt idx="10424">
                  <c:v>175</c:v>
                </c:pt>
                <c:pt idx="10425">
                  <c:v>237</c:v>
                </c:pt>
                <c:pt idx="10426" formatCode="0">
                  <c:v>205.38461538461539</c:v>
                </c:pt>
                <c:pt idx="10427">
                  <c:v>237</c:v>
                </c:pt>
                <c:pt idx="10428" formatCode="0">
                  <c:v>205.38461538461539</c:v>
                </c:pt>
                <c:pt idx="10429">
                  <c:v>170</c:v>
                </c:pt>
                <c:pt idx="10430">
                  <c:v>170</c:v>
                </c:pt>
                <c:pt idx="10431">
                  <c:v>240</c:v>
                </c:pt>
                <c:pt idx="10432">
                  <c:v>263</c:v>
                </c:pt>
                <c:pt idx="10433">
                  <c:v>175</c:v>
                </c:pt>
                <c:pt idx="10434">
                  <c:v>175</c:v>
                </c:pt>
                <c:pt idx="10435">
                  <c:v>175</c:v>
                </c:pt>
                <c:pt idx="10436" formatCode="0">
                  <c:v>205.38461538461539</c:v>
                </c:pt>
                <c:pt idx="10437">
                  <c:v>263</c:v>
                </c:pt>
                <c:pt idx="10438">
                  <c:v>240</c:v>
                </c:pt>
                <c:pt idx="10439">
                  <c:v>263</c:v>
                </c:pt>
                <c:pt idx="10440">
                  <c:v>175</c:v>
                </c:pt>
                <c:pt idx="10441">
                  <c:v>175</c:v>
                </c:pt>
                <c:pt idx="10442">
                  <c:v>175</c:v>
                </c:pt>
                <c:pt idx="10443">
                  <c:v>156</c:v>
                </c:pt>
                <c:pt idx="10444">
                  <c:v>263</c:v>
                </c:pt>
                <c:pt idx="10445">
                  <c:v>240</c:v>
                </c:pt>
                <c:pt idx="10446">
                  <c:v>265</c:v>
                </c:pt>
                <c:pt idx="10447">
                  <c:v>175</c:v>
                </c:pt>
                <c:pt idx="10448">
                  <c:v>175</c:v>
                </c:pt>
                <c:pt idx="10449">
                  <c:v>175</c:v>
                </c:pt>
                <c:pt idx="10450">
                  <c:v>265</c:v>
                </c:pt>
                <c:pt idx="10451">
                  <c:v>160</c:v>
                </c:pt>
                <c:pt idx="10452">
                  <c:v>221</c:v>
                </c:pt>
                <c:pt idx="10453">
                  <c:v>221</c:v>
                </c:pt>
                <c:pt idx="10454">
                  <c:v>221</c:v>
                </c:pt>
                <c:pt idx="10455">
                  <c:v>221</c:v>
                </c:pt>
                <c:pt idx="10456">
                  <c:v>160</c:v>
                </c:pt>
                <c:pt idx="10457">
                  <c:v>160</c:v>
                </c:pt>
                <c:pt idx="10458">
                  <c:v>160</c:v>
                </c:pt>
                <c:pt idx="10459">
                  <c:v>221</c:v>
                </c:pt>
                <c:pt idx="10460">
                  <c:v>221</c:v>
                </c:pt>
                <c:pt idx="10461">
                  <c:v>221</c:v>
                </c:pt>
                <c:pt idx="10462">
                  <c:v>221</c:v>
                </c:pt>
                <c:pt idx="10463">
                  <c:v>160</c:v>
                </c:pt>
                <c:pt idx="10464">
                  <c:v>160</c:v>
                </c:pt>
                <c:pt idx="10465">
                  <c:v>160</c:v>
                </c:pt>
                <c:pt idx="10466">
                  <c:v>221</c:v>
                </c:pt>
                <c:pt idx="10467">
                  <c:v>221</c:v>
                </c:pt>
                <c:pt idx="10468">
                  <c:v>221</c:v>
                </c:pt>
                <c:pt idx="10469">
                  <c:v>221</c:v>
                </c:pt>
                <c:pt idx="10470">
                  <c:v>160</c:v>
                </c:pt>
                <c:pt idx="10471">
                  <c:v>160</c:v>
                </c:pt>
                <c:pt idx="10472">
                  <c:v>160</c:v>
                </c:pt>
                <c:pt idx="10473">
                  <c:v>221</c:v>
                </c:pt>
                <c:pt idx="10474">
                  <c:v>221</c:v>
                </c:pt>
                <c:pt idx="10475">
                  <c:v>160</c:v>
                </c:pt>
                <c:pt idx="10476">
                  <c:v>160</c:v>
                </c:pt>
                <c:pt idx="10477">
                  <c:v>375</c:v>
                </c:pt>
                <c:pt idx="10478">
                  <c:v>375</c:v>
                </c:pt>
                <c:pt idx="10479">
                  <c:v>400</c:v>
                </c:pt>
                <c:pt idx="10480">
                  <c:v>375</c:v>
                </c:pt>
                <c:pt idx="10481">
                  <c:v>375</c:v>
                </c:pt>
                <c:pt idx="10482">
                  <c:v>400</c:v>
                </c:pt>
                <c:pt idx="10483">
                  <c:v>375</c:v>
                </c:pt>
                <c:pt idx="10484">
                  <c:v>375</c:v>
                </c:pt>
                <c:pt idx="10485">
                  <c:v>400</c:v>
                </c:pt>
                <c:pt idx="10486">
                  <c:v>375</c:v>
                </c:pt>
                <c:pt idx="10487">
                  <c:v>375</c:v>
                </c:pt>
                <c:pt idx="10488">
                  <c:v>400</c:v>
                </c:pt>
                <c:pt idx="10489">
                  <c:v>365</c:v>
                </c:pt>
                <c:pt idx="10490">
                  <c:v>365</c:v>
                </c:pt>
                <c:pt idx="10491">
                  <c:v>365</c:v>
                </c:pt>
                <c:pt idx="10492">
                  <c:v>365</c:v>
                </c:pt>
                <c:pt idx="10493">
                  <c:v>365</c:v>
                </c:pt>
                <c:pt idx="10494">
                  <c:v>365</c:v>
                </c:pt>
                <c:pt idx="10495">
                  <c:v>365</c:v>
                </c:pt>
                <c:pt idx="10496">
                  <c:v>365</c:v>
                </c:pt>
                <c:pt idx="10497">
                  <c:v>365</c:v>
                </c:pt>
                <c:pt idx="10498">
                  <c:v>365</c:v>
                </c:pt>
                <c:pt idx="10499">
                  <c:v>365</c:v>
                </c:pt>
                <c:pt idx="10500">
                  <c:v>365</c:v>
                </c:pt>
                <c:pt idx="10501">
                  <c:v>365</c:v>
                </c:pt>
                <c:pt idx="10502">
                  <c:v>365</c:v>
                </c:pt>
                <c:pt idx="10503">
                  <c:v>365</c:v>
                </c:pt>
                <c:pt idx="10504">
                  <c:v>365</c:v>
                </c:pt>
                <c:pt idx="10505">
                  <c:v>310</c:v>
                </c:pt>
                <c:pt idx="10506">
                  <c:v>310</c:v>
                </c:pt>
                <c:pt idx="10507">
                  <c:v>310</c:v>
                </c:pt>
                <c:pt idx="10508">
                  <c:v>310</c:v>
                </c:pt>
                <c:pt idx="10509">
                  <c:v>310</c:v>
                </c:pt>
                <c:pt idx="10510">
                  <c:v>310</c:v>
                </c:pt>
                <c:pt idx="10511">
                  <c:v>310</c:v>
                </c:pt>
                <c:pt idx="10512">
                  <c:v>310</c:v>
                </c:pt>
                <c:pt idx="10513">
                  <c:v>310</c:v>
                </c:pt>
                <c:pt idx="10514">
                  <c:v>310</c:v>
                </c:pt>
                <c:pt idx="10515">
                  <c:v>310</c:v>
                </c:pt>
                <c:pt idx="10516">
                  <c:v>310</c:v>
                </c:pt>
                <c:pt idx="10517">
                  <c:v>310</c:v>
                </c:pt>
                <c:pt idx="10518">
                  <c:v>310</c:v>
                </c:pt>
                <c:pt idx="10519">
                  <c:v>310</c:v>
                </c:pt>
                <c:pt idx="10520">
                  <c:v>310</c:v>
                </c:pt>
                <c:pt idx="10521">
                  <c:v>310</c:v>
                </c:pt>
                <c:pt idx="10522">
                  <c:v>310</c:v>
                </c:pt>
                <c:pt idx="10523">
                  <c:v>310</c:v>
                </c:pt>
                <c:pt idx="10524">
                  <c:v>310</c:v>
                </c:pt>
                <c:pt idx="10525">
                  <c:v>310</c:v>
                </c:pt>
                <c:pt idx="10526">
                  <c:v>310</c:v>
                </c:pt>
                <c:pt idx="10527">
                  <c:v>310</c:v>
                </c:pt>
                <c:pt idx="10528">
                  <c:v>310</c:v>
                </c:pt>
                <c:pt idx="10529">
                  <c:v>310</c:v>
                </c:pt>
                <c:pt idx="10530">
                  <c:v>310</c:v>
                </c:pt>
                <c:pt idx="10531">
                  <c:v>310</c:v>
                </c:pt>
                <c:pt idx="10532">
                  <c:v>310</c:v>
                </c:pt>
                <c:pt idx="10533">
                  <c:v>310</c:v>
                </c:pt>
                <c:pt idx="10534">
                  <c:v>310</c:v>
                </c:pt>
                <c:pt idx="10535">
                  <c:v>310</c:v>
                </c:pt>
                <c:pt idx="10536">
                  <c:v>310</c:v>
                </c:pt>
                <c:pt idx="10537">
                  <c:v>310</c:v>
                </c:pt>
                <c:pt idx="10538">
                  <c:v>310</c:v>
                </c:pt>
                <c:pt idx="10539">
                  <c:v>310</c:v>
                </c:pt>
                <c:pt idx="10540">
                  <c:v>310</c:v>
                </c:pt>
                <c:pt idx="10541">
                  <c:v>310</c:v>
                </c:pt>
                <c:pt idx="10542">
                  <c:v>310</c:v>
                </c:pt>
                <c:pt idx="10543">
                  <c:v>310</c:v>
                </c:pt>
                <c:pt idx="10544">
                  <c:v>310</c:v>
                </c:pt>
                <c:pt idx="10545">
                  <c:v>310</c:v>
                </c:pt>
                <c:pt idx="10546">
                  <c:v>310</c:v>
                </c:pt>
                <c:pt idx="10547">
                  <c:v>310</c:v>
                </c:pt>
                <c:pt idx="10548">
                  <c:v>310</c:v>
                </c:pt>
                <c:pt idx="10549">
                  <c:v>300</c:v>
                </c:pt>
                <c:pt idx="10550">
                  <c:v>300</c:v>
                </c:pt>
                <c:pt idx="10551">
                  <c:v>300</c:v>
                </c:pt>
                <c:pt idx="10552">
                  <c:v>300</c:v>
                </c:pt>
                <c:pt idx="10553">
                  <c:v>300</c:v>
                </c:pt>
                <c:pt idx="10554">
                  <c:v>300</c:v>
                </c:pt>
                <c:pt idx="10555">
                  <c:v>300</c:v>
                </c:pt>
                <c:pt idx="10556">
                  <c:v>300</c:v>
                </c:pt>
                <c:pt idx="10557">
                  <c:v>300</c:v>
                </c:pt>
                <c:pt idx="10558">
                  <c:v>300</c:v>
                </c:pt>
                <c:pt idx="10559">
                  <c:v>300</c:v>
                </c:pt>
                <c:pt idx="10560">
                  <c:v>300</c:v>
                </c:pt>
                <c:pt idx="10561">
                  <c:v>300</c:v>
                </c:pt>
                <c:pt idx="10562">
                  <c:v>300</c:v>
                </c:pt>
                <c:pt idx="10563">
                  <c:v>300</c:v>
                </c:pt>
                <c:pt idx="10564">
                  <c:v>300</c:v>
                </c:pt>
                <c:pt idx="10565">
                  <c:v>300</c:v>
                </c:pt>
                <c:pt idx="10566">
                  <c:v>300</c:v>
                </c:pt>
                <c:pt idx="10567">
                  <c:v>300</c:v>
                </c:pt>
                <c:pt idx="10568">
                  <c:v>300</c:v>
                </c:pt>
                <c:pt idx="10569">
                  <c:v>300</c:v>
                </c:pt>
                <c:pt idx="10570">
                  <c:v>300</c:v>
                </c:pt>
                <c:pt idx="10571">
                  <c:v>300</c:v>
                </c:pt>
                <c:pt idx="10572">
                  <c:v>300</c:v>
                </c:pt>
                <c:pt idx="10573">
                  <c:v>300</c:v>
                </c:pt>
                <c:pt idx="10574">
                  <c:v>300</c:v>
                </c:pt>
                <c:pt idx="10575">
                  <c:v>300</c:v>
                </c:pt>
                <c:pt idx="10576">
                  <c:v>300</c:v>
                </c:pt>
                <c:pt idx="10577">
                  <c:v>300</c:v>
                </c:pt>
                <c:pt idx="10578">
                  <c:v>300</c:v>
                </c:pt>
                <c:pt idx="10579">
                  <c:v>300</c:v>
                </c:pt>
                <c:pt idx="10580">
                  <c:v>300</c:v>
                </c:pt>
                <c:pt idx="10581">
                  <c:v>300</c:v>
                </c:pt>
                <c:pt idx="10582">
                  <c:v>300</c:v>
                </c:pt>
                <c:pt idx="10583">
                  <c:v>300</c:v>
                </c:pt>
                <c:pt idx="10584">
                  <c:v>300</c:v>
                </c:pt>
                <c:pt idx="10585">
                  <c:v>300</c:v>
                </c:pt>
                <c:pt idx="10586">
                  <c:v>300</c:v>
                </c:pt>
                <c:pt idx="10587">
                  <c:v>300</c:v>
                </c:pt>
                <c:pt idx="10588">
                  <c:v>232</c:v>
                </c:pt>
                <c:pt idx="10589">
                  <c:v>260</c:v>
                </c:pt>
                <c:pt idx="10590">
                  <c:v>260</c:v>
                </c:pt>
                <c:pt idx="10591">
                  <c:v>260</c:v>
                </c:pt>
                <c:pt idx="10592">
                  <c:v>260</c:v>
                </c:pt>
                <c:pt idx="10593">
                  <c:v>260</c:v>
                </c:pt>
                <c:pt idx="10594">
                  <c:v>260</c:v>
                </c:pt>
                <c:pt idx="10595">
                  <c:v>260</c:v>
                </c:pt>
                <c:pt idx="10596">
                  <c:v>232</c:v>
                </c:pt>
                <c:pt idx="10597">
                  <c:v>232</c:v>
                </c:pt>
                <c:pt idx="10598">
                  <c:v>232</c:v>
                </c:pt>
                <c:pt idx="10599">
                  <c:v>232</c:v>
                </c:pt>
                <c:pt idx="10600">
                  <c:v>232</c:v>
                </c:pt>
                <c:pt idx="10601">
                  <c:v>232</c:v>
                </c:pt>
                <c:pt idx="10602">
                  <c:v>232</c:v>
                </c:pt>
                <c:pt idx="10603">
                  <c:v>260</c:v>
                </c:pt>
                <c:pt idx="10604">
                  <c:v>260</c:v>
                </c:pt>
                <c:pt idx="10605">
                  <c:v>260</c:v>
                </c:pt>
                <c:pt idx="10606">
                  <c:v>260</c:v>
                </c:pt>
                <c:pt idx="10607">
                  <c:v>260</c:v>
                </c:pt>
                <c:pt idx="10608">
                  <c:v>260</c:v>
                </c:pt>
                <c:pt idx="10609">
                  <c:v>260</c:v>
                </c:pt>
                <c:pt idx="10610">
                  <c:v>232</c:v>
                </c:pt>
                <c:pt idx="10611">
                  <c:v>232</c:v>
                </c:pt>
                <c:pt idx="10612">
                  <c:v>232</c:v>
                </c:pt>
                <c:pt idx="10613">
                  <c:v>232</c:v>
                </c:pt>
                <c:pt idx="10614">
                  <c:v>232</c:v>
                </c:pt>
                <c:pt idx="10615">
                  <c:v>232</c:v>
                </c:pt>
                <c:pt idx="10616">
                  <c:v>260</c:v>
                </c:pt>
                <c:pt idx="10617">
                  <c:v>232</c:v>
                </c:pt>
                <c:pt idx="10618">
                  <c:v>232</c:v>
                </c:pt>
                <c:pt idx="10619">
                  <c:v>232</c:v>
                </c:pt>
                <c:pt idx="10620">
                  <c:v>260</c:v>
                </c:pt>
                <c:pt idx="10621">
                  <c:v>232</c:v>
                </c:pt>
                <c:pt idx="10622">
                  <c:v>232</c:v>
                </c:pt>
                <c:pt idx="10623">
                  <c:v>232</c:v>
                </c:pt>
                <c:pt idx="10624">
                  <c:v>260</c:v>
                </c:pt>
                <c:pt idx="10625">
                  <c:v>220</c:v>
                </c:pt>
                <c:pt idx="10626">
                  <c:v>220</c:v>
                </c:pt>
                <c:pt idx="10627">
                  <c:v>220</c:v>
                </c:pt>
                <c:pt idx="10628">
                  <c:v>260</c:v>
                </c:pt>
                <c:pt idx="10629">
                  <c:v>240</c:v>
                </c:pt>
                <c:pt idx="10630">
                  <c:v>240</c:v>
                </c:pt>
                <c:pt idx="10631">
                  <c:v>240</c:v>
                </c:pt>
                <c:pt idx="10632">
                  <c:v>215</c:v>
                </c:pt>
                <c:pt idx="10633">
                  <c:v>215</c:v>
                </c:pt>
                <c:pt idx="10634">
                  <c:v>215</c:v>
                </c:pt>
                <c:pt idx="10635">
                  <c:v>215</c:v>
                </c:pt>
                <c:pt idx="10636">
                  <c:v>215</c:v>
                </c:pt>
                <c:pt idx="10637">
                  <c:v>215</c:v>
                </c:pt>
                <c:pt idx="10638">
                  <c:v>215</c:v>
                </c:pt>
                <c:pt idx="10639">
                  <c:v>215</c:v>
                </c:pt>
                <c:pt idx="10640">
                  <c:v>385</c:v>
                </c:pt>
                <c:pt idx="10641">
                  <c:v>385</c:v>
                </c:pt>
                <c:pt idx="10642">
                  <c:v>385</c:v>
                </c:pt>
                <c:pt idx="10643">
                  <c:v>385</c:v>
                </c:pt>
                <c:pt idx="10644">
                  <c:v>385</c:v>
                </c:pt>
                <c:pt idx="10645">
                  <c:v>385</c:v>
                </c:pt>
                <c:pt idx="10646">
                  <c:v>385</c:v>
                </c:pt>
                <c:pt idx="10647">
                  <c:v>385</c:v>
                </c:pt>
                <c:pt idx="10648">
                  <c:v>385</c:v>
                </c:pt>
                <c:pt idx="10649">
                  <c:v>385</c:v>
                </c:pt>
                <c:pt idx="10650">
                  <c:v>385</c:v>
                </c:pt>
                <c:pt idx="10651">
                  <c:v>385</c:v>
                </c:pt>
                <c:pt idx="10652">
                  <c:v>450</c:v>
                </c:pt>
                <c:pt idx="10653">
                  <c:v>385</c:v>
                </c:pt>
                <c:pt idx="10654">
                  <c:v>385</c:v>
                </c:pt>
                <c:pt idx="10655">
                  <c:v>385</c:v>
                </c:pt>
                <c:pt idx="10656">
                  <c:v>385</c:v>
                </c:pt>
                <c:pt idx="10657">
                  <c:v>385</c:v>
                </c:pt>
                <c:pt idx="10658">
                  <c:v>450</c:v>
                </c:pt>
                <c:pt idx="10659">
                  <c:v>385</c:v>
                </c:pt>
                <c:pt idx="10660">
                  <c:v>385</c:v>
                </c:pt>
                <c:pt idx="10661">
                  <c:v>385</c:v>
                </c:pt>
                <c:pt idx="10662">
                  <c:v>385</c:v>
                </c:pt>
                <c:pt idx="10663">
                  <c:v>385</c:v>
                </c:pt>
                <c:pt idx="10664">
                  <c:v>385</c:v>
                </c:pt>
                <c:pt idx="10665">
                  <c:v>385</c:v>
                </c:pt>
                <c:pt idx="10666">
                  <c:v>385</c:v>
                </c:pt>
                <c:pt idx="10667">
                  <c:v>385</c:v>
                </c:pt>
                <c:pt idx="10668">
                  <c:v>385</c:v>
                </c:pt>
                <c:pt idx="10669">
                  <c:v>385</c:v>
                </c:pt>
                <c:pt idx="10670">
                  <c:v>385</c:v>
                </c:pt>
                <c:pt idx="10671">
                  <c:v>385</c:v>
                </c:pt>
                <c:pt idx="10672">
                  <c:v>385</c:v>
                </c:pt>
                <c:pt idx="10673">
                  <c:v>385</c:v>
                </c:pt>
                <c:pt idx="10674">
                  <c:v>385</c:v>
                </c:pt>
                <c:pt idx="10675">
                  <c:v>385</c:v>
                </c:pt>
                <c:pt idx="10676">
                  <c:v>385</c:v>
                </c:pt>
                <c:pt idx="10677">
                  <c:v>385</c:v>
                </c:pt>
                <c:pt idx="10678">
                  <c:v>385</c:v>
                </c:pt>
                <c:pt idx="10679">
                  <c:v>385</c:v>
                </c:pt>
                <c:pt idx="10680">
                  <c:v>385</c:v>
                </c:pt>
                <c:pt idx="10681">
                  <c:v>385</c:v>
                </c:pt>
                <c:pt idx="10682">
                  <c:v>385</c:v>
                </c:pt>
                <c:pt idx="10683">
                  <c:v>385</c:v>
                </c:pt>
                <c:pt idx="10684">
                  <c:v>385</c:v>
                </c:pt>
                <c:pt idx="10685">
                  <c:v>385</c:v>
                </c:pt>
                <c:pt idx="10686">
                  <c:v>385</c:v>
                </c:pt>
                <c:pt idx="10687">
                  <c:v>385</c:v>
                </c:pt>
                <c:pt idx="10688">
                  <c:v>385</c:v>
                </c:pt>
                <c:pt idx="10689">
                  <c:v>385</c:v>
                </c:pt>
                <c:pt idx="10690">
                  <c:v>385</c:v>
                </c:pt>
                <c:pt idx="10691">
                  <c:v>385</c:v>
                </c:pt>
                <c:pt idx="10692">
                  <c:v>385</c:v>
                </c:pt>
                <c:pt idx="10693">
                  <c:v>385</c:v>
                </c:pt>
                <c:pt idx="10694">
                  <c:v>385</c:v>
                </c:pt>
                <c:pt idx="10695">
                  <c:v>385</c:v>
                </c:pt>
                <c:pt idx="10696">
                  <c:v>385</c:v>
                </c:pt>
                <c:pt idx="10697">
                  <c:v>385</c:v>
                </c:pt>
                <c:pt idx="10698">
                  <c:v>385</c:v>
                </c:pt>
                <c:pt idx="10699">
                  <c:v>385</c:v>
                </c:pt>
                <c:pt idx="10700">
                  <c:v>385</c:v>
                </c:pt>
                <c:pt idx="10701">
                  <c:v>385</c:v>
                </c:pt>
                <c:pt idx="10702">
                  <c:v>385</c:v>
                </c:pt>
                <c:pt idx="10703">
                  <c:v>385</c:v>
                </c:pt>
                <c:pt idx="10704">
                  <c:v>385</c:v>
                </c:pt>
                <c:pt idx="10705">
                  <c:v>385</c:v>
                </c:pt>
                <c:pt idx="10706">
                  <c:v>385</c:v>
                </c:pt>
                <c:pt idx="10707">
                  <c:v>385</c:v>
                </c:pt>
                <c:pt idx="10708">
                  <c:v>385</c:v>
                </c:pt>
                <c:pt idx="10709">
                  <c:v>385</c:v>
                </c:pt>
                <c:pt idx="10710">
                  <c:v>385</c:v>
                </c:pt>
                <c:pt idx="10711">
                  <c:v>385</c:v>
                </c:pt>
                <c:pt idx="10712">
                  <c:v>385</c:v>
                </c:pt>
                <c:pt idx="10713">
                  <c:v>385</c:v>
                </c:pt>
                <c:pt idx="10714">
                  <c:v>385</c:v>
                </c:pt>
                <c:pt idx="10715">
                  <c:v>385</c:v>
                </c:pt>
                <c:pt idx="10716">
                  <c:v>385</c:v>
                </c:pt>
                <c:pt idx="10717">
                  <c:v>385</c:v>
                </c:pt>
                <c:pt idx="10718">
                  <c:v>385</c:v>
                </c:pt>
                <c:pt idx="10719">
                  <c:v>385</c:v>
                </c:pt>
                <c:pt idx="10720">
                  <c:v>385</c:v>
                </c:pt>
                <c:pt idx="10721">
                  <c:v>385</c:v>
                </c:pt>
                <c:pt idx="10722">
                  <c:v>385</c:v>
                </c:pt>
                <c:pt idx="10723">
                  <c:v>385</c:v>
                </c:pt>
                <c:pt idx="10724">
                  <c:v>385</c:v>
                </c:pt>
                <c:pt idx="10725">
                  <c:v>385</c:v>
                </c:pt>
                <c:pt idx="10726">
                  <c:v>385</c:v>
                </c:pt>
                <c:pt idx="10727">
                  <c:v>385</c:v>
                </c:pt>
                <c:pt idx="10728">
                  <c:v>385</c:v>
                </c:pt>
                <c:pt idx="10729">
                  <c:v>385</c:v>
                </c:pt>
                <c:pt idx="10730">
                  <c:v>385</c:v>
                </c:pt>
                <c:pt idx="10731">
                  <c:v>385</c:v>
                </c:pt>
                <c:pt idx="10732">
                  <c:v>385</c:v>
                </c:pt>
                <c:pt idx="10733">
                  <c:v>385</c:v>
                </c:pt>
                <c:pt idx="10734">
                  <c:v>385</c:v>
                </c:pt>
                <c:pt idx="10735">
                  <c:v>385</c:v>
                </c:pt>
                <c:pt idx="10736">
                  <c:v>385</c:v>
                </c:pt>
                <c:pt idx="10737">
                  <c:v>385</c:v>
                </c:pt>
                <c:pt idx="10738">
                  <c:v>385</c:v>
                </c:pt>
                <c:pt idx="10739">
                  <c:v>385</c:v>
                </c:pt>
                <c:pt idx="10740">
                  <c:v>385</c:v>
                </c:pt>
                <c:pt idx="10741">
                  <c:v>385</c:v>
                </c:pt>
                <c:pt idx="10742">
                  <c:v>385</c:v>
                </c:pt>
                <c:pt idx="10743">
                  <c:v>385</c:v>
                </c:pt>
                <c:pt idx="10744">
                  <c:v>385</c:v>
                </c:pt>
                <c:pt idx="10745">
                  <c:v>385</c:v>
                </c:pt>
                <c:pt idx="10746">
                  <c:v>385</c:v>
                </c:pt>
                <c:pt idx="10747">
                  <c:v>385</c:v>
                </c:pt>
                <c:pt idx="10748">
                  <c:v>385</c:v>
                </c:pt>
                <c:pt idx="10749">
                  <c:v>385</c:v>
                </c:pt>
                <c:pt idx="10750">
                  <c:v>385</c:v>
                </c:pt>
                <c:pt idx="10751">
                  <c:v>385</c:v>
                </c:pt>
                <c:pt idx="10752">
                  <c:v>385</c:v>
                </c:pt>
                <c:pt idx="10753">
                  <c:v>385</c:v>
                </c:pt>
                <c:pt idx="10754">
                  <c:v>385</c:v>
                </c:pt>
                <c:pt idx="10755">
                  <c:v>385</c:v>
                </c:pt>
                <c:pt idx="10756">
                  <c:v>385</c:v>
                </c:pt>
                <c:pt idx="10757">
                  <c:v>385</c:v>
                </c:pt>
                <c:pt idx="10758">
                  <c:v>385</c:v>
                </c:pt>
                <c:pt idx="10759">
                  <c:v>385</c:v>
                </c:pt>
                <c:pt idx="10760">
                  <c:v>385</c:v>
                </c:pt>
                <c:pt idx="10761">
                  <c:v>385</c:v>
                </c:pt>
                <c:pt idx="10762">
                  <c:v>385</c:v>
                </c:pt>
                <c:pt idx="10763">
                  <c:v>385</c:v>
                </c:pt>
                <c:pt idx="10764">
                  <c:v>385</c:v>
                </c:pt>
                <c:pt idx="10765">
                  <c:v>385</c:v>
                </c:pt>
                <c:pt idx="10766">
                  <c:v>385</c:v>
                </c:pt>
                <c:pt idx="10767">
                  <c:v>385</c:v>
                </c:pt>
                <c:pt idx="10768">
                  <c:v>385</c:v>
                </c:pt>
                <c:pt idx="10769">
                  <c:v>385</c:v>
                </c:pt>
                <c:pt idx="10770">
                  <c:v>385</c:v>
                </c:pt>
                <c:pt idx="10771">
                  <c:v>385</c:v>
                </c:pt>
                <c:pt idx="10772">
                  <c:v>385</c:v>
                </c:pt>
                <c:pt idx="10773">
                  <c:v>385</c:v>
                </c:pt>
                <c:pt idx="10774">
                  <c:v>385</c:v>
                </c:pt>
                <c:pt idx="10775">
                  <c:v>385</c:v>
                </c:pt>
                <c:pt idx="10776">
                  <c:v>385</c:v>
                </c:pt>
                <c:pt idx="10777">
                  <c:v>385</c:v>
                </c:pt>
                <c:pt idx="10778">
                  <c:v>385</c:v>
                </c:pt>
                <c:pt idx="10779">
                  <c:v>385</c:v>
                </c:pt>
                <c:pt idx="10780">
                  <c:v>385</c:v>
                </c:pt>
                <c:pt idx="10781">
                  <c:v>385</c:v>
                </c:pt>
                <c:pt idx="10782">
                  <c:v>385</c:v>
                </c:pt>
                <c:pt idx="10783">
                  <c:v>385</c:v>
                </c:pt>
                <c:pt idx="10784">
                  <c:v>385</c:v>
                </c:pt>
                <c:pt idx="10785">
                  <c:v>385</c:v>
                </c:pt>
                <c:pt idx="10786">
                  <c:v>385</c:v>
                </c:pt>
                <c:pt idx="10787">
                  <c:v>385</c:v>
                </c:pt>
                <c:pt idx="10788">
                  <c:v>385</c:v>
                </c:pt>
                <c:pt idx="10789">
                  <c:v>385</c:v>
                </c:pt>
                <c:pt idx="10790">
                  <c:v>385</c:v>
                </c:pt>
                <c:pt idx="10791">
                  <c:v>385</c:v>
                </c:pt>
                <c:pt idx="10792">
                  <c:v>385</c:v>
                </c:pt>
                <c:pt idx="10793">
                  <c:v>385</c:v>
                </c:pt>
                <c:pt idx="10794">
                  <c:v>385</c:v>
                </c:pt>
                <c:pt idx="10795">
                  <c:v>385</c:v>
                </c:pt>
                <c:pt idx="10796">
                  <c:v>385</c:v>
                </c:pt>
                <c:pt idx="10797">
                  <c:v>385</c:v>
                </c:pt>
                <c:pt idx="10798">
                  <c:v>385</c:v>
                </c:pt>
                <c:pt idx="10799">
                  <c:v>385</c:v>
                </c:pt>
                <c:pt idx="10800">
                  <c:v>385</c:v>
                </c:pt>
                <c:pt idx="10801">
                  <c:v>385</c:v>
                </c:pt>
                <c:pt idx="10802">
                  <c:v>385</c:v>
                </c:pt>
                <c:pt idx="10803">
                  <c:v>385</c:v>
                </c:pt>
                <c:pt idx="10804">
                  <c:v>385</c:v>
                </c:pt>
                <c:pt idx="10805">
                  <c:v>385</c:v>
                </c:pt>
                <c:pt idx="10806">
                  <c:v>385</c:v>
                </c:pt>
                <c:pt idx="10807">
                  <c:v>385</c:v>
                </c:pt>
                <c:pt idx="10808">
                  <c:v>385</c:v>
                </c:pt>
                <c:pt idx="10809">
                  <c:v>385</c:v>
                </c:pt>
                <c:pt idx="10810">
                  <c:v>385</c:v>
                </c:pt>
                <c:pt idx="10811">
                  <c:v>385</c:v>
                </c:pt>
                <c:pt idx="10812">
                  <c:v>385</c:v>
                </c:pt>
                <c:pt idx="10813">
                  <c:v>385</c:v>
                </c:pt>
                <c:pt idx="10814">
                  <c:v>385</c:v>
                </c:pt>
                <c:pt idx="10815">
                  <c:v>385</c:v>
                </c:pt>
                <c:pt idx="10816">
                  <c:v>385</c:v>
                </c:pt>
                <c:pt idx="10817">
                  <c:v>385</c:v>
                </c:pt>
                <c:pt idx="10818">
                  <c:v>385</c:v>
                </c:pt>
                <c:pt idx="10819">
                  <c:v>385</c:v>
                </c:pt>
                <c:pt idx="10820">
                  <c:v>385</c:v>
                </c:pt>
                <c:pt idx="10821">
                  <c:v>385</c:v>
                </c:pt>
                <c:pt idx="10822">
                  <c:v>385</c:v>
                </c:pt>
                <c:pt idx="10823">
                  <c:v>385</c:v>
                </c:pt>
                <c:pt idx="10824">
                  <c:v>385</c:v>
                </c:pt>
                <c:pt idx="10825">
                  <c:v>385</c:v>
                </c:pt>
                <c:pt idx="10826">
                  <c:v>385</c:v>
                </c:pt>
                <c:pt idx="10827">
                  <c:v>385</c:v>
                </c:pt>
                <c:pt idx="10828">
                  <c:v>385</c:v>
                </c:pt>
                <c:pt idx="10829">
                  <c:v>385</c:v>
                </c:pt>
                <c:pt idx="10830">
                  <c:v>385</c:v>
                </c:pt>
                <c:pt idx="10831">
                  <c:v>385</c:v>
                </c:pt>
                <c:pt idx="10832">
                  <c:v>385</c:v>
                </c:pt>
                <c:pt idx="10833">
                  <c:v>385</c:v>
                </c:pt>
                <c:pt idx="10834">
                  <c:v>385</c:v>
                </c:pt>
                <c:pt idx="10835">
                  <c:v>385</c:v>
                </c:pt>
                <c:pt idx="10836">
                  <c:v>385</c:v>
                </c:pt>
                <c:pt idx="10837">
                  <c:v>385</c:v>
                </c:pt>
                <c:pt idx="10838">
                  <c:v>385</c:v>
                </c:pt>
                <c:pt idx="10839">
                  <c:v>385</c:v>
                </c:pt>
                <c:pt idx="10840">
                  <c:v>385</c:v>
                </c:pt>
                <c:pt idx="10841">
                  <c:v>385</c:v>
                </c:pt>
                <c:pt idx="10842">
                  <c:v>385</c:v>
                </c:pt>
                <c:pt idx="10843">
                  <c:v>385</c:v>
                </c:pt>
                <c:pt idx="10844">
                  <c:v>385</c:v>
                </c:pt>
                <c:pt idx="10845">
                  <c:v>385</c:v>
                </c:pt>
                <c:pt idx="10846">
                  <c:v>385</c:v>
                </c:pt>
                <c:pt idx="10847">
                  <c:v>385</c:v>
                </c:pt>
                <c:pt idx="10848">
                  <c:v>385</c:v>
                </c:pt>
                <c:pt idx="10849">
                  <c:v>385</c:v>
                </c:pt>
                <c:pt idx="10850">
                  <c:v>385</c:v>
                </c:pt>
                <c:pt idx="10851">
                  <c:v>385</c:v>
                </c:pt>
                <c:pt idx="10852">
                  <c:v>385</c:v>
                </c:pt>
                <c:pt idx="10853">
                  <c:v>385</c:v>
                </c:pt>
                <c:pt idx="10854">
                  <c:v>385</c:v>
                </c:pt>
                <c:pt idx="10855">
                  <c:v>385</c:v>
                </c:pt>
                <c:pt idx="10856">
                  <c:v>385</c:v>
                </c:pt>
                <c:pt idx="10857">
                  <c:v>385</c:v>
                </c:pt>
                <c:pt idx="10858">
                  <c:v>385</c:v>
                </c:pt>
                <c:pt idx="10859">
                  <c:v>385</c:v>
                </c:pt>
                <c:pt idx="10860">
                  <c:v>385</c:v>
                </c:pt>
                <c:pt idx="10861">
                  <c:v>385</c:v>
                </c:pt>
                <c:pt idx="10862">
                  <c:v>385</c:v>
                </c:pt>
                <c:pt idx="10863">
                  <c:v>385</c:v>
                </c:pt>
                <c:pt idx="10864">
                  <c:v>385</c:v>
                </c:pt>
                <c:pt idx="10865">
                  <c:v>385</c:v>
                </c:pt>
                <c:pt idx="10866">
                  <c:v>385</c:v>
                </c:pt>
                <c:pt idx="10867">
                  <c:v>385</c:v>
                </c:pt>
                <c:pt idx="10868">
                  <c:v>385</c:v>
                </c:pt>
                <c:pt idx="10869">
                  <c:v>385</c:v>
                </c:pt>
                <c:pt idx="10870">
                  <c:v>385</c:v>
                </c:pt>
                <c:pt idx="10871">
                  <c:v>385</c:v>
                </c:pt>
                <c:pt idx="10872">
                  <c:v>385</c:v>
                </c:pt>
                <c:pt idx="10873">
                  <c:v>385</c:v>
                </c:pt>
                <c:pt idx="10874">
                  <c:v>385</c:v>
                </c:pt>
                <c:pt idx="10875">
                  <c:v>385</c:v>
                </c:pt>
                <c:pt idx="10876">
                  <c:v>300</c:v>
                </c:pt>
                <c:pt idx="10877">
                  <c:v>300</c:v>
                </c:pt>
                <c:pt idx="10878">
                  <c:v>300</c:v>
                </c:pt>
                <c:pt idx="10879">
                  <c:v>300</c:v>
                </c:pt>
                <c:pt idx="10880">
                  <c:v>300</c:v>
                </c:pt>
                <c:pt idx="10881">
                  <c:v>300</c:v>
                </c:pt>
                <c:pt idx="10882">
                  <c:v>300</c:v>
                </c:pt>
                <c:pt idx="10883">
                  <c:v>300</c:v>
                </c:pt>
                <c:pt idx="10884">
                  <c:v>300</c:v>
                </c:pt>
                <c:pt idx="10885">
                  <c:v>300</c:v>
                </c:pt>
                <c:pt idx="10886">
                  <c:v>300</c:v>
                </c:pt>
                <c:pt idx="10887">
                  <c:v>300</c:v>
                </c:pt>
                <c:pt idx="10888">
                  <c:v>300</c:v>
                </c:pt>
                <c:pt idx="10889">
                  <c:v>350</c:v>
                </c:pt>
                <c:pt idx="10890">
                  <c:v>300</c:v>
                </c:pt>
                <c:pt idx="10891">
                  <c:v>300</c:v>
                </c:pt>
                <c:pt idx="10892">
                  <c:v>300</c:v>
                </c:pt>
                <c:pt idx="10893">
                  <c:v>300</c:v>
                </c:pt>
                <c:pt idx="10894">
                  <c:v>300</c:v>
                </c:pt>
                <c:pt idx="10895">
                  <c:v>350</c:v>
                </c:pt>
                <c:pt idx="10896">
                  <c:v>300</c:v>
                </c:pt>
                <c:pt idx="10897">
                  <c:v>300</c:v>
                </c:pt>
                <c:pt idx="10898">
                  <c:v>300</c:v>
                </c:pt>
                <c:pt idx="10899">
                  <c:v>300</c:v>
                </c:pt>
                <c:pt idx="10900">
                  <c:v>300</c:v>
                </c:pt>
                <c:pt idx="10901">
                  <c:v>300</c:v>
                </c:pt>
                <c:pt idx="10902">
                  <c:v>300</c:v>
                </c:pt>
                <c:pt idx="10903">
                  <c:v>300</c:v>
                </c:pt>
                <c:pt idx="10904">
                  <c:v>300</c:v>
                </c:pt>
                <c:pt idx="10905">
                  <c:v>300</c:v>
                </c:pt>
                <c:pt idx="10906">
                  <c:v>300</c:v>
                </c:pt>
                <c:pt idx="10907">
                  <c:v>300</c:v>
                </c:pt>
                <c:pt idx="10908">
                  <c:v>300</c:v>
                </c:pt>
                <c:pt idx="10909">
                  <c:v>300</c:v>
                </c:pt>
                <c:pt idx="10910">
                  <c:v>300</c:v>
                </c:pt>
                <c:pt idx="10911">
                  <c:v>300</c:v>
                </c:pt>
                <c:pt idx="10912">
                  <c:v>300</c:v>
                </c:pt>
                <c:pt idx="10913">
                  <c:v>300</c:v>
                </c:pt>
                <c:pt idx="10914">
                  <c:v>300</c:v>
                </c:pt>
                <c:pt idx="10915">
                  <c:v>300</c:v>
                </c:pt>
                <c:pt idx="10916">
                  <c:v>300</c:v>
                </c:pt>
                <c:pt idx="10917">
                  <c:v>300</c:v>
                </c:pt>
                <c:pt idx="10918">
                  <c:v>300</c:v>
                </c:pt>
                <c:pt idx="10919">
                  <c:v>300</c:v>
                </c:pt>
                <c:pt idx="10920">
                  <c:v>300</c:v>
                </c:pt>
                <c:pt idx="10921">
                  <c:v>300</c:v>
                </c:pt>
                <c:pt idx="10922">
                  <c:v>300</c:v>
                </c:pt>
                <c:pt idx="10923">
                  <c:v>300</c:v>
                </c:pt>
                <c:pt idx="10924">
                  <c:v>300</c:v>
                </c:pt>
                <c:pt idx="10925">
                  <c:v>300</c:v>
                </c:pt>
                <c:pt idx="10926">
                  <c:v>300</c:v>
                </c:pt>
                <c:pt idx="10927">
                  <c:v>350</c:v>
                </c:pt>
                <c:pt idx="10928">
                  <c:v>300</c:v>
                </c:pt>
                <c:pt idx="10929">
                  <c:v>300</c:v>
                </c:pt>
                <c:pt idx="10930">
                  <c:v>300</c:v>
                </c:pt>
                <c:pt idx="10931">
                  <c:v>300</c:v>
                </c:pt>
                <c:pt idx="10932">
                  <c:v>300</c:v>
                </c:pt>
                <c:pt idx="10933">
                  <c:v>300</c:v>
                </c:pt>
                <c:pt idx="10934">
                  <c:v>350</c:v>
                </c:pt>
                <c:pt idx="10935">
                  <c:v>300</c:v>
                </c:pt>
                <c:pt idx="10936">
                  <c:v>300</c:v>
                </c:pt>
                <c:pt idx="10937">
                  <c:v>300</c:v>
                </c:pt>
                <c:pt idx="10938">
                  <c:v>300</c:v>
                </c:pt>
                <c:pt idx="10939">
                  <c:v>300</c:v>
                </c:pt>
                <c:pt idx="10940">
                  <c:v>300</c:v>
                </c:pt>
                <c:pt idx="10941">
                  <c:v>300</c:v>
                </c:pt>
                <c:pt idx="10942">
                  <c:v>300</c:v>
                </c:pt>
                <c:pt idx="10943">
                  <c:v>300</c:v>
                </c:pt>
                <c:pt idx="10944">
                  <c:v>300</c:v>
                </c:pt>
                <c:pt idx="10945">
                  <c:v>300</c:v>
                </c:pt>
                <c:pt idx="10946">
                  <c:v>300</c:v>
                </c:pt>
                <c:pt idx="10947">
                  <c:v>300</c:v>
                </c:pt>
                <c:pt idx="10948">
                  <c:v>300</c:v>
                </c:pt>
                <c:pt idx="10949">
                  <c:v>300</c:v>
                </c:pt>
                <c:pt idx="10950">
                  <c:v>300</c:v>
                </c:pt>
                <c:pt idx="10951">
                  <c:v>300</c:v>
                </c:pt>
                <c:pt idx="10952">
                  <c:v>300</c:v>
                </c:pt>
                <c:pt idx="10953">
                  <c:v>300</c:v>
                </c:pt>
                <c:pt idx="10954">
                  <c:v>300</c:v>
                </c:pt>
                <c:pt idx="10955">
                  <c:v>300</c:v>
                </c:pt>
                <c:pt idx="10956">
                  <c:v>300</c:v>
                </c:pt>
                <c:pt idx="10957">
                  <c:v>300</c:v>
                </c:pt>
                <c:pt idx="10958">
                  <c:v>300</c:v>
                </c:pt>
                <c:pt idx="10959">
                  <c:v>300</c:v>
                </c:pt>
                <c:pt idx="10960">
                  <c:v>300</c:v>
                </c:pt>
                <c:pt idx="10961">
                  <c:v>300</c:v>
                </c:pt>
                <c:pt idx="10962">
                  <c:v>300</c:v>
                </c:pt>
                <c:pt idx="10963">
                  <c:v>300</c:v>
                </c:pt>
                <c:pt idx="10964">
                  <c:v>300</c:v>
                </c:pt>
                <c:pt idx="10965">
                  <c:v>300</c:v>
                </c:pt>
                <c:pt idx="10966">
                  <c:v>300</c:v>
                </c:pt>
                <c:pt idx="10967">
                  <c:v>350</c:v>
                </c:pt>
                <c:pt idx="10968">
                  <c:v>300</c:v>
                </c:pt>
                <c:pt idx="10969">
                  <c:v>300</c:v>
                </c:pt>
                <c:pt idx="10970">
                  <c:v>300</c:v>
                </c:pt>
                <c:pt idx="10971">
                  <c:v>300</c:v>
                </c:pt>
                <c:pt idx="10972">
                  <c:v>300</c:v>
                </c:pt>
                <c:pt idx="10973">
                  <c:v>350</c:v>
                </c:pt>
                <c:pt idx="10974">
                  <c:v>300</c:v>
                </c:pt>
                <c:pt idx="10975">
                  <c:v>300</c:v>
                </c:pt>
                <c:pt idx="10976">
                  <c:v>300</c:v>
                </c:pt>
                <c:pt idx="10977">
                  <c:v>300</c:v>
                </c:pt>
                <c:pt idx="10978">
                  <c:v>300</c:v>
                </c:pt>
                <c:pt idx="10979">
                  <c:v>300</c:v>
                </c:pt>
                <c:pt idx="10980">
                  <c:v>300</c:v>
                </c:pt>
                <c:pt idx="10981">
                  <c:v>300</c:v>
                </c:pt>
                <c:pt idx="10982">
                  <c:v>300</c:v>
                </c:pt>
                <c:pt idx="10983">
                  <c:v>300</c:v>
                </c:pt>
                <c:pt idx="10984">
                  <c:v>300</c:v>
                </c:pt>
                <c:pt idx="10985">
                  <c:v>300</c:v>
                </c:pt>
                <c:pt idx="10986">
                  <c:v>300</c:v>
                </c:pt>
                <c:pt idx="10987">
                  <c:v>300</c:v>
                </c:pt>
                <c:pt idx="10988">
                  <c:v>300</c:v>
                </c:pt>
                <c:pt idx="10989">
                  <c:v>300</c:v>
                </c:pt>
                <c:pt idx="10990">
                  <c:v>300</c:v>
                </c:pt>
                <c:pt idx="10991">
                  <c:v>300</c:v>
                </c:pt>
                <c:pt idx="10992">
                  <c:v>300</c:v>
                </c:pt>
                <c:pt idx="10993">
                  <c:v>300</c:v>
                </c:pt>
                <c:pt idx="10994">
                  <c:v>300</c:v>
                </c:pt>
                <c:pt idx="10995">
                  <c:v>300</c:v>
                </c:pt>
                <c:pt idx="10996">
                  <c:v>300</c:v>
                </c:pt>
                <c:pt idx="10997">
                  <c:v>300</c:v>
                </c:pt>
                <c:pt idx="10998">
                  <c:v>300</c:v>
                </c:pt>
                <c:pt idx="10999">
                  <c:v>300</c:v>
                </c:pt>
                <c:pt idx="11000">
                  <c:v>300</c:v>
                </c:pt>
                <c:pt idx="11001">
                  <c:v>300</c:v>
                </c:pt>
                <c:pt idx="11002">
                  <c:v>300</c:v>
                </c:pt>
                <c:pt idx="11003">
                  <c:v>300</c:v>
                </c:pt>
                <c:pt idx="11004">
                  <c:v>300</c:v>
                </c:pt>
                <c:pt idx="11005">
                  <c:v>325</c:v>
                </c:pt>
                <c:pt idx="11006">
                  <c:v>300</c:v>
                </c:pt>
                <c:pt idx="11007">
                  <c:v>300</c:v>
                </c:pt>
                <c:pt idx="11008">
                  <c:v>325</c:v>
                </c:pt>
                <c:pt idx="11009">
                  <c:v>300</c:v>
                </c:pt>
                <c:pt idx="11010">
                  <c:v>300</c:v>
                </c:pt>
                <c:pt idx="11011">
                  <c:v>325</c:v>
                </c:pt>
                <c:pt idx="11012">
                  <c:v>300</c:v>
                </c:pt>
                <c:pt idx="11013">
                  <c:v>300</c:v>
                </c:pt>
                <c:pt idx="11014">
                  <c:v>300</c:v>
                </c:pt>
                <c:pt idx="11015">
                  <c:v>300</c:v>
                </c:pt>
                <c:pt idx="11016">
                  <c:v>300</c:v>
                </c:pt>
                <c:pt idx="11017">
                  <c:v>300</c:v>
                </c:pt>
                <c:pt idx="11018">
                  <c:v>300</c:v>
                </c:pt>
                <c:pt idx="11019">
                  <c:v>300</c:v>
                </c:pt>
                <c:pt idx="11020">
                  <c:v>300</c:v>
                </c:pt>
                <c:pt idx="11021">
                  <c:v>300</c:v>
                </c:pt>
                <c:pt idx="11022">
                  <c:v>300</c:v>
                </c:pt>
                <c:pt idx="11023">
                  <c:v>300</c:v>
                </c:pt>
                <c:pt idx="11024">
                  <c:v>300</c:v>
                </c:pt>
                <c:pt idx="11025">
                  <c:v>300</c:v>
                </c:pt>
                <c:pt idx="11026">
                  <c:v>300</c:v>
                </c:pt>
                <c:pt idx="11027">
                  <c:v>300</c:v>
                </c:pt>
                <c:pt idx="11028">
                  <c:v>300</c:v>
                </c:pt>
                <c:pt idx="11029">
                  <c:v>325</c:v>
                </c:pt>
                <c:pt idx="11030">
                  <c:v>300</c:v>
                </c:pt>
                <c:pt idx="11031">
                  <c:v>300</c:v>
                </c:pt>
                <c:pt idx="11032">
                  <c:v>300</c:v>
                </c:pt>
                <c:pt idx="11033">
                  <c:v>300</c:v>
                </c:pt>
                <c:pt idx="11034">
                  <c:v>300</c:v>
                </c:pt>
                <c:pt idx="11035">
                  <c:v>300</c:v>
                </c:pt>
                <c:pt idx="11036">
                  <c:v>300</c:v>
                </c:pt>
                <c:pt idx="11037">
                  <c:v>300</c:v>
                </c:pt>
                <c:pt idx="11038">
                  <c:v>300</c:v>
                </c:pt>
                <c:pt idx="11039">
                  <c:v>300</c:v>
                </c:pt>
                <c:pt idx="11040">
                  <c:v>300</c:v>
                </c:pt>
                <c:pt idx="11041">
                  <c:v>300</c:v>
                </c:pt>
                <c:pt idx="11042">
                  <c:v>300</c:v>
                </c:pt>
                <c:pt idx="11043">
                  <c:v>300</c:v>
                </c:pt>
                <c:pt idx="11044">
                  <c:v>300</c:v>
                </c:pt>
                <c:pt idx="11045">
                  <c:v>300</c:v>
                </c:pt>
                <c:pt idx="11046">
                  <c:v>300</c:v>
                </c:pt>
                <c:pt idx="11047">
                  <c:v>300</c:v>
                </c:pt>
                <c:pt idx="11048">
                  <c:v>300</c:v>
                </c:pt>
                <c:pt idx="11049">
                  <c:v>300</c:v>
                </c:pt>
                <c:pt idx="11050">
                  <c:v>300</c:v>
                </c:pt>
                <c:pt idx="11051">
                  <c:v>300</c:v>
                </c:pt>
                <c:pt idx="11052">
                  <c:v>300</c:v>
                </c:pt>
                <c:pt idx="11053">
                  <c:v>300</c:v>
                </c:pt>
                <c:pt idx="11054">
                  <c:v>325</c:v>
                </c:pt>
                <c:pt idx="11055">
                  <c:v>325</c:v>
                </c:pt>
                <c:pt idx="11056">
                  <c:v>300</c:v>
                </c:pt>
                <c:pt idx="11057">
                  <c:v>300</c:v>
                </c:pt>
                <c:pt idx="11058">
                  <c:v>300</c:v>
                </c:pt>
                <c:pt idx="11059">
                  <c:v>300</c:v>
                </c:pt>
                <c:pt idx="11060">
                  <c:v>300</c:v>
                </c:pt>
                <c:pt idx="11061">
                  <c:v>300</c:v>
                </c:pt>
                <c:pt idx="11062">
                  <c:v>300</c:v>
                </c:pt>
                <c:pt idx="11063">
                  <c:v>300</c:v>
                </c:pt>
                <c:pt idx="11064">
                  <c:v>325</c:v>
                </c:pt>
                <c:pt idx="11065">
                  <c:v>362</c:v>
                </c:pt>
                <c:pt idx="11066">
                  <c:v>300</c:v>
                </c:pt>
                <c:pt idx="11067">
                  <c:v>300</c:v>
                </c:pt>
                <c:pt idx="11068">
                  <c:v>300</c:v>
                </c:pt>
                <c:pt idx="11069">
                  <c:v>300</c:v>
                </c:pt>
                <c:pt idx="11070">
                  <c:v>300</c:v>
                </c:pt>
                <c:pt idx="11071">
                  <c:v>300</c:v>
                </c:pt>
                <c:pt idx="11072">
                  <c:v>300</c:v>
                </c:pt>
                <c:pt idx="11073">
                  <c:v>300</c:v>
                </c:pt>
                <c:pt idx="11074">
                  <c:v>300</c:v>
                </c:pt>
                <c:pt idx="11075">
                  <c:v>300</c:v>
                </c:pt>
                <c:pt idx="11076">
                  <c:v>300</c:v>
                </c:pt>
                <c:pt idx="11077">
                  <c:v>300</c:v>
                </c:pt>
                <c:pt idx="11078">
                  <c:v>300</c:v>
                </c:pt>
                <c:pt idx="11079">
                  <c:v>300</c:v>
                </c:pt>
                <c:pt idx="11080">
                  <c:v>300</c:v>
                </c:pt>
                <c:pt idx="11081">
                  <c:v>300</c:v>
                </c:pt>
                <c:pt idx="11082">
                  <c:v>300</c:v>
                </c:pt>
                <c:pt idx="11083">
                  <c:v>300</c:v>
                </c:pt>
                <c:pt idx="11084">
                  <c:v>300</c:v>
                </c:pt>
                <c:pt idx="11085">
                  <c:v>300</c:v>
                </c:pt>
                <c:pt idx="11086">
                  <c:v>300</c:v>
                </c:pt>
                <c:pt idx="11087">
                  <c:v>300</c:v>
                </c:pt>
                <c:pt idx="11088">
                  <c:v>300</c:v>
                </c:pt>
                <c:pt idx="11089">
                  <c:v>300</c:v>
                </c:pt>
                <c:pt idx="11090">
                  <c:v>362</c:v>
                </c:pt>
                <c:pt idx="11091">
                  <c:v>300</c:v>
                </c:pt>
                <c:pt idx="11092">
                  <c:v>300</c:v>
                </c:pt>
                <c:pt idx="11093">
                  <c:v>300</c:v>
                </c:pt>
                <c:pt idx="11094">
                  <c:v>300</c:v>
                </c:pt>
                <c:pt idx="11095">
                  <c:v>300</c:v>
                </c:pt>
                <c:pt idx="11096">
                  <c:v>300</c:v>
                </c:pt>
                <c:pt idx="11097">
                  <c:v>300</c:v>
                </c:pt>
                <c:pt idx="11098">
                  <c:v>300</c:v>
                </c:pt>
                <c:pt idx="11099">
                  <c:v>310</c:v>
                </c:pt>
                <c:pt idx="11100">
                  <c:v>260</c:v>
                </c:pt>
                <c:pt idx="11101">
                  <c:v>260</c:v>
                </c:pt>
                <c:pt idx="11102">
                  <c:v>260</c:v>
                </c:pt>
                <c:pt idx="11103">
                  <c:v>260</c:v>
                </c:pt>
                <c:pt idx="11104">
                  <c:v>260</c:v>
                </c:pt>
                <c:pt idx="11105">
                  <c:v>260</c:v>
                </c:pt>
                <c:pt idx="11106">
                  <c:v>310</c:v>
                </c:pt>
                <c:pt idx="11107">
                  <c:v>260</c:v>
                </c:pt>
                <c:pt idx="11108">
                  <c:v>260</c:v>
                </c:pt>
                <c:pt idx="11109">
                  <c:v>260</c:v>
                </c:pt>
                <c:pt idx="11110">
                  <c:v>260</c:v>
                </c:pt>
                <c:pt idx="11111">
                  <c:v>260</c:v>
                </c:pt>
                <c:pt idx="11112">
                  <c:v>260</c:v>
                </c:pt>
                <c:pt idx="11113">
                  <c:v>310</c:v>
                </c:pt>
                <c:pt idx="11114">
                  <c:v>260</c:v>
                </c:pt>
                <c:pt idx="11115">
                  <c:v>260</c:v>
                </c:pt>
                <c:pt idx="11116">
                  <c:v>260</c:v>
                </c:pt>
                <c:pt idx="11117">
                  <c:v>260</c:v>
                </c:pt>
                <c:pt idx="11118">
                  <c:v>260</c:v>
                </c:pt>
                <c:pt idx="11119">
                  <c:v>260</c:v>
                </c:pt>
                <c:pt idx="11120">
                  <c:v>260</c:v>
                </c:pt>
                <c:pt idx="11121">
                  <c:v>260</c:v>
                </c:pt>
                <c:pt idx="11122">
                  <c:v>260</c:v>
                </c:pt>
                <c:pt idx="11123">
                  <c:v>260</c:v>
                </c:pt>
                <c:pt idx="11124">
                  <c:v>260</c:v>
                </c:pt>
                <c:pt idx="11125">
                  <c:v>260</c:v>
                </c:pt>
                <c:pt idx="11126">
                  <c:v>310</c:v>
                </c:pt>
                <c:pt idx="11127">
                  <c:v>260</c:v>
                </c:pt>
                <c:pt idx="11128">
                  <c:v>260</c:v>
                </c:pt>
                <c:pt idx="11129">
                  <c:v>260</c:v>
                </c:pt>
                <c:pt idx="11130">
                  <c:v>260</c:v>
                </c:pt>
                <c:pt idx="11131">
                  <c:v>260</c:v>
                </c:pt>
                <c:pt idx="11132">
                  <c:v>260</c:v>
                </c:pt>
                <c:pt idx="11133">
                  <c:v>260</c:v>
                </c:pt>
                <c:pt idx="11134">
                  <c:v>260</c:v>
                </c:pt>
                <c:pt idx="11135">
                  <c:v>260</c:v>
                </c:pt>
                <c:pt idx="11136">
                  <c:v>260</c:v>
                </c:pt>
                <c:pt idx="11137">
                  <c:v>260</c:v>
                </c:pt>
                <c:pt idx="11138">
                  <c:v>260</c:v>
                </c:pt>
                <c:pt idx="11139">
                  <c:v>260</c:v>
                </c:pt>
                <c:pt idx="11140">
                  <c:v>260</c:v>
                </c:pt>
                <c:pt idx="11141">
                  <c:v>260</c:v>
                </c:pt>
                <c:pt idx="11142">
                  <c:v>260</c:v>
                </c:pt>
                <c:pt idx="11143">
                  <c:v>260</c:v>
                </c:pt>
                <c:pt idx="11144">
                  <c:v>260</c:v>
                </c:pt>
                <c:pt idx="11145">
                  <c:v>260</c:v>
                </c:pt>
                <c:pt idx="11146">
                  <c:v>260</c:v>
                </c:pt>
                <c:pt idx="11147">
                  <c:v>260</c:v>
                </c:pt>
                <c:pt idx="11148">
                  <c:v>260</c:v>
                </c:pt>
                <c:pt idx="11149">
                  <c:v>260</c:v>
                </c:pt>
                <c:pt idx="11150">
                  <c:v>260</c:v>
                </c:pt>
                <c:pt idx="11151">
                  <c:v>260</c:v>
                </c:pt>
                <c:pt idx="11152">
                  <c:v>260</c:v>
                </c:pt>
                <c:pt idx="11153">
                  <c:v>260</c:v>
                </c:pt>
                <c:pt idx="11154">
                  <c:v>260</c:v>
                </c:pt>
                <c:pt idx="11155">
                  <c:v>260</c:v>
                </c:pt>
                <c:pt idx="11156">
                  <c:v>260</c:v>
                </c:pt>
                <c:pt idx="11157">
                  <c:v>260</c:v>
                </c:pt>
                <c:pt idx="11158">
                  <c:v>260</c:v>
                </c:pt>
                <c:pt idx="11159">
                  <c:v>260</c:v>
                </c:pt>
                <c:pt idx="11160">
                  <c:v>260</c:v>
                </c:pt>
                <c:pt idx="11161">
                  <c:v>260</c:v>
                </c:pt>
                <c:pt idx="11162">
                  <c:v>260</c:v>
                </c:pt>
                <c:pt idx="11163">
                  <c:v>260</c:v>
                </c:pt>
                <c:pt idx="11164">
                  <c:v>260</c:v>
                </c:pt>
                <c:pt idx="11165">
                  <c:v>260</c:v>
                </c:pt>
                <c:pt idx="11166">
                  <c:v>260</c:v>
                </c:pt>
                <c:pt idx="11167">
                  <c:v>260</c:v>
                </c:pt>
                <c:pt idx="11168">
                  <c:v>260</c:v>
                </c:pt>
                <c:pt idx="11169">
                  <c:v>260</c:v>
                </c:pt>
                <c:pt idx="11170">
                  <c:v>260</c:v>
                </c:pt>
                <c:pt idx="11171">
                  <c:v>260</c:v>
                </c:pt>
                <c:pt idx="11172">
                  <c:v>260</c:v>
                </c:pt>
                <c:pt idx="11173">
                  <c:v>260</c:v>
                </c:pt>
                <c:pt idx="11174">
                  <c:v>260</c:v>
                </c:pt>
                <c:pt idx="11175">
                  <c:v>260</c:v>
                </c:pt>
                <c:pt idx="11176">
                  <c:v>260</c:v>
                </c:pt>
                <c:pt idx="11177">
                  <c:v>260</c:v>
                </c:pt>
                <c:pt idx="11178">
                  <c:v>260</c:v>
                </c:pt>
                <c:pt idx="11179">
                  <c:v>260</c:v>
                </c:pt>
                <c:pt idx="11180">
                  <c:v>260</c:v>
                </c:pt>
                <c:pt idx="11181">
                  <c:v>260</c:v>
                </c:pt>
                <c:pt idx="11182">
                  <c:v>260</c:v>
                </c:pt>
                <c:pt idx="11183">
                  <c:v>260</c:v>
                </c:pt>
                <c:pt idx="11184">
                  <c:v>260</c:v>
                </c:pt>
                <c:pt idx="11185">
                  <c:v>260</c:v>
                </c:pt>
                <c:pt idx="11186">
                  <c:v>260</c:v>
                </c:pt>
                <c:pt idx="11187">
                  <c:v>260</c:v>
                </c:pt>
                <c:pt idx="11188">
                  <c:v>260</c:v>
                </c:pt>
                <c:pt idx="11189">
                  <c:v>260</c:v>
                </c:pt>
                <c:pt idx="11190">
                  <c:v>260</c:v>
                </c:pt>
                <c:pt idx="11191">
                  <c:v>260</c:v>
                </c:pt>
                <c:pt idx="11192">
                  <c:v>260</c:v>
                </c:pt>
                <c:pt idx="11193">
                  <c:v>260</c:v>
                </c:pt>
                <c:pt idx="11194">
                  <c:v>260</c:v>
                </c:pt>
                <c:pt idx="11195">
                  <c:v>260</c:v>
                </c:pt>
                <c:pt idx="11196">
                  <c:v>260</c:v>
                </c:pt>
                <c:pt idx="11197">
                  <c:v>260</c:v>
                </c:pt>
                <c:pt idx="11198">
                  <c:v>260</c:v>
                </c:pt>
                <c:pt idx="11199">
                  <c:v>260</c:v>
                </c:pt>
                <c:pt idx="11200">
                  <c:v>260</c:v>
                </c:pt>
                <c:pt idx="11201">
                  <c:v>260</c:v>
                </c:pt>
                <c:pt idx="11202">
                  <c:v>260</c:v>
                </c:pt>
                <c:pt idx="11203">
                  <c:v>260</c:v>
                </c:pt>
                <c:pt idx="11204">
                  <c:v>260</c:v>
                </c:pt>
                <c:pt idx="11205">
                  <c:v>260</c:v>
                </c:pt>
                <c:pt idx="11206">
                  <c:v>260</c:v>
                </c:pt>
                <c:pt idx="11207">
                  <c:v>260</c:v>
                </c:pt>
                <c:pt idx="11208">
                  <c:v>260</c:v>
                </c:pt>
                <c:pt idx="11209">
                  <c:v>260</c:v>
                </c:pt>
                <c:pt idx="11210">
                  <c:v>260</c:v>
                </c:pt>
                <c:pt idx="11211">
                  <c:v>260</c:v>
                </c:pt>
                <c:pt idx="11212">
                  <c:v>260</c:v>
                </c:pt>
                <c:pt idx="11213">
                  <c:v>260</c:v>
                </c:pt>
                <c:pt idx="11214">
                  <c:v>260</c:v>
                </c:pt>
                <c:pt idx="11215">
                  <c:v>260</c:v>
                </c:pt>
                <c:pt idx="11216">
                  <c:v>260</c:v>
                </c:pt>
                <c:pt idx="11217">
                  <c:v>260</c:v>
                </c:pt>
                <c:pt idx="11218">
                  <c:v>260</c:v>
                </c:pt>
                <c:pt idx="11219">
                  <c:v>260</c:v>
                </c:pt>
                <c:pt idx="11220">
                  <c:v>260</c:v>
                </c:pt>
                <c:pt idx="11221">
                  <c:v>260</c:v>
                </c:pt>
                <c:pt idx="11222">
                  <c:v>260</c:v>
                </c:pt>
                <c:pt idx="11223">
                  <c:v>260</c:v>
                </c:pt>
                <c:pt idx="11224">
                  <c:v>260</c:v>
                </c:pt>
                <c:pt idx="11225">
                  <c:v>260</c:v>
                </c:pt>
                <c:pt idx="11226">
                  <c:v>260</c:v>
                </c:pt>
                <c:pt idx="11227">
                  <c:v>260</c:v>
                </c:pt>
                <c:pt idx="11228">
                  <c:v>260</c:v>
                </c:pt>
                <c:pt idx="11229">
                  <c:v>260</c:v>
                </c:pt>
                <c:pt idx="11230">
                  <c:v>260</c:v>
                </c:pt>
                <c:pt idx="11231">
                  <c:v>260</c:v>
                </c:pt>
                <c:pt idx="11232">
                  <c:v>260</c:v>
                </c:pt>
                <c:pt idx="11233">
                  <c:v>260</c:v>
                </c:pt>
                <c:pt idx="11234">
                  <c:v>260</c:v>
                </c:pt>
                <c:pt idx="11235">
                  <c:v>260</c:v>
                </c:pt>
                <c:pt idx="11236">
                  <c:v>260</c:v>
                </c:pt>
                <c:pt idx="11237">
                  <c:v>260</c:v>
                </c:pt>
                <c:pt idx="11238">
                  <c:v>260</c:v>
                </c:pt>
                <c:pt idx="11239">
                  <c:v>260</c:v>
                </c:pt>
                <c:pt idx="11240">
                  <c:v>260</c:v>
                </c:pt>
                <c:pt idx="11241">
                  <c:v>260</c:v>
                </c:pt>
                <c:pt idx="11242">
                  <c:v>260</c:v>
                </c:pt>
                <c:pt idx="11243">
                  <c:v>260</c:v>
                </c:pt>
                <c:pt idx="11244">
                  <c:v>260</c:v>
                </c:pt>
                <c:pt idx="11245">
                  <c:v>260</c:v>
                </c:pt>
                <c:pt idx="11246">
                  <c:v>260</c:v>
                </c:pt>
                <c:pt idx="11247">
                  <c:v>260</c:v>
                </c:pt>
                <c:pt idx="11248">
                  <c:v>260</c:v>
                </c:pt>
                <c:pt idx="11249">
                  <c:v>260</c:v>
                </c:pt>
                <c:pt idx="11250">
                  <c:v>260</c:v>
                </c:pt>
                <c:pt idx="11251">
                  <c:v>260</c:v>
                </c:pt>
                <c:pt idx="11252">
                  <c:v>260</c:v>
                </c:pt>
                <c:pt idx="11253">
                  <c:v>260</c:v>
                </c:pt>
                <c:pt idx="11254">
                  <c:v>235</c:v>
                </c:pt>
                <c:pt idx="11255">
                  <c:v>235</c:v>
                </c:pt>
                <c:pt idx="11256">
                  <c:v>235</c:v>
                </c:pt>
                <c:pt idx="11257">
                  <c:v>235</c:v>
                </c:pt>
                <c:pt idx="11258">
                  <c:v>235</c:v>
                </c:pt>
                <c:pt idx="11259">
                  <c:v>235</c:v>
                </c:pt>
                <c:pt idx="11260">
                  <c:v>235</c:v>
                </c:pt>
                <c:pt idx="11261">
                  <c:v>235</c:v>
                </c:pt>
                <c:pt idx="11262">
                  <c:v>235</c:v>
                </c:pt>
                <c:pt idx="11263">
                  <c:v>235</c:v>
                </c:pt>
                <c:pt idx="11264">
                  <c:v>235</c:v>
                </c:pt>
                <c:pt idx="11265">
                  <c:v>235</c:v>
                </c:pt>
                <c:pt idx="11266">
                  <c:v>235</c:v>
                </c:pt>
                <c:pt idx="11267">
                  <c:v>235</c:v>
                </c:pt>
                <c:pt idx="11268">
                  <c:v>235</c:v>
                </c:pt>
                <c:pt idx="11269">
                  <c:v>235</c:v>
                </c:pt>
                <c:pt idx="11270">
                  <c:v>235</c:v>
                </c:pt>
                <c:pt idx="11271">
                  <c:v>235</c:v>
                </c:pt>
                <c:pt idx="11272">
                  <c:v>235</c:v>
                </c:pt>
                <c:pt idx="11273">
                  <c:v>235</c:v>
                </c:pt>
                <c:pt idx="11274">
                  <c:v>235</c:v>
                </c:pt>
                <c:pt idx="11275">
                  <c:v>235</c:v>
                </c:pt>
                <c:pt idx="11276">
                  <c:v>235</c:v>
                </c:pt>
                <c:pt idx="11277">
                  <c:v>235</c:v>
                </c:pt>
                <c:pt idx="11278">
                  <c:v>235</c:v>
                </c:pt>
                <c:pt idx="11279">
                  <c:v>235</c:v>
                </c:pt>
                <c:pt idx="11280">
                  <c:v>235</c:v>
                </c:pt>
                <c:pt idx="11281">
                  <c:v>235</c:v>
                </c:pt>
                <c:pt idx="11282">
                  <c:v>235</c:v>
                </c:pt>
                <c:pt idx="11283">
                  <c:v>235</c:v>
                </c:pt>
                <c:pt idx="11284">
                  <c:v>245</c:v>
                </c:pt>
                <c:pt idx="11285">
                  <c:v>245</c:v>
                </c:pt>
                <c:pt idx="11286">
                  <c:v>188</c:v>
                </c:pt>
                <c:pt idx="11287">
                  <c:v>188</c:v>
                </c:pt>
                <c:pt idx="11288">
                  <c:v>188</c:v>
                </c:pt>
                <c:pt idx="11289">
                  <c:v>188</c:v>
                </c:pt>
                <c:pt idx="11290">
                  <c:v>188</c:v>
                </c:pt>
                <c:pt idx="11291">
                  <c:v>188</c:v>
                </c:pt>
                <c:pt idx="11292">
                  <c:v>188</c:v>
                </c:pt>
                <c:pt idx="11293">
                  <c:v>188</c:v>
                </c:pt>
                <c:pt idx="11294">
                  <c:v>188</c:v>
                </c:pt>
                <c:pt idx="11295">
                  <c:v>188</c:v>
                </c:pt>
                <c:pt idx="11296">
                  <c:v>162</c:v>
                </c:pt>
                <c:pt idx="11297" formatCode="0">
                  <c:v>161.88095238095238</c:v>
                </c:pt>
                <c:pt idx="11298" formatCode="0">
                  <c:v>161.88095238095238</c:v>
                </c:pt>
                <c:pt idx="11299" formatCode="0">
                  <c:v>161.88095238095238</c:v>
                </c:pt>
                <c:pt idx="11300">
                  <c:v>162</c:v>
                </c:pt>
                <c:pt idx="11301">
                  <c:v>162</c:v>
                </c:pt>
                <c:pt idx="11302">
                  <c:v>162</c:v>
                </c:pt>
                <c:pt idx="11303">
                  <c:v>162</c:v>
                </c:pt>
                <c:pt idx="11304">
                  <c:v>169</c:v>
                </c:pt>
                <c:pt idx="11305">
                  <c:v>169</c:v>
                </c:pt>
                <c:pt idx="11306">
                  <c:v>169</c:v>
                </c:pt>
                <c:pt idx="11307">
                  <c:v>169</c:v>
                </c:pt>
                <c:pt idx="11308">
                  <c:v>169</c:v>
                </c:pt>
                <c:pt idx="11309">
                  <c:v>169</c:v>
                </c:pt>
                <c:pt idx="11310">
                  <c:v>169</c:v>
                </c:pt>
                <c:pt idx="11311">
                  <c:v>169</c:v>
                </c:pt>
                <c:pt idx="11312">
                  <c:v>169</c:v>
                </c:pt>
                <c:pt idx="11313">
                  <c:v>169</c:v>
                </c:pt>
                <c:pt idx="11314">
                  <c:v>169</c:v>
                </c:pt>
                <c:pt idx="11315">
                  <c:v>169</c:v>
                </c:pt>
                <c:pt idx="11316">
                  <c:v>169</c:v>
                </c:pt>
                <c:pt idx="11317">
                  <c:v>169</c:v>
                </c:pt>
                <c:pt idx="11318">
                  <c:v>169</c:v>
                </c:pt>
                <c:pt idx="11319">
                  <c:v>169</c:v>
                </c:pt>
                <c:pt idx="11320">
                  <c:v>169</c:v>
                </c:pt>
                <c:pt idx="11321">
                  <c:v>169</c:v>
                </c:pt>
                <c:pt idx="11322">
                  <c:v>169</c:v>
                </c:pt>
                <c:pt idx="11323">
                  <c:v>169</c:v>
                </c:pt>
                <c:pt idx="11324">
                  <c:v>169</c:v>
                </c:pt>
                <c:pt idx="11325">
                  <c:v>169</c:v>
                </c:pt>
                <c:pt idx="11326">
                  <c:v>169</c:v>
                </c:pt>
                <c:pt idx="11327">
                  <c:v>169</c:v>
                </c:pt>
                <c:pt idx="11328">
                  <c:v>169</c:v>
                </c:pt>
                <c:pt idx="11329">
                  <c:v>169</c:v>
                </c:pt>
                <c:pt idx="11330">
                  <c:v>169</c:v>
                </c:pt>
                <c:pt idx="11331">
                  <c:v>169</c:v>
                </c:pt>
                <c:pt idx="11332">
                  <c:v>169</c:v>
                </c:pt>
                <c:pt idx="11333">
                  <c:v>136</c:v>
                </c:pt>
                <c:pt idx="11334">
                  <c:v>136</c:v>
                </c:pt>
                <c:pt idx="11335">
                  <c:v>136</c:v>
                </c:pt>
                <c:pt idx="11336">
                  <c:v>136</c:v>
                </c:pt>
                <c:pt idx="11337">
                  <c:v>136</c:v>
                </c:pt>
                <c:pt idx="11338">
                  <c:v>136</c:v>
                </c:pt>
                <c:pt idx="11339">
                  <c:v>136</c:v>
                </c:pt>
                <c:pt idx="11340">
                  <c:v>136</c:v>
                </c:pt>
                <c:pt idx="11341">
                  <c:v>550</c:v>
                </c:pt>
                <c:pt idx="11342">
                  <c:v>550</c:v>
                </c:pt>
                <c:pt idx="11343">
                  <c:v>288</c:v>
                </c:pt>
                <c:pt idx="11344">
                  <c:v>288</c:v>
                </c:pt>
                <c:pt idx="11345">
                  <c:v>288</c:v>
                </c:pt>
                <c:pt idx="11346">
                  <c:v>288</c:v>
                </c:pt>
                <c:pt idx="11347">
                  <c:v>365</c:v>
                </c:pt>
                <c:pt idx="11348">
                  <c:v>288</c:v>
                </c:pt>
                <c:pt idx="11349">
                  <c:v>288</c:v>
                </c:pt>
                <c:pt idx="11350">
                  <c:v>288</c:v>
                </c:pt>
                <c:pt idx="11351">
                  <c:v>288</c:v>
                </c:pt>
                <c:pt idx="11352">
                  <c:v>288</c:v>
                </c:pt>
                <c:pt idx="11353">
                  <c:v>365</c:v>
                </c:pt>
                <c:pt idx="11354">
                  <c:v>288</c:v>
                </c:pt>
                <c:pt idx="11355">
                  <c:v>288</c:v>
                </c:pt>
                <c:pt idx="11356">
                  <c:v>288</c:v>
                </c:pt>
                <c:pt idx="11357">
                  <c:v>288</c:v>
                </c:pt>
                <c:pt idx="11358">
                  <c:v>288</c:v>
                </c:pt>
                <c:pt idx="11359">
                  <c:v>365</c:v>
                </c:pt>
                <c:pt idx="11360">
                  <c:v>288</c:v>
                </c:pt>
                <c:pt idx="11361">
                  <c:v>288</c:v>
                </c:pt>
                <c:pt idx="11362">
                  <c:v>288</c:v>
                </c:pt>
                <c:pt idx="11363">
                  <c:v>288</c:v>
                </c:pt>
                <c:pt idx="11364">
                  <c:v>288</c:v>
                </c:pt>
                <c:pt idx="11365">
                  <c:v>365</c:v>
                </c:pt>
                <c:pt idx="11366">
                  <c:v>288</c:v>
                </c:pt>
                <c:pt idx="11367">
                  <c:v>288</c:v>
                </c:pt>
                <c:pt idx="11368">
                  <c:v>288</c:v>
                </c:pt>
                <c:pt idx="11369">
                  <c:v>288</c:v>
                </c:pt>
                <c:pt idx="11370">
                  <c:v>288</c:v>
                </c:pt>
                <c:pt idx="11371">
                  <c:v>365</c:v>
                </c:pt>
                <c:pt idx="11372">
                  <c:v>288</c:v>
                </c:pt>
                <c:pt idx="11373">
                  <c:v>288</c:v>
                </c:pt>
                <c:pt idx="11374">
                  <c:v>288</c:v>
                </c:pt>
                <c:pt idx="11375">
                  <c:v>288</c:v>
                </c:pt>
                <c:pt idx="11376">
                  <c:v>288</c:v>
                </c:pt>
                <c:pt idx="11377">
                  <c:v>365</c:v>
                </c:pt>
                <c:pt idx="11378">
                  <c:v>288</c:v>
                </c:pt>
                <c:pt idx="11379">
                  <c:v>263</c:v>
                </c:pt>
                <c:pt idx="11380">
                  <c:v>263</c:v>
                </c:pt>
                <c:pt idx="11381">
                  <c:v>263</c:v>
                </c:pt>
                <c:pt idx="11382">
                  <c:v>263</c:v>
                </c:pt>
                <c:pt idx="11383">
                  <c:v>365</c:v>
                </c:pt>
                <c:pt idx="11384">
                  <c:v>263</c:v>
                </c:pt>
                <c:pt idx="11385">
                  <c:v>263</c:v>
                </c:pt>
                <c:pt idx="11386">
                  <c:v>263</c:v>
                </c:pt>
                <c:pt idx="11387">
                  <c:v>263</c:v>
                </c:pt>
                <c:pt idx="11388">
                  <c:v>263</c:v>
                </c:pt>
                <c:pt idx="11389">
                  <c:v>365</c:v>
                </c:pt>
                <c:pt idx="11390">
                  <c:v>263</c:v>
                </c:pt>
                <c:pt idx="11391">
                  <c:v>263</c:v>
                </c:pt>
                <c:pt idx="11392">
                  <c:v>263</c:v>
                </c:pt>
                <c:pt idx="11393">
                  <c:v>263</c:v>
                </c:pt>
                <c:pt idx="11394">
                  <c:v>263</c:v>
                </c:pt>
                <c:pt idx="11395">
                  <c:v>365</c:v>
                </c:pt>
                <c:pt idx="11396">
                  <c:v>263</c:v>
                </c:pt>
                <c:pt idx="11397">
                  <c:v>263</c:v>
                </c:pt>
                <c:pt idx="11398">
                  <c:v>263</c:v>
                </c:pt>
                <c:pt idx="11399">
                  <c:v>263</c:v>
                </c:pt>
                <c:pt idx="11400">
                  <c:v>263</c:v>
                </c:pt>
                <c:pt idx="11401">
                  <c:v>263</c:v>
                </c:pt>
                <c:pt idx="11402">
                  <c:v>263</c:v>
                </c:pt>
                <c:pt idx="11403">
                  <c:v>263</c:v>
                </c:pt>
                <c:pt idx="11404">
                  <c:v>263</c:v>
                </c:pt>
                <c:pt idx="11405">
                  <c:v>263</c:v>
                </c:pt>
                <c:pt idx="11406">
                  <c:v>153</c:v>
                </c:pt>
                <c:pt idx="11407">
                  <c:v>153</c:v>
                </c:pt>
                <c:pt idx="11408">
                  <c:v>153</c:v>
                </c:pt>
                <c:pt idx="11409">
                  <c:v>153</c:v>
                </c:pt>
                <c:pt idx="11410">
                  <c:v>153</c:v>
                </c:pt>
                <c:pt idx="11411">
                  <c:v>153</c:v>
                </c:pt>
                <c:pt idx="11412">
                  <c:v>200</c:v>
                </c:pt>
                <c:pt idx="11413">
                  <c:v>155</c:v>
                </c:pt>
                <c:pt idx="11414">
                  <c:v>155</c:v>
                </c:pt>
                <c:pt idx="11415">
                  <c:v>200</c:v>
                </c:pt>
                <c:pt idx="11416">
                  <c:v>155</c:v>
                </c:pt>
                <c:pt idx="11417">
                  <c:v>200</c:v>
                </c:pt>
                <c:pt idx="11418">
                  <c:v>155</c:v>
                </c:pt>
                <c:pt idx="11419">
                  <c:v>155</c:v>
                </c:pt>
                <c:pt idx="11420">
                  <c:v>155</c:v>
                </c:pt>
                <c:pt idx="11421">
                  <c:v>155</c:v>
                </c:pt>
                <c:pt idx="11422">
                  <c:v>155</c:v>
                </c:pt>
                <c:pt idx="11423">
                  <c:v>200</c:v>
                </c:pt>
                <c:pt idx="11424">
                  <c:v>155</c:v>
                </c:pt>
                <c:pt idx="11425">
                  <c:v>155</c:v>
                </c:pt>
                <c:pt idx="11426">
                  <c:v>200</c:v>
                </c:pt>
                <c:pt idx="11427">
                  <c:v>200</c:v>
                </c:pt>
                <c:pt idx="11428">
                  <c:v>200</c:v>
                </c:pt>
                <c:pt idx="11429">
                  <c:v>155</c:v>
                </c:pt>
                <c:pt idx="11430">
                  <c:v>155</c:v>
                </c:pt>
                <c:pt idx="11431">
                  <c:v>155</c:v>
                </c:pt>
                <c:pt idx="11432">
                  <c:v>155</c:v>
                </c:pt>
                <c:pt idx="11433">
                  <c:v>155</c:v>
                </c:pt>
                <c:pt idx="11434">
                  <c:v>155</c:v>
                </c:pt>
                <c:pt idx="11435">
                  <c:v>155</c:v>
                </c:pt>
                <c:pt idx="11436">
                  <c:v>200</c:v>
                </c:pt>
                <c:pt idx="11437">
                  <c:v>155</c:v>
                </c:pt>
                <c:pt idx="11438">
                  <c:v>155</c:v>
                </c:pt>
                <c:pt idx="11439">
                  <c:v>155</c:v>
                </c:pt>
                <c:pt idx="11440">
                  <c:v>155</c:v>
                </c:pt>
                <c:pt idx="11441">
                  <c:v>200</c:v>
                </c:pt>
                <c:pt idx="11442">
                  <c:v>200</c:v>
                </c:pt>
                <c:pt idx="11443">
                  <c:v>200</c:v>
                </c:pt>
                <c:pt idx="11444">
                  <c:v>155</c:v>
                </c:pt>
                <c:pt idx="11445">
                  <c:v>155</c:v>
                </c:pt>
                <c:pt idx="11446">
                  <c:v>155</c:v>
                </c:pt>
                <c:pt idx="11447">
                  <c:v>155</c:v>
                </c:pt>
                <c:pt idx="11448">
                  <c:v>155</c:v>
                </c:pt>
                <c:pt idx="11449">
                  <c:v>155</c:v>
                </c:pt>
                <c:pt idx="11450">
                  <c:v>155</c:v>
                </c:pt>
                <c:pt idx="11451">
                  <c:v>200</c:v>
                </c:pt>
                <c:pt idx="11452">
                  <c:v>155</c:v>
                </c:pt>
                <c:pt idx="11453">
                  <c:v>155</c:v>
                </c:pt>
                <c:pt idx="11454">
                  <c:v>155</c:v>
                </c:pt>
                <c:pt idx="11455">
                  <c:v>155</c:v>
                </c:pt>
                <c:pt idx="11456">
                  <c:v>200</c:v>
                </c:pt>
                <c:pt idx="11457">
                  <c:v>155</c:v>
                </c:pt>
                <c:pt idx="11458">
                  <c:v>145</c:v>
                </c:pt>
                <c:pt idx="11459">
                  <c:v>145</c:v>
                </c:pt>
                <c:pt idx="11460">
                  <c:v>145</c:v>
                </c:pt>
                <c:pt idx="11461">
                  <c:v>235</c:v>
                </c:pt>
                <c:pt idx="11462">
                  <c:v>145</c:v>
                </c:pt>
                <c:pt idx="11463">
                  <c:v>145</c:v>
                </c:pt>
                <c:pt idx="11464">
                  <c:v>145</c:v>
                </c:pt>
                <c:pt idx="11465">
                  <c:v>200</c:v>
                </c:pt>
                <c:pt idx="11466">
                  <c:v>145</c:v>
                </c:pt>
                <c:pt idx="11467">
                  <c:v>235</c:v>
                </c:pt>
                <c:pt idx="11468">
                  <c:v>200</c:v>
                </c:pt>
                <c:pt idx="11469">
                  <c:v>145</c:v>
                </c:pt>
                <c:pt idx="11470">
                  <c:v>145</c:v>
                </c:pt>
                <c:pt idx="11471">
                  <c:v>200</c:v>
                </c:pt>
                <c:pt idx="11472">
                  <c:v>145</c:v>
                </c:pt>
                <c:pt idx="11473">
                  <c:v>235</c:v>
                </c:pt>
                <c:pt idx="11474">
                  <c:v>200</c:v>
                </c:pt>
                <c:pt idx="11475">
                  <c:v>145</c:v>
                </c:pt>
                <c:pt idx="11476">
                  <c:v>145</c:v>
                </c:pt>
                <c:pt idx="11477">
                  <c:v>200</c:v>
                </c:pt>
                <c:pt idx="11478">
                  <c:v>145</c:v>
                </c:pt>
                <c:pt idx="11479">
                  <c:v>235</c:v>
                </c:pt>
                <c:pt idx="11480">
                  <c:v>200</c:v>
                </c:pt>
                <c:pt idx="11481">
                  <c:v>145</c:v>
                </c:pt>
                <c:pt idx="11482" formatCode="0">
                  <c:v>223.30935251798562</c:v>
                </c:pt>
                <c:pt idx="11483" formatCode="0">
                  <c:v>223.30935251798562</c:v>
                </c:pt>
                <c:pt idx="11484" formatCode="0">
                  <c:v>223.30935251798562</c:v>
                </c:pt>
                <c:pt idx="11485" formatCode="0">
                  <c:v>223.30935251798562</c:v>
                </c:pt>
                <c:pt idx="11486" formatCode="0">
                  <c:v>223.30935251798562</c:v>
                </c:pt>
                <c:pt idx="11487" formatCode="0">
                  <c:v>223.30935251798562</c:v>
                </c:pt>
                <c:pt idx="11488" formatCode="0">
                  <c:v>223.30935251798562</c:v>
                </c:pt>
                <c:pt idx="11489" formatCode="0">
                  <c:v>223.30935251798562</c:v>
                </c:pt>
                <c:pt idx="11490" formatCode="0">
                  <c:v>223.30935251798562</c:v>
                </c:pt>
                <c:pt idx="11491" formatCode="0">
                  <c:v>223.30935251798562</c:v>
                </c:pt>
                <c:pt idx="11492" formatCode="0">
                  <c:v>223.30935251798562</c:v>
                </c:pt>
                <c:pt idx="11493" formatCode="0">
                  <c:v>223.30935251798562</c:v>
                </c:pt>
                <c:pt idx="11494" formatCode="0">
                  <c:v>223.30935251798562</c:v>
                </c:pt>
                <c:pt idx="11495" formatCode="0">
                  <c:v>223.30935251798562</c:v>
                </c:pt>
                <c:pt idx="11496" formatCode="0">
                  <c:v>223.30935251798562</c:v>
                </c:pt>
                <c:pt idx="11497" formatCode="0">
                  <c:v>223.30935251798562</c:v>
                </c:pt>
                <c:pt idx="11498" formatCode="0">
                  <c:v>223.30935251798562</c:v>
                </c:pt>
                <c:pt idx="11499" formatCode="0">
                  <c:v>223.30935251798562</c:v>
                </c:pt>
                <c:pt idx="11500" formatCode="0">
                  <c:v>223.30935251798562</c:v>
                </c:pt>
                <c:pt idx="11501" formatCode="0">
                  <c:v>223.30935251798562</c:v>
                </c:pt>
                <c:pt idx="11502" formatCode="0">
                  <c:v>223.30935251798562</c:v>
                </c:pt>
                <c:pt idx="11503" formatCode="0">
                  <c:v>223.30935251798562</c:v>
                </c:pt>
                <c:pt idx="11504" formatCode="0">
                  <c:v>223.30935251798562</c:v>
                </c:pt>
                <c:pt idx="11505" formatCode="0">
                  <c:v>223.30935251798562</c:v>
                </c:pt>
                <c:pt idx="11506" formatCode="0">
                  <c:v>223.30935251798562</c:v>
                </c:pt>
                <c:pt idx="11507" formatCode="0">
                  <c:v>223.30935251798562</c:v>
                </c:pt>
                <c:pt idx="11508" formatCode="0">
                  <c:v>223.30935251798562</c:v>
                </c:pt>
                <c:pt idx="11509" formatCode="0">
                  <c:v>223.30935251798562</c:v>
                </c:pt>
                <c:pt idx="11510" formatCode="0">
                  <c:v>223.30935251798562</c:v>
                </c:pt>
                <c:pt idx="11511" formatCode="0">
                  <c:v>223.30935251798562</c:v>
                </c:pt>
                <c:pt idx="11512" formatCode="0">
                  <c:v>223.30935251798562</c:v>
                </c:pt>
                <c:pt idx="11513" formatCode="0">
                  <c:v>223.30935251798562</c:v>
                </c:pt>
                <c:pt idx="11514" formatCode="0">
                  <c:v>223.30935251798562</c:v>
                </c:pt>
                <c:pt idx="11515" formatCode="0">
                  <c:v>223.30935251798562</c:v>
                </c:pt>
                <c:pt idx="11516" formatCode="0">
                  <c:v>223.30935251798562</c:v>
                </c:pt>
                <c:pt idx="11517" formatCode="0">
                  <c:v>223.30935251798562</c:v>
                </c:pt>
                <c:pt idx="11518" formatCode="0">
                  <c:v>223.30935251798562</c:v>
                </c:pt>
                <c:pt idx="11519" formatCode="0">
                  <c:v>223.30935251798562</c:v>
                </c:pt>
                <c:pt idx="11520" formatCode="0">
                  <c:v>223.30935251798562</c:v>
                </c:pt>
                <c:pt idx="11521" formatCode="0">
                  <c:v>223.30935251798562</c:v>
                </c:pt>
                <c:pt idx="11522" formatCode="0">
                  <c:v>223.30935251798562</c:v>
                </c:pt>
                <c:pt idx="11523">
                  <c:v>188</c:v>
                </c:pt>
                <c:pt idx="11524">
                  <c:v>188</c:v>
                </c:pt>
                <c:pt idx="11525">
                  <c:v>188</c:v>
                </c:pt>
                <c:pt idx="11526">
                  <c:v>188</c:v>
                </c:pt>
                <c:pt idx="11527">
                  <c:v>188</c:v>
                </c:pt>
                <c:pt idx="11528">
                  <c:v>188</c:v>
                </c:pt>
                <c:pt idx="11529">
                  <c:v>188</c:v>
                </c:pt>
                <c:pt idx="11530">
                  <c:v>156</c:v>
                </c:pt>
                <c:pt idx="11531">
                  <c:v>275</c:v>
                </c:pt>
                <c:pt idx="11532">
                  <c:v>275</c:v>
                </c:pt>
                <c:pt idx="11533">
                  <c:v>275</c:v>
                </c:pt>
                <c:pt idx="11534">
                  <c:v>275</c:v>
                </c:pt>
                <c:pt idx="11535">
                  <c:v>275</c:v>
                </c:pt>
                <c:pt idx="11536">
                  <c:v>275</c:v>
                </c:pt>
                <c:pt idx="11537">
                  <c:v>275</c:v>
                </c:pt>
                <c:pt idx="11538">
                  <c:v>275</c:v>
                </c:pt>
                <c:pt idx="11539">
                  <c:v>275</c:v>
                </c:pt>
                <c:pt idx="11540">
                  <c:v>275</c:v>
                </c:pt>
                <c:pt idx="11541">
                  <c:v>275</c:v>
                </c:pt>
                <c:pt idx="11542">
                  <c:v>275</c:v>
                </c:pt>
                <c:pt idx="11543">
                  <c:v>275</c:v>
                </c:pt>
                <c:pt idx="11544">
                  <c:v>275</c:v>
                </c:pt>
                <c:pt idx="11545">
                  <c:v>275</c:v>
                </c:pt>
                <c:pt idx="11546">
                  <c:v>275</c:v>
                </c:pt>
                <c:pt idx="11547">
                  <c:v>275</c:v>
                </c:pt>
                <c:pt idx="11548">
                  <c:v>275</c:v>
                </c:pt>
                <c:pt idx="11549">
                  <c:v>275</c:v>
                </c:pt>
                <c:pt idx="11550">
                  <c:v>275</c:v>
                </c:pt>
                <c:pt idx="11551">
                  <c:v>275</c:v>
                </c:pt>
                <c:pt idx="11552">
                  <c:v>275</c:v>
                </c:pt>
                <c:pt idx="11553">
                  <c:v>275</c:v>
                </c:pt>
                <c:pt idx="11554">
                  <c:v>275</c:v>
                </c:pt>
                <c:pt idx="11555">
                  <c:v>275</c:v>
                </c:pt>
                <c:pt idx="11556">
                  <c:v>275</c:v>
                </c:pt>
                <c:pt idx="11557">
                  <c:v>275</c:v>
                </c:pt>
                <c:pt idx="11558">
                  <c:v>275</c:v>
                </c:pt>
                <c:pt idx="11559">
                  <c:v>275</c:v>
                </c:pt>
                <c:pt idx="11560">
                  <c:v>275</c:v>
                </c:pt>
                <c:pt idx="11561">
                  <c:v>275</c:v>
                </c:pt>
                <c:pt idx="11562">
                  <c:v>275</c:v>
                </c:pt>
                <c:pt idx="11563">
                  <c:v>120</c:v>
                </c:pt>
                <c:pt idx="11564">
                  <c:v>120</c:v>
                </c:pt>
                <c:pt idx="11565">
                  <c:v>120</c:v>
                </c:pt>
                <c:pt idx="11566">
                  <c:v>120</c:v>
                </c:pt>
                <c:pt idx="11567">
                  <c:v>197</c:v>
                </c:pt>
                <c:pt idx="11568">
                  <c:v>120</c:v>
                </c:pt>
                <c:pt idx="11569">
                  <c:v>120</c:v>
                </c:pt>
                <c:pt idx="11570">
                  <c:v>120</c:v>
                </c:pt>
                <c:pt idx="11571">
                  <c:v>120</c:v>
                </c:pt>
                <c:pt idx="11572">
                  <c:v>120</c:v>
                </c:pt>
                <c:pt idx="11573">
                  <c:v>197</c:v>
                </c:pt>
                <c:pt idx="11574">
                  <c:v>120</c:v>
                </c:pt>
                <c:pt idx="11575">
                  <c:v>120</c:v>
                </c:pt>
                <c:pt idx="11576">
                  <c:v>120</c:v>
                </c:pt>
                <c:pt idx="11577">
                  <c:v>197</c:v>
                </c:pt>
                <c:pt idx="11578">
                  <c:v>120</c:v>
                </c:pt>
                <c:pt idx="11579">
                  <c:v>120</c:v>
                </c:pt>
                <c:pt idx="11580">
                  <c:v>120</c:v>
                </c:pt>
                <c:pt idx="11581">
                  <c:v>120</c:v>
                </c:pt>
                <c:pt idx="11582">
                  <c:v>120</c:v>
                </c:pt>
                <c:pt idx="11583">
                  <c:v>120</c:v>
                </c:pt>
                <c:pt idx="11584">
                  <c:v>197</c:v>
                </c:pt>
                <c:pt idx="11585">
                  <c:v>120</c:v>
                </c:pt>
                <c:pt idx="11586">
                  <c:v>120</c:v>
                </c:pt>
                <c:pt idx="11587">
                  <c:v>120</c:v>
                </c:pt>
                <c:pt idx="11588">
                  <c:v>120</c:v>
                </c:pt>
                <c:pt idx="11589">
                  <c:v>120</c:v>
                </c:pt>
                <c:pt idx="11590">
                  <c:v>120</c:v>
                </c:pt>
                <c:pt idx="11591">
                  <c:v>197</c:v>
                </c:pt>
                <c:pt idx="11592">
                  <c:v>120</c:v>
                </c:pt>
                <c:pt idx="11593">
                  <c:v>120</c:v>
                </c:pt>
                <c:pt idx="11594">
                  <c:v>120</c:v>
                </c:pt>
                <c:pt idx="11595">
                  <c:v>120</c:v>
                </c:pt>
                <c:pt idx="11596">
                  <c:v>120</c:v>
                </c:pt>
                <c:pt idx="11597">
                  <c:v>120</c:v>
                </c:pt>
                <c:pt idx="11598">
                  <c:v>120</c:v>
                </c:pt>
                <c:pt idx="11599">
                  <c:v>120</c:v>
                </c:pt>
                <c:pt idx="11600">
                  <c:v>120</c:v>
                </c:pt>
                <c:pt idx="11601">
                  <c:v>120</c:v>
                </c:pt>
                <c:pt idx="11602">
                  <c:v>120</c:v>
                </c:pt>
                <c:pt idx="11603">
                  <c:v>120</c:v>
                </c:pt>
                <c:pt idx="11604">
                  <c:v>120</c:v>
                </c:pt>
                <c:pt idx="11605">
                  <c:v>120</c:v>
                </c:pt>
                <c:pt idx="11606">
                  <c:v>120</c:v>
                </c:pt>
                <c:pt idx="11607">
                  <c:v>120</c:v>
                </c:pt>
                <c:pt idx="11608">
                  <c:v>120</c:v>
                </c:pt>
                <c:pt idx="11609">
                  <c:v>120</c:v>
                </c:pt>
                <c:pt idx="11610">
                  <c:v>120</c:v>
                </c:pt>
                <c:pt idx="11611">
                  <c:v>120</c:v>
                </c:pt>
                <c:pt idx="11612">
                  <c:v>120</c:v>
                </c:pt>
                <c:pt idx="11613">
                  <c:v>287</c:v>
                </c:pt>
                <c:pt idx="11614">
                  <c:v>287</c:v>
                </c:pt>
                <c:pt idx="11615">
                  <c:v>287</c:v>
                </c:pt>
                <c:pt idx="11616">
                  <c:v>287</c:v>
                </c:pt>
                <c:pt idx="11617">
                  <c:v>287</c:v>
                </c:pt>
                <c:pt idx="11618">
                  <c:v>365</c:v>
                </c:pt>
                <c:pt idx="11619">
                  <c:v>290</c:v>
                </c:pt>
                <c:pt idx="11620">
                  <c:v>290</c:v>
                </c:pt>
                <c:pt idx="11621">
                  <c:v>290</c:v>
                </c:pt>
                <c:pt idx="11622">
                  <c:v>290</c:v>
                </c:pt>
                <c:pt idx="11623">
                  <c:v>290</c:v>
                </c:pt>
                <c:pt idx="11624">
                  <c:v>365</c:v>
                </c:pt>
                <c:pt idx="11625">
                  <c:v>287</c:v>
                </c:pt>
                <c:pt idx="11626">
                  <c:v>287</c:v>
                </c:pt>
                <c:pt idx="11627">
                  <c:v>287</c:v>
                </c:pt>
                <c:pt idx="11628">
                  <c:v>287</c:v>
                </c:pt>
                <c:pt idx="11629">
                  <c:v>287</c:v>
                </c:pt>
                <c:pt idx="11630">
                  <c:v>365</c:v>
                </c:pt>
                <c:pt idx="11631">
                  <c:v>287</c:v>
                </c:pt>
                <c:pt idx="11632">
                  <c:v>287</c:v>
                </c:pt>
                <c:pt idx="11633">
                  <c:v>287</c:v>
                </c:pt>
                <c:pt idx="11634">
                  <c:v>287</c:v>
                </c:pt>
                <c:pt idx="11635">
                  <c:v>287</c:v>
                </c:pt>
                <c:pt idx="11636">
                  <c:v>365</c:v>
                </c:pt>
                <c:pt idx="11637">
                  <c:v>287</c:v>
                </c:pt>
                <c:pt idx="11638">
                  <c:v>287</c:v>
                </c:pt>
                <c:pt idx="11639">
                  <c:v>287</c:v>
                </c:pt>
                <c:pt idx="11640">
                  <c:v>287</c:v>
                </c:pt>
                <c:pt idx="11641">
                  <c:v>287</c:v>
                </c:pt>
                <c:pt idx="11642">
                  <c:v>365</c:v>
                </c:pt>
                <c:pt idx="11643">
                  <c:v>287</c:v>
                </c:pt>
                <c:pt idx="11644">
                  <c:v>287</c:v>
                </c:pt>
                <c:pt idx="11645">
                  <c:v>287</c:v>
                </c:pt>
                <c:pt idx="11646">
                  <c:v>287</c:v>
                </c:pt>
                <c:pt idx="11647">
                  <c:v>287</c:v>
                </c:pt>
                <c:pt idx="11648">
                  <c:v>365</c:v>
                </c:pt>
                <c:pt idx="11649">
                  <c:v>262</c:v>
                </c:pt>
                <c:pt idx="11650">
                  <c:v>262</c:v>
                </c:pt>
                <c:pt idx="11651">
                  <c:v>262</c:v>
                </c:pt>
                <c:pt idx="11652">
                  <c:v>262</c:v>
                </c:pt>
                <c:pt idx="11653">
                  <c:v>262</c:v>
                </c:pt>
                <c:pt idx="11654">
                  <c:v>355</c:v>
                </c:pt>
                <c:pt idx="11655">
                  <c:v>262</c:v>
                </c:pt>
                <c:pt idx="11656">
                  <c:v>262</c:v>
                </c:pt>
                <c:pt idx="11657">
                  <c:v>355</c:v>
                </c:pt>
                <c:pt idx="11658">
                  <c:v>262</c:v>
                </c:pt>
                <c:pt idx="11659">
                  <c:v>262</c:v>
                </c:pt>
                <c:pt idx="11660">
                  <c:v>262</c:v>
                </c:pt>
                <c:pt idx="11661">
                  <c:v>262</c:v>
                </c:pt>
                <c:pt idx="11662">
                  <c:v>262</c:v>
                </c:pt>
                <c:pt idx="11663">
                  <c:v>355</c:v>
                </c:pt>
                <c:pt idx="11664">
                  <c:v>262</c:v>
                </c:pt>
                <c:pt idx="11665">
                  <c:v>355</c:v>
                </c:pt>
                <c:pt idx="11666">
                  <c:v>262</c:v>
                </c:pt>
                <c:pt idx="11667">
                  <c:v>355</c:v>
                </c:pt>
                <c:pt idx="11668">
                  <c:v>262</c:v>
                </c:pt>
                <c:pt idx="11669">
                  <c:v>262</c:v>
                </c:pt>
                <c:pt idx="11670">
                  <c:v>262</c:v>
                </c:pt>
                <c:pt idx="11671">
                  <c:v>262</c:v>
                </c:pt>
                <c:pt idx="11672">
                  <c:v>355</c:v>
                </c:pt>
                <c:pt idx="11673">
                  <c:v>262</c:v>
                </c:pt>
                <c:pt idx="11674">
                  <c:v>355</c:v>
                </c:pt>
                <c:pt idx="11675">
                  <c:v>262</c:v>
                </c:pt>
                <c:pt idx="11676">
                  <c:v>262</c:v>
                </c:pt>
                <c:pt idx="11677">
                  <c:v>262</c:v>
                </c:pt>
                <c:pt idx="11678">
                  <c:v>262</c:v>
                </c:pt>
                <c:pt idx="11679">
                  <c:v>262</c:v>
                </c:pt>
                <c:pt idx="11680">
                  <c:v>275</c:v>
                </c:pt>
                <c:pt idx="11681">
                  <c:v>275</c:v>
                </c:pt>
                <c:pt idx="11682">
                  <c:v>275</c:v>
                </c:pt>
                <c:pt idx="11683">
                  <c:v>275</c:v>
                </c:pt>
                <c:pt idx="11684">
                  <c:v>275</c:v>
                </c:pt>
                <c:pt idx="11685">
                  <c:v>275</c:v>
                </c:pt>
                <c:pt idx="11686">
                  <c:v>275</c:v>
                </c:pt>
                <c:pt idx="11687">
                  <c:v>275</c:v>
                </c:pt>
                <c:pt idx="11688">
                  <c:v>275</c:v>
                </c:pt>
                <c:pt idx="11689">
                  <c:v>275</c:v>
                </c:pt>
                <c:pt idx="11690">
                  <c:v>275</c:v>
                </c:pt>
                <c:pt idx="11691">
                  <c:v>275</c:v>
                </c:pt>
                <c:pt idx="11692">
                  <c:v>275</c:v>
                </c:pt>
                <c:pt idx="11693">
                  <c:v>275</c:v>
                </c:pt>
                <c:pt idx="11694">
                  <c:v>275</c:v>
                </c:pt>
                <c:pt idx="11695">
                  <c:v>275</c:v>
                </c:pt>
                <c:pt idx="11696">
                  <c:v>275</c:v>
                </c:pt>
                <c:pt idx="11697">
                  <c:v>275</c:v>
                </c:pt>
                <c:pt idx="11698">
                  <c:v>275</c:v>
                </c:pt>
                <c:pt idx="11699">
                  <c:v>275</c:v>
                </c:pt>
                <c:pt idx="11700">
                  <c:v>275</c:v>
                </c:pt>
                <c:pt idx="11701">
                  <c:v>275</c:v>
                </c:pt>
                <c:pt idx="11702">
                  <c:v>275</c:v>
                </c:pt>
                <c:pt idx="11703">
                  <c:v>275</c:v>
                </c:pt>
                <c:pt idx="11704">
                  <c:v>275</c:v>
                </c:pt>
                <c:pt idx="11705">
                  <c:v>275</c:v>
                </c:pt>
                <c:pt idx="11706">
                  <c:v>275</c:v>
                </c:pt>
                <c:pt idx="11707">
                  <c:v>275</c:v>
                </c:pt>
                <c:pt idx="11708">
                  <c:v>275</c:v>
                </c:pt>
                <c:pt idx="11709">
                  <c:v>275</c:v>
                </c:pt>
                <c:pt idx="11710">
                  <c:v>275</c:v>
                </c:pt>
                <c:pt idx="11711">
                  <c:v>275</c:v>
                </c:pt>
                <c:pt idx="11712">
                  <c:v>275</c:v>
                </c:pt>
                <c:pt idx="11713">
                  <c:v>275</c:v>
                </c:pt>
                <c:pt idx="11714">
                  <c:v>275</c:v>
                </c:pt>
                <c:pt idx="11715">
                  <c:v>275</c:v>
                </c:pt>
                <c:pt idx="11716">
                  <c:v>275</c:v>
                </c:pt>
                <c:pt idx="11717">
                  <c:v>275</c:v>
                </c:pt>
                <c:pt idx="11718">
                  <c:v>275</c:v>
                </c:pt>
                <c:pt idx="11719">
                  <c:v>275</c:v>
                </c:pt>
                <c:pt idx="11720">
                  <c:v>275</c:v>
                </c:pt>
                <c:pt idx="11721">
                  <c:v>275</c:v>
                </c:pt>
                <c:pt idx="11722">
                  <c:v>275</c:v>
                </c:pt>
                <c:pt idx="11723">
                  <c:v>275</c:v>
                </c:pt>
                <c:pt idx="11724">
                  <c:v>275</c:v>
                </c:pt>
                <c:pt idx="11725">
                  <c:v>275</c:v>
                </c:pt>
                <c:pt idx="11726">
                  <c:v>275</c:v>
                </c:pt>
                <c:pt idx="11727">
                  <c:v>275</c:v>
                </c:pt>
                <c:pt idx="11728">
                  <c:v>275</c:v>
                </c:pt>
                <c:pt idx="11729">
                  <c:v>275</c:v>
                </c:pt>
                <c:pt idx="11730">
                  <c:v>275</c:v>
                </c:pt>
                <c:pt idx="11731">
                  <c:v>275</c:v>
                </c:pt>
                <c:pt idx="11732">
                  <c:v>275</c:v>
                </c:pt>
                <c:pt idx="11733">
                  <c:v>275</c:v>
                </c:pt>
                <c:pt idx="11734">
                  <c:v>275</c:v>
                </c:pt>
                <c:pt idx="11735">
                  <c:v>275</c:v>
                </c:pt>
                <c:pt idx="11736">
                  <c:v>275</c:v>
                </c:pt>
                <c:pt idx="11737">
                  <c:v>275</c:v>
                </c:pt>
                <c:pt idx="11738">
                  <c:v>275</c:v>
                </c:pt>
                <c:pt idx="11739">
                  <c:v>275</c:v>
                </c:pt>
                <c:pt idx="11740">
                  <c:v>275</c:v>
                </c:pt>
                <c:pt idx="11741">
                  <c:v>275</c:v>
                </c:pt>
                <c:pt idx="11742">
                  <c:v>275</c:v>
                </c:pt>
                <c:pt idx="11743">
                  <c:v>275</c:v>
                </c:pt>
                <c:pt idx="11744">
                  <c:v>275</c:v>
                </c:pt>
                <c:pt idx="11745">
                  <c:v>275</c:v>
                </c:pt>
                <c:pt idx="11746">
                  <c:v>275</c:v>
                </c:pt>
                <c:pt idx="11747">
                  <c:v>275</c:v>
                </c:pt>
                <c:pt idx="11748">
                  <c:v>275</c:v>
                </c:pt>
                <c:pt idx="11749">
                  <c:v>275</c:v>
                </c:pt>
                <c:pt idx="11750">
                  <c:v>275</c:v>
                </c:pt>
                <c:pt idx="11751">
                  <c:v>275</c:v>
                </c:pt>
                <c:pt idx="11752">
                  <c:v>162</c:v>
                </c:pt>
                <c:pt idx="11753">
                  <c:v>162</c:v>
                </c:pt>
                <c:pt idx="11754">
                  <c:v>162</c:v>
                </c:pt>
                <c:pt idx="11755">
                  <c:v>162</c:v>
                </c:pt>
                <c:pt idx="11756">
                  <c:v>162</c:v>
                </c:pt>
                <c:pt idx="11757">
                  <c:v>162</c:v>
                </c:pt>
                <c:pt idx="11758">
                  <c:v>162</c:v>
                </c:pt>
                <c:pt idx="11759">
                  <c:v>162</c:v>
                </c:pt>
                <c:pt idx="11760">
                  <c:v>169</c:v>
                </c:pt>
                <c:pt idx="11761">
                  <c:v>169</c:v>
                </c:pt>
                <c:pt idx="11762">
                  <c:v>169</c:v>
                </c:pt>
                <c:pt idx="11763">
                  <c:v>169</c:v>
                </c:pt>
                <c:pt idx="11764">
                  <c:v>169</c:v>
                </c:pt>
                <c:pt idx="11765">
                  <c:v>169</c:v>
                </c:pt>
                <c:pt idx="11766">
                  <c:v>169</c:v>
                </c:pt>
                <c:pt idx="11767">
                  <c:v>169</c:v>
                </c:pt>
                <c:pt idx="11768">
                  <c:v>375</c:v>
                </c:pt>
                <c:pt idx="11769">
                  <c:v>375</c:v>
                </c:pt>
                <c:pt idx="11770">
                  <c:v>400</c:v>
                </c:pt>
                <c:pt idx="11771">
                  <c:v>375</c:v>
                </c:pt>
                <c:pt idx="11772">
                  <c:v>375</c:v>
                </c:pt>
                <c:pt idx="11773">
                  <c:v>400</c:v>
                </c:pt>
                <c:pt idx="11774">
                  <c:v>375</c:v>
                </c:pt>
                <c:pt idx="11775">
                  <c:v>375</c:v>
                </c:pt>
                <c:pt idx="11776">
                  <c:v>400</c:v>
                </c:pt>
                <c:pt idx="11777">
                  <c:v>375</c:v>
                </c:pt>
                <c:pt idx="11778">
                  <c:v>375</c:v>
                </c:pt>
                <c:pt idx="11779">
                  <c:v>400</c:v>
                </c:pt>
                <c:pt idx="11780">
                  <c:v>188</c:v>
                </c:pt>
                <c:pt idx="11781">
                  <c:v>275</c:v>
                </c:pt>
                <c:pt idx="11782">
                  <c:v>275</c:v>
                </c:pt>
                <c:pt idx="11783">
                  <c:v>275</c:v>
                </c:pt>
                <c:pt idx="11784">
                  <c:v>275</c:v>
                </c:pt>
                <c:pt idx="11785">
                  <c:v>275</c:v>
                </c:pt>
                <c:pt idx="11786">
                  <c:v>275</c:v>
                </c:pt>
                <c:pt idx="11787">
                  <c:v>275</c:v>
                </c:pt>
                <c:pt idx="11788">
                  <c:v>275</c:v>
                </c:pt>
                <c:pt idx="11789">
                  <c:v>275</c:v>
                </c:pt>
                <c:pt idx="11790">
                  <c:v>275</c:v>
                </c:pt>
                <c:pt idx="11791">
                  <c:v>275</c:v>
                </c:pt>
                <c:pt idx="11792">
                  <c:v>275</c:v>
                </c:pt>
                <c:pt idx="11793">
                  <c:v>275</c:v>
                </c:pt>
                <c:pt idx="11794">
                  <c:v>275</c:v>
                </c:pt>
                <c:pt idx="11795">
                  <c:v>275</c:v>
                </c:pt>
                <c:pt idx="11796">
                  <c:v>275</c:v>
                </c:pt>
                <c:pt idx="11797">
                  <c:v>275</c:v>
                </c:pt>
                <c:pt idx="11798">
                  <c:v>275</c:v>
                </c:pt>
                <c:pt idx="11799">
                  <c:v>275</c:v>
                </c:pt>
                <c:pt idx="11800">
                  <c:v>275</c:v>
                </c:pt>
                <c:pt idx="11801">
                  <c:v>275</c:v>
                </c:pt>
                <c:pt idx="11802">
                  <c:v>275</c:v>
                </c:pt>
                <c:pt idx="11803">
                  <c:v>275</c:v>
                </c:pt>
                <c:pt idx="11804">
                  <c:v>275</c:v>
                </c:pt>
                <c:pt idx="11805">
                  <c:v>275</c:v>
                </c:pt>
                <c:pt idx="11806">
                  <c:v>275</c:v>
                </c:pt>
                <c:pt idx="11807">
                  <c:v>275</c:v>
                </c:pt>
                <c:pt idx="11808">
                  <c:v>275</c:v>
                </c:pt>
                <c:pt idx="11809">
                  <c:v>275</c:v>
                </c:pt>
                <c:pt idx="11810">
                  <c:v>275</c:v>
                </c:pt>
                <c:pt idx="11811">
                  <c:v>275</c:v>
                </c:pt>
                <c:pt idx="11812">
                  <c:v>275</c:v>
                </c:pt>
                <c:pt idx="11813">
                  <c:v>275</c:v>
                </c:pt>
                <c:pt idx="11814">
                  <c:v>275</c:v>
                </c:pt>
                <c:pt idx="11815">
                  <c:v>275</c:v>
                </c:pt>
                <c:pt idx="11816">
                  <c:v>275</c:v>
                </c:pt>
                <c:pt idx="11817">
                  <c:v>275</c:v>
                </c:pt>
                <c:pt idx="11818">
                  <c:v>275</c:v>
                </c:pt>
                <c:pt idx="11819">
                  <c:v>275</c:v>
                </c:pt>
                <c:pt idx="11820">
                  <c:v>275</c:v>
                </c:pt>
                <c:pt idx="11821">
                  <c:v>275</c:v>
                </c:pt>
                <c:pt idx="11822">
                  <c:v>275</c:v>
                </c:pt>
                <c:pt idx="11823">
                  <c:v>275</c:v>
                </c:pt>
                <c:pt idx="11824">
                  <c:v>275</c:v>
                </c:pt>
                <c:pt idx="11825">
                  <c:v>275</c:v>
                </c:pt>
                <c:pt idx="11826">
                  <c:v>275</c:v>
                </c:pt>
                <c:pt idx="11827">
                  <c:v>275</c:v>
                </c:pt>
                <c:pt idx="11828">
                  <c:v>275</c:v>
                </c:pt>
                <c:pt idx="11829">
                  <c:v>275</c:v>
                </c:pt>
                <c:pt idx="11830">
                  <c:v>275</c:v>
                </c:pt>
                <c:pt idx="11831">
                  <c:v>275</c:v>
                </c:pt>
                <c:pt idx="11832">
                  <c:v>275</c:v>
                </c:pt>
                <c:pt idx="11833">
                  <c:v>275</c:v>
                </c:pt>
                <c:pt idx="11834">
                  <c:v>275</c:v>
                </c:pt>
                <c:pt idx="11835">
                  <c:v>275</c:v>
                </c:pt>
                <c:pt idx="11836">
                  <c:v>275</c:v>
                </c:pt>
                <c:pt idx="11837">
                  <c:v>275</c:v>
                </c:pt>
                <c:pt idx="11838">
                  <c:v>275</c:v>
                </c:pt>
                <c:pt idx="11839">
                  <c:v>252</c:v>
                </c:pt>
                <c:pt idx="11840">
                  <c:v>365</c:v>
                </c:pt>
                <c:pt idx="11841">
                  <c:v>365</c:v>
                </c:pt>
                <c:pt idx="11842">
                  <c:v>365</c:v>
                </c:pt>
                <c:pt idx="11843">
                  <c:v>255</c:v>
                </c:pt>
                <c:pt idx="11844">
                  <c:v>252</c:v>
                </c:pt>
                <c:pt idx="11845">
                  <c:v>365</c:v>
                </c:pt>
                <c:pt idx="11846">
                  <c:v>365</c:v>
                </c:pt>
                <c:pt idx="11847">
                  <c:v>365</c:v>
                </c:pt>
                <c:pt idx="11848">
                  <c:v>365</c:v>
                </c:pt>
                <c:pt idx="11849">
                  <c:v>420</c:v>
                </c:pt>
                <c:pt idx="11850">
                  <c:v>311</c:v>
                </c:pt>
                <c:pt idx="11851">
                  <c:v>365</c:v>
                </c:pt>
                <c:pt idx="11852">
                  <c:v>420</c:v>
                </c:pt>
                <c:pt idx="11853">
                  <c:v>311</c:v>
                </c:pt>
                <c:pt idx="11854">
                  <c:v>365</c:v>
                </c:pt>
                <c:pt idx="11855">
                  <c:v>420</c:v>
                </c:pt>
                <c:pt idx="11856">
                  <c:v>311</c:v>
                </c:pt>
                <c:pt idx="11857">
                  <c:v>365</c:v>
                </c:pt>
                <c:pt idx="11858">
                  <c:v>420</c:v>
                </c:pt>
                <c:pt idx="11859">
                  <c:v>311</c:v>
                </c:pt>
                <c:pt idx="11860">
                  <c:v>365</c:v>
                </c:pt>
                <c:pt idx="11861">
                  <c:v>420</c:v>
                </c:pt>
                <c:pt idx="11862">
                  <c:v>365</c:v>
                </c:pt>
                <c:pt idx="11863">
                  <c:v>420</c:v>
                </c:pt>
                <c:pt idx="11864">
                  <c:v>365</c:v>
                </c:pt>
                <c:pt idx="11865">
                  <c:v>420</c:v>
                </c:pt>
                <c:pt idx="11866">
                  <c:v>365</c:v>
                </c:pt>
                <c:pt idx="11867">
                  <c:v>420</c:v>
                </c:pt>
                <c:pt idx="11868">
                  <c:v>285</c:v>
                </c:pt>
                <c:pt idx="11869">
                  <c:v>285</c:v>
                </c:pt>
                <c:pt idx="11870">
                  <c:v>355</c:v>
                </c:pt>
                <c:pt idx="11871">
                  <c:v>310</c:v>
                </c:pt>
                <c:pt idx="11872">
                  <c:v>310</c:v>
                </c:pt>
                <c:pt idx="11873">
                  <c:v>355</c:v>
                </c:pt>
                <c:pt idx="11874">
                  <c:v>285</c:v>
                </c:pt>
                <c:pt idx="11875">
                  <c:v>355</c:v>
                </c:pt>
                <c:pt idx="11876">
                  <c:v>310</c:v>
                </c:pt>
                <c:pt idx="11877">
                  <c:v>355</c:v>
                </c:pt>
                <c:pt idx="11878">
                  <c:v>355</c:v>
                </c:pt>
                <c:pt idx="11879">
                  <c:v>285</c:v>
                </c:pt>
                <c:pt idx="11880">
                  <c:v>355</c:v>
                </c:pt>
                <c:pt idx="11881">
                  <c:v>310</c:v>
                </c:pt>
                <c:pt idx="11882">
                  <c:v>355</c:v>
                </c:pt>
                <c:pt idx="11883">
                  <c:v>355</c:v>
                </c:pt>
                <c:pt idx="11884">
                  <c:v>285</c:v>
                </c:pt>
                <c:pt idx="11885">
                  <c:v>285</c:v>
                </c:pt>
                <c:pt idx="11886">
                  <c:v>355</c:v>
                </c:pt>
                <c:pt idx="11887">
                  <c:v>310</c:v>
                </c:pt>
                <c:pt idx="11888">
                  <c:v>310</c:v>
                </c:pt>
                <c:pt idx="11889">
                  <c:v>285</c:v>
                </c:pt>
                <c:pt idx="11890">
                  <c:v>355</c:v>
                </c:pt>
                <c:pt idx="11891">
                  <c:v>310</c:v>
                </c:pt>
                <c:pt idx="11892">
                  <c:v>355</c:v>
                </c:pt>
                <c:pt idx="11893">
                  <c:v>285</c:v>
                </c:pt>
                <c:pt idx="11894">
                  <c:v>355</c:v>
                </c:pt>
                <c:pt idx="11895">
                  <c:v>310</c:v>
                </c:pt>
                <c:pt idx="11896">
                  <c:v>355</c:v>
                </c:pt>
                <c:pt idx="11897">
                  <c:v>285</c:v>
                </c:pt>
                <c:pt idx="11898">
                  <c:v>285</c:v>
                </c:pt>
                <c:pt idx="11899">
                  <c:v>285</c:v>
                </c:pt>
                <c:pt idx="11900">
                  <c:v>285</c:v>
                </c:pt>
                <c:pt idx="11901">
                  <c:v>285</c:v>
                </c:pt>
                <c:pt idx="11902">
                  <c:v>355</c:v>
                </c:pt>
                <c:pt idx="11903">
                  <c:v>285</c:v>
                </c:pt>
                <c:pt idx="11904">
                  <c:v>285</c:v>
                </c:pt>
                <c:pt idx="11905">
                  <c:v>355</c:v>
                </c:pt>
                <c:pt idx="11906">
                  <c:v>355</c:v>
                </c:pt>
                <c:pt idx="11907">
                  <c:v>355</c:v>
                </c:pt>
                <c:pt idx="11908">
                  <c:v>355</c:v>
                </c:pt>
                <c:pt idx="11909">
                  <c:v>355</c:v>
                </c:pt>
                <c:pt idx="11910">
                  <c:v>285</c:v>
                </c:pt>
                <c:pt idx="11911">
                  <c:v>355</c:v>
                </c:pt>
                <c:pt idx="11912">
                  <c:v>285</c:v>
                </c:pt>
                <c:pt idx="11913">
                  <c:v>285</c:v>
                </c:pt>
                <c:pt idx="11914">
                  <c:v>285</c:v>
                </c:pt>
                <c:pt idx="11915">
                  <c:v>285</c:v>
                </c:pt>
                <c:pt idx="11916">
                  <c:v>285</c:v>
                </c:pt>
                <c:pt idx="11917">
                  <c:v>355</c:v>
                </c:pt>
                <c:pt idx="11918">
                  <c:v>285</c:v>
                </c:pt>
                <c:pt idx="11919">
                  <c:v>285</c:v>
                </c:pt>
                <c:pt idx="11920">
                  <c:v>355</c:v>
                </c:pt>
                <c:pt idx="11921">
                  <c:v>285</c:v>
                </c:pt>
                <c:pt idx="11922">
                  <c:v>355</c:v>
                </c:pt>
                <c:pt idx="11923">
                  <c:v>285</c:v>
                </c:pt>
                <c:pt idx="11924">
                  <c:v>285</c:v>
                </c:pt>
                <c:pt idx="11925">
                  <c:v>285</c:v>
                </c:pt>
                <c:pt idx="11926">
                  <c:v>285</c:v>
                </c:pt>
                <c:pt idx="11927">
                  <c:v>285</c:v>
                </c:pt>
                <c:pt idx="11928">
                  <c:v>355</c:v>
                </c:pt>
                <c:pt idx="11929">
                  <c:v>285</c:v>
                </c:pt>
                <c:pt idx="11930">
                  <c:v>285</c:v>
                </c:pt>
                <c:pt idx="11931">
                  <c:v>355</c:v>
                </c:pt>
                <c:pt idx="11932">
                  <c:v>355</c:v>
                </c:pt>
                <c:pt idx="11933">
                  <c:v>355</c:v>
                </c:pt>
                <c:pt idx="11934">
                  <c:v>355</c:v>
                </c:pt>
                <c:pt idx="11935">
                  <c:v>355</c:v>
                </c:pt>
                <c:pt idx="11936">
                  <c:v>285</c:v>
                </c:pt>
                <c:pt idx="11937">
                  <c:v>355</c:v>
                </c:pt>
                <c:pt idx="11938">
                  <c:v>285</c:v>
                </c:pt>
                <c:pt idx="11939">
                  <c:v>285</c:v>
                </c:pt>
                <c:pt idx="11940">
                  <c:v>285</c:v>
                </c:pt>
                <c:pt idx="11941">
                  <c:v>285</c:v>
                </c:pt>
                <c:pt idx="11942">
                  <c:v>285</c:v>
                </c:pt>
                <c:pt idx="11943">
                  <c:v>355</c:v>
                </c:pt>
                <c:pt idx="11944">
                  <c:v>285</c:v>
                </c:pt>
                <c:pt idx="11945">
                  <c:v>285</c:v>
                </c:pt>
                <c:pt idx="11946">
                  <c:v>355</c:v>
                </c:pt>
                <c:pt idx="11947">
                  <c:v>285</c:v>
                </c:pt>
                <c:pt idx="11948">
                  <c:v>355</c:v>
                </c:pt>
                <c:pt idx="11949">
                  <c:v>285</c:v>
                </c:pt>
                <c:pt idx="11950">
                  <c:v>285</c:v>
                </c:pt>
                <c:pt idx="11951">
                  <c:v>285</c:v>
                </c:pt>
                <c:pt idx="11952">
                  <c:v>285</c:v>
                </c:pt>
                <c:pt idx="11953">
                  <c:v>285</c:v>
                </c:pt>
                <c:pt idx="11954">
                  <c:v>355</c:v>
                </c:pt>
                <c:pt idx="11955">
                  <c:v>285</c:v>
                </c:pt>
                <c:pt idx="11956">
                  <c:v>285</c:v>
                </c:pt>
                <c:pt idx="11957">
                  <c:v>355</c:v>
                </c:pt>
                <c:pt idx="11958">
                  <c:v>285</c:v>
                </c:pt>
                <c:pt idx="11959">
                  <c:v>355</c:v>
                </c:pt>
                <c:pt idx="11960">
                  <c:v>285</c:v>
                </c:pt>
                <c:pt idx="11961">
                  <c:v>355</c:v>
                </c:pt>
                <c:pt idx="11962">
                  <c:v>285</c:v>
                </c:pt>
                <c:pt idx="11963">
                  <c:v>355</c:v>
                </c:pt>
                <c:pt idx="11964">
                  <c:v>285</c:v>
                </c:pt>
                <c:pt idx="11965">
                  <c:v>285</c:v>
                </c:pt>
                <c:pt idx="11966">
                  <c:v>285</c:v>
                </c:pt>
                <c:pt idx="11967">
                  <c:v>285</c:v>
                </c:pt>
                <c:pt idx="11968">
                  <c:v>285</c:v>
                </c:pt>
                <c:pt idx="11969">
                  <c:v>355</c:v>
                </c:pt>
                <c:pt idx="11970">
                  <c:v>285</c:v>
                </c:pt>
                <c:pt idx="11971">
                  <c:v>285</c:v>
                </c:pt>
                <c:pt idx="11972">
                  <c:v>355</c:v>
                </c:pt>
                <c:pt idx="11973">
                  <c:v>285</c:v>
                </c:pt>
                <c:pt idx="11974">
                  <c:v>355</c:v>
                </c:pt>
                <c:pt idx="11975">
                  <c:v>285</c:v>
                </c:pt>
                <c:pt idx="11976">
                  <c:v>355</c:v>
                </c:pt>
                <c:pt idx="11977">
                  <c:v>285</c:v>
                </c:pt>
                <c:pt idx="11978">
                  <c:v>355</c:v>
                </c:pt>
                <c:pt idx="11979">
                  <c:v>285</c:v>
                </c:pt>
                <c:pt idx="11980">
                  <c:v>285</c:v>
                </c:pt>
                <c:pt idx="11981">
                  <c:v>285</c:v>
                </c:pt>
                <c:pt idx="11982">
                  <c:v>285</c:v>
                </c:pt>
                <c:pt idx="11983">
                  <c:v>285</c:v>
                </c:pt>
                <c:pt idx="11984">
                  <c:v>355</c:v>
                </c:pt>
                <c:pt idx="11985">
                  <c:v>285</c:v>
                </c:pt>
                <c:pt idx="11986">
                  <c:v>285</c:v>
                </c:pt>
                <c:pt idx="11987">
                  <c:v>355</c:v>
                </c:pt>
                <c:pt idx="11988">
                  <c:v>285</c:v>
                </c:pt>
                <c:pt idx="11989">
                  <c:v>355</c:v>
                </c:pt>
                <c:pt idx="11990">
                  <c:v>285</c:v>
                </c:pt>
                <c:pt idx="11991">
                  <c:v>355</c:v>
                </c:pt>
                <c:pt idx="11992">
                  <c:v>285</c:v>
                </c:pt>
                <c:pt idx="11993">
                  <c:v>355</c:v>
                </c:pt>
                <c:pt idx="11994">
                  <c:v>285</c:v>
                </c:pt>
                <c:pt idx="11995">
                  <c:v>285</c:v>
                </c:pt>
                <c:pt idx="11996">
                  <c:v>285</c:v>
                </c:pt>
                <c:pt idx="11997">
                  <c:v>285</c:v>
                </c:pt>
                <c:pt idx="11998">
                  <c:v>285</c:v>
                </c:pt>
                <c:pt idx="11999">
                  <c:v>355</c:v>
                </c:pt>
                <c:pt idx="12000">
                  <c:v>285</c:v>
                </c:pt>
                <c:pt idx="12001">
                  <c:v>285</c:v>
                </c:pt>
                <c:pt idx="12002">
                  <c:v>355</c:v>
                </c:pt>
                <c:pt idx="12003">
                  <c:v>285</c:v>
                </c:pt>
                <c:pt idx="12004">
                  <c:v>355</c:v>
                </c:pt>
                <c:pt idx="12005">
                  <c:v>285</c:v>
                </c:pt>
                <c:pt idx="12006">
                  <c:v>355</c:v>
                </c:pt>
                <c:pt idx="12007">
                  <c:v>285</c:v>
                </c:pt>
                <c:pt idx="12008">
                  <c:v>355</c:v>
                </c:pt>
                <c:pt idx="12009">
                  <c:v>403</c:v>
                </c:pt>
                <c:pt idx="12010">
                  <c:v>403</c:v>
                </c:pt>
                <c:pt idx="12011">
                  <c:v>195</c:v>
                </c:pt>
                <c:pt idx="12012">
                  <c:v>302</c:v>
                </c:pt>
                <c:pt idx="12013">
                  <c:v>195</c:v>
                </c:pt>
                <c:pt idx="12014">
                  <c:v>302</c:v>
                </c:pt>
                <c:pt idx="12015">
                  <c:v>315</c:v>
                </c:pt>
                <c:pt idx="12016">
                  <c:v>315</c:v>
                </c:pt>
                <c:pt idx="12017">
                  <c:v>315</c:v>
                </c:pt>
                <c:pt idx="12018">
                  <c:v>302</c:v>
                </c:pt>
                <c:pt idx="12019">
                  <c:v>315</c:v>
                </c:pt>
                <c:pt idx="12020">
                  <c:v>302</c:v>
                </c:pt>
                <c:pt idx="12021">
                  <c:v>302</c:v>
                </c:pt>
                <c:pt idx="12022">
                  <c:v>302</c:v>
                </c:pt>
                <c:pt idx="12023">
                  <c:v>315</c:v>
                </c:pt>
                <c:pt idx="12024">
                  <c:v>302</c:v>
                </c:pt>
                <c:pt idx="12025">
                  <c:v>302</c:v>
                </c:pt>
                <c:pt idx="12026">
                  <c:v>195</c:v>
                </c:pt>
                <c:pt idx="12027">
                  <c:v>302</c:v>
                </c:pt>
                <c:pt idx="12028">
                  <c:v>195</c:v>
                </c:pt>
                <c:pt idx="12029">
                  <c:v>302</c:v>
                </c:pt>
                <c:pt idx="12030">
                  <c:v>315</c:v>
                </c:pt>
                <c:pt idx="12031">
                  <c:v>315</c:v>
                </c:pt>
                <c:pt idx="12032">
                  <c:v>315</c:v>
                </c:pt>
                <c:pt idx="12033">
                  <c:v>195</c:v>
                </c:pt>
                <c:pt idx="12034">
                  <c:v>315</c:v>
                </c:pt>
                <c:pt idx="12035">
                  <c:v>302</c:v>
                </c:pt>
                <c:pt idx="12036">
                  <c:v>302</c:v>
                </c:pt>
                <c:pt idx="12037">
                  <c:v>315</c:v>
                </c:pt>
                <c:pt idx="12038">
                  <c:v>302</c:v>
                </c:pt>
                <c:pt idx="12039">
                  <c:v>315</c:v>
                </c:pt>
                <c:pt idx="12040">
                  <c:v>302</c:v>
                </c:pt>
                <c:pt idx="12041">
                  <c:v>302</c:v>
                </c:pt>
                <c:pt idx="12042">
                  <c:v>403</c:v>
                </c:pt>
                <c:pt idx="12043">
                  <c:v>403</c:v>
                </c:pt>
                <c:pt idx="12044">
                  <c:v>195</c:v>
                </c:pt>
                <c:pt idx="12045">
                  <c:v>302</c:v>
                </c:pt>
                <c:pt idx="12046">
                  <c:v>195</c:v>
                </c:pt>
                <c:pt idx="12047">
                  <c:v>302</c:v>
                </c:pt>
                <c:pt idx="12048">
                  <c:v>315</c:v>
                </c:pt>
                <c:pt idx="12049">
                  <c:v>315</c:v>
                </c:pt>
                <c:pt idx="12050">
                  <c:v>315</c:v>
                </c:pt>
                <c:pt idx="12051">
                  <c:v>302</c:v>
                </c:pt>
                <c:pt idx="12052">
                  <c:v>315</c:v>
                </c:pt>
                <c:pt idx="12053">
                  <c:v>302</c:v>
                </c:pt>
                <c:pt idx="12054">
                  <c:v>302</c:v>
                </c:pt>
                <c:pt idx="12055">
                  <c:v>302</c:v>
                </c:pt>
                <c:pt idx="12056">
                  <c:v>315</c:v>
                </c:pt>
                <c:pt idx="12057">
                  <c:v>302</c:v>
                </c:pt>
                <c:pt idx="12058">
                  <c:v>302</c:v>
                </c:pt>
                <c:pt idx="12059">
                  <c:v>195</c:v>
                </c:pt>
                <c:pt idx="12060">
                  <c:v>302</c:v>
                </c:pt>
                <c:pt idx="12061">
                  <c:v>195</c:v>
                </c:pt>
                <c:pt idx="12062">
                  <c:v>302</c:v>
                </c:pt>
                <c:pt idx="12063">
                  <c:v>315</c:v>
                </c:pt>
                <c:pt idx="12064">
                  <c:v>315</c:v>
                </c:pt>
                <c:pt idx="12065">
                  <c:v>315</c:v>
                </c:pt>
                <c:pt idx="12066">
                  <c:v>195</c:v>
                </c:pt>
                <c:pt idx="12067">
                  <c:v>315</c:v>
                </c:pt>
                <c:pt idx="12068">
                  <c:v>302</c:v>
                </c:pt>
                <c:pt idx="12069">
                  <c:v>302</c:v>
                </c:pt>
                <c:pt idx="12070">
                  <c:v>315</c:v>
                </c:pt>
                <c:pt idx="12071">
                  <c:v>302</c:v>
                </c:pt>
                <c:pt idx="12072">
                  <c:v>315</c:v>
                </c:pt>
                <c:pt idx="12073">
                  <c:v>302</c:v>
                </c:pt>
                <c:pt idx="12074">
                  <c:v>302</c:v>
                </c:pt>
                <c:pt idx="12075">
                  <c:v>403</c:v>
                </c:pt>
                <c:pt idx="12076">
                  <c:v>403</c:v>
                </c:pt>
                <c:pt idx="12077">
                  <c:v>195</c:v>
                </c:pt>
                <c:pt idx="12078">
                  <c:v>302</c:v>
                </c:pt>
                <c:pt idx="12079">
                  <c:v>195</c:v>
                </c:pt>
                <c:pt idx="12080">
                  <c:v>302</c:v>
                </c:pt>
                <c:pt idx="12081">
                  <c:v>315</c:v>
                </c:pt>
                <c:pt idx="12082">
                  <c:v>315</c:v>
                </c:pt>
                <c:pt idx="12083">
                  <c:v>315</c:v>
                </c:pt>
                <c:pt idx="12084">
                  <c:v>302</c:v>
                </c:pt>
                <c:pt idx="12085">
                  <c:v>315</c:v>
                </c:pt>
                <c:pt idx="12086">
                  <c:v>302</c:v>
                </c:pt>
                <c:pt idx="12087">
                  <c:v>302</c:v>
                </c:pt>
                <c:pt idx="12088">
                  <c:v>302</c:v>
                </c:pt>
                <c:pt idx="12089">
                  <c:v>315</c:v>
                </c:pt>
                <c:pt idx="12090">
                  <c:v>302</c:v>
                </c:pt>
                <c:pt idx="12091">
                  <c:v>302</c:v>
                </c:pt>
                <c:pt idx="12092">
                  <c:v>195</c:v>
                </c:pt>
                <c:pt idx="12093">
                  <c:v>302</c:v>
                </c:pt>
                <c:pt idx="12094">
                  <c:v>195</c:v>
                </c:pt>
                <c:pt idx="12095">
                  <c:v>302</c:v>
                </c:pt>
                <c:pt idx="12096">
                  <c:v>315</c:v>
                </c:pt>
                <c:pt idx="12097">
                  <c:v>315</c:v>
                </c:pt>
                <c:pt idx="12098">
                  <c:v>315</c:v>
                </c:pt>
                <c:pt idx="12099">
                  <c:v>195</c:v>
                </c:pt>
                <c:pt idx="12100">
                  <c:v>315</c:v>
                </c:pt>
                <c:pt idx="12101">
                  <c:v>302</c:v>
                </c:pt>
                <c:pt idx="12102">
                  <c:v>302</c:v>
                </c:pt>
                <c:pt idx="12103">
                  <c:v>315</c:v>
                </c:pt>
                <c:pt idx="12104">
                  <c:v>302</c:v>
                </c:pt>
                <c:pt idx="12105">
                  <c:v>315</c:v>
                </c:pt>
                <c:pt idx="12106">
                  <c:v>302</c:v>
                </c:pt>
                <c:pt idx="12107">
                  <c:v>302</c:v>
                </c:pt>
                <c:pt idx="12108">
                  <c:v>403</c:v>
                </c:pt>
                <c:pt idx="12109">
                  <c:v>403</c:v>
                </c:pt>
                <c:pt idx="12110">
                  <c:v>195</c:v>
                </c:pt>
                <c:pt idx="12111">
                  <c:v>302</c:v>
                </c:pt>
                <c:pt idx="12112">
                  <c:v>195</c:v>
                </c:pt>
                <c:pt idx="12113">
                  <c:v>302</c:v>
                </c:pt>
                <c:pt idx="12114">
                  <c:v>315</c:v>
                </c:pt>
                <c:pt idx="12115">
                  <c:v>315</c:v>
                </c:pt>
                <c:pt idx="12116">
                  <c:v>315</c:v>
                </c:pt>
                <c:pt idx="12117">
                  <c:v>302</c:v>
                </c:pt>
                <c:pt idx="12118">
                  <c:v>315</c:v>
                </c:pt>
                <c:pt idx="12119">
                  <c:v>302</c:v>
                </c:pt>
                <c:pt idx="12120">
                  <c:v>302</c:v>
                </c:pt>
                <c:pt idx="12121">
                  <c:v>302</c:v>
                </c:pt>
                <c:pt idx="12122">
                  <c:v>315</c:v>
                </c:pt>
                <c:pt idx="12123">
                  <c:v>302</c:v>
                </c:pt>
                <c:pt idx="12124">
                  <c:v>302</c:v>
                </c:pt>
                <c:pt idx="12125">
                  <c:v>195</c:v>
                </c:pt>
                <c:pt idx="12126">
                  <c:v>302</c:v>
                </c:pt>
                <c:pt idx="12127">
                  <c:v>195</c:v>
                </c:pt>
                <c:pt idx="12128">
                  <c:v>302</c:v>
                </c:pt>
                <c:pt idx="12129">
                  <c:v>315</c:v>
                </c:pt>
                <c:pt idx="12130">
                  <c:v>315</c:v>
                </c:pt>
                <c:pt idx="12131">
                  <c:v>315</c:v>
                </c:pt>
                <c:pt idx="12132">
                  <c:v>195</c:v>
                </c:pt>
                <c:pt idx="12133">
                  <c:v>315</c:v>
                </c:pt>
                <c:pt idx="12134">
                  <c:v>302</c:v>
                </c:pt>
                <c:pt idx="12135">
                  <c:v>302</c:v>
                </c:pt>
                <c:pt idx="12136">
                  <c:v>315</c:v>
                </c:pt>
                <c:pt idx="12137">
                  <c:v>302</c:v>
                </c:pt>
                <c:pt idx="12138">
                  <c:v>315</c:v>
                </c:pt>
                <c:pt idx="12139">
                  <c:v>302</c:v>
                </c:pt>
                <c:pt idx="12140">
                  <c:v>302</c:v>
                </c:pt>
                <c:pt idx="12141">
                  <c:v>403</c:v>
                </c:pt>
                <c:pt idx="12142">
                  <c:v>195</c:v>
                </c:pt>
                <c:pt idx="12143">
                  <c:v>295</c:v>
                </c:pt>
                <c:pt idx="12144">
                  <c:v>195</c:v>
                </c:pt>
                <c:pt idx="12145">
                  <c:v>295</c:v>
                </c:pt>
                <c:pt idx="12146">
                  <c:v>315</c:v>
                </c:pt>
                <c:pt idx="12147">
                  <c:v>315</c:v>
                </c:pt>
                <c:pt idx="12148">
                  <c:v>315</c:v>
                </c:pt>
                <c:pt idx="12149">
                  <c:v>295</c:v>
                </c:pt>
                <c:pt idx="12150">
                  <c:v>315</c:v>
                </c:pt>
                <c:pt idx="12151">
                  <c:v>295</c:v>
                </c:pt>
                <c:pt idx="12152">
                  <c:v>295</c:v>
                </c:pt>
                <c:pt idx="12153">
                  <c:v>295</c:v>
                </c:pt>
                <c:pt idx="12154">
                  <c:v>315</c:v>
                </c:pt>
                <c:pt idx="12155">
                  <c:v>295</c:v>
                </c:pt>
                <c:pt idx="12156">
                  <c:v>295</c:v>
                </c:pt>
                <c:pt idx="12157">
                  <c:v>315</c:v>
                </c:pt>
                <c:pt idx="12158">
                  <c:v>295</c:v>
                </c:pt>
                <c:pt idx="12159">
                  <c:v>295</c:v>
                </c:pt>
                <c:pt idx="12160">
                  <c:v>403</c:v>
                </c:pt>
                <c:pt idx="12161">
                  <c:v>195</c:v>
                </c:pt>
                <c:pt idx="12162">
                  <c:v>295</c:v>
                </c:pt>
                <c:pt idx="12163">
                  <c:v>195</c:v>
                </c:pt>
                <c:pt idx="12164">
                  <c:v>295</c:v>
                </c:pt>
                <c:pt idx="12165">
                  <c:v>315</c:v>
                </c:pt>
                <c:pt idx="12166">
                  <c:v>315</c:v>
                </c:pt>
                <c:pt idx="12167">
                  <c:v>315</c:v>
                </c:pt>
                <c:pt idx="12168">
                  <c:v>195</c:v>
                </c:pt>
                <c:pt idx="12169">
                  <c:v>315</c:v>
                </c:pt>
                <c:pt idx="12170">
                  <c:v>295</c:v>
                </c:pt>
                <c:pt idx="12171">
                  <c:v>295</c:v>
                </c:pt>
                <c:pt idx="12172">
                  <c:v>195</c:v>
                </c:pt>
                <c:pt idx="12173">
                  <c:v>315</c:v>
                </c:pt>
                <c:pt idx="12174">
                  <c:v>295</c:v>
                </c:pt>
                <c:pt idx="12175">
                  <c:v>315</c:v>
                </c:pt>
                <c:pt idx="12176">
                  <c:v>295</c:v>
                </c:pt>
                <c:pt idx="12177">
                  <c:v>315</c:v>
                </c:pt>
                <c:pt idx="12178">
                  <c:v>295</c:v>
                </c:pt>
                <c:pt idx="12179">
                  <c:v>295</c:v>
                </c:pt>
                <c:pt idx="12180">
                  <c:v>295</c:v>
                </c:pt>
                <c:pt idx="12181">
                  <c:v>195</c:v>
                </c:pt>
                <c:pt idx="12182">
                  <c:v>295</c:v>
                </c:pt>
                <c:pt idx="12183">
                  <c:v>195</c:v>
                </c:pt>
                <c:pt idx="12184">
                  <c:v>295</c:v>
                </c:pt>
                <c:pt idx="12185">
                  <c:v>315</c:v>
                </c:pt>
                <c:pt idx="12186">
                  <c:v>315</c:v>
                </c:pt>
                <c:pt idx="12187">
                  <c:v>315</c:v>
                </c:pt>
                <c:pt idx="12188">
                  <c:v>315</c:v>
                </c:pt>
                <c:pt idx="12189">
                  <c:v>295</c:v>
                </c:pt>
                <c:pt idx="12190">
                  <c:v>315</c:v>
                </c:pt>
                <c:pt idx="12191">
                  <c:v>315</c:v>
                </c:pt>
                <c:pt idx="12192">
                  <c:v>315</c:v>
                </c:pt>
                <c:pt idx="12193">
                  <c:v>295</c:v>
                </c:pt>
                <c:pt idx="12194">
                  <c:v>295</c:v>
                </c:pt>
                <c:pt idx="12195">
                  <c:v>315</c:v>
                </c:pt>
                <c:pt idx="12196">
                  <c:v>315</c:v>
                </c:pt>
                <c:pt idx="12197">
                  <c:v>315</c:v>
                </c:pt>
                <c:pt idx="12198">
                  <c:v>295</c:v>
                </c:pt>
                <c:pt idx="12199">
                  <c:v>315</c:v>
                </c:pt>
                <c:pt idx="12200">
                  <c:v>315</c:v>
                </c:pt>
                <c:pt idx="12201">
                  <c:v>295</c:v>
                </c:pt>
                <c:pt idx="12202">
                  <c:v>295</c:v>
                </c:pt>
                <c:pt idx="12203">
                  <c:v>195</c:v>
                </c:pt>
                <c:pt idx="12204">
                  <c:v>295</c:v>
                </c:pt>
                <c:pt idx="12205">
                  <c:v>195</c:v>
                </c:pt>
                <c:pt idx="12206">
                  <c:v>295</c:v>
                </c:pt>
                <c:pt idx="12207">
                  <c:v>315</c:v>
                </c:pt>
                <c:pt idx="12208">
                  <c:v>315</c:v>
                </c:pt>
                <c:pt idx="12209">
                  <c:v>315</c:v>
                </c:pt>
                <c:pt idx="12210">
                  <c:v>315</c:v>
                </c:pt>
                <c:pt idx="12211">
                  <c:v>195</c:v>
                </c:pt>
                <c:pt idx="12212">
                  <c:v>315</c:v>
                </c:pt>
                <c:pt idx="12213">
                  <c:v>315</c:v>
                </c:pt>
                <c:pt idx="12214">
                  <c:v>295</c:v>
                </c:pt>
                <c:pt idx="12215">
                  <c:v>295</c:v>
                </c:pt>
                <c:pt idx="12216">
                  <c:v>195</c:v>
                </c:pt>
                <c:pt idx="12217">
                  <c:v>315</c:v>
                </c:pt>
                <c:pt idx="12218">
                  <c:v>315</c:v>
                </c:pt>
                <c:pt idx="12219">
                  <c:v>295</c:v>
                </c:pt>
                <c:pt idx="12220">
                  <c:v>295</c:v>
                </c:pt>
                <c:pt idx="12221">
                  <c:v>315</c:v>
                </c:pt>
                <c:pt idx="12222">
                  <c:v>315</c:v>
                </c:pt>
                <c:pt idx="12223">
                  <c:v>295</c:v>
                </c:pt>
                <c:pt idx="12224">
                  <c:v>295</c:v>
                </c:pt>
                <c:pt idx="12225">
                  <c:v>195</c:v>
                </c:pt>
                <c:pt idx="12226">
                  <c:v>295</c:v>
                </c:pt>
                <c:pt idx="12227">
                  <c:v>195</c:v>
                </c:pt>
                <c:pt idx="12228">
                  <c:v>295</c:v>
                </c:pt>
                <c:pt idx="12229">
                  <c:v>315</c:v>
                </c:pt>
                <c:pt idx="12230">
                  <c:v>315</c:v>
                </c:pt>
                <c:pt idx="12231">
                  <c:v>315</c:v>
                </c:pt>
                <c:pt idx="12232">
                  <c:v>315</c:v>
                </c:pt>
                <c:pt idx="12233">
                  <c:v>295</c:v>
                </c:pt>
                <c:pt idx="12234">
                  <c:v>315</c:v>
                </c:pt>
                <c:pt idx="12235">
                  <c:v>315</c:v>
                </c:pt>
                <c:pt idx="12236">
                  <c:v>315</c:v>
                </c:pt>
                <c:pt idx="12237">
                  <c:v>295</c:v>
                </c:pt>
                <c:pt idx="12238">
                  <c:v>315</c:v>
                </c:pt>
                <c:pt idx="12239">
                  <c:v>315</c:v>
                </c:pt>
                <c:pt idx="12240">
                  <c:v>315</c:v>
                </c:pt>
                <c:pt idx="12241">
                  <c:v>295</c:v>
                </c:pt>
                <c:pt idx="12242">
                  <c:v>315</c:v>
                </c:pt>
                <c:pt idx="12243">
                  <c:v>315</c:v>
                </c:pt>
                <c:pt idx="12244">
                  <c:v>295</c:v>
                </c:pt>
                <c:pt idx="12245">
                  <c:v>295</c:v>
                </c:pt>
                <c:pt idx="12246">
                  <c:v>195</c:v>
                </c:pt>
                <c:pt idx="12247">
                  <c:v>295</c:v>
                </c:pt>
                <c:pt idx="12248">
                  <c:v>195</c:v>
                </c:pt>
                <c:pt idx="12249">
                  <c:v>295</c:v>
                </c:pt>
                <c:pt idx="12250">
                  <c:v>315</c:v>
                </c:pt>
                <c:pt idx="12251">
                  <c:v>315</c:v>
                </c:pt>
                <c:pt idx="12252">
                  <c:v>315</c:v>
                </c:pt>
                <c:pt idx="12253">
                  <c:v>315</c:v>
                </c:pt>
                <c:pt idx="12254">
                  <c:v>195</c:v>
                </c:pt>
                <c:pt idx="12255">
                  <c:v>315</c:v>
                </c:pt>
                <c:pt idx="12256">
                  <c:v>315</c:v>
                </c:pt>
                <c:pt idx="12257">
                  <c:v>295</c:v>
                </c:pt>
                <c:pt idx="12258">
                  <c:v>195</c:v>
                </c:pt>
                <c:pt idx="12259">
                  <c:v>315</c:v>
                </c:pt>
                <c:pt idx="12260">
                  <c:v>315</c:v>
                </c:pt>
                <c:pt idx="12261">
                  <c:v>295</c:v>
                </c:pt>
                <c:pt idx="12262">
                  <c:v>295</c:v>
                </c:pt>
                <c:pt idx="12263">
                  <c:v>315</c:v>
                </c:pt>
                <c:pt idx="12264">
                  <c:v>315</c:v>
                </c:pt>
                <c:pt idx="12265">
                  <c:v>295</c:v>
                </c:pt>
                <c:pt idx="12266">
                  <c:v>285</c:v>
                </c:pt>
                <c:pt idx="12267">
                  <c:v>195</c:v>
                </c:pt>
                <c:pt idx="12268">
                  <c:v>285</c:v>
                </c:pt>
                <c:pt idx="12269">
                  <c:v>285</c:v>
                </c:pt>
                <c:pt idx="12270">
                  <c:v>195</c:v>
                </c:pt>
                <c:pt idx="12271">
                  <c:v>285</c:v>
                </c:pt>
                <c:pt idx="12272">
                  <c:v>195</c:v>
                </c:pt>
                <c:pt idx="12273">
                  <c:v>195</c:v>
                </c:pt>
                <c:pt idx="12274">
                  <c:v>285</c:v>
                </c:pt>
                <c:pt idx="12275">
                  <c:v>285</c:v>
                </c:pt>
                <c:pt idx="12276">
                  <c:v>195</c:v>
                </c:pt>
                <c:pt idx="12277">
                  <c:v>285</c:v>
                </c:pt>
                <c:pt idx="12278">
                  <c:v>195</c:v>
                </c:pt>
                <c:pt idx="12279">
                  <c:v>295</c:v>
                </c:pt>
                <c:pt idx="12280">
                  <c:v>295</c:v>
                </c:pt>
                <c:pt idx="12281">
                  <c:v>295</c:v>
                </c:pt>
                <c:pt idx="12282">
                  <c:v>295</c:v>
                </c:pt>
                <c:pt idx="12283">
                  <c:v>295</c:v>
                </c:pt>
                <c:pt idx="12284">
                  <c:v>295</c:v>
                </c:pt>
                <c:pt idx="12285">
                  <c:v>295</c:v>
                </c:pt>
                <c:pt idx="12286">
                  <c:v>295</c:v>
                </c:pt>
                <c:pt idx="12287">
                  <c:v>295</c:v>
                </c:pt>
                <c:pt idx="12288">
                  <c:v>295</c:v>
                </c:pt>
                <c:pt idx="12289">
                  <c:v>285</c:v>
                </c:pt>
                <c:pt idx="12290">
                  <c:v>310</c:v>
                </c:pt>
                <c:pt idx="12291">
                  <c:v>310</c:v>
                </c:pt>
                <c:pt idx="12292">
                  <c:v>285</c:v>
                </c:pt>
                <c:pt idx="12293">
                  <c:v>285</c:v>
                </c:pt>
                <c:pt idx="12294">
                  <c:v>195</c:v>
                </c:pt>
                <c:pt idx="12295">
                  <c:v>295</c:v>
                </c:pt>
                <c:pt idx="12296">
                  <c:v>295</c:v>
                </c:pt>
                <c:pt idx="12297">
                  <c:v>285</c:v>
                </c:pt>
                <c:pt idx="12298">
                  <c:v>285</c:v>
                </c:pt>
                <c:pt idx="12299">
                  <c:v>295</c:v>
                </c:pt>
                <c:pt idx="12300">
                  <c:v>295</c:v>
                </c:pt>
                <c:pt idx="12301">
                  <c:v>295</c:v>
                </c:pt>
                <c:pt idx="12302">
                  <c:v>295</c:v>
                </c:pt>
                <c:pt idx="12303">
                  <c:v>295</c:v>
                </c:pt>
                <c:pt idx="12304">
                  <c:v>295</c:v>
                </c:pt>
                <c:pt idx="12305">
                  <c:v>295</c:v>
                </c:pt>
                <c:pt idx="12306">
                  <c:v>295</c:v>
                </c:pt>
                <c:pt idx="12307">
                  <c:v>295</c:v>
                </c:pt>
                <c:pt idx="12308">
                  <c:v>285</c:v>
                </c:pt>
                <c:pt idx="12309">
                  <c:v>295</c:v>
                </c:pt>
                <c:pt idx="12310">
                  <c:v>295</c:v>
                </c:pt>
                <c:pt idx="12311">
                  <c:v>295</c:v>
                </c:pt>
                <c:pt idx="12312">
                  <c:v>295</c:v>
                </c:pt>
                <c:pt idx="12313">
                  <c:v>195</c:v>
                </c:pt>
                <c:pt idx="12314">
                  <c:v>285</c:v>
                </c:pt>
                <c:pt idx="12315">
                  <c:v>285</c:v>
                </c:pt>
                <c:pt idx="12316">
                  <c:v>285</c:v>
                </c:pt>
                <c:pt idx="12317">
                  <c:v>285</c:v>
                </c:pt>
                <c:pt idx="12318">
                  <c:v>195</c:v>
                </c:pt>
                <c:pt idx="12319">
                  <c:v>195</c:v>
                </c:pt>
                <c:pt idx="12320">
                  <c:v>285</c:v>
                </c:pt>
                <c:pt idx="12321">
                  <c:v>285</c:v>
                </c:pt>
                <c:pt idx="12322">
                  <c:v>285</c:v>
                </c:pt>
                <c:pt idx="12323">
                  <c:v>285</c:v>
                </c:pt>
                <c:pt idx="12324">
                  <c:v>195</c:v>
                </c:pt>
                <c:pt idx="12325">
                  <c:v>295</c:v>
                </c:pt>
                <c:pt idx="12326">
                  <c:v>295</c:v>
                </c:pt>
                <c:pt idx="12327">
                  <c:v>295</c:v>
                </c:pt>
                <c:pt idx="12328">
                  <c:v>295</c:v>
                </c:pt>
                <c:pt idx="12329">
                  <c:v>295</c:v>
                </c:pt>
                <c:pt idx="12330">
                  <c:v>295</c:v>
                </c:pt>
                <c:pt idx="12331">
                  <c:v>295</c:v>
                </c:pt>
                <c:pt idx="12332">
                  <c:v>295</c:v>
                </c:pt>
                <c:pt idx="12333">
                  <c:v>285</c:v>
                </c:pt>
                <c:pt idx="12334">
                  <c:v>295</c:v>
                </c:pt>
                <c:pt idx="12335">
                  <c:v>285</c:v>
                </c:pt>
                <c:pt idx="12336">
                  <c:v>285</c:v>
                </c:pt>
                <c:pt idx="12337">
                  <c:v>310</c:v>
                </c:pt>
                <c:pt idx="12338">
                  <c:v>285</c:v>
                </c:pt>
                <c:pt idx="12339">
                  <c:v>285</c:v>
                </c:pt>
                <c:pt idx="12340">
                  <c:v>285</c:v>
                </c:pt>
                <c:pt idx="12341">
                  <c:v>295</c:v>
                </c:pt>
                <c:pt idx="12342">
                  <c:v>295</c:v>
                </c:pt>
                <c:pt idx="12343">
                  <c:v>295</c:v>
                </c:pt>
                <c:pt idx="12344">
                  <c:v>285</c:v>
                </c:pt>
                <c:pt idx="12345">
                  <c:v>195</c:v>
                </c:pt>
                <c:pt idx="12346">
                  <c:v>285</c:v>
                </c:pt>
                <c:pt idx="12347">
                  <c:v>285</c:v>
                </c:pt>
                <c:pt idx="12348">
                  <c:v>285</c:v>
                </c:pt>
                <c:pt idx="12349">
                  <c:v>285</c:v>
                </c:pt>
                <c:pt idx="12350">
                  <c:v>195</c:v>
                </c:pt>
                <c:pt idx="12351">
                  <c:v>195</c:v>
                </c:pt>
                <c:pt idx="12352">
                  <c:v>285</c:v>
                </c:pt>
                <c:pt idx="12353">
                  <c:v>285</c:v>
                </c:pt>
                <c:pt idx="12354">
                  <c:v>285</c:v>
                </c:pt>
                <c:pt idx="12355">
                  <c:v>285</c:v>
                </c:pt>
                <c:pt idx="12356">
                  <c:v>195</c:v>
                </c:pt>
                <c:pt idx="12357">
                  <c:v>295</c:v>
                </c:pt>
                <c:pt idx="12358">
                  <c:v>295</c:v>
                </c:pt>
                <c:pt idx="12359">
                  <c:v>295</c:v>
                </c:pt>
                <c:pt idx="12360">
                  <c:v>295</c:v>
                </c:pt>
                <c:pt idx="12361">
                  <c:v>295</c:v>
                </c:pt>
                <c:pt idx="12362">
                  <c:v>295</c:v>
                </c:pt>
                <c:pt idx="12363">
                  <c:v>295</c:v>
                </c:pt>
                <c:pt idx="12364">
                  <c:v>295</c:v>
                </c:pt>
                <c:pt idx="12365">
                  <c:v>285</c:v>
                </c:pt>
                <c:pt idx="12366">
                  <c:v>295</c:v>
                </c:pt>
                <c:pt idx="12367">
                  <c:v>285</c:v>
                </c:pt>
                <c:pt idx="12368">
                  <c:v>295</c:v>
                </c:pt>
                <c:pt idx="12369">
                  <c:v>295</c:v>
                </c:pt>
                <c:pt idx="12370">
                  <c:v>285</c:v>
                </c:pt>
                <c:pt idx="12371">
                  <c:v>295</c:v>
                </c:pt>
                <c:pt idx="12372">
                  <c:v>270</c:v>
                </c:pt>
                <c:pt idx="12373">
                  <c:v>200</c:v>
                </c:pt>
                <c:pt idx="12374">
                  <c:v>270</c:v>
                </c:pt>
                <c:pt idx="12375">
                  <c:v>270</c:v>
                </c:pt>
                <c:pt idx="12376">
                  <c:v>270</c:v>
                </c:pt>
                <c:pt idx="12377">
                  <c:v>270</c:v>
                </c:pt>
                <c:pt idx="12378">
                  <c:v>200</c:v>
                </c:pt>
                <c:pt idx="12379">
                  <c:v>270</c:v>
                </c:pt>
                <c:pt idx="12380">
                  <c:v>270</c:v>
                </c:pt>
                <c:pt idx="12381">
                  <c:v>270</c:v>
                </c:pt>
                <c:pt idx="12382">
                  <c:v>200</c:v>
                </c:pt>
                <c:pt idx="12383">
                  <c:v>285</c:v>
                </c:pt>
                <c:pt idx="12384">
                  <c:v>285</c:v>
                </c:pt>
                <c:pt idx="12385">
                  <c:v>285</c:v>
                </c:pt>
                <c:pt idx="12386">
                  <c:v>285</c:v>
                </c:pt>
                <c:pt idx="12387">
                  <c:v>285</c:v>
                </c:pt>
                <c:pt idx="12388">
                  <c:v>285</c:v>
                </c:pt>
                <c:pt idx="12389">
                  <c:v>270</c:v>
                </c:pt>
                <c:pt idx="12390">
                  <c:v>270</c:v>
                </c:pt>
                <c:pt idx="12391">
                  <c:v>270</c:v>
                </c:pt>
                <c:pt idx="12392">
                  <c:v>270</c:v>
                </c:pt>
                <c:pt idx="12393">
                  <c:v>270</c:v>
                </c:pt>
                <c:pt idx="12394">
                  <c:v>270</c:v>
                </c:pt>
                <c:pt idx="12395">
                  <c:v>270</c:v>
                </c:pt>
                <c:pt idx="12396">
                  <c:v>270</c:v>
                </c:pt>
                <c:pt idx="12397">
                  <c:v>200</c:v>
                </c:pt>
                <c:pt idx="12398">
                  <c:v>270</c:v>
                </c:pt>
                <c:pt idx="12399">
                  <c:v>270</c:v>
                </c:pt>
                <c:pt idx="12400">
                  <c:v>270</c:v>
                </c:pt>
                <c:pt idx="12401">
                  <c:v>200</c:v>
                </c:pt>
                <c:pt idx="12402">
                  <c:v>270</c:v>
                </c:pt>
                <c:pt idx="12403">
                  <c:v>200</c:v>
                </c:pt>
                <c:pt idx="12404">
                  <c:v>270</c:v>
                </c:pt>
                <c:pt idx="12405">
                  <c:v>270</c:v>
                </c:pt>
                <c:pt idx="12406">
                  <c:v>270</c:v>
                </c:pt>
                <c:pt idx="12407">
                  <c:v>270</c:v>
                </c:pt>
                <c:pt idx="12408">
                  <c:v>270</c:v>
                </c:pt>
                <c:pt idx="12409">
                  <c:v>200</c:v>
                </c:pt>
                <c:pt idx="12410">
                  <c:v>270</c:v>
                </c:pt>
                <c:pt idx="12411">
                  <c:v>270</c:v>
                </c:pt>
                <c:pt idx="12412">
                  <c:v>270</c:v>
                </c:pt>
                <c:pt idx="12413">
                  <c:v>270</c:v>
                </c:pt>
                <c:pt idx="12414">
                  <c:v>270</c:v>
                </c:pt>
                <c:pt idx="12415">
                  <c:v>270</c:v>
                </c:pt>
                <c:pt idx="12416">
                  <c:v>270</c:v>
                </c:pt>
                <c:pt idx="12417">
                  <c:v>270</c:v>
                </c:pt>
                <c:pt idx="12418">
                  <c:v>270</c:v>
                </c:pt>
                <c:pt idx="12419">
                  <c:v>270</c:v>
                </c:pt>
                <c:pt idx="12420">
                  <c:v>325</c:v>
                </c:pt>
                <c:pt idx="12421">
                  <c:v>270</c:v>
                </c:pt>
                <c:pt idx="12422">
                  <c:v>270</c:v>
                </c:pt>
                <c:pt idx="12423">
                  <c:v>270</c:v>
                </c:pt>
                <c:pt idx="12424">
                  <c:v>200</c:v>
                </c:pt>
                <c:pt idx="12425">
                  <c:v>270</c:v>
                </c:pt>
                <c:pt idx="12426">
                  <c:v>270</c:v>
                </c:pt>
                <c:pt idx="12427">
                  <c:v>270</c:v>
                </c:pt>
                <c:pt idx="12428">
                  <c:v>200</c:v>
                </c:pt>
                <c:pt idx="12429">
                  <c:v>270</c:v>
                </c:pt>
                <c:pt idx="12430">
                  <c:v>270</c:v>
                </c:pt>
                <c:pt idx="12431">
                  <c:v>270</c:v>
                </c:pt>
                <c:pt idx="12432">
                  <c:v>270</c:v>
                </c:pt>
                <c:pt idx="12433">
                  <c:v>270</c:v>
                </c:pt>
                <c:pt idx="12434">
                  <c:v>270</c:v>
                </c:pt>
                <c:pt idx="12435">
                  <c:v>270</c:v>
                </c:pt>
                <c:pt idx="12436">
                  <c:v>270</c:v>
                </c:pt>
                <c:pt idx="12437">
                  <c:v>325</c:v>
                </c:pt>
                <c:pt idx="12438">
                  <c:v>270</c:v>
                </c:pt>
                <c:pt idx="12439">
                  <c:v>200</c:v>
                </c:pt>
                <c:pt idx="12440">
                  <c:v>200</c:v>
                </c:pt>
                <c:pt idx="12441">
                  <c:v>200</c:v>
                </c:pt>
                <c:pt idx="12442">
                  <c:v>200</c:v>
                </c:pt>
                <c:pt idx="12443">
                  <c:v>200</c:v>
                </c:pt>
                <c:pt idx="12444">
                  <c:v>200</c:v>
                </c:pt>
                <c:pt idx="12445">
                  <c:v>200</c:v>
                </c:pt>
                <c:pt idx="12446">
                  <c:v>230</c:v>
                </c:pt>
                <c:pt idx="12447">
                  <c:v>230</c:v>
                </c:pt>
                <c:pt idx="12448">
                  <c:v>230</c:v>
                </c:pt>
                <c:pt idx="12449">
                  <c:v>230</c:v>
                </c:pt>
                <c:pt idx="12450">
                  <c:v>200</c:v>
                </c:pt>
                <c:pt idx="12451">
                  <c:v>200</c:v>
                </c:pt>
                <c:pt idx="12452">
                  <c:v>200</c:v>
                </c:pt>
                <c:pt idx="12453">
                  <c:v>200</c:v>
                </c:pt>
                <c:pt idx="12454">
                  <c:v>200</c:v>
                </c:pt>
                <c:pt idx="12455">
                  <c:v>200</c:v>
                </c:pt>
                <c:pt idx="12456">
                  <c:v>200</c:v>
                </c:pt>
                <c:pt idx="12457">
                  <c:v>200</c:v>
                </c:pt>
                <c:pt idx="12458">
                  <c:v>200</c:v>
                </c:pt>
                <c:pt idx="12459">
                  <c:v>200</c:v>
                </c:pt>
                <c:pt idx="12460">
                  <c:v>230</c:v>
                </c:pt>
                <c:pt idx="12461">
                  <c:v>230</c:v>
                </c:pt>
                <c:pt idx="12462">
                  <c:v>200</c:v>
                </c:pt>
                <c:pt idx="12463">
                  <c:v>200</c:v>
                </c:pt>
                <c:pt idx="12464">
                  <c:v>200</c:v>
                </c:pt>
                <c:pt idx="12465">
                  <c:v>200</c:v>
                </c:pt>
                <c:pt idx="12466">
                  <c:v>200</c:v>
                </c:pt>
                <c:pt idx="12467">
                  <c:v>200</c:v>
                </c:pt>
                <c:pt idx="12468">
                  <c:v>200</c:v>
                </c:pt>
                <c:pt idx="12469">
                  <c:v>200</c:v>
                </c:pt>
                <c:pt idx="12470">
                  <c:v>200</c:v>
                </c:pt>
                <c:pt idx="12471">
                  <c:v>200</c:v>
                </c:pt>
                <c:pt idx="12472">
                  <c:v>230</c:v>
                </c:pt>
                <c:pt idx="12473">
                  <c:v>230</c:v>
                </c:pt>
                <c:pt idx="12474">
                  <c:v>200</c:v>
                </c:pt>
                <c:pt idx="12475" formatCode="0">
                  <c:v>286.91103789126851</c:v>
                </c:pt>
                <c:pt idx="12476" formatCode="0">
                  <c:v>286.91103789126851</c:v>
                </c:pt>
                <c:pt idx="12477" formatCode="0">
                  <c:v>286.91103789126851</c:v>
                </c:pt>
                <c:pt idx="12478" formatCode="0">
                  <c:v>286.91103789126851</c:v>
                </c:pt>
                <c:pt idx="12479" formatCode="0">
                  <c:v>286.91103789126851</c:v>
                </c:pt>
                <c:pt idx="12480" formatCode="0">
                  <c:v>286.91103789126851</c:v>
                </c:pt>
                <c:pt idx="12481" formatCode="0">
                  <c:v>286.91103789126851</c:v>
                </c:pt>
                <c:pt idx="12482" formatCode="0">
                  <c:v>286.91103789126851</c:v>
                </c:pt>
                <c:pt idx="12483" formatCode="0">
                  <c:v>286.91103789126851</c:v>
                </c:pt>
                <c:pt idx="12484" formatCode="0">
                  <c:v>286.91103789126851</c:v>
                </c:pt>
                <c:pt idx="12485" formatCode="0">
                  <c:v>286.91103789126851</c:v>
                </c:pt>
                <c:pt idx="12486" formatCode="0">
                  <c:v>286.91103789126851</c:v>
                </c:pt>
                <c:pt idx="12487" formatCode="0">
                  <c:v>286.91103789126851</c:v>
                </c:pt>
                <c:pt idx="12488" formatCode="0">
                  <c:v>286.91103789126851</c:v>
                </c:pt>
                <c:pt idx="12489" formatCode="0">
                  <c:v>286.91103789126851</c:v>
                </c:pt>
                <c:pt idx="12490" formatCode="0">
                  <c:v>286.91103789126851</c:v>
                </c:pt>
                <c:pt idx="12491" formatCode="0">
                  <c:v>286.91103789126851</c:v>
                </c:pt>
                <c:pt idx="12492" formatCode="0">
                  <c:v>286.91103789126851</c:v>
                </c:pt>
                <c:pt idx="12493" formatCode="0">
                  <c:v>286.91103789126851</c:v>
                </c:pt>
                <c:pt idx="12494" formatCode="0">
                  <c:v>286.91103789126851</c:v>
                </c:pt>
                <c:pt idx="12495" formatCode="0">
                  <c:v>286.91103789126851</c:v>
                </c:pt>
                <c:pt idx="12496" formatCode="0">
                  <c:v>286.91103789126851</c:v>
                </c:pt>
                <c:pt idx="12497" formatCode="0">
                  <c:v>286.91103789126851</c:v>
                </c:pt>
                <c:pt idx="12498" formatCode="0">
                  <c:v>286.91103789126851</c:v>
                </c:pt>
                <c:pt idx="12499" formatCode="0">
                  <c:v>286.91103789126851</c:v>
                </c:pt>
                <c:pt idx="12500" formatCode="0">
                  <c:v>286.91103789126851</c:v>
                </c:pt>
                <c:pt idx="12501" formatCode="0">
                  <c:v>286.91103789126851</c:v>
                </c:pt>
                <c:pt idx="12502" formatCode="0">
                  <c:v>286.91103789126851</c:v>
                </c:pt>
                <c:pt idx="12503" formatCode="0">
                  <c:v>286.91103789126851</c:v>
                </c:pt>
                <c:pt idx="12504" formatCode="0">
                  <c:v>286.91103789126851</c:v>
                </c:pt>
                <c:pt idx="12505" formatCode="0">
                  <c:v>286.91103789126851</c:v>
                </c:pt>
                <c:pt idx="12506" formatCode="0">
                  <c:v>286.91103789126851</c:v>
                </c:pt>
                <c:pt idx="12507" formatCode="0">
                  <c:v>286.91103789126851</c:v>
                </c:pt>
                <c:pt idx="12508" formatCode="0">
                  <c:v>286.91103789126851</c:v>
                </c:pt>
                <c:pt idx="12509" formatCode="0">
                  <c:v>286.91103789126851</c:v>
                </c:pt>
                <c:pt idx="12510" formatCode="0">
                  <c:v>286.91103789126851</c:v>
                </c:pt>
                <c:pt idx="12511" formatCode="0">
                  <c:v>286.91103789126851</c:v>
                </c:pt>
                <c:pt idx="12512" formatCode="0">
                  <c:v>286.91103789126851</c:v>
                </c:pt>
                <c:pt idx="12513" formatCode="0">
                  <c:v>286.91103789126851</c:v>
                </c:pt>
                <c:pt idx="12514" formatCode="0">
                  <c:v>286.91103789126851</c:v>
                </c:pt>
                <c:pt idx="12515" formatCode="0">
                  <c:v>286.91103789126851</c:v>
                </c:pt>
                <c:pt idx="12516" formatCode="0">
                  <c:v>286.91103789126851</c:v>
                </c:pt>
                <c:pt idx="12517" formatCode="0">
                  <c:v>286.91103789126851</c:v>
                </c:pt>
                <c:pt idx="12518" formatCode="0">
                  <c:v>286.91103789126851</c:v>
                </c:pt>
                <c:pt idx="12519" formatCode="0">
                  <c:v>286.91103789126851</c:v>
                </c:pt>
                <c:pt idx="12520" formatCode="0">
                  <c:v>286.91103789126851</c:v>
                </c:pt>
                <c:pt idx="12521" formatCode="0">
                  <c:v>286.91103789126851</c:v>
                </c:pt>
                <c:pt idx="12522" formatCode="0">
                  <c:v>286.91103789126851</c:v>
                </c:pt>
                <c:pt idx="12523">
                  <c:v>310</c:v>
                </c:pt>
                <c:pt idx="12524">
                  <c:v>193</c:v>
                </c:pt>
                <c:pt idx="12525">
                  <c:v>193</c:v>
                </c:pt>
                <c:pt idx="12526">
                  <c:v>193</c:v>
                </c:pt>
                <c:pt idx="12527">
                  <c:v>310</c:v>
                </c:pt>
                <c:pt idx="12528">
                  <c:v>310</c:v>
                </c:pt>
                <c:pt idx="12529">
                  <c:v>193</c:v>
                </c:pt>
                <c:pt idx="12530">
                  <c:v>288</c:v>
                </c:pt>
                <c:pt idx="12531">
                  <c:v>281</c:v>
                </c:pt>
                <c:pt idx="12532">
                  <c:v>281</c:v>
                </c:pt>
                <c:pt idx="12533">
                  <c:v>281</c:v>
                </c:pt>
                <c:pt idx="12534">
                  <c:v>288</c:v>
                </c:pt>
                <c:pt idx="12535">
                  <c:v>281</c:v>
                </c:pt>
                <c:pt idx="12536">
                  <c:v>281</c:v>
                </c:pt>
                <c:pt idx="12537">
                  <c:v>288</c:v>
                </c:pt>
                <c:pt idx="12538">
                  <c:v>281</c:v>
                </c:pt>
                <c:pt idx="12539">
                  <c:v>281</c:v>
                </c:pt>
                <c:pt idx="12540">
                  <c:v>288</c:v>
                </c:pt>
                <c:pt idx="12541">
                  <c:v>281</c:v>
                </c:pt>
                <c:pt idx="12542">
                  <c:v>281</c:v>
                </c:pt>
                <c:pt idx="12543">
                  <c:v>288</c:v>
                </c:pt>
                <c:pt idx="12544">
                  <c:v>288</c:v>
                </c:pt>
                <c:pt idx="12545">
                  <c:v>288</c:v>
                </c:pt>
                <c:pt idx="12546">
                  <c:v>288</c:v>
                </c:pt>
                <c:pt idx="12547">
                  <c:v>288</c:v>
                </c:pt>
                <c:pt idx="12548">
                  <c:v>288</c:v>
                </c:pt>
                <c:pt idx="12549">
                  <c:v>288</c:v>
                </c:pt>
                <c:pt idx="12550">
                  <c:v>288</c:v>
                </c:pt>
                <c:pt idx="12551">
                  <c:v>288</c:v>
                </c:pt>
                <c:pt idx="12552">
                  <c:v>288</c:v>
                </c:pt>
                <c:pt idx="12553">
                  <c:v>288</c:v>
                </c:pt>
                <c:pt idx="12554">
                  <c:v>288</c:v>
                </c:pt>
                <c:pt idx="12555">
                  <c:v>288</c:v>
                </c:pt>
                <c:pt idx="12556">
                  <c:v>288</c:v>
                </c:pt>
                <c:pt idx="12557">
                  <c:v>288</c:v>
                </c:pt>
                <c:pt idx="12558">
                  <c:v>288</c:v>
                </c:pt>
                <c:pt idx="12559">
                  <c:v>288</c:v>
                </c:pt>
                <c:pt idx="12560">
                  <c:v>288</c:v>
                </c:pt>
                <c:pt idx="12561">
                  <c:v>288</c:v>
                </c:pt>
                <c:pt idx="12562">
                  <c:v>288</c:v>
                </c:pt>
                <c:pt idx="12563">
                  <c:v>288</c:v>
                </c:pt>
                <c:pt idx="12564">
                  <c:v>288</c:v>
                </c:pt>
                <c:pt idx="12565">
                  <c:v>288</c:v>
                </c:pt>
                <c:pt idx="12566">
                  <c:v>288</c:v>
                </c:pt>
                <c:pt idx="12567">
                  <c:v>288</c:v>
                </c:pt>
                <c:pt idx="12568">
                  <c:v>288</c:v>
                </c:pt>
                <c:pt idx="12569">
                  <c:v>288</c:v>
                </c:pt>
                <c:pt idx="12570">
                  <c:v>288</c:v>
                </c:pt>
                <c:pt idx="12571">
                  <c:v>288</c:v>
                </c:pt>
                <c:pt idx="12572">
                  <c:v>288</c:v>
                </c:pt>
                <c:pt idx="12573">
                  <c:v>288</c:v>
                </c:pt>
                <c:pt idx="12574">
                  <c:v>288</c:v>
                </c:pt>
                <c:pt idx="12575">
                  <c:v>288</c:v>
                </c:pt>
                <c:pt idx="12576">
                  <c:v>288</c:v>
                </c:pt>
                <c:pt idx="12577">
                  <c:v>288</c:v>
                </c:pt>
                <c:pt idx="12578">
                  <c:v>288</c:v>
                </c:pt>
                <c:pt idx="12579">
                  <c:v>288</c:v>
                </c:pt>
                <c:pt idx="12580">
                  <c:v>288</c:v>
                </c:pt>
                <c:pt idx="12581">
                  <c:v>288</c:v>
                </c:pt>
                <c:pt idx="12582">
                  <c:v>288</c:v>
                </c:pt>
                <c:pt idx="12583">
                  <c:v>288</c:v>
                </c:pt>
                <c:pt idx="12584">
                  <c:v>288</c:v>
                </c:pt>
                <c:pt idx="12585">
                  <c:v>288</c:v>
                </c:pt>
                <c:pt idx="12586">
                  <c:v>288</c:v>
                </c:pt>
                <c:pt idx="12587">
                  <c:v>288</c:v>
                </c:pt>
                <c:pt idx="12588">
                  <c:v>288</c:v>
                </c:pt>
                <c:pt idx="12589">
                  <c:v>275</c:v>
                </c:pt>
                <c:pt idx="12590">
                  <c:v>275</c:v>
                </c:pt>
                <c:pt idx="12591">
                  <c:v>275</c:v>
                </c:pt>
                <c:pt idx="12592">
                  <c:v>275</c:v>
                </c:pt>
                <c:pt idx="12593">
                  <c:v>275</c:v>
                </c:pt>
                <c:pt idx="12594">
                  <c:v>275</c:v>
                </c:pt>
                <c:pt idx="12595">
                  <c:v>275</c:v>
                </c:pt>
                <c:pt idx="12596">
                  <c:v>275</c:v>
                </c:pt>
                <c:pt idx="12597">
                  <c:v>275</c:v>
                </c:pt>
                <c:pt idx="12598">
                  <c:v>275</c:v>
                </c:pt>
                <c:pt idx="12599">
                  <c:v>252</c:v>
                </c:pt>
                <c:pt idx="12600">
                  <c:v>137</c:v>
                </c:pt>
                <c:pt idx="12601">
                  <c:v>170</c:v>
                </c:pt>
                <c:pt idx="12602">
                  <c:v>137</c:v>
                </c:pt>
                <c:pt idx="12603">
                  <c:v>170</c:v>
                </c:pt>
                <c:pt idx="12604">
                  <c:v>170</c:v>
                </c:pt>
                <c:pt idx="12605">
                  <c:v>252</c:v>
                </c:pt>
                <c:pt idx="12606">
                  <c:v>137</c:v>
                </c:pt>
                <c:pt idx="12607">
                  <c:v>170</c:v>
                </c:pt>
                <c:pt idx="12608">
                  <c:v>137</c:v>
                </c:pt>
                <c:pt idx="12609">
                  <c:v>170</c:v>
                </c:pt>
                <c:pt idx="12610">
                  <c:v>252</c:v>
                </c:pt>
                <c:pt idx="12611">
                  <c:v>137</c:v>
                </c:pt>
                <c:pt idx="12612">
                  <c:v>170</c:v>
                </c:pt>
                <c:pt idx="12613">
                  <c:v>137</c:v>
                </c:pt>
                <c:pt idx="12614">
                  <c:v>170</c:v>
                </c:pt>
                <c:pt idx="12615">
                  <c:v>170</c:v>
                </c:pt>
                <c:pt idx="12616">
                  <c:v>252</c:v>
                </c:pt>
                <c:pt idx="12617">
                  <c:v>137</c:v>
                </c:pt>
                <c:pt idx="12618">
                  <c:v>170</c:v>
                </c:pt>
                <c:pt idx="12619">
                  <c:v>137</c:v>
                </c:pt>
                <c:pt idx="12620">
                  <c:v>170</c:v>
                </c:pt>
                <c:pt idx="12621">
                  <c:v>182</c:v>
                </c:pt>
                <c:pt idx="12622">
                  <c:v>182</c:v>
                </c:pt>
                <c:pt idx="12623">
                  <c:v>182</c:v>
                </c:pt>
                <c:pt idx="12624">
                  <c:v>182</c:v>
                </c:pt>
                <c:pt idx="12625">
                  <c:v>182</c:v>
                </c:pt>
                <c:pt idx="12626">
                  <c:v>182</c:v>
                </c:pt>
                <c:pt idx="12627">
                  <c:v>182</c:v>
                </c:pt>
                <c:pt idx="12628">
                  <c:v>182</c:v>
                </c:pt>
                <c:pt idx="12629">
                  <c:v>182</c:v>
                </c:pt>
                <c:pt idx="12630">
                  <c:v>182</c:v>
                </c:pt>
                <c:pt idx="12631">
                  <c:v>182</c:v>
                </c:pt>
                <c:pt idx="12632">
                  <c:v>182</c:v>
                </c:pt>
                <c:pt idx="12633">
                  <c:v>182</c:v>
                </c:pt>
                <c:pt idx="12634">
                  <c:v>182</c:v>
                </c:pt>
                <c:pt idx="12635">
                  <c:v>182</c:v>
                </c:pt>
                <c:pt idx="12636">
                  <c:v>182</c:v>
                </c:pt>
                <c:pt idx="12637">
                  <c:v>182</c:v>
                </c:pt>
                <c:pt idx="12638">
                  <c:v>182</c:v>
                </c:pt>
                <c:pt idx="12639">
                  <c:v>182</c:v>
                </c:pt>
                <c:pt idx="12640">
                  <c:v>182</c:v>
                </c:pt>
                <c:pt idx="12641">
                  <c:v>182</c:v>
                </c:pt>
                <c:pt idx="12642">
                  <c:v>182</c:v>
                </c:pt>
                <c:pt idx="12643">
                  <c:v>182</c:v>
                </c:pt>
                <c:pt idx="12644">
                  <c:v>182</c:v>
                </c:pt>
                <c:pt idx="12645">
                  <c:v>182</c:v>
                </c:pt>
                <c:pt idx="12646">
                  <c:v>182</c:v>
                </c:pt>
                <c:pt idx="12647">
                  <c:v>182</c:v>
                </c:pt>
                <c:pt idx="12648">
                  <c:v>182</c:v>
                </c:pt>
                <c:pt idx="12649">
                  <c:v>182</c:v>
                </c:pt>
                <c:pt idx="12650">
                  <c:v>182</c:v>
                </c:pt>
                <c:pt idx="12651">
                  <c:v>182</c:v>
                </c:pt>
                <c:pt idx="12652">
                  <c:v>182</c:v>
                </c:pt>
                <c:pt idx="12653">
                  <c:v>182</c:v>
                </c:pt>
                <c:pt idx="12654">
                  <c:v>182</c:v>
                </c:pt>
                <c:pt idx="12655">
                  <c:v>182</c:v>
                </c:pt>
                <c:pt idx="12656">
                  <c:v>182</c:v>
                </c:pt>
                <c:pt idx="12657">
                  <c:v>182</c:v>
                </c:pt>
                <c:pt idx="12658">
                  <c:v>182</c:v>
                </c:pt>
                <c:pt idx="12659">
                  <c:v>182</c:v>
                </c:pt>
                <c:pt idx="12660">
                  <c:v>182</c:v>
                </c:pt>
                <c:pt idx="12661">
                  <c:v>182</c:v>
                </c:pt>
                <c:pt idx="12662">
                  <c:v>182</c:v>
                </c:pt>
                <c:pt idx="12663">
                  <c:v>182</c:v>
                </c:pt>
                <c:pt idx="12664">
                  <c:v>182</c:v>
                </c:pt>
                <c:pt idx="12665">
                  <c:v>182</c:v>
                </c:pt>
                <c:pt idx="12666">
                  <c:v>182</c:v>
                </c:pt>
                <c:pt idx="12667">
                  <c:v>182</c:v>
                </c:pt>
                <c:pt idx="12668">
                  <c:v>182</c:v>
                </c:pt>
                <c:pt idx="12669">
                  <c:v>182</c:v>
                </c:pt>
                <c:pt idx="12670">
                  <c:v>182</c:v>
                </c:pt>
                <c:pt idx="12671">
                  <c:v>420</c:v>
                </c:pt>
                <c:pt idx="12672">
                  <c:v>355</c:v>
                </c:pt>
                <c:pt idx="12673">
                  <c:v>355</c:v>
                </c:pt>
                <c:pt idx="12674">
                  <c:v>355</c:v>
                </c:pt>
                <c:pt idx="12675">
                  <c:v>420</c:v>
                </c:pt>
                <c:pt idx="12676">
                  <c:v>355</c:v>
                </c:pt>
                <c:pt idx="12677">
                  <c:v>355</c:v>
                </c:pt>
                <c:pt idx="12678">
                  <c:v>355</c:v>
                </c:pt>
                <c:pt idx="12679">
                  <c:v>420</c:v>
                </c:pt>
                <c:pt idx="12680">
                  <c:v>355</c:v>
                </c:pt>
                <c:pt idx="12681">
                  <c:v>355</c:v>
                </c:pt>
                <c:pt idx="12682">
                  <c:v>355</c:v>
                </c:pt>
                <c:pt idx="12683">
                  <c:v>420</c:v>
                </c:pt>
                <c:pt idx="12684">
                  <c:v>355</c:v>
                </c:pt>
                <c:pt idx="12685">
                  <c:v>355</c:v>
                </c:pt>
                <c:pt idx="12686">
                  <c:v>355</c:v>
                </c:pt>
                <c:pt idx="12687">
                  <c:v>420</c:v>
                </c:pt>
                <c:pt idx="12688">
                  <c:v>355</c:v>
                </c:pt>
                <c:pt idx="12689">
                  <c:v>355</c:v>
                </c:pt>
                <c:pt idx="12690">
                  <c:v>420</c:v>
                </c:pt>
                <c:pt idx="12691">
                  <c:v>355</c:v>
                </c:pt>
                <c:pt idx="12692">
                  <c:v>355</c:v>
                </c:pt>
                <c:pt idx="12693">
                  <c:v>420</c:v>
                </c:pt>
                <c:pt idx="12694">
                  <c:v>355</c:v>
                </c:pt>
                <c:pt idx="12695">
                  <c:v>355</c:v>
                </c:pt>
                <c:pt idx="12696">
                  <c:v>420</c:v>
                </c:pt>
                <c:pt idx="12697">
                  <c:v>355</c:v>
                </c:pt>
                <c:pt idx="12698">
                  <c:v>355</c:v>
                </c:pt>
                <c:pt idx="12699">
                  <c:v>403</c:v>
                </c:pt>
                <c:pt idx="12700">
                  <c:v>403</c:v>
                </c:pt>
                <c:pt idx="12701">
                  <c:v>320</c:v>
                </c:pt>
                <c:pt idx="12702">
                  <c:v>320</c:v>
                </c:pt>
                <c:pt idx="12703">
                  <c:v>320</c:v>
                </c:pt>
                <c:pt idx="12704">
                  <c:v>320</c:v>
                </c:pt>
                <c:pt idx="12705">
                  <c:v>403</c:v>
                </c:pt>
                <c:pt idx="12706">
                  <c:v>403</c:v>
                </c:pt>
                <c:pt idx="12707">
                  <c:v>320</c:v>
                </c:pt>
                <c:pt idx="12708">
                  <c:v>320</c:v>
                </c:pt>
                <c:pt idx="12709">
                  <c:v>320</c:v>
                </c:pt>
                <c:pt idx="12710">
                  <c:v>320</c:v>
                </c:pt>
                <c:pt idx="12711">
                  <c:v>403</c:v>
                </c:pt>
                <c:pt idx="12712">
                  <c:v>403</c:v>
                </c:pt>
                <c:pt idx="12713">
                  <c:v>320</c:v>
                </c:pt>
                <c:pt idx="12714">
                  <c:v>320</c:v>
                </c:pt>
                <c:pt idx="12715">
                  <c:v>320</c:v>
                </c:pt>
                <c:pt idx="12716">
                  <c:v>320</c:v>
                </c:pt>
                <c:pt idx="12717">
                  <c:v>403</c:v>
                </c:pt>
                <c:pt idx="12718">
                  <c:v>320</c:v>
                </c:pt>
                <c:pt idx="12719">
                  <c:v>320</c:v>
                </c:pt>
                <c:pt idx="12720">
                  <c:v>403</c:v>
                </c:pt>
                <c:pt idx="12721">
                  <c:v>320</c:v>
                </c:pt>
                <c:pt idx="12722">
                  <c:v>320</c:v>
                </c:pt>
                <c:pt idx="12723">
                  <c:v>403</c:v>
                </c:pt>
                <c:pt idx="12724">
                  <c:v>320</c:v>
                </c:pt>
                <c:pt idx="12725">
                  <c:v>320</c:v>
                </c:pt>
                <c:pt idx="12726">
                  <c:v>403</c:v>
                </c:pt>
                <c:pt idx="12727">
                  <c:v>320</c:v>
                </c:pt>
                <c:pt idx="12728">
                  <c:v>320</c:v>
                </c:pt>
                <c:pt idx="12729">
                  <c:v>295</c:v>
                </c:pt>
                <c:pt idx="12730">
                  <c:v>320</c:v>
                </c:pt>
                <c:pt idx="12731">
                  <c:v>320</c:v>
                </c:pt>
                <c:pt idx="12732">
                  <c:v>320</c:v>
                </c:pt>
                <c:pt idx="12733">
                  <c:v>320</c:v>
                </c:pt>
                <c:pt idx="12734">
                  <c:v>310</c:v>
                </c:pt>
                <c:pt idx="12735">
                  <c:v>310</c:v>
                </c:pt>
                <c:pt idx="12736">
                  <c:v>310</c:v>
                </c:pt>
                <c:pt idx="12737">
                  <c:v>295</c:v>
                </c:pt>
                <c:pt idx="12738">
                  <c:v>320</c:v>
                </c:pt>
                <c:pt idx="12739">
                  <c:v>320</c:v>
                </c:pt>
                <c:pt idx="12740">
                  <c:v>320</c:v>
                </c:pt>
                <c:pt idx="12741">
                  <c:v>320</c:v>
                </c:pt>
                <c:pt idx="12742">
                  <c:v>320</c:v>
                </c:pt>
                <c:pt idx="12743">
                  <c:v>320</c:v>
                </c:pt>
                <c:pt idx="12744">
                  <c:v>320</c:v>
                </c:pt>
                <c:pt idx="12745">
                  <c:v>295</c:v>
                </c:pt>
                <c:pt idx="12746">
                  <c:v>320</c:v>
                </c:pt>
                <c:pt idx="12747">
                  <c:v>320</c:v>
                </c:pt>
                <c:pt idx="12748">
                  <c:v>320</c:v>
                </c:pt>
                <c:pt idx="12749">
                  <c:v>285</c:v>
                </c:pt>
                <c:pt idx="12750">
                  <c:v>295</c:v>
                </c:pt>
                <c:pt idx="12751">
                  <c:v>295</c:v>
                </c:pt>
                <c:pt idx="12752">
                  <c:v>295</c:v>
                </c:pt>
                <c:pt idx="12753">
                  <c:v>295</c:v>
                </c:pt>
                <c:pt idx="12754">
                  <c:v>285</c:v>
                </c:pt>
                <c:pt idx="12755">
                  <c:v>285</c:v>
                </c:pt>
                <c:pt idx="12756">
                  <c:v>285</c:v>
                </c:pt>
                <c:pt idx="12757">
                  <c:v>285</c:v>
                </c:pt>
                <c:pt idx="12758">
                  <c:v>285</c:v>
                </c:pt>
                <c:pt idx="12759">
                  <c:v>285</c:v>
                </c:pt>
                <c:pt idx="12760">
                  <c:v>285</c:v>
                </c:pt>
                <c:pt idx="12761">
                  <c:v>285</c:v>
                </c:pt>
                <c:pt idx="12762">
                  <c:v>285</c:v>
                </c:pt>
                <c:pt idx="12763">
                  <c:v>275</c:v>
                </c:pt>
                <c:pt idx="12764">
                  <c:v>275</c:v>
                </c:pt>
                <c:pt idx="12765">
                  <c:v>275</c:v>
                </c:pt>
                <c:pt idx="12766">
                  <c:v>275</c:v>
                </c:pt>
                <c:pt idx="12767">
                  <c:v>275</c:v>
                </c:pt>
                <c:pt idx="12768">
                  <c:v>275</c:v>
                </c:pt>
                <c:pt idx="12769">
                  <c:v>275</c:v>
                </c:pt>
                <c:pt idx="12770">
                  <c:v>275</c:v>
                </c:pt>
                <c:pt idx="12771">
                  <c:v>275</c:v>
                </c:pt>
                <c:pt idx="12772">
                  <c:v>275</c:v>
                </c:pt>
                <c:pt idx="12773">
                  <c:v>275</c:v>
                </c:pt>
                <c:pt idx="12774">
                  <c:v>275</c:v>
                </c:pt>
                <c:pt idx="12775">
                  <c:v>275</c:v>
                </c:pt>
                <c:pt idx="12776">
                  <c:v>275</c:v>
                </c:pt>
                <c:pt idx="12777">
                  <c:v>275</c:v>
                </c:pt>
                <c:pt idx="12778">
                  <c:v>275</c:v>
                </c:pt>
                <c:pt idx="12779">
                  <c:v>255</c:v>
                </c:pt>
                <c:pt idx="12780">
                  <c:v>255</c:v>
                </c:pt>
                <c:pt idx="12781">
                  <c:v>255</c:v>
                </c:pt>
                <c:pt idx="12782">
                  <c:v>255</c:v>
                </c:pt>
                <c:pt idx="12783">
                  <c:v>255</c:v>
                </c:pt>
                <c:pt idx="12784">
                  <c:v>255</c:v>
                </c:pt>
                <c:pt idx="12785">
                  <c:v>255</c:v>
                </c:pt>
                <c:pt idx="12786">
                  <c:v>255</c:v>
                </c:pt>
                <c:pt idx="12787">
                  <c:v>255</c:v>
                </c:pt>
                <c:pt idx="12788">
                  <c:v>255</c:v>
                </c:pt>
                <c:pt idx="12789">
                  <c:v>255</c:v>
                </c:pt>
                <c:pt idx="12790">
                  <c:v>255</c:v>
                </c:pt>
                <c:pt idx="12791" formatCode="0">
                  <c:v>322.29166666666669</c:v>
                </c:pt>
                <c:pt idx="12792" formatCode="0">
                  <c:v>322.29166666666669</c:v>
                </c:pt>
                <c:pt idx="12793" formatCode="0">
                  <c:v>322.29166666666669</c:v>
                </c:pt>
                <c:pt idx="12794" formatCode="0">
                  <c:v>322.29166666666669</c:v>
                </c:pt>
                <c:pt idx="12795" formatCode="0">
                  <c:v>322.29166666666669</c:v>
                </c:pt>
                <c:pt idx="12796" formatCode="0">
                  <c:v>322.29166666666669</c:v>
                </c:pt>
                <c:pt idx="12797" formatCode="0">
                  <c:v>322.29166666666669</c:v>
                </c:pt>
                <c:pt idx="12798">
                  <c:v>200</c:v>
                </c:pt>
                <c:pt idx="12799">
                  <c:v>308</c:v>
                </c:pt>
                <c:pt idx="12800">
                  <c:v>308</c:v>
                </c:pt>
                <c:pt idx="12801">
                  <c:v>308</c:v>
                </c:pt>
                <c:pt idx="12802">
                  <c:v>308</c:v>
                </c:pt>
                <c:pt idx="12803">
                  <c:v>200</c:v>
                </c:pt>
                <c:pt idx="12804">
                  <c:v>200</c:v>
                </c:pt>
                <c:pt idx="12805">
                  <c:v>200</c:v>
                </c:pt>
                <c:pt idx="12806">
                  <c:v>308</c:v>
                </c:pt>
                <c:pt idx="12807">
                  <c:v>308</c:v>
                </c:pt>
                <c:pt idx="12808">
                  <c:v>308</c:v>
                </c:pt>
                <c:pt idx="12809">
                  <c:v>308</c:v>
                </c:pt>
                <c:pt idx="12810">
                  <c:v>308</c:v>
                </c:pt>
                <c:pt idx="12811">
                  <c:v>308</c:v>
                </c:pt>
                <c:pt idx="12812">
                  <c:v>308</c:v>
                </c:pt>
                <c:pt idx="12813">
                  <c:v>308</c:v>
                </c:pt>
                <c:pt idx="12814">
                  <c:v>308</c:v>
                </c:pt>
                <c:pt idx="12815">
                  <c:v>308</c:v>
                </c:pt>
                <c:pt idx="12816">
                  <c:v>308</c:v>
                </c:pt>
                <c:pt idx="12817">
                  <c:v>308</c:v>
                </c:pt>
                <c:pt idx="12818">
                  <c:v>308</c:v>
                </c:pt>
                <c:pt idx="12819">
                  <c:v>308</c:v>
                </c:pt>
                <c:pt idx="12820">
                  <c:v>308</c:v>
                </c:pt>
                <c:pt idx="12821">
                  <c:v>200</c:v>
                </c:pt>
                <c:pt idx="12822">
                  <c:v>308</c:v>
                </c:pt>
                <c:pt idx="12823">
                  <c:v>200</c:v>
                </c:pt>
                <c:pt idx="12824">
                  <c:v>200</c:v>
                </c:pt>
                <c:pt idx="12825">
                  <c:v>308</c:v>
                </c:pt>
                <c:pt idx="12826">
                  <c:v>308</c:v>
                </c:pt>
                <c:pt idx="12827">
                  <c:v>200</c:v>
                </c:pt>
                <c:pt idx="12828">
                  <c:v>200</c:v>
                </c:pt>
                <c:pt idx="12829">
                  <c:v>200</c:v>
                </c:pt>
                <c:pt idx="12830">
                  <c:v>200</c:v>
                </c:pt>
                <c:pt idx="12831">
                  <c:v>308</c:v>
                </c:pt>
                <c:pt idx="12832">
                  <c:v>308</c:v>
                </c:pt>
                <c:pt idx="12833">
                  <c:v>308</c:v>
                </c:pt>
                <c:pt idx="12834">
                  <c:v>308</c:v>
                </c:pt>
                <c:pt idx="12835">
                  <c:v>308</c:v>
                </c:pt>
                <c:pt idx="12836">
                  <c:v>308</c:v>
                </c:pt>
                <c:pt idx="12837">
                  <c:v>308</c:v>
                </c:pt>
                <c:pt idx="12838">
                  <c:v>308</c:v>
                </c:pt>
                <c:pt idx="12839">
                  <c:v>308</c:v>
                </c:pt>
                <c:pt idx="12840">
                  <c:v>308</c:v>
                </c:pt>
                <c:pt idx="12841">
                  <c:v>308</c:v>
                </c:pt>
                <c:pt idx="12842">
                  <c:v>308</c:v>
                </c:pt>
                <c:pt idx="12843">
                  <c:v>308</c:v>
                </c:pt>
                <c:pt idx="12844">
                  <c:v>308</c:v>
                </c:pt>
                <c:pt idx="12845">
                  <c:v>308</c:v>
                </c:pt>
                <c:pt idx="12846">
                  <c:v>200</c:v>
                </c:pt>
                <c:pt idx="12847">
                  <c:v>308</c:v>
                </c:pt>
                <c:pt idx="12848">
                  <c:v>200</c:v>
                </c:pt>
                <c:pt idx="12849">
                  <c:v>305</c:v>
                </c:pt>
                <c:pt idx="12850">
                  <c:v>200</c:v>
                </c:pt>
                <c:pt idx="12851">
                  <c:v>200</c:v>
                </c:pt>
                <c:pt idx="12852">
                  <c:v>305</c:v>
                </c:pt>
                <c:pt idx="12853">
                  <c:v>200</c:v>
                </c:pt>
                <c:pt idx="12854">
                  <c:v>200</c:v>
                </c:pt>
                <c:pt idx="12855">
                  <c:v>200</c:v>
                </c:pt>
                <c:pt idx="12856">
                  <c:v>305</c:v>
                </c:pt>
                <c:pt idx="12857">
                  <c:v>305</c:v>
                </c:pt>
                <c:pt idx="12858">
                  <c:v>305</c:v>
                </c:pt>
                <c:pt idx="12859">
                  <c:v>305</c:v>
                </c:pt>
                <c:pt idx="12860">
                  <c:v>305</c:v>
                </c:pt>
                <c:pt idx="12861">
                  <c:v>305</c:v>
                </c:pt>
                <c:pt idx="12862">
                  <c:v>305</c:v>
                </c:pt>
                <c:pt idx="12863">
                  <c:v>305</c:v>
                </c:pt>
                <c:pt idx="12864">
                  <c:v>200</c:v>
                </c:pt>
                <c:pt idx="12865">
                  <c:v>200</c:v>
                </c:pt>
                <c:pt idx="12866">
                  <c:v>200</c:v>
                </c:pt>
                <c:pt idx="12867">
                  <c:v>200</c:v>
                </c:pt>
                <c:pt idx="12868">
                  <c:v>200</c:v>
                </c:pt>
                <c:pt idx="12869">
                  <c:v>200</c:v>
                </c:pt>
                <c:pt idx="12870">
                  <c:v>200</c:v>
                </c:pt>
                <c:pt idx="12871">
                  <c:v>200</c:v>
                </c:pt>
                <c:pt idx="12872">
                  <c:v>200</c:v>
                </c:pt>
                <c:pt idx="12873">
                  <c:v>305</c:v>
                </c:pt>
                <c:pt idx="12874">
                  <c:v>305</c:v>
                </c:pt>
                <c:pt idx="12875">
                  <c:v>305</c:v>
                </c:pt>
                <c:pt idx="12876">
                  <c:v>305</c:v>
                </c:pt>
                <c:pt idx="12877">
                  <c:v>305</c:v>
                </c:pt>
                <c:pt idx="12878">
                  <c:v>305</c:v>
                </c:pt>
                <c:pt idx="12879">
                  <c:v>305</c:v>
                </c:pt>
                <c:pt idx="12880">
                  <c:v>200</c:v>
                </c:pt>
                <c:pt idx="12881">
                  <c:v>200</c:v>
                </c:pt>
                <c:pt idx="12882">
                  <c:v>185</c:v>
                </c:pt>
                <c:pt idx="12883">
                  <c:v>185</c:v>
                </c:pt>
                <c:pt idx="12884">
                  <c:v>242</c:v>
                </c:pt>
                <c:pt idx="12885">
                  <c:v>185</c:v>
                </c:pt>
                <c:pt idx="12886">
                  <c:v>242</c:v>
                </c:pt>
                <c:pt idx="12887">
                  <c:v>185</c:v>
                </c:pt>
                <c:pt idx="12888">
                  <c:v>242</c:v>
                </c:pt>
                <c:pt idx="12889">
                  <c:v>242</c:v>
                </c:pt>
                <c:pt idx="12890">
                  <c:v>242</c:v>
                </c:pt>
                <c:pt idx="12891">
                  <c:v>185</c:v>
                </c:pt>
                <c:pt idx="12892">
                  <c:v>185</c:v>
                </c:pt>
                <c:pt idx="12893">
                  <c:v>185</c:v>
                </c:pt>
                <c:pt idx="12894">
                  <c:v>185</c:v>
                </c:pt>
                <c:pt idx="12895">
                  <c:v>242</c:v>
                </c:pt>
                <c:pt idx="12896">
                  <c:v>185</c:v>
                </c:pt>
                <c:pt idx="12897">
                  <c:v>242</c:v>
                </c:pt>
                <c:pt idx="12898">
                  <c:v>185</c:v>
                </c:pt>
                <c:pt idx="12899">
                  <c:v>185</c:v>
                </c:pt>
                <c:pt idx="12900">
                  <c:v>185</c:v>
                </c:pt>
                <c:pt idx="12901">
                  <c:v>242</c:v>
                </c:pt>
                <c:pt idx="12902">
                  <c:v>185</c:v>
                </c:pt>
                <c:pt idx="12903">
                  <c:v>242</c:v>
                </c:pt>
                <c:pt idx="12904">
                  <c:v>185</c:v>
                </c:pt>
                <c:pt idx="12905">
                  <c:v>242</c:v>
                </c:pt>
                <c:pt idx="12906">
                  <c:v>185</c:v>
                </c:pt>
                <c:pt idx="12907">
                  <c:v>185</c:v>
                </c:pt>
                <c:pt idx="12908">
                  <c:v>185</c:v>
                </c:pt>
                <c:pt idx="12909">
                  <c:v>242</c:v>
                </c:pt>
                <c:pt idx="12910">
                  <c:v>185</c:v>
                </c:pt>
                <c:pt idx="12911">
                  <c:v>242</c:v>
                </c:pt>
                <c:pt idx="12912">
                  <c:v>185</c:v>
                </c:pt>
                <c:pt idx="12913">
                  <c:v>242</c:v>
                </c:pt>
                <c:pt idx="12914">
                  <c:v>185</c:v>
                </c:pt>
                <c:pt idx="12915">
                  <c:v>185</c:v>
                </c:pt>
                <c:pt idx="12916">
                  <c:v>185</c:v>
                </c:pt>
                <c:pt idx="12917">
                  <c:v>185</c:v>
                </c:pt>
                <c:pt idx="12918">
                  <c:v>185</c:v>
                </c:pt>
                <c:pt idx="12919">
                  <c:v>242</c:v>
                </c:pt>
                <c:pt idx="12920">
                  <c:v>242</c:v>
                </c:pt>
                <c:pt idx="12921">
                  <c:v>242</c:v>
                </c:pt>
                <c:pt idx="12922">
                  <c:v>185</c:v>
                </c:pt>
                <c:pt idx="12923">
                  <c:v>185</c:v>
                </c:pt>
                <c:pt idx="12924">
                  <c:v>185</c:v>
                </c:pt>
                <c:pt idx="12925">
                  <c:v>185</c:v>
                </c:pt>
                <c:pt idx="12926">
                  <c:v>185</c:v>
                </c:pt>
                <c:pt idx="12927">
                  <c:v>185</c:v>
                </c:pt>
                <c:pt idx="12928">
                  <c:v>185</c:v>
                </c:pt>
                <c:pt idx="12929">
                  <c:v>242</c:v>
                </c:pt>
                <c:pt idx="12930">
                  <c:v>185</c:v>
                </c:pt>
                <c:pt idx="12931">
                  <c:v>185</c:v>
                </c:pt>
                <c:pt idx="12932">
                  <c:v>185</c:v>
                </c:pt>
                <c:pt idx="12933">
                  <c:v>242</c:v>
                </c:pt>
                <c:pt idx="12934">
                  <c:v>242</c:v>
                </c:pt>
                <c:pt idx="12935">
                  <c:v>185</c:v>
                </c:pt>
                <c:pt idx="12936">
                  <c:v>242</c:v>
                </c:pt>
                <c:pt idx="12937">
                  <c:v>242</c:v>
                </c:pt>
                <c:pt idx="12938">
                  <c:v>242</c:v>
                </c:pt>
                <c:pt idx="12939">
                  <c:v>242</c:v>
                </c:pt>
                <c:pt idx="12940">
                  <c:v>185</c:v>
                </c:pt>
                <c:pt idx="12941">
                  <c:v>185</c:v>
                </c:pt>
                <c:pt idx="12942">
                  <c:v>185</c:v>
                </c:pt>
                <c:pt idx="12943">
                  <c:v>242</c:v>
                </c:pt>
                <c:pt idx="12944">
                  <c:v>300</c:v>
                </c:pt>
                <c:pt idx="12945">
                  <c:v>242</c:v>
                </c:pt>
                <c:pt idx="12946">
                  <c:v>185</c:v>
                </c:pt>
                <c:pt idx="12947">
                  <c:v>185</c:v>
                </c:pt>
                <c:pt idx="12948">
                  <c:v>242</c:v>
                </c:pt>
                <c:pt idx="12949">
                  <c:v>300</c:v>
                </c:pt>
                <c:pt idx="12950">
                  <c:v>242</c:v>
                </c:pt>
                <c:pt idx="12951">
                  <c:v>185</c:v>
                </c:pt>
                <c:pt idx="12952">
                  <c:v>185</c:v>
                </c:pt>
                <c:pt idx="12953">
                  <c:v>242</c:v>
                </c:pt>
                <c:pt idx="12954">
                  <c:v>242</c:v>
                </c:pt>
                <c:pt idx="12955">
                  <c:v>185</c:v>
                </c:pt>
                <c:pt idx="12956">
                  <c:v>242</c:v>
                </c:pt>
                <c:pt idx="12957">
                  <c:v>185</c:v>
                </c:pt>
                <c:pt idx="12958">
                  <c:v>185</c:v>
                </c:pt>
                <c:pt idx="12959">
                  <c:v>185</c:v>
                </c:pt>
                <c:pt idx="12960">
                  <c:v>242</c:v>
                </c:pt>
                <c:pt idx="12961">
                  <c:v>242</c:v>
                </c:pt>
                <c:pt idx="12962">
                  <c:v>185</c:v>
                </c:pt>
                <c:pt idx="12963">
                  <c:v>185</c:v>
                </c:pt>
                <c:pt idx="12964">
                  <c:v>242</c:v>
                </c:pt>
                <c:pt idx="12965">
                  <c:v>242</c:v>
                </c:pt>
                <c:pt idx="12966">
                  <c:v>242</c:v>
                </c:pt>
                <c:pt idx="12967">
                  <c:v>242</c:v>
                </c:pt>
                <c:pt idx="12968">
                  <c:v>242</c:v>
                </c:pt>
                <c:pt idx="12969">
                  <c:v>185</c:v>
                </c:pt>
                <c:pt idx="12970">
                  <c:v>242</c:v>
                </c:pt>
                <c:pt idx="12971">
                  <c:v>185</c:v>
                </c:pt>
                <c:pt idx="12972">
                  <c:v>185</c:v>
                </c:pt>
                <c:pt idx="12973">
                  <c:v>185</c:v>
                </c:pt>
                <c:pt idx="12974">
                  <c:v>242</c:v>
                </c:pt>
                <c:pt idx="12975">
                  <c:v>242</c:v>
                </c:pt>
                <c:pt idx="12976">
                  <c:v>185</c:v>
                </c:pt>
                <c:pt idx="12977">
                  <c:v>185</c:v>
                </c:pt>
                <c:pt idx="12978">
                  <c:v>242</c:v>
                </c:pt>
                <c:pt idx="12979">
                  <c:v>242</c:v>
                </c:pt>
                <c:pt idx="12980">
                  <c:v>185</c:v>
                </c:pt>
                <c:pt idx="12981">
                  <c:v>242</c:v>
                </c:pt>
                <c:pt idx="12982">
                  <c:v>242</c:v>
                </c:pt>
                <c:pt idx="12983">
                  <c:v>185</c:v>
                </c:pt>
                <c:pt idx="12984">
                  <c:v>242</c:v>
                </c:pt>
                <c:pt idx="12985">
                  <c:v>242</c:v>
                </c:pt>
                <c:pt idx="12986">
                  <c:v>185</c:v>
                </c:pt>
                <c:pt idx="12987">
                  <c:v>185</c:v>
                </c:pt>
                <c:pt idx="12988">
                  <c:v>185</c:v>
                </c:pt>
                <c:pt idx="12989">
                  <c:v>242</c:v>
                </c:pt>
                <c:pt idx="12990">
                  <c:v>242</c:v>
                </c:pt>
                <c:pt idx="12991">
                  <c:v>185</c:v>
                </c:pt>
                <c:pt idx="12992">
                  <c:v>185</c:v>
                </c:pt>
                <c:pt idx="12993">
                  <c:v>242</c:v>
                </c:pt>
                <c:pt idx="12994">
                  <c:v>242</c:v>
                </c:pt>
                <c:pt idx="12995">
                  <c:v>242</c:v>
                </c:pt>
                <c:pt idx="12996">
                  <c:v>242</c:v>
                </c:pt>
                <c:pt idx="12997">
                  <c:v>242</c:v>
                </c:pt>
                <c:pt idx="12998">
                  <c:v>185</c:v>
                </c:pt>
                <c:pt idx="12999">
                  <c:v>242</c:v>
                </c:pt>
                <c:pt idx="13000">
                  <c:v>242</c:v>
                </c:pt>
                <c:pt idx="13001">
                  <c:v>185</c:v>
                </c:pt>
                <c:pt idx="13002">
                  <c:v>185</c:v>
                </c:pt>
                <c:pt idx="13003">
                  <c:v>185</c:v>
                </c:pt>
                <c:pt idx="13004">
                  <c:v>242</c:v>
                </c:pt>
                <c:pt idx="13005">
                  <c:v>242</c:v>
                </c:pt>
                <c:pt idx="13006">
                  <c:v>185</c:v>
                </c:pt>
                <c:pt idx="13007">
                  <c:v>185</c:v>
                </c:pt>
                <c:pt idx="13008">
                  <c:v>242</c:v>
                </c:pt>
                <c:pt idx="13009">
                  <c:v>242</c:v>
                </c:pt>
                <c:pt idx="13010">
                  <c:v>175</c:v>
                </c:pt>
                <c:pt idx="13011">
                  <c:v>220</c:v>
                </c:pt>
                <c:pt idx="13012">
                  <c:v>175</c:v>
                </c:pt>
                <c:pt idx="13013">
                  <c:v>220</c:v>
                </c:pt>
                <c:pt idx="13014">
                  <c:v>175</c:v>
                </c:pt>
                <c:pt idx="13015">
                  <c:v>175</c:v>
                </c:pt>
                <c:pt idx="13016">
                  <c:v>175</c:v>
                </c:pt>
                <c:pt idx="13017">
                  <c:v>175</c:v>
                </c:pt>
                <c:pt idx="13018">
                  <c:v>220</c:v>
                </c:pt>
                <c:pt idx="13019">
                  <c:v>175</c:v>
                </c:pt>
                <c:pt idx="13020">
                  <c:v>175</c:v>
                </c:pt>
                <c:pt idx="13021">
                  <c:v>175</c:v>
                </c:pt>
                <c:pt idx="13022">
                  <c:v>175</c:v>
                </c:pt>
                <c:pt idx="13023">
                  <c:v>220</c:v>
                </c:pt>
                <c:pt idx="13024">
                  <c:v>175</c:v>
                </c:pt>
                <c:pt idx="13025">
                  <c:v>175</c:v>
                </c:pt>
                <c:pt idx="13026">
                  <c:v>175</c:v>
                </c:pt>
                <c:pt idx="13027">
                  <c:v>175</c:v>
                </c:pt>
                <c:pt idx="13028">
                  <c:v>220</c:v>
                </c:pt>
                <c:pt idx="13029">
                  <c:v>175</c:v>
                </c:pt>
                <c:pt idx="13030">
                  <c:v>175</c:v>
                </c:pt>
                <c:pt idx="13031">
                  <c:v>175</c:v>
                </c:pt>
                <c:pt idx="13032">
                  <c:v>220</c:v>
                </c:pt>
                <c:pt idx="13033">
                  <c:v>220</c:v>
                </c:pt>
                <c:pt idx="13034">
                  <c:v>175</c:v>
                </c:pt>
                <c:pt idx="13035">
                  <c:v>220</c:v>
                </c:pt>
                <c:pt idx="13036">
                  <c:v>220</c:v>
                </c:pt>
                <c:pt idx="13037">
                  <c:v>175</c:v>
                </c:pt>
                <c:pt idx="13038">
                  <c:v>175</c:v>
                </c:pt>
                <c:pt idx="13039">
                  <c:v>175</c:v>
                </c:pt>
                <c:pt idx="13040">
                  <c:v>175</c:v>
                </c:pt>
                <c:pt idx="13041">
                  <c:v>175</c:v>
                </c:pt>
                <c:pt idx="13042">
                  <c:v>175</c:v>
                </c:pt>
                <c:pt idx="13043">
                  <c:v>175</c:v>
                </c:pt>
                <c:pt idx="13044">
                  <c:v>175</c:v>
                </c:pt>
                <c:pt idx="13045">
                  <c:v>175</c:v>
                </c:pt>
                <c:pt idx="13046">
                  <c:v>175</c:v>
                </c:pt>
                <c:pt idx="13047">
                  <c:v>175</c:v>
                </c:pt>
                <c:pt idx="13048">
                  <c:v>175</c:v>
                </c:pt>
                <c:pt idx="13049">
                  <c:v>175</c:v>
                </c:pt>
                <c:pt idx="13050">
                  <c:v>175</c:v>
                </c:pt>
                <c:pt idx="13051">
                  <c:v>175</c:v>
                </c:pt>
                <c:pt idx="13052">
                  <c:v>175</c:v>
                </c:pt>
                <c:pt idx="13053">
                  <c:v>175</c:v>
                </c:pt>
                <c:pt idx="13054">
                  <c:v>175</c:v>
                </c:pt>
                <c:pt idx="13055">
                  <c:v>175</c:v>
                </c:pt>
                <c:pt idx="13056">
                  <c:v>220</c:v>
                </c:pt>
                <c:pt idx="13057">
                  <c:v>220</c:v>
                </c:pt>
                <c:pt idx="13058">
                  <c:v>175</c:v>
                </c:pt>
                <c:pt idx="13059">
                  <c:v>175</c:v>
                </c:pt>
                <c:pt idx="13060">
                  <c:v>220</c:v>
                </c:pt>
                <c:pt idx="13061">
                  <c:v>220</c:v>
                </c:pt>
                <c:pt idx="13062">
                  <c:v>175</c:v>
                </c:pt>
                <c:pt idx="13063">
                  <c:v>175</c:v>
                </c:pt>
                <c:pt idx="13064">
                  <c:v>175</c:v>
                </c:pt>
                <c:pt idx="13065">
                  <c:v>175</c:v>
                </c:pt>
                <c:pt idx="13066">
                  <c:v>175</c:v>
                </c:pt>
                <c:pt idx="13067">
                  <c:v>175</c:v>
                </c:pt>
                <c:pt idx="13068">
                  <c:v>175</c:v>
                </c:pt>
                <c:pt idx="13069">
                  <c:v>175</c:v>
                </c:pt>
                <c:pt idx="13070">
                  <c:v>175</c:v>
                </c:pt>
                <c:pt idx="13071">
                  <c:v>175</c:v>
                </c:pt>
                <c:pt idx="13072">
                  <c:v>175</c:v>
                </c:pt>
                <c:pt idx="13073">
                  <c:v>175</c:v>
                </c:pt>
                <c:pt idx="13074">
                  <c:v>175</c:v>
                </c:pt>
                <c:pt idx="13075">
                  <c:v>175</c:v>
                </c:pt>
                <c:pt idx="13076">
                  <c:v>175</c:v>
                </c:pt>
                <c:pt idx="13077">
                  <c:v>175</c:v>
                </c:pt>
                <c:pt idx="13078">
                  <c:v>175</c:v>
                </c:pt>
                <c:pt idx="13079">
                  <c:v>175</c:v>
                </c:pt>
                <c:pt idx="13080">
                  <c:v>175</c:v>
                </c:pt>
                <c:pt idx="13081">
                  <c:v>220</c:v>
                </c:pt>
                <c:pt idx="13082">
                  <c:v>220</c:v>
                </c:pt>
                <c:pt idx="13083">
                  <c:v>175</c:v>
                </c:pt>
                <c:pt idx="13084">
                  <c:v>175</c:v>
                </c:pt>
                <c:pt idx="13085">
                  <c:v>220</c:v>
                </c:pt>
                <c:pt idx="13086">
                  <c:v>220</c:v>
                </c:pt>
                <c:pt idx="13087">
                  <c:v>175</c:v>
                </c:pt>
                <c:pt idx="13088">
                  <c:v>360</c:v>
                </c:pt>
                <c:pt idx="13089">
                  <c:v>360</c:v>
                </c:pt>
                <c:pt idx="13090">
                  <c:v>360</c:v>
                </c:pt>
                <c:pt idx="13091">
                  <c:v>360</c:v>
                </c:pt>
                <c:pt idx="13092">
                  <c:v>360</c:v>
                </c:pt>
                <c:pt idx="13093">
                  <c:v>360</c:v>
                </c:pt>
                <c:pt idx="13094">
                  <c:v>360</c:v>
                </c:pt>
                <c:pt idx="13095">
                  <c:v>360</c:v>
                </c:pt>
                <c:pt idx="13096">
                  <c:v>360</c:v>
                </c:pt>
                <c:pt idx="13097">
                  <c:v>360</c:v>
                </c:pt>
                <c:pt idx="13098">
                  <c:v>360</c:v>
                </c:pt>
                <c:pt idx="13099">
                  <c:v>360</c:v>
                </c:pt>
                <c:pt idx="13100">
                  <c:v>360</c:v>
                </c:pt>
                <c:pt idx="13101">
                  <c:v>360</c:v>
                </c:pt>
                <c:pt idx="13102">
                  <c:v>360</c:v>
                </c:pt>
                <c:pt idx="13103">
                  <c:v>360</c:v>
                </c:pt>
                <c:pt idx="13104">
                  <c:v>360</c:v>
                </c:pt>
                <c:pt idx="13105">
                  <c:v>360</c:v>
                </c:pt>
                <c:pt idx="13106">
                  <c:v>360</c:v>
                </c:pt>
                <c:pt idx="13107">
                  <c:v>360</c:v>
                </c:pt>
                <c:pt idx="13108">
                  <c:v>360</c:v>
                </c:pt>
                <c:pt idx="13109">
                  <c:v>360</c:v>
                </c:pt>
                <c:pt idx="13110">
                  <c:v>360</c:v>
                </c:pt>
                <c:pt idx="13111">
                  <c:v>360</c:v>
                </c:pt>
                <c:pt idx="13112">
                  <c:v>360</c:v>
                </c:pt>
                <c:pt idx="13113">
                  <c:v>360</c:v>
                </c:pt>
                <c:pt idx="13114">
                  <c:v>360</c:v>
                </c:pt>
                <c:pt idx="13115">
                  <c:v>360</c:v>
                </c:pt>
                <c:pt idx="13116">
                  <c:v>360</c:v>
                </c:pt>
                <c:pt idx="13117">
                  <c:v>360</c:v>
                </c:pt>
                <c:pt idx="13118">
                  <c:v>360</c:v>
                </c:pt>
                <c:pt idx="13119">
                  <c:v>360</c:v>
                </c:pt>
                <c:pt idx="13120">
                  <c:v>360</c:v>
                </c:pt>
                <c:pt idx="13121">
                  <c:v>360</c:v>
                </c:pt>
                <c:pt idx="13122">
                  <c:v>360</c:v>
                </c:pt>
                <c:pt idx="13123">
                  <c:v>360</c:v>
                </c:pt>
                <c:pt idx="13124">
                  <c:v>360</c:v>
                </c:pt>
                <c:pt idx="13125">
                  <c:v>360</c:v>
                </c:pt>
                <c:pt idx="13126">
                  <c:v>360</c:v>
                </c:pt>
                <c:pt idx="13127">
                  <c:v>360</c:v>
                </c:pt>
                <c:pt idx="13128">
                  <c:v>360</c:v>
                </c:pt>
                <c:pt idx="13129">
                  <c:v>360</c:v>
                </c:pt>
                <c:pt idx="13130">
                  <c:v>360</c:v>
                </c:pt>
                <c:pt idx="13131">
                  <c:v>360</c:v>
                </c:pt>
                <c:pt idx="13132">
                  <c:v>360</c:v>
                </c:pt>
                <c:pt idx="13133">
                  <c:v>360</c:v>
                </c:pt>
                <c:pt idx="13134">
                  <c:v>360</c:v>
                </c:pt>
                <c:pt idx="13135">
                  <c:v>360</c:v>
                </c:pt>
                <c:pt idx="13136">
                  <c:v>360</c:v>
                </c:pt>
                <c:pt idx="13137">
                  <c:v>360</c:v>
                </c:pt>
                <c:pt idx="13138">
                  <c:v>360</c:v>
                </c:pt>
                <c:pt idx="13139">
                  <c:v>360</c:v>
                </c:pt>
                <c:pt idx="13140">
                  <c:v>360</c:v>
                </c:pt>
                <c:pt idx="13141">
                  <c:v>360</c:v>
                </c:pt>
                <c:pt idx="13142">
                  <c:v>360</c:v>
                </c:pt>
                <c:pt idx="13143">
                  <c:v>360</c:v>
                </c:pt>
                <c:pt idx="13144">
                  <c:v>360</c:v>
                </c:pt>
                <c:pt idx="13145">
                  <c:v>360</c:v>
                </c:pt>
                <c:pt idx="13146">
                  <c:v>360</c:v>
                </c:pt>
                <c:pt idx="13147">
                  <c:v>360</c:v>
                </c:pt>
                <c:pt idx="13148">
                  <c:v>360</c:v>
                </c:pt>
                <c:pt idx="13149">
                  <c:v>360</c:v>
                </c:pt>
                <c:pt idx="13150">
                  <c:v>360</c:v>
                </c:pt>
                <c:pt idx="13151">
                  <c:v>360</c:v>
                </c:pt>
                <c:pt idx="13152">
                  <c:v>360</c:v>
                </c:pt>
                <c:pt idx="13153">
                  <c:v>360</c:v>
                </c:pt>
                <c:pt idx="13154">
                  <c:v>360</c:v>
                </c:pt>
                <c:pt idx="13155">
                  <c:v>360</c:v>
                </c:pt>
                <c:pt idx="13156">
                  <c:v>360</c:v>
                </c:pt>
                <c:pt idx="13157">
                  <c:v>360</c:v>
                </c:pt>
                <c:pt idx="13158">
                  <c:v>360</c:v>
                </c:pt>
                <c:pt idx="13159">
                  <c:v>360</c:v>
                </c:pt>
                <c:pt idx="13160">
                  <c:v>360</c:v>
                </c:pt>
                <c:pt idx="13161">
                  <c:v>360</c:v>
                </c:pt>
                <c:pt idx="13162">
                  <c:v>360</c:v>
                </c:pt>
                <c:pt idx="13163">
                  <c:v>360</c:v>
                </c:pt>
                <c:pt idx="13164">
                  <c:v>360</c:v>
                </c:pt>
                <c:pt idx="13165">
                  <c:v>360</c:v>
                </c:pt>
                <c:pt idx="13166">
                  <c:v>360</c:v>
                </c:pt>
                <c:pt idx="13167">
                  <c:v>360</c:v>
                </c:pt>
                <c:pt idx="13168">
                  <c:v>360</c:v>
                </c:pt>
                <c:pt idx="13169">
                  <c:v>360</c:v>
                </c:pt>
                <c:pt idx="13170">
                  <c:v>360</c:v>
                </c:pt>
                <c:pt idx="13171">
                  <c:v>360</c:v>
                </c:pt>
                <c:pt idx="13172">
                  <c:v>360</c:v>
                </c:pt>
                <c:pt idx="13173">
                  <c:v>360</c:v>
                </c:pt>
                <c:pt idx="13174">
                  <c:v>360</c:v>
                </c:pt>
                <c:pt idx="13175">
                  <c:v>360</c:v>
                </c:pt>
                <c:pt idx="13176">
                  <c:v>360</c:v>
                </c:pt>
                <c:pt idx="13177">
                  <c:v>360</c:v>
                </c:pt>
                <c:pt idx="13178">
                  <c:v>360</c:v>
                </c:pt>
                <c:pt idx="13179">
                  <c:v>360</c:v>
                </c:pt>
                <c:pt idx="13180">
                  <c:v>360</c:v>
                </c:pt>
                <c:pt idx="13181">
                  <c:v>360</c:v>
                </c:pt>
                <c:pt idx="13182">
                  <c:v>360</c:v>
                </c:pt>
                <c:pt idx="13183">
                  <c:v>360</c:v>
                </c:pt>
                <c:pt idx="13184">
                  <c:v>360</c:v>
                </c:pt>
                <c:pt idx="13185">
                  <c:v>360</c:v>
                </c:pt>
                <c:pt idx="13186">
                  <c:v>360</c:v>
                </c:pt>
                <c:pt idx="13187">
                  <c:v>360</c:v>
                </c:pt>
                <c:pt idx="13188">
                  <c:v>360</c:v>
                </c:pt>
                <c:pt idx="13189">
                  <c:v>360</c:v>
                </c:pt>
                <c:pt idx="13190">
                  <c:v>360</c:v>
                </c:pt>
                <c:pt idx="13191">
                  <c:v>360</c:v>
                </c:pt>
                <c:pt idx="13192">
                  <c:v>360</c:v>
                </c:pt>
                <c:pt idx="13193">
                  <c:v>360</c:v>
                </c:pt>
                <c:pt idx="13194">
                  <c:v>360</c:v>
                </c:pt>
                <c:pt idx="13195">
                  <c:v>360</c:v>
                </c:pt>
                <c:pt idx="13196">
                  <c:v>360</c:v>
                </c:pt>
                <c:pt idx="13197">
                  <c:v>360</c:v>
                </c:pt>
                <c:pt idx="13198">
                  <c:v>360</c:v>
                </c:pt>
                <c:pt idx="13199">
                  <c:v>360</c:v>
                </c:pt>
                <c:pt idx="13200">
                  <c:v>360</c:v>
                </c:pt>
                <c:pt idx="13201">
                  <c:v>360</c:v>
                </c:pt>
                <c:pt idx="13202">
                  <c:v>360</c:v>
                </c:pt>
                <c:pt idx="13203">
                  <c:v>360</c:v>
                </c:pt>
                <c:pt idx="13204">
                  <c:v>360</c:v>
                </c:pt>
                <c:pt idx="13205">
                  <c:v>360</c:v>
                </c:pt>
                <c:pt idx="13206">
                  <c:v>360</c:v>
                </c:pt>
                <c:pt idx="13207">
                  <c:v>360</c:v>
                </c:pt>
                <c:pt idx="13208">
                  <c:v>360</c:v>
                </c:pt>
                <c:pt idx="13209">
                  <c:v>360</c:v>
                </c:pt>
                <c:pt idx="13210">
                  <c:v>360</c:v>
                </c:pt>
                <c:pt idx="13211">
                  <c:v>360</c:v>
                </c:pt>
                <c:pt idx="13212">
                  <c:v>360</c:v>
                </c:pt>
                <c:pt idx="13213">
                  <c:v>360</c:v>
                </c:pt>
                <c:pt idx="13214">
                  <c:v>360</c:v>
                </c:pt>
                <c:pt idx="13215">
                  <c:v>360</c:v>
                </c:pt>
                <c:pt idx="13216">
                  <c:v>360</c:v>
                </c:pt>
                <c:pt idx="13217">
                  <c:v>360</c:v>
                </c:pt>
                <c:pt idx="13218">
                  <c:v>360</c:v>
                </c:pt>
                <c:pt idx="13219">
                  <c:v>360</c:v>
                </c:pt>
                <c:pt idx="13220">
                  <c:v>360</c:v>
                </c:pt>
                <c:pt idx="13221">
                  <c:v>360</c:v>
                </c:pt>
                <c:pt idx="13222">
                  <c:v>360</c:v>
                </c:pt>
                <c:pt idx="13223">
                  <c:v>360</c:v>
                </c:pt>
                <c:pt idx="13224">
                  <c:v>360</c:v>
                </c:pt>
                <c:pt idx="13225">
                  <c:v>360</c:v>
                </c:pt>
                <c:pt idx="13226">
                  <c:v>360</c:v>
                </c:pt>
                <c:pt idx="13227">
                  <c:v>360</c:v>
                </c:pt>
                <c:pt idx="13228">
                  <c:v>360</c:v>
                </c:pt>
                <c:pt idx="13229">
                  <c:v>360</c:v>
                </c:pt>
                <c:pt idx="13230">
                  <c:v>360</c:v>
                </c:pt>
                <c:pt idx="13231">
                  <c:v>360</c:v>
                </c:pt>
                <c:pt idx="13232">
                  <c:v>360</c:v>
                </c:pt>
                <c:pt idx="13233">
                  <c:v>360</c:v>
                </c:pt>
                <c:pt idx="13234">
                  <c:v>360</c:v>
                </c:pt>
                <c:pt idx="13235">
                  <c:v>360</c:v>
                </c:pt>
                <c:pt idx="13236">
                  <c:v>360</c:v>
                </c:pt>
                <c:pt idx="13237">
                  <c:v>360</c:v>
                </c:pt>
                <c:pt idx="13238">
                  <c:v>360</c:v>
                </c:pt>
                <c:pt idx="13239">
                  <c:v>360</c:v>
                </c:pt>
                <c:pt idx="13240">
                  <c:v>360</c:v>
                </c:pt>
                <c:pt idx="13241">
                  <c:v>360</c:v>
                </c:pt>
                <c:pt idx="13242">
                  <c:v>360</c:v>
                </c:pt>
                <c:pt idx="13243">
                  <c:v>360</c:v>
                </c:pt>
                <c:pt idx="13244">
                  <c:v>360</c:v>
                </c:pt>
                <c:pt idx="13245">
                  <c:v>360</c:v>
                </c:pt>
                <c:pt idx="13246">
                  <c:v>360</c:v>
                </c:pt>
                <c:pt idx="13247">
                  <c:v>360</c:v>
                </c:pt>
                <c:pt idx="13248">
                  <c:v>360</c:v>
                </c:pt>
                <c:pt idx="13249">
                  <c:v>360</c:v>
                </c:pt>
                <c:pt idx="13250">
                  <c:v>360</c:v>
                </c:pt>
                <c:pt idx="13251">
                  <c:v>360</c:v>
                </c:pt>
                <c:pt idx="13252">
                  <c:v>360</c:v>
                </c:pt>
                <c:pt idx="13253">
                  <c:v>360</c:v>
                </c:pt>
                <c:pt idx="13254">
                  <c:v>360</c:v>
                </c:pt>
                <c:pt idx="13255">
                  <c:v>360</c:v>
                </c:pt>
                <c:pt idx="13256">
                  <c:v>360</c:v>
                </c:pt>
                <c:pt idx="13257">
                  <c:v>360</c:v>
                </c:pt>
                <c:pt idx="13258">
                  <c:v>360</c:v>
                </c:pt>
                <c:pt idx="13259">
                  <c:v>360</c:v>
                </c:pt>
                <c:pt idx="13260">
                  <c:v>360</c:v>
                </c:pt>
                <c:pt idx="13261">
                  <c:v>360</c:v>
                </c:pt>
                <c:pt idx="13262">
                  <c:v>360</c:v>
                </c:pt>
                <c:pt idx="13263">
                  <c:v>360</c:v>
                </c:pt>
                <c:pt idx="13264">
                  <c:v>360</c:v>
                </c:pt>
                <c:pt idx="13265">
                  <c:v>360</c:v>
                </c:pt>
                <c:pt idx="13266">
                  <c:v>360</c:v>
                </c:pt>
                <c:pt idx="13267">
                  <c:v>360</c:v>
                </c:pt>
                <c:pt idx="13268">
                  <c:v>360</c:v>
                </c:pt>
                <c:pt idx="13269">
                  <c:v>360</c:v>
                </c:pt>
                <c:pt idx="13270">
                  <c:v>360</c:v>
                </c:pt>
                <c:pt idx="13271">
                  <c:v>360</c:v>
                </c:pt>
                <c:pt idx="13272">
                  <c:v>360</c:v>
                </c:pt>
                <c:pt idx="13273">
                  <c:v>360</c:v>
                </c:pt>
                <c:pt idx="13274">
                  <c:v>360</c:v>
                </c:pt>
                <c:pt idx="13275">
                  <c:v>360</c:v>
                </c:pt>
                <c:pt idx="13276">
                  <c:v>360</c:v>
                </c:pt>
                <c:pt idx="13277">
                  <c:v>360</c:v>
                </c:pt>
                <c:pt idx="13278">
                  <c:v>360</c:v>
                </c:pt>
                <c:pt idx="13279">
                  <c:v>360</c:v>
                </c:pt>
                <c:pt idx="13280">
                  <c:v>360</c:v>
                </c:pt>
                <c:pt idx="13281">
                  <c:v>360</c:v>
                </c:pt>
                <c:pt idx="13282">
                  <c:v>360</c:v>
                </c:pt>
                <c:pt idx="13283">
                  <c:v>360</c:v>
                </c:pt>
                <c:pt idx="13284">
                  <c:v>360</c:v>
                </c:pt>
                <c:pt idx="13285">
                  <c:v>360</c:v>
                </c:pt>
                <c:pt idx="13286">
                  <c:v>360</c:v>
                </c:pt>
                <c:pt idx="13287">
                  <c:v>360</c:v>
                </c:pt>
                <c:pt idx="13288">
                  <c:v>360</c:v>
                </c:pt>
                <c:pt idx="13289">
                  <c:v>360</c:v>
                </c:pt>
                <c:pt idx="13290">
                  <c:v>360</c:v>
                </c:pt>
                <c:pt idx="13291">
                  <c:v>360</c:v>
                </c:pt>
                <c:pt idx="13292">
                  <c:v>360</c:v>
                </c:pt>
                <c:pt idx="13293">
                  <c:v>360</c:v>
                </c:pt>
                <c:pt idx="13294">
                  <c:v>360</c:v>
                </c:pt>
                <c:pt idx="13295">
                  <c:v>360</c:v>
                </c:pt>
                <c:pt idx="13296">
                  <c:v>360</c:v>
                </c:pt>
                <c:pt idx="13297">
                  <c:v>360</c:v>
                </c:pt>
                <c:pt idx="13298">
                  <c:v>360</c:v>
                </c:pt>
                <c:pt idx="13299">
                  <c:v>360</c:v>
                </c:pt>
                <c:pt idx="13300">
                  <c:v>360</c:v>
                </c:pt>
                <c:pt idx="13301">
                  <c:v>360</c:v>
                </c:pt>
                <c:pt idx="13302">
                  <c:v>360</c:v>
                </c:pt>
                <c:pt idx="13303">
                  <c:v>360</c:v>
                </c:pt>
                <c:pt idx="13304">
                  <c:v>360</c:v>
                </c:pt>
                <c:pt idx="13305">
                  <c:v>360</c:v>
                </c:pt>
                <c:pt idx="13306">
                  <c:v>360</c:v>
                </c:pt>
                <c:pt idx="13307">
                  <c:v>360</c:v>
                </c:pt>
                <c:pt idx="13308">
                  <c:v>360</c:v>
                </c:pt>
                <c:pt idx="13309">
                  <c:v>360</c:v>
                </c:pt>
                <c:pt idx="13310">
                  <c:v>360</c:v>
                </c:pt>
                <c:pt idx="13311">
                  <c:v>360</c:v>
                </c:pt>
                <c:pt idx="13312">
                  <c:v>360</c:v>
                </c:pt>
                <c:pt idx="13313">
                  <c:v>360</c:v>
                </c:pt>
                <c:pt idx="13314">
                  <c:v>360</c:v>
                </c:pt>
                <c:pt idx="13315">
                  <c:v>360</c:v>
                </c:pt>
                <c:pt idx="13316">
                  <c:v>360</c:v>
                </c:pt>
                <c:pt idx="13317">
                  <c:v>360</c:v>
                </c:pt>
                <c:pt idx="13318">
                  <c:v>360</c:v>
                </c:pt>
                <c:pt idx="13319">
                  <c:v>360</c:v>
                </c:pt>
                <c:pt idx="13320">
                  <c:v>360</c:v>
                </c:pt>
                <c:pt idx="13321">
                  <c:v>360</c:v>
                </c:pt>
                <c:pt idx="13322">
                  <c:v>360</c:v>
                </c:pt>
                <c:pt idx="13323">
                  <c:v>360</c:v>
                </c:pt>
                <c:pt idx="13324">
                  <c:v>360</c:v>
                </c:pt>
                <c:pt idx="13325">
                  <c:v>360</c:v>
                </c:pt>
                <c:pt idx="13326">
                  <c:v>360</c:v>
                </c:pt>
                <c:pt idx="13327">
                  <c:v>360</c:v>
                </c:pt>
                <c:pt idx="13328">
                  <c:v>360</c:v>
                </c:pt>
                <c:pt idx="13329">
                  <c:v>360</c:v>
                </c:pt>
                <c:pt idx="13330">
                  <c:v>360</c:v>
                </c:pt>
                <c:pt idx="13331">
                  <c:v>360</c:v>
                </c:pt>
                <c:pt idx="13332">
                  <c:v>360</c:v>
                </c:pt>
                <c:pt idx="13333">
                  <c:v>360</c:v>
                </c:pt>
                <c:pt idx="13334">
                  <c:v>360</c:v>
                </c:pt>
                <c:pt idx="13335">
                  <c:v>360</c:v>
                </c:pt>
                <c:pt idx="13336">
                  <c:v>360</c:v>
                </c:pt>
                <c:pt idx="13337">
                  <c:v>360</c:v>
                </c:pt>
                <c:pt idx="13338">
                  <c:v>360</c:v>
                </c:pt>
                <c:pt idx="13339">
                  <c:v>360</c:v>
                </c:pt>
                <c:pt idx="13340">
                  <c:v>360</c:v>
                </c:pt>
                <c:pt idx="13341">
                  <c:v>360</c:v>
                </c:pt>
                <c:pt idx="13342">
                  <c:v>353</c:v>
                </c:pt>
                <c:pt idx="13343">
                  <c:v>353</c:v>
                </c:pt>
                <c:pt idx="13344">
                  <c:v>353</c:v>
                </c:pt>
                <c:pt idx="13345">
                  <c:v>353</c:v>
                </c:pt>
                <c:pt idx="13346">
                  <c:v>353</c:v>
                </c:pt>
                <c:pt idx="13347">
                  <c:v>353</c:v>
                </c:pt>
                <c:pt idx="13348">
                  <c:v>353</c:v>
                </c:pt>
                <c:pt idx="13349">
                  <c:v>353</c:v>
                </c:pt>
                <c:pt idx="13350">
                  <c:v>353</c:v>
                </c:pt>
                <c:pt idx="13351">
                  <c:v>353</c:v>
                </c:pt>
                <c:pt idx="13352">
                  <c:v>353</c:v>
                </c:pt>
                <c:pt idx="13353">
                  <c:v>353</c:v>
                </c:pt>
                <c:pt idx="13354">
                  <c:v>353</c:v>
                </c:pt>
                <c:pt idx="13355">
                  <c:v>353</c:v>
                </c:pt>
                <c:pt idx="13356">
                  <c:v>353</c:v>
                </c:pt>
                <c:pt idx="13357">
                  <c:v>353</c:v>
                </c:pt>
                <c:pt idx="13358">
                  <c:v>353</c:v>
                </c:pt>
                <c:pt idx="13359">
                  <c:v>353</c:v>
                </c:pt>
                <c:pt idx="13360">
                  <c:v>353</c:v>
                </c:pt>
                <c:pt idx="13361">
                  <c:v>353</c:v>
                </c:pt>
                <c:pt idx="13362">
                  <c:v>353</c:v>
                </c:pt>
                <c:pt idx="13363">
                  <c:v>353</c:v>
                </c:pt>
                <c:pt idx="13364">
                  <c:v>353</c:v>
                </c:pt>
                <c:pt idx="13365">
                  <c:v>353</c:v>
                </c:pt>
                <c:pt idx="13366">
                  <c:v>353</c:v>
                </c:pt>
                <c:pt idx="13367">
                  <c:v>353</c:v>
                </c:pt>
                <c:pt idx="13368">
                  <c:v>353</c:v>
                </c:pt>
                <c:pt idx="13369">
                  <c:v>353</c:v>
                </c:pt>
                <c:pt idx="13370">
                  <c:v>353</c:v>
                </c:pt>
                <c:pt idx="13371">
                  <c:v>353</c:v>
                </c:pt>
                <c:pt idx="13372">
                  <c:v>353</c:v>
                </c:pt>
                <c:pt idx="13373">
                  <c:v>353</c:v>
                </c:pt>
                <c:pt idx="13374">
                  <c:v>353</c:v>
                </c:pt>
                <c:pt idx="13375">
                  <c:v>353</c:v>
                </c:pt>
                <c:pt idx="13376">
                  <c:v>353</c:v>
                </c:pt>
                <c:pt idx="13377">
                  <c:v>353</c:v>
                </c:pt>
                <c:pt idx="13378">
                  <c:v>353</c:v>
                </c:pt>
                <c:pt idx="13379">
                  <c:v>353</c:v>
                </c:pt>
                <c:pt idx="13380">
                  <c:v>353</c:v>
                </c:pt>
                <c:pt idx="13381">
                  <c:v>353</c:v>
                </c:pt>
                <c:pt idx="13382">
                  <c:v>353</c:v>
                </c:pt>
                <c:pt idx="13383">
                  <c:v>353</c:v>
                </c:pt>
                <c:pt idx="13384">
                  <c:v>353</c:v>
                </c:pt>
                <c:pt idx="13385">
                  <c:v>353</c:v>
                </c:pt>
                <c:pt idx="13386">
                  <c:v>353</c:v>
                </c:pt>
                <c:pt idx="13387">
                  <c:v>353</c:v>
                </c:pt>
                <c:pt idx="13388">
                  <c:v>353</c:v>
                </c:pt>
                <c:pt idx="13389">
                  <c:v>353</c:v>
                </c:pt>
                <c:pt idx="13390">
                  <c:v>353</c:v>
                </c:pt>
                <c:pt idx="13391">
                  <c:v>353</c:v>
                </c:pt>
                <c:pt idx="13392">
                  <c:v>353</c:v>
                </c:pt>
                <c:pt idx="13393">
                  <c:v>353</c:v>
                </c:pt>
                <c:pt idx="13394">
                  <c:v>353</c:v>
                </c:pt>
                <c:pt idx="13395">
                  <c:v>353</c:v>
                </c:pt>
                <c:pt idx="13396">
                  <c:v>353</c:v>
                </c:pt>
                <c:pt idx="13397">
                  <c:v>353</c:v>
                </c:pt>
                <c:pt idx="13398">
                  <c:v>353</c:v>
                </c:pt>
                <c:pt idx="13399">
                  <c:v>353</c:v>
                </c:pt>
                <c:pt idx="13400">
                  <c:v>353</c:v>
                </c:pt>
                <c:pt idx="13401">
                  <c:v>353</c:v>
                </c:pt>
                <c:pt idx="13402">
                  <c:v>353</c:v>
                </c:pt>
                <c:pt idx="13403">
                  <c:v>353</c:v>
                </c:pt>
                <c:pt idx="13404">
                  <c:v>353</c:v>
                </c:pt>
                <c:pt idx="13405">
                  <c:v>353</c:v>
                </c:pt>
                <c:pt idx="13406">
                  <c:v>353</c:v>
                </c:pt>
                <c:pt idx="13407">
                  <c:v>353</c:v>
                </c:pt>
                <c:pt idx="13408">
                  <c:v>353</c:v>
                </c:pt>
                <c:pt idx="13409">
                  <c:v>353</c:v>
                </c:pt>
                <c:pt idx="13410">
                  <c:v>353</c:v>
                </c:pt>
                <c:pt idx="13411">
                  <c:v>353</c:v>
                </c:pt>
                <c:pt idx="13412">
                  <c:v>353</c:v>
                </c:pt>
                <c:pt idx="13413">
                  <c:v>353</c:v>
                </c:pt>
                <c:pt idx="13414">
                  <c:v>300</c:v>
                </c:pt>
                <c:pt idx="13415">
                  <c:v>300</c:v>
                </c:pt>
                <c:pt idx="13416">
                  <c:v>300</c:v>
                </c:pt>
                <c:pt idx="13417">
                  <c:v>300</c:v>
                </c:pt>
                <c:pt idx="13418">
                  <c:v>300</c:v>
                </c:pt>
                <c:pt idx="13419">
                  <c:v>300</c:v>
                </c:pt>
                <c:pt idx="13420">
                  <c:v>300</c:v>
                </c:pt>
                <c:pt idx="13421">
                  <c:v>300</c:v>
                </c:pt>
                <c:pt idx="13422">
                  <c:v>300</c:v>
                </c:pt>
                <c:pt idx="13423">
                  <c:v>300</c:v>
                </c:pt>
                <c:pt idx="13424">
                  <c:v>300</c:v>
                </c:pt>
                <c:pt idx="13425">
                  <c:v>300</c:v>
                </c:pt>
                <c:pt idx="13426">
                  <c:v>300</c:v>
                </c:pt>
                <c:pt idx="13427">
                  <c:v>300</c:v>
                </c:pt>
                <c:pt idx="13428">
                  <c:v>300</c:v>
                </c:pt>
                <c:pt idx="13429">
                  <c:v>300</c:v>
                </c:pt>
                <c:pt idx="13430">
                  <c:v>300</c:v>
                </c:pt>
                <c:pt idx="13431">
                  <c:v>300</c:v>
                </c:pt>
                <c:pt idx="13432">
                  <c:v>300</c:v>
                </c:pt>
                <c:pt idx="13433">
                  <c:v>300</c:v>
                </c:pt>
                <c:pt idx="13434">
                  <c:v>300</c:v>
                </c:pt>
                <c:pt idx="13435">
                  <c:v>300</c:v>
                </c:pt>
                <c:pt idx="13436">
                  <c:v>300</c:v>
                </c:pt>
                <c:pt idx="13437">
                  <c:v>300</c:v>
                </c:pt>
                <c:pt idx="13438">
                  <c:v>300</c:v>
                </c:pt>
                <c:pt idx="13439">
                  <c:v>300</c:v>
                </c:pt>
                <c:pt idx="13440">
                  <c:v>300</c:v>
                </c:pt>
                <c:pt idx="13441">
                  <c:v>300</c:v>
                </c:pt>
                <c:pt idx="13442">
                  <c:v>300</c:v>
                </c:pt>
                <c:pt idx="13443">
                  <c:v>300</c:v>
                </c:pt>
                <c:pt idx="13444">
                  <c:v>300</c:v>
                </c:pt>
                <c:pt idx="13445">
                  <c:v>300</c:v>
                </c:pt>
                <c:pt idx="13446">
                  <c:v>300</c:v>
                </c:pt>
                <c:pt idx="13447">
                  <c:v>300</c:v>
                </c:pt>
                <c:pt idx="13448">
                  <c:v>300</c:v>
                </c:pt>
                <c:pt idx="13449">
                  <c:v>300</c:v>
                </c:pt>
                <c:pt idx="13450">
                  <c:v>300</c:v>
                </c:pt>
                <c:pt idx="13451">
                  <c:v>300</c:v>
                </c:pt>
                <c:pt idx="13452">
                  <c:v>300</c:v>
                </c:pt>
                <c:pt idx="13453">
                  <c:v>300</c:v>
                </c:pt>
                <c:pt idx="13454">
                  <c:v>300</c:v>
                </c:pt>
                <c:pt idx="13455">
                  <c:v>300</c:v>
                </c:pt>
                <c:pt idx="13456">
                  <c:v>300</c:v>
                </c:pt>
                <c:pt idx="13457">
                  <c:v>300</c:v>
                </c:pt>
                <c:pt idx="13458">
                  <c:v>300</c:v>
                </c:pt>
                <c:pt idx="13459">
                  <c:v>300</c:v>
                </c:pt>
                <c:pt idx="13460">
                  <c:v>300</c:v>
                </c:pt>
                <c:pt idx="13461">
                  <c:v>300</c:v>
                </c:pt>
                <c:pt idx="13462">
                  <c:v>300</c:v>
                </c:pt>
                <c:pt idx="13463">
                  <c:v>300</c:v>
                </c:pt>
                <c:pt idx="13464">
                  <c:v>300</c:v>
                </c:pt>
                <c:pt idx="13465">
                  <c:v>300</c:v>
                </c:pt>
                <c:pt idx="13466">
                  <c:v>300</c:v>
                </c:pt>
                <c:pt idx="13467">
                  <c:v>300</c:v>
                </c:pt>
                <c:pt idx="13468">
                  <c:v>300</c:v>
                </c:pt>
                <c:pt idx="13469">
                  <c:v>300</c:v>
                </c:pt>
                <c:pt idx="13470">
                  <c:v>300</c:v>
                </c:pt>
                <c:pt idx="13471">
                  <c:v>300</c:v>
                </c:pt>
                <c:pt idx="13472">
                  <c:v>300</c:v>
                </c:pt>
                <c:pt idx="13473">
                  <c:v>300</c:v>
                </c:pt>
                <c:pt idx="13474">
                  <c:v>300</c:v>
                </c:pt>
                <c:pt idx="13475">
                  <c:v>300</c:v>
                </c:pt>
                <c:pt idx="13476">
                  <c:v>300</c:v>
                </c:pt>
                <c:pt idx="13477">
                  <c:v>300</c:v>
                </c:pt>
                <c:pt idx="13478">
                  <c:v>300</c:v>
                </c:pt>
                <c:pt idx="13479">
                  <c:v>300</c:v>
                </c:pt>
                <c:pt idx="13480">
                  <c:v>300</c:v>
                </c:pt>
                <c:pt idx="13481">
                  <c:v>300</c:v>
                </c:pt>
                <c:pt idx="13482">
                  <c:v>300</c:v>
                </c:pt>
                <c:pt idx="13483">
                  <c:v>300</c:v>
                </c:pt>
                <c:pt idx="13484">
                  <c:v>300</c:v>
                </c:pt>
                <c:pt idx="13485">
                  <c:v>300</c:v>
                </c:pt>
                <c:pt idx="13486">
                  <c:v>300</c:v>
                </c:pt>
                <c:pt idx="13487">
                  <c:v>300</c:v>
                </c:pt>
                <c:pt idx="13488">
                  <c:v>300</c:v>
                </c:pt>
                <c:pt idx="13489">
                  <c:v>300</c:v>
                </c:pt>
                <c:pt idx="13490">
                  <c:v>300</c:v>
                </c:pt>
                <c:pt idx="13491">
                  <c:v>300</c:v>
                </c:pt>
                <c:pt idx="13492">
                  <c:v>300</c:v>
                </c:pt>
                <c:pt idx="13493">
                  <c:v>300</c:v>
                </c:pt>
                <c:pt idx="13494">
                  <c:v>300</c:v>
                </c:pt>
                <c:pt idx="13495">
                  <c:v>300</c:v>
                </c:pt>
                <c:pt idx="13496">
                  <c:v>300</c:v>
                </c:pt>
                <c:pt idx="13497">
                  <c:v>300</c:v>
                </c:pt>
                <c:pt idx="13498">
                  <c:v>300</c:v>
                </c:pt>
                <c:pt idx="13499">
                  <c:v>300</c:v>
                </c:pt>
                <c:pt idx="13500">
                  <c:v>300</c:v>
                </c:pt>
                <c:pt idx="13501">
                  <c:v>300</c:v>
                </c:pt>
                <c:pt idx="13502">
                  <c:v>300</c:v>
                </c:pt>
                <c:pt idx="13503">
                  <c:v>300</c:v>
                </c:pt>
                <c:pt idx="13504">
                  <c:v>300</c:v>
                </c:pt>
                <c:pt idx="13505">
                  <c:v>300</c:v>
                </c:pt>
                <c:pt idx="13506">
                  <c:v>300</c:v>
                </c:pt>
                <c:pt idx="13507">
                  <c:v>300</c:v>
                </c:pt>
                <c:pt idx="13508">
                  <c:v>300</c:v>
                </c:pt>
                <c:pt idx="13509">
                  <c:v>300</c:v>
                </c:pt>
                <c:pt idx="13510">
                  <c:v>300</c:v>
                </c:pt>
                <c:pt idx="13511">
                  <c:v>300</c:v>
                </c:pt>
                <c:pt idx="13512">
                  <c:v>300</c:v>
                </c:pt>
                <c:pt idx="13513">
                  <c:v>300</c:v>
                </c:pt>
                <c:pt idx="13514">
                  <c:v>300</c:v>
                </c:pt>
                <c:pt idx="13515">
                  <c:v>300</c:v>
                </c:pt>
                <c:pt idx="13516">
                  <c:v>300</c:v>
                </c:pt>
                <c:pt idx="13517">
                  <c:v>300</c:v>
                </c:pt>
                <c:pt idx="13518">
                  <c:v>300</c:v>
                </c:pt>
                <c:pt idx="13519">
                  <c:v>300</c:v>
                </c:pt>
                <c:pt idx="13520">
                  <c:v>300</c:v>
                </c:pt>
                <c:pt idx="13521">
                  <c:v>300</c:v>
                </c:pt>
                <c:pt idx="13522">
                  <c:v>300</c:v>
                </c:pt>
                <c:pt idx="13523">
                  <c:v>300</c:v>
                </c:pt>
                <c:pt idx="13524">
                  <c:v>300</c:v>
                </c:pt>
                <c:pt idx="13525">
                  <c:v>300</c:v>
                </c:pt>
                <c:pt idx="13526">
                  <c:v>300</c:v>
                </c:pt>
                <c:pt idx="13527">
                  <c:v>300</c:v>
                </c:pt>
                <c:pt idx="13528">
                  <c:v>300</c:v>
                </c:pt>
                <c:pt idx="13529">
                  <c:v>300</c:v>
                </c:pt>
                <c:pt idx="13530">
                  <c:v>300</c:v>
                </c:pt>
                <c:pt idx="13531">
                  <c:v>300</c:v>
                </c:pt>
                <c:pt idx="13532">
                  <c:v>300</c:v>
                </c:pt>
                <c:pt idx="13533">
                  <c:v>300</c:v>
                </c:pt>
                <c:pt idx="13534">
                  <c:v>300</c:v>
                </c:pt>
                <c:pt idx="13535">
                  <c:v>300</c:v>
                </c:pt>
                <c:pt idx="13536">
                  <c:v>300</c:v>
                </c:pt>
                <c:pt idx="13537">
                  <c:v>300</c:v>
                </c:pt>
                <c:pt idx="13538">
                  <c:v>300</c:v>
                </c:pt>
                <c:pt idx="13539">
                  <c:v>300</c:v>
                </c:pt>
                <c:pt idx="13540">
                  <c:v>300</c:v>
                </c:pt>
                <c:pt idx="13541">
                  <c:v>300</c:v>
                </c:pt>
                <c:pt idx="13542">
                  <c:v>300</c:v>
                </c:pt>
                <c:pt idx="13543">
                  <c:v>300</c:v>
                </c:pt>
                <c:pt idx="13544">
                  <c:v>300</c:v>
                </c:pt>
                <c:pt idx="13545">
                  <c:v>300</c:v>
                </c:pt>
                <c:pt idx="13546">
                  <c:v>300</c:v>
                </c:pt>
                <c:pt idx="13547">
                  <c:v>300</c:v>
                </c:pt>
                <c:pt idx="13548">
                  <c:v>300</c:v>
                </c:pt>
                <c:pt idx="13549">
                  <c:v>300</c:v>
                </c:pt>
                <c:pt idx="13550">
                  <c:v>300</c:v>
                </c:pt>
                <c:pt idx="13551">
                  <c:v>300</c:v>
                </c:pt>
                <c:pt idx="13552">
                  <c:v>300</c:v>
                </c:pt>
                <c:pt idx="13553">
                  <c:v>300</c:v>
                </c:pt>
                <c:pt idx="13554">
                  <c:v>300</c:v>
                </c:pt>
                <c:pt idx="13555">
                  <c:v>300</c:v>
                </c:pt>
                <c:pt idx="13556">
                  <c:v>300</c:v>
                </c:pt>
                <c:pt idx="13557">
                  <c:v>300</c:v>
                </c:pt>
                <c:pt idx="13558">
                  <c:v>300</c:v>
                </c:pt>
                <c:pt idx="13559">
                  <c:v>300</c:v>
                </c:pt>
                <c:pt idx="13560">
                  <c:v>300</c:v>
                </c:pt>
                <c:pt idx="13561">
                  <c:v>300</c:v>
                </c:pt>
                <c:pt idx="13562">
                  <c:v>300</c:v>
                </c:pt>
                <c:pt idx="13563">
                  <c:v>300</c:v>
                </c:pt>
                <c:pt idx="13564">
                  <c:v>300</c:v>
                </c:pt>
                <c:pt idx="13565">
                  <c:v>300</c:v>
                </c:pt>
                <c:pt idx="13566">
                  <c:v>300</c:v>
                </c:pt>
                <c:pt idx="13567">
                  <c:v>300</c:v>
                </c:pt>
                <c:pt idx="13568">
                  <c:v>300</c:v>
                </c:pt>
                <c:pt idx="13569">
                  <c:v>300</c:v>
                </c:pt>
                <c:pt idx="13570">
                  <c:v>300</c:v>
                </c:pt>
                <c:pt idx="13571">
                  <c:v>300</c:v>
                </c:pt>
                <c:pt idx="13572">
                  <c:v>300</c:v>
                </c:pt>
                <c:pt idx="13573">
                  <c:v>300</c:v>
                </c:pt>
                <c:pt idx="13574">
                  <c:v>300</c:v>
                </c:pt>
                <c:pt idx="13575">
                  <c:v>300</c:v>
                </c:pt>
                <c:pt idx="13576">
                  <c:v>300</c:v>
                </c:pt>
                <c:pt idx="13577">
                  <c:v>300</c:v>
                </c:pt>
                <c:pt idx="13578">
                  <c:v>300</c:v>
                </c:pt>
                <c:pt idx="13579">
                  <c:v>300</c:v>
                </c:pt>
                <c:pt idx="13580">
                  <c:v>300</c:v>
                </c:pt>
                <c:pt idx="13581">
                  <c:v>300</c:v>
                </c:pt>
                <c:pt idx="13582">
                  <c:v>300</c:v>
                </c:pt>
                <c:pt idx="13583">
                  <c:v>300</c:v>
                </c:pt>
                <c:pt idx="13584">
                  <c:v>300</c:v>
                </c:pt>
                <c:pt idx="13585">
                  <c:v>300</c:v>
                </c:pt>
                <c:pt idx="13586">
                  <c:v>300</c:v>
                </c:pt>
                <c:pt idx="13587">
                  <c:v>300</c:v>
                </c:pt>
                <c:pt idx="13588">
                  <c:v>300</c:v>
                </c:pt>
                <c:pt idx="13589">
                  <c:v>300</c:v>
                </c:pt>
                <c:pt idx="13590">
                  <c:v>300</c:v>
                </c:pt>
                <c:pt idx="13591">
                  <c:v>300</c:v>
                </c:pt>
                <c:pt idx="13592">
                  <c:v>300</c:v>
                </c:pt>
                <c:pt idx="13593">
                  <c:v>300</c:v>
                </c:pt>
                <c:pt idx="13594">
                  <c:v>300</c:v>
                </c:pt>
                <c:pt idx="13595">
                  <c:v>300</c:v>
                </c:pt>
                <c:pt idx="13596">
                  <c:v>300</c:v>
                </c:pt>
                <c:pt idx="13597">
                  <c:v>300</c:v>
                </c:pt>
                <c:pt idx="13598">
                  <c:v>300</c:v>
                </c:pt>
                <c:pt idx="13599">
                  <c:v>300</c:v>
                </c:pt>
                <c:pt idx="13600">
                  <c:v>300</c:v>
                </c:pt>
                <c:pt idx="13601">
                  <c:v>300</c:v>
                </c:pt>
                <c:pt idx="13602">
                  <c:v>300</c:v>
                </c:pt>
                <c:pt idx="13603">
                  <c:v>300</c:v>
                </c:pt>
                <c:pt idx="13604">
                  <c:v>300</c:v>
                </c:pt>
                <c:pt idx="13605">
                  <c:v>300</c:v>
                </c:pt>
                <c:pt idx="13606">
                  <c:v>300</c:v>
                </c:pt>
                <c:pt idx="13607">
                  <c:v>300</c:v>
                </c:pt>
                <c:pt idx="13608">
                  <c:v>300</c:v>
                </c:pt>
                <c:pt idx="13609">
                  <c:v>300</c:v>
                </c:pt>
                <c:pt idx="13610">
                  <c:v>300</c:v>
                </c:pt>
                <c:pt idx="13611">
                  <c:v>300</c:v>
                </c:pt>
                <c:pt idx="13612">
                  <c:v>300</c:v>
                </c:pt>
                <c:pt idx="13613">
                  <c:v>300</c:v>
                </c:pt>
                <c:pt idx="13614">
                  <c:v>300</c:v>
                </c:pt>
                <c:pt idx="13615">
                  <c:v>300</c:v>
                </c:pt>
                <c:pt idx="13616">
                  <c:v>355</c:v>
                </c:pt>
                <c:pt idx="13617">
                  <c:v>355</c:v>
                </c:pt>
                <c:pt idx="13618">
                  <c:v>355</c:v>
                </c:pt>
                <c:pt idx="13619">
                  <c:v>355</c:v>
                </c:pt>
                <c:pt idx="13620">
                  <c:v>276</c:v>
                </c:pt>
                <c:pt idx="13621">
                  <c:v>276</c:v>
                </c:pt>
                <c:pt idx="13622">
                  <c:v>276</c:v>
                </c:pt>
                <c:pt idx="13623">
                  <c:v>276</c:v>
                </c:pt>
                <c:pt idx="13624">
                  <c:v>276</c:v>
                </c:pt>
                <c:pt idx="13625">
                  <c:v>276</c:v>
                </c:pt>
                <c:pt idx="13626">
                  <c:v>276</c:v>
                </c:pt>
                <c:pt idx="13627">
                  <c:v>276</c:v>
                </c:pt>
                <c:pt idx="13628">
                  <c:v>276</c:v>
                </c:pt>
                <c:pt idx="13629">
                  <c:v>276</c:v>
                </c:pt>
                <c:pt idx="13630">
                  <c:v>276</c:v>
                </c:pt>
                <c:pt idx="13631">
                  <c:v>276</c:v>
                </c:pt>
                <c:pt idx="13632">
                  <c:v>285</c:v>
                </c:pt>
                <c:pt idx="13633">
                  <c:v>285</c:v>
                </c:pt>
                <c:pt idx="13634">
                  <c:v>285</c:v>
                </c:pt>
                <c:pt idx="13635">
                  <c:v>285</c:v>
                </c:pt>
                <c:pt idx="13636">
                  <c:v>285</c:v>
                </c:pt>
                <c:pt idx="13637">
                  <c:v>285</c:v>
                </c:pt>
                <c:pt idx="13638">
                  <c:v>285</c:v>
                </c:pt>
                <c:pt idx="13639">
                  <c:v>285</c:v>
                </c:pt>
                <c:pt idx="13640">
                  <c:v>285</c:v>
                </c:pt>
                <c:pt idx="13641">
                  <c:v>285</c:v>
                </c:pt>
                <c:pt idx="13642">
                  <c:v>285</c:v>
                </c:pt>
                <c:pt idx="13643">
                  <c:v>285</c:v>
                </c:pt>
                <c:pt idx="13644">
                  <c:v>310</c:v>
                </c:pt>
                <c:pt idx="13645">
                  <c:v>285</c:v>
                </c:pt>
                <c:pt idx="13646">
                  <c:v>285</c:v>
                </c:pt>
                <c:pt idx="13647">
                  <c:v>285</c:v>
                </c:pt>
                <c:pt idx="13648">
                  <c:v>285</c:v>
                </c:pt>
                <c:pt idx="13649">
                  <c:v>285</c:v>
                </c:pt>
                <c:pt idx="13650">
                  <c:v>285</c:v>
                </c:pt>
                <c:pt idx="13651">
                  <c:v>310</c:v>
                </c:pt>
                <c:pt idx="13652">
                  <c:v>310</c:v>
                </c:pt>
                <c:pt idx="13653">
                  <c:v>310</c:v>
                </c:pt>
                <c:pt idx="13654">
                  <c:v>310</c:v>
                </c:pt>
                <c:pt idx="13655">
                  <c:v>280</c:v>
                </c:pt>
                <c:pt idx="13656">
                  <c:v>280</c:v>
                </c:pt>
                <c:pt idx="13657">
                  <c:v>280</c:v>
                </c:pt>
                <c:pt idx="13658">
                  <c:v>280</c:v>
                </c:pt>
                <c:pt idx="13659">
                  <c:v>280</c:v>
                </c:pt>
                <c:pt idx="13660">
                  <c:v>280</c:v>
                </c:pt>
                <c:pt idx="13661">
                  <c:v>310</c:v>
                </c:pt>
                <c:pt idx="13662">
                  <c:v>310</c:v>
                </c:pt>
                <c:pt idx="13663">
                  <c:v>310</c:v>
                </c:pt>
                <c:pt idx="13664">
                  <c:v>310</c:v>
                </c:pt>
                <c:pt idx="13665">
                  <c:v>260</c:v>
                </c:pt>
                <c:pt idx="13666">
                  <c:v>260</c:v>
                </c:pt>
                <c:pt idx="13667">
                  <c:v>280</c:v>
                </c:pt>
                <c:pt idx="13668">
                  <c:v>280</c:v>
                </c:pt>
                <c:pt idx="13669">
                  <c:v>260</c:v>
                </c:pt>
                <c:pt idx="13670">
                  <c:v>260</c:v>
                </c:pt>
                <c:pt idx="13671">
                  <c:v>280</c:v>
                </c:pt>
                <c:pt idx="13672">
                  <c:v>280</c:v>
                </c:pt>
                <c:pt idx="13673">
                  <c:v>280</c:v>
                </c:pt>
                <c:pt idx="13674">
                  <c:v>280</c:v>
                </c:pt>
                <c:pt idx="13675">
                  <c:v>310</c:v>
                </c:pt>
                <c:pt idx="13676">
                  <c:v>310</c:v>
                </c:pt>
                <c:pt idx="13677">
                  <c:v>310</c:v>
                </c:pt>
                <c:pt idx="13678">
                  <c:v>310</c:v>
                </c:pt>
                <c:pt idx="13679">
                  <c:v>260</c:v>
                </c:pt>
                <c:pt idx="13680">
                  <c:v>260</c:v>
                </c:pt>
                <c:pt idx="13681">
                  <c:v>324</c:v>
                </c:pt>
                <c:pt idx="13682">
                  <c:v>324</c:v>
                </c:pt>
                <c:pt idx="13683">
                  <c:v>260</c:v>
                </c:pt>
                <c:pt idx="13684">
                  <c:v>260</c:v>
                </c:pt>
                <c:pt idx="13685">
                  <c:v>324</c:v>
                </c:pt>
                <c:pt idx="13686">
                  <c:v>324</c:v>
                </c:pt>
                <c:pt idx="13687">
                  <c:v>280</c:v>
                </c:pt>
                <c:pt idx="13688">
                  <c:v>280</c:v>
                </c:pt>
                <c:pt idx="13689">
                  <c:v>310</c:v>
                </c:pt>
                <c:pt idx="13690">
                  <c:v>310</c:v>
                </c:pt>
                <c:pt idx="13691">
                  <c:v>310</c:v>
                </c:pt>
                <c:pt idx="13692">
                  <c:v>310</c:v>
                </c:pt>
                <c:pt idx="13693">
                  <c:v>323</c:v>
                </c:pt>
                <c:pt idx="13694">
                  <c:v>323</c:v>
                </c:pt>
                <c:pt idx="13695">
                  <c:v>323</c:v>
                </c:pt>
                <c:pt idx="13696">
                  <c:v>323</c:v>
                </c:pt>
                <c:pt idx="13697">
                  <c:v>323</c:v>
                </c:pt>
                <c:pt idx="13698">
                  <c:v>323</c:v>
                </c:pt>
                <c:pt idx="13699">
                  <c:v>310</c:v>
                </c:pt>
                <c:pt idx="13700">
                  <c:v>310</c:v>
                </c:pt>
                <c:pt idx="13701">
                  <c:v>310</c:v>
                </c:pt>
                <c:pt idx="13702">
                  <c:v>301</c:v>
                </c:pt>
                <c:pt idx="13703">
                  <c:v>319</c:v>
                </c:pt>
                <c:pt idx="13704">
                  <c:v>319</c:v>
                </c:pt>
                <c:pt idx="13705">
                  <c:v>319</c:v>
                </c:pt>
                <c:pt idx="13706">
                  <c:v>301</c:v>
                </c:pt>
                <c:pt idx="13707">
                  <c:v>301</c:v>
                </c:pt>
                <c:pt idx="13708">
                  <c:v>323</c:v>
                </c:pt>
                <c:pt idx="13709">
                  <c:v>323</c:v>
                </c:pt>
                <c:pt idx="13710">
                  <c:v>323</c:v>
                </c:pt>
                <c:pt idx="13711">
                  <c:v>301</c:v>
                </c:pt>
                <c:pt idx="13712">
                  <c:v>295</c:v>
                </c:pt>
                <c:pt idx="13713">
                  <c:v>300</c:v>
                </c:pt>
                <c:pt idx="13714">
                  <c:v>300</c:v>
                </c:pt>
                <c:pt idx="13715">
                  <c:v>295</c:v>
                </c:pt>
                <c:pt idx="13716">
                  <c:v>295</c:v>
                </c:pt>
                <c:pt idx="13717">
                  <c:v>300</c:v>
                </c:pt>
                <c:pt idx="13718">
                  <c:v>300</c:v>
                </c:pt>
                <c:pt idx="13719">
                  <c:v>195</c:v>
                </c:pt>
                <c:pt idx="13720">
                  <c:v>295</c:v>
                </c:pt>
                <c:pt idx="13721">
                  <c:v>300</c:v>
                </c:pt>
                <c:pt idx="13722">
                  <c:v>300</c:v>
                </c:pt>
                <c:pt idx="13723">
                  <c:v>195</c:v>
                </c:pt>
                <c:pt idx="13724">
                  <c:v>285</c:v>
                </c:pt>
                <c:pt idx="13725">
                  <c:v>300</c:v>
                </c:pt>
                <c:pt idx="13726">
                  <c:v>300</c:v>
                </c:pt>
                <c:pt idx="13727">
                  <c:v>300</c:v>
                </c:pt>
                <c:pt idx="13728">
                  <c:v>195</c:v>
                </c:pt>
                <c:pt idx="13729">
                  <c:v>285</c:v>
                </c:pt>
                <c:pt idx="13730">
                  <c:v>300</c:v>
                </c:pt>
                <c:pt idx="13731">
                  <c:v>300</c:v>
                </c:pt>
                <c:pt idx="13732">
                  <c:v>300</c:v>
                </c:pt>
                <c:pt idx="13733">
                  <c:v>300</c:v>
                </c:pt>
                <c:pt idx="13734">
                  <c:v>200</c:v>
                </c:pt>
                <c:pt idx="13735">
                  <c:v>200</c:v>
                </c:pt>
                <c:pt idx="13736">
                  <c:v>255</c:v>
                </c:pt>
                <c:pt idx="13737">
                  <c:v>255</c:v>
                </c:pt>
                <c:pt idx="13738">
                  <c:v>255</c:v>
                </c:pt>
                <c:pt idx="13739">
                  <c:v>255</c:v>
                </c:pt>
                <c:pt idx="13740">
                  <c:v>255</c:v>
                </c:pt>
                <c:pt idx="13741">
                  <c:v>200</c:v>
                </c:pt>
                <c:pt idx="13742">
                  <c:v>255</c:v>
                </c:pt>
                <c:pt idx="13743">
                  <c:v>255</c:v>
                </c:pt>
                <c:pt idx="13744">
                  <c:v>255</c:v>
                </c:pt>
                <c:pt idx="13745">
                  <c:v>255</c:v>
                </c:pt>
                <c:pt idx="13746">
                  <c:v>255</c:v>
                </c:pt>
                <c:pt idx="13747">
                  <c:v>200</c:v>
                </c:pt>
                <c:pt idx="13748">
                  <c:v>255</c:v>
                </c:pt>
                <c:pt idx="13749">
                  <c:v>255</c:v>
                </c:pt>
                <c:pt idx="13750">
                  <c:v>255</c:v>
                </c:pt>
                <c:pt idx="13751">
                  <c:v>255</c:v>
                </c:pt>
                <c:pt idx="13752">
                  <c:v>200</c:v>
                </c:pt>
                <c:pt idx="13753">
                  <c:v>255</c:v>
                </c:pt>
                <c:pt idx="13754">
                  <c:v>255</c:v>
                </c:pt>
                <c:pt idx="13755">
                  <c:v>255</c:v>
                </c:pt>
                <c:pt idx="13756">
                  <c:v>255</c:v>
                </c:pt>
                <c:pt idx="13757">
                  <c:v>200</c:v>
                </c:pt>
                <c:pt idx="13758">
                  <c:v>250</c:v>
                </c:pt>
                <c:pt idx="13759">
                  <c:v>250</c:v>
                </c:pt>
                <c:pt idx="13760">
                  <c:v>250</c:v>
                </c:pt>
                <c:pt idx="13761">
                  <c:v>250</c:v>
                </c:pt>
                <c:pt idx="13762">
                  <c:v>200</c:v>
                </c:pt>
                <c:pt idx="13763">
                  <c:v>250</c:v>
                </c:pt>
                <c:pt idx="13764">
                  <c:v>250</c:v>
                </c:pt>
                <c:pt idx="13765">
                  <c:v>250</c:v>
                </c:pt>
                <c:pt idx="13766">
                  <c:v>250</c:v>
                </c:pt>
                <c:pt idx="13767">
                  <c:v>200</c:v>
                </c:pt>
                <c:pt idx="13768">
                  <c:v>250</c:v>
                </c:pt>
                <c:pt idx="13769">
                  <c:v>250</c:v>
                </c:pt>
                <c:pt idx="13770">
                  <c:v>250</c:v>
                </c:pt>
                <c:pt idx="13771">
                  <c:v>250</c:v>
                </c:pt>
                <c:pt idx="13772">
                  <c:v>420</c:v>
                </c:pt>
                <c:pt idx="13773">
                  <c:v>355</c:v>
                </c:pt>
                <c:pt idx="13774">
                  <c:v>355</c:v>
                </c:pt>
                <c:pt idx="13775">
                  <c:v>355</c:v>
                </c:pt>
                <c:pt idx="13776">
                  <c:v>420</c:v>
                </c:pt>
                <c:pt idx="13777">
                  <c:v>355</c:v>
                </c:pt>
                <c:pt idx="13778">
                  <c:v>355</c:v>
                </c:pt>
                <c:pt idx="13779">
                  <c:v>355</c:v>
                </c:pt>
                <c:pt idx="13780">
                  <c:v>420</c:v>
                </c:pt>
                <c:pt idx="13781">
                  <c:v>355</c:v>
                </c:pt>
                <c:pt idx="13782">
                  <c:v>355</c:v>
                </c:pt>
                <c:pt idx="13783">
                  <c:v>355</c:v>
                </c:pt>
                <c:pt idx="13784">
                  <c:v>420</c:v>
                </c:pt>
                <c:pt idx="13785">
                  <c:v>355</c:v>
                </c:pt>
                <c:pt idx="13786">
                  <c:v>355</c:v>
                </c:pt>
                <c:pt idx="13787">
                  <c:v>355</c:v>
                </c:pt>
                <c:pt idx="13788">
                  <c:v>420</c:v>
                </c:pt>
                <c:pt idx="13789">
                  <c:v>355</c:v>
                </c:pt>
                <c:pt idx="13790">
                  <c:v>355</c:v>
                </c:pt>
                <c:pt idx="13791">
                  <c:v>420</c:v>
                </c:pt>
                <c:pt idx="13792">
                  <c:v>355</c:v>
                </c:pt>
                <c:pt idx="13793">
                  <c:v>355</c:v>
                </c:pt>
                <c:pt idx="13794">
                  <c:v>420</c:v>
                </c:pt>
                <c:pt idx="13795">
                  <c:v>355</c:v>
                </c:pt>
                <c:pt idx="13796">
                  <c:v>355</c:v>
                </c:pt>
                <c:pt idx="13797">
                  <c:v>420</c:v>
                </c:pt>
                <c:pt idx="13798">
                  <c:v>355</c:v>
                </c:pt>
                <c:pt idx="13799">
                  <c:v>355</c:v>
                </c:pt>
                <c:pt idx="13800">
                  <c:v>403</c:v>
                </c:pt>
                <c:pt idx="13801">
                  <c:v>403</c:v>
                </c:pt>
                <c:pt idx="13802">
                  <c:v>320</c:v>
                </c:pt>
                <c:pt idx="13803">
                  <c:v>320</c:v>
                </c:pt>
                <c:pt idx="13804">
                  <c:v>320</c:v>
                </c:pt>
                <c:pt idx="13805">
                  <c:v>320</c:v>
                </c:pt>
                <c:pt idx="13806">
                  <c:v>403</c:v>
                </c:pt>
                <c:pt idx="13807">
                  <c:v>403</c:v>
                </c:pt>
                <c:pt idx="13808">
                  <c:v>352</c:v>
                </c:pt>
                <c:pt idx="13809">
                  <c:v>352</c:v>
                </c:pt>
                <c:pt idx="13810">
                  <c:v>320</c:v>
                </c:pt>
                <c:pt idx="13811">
                  <c:v>320</c:v>
                </c:pt>
                <c:pt idx="13812">
                  <c:v>352</c:v>
                </c:pt>
                <c:pt idx="13813">
                  <c:v>352</c:v>
                </c:pt>
                <c:pt idx="13814">
                  <c:v>320</c:v>
                </c:pt>
                <c:pt idx="13815">
                  <c:v>320</c:v>
                </c:pt>
                <c:pt idx="13816">
                  <c:v>403</c:v>
                </c:pt>
                <c:pt idx="13817">
                  <c:v>403</c:v>
                </c:pt>
                <c:pt idx="13818">
                  <c:v>352</c:v>
                </c:pt>
                <c:pt idx="13819">
                  <c:v>352</c:v>
                </c:pt>
                <c:pt idx="13820">
                  <c:v>320</c:v>
                </c:pt>
                <c:pt idx="13821">
                  <c:v>320</c:v>
                </c:pt>
                <c:pt idx="13822">
                  <c:v>352</c:v>
                </c:pt>
                <c:pt idx="13823">
                  <c:v>352</c:v>
                </c:pt>
                <c:pt idx="13824">
                  <c:v>320</c:v>
                </c:pt>
                <c:pt idx="13825">
                  <c:v>320</c:v>
                </c:pt>
                <c:pt idx="13826">
                  <c:v>403</c:v>
                </c:pt>
                <c:pt idx="13827">
                  <c:v>352</c:v>
                </c:pt>
                <c:pt idx="13828">
                  <c:v>352</c:v>
                </c:pt>
                <c:pt idx="13829">
                  <c:v>320</c:v>
                </c:pt>
                <c:pt idx="13830">
                  <c:v>320</c:v>
                </c:pt>
                <c:pt idx="13831">
                  <c:v>403</c:v>
                </c:pt>
                <c:pt idx="13832">
                  <c:v>352</c:v>
                </c:pt>
                <c:pt idx="13833">
                  <c:v>352</c:v>
                </c:pt>
                <c:pt idx="13834">
                  <c:v>320</c:v>
                </c:pt>
                <c:pt idx="13835">
                  <c:v>320</c:v>
                </c:pt>
                <c:pt idx="13836">
                  <c:v>310</c:v>
                </c:pt>
                <c:pt idx="13837">
                  <c:v>352</c:v>
                </c:pt>
                <c:pt idx="13838">
                  <c:v>352</c:v>
                </c:pt>
                <c:pt idx="13839">
                  <c:v>352</c:v>
                </c:pt>
                <c:pt idx="13840">
                  <c:v>352</c:v>
                </c:pt>
                <c:pt idx="13841">
                  <c:v>310</c:v>
                </c:pt>
                <c:pt idx="13842">
                  <c:v>310</c:v>
                </c:pt>
                <c:pt idx="13843">
                  <c:v>310</c:v>
                </c:pt>
                <c:pt idx="13844">
                  <c:v>310</c:v>
                </c:pt>
                <c:pt idx="13845">
                  <c:v>352</c:v>
                </c:pt>
                <c:pt idx="13846">
                  <c:v>352</c:v>
                </c:pt>
                <c:pt idx="13847">
                  <c:v>352</c:v>
                </c:pt>
                <c:pt idx="13848">
                  <c:v>352</c:v>
                </c:pt>
                <c:pt idx="13849">
                  <c:v>310</c:v>
                </c:pt>
                <c:pt idx="13850">
                  <c:v>310</c:v>
                </c:pt>
                <c:pt idx="13851">
                  <c:v>310</c:v>
                </c:pt>
                <c:pt idx="13852">
                  <c:v>320</c:v>
                </c:pt>
                <c:pt idx="13853">
                  <c:v>352</c:v>
                </c:pt>
                <c:pt idx="13854">
                  <c:v>352</c:v>
                </c:pt>
                <c:pt idx="13855">
                  <c:v>352</c:v>
                </c:pt>
                <c:pt idx="13856">
                  <c:v>352</c:v>
                </c:pt>
                <c:pt idx="13857">
                  <c:v>310</c:v>
                </c:pt>
                <c:pt idx="13858">
                  <c:v>310</c:v>
                </c:pt>
                <c:pt idx="13859">
                  <c:v>310</c:v>
                </c:pt>
                <c:pt idx="13860">
                  <c:v>310</c:v>
                </c:pt>
                <c:pt idx="13861">
                  <c:v>352</c:v>
                </c:pt>
                <c:pt idx="13862">
                  <c:v>352</c:v>
                </c:pt>
                <c:pt idx="13863">
                  <c:v>352</c:v>
                </c:pt>
                <c:pt idx="13864">
                  <c:v>352</c:v>
                </c:pt>
                <c:pt idx="13865">
                  <c:v>320</c:v>
                </c:pt>
                <c:pt idx="13866">
                  <c:v>320</c:v>
                </c:pt>
                <c:pt idx="13867">
                  <c:v>320</c:v>
                </c:pt>
                <c:pt idx="13868">
                  <c:v>320</c:v>
                </c:pt>
                <c:pt idx="13869">
                  <c:v>352</c:v>
                </c:pt>
                <c:pt idx="13870">
                  <c:v>352</c:v>
                </c:pt>
                <c:pt idx="13871">
                  <c:v>310</c:v>
                </c:pt>
                <c:pt idx="13872">
                  <c:v>310</c:v>
                </c:pt>
                <c:pt idx="13873">
                  <c:v>352</c:v>
                </c:pt>
                <c:pt idx="13874">
                  <c:v>352</c:v>
                </c:pt>
                <c:pt idx="13875">
                  <c:v>320</c:v>
                </c:pt>
                <c:pt idx="13876">
                  <c:v>295</c:v>
                </c:pt>
                <c:pt idx="13877">
                  <c:v>335</c:v>
                </c:pt>
                <c:pt idx="13878">
                  <c:v>335</c:v>
                </c:pt>
                <c:pt idx="13879">
                  <c:v>335</c:v>
                </c:pt>
                <c:pt idx="13880">
                  <c:v>335</c:v>
                </c:pt>
                <c:pt idx="13881">
                  <c:v>295</c:v>
                </c:pt>
                <c:pt idx="13882">
                  <c:v>295</c:v>
                </c:pt>
                <c:pt idx="13883">
                  <c:v>295</c:v>
                </c:pt>
                <c:pt idx="13884">
                  <c:v>295</c:v>
                </c:pt>
                <c:pt idx="13885">
                  <c:v>295</c:v>
                </c:pt>
                <c:pt idx="13886">
                  <c:v>295</c:v>
                </c:pt>
                <c:pt idx="13887">
                  <c:v>335</c:v>
                </c:pt>
                <c:pt idx="13888">
                  <c:v>335</c:v>
                </c:pt>
                <c:pt idx="13889">
                  <c:v>335</c:v>
                </c:pt>
                <c:pt idx="13890">
                  <c:v>335</c:v>
                </c:pt>
                <c:pt idx="13891">
                  <c:v>295</c:v>
                </c:pt>
                <c:pt idx="13892">
                  <c:v>295</c:v>
                </c:pt>
                <c:pt idx="13893">
                  <c:v>295</c:v>
                </c:pt>
                <c:pt idx="13894">
                  <c:v>295</c:v>
                </c:pt>
                <c:pt idx="13895">
                  <c:v>325</c:v>
                </c:pt>
                <c:pt idx="13896">
                  <c:v>325</c:v>
                </c:pt>
                <c:pt idx="13897">
                  <c:v>325</c:v>
                </c:pt>
                <c:pt idx="13898">
                  <c:v>325</c:v>
                </c:pt>
                <c:pt idx="13899">
                  <c:v>295</c:v>
                </c:pt>
                <c:pt idx="13900">
                  <c:v>295</c:v>
                </c:pt>
                <c:pt idx="13901">
                  <c:v>295</c:v>
                </c:pt>
                <c:pt idx="13902">
                  <c:v>285</c:v>
                </c:pt>
                <c:pt idx="13903">
                  <c:v>316</c:v>
                </c:pt>
                <c:pt idx="13904">
                  <c:v>316</c:v>
                </c:pt>
                <c:pt idx="13905">
                  <c:v>316</c:v>
                </c:pt>
                <c:pt idx="13906">
                  <c:v>316</c:v>
                </c:pt>
                <c:pt idx="13907">
                  <c:v>285</c:v>
                </c:pt>
                <c:pt idx="13908">
                  <c:v>285</c:v>
                </c:pt>
                <c:pt idx="13909">
                  <c:v>285</c:v>
                </c:pt>
                <c:pt idx="13910">
                  <c:v>285</c:v>
                </c:pt>
                <c:pt idx="13911">
                  <c:v>315</c:v>
                </c:pt>
                <c:pt idx="13912">
                  <c:v>315</c:v>
                </c:pt>
                <c:pt idx="13913">
                  <c:v>315</c:v>
                </c:pt>
                <c:pt idx="13914">
                  <c:v>315</c:v>
                </c:pt>
                <c:pt idx="13915">
                  <c:v>285</c:v>
                </c:pt>
                <c:pt idx="13916">
                  <c:v>285</c:v>
                </c:pt>
                <c:pt idx="13917">
                  <c:v>285</c:v>
                </c:pt>
                <c:pt idx="13918">
                  <c:v>285</c:v>
                </c:pt>
                <c:pt idx="13919">
                  <c:v>315</c:v>
                </c:pt>
                <c:pt idx="13920">
                  <c:v>315</c:v>
                </c:pt>
                <c:pt idx="13921">
                  <c:v>315</c:v>
                </c:pt>
                <c:pt idx="13922">
                  <c:v>315</c:v>
                </c:pt>
                <c:pt idx="13923">
                  <c:v>285</c:v>
                </c:pt>
                <c:pt idx="13924">
                  <c:v>285</c:v>
                </c:pt>
                <c:pt idx="13925">
                  <c:v>285</c:v>
                </c:pt>
                <c:pt idx="13926">
                  <c:v>285</c:v>
                </c:pt>
                <c:pt idx="13927">
                  <c:v>300</c:v>
                </c:pt>
                <c:pt idx="13928">
                  <c:v>300</c:v>
                </c:pt>
                <c:pt idx="13929">
                  <c:v>300</c:v>
                </c:pt>
                <c:pt idx="13930">
                  <c:v>300</c:v>
                </c:pt>
                <c:pt idx="13931">
                  <c:v>285</c:v>
                </c:pt>
                <c:pt idx="13932">
                  <c:v>285</c:v>
                </c:pt>
                <c:pt idx="13933">
                  <c:v>285</c:v>
                </c:pt>
                <c:pt idx="13934">
                  <c:v>190</c:v>
                </c:pt>
                <c:pt idx="13935">
                  <c:v>190</c:v>
                </c:pt>
                <c:pt idx="13936">
                  <c:v>184</c:v>
                </c:pt>
                <c:pt idx="13937">
                  <c:v>190</c:v>
                </c:pt>
                <c:pt idx="13938">
                  <c:v>190</c:v>
                </c:pt>
                <c:pt idx="13939">
                  <c:v>190</c:v>
                </c:pt>
                <c:pt idx="13940">
                  <c:v>184</c:v>
                </c:pt>
                <c:pt idx="13941">
                  <c:v>190</c:v>
                </c:pt>
                <c:pt idx="13942">
                  <c:v>190</c:v>
                </c:pt>
                <c:pt idx="13943">
                  <c:v>190</c:v>
                </c:pt>
                <c:pt idx="13944">
                  <c:v>190</c:v>
                </c:pt>
                <c:pt idx="13945">
                  <c:v>184</c:v>
                </c:pt>
                <c:pt idx="13946">
                  <c:v>190</c:v>
                </c:pt>
                <c:pt idx="13947">
                  <c:v>190</c:v>
                </c:pt>
                <c:pt idx="13948">
                  <c:v>190</c:v>
                </c:pt>
                <c:pt idx="13949">
                  <c:v>190</c:v>
                </c:pt>
                <c:pt idx="13950">
                  <c:v>184</c:v>
                </c:pt>
                <c:pt idx="13951">
                  <c:v>190</c:v>
                </c:pt>
                <c:pt idx="13952">
                  <c:v>185</c:v>
                </c:pt>
                <c:pt idx="13953">
                  <c:v>185</c:v>
                </c:pt>
                <c:pt idx="13954">
                  <c:v>185</c:v>
                </c:pt>
                <c:pt idx="13955">
                  <c:v>185</c:v>
                </c:pt>
                <c:pt idx="13956">
                  <c:v>185</c:v>
                </c:pt>
                <c:pt idx="13957">
                  <c:v>185</c:v>
                </c:pt>
                <c:pt idx="13958">
                  <c:v>185</c:v>
                </c:pt>
                <c:pt idx="13959">
                  <c:v>185</c:v>
                </c:pt>
                <c:pt idx="13960">
                  <c:v>185</c:v>
                </c:pt>
                <c:pt idx="13961">
                  <c:v>185</c:v>
                </c:pt>
                <c:pt idx="13962">
                  <c:v>185</c:v>
                </c:pt>
                <c:pt idx="13963">
                  <c:v>185</c:v>
                </c:pt>
                <c:pt idx="13964">
                  <c:v>185</c:v>
                </c:pt>
                <c:pt idx="13965">
                  <c:v>185</c:v>
                </c:pt>
                <c:pt idx="13966">
                  <c:v>185</c:v>
                </c:pt>
                <c:pt idx="13967">
                  <c:v>185</c:v>
                </c:pt>
                <c:pt idx="13968">
                  <c:v>185</c:v>
                </c:pt>
                <c:pt idx="13969">
                  <c:v>185</c:v>
                </c:pt>
                <c:pt idx="13970">
                  <c:v>185</c:v>
                </c:pt>
                <c:pt idx="13971">
                  <c:v>185</c:v>
                </c:pt>
                <c:pt idx="13972">
                  <c:v>185</c:v>
                </c:pt>
                <c:pt idx="13973">
                  <c:v>185</c:v>
                </c:pt>
                <c:pt idx="13974">
                  <c:v>185</c:v>
                </c:pt>
                <c:pt idx="13975">
                  <c:v>185</c:v>
                </c:pt>
                <c:pt idx="13976">
                  <c:v>185</c:v>
                </c:pt>
                <c:pt idx="13977">
                  <c:v>185</c:v>
                </c:pt>
                <c:pt idx="13978">
                  <c:v>185</c:v>
                </c:pt>
                <c:pt idx="13979">
                  <c:v>185</c:v>
                </c:pt>
                <c:pt idx="13980">
                  <c:v>185</c:v>
                </c:pt>
                <c:pt idx="13981">
                  <c:v>185</c:v>
                </c:pt>
                <c:pt idx="13982">
                  <c:v>185</c:v>
                </c:pt>
                <c:pt idx="13983">
                  <c:v>185</c:v>
                </c:pt>
                <c:pt idx="13984">
                  <c:v>185</c:v>
                </c:pt>
                <c:pt idx="13985">
                  <c:v>185</c:v>
                </c:pt>
                <c:pt idx="13986">
                  <c:v>185</c:v>
                </c:pt>
                <c:pt idx="13987">
                  <c:v>185</c:v>
                </c:pt>
                <c:pt idx="13988">
                  <c:v>185</c:v>
                </c:pt>
                <c:pt idx="13989">
                  <c:v>185</c:v>
                </c:pt>
                <c:pt idx="13990">
                  <c:v>185</c:v>
                </c:pt>
                <c:pt idx="13991">
                  <c:v>185</c:v>
                </c:pt>
                <c:pt idx="13992">
                  <c:v>185</c:v>
                </c:pt>
                <c:pt idx="13993">
                  <c:v>185</c:v>
                </c:pt>
                <c:pt idx="13994">
                  <c:v>185</c:v>
                </c:pt>
                <c:pt idx="13995">
                  <c:v>185</c:v>
                </c:pt>
                <c:pt idx="13996">
                  <c:v>185</c:v>
                </c:pt>
                <c:pt idx="13997">
                  <c:v>185</c:v>
                </c:pt>
                <c:pt idx="13998">
                  <c:v>185</c:v>
                </c:pt>
                <c:pt idx="13999">
                  <c:v>185</c:v>
                </c:pt>
                <c:pt idx="14000">
                  <c:v>185</c:v>
                </c:pt>
                <c:pt idx="14001">
                  <c:v>185</c:v>
                </c:pt>
                <c:pt idx="14002">
                  <c:v>185</c:v>
                </c:pt>
                <c:pt idx="14003">
                  <c:v>185</c:v>
                </c:pt>
                <c:pt idx="14004">
                  <c:v>180</c:v>
                </c:pt>
                <c:pt idx="14005">
                  <c:v>180</c:v>
                </c:pt>
                <c:pt idx="14006">
                  <c:v>180</c:v>
                </c:pt>
                <c:pt idx="14007">
                  <c:v>180</c:v>
                </c:pt>
                <c:pt idx="14008">
                  <c:v>180</c:v>
                </c:pt>
                <c:pt idx="14009">
                  <c:v>180</c:v>
                </c:pt>
                <c:pt idx="14010">
                  <c:v>180</c:v>
                </c:pt>
                <c:pt idx="14011">
                  <c:v>180</c:v>
                </c:pt>
                <c:pt idx="14012">
                  <c:v>180</c:v>
                </c:pt>
                <c:pt idx="14013">
                  <c:v>180</c:v>
                </c:pt>
                <c:pt idx="14014">
                  <c:v>180</c:v>
                </c:pt>
                <c:pt idx="14015">
                  <c:v>180</c:v>
                </c:pt>
                <c:pt idx="14016">
                  <c:v>180</c:v>
                </c:pt>
                <c:pt idx="14017">
                  <c:v>180</c:v>
                </c:pt>
                <c:pt idx="14018">
                  <c:v>180</c:v>
                </c:pt>
                <c:pt idx="14019">
                  <c:v>180</c:v>
                </c:pt>
                <c:pt idx="14020">
                  <c:v>180</c:v>
                </c:pt>
                <c:pt idx="14021">
                  <c:v>180</c:v>
                </c:pt>
                <c:pt idx="14022">
                  <c:v>166</c:v>
                </c:pt>
                <c:pt idx="14023">
                  <c:v>166</c:v>
                </c:pt>
                <c:pt idx="14024">
                  <c:v>166</c:v>
                </c:pt>
                <c:pt idx="14025">
                  <c:v>166</c:v>
                </c:pt>
                <c:pt idx="14026">
                  <c:v>166</c:v>
                </c:pt>
                <c:pt idx="14027">
                  <c:v>166</c:v>
                </c:pt>
                <c:pt idx="14028">
                  <c:v>166</c:v>
                </c:pt>
                <c:pt idx="14029">
                  <c:v>166</c:v>
                </c:pt>
                <c:pt idx="14030">
                  <c:v>166</c:v>
                </c:pt>
                <c:pt idx="14031">
                  <c:v>166</c:v>
                </c:pt>
                <c:pt idx="14032">
                  <c:v>166</c:v>
                </c:pt>
                <c:pt idx="14033">
                  <c:v>166</c:v>
                </c:pt>
                <c:pt idx="14034">
                  <c:v>166</c:v>
                </c:pt>
                <c:pt idx="14035">
                  <c:v>166</c:v>
                </c:pt>
                <c:pt idx="14036">
                  <c:v>166</c:v>
                </c:pt>
                <c:pt idx="14037">
                  <c:v>166</c:v>
                </c:pt>
                <c:pt idx="14038">
                  <c:v>166</c:v>
                </c:pt>
                <c:pt idx="14039">
                  <c:v>166</c:v>
                </c:pt>
                <c:pt idx="14040">
                  <c:v>166</c:v>
                </c:pt>
                <c:pt idx="14041">
                  <c:v>166</c:v>
                </c:pt>
                <c:pt idx="14042">
                  <c:v>166</c:v>
                </c:pt>
                <c:pt idx="14043">
                  <c:v>166</c:v>
                </c:pt>
                <c:pt idx="14044">
                  <c:v>166</c:v>
                </c:pt>
                <c:pt idx="14045">
                  <c:v>166</c:v>
                </c:pt>
                <c:pt idx="14046">
                  <c:v>156</c:v>
                </c:pt>
                <c:pt idx="14047">
                  <c:v>156</c:v>
                </c:pt>
                <c:pt idx="14048">
                  <c:v>156</c:v>
                </c:pt>
                <c:pt idx="14049">
                  <c:v>156</c:v>
                </c:pt>
                <c:pt idx="14050">
                  <c:v>156</c:v>
                </c:pt>
                <c:pt idx="14051">
                  <c:v>156</c:v>
                </c:pt>
                <c:pt idx="14052">
                  <c:v>160</c:v>
                </c:pt>
                <c:pt idx="14053">
                  <c:v>160</c:v>
                </c:pt>
                <c:pt idx="14054">
                  <c:v>160</c:v>
                </c:pt>
                <c:pt idx="14055">
                  <c:v>160</c:v>
                </c:pt>
                <c:pt idx="14056">
                  <c:v>160</c:v>
                </c:pt>
                <c:pt idx="14057">
                  <c:v>160</c:v>
                </c:pt>
                <c:pt idx="14058">
                  <c:v>160</c:v>
                </c:pt>
                <c:pt idx="14059">
                  <c:v>160</c:v>
                </c:pt>
                <c:pt idx="14060">
                  <c:v>160</c:v>
                </c:pt>
                <c:pt idx="14061">
                  <c:v>160</c:v>
                </c:pt>
                <c:pt idx="14062">
                  <c:v>160</c:v>
                </c:pt>
                <c:pt idx="14063">
                  <c:v>160</c:v>
                </c:pt>
                <c:pt idx="14064">
                  <c:v>160</c:v>
                </c:pt>
                <c:pt idx="14065">
                  <c:v>160</c:v>
                </c:pt>
                <c:pt idx="14066">
                  <c:v>160</c:v>
                </c:pt>
                <c:pt idx="14067">
                  <c:v>160</c:v>
                </c:pt>
                <c:pt idx="14068">
                  <c:v>160</c:v>
                </c:pt>
                <c:pt idx="14069">
                  <c:v>160</c:v>
                </c:pt>
                <c:pt idx="14070">
                  <c:v>160</c:v>
                </c:pt>
                <c:pt idx="14071">
                  <c:v>160</c:v>
                </c:pt>
                <c:pt idx="14072">
                  <c:v>160</c:v>
                </c:pt>
                <c:pt idx="14073">
                  <c:v>160</c:v>
                </c:pt>
                <c:pt idx="14074">
                  <c:v>160</c:v>
                </c:pt>
                <c:pt idx="14075">
                  <c:v>160</c:v>
                </c:pt>
                <c:pt idx="14076">
                  <c:v>160</c:v>
                </c:pt>
                <c:pt idx="14077">
                  <c:v>160</c:v>
                </c:pt>
                <c:pt idx="14078">
                  <c:v>160</c:v>
                </c:pt>
                <c:pt idx="14079">
                  <c:v>160</c:v>
                </c:pt>
                <c:pt idx="14080">
                  <c:v>160</c:v>
                </c:pt>
                <c:pt idx="14081">
                  <c:v>146</c:v>
                </c:pt>
                <c:pt idx="14082">
                  <c:v>146</c:v>
                </c:pt>
                <c:pt idx="14083">
                  <c:v>146</c:v>
                </c:pt>
                <c:pt idx="14084">
                  <c:v>146</c:v>
                </c:pt>
                <c:pt idx="14085">
                  <c:v>146</c:v>
                </c:pt>
                <c:pt idx="14086">
                  <c:v>146</c:v>
                </c:pt>
                <c:pt idx="14087">
                  <c:v>146</c:v>
                </c:pt>
                <c:pt idx="14088">
                  <c:v>146</c:v>
                </c:pt>
                <c:pt idx="14089">
                  <c:v>146</c:v>
                </c:pt>
                <c:pt idx="14090">
                  <c:v>146</c:v>
                </c:pt>
                <c:pt idx="14091">
                  <c:v>146</c:v>
                </c:pt>
                <c:pt idx="14092">
                  <c:v>146</c:v>
                </c:pt>
                <c:pt idx="14093">
                  <c:v>146</c:v>
                </c:pt>
                <c:pt idx="14094">
                  <c:v>146</c:v>
                </c:pt>
                <c:pt idx="14095">
                  <c:v>146</c:v>
                </c:pt>
                <c:pt idx="14096">
                  <c:v>146</c:v>
                </c:pt>
                <c:pt idx="14097">
                  <c:v>146</c:v>
                </c:pt>
                <c:pt idx="14098">
                  <c:v>126</c:v>
                </c:pt>
                <c:pt idx="14099">
                  <c:v>126</c:v>
                </c:pt>
                <c:pt idx="14100">
                  <c:v>126</c:v>
                </c:pt>
                <c:pt idx="14101">
                  <c:v>126</c:v>
                </c:pt>
                <c:pt idx="14102">
                  <c:v>126</c:v>
                </c:pt>
                <c:pt idx="14103">
                  <c:v>126</c:v>
                </c:pt>
                <c:pt idx="14104">
                  <c:v>126</c:v>
                </c:pt>
                <c:pt idx="14105">
                  <c:v>151</c:v>
                </c:pt>
                <c:pt idx="14106">
                  <c:v>151</c:v>
                </c:pt>
                <c:pt idx="14107">
                  <c:v>151</c:v>
                </c:pt>
                <c:pt idx="14108">
                  <c:v>98</c:v>
                </c:pt>
                <c:pt idx="14109">
                  <c:v>98</c:v>
                </c:pt>
                <c:pt idx="14110">
                  <c:v>98</c:v>
                </c:pt>
                <c:pt idx="14111">
                  <c:v>98</c:v>
                </c:pt>
                <c:pt idx="14112">
                  <c:v>98</c:v>
                </c:pt>
                <c:pt idx="14113">
                  <c:v>98</c:v>
                </c:pt>
                <c:pt idx="14114">
                  <c:v>98</c:v>
                </c:pt>
                <c:pt idx="14115">
                  <c:v>98</c:v>
                </c:pt>
                <c:pt idx="14116">
                  <c:v>98</c:v>
                </c:pt>
                <c:pt idx="14117">
                  <c:v>98</c:v>
                </c:pt>
                <c:pt idx="14118">
                  <c:v>98</c:v>
                </c:pt>
                <c:pt idx="14119">
                  <c:v>98</c:v>
                </c:pt>
                <c:pt idx="14120">
                  <c:v>98</c:v>
                </c:pt>
                <c:pt idx="14121">
                  <c:v>98</c:v>
                </c:pt>
                <c:pt idx="14122">
                  <c:v>98</c:v>
                </c:pt>
                <c:pt idx="14123">
                  <c:v>98</c:v>
                </c:pt>
                <c:pt idx="14124" formatCode="0">
                  <c:v>89.188679245283012</c:v>
                </c:pt>
                <c:pt idx="14125" formatCode="0">
                  <c:v>89.188679245283012</c:v>
                </c:pt>
                <c:pt idx="14126" formatCode="0">
                  <c:v>89.188679245283012</c:v>
                </c:pt>
                <c:pt idx="14127" formatCode="0">
                  <c:v>89.188679245283012</c:v>
                </c:pt>
                <c:pt idx="14128" formatCode="0">
                  <c:v>89.188679245283012</c:v>
                </c:pt>
                <c:pt idx="14129" formatCode="0">
                  <c:v>89.188679245283012</c:v>
                </c:pt>
                <c:pt idx="14130" formatCode="0">
                  <c:v>89.188679245283012</c:v>
                </c:pt>
                <c:pt idx="14131" formatCode="0">
                  <c:v>89.188679245283012</c:v>
                </c:pt>
                <c:pt idx="14132">
                  <c:v>98</c:v>
                </c:pt>
                <c:pt idx="14133">
                  <c:v>98</c:v>
                </c:pt>
                <c:pt idx="14134">
                  <c:v>98</c:v>
                </c:pt>
                <c:pt idx="14135">
                  <c:v>98</c:v>
                </c:pt>
                <c:pt idx="14136">
                  <c:v>98</c:v>
                </c:pt>
                <c:pt idx="14137">
                  <c:v>98</c:v>
                </c:pt>
                <c:pt idx="14138">
                  <c:v>65</c:v>
                </c:pt>
                <c:pt idx="14139">
                  <c:v>67</c:v>
                </c:pt>
                <c:pt idx="14140">
                  <c:v>67</c:v>
                </c:pt>
                <c:pt idx="14141">
                  <c:v>65</c:v>
                </c:pt>
                <c:pt idx="14142">
                  <c:v>67</c:v>
                </c:pt>
                <c:pt idx="14143">
                  <c:v>67</c:v>
                </c:pt>
                <c:pt idx="14144">
                  <c:v>65</c:v>
                </c:pt>
                <c:pt idx="14145">
                  <c:v>67</c:v>
                </c:pt>
                <c:pt idx="14146">
                  <c:v>67</c:v>
                </c:pt>
                <c:pt idx="14147">
                  <c:v>67</c:v>
                </c:pt>
                <c:pt idx="14148">
                  <c:v>67</c:v>
                </c:pt>
                <c:pt idx="14149">
                  <c:v>67</c:v>
                </c:pt>
                <c:pt idx="14150">
                  <c:v>67</c:v>
                </c:pt>
                <c:pt idx="14151">
                  <c:v>67</c:v>
                </c:pt>
                <c:pt idx="14152">
                  <c:v>67</c:v>
                </c:pt>
                <c:pt idx="14153">
                  <c:v>67</c:v>
                </c:pt>
                <c:pt idx="14154">
                  <c:v>67</c:v>
                </c:pt>
                <c:pt idx="14155">
                  <c:v>67</c:v>
                </c:pt>
                <c:pt idx="14156">
                  <c:v>67</c:v>
                </c:pt>
                <c:pt idx="14157">
                  <c:v>67</c:v>
                </c:pt>
                <c:pt idx="14158">
                  <c:v>174</c:v>
                </c:pt>
                <c:pt idx="14159">
                  <c:v>158</c:v>
                </c:pt>
                <c:pt idx="14160">
                  <c:v>158</c:v>
                </c:pt>
                <c:pt idx="14161">
                  <c:v>174</c:v>
                </c:pt>
                <c:pt idx="14162">
                  <c:v>158</c:v>
                </c:pt>
                <c:pt idx="14163">
                  <c:v>158</c:v>
                </c:pt>
                <c:pt idx="14164">
                  <c:v>174</c:v>
                </c:pt>
                <c:pt idx="14165">
                  <c:v>174</c:v>
                </c:pt>
                <c:pt idx="14166">
                  <c:v>158</c:v>
                </c:pt>
                <c:pt idx="14167">
                  <c:v>174</c:v>
                </c:pt>
                <c:pt idx="14168">
                  <c:v>158</c:v>
                </c:pt>
                <c:pt idx="14169">
                  <c:v>158</c:v>
                </c:pt>
                <c:pt idx="14170">
                  <c:v>174</c:v>
                </c:pt>
                <c:pt idx="14171">
                  <c:v>158</c:v>
                </c:pt>
                <c:pt idx="14172">
                  <c:v>174</c:v>
                </c:pt>
                <c:pt idx="14173">
                  <c:v>174</c:v>
                </c:pt>
                <c:pt idx="14174">
                  <c:v>158</c:v>
                </c:pt>
                <c:pt idx="14175">
                  <c:v>174</c:v>
                </c:pt>
                <c:pt idx="14176">
                  <c:v>174</c:v>
                </c:pt>
                <c:pt idx="14177">
                  <c:v>158</c:v>
                </c:pt>
                <c:pt idx="14178">
                  <c:v>174</c:v>
                </c:pt>
                <c:pt idx="14179">
                  <c:v>158</c:v>
                </c:pt>
                <c:pt idx="14180">
                  <c:v>174</c:v>
                </c:pt>
                <c:pt idx="14181">
                  <c:v>174</c:v>
                </c:pt>
                <c:pt idx="14182">
                  <c:v>158</c:v>
                </c:pt>
                <c:pt idx="14183">
                  <c:v>158</c:v>
                </c:pt>
                <c:pt idx="14184">
                  <c:v>174</c:v>
                </c:pt>
                <c:pt idx="14185">
                  <c:v>174</c:v>
                </c:pt>
                <c:pt idx="14186">
                  <c:v>158</c:v>
                </c:pt>
                <c:pt idx="14187">
                  <c:v>158</c:v>
                </c:pt>
                <c:pt idx="14188">
                  <c:v>174</c:v>
                </c:pt>
                <c:pt idx="14189">
                  <c:v>158</c:v>
                </c:pt>
                <c:pt idx="14190">
                  <c:v>158</c:v>
                </c:pt>
                <c:pt idx="14191">
                  <c:v>174</c:v>
                </c:pt>
                <c:pt idx="14192">
                  <c:v>158</c:v>
                </c:pt>
                <c:pt idx="14193">
                  <c:v>158</c:v>
                </c:pt>
                <c:pt idx="14194">
                  <c:v>174</c:v>
                </c:pt>
                <c:pt idx="14195">
                  <c:v>174</c:v>
                </c:pt>
                <c:pt idx="14196">
                  <c:v>158</c:v>
                </c:pt>
                <c:pt idx="14197">
                  <c:v>174</c:v>
                </c:pt>
                <c:pt idx="14198">
                  <c:v>158</c:v>
                </c:pt>
                <c:pt idx="14199">
                  <c:v>174</c:v>
                </c:pt>
                <c:pt idx="14200">
                  <c:v>174</c:v>
                </c:pt>
                <c:pt idx="14201">
                  <c:v>158</c:v>
                </c:pt>
                <c:pt idx="14202">
                  <c:v>174</c:v>
                </c:pt>
                <c:pt idx="14203">
                  <c:v>158</c:v>
                </c:pt>
                <c:pt idx="14204">
                  <c:v>174</c:v>
                </c:pt>
                <c:pt idx="14205">
                  <c:v>174</c:v>
                </c:pt>
                <c:pt idx="14206">
                  <c:v>110</c:v>
                </c:pt>
                <c:pt idx="14207">
                  <c:v>110</c:v>
                </c:pt>
                <c:pt idx="14208">
                  <c:v>110</c:v>
                </c:pt>
                <c:pt idx="14209">
                  <c:v>110</c:v>
                </c:pt>
                <c:pt idx="14210">
                  <c:v>110</c:v>
                </c:pt>
                <c:pt idx="14211">
                  <c:v>110</c:v>
                </c:pt>
                <c:pt idx="14212">
                  <c:v>110</c:v>
                </c:pt>
                <c:pt idx="14213">
                  <c:v>110</c:v>
                </c:pt>
                <c:pt idx="14214">
                  <c:v>110</c:v>
                </c:pt>
                <c:pt idx="14215">
                  <c:v>205</c:v>
                </c:pt>
                <c:pt idx="14216">
                  <c:v>205</c:v>
                </c:pt>
                <c:pt idx="14217">
                  <c:v>205</c:v>
                </c:pt>
                <c:pt idx="14218">
                  <c:v>205</c:v>
                </c:pt>
                <c:pt idx="14219">
                  <c:v>143</c:v>
                </c:pt>
                <c:pt idx="14220">
                  <c:v>143</c:v>
                </c:pt>
                <c:pt idx="14221">
                  <c:v>143</c:v>
                </c:pt>
                <c:pt idx="14222">
                  <c:v>143</c:v>
                </c:pt>
                <c:pt idx="14223">
                  <c:v>143</c:v>
                </c:pt>
                <c:pt idx="14224">
                  <c:v>143</c:v>
                </c:pt>
                <c:pt idx="14225">
                  <c:v>205</c:v>
                </c:pt>
                <c:pt idx="14226">
                  <c:v>205</c:v>
                </c:pt>
                <c:pt idx="14227">
                  <c:v>205</c:v>
                </c:pt>
                <c:pt idx="14228">
                  <c:v>143</c:v>
                </c:pt>
                <c:pt idx="14229">
                  <c:v>143</c:v>
                </c:pt>
                <c:pt idx="14230">
                  <c:v>143</c:v>
                </c:pt>
                <c:pt idx="14231">
                  <c:v>143</c:v>
                </c:pt>
                <c:pt idx="14232">
                  <c:v>143</c:v>
                </c:pt>
                <c:pt idx="14233">
                  <c:v>143</c:v>
                </c:pt>
                <c:pt idx="14234">
                  <c:v>143</c:v>
                </c:pt>
                <c:pt idx="14235">
                  <c:v>110</c:v>
                </c:pt>
                <c:pt idx="14236">
                  <c:v>110</c:v>
                </c:pt>
                <c:pt idx="14237">
                  <c:v>110</c:v>
                </c:pt>
                <c:pt idx="14238">
                  <c:v>110</c:v>
                </c:pt>
                <c:pt idx="14239">
                  <c:v>110</c:v>
                </c:pt>
                <c:pt idx="14240">
                  <c:v>110</c:v>
                </c:pt>
                <c:pt idx="14241">
                  <c:v>110</c:v>
                </c:pt>
                <c:pt idx="14242">
                  <c:v>110</c:v>
                </c:pt>
                <c:pt idx="14243">
                  <c:v>110</c:v>
                </c:pt>
                <c:pt idx="14244">
                  <c:v>110</c:v>
                </c:pt>
                <c:pt idx="14245">
                  <c:v>205</c:v>
                </c:pt>
                <c:pt idx="14246">
                  <c:v>205</c:v>
                </c:pt>
                <c:pt idx="14247">
                  <c:v>205</c:v>
                </c:pt>
                <c:pt idx="14248">
                  <c:v>205</c:v>
                </c:pt>
                <c:pt idx="14249">
                  <c:v>143</c:v>
                </c:pt>
                <c:pt idx="14250">
                  <c:v>143</c:v>
                </c:pt>
                <c:pt idx="14251">
                  <c:v>143</c:v>
                </c:pt>
                <c:pt idx="14252">
                  <c:v>143</c:v>
                </c:pt>
                <c:pt idx="14253">
                  <c:v>143</c:v>
                </c:pt>
                <c:pt idx="14254">
                  <c:v>143</c:v>
                </c:pt>
                <c:pt idx="14255">
                  <c:v>205</c:v>
                </c:pt>
                <c:pt idx="14256">
                  <c:v>205</c:v>
                </c:pt>
                <c:pt idx="14257">
                  <c:v>205</c:v>
                </c:pt>
                <c:pt idx="14258">
                  <c:v>143</c:v>
                </c:pt>
                <c:pt idx="14259">
                  <c:v>143</c:v>
                </c:pt>
                <c:pt idx="14260">
                  <c:v>143</c:v>
                </c:pt>
                <c:pt idx="14261">
                  <c:v>143</c:v>
                </c:pt>
                <c:pt idx="14262">
                  <c:v>143</c:v>
                </c:pt>
                <c:pt idx="14263">
                  <c:v>143</c:v>
                </c:pt>
                <c:pt idx="14264">
                  <c:v>110</c:v>
                </c:pt>
                <c:pt idx="14265">
                  <c:v>110</c:v>
                </c:pt>
                <c:pt idx="14266">
                  <c:v>110</c:v>
                </c:pt>
                <c:pt idx="14267">
                  <c:v>110</c:v>
                </c:pt>
                <c:pt idx="14268">
                  <c:v>110</c:v>
                </c:pt>
                <c:pt idx="14269">
                  <c:v>110</c:v>
                </c:pt>
                <c:pt idx="14270">
                  <c:v>110</c:v>
                </c:pt>
                <c:pt idx="14271">
                  <c:v>110</c:v>
                </c:pt>
                <c:pt idx="14272">
                  <c:v>110</c:v>
                </c:pt>
                <c:pt idx="14273">
                  <c:v>110</c:v>
                </c:pt>
                <c:pt idx="14274">
                  <c:v>201</c:v>
                </c:pt>
                <c:pt idx="14275">
                  <c:v>201</c:v>
                </c:pt>
                <c:pt idx="14276">
                  <c:v>201</c:v>
                </c:pt>
                <c:pt idx="14277">
                  <c:v>201</c:v>
                </c:pt>
                <c:pt idx="14278">
                  <c:v>140</c:v>
                </c:pt>
                <c:pt idx="14279">
                  <c:v>140</c:v>
                </c:pt>
                <c:pt idx="14280">
                  <c:v>140</c:v>
                </c:pt>
                <c:pt idx="14281">
                  <c:v>140</c:v>
                </c:pt>
                <c:pt idx="14282">
                  <c:v>140</c:v>
                </c:pt>
                <c:pt idx="14283">
                  <c:v>140</c:v>
                </c:pt>
                <c:pt idx="14284">
                  <c:v>140</c:v>
                </c:pt>
                <c:pt idx="14285">
                  <c:v>140</c:v>
                </c:pt>
                <c:pt idx="14286">
                  <c:v>140</c:v>
                </c:pt>
                <c:pt idx="14287">
                  <c:v>140</c:v>
                </c:pt>
                <c:pt idx="14288">
                  <c:v>140</c:v>
                </c:pt>
                <c:pt idx="14289">
                  <c:v>140</c:v>
                </c:pt>
                <c:pt idx="14290">
                  <c:v>201</c:v>
                </c:pt>
                <c:pt idx="14291">
                  <c:v>201</c:v>
                </c:pt>
                <c:pt idx="14292">
                  <c:v>201</c:v>
                </c:pt>
                <c:pt idx="14293">
                  <c:v>140</c:v>
                </c:pt>
                <c:pt idx="14294">
                  <c:v>140</c:v>
                </c:pt>
                <c:pt idx="14295">
                  <c:v>140</c:v>
                </c:pt>
                <c:pt idx="14296">
                  <c:v>140</c:v>
                </c:pt>
                <c:pt idx="14297">
                  <c:v>140</c:v>
                </c:pt>
                <c:pt idx="14298">
                  <c:v>110</c:v>
                </c:pt>
                <c:pt idx="14299">
                  <c:v>140</c:v>
                </c:pt>
                <c:pt idx="14300">
                  <c:v>140</c:v>
                </c:pt>
                <c:pt idx="14301">
                  <c:v>140</c:v>
                </c:pt>
                <c:pt idx="14302">
                  <c:v>140</c:v>
                </c:pt>
                <c:pt idx="14303">
                  <c:v>140</c:v>
                </c:pt>
                <c:pt idx="14304">
                  <c:v>140</c:v>
                </c:pt>
                <c:pt idx="14305">
                  <c:v>140</c:v>
                </c:pt>
                <c:pt idx="14306">
                  <c:v>140</c:v>
                </c:pt>
                <c:pt idx="14307">
                  <c:v>110</c:v>
                </c:pt>
                <c:pt idx="14308">
                  <c:v>110</c:v>
                </c:pt>
                <c:pt idx="14309">
                  <c:v>110</c:v>
                </c:pt>
                <c:pt idx="14310">
                  <c:v>110</c:v>
                </c:pt>
                <c:pt idx="14311">
                  <c:v>110</c:v>
                </c:pt>
                <c:pt idx="14312">
                  <c:v>110</c:v>
                </c:pt>
                <c:pt idx="14313">
                  <c:v>110</c:v>
                </c:pt>
                <c:pt idx="14314">
                  <c:v>110</c:v>
                </c:pt>
                <c:pt idx="14315">
                  <c:v>110</c:v>
                </c:pt>
                <c:pt idx="14316">
                  <c:v>201</c:v>
                </c:pt>
                <c:pt idx="14317">
                  <c:v>201</c:v>
                </c:pt>
                <c:pt idx="14318">
                  <c:v>201</c:v>
                </c:pt>
                <c:pt idx="14319">
                  <c:v>201</c:v>
                </c:pt>
                <c:pt idx="14320">
                  <c:v>140</c:v>
                </c:pt>
                <c:pt idx="14321">
                  <c:v>140</c:v>
                </c:pt>
                <c:pt idx="14322">
                  <c:v>140</c:v>
                </c:pt>
                <c:pt idx="14323">
                  <c:v>140</c:v>
                </c:pt>
                <c:pt idx="14324">
                  <c:v>140</c:v>
                </c:pt>
                <c:pt idx="14325">
                  <c:v>140</c:v>
                </c:pt>
                <c:pt idx="14326">
                  <c:v>140</c:v>
                </c:pt>
                <c:pt idx="14327">
                  <c:v>140</c:v>
                </c:pt>
                <c:pt idx="14328">
                  <c:v>140</c:v>
                </c:pt>
                <c:pt idx="14329">
                  <c:v>140</c:v>
                </c:pt>
                <c:pt idx="14330">
                  <c:v>140</c:v>
                </c:pt>
                <c:pt idx="14331">
                  <c:v>140</c:v>
                </c:pt>
                <c:pt idx="14332">
                  <c:v>140</c:v>
                </c:pt>
                <c:pt idx="14333">
                  <c:v>140</c:v>
                </c:pt>
                <c:pt idx="14334">
                  <c:v>140</c:v>
                </c:pt>
                <c:pt idx="14335">
                  <c:v>201</c:v>
                </c:pt>
                <c:pt idx="14336">
                  <c:v>201</c:v>
                </c:pt>
                <c:pt idx="14337">
                  <c:v>201</c:v>
                </c:pt>
                <c:pt idx="14338">
                  <c:v>140</c:v>
                </c:pt>
                <c:pt idx="14339">
                  <c:v>140</c:v>
                </c:pt>
                <c:pt idx="14340">
                  <c:v>140</c:v>
                </c:pt>
                <c:pt idx="14341">
                  <c:v>140</c:v>
                </c:pt>
                <c:pt idx="14342">
                  <c:v>140</c:v>
                </c:pt>
                <c:pt idx="14343">
                  <c:v>140</c:v>
                </c:pt>
                <c:pt idx="14344">
                  <c:v>110</c:v>
                </c:pt>
                <c:pt idx="14345">
                  <c:v>140</c:v>
                </c:pt>
                <c:pt idx="14346">
                  <c:v>140</c:v>
                </c:pt>
                <c:pt idx="14347">
                  <c:v>140</c:v>
                </c:pt>
                <c:pt idx="14348">
                  <c:v>140</c:v>
                </c:pt>
                <c:pt idx="14349">
                  <c:v>140</c:v>
                </c:pt>
                <c:pt idx="14350">
                  <c:v>140</c:v>
                </c:pt>
                <c:pt idx="14351">
                  <c:v>140</c:v>
                </c:pt>
                <c:pt idx="14352">
                  <c:v>140</c:v>
                </c:pt>
                <c:pt idx="14353">
                  <c:v>140</c:v>
                </c:pt>
                <c:pt idx="14354">
                  <c:v>140</c:v>
                </c:pt>
                <c:pt idx="14355">
                  <c:v>140</c:v>
                </c:pt>
                <c:pt idx="14356">
                  <c:v>110</c:v>
                </c:pt>
                <c:pt idx="14357">
                  <c:v>110</c:v>
                </c:pt>
                <c:pt idx="14358">
                  <c:v>110</c:v>
                </c:pt>
                <c:pt idx="14359">
                  <c:v>110</c:v>
                </c:pt>
                <c:pt idx="14360">
                  <c:v>197</c:v>
                </c:pt>
                <c:pt idx="14361">
                  <c:v>197</c:v>
                </c:pt>
                <c:pt idx="14362">
                  <c:v>197</c:v>
                </c:pt>
                <c:pt idx="14363">
                  <c:v>140</c:v>
                </c:pt>
                <c:pt idx="14364">
                  <c:v>140</c:v>
                </c:pt>
                <c:pt idx="14365">
                  <c:v>140</c:v>
                </c:pt>
                <c:pt idx="14366">
                  <c:v>140</c:v>
                </c:pt>
                <c:pt idx="14367">
                  <c:v>140</c:v>
                </c:pt>
                <c:pt idx="14368">
                  <c:v>140</c:v>
                </c:pt>
                <c:pt idx="14369">
                  <c:v>140</c:v>
                </c:pt>
                <c:pt idx="14370">
                  <c:v>140</c:v>
                </c:pt>
                <c:pt idx="14371">
                  <c:v>140</c:v>
                </c:pt>
                <c:pt idx="14372">
                  <c:v>197</c:v>
                </c:pt>
                <c:pt idx="14373">
                  <c:v>197</c:v>
                </c:pt>
                <c:pt idx="14374">
                  <c:v>197</c:v>
                </c:pt>
                <c:pt idx="14375">
                  <c:v>140</c:v>
                </c:pt>
                <c:pt idx="14376">
                  <c:v>140</c:v>
                </c:pt>
                <c:pt idx="14377">
                  <c:v>140</c:v>
                </c:pt>
                <c:pt idx="14378">
                  <c:v>140</c:v>
                </c:pt>
                <c:pt idx="14379">
                  <c:v>140</c:v>
                </c:pt>
                <c:pt idx="14380">
                  <c:v>140</c:v>
                </c:pt>
                <c:pt idx="14381">
                  <c:v>140</c:v>
                </c:pt>
                <c:pt idx="14382">
                  <c:v>140</c:v>
                </c:pt>
                <c:pt idx="14383">
                  <c:v>140</c:v>
                </c:pt>
                <c:pt idx="14384">
                  <c:v>113</c:v>
                </c:pt>
                <c:pt idx="14385">
                  <c:v>140</c:v>
                </c:pt>
                <c:pt idx="14386">
                  <c:v>140</c:v>
                </c:pt>
                <c:pt idx="14387">
                  <c:v>140</c:v>
                </c:pt>
                <c:pt idx="14388">
                  <c:v>140</c:v>
                </c:pt>
                <c:pt idx="14389">
                  <c:v>110</c:v>
                </c:pt>
                <c:pt idx="14390">
                  <c:v>110</c:v>
                </c:pt>
                <c:pt idx="14391">
                  <c:v>110</c:v>
                </c:pt>
                <c:pt idx="14392">
                  <c:v>110</c:v>
                </c:pt>
                <c:pt idx="14393">
                  <c:v>197</c:v>
                </c:pt>
                <c:pt idx="14394">
                  <c:v>197</c:v>
                </c:pt>
                <c:pt idx="14395">
                  <c:v>140</c:v>
                </c:pt>
                <c:pt idx="14396">
                  <c:v>140</c:v>
                </c:pt>
                <c:pt idx="14397">
                  <c:v>197</c:v>
                </c:pt>
                <c:pt idx="14398">
                  <c:v>197</c:v>
                </c:pt>
                <c:pt idx="14399">
                  <c:v>140</c:v>
                </c:pt>
                <c:pt idx="14400">
                  <c:v>140</c:v>
                </c:pt>
                <c:pt idx="14401">
                  <c:v>140</c:v>
                </c:pt>
                <c:pt idx="14402">
                  <c:v>140</c:v>
                </c:pt>
                <c:pt idx="14403">
                  <c:v>140</c:v>
                </c:pt>
                <c:pt idx="14404">
                  <c:v>140</c:v>
                </c:pt>
                <c:pt idx="14405">
                  <c:v>140</c:v>
                </c:pt>
                <c:pt idx="14406">
                  <c:v>140</c:v>
                </c:pt>
                <c:pt idx="14407">
                  <c:v>140</c:v>
                </c:pt>
                <c:pt idx="14408">
                  <c:v>140</c:v>
                </c:pt>
                <c:pt idx="14409">
                  <c:v>197</c:v>
                </c:pt>
                <c:pt idx="14410">
                  <c:v>197</c:v>
                </c:pt>
                <c:pt idx="14411">
                  <c:v>140</c:v>
                </c:pt>
                <c:pt idx="14412">
                  <c:v>140</c:v>
                </c:pt>
                <c:pt idx="14413">
                  <c:v>197</c:v>
                </c:pt>
                <c:pt idx="14414">
                  <c:v>197</c:v>
                </c:pt>
                <c:pt idx="14415">
                  <c:v>140</c:v>
                </c:pt>
                <c:pt idx="14416">
                  <c:v>140</c:v>
                </c:pt>
                <c:pt idx="14417">
                  <c:v>140</c:v>
                </c:pt>
                <c:pt idx="14418">
                  <c:v>140</c:v>
                </c:pt>
                <c:pt idx="14419">
                  <c:v>140</c:v>
                </c:pt>
                <c:pt idx="14420">
                  <c:v>140</c:v>
                </c:pt>
                <c:pt idx="14421">
                  <c:v>140</c:v>
                </c:pt>
                <c:pt idx="14422">
                  <c:v>140</c:v>
                </c:pt>
                <c:pt idx="14423">
                  <c:v>140</c:v>
                </c:pt>
                <c:pt idx="14424">
                  <c:v>140</c:v>
                </c:pt>
                <c:pt idx="14425">
                  <c:v>113</c:v>
                </c:pt>
                <c:pt idx="14426">
                  <c:v>140</c:v>
                </c:pt>
                <c:pt idx="14427">
                  <c:v>140</c:v>
                </c:pt>
                <c:pt idx="14428">
                  <c:v>140</c:v>
                </c:pt>
                <c:pt idx="14429">
                  <c:v>140</c:v>
                </c:pt>
                <c:pt idx="14430">
                  <c:v>110</c:v>
                </c:pt>
                <c:pt idx="14431">
                  <c:v>110</c:v>
                </c:pt>
                <c:pt idx="14432">
                  <c:v>110</c:v>
                </c:pt>
                <c:pt idx="14433">
                  <c:v>110</c:v>
                </c:pt>
                <c:pt idx="14434">
                  <c:v>197</c:v>
                </c:pt>
                <c:pt idx="14435">
                  <c:v>197</c:v>
                </c:pt>
                <c:pt idx="14436">
                  <c:v>140</c:v>
                </c:pt>
                <c:pt idx="14437">
                  <c:v>140</c:v>
                </c:pt>
                <c:pt idx="14438">
                  <c:v>197</c:v>
                </c:pt>
                <c:pt idx="14439">
                  <c:v>197</c:v>
                </c:pt>
                <c:pt idx="14440">
                  <c:v>140</c:v>
                </c:pt>
                <c:pt idx="14441">
                  <c:v>140</c:v>
                </c:pt>
                <c:pt idx="14442">
                  <c:v>140</c:v>
                </c:pt>
                <c:pt idx="14443">
                  <c:v>140</c:v>
                </c:pt>
                <c:pt idx="14444">
                  <c:v>140</c:v>
                </c:pt>
                <c:pt idx="14445">
                  <c:v>140</c:v>
                </c:pt>
                <c:pt idx="14446">
                  <c:v>140</c:v>
                </c:pt>
                <c:pt idx="14447">
                  <c:v>140</c:v>
                </c:pt>
                <c:pt idx="14448">
                  <c:v>140</c:v>
                </c:pt>
                <c:pt idx="14449">
                  <c:v>140</c:v>
                </c:pt>
                <c:pt idx="14450">
                  <c:v>197</c:v>
                </c:pt>
                <c:pt idx="14451">
                  <c:v>197</c:v>
                </c:pt>
                <c:pt idx="14452">
                  <c:v>140</c:v>
                </c:pt>
                <c:pt idx="14453">
                  <c:v>140</c:v>
                </c:pt>
                <c:pt idx="14454">
                  <c:v>197</c:v>
                </c:pt>
                <c:pt idx="14455">
                  <c:v>197</c:v>
                </c:pt>
                <c:pt idx="14456">
                  <c:v>140</c:v>
                </c:pt>
                <c:pt idx="14457">
                  <c:v>140</c:v>
                </c:pt>
                <c:pt idx="14458">
                  <c:v>140</c:v>
                </c:pt>
                <c:pt idx="14459">
                  <c:v>140</c:v>
                </c:pt>
                <c:pt idx="14460">
                  <c:v>140</c:v>
                </c:pt>
                <c:pt idx="14461">
                  <c:v>140</c:v>
                </c:pt>
                <c:pt idx="14462">
                  <c:v>140</c:v>
                </c:pt>
                <c:pt idx="14463">
                  <c:v>140</c:v>
                </c:pt>
                <c:pt idx="14464">
                  <c:v>140</c:v>
                </c:pt>
                <c:pt idx="14465">
                  <c:v>140</c:v>
                </c:pt>
                <c:pt idx="14466">
                  <c:v>113</c:v>
                </c:pt>
                <c:pt idx="14467">
                  <c:v>140</c:v>
                </c:pt>
                <c:pt idx="14468">
                  <c:v>140</c:v>
                </c:pt>
                <c:pt idx="14469">
                  <c:v>140</c:v>
                </c:pt>
                <c:pt idx="14470">
                  <c:v>140</c:v>
                </c:pt>
                <c:pt idx="14471">
                  <c:v>93</c:v>
                </c:pt>
                <c:pt idx="14472">
                  <c:v>93</c:v>
                </c:pt>
                <c:pt idx="14473">
                  <c:v>197</c:v>
                </c:pt>
                <c:pt idx="14474">
                  <c:v>197</c:v>
                </c:pt>
                <c:pt idx="14475">
                  <c:v>140</c:v>
                </c:pt>
                <c:pt idx="14476">
                  <c:v>140</c:v>
                </c:pt>
                <c:pt idx="14477">
                  <c:v>197</c:v>
                </c:pt>
                <c:pt idx="14478">
                  <c:v>197</c:v>
                </c:pt>
                <c:pt idx="14479">
                  <c:v>140</c:v>
                </c:pt>
                <c:pt idx="14480">
                  <c:v>140</c:v>
                </c:pt>
                <c:pt idx="14481">
                  <c:v>140</c:v>
                </c:pt>
                <c:pt idx="14482">
                  <c:v>140</c:v>
                </c:pt>
                <c:pt idx="14483">
                  <c:v>140</c:v>
                </c:pt>
                <c:pt idx="14484">
                  <c:v>140</c:v>
                </c:pt>
                <c:pt idx="14485">
                  <c:v>140</c:v>
                </c:pt>
                <c:pt idx="14486">
                  <c:v>140</c:v>
                </c:pt>
                <c:pt idx="14487">
                  <c:v>140</c:v>
                </c:pt>
                <c:pt idx="14488">
                  <c:v>140</c:v>
                </c:pt>
                <c:pt idx="14489">
                  <c:v>197</c:v>
                </c:pt>
                <c:pt idx="14490">
                  <c:v>197</c:v>
                </c:pt>
                <c:pt idx="14491">
                  <c:v>140</c:v>
                </c:pt>
                <c:pt idx="14492">
                  <c:v>140</c:v>
                </c:pt>
                <c:pt idx="14493">
                  <c:v>197</c:v>
                </c:pt>
                <c:pt idx="14494">
                  <c:v>197</c:v>
                </c:pt>
                <c:pt idx="14495">
                  <c:v>197</c:v>
                </c:pt>
                <c:pt idx="14496">
                  <c:v>140</c:v>
                </c:pt>
                <c:pt idx="14497">
                  <c:v>140</c:v>
                </c:pt>
                <c:pt idx="14498">
                  <c:v>140</c:v>
                </c:pt>
                <c:pt idx="14499">
                  <c:v>140</c:v>
                </c:pt>
                <c:pt idx="14500">
                  <c:v>140</c:v>
                </c:pt>
                <c:pt idx="14501">
                  <c:v>140</c:v>
                </c:pt>
                <c:pt idx="14502">
                  <c:v>140</c:v>
                </c:pt>
                <c:pt idx="14503">
                  <c:v>113</c:v>
                </c:pt>
                <c:pt idx="14504">
                  <c:v>140</c:v>
                </c:pt>
                <c:pt idx="14505">
                  <c:v>140</c:v>
                </c:pt>
                <c:pt idx="14506">
                  <c:v>140</c:v>
                </c:pt>
                <c:pt idx="14507">
                  <c:v>197</c:v>
                </c:pt>
                <c:pt idx="14508">
                  <c:v>197</c:v>
                </c:pt>
                <c:pt idx="14509">
                  <c:v>197</c:v>
                </c:pt>
                <c:pt idx="14510">
                  <c:v>197</c:v>
                </c:pt>
                <c:pt idx="14511">
                  <c:v>197</c:v>
                </c:pt>
                <c:pt idx="14512">
                  <c:v>197</c:v>
                </c:pt>
                <c:pt idx="14513">
                  <c:v>197</c:v>
                </c:pt>
                <c:pt idx="14514">
                  <c:v>197</c:v>
                </c:pt>
                <c:pt idx="14515">
                  <c:v>93</c:v>
                </c:pt>
                <c:pt idx="14516">
                  <c:v>93</c:v>
                </c:pt>
                <c:pt idx="14517">
                  <c:v>140</c:v>
                </c:pt>
                <c:pt idx="14518">
                  <c:v>140</c:v>
                </c:pt>
                <c:pt idx="14519">
                  <c:v>140</c:v>
                </c:pt>
                <c:pt idx="14520">
                  <c:v>140</c:v>
                </c:pt>
                <c:pt idx="14521">
                  <c:v>140</c:v>
                </c:pt>
                <c:pt idx="14522">
                  <c:v>140</c:v>
                </c:pt>
                <c:pt idx="14523">
                  <c:v>140</c:v>
                </c:pt>
                <c:pt idx="14524">
                  <c:v>140</c:v>
                </c:pt>
                <c:pt idx="14525">
                  <c:v>140</c:v>
                </c:pt>
                <c:pt idx="14526">
                  <c:v>140</c:v>
                </c:pt>
                <c:pt idx="14527">
                  <c:v>140</c:v>
                </c:pt>
                <c:pt idx="14528">
                  <c:v>140</c:v>
                </c:pt>
                <c:pt idx="14529">
                  <c:v>140</c:v>
                </c:pt>
                <c:pt idx="14530">
                  <c:v>140</c:v>
                </c:pt>
                <c:pt idx="14531">
                  <c:v>113</c:v>
                </c:pt>
                <c:pt idx="14532">
                  <c:v>140</c:v>
                </c:pt>
                <c:pt idx="14533">
                  <c:v>140</c:v>
                </c:pt>
                <c:pt idx="14534">
                  <c:v>197</c:v>
                </c:pt>
                <c:pt idx="14535">
                  <c:v>197</c:v>
                </c:pt>
                <c:pt idx="14536">
                  <c:v>197</c:v>
                </c:pt>
                <c:pt idx="14537">
                  <c:v>197</c:v>
                </c:pt>
                <c:pt idx="14538">
                  <c:v>140</c:v>
                </c:pt>
                <c:pt idx="14539">
                  <c:v>140</c:v>
                </c:pt>
                <c:pt idx="14540">
                  <c:v>140</c:v>
                </c:pt>
                <c:pt idx="14541">
                  <c:v>140</c:v>
                </c:pt>
                <c:pt idx="14542">
                  <c:v>93</c:v>
                </c:pt>
                <c:pt idx="14543">
                  <c:v>93</c:v>
                </c:pt>
                <c:pt idx="14544">
                  <c:v>140</c:v>
                </c:pt>
                <c:pt idx="14545">
                  <c:v>140</c:v>
                </c:pt>
                <c:pt idx="14546">
                  <c:v>140</c:v>
                </c:pt>
                <c:pt idx="14547">
                  <c:v>140</c:v>
                </c:pt>
                <c:pt idx="14548">
                  <c:v>140</c:v>
                </c:pt>
                <c:pt idx="14549">
                  <c:v>140</c:v>
                </c:pt>
                <c:pt idx="14550">
                  <c:v>140</c:v>
                </c:pt>
                <c:pt idx="14551">
                  <c:v>140</c:v>
                </c:pt>
                <c:pt idx="14552">
                  <c:v>140</c:v>
                </c:pt>
                <c:pt idx="14553">
                  <c:v>113</c:v>
                </c:pt>
                <c:pt idx="14554">
                  <c:v>140</c:v>
                </c:pt>
                <c:pt idx="14555">
                  <c:v>140</c:v>
                </c:pt>
                <c:pt idx="14556">
                  <c:v>127</c:v>
                </c:pt>
                <c:pt idx="14557">
                  <c:v>160</c:v>
                </c:pt>
                <c:pt idx="14558">
                  <c:v>160</c:v>
                </c:pt>
                <c:pt idx="14559">
                  <c:v>100</c:v>
                </c:pt>
                <c:pt idx="14560">
                  <c:v>115</c:v>
                </c:pt>
                <c:pt idx="14561">
                  <c:v>115</c:v>
                </c:pt>
                <c:pt idx="14562">
                  <c:v>115</c:v>
                </c:pt>
                <c:pt idx="14563">
                  <c:v>127</c:v>
                </c:pt>
                <c:pt idx="14564">
                  <c:v>127</c:v>
                </c:pt>
                <c:pt idx="14565">
                  <c:v>127</c:v>
                </c:pt>
                <c:pt idx="14566">
                  <c:v>115</c:v>
                </c:pt>
                <c:pt idx="14567">
                  <c:v>115</c:v>
                </c:pt>
                <c:pt idx="14568">
                  <c:v>85</c:v>
                </c:pt>
                <c:pt idx="14569">
                  <c:v>85</c:v>
                </c:pt>
                <c:pt idx="14570">
                  <c:v>85</c:v>
                </c:pt>
                <c:pt idx="14571">
                  <c:v>85</c:v>
                </c:pt>
                <c:pt idx="14572">
                  <c:v>100</c:v>
                </c:pt>
                <c:pt idx="14573">
                  <c:v>115</c:v>
                </c:pt>
                <c:pt idx="14574">
                  <c:v>115</c:v>
                </c:pt>
                <c:pt idx="14575">
                  <c:v>115</c:v>
                </c:pt>
                <c:pt idx="14576">
                  <c:v>115</c:v>
                </c:pt>
                <c:pt idx="14577">
                  <c:v>115</c:v>
                </c:pt>
                <c:pt idx="14578">
                  <c:v>117</c:v>
                </c:pt>
                <c:pt idx="14579">
                  <c:v>117</c:v>
                </c:pt>
                <c:pt idx="14580">
                  <c:v>127</c:v>
                </c:pt>
                <c:pt idx="14581">
                  <c:v>127</c:v>
                </c:pt>
                <c:pt idx="14582">
                  <c:v>127</c:v>
                </c:pt>
                <c:pt idx="14583">
                  <c:v>117</c:v>
                </c:pt>
                <c:pt idx="14584">
                  <c:v>117</c:v>
                </c:pt>
                <c:pt idx="14585">
                  <c:v>115</c:v>
                </c:pt>
                <c:pt idx="14586">
                  <c:v>115</c:v>
                </c:pt>
                <c:pt idx="14587">
                  <c:v>115</c:v>
                </c:pt>
                <c:pt idx="14588">
                  <c:v>115</c:v>
                </c:pt>
                <c:pt idx="14589">
                  <c:v>115</c:v>
                </c:pt>
                <c:pt idx="14590">
                  <c:v>127</c:v>
                </c:pt>
                <c:pt idx="14591">
                  <c:v>127</c:v>
                </c:pt>
                <c:pt idx="14592">
                  <c:v>127</c:v>
                </c:pt>
                <c:pt idx="14593">
                  <c:v>115</c:v>
                </c:pt>
                <c:pt idx="14594">
                  <c:v>115</c:v>
                </c:pt>
                <c:pt idx="14595">
                  <c:v>115</c:v>
                </c:pt>
                <c:pt idx="14596">
                  <c:v>115</c:v>
                </c:pt>
                <c:pt idx="14597">
                  <c:v>115</c:v>
                </c:pt>
                <c:pt idx="14598">
                  <c:v>127</c:v>
                </c:pt>
                <c:pt idx="14599">
                  <c:v>127</c:v>
                </c:pt>
                <c:pt idx="14600">
                  <c:v>280</c:v>
                </c:pt>
                <c:pt idx="14601">
                  <c:v>280</c:v>
                </c:pt>
                <c:pt idx="14602">
                  <c:v>280</c:v>
                </c:pt>
                <c:pt idx="14603">
                  <c:v>280</c:v>
                </c:pt>
                <c:pt idx="14604">
                  <c:v>280</c:v>
                </c:pt>
                <c:pt idx="14605">
                  <c:v>280</c:v>
                </c:pt>
                <c:pt idx="14606">
                  <c:v>280</c:v>
                </c:pt>
                <c:pt idx="14607">
                  <c:v>280</c:v>
                </c:pt>
                <c:pt idx="14608">
                  <c:v>280</c:v>
                </c:pt>
                <c:pt idx="14609">
                  <c:v>280</c:v>
                </c:pt>
                <c:pt idx="14610">
                  <c:v>280</c:v>
                </c:pt>
                <c:pt idx="14611">
                  <c:v>280</c:v>
                </c:pt>
                <c:pt idx="14612">
                  <c:v>280</c:v>
                </c:pt>
                <c:pt idx="14613">
                  <c:v>280</c:v>
                </c:pt>
                <c:pt idx="14614">
                  <c:v>280</c:v>
                </c:pt>
                <c:pt idx="14615">
                  <c:v>280</c:v>
                </c:pt>
                <c:pt idx="14616">
                  <c:v>280</c:v>
                </c:pt>
                <c:pt idx="14617">
                  <c:v>280</c:v>
                </c:pt>
                <c:pt idx="14618">
                  <c:v>280</c:v>
                </c:pt>
                <c:pt idx="14619">
                  <c:v>280</c:v>
                </c:pt>
                <c:pt idx="14620">
                  <c:v>280</c:v>
                </c:pt>
                <c:pt idx="14621">
                  <c:v>280</c:v>
                </c:pt>
                <c:pt idx="14622">
                  <c:v>280</c:v>
                </c:pt>
                <c:pt idx="14623">
                  <c:v>280</c:v>
                </c:pt>
                <c:pt idx="14624">
                  <c:v>280</c:v>
                </c:pt>
                <c:pt idx="14625">
                  <c:v>280</c:v>
                </c:pt>
                <c:pt idx="14626">
                  <c:v>280</c:v>
                </c:pt>
                <c:pt idx="14627">
                  <c:v>280</c:v>
                </c:pt>
                <c:pt idx="14628">
                  <c:v>280</c:v>
                </c:pt>
                <c:pt idx="14629">
                  <c:v>280</c:v>
                </c:pt>
                <c:pt idx="14630">
                  <c:v>280</c:v>
                </c:pt>
                <c:pt idx="14631">
                  <c:v>280</c:v>
                </c:pt>
                <c:pt idx="14632">
                  <c:v>280</c:v>
                </c:pt>
                <c:pt idx="14633">
                  <c:v>280</c:v>
                </c:pt>
                <c:pt idx="14634">
                  <c:v>280</c:v>
                </c:pt>
                <c:pt idx="14635">
                  <c:v>280</c:v>
                </c:pt>
                <c:pt idx="14636">
                  <c:v>280</c:v>
                </c:pt>
                <c:pt idx="14637">
                  <c:v>280</c:v>
                </c:pt>
                <c:pt idx="14638">
                  <c:v>280</c:v>
                </c:pt>
                <c:pt idx="14639">
                  <c:v>280</c:v>
                </c:pt>
                <c:pt idx="14640">
                  <c:v>280</c:v>
                </c:pt>
                <c:pt idx="14641">
                  <c:v>280</c:v>
                </c:pt>
                <c:pt idx="14642">
                  <c:v>280</c:v>
                </c:pt>
                <c:pt idx="14643">
                  <c:v>280</c:v>
                </c:pt>
                <c:pt idx="14644">
                  <c:v>280</c:v>
                </c:pt>
                <c:pt idx="14645">
                  <c:v>280</c:v>
                </c:pt>
                <c:pt idx="14646">
                  <c:v>280</c:v>
                </c:pt>
                <c:pt idx="14647">
                  <c:v>250</c:v>
                </c:pt>
                <c:pt idx="14648">
                  <c:v>250</c:v>
                </c:pt>
                <c:pt idx="14649">
                  <c:v>250</c:v>
                </c:pt>
                <c:pt idx="14650">
                  <c:v>250</c:v>
                </c:pt>
                <c:pt idx="14651">
                  <c:v>250</c:v>
                </c:pt>
                <c:pt idx="14652">
                  <c:v>250</c:v>
                </c:pt>
                <c:pt idx="14653">
                  <c:v>250</c:v>
                </c:pt>
                <c:pt idx="14654">
                  <c:v>250</c:v>
                </c:pt>
                <c:pt idx="14655">
                  <c:v>250</c:v>
                </c:pt>
                <c:pt idx="14656">
                  <c:v>250</c:v>
                </c:pt>
                <c:pt idx="14657">
                  <c:v>250</c:v>
                </c:pt>
                <c:pt idx="14658">
                  <c:v>250</c:v>
                </c:pt>
                <c:pt idx="14659">
                  <c:v>250</c:v>
                </c:pt>
                <c:pt idx="14660">
                  <c:v>250</c:v>
                </c:pt>
                <c:pt idx="14661">
                  <c:v>250</c:v>
                </c:pt>
                <c:pt idx="14662">
                  <c:v>250</c:v>
                </c:pt>
                <c:pt idx="14663">
                  <c:v>250</c:v>
                </c:pt>
                <c:pt idx="14664">
                  <c:v>250</c:v>
                </c:pt>
                <c:pt idx="14665">
                  <c:v>250</c:v>
                </c:pt>
                <c:pt idx="14666">
                  <c:v>250</c:v>
                </c:pt>
                <c:pt idx="14667">
                  <c:v>250</c:v>
                </c:pt>
                <c:pt idx="14668">
                  <c:v>250</c:v>
                </c:pt>
                <c:pt idx="14669">
                  <c:v>250</c:v>
                </c:pt>
                <c:pt idx="14670">
                  <c:v>250</c:v>
                </c:pt>
                <c:pt idx="14671">
                  <c:v>250</c:v>
                </c:pt>
                <c:pt idx="14672">
                  <c:v>250</c:v>
                </c:pt>
                <c:pt idx="14673">
                  <c:v>250</c:v>
                </c:pt>
                <c:pt idx="14674">
                  <c:v>250</c:v>
                </c:pt>
                <c:pt idx="14675">
                  <c:v>250</c:v>
                </c:pt>
                <c:pt idx="14676">
                  <c:v>250</c:v>
                </c:pt>
                <c:pt idx="14677">
                  <c:v>250</c:v>
                </c:pt>
                <c:pt idx="14678">
                  <c:v>250</c:v>
                </c:pt>
                <c:pt idx="14679">
                  <c:v>250</c:v>
                </c:pt>
                <c:pt idx="14680">
                  <c:v>250</c:v>
                </c:pt>
                <c:pt idx="14681">
                  <c:v>250</c:v>
                </c:pt>
                <c:pt idx="14682">
                  <c:v>250</c:v>
                </c:pt>
                <c:pt idx="14683">
                  <c:v>250</c:v>
                </c:pt>
                <c:pt idx="14684">
                  <c:v>250</c:v>
                </c:pt>
                <c:pt idx="14685">
                  <c:v>250</c:v>
                </c:pt>
                <c:pt idx="14686">
                  <c:v>250</c:v>
                </c:pt>
                <c:pt idx="14687">
                  <c:v>250</c:v>
                </c:pt>
                <c:pt idx="14688">
                  <c:v>250</c:v>
                </c:pt>
                <c:pt idx="14689">
                  <c:v>250</c:v>
                </c:pt>
                <c:pt idx="14690">
                  <c:v>250</c:v>
                </c:pt>
                <c:pt idx="14691">
                  <c:v>250</c:v>
                </c:pt>
                <c:pt idx="14692">
                  <c:v>250</c:v>
                </c:pt>
                <c:pt idx="14693">
                  <c:v>250</c:v>
                </c:pt>
                <c:pt idx="14694">
                  <c:v>250</c:v>
                </c:pt>
                <c:pt idx="14695">
                  <c:v>250</c:v>
                </c:pt>
                <c:pt idx="14696">
                  <c:v>250</c:v>
                </c:pt>
                <c:pt idx="14697">
                  <c:v>250</c:v>
                </c:pt>
                <c:pt idx="14698">
                  <c:v>250</c:v>
                </c:pt>
                <c:pt idx="14699">
                  <c:v>250</c:v>
                </c:pt>
                <c:pt idx="14700">
                  <c:v>250</c:v>
                </c:pt>
                <c:pt idx="14701">
                  <c:v>250</c:v>
                </c:pt>
                <c:pt idx="14702">
                  <c:v>250</c:v>
                </c:pt>
                <c:pt idx="14703">
                  <c:v>250</c:v>
                </c:pt>
                <c:pt idx="14704">
                  <c:v>250</c:v>
                </c:pt>
                <c:pt idx="14705">
                  <c:v>250</c:v>
                </c:pt>
                <c:pt idx="14706">
                  <c:v>250</c:v>
                </c:pt>
                <c:pt idx="14707">
                  <c:v>250</c:v>
                </c:pt>
                <c:pt idx="14708">
                  <c:v>250</c:v>
                </c:pt>
                <c:pt idx="14709">
                  <c:v>250</c:v>
                </c:pt>
                <c:pt idx="14710">
                  <c:v>250</c:v>
                </c:pt>
                <c:pt idx="14711">
                  <c:v>250</c:v>
                </c:pt>
                <c:pt idx="14712">
                  <c:v>250</c:v>
                </c:pt>
                <c:pt idx="14713">
                  <c:v>250</c:v>
                </c:pt>
                <c:pt idx="14714">
                  <c:v>250</c:v>
                </c:pt>
                <c:pt idx="14715">
                  <c:v>250</c:v>
                </c:pt>
                <c:pt idx="14716">
                  <c:v>250</c:v>
                </c:pt>
                <c:pt idx="14717">
                  <c:v>250</c:v>
                </c:pt>
                <c:pt idx="14718">
                  <c:v>250</c:v>
                </c:pt>
                <c:pt idx="14719">
                  <c:v>250</c:v>
                </c:pt>
                <c:pt idx="14720">
                  <c:v>250</c:v>
                </c:pt>
                <c:pt idx="14721">
                  <c:v>250</c:v>
                </c:pt>
                <c:pt idx="14722">
                  <c:v>250</c:v>
                </c:pt>
                <c:pt idx="14723">
                  <c:v>250</c:v>
                </c:pt>
                <c:pt idx="14724">
                  <c:v>250</c:v>
                </c:pt>
                <c:pt idx="14725">
                  <c:v>250</c:v>
                </c:pt>
                <c:pt idx="14726">
                  <c:v>250</c:v>
                </c:pt>
                <c:pt idx="14727">
                  <c:v>250</c:v>
                </c:pt>
                <c:pt idx="14728">
                  <c:v>250</c:v>
                </c:pt>
                <c:pt idx="14729">
                  <c:v>250</c:v>
                </c:pt>
                <c:pt idx="14730">
                  <c:v>250</c:v>
                </c:pt>
                <c:pt idx="14731">
                  <c:v>250</c:v>
                </c:pt>
                <c:pt idx="14732">
                  <c:v>250</c:v>
                </c:pt>
                <c:pt idx="14733">
                  <c:v>244</c:v>
                </c:pt>
                <c:pt idx="14734">
                  <c:v>244</c:v>
                </c:pt>
                <c:pt idx="14735">
                  <c:v>244</c:v>
                </c:pt>
                <c:pt idx="14736">
                  <c:v>244</c:v>
                </c:pt>
                <c:pt idx="14737">
                  <c:v>244</c:v>
                </c:pt>
                <c:pt idx="14738">
                  <c:v>244</c:v>
                </c:pt>
                <c:pt idx="14739">
                  <c:v>244</c:v>
                </c:pt>
                <c:pt idx="14740">
                  <c:v>244</c:v>
                </c:pt>
                <c:pt idx="14741">
                  <c:v>244</c:v>
                </c:pt>
                <c:pt idx="14742">
                  <c:v>244</c:v>
                </c:pt>
                <c:pt idx="14743">
                  <c:v>244</c:v>
                </c:pt>
                <c:pt idx="14744">
                  <c:v>244</c:v>
                </c:pt>
                <c:pt idx="14745">
                  <c:v>244</c:v>
                </c:pt>
                <c:pt idx="14746">
                  <c:v>244</c:v>
                </c:pt>
                <c:pt idx="14747">
                  <c:v>244</c:v>
                </c:pt>
                <c:pt idx="14748">
                  <c:v>244</c:v>
                </c:pt>
                <c:pt idx="14749">
                  <c:v>244</c:v>
                </c:pt>
                <c:pt idx="14750">
                  <c:v>244</c:v>
                </c:pt>
                <c:pt idx="14751">
                  <c:v>244</c:v>
                </c:pt>
                <c:pt idx="14752">
                  <c:v>244</c:v>
                </c:pt>
                <c:pt idx="14753">
                  <c:v>244</c:v>
                </c:pt>
                <c:pt idx="14754">
                  <c:v>244</c:v>
                </c:pt>
                <c:pt idx="14755">
                  <c:v>244</c:v>
                </c:pt>
                <c:pt idx="14756">
                  <c:v>244</c:v>
                </c:pt>
                <c:pt idx="14757">
                  <c:v>244</c:v>
                </c:pt>
                <c:pt idx="14758">
                  <c:v>244</c:v>
                </c:pt>
                <c:pt idx="14759">
                  <c:v>244</c:v>
                </c:pt>
                <c:pt idx="14760">
                  <c:v>244</c:v>
                </c:pt>
                <c:pt idx="14761">
                  <c:v>244</c:v>
                </c:pt>
                <c:pt idx="14762">
                  <c:v>244</c:v>
                </c:pt>
                <c:pt idx="14763">
                  <c:v>244</c:v>
                </c:pt>
                <c:pt idx="14764">
                  <c:v>244</c:v>
                </c:pt>
                <c:pt idx="14765">
                  <c:v>255</c:v>
                </c:pt>
                <c:pt idx="14766">
                  <c:v>255</c:v>
                </c:pt>
                <c:pt idx="14767">
                  <c:v>255</c:v>
                </c:pt>
                <c:pt idx="14768">
                  <c:v>255</c:v>
                </c:pt>
                <c:pt idx="14769">
                  <c:v>255</c:v>
                </c:pt>
                <c:pt idx="14770">
                  <c:v>240</c:v>
                </c:pt>
                <c:pt idx="14771">
                  <c:v>240</c:v>
                </c:pt>
                <c:pt idx="14772">
                  <c:v>240</c:v>
                </c:pt>
                <c:pt idx="14773">
                  <c:v>240</c:v>
                </c:pt>
                <c:pt idx="14774">
                  <c:v>240</c:v>
                </c:pt>
                <c:pt idx="14775">
                  <c:v>240</c:v>
                </c:pt>
                <c:pt idx="14776">
                  <c:v>240</c:v>
                </c:pt>
                <c:pt idx="14777">
                  <c:v>240</c:v>
                </c:pt>
                <c:pt idx="14778">
                  <c:v>240</c:v>
                </c:pt>
                <c:pt idx="14779">
                  <c:v>240</c:v>
                </c:pt>
                <c:pt idx="14780">
                  <c:v>280</c:v>
                </c:pt>
                <c:pt idx="14781">
                  <c:v>280</c:v>
                </c:pt>
                <c:pt idx="14782">
                  <c:v>280</c:v>
                </c:pt>
                <c:pt idx="14783">
                  <c:v>280</c:v>
                </c:pt>
                <c:pt idx="14784">
                  <c:v>280</c:v>
                </c:pt>
                <c:pt idx="14785">
                  <c:v>280</c:v>
                </c:pt>
                <c:pt idx="14786">
                  <c:v>280</c:v>
                </c:pt>
                <c:pt idx="14787">
                  <c:v>280</c:v>
                </c:pt>
                <c:pt idx="14788">
                  <c:v>280</c:v>
                </c:pt>
                <c:pt idx="14789">
                  <c:v>280</c:v>
                </c:pt>
                <c:pt idx="14790">
                  <c:v>280</c:v>
                </c:pt>
                <c:pt idx="14791">
                  <c:v>280</c:v>
                </c:pt>
                <c:pt idx="14792">
                  <c:v>248</c:v>
                </c:pt>
                <c:pt idx="14793">
                  <c:v>248</c:v>
                </c:pt>
                <c:pt idx="14794">
                  <c:v>248</c:v>
                </c:pt>
                <c:pt idx="14795">
                  <c:v>248</c:v>
                </c:pt>
                <c:pt idx="14796">
                  <c:v>248</c:v>
                </c:pt>
                <c:pt idx="14797">
                  <c:v>248</c:v>
                </c:pt>
                <c:pt idx="14798">
                  <c:v>248</c:v>
                </c:pt>
                <c:pt idx="14799">
                  <c:v>248</c:v>
                </c:pt>
                <c:pt idx="14800">
                  <c:v>248</c:v>
                </c:pt>
                <c:pt idx="14801">
                  <c:v>248</c:v>
                </c:pt>
                <c:pt idx="14802">
                  <c:v>248</c:v>
                </c:pt>
                <c:pt idx="14803">
                  <c:v>248</c:v>
                </c:pt>
                <c:pt idx="14804">
                  <c:v>248</c:v>
                </c:pt>
                <c:pt idx="14805">
                  <c:v>248</c:v>
                </c:pt>
                <c:pt idx="14806">
                  <c:v>248</c:v>
                </c:pt>
                <c:pt idx="14807">
                  <c:v>248</c:v>
                </c:pt>
                <c:pt idx="14808">
                  <c:v>248</c:v>
                </c:pt>
                <c:pt idx="14809">
                  <c:v>248</c:v>
                </c:pt>
                <c:pt idx="14810">
                  <c:v>248</c:v>
                </c:pt>
                <c:pt idx="14811">
                  <c:v>248</c:v>
                </c:pt>
                <c:pt idx="14812">
                  <c:v>248</c:v>
                </c:pt>
                <c:pt idx="14813">
                  <c:v>248</c:v>
                </c:pt>
                <c:pt idx="14814">
                  <c:v>248</c:v>
                </c:pt>
                <c:pt idx="14815">
                  <c:v>248</c:v>
                </c:pt>
                <c:pt idx="14816">
                  <c:v>248</c:v>
                </c:pt>
                <c:pt idx="14817">
                  <c:v>248</c:v>
                </c:pt>
                <c:pt idx="14818">
                  <c:v>248</c:v>
                </c:pt>
                <c:pt idx="14819">
                  <c:v>248</c:v>
                </c:pt>
                <c:pt idx="14820">
                  <c:v>248</c:v>
                </c:pt>
                <c:pt idx="14821">
                  <c:v>248</c:v>
                </c:pt>
                <c:pt idx="14822">
                  <c:v>248</c:v>
                </c:pt>
                <c:pt idx="14823">
                  <c:v>248</c:v>
                </c:pt>
                <c:pt idx="14824">
                  <c:v>248</c:v>
                </c:pt>
                <c:pt idx="14825">
                  <c:v>248</c:v>
                </c:pt>
                <c:pt idx="14826">
                  <c:v>248</c:v>
                </c:pt>
                <c:pt idx="14827">
                  <c:v>248</c:v>
                </c:pt>
                <c:pt idx="14828">
                  <c:v>248</c:v>
                </c:pt>
                <c:pt idx="14829">
                  <c:v>248</c:v>
                </c:pt>
                <c:pt idx="14830">
                  <c:v>248</c:v>
                </c:pt>
                <c:pt idx="14831">
                  <c:v>248</c:v>
                </c:pt>
                <c:pt idx="14832">
                  <c:v>248</c:v>
                </c:pt>
                <c:pt idx="14833">
                  <c:v>248</c:v>
                </c:pt>
                <c:pt idx="14834">
                  <c:v>248</c:v>
                </c:pt>
                <c:pt idx="14835">
                  <c:v>244</c:v>
                </c:pt>
                <c:pt idx="14836">
                  <c:v>244</c:v>
                </c:pt>
                <c:pt idx="14837">
                  <c:v>244</c:v>
                </c:pt>
                <c:pt idx="14838">
                  <c:v>244</c:v>
                </c:pt>
                <c:pt idx="14839">
                  <c:v>244</c:v>
                </c:pt>
                <c:pt idx="14840">
                  <c:v>244</c:v>
                </c:pt>
                <c:pt idx="14841">
                  <c:v>244</c:v>
                </c:pt>
                <c:pt idx="14842">
                  <c:v>244</c:v>
                </c:pt>
                <c:pt idx="14843">
                  <c:v>244</c:v>
                </c:pt>
                <c:pt idx="14844">
                  <c:v>244</c:v>
                </c:pt>
                <c:pt idx="14845">
                  <c:v>244</c:v>
                </c:pt>
                <c:pt idx="14846">
                  <c:v>244</c:v>
                </c:pt>
                <c:pt idx="14847">
                  <c:v>244</c:v>
                </c:pt>
                <c:pt idx="14848">
                  <c:v>244</c:v>
                </c:pt>
                <c:pt idx="14849">
                  <c:v>244</c:v>
                </c:pt>
                <c:pt idx="14850">
                  <c:v>241</c:v>
                </c:pt>
                <c:pt idx="14851">
                  <c:v>241</c:v>
                </c:pt>
                <c:pt idx="14852">
                  <c:v>241</c:v>
                </c:pt>
                <c:pt idx="14853">
                  <c:v>241</c:v>
                </c:pt>
                <c:pt idx="14854">
                  <c:v>244</c:v>
                </c:pt>
                <c:pt idx="14855">
                  <c:v>241</c:v>
                </c:pt>
                <c:pt idx="14856">
                  <c:v>244</c:v>
                </c:pt>
                <c:pt idx="14857">
                  <c:v>244</c:v>
                </c:pt>
                <c:pt idx="14858">
                  <c:v>244</c:v>
                </c:pt>
                <c:pt idx="14859">
                  <c:v>244</c:v>
                </c:pt>
                <c:pt idx="14860">
                  <c:v>244</c:v>
                </c:pt>
                <c:pt idx="14861">
                  <c:v>244</c:v>
                </c:pt>
                <c:pt idx="14862">
                  <c:v>244</c:v>
                </c:pt>
                <c:pt idx="14863">
                  <c:v>244</c:v>
                </c:pt>
                <c:pt idx="14864">
                  <c:v>244</c:v>
                </c:pt>
                <c:pt idx="14865">
                  <c:v>244</c:v>
                </c:pt>
                <c:pt idx="14866">
                  <c:v>244</c:v>
                </c:pt>
                <c:pt idx="14867">
                  <c:v>244</c:v>
                </c:pt>
                <c:pt idx="14868">
                  <c:v>244</c:v>
                </c:pt>
                <c:pt idx="14869">
                  <c:v>244</c:v>
                </c:pt>
                <c:pt idx="14870">
                  <c:v>255</c:v>
                </c:pt>
                <c:pt idx="14871">
                  <c:v>255</c:v>
                </c:pt>
                <c:pt idx="14872">
                  <c:v>255</c:v>
                </c:pt>
                <c:pt idx="14873">
                  <c:v>255</c:v>
                </c:pt>
                <c:pt idx="14874">
                  <c:v>255</c:v>
                </c:pt>
                <c:pt idx="14875">
                  <c:v>255</c:v>
                </c:pt>
                <c:pt idx="14876">
                  <c:v>255</c:v>
                </c:pt>
                <c:pt idx="14877">
                  <c:v>240</c:v>
                </c:pt>
                <c:pt idx="14878">
                  <c:v>240</c:v>
                </c:pt>
                <c:pt idx="14879">
                  <c:v>240</c:v>
                </c:pt>
                <c:pt idx="14880">
                  <c:v>240</c:v>
                </c:pt>
                <c:pt idx="14881">
                  <c:v>240</c:v>
                </c:pt>
                <c:pt idx="14882">
                  <c:v>240</c:v>
                </c:pt>
                <c:pt idx="14883">
                  <c:v>240</c:v>
                </c:pt>
                <c:pt idx="14884">
                  <c:v>240</c:v>
                </c:pt>
                <c:pt idx="14885">
                  <c:v>240</c:v>
                </c:pt>
                <c:pt idx="14886">
                  <c:v>240</c:v>
                </c:pt>
                <c:pt idx="14887">
                  <c:v>240</c:v>
                </c:pt>
                <c:pt idx="14888">
                  <c:v>240</c:v>
                </c:pt>
                <c:pt idx="14889">
                  <c:v>240</c:v>
                </c:pt>
                <c:pt idx="14890">
                  <c:v>240</c:v>
                </c:pt>
                <c:pt idx="14891">
                  <c:v>240</c:v>
                </c:pt>
                <c:pt idx="14892">
                  <c:v>240</c:v>
                </c:pt>
                <c:pt idx="14893">
                  <c:v>210</c:v>
                </c:pt>
                <c:pt idx="14894">
                  <c:v>210</c:v>
                </c:pt>
                <c:pt idx="14895">
                  <c:v>210</c:v>
                </c:pt>
                <c:pt idx="14896">
                  <c:v>205</c:v>
                </c:pt>
                <c:pt idx="14897">
                  <c:v>205</c:v>
                </c:pt>
                <c:pt idx="14898">
                  <c:v>205</c:v>
                </c:pt>
                <c:pt idx="14899">
                  <c:v>205</c:v>
                </c:pt>
                <c:pt idx="14900">
                  <c:v>205</c:v>
                </c:pt>
                <c:pt idx="14901">
                  <c:v>205</c:v>
                </c:pt>
                <c:pt idx="14902">
                  <c:v>150</c:v>
                </c:pt>
                <c:pt idx="14903">
                  <c:v>150</c:v>
                </c:pt>
                <c:pt idx="14904">
                  <c:v>150</c:v>
                </c:pt>
                <c:pt idx="14905">
                  <c:v>140</c:v>
                </c:pt>
                <c:pt idx="14906">
                  <c:v>140</c:v>
                </c:pt>
                <c:pt idx="14907">
                  <c:v>140</c:v>
                </c:pt>
                <c:pt idx="14908" formatCode="0">
                  <c:v>241.4375</c:v>
                </c:pt>
                <c:pt idx="14909" formatCode="0">
                  <c:v>241.4375</c:v>
                </c:pt>
                <c:pt idx="14910" formatCode="0">
                  <c:v>241.4375</c:v>
                </c:pt>
                <c:pt idx="14911" formatCode="0">
                  <c:v>241.4375</c:v>
                </c:pt>
                <c:pt idx="14912" formatCode="0">
                  <c:v>241.4375</c:v>
                </c:pt>
                <c:pt idx="14913" formatCode="0">
                  <c:v>241.4375</c:v>
                </c:pt>
                <c:pt idx="14914">
                  <c:v>280</c:v>
                </c:pt>
                <c:pt idx="14915">
                  <c:v>280</c:v>
                </c:pt>
                <c:pt idx="14916">
                  <c:v>280</c:v>
                </c:pt>
                <c:pt idx="14917">
                  <c:v>280</c:v>
                </c:pt>
                <c:pt idx="14918">
                  <c:v>280</c:v>
                </c:pt>
                <c:pt idx="14919">
                  <c:v>280</c:v>
                </c:pt>
                <c:pt idx="14920">
                  <c:v>280</c:v>
                </c:pt>
                <c:pt idx="14921">
                  <c:v>205</c:v>
                </c:pt>
                <c:pt idx="14922">
                  <c:v>205</c:v>
                </c:pt>
                <c:pt idx="14923">
                  <c:v>205</c:v>
                </c:pt>
                <c:pt idx="14924">
                  <c:v>205</c:v>
                </c:pt>
                <c:pt idx="14925">
                  <c:v>205</c:v>
                </c:pt>
                <c:pt idx="14926">
                  <c:v>205</c:v>
                </c:pt>
                <c:pt idx="14927">
                  <c:v>205</c:v>
                </c:pt>
                <c:pt idx="14928">
                  <c:v>205</c:v>
                </c:pt>
                <c:pt idx="14929">
                  <c:v>205</c:v>
                </c:pt>
                <c:pt idx="14930">
                  <c:v>205</c:v>
                </c:pt>
                <c:pt idx="14931">
                  <c:v>205</c:v>
                </c:pt>
                <c:pt idx="14932">
                  <c:v>205</c:v>
                </c:pt>
                <c:pt idx="14933">
                  <c:v>205</c:v>
                </c:pt>
                <c:pt idx="14934">
                  <c:v>205</c:v>
                </c:pt>
                <c:pt idx="14935">
                  <c:v>205</c:v>
                </c:pt>
                <c:pt idx="14936">
                  <c:v>205</c:v>
                </c:pt>
                <c:pt idx="14937">
                  <c:v>205</c:v>
                </c:pt>
                <c:pt idx="14938">
                  <c:v>205</c:v>
                </c:pt>
                <c:pt idx="14939">
                  <c:v>205</c:v>
                </c:pt>
                <c:pt idx="14940">
                  <c:v>205</c:v>
                </c:pt>
                <c:pt idx="14941">
                  <c:v>205</c:v>
                </c:pt>
                <c:pt idx="14942">
                  <c:v>205</c:v>
                </c:pt>
                <c:pt idx="14943">
                  <c:v>205</c:v>
                </c:pt>
                <c:pt idx="14944">
                  <c:v>205</c:v>
                </c:pt>
                <c:pt idx="14945">
                  <c:v>205</c:v>
                </c:pt>
                <c:pt idx="14946">
                  <c:v>205</c:v>
                </c:pt>
                <c:pt idx="14947">
                  <c:v>205</c:v>
                </c:pt>
                <c:pt idx="14948">
                  <c:v>205</c:v>
                </c:pt>
                <c:pt idx="14949">
                  <c:v>205</c:v>
                </c:pt>
                <c:pt idx="14950">
                  <c:v>205</c:v>
                </c:pt>
                <c:pt idx="14951">
                  <c:v>205</c:v>
                </c:pt>
                <c:pt idx="14952">
                  <c:v>205</c:v>
                </c:pt>
                <c:pt idx="14953">
                  <c:v>205</c:v>
                </c:pt>
                <c:pt idx="14954">
                  <c:v>205</c:v>
                </c:pt>
                <c:pt idx="14955">
                  <c:v>205</c:v>
                </c:pt>
                <c:pt idx="14956">
                  <c:v>205</c:v>
                </c:pt>
                <c:pt idx="14957">
                  <c:v>190</c:v>
                </c:pt>
                <c:pt idx="14958">
                  <c:v>190</c:v>
                </c:pt>
                <c:pt idx="14959">
                  <c:v>190</c:v>
                </c:pt>
                <c:pt idx="14960">
                  <c:v>190</c:v>
                </c:pt>
                <c:pt idx="14961">
                  <c:v>190</c:v>
                </c:pt>
                <c:pt idx="14962">
                  <c:v>190</c:v>
                </c:pt>
                <c:pt idx="14963">
                  <c:v>190</c:v>
                </c:pt>
                <c:pt idx="14964">
                  <c:v>190</c:v>
                </c:pt>
                <c:pt idx="14965">
                  <c:v>190</c:v>
                </c:pt>
                <c:pt idx="14966" formatCode="0">
                  <c:v>212.5</c:v>
                </c:pt>
                <c:pt idx="14967" formatCode="0">
                  <c:v>212.5</c:v>
                </c:pt>
                <c:pt idx="14968" formatCode="0">
                  <c:v>212.5</c:v>
                </c:pt>
                <c:pt idx="14969" formatCode="0">
                  <c:v>212.5</c:v>
                </c:pt>
                <c:pt idx="14970" formatCode="0">
                  <c:v>212.5</c:v>
                </c:pt>
                <c:pt idx="14971" formatCode="0">
                  <c:v>212.5</c:v>
                </c:pt>
                <c:pt idx="14972" formatCode="0">
                  <c:v>212.5</c:v>
                </c:pt>
                <c:pt idx="14973" formatCode="0">
                  <c:v>212.5</c:v>
                </c:pt>
                <c:pt idx="14974" formatCode="0">
                  <c:v>212.5</c:v>
                </c:pt>
                <c:pt idx="14975" formatCode="0">
                  <c:v>212.5</c:v>
                </c:pt>
                <c:pt idx="14976" formatCode="0">
                  <c:v>212.5</c:v>
                </c:pt>
                <c:pt idx="14977" formatCode="0">
                  <c:v>212.5</c:v>
                </c:pt>
                <c:pt idx="14978" formatCode="0">
                  <c:v>212.5</c:v>
                </c:pt>
                <c:pt idx="14979" formatCode="0">
                  <c:v>212.5</c:v>
                </c:pt>
                <c:pt idx="14980" formatCode="0">
                  <c:v>212.5</c:v>
                </c:pt>
                <c:pt idx="14981" formatCode="0">
                  <c:v>212.5</c:v>
                </c:pt>
                <c:pt idx="14982" formatCode="0">
                  <c:v>212.5</c:v>
                </c:pt>
                <c:pt idx="14983" formatCode="0">
                  <c:v>212.5</c:v>
                </c:pt>
                <c:pt idx="14984" formatCode="0">
                  <c:v>212.5</c:v>
                </c:pt>
                <c:pt idx="14985" formatCode="0">
                  <c:v>212.5</c:v>
                </c:pt>
                <c:pt idx="14986" formatCode="0">
                  <c:v>212.5</c:v>
                </c:pt>
                <c:pt idx="14987" formatCode="0">
                  <c:v>212.5</c:v>
                </c:pt>
                <c:pt idx="14988" formatCode="0">
                  <c:v>212.5</c:v>
                </c:pt>
                <c:pt idx="14989" formatCode="0">
                  <c:v>212.5</c:v>
                </c:pt>
                <c:pt idx="14990" formatCode="0">
                  <c:v>212.5</c:v>
                </c:pt>
                <c:pt idx="14991" formatCode="0">
                  <c:v>212.5</c:v>
                </c:pt>
                <c:pt idx="14992" formatCode="0">
                  <c:v>212.5</c:v>
                </c:pt>
                <c:pt idx="14993" formatCode="0">
                  <c:v>212.5</c:v>
                </c:pt>
                <c:pt idx="14994" formatCode="0">
                  <c:v>212.5</c:v>
                </c:pt>
                <c:pt idx="14995" formatCode="0">
                  <c:v>212.5</c:v>
                </c:pt>
                <c:pt idx="14996" formatCode="0">
                  <c:v>212.5</c:v>
                </c:pt>
                <c:pt idx="14997" formatCode="0">
                  <c:v>212.5</c:v>
                </c:pt>
                <c:pt idx="14998" formatCode="0">
                  <c:v>212.5</c:v>
                </c:pt>
                <c:pt idx="14999" formatCode="0">
                  <c:v>212.5</c:v>
                </c:pt>
                <c:pt idx="15000" formatCode="0">
                  <c:v>212.5</c:v>
                </c:pt>
                <c:pt idx="15001" formatCode="0">
                  <c:v>212.5</c:v>
                </c:pt>
                <c:pt idx="15002" formatCode="0">
                  <c:v>212.5</c:v>
                </c:pt>
                <c:pt idx="15003" formatCode="0">
                  <c:v>212.5</c:v>
                </c:pt>
                <c:pt idx="15004" formatCode="0">
                  <c:v>212.5</c:v>
                </c:pt>
                <c:pt idx="15005" formatCode="0">
                  <c:v>212.5</c:v>
                </c:pt>
                <c:pt idx="15006">
                  <c:v>141</c:v>
                </c:pt>
                <c:pt idx="15007">
                  <c:v>141</c:v>
                </c:pt>
                <c:pt idx="15008">
                  <c:v>141</c:v>
                </c:pt>
                <c:pt idx="15009">
                  <c:v>141</c:v>
                </c:pt>
                <c:pt idx="15010">
                  <c:v>141</c:v>
                </c:pt>
                <c:pt idx="15011">
                  <c:v>141</c:v>
                </c:pt>
                <c:pt idx="15012">
                  <c:v>141</c:v>
                </c:pt>
                <c:pt idx="15013">
                  <c:v>141</c:v>
                </c:pt>
                <c:pt idx="15014">
                  <c:v>141</c:v>
                </c:pt>
                <c:pt idx="15015">
                  <c:v>141</c:v>
                </c:pt>
                <c:pt idx="15016">
                  <c:v>141</c:v>
                </c:pt>
                <c:pt idx="15017">
                  <c:v>141</c:v>
                </c:pt>
                <c:pt idx="15018">
                  <c:v>141</c:v>
                </c:pt>
                <c:pt idx="15019">
                  <c:v>141</c:v>
                </c:pt>
                <c:pt idx="15020">
                  <c:v>141</c:v>
                </c:pt>
                <c:pt idx="15021">
                  <c:v>141</c:v>
                </c:pt>
                <c:pt idx="15022">
                  <c:v>141</c:v>
                </c:pt>
                <c:pt idx="15023">
                  <c:v>141</c:v>
                </c:pt>
                <c:pt idx="15024">
                  <c:v>141</c:v>
                </c:pt>
                <c:pt idx="15025">
                  <c:v>141</c:v>
                </c:pt>
                <c:pt idx="15026">
                  <c:v>141</c:v>
                </c:pt>
                <c:pt idx="15027">
                  <c:v>141</c:v>
                </c:pt>
                <c:pt idx="15028">
                  <c:v>141</c:v>
                </c:pt>
                <c:pt idx="15029">
                  <c:v>141</c:v>
                </c:pt>
                <c:pt idx="15030">
                  <c:v>141</c:v>
                </c:pt>
                <c:pt idx="15031">
                  <c:v>128</c:v>
                </c:pt>
                <c:pt idx="15032">
                  <c:v>130</c:v>
                </c:pt>
                <c:pt idx="15033">
                  <c:v>130</c:v>
                </c:pt>
                <c:pt idx="15034">
                  <c:v>130</c:v>
                </c:pt>
                <c:pt idx="15035">
                  <c:v>128</c:v>
                </c:pt>
                <c:pt idx="15036">
                  <c:v>128</c:v>
                </c:pt>
                <c:pt idx="15037">
                  <c:v>128</c:v>
                </c:pt>
                <c:pt idx="15038">
                  <c:v>128</c:v>
                </c:pt>
                <c:pt idx="15039">
                  <c:v>128</c:v>
                </c:pt>
                <c:pt idx="15040">
                  <c:v>128</c:v>
                </c:pt>
                <c:pt idx="15041">
                  <c:v>128</c:v>
                </c:pt>
                <c:pt idx="15042">
                  <c:v>130</c:v>
                </c:pt>
                <c:pt idx="15043">
                  <c:v>130</c:v>
                </c:pt>
                <c:pt idx="15044">
                  <c:v>130</c:v>
                </c:pt>
                <c:pt idx="15045">
                  <c:v>128</c:v>
                </c:pt>
                <c:pt idx="15046">
                  <c:v>128</c:v>
                </c:pt>
                <c:pt idx="15047">
                  <c:v>128</c:v>
                </c:pt>
                <c:pt idx="15048">
                  <c:v>128</c:v>
                </c:pt>
                <c:pt idx="15049">
                  <c:v>128</c:v>
                </c:pt>
                <c:pt idx="15050">
                  <c:v>128</c:v>
                </c:pt>
                <c:pt idx="15051">
                  <c:v>130</c:v>
                </c:pt>
                <c:pt idx="15052">
                  <c:v>130</c:v>
                </c:pt>
                <c:pt idx="15053">
                  <c:v>130</c:v>
                </c:pt>
                <c:pt idx="15054">
                  <c:v>130</c:v>
                </c:pt>
                <c:pt idx="15055">
                  <c:v>130</c:v>
                </c:pt>
                <c:pt idx="15056">
                  <c:v>130</c:v>
                </c:pt>
                <c:pt idx="15057">
                  <c:v>130</c:v>
                </c:pt>
                <c:pt idx="15058">
                  <c:v>130</c:v>
                </c:pt>
                <c:pt idx="15059">
                  <c:v>130</c:v>
                </c:pt>
                <c:pt idx="15060">
                  <c:v>130</c:v>
                </c:pt>
                <c:pt idx="15061">
                  <c:v>130</c:v>
                </c:pt>
                <c:pt idx="15062">
                  <c:v>130</c:v>
                </c:pt>
                <c:pt idx="15063">
                  <c:v>117</c:v>
                </c:pt>
                <c:pt idx="15064">
                  <c:v>117</c:v>
                </c:pt>
                <c:pt idx="15065">
                  <c:v>117</c:v>
                </c:pt>
                <c:pt idx="15066">
                  <c:v>117</c:v>
                </c:pt>
                <c:pt idx="15067">
                  <c:v>117</c:v>
                </c:pt>
                <c:pt idx="15068">
                  <c:v>117</c:v>
                </c:pt>
                <c:pt idx="15069">
                  <c:v>117</c:v>
                </c:pt>
                <c:pt idx="15070">
                  <c:v>117</c:v>
                </c:pt>
                <c:pt idx="15071">
                  <c:v>117</c:v>
                </c:pt>
                <c:pt idx="15072">
                  <c:v>117</c:v>
                </c:pt>
                <c:pt idx="15073">
                  <c:v>117</c:v>
                </c:pt>
                <c:pt idx="15074">
                  <c:v>117</c:v>
                </c:pt>
                <c:pt idx="15075">
                  <c:v>117</c:v>
                </c:pt>
                <c:pt idx="15076">
                  <c:v>117</c:v>
                </c:pt>
                <c:pt idx="15077">
                  <c:v>117</c:v>
                </c:pt>
                <c:pt idx="15078">
                  <c:v>117</c:v>
                </c:pt>
                <c:pt idx="15079">
                  <c:v>117</c:v>
                </c:pt>
                <c:pt idx="15080">
                  <c:v>117</c:v>
                </c:pt>
                <c:pt idx="15081">
                  <c:v>117</c:v>
                </c:pt>
                <c:pt idx="15082">
                  <c:v>117</c:v>
                </c:pt>
                <c:pt idx="15083">
                  <c:v>117</c:v>
                </c:pt>
                <c:pt idx="15084">
                  <c:v>117</c:v>
                </c:pt>
                <c:pt idx="15085">
                  <c:v>117</c:v>
                </c:pt>
                <c:pt idx="15086">
                  <c:v>117</c:v>
                </c:pt>
                <c:pt idx="15087">
                  <c:v>117</c:v>
                </c:pt>
                <c:pt idx="15088">
                  <c:v>117</c:v>
                </c:pt>
                <c:pt idx="15089">
                  <c:v>117</c:v>
                </c:pt>
                <c:pt idx="15090">
                  <c:v>109</c:v>
                </c:pt>
                <c:pt idx="15091">
                  <c:v>109</c:v>
                </c:pt>
                <c:pt idx="15092">
                  <c:v>109</c:v>
                </c:pt>
                <c:pt idx="15093">
                  <c:v>109</c:v>
                </c:pt>
                <c:pt idx="15094">
                  <c:v>109</c:v>
                </c:pt>
                <c:pt idx="15095">
                  <c:v>109</c:v>
                </c:pt>
                <c:pt idx="15096">
                  <c:v>109</c:v>
                </c:pt>
                <c:pt idx="15097">
                  <c:v>109</c:v>
                </c:pt>
                <c:pt idx="15098">
                  <c:v>280</c:v>
                </c:pt>
                <c:pt idx="15099">
                  <c:v>280</c:v>
                </c:pt>
                <c:pt idx="15100">
                  <c:v>280</c:v>
                </c:pt>
                <c:pt idx="15101">
                  <c:v>280</c:v>
                </c:pt>
                <c:pt idx="15102">
                  <c:v>280</c:v>
                </c:pt>
                <c:pt idx="15103">
                  <c:v>280</c:v>
                </c:pt>
                <c:pt idx="15104">
                  <c:v>280</c:v>
                </c:pt>
                <c:pt idx="15105">
                  <c:v>280</c:v>
                </c:pt>
                <c:pt idx="15106">
                  <c:v>280</c:v>
                </c:pt>
                <c:pt idx="15107">
                  <c:v>280</c:v>
                </c:pt>
                <c:pt idx="15108">
                  <c:v>280</c:v>
                </c:pt>
                <c:pt idx="15109">
                  <c:v>280</c:v>
                </c:pt>
                <c:pt idx="15110">
                  <c:v>280</c:v>
                </c:pt>
                <c:pt idx="15111">
                  <c:v>280</c:v>
                </c:pt>
                <c:pt idx="15112">
                  <c:v>280</c:v>
                </c:pt>
                <c:pt idx="15113">
                  <c:v>280</c:v>
                </c:pt>
                <c:pt idx="15114">
                  <c:v>280</c:v>
                </c:pt>
                <c:pt idx="15115">
                  <c:v>280</c:v>
                </c:pt>
                <c:pt idx="15116">
                  <c:v>250</c:v>
                </c:pt>
                <c:pt idx="15117">
                  <c:v>250</c:v>
                </c:pt>
                <c:pt idx="15118">
                  <c:v>250</c:v>
                </c:pt>
                <c:pt idx="15119">
                  <c:v>250</c:v>
                </c:pt>
                <c:pt idx="15120">
                  <c:v>250</c:v>
                </c:pt>
                <c:pt idx="15121">
                  <c:v>250</c:v>
                </c:pt>
                <c:pt idx="15122">
                  <c:v>250</c:v>
                </c:pt>
                <c:pt idx="15123">
                  <c:v>250</c:v>
                </c:pt>
                <c:pt idx="15124">
                  <c:v>250</c:v>
                </c:pt>
                <c:pt idx="15125">
                  <c:v>250</c:v>
                </c:pt>
                <c:pt idx="15126">
                  <c:v>250</c:v>
                </c:pt>
                <c:pt idx="15127">
                  <c:v>250</c:v>
                </c:pt>
                <c:pt idx="15128">
                  <c:v>250</c:v>
                </c:pt>
                <c:pt idx="15129">
                  <c:v>250</c:v>
                </c:pt>
                <c:pt idx="15130">
                  <c:v>250</c:v>
                </c:pt>
                <c:pt idx="15131">
                  <c:v>250</c:v>
                </c:pt>
                <c:pt idx="15132">
                  <c:v>250</c:v>
                </c:pt>
                <c:pt idx="15133">
                  <c:v>250</c:v>
                </c:pt>
                <c:pt idx="15134">
                  <c:v>250</c:v>
                </c:pt>
                <c:pt idx="15135">
                  <c:v>250</c:v>
                </c:pt>
                <c:pt idx="15136">
                  <c:v>250</c:v>
                </c:pt>
                <c:pt idx="15137">
                  <c:v>250</c:v>
                </c:pt>
                <c:pt idx="15138">
                  <c:v>250</c:v>
                </c:pt>
                <c:pt idx="15139">
                  <c:v>250</c:v>
                </c:pt>
                <c:pt idx="15140">
                  <c:v>250</c:v>
                </c:pt>
                <c:pt idx="15141">
                  <c:v>250</c:v>
                </c:pt>
                <c:pt idx="15142">
                  <c:v>250</c:v>
                </c:pt>
                <c:pt idx="15143">
                  <c:v>250</c:v>
                </c:pt>
                <c:pt idx="15144">
                  <c:v>247</c:v>
                </c:pt>
                <c:pt idx="15145">
                  <c:v>247</c:v>
                </c:pt>
                <c:pt idx="15146">
                  <c:v>247</c:v>
                </c:pt>
                <c:pt idx="15147">
                  <c:v>247</c:v>
                </c:pt>
                <c:pt idx="15148">
                  <c:v>247</c:v>
                </c:pt>
                <c:pt idx="15149">
                  <c:v>247</c:v>
                </c:pt>
                <c:pt idx="15150">
                  <c:v>247</c:v>
                </c:pt>
                <c:pt idx="15151">
                  <c:v>247</c:v>
                </c:pt>
                <c:pt idx="15152">
                  <c:v>247</c:v>
                </c:pt>
                <c:pt idx="15153">
                  <c:v>247</c:v>
                </c:pt>
                <c:pt idx="15154">
                  <c:v>255</c:v>
                </c:pt>
                <c:pt idx="15155">
                  <c:v>255</c:v>
                </c:pt>
                <c:pt idx="15156">
                  <c:v>255</c:v>
                </c:pt>
                <c:pt idx="15157">
                  <c:v>255</c:v>
                </c:pt>
                <c:pt idx="15158">
                  <c:v>255</c:v>
                </c:pt>
                <c:pt idx="15159">
                  <c:v>252</c:v>
                </c:pt>
                <c:pt idx="15160">
                  <c:v>252</c:v>
                </c:pt>
                <c:pt idx="15161">
                  <c:v>192</c:v>
                </c:pt>
                <c:pt idx="15162">
                  <c:v>192</c:v>
                </c:pt>
                <c:pt idx="15163">
                  <c:v>192</c:v>
                </c:pt>
                <c:pt idx="15164">
                  <c:v>192</c:v>
                </c:pt>
                <c:pt idx="15165">
                  <c:v>192</c:v>
                </c:pt>
                <c:pt idx="15166">
                  <c:v>252</c:v>
                </c:pt>
                <c:pt idx="15167">
                  <c:v>252</c:v>
                </c:pt>
                <c:pt idx="15168">
                  <c:v>252</c:v>
                </c:pt>
                <c:pt idx="15169">
                  <c:v>252</c:v>
                </c:pt>
                <c:pt idx="15170">
                  <c:v>192</c:v>
                </c:pt>
                <c:pt idx="15171">
                  <c:v>192</c:v>
                </c:pt>
                <c:pt idx="15172">
                  <c:v>192</c:v>
                </c:pt>
                <c:pt idx="15173">
                  <c:v>192</c:v>
                </c:pt>
                <c:pt idx="15174">
                  <c:v>192</c:v>
                </c:pt>
                <c:pt idx="15175">
                  <c:v>192</c:v>
                </c:pt>
                <c:pt idx="15176">
                  <c:v>192</c:v>
                </c:pt>
                <c:pt idx="15177">
                  <c:v>252</c:v>
                </c:pt>
                <c:pt idx="15178">
                  <c:v>252</c:v>
                </c:pt>
                <c:pt idx="15179">
                  <c:v>252</c:v>
                </c:pt>
                <c:pt idx="15180">
                  <c:v>185</c:v>
                </c:pt>
                <c:pt idx="15181">
                  <c:v>278</c:v>
                </c:pt>
                <c:pt idx="15182">
                  <c:v>278</c:v>
                </c:pt>
                <c:pt idx="15183">
                  <c:v>278</c:v>
                </c:pt>
                <c:pt idx="15184">
                  <c:v>278</c:v>
                </c:pt>
                <c:pt idx="15185">
                  <c:v>278</c:v>
                </c:pt>
                <c:pt idx="15186">
                  <c:v>278</c:v>
                </c:pt>
                <c:pt idx="15187">
                  <c:v>189</c:v>
                </c:pt>
                <c:pt idx="15188">
                  <c:v>185</c:v>
                </c:pt>
                <c:pt idx="15189">
                  <c:v>185</c:v>
                </c:pt>
                <c:pt idx="15190">
                  <c:v>185</c:v>
                </c:pt>
                <c:pt idx="15191">
                  <c:v>185</c:v>
                </c:pt>
                <c:pt idx="15192">
                  <c:v>189</c:v>
                </c:pt>
                <c:pt idx="15193">
                  <c:v>189</c:v>
                </c:pt>
                <c:pt idx="15194">
                  <c:v>185</c:v>
                </c:pt>
                <c:pt idx="15195">
                  <c:v>185</c:v>
                </c:pt>
                <c:pt idx="15196">
                  <c:v>185</c:v>
                </c:pt>
                <c:pt idx="15197">
                  <c:v>185</c:v>
                </c:pt>
                <c:pt idx="15198">
                  <c:v>189</c:v>
                </c:pt>
                <c:pt idx="15199">
                  <c:v>189</c:v>
                </c:pt>
                <c:pt idx="15200">
                  <c:v>185</c:v>
                </c:pt>
                <c:pt idx="15201">
                  <c:v>185</c:v>
                </c:pt>
                <c:pt idx="15202">
                  <c:v>185</c:v>
                </c:pt>
                <c:pt idx="15203">
                  <c:v>185</c:v>
                </c:pt>
                <c:pt idx="15204">
                  <c:v>185</c:v>
                </c:pt>
                <c:pt idx="15205">
                  <c:v>185</c:v>
                </c:pt>
                <c:pt idx="15206">
                  <c:v>278</c:v>
                </c:pt>
                <c:pt idx="15207">
                  <c:v>278</c:v>
                </c:pt>
                <c:pt idx="15208">
                  <c:v>278</c:v>
                </c:pt>
                <c:pt idx="15209">
                  <c:v>278</c:v>
                </c:pt>
                <c:pt idx="15210">
                  <c:v>278</c:v>
                </c:pt>
                <c:pt idx="15211">
                  <c:v>278</c:v>
                </c:pt>
                <c:pt idx="15212">
                  <c:v>189</c:v>
                </c:pt>
                <c:pt idx="15213">
                  <c:v>185</c:v>
                </c:pt>
                <c:pt idx="15214">
                  <c:v>185</c:v>
                </c:pt>
                <c:pt idx="15215">
                  <c:v>185</c:v>
                </c:pt>
                <c:pt idx="15216">
                  <c:v>185</c:v>
                </c:pt>
                <c:pt idx="15217">
                  <c:v>189</c:v>
                </c:pt>
                <c:pt idx="15218">
                  <c:v>189</c:v>
                </c:pt>
                <c:pt idx="15219">
                  <c:v>185</c:v>
                </c:pt>
                <c:pt idx="15220">
                  <c:v>185</c:v>
                </c:pt>
                <c:pt idx="15221">
                  <c:v>185</c:v>
                </c:pt>
                <c:pt idx="15222">
                  <c:v>185</c:v>
                </c:pt>
                <c:pt idx="15223">
                  <c:v>185</c:v>
                </c:pt>
                <c:pt idx="15224">
                  <c:v>185</c:v>
                </c:pt>
                <c:pt idx="15225">
                  <c:v>278</c:v>
                </c:pt>
                <c:pt idx="15226">
                  <c:v>278</c:v>
                </c:pt>
                <c:pt idx="15227">
                  <c:v>278</c:v>
                </c:pt>
                <c:pt idx="15228">
                  <c:v>278</c:v>
                </c:pt>
                <c:pt idx="15229">
                  <c:v>278</c:v>
                </c:pt>
                <c:pt idx="15230">
                  <c:v>278</c:v>
                </c:pt>
                <c:pt idx="15231">
                  <c:v>189</c:v>
                </c:pt>
                <c:pt idx="15232">
                  <c:v>185</c:v>
                </c:pt>
                <c:pt idx="15233">
                  <c:v>185</c:v>
                </c:pt>
                <c:pt idx="15234">
                  <c:v>185</c:v>
                </c:pt>
                <c:pt idx="15235">
                  <c:v>185</c:v>
                </c:pt>
                <c:pt idx="15236">
                  <c:v>189</c:v>
                </c:pt>
                <c:pt idx="15237">
                  <c:v>189</c:v>
                </c:pt>
                <c:pt idx="15238">
                  <c:v>185</c:v>
                </c:pt>
                <c:pt idx="15239">
                  <c:v>185</c:v>
                </c:pt>
                <c:pt idx="15240">
                  <c:v>185</c:v>
                </c:pt>
                <c:pt idx="15241">
                  <c:v>185</c:v>
                </c:pt>
                <c:pt idx="15242">
                  <c:v>185</c:v>
                </c:pt>
                <c:pt idx="15243">
                  <c:v>185</c:v>
                </c:pt>
                <c:pt idx="15244">
                  <c:v>278</c:v>
                </c:pt>
                <c:pt idx="15245">
                  <c:v>278</c:v>
                </c:pt>
                <c:pt idx="15246">
                  <c:v>278</c:v>
                </c:pt>
                <c:pt idx="15247">
                  <c:v>278</c:v>
                </c:pt>
                <c:pt idx="15248">
                  <c:v>278</c:v>
                </c:pt>
                <c:pt idx="15249">
                  <c:v>278</c:v>
                </c:pt>
                <c:pt idx="15250">
                  <c:v>185</c:v>
                </c:pt>
                <c:pt idx="15251">
                  <c:v>185</c:v>
                </c:pt>
                <c:pt idx="15252">
                  <c:v>185</c:v>
                </c:pt>
                <c:pt idx="15253">
                  <c:v>185</c:v>
                </c:pt>
                <c:pt idx="15254">
                  <c:v>185</c:v>
                </c:pt>
                <c:pt idx="15255">
                  <c:v>185</c:v>
                </c:pt>
                <c:pt idx="15256">
                  <c:v>185</c:v>
                </c:pt>
                <c:pt idx="15257">
                  <c:v>185</c:v>
                </c:pt>
                <c:pt idx="15258">
                  <c:v>185</c:v>
                </c:pt>
                <c:pt idx="15259">
                  <c:v>185</c:v>
                </c:pt>
                <c:pt idx="15260">
                  <c:v>185</c:v>
                </c:pt>
                <c:pt idx="15261">
                  <c:v>185</c:v>
                </c:pt>
                <c:pt idx="15262">
                  <c:v>190</c:v>
                </c:pt>
                <c:pt idx="15263">
                  <c:v>271</c:v>
                </c:pt>
                <c:pt idx="15264">
                  <c:v>271</c:v>
                </c:pt>
                <c:pt idx="15265">
                  <c:v>271</c:v>
                </c:pt>
                <c:pt idx="15266">
                  <c:v>177</c:v>
                </c:pt>
                <c:pt idx="15267">
                  <c:v>190</c:v>
                </c:pt>
                <c:pt idx="15268">
                  <c:v>190</c:v>
                </c:pt>
                <c:pt idx="15269">
                  <c:v>190</c:v>
                </c:pt>
                <c:pt idx="15270">
                  <c:v>177</c:v>
                </c:pt>
                <c:pt idx="15271">
                  <c:v>177</c:v>
                </c:pt>
                <c:pt idx="15272">
                  <c:v>177</c:v>
                </c:pt>
                <c:pt idx="15273">
                  <c:v>177</c:v>
                </c:pt>
                <c:pt idx="15274">
                  <c:v>190</c:v>
                </c:pt>
                <c:pt idx="15275">
                  <c:v>190</c:v>
                </c:pt>
                <c:pt idx="15276">
                  <c:v>177</c:v>
                </c:pt>
                <c:pt idx="15277">
                  <c:v>177</c:v>
                </c:pt>
                <c:pt idx="15278">
                  <c:v>190</c:v>
                </c:pt>
                <c:pt idx="15279">
                  <c:v>190</c:v>
                </c:pt>
                <c:pt idx="15280">
                  <c:v>271</c:v>
                </c:pt>
                <c:pt idx="15281">
                  <c:v>271</c:v>
                </c:pt>
                <c:pt idx="15282">
                  <c:v>271</c:v>
                </c:pt>
                <c:pt idx="15283">
                  <c:v>177</c:v>
                </c:pt>
                <c:pt idx="15284">
                  <c:v>190</c:v>
                </c:pt>
                <c:pt idx="15285">
                  <c:v>190</c:v>
                </c:pt>
                <c:pt idx="15286">
                  <c:v>190</c:v>
                </c:pt>
                <c:pt idx="15287">
                  <c:v>177</c:v>
                </c:pt>
                <c:pt idx="15288">
                  <c:v>177</c:v>
                </c:pt>
                <c:pt idx="15289">
                  <c:v>177</c:v>
                </c:pt>
                <c:pt idx="15290">
                  <c:v>177</c:v>
                </c:pt>
                <c:pt idx="15291">
                  <c:v>190</c:v>
                </c:pt>
                <c:pt idx="15292">
                  <c:v>190</c:v>
                </c:pt>
                <c:pt idx="15293">
                  <c:v>177</c:v>
                </c:pt>
                <c:pt idx="15294">
                  <c:v>177</c:v>
                </c:pt>
                <c:pt idx="15295">
                  <c:v>190</c:v>
                </c:pt>
                <c:pt idx="15296">
                  <c:v>190</c:v>
                </c:pt>
                <c:pt idx="15297">
                  <c:v>271</c:v>
                </c:pt>
                <c:pt idx="15298">
                  <c:v>271</c:v>
                </c:pt>
                <c:pt idx="15299">
                  <c:v>271</c:v>
                </c:pt>
                <c:pt idx="15300">
                  <c:v>190</c:v>
                </c:pt>
                <c:pt idx="15301">
                  <c:v>177</c:v>
                </c:pt>
                <c:pt idx="15302">
                  <c:v>177</c:v>
                </c:pt>
                <c:pt idx="15303">
                  <c:v>190</c:v>
                </c:pt>
                <c:pt idx="15304">
                  <c:v>190</c:v>
                </c:pt>
                <c:pt idx="15305">
                  <c:v>190</c:v>
                </c:pt>
                <c:pt idx="15306">
                  <c:v>190</c:v>
                </c:pt>
                <c:pt idx="15307">
                  <c:v>177</c:v>
                </c:pt>
                <c:pt idx="15308">
                  <c:v>177</c:v>
                </c:pt>
                <c:pt idx="15309">
                  <c:v>190</c:v>
                </c:pt>
                <c:pt idx="15310">
                  <c:v>190</c:v>
                </c:pt>
                <c:pt idx="15311">
                  <c:v>177</c:v>
                </c:pt>
                <c:pt idx="15312">
                  <c:v>177</c:v>
                </c:pt>
                <c:pt idx="15313">
                  <c:v>190</c:v>
                </c:pt>
                <c:pt idx="15314">
                  <c:v>190</c:v>
                </c:pt>
                <c:pt idx="15315">
                  <c:v>271</c:v>
                </c:pt>
                <c:pt idx="15316">
                  <c:v>271</c:v>
                </c:pt>
                <c:pt idx="15317">
                  <c:v>271</c:v>
                </c:pt>
                <c:pt idx="15318">
                  <c:v>271</c:v>
                </c:pt>
                <c:pt idx="15319">
                  <c:v>271</c:v>
                </c:pt>
                <c:pt idx="15320">
                  <c:v>271</c:v>
                </c:pt>
                <c:pt idx="15321">
                  <c:v>190</c:v>
                </c:pt>
                <c:pt idx="15322">
                  <c:v>177</c:v>
                </c:pt>
                <c:pt idx="15323">
                  <c:v>177</c:v>
                </c:pt>
                <c:pt idx="15324">
                  <c:v>190</c:v>
                </c:pt>
                <c:pt idx="15325">
                  <c:v>190</c:v>
                </c:pt>
                <c:pt idx="15326">
                  <c:v>190</c:v>
                </c:pt>
                <c:pt idx="15327">
                  <c:v>190</c:v>
                </c:pt>
                <c:pt idx="15328">
                  <c:v>177</c:v>
                </c:pt>
                <c:pt idx="15329">
                  <c:v>177</c:v>
                </c:pt>
                <c:pt idx="15330">
                  <c:v>190</c:v>
                </c:pt>
                <c:pt idx="15331">
                  <c:v>190</c:v>
                </c:pt>
                <c:pt idx="15332">
                  <c:v>177</c:v>
                </c:pt>
                <c:pt idx="15333">
                  <c:v>177</c:v>
                </c:pt>
                <c:pt idx="15334">
                  <c:v>190</c:v>
                </c:pt>
                <c:pt idx="15335">
                  <c:v>190</c:v>
                </c:pt>
                <c:pt idx="15336">
                  <c:v>268</c:v>
                </c:pt>
                <c:pt idx="15337">
                  <c:v>268</c:v>
                </c:pt>
                <c:pt idx="15338">
                  <c:v>268</c:v>
                </c:pt>
                <c:pt idx="15339">
                  <c:v>268</c:v>
                </c:pt>
                <c:pt idx="15340">
                  <c:v>268</c:v>
                </c:pt>
                <c:pt idx="15341">
                  <c:v>268</c:v>
                </c:pt>
                <c:pt idx="15342">
                  <c:v>190</c:v>
                </c:pt>
                <c:pt idx="15343">
                  <c:v>177</c:v>
                </c:pt>
                <c:pt idx="15344">
                  <c:v>177</c:v>
                </c:pt>
                <c:pt idx="15345">
                  <c:v>190</c:v>
                </c:pt>
                <c:pt idx="15346">
                  <c:v>190</c:v>
                </c:pt>
                <c:pt idx="15347">
                  <c:v>190</c:v>
                </c:pt>
                <c:pt idx="15348">
                  <c:v>190</c:v>
                </c:pt>
                <c:pt idx="15349">
                  <c:v>177</c:v>
                </c:pt>
                <c:pt idx="15350">
                  <c:v>177</c:v>
                </c:pt>
                <c:pt idx="15351">
                  <c:v>190</c:v>
                </c:pt>
                <c:pt idx="15352">
                  <c:v>190</c:v>
                </c:pt>
                <c:pt idx="15353">
                  <c:v>177</c:v>
                </c:pt>
                <c:pt idx="15354">
                  <c:v>177</c:v>
                </c:pt>
                <c:pt idx="15355">
                  <c:v>190</c:v>
                </c:pt>
                <c:pt idx="15356">
                  <c:v>166</c:v>
                </c:pt>
                <c:pt idx="15357">
                  <c:v>244</c:v>
                </c:pt>
                <c:pt idx="15358">
                  <c:v>244</c:v>
                </c:pt>
                <c:pt idx="15359">
                  <c:v>244</c:v>
                </c:pt>
                <c:pt idx="15360">
                  <c:v>244</c:v>
                </c:pt>
                <c:pt idx="15361">
                  <c:v>244</c:v>
                </c:pt>
                <c:pt idx="15362">
                  <c:v>244</c:v>
                </c:pt>
                <c:pt idx="15363">
                  <c:v>244</c:v>
                </c:pt>
                <c:pt idx="15364">
                  <c:v>244</c:v>
                </c:pt>
                <c:pt idx="15365">
                  <c:v>244</c:v>
                </c:pt>
                <c:pt idx="15366">
                  <c:v>244</c:v>
                </c:pt>
                <c:pt idx="15367">
                  <c:v>244</c:v>
                </c:pt>
                <c:pt idx="15368">
                  <c:v>244</c:v>
                </c:pt>
                <c:pt idx="15369">
                  <c:v>166</c:v>
                </c:pt>
                <c:pt idx="15370">
                  <c:v>166</c:v>
                </c:pt>
                <c:pt idx="15371">
                  <c:v>166</c:v>
                </c:pt>
                <c:pt idx="15372">
                  <c:v>166</c:v>
                </c:pt>
                <c:pt idx="15373">
                  <c:v>166</c:v>
                </c:pt>
                <c:pt idx="15374">
                  <c:v>166</c:v>
                </c:pt>
                <c:pt idx="15375">
                  <c:v>166</c:v>
                </c:pt>
                <c:pt idx="15376">
                  <c:v>166</c:v>
                </c:pt>
                <c:pt idx="15377">
                  <c:v>166</c:v>
                </c:pt>
                <c:pt idx="15378">
                  <c:v>166</c:v>
                </c:pt>
                <c:pt idx="15379">
                  <c:v>166</c:v>
                </c:pt>
                <c:pt idx="15380">
                  <c:v>166</c:v>
                </c:pt>
                <c:pt idx="15381">
                  <c:v>166</c:v>
                </c:pt>
                <c:pt idx="15382">
                  <c:v>166</c:v>
                </c:pt>
                <c:pt idx="15383">
                  <c:v>166</c:v>
                </c:pt>
                <c:pt idx="15384">
                  <c:v>166</c:v>
                </c:pt>
                <c:pt idx="15385">
                  <c:v>166</c:v>
                </c:pt>
                <c:pt idx="15386">
                  <c:v>166</c:v>
                </c:pt>
                <c:pt idx="15387">
                  <c:v>244</c:v>
                </c:pt>
                <c:pt idx="15388">
                  <c:v>244</c:v>
                </c:pt>
                <c:pt idx="15389">
                  <c:v>166</c:v>
                </c:pt>
                <c:pt idx="15390">
                  <c:v>166</c:v>
                </c:pt>
                <c:pt idx="15391">
                  <c:v>166</c:v>
                </c:pt>
                <c:pt idx="15392">
                  <c:v>244</c:v>
                </c:pt>
                <c:pt idx="15393">
                  <c:v>244</c:v>
                </c:pt>
                <c:pt idx="15394">
                  <c:v>166</c:v>
                </c:pt>
                <c:pt idx="15395">
                  <c:v>166</c:v>
                </c:pt>
                <c:pt idx="15396">
                  <c:v>166</c:v>
                </c:pt>
                <c:pt idx="15397">
                  <c:v>244</c:v>
                </c:pt>
                <c:pt idx="15398">
                  <c:v>244</c:v>
                </c:pt>
                <c:pt idx="15399">
                  <c:v>244</c:v>
                </c:pt>
                <c:pt idx="15400">
                  <c:v>166</c:v>
                </c:pt>
                <c:pt idx="15401">
                  <c:v>166</c:v>
                </c:pt>
                <c:pt idx="15402">
                  <c:v>166</c:v>
                </c:pt>
                <c:pt idx="15403">
                  <c:v>166</c:v>
                </c:pt>
                <c:pt idx="15404">
                  <c:v>166</c:v>
                </c:pt>
                <c:pt idx="15405">
                  <c:v>244</c:v>
                </c:pt>
                <c:pt idx="15406">
                  <c:v>166</c:v>
                </c:pt>
                <c:pt idx="15407">
                  <c:v>166</c:v>
                </c:pt>
                <c:pt idx="15408">
                  <c:v>166</c:v>
                </c:pt>
                <c:pt idx="15409">
                  <c:v>244</c:v>
                </c:pt>
                <c:pt idx="15410">
                  <c:v>244</c:v>
                </c:pt>
                <c:pt idx="15411">
                  <c:v>166</c:v>
                </c:pt>
                <c:pt idx="15412">
                  <c:v>160</c:v>
                </c:pt>
                <c:pt idx="15413">
                  <c:v>160</c:v>
                </c:pt>
                <c:pt idx="15414">
                  <c:v>160</c:v>
                </c:pt>
                <c:pt idx="15415">
                  <c:v>160</c:v>
                </c:pt>
                <c:pt idx="15416">
                  <c:v>160</c:v>
                </c:pt>
                <c:pt idx="15417">
                  <c:v>160</c:v>
                </c:pt>
                <c:pt idx="15418">
                  <c:v>240</c:v>
                </c:pt>
                <c:pt idx="15419">
                  <c:v>240</c:v>
                </c:pt>
                <c:pt idx="15420">
                  <c:v>240</c:v>
                </c:pt>
                <c:pt idx="15421">
                  <c:v>160</c:v>
                </c:pt>
                <c:pt idx="15422">
                  <c:v>160</c:v>
                </c:pt>
                <c:pt idx="15423">
                  <c:v>160</c:v>
                </c:pt>
                <c:pt idx="15424">
                  <c:v>160</c:v>
                </c:pt>
                <c:pt idx="15425">
                  <c:v>240</c:v>
                </c:pt>
                <c:pt idx="15426">
                  <c:v>160</c:v>
                </c:pt>
                <c:pt idx="15427">
                  <c:v>160</c:v>
                </c:pt>
                <c:pt idx="15428">
                  <c:v>240</c:v>
                </c:pt>
                <c:pt idx="15429">
                  <c:v>240</c:v>
                </c:pt>
                <c:pt idx="15430">
                  <c:v>160</c:v>
                </c:pt>
                <c:pt idx="15431">
                  <c:v>160</c:v>
                </c:pt>
                <c:pt idx="15432">
                  <c:v>160</c:v>
                </c:pt>
                <c:pt idx="15433">
                  <c:v>160</c:v>
                </c:pt>
                <c:pt idx="15434">
                  <c:v>160</c:v>
                </c:pt>
                <c:pt idx="15435">
                  <c:v>160</c:v>
                </c:pt>
                <c:pt idx="15436">
                  <c:v>160</c:v>
                </c:pt>
                <c:pt idx="15437">
                  <c:v>160</c:v>
                </c:pt>
                <c:pt idx="15438">
                  <c:v>160</c:v>
                </c:pt>
                <c:pt idx="15439">
                  <c:v>160</c:v>
                </c:pt>
                <c:pt idx="15440">
                  <c:v>160</c:v>
                </c:pt>
                <c:pt idx="15441">
                  <c:v>160</c:v>
                </c:pt>
                <c:pt idx="15442">
                  <c:v>160</c:v>
                </c:pt>
                <c:pt idx="15443">
                  <c:v>160</c:v>
                </c:pt>
                <c:pt idx="15444">
                  <c:v>160</c:v>
                </c:pt>
                <c:pt idx="15445">
                  <c:v>240</c:v>
                </c:pt>
                <c:pt idx="15446">
                  <c:v>240</c:v>
                </c:pt>
                <c:pt idx="15447">
                  <c:v>240</c:v>
                </c:pt>
                <c:pt idx="15448">
                  <c:v>240</c:v>
                </c:pt>
                <c:pt idx="15449">
                  <c:v>240</c:v>
                </c:pt>
                <c:pt idx="15450">
                  <c:v>240</c:v>
                </c:pt>
                <c:pt idx="15451">
                  <c:v>160</c:v>
                </c:pt>
                <c:pt idx="15452">
                  <c:v>160</c:v>
                </c:pt>
                <c:pt idx="15453">
                  <c:v>160</c:v>
                </c:pt>
                <c:pt idx="15454">
                  <c:v>160</c:v>
                </c:pt>
                <c:pt idx="15455">
                  <c:v>160</c:v>
                </c:pt>
                <c:pt idx="15456">
                  <c:v>160</c:v>
                </c:pt>
                <c:pt idx="15457">
                  <c:v>160</c:v>
                </c:pt>
                <c:pt idx="15458">
                  <c:v>160</c:v>
                </c:pt>
                <c:pt idx="15459">
                  <c:v>160</c:v>
                </c:pt>
                <c:pt idx="15460">
                  <c:v>160</c:v>
                </c:pt>
                <c:pt idx="15461">
                  <c:v>160</c:v>
                </c:pt>
                <c:pt idx="15462">
                  <c:v>160</c:v>
                </c:pt>
                <c:pt idx="15463">
                  <c:v>160</c:v>
                </c:pt>
                <c:pt idx="15464">
                  <c:v>160</c:v>
                </c:pt>
                <c:pt idx="15465">
                  <c:v>160</c:v>
                </c:pt>
                <c:pt idx="15466">
                  <c:v>160</c:v>
                </c:pt>
                <c:pt idx="15467">
                  <c:v>160</c:v>
                </c:pt>
                <c:pt idx="15468">
                  <c:v>160</c:v>
                </c:pt>
                <c:pt idx="15469">
                  <c:v>240</c:v>
                </c:pt>
                <c:pt idx="15470">
                  <c:v>240</c:v>
                </c:pt>
                <c:pt idx="15471">
                  <c:v>240</c:v>
                </c:pt>
                <c:pt idx="15472">
                  <c:v>240</c:v>
                </c:pt>
                <c:pt idx="15473">
                  <c:v>240</c:v>
                </c:pt>
                <c:pt idx="15474">
                  <c:v>240</c:v>
                </c:pt>
                <c:pt idx="15475">
                  <c:v>160</c:v>
                </c:pt>
                <c:pt idx="15476">
                  <c:v>160</c:v>
                </c:pt>
                <c:pt idx="15477">
                  <c:v>135</c:v>
                </c:pt>
                <c:pt idx="15478">
                  <c:v>150</c:v>
                </c:pt>
                <c:pt idx="15479">
                  <c:v>135</c:v>
                </c:pt>
                <c:pt idx="15480">
                  <c:v>148</c:v>
                </c:pt>
                <c:pt idx="15481">
                  <c:v>148</c:v>
                </c:pt>
                <c:pt idx="15482">
                  <c:v>148</c:v>
                </c:pt>
                <c:pt idx="15483">
                  <c:v>148</c:v>
                </c:pt>
                <c:pt idx="15484">
                  <c:v>150</c:v>
                </c:pt>
                <c:pt idx="15485">
                  <c:v>150</c:v>
                </c:pt>
                <c:pt idx="15486">
                  <c:v>150</c:v>
                </c:pt>
                <c:pt idx="15487">
                  <c:v>135</c:v>
                </c:pt>
                <c:pt idx="15488">
                  <c:v>135</c:v>
                </c:pt>
                <c:pt idx="15489">
                  <c:v>150</c:v>
                </c:pt>
                <c:pt idx="15490">
                  <c:v>150</c:v>
                </c:pt>
                <c:pt idx="15491">
                  <c:v>135</c:v>
                </c:pt>
                <c:pt idx="15492">
                  <c:v>150</c:v>
                </c:pt>
                <c:pt idx="15493">
                  <c:v>150</c:v>
                </c:pt>
                <c:pt idx="15494">
                  <c:v>135</c:v>
                </c:pt>
                <c:pt idx="15495">
                  <c:v>200</c:v>
                </c:pt>
                <c:pt idx="15496">
                  <c:v>200</c:v>
                </c:pt>
                <c:pt idx="15497">
                  <c:v>148</c:v>
                </c:pt>
                <c:pt idx="15498">
                  <c:v>148</c:v>
                </c:pt>
                <c:pt idx="15499">
                  <c:v>148</c:v>
                </c:pt>
                <c:pt idx="15500">
                  <c:v>148</c:v>
                </c:pt>
                <c:pt idx="15501">
                  <c:v>148</c:v>
                </c:pt>
                <c:pt idx="15502">
                  <c:v>148</c:v>
                </c:pt>
                <c:pt idx="15503">
                  <c:v>148</c:v>
                </c:pt>
                <c:pt idx="15504">
                  <c:v>148</c:v>
                </c:pt>
                <c:pt idx="15505">
                  <c:v>145</c:v>
                </c:pt>
                <c:pt idx="15506">
                  <c:v>150</c:v>
                </c:pt>
                <c:pt idx="15507">
                  <c:v>150</c:v>
                </c:pt>
                <c:pt idx="15508">
                  <c:v>150</c:v>
                </c:pt>
                <c:pt idx="15509">
                  <c:v>150</c:v>
                </c:pt>
                <c:pt idx="15510">
                  <c:v>135</c:v>
                </c:pt>
                <c:pt idx="15511">
                  <c:v>150</c:v>
                </c:pt>
                <c:pt idx="15512">
                  <c:v>135</c:v>
                </c:pt>
                <c:pt idx="15513">
                  <c:v>148</c:v>
                </c:pt>
                <c:pt idx="15514">
                  <c:v>148</c:v>
                </c:pt>
                <c:pt idx="15515">
                  <c:v>148</c:v>
                </c:pt>
                <c:pt idx="15516">
                  <c:v>148</c:v>
                </c:pt>
                <c:pt idx="15517">
                  <c:v>150</c:v>
                </c:pt>
                <c:pt idx="15518">
                  <c:v>150</c:v>
                </c:pt>
                <c:pt idx="15519">
                  <c:v>150</c:v>
                </c:pt>
                <c:pt idx="15520">
                  <c:v>135</c:v>
                </c:pt>
                <c:pt idx="15521">
                  <c:v>135</c:v>
                </c:pt>
                <c:pt idx="15522">
                  <c:v>150</c:v>
                </c:pt>
                <c:pt idx="15523">
                  <c:v>135</c:v>
                </c:pt>
                <c:pt idx="15524">
                  <c:v>150</c:v>
                </c:pt>
                <c:pt idx="15525">
                  <c:v>150</c:v>
                </c:pt>
                <c:pt idx="15526">
                  <c:v>135</c:v>
                </c:pt>
                <c:pt idx="15527">
                  <c:v>200</c:v>
                </c:pt>
                <c:pt idx="15528">
                  <c:v>200</c:v>
                </c:pt>
                <c:pt idx="15529">
                  <c:v>148</c:v>
                </c:pt>
                <c:pt idx="15530">
                  <c:v>148</c:v>
                </c:pt>
                <c:pt idx="15531">
                  <c:v>148</c:v>
                </c:pt>
                <c:pt idx="15532">
                  <c:v>148</c:v>
                </c:pt>
                <c:pt idx="15533">
                  <c:v>148</c:v>
                </c:pt>
                <c:pt idx="15534">
                  <c:v>148</c:v>
                </c:pt>
                <c:pt idx="15535">
                  <c:v>145</c:v>
                </c:pt>
                <c:pt idx="15536">
                  <c:v>150</c:v>
                </c:pt>
                <c:pt idx="15537">
                  <c:v>150</c:v>
                </c:pt>
                <c:pt idx="15538">
                  <c:v>150</c:v>
                </c:pt>
                <c:pt idx="15539">
                  <c:v>135</c:v>
                </c:pt>
                <c:pt idx="15540">
                  <c:v>148</c:v>
                </c:pt>
                <c:pt idx="15541">
                  <c:v>148</c:v>
                </c:pt>
                <c:pt idx="15542">
                  <c:v>148</c:v>
                </c:pt>
                <c:pt idx="15543">
                  <c:v>150</c:v>
                </c:pt>
                <c:pt idx="15544">
                  <c:v>150</c:v>
                </c:pt>
                <c:pt idx="15545">
                  <c:v>150</c:v>
                </c:pt>
                <c:pt idx="15546">
                  <c:v>135</c:v>
                </c:pt>
                <c:pt idx="15547">
                  <c:v>150</c:v>
                </c:pt>
                <c:pt idx="15548">
                  <c:v>200</c:v>
                </c:pt>
                <c:pt idx="15549">
                  <c:v>200</c:v>
                </c:pt>
                <c:pt idx="15550">
                  <c:v>148</c:v>
                </c:pt>
                <c:pt idx="15551">
                  <c:v>148</c:v>
                </c:pt>
                <c:pt idx="15552">
                  <c:v>148</c:v>
                </c:pt>
                <c:pt idx="15553">
                  <c:v>148</c:v>
                </c:pt>
                <c:pt idx="15554">
                  <c:v>148</c:v>
                </c:pt>
                <c:pt idx="15555">
                  <c:v>145</c:v>
                </c:pt>
                <c:pt idx="15556">
                  <c:v>150</c:v>
                </c:pt>
                <c:pt idx="15557">
                  <c:v>150</c:v>
                </c:pt>
                <c:pt idx="15558">
                  <c:v>150</c:v>
                </c:pt>
                <c:pt idx="15559">
                  <c:v>150</c:v>
                </c:pt>
                <c:pt idx="15560">
                  <c:v>135</c:v>
                </c:pt>
                <c:pt idx="15561">
                  <c:v>148</c:v>
                </c:pt>
                <c:pt idx="15562">
                  <c:v>148</c:v>
                </c:pt>
                <c:pt idx="15563">
                  <c:v>148</c:v>
                </c:pt>
                <c:pt idx="15564">
                  <c:v>148</c:v>
                </c:pt>
                <c:pt idx="15565">
                  <c:v>150</c:v>
                </c:pt>
                <c:pt idx="15566">
                  <c:v>150</c:v>
                </c:pt>
                <c:pt idx="15567">
                  <c:v>150</c:v>
                </c:pt>
                <c:pt idx="15568">
                  <c:v>135</c:v>
                </c:pt>
                <c:pt idx="15569">
                  <c:v>150</c:v>
                </c:pt>
                <c:pt idx="15570">
                  <c:v>150</c:v>
                </c:pt>
                <c:pt idx="15571">
                  <c:v>200</c:v>
                </c:pt>
                <c:pt idx="15572">
                  <c:v>200</c:v>
                </c:pt>
                <c:pt idx="15573">
                  <c:v>150</c:v>
                </c:pt>
                <c:pt idx="15574">
                  <c:v>150</c:v>
                </c:pt>
                <c:pt idx="15575">
                  <c:v>135</c:v>
                </c:pt>
                <c:pt idx="15576">
                  <c:v>150</c:v>
                </c:pt>
                <c:pt idx="15577">
                  <c:v>150</c:v>
                </c:pt>
                <c:pt idx="15578">
                  <c:v>150</c:v>
                </c:pt>
                <c:pt idx="15579">
                  <c:v>150</c:v>
                </c:pt>
                <c:pt idx="15580">
                  <c:v>150</c:v>
                </c:pt>
                <c:pt idx="15581">
                  <c:v>135</c:v>
                </c:pt>
                <c:pt idx="15582">
                  <c:v>150</c:v>
                </c:pt>
                <c:pt idx="15583">
                  <c:v>150</c:v>
                </c:pt>
                <c:pt idx="15584">
                  <c:v>200</c:v>
                </c:pt>
                <c:pt idx="15585">
                  <c:v>200</c:v>
                </c:pt>
                <c:pt idx="15586">
                  <c:v>150</c:v>
                </c:pt>
                <c:pt idx="15587">
                  <c:v>150</c:v>
                </c:pt>
                <c:pt idx="15588">
                  <c:v>130</c:v>
                </c:pt>
                <c:pt idx="15589">
                  <c:v>145</c:v>
                </c:pt>
                <c:pt idx="15590">
                  <c:v>130</c:v>
                </c:pt>
                <c:pt idx="15591">
                  <c:v>145</c:v>
                </c:pt>
                <c:pt idx="15592">
                  <c:v>130</c:v>
                </c:pt>
                <c:pt idx="15593">
                  <c:v>145</c:v>
                </c:pt>
                <c:pt idx="15594">
                  <c:v>130</c:v>
                </c:pt>
                <c:pt idx="15595">
                  <c:v>130</c:v>
                </c:pt>
                <c:pt idx="15596">
                  <c:v>170</c:v>
                </c:pt>
                <c:pt idx="15597">
                  <c:v>170</c:v>
                </c:pt>
                <c:pt idx="15598">
                  <c:v>130</c:v>
                </c:pt>
                <c:pt idx="15599">
                  <c:v>130</c:v>
                </c:pt>
                <c:pt idx="15600">
                  <c:v>145</c:v>
                </c:pt>
                <c:pt idx="15601" formatCode="0">
                  <c:v>186.93212669683257</c:v>
                </c:pt>
                <c:pt idx="15602" formatCode="0">
                  <c:v>186.93212669683257</c:v>
                </c:pt>
                <c:pt idx="15603" formatCode="0">
                  <c:v>186.93212669683257</c:v>
                </c:pt>
                <c:pt idx="15604" formatCode="0">
                  <c:v>186.93212669683257</c:v>
                </c:pt>
                <c:pt idx="15605" formatCode="0">
                  <c:v>186.93212669683257</c:v>
                </c:pt>
                <c:pt idx="15606" formatCode="0">
                  <c:v>186.93212669683257</c:v>
                </c:pt>
                <c:pt idx="15607" formatCode="0">
                  <c:v>186.93212669683257</c:v>
                </c:pt>
                <c:pt idx="15608" formatCode="0">
                  <c:v>186.93212669683257</c:v>
                </c:pt>
                <c:pt idx="15609" formatCode="0">
                  <c:v>186.93212669683257</c:v>
                </c:pt>
                <c:pt idx="15610" formatCode="0">
                  <c:v>186.93212669683257</c:v>
                </c:pt>
                <c:pt idx="15611" formatCode="0">
                  <c:v>186.93212669683257</c:v>
                </c:pt>
                <c:pt idx="15612" formatCode="0">
                  <c:v>186.93212669683257</c:v>
                </c:pt>
                <c:pt idx="15613" formatCode="0">
                  <c:v>186.93212669683257</c:v>
                </c:pt>
                <c:pt idx="15614" formatCode="0">
                  <c:v>186.93212669683257</c:v>
                </c:pt>
                <c:pt idx="15615" formatCode="0">
                  <c:v>186.93212669683257</c:v>
                </c:pt>
                <c:pt idx="15616" formatCode="0">
                  <c:v>186.93212669683257</c:v>
                </c:pt>
                <c:pt idx="15617" formatCode="0">
                  <c:v>186.93212669683257</c:v>
                </c:pt>
                <c:pt idx="15618" formatCode="0">
                  <c:v>186.93212669683257</c:v>
                </c:pt>
                <c:pt idx="15619" formatCode="0">
                  <c:v>186.93212669683257</c:v>
                </c:pt>
                <c:pt idx="15620" formatCode="0">
                  <c:v>186.93212669683257</c:v>
                </c:pt>
                <c:pt idx="15621" formatCode="0">
                  <c:v>186.93212669683257</c:v>
                </c:pt>
                <c:pt idx="15622" formatCode="0">
                  <c:v>186.93212669683257</c:v>
                </c:pt>
                <c:pt idx="15623" formatCode="0">
                  <c:v>186.93212669683257</c:v>
                </c:pt>
                <c:pt idx="15624" formatCode="0">
                  <c:v>186.93212669683257</c:v>
                </c:pt>
                <c:pt idx="15625" formatCode="0">
                  <c:v>186.93212669683257</c:v>
                </c:pt>
                <c:pt idx="15626" formatCode="0">
                  <c:v>186.93212669683257</c:v>
                </c:pt>
                <c:pt idx="15627">
                  <c:v>174</c:v>
                </c:pt>
                <c:pt idx="15628">
                  <c:v>212</c:v>
                </c:pt>
                <c:pt idx="15629">
                  <c:v>212</c:v>
                </c:pt>
                <c:pt idx="15630">
                  <c:v>212</c:v>
                </c:pt>
                <c:pt idx="15631">
                  <c:v>212</c:v>
                </c:pt>
                <c:pt idx="15632">
                  <c:v>212</c:v>
                </c:pt>
                <c:pt idx="15633">
                  <c:v>212</c:v>
                </c:pt>
                <c:pt idx="15634">
                  <c:v>212</c:v>
                </c:pt>
                <c:pt idx="15635">
                  <c:v>212</c:v>
                </c:pt>
                <c:pt idx="15636">
                  <c:v>212</c:v>
                </c:pt>
                <c:pt idx="15637">
                  <c:v>195</c:v>
                </c:pt>
                <c:pt idx="15638">
                  <c:v>195</c:v>
                </c:pt>
                <c:pt idx="15639">
                  <c:v>195</c:v>
                </c:pt>
                <c:pt idx="15640">
                  <c:v>195</c:v>
                </c:pt>
                <c:pt idx="15641">
                  <c:v>195</c:v>
                </c:pt>
                <c:pt idx="15642">
                  <c:v>195</c:v>
                </c:pt>
                <c:pt idx="15643">
                  <c:v>253</c:v>
                </c:pt>
                <c:pt idx="15644">
                  <c:v>253</c:v>
                </c:pt>
                <c:pt idx="15645">
                  <c:v>253</c:v>
                </c:pt>
                <c:pt idx="15646">
                  <c:v>253</c:v>
                </c:pt>
                <c:pt idx="15647">
                  <c:v>240</c:v>
                </c:pt>
                <c:pt idx="15648">
                  <c:v>240</c:v>
                </c:pt>
                <c:pt idx="15649">
                  <c:v>174</c:v>
                </c:pt>
                <c:pt idx="15650">
                  <c:v>180</c:v>
                </c:pt>
                <c:pt idx="15651">
                  <c:v>180</c:v>
                </c:pt>
                <c:pt idx="15652">
                  <c:v>180</c:v>
                </c:pt>
                <c:pt idx="15653">
                  <c:v>174</c:v>
                </c:pt>
                <c:pt idx="15654">
                  <c:v>174</c:v>
                </c:pt>
                <c:pt idx="15655">
                  <c:v>174</c:v>
                </c:pt>
                <c:pt idx="15656">
                  <c:v>180</c:v>
                </c:pt>
                <c:pt idx="15657">
                  <c:v>174</c:v>
                </c:pt>
                <c:pt idx="15658">
                  <c:v>174</c:v>
                </c:pt>
                <c:pt idx="15659">
                  <c:v>174</c:v>
                </c:pt>
                <c:pt idx="15660">
                  <c:v>174</c:v>
                </c:pt>
                <c:pt idx="15661">
                  <c:v>180</c:v>
                </c:pt>
                <c:pt idx="15662">
                  <c:v>180</c:v>
                </c:pt>
                <c:pt idx="15663">
                  <c:v>174</c:v>
                </c:pt>
                <c:pt idx="15664">
                  <c:v>174</c:v>
                </c:pt>
                <c:pt idx="15665">
                  <c:v>212</c:v>
                </c:pt>
                <c:pt idx="15666">
                  <c:v>212</c:v>
                </c:pt>
                <c:pt idx="15667">
                  <c:v>212</c:v>
                </c:pt>
                <c:pt idx="15668">
                  <c:v>212</c:v>
                </c:pt>
                <c:pt idx="15669">
                  <c:v>205</c:v>
                </c:pt>
                <c:pt idx="15670">
                  <c:v>205</c:v>
                </c:pt>
                <c:pt idx="15671">
                  <c:v>205</c:v>
                </c:pt>
                <c:pt idx="15672">
                  <c:v>306</c:v>
                </c:pt>
                <c:pt idx="15673">
                  <c:v>306</c:v>
                </c:pt>
                <c:pt idx="15674">
                  <c:v>161</c:v>
                </c:pt>
                <c:pt idx="15675">
                  <c:v>161</c:v>
                </c:pt>
                <c:pt idx="15676">
                  <c:v>205</c:v>
                </c:pt>
                <c:pt idx="15677">
                  <c:v>205</c:v>
                </c:pt>
                <c:pt idx="15678">
                  <c:v>205</c:v>
                </c:pt>
                <c:pt idx="15679">
                  <c:v>205</c:v>
                </c:pt>
                <c:pt idx="15680">
                  <c:v>235</c:v>
                </c:pt>
                <c:pt idx="15681">
                  <c:v>185</c:v>
                </c:pt>
                <c:pt idx="15682">
                  <c:v>185</c:v>
                </c:pt>
                <c:pt idx="15683">
                  <c:v>185</c:v>
                </c:pt>
                <c:pt idx="15684">
                  <c:v>185</c:v>
                </c:pt>
                <c:pt idx="15685">
                  <c:v>185</c:v>
                </c:pt>
                <c:pt idx="15686">
                  <c:v>185</c:v>
                </c:pt>
                <c:pt idx="15687">
                  <c:v>185</c:v>
                </c:pt>
                <c:pt idx="15688">
                  <c:v>185</c:v>
                </c:pt>
                <c:pt idx="15689">
                  <c:v>185</c:v>
                </c:pt>
                <c:pt idx="15690">
                  <c:v>185</c:v>
                </c:pt>
                <c:pt idx="15691">
                  <c:v>235</c:v>
                </c:pt>
                <c:pt idx="15692">
                  <c:v>235</c:v>
                </c:pt>
                <c:pt idx="15693">
                  <c:v>235</c:v>
                </c:pt>
                <c:pt idx="15694">
                  <c:v>290</c:v>
                </c:pt>
                <c:pt idx="15695">
                  <c:v>290</c:v>
                </c:pt>
                <c:pt idx="15696">
                  <c:v>290</c:v>
                </c:pt>
                <c:pt idx="15697">
                  <c:v>290</c:v>
                </c:pt>
                <c:pt idx="15698">
                  <c:v>290</c:v>
                </c:pt>
                <c:pt idx="15699">
                  <c:v>290</c:v>
                </c:pt>
                <c:pt idx="15700">
                  <c:v>290</c:v>
                </c:pt>
                <c:pt idx="15701">
                  <c:v>290</c:v>
                </c:pt>
                <c:pt idx="15702">
                  <c:v>290</c:v>
                </c:pt>
                <c:pt idx="15703">
                  <c:v>290</c:v>
                </c:pt>
                <c:pt idx="15704">
                  <c:v>290</c:v>
                </c:pt>
                <c:pt idx="15705">
                  <c:v>290</c:v>
                </c:pt>
                <c:pt idx="15706">
                  <c:v>290</c:v>
                </c:pt>
                <c:pt idx="15707">
                  <c:v>290</c:v>
                </c:pt>
                <c:pt idx="15708">
                  <c:v>290</c:v>
                </c:pt>
                <c:pt idx="15709">
                  <c:v>290</c:v>
                </c:pt>
                <c:pt idx="15710">
                  <c:v>290</c:v>
                </c:pt>
                <c:pt idx="15711">
                  <c:v>290</c:v>
                </c:pt>
                <c:pt idx="15712">
                  <c:v>290</c:v>
                </c:pt>
                <c:pt idx="15713">
                  <c:v>290</c:v>
                </c:pt>
                <c:pt idx="15714">
                  <c:v>290</c:v>
                </c:pt>
                <c:pt idx="15715">
                  <c:v>290</c:v>
                </c:pt>
                <c:pt idx="15716">
                  <c:v>264</c:v>
                </c:pt>
                <c:pt idx="15717">
                  <c:v>190</c:v>
                </c:pt>
                <c:pt idx="15718">
                  <c:v>290</c:v>
                </c:pt>
                <c:pt idx="15719">
                  <c:v>290</c:v>
                </c:pt>
                <c:pt idx="15720">
                  <c:v>290</c:v>
                </c:pt>
                <c:pt idx="15721">
                  <c:v>264</c:v>
                </c:pt>
                <c:pt idx="15722">
                  <c:v>264</c:v>
                </c:pt>
                <c:pt idx="15723">
                  <c:v>190</c:v>
                </c:pt>
                <c:pt idx="15724">
                  <c:v>290</c:v>
                </c:pt>
                <c:pt idx="15725">
                  <c:v>290</c:v>
                </c:pt>
                <c:pt idx="15726">
                  <c:v>290</c:v>
                </c:pt>
                <c:pt idx="15727">
                  <c:v>264</c:v>
                </c:pt>
                <c:pt idx="15728">
                  <c:v>175</c:v>
                </c:pt>
                <c:pt idx="15729">
                  <c:v>276</c:v>
                </c:pt>
                <c:pt idx="15730">
                  <c:v>276</c:v>
                </c:pt>
                <c:pt idx="15731">
                  <c:v>276</c:v>
                </c:pt>
                <c:pt idx="15732">
                  <c:v>175</c:v>
                </c:pt>
                <c:pt idx="15733">
                  <c:v>175</c:v>
                </c:pt>
                <c:pt idx="15734">
                  <c:v>276</c:v>
                </c:pt>
                <c:pt idx="15735">
                  <c:v>276</c:v>
                </c:pt>
                <c:pt idx="15736">
                  <c:v>276</c:v>
                </c:pt>
                <c:pt idx="15737">
                  <c:v>175</c:v>
                </c:pt>
                <c:pt idx="15738">
                  <c:v>276</c:v>
                </c:pt>
                <c:pt idx="15739">
                  <c:v>276</c:v>
                </c:pt>
                <c:pt idx="15740">
                  <c:v>276</c:v>
                </c:pt>
                <c:pt idx="15741">
                  <c:v>175</c:v>
                </c:pt>
                <c:pt idx="15742">
                  <c:v>175</c:v>
                </c:pt>
                <c:pt idx="15743">
                  <c:v>175</c:v>
                </c:pt>
                <c:pt idx="15744">
                  <c:v>276</c:v>
                </c:pt>
                <c:pt idx="15745">
                  <c:v>276</c:v>
                </c:pt>
                <c:pt idx="15746">
                  <c:v>276</c:v>
                </c:pt>
                <c:pt idx="15747">
                  <c:v>175</c:v>
                </c:pt>
                <c:pt idx="15748">
                  <c:v>276</c:v>
                </c:pt>
                <c:pt idx="15749">
                  <c:v>276</c:v>
                </c:pt>
                <c:pt idx="15750">
                  <c:v>175</c:v>
                </c:pt>
                <c:pt idx="15751">
                  <c:v>175</c:v>
                </c:pt>
                <c:pt idx="15752">
                  <c:v>175</c:v>
                </c:pt>
                <c:pt idx="15753">
                  <c:v>276</c:v>
                </c:pt>
                <c:pt idx="15754">
                  <c:v>276</c:v>
                </c:pt>
                <c:pt idx="15755">
                  <c:v>185</c:v>
                </c:pt>
                <c:pt idx="15756">
                  <c:v>185</c:v>
                </c:pt>
                <c:pt idx="15757">
                  <c:v>242</c:v>
                </c:pt>
                <c:pt idx="15758">
                  <c:v>242</c:v>
                </c:pt>
                <c:pt idx="15759">
                  <c:v>185</c:v>
                </c:pt>
                <c:pt idx="15760">
                  <c:v>185</c:v>
                </c:pt>
                <c:pt idx="15761">
                  <c:v>242</c:v>
                </c:pt>
                <c:pt idx="15762">
                  <c:v>242</c:v>
                </c:pt>
                <c:pt idx="15763">
                  <c:v>185</c:v>
                </c:pt>
                <c:pt idx="15764">
                  <c:v>185</c:v>
                </c:pt>
                <c:pt idx="15765">
                  <c:v>242</c:v>
                </c:pt>
                <c:pt idx="15766">
                  <c:v>242</c:v>
                </c:pt>
                <c:pt idx="15767">
                  <c:v>185</c:v>
                </c:pt>
                <c:pt idx="15768">
                  <c:v>185</c:v>
                </c:pt>
                <c:pt idx="15769">
                  <c:v>242</c:v>
                </c:pt>
                <c:pt idx="15770">
                  <c:v>242</c:v>
                </c:pt>
                <c:pt idx="15771">
                  <c:v>185</c:v>
                </c:pt>
                <c:pt idx="15772">
                  <c:v>185</c:v>
                </c:pt>
                <c:pt idx="15773">
                  <c:v>185</c:v>
                </c:pt>
                <c:pt idx="15774">
                  <c:v>242</c:v>
                </c:pt>
                <c:pt idx="15775">
                  <c:v>242</c:v>
                </c:pt>
                <c:pt idx="15776">
                  <c:v>242</c:v>
                </c:pt>
                <c:pt idx="15777">
                  <c:v>242</c:v>
                </c:pt>
                <c:pt idx="15778">
                  <c:v>185</c:v>
                </c:pt>
                <c:pt idx="15779">
                  <c:v>185</c:v>
                </c:pt>
                <c:pt idx="15780">
                  <c:v>185</c:v>
                </c:pt>
                <c:pt idx="15781">
                  <c:v>185</c:v>
                </c:pt>
                <c:pt idx="15782">
                  <c:v>242</c:v>
                </c:pt>
                <c:pt idx="15783">
                  <c:v>242</c:v>
                </c:pt>
                <c:pt idx="15784">
                  <c:v>242</c:v>
                </c:pt>
                <c:pt idx="15785">
                  <c:v>242</c:v>
                </c:pt>
                <c:pt idx="15786">
                  <c:v>185</c:v>
                </c:pt>
                <c:pt idx="15787">
                  <c:v>170</c:v>
                </c:pt>
                <c:pt idx="15788">
                  <c:v>200</c:v>
                </c:pt>
                <c:pt idx="15789">
                  <c:v>200</c:v>
                </c:pt>
                <c:pt idx="15790">
                  <c:v>170</c:v>
                </c:pt>
                <c:pt idx="15791">
                  <c:v>200</c:v>
                </c:pt>
                <c:pt idx="15792">
                  <c:v>200</c:v>
                </c:pt>
                <c:pt idx="15793">
                  <c:v>170</c:v>
                </c:pt>
                <c:pt idx="15794">
                  <c:v>200</c:v>
                </c:pt>
                <c:pt idx="15795">
                  <c:v>200</c:v>
                </c:pt>
                <c:pt idx="15796">
                  <c:v>170</c:v>
                </c:pt>
                <c:pt idx="15797">
                  <c:v>200</c:v>
                </c:pt>
                <c:pt idx="15798">
                  <c:v>200</c:v>
                </c:pt>
                <c:pt idx="15799">
                  <c:v>138</c:v>
                </c:pt>
                <c:pt idx="15800">
                  <c:v>200</c:v>
                </c:pt>
                <c:pt idx="15801">
                  <c:v>200</c:v>
                </c:pt>
                <c:pt idx="15802">
                  <c:v>173</c:v>
                </c:pt>
                <c:pt idx="15803">
                  <c:v>138</c:v>
                </c:pt>
                <c:pt idx="15804">
                  <c:v>200</c:v>
                </c:pt>
                <c:pt idx="15805">
                  <c:v>200</c:v>
                </c:pt>
                <c:pt idx="15806">
                  <c:v>173</c:v>
                </c:pt>
                <c:pt idx="15807">
                  <c:v>138</c:v>
                </c:pt>
                <c:pt idx="15808">
                  <c:v>195</c:v>
                </c:pt>
                <c:pt idx="15809">
                  <c:v>195</c:v>
                </c:pt>
                <c:pt idx="15810">
                  <c:v>173</c:v>
                </c:pt>
                <c:pt idx="15811">
                  <c:v>173</c:v>
                </c:pt>
                <c:pt idx="15812">
                  <c:v>138</c:v>
                </c:pt>
                <c:pt idx="15813">
                  <c:v>195</c:v>
                </c:pt>
                <c:pt idx="15814">
                  <c:v>195</c:v>
                </c:pt>
                <c:pt idx="15815">
                  <c:v>173</c:v>
                </c:pt>
                <c:pt idx="15816">
                  <c:v>173</c:v>
                </c:pt>
                <c:pt idx="15817">
                  <c:v>149</c:v>
                </c:pt>
                <c:pt idx="15818">
                  <c:v>181</c:v>
                </c:pt>
                <c:pt idx="15819">
                  <c:v>181</c:v>
                </c:pt>
                <c:pt idx="15820">
                  <c:v>149</c:v>
                </c:pt>
                <c:pt idx="15821">
                  <c:v>181</c:v>
                </c:pt>
                <c:pt idx="15822">
                  <c:v>181</c:v>
                </c:pt>
                <c:pt idx="15823">
                  <c:v>149</c:v>
                </c:pt>
                <c:pt idx="15824">
                  <c:v>181</c:v>
                </c:pt>
                <c:pt idx="15825">
                  <c:v>181</c:v>
                </c:pt>
                <c:pt idx="15826">
                  <c:v>181</c:v>
                </c:pt>
                <c:pt idx="15827">
                  <c:v>149</c:v>
                </c:pt>
                <c:pt idx="15828">
                  <c:v>181</c:v>
                </c:pt>
                <c:pt idx="15829">
                  <c:v>181</c:v>
                </c:pt>
                <c:pt idx="15830">
                  <c:v>181</c:v>
                </c:pt>
                <c:pt idx="15831">
                  <c:v>181</c:v>
                </c:pt>
                <c:pt idx="15832">
                  <c:v>161</c:v>
                </c:pt>
                <c:pt idx="15833">
                  <c:v>181</c:v>
                </c:pt>
                <c:pt idx="15834">
                  <c:v>181</c:v>
                </c:pt>
                <c:pt idx="15835">
                  <c:v>181</c:v>
                </c:pt>
                <c:pt idx="15836">
                  <c:v>161</c:v>
                </c:pt>
                <c:pt idx="15837">
                  <c:v>181</c:v>
                </c:pt>
                <c:pt idx="15838">
                  <c:v>181</c:v>
                </c:pt>
                <c:pt idx="15839">
                  <c:v>161</c:v>
                </c:pt>
                <c:pt idx="15840">
                  <c:v>181</c:v>
                </c:pt>
                <c:pt idx="15841">
                  <c:v>181</c:v>
                </c:pt>
                <c:pt idx="15842">
                  <c:v>181</c:v>
                </c:pt>
                <c:pt idx="15843">
                  <c:v>161</c:v>
                </c:pt>
                <c:pt idx="15844">
                  <c:v>181</c:v>
                </c:pt>
                <c:pt idx="15845">
                  <c:v>175</c:v>
                </c:pt>
                <c:pt idx="15846">
                  <c:v>175</c:v>
                </c:pt>
                <c:pt idx="15847">
                  <c:v>181</c:v>
                </c:pt>
                <c:pt idx="15848">
                  <c:v>164</c:v>
                </c:pt>
                <c:pt idx="15849">
                  <c:v>164</c:v>
                </c:pt>
                <c:pt idx="15850">
                  <c:v>164</c:v>
                </c:pt>
                <c:pt idx="15851">
                  <c:v>175</c:v>
                </c:pt>
                <c:pt idx="15852">
                  <c:v>175</c:v>
                </c:pt>
                <c:pt idx="15853">
                  <c:v>181</c:v>
                </c:pt>
                <c:pt idx="15854">
                  <c:v>164</c:v>
                </c:pt>
                <c:pt idx="15855">
                  <c:v>164</c:v>
                </c:pt>
                <c:pt idx="15856">
                  <c:v>164</c:v>
                </c:pt>
                <c:pt idx="15857">
                  <c:v>175</c:v>
                </c:pt>
                <c:pt idx="15858">
                  <c:v>175</c:v>
                </c:pt>
                <c:pt idx="15859">
                  <c:v>164</c:v>
                </c:pt>
                <c:pt idx="15860">
                  <c:v>175</c:v>
                </c:pt>
                <c:pt idx="15861">
                  <c:v>175</c:v>
                </c:pt>
                <c:pt idx="15862">
                  <c:v>164</c:v>
                </c:pt>
                <c:pt idx="15863">
                  <c:v>175</c:v>
                </c:pt>
                <c:pt idx="15864">
                  <c:v>175</c:v>
                </c:pt>
                <c:pt idx="15865">
                  <c:v>175</c:v>
                </c:pt>
                <c:pt idx="15866">
                  <c:v>164</c:v>
                </c:pt>
                <c:pt idx="15867">
                  <c:v>175</c:v>
                </c:pt>
                <c:pt idx="15868">
                  <c:v>175</c:v>
                </c:pt>
                <c:pt idx="15869">
                  <c:v>164</c:v>
                </c:pt>
                <c:pt idx="15870">
                  <c:v>175</c:v>
                </c:pt>
                <c:pt idx="15871">
                  <c:v>164</c:v>
                </c:pt>
                <c:pt idx="15872">
                  <c:v>182</c:v>
                </c:pt>
                <c:pt idx="15873">
                  <c:v>182</c:v>
                </c:pt>
                <c:pt idx="15874">
                  <c:v>164</c:v>
                </c:pt>
                <c:pt idx="15875">
                  <c:v>182</c:v>
                </c:pt>
                <c:pt idx="15876">
                  <c:v>180</c:v>
                </c:pt>
                <c:pt idx="15877">
                  <c:v>180</c:v>
                </c:pt>
                <c:pt idx="15878">
                  <c:v>182</c:v>
                </c:pt>
                <c:pt idx="15879">
                  <c:v>164</c:v>
                </c:pt>
                <c:pt idx="15880">
                  <c:v>182</c:v>
                </c:pt>
                <c:pt idx="15881">
                  <c:v>180</c:v>
                </c:pt>
                <c:pt idx="15882">
                  <c:v>180</c:v>
                </c:pt>
                <c:pt idx="15883">
                  <c:v>182</c:v>
                </c:pt>
                <c:pt idx="15884">
                  <c:v>164</c:v>
                </c:pt>
                <c:pt idx="15885">
                  <c:v>182</c:v>
                </c:pt>
                <c:pt idx="15886">
                  <c:v>182</c:v>
                </c:pt>
                <c:pt idx="15887">
                  <c:v>180</c:v>
                </c:pt>
                <c:pt idx="15888">
                  <c:v>180</c:v>
                </c:pt>
                <c:pt idx="15889">
                  <c:v>182</c:v>
                </c:pt>
                <c:pt idx="15890">
                  <c:v>176</c:v>
                </c:pt>
                <c:pt idx="15891">
                  <c:v>165</c:v>
                </c:pt>
                <c:pt idx="15892">
                  <c:v>170</c:v>
                </c:pt>
                <c:pt idx="15893">
                  <c:v>170</c:v>
                </c:pt>
                <c:pt idx="15894">
                  <c:v>176</c:v>
                </c:pt>
                <c:pt idx="15895">
                  <c:v>176</c:v>
                </c:pt>
                <c:pt idx="15896">
                  <c:v>165</c:v>
                </c:pt>
                <c:pt idx="15897">
                  <c:v>170</c:v>
                </c:pt>
                <c:pt idx="15898">
                  <c:v>170</c:v>
                </c:pt>
                <c:pt idx="15899">
                  <c:v>176</c:v>
                </c:pt>
                <c:pt idx="15900">
                  <c:v>176</c:v>
                </c:pt>
                <c:pt idx="15901">
                  <c:v>165</c:v>
                </c:pt>
                <c:pt idx="15902">
                  <c:v>170</c:v>
                </c:pt>
                <c:pt idx="15903">
                  <c:v>176</c:v>
                </c:pt>
                <c:pt idx="15904">
                  <c:v>170</c:v>
                </c:pt>
                <c:pt idx="15905">
                  <c:v>176</c:v>
                </c:pt>
                <c:pt idx="15906">
                  <c:v>165</c:v>
                </c:pt>
                <c:pt idx="15907">
                  <c:v>170</c:v>
                </c:pt>
                <c:pt idx="15908">
                  <c:v>176</c:v>
                </c:pt>
                <c:pt idx="15909">
                  <c:v>170</c:v>
                </c:pt>
                <c:pt idx="15910">
                  <c:v>176</c:v>
                </c:pt>
                <c:pt idx="15911">
                  <c:v>165</c:v>
                </c:pt>
                <c:pt idx="15912">
                  <c:v>170</c:v>
                </c:pt>
                <c:pt idx="15913">
                  <c:v>176</c:v>
                </c:pt>
                <c:pt idx="15914">
                  <c:v>170</c:v>
                </c:pt>
                <c:pt idx="15915">
                  <c:v>176</c:v>
                </c:pt>
                <c:pt idx="15916">
                  <c:v>165</c:v>
                </c:pt>
                <c:pt idx="15917">
                  <c:v>170</c:v>
                </c:pt>
                <c:pt idx="15918">
                  <c:v>176</c:v>
                </c:pt>
                <c:pt idx="15919">
                  <c:v>170</c:v>
                </c:pt>
                <c:pt idx="15920">
                  <c:v>176</c:v>
                </c:pt>
                <c:pt idx="15921">
                  <c:v>176</c:v>
                </c:pt>
                <c:pt idx="15922">
                  <c:v>170</c:v>
                </c:pt>
                <c:pt idx="15923">
                  <c:v>176</c:v>
                </c:pt>
                <c:pt idx="15924">
                  <c:v>170</c:v>
                </c:pt>
                <c:pt idx="15925">
                  <c:v>176</c:v>
                </c:pt>
                <c:pt idx="15926">
                  <c:v>170</c:v>
                </c:pt>
                <c:pt idx="15927">
                  <c:v>176</c:v>
                </c:pt>
                <c:pt idx="15928">
                  <c:v>170</c:v>
                </c:pt>
                <c:pt idx="15929">
                  <c:v>173</c:v>
                </c:pt>
                <c:pt idx="15930">
                  <c:v>173</c:v>
                </c:pt>
                <c:pt idx="15931">
                  <c:v>173</c:v>
                </c:pt>
                <c:pt idx="15932">
                  <c:v>140</c:v>
                </c:pt>
                <c:pt idx="15933">
                  <c:v>140</c:v>
                </c:pt>
                <c:pt idx="15934">
                  <c:v>140</c:v>
                </c:pt>
                <c:pt idx="15935">
                  <c:v>173</c:v>
                </c:pt>
                <c:pt idx="15936">
                  <c:v>173</c:v>
                </c:pt>
                <c:pt idx="15937">
                  <c:v>173</c:v>
                </c:pt>
                <c:pt idx="15938">
                  <c:v>173</c:v>
                </c:pt>
                <c:pt idx="15939">
                  <c:v>140</c:v>
                </c:pt>
                <c:pt idx="15940">
                  <c:v>140</c:v>
                </c:pt>
                <c:pt idx="15941">
                  <c:v>140</c:v>
                </c:pt>
                <c:pt idx="15942">
                  <c:v>173</c:v>
                </c:pt>
                <c:pt idx="15943">
                  <c:v>173</c:v>
                </c:pt>
                <c:pt idx="15944">
                  <c:v>140</c:v>
                </c:pt>
                <c:pt idx="15945">
                  <c:v>173</c:v>
                </c:pt>
                <c:pt idx="15946">
                  <c:v>173</c:v>
                </c:pt>
                <c:pt idx="15947">
                  <c:v>140</c:v>
                </c:pt>
                <c:pt idx="15948">
                  <c:v>140</c:v>
                </c:pt>
                <c:pt idx="15949">
                  <c:v>173</c:v>
                </c:pt>
                <c:pt idx="15950">
                  <c:v>140</c:v>
                </c:pt>
                <c:pt idx="15951">
                  <c:v>173</c:v>
                </c:pt>
                <c:pt idx="15952">
                  <c:v>173</c:v>
                </c:pt>
                <c:pt idx="15953">
                  <c:v>140</c:v>
                </c:pt>
                <c:pt idx="15954">
                  <c:v>140</c:v>
                </c:pt>
                <c:pt idx="15955">
                  <c:v>173</c:v>
                </c:pt>
                <c:pt idx="15956">
                  <c:v>173</c:v>
                </c:pt>
                <c:pt idx="15957">
                  <c:v>140</c:v>
                </c:pt>
                <c:pt idx="15958">
                  <c:v>173</c:v>
                </c:pt>
                <c:pt idx="15959">
                  <c:v>173</c:v>
                </c:pt>
                <c:pt idx="15960">
                  <c:v>140</c:v>
                </c:pt>
                <c:pt idx="15961">
                  <c:v>140</c:v>
                </c:pt>
                <c:pt idx="15962">
                  <c:v>173</c:v>
                </c:pt>
                <c:pt idx="15963">
                  <c:v>173</c:v>
                </c:pt>
                <c:pt idx="15964">
                  <c:v>147</c:v>
                </c:pt>
                <c:pt idx="15965">
                  <c:v>201</c:v>
                </c:pt>
                <c:pt idx="15966">
                  <c:v>201</c:v>
                </c:pt>
                <c:pt idx="15967">
                  <c:v>250</c:v>
                </c:pt>
                <c:pt idx="15968">
                  <c:v>147</c:v>
                </c:pt>
                <c:pt idx="15969">
                  <c:v>201</c:v>
                </c:pt>
                <c:pt idx="15970">
                  <c:v>201</c:v>
                </c:pt>
                <c:pt idx="15971">
                  <c:v>147</c:v>
                </c:pt>
                <c:pt idx="15972">
                  <c:v>132</c:v>
                </c:pt>
                <c:pt idx="15973">
                  <c:v>132</c:v>
                </c:pt>
                <c:pt idx="15974">
                  <c:v>201</c:v>
                </c:pt>
                <c:pt idx="15975">
                  <c:v>201</c:v>
                </c:pt>
                <c:pt idx="15976">
                  <c:v>201</c:v>
                </c:pt>
                <c:pt idx="15977">
                  <c:v>201</c:v>
                </c:pt>
                <c:pt idx="15978">
                  <c:v>132</c:v>
                </c:pt>
                <c:pt idx="15979">
                  <c:v>132</c:v>
                </c:pt>
                <c:pt idx="15980">
                  <c:v>201</c:v>
                </c:pt>
                <c:pt idx="15981">
                  <c:v>201</c:v>
                </c:pt>
                <c:pt idx="15982">
                  <c:v>132</c:v>
                </c:pt>
                <c:pt idx="15983">
                  <c:v>201</c:v>
                </c:pt>
                <c:pt idx="15984">
                  <c:v>201</c:v>
                </c:pt>
                <c:pt idx="15985">
                  <c:v>138</c:v>
                </c:pt>
                <c:pt idx="15986">
                  <c:v>132</c:v>
                </c:pt>
                <c:pt idx="15987">
                  <c:v>132</c:v>
                </c:pt>
                <c:pt idx="15988">
                  <c:v>201</c:v>
                </c:pt>
                <c:pt idx="15989">
                  <c:v>132</c:v>
                </c:pt>
                <c:pt idx="15990">
                  <c:v>138</c:v>
                </c:pt>
                <c:pt idx="15991">
                  <c:v>138</c:v>
                </c:pt>
                <c:pt idx="15992">
                  <c:v>201</c:v>
                </c:pt>
                <c:pt idx="15993">
                  <c:v>201</c:v>
                </c:pt>
                <c:pt idx="15994">
                  <c:v>138</c:v>
                </c:pt>
                <c:pt idx="15995">
                  <c:v>201</c:v>
                </c:pt>
                <c:pt idx="15996">
                  <c:v>132</c:v>
                </c:pt>
                <c:pt idx="15997">
                  <c:v>132</c:v>
                </c:pt>
                <c:pt idx="15998">
                  <c:v>132</c:v>
                </c:pt>
                <c:pt idx="15999">
                  <c:v>201</c:v>
                </c:pt>
                <c:pt idx="16000">
                  <c:v>201</c:v>
                </c:pt>
                <c:pt idx="16001">
                  <c:v>132</c:v>
                </c:pt>
                <c:pt idx="16002">
                  <c:v>132</c:v>
                </c:pt>
                <c:pt idx="16003">
                  <c:v>138</c:v>
                </c:pt>
                <c:pt idx="16004">
                  <c:v>138</c:v>
                </c:pt>
                <c:pt idx="16005">
                  <c:v>138</c:v>
                </c:pt>
                <c:pt idx="16006">
                  <c:v>201</c:v>
                </c:pt>
                <c:pt idx="16007">
                  <c:v>201</c:v>
                </c:pt>
                <c:pt idx="16008">
                  <c:v>138</c:v>
                </c:pt>
                <c:pt idx="16009">
                  <c:v>132</c:v>
                </c:pt>
                <c:pt idx="16010">
                  <c:v>132</c:v>
                </c:pt>
                <c:pt idx="16011">
                  <c:v>132</c:v>
                </c:pt>
                <c:pt idx="16012">
                  <c:v>201</c:v>
                </c:pt>
                <c:pt idx="16013">
                  <c:v>201</c:v>
                </c:pt>
                <c:pt idx="16014">
                  <c:v>138</c:v>
                </c:pt>
                <c:pt idx="16015">
                  <c:v>138</c:v>
                </c:pt>
                <c:pt idx="16016">
                  <c:v>138</c:v>
                </c:pt>
                <c:pt idx="16017">
                  <c:v>138</c:v>
                </c:pt>
                <c:pt idx="16018">
                  <c:v>138</c:v>
                </c:pt>
                <c:pt idx="16019">
                  <c:v>138</c:v>
                </c:pt>
                <c:pt idx="16020">
                  <c:v>128</c:v>
                </c:pt>
                <c:pt idx="16021">
                  <c:v>201</c:v>
                </c:pt>
                <c:pt idx="16022">
                  <c:v>201</c:v>
                </c:pt>
                <c:pt idx="16023">
                  <c:v>161</c:v>
                </c:pt>
                <c:pt idx="16024">
                  <c:v>147</c:v>
                </c:pt>
                <c:pt idx="16025">
                  <c:v>147</c:v>
                </c:pt>
                <c:pt idx="16026">
                  <c:v>147</c:v>
                </c:pt>
                <c:pt idx="16027">
                  <c:v>147</c:v>
                </c:pt>
                <c:pt idx="16028">
                  <c:v>147</c:v>
                </c:pt>
                <c:pt idx="16029">
                  <c:v>147</c:v>
                </c:pt>
                <c:pt idx="16030">
                  <c:v>147</c:v>
                </c:pt>
                <c:pt idx="16031">
                  <c:v>147</c:v>
                </c:pt>
                <c:pt idx="16032">
                  <c:v>147</c:v>
                </c:pt>
                <c:pt idx="16033">
                  <c:v>201</c:v>
                </c:pt>
                <c:pt idx="16034">
                  <c:v>201</c:v>
                </c:pt>
                <c:pt idx="16035">
                  <c:v>128</c:v>
                </c:pt>
                <c:pt idx="16036">
                  <c:v>201</c:v>
                </c:pt>
                <c:pt idx="16037">
                  <c:v>161</c:v>
                </c:pt>
                <c:pt idx="16038">
                  <c:v>201</c:v>
                </c:pt>
                <c:pt idx="16039">
                  <c:v>161</c:v>
                </c:pt>
                <c:pt idx="16040">
                  <c:v>147</c:v>
                </c:pt>
                <c:pt idx="16041">
                  <c:v>147</c:v>
                </c:pt>
                <c:pt idx="16042">
                  <c:v>147</c:v>
                </c:pt>
                <c:pt idx="16043">
                  <c:v>147</c:v>
                </c:pt>
                <c:pt idx="16044">
                  <c:v>147</c:v>
                </c:pt>
                <c:pt idx="16045">
                  <c:v>147</c:v>
                </c:pt>
                <c:pt idx="16046">
                  <c:v>147</c:v>
                </c:pt>
                <c:pt idx="16047">
                  <c:v>147</c:v>
                </c:pt>
                <c:pt idx="16048">
                  <c:v>147</c:v>
                </c:pt>
                <c:pt idx="16049">
                  <c:v>201</c:v>
                </c:pt>
                <c:pt idx="16050">
                  <c:v>201</c:v>
                </c:pt>
                <c:pt idx="16051">
                  <c:v>145</c:v>
                </c:pt>
                <c:pt idx="16052">
                  <c:v>173</c:v>
                </c:pt>
                <c:pt idx="16053">
                  <c:v>173</c:v>
                </c:pt>
                <c:pt idx="16054">
                  <c:v>145</c:v>
                </c:pt>
                <c:pt idx="16055">
                  <c:v>145</c:v>
                </c:pt>
                <c:pt idx="16056">
                  <c:v>173</c:v>
                </c:pt>
                <c:pt idx="16057">
                  <c:v>145</c:v>
                </c:pt>
                <c:pt idx="16058">
                  <c:v>166</c:v>
                </c:pt>
                <c:pt idx="16059">
                  <c:v>145</c:v>
                </c:pt>
                <c:pt idx="16060">
                  <c:v>145</c:v>
                </c:pt>
                <c:pt idx="16061">
                  <c:v>173</c:v>
                </c:pt>
                <c:pt idx="16062">
                  <c:v>173</c:v>
                </c:pt>
                <c:pt idx="16063">
                  <c:v>173</c:v>
                </c:pt>
                <c:pt idx="16064">
                  <c:v>145</c:v>
                </c:pt>
                <c:pt idx="16065">
                  <c:v>173</c:v>
                </c:pt>
                <c:pt idx="16066">
                  <c:v>145</c:v>
                </c:pt>
                <c:pt idx="16067">
                  <c:v>166</c:v>
                </c:pt>
                <c:pt idx="16068">
                  <c:v>145</c:v>
                </c:pt>
                <c:pt idx="16069">
                  <c:v>173</c:v>
                </c:pt>
                <c:pt idx="16070">
                  <c:v>173</c:v>
                </c:pt>
                <c:pt idx="16071">
                  <c:v>173</c:v>
                </c:pt>
                <c:pt idx="16072">
                  <c:v>173</c:v>
                </c:pt>
                <c:pt idx="16073">
                  <c:v>173</c:v>
                </c:pt>
                <c:pt idx="16074">
                  <c:v>173</c:v>
                </c:pt>
                <c:pt idx="16075">
                  <c:v>145</c:v>
                </c:pt>
                <c:pt idx="16076">
                  <c:v>173</c:v>
                </c:pt>
                <c:pt idx="16077">
                  <c:v>145</c:v>
                </c:pt>
                <c:pt idx="16078">
                  <c:v>166</c:v>
                </c:pt>
                <c:pt idx="16079">
                  <c:v>145</c:v>
                </c:pt>
                <c:pt idx="16080">
                  <c:v>145</c:v>
                </c:pt>
                <c:pt idx="16081">
                  <c:v>166</c:v>
                </c:pt>
                <c:pt idx="16082">
                  <c:v>148</c:v>
                </c:pt>
                <c:pt idx="16083">
                  <c:v>148</c:v>
                </c:pt>
                <c:pt idx="16084">
                  <c:v>148</c:v>
                </c:pt>
                <c:pt idx="16085">
                  <c:v>148</c:v>
                </c:pt>
                <c:pt idx="16086">
                  <c:v>145</c:v>
                </c:pt>
                <c:pt idx="16087">
                  <c:v>145</c:v>
                </c:pt>
                <c:pt idx="16088">
                  <c:v>148</c:v>
                </c:pt>
                <c:pt idx="16089">
                  <c:v>148</c:v>
                </c:pt>
                <c:pt idx="16090">
                  <c:v>145</c:v>
                </c:pt>
                <c:pt idx="16091">
                  <c:v>148</c:v>
                </c:pt>
                <c:pt idx="16092">
                  <c:v>145</c:v>
                </c:pt>
                <c:pt idx="16093">
                  <c:v>148</c:v>
                </c:pt>
                <c:pt idx="16094">
                  <c:v>148</c:v>
                </c:pt>
                <c:pt idx="16095">
                  <c:v>148</c:v>
                </c:pt>
                <c:pt idx="16096">
                  <c:v>148</c:v>
                </c:pt>
                <c:pt idx="16097">
                  <c:v>145</c:v>
                </c:pt>
                <c:pt idx="16098">
                  <c:v>145</c:v>
                </c:pt>
                <c:pt idx="16099">
                  <c:v>148</c:v>
                </c:pt>
                <c:pt idx="16100">
                  <c:v>138</c:v>
                </c:pt>
                <c:pt idx="16101">
                  <c:v>138</c:v>
                </c:pt>
                <c:pt idx="16102">
                  <c:v>138</c:v>
                </c:pt>
                <c:pt idx="16103">
                  <c:v>138</c:v>
                </c:pt>
                <c:pt idx="16104">
                  <c:v>148</c:v>
                </c:pt>
                <c:pt idx="16105">
                  <c:v>145</c:v>
                </c:pt>
                <c:pt idx="16106">
                  <c:v>148</c:v>
                </c:pt>
                <c:pt idx="16107">
                  <c:v>145</c:v>
                </c:pt>
                <c:pt idx="16108">
                  <c:v>148</c:v>
                </c:pt>
                <c:pt idx="16109">
                  <c:v>138</c:v>
                </c:pt>
                <c:pt idx="16110">
                  <c:v>138</c:v>
                </c:pt>
                <c:pt idx="16111">
                  <c:v>138</c:v>
                </c:pt>
                <c:pt idx="16112">
                  <c:v>138</c:v>
                </c:pt>
                <c:pt idx="16113">
                  <c:v>148</c:v>
                </c:pt>
                <c:pt idx="16114">
                  <c:v>145</c:v>
                </c:pt>
                <c:pt idx="16115">
                  <c:v>148</c:v>
                </c:pt>
                <c:pt idx="16116">
                  <c:v>145</c:v>
                </c:pt>
                <c:pt idx="16117">
                  <c:v>138</c:v>
                </c:pt>
                <c:pt idx="16118">
                  <c:v>138</c:v>
                </c:pt>
                <c:pt idx="16119">
                  <c:v>138</c:v>
                </c:pt>
                <c:pt idx="16120">
                  <c:v>138</c:v>
                </c:pt>
                <c:pt idx="16121">
                  <c:v>138</c:v>
                </c:pt>
                <c:pt idx="16122">
                  <c:v>138</c:v>
                </c:pt>
                <c:pt idx="16123">
                  <c:v>132</c:v>
                </c:pt>
                <c:pt idx="16124">
                  <c:v>138</c:v>
                </c:pt>
                <c:pt idx="16125">
                  <c:v>132</c:v>
                </c:pt>
                <c:pt idx="16126">
                  <c:v>138</c:v>
                </c:pt>
                <c:pt idx="16127">
                  <c:v>141</c:v>
                </c:pt>
                <c:pt idx="16128">
                  <c:v>141</c:v>
                </c:pt>
                <c:pt idx="16129">
                  <c:v>138</c:v>
                </c:pt>
                <c:pt idx="16130">
                  <c:v>138</c:v>
                </c:pt>
                <c:pt idx="16131">
                  <c:v>132</c:v>
                </c:pt>
                <c:pt idx="16132">
                  <c:v>138</c:v>
                </c:pt>
                <c:pt idx="16133">
                  <c:v>132</c:v>
                </c:pt>
                <c:pt idx="16134">
                  <c:v>138</c:v>
                </c:pt>
                <c:pt idx="16135">
                  <c:v>138</c:v>
                </c:pt>
                <c:pt idx="16136">
                  <c:v>138</c:v>
                </c:pt>
                <c:pt idx="16137">
                  <c:v>138</c:v>
                </c:pt>
                <c:pt idx="16138">
                  <c:v>132</c:v>
                </c:pt>
                <c:pt idx="16139">
                  <c:v>132</c:v>
                </c:pt>
                <c:pt idx="16140">
                  <c:v>138</c:v>
                </c:pt>
                <c:pt idx="16141">
                  <c:v>138</c:v>
                </c:pt>
                <c:pt idx="16142">
                  <c:v>138</c:v>
                </c:pt>
                <c:pt idx="16143">
                  <c:v>138</c:v>
                </c:pt>
                <c:pt idx="16144">
                  <c:v>138</c:v>
                </c:pt>
                <c:pt idx="16145">
                  <c:v>138</c:v>
                </c:pt>
                <c:pt idx="16146">
                  <c:v>138</c:v>
                </c:pt>
                <c:pt idx="16147">
                  <c:v>138</c:v>
                </c:pt>
                <c:pt idx="16148">
                  <c:v>138</c:v>
                </c:pt>
                <c:pt idx="16149">
                  <c:v>138</c:v>
                </c:pt>
                <c:pt idx="16150">
                  <c:v>132</c:v>
                </c:pt>
                <c:pt idx="16151">
                  <c:v>132</c:v>
                </c:pt>
                <c:pt idx="16152">
                  <c:v>132</c:v>
                </c:pt>
                <c:pt idx="16153">
                  <c:v>138</c:v>
                </c:pt>
                <c:pt idx="16154">
                  <c:v>132</c:v>
                </c:pt>
                <c:pt idx="16155">
                  <c:v>132</c:v>
                </c:pt>
                <c:pt idx="16156">
                  <c:v>132</c:v>
                </c:pt>
                <c:pt idx="16157">
                  <c:v>138</c:v>
                </c:pt>
                <c:pt idx="16158">
                  <c:v>138</c:v>
                </c:pt>
                <c:pt idx="16159">
                  <c:v>138</c:v>
                </c:pt>
                <c:pt idx="16160">
                  <c:v>138</c:v>
                </c:pt>
                <c:pt idx="16161">
                  <c:v>132</c:v>
                </c:pt>
                <c:pt idx="16162">
                  <c:v>132</c:v>
                </c:pt>
                <c:pt idx="16163">
                  <c:v>138</c:v>
                </c:pt>
                <c:pt idx="16164">
                  <c:v>138</c:v>
                </c:pt>
                <c:pt idx="16165">
                  <c:v>138</c:v>
                </c:pt>
                <c:pt idx="16166">
                  <c:v>132</c:v>
                </c:pt>
                <c:pt idx="16167">
                  <c:v>132</c:v>
                </c:pt>
                <c:pt idx="16168">
                  <c:v>138</c:v>
                </c:pt>
                <c:pt idx="16169">
                  <c:v>138</c:v>
                </c:pt>
                <c:pt idx="16170">
                  <c:v>138</c:v>
                </c:pt>
                <c:pt idx="16171">
                  <c:v>138</c:v>
                </c:pt>
                <c:pt idx="16172">
                  <c:v>132</c:v>
                </c:pt>
                <c:pt idx="16173">
                  <c:v>132</c:v>
                </c:pt>
                <c:pt idx="16174">
                  <c:v>138</c:v>
                </c:pt>
                <c:pt idx="16175">
                  <c:v>138</c:v>
                </c:pt>
                <c:pt idx="16176">
                  <c:v>138</c:v>
                </c:pt>
                <c:pt idx="16177">
                  <c:v>138</c:v>
                </c:pt>
                <c:pt idx="16178">
                  <c:v>132</c:v>
                </c:pt>
                <c:pt idx="16179">
                  <c:v>132</c:v>
                </c:pt>
                <c:pt idx="16180">
                  <c:v>138</c:v>
                </c:pt>
                <c:pt idx="16181">
                  <c:v>138</c:v>
                </c:pt>
                <c:pt idx="16182">
                  <c:v>138</c:v>
                </c:pt>
                <c:pt idx="16183">
                  <c:v>132</c:v>
                </c:pt>
                <c:pt idx="16184">
                  <c:v>138</c:v>
                </c:pt>
                <c:pt idx="16185">
                  <c:v>138</c:v>
                </c:pt>
                <c:pt idx="16186">
                  <c:v>138</c:v>
                </c:pt>
                <c:pt idx="16187">
                  <c:v>132</c:v>
                </c:pt>
                <c:pt idx="16188">
                  <c:v>132</c:v>
                </c:pt>
                <c:pt idx="16189">
                  <c:v>138</c:v>
                </c:pt>
                <c:pt idx="16190">
                  <c:v>135</c:v>
                </c:pt>
                <c:pt idx="16191">
                  <c:v>135</c:v>
                </c:pt>
                <c:pt idx="16192">
                  <c:v>135</c:v>
                </c:pt>
                <c:pt idx="16193">
                  <c:v>135</c:v>
                </c:pt>
                <c:pt idx="16194">
                  <c:v>135</c:v>
                </c:pt>
                <c:pt idx="16195">
                  <c:v>135</c:v>
                </c:pt>
                <c:pt idx="16196">
                  <c:v>135</c:v>
                </c:pt>
                <c:pt idx="16197">
                  <c:v>135</c:v>
                </c:pt>
                <c:pt idx="16198">
                  <c:v>135</c:v>
                </c:pt>
                <c:pt idx="16199">
                  <c:v>140</c:v>
                </c:pt>
                <c:pt idx="16200">
                  <c:v>140</c:v>
                </c:pt>
                <c:pt idx="16201">
                  <c:v>140</c:v>
                </c:pt>
                <c:pt idx="16202">
                  <c:v>140</c:v>
                </c:pt>
                <c:pt idx="16203">
                  <c:v>140</c:v>
                </c:pt>
                <c:pt idx="16204">
                  <c:v>140</c:v>
                </c:pt>
                <c:pt idx="16205">
                  <c:v>140</c:v>
                </c:pt>
                <c:pt idx="16206">
                  <c:v>140</c:v>
                </c:pt>
                <c:pt idx="16207">
                  <c:v>140</c:v>
                </c:pt>
                <c:pt idx="16208">
                  <c:v>140</c:v>
                </c:pt>
                <c:pt idx="16209">
                  <c:v>140</c:v>
                </c:pt>
                <c:pt idx="16210">
                  <c:v>140</c:v>
                </c:pt>
                <c:pt idx="16211">
                  <c:v>140</c:v>
                </c:pt>
                <c:pt idx="16212">
                  <c:v>140</c:v>
                </c:pt>
                <c:pt idx="16213">
                  <c:v>140</c:v>
                </c:pt>
                <c:pt idx="16214">
                  <c:v>140</c:v>
                </c:pt>
                <c:pt idx="16215">
                  <c:v>140</c:v>
                </c:pt>
                <c:pt idx="16216">
                  <c:v>140</c:v>
                </c:pt>
                <c:pt idx="16217">
                  <c:v>140</c:v>
                </c:pt>
                <c:pt idx="16218">
                  <c:v>140</c:v>
                </c:pt>
                <c:pt idx="16219">
                  <c:v>140</c:v>
                </c:pt>
                <c:pt idx="16220">
                  <c:v>140</c:v>
                </c:pt>
                <c:pt idx="16221">
                  <c:v>140</c:v>
                </c:pt>
                <c:pt idx="16222">
                  <c:v>130</c:v>
                </c:pt>
                <c:pt idx="16223">
                  <c:v>130</c:v>
                </c:pt>
                <c:pt idx="16224">
                  <c:v>130</c:v>
                </c:pt>
                <c:pt idx="16225">
                  <c:v>130</c:v>
                </c:pt>
                <c:pt idx="16226">
                  <c:v>130</c:v>
                </c:pt>
                <c:pt idx="16227">
                  <c:v>130</c:v>
                </c:pt>
                <c:pt idx="16228">
                  <c:v>130</c:v>
                </c:pt>
                <c:pt idx="16229">
                  <c:v>130</c:v>
                </c:pt>
                <c:pt idx="16230">
                  <c:v>130</c:v>
                </c:pt>
                <c:pt idx="16231">
                  <c:v>130</c:v>
                </c:pt>
                <c:pt idx="16232">
                  <c:v>130</c:v>
                </c:pt>
                <c:pt idx="16233">
                  <c:v>130</c:v>
                </c:pt>
                <c:pt idx="16234">
                  <c:v>130</c:v>
                </c:pt>
                <c:pt idx="16235">
                  <c:v>130</c:v>
                </c:pt>
                <c:pt idx="16236" formatCode="0">
                  <c:v>144.58796296296296</c:v>
                </c:pt>
                <c:pt idx="16237" formatCode="0">
                  <c:v>144.58796296296296</c:v>
                </c:pt>
                <c:pt idx="16238" formatCode="0">
                  <c:v>144.58796296296296</c:v>
                </c:pt>
                <c:pt idx="16239" formatCode="0">
                  <c:v>144.58796296296296</c:v>
                </c:pt>
                <c:pt idx="16240" formatCode="0">
                  <c:v>144.58796296296296</c:v>
                </c:pt>
                <c:pt idx="16241" formatCode="0">
                  <c:v>144.58796296296296</c:v>
                </c:pt>
                <c:pt idx="16242" formatCode="0">
                  <c:v>144.58796296296296</c:v>
                </c:pt>
                <c:pt idx="16243" formatCode="0">
                  <c:v>144.58796296296296</c:v>
                </c:pt>
                <c:pt idx="16244" formatCode="0">
                  <c:v>144.58796296296296</c:v>
                </c:pt>
                <c:pt idx="16245" formatCode="0">
                  <c:v>144.58796296296296</c:v>
                </c:pt>
                <c:pt idx="16246" formatCode="0">
                  <c:v>144.58796296296296</c:v>
                </c:pt>
                <c:pt idx="16247" formatCode="0">
                  <c:v>144.58796296296296</c:v>
                </c:pt>
                <c:pt idx="16248" formatCode="0">
                  <c:v>144.58796296296296</c:v>
                </c:pt>
                <c:pt idx="16249" formatCode="0">
                  <c:v>144.58796296296296</c:v>
                </c:pt>
                <c:pt idx="16250" formatCode="0">
                  <c:v>144.58796296296296</c:v>
                </c:pt>
                <c:pt idx="16251" formatCode="0">
                  <c:v>144.58796296296296</c:v>
                </c:pt>
                <c:pt idx="16252" formatCode="0">
                  <c:v>144.58796296296296</c:v>
                </c:pt>
                <c:pt idx="16253" formatCode="0">
                  <c:v>144.58796296296296</c:v>
                </c:pt>
                <c:pt idx="16254" formatCode="0">
                  <c:v>144.58796296296296</c:v>
                </c:pt>
                <c:pt idx="16255" formatCode="0">
                  <c:v>144.58796296296296</c:v>
                </c:pt>
                <c:pt idx="16256" formatCode="0">
                  <c:v>144.58796296296296</c:v>
                </c:pt>
                <c:pt idx="16257" formatCode="0">
                  <c:v>144.58796296296296</c:v>
                </c:pt>
                <c:pt idx="16258" formatCode="0">
                  <c:v>144.58796296296296</c:v>
                </c:pt>
                <c:pt idx="16259">
                  <c:v>240</c:v>
                </c:pt>
                <c:pt idx="16260">
                  <c:v>185</c:v>
                </c:pt>
                <c:pt idx="16261">
                  <c:v>240</c:v>
                </c:pt>
                <c:pt idx="16262">
                  <c:v>240</c:v>
                </c:pt>
                <c:pt idx="16263">
                  <c:v>185</c:v>
                </c:pt>
                <c:pt idx="16264">
                  <c:v>240</c:v>
                </c:pt>
                <c:pt idx="16265">
                  <c:v>264</c:v>
                </c:pt>
                <c:pt idx="16266">
                  <c:v>190</c:v>
                </c:pt>
                <c:pt idx="16267">
                  <c:v>264</c:v>
                </c:pt>
                <c:pt idx="16268">
                  <c:v>190</c:v>
                </c:pt>
                <c:pt idx="16269">
                  <c:v>264</c:v>
                </c:pt>
                <c:pt idx="16270">
                  <c:v>190</c:v>
                </c:pt>
                <c:pt idx="16271">
                  <c:v>264</c:v>
                </c:pt>
                <c:pt idx="16272">
                  <c:v>264</c:v>
                </c:pt>
                <c:pt idx="16273">
                  <c:v>190</c:v>
                </c:pt>
                <c:pt idx="16274">
                  <c:v>264</c:v>
                </c:pt>
                <c:pt idx="16275">
                  <c:v>178</c:v>
                </c:pt>
                <c:pt idx="16276">
                  <c:v>185</c:v>
                </c:pt>
                <c:pt idx="16277">
                  <c:v>185</c:v>
                </c:pt>
                <c:pt idx="16278">
                  <c:v>185</c:v>
                </c:pt>
                <c:pt idx="16279">
                  <c:v>185</c:v>
                </c:pt>
                <c:pt idx="16280">
                  <c:v>245</c:v>
                </c:pt>
                <c:pt idx="16281">
                  <c:v>185</c:v>
                </c:pt>
                <c:pt idx="16282">
                  <c:v>185</c:v>
                </c:pt>
                <c:pt idx="16283">
                  <c:v>185</c:v>
                </c:pt>
                <c:pt idx="16284">
                  <c:v>185</c:v>
                </c:pt>
                <c:pt idx="16285">
                  <c:v>185</c:v>
                </c:pt>
                <c:pt idx="16286">
                  <c:v>245</c:v>
                </c:pt>
                <c:pt idx="16287">
                  <c:v>245</c:v>
                </c:pt>
                <c:pt idx="16288">
                  <c:v>245</c:v>
                </c:pt>
                <c:pt idx="16289">
                  <c:v>178</c:v>
                </c:pt>
                <c:pt idx="16290">
                  <c:v>178</c:v>
                </c:pt>
                <c:pt idx="16291">
                  <c:v>245</c:v>
                </c:pt>
                <c:pt idx="16292">
                  <c:v>185</c:v>
                </c:pt>
                <c:pt idx="16293">
                  <c:v>185</c:v>
                </c:pt>
                <c:pt idx="16294">
                  <c:v>185</c:v>
                </c:pt>
                <c:pt idx="16295">
                  <c:v>185</c:v>
                </c:pt>
                <c:pt idx="16296">
                  <c:v>185</c:v>
                </c:pt>
                <c:pt idx="16297">
                  <c:v>185</c:v>
                </c:pt>
                <c:pt idx="16298">
                  <c:v>185</c:v>
                </c:pt>
                <c:pt idx="16299">
                  <c:v>185</c:v>
                </c:pt>
                <c:pt idx="16300">
                  <c:v>245</c:v>
                </c:pt>
                <c:pt idx="16301">
                  <c:v>245</c:v>
                </c:pt>
                <c:pt idx="16302">
                  <c:v>178</c:v>
                </c:pt>
                <c:pt idx="16303">
                  <c:v>245</c:v>
                </c:pt>
                <c:pt idx="16304">
                  <c:v>245</c:v>
                </c:pt>
                <c:pt idx="16305">
                  <c:v>185</c:v>
                </c:pt>
                <c:pt idx="16306">
                  <c:v>185</c:v>
                </c:pt>
                <c:pt idx="16307">
                  <c:v>185</c:v>
                </c:pt>
                <c:pt idx="16308">
                  <c:v>185</c:v>
                </c:pt>
                <c:pt idx="16309">
                  <c:v>185</c:v>
                </c:pt>
                <c:pt idx="16310">
                  <c:v>185</c:v>
                </c:pt>
                <c:pt idx="16311">
                  <c:v>185</c:v>
                </c:pt>
                <c:pt idx="16312">
                  <c:v>185</c:v>
                </c:pt>
                <c:pt idx="16313">
                  <c:v>245</c:v>
                </c:pt>
                <c:pt idx="16314">
                  <c:v>245</c:v>
                </c:pt>
                <c:pt idx="16315">
                  <c:v>274</c:v>
                </c:pt>
                <c:pt idx="16316">
                  <c:v>192</c:v>
                </c:pt>
                <c:pt idx="16317">
                  <c:v>190</c:v>
                </c:pt>
                <c:pt idx="16318">
                  <c:v>190</c:v>
                </c:pt>
                <c:pt idx="16319">
                  <c:v>190</c:v>
                </c:pt>
                <c:pt idx="16320">
                  <c:v>190</c:v>
                </c:pt>
                <c:pt idx="16321">
                  <c:v>274</c:v>
                </c:pt>
                <c:pt idx="16322">
                  <c:v>274</c:v>
                </c:pt>
                <c:pt idx="16323">
                  <c:v>200</c:v>
                </c:pt>
                <c:pt idx="16324">
                  <c:v>198</c:v>
                </c:pt>
                <c:pt idx="16325">
                  <c:v>190</c:v>
                </c:pt>
                <c:pt idx="16326">
                  <c:v>190</c:v>
                </c:pt>
                <c:pt idx="16327">
                  <c:v>198</c:v>
                </c:pt>
                <c:pt idx="16328">
                  <c:v>190</c:v>
                </c:pt>
                <c:pt idx="16329">
                  <c:v>198</c:v>
                </c:pt>
                <c:pt idx="16330">
                  <c:v>274</c:v>
                </c:pt>
                <c:pt idx="16331">
                  <c:v>274</c:v>
                </c:pt>
                <c:pt idx="16332">
                  <c:v>274</c:v>
                </c:pt>
                <c:pt idx="16333">
                  <c:v>198</c:v>
                </c:pt>
                <c:pt idx="16334" formatCode="0">
                  <c:v>189.78857142857143</c:v>
                </c:pt>
                <c:pt idx="16335">
                  <c:v>190</c:v>
                </c:pt>
                <c:pt idx="16336">
                  <c:v>198</c:v>
                </c:pt>
                <c:pt idx="16337">
                  <c:v>200</c:v>
                </c:pt>
                <c:pt idx="16338">
                  <c:v>198</c:v>
                </c:pt>
                <c:pt idx="16339">
                  <c:v>190</c:v>
                </c:pt>
                <c:pt idx="16340">
                  <c:v>190</c:v>
                </c:pt>
                <c:pt idx="16341">
                  <c:v>198</c:v>
                </c:pt>
                <c:pt idx="16342">
                  <c:v>274</c:v>
                </c:pt>
                <c:pt idx="16343">
                  <c:v>274</c:v>
                </c:pt>
                <c:pt idx="16344">
                  <c:v>274</c:v>
                </c:pt>
                <c:pt idx="16345">
                  <c:v>198</c:v>
                </c:pt>
                <c:pt idx="16346">
                  <c:v>200</c:v>
                </c:pt>
                <c:pt idx="16347">
                  <c:v>198</c:v>
                </c:pt>
                <c:pt idx="16348">
                  <c:v>190</c:v>
                </c:pt>
                <c:pt idx="16349">
                  <c:v>190</c:v>
                </c:pt>
                <c:pt idx="16350">
                  <c:v>198</c:v>
                </c:pt>
                <c:pt idx="16351">
                  <c:v>166</c:v>
                </c:pt>
                <c:pt idx="16352">
                  <c:v>190</c:v>
                </c:pt>
                <c:pt idx="16353">
                  <c:v>198</c:v>
                </c:pt>
                <c:pt idx="16354">
                  <c:v>274</c:v>
                </c:pt>
                <c:pt idx="16355">
                  <c:v>274</c:v>
                </c:pt>
                <c:pt idx="16356">
                  <c:v>274</c:v>
                </c:pt>
                <c:pt idx="16357">
                  <c:v>175</c:v>
                </c:pt>
                <c:pt idx="16358">
                  <c:v>249</c:v>
                </c:pt>
                <c:pt idx="16359">
                  <c:v>249</c:v>
                </c:pt>
                <c:pt idx="16360">
                  <c:v>175</c:v>
                </c:pt>
                <c:pt idx="16361">
                  <c:v>168</c:v>
                </c:pt>
                <c:pt idx="16362">
                  <c:v>175</c:v>
                </c:pt>
                <c:pt idx="16363">
                  <c:v>168</c:v>
                </c:pt>
                <c:pt idx="16364">
                  <c:v>175</c:v>
                </c:pt>
                <c:pt idx="16365">
                  <c:v>168</c:v>
                </c:pt>
                <c:pt idx="16366">
                  <c:v>175</c:v>
                </c:pt>
                <c:pt idx="16367">
                  <c:v>249</c:v>
                </c:pt>
                <c:pt idx="16368">
                  <c:v>249</c:v>
                </c:pt>
                <c:pt idx="16369">
                  <c:v>249</c:v>
                </c:pt>
                <c:pt idx="16370">
                  <c:v>175</c:v>
                </c:pt>
                <c:pt idx="16371">
                  <c:v>175</c:v>
                </c:pt>
                <c:pt idx="16372">
                  <c:v>175</c:v>
                </c:pt>
                <c:pt idx="16373">
                  <c:v>175</c:v>
                </c:pt>
                <c:pt idx="16374">
                  <c:v>175</c:v>
                </c:pt>
                <c:pt idx="16375">
                  <c:v>175</c:v>
                </c:pt>
                <c:pt idx="16376">
                  <c:v>175</c:v>
                </c:pt>
                <c:pt idx="16377">
                  <c:v>162</c:v>
                </c:pt>
                <c:pt idx="16378">
                  <c:v>234</c:v>
                </c:pt>
                <c:pt idx="16379">
                  <c:v>234</c:v>
                </c:pt>
                <c:pt idx="16380">
                  <c:v>234</c:v>
                </c:pt>
                <c:pt idx="16381">
                  <c:v>162</c:v>
                </c:pt>
                <c:pt idx="16382">
                  <c:v>162</c:v>
                </c:pt>
                <c:pt idx="16383">
                  <c:v>162</c:v>
                </c:pt>
                <c:pt idx="16384">
                  <c:v>162</c:v>
                </c:pt>
                <c:pt idx="16385">
                  <c:v>162</c:v>
                </c:pt>
                <c:pt idx="16386">
                  <c:v>162</c:v>
                </c:pt>
                <c:pt idx="16387">
                  <c:v>234</c:v>
                </c:pt>
                <c:pt idx="16388">
                  <c:v>234</c:v>
                </c:pt>
                <c:pt idx="16389">
                  <c:v>234</c:v>
                </c:pt>
                <c:pt idx="16390">
                  <c:v>234</c:v>
                </c:pt>
                <c:pt idx="16391">
                  <c:v>162</c:v>
                </c:pt>
                <c:pt idx="16392">
                  <c:v>162</c:v>
                </c:pt>
                <c:pt idx="16393">
                  <c:v>235</c:v>
                </c:pt>
                <c:pt idx="16394">
                  <c:v>235</c:v>
                </c:pt>
                <c:pt idx="16395">
                  <c:v>162</c:v>
                </c:pt>
                <c:pt idx="16396">
                  <c:v>162</c:v>
                </c:pt>
                <c:pt idx="16397">
                  <c:v>138</c:v>
                </c:pt>
                <c:pt idx="16398">
                  <c:v>170</c:v>
                </c:pt>
                <c:pt idx="16399">
                  <c:v>170</c:v>
                </c:pt>
                <c:pt idx="16400">
                  <c:v>170</c:v>
                </c:pt>
                <c:pt idx="16401">
                  <c:v>170</c:v>
                </c:pt>
                <c:pt idx="16402">
                  <c:v>138</c:v>
                </c:pt>
                <c:pt idx="16403">
                  <c:v>138</c:v>
                </c:pt>
                <c:pt idx="16404">
                  <c:v>170</c:v>
                </c:pt>
                <c:pt idx="16405">
                  <c:v>170</c:v>
                </c:pt>
                <c:pt idx="16406">
                  <c:v>170</c:v>
                </c:pt>
                <c:pt idx="16407">
                  <c:v>138</c:v>
                </c:pt>
                <c:pt idx="16408">
                  <c:v>138</c:v>
                </c:pt>
                <c:pt idx="16409">
                  <c:v>170</c:v>
                </c:pt>
                <c:pt idx="16410">
                  <c:v>170</c:v>
                </c:pt>
                <c:pt idx="16411">
                  <c:v>170</c:v>
                </c:pt>
                <c:pt idx="16412">
                  <c:v>170</c:v>
                </c:pt>
                <c:pt idx="16413">
                  <c:v>170</c:v>
                </c:pt>
                <c:pt idx="16414">
                  <c:v>170</c:v>
                </c:pt>
                <c:pt idx="16415">
                  <c:v>138</c:v>
                </c:pt>
                <c:pt idx="16416">
                  <c:v>149</c:v>
                </c:pt>
                <c:pt idx="16417">
                  <c:v>181</c:v>
                </c:pt>
                <c:pt idx="16418">
                  <c:v>181</c:v>
                </c:pt>
                <c:pt idx="16419">
                  <c:v>181</c:v>
                </c:pt>
                <c:pt idx="16420">
                  <c:v>181</c:v>
                </c:pt>
                <c:pt idx="16421">
                  <c:v>149</c:v>
                </c:pt>
                <c:pt idx="16422">
                  <c:v>149</c:v>
                </c:pt>
                <c:pt idx="16423">
                  <c:v>170</c:v>
                </c:pt>
                <c:pt idx="16424">
                  <c:v>170</c:v>
                </c:pt>
                <c:pt idx="16425">
                  <c:v>170</c:v>
                </c:pt>
                <c:pt idx="16426">
                  <c:v>170</c:v>
                </c:pt>
                <c:pt idx="16427">
                  <c:v>149</c:v>
                </c:pt>
                <c:pt idx="16428">
                  <c:v>149</c:v>
                </c:pt>
                <c:pt idx="16429">
                  <c:v>170</c:v>
                </c:pt>
                <c:pt idx="16430">
                  <c:v>170</c:v>
                </c:pt>
                <c:pt idx="16431">
                  <c:v>149</c:v>
                </c:pt>
                <c:pt idx="16432">
                  <c:v>149</c:v>
                </c:pt>
                <c:pt idx="16433">
                  <c:v>170</c:v>
                </c:pt>
                <c:pt idx="16434">
                  <c:v>170</c:v>
                </c:pt>
                <c:pt idx="16435">
                  <c:v>149</c:v>
                </c:pt>
                <c:pt idx="16436">
                  <c:v>149</c:v>
                </c:pt>
                <c:pt idx="16437">
                  <c:v>170</c:v>
                </c:pt>
                <c:pt idx="16438">
                  <c:v>170</c:v>
                </c:pt>
                <c:pt idx="16439">
                  <c:v>149</c:v>
                </c:pt>
                <c:pt idx="16440">
                  <c:v>137</c:v>
                </c:pt>
                <c:pt idx="16441">
                  <c:v>137</c:v>
                </c:pt>
                <c:pt idx="16442">
                  <c:v>142</c:v>
                </c:pt>
                <c:pt idx="16443">
                  <c:v>142</c:v>
                </c:pt>
                <c:pt idx="16444">
                  <c:v>137</c:v>
                </c:pt>
                <c:pt idx="16445">
                  <c:v>137</c:v>
                </c:pt>
                <c:pt idx="16446">
                  <c:v>137</c:v>
                </c:pt>
                <c:pt idx="16447">
                  <c:v>142</c:v>
                </c:pt>
                <c:pt idx="16448">
                  <c:v>142</c:v>
                </c:pt>
                <c:pt idx="16449">
                  <c:v>137</c:v>
                </c:pt>
                <c:pt idx="16450" formatCode="0">
                  <c:v>189.78857142857143</c:v>
                </c:pt>
                <c:pt idx="16451" formatCode="0">
                  <c:v>189.78857142857143</c:v>
                </c:pt>
                <c:pt idx="16452" formatCode="0">
                  <c:v>189.78857142857143</c:v>
                </c:pt>
                <c:pt idx="16453" formatCode="0">
                  <c:v>189.78857142857143</c:v>
                </c:pt>
                <c:pt idx="16454" formatCode="0">
                  <c:v>189.78857142857143</c:v>
                </c:pt>
                <c:pt idx="16455" formatCode="0">
                  <c:v>189.78857142857143</c:v>
                </c:pt>
                <c:pt idx="16456" formatCode="0">
                  <c:v>189.78857142857143</c:v>
                </c:pt>
                <c:pt idx="16457" formatCode="0">
                  <c:v>189.78857142857143</c:v>
                </c:pt>
                <c:pt idx="16458" formatCode="0">
                  <c:v>189.78857142857143</c:v>
                </c:pt>
                <c:pt idx="16459" formatCode="0">
                  <c:v>189.78857142857143</c:v>
                </c:pt>
                <c:pt idx="16460" formatCode="0">
                  <c:v>189.78857142857143</c:v>
                </c:pt>
                <c:pt idx="16461" formatCode="0">
                  <c:v>189.78857142857143</c:v>
                </c:pt>
                <c:pt idx="16462" formatCode="0">
                  <c:v>189.78857142857143</c:v>
                </c:pt>
                <c:pt idx="16463" formatCode="0">
                  <c:v>189.78857142857143</c:v>
                </c:pt>
                <c:pt idx="16464" formatCode="0">
                  <c:v>189.78857142857143</c:v>
                </c:pt>
                <c:pt idx="16465" formatCode="0">
                  <c:v>189.78857142857143</c:v>
                </c:pt>
                <c:pt idx="16466" formatCode="0">
                  <c:v>189.78857142857143</c:v>
                </c:pt>
                <c:pt idx="16467" formatCode="0">
                  <c:v>189.78857142857143</c:v>
                </c:pt>
                <c:pt idx="16468" formatCode="0">
                  <c:v>189.78857142857143</c:v>
                </c:pt>
                <c:pt idx="16469" formatCode="0">
                  <c:v>189.78857142857143</c:v>
                </c:pt>
                <c:pt idx="16470" formatCode="0">
                  <c:v>189.78857142857143</c:v>
                </c:pt>
                <c:pt idx="16471" formatCode="0">
                  <c:v>189.78857142857143</c:v>
                </c:pt>
                <c:pt idx="16472" formatCode="0">
                  <c:v>189.78857142857143</c:v>
                </c:pt>
                <c:pt idx="16473" formatCode="0">
                  <c:v>189.78857142857143</c:v>
                </c:pt>
                <c:pt idx="16474" formatCode="0">
                  <c:v>189.78857142857143</c:v>
                </c:pt>
                <c:pt idx="16475" formatCode="0">
                  <c:v>189.78857142857143</c:v>
                </c:pt>
                <c:pt idx="16476" formatCode="0">
                  <c:v>189.78857142857143</c:v>
                </c:pt>
                <c:pt idx="16477" formatCode="0">
                  <c:v>189.78857142857143</c:v>
                </c:pt>
                <c:pt idx="16478" formatCode="0">
                  <c:v>189.78857142857143</c:v>
                </c:pt>
                <c:pt idx="16479" formatCode="0">
                  <c:v>189.78857142857143</c:v>
                </c:pt>
                <c:pt idx="16480" formatCode="0">
                  <c:v>189.78857142857143</c:v>
                </c:pt>
                <c:pt idx="16481" formatCode="0">
                  <c:v>189.78857142857143</c:v>
                </c:pt>
                <c:pt idx="16482" formatCode="0">
                  <c:v>189.78857142857143</c:v>
                </c:pt>
                <c:pt idx="16483" formatCode="0">
                  <c:v>189.78857142857143</c:v>
                </c:pt>
                <c:pt idx="16484" formatCode="0">
                  <c:v>189.78857142857143</c:v>
                </c:pt>
                <c:pt idx="16485" formatCode="0">
                  <c:v>189.78857142857143</c:v>
                </c:pt>
                <c:pt idx="16486">
                  <c:v>175</c:v>
                </c:pt>
                <c:pt idx="16487">
                  <c:v>147</c:v>
                </c:pt>
                <c:pt idx="16488">
                  <c:v>147</c:v>
                </c:pt>
                <c:pt idx="16489">
                  <c:v>147</c:v>
                </c:pt>
                <c:pt idx="16490">
                  <c:v>147</c:v>
                </c:pt>
                <c:pt idx="16491">
                  <c:v>175</c:v>
                </c:pt>
                <c:pt idx="16492">
                  <c:v>175</c:v>
                </c:pt>
                <c:pt idx="16493">
                  <c:v>175</c:v>
                </c:pt>
                <c:pt idx="16494">
                  <c:v>175</c:v>
                </c:pt>
                <c:pt idx="16495">
                  <c:v>175</c:v>
                </c:pt>
                <c:pt idx="16496">
                  <c:v>175</c:v>
                </c:pt>
                <c:pt idx="16497">
                  <c:v>147</c:v>
                </c:pt>
                <c:pt idx="16498">
                  <c:v>147</c:v>
                </c:pt>
                <c:pt idx="16499">
                  <c:v>147</c:v>
                </c:pt>
                <c:pt idx="16500">
                  <c:v>147</c:v>
                </c:pt>
                <c:pt idx="16501">
                  <c:v>147</c:v>
                </c:pt>
                <c:pt idx="16502">
                  <c:v>147</c:v>
                </c:pt>
                <c:pt idx="16503">
                  <c:v>175</c:v>
                </c:pt>
                <c:pt idx="16504">
                  <c:v>175</c:v>
                </c:pt>
                <c:pt idx="16505">
                  <c:v>175</c:v>
                </c:pt>
                <c:pt idx="16506">
                  <c:v>175</c:v>
                </c:pt>
                <c:pt idx="16507">
                  <c:v>175</c:v>
                </c:pt>
                <c:pt idx="16508">
                  <c:v>175</c:v>
                </c:pt>
                <c:pt idx="16509">
                  <c:v>175</c:v>
                </c:pt>
                <c:pt idx="16510">
                  <c:v>130</c:v>
                </c:pt>
                <c:pt idx="16511">
                  <c:v>130</c:v>
                </c:pt>
                <c:pt idx="16512">
                  <c:v>130</c:v>
                </c:pt>
                <c:pt idx="16513">
                  <c:v>130</c:v>
                </c:pt>
                <c:pt idx="16514">
                  <c:v>130</c:v>
                </c:pt>
                <c:pt idx="16515">
                  <c:v>130</c:v>
                </c:pt>
                <c:pt idx="16516">
                  <c:v>130</c:v>
                </c:pt>
                <c:pt idx="16517">
                  <c:v>130</c:v>
                </c:pt>
                <c:pt idx="16518">
                  <c:v>137</c:v>
                </c:pt>
                <c:pt idx="16519">
                  <c:v>137</c:v>
                </c:pt>
                <c:pt idx="16520">
                  <c:v>137</c:v>
                </c:pt>
                <c:pt idx="16521">
                  <c:v>137</c:v>
                </c:pt>
                <c:pt idx="16522">
                  <c:v>137</c:v>
                </c:pt>
                <c:pt idx="16523">
                  <c:v>137</c:v>
                </c:pt>
                <c:pt idx="16524">
                  <c:v>138</c:v>
                </c:pt>
                <c:pt idx="16525">
                  <c:v>138</c:v>
                </c:pt>
                <c:pt idx="16526">
                  <c:v>138</c:v>
                </c:pt>
                <c:pt idx="16527">
                  <c:v>138</c:v>
                </c:pt>
                <c:pt idx="16528">
                  <c:v>138</c:v>
                </c:pt>
                <c:pt idx="16529">
                  <c:v>138</c:v>
                </c:pt>
                <c:pt idx="16530">
                  <c:v>138</c:v>
                </c:pt>
                <c:pt idx="16531">
                  <c:v>138</c:v>
                </c:pt>
                <c:pt idx="16532">
                  <c:v>138</c:v>
                </c:pt>
                <c:pt idx="16533">
                  <c:v>138</c:v>
                </c:pt>
                <c:pt idx="16534">
                  <c:v>138</c:v>
                </c:pt>
                <c:pt idx="16535">
                  <c:v>138</c:v>
                </c:pt>
                <c:pt idx="16536">
                  <c:v>138</c:v>
                </c:pt>
                <c:pt idx="16537">
                  <c:v>138</c:v>
                </c:pt>
                <c:pt idx="16538">
                  <c:v>138</c:v>
                </c:pt>
                <c:pt idx="16539">
                  <c:v>138</c:v>
                </c:pt>
                <c:pt idx="16540">
                  <c:v>138</c:v>
                </c:pt>
                <c:pt idx="16541">
                  <c:v>138</c:v>
                </c:pt>
                <c:pt idx="16542">
                  <c:v>138</c:v>
                </c:pt>
                <c:pt idx="16543">
                  <c:v>138</c:v>
                </c:pt>
                <c:pt idx="16544">
                  <c:v>138</c:v>
                </c:pt>
                <c:pt idx="16545">
                  <c:v>138</c:v>
                </c:pt>
                <c:pt idx="16546">
                  <c:v>138</c:v>
                </c:pt>
                <c:pt idx="16547">
                  <c:v>138</c:v>
                </c:pt>
                <c:pt idx="16548">
                  <c:v>110</c:v>
                </c:pt>
                <c:pt idx="16549">
                  <c:v>110</c:v>
                </c:pt>
                <c:pt idx="16550">
                  <c:v>110</c:v>
                </c:pt>
                <c:pt idx="16551">
                  <c:v>110</c:v>
                </c:pt>
                <c:pt idx="16552">
                  <c:v>110</c:v>
                </c:pt>
                <c:pt idx="16553">
                  <c:v>110</c:v>
                </c:pt>
                <c:pt idx="16554">
                  <c:v>110</c:v>
                </c:pt>
                <c:pt idx="16555">
                  <c:v>110</c:v>
                </c:pt>
                <c:pt idx="16556">
                  <c:v>110</c:v>
                </c:pt>
                <c:pt idx="16557">
                  <c:v>110</c:v>
                </c:pt>
                <c:pt idx="16558">
                  <c:v>110</c:v>
                </c:pt>
                <c:pt idx="16559">
                  <c:v>110</c:v>
                </c:pt>
                <c:pt idx="16560">
                  <c:v>110</c:v>
                </c:pt>
                <c:pt idx="16561">
                  <c:v>110</c:v>
                </c:pt>
                <c:pt idx="16562">
                  <c:v>110</c:v>
                </c:pt>
                <c:pt idx="16563">
                  <c:v>110</c:v>
                </c:pt>
                <c:pt idx="16564">
                  <c:v>110</c:v>
                </c:pt>
                <c:pt idx="16565">
                  <c:v>110</c:v>
                </c:pt>
                <c:pt idx="16566">
                  <c:v>110</c:v>
                </c:pt>
                <c:pt idx="16567">
                  <c:v>110</c:v>
                </c:pt>
                <c:pt idx="16568">
                  <c:v>110</c:v>
                </c:pt>
                <c:pt idx="16569">
                  <c:v>110</c:v>
                </c:pt>
                <c:pt idx="16570">
                  <c:v>110</c:v>
                </c:pt>
                <c:pt idx="16571">
                  <c:v>110</c:v>
                </c:pt>
                <c:pt idx="16572">
                  <c:v>110</c:v>
                </c:pt>
                <c:pt idx="16573">
                  <c:v>110</c:v>
                </c:pt>
                <c:pt idx="16574">
                  <c:v>110</c:v>
                </c:pt>
                <c:pt idx="16575">
                  <c:v>110</c:v>
                </c:pt>
                <c:pt idx="16576">
                  <c:v>110</c:v>
                </c:pt>
                <c:pt idx="16577">
                  <c:v>110</c:v>
                </c:pt>
                <c:pt idx="16578">
                  <c:v>110</c:v>
                </c:pt>
                <c:pt idx="16579">
                  <c:v>110</c:v>
                </c:pt>
                <c:pt idx="16580">
                  <c:v>110</c:v>
                </c:pt>
                <c:pt idx="16581">
                  <c:v>110</c:v>
                </c:pt>
                <c:pt idx="16582">
                  <c:v>104</c:v>
                </c:pt>
                <c:pt idx="16583">
                  <c:v>104</c:v>
                </c:pt>
                <c:pt idx="16584">
                  <c:v>104</c:v>
                </c:pt>
                <c:pt idx="16585">
                  <c:v>104</c:v>
                </c:pt>
                <c:pt idx="16586">
                  <c:v>104</c:v>
                </c:pt>
                <c:pt idx="16587">
                  <c:v>104</c:v>
                </c:pt>
                <c:pt idx="16588">
                  <c:v>103</c:v>
                </c:pt>
                <c:pt idx="16589">
                  <c:v>103</c:v>
                </c:pt>
                <c:pt idx="16590">
                  <c:v>103</c:v>
                </c:pt>
                <c:pt idx="16591">
                  <c:v>103</c:v>
                </c:pt>
                <c:pt idx="16592">
                  <c:v>103</c:v>
                </c:pt>
                <c:pt idx="16593">
                  <c:v>103</c:v>
                </c:pt>
                <c:pt idx="16594">
                  <c:v>103</c:v>
                </c:pt>
                <c:pt idx="16595">
                  <c:v>104</c:v>
                </c:pt>
                <c:pt idx="16596">
                  <c:v>104</c:v>
                </c:pt>
                <c:pt idx="16597">
                  <c:v>104</c:v>
                </c:pt>
                <c:pt idx="16598">
                  <c:v>104</c:v>
                </c:pt>
                <c:pt idx="16599">
                  <c:v>104</c:v>
                </c:pt>
                <c:pt idx="16600">
                  <c:v>104</c:v>
                </c:pt>
                <c:pt idx="16601">
                  <c:v>104</c:v>
                </c:pt>
                <c:pt idx="16602">
                  <c:v>104</c:v>
                </c:pt>
                <c:pt idx="16603">
                  <c:v>104</c:v>
                </c:pt>
                <c:pt idx="16604">
                  <c:v>104</c:v>
                </c:pt>
                <c:pt idx="16605">
                  <c:v>105</c:v>
                </c:pt>
                <c:pt idx="16606">
                  <c:v>105</c:v>
                </c:pt>
                <c:pt idx="16607">
                  <c:v>105</c:v>
                </c:pt>
                <c:pt idx="16608">
                  <c:v>92</c:v>
                </c:pt>
                <c:pt idx="16609">
                  <c:v>105</c:v>
                </c:pt>
                <c:pt idx="16610">
                  <c:v>105</c:v>
                </c:pt>
                <c:pt idx="16611">
                  <c:v>105</c:v>
                </c:pt>
                <c:pt idx="16612">
                  <c:v>105</c:v>
                </c:pt>
                <c:pt idx="16613">
                  <c:v>92</c:v>
                </c:pt>
                <c:pt idx="16614">
                  <c:v>105</c:v>
                </c:pt>
                <c:pt idx="16615">
                  <c:v>92</c:v>
                </c:pt>
                <c:pt idx="16616">
                  <c:v>92</c:v>
                </c:pt>
                <c:pt idx="16617">
                  <c:v>92</c:v>
                </c:pt>
                <c:pt idx="16618">
                  <c:v>92</c:v>
                </c:pt>
                <c:pt idx="16619">
                  <c:v>92</c:v>
                </c:pt>
                <c:pt idx="16620">
                  <c:v>92</c:v>
                </c:pt>
                <c:pt idx="16621">
                  <c:v>92</c:v>
                </c:pt>
                <c:pt idx="16622">
                  <c:v>92</c:v>
                </c:pt>
                <c:pt idx="16623">
                  <c:v>92</c:v>
                </c:pt>
                <c:pt idx="16624">
                  <c:v>92</c:v>
                </c:pt>
                <c:pt idx="16625">
                  <c:v>92</c:v>
                </c:pt>
                <c:pt idx="16626">
                  <c:v>92</c:v>
                </c:pt>
                <c:pt idx="16627">
                  <c:v>92</c:v>
                </c:pt>
                <c:pt idx="16628">
                  <c:v>92</c:v>
                </c:pt>
                <c:pt idx="16629">
                  <c:v>92</c:v>
                </c:pt>
                <c:pt idx="16630">
                  <c:v>92</c:v>
                </c:pt>
                <c:pt idx="16631">
                  <c:v>92</c:v>
                </c:pt>
                <c:pt idx="16632">
                  <c:v>92</c:v>
                </c:pt>
                <c:pt idx="16633">
                  <c:v>92</c:v>
                </c:pt>
                <c:pt idx="16634">
                  <c:v>92</c:v>
                </c:pt>
                <c:pt idx="16635">
                  <c:v>92</c:v>
                </c:pt>
                <c:pt idx="16636">
                  <c:v>92</c:v>
                </c:pt>
                <c:pt idx="16637">
                  <c:v>92</c:v>
                </c:pt>
                <c:pt idx="16638">
                  <c:v>92</c:v>
                </c:pt>
                <c:pt idx="16639">
                  <c:v>92</c:v>
                </c:pt>
                <c:pt idx="16640">
                  <c:v>92</c:v>
                </c:pt>
                <c:pt idx="16641">
                  <c:v>105</c:v>
                </c:pt>
                <c:pt idx="16642">
                  <c:v>92</c:v>
                </c:pt>
                <c:pt idx="16643">
                  <c:v>105</c:v>
                </c:pt>
                <c:pt idx="16644" formatCode="0">
                  <c:v>112.06716417910448</c:v>
                </c:pt>
                <c:pt idx="16645" formatCode="0">
                  <c:v>112.06716417910448</c:v>
                </c:pt>
                <c:pt idx="16646" formatCode="0">
                  <c:v>112.06716417910448</c:v>
                </c:pt>
                <c:pt idx="16647" formatCode="0">
                  <c:v>112.06716417910448</c:v>
                </c:pt>
                <c:pt idx="16648" formatCode="0">
                  <c:v>112.06716417910448</c:v>
                </c:pt>
                <c:pt idx="16649" formatCode="0">
                  <c:v>112.06716417910448</c:v>
                </c:pt>
                <c:pt idx="16650" formatCode="0">
                  <c:v>112.06716417910448</c:v>
                </c:pt>
                <c:pt idx="16651" formatCode="0">
                  <c:v>112.06716417910448</c:v>
                </c:pt>
                <c:pt idx="16652" formatCode="0">
                  <c:v>112.06716417910448</c:v>
                </c:pt>
                <c:pt idx="16653" formatCode="0">
                  <c:v>112.06716417910448</c:v>
                </c:pt>
                <c:pt idx="16654" formatCode="0">
                  <c:v>112.06716417910448</c:v>
                </c:pt>
                <c:pt idx="16655" formatCode="0">
                  <c:v>112.06716417910448</c:v>
                </c:pt>
                <c:pt idx="16656">
                  <c:v>118</c:v>
                </c:pt>
                <c:pt idx="16657">
                  <c:v>118</c:v>
                </c:pt>
                <c:pt idx="16658">
                  <c:v>118</c:v>
                </c:pt>
                <c:pt idx="16659">
                  <c:v>118</c:v>
                </c:pt>
                <c:pt idx="16660">
                  <c:v>161</c:v>
                </c:pt>
                <c:pt idx="16661">
                  <c:v>161</c:v>
                </c:pt>
                <c:pt idx="16662">
                  <c:v>290</c:v>
                </c:pt>
                <c:pt idx="16663">
                  <c:v>290</c:v>
                </c:pt>
                <c:pt idx="16664">
                  <c:v>290</c:v>
                </c:pt>
                <c:pt idx="16665">
                  <c:v>290</c:v>
                </c:pt>
                <c:pt idx="16666">
                  <c:v>139</c:v>
                </c:pt>
                <c:pt idx="16667">
                  <c:v>139</c:v>
                </c:pt>
                <c:pt idx="16668">
                  <c:v>139</c:v>
                </c:pt>
                <c:pt idx="16669">
                  <c:v>139</c:v>
                </c:pt>
                <c:pt idx="16670">
                  <c:v>139</c:v>
                </c:pt>
                <c:pt idx="16671">
                  <c:v>139</c:v>
                </c:pt>
                <c:pt idx="16672">
                  <c:v>202</c:v>
                </c:pt>
                <c:pt idx="16673">
                  <c:v>193</c:v>
                </c:pt>
                <c:pt idx="16674">
                  <c:v>193</c:v>
                </c:pt>
                <c:pt idx="16675">
                  <c:v>202</c:v>
                </c:pt>
                <c:pt idx="16676">
                  <c:v>193</c:v>
                </c:pt>
                <c:pt idx="16677">
                  <c:v>202</c:v>
                </c:pt>
                <c:pt idx="16678">
                  <c:v>193</c:v>
                </c:pt>
                <c:pt idx="16679">
                  <c:v>193</c:v>
                </c:pt>
                <c:pt idx="16680">
                  <c:v>202</c:v>
                </c:pt>
                <c:pt idx="16681">
                  <c:v>193</c:v>
                </c:pt>
                <c:pt idx="16682">
                  <c:v>193</c:v>
                </c:pt>
                <c:pt idx="16683">
                  <c:v>199</c:v>
                </c:pt>
                <c:pt idx="16684">
                  <c:v>199</c:v>
                </c:pt>
                <c:pt idx="16685">
                  <c:v>199</c:v>
                </c:pt>
                <c:pt idx="16686">
                  <c:v>199</c:v>
                </c:pt>
                <c:pt idx="16687" formatCode="0">
                  <c:v>197.33333333333334</c:v>
                </c:pt>
                <c:pt idx="16688" formatCode="0">
                  <c:v>197.33333333333334</c:v>
                </c:pt>
                <c:pt idx="16689" formatCode="0">
                  <c:v>197.33333333333334</c:v>
                </c:pt>
                <c:pt idx="16690">
                  <c:v>201</c:v>
                </c:pt>
                <c:pt idx="16691">
                  <c:v>201</c:v>
                </c:pt>
                <c:pt idx="16692">
                  <c:v>201</c:v>
                </c:pt>
                <c:pt idx="16693">
                  <c:v>139</c:v>
                </c:pt>
                <c:pt idx="16694">
                  <c:v>139</c:v>
                </c:pt>
                <c:pt idx="16695">
                  <c:v>139</c:v>
                </c:pt>
                <c:pt idx="16696">
                  <c:v>139</c:v>
                </c:pt>
                <c:pt idx="16697">
                  <c:v>268</c:v>
                </c:pt>
                <c:pt idx="16698">
                  <c:v>268</c:v>
                </c:pt>
                <c:pt idx="16699">
                  <c:v>268</c:v>
                </c:pt>
                <c:pt idx="16700">
                  <c:v>268</c:v>
                </c:pt>
                <c:pt idx="16701">
                  <c:v>268</c:v>
                </c:pt>
                <c:pt idx="16702">
                  <c:v>268</c:v>
                </c:pt>
                <c:pt idx="16703">
                  <c:v>325</c:v>
                </c:pt>
                <c:pt idx="16704">
                  <c:v>325</c:v>
                </c:pt>
                <c:pt idx="16705">
                  <c:v>325</c:v>
                </c:pt>
                <c:pt idx="16706">
                  <c:v>325</c:v>
                </c:pt>
                <c:pt idx="16707">
                  <c:v>325</c:v>
                </c:pt>
                <c:pt idx="16708">
                  <c:v>325</c:v>
                </c:pt>
                <c:pt idx="16709">
                  <c:v>325</c:v>
                </c:pt>
                <c:pt idx="16710">
                  <c:v>325</c:v>
                </c:pt>
                <c:pt idx="16711">
                  <c:v>325</c:v>
                </c:pt>
                <c:pt idx="16712">
                  <c:v>325</c:v>
                </c:pt>
                <c:pt idx="16713">
                  <c:v>295</c:v>
                </c:pt>
                <c:pt idx="16714">
                  <c:v>295</c:v>
                </c:pt>
                <c:pt idx="16715">
                  <c:v>295</c:v>
                </c:pt>
                <c:pt idx="16716">
                  <c:v>295</c:v>
                </c:pt>
                <c:pt idx="16717">
                  <c:v>295</c:v>
                </c:pt>
                <c:pt idx="16718">
                  <c:v>295</c:v>
                </c:pt>
                <c:pt idx="16719">
                  <c:v>295</c:v>
                </c:pt>
                <c:pt idx="16720">
                  <c:v>295</c:v>
                </c:pt>
                <c:pt idx="16721">
                  <c:v>295</c:v>
                </c:pt>
                <c:pt idx="16722">
                  <c:v>295</c:v>
                </c:pt>
                <c:pt idx="16723">
                  <c:v>265</c:v>
                </c:pt>
                <c:pt idx="16724">
                  <c:v>250</c:v>
                </c:pt>
                <c:pt idx="16725">
                  <c:v>265</c:v>
                </c:pt>
                <c:pt idx="16726">
                  <c:v>250</c:v>
                </c:pt>
                <c:pt idx="16727">
                  <c:v>265</c:v>
                </c:pt>
                <c:pt idx="16728">
                  <c:v>250</c:v>
                </c:pt>
                <c:pt idx="16729">
                  <c:v>265</c:v>
                </c:pt>
                <c:pt idx="16730">
                  <c:v>250</c:v>
                </c:pt>
                <c:pt idx="16731">
                  <c:v>265</c:v>
                </c:pt>
                <c:pt idx="16732">
                  <c:v>250</c:v>
                </c:pt>
                <c:pt idx="16733">
                  <c:v>265</c:v>
                </c:pt>
                <c:pt idx="16734">
                  <c:v>250</c:v>
                </c:pt>
                <c:pt idx="16735">
                  <c:v>400</c:v>
                </c:pt>
                <c:pt idx="16736">
                  <c:v>400</c:v>
                </c:pt>
                <c:pt idx="16737">
                  <c:v>400</c:v>
                </c:pt>
                <c:pt idx="16738">
                  <c:v>400</c:v>
                </c:pt>
                <c:pt idx="16739">
                  <c:v>400</c:v>
                </c:pt>
                <c:pt idx="16740">
                  <c:v>400</c:v>
                </c:pt>
                <c:pt idx="16741">
                  <c:v>400</c:v>
                </c:pt>
                <c:pt idx="16742">
                  <c:v>400</c:v>
                </c:pt>
                <c:pt idx="16743">
                  <c:v>400</c:v>
                </c:pt>
                <c:pt idx="16744">
                  <c:v>400</c:v>
                </c:pt>
                <c:pt idx="16745">
                  <c:v>400</c:v>
                </c:pt>
                <c:pt idx="16746">
                  <c:v>400</c:v>
                </c:pt>
                <c:pt idx="16747">
                  <c:v>400</c:v>
                </c:pt>
                <c:pt idx="16748">
                  <c:v>208</c:v>
                </c:pt>
                <c:pt idx="16749">
                  <c:v>400</c:v>
                </c:pt>
                <c:pt idx="16750">
                  <c:v>300</c:v>
                </c:pt>
                <c:pt idx="16751">
                  <c:v>300</c:v>
                </c:pt>
                <c:pt idx="16752">
                  <c:v>300</c:v>
                </c:pt>
                <c:pt idx="16753">
                  <c:v>208</c:v>
                </c:pt>
                <c:pt idx="16754">
                  <c:v>400</c:v>
                </c:pt>
                <c:pt idx="16755">
                  <c:v>300</c:v>
                </c:pt>
                <c:pt idx="16756">
                  <c:v>300</c:v>
                </c:pt>
                <c:pt idx="16757">
                  <c:v>300</c:v>
                </c:pt>
                <c:pt idx="16758">
                  <c:v>208</c:v>
                </c:pt>
                <c:pt idx="16759">
                  <c:v>400</c:v>
                </c:pt>
                <c:pt idx="16760">
                  <c:v>360</c:v>
                </c:pt>
                <c:pt idx="16761">
                  <c:v>300</c:v>
                </c:pt>
                <c:pt idx="16762">
                  <c:v>300</c:v>
                </c:pt>
                <c:pt idx="16763">
                  <c:v>208</c:v>
                </c:pt>
                <c:pt idx="16764">
                  <c:v>208</c:v>
                </c:pt>
                <c:pt idx="16765">
                  <c:v>400</c:v>
                </c:pt>
                <c:pt idx="16766">
                  <c:v>360</c:v>
                </c:pt>
                <c:pt idx="16767">
                  <c:v>300</c:v>
                </c:pt>
                <c:pt idx="16768">
                  <c:v>300</c:v>
                </c:pt>
                <c:pt idx="16769">
                  <c:v>208</c:v>
                </c:pt>
                <c:pt idx="16770">
                  <c:v>208</c:v>
                </c:pt>
                <c:pt idx="16771">
                  <c:v>360</c:v>
                </c:pt>
                <c:pt idx="16772">
                  <c:v>300</c:v>
                </c:pt>
                <c:pt idx="16773">
                  <c:v>400</c:v>
                </c:pt>
                <c:pt idx="16774">
                  <c:v>300</c:v>
                </c:pt>
                <c:pt idx="16775">
                  <c:v>208</c:v>
                </c:pt>
                <c:pt idx="16776">
                  <c:v>208</c:v>
                </c:pt>
                <c:pt idx="16777">
                  <c:v>360</c:v>
                </c:pt>
                <c:pt idx="16778">
                  <c:v>300</c:v>
                </c:pt>
                <c:pt idx="16779">
                  <c:v>400</c:v>
                </c:pt>
                <c:pt idx="16780">
                  <c:v>300</c:v>
                </c:pt>
                <c:pt idx="16781">
                  <c:v>208</c:v>
                </c:pt>
                <c:pt idx="16782">
                  <c:v>328</c:v>
                </c:pt>
                <c:pt idx="16783">
                  <c:v>328</c:v>
                </c:pt>
                <c:pt idx="16784">
                  <c:v>328</c:v>
                </c:pt>
                <c:pt idx="16785">
                  <c:v>354</c:v>
                </c:pt>
                <c:pt idx="16786">
                  <c:v>354</c:v>
                </c:pt>
                <c:pt idx="16787">
                  <c:v>328</c:v>
                </c:pt>
                <c:pt idx="16788">
                  <c:v>328</c:v>
                </c:pt>
                <c:pt idx="16789">
                  <c:v>328</c:v>
                </c:pt>
                <c:pt idx="16790">
                  <c:v>354</c:v>
                </c:pt>
                <c:pt idx="16791">
                  <c:v>354</c:v>
                </c:pt>
                <c:pt idx="16792">
                  <c:v>328</c:v>
                </c:pt>
                <c:pt idx="16793">
                  <c:v>328</c:v>
                </c:pt>
                <c:pt idx="16794">
                  <c:v>328</c:v>
                </c:pt>
                <c:pt idx="16795">
                  <c:v>354</c:v>
                </c:pt>
                <c:pt idx="16796">
                  <c:v>354</c:v>
                </c:pt>
                <c:pt idx="16797">
                  <c:v>328</c:v>
                </c:pt>
                <c:pt idx="16798">
                  <c:v>328</c:v>
                </c:pt>
                <c:pt idx="16799">
                  <c:v>328</c:v>
                </c:pt>
                <c:pt idx="16800">
                  <c:v>354</c:v>
                </c:pt>
                <c:pt idx="16801">
                  <c:v>354</c:v>
                </c:pt>
                <c:pt idx="16802">
                  <c:v>330</c:v>
                </c:pt>
                <c:pt idx="16803">
                  <c:v>416</c:v>
                </c:pt>
                <c:pt idx="16804">
                  <c:v>330</c:v>
                </c:pt>
                <c:pt idx="16805">
                  <c:v>416</c:v>
                </c:pt>
                <c:pt idx="16806">
                  <c:v>330</c:v>
                </c:pt>
                <c:pt idx="16807">
                  <c:v>360</c:v>
                </c:pt>
                <c:pt idx="16808">
                  <c:v>420</c:v>
                </c:pt>
                <c:pt idx="16809">
                  <c:v>330</c:v>
                </c:pt>
                <c:pt idx="16810">
                  <c:v>420</c:v>
                </c:pt>
                <c:pt idx="16811">
                  <c:v>330</c:v>
                </c:pt>
                <c:pt idx="16812">
                  <c:v>420</c:v>
                </c:pt>
                <c:pt idx="16813">
                  <c:v>420</c:v>
                </c:pt>
                <c:pt idx="16814">
                  <c:v>330</c:v>
                </c:pt>
                <c:pt idx="16815">
                  <c:v>330</c:v>
                </c:pt>
                <c:pt idx="16816">
                  <c:v>420</c:v>
                </c:pt>
                <c:pt idx="16817">
                  <c:v>420</c:v>
                </c:pt>
                <c:pt idx="16818">
                  <c:v>330</c:v>
                </c:pt>
                <c:pt idx="16819">
                  <c:v>330</c:v>
                </c:pt>
                <c:pt idx="16820">
                  <c:v>420</c:v>
                </c:pt>
                <c:pt idx="16821">
                  <c:v>420</c:v>
                </c:pt>
                <c:pt idx="16822">
                  <c:v>330</c:v>
                </c:pt>
                <c:pt idx="16823">
                  <c:v>300</c:v>
                </c:pt>
                <c:pt idx="16824">
                  <c:v>400</c:v>
                </c:pt>
                <c:pt idx="16825">
                  <c:v>300</c:v>
                </c:pt>
                <c:pt idx="16826">
                  <c:v>300</c:v>
                </c:pt>
                <c:pt idx="16827">
                  <c:v>400</c:v>
                </c:pt>
                <c:pt idx="16828">
                  <c:v>300</c:v>
                </c:pt>
                <c:pt idx="16829">
                  <c:v>208</c:v>
                </c:pt>
                <c:pt idx="16830">
                  <c:v>300</c:v>
                </c:pt>
                <c:pt idx="16831">
                  <c:v>400</c:v>
                </c:pt>
                <c:pt idx="16832">
                  <c:v>300</c:v>
                </c:pt>
                <c:pt idx="16833">
                  <c:v>208</c:v>
                </c:pt>
                <c:pt idx="16834">
                  <c:v>208</c:v>
                </c:pt>
                <c:pt idx="16835">
                  <c:v>300</c:v>
                </c:pt>
                <c:pt idx="16836">
                  <c:v>400</c:v>
                </c:pt>
                <c:pt idx="16837">
                  <c:v>300</c:v>
                </c:pt>
                <c:pt idx="16838">
                  <c:v>208</c:v>
                </c:pt>
                <c:pt idx="16839">
                  <c:v>325</c:v>
                </c:pt>
                <c:pt idx="16840">
                  <c:v>325</c:v>
                </c:pt>
                <c:pt idx="16841">
                  <c:v>348</c:v>
                </c:pt>
                <c:pt idx="16842">
                  <c:v>330</c:v>
                </c:pt>
                <c:pt idx="16843">
                  <c:v>343</c:v>
                </c:pt>
                <c:pt idx="16844">
                  <c:v>348</c:v>
                </c:pt>
                <c:pt idx="16845">
                  <c:v>330</c:v>
                </c:pt>
                <c:pt idx="16846">
                  <c:v>330</c:v>
                </c:pt>
                <c:pt idx="16847">
                  <c:v>325</c:v>
                </c:pt>
                <c:pt idx="16848">
                  <c:v>325</c:v>
                </c:pt>
                <c:pt idx="16849">
                  <c:v>330</c:v>
                </c:pt>
                <c:pt idx="16850">
                  <c:v>348</c:v>
                </c:pt>
                <c:pt idx="16851">
                  <c:v>343</c:v>
                </c:pt>
                <c:pt idx="16852">
                  <c:v>330</c:v>
                </c:pt>
                <c:pt idx="16853">
                  <c:v>348</c:v>
                </c:pt>
                <c:pt idx="16854">
                  <c:v>330</c:v>
                </c:pt>
                <c:pt idx="16855">
                  <c:v>208</c:v>
                </c:pt>
                <c:pt idx="16856">
                  <c:v>208</c:v>
                </c:pt>
                <c:pt idx="16857">
                  <c:v>208</c:v>
                </c:pt>
                <c:pt idx="16858">
                  <c:v>208</c:v>
                </c:pt>
                <c:pt idx="16859">
                  <c:v>208</c:v>
                </c:pt>
                <c:pt idx="16860">
                  <c:v>208</c:v>
                </c:pt>
                <c:pt idx="16861">
                  <c:v>208</c:v>
                </c:pt>
                <c:pt idx="16862">
                  <c:v>208</c:v>
                </c:pt>
                <c:pt idx="16863">
                  <c:v>208</c:v>
                </c:pt>
                <c:pt idx="16864">
                  <c:v>208</c:v>
                </c:pt>
                <c:pt idx="16865">
                  <c:v>208</c:v>
                </c:pt>
                <c:pt idx="16866">
                  <c:v>208</c:v>
                </c:pt>
                <c:pt idx="16867">
                  <c:v>208</c:v>
                </c:pt>
                <c:pt idx="16868">
                  <c:v>208</c:v>
                </c:pt>
                <c:pt idx="16869">
                  <c:v>208</c:v>
                </c:pt>
                <c:pt idx="16870">
                  <c:v>208</c:v>
                </c:pt>
                <c:pt idx="16871">
                  <c:v>208</c:v>
                </c:pt>
                <c:pt idx="16872">
                  <c:v>208</c:v>
                </c:pt>
                <c:pt idx="16873">
                  <c:v>330</c:v>
                </c:pt>
                <c:pt idx="16874">
                  <c:v>416</c:v>
                </c:pt>
                <c:pt idx="16875">
                  <c:v>330</c:v>
                </c:pt>
                <c:pt idx="16876">
                  <c:v>416</c:v>
                </c:pt>
                <c:pt idx="16877">
                  <c:v>330</c:v>
                </c:pt>
                <c:pt idx="16878">
                  <c:v>416</c:v>
                </c:pt>
                <c:pt idx="16879">
                  <c:v>330</c:v>
                </c:pt>
                <c:pt idx="16880">
                  <c:v>416</c:v>
                </c:pt>
                <c:pt idx="16881">
                  <c:v>330</c:v>
                </c:pt>
                <c:pt idx="16882">
                  <c:v>416</c:v>
                </c:pt>
                <c:pt idx="16883">
                  <c:v>416</c:v>
                </c:pt>
                <c:pt idx="16884">
                  <c:v>330</c:v>
                </c:pt>
                <c:pt idx="16885">
                  <c:v>330</c:v>
                </c:pt>
                <c:pt idx="16886">
                  <c:v>416</c:v>
                </c:pt>
                <c:pt idx="16887">
                  <c:v>416</c:v>
                </c:pt>
                <c:pt idx="16888">
                  <c:v>330</c:v>
                </c:pt>
                <c:pt idx="16889">
                  <c:v>394</c:v>
                </c:pt>
                <c:pt idx="16890">
                  <c:v>394</c:v>
                </c:pt>
                <c:pt idx="16891">
                  <c:v>394</c:v>
                </c:pt>
                <c:pt idx="16892">
                  <c:v>394</c:v>
                </c:pt>
                <c:pt idx="16893">
                  <c:v>180</c:v>
                </c:pt>
                <c:pt idx="16894">
                  <c:v>550</c:v>
                </c:pt>
                <c:pt idx="16895">
                  <c:v>380</c:v>
                </c:pt>
                <c:pt idx="16896">
                  <c:v>296</c:v>
                </c:pt>
                <c:pt idx="16897">
                  <c:v>296</c:v>
                </c:pt>
                <c:pt idx="16898">
                  <c:v>296</c:v>
                </c:pt>
                <c:pt idx="16899">
                  <c:v>296</c:v>
                </c:pt>
                <c:pt idx="16900">
                  <c:v>247</c:v>
                </c:pt>
                <c:pt idx="16901">
                  <c:v>247</c:v>
                </c:pt>
                <c:pt idx="16902">
                  <c:v>247</c:v>
                </c:pt>
                <c:pt idx="16903">
                  <c:v>247</c:v>
                </c:pt>
                <c:pt idx="16904">
                  <c:v>180</c:v>
                </c:pt>
                <c:pt idx="16905">
                  <c:v>180</c:v>
                </c:pt>
                <c:pt idx="16906">
                  <c:v>180</c:v>
                </c:pt>
                <c:pt idx="16907">
                  <c:v>380</c:v>
                </c:pt>
                <c:pt idx="16908">
                  <c:v>340</c:v>
                </c:pt>
                <c:pt idx="16909">
                  <c:v>340</c:v>
                </c:pt>
                <c:pt idx="16910">
                  <c:v>340</c:v>
                </c:pt>
                <c:pt idx="16911">
                  <c:v>340</c:v>
                </c:pt>
                <c:pt idx="16912">
                  <c:v>296</c:v>
                </c:pt>
                <c:pt idx="16913">
                  <c:v>296</c:v>
                </c:pt>
                <c:pt idx="16914">
                  <c:v>296</c:v>
                </c:pt>
                <c:pt idx="16915">
                  <c:v>296</c:v>
                </c:pt>
                <c:pt idx="16916">
                  <c:v>247</c:v>
                </c:pt>
                <c:pt idx="16917">
                  <c:v>247</c:v>
                </c:pt>
                <c:pt idx="16918">
                  <c:v>247</c:v>
                </c:pt>
                <c:pt idx="16919">
                  <c:v>247</c:v>
                </c:pt>
                <c:pt idx="16920">
                  <c:v>180</c:v>
                </c:pt>
                <c:pt idx="16921">
                  <c:v>180</c:v>
                </c:pt>
                <c:pt idx="16922">
                  <c:v>380</c:v>
                </c:pt>
                <c:pt idx="16923">
                  <c:v>380</c:v>
                </c:pt>
                <c:pt idx="16924">
                  <c:v>340</c:v>
                </c:pt>
                <c:pt idx="16925">
                  <c:v>380</c:v>
                </c:pt>
                <c:pt idx="16926">
                  <c:v>380</c:v>
                </c:pt>
                <c:pt idx="16927">
                  <c:v>340</c:v>
                </c:pt>
                <c:pt idx="16928">
                  <c:v>296</c:v>
                </c:pt>
                <c:pt idx="16929">
                  <c:v>575</c:v>
                </c:pt>
                <c:pt idx="16930">
                  <c:v>380</c:v>
                </c:pt>
                <c:pt idx="16931">
                  <c:v>550</c:v>
                </c:pt>
                <c:pt idx="16932">
                  <c:v>380</c:v>
                </c:pt>
                <c:pt idx="16933">
                  <c:v>380</c:v>
                </c:pt>
                <c:pt idx="16934">
                  <c:v>340</c:v>
                </c:pt>
                <c:pt idx="16935">
                  <c:v>380</c:v>
                </c:pt>
                <c:pt idx="16936">
                  <c:v>380</c:v>
                </c:pt>
                <c:pt idx="16937">
                  <c:v>340</c:v>
                </c:pt>
                <c:pt idx="16938">
                  <c:v>296</c:v>
                </c:pt>
                <c:pt idx="16939">
                  <c:v>575</c:v>
                </c:pt>
                <c:pt idx="16940">
                  <c:v>380</c:v>
                </c:pt>
                <c:pt idx="16941">
                  <c:v>550</c:v>
                </c:pt>
                <c:pt idx="16942">
                  <c:v>296</c:v>
                </c:pt>
                <c:pt idx="16943">
                  <c:v>380</c:v>
                </c:pt>
                <c:pt idx="16944">
                  <c:v>340</c:v>
                </c:pt>
                <c:pt idx="16945">
                  <c:v>380</c:v>
                </c:pt>
                <c:pt idx="16946">
                  <c:v>575</c:v>
                </c:pt>
                <c:pt idx="16947">
                  <c:v>380</c:v>
                </c:pt>
                <c:pt idx="16948">
                  <c:v>550</c:v>
                </c:pt>
                <c:pt idx="16949">
                  <c:v>400</c:v>
                </c:pt>
                <c:pt idx="16950">
                  <c:v>380</c:v>
                </c:pt>
                <c:pt idx="16951">
                  <c:v>400</c:v>
                </c:pt>
                <c:pt idx="16952">
                  <c:v>380</c:v>
                </c:pt>
                <c:pt idx="16953">
                  <c:v>340</c:v>
                </c:pt>
                <c:pt idx="16954">
                  <c:v>296</c:v>
                </c:pt>
                <c:pt idx="16955">
                  <c:v>380</c:v>
                </c:pt>
                <c:pt idx="16956">
                  <c:v>340</c:v>
                </c:pt>
                <c:pt idx="16957">
                  <c:v>380</c:v>
                </c:pt>
                <c:pt idx="16958">
                  <c:v>575</c:v>
                </c:pt>
                <c:pt idx="16959">
                  <c:v>380</c:v>
                </c:pt>
                <c:pt idx="16960">
                  <c:v>550</c:v>
                </c:pt>
                <c:pt idx="16961">
                  <c:v>400</c:v>
                </c:pt>
                <c:pt idx="16962">
                  <c:v>380</c:v>
                </c:pt>
                <c:pt idx="16963">
                  <c:v>400</c:v>
                </c:pt>
                <c:pt idx="16964">
                  <c:v>380</c:v>
                </c:pt>
                <c:pt idx="16965">
                  <c:v>340</c:v>
                </c:pt>
                <c:pt idx="16966">
                  <c:v>550</c:v>
                </c:pt>
                <c:pt idx="16967">
                  <c:v>380</c:v>
                </c:pt>
                <c:pt idx="16968">
                  <c:v>340</c:v>
                </c:pt>
                <c:pt idx="16969">
                  <c:v>380</c:v>
                </c:pt>
                <c:pt idx="16970">
                  <c:v>340</c:v>
                </c:pt>
                <c:pt idx="16971">
                  <c:v>380</c:v>
                </c:pt>
                <c:pt idx="16972">
                  <c:v>550</c:v>
                </c:pt>
                <c:pt idx="16973">
                  <c:v>380</c:v>
                </c:pt>
                <c:pt idx="16974">
                  <c:v>340</c:v>
                </c:pt>
                <c:pt idx="16975">
                  <c:v>380</c:v>
                </c:pt>
                <c:pt idx="16976">
                  <c:v>567</c:v>
                </c:pt>
                <c:pt idx="16977">
                  <c:v>340</c:v>
                </c:pt>
                <c:pt idx="16978">
                  <c:v>380</c:v>
                </c:pt>
                <c:pt idx="16979">
                  <c:v>340</c:v>
                </c:pt>
                <c:pt idx="16980">
                  <c:v>550</c:v>
                </c:pt>
                <c:pt idx="16981">
                  <c:v>380</c:v>
                </c:pt>
                <c:pt idx="16982">
                  <c:v>340</c:v>
                </c:pt>
                <c:pt idx="16983">
                  <c:v>495</c:v>
                </c:pt>
                <c:pt idx="16984">
                  <c:v>380</c:v>
                </c:pt>
                <c:pt idx="16985">
                  <c:v>340</c:v>
                </c:pt>
                <c:pt idx="16986">
                  <c:v>495</c:v>
                </c:pt>
                <c:pt idx="16987">
                  <c:v>380</c:v>
                </c:pt>
                <c:pt idx="16988">
                  <c:v>180</c:v>
                </c:pt>
                <c:pt idx="16989">
                  <c:v>380</c:v>
                </c:pt>
                <c:pt idx="16990">
                  <c:v>340</c:v>
                </c:pt>
                <c:pt idx="16991">
                  <c:v>340</c:v>
                </c:pt>
                <c:pt idx="16992">
                  <c:v>340</c:v>
                </c:pt>
                <c:pt idx="16993">
                  <c:v>340</c:v>
                </c:pt>
                <c:pt idx="16994">
                  <c:v>296</c:v>
                </c:pt>
                <c:pt idx="16995">
                  <c:v>296</c:v>
                </c:pt>
                <c:pt idx="16996">
                  <c:v>296</c:v>
                </c:pt>
                <c:pt idx="16997">
                  <c:v>296</c:v>
                </c:pt>
                <c:pt idx="16998">
                  <c:v>247</c:v>
                </c:pt>
                <c:pt idx="16999">
                  <c:v>247</c:v>
                </c:pt>
                <c:pt idx="17000">
                  <c:v>247</c:v>
                </c:pt>
                <c:pt idx="17001">
                  <c:v>247</c:v>
                </c:pt>
                <c:pt idx="17002">
                  <c:v>180</c:v>
                </c:pt>
                <c:pt idx="17003">
                  <c:v>180</c:v>
                </c:pt>
                <c:pt idx="17004">
                  <c:v>180</c:v>
                </c:pt>
                <c:pt idx="17005">
                  <c:v>180</c:v>
                </c:pt>
                <c:pt idx="17006">
                  <c:v>380</c:v>
                </c:pt>
                <c:pt idx="17007">
                  <c:v>340</c:v>
                </c:pt>
                <c:pt idx="17008">
                  <c:v>340</c:v>
                </c:pt>
                <c:pt idx="17009">
                  <c:v>340</c:v>
                </c:pt>
                <c:pt idx="17010">
                  <c:v>340</c:v>
                </c:pt>
                <c:pt idx="17011">
                  <c:v>296</c:v>
                </c:pt>
                <c:pt idx="17012">
                  <c:v>296</c:v>
                </c:pt>
                <c:pt idx="17013">
                  <c:v>296</c:v>
                </c:pt>
                <c:pt idx="17014">
                  <c:v>296</c:v>
                </c:pt>
                <c:pt idx="17015">
                  <c:v>247</c:v>
                </c:pt>
                <c:pt idx="17016">
                  <c:v>247</c:v>
                </c:pt>
                <c:pt idx="17017">
                  <c:v>247</c:v>
                </c:pt>
                <c:pt idx="17018">
                  <c:v>247</c:v>
                </c:pt>
                <c:pt idx="17019">
                  <c:v>180</c:v>
                </c:pt>
                <c:pt idx="17020">
                  <c:v>180</c:v>
                </c:pt>
                <c:pt idx="17021">
                  <c:v>180</c:v>
                </c:pt>
                <c:pt idx="17022">
                  <c:v>180</c:v>
                </c:pt>
                <c:pt idx="17023">
                  <c:v>380</c:v>
                </c:pt>
                <c:pt idx="17024">
                  <c:v>296</c:v>
                </c:pt>
                <c:pt idx="17025">
                  <c:v>296</c:v>
                </c:pt>
                <c:pt idx="17026">
                  <c:v>296</c:v>
                </c:pt>
                <c:pt idx="17027">
                  <c:v>296</c:v>
                </c:pt>
                <c:pt idx="17028">
                  <c:v>296</c:v>
                </c:pt>
                <c:pt idx="17029">
                  <c:v>247</c:v>
                </c:pt>
                <c:pt idx="17030">
                  <c:v>247</c:v>
                </c:pt>
                <c:pt idx="17031">
                  <c:v>180</c:v>
                </c:pt>
                <c:pt idx="17032">
                  <c:v>180</c:v>
                </c:pt>
                <c:pt idx="17033">
                  <c:v>380</c:v>
                </c:pt>
                <c:pt idx="17034">
                  <c:v>296</c:v>
                </c:pt>
                <c:pt idx="17035">
                  <c:v>296</c:v>
                </c:pt>
                <c:pt idx="17036">
                  <c:v>296</c:v>
                </c:pt>
                <c:pt idx="17037">
                  <c:v>296</c:v>
                </c:pt>
                <c:pt idx="17038">
                  <c:v>247</c:v>
                </c:pt>
                <c:pt idx="17039">
                  <c:v>247</c:v>
                </c:pt>
                <c:pt idx="17040">
                  <c:v>180</c:v>
                </c:pt>
                <c:pt idx="17041">
                  <c:v>180</c:v>
                </c:pt>
                <c:pt idx="17042">
                  <c:v>380</c:v>
                </c:pt>
                <c:pt idx="17043">
                  <c:v>380</c:v>
                </c:pt>
                <c:pt idx="17044">
                  <c:v>380</c:v>
                </c:pt>
                <c:pt idx="17045">
                  <c:v>340</c:v>
                </c:pt>
                <c:pt idx="17046">
                  <c:v>340</c:v>
                </c:pt>
                <c:pt idx="17047">
                  <c:v>340</c:v>
                </c:pt>
                <c:pt idx="17048">
                  <c:v>340</c:v>
                </c:pt>
                <c:pt idx="17049">
                  <c:v>296</c:v>
                </c:pt>
                <c:pt idx="17050">
                  <c:v>296</c:v>
                </c:pt>
                <c:pt idx="17051">
                  <c:v>296</c:v>
                </c:pt>
                <c:pt idx="17052">
                  <c:v>296</c:v>
                </c:pt>
                <c:pt idx="17053">
                  <c:v>247</c:v>
                </c:pt>
                <c:pt idx="17054">
                  <c:v>247</c:v>
                </c:pt>
                <c:pt idx="17055">
                  <c:v>247</c:v>
                </c:pt>
                <c:pt idx="17056">
                  <c:v>247</c:v>
                </c:pt>
                <c:pt idx="17057">
                  <c:v>180</c:v>
                </c:pt>
                <c:pt idx="17058">
                  <c:v>180</c:v>
                </c:pt>
                <c:pt idx="17059">
                  <c:v>180</c:v>
                </c:pt>
                <c:pt idx="17060">
                  <c:v>180</c:v>
                </c:pt>
                <c:pt idx="17061">
                  <c:v>380</c:v>
                </c:pt>
                <c:pt idx="17062">
                  <c:v>340</c:v>
                </c:pt>
                <c:pt idx="17063">
                  <c:v>340</c:v>
                </c:pt>
                <c:pt idx="17064">
                  <c:v>340</c:v>
                </c:pt>
                <c:pt idx="17065">
                  <c:v>340</c:v>
                </c:pt>
                <c:pt idx="17066">
                  <c:v>296</c:v>
                </c:pt>
                <c:pt idx="17067">
                  <c:v>296</c:v>
                </c:pt>
                <c:pt idx="17068">
                  <c:v>296</c:v>
                </c:pt>
                <c:pt idx="17069">
                  <c:v>296</c:v>
                </c:pt>
                <c:pt idx="17070">
                  <c:v>247</c:v>
                </c:pt>
                <c:pt idx="17071">
                  <c:v>247</c:v>
                </c:pt>
                <c:pt idx="17072">
                  <c:v>247</c:v>
                </c:pt>
                <c:pt idx="17073">
                  <c:v>247</c:v>
                </c:pt>
                <c:pt idx="17074">
                  <c:v>180</c:v>
                </c:pt>
                <c:pt idx="17075">
                  <c:v>180</c:v>
                </c:pt>
                <c:pt idx="17076">
                  <c:v>180</c:v>
                </c:pt>
                <c:pt idx="17077">
                  <c:v>340</c:v>
                </c:pt>
                <c:pt idx="17078">
                  <c:v>380</c:v>
                </c:pt>
                <c:pt idx="17079">
                  <c:v>340</c:v>
                </c:pt>
                <c:pt idx="17080">
                  <c:v>340</c:v>
                </c:pt>
                <c:pt idx="17081">
                  <c:v>340</c:v>
                </c:pt>
                <c:pt idx="17082">
                  <c:v>380</c:v>
                </c:pt>
                <c:pt idx="17083">
                  <c:v>340</c:v>
                </c:pt>
                <c:pt idx="17084">
                  <c:v>340</c:v>
                </c:pt>
                <c:pt idx="17085">
                  <c:v>340</c:v>
                </c:pt>
                <c:pt idx="17086">
                  <c:v>550</c:v>
                </c:pt>
                <c:pt idx="17087">
                  <c:v>510</c:v>
                </c:pt>
                <c:pt idx="17088">
                  <c:v>470</c:v>
                </c:pt>
                <c:pt idx="17089">
                  <c:v>340</c:v>
                </c:pt>
                <c:pt idx="17090">
                  <c:v>340</c:v>
                </c:pt>
                <c:pt idx="17091">
                  <c:v>240</c:v>
                </c:pt>
                <c:pt idx="17092">
                  <c:v>340</c:v>
                </c:pt>
                <c:pt idx="17093">
                  <c:v>340</c:v>
                </c:pt>
                <c:pt idx="17094">
                  <c:v>510</c:v>
                </c:pt>
                <c:pt idx="17095">
                  <c:v>470</c:v>
                </c:pt>
                <c:pt idx="17096">
                  <c:v>340</c:v>
                </c:pt>
                <c:pt idx="17097">
                  <c:v>240</c:v>
                </c:pt>
                <c:pt idx="17098">
                  <c:v>550</c:v>
                </c:pt>
                <c:pt idx="17099">
                  <c:v>240</c:v>
                </c:pt>
                <c:pt idx="17100">
                  <c:v>550</c:v>
                </c:pt>
                <c:pt idx="17101">
                  <c:v>510</c:v>
                </c:pt>
                <c:pt idx="17102">
                  <c:v>470</c:v>
                </c:pt>
                <c:pt idx="17103">
                  <c:v>340</c:v>
                </c:pt>
                <c:pt idx="17104">
                  <c:v>340</c:v>
                </c:pt>
                <c:pt idx="17105">
                  <c:v>385</c:v>
                </c:pt>
                <c:pt idx="17106">
                  <c:v>510</c:v>
                </c:pt>
                <c:pt idx="17107">
                  <c:v>470</c:v>
                </c:pt>
                <c:pt idx="17108">
                  <c:v>385</c:v>
                </c:pt>
                <c:pt idx="17109">
                  <c:v>385</c:v>
                </c:pt>
                <c:pt idx="17110">
                  <c:v>385</c:v>
                </c:pt>
                <c:pt idx="17111">
                  <c:v>510</c:v>
                </c:pt>
                <c:pt idx="17112">
                  <c:v>470</c:v>
                </c:pt>
                <c:pt idx="17113">
                  <c:v>385</c:v>
                </c:pt>
                <c:pt idx="17114">
                  <c:v>385</c:v>
                </c:pt>
                <c:pt idx="17115">
                  <c:v>300</c:v>
                </c:pt>
                <c:pt idx="17116">
                  <c:v>510</c:v>
                </c:pt>
                <c:pt idx="17117">
                  <c:v>470</c:v>
                </c:pt>
                <c:pt idx="17118">
                  <c:v>385</c:v>
                </c:pt>
                <c:pt idx="17119">
                  <c:v>385</c:v>
                </c:pt>
                <c:pt idx="17120">
                  <c:v>300</c:v>
                </c:pt>
                <c:pt idx="17121">
                  <c:v>420</c:v>
                </c:pt>
                <c:pt idx="17122">
                  <c:v>300</c:v>
                </c:pt>
                <c:pt idx="17123">
                  <c:v>340</c:v>
                </c:pt>
                <c:pt idx="17124">
                  <c:v>575</c:v>
                </c:pt>
                <c:pt idx="17125">
                  <c:v>470</c:v>
                </c:pt>
                <c:pt idx="17126">
                  <c:v>340</c:v>
                </c:pt>
                <c:pt idx="17127">
                  <c:v>470</c:v>
                </c:pt>
                <c:pt idx="17128">
                  <c:v>340</c:v>
                </c:pt>
                <c:pt idx="17129">
                  <c:v>470</c:v>
                </c:pt>
                <c:pt idx="17130">
                  <c:v>340</c:v>
                </c:pt>
                <c:pt idx="17131">
                  <c:v>340</c:v>
                </c:pt>
                <c:pt idx="17132">
                  <c:v>340</c:v>
                </c:pt>
                <c:pt idx="17133">
                  <c:v>340</c:v>
                </c:pt>
                <c:pt idx="17134">
                  <c:v>575</c:v>
                </c:pt>
                <c:pt idx="17135">
                  <c:v>470</c:v>
                </c:pt>
                <c:pt idx="17136">
                  <c:v>340</c:v>
                </c:pt>
                <c:pt idx="17137">
                  <c:v>470</c:v>
                </c:pt>
                <c:pt idx="17138">
                  <c:v>340</c:v>
                </c:pt>
                <c:pt idx="17139">
                  <c:v>340</c:v>
                </c:pt>
                <c:pt idx="17140">
                  <c:v>340</c:v>
                </c:pt>
                <c:pt idx="17141">
                  <c:v>550</c:v>
                </c:pt>
                <c:pt idx="17142">
                  <c:v>470</c:v>
                </c:pt>
                <c:pt idx="17143">
                  <c:v>340</c:v>
                </c:pt>
                <c:pt idx="17144">
                  <c:v>470</c:v>
                </c:pt>
                <c:pt idx="17145">
                  <c:v>340</c:v>
                </c:pt>
                <c:pt idx="17146">
                  <c:v>550</c:v>
                </c:pt>
                <c:pt idx="17147">
                  <c:v>340</c:v>
                </c:pt>
                <c:pt idx="17148">
                  <c:v>340</c:v>
                </c:pt>
                <c:pt idx="17149">
                  <c:v>550</c:v>
                </c:pt>
                <c:pt idx="17150">
                  <c:v>470</c:v>
                </c:pt>
                <c:pt idx="17151">
                  <c:v>340</c:v>
                </c:pt>
                <c:pt idx="17152">
                  <c:v>470</c:v>
                </c:pt>
                <c:pt idx="17153">
                  <c:v>340</c:v>
                </c:pt>
                <c:pt idx="17154">
                  <c:v>550</c:v>
                </c:pt>
                <c:pt idx="17155">
                  <c:v>340</c:v>
                </c:pt>
                <c:pt idx="17156">
                  <c:v>340</c:v>
                </c:pt>
                <c:pt idx="17157">
                  <c:v>550</c:v>
                </c:pt>
                <c:pt idx="17158">
                  <c:v>470</c:v>
                </c:pt>
                <c:pt idx="17159">
                  <c:v>340</c:v>
                </c:pt>
                <c:pt idx="17160">
                  <c:v>470</c:v>
                </c:pt>
                <c:pt idx="17161">
                  <c:v>340</c:v>
                </c:pt>
                <c:pt idx="17162">
                  <c:v>550</c:v>
                </c:pt>
                <c:pt idx="17163">
                  <c:v>340</c:v>
                </c:pt>
                <c:pt idx="17164">
                  <c:v>340</c:v>
                </c:pt>
                <c:pt idx="17165">
                  <c:v>510</c:v>
                </c:pt>
                <c:pt idx="17166">
                  <c:v>510</c:v>
                </c:pt>
                <c:pt idx="17167">
                  <c:v>470</c:v>
                </c:pt>
                <c:pt idx="17168">
                  <c:v>385</c:v>
                </c:pt>
                <c:pt idx="17169">
                  <c:v>510</c:v>
                </c:pt>
                <c:pt idx="17170">
                  <c:v>470</c:v>
                </c:pt>
                <c:pt idx="17171">
                  <c:v>340</c:v>
                </c:pt>
                <c:pt idx="17172">
                  <c:v>340</c:v>
                </c:pt>
                <c:pt idx="17173">
                  <c:v>385</c:v>
                </c:pt>
                <c:pt idx="17174">
                  <c:v>510</c:v>
                </c:pt>
                <c:pt idx="17175">
                  <c:v>470</c:v>
                </c:pt>
                <c:pt idx="17176">
                  <c:v>385</c:v>
                </c:pt>
                <c:pt idx="17177">
                  <c:v>510</c:v>
                </c:pt>
                <c:pt idx="17178">
                  <c:v>470</c:v>
                </c:pt>
                <c:pt idx="17179">
                  <c:v>385</c:v>
                </c:pt>
                <c:pt idx="17180">
                  <c:v>510</c:v>
                </c:pt>
                <c:pt idx="17181">
                  <c:v>470</c:v>
                </c:pt>
                <c:pt idx="17182">
                  <c:v>385</c:v>
                </c:pt>
                <c:pt idx="17183">
                  <c:v>510</c:v>
                </c:pt>
                <c:pt idx="17184">
                  <c:v>470</c:v>
                </c:pt>
                <c:pt idx="17185">
                  <c:v>400</c:v>
                </c:pt>
                <c:pt idx="17186">
                  <c:v>400</c:v>
                </c:pt>
                <c:pt idx="17187">
                  <c:v>300</c:v>
                </c:pt>
                <c:pt idx="17188">
                  <c:v>300</c:v>
                </c:pt>
                <c:pt idx="17189">
                  <c:v>300</c:v>
                </c:pt>
                <c:pt idx="17190">
                  <c:v>400</c:v>
                </c:pt>
                <c:pt idx="17191">
                  <c:v>400</c:v>
                </c:pt>
                <c:pt idx="17192">
                  <c:v>400</c:v>
                </c:pt>
                <c:pt idx="17193">
                  <c:v>300</c:v>
                </c:pt>
                <c:pt idx="17194">
                  <c:v>300</c:v>
                </c:pt>
                <c:pt idx="17195">
                  <c:v>300</c:v>
                </c:pt>
                <c:pt idx="17196">
                  <c:v>400</c:v>
                </c:pt>
                <c:pt idx="17197">
                  <c:v>400</c:v>
                </c:pt>
                <c:pt idx="17198">
                  <c:v>300</c:v>
                </c:pt>
                <c:pt idx="17199">
                  <c:v>300</c:v>
                </c:pt>
                <c:pt idx="17200">
                  <c:v>300</c:v>
                </c:pt>
                <c:pt idx="17201">
                  <c:v>400</c:v>
                </c:pt>
                <c:pt idx="17202">
                  <c:v>400</c:v>
                </c:pt>
                <c:pt idx="17203">
                  <c:v>300</c:v>
                </c:pt>
                <c:pt idx="17204">
                  <c:v>300</c:v>
                </c:pt>
                <c:pt idx="17205">
                  <c:v>300</c:v>
                </c:pt>
                <c:pt idx="17206">
                  <c:v>400</c:v>
                </c:pt>
                <c:pt idx="17207">
                  <c:v>390</c:v>
                </c:pt>
                <c:pt idx="17208">
                  <c:v>390</c:v>
                </c:pt>
                <c:pt idx="17209">
                  <c:v>294</c:v>
                </c:pt>
                <c:pt idx="17210">
                  <c:v>294</c:v>
                </c:pt>
                <c:pt idx="17211">
                  <c:v>294</c:v>
                </c:pt>
                <c:pt idx="17212">
                  <c:v>294</c:v>
                </c:pt>
                <c:pt idx="17213">
                  <c:v>390</c:v>
                </c:pt>
                <c:pt idx="17214">
                  <c:v>294</c:v>
                </c:pt>
                <c:pt idx="17215">
                  <c:v>290</c:v>
                </c:pt>
                <c:pt idx="17216">
                  <c:v>370</c:v>
                </c:pt>
                <c:pt idx="17217">
                  <c:v>290</c:v>
                </c:pt>
                <c:pt idx="17218">
                  <c:v>290</c:v>
                </c:pt>
                <c:pt idx="17219">
                  <c:v>370</c:v>
                </c:pt>
                <c:pt idx="17220">
                  <c:v>290</c:v>
                </c:pt>
                <c:pt idx="17221">
                  <c:v>370</c:v>
                </c:pt>
                <c:pt idx="17222">
                  <c:v>290</c:v>
                </c:pt>
                <c:pt idx="17223">
                  <c:v>290</c:v>
                </c:pt>
                <c:pt idx="17224">
                  <c:v>370</c:v>
                </c:pt>
                <c:pt idx="17225">
                  <c:v>290</c:v>
                </c:pt>
                <c:pt idx="17226">
                  <c:v>370</c:v>
                </c:pt>
                <c:pt idx="17227">
                  <c:v>290</c:v>
                </c:pt>
                <c:pt idx="17228">
                  <c:v>370</c:v>
                </c:pt>
                <c:pt idx="17229">
                  <c:v>290</c:v>
                </c:pt>
                <c:pt idx="17230">
                  <c:v>290</c:v>
                </c:pt>
                <c:pt idx="17231">
                  <c:v>370</c:v>
                </c:pt>
                <c:pt idx="17232">
                  <c:v>290</c:v>
                </c:pt>
                <c:pt idx="17233">
                  <c:v>370</c:v>
                </c:pt>
                <c:pt idx="17234">
                  <c:v>290</c:v>
                </c:pt>
                <c:pt idx="17235">
                  <c:v>290</c:v>
                </c:pt>
                <c:pt idx="17236">
                  <c:v>290</c:v>
                </c:pt>
                <c:pt idx="17237">
                  <c:v>370</c:v>
                </c:pt>
                <c:pt idx="17238">
                  <c:v>290</c:v>
                </c:pt>
                <c:pt idx="17239">
                  <c:v>290</c:v>
                </c:pt>
                <c:pt idx="17240">
                  <c:v>370</c:v>
                </c:pt>
                <c:pt idx="17241">
                  <c:v>290</c:v>
                </c:pt>
                <c:pt idx="17242">
                  <c:v>290</c:v>
                </c:pt>
                <c:pt idx="17243">
                  <c:v>245</c:v>
                </c:pt>
                <c:pt idx="17244">
                  <c:v>245</c:v>
                </c:pt>
                <c:pt idx="17245">
                  <c:v>322</c:v>
                </c:pt>
                <c:pt idx="17246">
                  <c:v>245</c:v>
                </c:pt>
                <c:pt idx="17247" formatCode="0">
                  <c:v>376.22580645161293</c:v>
                </c:pt>
                <c:pt idx="17248" formatCode="0">
                  <c:v>376.22580645161293</c:v>
                </c:pt>
                <c:pt idx="17249" formatCode="0">
                  <c:v>376.22580645161293</c:v>
                </c:pt>
                <c:pt idx="17250" formatCode="0">
                  <c:v>376.22580645161293</c:v>
                </c:pt>
                <c:pt idx="17251" formatCode="0">
                  <c:v>376.22580645161293</c:v>
                </c:pt>
                <c:pt idx="17252" formatCode="0">
                  <c:v>376.22580645161293</c:v>
                </c:pt>
                <c:pt idx="17253" formatCode="0">
                  <c:v>376.22580645161293</c:v>
                </c:pt>
                <c:pt idx="17254" formatCode="0">
                  <c:v>376.22580645161293</c:v>
                </c:pt>
                <c:pt idx="17255" formatCode="0">
                  <c:v>376.22580645161293</c:v>
                </c:pt>
                <c:pt idx="17256" formatCode="0">
                  <c:v>376.22580645161293</c:v>
                </c:pt>
                <c:pt idx="17257" formatCode="0">
                  <c:v>376.22580645161293</c:v>
                </c:pt>
                <c:pt idx="17258" formatCode="0">
                  <c:v>376.22580645161293</c:v>
                </c:pt>
                <c:pt idx="17259" formatCode="0">
                  <c:v>376.22580645161293</c:v>
                </c:pt>
                <c:pt idx="17260" formatCode="0">
                  <c:v>376.22580645161293</c:v>
                </c:pt>
                <c:pt idx="17261" formatCode="0">
                  <c:v>376.22580645161293</c:v>
                </c:pt>
                <c:pt idx="17262" formatCode="0">
                  <c:v>376.22580645161293</c:v>
                </c:pt>
                <c:pt idx="17263" formatCode="0">
                  <c:v>376.22580645161293</c:v>
                </c:pt>
                <c:pt idx="17264" formatCode="0">
                  <c:v>376.22580645161293</c:v>
                </c:pt>
                <c:pt idx="17265" formatCode="0">
                  <c:v>376.22580645161293</c:v>
                </c:pt>
                <c:pt idx="17266" formatCode="0">
                  <c:v>376.22580645161293</c:v>
                </c:pt>
                <c:pt idx="17267" formatCode="0">
                  <c:v>376.22580645161293</c:v>
                </c:pt>
                <c:pt idx="17268">
                  <c:v>246</c:v>
                </c:pt>
                <c:pt idx="17269">
                  <c:v>296</c:v>
                </c:pt>
                <c:pt idx="17270">
                  <c:v>296</c:v>
                </c:pt>
                <c:pt idx="17271">
                  <c:v>296</c:v>
                </c:pt>
                <c:pt idx="17272">
                  <c:v>246</c:v>
                </c:pt>
                <c:pt idx="17273">
                  <c:v>246</c:v>
                </c:pt>
                <c:pt idx="17274">
                  <c:v>246</c:v>
                </c:pt>
                <c:pt idx="17275">
                  <c:v>296</c:v>
                </c:pt>
                <c:pt idx="17276">
                  <c:v>296</c:v>
                </c:pt>
                <c:pt idx="17277">
                  <c:v>296</c:v>
                </c:pt>
                <c:pt idx="17278">
                  <c:v>246</c:v>
                </c:pt>
                <c:pt idx="17279">
                  <c:v>246</c:v>
                </c:pt>
                <c:pt idx="17280">
                  <c:v>246</c:v>
                </c:pt>
                <c:pt idx="17281">
                  <c:v>592</c:v>
                </c:pt>
                <c:pt idx="17282">
                  <c:v>180</c:v>
                </c:pt>
                <c:pt idx="17283">
                  <c:v>271</c:v>
                </c:pt>
                <c:pt idx="17284">
                  <c:v>180</c:v>
                </c:pt>
                <c:pt idx="17285">
                  <c:v>180</c:v>
                </c:pt>
                <c:pt idx="17286">
                  <c:v>180</c:v>
                </c:pt>
                <c:pt idx="17287">
                  <c:v>270</c:v>
                </c:pt>
                <c:pt idx="17288">
                  <c:v>180</c:v>
                </c:pt>
                <c:pt idx="17289">
                  <c:v>271</c:v>
                </c:pt>
                <c:pt idx="17290">
                  <c:v>271</c:v>
                </c:pt>
                <c:pt idx="17291">
                  <c:v>271</c:v>
                </c:pt>
                <c:pt idx="17292">
                  <c:v>271</c:v>
                </c:pt>
                <c:pt idx="17293">
                  <c:v>271</c:v>
                </c:pt>
                <c:pt idx="17294">
                  <c:v>180</c:v>
                </c:pt>
                <c:pt idx="17295">
                  <c:v>180</c:v>
                </c:pt>
                <c:pt idx="17296">
                  <c:v>271</c:v>
                </c:pt>
                <c:pt idx="17297">
                  <c:v>184</c:v>
                </c:pt>
                <c:pt idx="17298">
                  <c:v>184</c:v>
                </c:pt>
                <c:pt idx="17299">
                  <c:v>184</c:v>
                </c:pt>
                <c:pt idx="17300">
                  <c:v>184</c:v>
                </c:pt>
                <c:pt idx="17301">
                  <c:v>184</c:v>
                </c:pt>
                <c:pt idx="17302">
                  <c:v>184</c:v>
                </c:pt>
                <c:pt idx="17303">
                  <c:v>184</c:v>
                </c:pt>
                <c:pt idx="17304">
                  <c:v>271</c:v>
                </c:pt>
                <c:pt idx="17305">
                  <c:v>184</c:v>
                </c:pt>
                <c:pt idx="17306">
                  <c:v>184</c:v>
                </c:pt>
                <c:pt idx="17307">
                  <c:v>184</c:v>
                </c:pt>
                <c:pt idx="17308">
                  <c:v>184</c:v>
                </c:pt>
                <c:pt idx="17309">
                  <c:v>184</c:v>
                </c:pt>
                <c:pt idx="17310">
                  <c:v>184</c:v>
                </c:pt>
                <c:pt idx="17311">
                  <c:v>184</c:v>
                </c:pt>
                <c:pt idx="17312">
                  <c:v>184</c:v>
                </c:pt>
                <c:pt idx="17313">
                  <c:v>184</c:v>
                </c:pt>
                <c:pt idx="17314">
                  <c:v>184</c:v>
                </c:pt>
                <c:pt idx="17315">
                  <c:v>184</c:v>
                </c:pt>
                <c:pt idx="17316">
                  <c:v>184</c:v>
                </c:pt>
                <c:pt idx="17317">
                  <c:v>184</c:v>
                </c:pt>
                <c:pt idx="17318">
                  <c:v>271</c:v>
                </c:pt>
                <c:pt idx="17319">
                  <c:v>184</c:v>
                </c:pt>
                <c:pt idx="17320">
                  <c:v>184</c:v>
                </c:pt>
                <c:pt idx="17321">
                  <c:v>184</c:v>
                </c:pt>
                <c:pt idx="17322">
                  <c:v>184</c:v>
                </c:pt>
                <c:pt idx="17323">
                  <c:v>184</c:v>
                </c:pt>
                <c:pt idx="17324">
                  <c:v>184</c:v>
                </c:pt>
                <c:pt idx="17325">
                  <c:v>184</c:v>
                </c:pt>
                <c:pt idx="17326">
                  <c:v>184</c:v>
                </c:pt>
                <c:pt idx="17327">
                  <c:v>184</c:v>
                </c:pt>
                <c:pt idx="17328">
                  <c:v>184</c:v>
                </c:pt>
                <c:pt idx="17329">
                  <c:v>184</c:v>
                </c:pt>
                <c:pt idx="17330">
                  <c:v>184</c:v>
                </c:pt>
                <c:pt idx="17331">
                  <c:v>184</c:v>
                </c:pt>
                <c:pt idx="17332">
                  <c:v>184</c:v>
                </c:pt>
                <c:pt idx="17333">
                  <c:v>184</c:v>
                </c:pt>
                <c:pt idx="17334">
                  <c:v>184</c:v>
                </c:pt>
                <c:pt idx="17335">
                  <c:v>184</c:v>
                </c:pt>
                <c:pt idx="17336">
                  <c:v>184</c:v>
                </c:pt>
                <c:pt idx="17337">
                  <c:v>184</c:v>
                </c:pt>
                <c:pt idx="17338">
                  <c:v>184</c:v>
                </c:pt>
                <c:pt idx="17339">
                  <c:v>184</c:v>
                </c:pt>
                <c:pt idx="17340">
                  <c:v>184</c:v>
                </c:pt>
                <c:pt idx="17341">
                  <c:v>190</c:v>
                </c:pt>
                <c:pt idx="17342">
                  <c:v>190</c:v>
                </c:pt>
                <c:pt idx="17343">
                  <c:v>190</c:v>
                </c:pt>
                <c:pt idx="17344">
                  <c:v>190</c:v>
                </c:pt>
                <c:pt idx="17345">
                  <c:v>190</c:v>
                </c:pt>
                <c:pt idx="17346">
                  <c:v>190</c:v>
                </c:pt>
                <c:pt idx="17347">
                  <c:v>190</c:v>
                </c:pt>
                <c:pt idx="17348">
                  <c:v>190</c:v>
                </c:pt>
                <c:pt idx="17349">
                  <c:v>190</c:v>
                </c:pt>
                <c:pt idx="17350">
                  <c:v>190</c:v>
                </c:pt>
                <c:pt idx="17351">
                  <c:v>125</c:v>
                </c:pt>
                <c:pt idx="17352">
                  <c:v>190</c:v>
                </c:pt>
                <c:pt idx="17353">
                  <c:v>125</c:v>
                </c:pt>
                <c:pt idx="17354">
                  <c:v>190</c:v>
                </c:pt>
                <c:pt idx="17355">
                  <c:v>190</c:v>
                </c:pt>
                <c:pt idx="17356">
                  <c:v>190</c:v>
                </c:pt>
                <c:pt idx="17357">
                  <c:v>125</c:v>
                </c:pt>
                <c:pt idx="17358">
                  <c:v>190</c:v>
                </c:pt>
                <c:pt idx="17359">
                  <c:v>190</c:v>
                </c:pt>
                <c:pt idx="17360">
                  <c:v>190</c:v>
                </c:pt>
                <c:pt idx="17361">
                  <c:v>125</c:v>
                </c:pt>
                <c:pt idx="17362">
                  <c:v>190</c:v>
                </c:pt>
                <c:pt idx="17363">
                  <c:v>125</c:v>
                </c:pt>
                <c:pt idx="17364">
                  <c:v>190</c:v>
                </c:pt>
                <c:pt idx="17365">
                  <c:v>125</c:v>
                </c:pt>
                <c:pt idx="17366">
                  <c:v>190</c:v>
                </c:pt>
                <c:pt idx="17367">
                  <c:v>190</c:v>
                </c:pt>
                <c:pt idx="17368">
                  <c:v>190</c:v>
                </c:pt>
                <c:pt idx="17369">
                  <c:v>125</c:v>
                </c:pt>
                <c:pt idx="17370">
                  <c:v>190</c:v>
                </c:pt>
                <c:pt idx="17371">
                  <c:v>190</c:v>
                </c:pt>
                <c:pt idx="17372">
                  <c:v>190</c:v>
                </c:pt>
                <c:pt idx="17373">
                  <c:v>125</c:v>
                </c:pt>
                <c:pt idx="17374">
                  <c:v>190</c:v>
                </c:pt>
                <c:pt idx="17375">
                  <c:v>125</c:v>
                </c:pt>
                <c:pt idx="17376">
                  <c:v>190</c:v>
                </c:pt>
                <c:pt idx="17377">
                  <c:v>125</c:v>
                </c:pt>
                <c:pt idx="17378">
                  <c:v>190</c:v>
                </c:pt>
                <c:pt idx="17379">
                  <c:v>190</c:v>
                </c:pt>
                <c:pt idx="17380">
                  <c:v>190</c:v>
                </c:pt>
                <c:pt idx="17381">
                  <c:v>125</c:v>
                </c:pt>
                <c:pt idx="17382">
                  <c:v>190</c:v>
                </c:pt>
                <c:pt idx="17383">
                  <c:v>190</c:v>
                </c:pt>
                <c:pt idx="17384">
                  <c:v>190</c:v>
                </c:pt>
                <c:pt idx="17385">
                  <c:v>125</c:v>
                </c:pt>
                <c:pt idx="17386">
                  <c:v>190</c:v>
                </c:pt>
                <c:pt idx="17387">
                  <c:v>125</c:v>
                </c:pt>
                <c:pt idx="17388">
                  <c:v>190</c:v>
                </c:pt>
                <c:pt idx="17389">
                  <c:v>125</c:v>
                </c:pt>
                <c:pt idx="17390">
                  <c:v>190</c:v>
                </c:pt>
                <c:pt idx="17391">
                  <c:v>190</c:v>
                </c:pt>
                <c:pt idx="17392">
                  <c:v>125</c:v>
                </c:pt>
                <c:pt idx="17393">
                  <c:v>190</c:v>
                </c:pt>
                <c:pt idx="17394">
                  <c:v>190</c:v>
                </c:pt>
                <c:pt idx="17395">
                  <c:v>125</c:v>
                </c:pt>
                <c:pt idx="17396">
                  <c:v>190</c:v>
                </c:pt>
                <c:pt idx="17397">
                  <c:v>130</c:v>
                </c:pt>
                <c:pt idx="17398">
                  <c:v>190</c:v>
                </c:pt>
                <c:pt idx="17399">
                  <c:v>130</c:v>
                </c:pt>
                <c:pt idx="17400">
                  <c:v>190</c:v>
                </c:pt>
                <c:pt idx="17401">
                  <c:v>190</c:v>
                </c:pt>
                <c:pt idx="17402">
                  <c:v>130</c:v>
                </c:pt>
                <c:pt idx="17403">
                  <c:v>190</c:v>
                </c:pt>
                <c:pt idx="17404">
                  <c:v>190</c:v>
                </c:pt>
                <c:pt idx="17405">
                  <c:v>130</c:v>
                </c:pt>
                <c:pt idx="17406">
                  <c:v>190</c:v>
                </c:pt>
                <c:pt idx="17407" formatCode="0">
                  <c:v>183.65600000000001</c:v>
                </c:pt>
                <c:pt idx="17408" formatCode="0">
                  <c:v>183.65600000000001</c:v>
                </c:pt>
                <c:pt idx="17409" formatCode="0">
                  <c:v>183.65600000000001</c:v>
                </c:pt>
                <c:pt idx="17410" formatCode="0">
                  <c:v>183.65600000000001</c:v>
                </c:pt>
                <c:pt idx="17411" formatCode="0">
                  <c:v>183.65600000000001</c:v>
                </c:pt>
                <c:pt idx="17412" formatCode="0">
                  <c:v>183.65600000000001</c:v>
                </c:pt>
                <c:pt idx="17413" formatCode="0">
                  <c:v>183.65600000000001</c:v>
                </c:pt>
                <c:pt idx="17414" formatCode="0">
                  <c:v>183.65600000000001</c:v>
                </c:pt>
                <c:pt idx="17415" formatCode="0">
                  <c:v>183.65600000000001</c:v>
                </c:pt>
                <c:pt idx="17416" formatCode="0">
                  <c:v>183.65600000000001</c:v>
                </c:pt>
                <c:pt idx="17417" formatCode="0">
                  <c:v>183.65600000000001</c:v>
                </c:pt>
                <c:pt idx="17418" formatCode="0">
                  <c:v>183.65600000000001</c:v>
                </c:pt>
                <c:pt idx="17419" formatCode="0">
                  <c:v>183.65600000000001</c:v>
                </c:pt>
                <c:pt idx="17420" formatCode="0">
                  <c:v>183.65600000000001</c:v>
                </c:pt>
                <c:pt idx="17421" formatCode="0">
                  <c:v>183.65600000000001</c:v>
                </c:pt>
                <c:pt idx="17422" formatCode="0">
                  <c:v>183.65600000000001</c:v>
                </c:pt>
                <c:pt idx="17423" formatCode="0">
                  <c:v>183.65600000000001</c:v>
                </c:pt>
                <c:pt idx="17424" formatCode="0">
                  <c:v>183.65600000000001</c:v>
                </c:pt>
                <c:pt idx="17425" formatCode="0">
                  <c:v>183.65600000000001</c:v>
                </c:pt>
                <c:pt idx="17426" formatCode="0">
                  <c:v>183.65600000000001</c:v>
                </c:pt>
                <c:pt idx="17427" formatCode="0">
                  <c:v>183.65600000000001</c:v>
                </c:pt>
                <c:pt idx="17428" formatCode="0">
                  <c:v>183.65600000000001</c:v>
                </c:pt>
                <c:pt idx="17429" formatCode="0">
                  <c:v>183.65600000000001</c:v>
                </c:pt>
                <c:pt idx="17430" formatCode="0">
                  <c:v>183.65600000000001</c:v>
                </c:pt>
                <c:pt idx="17431" formatCode="0">
                  <c:v>183.65600000000001</c:v>
                </c:pt>
                <c:pt idx="17432" formatCode="0">
                  <c:v>183.65600000000001</c:v>
                </c:pt>
                <c:pt idx="17433" formatCode="0">
                  <c:v>183.65600000000001</c:v>
                </c:pt>
                <c:pt idx="17434" formatCode="0">
                  <c:v>183.65600000000001</c:v>
                </c:pt>
                <c:pt idx="17435" formatCode="0">
                  <c:v>183.65600000000001</c:v>
                </c:pt>
                <c:pt idx="17436" formatCode="0">
                  <c:v>183.65600000000001</c:v>
                </c:pt>
                <c:pt idx="17437" formatCode="0">
                  <c:v>183.65600000000001</c:v>
                </c:pt>
                <c:pt idx="17438" formatCode="0">
                  <c:v>183.65600000000001</c:v>
                </c:pt>
                <c:pt idx="17439" formatCode="0">
                  <c:v>183.65600000000001</c:v>
                </c:pt>
                <c:pt idx="17440" formatCode="0">
                  <c:v>183.65600000000001</c:v>
                </c:pt>
                <c:pt idx="17441" formatCode="0">
                  <c:v>183.65600000000001</c:v>
                </c:pt>
                <c:pt idx="17442" formatCode="0">
                  <c:v>183.65600000000001</c:v>
                </c:pt>
                <c:pt idx="17443" formatCode="0">
                  <c:v>183.65600000000001</c:v>
                </c:pt>
                <c:pt idx="17444" formatCode="0">
                  <c:v>183.65600000000001</c:v>
                </c:pt>
                <c:pt idx="17445" formatCode="0">
                  <c:v>183.65600000000001</c:v>
                </c:pt>
                <c:pt idx="17446" formatCode="0">
                  <c:v>183.65600000000001</c:v>
                </c:pt>
                <c:pt idx="17447" formatCode="0">
                  <c:v>183.65600000000001</c:v>
                </c:pt>
                <c:pt idx="17448" formatCode="0">
                  <c:v>183.65600000000001</c:v>
                </c:pt>
                <c:pt idx="17449" formatCode="0">
                  <c:v>183.65600000000001</c:v>
                </c:pt>
                <c:pt idx="17450" formatCode="0">
                  <c:v>183.65600000000001</c:v>
                </c:pt>
                <c:pt idx="17451" formatCode="0">
                  <c:v>183.65600000000001</c:v>
                </c:pt>
                <c:pt idx="17452" formatCode="0">
                  <c:v>183.65600000000001</c:v>
                </c:pt>
                <c:pt idx="17453" formatCode="0">
                  <c:v>183.65600000000001</c:v>
                </c:pt>
                <c:pt idx="17454" formatCode="0">
                  <c:v>183.65600000000001</c:v>
                </c:pt>
                <c:pt idx="17455" formatCode="0">
                  <c:v>183.65600000000001</c:v>
                </c:pt>
                <c:pt idx="17456" formatCode="0">
                  <c:v>183.65600000000001</c:v>
                </c:pt>
                <c:pt idx="17457" formatCode="0">
                  <c:v>183.65600000000001</c:v>
                </c:pt>
                <c:pt idx="17458" formatCode="0">
                  <c:v>183.65600000000001</c:v>
                </c:pt>
                <c:pt idx="17459" formatCode="0">
                  <c:v>183.65600000000001</c:v>
                </c:pt>
                <c:pt idx="17460" formatCode="0">
                  <c:v>183.65600000000001</c:v>
                </c:pt>
                <c:pt idx="17461" formatCode="0">
                  <c:v>183.65600000000001</c:v>
                </c:pt>
                <c:pt idx="17462" formatCode="0">
                  <c:v>183.65600000000001</c:v>
                </c:pt>
                <c:pt idx="17463" formatCode="0">
                  <c:v>183.65600000000001</c:v>
                </c:pt>
                <c:pt idx="17464" formatCode="0">
                  <c:v>183.65600000000001</c:v>
                </c:pt>
                <c:pt idx="17465" formatCode="0">
                  <c:v>183.65600000000001</c:v>
                </c:pt>
                <c:pt idx="17466" formatCode="0">
                  <c:v>183.65600000000001</c:v>
                </c:pt>
                <c:pt idx="17467" formatCode="0">
                  <c:v>183.65600000000001</c:v>
                </c:pt>
                <c:pt idx="17468" formatCode="0">
                  <c:v>183.65600000000001</c:v>
                </c:pt>
                <c:pt idx="17469" formatCode="0">
                  <c:v>183.65600000000001</c:v>
                </c:pt>
                <c:pt idx="17470" formatCode="0">
                  <c:v>183.65600000000001</c:v>
                </c:pt>
                <c:pt idx="17471" formatCode="0">
                  <c:v>183.65600000000001</c:v>
                </c:pt>
                <c:pt idx="17472" formatCode="0">
                  <c:v>183.65600000000001</c:v>
                </c:pt>
                <c:pt idx="17473" formatCode="0">
                  <c:v>183.65600000000001</c:v>
                </c:pt>
                <c:pt idx="17474" formatCode="0">
                  <c:v>183.65600000000001</c:v>
                </c:pt>
                <c:pt idx="17475" formatCode="0">
                  <c:v>183.65600000000001</c:v>
                </c:pt>
                <c:pt idx="17476" formatCode="0">
                  <c:v>183.65600000000001</c:v>
                </c:pt>
                <c:pt idx="17477" formatCode="0">
                  <c:v>183.65600000000001</c:v>
                </c:pt>
                <c:pt idx="17478" formatCode="0">
                  <c:v>183.65600000000001</c:v>
                </c:pt>
                <c:pt idx="17479" formatCode="0">
                  <c:v>183.65600000000001</c:v>
                </c:pt>
                <c:pt idx="17480" formatCode="0">
                  <c:v>183.65600000000001</c:v>
                </c:pt>
                <c:pt idx="17481">
                  <c:v>295</c:v>
                </c:pt>
                <c:pt idx="17482">
                  <c:v>295</c:v>
                </c:pt>
                <c:pt idx="17483">
                  <c:v>295</c:v>
                </c:pt>
                <c:pt idx="17484">
                  <c:v>707</c:v>
                </c:pt>
                <c:pt idx="17485">
                  <c:v>295</c:v>
                </c:pt>
                <c:pt idx="17486">
                  <c:v>475</c:v>
                </c:pt>
                <c:pt idx="17487">
                  <c:v>295</c:v>
                </c:pt>
                <c:pt idx="17488">
                  <c:v>295</c:v>
                </c:pt>
                <c:pt idx="17489">
                  <c:v>295</c:v>
                </c:pt>
                <c:pt idx="17490">
                  <c:v>295</c:v>
                </c:pt>
                <c:pt idx="17491">
                  <c:v>295</c:v>
                </c:pt>
                <c:pt idx="17492">
                  <c:v>295</c:v>
                </c:pt>
                <c:pt idx="17493">
                  <c:v>295</c:v>
                </c:pt>
                <c:pt idx="17494">
                  <c:v>295</c:v>
                </c:pt>
                <c:pt idx="17495">
                  <c:v>295</c:v>
                </c:pt>
                <c:pt idx="17496">
                  <c:v>295</c:v>
                </c:pt>
                <c:pt idx="17497">
                  <c:v>295</c:v>
                </c:pt>
                <c:pt idx="17498">
                  <c:v>295</c:v>
                </c:pt>
                <c:pt idx="17499">
                  <c:v>295</c:v>
                </c:pt>
                <c:pt idx="17500">
                  <c:v>295</c:v>
                </c:pt>
                <c:pt idx="17501">
                  <c:v>295</c:v>
                </c:pt>
                <c:pt idx="17502">
                  <c:v>295</c:v>
                </c:pt>
                <c:pt idx="17503">
                  <c:v>295</c:v>
                </c:pt>
                <c:pt idx="17504">
                  <c:v>295</c:v>
                </c:pt>
                <c:pt idx="17505">
                  <c:v>707</c:v>
                </c:pt>
                <c:pt idx="17506">
                  <c:v>295</c:v>
                </c:pt>
                <c:pt idx="17507">
                  <c:v>295</c:v>
                </c:pt>
                <c:pt idx="17508">
                  <c:v>475</c:v>
                </c:pt>
                <c:pt idx="17509">
                  <c:v>295</c:v>
                </c:pt>
                <c:pt idx="17510">
                  <c:v>295</c:v>
                </c:pt>
                <c:pt idx="17511">
                  <c:v>295</c:v>
                </c:pt>
                <c:pt idx="17512">
                  <c:v>295</c:v>
                </c:pt>
                <c:pt idx="17513">
                  <c:v>295</c:v>
                </c:pt>
                <c:pt idx="17514">
                  <c:v>295</c:v>
                </c:pt>
                <c:pt idx="17515">
                  <c:v>295</c:v>
                </c:pt>
                <c:pt idx="17516">
                  <c:v>295</c:v>
                </c:pt>
                <c:pt idx="17517">
                  <c:v>295</c:v>
                </c:pt>
                <c:pt idx="17518">
                  <c:v>295</c:v>
                </c:pt>
                <c:pt idx="17519">
                  <c:v>295</c:v>
                </c:pt>
                <c:pt idx="17520">
                  <c:v>295</c:v>
                </c:pt>
                <c:pt idx="17521">
                  <c:v>295</c:v>
                </c:pt>
                <c:pt idx="17522">
                  <c:v>293</c:v>
                </c:pt>
                <c:pt idx="17523">
                  <c:v>295</c:v>
                </c:pt>
                <c:pt idx="17524">
                  <c:v>295</c:v>
                </c:pt>
                <c:pt idx="17525">
                  <c:v>293</c:v>
                </c:pt>
                <c:pt idx="17526">
                  <c:v>293</c:v>
                </c:pt>
                <c:pt idx="17527">
                  <c:v>293</c:v>
                </c:pt>
                <c:pt idx="17528">
                  <c:v>295</c:v>
                </c:pt>
                <c:pt idx="17529">
                  <c:v>293</c:v>
                </c:pt>
                <c:pt idx="17530">
                  <c:v>295</c:v>
                </c:pt>
                <c:pt idx="17531">
                  <c:v>475</c:v>
                </c:pt>
                <c:pt idx="17532">
                  <c:v>475</c:v>
                </c:pt>
                <c:pt idx="17533">
                  <c:v>295</c:v>
                </c:pt>
                <c:pt idx="17534">
                  <c:v>293</c:v>
                </c:pt>
                <c:pt idx="17535">
                  <c:v>293</c:v>
                </c:pt>
                <c:pt idx="17536">
                  <c:v>293</c:v>
                </c:pt>
                <c:pt idx="17537">
                  <c:v>295</c:v>
                </c:pt>
                <c:pt idx="17538">
                  <c:v>290</c:v>
                </c:pt>
                <c:pt idx="17539">
                  <c:v>290</c:v>
                </c:pt>
                <c:pt idx="17540">
                  <c:v>290</c:v>
                </c:pt>
                <c:pt idx="17541">
                  <c:v>290</c:v>
                </c:pt>
                <c:pt idx="17542">
                  <c:v>290</c:v>
                </c:pt>
                <c:pt idx="17543">
                  <c:v>290</c:v>
                </c:pt>
                <c:pt idx="17544">
                  <c:v>290</c:v>
                </c:pt>
                <c:pt idx="17545">
                  <c:v>290</c:v>
                </c:pt>
                <c:pt idx="17546">
                  <c:v>475</c:v>
                </c:pt>
                <c:pt idx="17547">
                  <c:v>290</c:v>
                </c:pt>
                <c:pt idx="17548">
                  <c:v>290</c:v>
                </c:pt>
                <c:pt idx="17549">
                  <c:v>290</c:v>
                </c:pt>
                <c:pt idx="17550">
                  <c:v>290</c:v>
                </c:pt>
                <c:pt idx="17551">
                  <c:v>290</c:v>
                </c:pt>
                <c:pt idx="17552">
                  <c:v>290</c:v>
                </c:pt>
                <c:pt idx="17553">
                  <c:v>290</c:v>
                </c:pt>
                <c:pt idx="17554">
                  <c:v>290</c:v>
                </c:pt>
                <c:pt idx="17555">
                  <c:v>290</c:v>
                </c:pt>
                <c:pt idx="17556">
                  <c:v>290</c:v>
                </c:pt>
                <c:pt idx="17557">
                  <c:v>290</c:v>
                </c:pt>
                <c:pt idx="17558">
                  <c:v>470</c:v>
                </c:pt>
                <c:pt idx="17559">
                  <c:v>290</c:v>
                </c:pt>
                <c:pt idx="17560">
                  <c:v>290</c:v>
                </c:pt>
                <c:pt idx="17561">
                  <c:v>290</c:v>
                </c:pt>
                <c:pt idx="17562">
                  <c:v>290</c:v>
                </c:pt>
                <c:pt idx="17563">
                  <c:v>290</c:v>
                </c:pt>
                <c:pt idx="17564">
                  <c:v>290</c:v>
                </c:pt>
                <c:pt idx="17565">
                  <c:v>290</c:v>
                </c:pt>
                <c:pt idx="17566">
                  <c:v>290</c:v>
                </c:pt>
                <c:pt idx="17567">
                  <c:v>290</c:v>
                </c:pt>
                <c:pt idx="17568">
                  <c:v>470</c:v>
                </c:pt>
                <c:pt idx="17569">
                  <c:v>470</c:v>
                </c:pt>
                <c:pt idx="17570">
                  <c:v>470</c:v>
                </c:pt>
                <c:pt idx="17571">
                  <c:v>290</c:v>
                </c:pt>
                <c:pt idx="17572">
                  <c:v>290</c:v>
                </c:pt>
                <c:pt idx="17573">
                  <c:v>290</c:v>
                </c:pt>
                <c:pt idx="17574">
                  <c:v>290</c:v>
                </c:pt>
                <c:pt idx="17575">
                  <c:v>290</c:v>
                </c:pt>
                <c:pt idx="17576">
                  <c:v>290</c:v>
                </c:pt>
                <c:pt idx="17577">
                  <c:v>290</c:v>
                </c:pt>
                <c:pt idx="17578">
                  <c:v>290</c:v>
                </c:pt>
                <c:pt idx="17579">
                  <c:v>290</c:v>
                </c:pt>
                <c:pt idx="17580">
                  <c:v>290</c:v>
                </c:pt>
                <c:pt idx="17581">
                  <c:v>290</c:v>
                </c:pt>
                <c:pt idx="17582">
                  <c:v>465</c:v>
                </c:pt>
                <c:pt idx="17583">
                  <c:v>290</c:v>
                </c:pt>
                <c:pt idx="17584">
                  <c:v>290</c:v>
                </c:pt>
                <c:pt idx="17585">
                  <c:v>290</c:v>
                </c:pt>
                <c:pt idx="17586">
                  <c:v>290</c:v>
                </c:pt>
                <c:pt idx="17587">
                  <c:v>290</c:v>
                </c:pt>
                <c:pt idx="17588">
                  <c:v>290</c:v>
                </c:pt>
                <c:pt idx="17589">
                  <c:v>290</c:v>
                </c:pt>
                <c:pt idx="17590">
                  <c:v>290</c:v>
                </c:pt>
                <c:pt idx="17591">
                  <c:v>290</c:v>
                </c:pt>
                <c:pt idx="17592">
                  <c:v>290</c:v>
                </c:pt>
                <c:pt idx="17593">
                  <c:v>290</c:v>
                </c:pt>
                <c:pt idx="17594">
                  <c:v>290</c:v>
                </c:pt>
                <c:pt idx="17595">
                  <c:v>290</c:v>
                </c:pt>
                <c:pt idx="17596">
                  <c:v>290</c:v>
                </c:pt>
                <c:pt idx="17597">
                  <c:v>210</c:v>
                </c:pt>
                <c:pt idx="17598">
                  <c:v>210</c:v>
                </c:pt>
                <c:pt idx="17599">
                  <c:v>210</c:v>
                </c:pt>
                <c:pt idx="17600">
                  <c:v>420</c:v>
                </c:pt>
                <c:pt idx="17601">
                  <c:v>210</c:v>
                </c:pt>
                <c:pt idx="17602">
                  <c:v>210</c:v>
                </c:pt>
                <c:pt idx="17603">
                  <c:v>210</c:v>
                </c:pt>
                <c:pt idx="17604">
                  <c:v>357</c:v>
                </c:pt>
                <c:pt idx="17605">
                  <c:v>210</c:v>
                </c:pt>
                <c:pt idx="17606">
                  <c:v>210</c:v>
                </c:pt>
                <c:pt idx="17607">
                  <c:v>420</c:v>
                </c:pt>
                <c:pt idx="17608">
                  <c:v>210</c:v>
                </c:pt>
                <c:pt idx="17609">
                  <c:v>357</c:v>
                </c:pt>
                <c:pt idx="17610">
                  <c:v>210</c:v>
                </c:pt>
                <c:pt idx="17611">
                  <c:v>210</c:v>
                </c:pt>
                <c:pt idx="17612">
                  <c:v>330</c:v>
                </c:pt>
                <c:pt idx="17613">
                  <c:v>305</c:v>
                </c:pt>
                <c:pt idx="17614">
                  <c:v>210</c:v>
                </c:pt>
                <c:pt idx="17615">
                  <c:v>420</c:v>
                </c:pt>
                <c:pt idx="17616">
                  <c:v>330</c:v>
                </c:pt>
                <c:pt idx="17617">
                  <c:v>305</c:v>
                </c:pt>
                <c:pt idx="17618">
                  <c:v>210</c:v>
                </c:pt>
                <c:pt idx="17619">
                  <c:v>420</c:v>
                </c:pt>
                <c:pt idx="17620">
                  <c:v>330</c:v>
                </c:pt>
                <c:pt idx="17621">
                  <c:v>235</c:v>
                </c:pt>
                <c:pt idx="17622">
                  <c:v>210</c:v>
                </c:pt>
                <c:pt idx="17623">
                  <c:v>330</c:v>
                </c:pt>
                <c:pt idx="17624">
                  <c:v>235</c:v>
                </c:pt>
                <c:pt idx="17625">
                  <c:v>210</c:v>
                </c:pt>
                <c:pt idx="17626">
                  <c:v>235</c:v>
                </c:pt>
                <c:pt idx="17627">
                  <c:v>235</c:v>
                </c:pt>
                <c:pt idx="17628">
                  <c:v>210</c:v>
                </c:pt>
                <c:pt idx="17629">
                  <c:v>420</c:v>
                </c:pt>
                <c:pt idx="17630">
                  <c:v>235</c:v>
                </c:pt>
                <c:pt idx="17631">
                  <c:v>235</c:v>
                </c:pt>
                <c:pt idx="17632">
                  <c:v>210</c:v>
                </c:pt>
                <c:pt idx="17633">
                  <c:v>230</c:v>
                </c:pt>
                <c:pt idx="17634">
                  <c:v>210</c:v>
                </c:pt>
                <c:pt idx="17635">
                  <c:v>230</c:v>
                </c:pt>
                <c:pt idx="17636">
                  <c:v>195</c:v>
                </c:pt>
                <c:pt idx="17637">
                  <c:v>265</c:v>
                </c:pt>
                <c:pt idx="17638">
                  <c:v>195</c:v>
                </c:pt>
                <c:pt idx="17639">
                  <c:v>195</c:v>
                </c:pt>
                <c:pt idx="17640">
                  <c:v>265</c:v>
                </c:pt>
                <c:pt idx="17641">
                  <c:v>195</c:v>
                </c:pt>
                <c:pt idx="17642">
                  <c:v>195</c:v>
                </c:pt>
                <c:pt idx="17643">
                  <c:v>195</c:v>
                </c:pt>
                <c:pt idx="17644">
                  <c:v>195</c:v>
                </c:pt>
                <c:pt idx="17645">
                  <c:v>265</c:v>
                </c:pt>
                <c:pt idx="17646">
                  <c:v>195</c:v>
                </c:pt>
                <c:pt idx="17647">
                  <c:v>195</c:v>
                </c:pt>
                <c:pt idx="17648">
                  <c:v>195</c:v>
                </c:pt>
                <c:pt idx="17649">
                  <c:v>195</c:v>
                </c:pt>
                <c:pt idx="17650">
                  <c:v>195</c:v>
                </c:pt>
                <c:pt idx="17651">
                  <c:v>195</c:v>
                </c:pt>
                <c:pt idx="17652">
                  <c:v>265</c:v>
                </c:pt>
                <c:pt idx="17653">
                  <c:v>195</c:v>
                </c:pt>
                <c:pt idx="17654">
                  <c:v>195</c:v>
                </c:pt>
                <c:pt idx="17655">
                  <c:v>195</c:v>
                </c:pt>
                <c:pt idx="17656">
                  <c:v>195</c:v>
                </c:pt>
                <c:pt idx="17657">
                  <c:v>195</c:v>
                </c:pt>
                <c:pt idx="17658">
                  <c:v>195</c:v>
                </c:pt>
                <c:pt idx="17659">
                  <c:v>195</c:v>
                </c:pt>
                <c:pt idx="17660">
                  <c:v>195</c:v>
                </c:pt>
                <c:pt idx="17661">
                  <c:v>195</c:v>
                </c:pt>
                <c:pt idx="17662">
                  <c:v>195</c:v>
                </c:pt>
                <c:pt idx="17663">
                  <c:v>195</c:v>
                </c:pt>
                <c:pt idx="17664">
                  <c:v>195</c:v>
                </c:pt>
                <c:pt idx="17665">
                  <c:v>195</c:v>
                </c:pt>
                <c:pt idx="17666">
                  <c:v>245</c:v>
                </c:pt>
                <c:pt idx="17667">
                  <c:v>185</c:v>
                </c:pt>
                <c:pt idx="17668">
                  <c:v>185</c:v>
                </c:pt>
                <c:pt idx="17669">
                  <c:v>185</c:v>
                </c:pt>
                <c:pt idx="17670">
                  <c:v>185</c:v>
                </c:pt>
                <c:pt idx="17671">
                  <c:v>185</c:v>
                </c:pt>
                <c:pt idx="17672">
                  <c:v>185</c:v>
                </c:pt>
                <c:pt idx="17673">
                  <c:v>185</c:v>
                </c:pt>
                <c:pt idx="17674">
                  <c:v>185</c:v>
                </c:pt>
                <c:pt idx="17675">
                  <c:v>185</c:v>
                </c:pt>
                <c:pt idx="17676">
                  <c:v>185</c:v>
                </c:pt>
                <c:pt idx="17677">
                  <c:v>190</c:v>
                </c:pt>
                <c:pt idx="17678">
                  <c:v>190</c:v>
                </c:pt>
                <c:pt idx="17679">
                  <c:v>190</c:v>
                </c:pt>
                <c:pt idx="17680">
                  <c:v>190</c:v>
                </c:pt>
                <c:pt idx="17681" formatCode="0">
                  <c:v>279.56</c:v>
                </c:pt>
                <c:pt idx="17682" formatCode="0">
                  <c:v>279.56</c:v>
                </c:pt>
                <c:pt idx="17683" formatCode="0">
                  <c:v>279.56</c:v>
                </c:pt>
                <c:pt idx="17684" formatCode="0">
                  <c:v>279.56</c:v>
                </c:pt>
                <c:pt idx="17685" formatCode="0">
                  <c:v>279.56</c:v>
                </c:pt>
                <c:pt idx="17686" formatCode="0">
                  <c:v>279.56</c:v>
                </c:pt>
                <c:pt idx="17687" formatCode="0">
                  <c:v>279.56</c:v>
                </c:pt>
                <c:pt idx="17688" formatCode="0">
                  <c:v>279.56</c:v>
                </c:pt>
                <c:pt idx="17689" formatCode="0">
                  <c:v>279.56</c:v>
                </c:pt>
                <c:pt idx="17690" formatCode="0">
                  <c:v>279.56</c:v>
                </c:pt>
                <c:pt idx="17691" formatCode="0">
                  <c:v>279.56</c:v>
                </c:pt>
                <c:pt idx="17692" formatCode="0">
                  <c:v>279.56</c:v>
                </c:pt>
                <c:pt idx="17693" formatCode="0">
                  <c:v>279.56</c:v>
                </c:pt>
                <c:pt idx="17694" formatCode="0">
                  <c:v>279.56</c:v>
                </c:pt>
                <c:pt idx="17695" formatCode="0">
                  <c:v>279.56</c:v>
                </c:pt>
                <c:pt idx="17696" formatCode="0">
                  <c:v>279.56</c:v>
                </c:pt>
                <c:pt idx="17697" formatCode="0">
                  <c:v>279.56</c:v>
                </c:pt>
                <c:pt idx="17698">
                  <c:v>285</c:v>
                </c:pt>
                <c:pt idx="17699">
                  <c:v>285</c:v>
                </c:pt>
                <c:pt idx="17700">
                  <c:v>285</c:v>
                </c:pt>
                <c:pt idx="17701">
                  <c:v>285</c:v>
                </c:pt>
                <c:pt idx="17702">
                  <c:v>285</c:v>
                </c:pt>
                <c:pt idx="17703">
                  <c:v>285</c:v>
                </c:pt>
                <c:pt idx="17704">
                  <c:v>285</c:v>
                </c:pt>
                <c:pt idx="17705">
                  <c:v>285</c:v>
                </c:pt>
                <c:pt idx="17706">
                  <c:v>285</c:v>
                </c:pt>
                <c:pt idx="17707">
                  <c:v>285</c:v>
                </c:pt>
                <c:pt idx="17708">
                  <c:v>285</c:v>
                </c:pt>
                <c:pt idx="17709">
                  <c:v>285</c:v>
                </c:pt>
                <c:pt idx="17710">
                  <c:v>285</c:v>
                </c:pt>
                <c:pt idx="17711">
                  <c:v>285</c:v>
                </c:pt>
                <c:pt idx="17712">
                  <c:v>285</c:v>
                </c:pt>
                <c:pt idx="17713">
                  <c:v>285</c:v>
                </c:pt>
                <c:pt idx="17714">
                  <c:v>285</c:v>
                </c:pt>
                <c:pt idx="17715">
                  <c:v>285</c:v>
                </c:pt>
                <c:pt idx="17716">
                  <c:v>285</c:v>
                </c:pt>
                <c:pt idx="17717">
                  <c:v>285</c:v>
                </c:pt>
                <c:pt idx="17718">
                  <c:v>285</c:v>
                </c:pt>
                <c:pt idx="17719">
                  <c:v>285</c:v>
                </c:pt>
                <c:pt idx="17720">
                  <c:v>285</c:v>
                </c:pt>
                <c:pt idx="17721">
                  <c:v>285</c:v>
                </c:pt>
                <c:pt idx="17722">
                  <c:v>285</c:v>
                </c:pt>
                <c:pt idx="17723">
                  <c:v>285</c:v>
                </c:pt>
                <c:pt idx="17724">
                  <c:v>285</c:v>
                </c:pt>
                <c:pt idx="17725">
                  <c:v>285</c:v>
                </c:pt>
                <c:pt idx="17726">
                  <c:v>285</c:v>
                </c:pt>
                <c:pt idx="17727">
                  <c:v>285</c:v>
                </c:pt>
                <c:pt idx="17728">
                  <c:v>285</c:v>
                </c:pt>
                <c:pt idx="17729">
                  <c:v>285</c:v>
                </c:pt>
                <c:pt idx="17730">
                  <c:v>285</c:v>
                </c:pt>
                <c:pt idx="17731">
                  <c:v>285</c:v>
                </c:pt>
                <c:pt idx="17732">
                  <c:v>285</c:v>
                </c:pt>
                <c:pt idx="17733">
                  <c:v>285</c:v>
                </c:pt>
                <c:pt idx="17734">
                  <c:v>285</c:v>
                </c:pt>
                <c:pt idx="17735">
                  <c:v>285</c:v>
                </c:pt>
                <c:pt idx="17736">
                  <c:v>285</c:v>
                </c:pt>
                <c:pt idx="17737">
                  <c:v>285</c:v>
                </c:pt>
                <c:pt idx="17738">
                  <c:v>285</c:v>
                </c:pt>
                <c:pt idx="17739">
                  <c:v>285</c:v>
                </c:pt>
                <c:pt idx="17740">
                  <c:v>285</c:v>
                </c:pt>
                <c:pt idx="17741">
                  <c:v>285</c:v>
                </c:pt>
                <c:pt idx="17742">
                  <c:v>285</c:v>
                </c:pt>
                <c:pt idx="17743">
                  <c:v>285</c:v>
                </c:pt>
                <c:pt idx="17744">
                  <c:v>285</c:v>
                </c:pt>
                <c:pt idx="17745">
                  <c:v>285</c:v>
                </c:pt>
                <c:pt idx="17746">
                  <c:v>285</c:v>
                </c:pt>
                <c:pt idx="17747">
                  <c:v>285</c:v>
                </c:pt>
                <c:pt idx="17748">
                  <c:v>285</c:v>
                </c:pt>
                <c:pt idx="17749">
                  <c:v>285</c:v>
                </c:pt>
                <c:pt idx="17750">
                  <c:v>285</c:v>
                </c:pt>
                <c:pt idx="17751">
                  <c:v>285</c:v>
                </c:pt>
                <c:pt idx="17752">
                  <c:v>285</c:v>
                </c:pt>
                <c:pt idx="17753">
                  <c:v>285</c:v>
                </c:pt>
                <c:pt idx="17754">
                  <c:v>285</c:v>
                </c:pt>
                <c:pt idx="17755">
                  <c:v>285</c:v>
                </c:pt>
                <c:pt idx="17756">
                  <c:v>285</c:v>
                </c:pt>
                <c:pt idx="17757">
                  <c:v>285</c:v>
                </c:pt>
                <c:pt idx="17758">
                  <c:v>285</c:v>
                </c:pt>
                <c:pt idx="17759">
                  <c:v>285</c:v>
                </c:pt>
                <c:pt idx="17760">
                  <c:v>285</c:v>
                </c:pt>
                <c:pt idx="17761">
                  <c:v>285</c:v>
                </c:pt>
                <c:pt idx="17762">
                  <c:v>285</c:v>
                </c:pt>
                <c:pt idx="17763">
                  <c:v>285</c:v>
                </c:pt>
                <c:pt idx="17764">
                  <c:v>285</c:v>
                </c:pt>
                <c:pt idx="17765">
                  <c:v>285</c:v>
                </c:pt>
                <c:pt idx="17766">
                  <c:v>285</c:v>
                </c:pt>
                <c:pt idx="17767">
                  <c:v>285</c:v>
                </c:pt>
                <c:pt idx="17768">
                  <c:v>285</c:v>
                </c:pt>
                <c:pt idx="17769">
                  <c:v>285</c:v>
                </c:pt>
                <c:pt idx="17770">
                  <c:v>285</c:v>
                </c:pt>
                <c:pt idx="17771">
                  <c:v>285</c:v>
                </c:pt>
                <c:pt idx="17772">
                  <c:v>285</c:v>
                </c:pt>
                <c:pt idx="17773">
                  <c:v>285</c:v>
                </c:pt>
                <c:pt idx="17774">
                  <c:v>285</c:v>
                </c:pt>
                <c:pt idx="17775">
                  <c:v>285</c:v>
                </c:pt>
                <c:pt idx="17776">
                  <c:v>285</c:v>
                </c:pt>
                <c:pt idx="17777">
                  <c:v>285</c:v>
                </c:pt>
                <c:pt idx="17778">
                  <c:v>285</c:v>
                </c:pt>
                <c:pt idx="17779">
                  <c:v>285</c:v>
                </c:pt>
                <c:pt idx="17780">
                  <c:v>285</c:v>
                </c:pt>
                <c:pt idx="17781">
                  <c:v>285</c:v>
                </c:pt>
                <c:pt idx="17782">
                  <c:v>285</c:v>
                </c:pt>
                <c:pt idx="17783">
                  <c:v>285</c:v>
                </c:pt>
                <c:pt idx="17784">
                  <c:v>285</c:v>
                </c:pt>
                <c:pt idx="17785">
                  <c:v>285</c:v>
                </c:pt>
                <c:pt idx="17786">
                  <c:v>285</c:v>
                </c:pt>
                <c:pt idx="17787">
                  <c:v>285</c:v>
                </c:pt>
                <c:pt idx="17788">
                  <c:v>285</c:v>
                </c:pt>
                <c:pt idx="17789">
                  <c:v>285</c:v>
                </c:pt>
                <c:pt idx="17790">
                  <c:v>285</c:v>
                </c:pt>
                <c:pt idx="17791">
                  <c:v>285</c:v>
                </c:pt>
                <c:pt idx="17792">
                  <c:v>285</c:v>
                </c:pt>
                <c:pt idx="17793">
                  <c:v>285</c:v>
                </c:pt>
                <c:pt idx="17794">
                  <c:v>285</c:v>
                </c:pt>
                <c:pt idx="17795">
                  <c:v>202</c:v>
                </c:pt>
                <c:pt idx="17796">
                  <c:v>205</c:v>
                </c:pt>
                <c:pt idx="17797">
                  <c:v>205</c:v>
                </c:pt>
                <c:pt idx="17798">
                  <c:v>205</c:v>
                </c:pt>
                <c:pt idx="17799">
                  <c:v>205</c:v>
                </c:pt>
                <c:pt idx="17800">
                  <c:v>205</c:v>
                </c:pt>
                <c:pt idx="17801">
                  <c:v>205</c:v>
                </c:pt>
                <c:pt idx="17802">
                  <c:v>202</c:v>
                </c:pt>
                <c:pt idx="17803">
                  <c:v>202</c:v>
                </c:pt>
                <c:pt idx="17804">
                  <c:v>202</c:v>
                </c:pt>
                <c:pt idx="17805">
                  <c:v>202</c:v>
                </c:pt>
                <c:pt idx="17806">
                  <c:v>202</c:v>
                </c:pt>
                <c:pt idx="17807">
                  <c:v>205</c:v>
                </c:pt>
                <c:pt idx="17808">
                  <c:v>205</c:v>
                </c:pt>
                <c:pt idx="17809">
                  <c:v>205</c:v>
                </c:pt>
                <c:pt idx="17810">
                  <c:v>205</c:v>
                </c:pt>
                <c:pt idx="17811">
                  <c:v>205</c:v>
                </c:pt>
                <c:pt idx="17812">
                  <c:v>205</c:v>
                </c:pt>
                <c:pt idx="17813">
                  <c:v>205</c:v>
                </c:pt>
                <c:pt idx="17814">
                  <c:v>205</c:v>
                </c:pt>
                <c:pt idx="17815">
                  <c:v>202</c:v>
                </c:pt>
                <c:pt idx="17816">
                  <c:v>202</c:v>
                </c:pt>
                <c:pt idx="17817">
                  <c:v>202</c:v>
                </c:pt>
                <c:pt idx="17818">
                  <c:v>202</c:v>
                </c:pt>
                <c:pt idx="17819">
                  <c:v>202</c:v>
                </c:pt>
                <c:pt idx="17820">
                  <c:v>202</c:v>
                </c:pt>
                <c:pt idx="17821">
                  <c:v>202</c:v>
                </c:pt>
                <c:pt idx="17822">
                  <c:v>202</c:v>
                </c:pt>
                <c:pt idx="17823">
                  <c:v>202</c:v>
                </c:pt>
                <c:pt idx="17824">
                  <c:v>202</c:v>
                </c:pt>
                <c:pt idx="17825">
                  <c:v>202</c:v>
                </c:pt>
                <c:pt idx="17826">
                  <c:v>202</c:v>
                </c:pt>
                <c:pt idx="17827">
                  <c:v>202</c:v>
                </c:pt>
                <c:pt idx="17828">
                  <c:v>202</c:v>
                </c:pt>
                <c:pt idx="17829">
                  <c:v>202</c:v>
                </c:pt>
                <c:pt idx="17830">
                  <c:v>202</c:v>
                </c:pt>
                <c:pt idx="17831">
                  <c:v>202</c:v>
                </c:pt>
                <c:pt idx="17832">
                  <c:v>202</c:v>
                </c:pt>
                <c:pt idx="17833">
                  <c:v>202</c:v>
                </c:pt>
                <c:pt idx="17834">
                  <c:v>202</c:v>
                </c:pt>
                <c:pt idx="17835">
                  <c:v>202</c:v>
                </c:pt>
                <c:pt idx="17836">
                  <c:v>202</c:v>
                </c:pt>
                <c:pt idx="17837">
                  <c:v>205</c:v>
                </c:pt>
                <c:pt idx="17838">
                  <c:v>205</c:v>
                </c:pt>
                <c:pt idx="17839">
                  <c:v>205</c:v>
                </c:pt>
                <c:pt idx="17840">
                  <c:v>205</c:v>
                </c:pt>
                <c:pt idx="17841">
                  <c:v>205</c:v>
                </c:pt>
                <c:pt idx="17842">
                  <c:v>205</c:v>
                </c:pt>
                <c:pt idx="17843">
                  <c:v>205</c:v>
                </c:pt>
                <c:pt idx="17844">
                  <c:v>205</c:v>
                </c:pt>
                <c:pt idx="17845">
                  <c:v>190</c:v>
                </c:pt>
                <c:pt idx="17846">
                  <c:v>190</c:v>
                </c:pt>
                <c:pt idx="17847">
                  <c:v>190</c:v>
                </c:pt>
                <c:pt idx="17848">
                  <c:v>190</c:v>
                </c:pt>
                <c:pt idx="17849">
                  <c:v>190</c:v>
                </c:pt>
                <c:pt idx="17850">
                  <c:v>190</c:v>
                </c:pt>
                <c:pt idx="17851">
                  <c:v>147</c:v>
                </c:pt>
                <c:pt idx="17852">
                  <c:v>190</c:v>
                </c:pt>
                <c:pt idx="17853">
                  <c:v>190</c:v>
                </c:pt>
                <c:pt idx="17854">
                  <c:v>190</c:v>
                </c:pt>
                <c:pt idx="17855">
                  <c:v>147</c:v>
                </c:pt>
                <c:pt idx="17856">
                  <c:v>190</c:v>
                </c:pt>
                <c:pt idx="17857">
                  <c:v>190</c:v>
                </c:pt>
                <c:pt idx="17858">
                  <c:v>190</c:v>
                </c:pt>
                <c:pt idx="17859">
                  <c:v>190</c:v>
                </c:pt>
                <c:pt idx="17860">
                  <c:v>190</c:v>
                </c:pt>
                <c:pt idx="17861">
                  <c:v>190</c:v>
                </c:pt>
                <c:pt idx="17862">
                  <c:v>147</c:v>
                </c:pt>
                <c:pt idx="17863">
                  <c:v>190</c:v>
                </c:pt>
                <c:pt idx="17864">
                  <c:v>190</c:v>
                </c:pt>
                <c:pt idx="17865">
                  <c:v>210</c:v>
                </c:pt>
                <c:pt idx="17866">
                  <c:v>210</c:v>
                </c:pt>
                <c:pt idx="17867">
                  <c:v>210</c:v>
                </c:pt>
                <c:pt idx="17868">
                  <c:v>150</c:v>
                </c:pt>
                <c:pt idx="17869">
                  <c:v>210</c:v>
                </c:pt>
                <c:pt idx="17870">
                  <c:v>190</c:v>
                </c:pt>
                <c:pt idx="17871">
                  <c:v>190</c:v>
                </c:pt>
                <c:pt idx="17872">
                  <c:v>190</c:v>
                </c:pt>
                <c:pt idx="17873">
                  <c:v>120</c:v>
                </c:pt>
                <c:pt idx="17874">
                  <c:v>181</c:v>
                </c:pt>
                <c:pt idx="17875">
                  <c:v>181</c:v>
                </c:pt>
                <c:pt idx="17876">
                  <c:v>120</c:v>
                </c:pt>
                <c:pt idx="17877">
                  <c:v>181</c:v>
                </c:pt>
                <c:pt idx="17878">
                  <c:v>181</c:v>
                </c:pt>
                <c:pt idx="17879">
                  <c:v>120</c:v>
                </c:pt>
                <c:pt idx="17880">
                  <c:v>181</c:v>
                </c:pt>
                <c:pt idx="17881">
                  <c:v>181</c:v>
                </c:pt>
                <c:pt idx="17882">
                  <c:v>120</c:v>
                </c:pt>
                <c:pt idx="17883">
                  <c:v>181</c:v>
                </c:pt>
                <c:pt idx="17884">
                  <c:v>181</c:v>
                </c:pt>
                <c:pt idx="17885">
                  <c:v>120</c:v>
                </c:pt>
                <c:pt idx="17886">
                  <c:v>181</c:v>
                </c:pt>
                <c:pt idx="17887">
                  <c:v>181</c:v>
                </c:pt>
                <c:pt idx="17888">
                  <c:v>120</c:v>
                </c:pt>
                <c:pt idx="17889" formatCode="0">
                  <c:v>223.07692307692307</c:v>
                </c:pt>
                <c:pt idx="17890" formatCode="0">
                  <c:v>223.07692307692307</c:v>
                </c:pt>
                <c:pt idx="17891" formatCode="0">
                  <c:v>223.07692307692307</c:v>
                </c:pt>
                <c:pt idx="17892" formatCode="0">
                  <c:v>223.07692307692307</c:v>
                </c:pt>
                <c:pt idx="17893" formatCode="0">
                  <c:v>223.07692307692307</c:v>
                </c:pt>
                <c:pt idx="17894" formatCode="0">
                  <c:v>223.07692307692307</c:v>
                </c:pt>
                <c:pt idx="17895" formatCode="0">
                  <c:v>223.07692307692307</c:v>
                </c:pt>
                <c:pt idx="17896" formatCode="0">
                  <c:v>223.07692307692307</c:v>
                </c:pt>
                <c:pt idx="17897" formatCode="0">
                  <c:v>223.07692307692307</c:v>
                </c:pt>
                <c:pt idx="17898" formatCode="0">
                  <c:v>223.07692307692307</c:v>
                </c:pt>
                <c:pt idx="17899" formatCode="0">
                  <c:v>223.07692307692307</c:v>
                </c:pt>
                <c:pt idx="17900" formatCode="0">
                  <c:v>223.07692307692307</c:v>
                </c:pt>
                <c:pt idx="17901" formatCode="0">
                  <c:v>223.07692307692307</c:v>
                </c:pt>
                <c:pt idx="17902" formatCode="0">
                  <c:v>223.07692307692307</c:v>
                </c:pt>
                <c:pt idx="17903" formatCode="0">
                  <c:v>223.07692307692307</c:v>
                </c:pt>
                <c:pt idx="17904" formatCode="0">
                  <c:v>223.07692307692307</c:v>
                </c:pt>
                <c:pt idx="17905" formatCode="0">
                  <c:v>223.07692307692307</c:v>
                </c:pt>
                <c:pt idx="17906" formatCode="0">
                  <c:v>223.07692307692307</c:v>
                </c:pt>
                <c:pt idx="17907" formatCode="0">
                  <c:v>223.07692307692307</c:v>
                </c:pt>
                <c:pt idx="17908" formatCode="0">
                  <c:v>223.07692307692307</c:v>
                </c:pt>
                <c:pt idx="17909" formatCode="0">
                  <c:v>223.07692307692307</c:v>
                </c:pt>
                <c:pt idx="17910" formatCode="0">
                  <c:v>223.07692307692307</c:v>
                </c:pt>
                <c:pt idx="17911" formatCode="0">
                  <c:v>223.07692307692307</c:v>
                </c:pt>
                <c:pt idx="17912" formatCode="0">
                  <c:v>223.07692307692307</c:v>
                </c:pt>
                <c:pt idx="17913" formatCode="0">
                  <c:v>223.07692307692307</c:v>
                </c:pt>
                <c:pt idx="17914" formatCode="0">
                  <c:v>223.07692307692307</c:v>
                </c:pt>
                <c:pt idx="17915">
                  <c:v>180</c:v>
                </c:pt>
                <c:pt idx="17916">
                  <c:v>180</c:v>
                </c:pt>
                <c:pt idx="17917">
                  <c:v>180</c:v>
                </c:pt>
                <c:pt idx="17918">
                  <c:v>180</c:v>
                </c:pt>
                <c:pt idx="17919">
                  <c:v>180</c:v>
                </c:pt>
                <c:pt idx="17920">
                  <c:v>180</c:v>
                </c:pt>
                <c:pt idx="17921">
                  <c:v>180</c:v>
                </c:pt>
                <c:pt idx="17922">
                  <c:v>180</c:v>
                </c:pt>
                <c:pt idx="17923">
                  <c:v>180</c:v>
                </c:pt>
                <c:pt idx="17924">
                  <c:v>180</c:v>
                </c:pt>
                <c:pt idx="17925">
                  <c:v>180</c:v>
                </c:pt>
                <c:pt idx="17926">
                  <c:v>180</c:v>
                </c:pt>
                <c:pt idx="17927">
                  <c:v>180</c:v>
                </c:pt>
                <c:pt idx="17928">
                  <c:v>180</c:v>
                </c:pt>
                <c:pt idx="17929">
                  <c:v>180</c:v>
                </c:pt>
                <c:pt idx="17930">
                  <c:v>180</c:v>
                </c:pt>
                <c:pt idx="17931">
                  <c:v>180</c:v>
                </c:pt>
                <c:pt idx="17932">
                  <c:v>180</c:v>
                </c:pt>
                <c:pt idx="17933">
                  <c:v>180</c:v>
                </c:pt>
                <c:pt idx="17934">
                  <c:v>180</c:v>
                </c:pt>
                <c:pt idx="17935">
                  <c:v>180</c:v>
                </c:pt>
                <c:pt idx="17936">
                  <c:v>172</c:v>
                </c:pt>
                <c:pt idx="17937">
                  <c:v>158</c:v>
                </c:pt>
                <c:pt idx="17938">
                  <c:v>158</c:v>
                </c:pt>
                <c:pt idx="17939">
                  <c:v>158</c:v>
                </c:pt>
                <c:pt idx="17940">
                  <c:v>158</c:v>
                </c:pt>
                <c:pt idx="17941">
                  <c:v>172</c:v>
                </c:pt>
                <c:pt idx="17942">
                  <c:v>172</c:v>
                </c:pt>
                <c:pt idx="17943">
                  <c:v>172</c:v>
                </c:pt>
                <c:pt idx="17944">
                  <c:v>172</c:v>
                </c:pt>
                <c:pt idx="17945">
                  <c:v>172</c:v>
                </c:pt>
                <c:pt idx="17946">
                  <c:v>172</c:v>
                </c:pt>
                <c:pt idx="17947">
                  <c:v>158</c:v>
                </c:pt>
                <c:pt idx="17948">
                  <c:v>172</c:v>
                </c:pt>
                <c:pt idx="17949">
                  <c:v>158</c:v>
                </c:pt>
                <c:pt idx="17950">
                  <c:v>158</c:v>
                </c:pt>
                <c:pt idx="17951">
                  <c:v>158</c:v>
                </c:pt>
                <c:pt idx="17952">
                  <c:v>172</c:v>
                </c:pt>
                <c:pt idx="17953">
                  <c:v>172</c:v>
                </c:pt>
                <c:pt idx="17954">
                  <c:v>172</c:v>
                </c:pt>
                <c:pt idx="17955">
                  <c:v>172</c:v>
                </c:pt>
                <c:pt idx="17956">
                  <c:v>172</c:v>
                </c:pt>
                <c:pt idx="17957">
                  <c:v>158</c:v>
                </c:pt>
                <c:pt idx="17958">
                  <c:v>172</c:v>
                </c:pt>
                <c:pt idx="17959">
                  <c:v>158</c:v>
                </c:pt>
                <c:pt idx="17960">
                  <c:v>158</c:v>
                </c:pt>
                <c:pt idx="17961">
                  <c:v>158</c:v>
                </c:pt>
                <c:pt idx="17962">
                  <c:v>172</c:v>
                </c:pt>
                <c:pt idx="17963">
                  <c:v>172</c:v>
                </c:pt>
                <c:pt idx="17964">
                  <c:v>172</c:v>
                </c:pt>
                <c:pt idx="17965">
                  <c:v>158</c:v>
                </c:pt>
                <c:pt idx="17966">
                  <c:v>172</c:v>
                </c:pt>
                <c:pt idx="17967">
                  <c:v>158</c:v>
                </c:pt>
                <c:pt idx="17968">
                  <c:v>172</c:v>
                </c:pt>
                <c:pt idx="17969">
                  <c:v>172</c:v>
                </c:pt>
                <c:pt idx="17970">
                  <c:v>172</c:v>
                </c:pt>
                <c:pt idx="17971">
                  <c:v>158</c:v>
                </c:pt>
                <c:pt idx="17972">
                  <c:v>172</c:v>
                </c:pt>
                <c:pt idx="17973">
                  <c:v>158</c:v>
                </c:pt>
                <c:pt idx="17974">
                  <c:v>172</c:v>
                </c:pt>
                <c:pt idx="17975">
                  <c:v>172</c:v>
                </c:pt>
                <c:pt idx="17976">
                  <c:v>172</c:v>
                </c:pt>
                <c:pt idx="17977">
                  <c:v>172</c:v>
                </c:pt>
                <c:pt idx="17978">
                  <c:v>172</c:v>
                </c:pt>
                <c:pt idx="17979">
                  <c:v>172</c:v>
                </c:pt>
                <c:pt idx="17980">
                  <c:v>172</c:v>
                </c:pt>
                <c:pt idx="17981">
                  <c:v>172</c:v>
                </c:pt>
                <c:pt idx="17982">
                  <c:v>172</c:v>
                </c:pt>
                <c:pt idx="17983">
                  <c:v>172</c:v>
                </c:pt>
                <c:pt idx="17984">
                  <c:v>172</c:v>
                </c:pt>
                <c:pt idx="17985">
                  <c:v>172</c:v>
                </c:pt>
                <c:pt idx="17986">
                  <c:v>172</c:v>
                </c:pt>
                <c:pt idx="17987">
                  <c:v>172</c:v>
                </c:pt>
                <c:pt idx="17988">
                  <c:v>172</c:v>
                </c:pt>
                <c:pt idx="17989">
                  <c:v>172</c:v>
                </c:pt>
                <c:pt idx="17990">
                  <c:v>172</c:v>
                </c:pt>
                <c:pt idx="17991">
                  <c:v>172</c:v>
                </c:pt>
                <c:pt idx="17992">
                  <c:v>172</c:v>
                </c:pt>
                <c:pt idx="17993">
                  <c:v>172</c:v>
                </c:pt>
                <c:pt idx="17994">
                  <c:v>172</c:v>
                </c:pt>
                <c:pt idx="17995">
                  <c:v>172</c:v>
                </c:pt>
                <c:pt idx="17996">
                  <c:v>172</c:v>
                </c:pt>
                <c:pt idx="17997">
                  <c:v>172</c:v>
                </c:pt>
                <c:pt idx="17998">
                  <c:v>172</c:v>
                </c:pt>
                <c:pt idx="17999">
                  <c:v>172</c:v>
                </c:pt>
                <c:pt idx="18000">
                  <c:v>172</c:v>
                </c:pt>
                <c:pt idx="18001">
                  <c:v>172</c:v>
                </c:pt>
                <c:pt idx="18002">
                  <c:v>285</c:v>
                </c:pt>
                <c:pt idx="18003">
                  <c:v>285</c:v>
                </c:pt>
                <c:pt idx="18004">
                  <c:v>285</c:v>
                </c:pt>
                <c:pt idx="18005">
                  <c:v>285</c:v>
                </c:pt>
                <c:pt idx="18006">
                  <c:v>285</c:v>
                </c:pt>
                <c:pt idx="18007">
                  <c:v>285</c:v>
                </c:pt>
                <c:pt idx="18008">
                  <c:v>285</c:v>
                </c:pt>
                <c:pt idx="18009">
                  <c:v>285</c:v>
                </c:pt>
                <c:pt idx="18010">
                  <c:v>285</c:v>
                </c:pt>
                <c:pt idx="18011">
                  <c:v>285</c:v>
                </c:pt>
                <c:pt idx="18012">
                  <c:v>180</c:v>
                </c:pt>
                <c:pt idx="18013">
                  <c:v>180</c:v>
                </c:pt>
                <c:pt idx="18014">
                  <c:v>177</c:v>
                </c:pt>
                <c:pt idx="18015">
                  <c:v>180</c:v>
                </c:pt>
                <c:pt idx="18016">
                  <c:v>180</c:v>
                </c:pt>
                <c:pt idx="18017">
                  <c:v>180</c:v>
                </c:pt>
                <c:pt idx="18018">
                  <c:v>177</c:v>
                </c:pt>
                <c:pt idx="18019">
                  <c:v>180</c:v>
                </c:pt>
                <c:pt idx="18020">
                  <c:v>177</c:v>
                </c:pt>
                <c:pt idx="18021">
                  <c:v>180</c:v>
                </c:pt>
                <c:pt idx="18022">
                  <c:v>160</c:v>
                </c:pt>
                <c:pt idx="18023">
                  <c:v>160</c:v>
                </c:pt>
                <c:pt idx="18024">
                  <c:v>180</c:v>
                </c:pt>
                <c:pt idx="18025">
                  <c:v>160</c:v>
                </c:pt>
                <c:pt idx="18026">
                  <c:v>160</c:v>
                </c:pt>
                <c:pt idx="18027">
                  <c:v>180</c:v>
                </c:pt>
                <c:pt idx="18028">
                  <c:v>180</c:v>
                </c:pt>
                <c:pt idx="18029">
                  <c:v>160</c:v>
                </c:pt>
                <c:pt idx="18030">
                  <c:v>180</c:v>
                </c:pt>
                <c:pt idx="18031">
                  <c:v>160</c:v>
                </c:pt>
                <c:pt idx="18032">
                  <c:v>160</c:v>
                </c:pt>
                <c:pt idx="18033">
                  <c:v>160</c:v>
                </c:pt>
                <c:pt idx="18034">
                  <c:v>180</c:v>
                </c:pt>
                <c:pt idx="18035">
                  <c:v>160</c:v>
                </c:pt>
                <c:pt idx="18036">
                  <c:v>160</c:v>
                </c:pt>
                <c:pt idx="18037">
                  <c:v>180</c:v>
                </c:pt>
                <c:pt idx="18038">
                  <c:v>160</c:v>
                </c:pt>
                <c:pt idx="18039">
                  <c:v>180</c:v>
                </c:pt>
                <c:pt idx="18040">
                  <c:v>160</c:v>
                </c:pt>
                <c:pt idx="18041">
                  <c:v>180</c:v>
                </c:pt>
                <c:pt idx="18042">
                  <c:v>160</c:v>
                </c:pt>
                <c:pt idx="18043">
                  <c:v>160</c:v>
                </c:pt>
                <c:pt idx="18044">
                  <c:v>180</c:v>
                </c:pt>
                <c:pt idx="18045">
                  <c:v>160</c:v>
                </c:pt>
                <c:pt idx="18046">
                  <c:v>180</c:v>
                </c:pt>
                <c:pt idx="18047">
                  <c:v>160</c:v>
                </c:pt>
                <c:pt idx="18048">
                  <c:v>180</c:v>
                </c:pt>
                <c:pt idx="18049">
                  <c:v>285</c:v>
                </c:pt>
                <c:pt idx="18050">
                  <c:v>285</c:v>
                </c:pt>
                <c:pt idx="18051">
                  <c:v>285</c:v>
                </c:pt>
                <c:pt idx="18052">
                  <c:v>285</c:v>
                </c:pt>
                <c:pt idx="18053">
                  <c:v>285</c:v>
                </c:pt>
                <c:pt idx="18054">
                  <c:v>285</c:v>
                </c:pt>
                <c:pt idx="18055">
                  <c:v>285</c:v>
                </c:pt>
                <c:pt idx="18056">
                  <c:v>285</c:v>
                </c:pt>
                <c:pt idx="18057">
                  <c:v>285</c:v>
                </c:pt>
                <c:pt idx="18058">
                  <c:v>285</c:v>
                </c:pt>
                <c:pt idx="18059">
                  <c:v>285</c:v>
                </c:pt>
                <c:pt idx="18060">
                  <c:v>290</c:v>
                </c:pt>
                <c:pt idx="18061">
                  <c:v>290</c:v>
                </c:pt>
                <c:pt idx="18062">
                  <c:v>290</c:v>
                </c:pt>
                <c:pt idx="18063">
                  <c:v>290</c:v>
                </c:pt>
                <c:pt idx="18064">
                  <c:v>185</c:v>
                </c:pt>
                <c:pt idx="18065">
                  <c:v>185</c:v>
                </c:pt>
                <c:pt idx="18066">
                  <c:v>290</c:v>
                </c:pt>
                <c:pt idx="18067">
                  <c:v>290</c:v>
                </c:pt>
                <c:pt idx="18068">
                  <c:v>290</c:v>
                </c:pt>
                <c:pt idx="18069">
                  <c:v>290</c:v>
                </c:pt>
                <c:pt idx="18070">
                  <c:v>185</c:v>
                </c:pt>
                <c:pt idx="18071">
                  <c:v>240</c:v>
                </c:pt>
                <c:pt idx="18072">
                  <c:v>290</c:v>
                </c:pt>
                <c:pt idx="18073">
                  <c:v>290</c:v>
                </c:pt>
                <c:pt idx="18074">
                  <c:v>290</c:v>
                </c:pt>
                <c:pt idx="18075">
                  <c:v>185</c:v>
                </c:pt>
                <c:pt idx="18076">
                  <c:v>185</c:v>
                </c:pt>
                <c:pt idx="18077">
                  <c:v>290</c:v>
                </c:pt>
                <c:pt idx="18078">
                  <c:v>240</c:v>
                </c:pt>
                <c:pt idx="18079">
                  <c:v>290</c:v>
                </c:pt>
                <c:pt idx="18080">
                  <c:v>290</c:v>
                </c:pt>
                <c:pt idx="18081">
                  <c:v>290</c:v>
                </c:pt>
                <c:pt idx="18082">
                  <c:v>185</c:v>
                </c:pt>
                <c:pt idx="18083">
                  <c:v>290</c:v>
                </c:pt>
                <c:pt idx="18084">
                  <c:v>240</c:v>
                </c:pt>
                <c:pt idx="18085">
                  <c:v>290</c:v>
                </c:pt>
                <c:pt idx="18086">
                  <c:v>290</c:v>
                </c:pt>
                <c:pt idx="18087">
                  <c:v>290</c:v>
                </c:pt>
                <c:pt idx="18088">
                  <c:v>290</c:v>
                </c:pt>
                <c:pt idx="18089">
                  <c:v>185</c:v>
                </c:pt>
                <c:pt idx="18090">
                  <c:v>185</c:v>
                </c:pt>
                <c:pt idx="18091">
                  <c:v>240</c:v>
                </c:pt>
                <c:pt idx="18092">
                  <c:v>240</c:v>
                </c:pt>
                <c:pt idx="18093">
                  <c:v>290</c:v>
                </c:pt>
                <c:pt idx="18094">
                  <c:v>290</c:v>
                </c:pt>
                <c:pt idx="18095">
                  <c:v>290</c:v>
                </c:pt>
                <c:pt idx="18096">
                  <c:v>290</c:v>
                </c:pt>
                <c:pt idx="18097">
                  <c:v>185</c:v>
                </c:pt>
                <c:pt idx="18098">
                  <c:v>240</c:v>
                </c:pt>
                <c:pt idx="18099">
                  <c:v>191</c:v>
                </c:pt>
                <c:pt idx="18100">
                  <c:v>290</c:v>
                </c:pt>
                <c:pt idx="18101">
                  <c:v>290</c:v>
                </c:pt>
                <c:pt idx="18102">
                  <c:v>290</c:v>
                </c:pt>
                <c:pt idx="18103">
                  <c:v>290</c:v>
                </c:pt>
                <c:pt idx="18104">
                  <c:v>191</c:v>
                </c:pt>
                <c:pt idx="18105">
                  <c:v>290</c:v>
                </c:pt>
                <c:pt idx="18106">
                  <c:v>290</c:v>
                </c:pt>
                <c:pt idx="18107">
                  <c:v>290</c:v>
                </c:pt>
                <c:pt idx="18108">
                  <c:v>290</c:v>
                </c:pt>
                <c:pt idx="18109">
                  <c:v>191</c:v>
                </c:pt>
                <c:pt idx="18110">
                  <c:v>290</c:v>
                </c:pt>
                <c:pt idx="18111">
                  <c:v>290</c:v>
                </c:pt>
                <c:pt idx="18112">
                  <c:v>290</c:v>
                </c:pt>
                <c:pt idx="18113">
                  <c:v>290</c:v>
                </c:pt>
                <c:pt idx="18114">
                  <c:v>191</c:v>
                </c:pt>
                <c:pt idx="18115">
                  <c:v>290</c:v>
                </c:pt>
                <c:pt idx="18116">
                  <c:v>290</c:v>
                </c:pt>
                <c:pt idx="18117">
                  <c:v>290</c:v>
                </c:pt>
                <c:pt idx="18118">
                  <c:v>290</c:v>
                </c:pt>
                <c:pt idx="18119">
                  <c:v>175</c:v>
                </c:pt>
                <c:pt idx="18120">
                  <c:v>276</c:v>
                </c:pt>
                <c:pt idx="18121">
                  <c:v>276</c:v>
                </c:pt>
                <c:pt idx="18122">
                  <c:v>276</c:v>
                </c:pt>
                <c:pt idx="18123">
                  <c:v>191</c:v>
                </c:pt>
                <c:pt idx="18124">
                  <c:v>191</c:v>
                </c:pt>
                <c:pt idx="18125">
                  <c:v>276</c:v>
                </c:pt>
                <c:pt idx="18126">
                  <c:v>276</c:v>
                </c:pt>
                <c:pt idx="18127">
                  <c:v>276</c:v>
                </c:pt>
                <c:pt idx="18128">
                  <c:v>191</c:v>
                </c:pt>
                <c:pt idx="18129">
                  <c:v>191</c:v>
                </c:pt>
                <c:pt idx="18130">
                  <c:v>175</c:v>
                </c:pt>
                <c:pt idx="18131">
                  <c:v>272</c:v>
                </c:pt>
                <c:pt idx="18132">
                  <c:v>272</c:v>
                </c:pt>
                <c:pt idx="18133">
                  <c:v>272</c:v>
                </c:pt>
                <c:pt idx="18134">
                  <c:v>191</c:v>
                </c:pt>
                <c:pt idx="18135">
                  <c:v>191</c:v>
                </c:pt>
                <c:pt idx="18136">
                  <c:v>272</c:v>
                </c:pt>
                <c:pt idx="18137">
                  <c:v>272</c:v>
                </c:pt>
                <c:pt idx="18138">
                  <c:v>272</c:v>
                </c:pt>
                <c:pt idx="18139">
                  <c:v>191</c:v>
                </c:pt>
                <c:pt idx="18140">
                  <c:v>191</c:v>
                </c:pt>
                <c:pt idx="18141">
                  <c:v>175</c:v>
                </c:pt>
                <c:pt idx="18142">
                  <c:v>175</c:v>
                </c:pt>
                <c:pt idx="18143">
                  <c:v>276</c:v>
                </c:pt>
                <c:pt idx="18144">
                  <c:v>276</c:v>
                </c:pt>
                <c:pt idx="18145">
                  <c:v>276</c:v>
                </c:pt>
                <c:pt idx="18146">
                  <c:v>175</c:v>
                </c:pt>
                <c:pt idx="18147">
                  <c:v>175</c:v>
                </c:pt>
                <c:pt idx="18148">
                  <c:v>276</c:v>
                </c:pt>
                <c:pt idx="18149">
                  <c:v>276</c:v>
                </c:pt>
                <c:pt idx="18150">
                  <c:v>276</c:v>
                </c:pt>
                <c:pt idx="18151">
                  <c:v>175</c:v>
                </c:pt>
                <c:pt idx="18152">
                  <c:v>175</c:v>
                </c:pt>
                <c:pt idx="18153">
                  <c:v>262</c:v>
                </c:pt>
                <c:pt idx="18154">
                  <c:v>242</c:v>
                </c:pt>
                <c:pt idx="18155">
                  <c:v>262</c:v>
                </c:pt>
                <c:pt idx="18156">
                  <c:v>242</c:v>
                </c:pt>
                <c:pt idx="18157">
                  <c:v>242</c:v>
                </c:pt>
                <c:pt idx="18158">
                  <c:v>242</c:v>
                </c:pt>
                <c:pt idx="18159">
                  <c:v>242</c:v>
                </c:pt>
                <c:pt idx="18160">
                  <c:v>262</c:v>
                </c:pt>
                <c:pt idx="18161">
                  <c:v>242</c:v>
                </c:pt>
                <c:pt idx="18162">
                  <c:v>262</c:v>
                </c:pt>
                <c:pt idx="18163">
                  <c:v>242</c:v>
                </c:pt>
                <c:pt idx="18164">
                  <c:v>262</c:v>
                </c:pt>
                <c:pt idx="18165">
                  <c:v>262</c:v>
                </c:pt>
                <c:pt idx="18166">
                  <c:v>262</c:v>
                </c:pt>
                <c:pt idx="18167">
                  <c:v>262</c:v>
                </c:pt>
                <c:pt idx="18168">
                  <c:v>262</c:v>
                </c:pt>
                <c:pt idx="18169">
                  <c:v>192</c:v>
                </c:pt>
                <c:pt idx="18170">
                  <c:v>192</c:v>
                </c:pt>
                <c:pt idx="18171">
                  <c:v>192</c:v>
                </c:pt>
                <c:pt idx="18172">
                  <c:v>192</c:v>
                </c:pt>
                <c:pt idx="18173">
                  <c:v>192</c:v>
                </c:pt>
                <c:pt idx="18174">
                  <c:v>192</c:v>
                </c:pt>
                <c:pt idx="18175">
                  <c:v>192</c:v>
                </c:pt>
                <c:pt idx="18176">
                  <c:v>192</c:v>
                </c:pt>
                <c:pt idx="18177">
                  <c:v>192</c:v>
                </c:pt>
                <c:pt idx="18178">
                  <c:v>192</c:v>
                </c:pt>
                <c:pt idx="18179">
                  <c:v>192</c:v>
                </c:pt>
                <c:pt idx="18180">
                  <c:v>192</c:v>
                </c:pt>
                <c:pt idx="18181">
                  <c:v>192</c:v>
                </c:pt>
                <c:pt idx="18182">
                  <c:v>192</c:v>
                </c:pt>
                <c:pt idx="18183">
                  <c:v>192</c:v>
                </c:pt>
                <c:pt idx="18184">
                  <c:v>192</c:v>
                </c:pt>
                <c:pt idx="18185">
                  <c:v>192</c:v>
                </c:pt>
                <c:pt idx="18186">
                  <c:v>192</c:v>
                </c:pt>
                <c:pt idx="18187">
                  <c:v>192</c:v>
                </c:pt>
                <c:pt idx="18188">
                  <c:v>192</c:v>
                </c:pt>
                <c:pt idx="18189">
                  <c:v>192</c:v>
                </c:pt>
                <c:pt idx="18190">
                  <c:v>192</c:v>
                </c:pt>
                <c:pt idx="18191">
                  <c:v>181</c:v>
                </c:pt>
                <c:pt idx="18192">
                  <c:v>240</c:v>
                </c:pt>
                <c:pt idx="18193">
                  <c:v>181</c:v>
                </c:pt>
                <c:pt idx="18194">
                  <c:v>181</c:v>
                </c:pt>
                <c:pt idx="18195">
                  <c:v>237</c:v>
                </c:pt>
                <c:pt idx="18196">
                  <c:v>181</c:v>
                </c:pt>
                <c:pt idx="18197">
                  <c:v>182</c:v>
                </c:pt>
                <c:pt idx="18198">
                  <c:v>260</c:v>
                </c:pt>
                <c:pt idx="18199">
                  <c:v>182</c:v>
                </c:pt>
                <c:pt idx="18200">
                  <c:v>182</c:v>
                </c:pt>
                <c:pt idx="18201">
                  <c:v>260</c:v>
                </c:pt>
                <c:pt idx="18202">
                  <c:v>182</c:v>
                </c:pt>
                <c:pt idx="18203">
                  <c:v>182</c:v>
                </c:pt>
                <c:pt idx="18204">
                  <c:v>260</c:v>
                </c:pt>
                <c:pt idx="18205">
                  <c:v>182</c:v>
                </c:pt>
                <c:pt idx="18206">
                  <c:v>182</c:v>
                </c:pt>
                <c:pt idx="18207">
                  <c:v>260</c:v>
                </c:pt>
                <c:pt idx="18208">
                  <c:v>182</c:v>
                </c:pt>
                <c:pt idx="18209">
                  <c:v>182</c:v>
                </c:pt>
                <c:pt idx="18210">
                  <c:v>260</c:v>
                </c:pt>
                <c:pt idx="18211">
                  <c:v>182</c:v>
                </c:pt>
                <c:pt idx="18212">
                  <c:v>182</c:v>
                </c:pt>
                <c:pt idx="18213">
                  <c:v>260</c:v>
                </c:pt>
                <c:pt idx="18214">
                  <c:v>182</c:v>
                </c:pt>
                <c:pt idx="18215">
                  <c:v>176</c:v>
                </c:pt>
                <c:pt idx="18216">
                  <c:v>260</c:v>
                </c:pt>
                <c:pt idx="18217">
                  <c:v>176</c:v>
                </c:pt>
                <c:pt idx="18218">
                  <c:v>176</c:v>
                </c:pt>
                <c:pt idx="18219">
                  <c:v>260</c:v>
                </c:pt>
                <c:pt idx="18220">
                  <c:v>176</c:v>
                </c:pt>
                <c:pt idx="18221">
                  <c:v>176</c:v>
                </c:pt>
                <c:pt idx="18222">
                  <c:v>176</c:v>
                </c:pt>
                <c:pt idx="18223">
                  <c:v>260</c:v>
                </c:pt>
                <c:pt idx="18224">
                  <c:v>176</c:v>
                </c:pt>
                <c:pt idx="18225">
                  <c:v>176</c:v>
                </c:pt>
                <c:pt idx="18226">
                  <c:v>260</c:v>
                </c:pt>
                <c:pt idx="18227">
                  <c:v>176</c:v>
                </c:pt>
                <c:pt idx="18228">
                  <c:v>176</c:v>
                </c:pt>
                <c:pt idx="18229">
                  <c:v>176</c:v>
                </c:pt>
                <c:pt idx="18230">
                  <c:v>256</c:v>
                </c:pt>
                <c:pt idx="18231">
                  <c:v>176</c:v>
                </c:pt>
                <c:pt idx="18232">
                  <c:v>176</c:v>
                </c:pt>
                <c:pt idx="18233">
                  <c:v>256</c:v>
                </c:pt>
                <c:pt idx="18234">
                  <c:v>176</c:v>
                </c:pt>
                <c:pt idx="18235">
                  <c:v>176</c:v>
                </c:pt>
                <c:pt idx="18236">
                  <c:v>140</c:v>
                </c:pt>
                <c:pt idx="18237">
                  <c:v>173</c:v>
                </c:pt>
                <c:pt idx="18238">
                  <c:v>173</c:v>
                </c:pt>
                <c:pt idx="18239">
                  <c:v>140</c:v>
                </c:pt>
                <c:pt idx="18240">
                  <c:v>173</c:v>
                </c:pt>
                <c:pt idx="18241">
                  <c:v>173</c:v>
                </c:pt>
                <c:pt idx="18242">
                  <c:v>140</c:v>
                </c:pt>
                <c:pt idx="18243">
                  <c:v>140</c:v>
                </c:pt>
                <c:pt idx="18244">
                  <c:v>173</c:v>
                </c:pt>
                <c:pt idx="18245">
                  <c:v>173</c:v>
                </c:pt>
                <c:pt idx="18246">
                  <c:v>140</c:v>
                </c:pt>
                <c:pt idx="18247">
                  <c:v>173</c:v>
                </c:pt>
                <c:pt idx="18248">
                  <c:v>173</c:v>
                </c:pt>
                <c:pt idx="18249">
                  <c:v>140</c:v>
                </c:pt>
                <c:pt idx="18250">
                  <c:v>140</c:v>
                </c:pt>
                <c:pt idx="18251">
                  <c:v>173</c:v>
                </c:pt>
                <c:pt idx="18252">
                  <c:v>173</c:v>
                </c:pt>
                <c:pt idx="18253">
                  <c:v>140</c:v>
                </c:pt>
                <c:pt idx="18254">
                  <c:v>173</c:v>
                </c:pt>
                <c:pt idx="18255">
                  <c:v>173</c:v>
                </c:pt>
                <c:pt idx="18256">
                  <c:v>140</c:v>
                </c:pt>
                <c:pt idx="18257">
                  <c:v>140</c:v>
                </c:pt>
                <c:pt idx="18258">
                  <c:v>173</c:v>
                </c:pt>
                <c:pt idx="18259">
                  <c:v>173</c:v>
                </c:pt>
                <c:pt idx="18260">
                  <c:v>140</c:v>
                </c:pt>
                <c:pt idx="18261">
                  <c:v>173</c:v>
                </c:pt>
                <c:pt idx="18262">
                  <c:v>173</c:v>
                </c:pt>
                <c:pt idx="18263">
                  <c:v>140</c:v>
                </c:pt>
                <c:pt idx="18264">
                  <c:v>140</c:v>
                </c:pt>
                <c:pt idx="18265">
                  <c:v>173</c:v>
                </c:pt>
                <c:pt idx="18266">
                  <c:v>173</c:v>
                </c:pt>
                <c:pt idx="18267">
                  <c:v>140</c:v>
                </c:pt>
                <c:pt idx="18268">
                  <c:v>140</c:v>
                </c:pt>
                <c:pt idx="18269">
                  <c:v>173</c:v>
                </c:pt>
                <c:pt idx="18270">
                  <c:v>173</c:v>
                </c:pt>
                <c:pt idx="18271">
                  <c:v>140</c:v>
                </c:pt>
                <c:pt idx="18272">
                  <c:v>173</c:v>
                </c:pt>
                <c:pt idx="18273">
                  <c:v>173</c:v>
                </c:pt>
                <c:pt idx="18274">
                  <c:v>140</c:v>
                </c:pt>
                <c:pt idx="18275">
                  <c:v>140</c:v>
                </c:pt>
                <c:pt idx="18276">
                  <c:v>173</c:v>
                </c:pt>
                <c:pt idx="18277">
                  <c:v>173</c:v>
                </c:pt>
                <c:pt idx="18278">
                  <c:v>130</c:v>
                </c:pt>
                <c:pt idx="18279">
                  <c:v>130</c:v>
                </c:pt>
                <c:pt idx="18280">
                  <c:v>130</c:v>
                </c:pt>
                <c:pt idx="18281">
                  <c:v>130</c:v>
                </c:pt>
                <c:pt idx="18282">
                  <c:v>130</c:v>
                </c:pt>
                <c:pt idx="18283">
                  <c:v>130</c:v>
                </c:pt>
                <c:pt idx="18284">
                  <c:v>130</c:v>
                </c:pt>
                <c:pt idx="18285">
                  <c:v>130</c:v>
                </c:pt>
                <c:pt idx="18286">
                  <c:v>130</c:v>
                </c:pt>
                <c:pt idx="18287">
                  <c:v>130</c:v>
                </c:pt>
                <c:pt idx="18288">
                  <c:v>130</c:v>
                </c:pt>
                <c:pt idx="18289">
                  <c:v>130</c:v>
                </c:pt>
                <c:pt idx="18290">
                  <c:v>130</c:v>
                </c:pt>
                <c:pt idx="18291">
                  <c:v>130</c:v>
                </c:pt>
                <c:pt idx="18292">
                  <c:v>130</c:v>
                </c:pt>
                <c:pt idx="18293">
                  <c:v>130</c:v>
                </c:pt>
                <c:pt idx="18294">
                  <c:v>130</c:v>
                </c:pt>
                <c:pt idx="18295">
                  <c:v>130</c:v>
                </c:pt>
                <c:pt idx="18296">
                  <c:v>130</c:v>
                </c:pt>
                <c:pt idx="18297">
                  <c:v>130</c:v>
                </c:pt>
                <c:pt idx="18298">
                  <c:v>130</c:v>
                </c:pt>
                <c:pt idx="18299">
                  <c:v>130</c:v>
                </c:pt>
                <c:pt idx="18300">
                  <c:v>130</c:v>
                </c:pt>
                <c:pt idx="18301">
                  <c:v>130</c:v>
                </c:pt>
                <c:pt idx="18302">
                  <c:v>130</c:v>
                </c:pt>
                <c:pt idx="18303">
                  <c:v>130</c:v>
                </c:pt>
                <c:pt idx="18304">
                  <c:v>130</c:v>
                </c:pt>
                <c:pt idx="18305">
                  <c:v>130</c:v>
                </c:pt>
                <c:pt idx="18306">
                  <c:v>130</c:v>
                </c:pt>
                <c:pt idx="18307">
                  <c:v>130</c:v>
                </c:pt>
                <c:pt idx="18308">
                  <c:v>130</c:v>
                </c:pt>
                <c:pt idx="18309">
                  <c:v>130</c:v>
                </c:pt>
                <c:pt idx="18310">
                  <c:v>130</c:v>
                </c:pt>
                <c:pt idx="18311">
                  <c:v>130</c:v>
                </c:pt>
                <c:pt idx="18312">
                  <c:v>130</c:v>
                </c:pt>
                <c:pt idx="18313">
                  <c:v>130</c:v>
                </c:pt>
                <c:pt idx="18314">
                  <c:v>130</c:v>
                </c:pt>
                <c:pt idx="18315">
                  <c:v>130</c:v>
                </c:pt>
                <c:pt idx="18316">
                  <c:v>130</c:v>
                </c:pt>
                <c:pt idx="18317">
                  <c:v>130</c:v>
                </c:pt>
                <c:pt idx="18318">
                  <c:v>130</c:v>
                </c:pt>
                <c:pt idx="18319">
                  <c:v>130</c:v>
                </c:pt>
                <c:pt idx="18320">
                  <c:v>130</c:v>
                </c:pt>
                <c:pt idx="18321">
                  <c:v>130</c:v>
                </c:pt>
                <c:pt idx="18322">
                  <c:v>130</c:v>
                </c:pt>
                <c:pt idx="18323">
                  <c:v>130</c:v>
                </c:pt>
                <c:pt idx="18324">
                  <c:v>130</c:v>
                </c:pt>
                <c:pt idx="18325">
                  <c:v>130</c:v>
                </c:pt>
                <c:pt idx="18326">
                  <c:v>130</c:v>
                </c:pt>
                <c:pt idx="18327">
                  <c:v>130</c:v>
                </c:pt>
                <c:pt idx="18328">
                  <c:v>130</c:v>
                </c:pt>
                <c:pt idx="18329">
                  <c:v>130</c:v>
                </c:pt>
                <c:pt idx="18330">
                  <c:v>130</c:v>
                </c:pt>
                <c:pt idx="18331">
                  <c:v>130</c:v>
                </c:pt>
                <c:pt idx="18332">
                  <c:v>130</c:v>
                </c:pt>
                <c:pt idx="18333">
                  <c:v>130</c:v>
                </c:pt>
                <c:pt idx="18334" formatCode="0">
                  <c:v>161.46153846153845</c:v>
                </c:pt>
                <c:pt idx="18335" formatCode="0">
                  <c:v>161.46153846153845</c:v>
                </c:pt>
                <c:pt idx="18336" formatCode="0">
                  <c:v>161.46153846153845</c:v>
                </c:pt>
                <c:pt idx="18337" formatCode="0">
                  <c:v>161.46153846153845</c:v>
                </c:pt>
                <c:pt idx="18338" formatCode="0">
                  <c:v>161.46153846153845</c:v>
                </c:pt>
                <c:pt idx="18339" formatCode="0">
                  <c:v>161.46153846153845</c:v>
                </c:pt>
                <c:pt idx="18340" formatCode="0">
                  <c:v>161.46153846153845</c:v>
                </c:pt>
                <c:pt idx="18341" formatCode="0">
                  <c:v>161.46153846153845</c:v>
                </c:pt>
                <c:pt idx="18342" formatCode="0">
                  <c:v>161.46153846153845</c:v>
                </c:pt>
                <c:pt idx="18343" formatCode="0">
                  <c:v>161.46153846153845</c:v>
                </c:pt>
                <c:pt idx="18344" formatCode="0">
                  <c:v>161.46153846153845</c:v>
                </c:pt>
                <c:pt idx="18345" formatCode="0">
                  <c:v>161.46153846153845</c:v>
                </c:pt>
                <c:pt idx="18346">
                  <c:v>185</c:v>
                </c:pt>
                <c:pt idx="18347">
                  <c:v>178</c:v>
                </c:pt>
                <c:pt idx="18348">
                  <c:v>245</c:v>
                </c:pt>
                <c:pt idx="18349">
                  <c:v>185</c:v>
                </c:pt>
                <c:pt idx="18350">
                  <c:v>185</c:v>
                </c:pt>
                <c:pt idx="18351">
                  <c:v>178</c:v>
                </c:pt>
                <c:pt idx="18352">
                  <c:v>245</c:v>
                </c:pt>
                <c:pt idx="18353">
                  <c:v>185</c:v>
                </c:pt>
                <c:pt idx="18354">
                  <c:v>185</c:v>
                </c:pt>
                <c:pt idx="18355">
                  <c:v>185</c:v>
                </c:pt>
                <c:pt idx="18356">
                  <c:v>245</c:v>
                </c:pt>
                <c:pt idx="18357">
                  <c:v>245</c:v>
                </c:pt>
                <c:pt idx="18358">
                  <c:v>178</c:v>
                </c:pt>
                <c:pt idx="18359">
                  <c:v>185</c:v>
                </c:pt>
                <c:pt idx="18360">
                  <c:v>192</c:v>
                </c:pt>
                <c:pt idx="18361">
                  <c:v>274</c:v>
                </c:pt>
                <c:pt idx="18362">
                  <c:v>274</c:v>
                </c:pt>
                <c:pt idx="18363">
                  <c:v>192</c:v>
                </c:pt>
                <c:pt idx="18364">
                  <c:v>192</c:v>
                </c:pt>
                <c:pt idx="18365">
                  <c:v>192</c:v>
                </c:pt>
                <c:pt idx="18366">
                  <c:v>274</c:v>
                </c:pt>
                <c:pt idx="18367">
                  <c:v>274</c:v>
                </c:pt>
                <c:pt idx="18368">
                  <c:v>192</c:v>
                </c:pt>
                <c:pt idx="18369">
                  <c:v>192</c:v>
                </c:pt>
                <c:pt idx="18370">
                  <c:v>200</c:v>
                </c:pt>
                <c:pt idx="18371">
                  <c:v>274</c:v>
                </c:pt>
                <c:pt idx="18372">
                  <c:v>274</c:v>
                </c:pt>
                <c:pt idx="18373">
                  <c:v>274</c:v>
                </c:pt>
                <c:pt idx="18374">
                  <c:v>200</c:v>
                </c:pt>
                <c:pt idx="18375">
                  <c:v>274</c:v>
                </c:pt>
                <c:pt idx="18376">
                  <c:v>200</c:v>
                </c:pt>
                <c:pt idx="18377">
                  <c:v>200</c:v>
                </c:pt>
                <c:pt idx="18378">
                  <c:v>206</c:v>
                </c:pt>
                <c:pt idx="18379">
                  <c:v>200</c:v>
                </c:pt>
                <c:pt idx="18380">
                  <c:v>274</c:v>
                </c:pt>
                <c:pt idx="18381">
                  <c:v>274</c:v>
                </c:pt>
                <c:pt idx="18382">
                  <c:v>200</c:v>
                </c:pt>
                <c:pt idx="18383">
                  <c:v>200</c:v>
                </c:pt>
                <c:pt idx="18384">
                  <c:v>206</c:v>
                </c:pt>
                <c:pt idx="18385">
                  <c:v>200</c:v>
                </c:pt>
                <c:pt idx="18386">
                  <c:v>274</c:v>
                </c:pt>
                <c:pt idx="18387">
                  <c:v>175</c:v>
                </c:pt>
                <c:pt idx="18388">
                  <c:v>194</c:v>
                </c:pt>
                <c:pt idx="18389">
                  <c:v>194</c:v>
                </c:pt>
                <c:pt idx="18390">
                  <c:v>175</c:v>
                </c:pt>
                <c:pt idx="18391">
                  <c:v>175</c:v>
                </c:pt>
                <c:pt idx="18392">
                  <c:v>175</c:v>
                </c:pt>
                <c:pt idx="18393">
                  <c:v>175</c:v>
                </c:pt>
                <c:pt idx="18394">
                  <c:v>194</c:v>
                </c:pt>
                <c:pt idx="18395">
                  <c:v>194</c:v>
                </c:pt>
                <c:pt idx="18396">
                  <c:v>175</c:v>
                </c:pt>
                <c:pt idx="18397">
                  <c:v>175</c:v>
                </c:pt>
                <c:pt idx="18398">
                  <c:v>175</c:v>
                </c:pt>
                <c:pt idx="18399">
                  <c:v>162</c:v>
                </c:pt>
                <c:pt idx="18400">
                  <c:v>185</c:v>
                </c:pt>
                <c:pt idx="18401">
                  <c:v>185</c:v>
                </c:pt>
                <c:pt idx="18402">
                  <c:v>162</c:v>
                </c:pt>
                <c:pt idx="18403">
                  <c:v>162</c:v>
                </c:pt>
                <c:pt idx="18404">
                  <c:v>162</c:v>
                </c:pt>
                <c:pt idx="18405">
                  <c:v>185</c:v>
                </c:pt>
                <c:pt idx="18406">
                  <c:v>185</c:v>
                </c:pt>
                <c:pt idx="18407">
                  <c:v>162</c:v>
                </c:pt>
                <c:pt idx="18408">
                  <c:v>162</c:v>
                </c:pt>
                <c:pt idx="18409">
                  <c:v>161</c:v>
                </c:pt>
                <c:pt idx="18410">
                  <c:v>138</c:v>
                </c:pt>
                <c:pt idx="18411">
                  <c:v>170</c:v>
                </c:pt>
                <c:pt idx="18412">
                  <c:v>170</c:v>
                </c:pt>
                <c:pt idx="18413">
                  <c:v>138</c:v>
                </c:pt>
                <c:pt idx="18414">
                  <c:v>138</c:v>
                </c:pt>
                <c:pt idx="18415">
                  <c:v>161</c:v>
                </c:pt>
                <c:pt idx="18416">
                  <c:v>185</c:v>
                </c:pt>
                <c:pt idx="18417">
                  <c:v>185</c:v>
                </c:pt>
                <c:pt idx="18418">
                  <c:v>161</c:v>
                </c:pt>
                <c:pt idx="18419">
                  <c:v>138</c:v>
                </c:pt>
                <c:pt idx="18420">
                  <c:v>138</c:v>
                </c:pt>
                <c:pt idx="18421">
                  <c:v>170</c:v>
                </c:pt>
                <c:pt idx="18422">
                  <c:v>170</c:v>
                </c:pt>
                <c:pt idx="18423">
                  <c:v>138</c:v>
                </c:pt>
                <c:pt idx="18424">
                  <c:v>138</c:v>
                </c:pt>
                <c:pt idx="18425">
                  <c:v>138</c:v>
                </c:pt>
                <c:pt idx="18426">
                  <c:v>170</c:v>
                </c:pt>
                <c:pt idx="18427">
                  <c:v>170</c:v>
                </c:pt>
                <c:pt idx="18428">
                  <c:v>138</c:v>
                </c:pt>
                <c:pt idx="18429">
                  <c:v>138</c:v>
                </c:pt>
                <c:pt idx="18430">
                  <c:v>170</c:v>
                </c:pt>
                <c:pt idx="18431">
                  <c:v>138</c:v>
                </c:pt>
                <c:pt idx="18432">
                  <c:v>138</c:v>
                </c:pt>
                <c:pt idx="18433">
                  <c:v>170</c:v>
                </c:pt>
                <c:pt idx="18434">
                  <c:v>149</c:v>
                </c:pt>
                <c:pt idx="18435">
                  <c:v>149</c:v>
                </c:pt>
                <c:pt idx="18436">
                  <c:v>149</c:v>
                </c:pt>
                <c:pt idx="18437">
                  <c:v>178</c:v>
                </c:pt>
                <c:pt idx="18438">
                  <c:v>178</c:v>
                </c:pt>
                <c:pt idx="18439">
                  <c:v>149</c:v>
                </c:pt>
                <c:pt idx="18440">
                  <c:v>149</c:v>
                </c:pt>
                <c:pt idx="18441">
                  <c:v>149</c:v>
                </c:pt>
                <c:pt idx="18442">
                  <c:v>149</c:v>
                </c:pt>
                <c:pt idx="18443">
                  <c:v>170</c:v>
                </c:pt>
                <c:pt idx="18444">
                  <c:v>170</c:v>
                </c:pt>
                <c:pt idx="18445">
                  <c:v>149</c:v>
                </c:pt>
                <c:pt idx="18446">
                  <c:v>139</c:v>
                </c:pt>
                <c:pt idx="18447">
                  <c:v>139</c:v>
                </c:pt>
                <c:pt idx="18448">
                  <c:v>139</c:v>
                </c:pt>
                <c:pt idx="18449">
                  <c:v>139</c:v>
                </c:pt>
                <c:pt idx="18450">
                  <c:v>139</c:v>
                </c:pt>
                <c:pt idx="18451">
                  <c:v>139</c:v>
                </c:pt>
                <c:pt idx="18452">
                  <c:v>139</c:v>
                </c:pt>
                <c:pt idx="18453">
                  <c:v>139</c:v>
                </c:pt>
                <c:pt idx="18454">
                  <c:v>139</c:v>
                </c:pt>
                <c:pt idx="18455" formatCode="0">
                  <c:v>167.22222222222223</c:v>
                </c:pt>
                <c:pt idx="18456" formatCode="0">
                  <c:v>167.22222222222223</c:v>
                </c:pt>
                <c:pt idx="18457" formatCode="0">
                  <c:v>167.22222222222223</c:v>
                </c:pt>
                <c:pt idx="18458" formatCode="0">
                  <c:v>167.22222222222223</c:v>
                </c:pt>
                <c:pt idx="18459" formatCode="0">
                  <c:v>167.22222222222223</c:v>
                </c:pt>
                <c:pt idx="18460">
                  <c:v>164</c:v>
                </c:pt>
                <c:pt idx="18461">
                  <c:v>147</c:v>
                </c:pt>
                <c:pt idx="18462">
                  <c:v>147</c:v>
                </c:pt>
                <c:pt idx="18463">
                  <c:v>147</c:v>
                </c:pt>
                <c:pt idx="18464">
                  <c:v>173</c:v>
                </c:pt>
                <c:pt idx="18465">
                  <c:v>201</c:v>
                </c:pt>
                <c:pt idx="18466">
                  <c:v>201</c:v>
                </c:pt>
                <c:pt idx="18467">
                  <c:v>173</c:v>
                </c:pt>
                <c:pt idx="18468">
                  <c:v>173</c:v>
                </c:pt>
                <c:pt idx="18469">
                  <c:v>145</c:v>
                </c:pt>
                <c:pt idx="18470">
                  <c:v>145</c:v>
                </c:pt>
                <c:pt idx="18471">
                  <c:v>173</c:v>
                </c:pt>
                <c:pt idx="18472">
                  <c:v>201</c:v>
                </c:pt>
                <c:pt idx="18473">
                  <c:v>201</c:v>
                </c:pt>
                <c:pt idx="18474">
                  <c:v>173</c:v>
                </c:pt>
                <c:pt idx="18475">
                  <c:v>201</c:v>
                </c:pt>
                <c:pt idx="18476">
                  <c:v>201</c:v>
                </c:pt>
                <c:pt idx="18477">
                  <c:v>173</c:v>
                </c:pt>
                <c:pt idx="18478">
                  <c:v>145</c:v>
                </c:pt>
                <c:pt idx="18479">
                  <c:v>145</c:v>
                </c:pt>
                <c:pt idx="18480">
                  <c:v>173</c:v>
                </c:pt>
                <c:pt idx="18481">
                  <c:v>201</c:v>
                </c:pt>
                <c:pt idx="18482">
                  <c:v>173</c:v>
                </c:pt>
                <c:pt idx="18483">
                  <c:v>201</c:v>
                </c:pt>
                <c:pt idx="18484">
                  <c:v>173</c:v>
                </c:pt>
                <c:pt idx="18485">
                  <c:v>201</c:v>
                </c:pt>
                <c:pt idx="18486">
                  <c:v>201</c:v>
                </c:pt>
                <c:pt idx="18487">
                  <c:v>173</c:v>
                </c:pt>
                <c:pt idx="18488">
                  <c:v>148</c:v>
                </c:pt>
                <c:pt idx="18489">
                  <c:v>148</c:v>
                </c:pt>
                <c:pt idx="18490">
                  <c:v>173</c:v>
                </c:pt>
                <c:pt idx="18491">
                  <c:v>201</c:v>
                </c:pt>
                <c:pt idx="18492">
                  <c:v>173</c:v>
                </c:pt>
                <c:pt idx="18493">
                  <c:v>201</c:v>
                </c:pt>
                <c:pt idx="18494">
                  <c:v>156</c:v>
                </c:pt>
                <c:pt idx="18495">
                  <c:v>173</c:v>
                </c:pt>
                <c:pt idx="18496">
                  <c:v>156</c:v>
                </c:pt>
                <c:pt idx="18497">
                  <c:v>156</c:v>
                </c:pt>
                <c:pt idx="18498">
                  <c:v>173</c:v>
                </c:pt>
                <c:pt idx="18499">
                  <c:v>156</c:v>
                </c:pt>
                <c:pt idx="18500">
                  <c:v>156</c:v>
                </c:pt>
                <c:pt idx="18501">
                  <c:v>173</c:v>
                </c:pt>
                <c:pt idx="18502">
                  <c:v>156</c:v>
                </c:pt>
                <c:pt idx="18503">
                  <c:v>173</c:v>
                </c:pt>
                <c:pt idx="18504">
                  <c:v>156</c:v>
                </c:pt>
                <c:pt idx="18505">
                  <c:v>173</c:v>
                </c:pt>
                <c:pt idx="18506">
                  <c:v>156</c:v>
                </c:pt>
                <c:pt idx="18507">
                  <c:v>156</c:v>
                </c:pt>
                <c:pt idx="18508">
                  <c:v>173</c:v>
                </c:pt>
                <c:pt idx="18509">
                  <c:v>156</c:v>
                </c:pt>
                <c:pt idx="18510">
                  <c:v>156</c:v>
                </c:pt>
                <c:pt idx="18511">
                  <c:v>173</c:v>
                </c:pt>
                <c:pt idx="18512">
                  <c:v>156</c:v>
                </c:pt>
                <c:pt idx="18513">
                  <c:v>173</c:v>
                </c:pt>
                <c:pt idx="18514">
                  <c:v>156</c:v>
                </c:pt>
                <c:pt idx="18515">
                  <c:v>173</c:v>
                </c:pt>
                <c:pt idx="18516">
                  <c:v>156</c:v>
                </c:pt>
                <c:pt idx="18517">
                  <c:v>173</c:v>
                </c:pt>
                <c:pt idx="18518">
                  <c:v>156</c:v>
                </c:pt>
                <c:pt idx="18519">
                  <c:v>156</c:v>
                </c:pt>
                <c:pt idx="18520">
                  <c:v>173</c:v>
                </c:pt>
                <c:pt idx="18521">
                  <c:v>156</c:v>
                </c:pt>
                <c:pt idx="18522">
                  <c:v>156</c:v>
                </c:pt>
                <c:pt idx="18523">
                  <c:v>173</c:v>
                </c:pt>
                <c:pt idx="18524">
                  <c:v>156</c:v>
                </c:pt>
                <c:pt idx="18525">
                  <c:v>173</c:v>
                </c:pt>
                <c:pt idx="18526">
                  <c:v>156</c:v>
                </c:pt>
                <c:pt idx="18527">
                  <c:v>173</c:v>
                </c:pt>
                <c:pt idx="18528">
                  <c:v>156</c:v>
                </c:pt>
                <c:pt idx="18529">
                  <c:v>156</c:v>
                </c:pt>
                <c:pt idx="18530">
                  <c:v>173</c:v>
                </c:pt>
                <c:pt idx="18531">
                  <c:v>156</c:v>
                </c:pt>
                <c:pt idx="18532">
                  <c:v>156</c:v>
                </c:pt>
                <c:pt idx="18533">
                  <c:v>173</c:v>
                </c:pt>
                <c:pt idx="18534">
                  <c:v>156</c:v>
                </c:pt>
                <c:pt idx="18535">
                  <c:v>173</c:v>
                </c:pt>
                <c:pt idx="18536">
                  <c:v>161</c:v>
                </c:pt>
                <c:pt idx="18537">
                  <c:v>130</c:v>
                </c:pt>
                <c:pt idx="18538">
                  <c:v>130</c:v>
                </c:pt>
                <c:pt idx="18539">
                  <c:v>161</c:v>
                </c:pt>
                <c:pt idx="18540">
                  <c:v>164</c:v>
                </c:pt>
                <c:pt idx="18541">
                  <c:v>130</c:v>
                </c:pt>
                <c:pt idx="18542">
                  <c:v>130</c:v>
                </c:pt>
                <c:pt idx="18543">
                  <c:v>164</c:v>
                </c:pt>
                <c:pt idx="18544">
                  <c:v>164</c:v>
                </c:pt>
                <c:pt idx="18545">
                  <c:v>130</c:v>
                </c:pt>
                <c:pt idx="18546">
                  <c:v>130</c:v>
                </c:pt>
                <c:pt idx="18547">
                  <c:v>164</c:v>
                </c:pt>
                <c:pt idx="18548">
                  <c:v>164</c:v>
                </c:pt>
                <c:pt idx="18549">
                  <c:v>130</c:v>
                </c:pt>
                <c:pt idx="18550">
                  <c:v>130</c:v>
                </c:pt>
                <c:pt idx="18551">
                  <c:v>164</c:v>
                </c:pt>
                <c:pt idx="18552">
                  <c:v>164</c:v>
                </c:pt>
                <c:pt idx="18553">
                  <c:v>138</c:v>
                </c:pt>
                <c:pt idx="18554">
                  <c:v>164</c:v>
                </c:pt>
                <c:pt idx="18555">
                  <c:v>138</c:v>
                </c:pt>
                <c:pt idx="18556">
                  <c:v>164</c:v>
                </c:pt>
                <c:pt idx="18557">
                  <c:v>164</c:v>
                </c:pt>
                <c:pt idx="18558">
                  <c:v>138</c:v>
                </c:pt>
                <c:pt idx="18559">
                  <c:v>164</c:v>
                </c:pt>
                <c:pt idx="18560">
                  <c:v>138</c:v>
                </c:pt>
                <c:pt idx="18561">
                  <c:v>164</c:v>
                </c:pt>
                <c:pt idx="18562">
                  <c:v>142</c:v>
                </c:pt>
                <c:pt idx="18563">
                  <c:v>122</c:v>
                </c:pt>
                <c:pt idx="18564">
                  <c:v>122</c:v>
                </c:pt>
                <c:pt idx="18565">
                  <c:v>142</c:v>
                </c:pt>
                <c:pt idx="18566">
                  <c:v>142</c:v>
                </c:pt>
                <c:pt idx="18567">
                  <c:v>142</c:v>
                </c:pt>
                <c:pt idx="18568">
                  <c:v>142</c:v>
                </c:pt>
                <c:pt idx="18569">
                  <c:v>142</c:v>
                </c:pt>
                <c:pt idx="18570">
                  <c:v>142</c:v>
                </c:pt>
                <c:pt idx="18571">
                  <c:v>122</c:v>
                </c:pt>
                <c:pt idx="18572">
                  <c:v>142</c:v>
                </c:pt>
                <c:pt idx="18573">
                  <c:v>142</c:v>
                </c:pt>
                <c:pt idx="18574">
                  <c:v>109</c:v>
                </c:pt>
                <c:pt idx="18575">
                  <c:v>109</c:v>
                </c:pt>
                <c:pt idx="18576">
                  <c:v>109</c:v>
                </c:pt>
                <c:pt idx="18577">
                  <c:v>109</c:v>
                </c:pt>
                <c:pt idx="18578">
                  <c:v>109</c:v>
                </c:pt>
                <c:pt idx="18579">
                  <c:v>109</c:v>
                </c:pt>
                <c:pt idx="18580">
                  <c:v>109</c:v>
                </c:pt>
                <c:pt idx="18581">
                  <c:v>109</c:v>
                </c:pt>
                <c:pt idx="18582">
                  <c:v>255</c:v>
                </c:pt>
                <c:pt idx="18583">
                  <c:v>255</c:v>
                </c:pt>
                <c:pt idx="18584">
                  <c:v>365</c:v>
                </c:pt>
                <c:pt idx="18585">
                  <c:v>365</c:v>
                </c:pt>
                <c:pt idx="18586">
                  <c:v>365</c:v>
                </c:pt>
                <c:pt idx="18587">
                  <c:v>255</c:v>
                </c:pt>
                <c:pt idx="18588">
                  <c:v>255</c:v>
                </c:pt>
                <c:pt idx="18589">
                  <c:v>365</c:v>
                </c:pt>
                <c:pt idx="18590">
                  <c:v>365</c:v>
                </c:pt>
                <c:pt idx="18591">
                  <c:v>365</c:v>
                </c:pt>
                <c:pt idx="18592">
                  <c:v>255</c:v>
                </c:pt>
                <c:pt idx="18593">
                  <c:v>255</c:v>
                </c:pt>
                <c:pt idx="18594">
                  <c:v>365</c:v>
                </c:pt>
                <c:pt idx="18595">
                  <c:v>365</c:v>
                </c:pt>
                <c:pt idx="18596">
                  <c:v>365</c:v>
                </c:pt>
                <c:pt idx="18597">
                  <c:v>255</c:v>
                </c:pt>
                <c:pt idx="18598">
                  <c:v>255</c:v>
                </c:pt>
                <c:pt idx="18599">
                  <c:v>365</c:v>
                </c:pt>
                <c:pt idx="18600">
                  <c:v>365</c:v>
                </c:pt>
                <c:pt idx="18601">
                  <c:v>365</c:v>
                </c:pt>
                <c:pt idx="18602">
                  <c:v>192</c:v>
                </c:pt>
                <c:pt idx="18603">
                  <c:v>192</c:v>
                </c:pt>
                <c:pt idx="18604">
                  <c:v>192</c:v>
                </c:pt>
                <c:pt idx="18605">
                  <c:v>199</c:v>
                </c:pt>
                <c:pt idx="18606">
                  <c:v>199</c:v>
                </c:pt>
                <c:pt idx="18607">
                  <c:v>199</c:v>
                </c:pt>
                <c:pt idx="18608">
                  <c:v>199</c:v>
                </c:pt>
                <c:pt idx="18609">
                  <c:v>199</c:v>
                </c:pt>
                <c:pt idx="18610">
                  <c:v>199</c:v>
                </c:pt>
                <c:pt idx="18611">
                  <c:v>199</c:v>
                </c:pt>
                <c:pt idx="18612">
                  <c:v>199</c:v>
                </c:pt>
                <c:pt idx="18613">
                  <c:v>130</c:v>
                </c:pt>
                <c:pt idx="18614">
                  <c:v>130</c:v>
                </c:pt>
                <c:pt idx="18615">
                  <c:v>130</c:v>
                </c:pt>
                <c:pt idx="18616">
                  <c:v>130</c:v>
                </c:pt>
                <c:pt idx="18617">
                  <c:v>130</c:v>
                </c:pt>
                <c:pt idx="18618">
                  <c:v>130</c:v>
                </c:pt>
                <c:pt idx="18619">
                  <c:v>138</c:v>
                </c:pt>
                <c:pt idx="18620">
                  <c:v>138</c:v>
                </c:pt>
                <c:pt idx="18621">
                  <c:v>138</c:v>
                </c:pt>
                <c:pt idx="18622">
                  <c:v>138</c:v>
                </c:pt>
                <c:pt idx="18623">
                  <c:v>138</c:v>
                </c:pt>
                <c:pt idx="18624">
                  <c:v>138</c:v>
                </c:pt>
                <c:pt idx="18625">
                  <c:v>138</c:v>
                </c:pt>
                <c:pt idx="18626">
                  <c:v>138</c:v>
                </c:pt>
                <c:pt idx="18627">
                  <c:v>138</c:v>
                </c:pt>
                <c:pt idx="18628">
                  <c:v>138</c:v>
                </c:pt>
                <c:pt idx="18629">
                  <c:v>138</c:v>
                </c:pt>
                <c:pt idx="18630">
                  <c:v>138</c:v>
                </c:pt>
                <c:pt idx="18631">
                  <c:v>138</c:v>
                </c:pt>
                <c:pt idx="18632">
                  <c:v>138</c:v>
                </c:pt>
                <c:pt idx="18633">
                  <c:v>138</c:v>
                </c:pt>
                <c:pt idx="18634">
                  <c:v>138</c:v>
                </c:pt>
                <c:pt idx="18635">
                  <c:v>138</c:v>
                </c:pt>
                <c:pt idx="18636">
                  <c:v>138</c:v>
                </c:pt>
                <c:pt idx="18637">
                  <c:v>138</c:v>
                </c:pt>
                <c:pt idx="18638">
                  <c:v>138</c:v>
                </c:pt>
                <c:pt idx="18639">
                  <c:v>138</c:v>
                </c:pt>
                <c:pt idx="18640">
                  <c:v>138</c:v>
                </c:pt>
                <c:pt idx="18641">
                  <c:v>138</c:v>
                </c:pt>
                <c:pt idx="18642">
                  <c:v>138</c:v>
                </c:pt>
                <c:pt idx="18643">
                  <c:v>138</c:v>
                </c:pt>
                <c:pt idx="18644">
                  <c:v>138</c:v>
                </c:pt>
                <c:pt idx="18645">
                  <c:v>138</c:v>
                </c:pt>
                <c:pt idx="18646">
                  <c:v>138</c:v>
                </c:pt>
                <c:pt idx="18647">
                  <c:v>138</c:v>
                </c:pt>
                <c:pt idx="18648">
                  <c:v>138</c:v>
                </c:pt>
                <c:pt idx="18649">
                  <c:v>138</c:v>
                </c:pt>
                <c:pt idx="18650">
                  <c:v>138</c:v>
                </c:pt>
                <c:pt idx="18651">
                  <c:v>138</c:v>
                </c:pt>
                <c:pt idx="18652">
                  <c:v>138</c:v>
                </c:pt>
                <c:pt idx="18653">
                  <c:v>138</c:v>
                </c:pt>
                <c:pt idx="18654">
                  <c:v>138</c:v>
                </c:pt>
                <c:pt idx="18655">
                  <c:v>138</c:v>
                </c:pt>
                <c:pt idx="18656">
                  <c:v>138</c:v>
                </c:pt>
                <c:pt idx="18657">
                  <c:v>138</c:v>
                </c:pt>
                <c:pt idx="18658">
                  <c:v>138</c:v>
                </c:pt>
                <c:pt idx="18659">
                  <c:v>110</c:v>
                </c:pt>
                <c:pt idx="18660">
                  <c:v>110</c:v>
                </c:pt>
                <c:pt idx="18661">
                  <c:v>110</c:v>
                </c:pt>
                <c:pt idx="18662">
                  <c:v>110</c:v>
                </c:pt>
                <c:pt idx="18663">
                  <c:v>110</c:v>
                </c:pt>
                <c:pt idx="18664">
                  <c:v>110</c:v>
                </c:pt>
                <c:pt idx="18665">
                  <c:v>110</c:v>
                </c:pt>
                <c:pt idx="18666">
                  <c:v>110</c:v>
                </c:pt>
                <c:pt idx="18667">
                  <c:v>110</c:v>
                </c:pt>
                <c:pt idx="18668">
                  <c:v>110</c:v>
                </c:pt>
                <c:pt idx="18669">
                  <c:v>110</c:v>
                </c:pt>
                <c:pt idx="18670">
                  <c:v>110</c:v>
                </c:pt>
                <c:pt idx="18671">
                  <c:v>110</c:v>
                </c:pt>
                <c:pt idx="18672">
                  <c:v>110</c:v>
                </c:pt>
                <c:pt idx="18673">
                  <c:v>110</c:v>
                </c:pt>
                <c:pt idx="18674">
                  <c:v>110</c:v>
                </c:pt>
                <c:pt idx="18675">
                  <c:v>110</c:v>
                </c:pt>
                <c:pt idx="18676">
                  <c:v>110</c:v>
                </c:pt>
                <c:pt idx="18677">
                  <c:v>110</c:v>
                </c:pt>
                <c:pt idx="18678">
                  <c:v>110</c:v>
                </c:pt>
                <c:pt idx="18679">
                  <c:v>110</c:v>
                </c:pt>
                <c:pt idx="18680">
                  <c:v>110</c:v>
                </c:pt>
                <c:pt idx="18681">
                  <c:v>110</c:v>
                </c:pt>
                <c:pt idx="18682">
                  <c:v>110</c:v>
                </c:pt>
                <c:pt idx="18683">
                  <c:v>110</c:v>
                </c:pt>
                <c:pt idx="18684">
                  <c:v>110</c:v>
                </c:pt>
                <c:pt idx="18685">
                  <c:v>110</c:v>
                </c:pt>
                <c:pt idx="18686">
                  <c:v>110</c:v>
                </c:pt>
                <c:pt idx="18687">
                  <c:v>110</c:v>
                </c:pt>
                <c:pt idx="18688">
                  <c:v>110</c:v>
                </c:pt>
                <c:pt idx="18689">
                  <c:v>110</c:v>
                </c:pt>
                <c:pt idx="18690">
                  <c:v>110</c:v>
                </c:pt>
                <c:pt idx="18691">
                  <c:v>110</c:v>
                </c:pt>
                <c:pt idx="18692">
                  <c:v>110</c:v>
                </c:pt>
                <c:pt idx="18693">
                  <c:v>110</c:v>
                </c:pt>
                <c:pt idx="18694">
                  <c:v>110</c:v>
                </c:pt>
                <c:pt idx="18695">
                  <c:v>110</c:v>
                </c:pt>
                <c:pt idx="18696">
                  <c:v>110</c:v>
                </c:pt>
                <c:pt idx="18697">
                  <c:v>110</c:v>
                </c:pt>
                <c:pt idx="18698">
                  <c:v>110</c:v>
                </c:pt>
                <c:pt idx="18699">
                  <c:v>110</c:v>
                </c:pt>
                <c:pt idx="18700">
                  <c:v>110</c:v>
                </c:pt>
                <c:pt idx="18701">
                  <c:v>110</c:v>
                </c:pt>
                <c:pt idx="18702">
                  <c:v>110</c:v>
                </c:pt>
                <c:pt idx="18703">
                  <c:v>104</c:v>
                </c:pt>
                <c:pt idx="18704">
                  <c:v>104</c:v>
                </c:pt>
                <c:pt idx="18705">
                  <c:v>104</c:v>
                </c:pt>
                <c:pt idx="18706">
                  <c:v>104</c:v>
                </c:pt>
                <c:pt idx="18707">
                  <c:v>104</c:v>
                </c:pt>
                <c:pt idx="18708">
                  <c:v>104</c:v>
                </c:pt>
                <c:pt idx="18709">
                  <c:v>104</c:v>
                </c:pt>
                <c:pt idx="18710">
                  <c:v>104</c:v>
                </c:pt>
                <c:pt idx="18711">
                  <c:v>104</c:v>
                </c:pt>
                <c:pt idx="18712">
                  <c:v>104</c:v>
                </c:pt>
                <c:pt idx="18713">
                  <c:v>104</c:v>
                </c:pt>
                <c:pt idx="18714">
                  <c:v>104</c:v>
                </c:pt>
                <c:pt idx="18715">
                  <c:v>96</c:v>
                </c:pt>
                <c:pt idx="18716">
                  <c:v>96</c:v>
                </c:pt>
                <c:pt idx="18717">
                  <c:v>96</c:v>
                </c:pt>
                <c:pt idx="18718">
                  <c:v>96</c:v>
                </c:pt>
                <c:pt idx="18719">
                  <c:v>96</c:v>
                </c:pt>
                <c:pt idx="18720">
                  <c:v>96</c:v>
                </c:pt>
                <c:pt idx="18721">
                  <c:v>365</c:v>
                </c:pt>
                <c:pt idx="18722">
                  <c:v>311</c:v>
                </c:pt>
                <c:pt idx="18723">
                  <c:v>420</c:v>
                </c:pt>
                <c:pt idx="18724">
                  <c:v>311</c:v>
                </c:pt>
                <c:pt idx="18725">
                  <c:v>311</c:v>
                </c:pt>
                <c:pt idx="18726">
                  <c:v>420</c:v>
                </c:pt>
                <c:pt idx="18727">
                  <c:v>311</c:v>
                </c:pt>
                <c:pt idx="18728">
                  <c:v>420</c:v>
                </c:pt>
                <c:pt idx="18729">
                  <c:v>420</c:v>
                </c:pt>
                <c:pt idx="18730">
                  <c:v>276</c:v>
                </c:pt>
                <c:pt idx="18731">
                  <c:v>276</c:v>
                </c:pt>
                <c:pt idx="18732">
                  <c:v>276</c:v>
                </c:pt>
                <c:pt idx="18733">
                  <c:v>276</c:v>
                </c:pt>
                <c:pt idx="18734">
                  <c:v>276</c:v>
                </c:pt>
                <c:pt idx="18735">
                  <c:v>276</c:v>
                </c:pt>
                <c:pt idx="18736">
                  <c:v>276</c:v>
                </c:pt>
                <c:pt idx="18737">
                  <c:v>276</c:v>
                </c:pt>
                <c:pt idx="18738">
                  <c:v>276</c:v>
                </c:pt>
                <c:pt idx="18739">
                  <c:v>276</c:v>
                </c:pt>
                <c:pt idx="18740">
                  <c:v>276</c:v>
                </c:pt>
                <c:pt idx="18741">
                  <c:v>276</c:v>
                </c:pt>
                <c:pt idx="18742">
                  <c:v>276</c:v>
                </c:pt>
                <c:pt idx="18743">
                  <c:v>276</c:v>
                </c:pt>
                <c:pt idx="18744">
                  <c:v>276</c:v>
                </c:pt>
                <c:pt idx="18745">
                  <c:v>276</c:v>
                </c:pt>
                <c:pt idx="18746">
                  <c:v>276</c:v>
                </c:pt>
                <c:pt idx="18747">
                  <c:v>276</c:v>
                </c:pt>
                <c:pt idx="18748">
                  <c:v>276</c:v>
                </c:pt>
                <c:pt idx="18749">
                  <c:v>269</c:v>
                </c:pt>
                <c:pt idx="18750">
                  <c:v>269</c:v>
                </c:pt>
                <c:pt idx="18751">
                  <c:v>271</c:v>
                </c:pt>
                <c:pt idx="18752">
                  <c:v>271</c:v>
                </c:pt>
                <c:pt idx="18753">
                  <c:v>271</c:v>
                </c:pt>
                <c:pt idx="18754">
                  <c:v>271</c:v>
                </c:pt>
                <c:pt idx="18755">
                  <c:v>244</c:v>
                </c:pt>
                <c:pt idx="18756">
                  <c:v>244</c:v>
                </c:pt>
                <c:pt idx="18757">
                  <c:v>244</c:v>
                </c:pt>
                <c:pt idx="18758">
                  <c:v>250</c:v>
                </c:pt>
                <c:pt idx="18759">
                  <c:v>250</c:v>
                </c:pt>
                <c:pt idx="18760">
                  <c:v>250</c:v>
                </c:pt>
                <c:pt idx="18761">
                  <c:v>250</c:v>
                </c:pt>
                <c:pt idx="18762">
                  <c:v>250</c:v>
                </c:pt>
                <c:pt idx="18763">
                  <c:v>250</c:v>
                </c:pt>
                <c:pt idx="18764">
                  <c:v>250</c:v>
                </c:pt>
                <c:pt idx="18765">
                  <c:v>250</c:v>
                </c:pt>
                <c:pt idx="18766">
                  <c:v>250</c:v>
                </c:pt>
                <c:pt idx="18767">
                  <c:v>244</c:v>
                </c:pt>
                <c:pt idx="18768">
                  <c:v>244</c:v>
                </c:pt>
                <c:pt idx="18769">
                  <c:v>195</c:v>
                </c:pt>
                <c:pt idx="18770">
                  <c:v>195</c:v>
                </c:pt>
                <c:pt idx="18771">
                  <c:v>195</c:v>
                </c:pt>
                <c:pt idx="18772">
                  <c:v>195</c:v>
                </c:pt>
                <c:pt idx="18773">
                  <c:v>195</c:v>
                </c:pt>
                <c:pt idx="18774">
                  <c:v>195</c:v>
                </c:pt>
                <c:pt idx="18775">
                  <c:v>195</c:v>
                </c:pt>
                <c:pt idx="18776">
                  <c:v>195</c:v>
                </c:pt>
                <c:pt idx="18777">
                  <c:v>290</c:v>
                </c:pt>
                <c:pt idx="18778">
                  <c:v>290</c:v>
                </c:pt>
                <c:pt idx="18779">
                  <c:v>290</c:v>
                </c:pt>
                <c:pt idx="18780">
                  <c:v>290</c:v>
                </c:pt>
                <c:pt idx="18781">
                  <c:v>290</c:v>
                </c:pt>
                <c:pt idx="18782">
                  <c:v>290</c:v>
                </c:pt>
                <c:pt idx="18783">
                  <c:v>293</c:v>
                </c:pt>
                <c:pt idx="18784">
                  <c:v>293</c:v>
                </c:pt>
                <c:pt idx="18785">
                  <c:v>293</c:v>
                </c:pt>
                <c:pt idx="18786">
                  <c:v>293</c:v>
                </c:pt>
                <c:pt idx="18787">
                  <c:v>293</c:v>
                </c:pt>
                <c:pt idx="18788">
                  <c:v>293</c:v>
                </c:pt>
                <c:pt idx="18789">
                  <c:v>293</c:v>
                </c:pt>
                <c:pt idx="18790">
                  <c:v>147</c:v>
                </c:pt>
                <c:pt idx="18791">
                  <c:v>201</c:v>
                </c:pt>
                <c:pt idx="18792">
                  <c:v>201</c:v>
                </c:pt>
                <c:pt idx="18793">
                  <c:v>147</c:v>
                </c:pt>
                <c:pt idx="18794">
                  <c:v>139</c:v>
                </c:pt>
                <c:pt idx="18795">
                  <c:v>139</c:v>
                </c:pt>
                <c:pt idx="18796">
                  <c:v>139</c:v>
                </c:pt>
                <c:pt idx="18797">
                  <c:v>139</c:v>
                </c:pt>
                <c:pt idx="18798">
                  <c:v>139</c:v>
                </c:pt>
                <c:pt idx="18799">
                  <c:v>139</c:v>
                </c:pt>
                <c:pt idx="18800">
                  <c:v>130</c:v>
                </c:pt>
                <c:pt idx="18801">
                  <c:v>130</c:v>
                </c:pt>
                <c:pt idx="18802">
                  <c:v>130</c:v>
                </c:pt>
                <c:pt idx="18803">
                  <c:v>130</c:v>
                </c:pt>
                <c:pt idx="18804">
                  <c:v>130</c:v>
                </c:pt>
                <c:pt idx="18805">
                  <c:v>202</c:v>
                </c:pt>
                <c:pt idx="18806">
                  <c:v>202</c:v>
                </c:pt>
                <c:pt idx="18807">
                  <c:v>641</c:v>
                </c:pt>
                <c:pt idx="18808">
                  <c:v>729</c:v>
                </c:pt>
                <c:pt idx="18809">
                  <c:v>729</c:v>
                </c:pt>
                <c:pt idx="18810">
                  <c:v>759</c:v>
                </c:pt>
                <c:pt idx="18811">
                  <c:v>729</c:v>
                </c:pt>
                <c:pt idx="18812">
                  <c:v>729</c:v>
                </c:pt>
                <c:pt idx="18813">
                  <c:v>691</c:v>
                </c:pt>
                <c:pt idx="18814">
                  <c:v>740</c:v>
                </c:pt>
                <c:pt idx="18815">
                  <c:v>691</c:v>
                </c:pt>
                <c:pt idx="18816">
                  <c:v>691</c:v>
                </c:pt>
                <c:pt idx="18817">
                  <c:v>740</c:v>
                </c:pt>
                <c:pt idx="18818">
                  <c:v>691</c:v>
                </c:pt>
                <c:pt idx="18819">
                  <c:v>691</c:v>
                </c:pt>
                <c:pt idx="18820">
                  <c:v>720</c:v>
                </c:pt>
                <c:pt idx="18821">
                  <c:v>691</c:v>
                </c:pt>
                <c:pt idx="18822">
                  <c:v>720</c:v>
                </c:pt>
                <c:pt idx="18823">
                  <c:v>691</c:v>
                </c:pt>
                <c:pt idx="18824">
                  <c:v>720</c:v>
                </c:pt>
                <c:pt idx="18825">
                  <c:v>691</c:v>
                </c:pt>
                <c:pt idx="18826">
                  <c:v>691</c:v>
                </c:pt>
                <c:pt idx="18827">
                  <c:v>700</c:v>
                </c:pt>
                <c:pt idx="18828">
                  <c:v>700</c:v>
                </c:pt>
                <c:pt idx="18829">
                  <c:v>691</c:v>
                </c:pt>
                <c:pt idx="18830">
                  <c:v>630</c:v>
                </c:pt>
                <c:pt idx="18831">
                  <c:v>630</c:v>
                </c:pt>
                <c:pt idx="18832">
                  <c:v>602</c:v>
                </c:pt>
                <c:pt idx="18833">
                  <c:v>573</c:v>
                </c:pt>
                <c:pt idx="18834">
                  <c:v>573</c:v>
                </c:pt>
                <c:pt idx="18835">
                  <c:v>602</c:v>
                </c:pt>
                <c:pt idx="18836">
                  <c:v>630</c:v>
                </c:pt>
                <c:pt idx="18837">
                  <c:v>602</c:v>
                </c:pt>
                <c:pt idx="18838">
                  <c:v>573</c:v>
                </c:pt>
                <c:pt idx="18839">
                  <c:v>573</c:v>
                </c:pt>
                <c:pt idx="18840">
                  <c:v>630</c:v>
                </c:pt>
                <c:pt idx="18841">
                  <c:v>602</c:v>
                </c:pt>
                <c:pt idx="18842">
                  <c:v>573</c:v>
                </c:pt>
                <c:pt idx="18843">
                  <c:v>602</c:v>
                </c:pt>
                <c:pt idx="18844">
                  <c:v>602</c:v>
                </c:pt>
                <c:pt idx="18845">
                  <c:v>602</c:v>
                </c:pt>
                <c:pt idx="18846">
                  <c:v>398</c:v>
                </c:pt>
                <c:pt idx="18847">
                  <c:v>557</c:v>
                </c:pt>
                <c:pt idx="18848">
                  <c:v>518</c:v>
                </c:pt>
                <c:pt idx="18849">
                  <c:v>518</c:v>
                </c:pt>
                <c:pt idx="18850">
                  <c:v>557</c:v>
                </c:pt>
                <c:pt idx="18851">
                  <c:v>518</c:v>
                </c:pt>
                <c:pt idx="18852">
                  <c:v>518</c:v>
                </c:pt>
                <c:pt idx="18853">
                  <c:v>380</c:v>
                </c:pt>
                <c:pt idx="18854">
                  <c:v>340</c:v>
                </c:pt>
                <c:pt idx="18855">
                  <c:v>254</c:v>
                </c:pt>
                <c:pt idx="18856">
                  <c:v>254</c:v>
                </c:pt>
                <c:pt idx="18857">
                  <c:v>254</c:v>
                </c:pt>
                <c:pt idx="18858">
                  <c:v>557</c:v>
                </c:pt>
                <c:pt idx="18859">
                  <c:v>518</c:v>
                </c:pt>
                <c:pt idx="18860">
                  <c:v>518</c:v>
                </c:pt>
                <c:pt idx="18861">
                  <c:v>557</c:v>
                </c:pt>
                <c:pt idx="18862">
                  <c:v>518</c:v>
                </c:pt>
                <c:pt idx="18863">
                  <c:v>518</c:v>
                </c:pt>
                <c:pt idx="18864">
                  <c:v>380</c:v>
                </c:pt>
                <c:pt idx="18865">
                  <c:v>340</c:v>
                </c:pt>
                <c:pt idx="18866">
                  <c:v>254</c:v>
                </c:pt>
                <c:pt idx="18867">
                  <c:v>340</c:v>
                </c:pt>
                <c:pt idx="18868">
                  <c:v>510</c:v>
                </c:pt>
                <c:pt idx="18869">
                  <c:v>550</c:v>
                </c:pt>
                <c:pt idx="18870">
                  <c:v>510</c:v>
                </c:pt>
                <c:pt idx="18871">
                  <c:v>550</c:v>
                </c:pt>
                <c:pt idx="18872">
                  <c:v>510</c:v>
                </c:pt>
                <c:pt idx="18873">
                  <c:v>380</c:v>
                </c:pt>
                <c:pt idx="18874">
                  <c:v>254</c:v>
                </c:pt>
                <c:pt idx="18875">
                  <c:v>254</c:v>
                </c:pt>
                <c:pt idx="18876">
                  <c:v>510</c:v>
                </c:pt>
                <c:pt idx="18877">
                  <c:v>340</c:v>
                </c:pt>
                <c:pt idx="18878">
                  <c:v>510</c:v>
                </c:pt>
                <c:pt idx="18879">
                  <c:v>510</c:v>
                </c:pt>
                <c:pt idx="18880">
                  <c:v>340</c:v>
                </c:pt>
                <c:pt idx="18881">
                  <c:v>510</c:v>
                </c:pt>
                <c:pt idx="18882">
                  <c:v>510</c:v>
                </c:pt>
                <c:pt idx="18883">
                  <c:v>340</c:v>
                </c:pt>
                <c:pt idx="18884">
                  <c:v>510</c:v>
                </c:pt>
                <c:pt idx="18885">
                  <c:v>340</c:v>
                </c:pt>
                <c:pt idx="18886">
                  <c:v>510</c:v>
                </c:pt>
                <c:pt idx="18887">
                  <c:v>510</c:v>
                </c:pt>
                <c:pt idx="18888">
                  <c:v>510</c:v>
                </c:pt>
                <c:pt idx="18889">
                  <c:v>510</c:v>
                </c:pt>
                <c:pt idx="18890">
                  <c:v>510</c:v>
                </c:pt>
                <c:pt idx="18891">
                  <c:v>510</c:v>
                </c:pt>
                <c:pt idx="18892">
                  <c:v>340</c:v>
                </c:pt>
                <c:pt idx="18893">
                  <c:v>375</c:v>
                </c:pt>
                <c:pt idx="18894">
                  <c:v>510</c:v>
                </c:pt>
                <c:pt idx="18895">
                  <c:v>510</c:v>
                </c:pt>
                <c:pt idx="18896">
                  <c:v>375</c:v>
                </c:pt>
                <c:pt idx="18897">
                  <c:v>385</c:v>
                </c:pt>
                <c:pt idx="18898">
                  <c:v>510</c:v>
                </c:pt>
                <c:pt idx="18899">
                  <c:v>510</c:v>
                </c:pt>
                <c:pt idx="18900">
                  <c:v>510</c:v>
                </c:pt>
                <c:pt idx="18901">
                  <c:v>385</c:v>
                </c:pt>
                <c:pt idx="18902">
                  <c:v>375</c:v>
                </c:pt>
                <c:pt idx="18903">
                  <c:v>510</c:v>
                </c:pt>
                <c:pt idx="18904">
                  <c:v>375</c:v>
                </c:pt>
                <c:pt idx="18905">
                  <c:v>375</c:v>
                </c:pt>
                <c:pt idx="18906">
                  <c:v>510</c:v>
                </c:pt>
                <c:pt idx="18907">
                  <c:v>375</c:v>
                </c:pt>
                <c:pt idx="18908">
                  <c:v>305</c:v>
                </c:pt>
                <c:pt idx="18909">
                  <c:v>400</c:v>
                </c:pt>
                <c:pt idx="18910">
                  <c:v>305</c:v>
                </c:pt>
                <c:pt idx="18911">
                  <c:v>400</c:v>
                </c:pt>
                <c:pt idx="18912">
                  <c:v>305</c:v>
                </c:pt>
                <c:pt idx="18913">
                  <c:v>400</c:v>
                </c:pt>
                <c:pt idx="18914">
                  <c:v>305</c:v>
                </c:pt>
                <c:pt idx="18915">
                  <c:v>400</c:v>
                </c:pt>
                <c:pt idx="18916">
                  <c:v>282</c:v>
                </c:pt>
                <c:pt idx="18917">
                  <c:v>282</c:v>
                </c:pt>
                <c:pt idx="18918">
                  <c:v>282</c:v>
                </c:pt>
                <c:pt idx="18919">
                  <c:v>282</c:v>
                </c:pt>
                <c:pt idx="18920">
                  <c:v>282</c:v>
                </c:pt>
                <c:pt idx="18921">
                  <c:v>222</c:v>
                </c:pt>
                <c:pt idx="18922">
                  <c:v>222</c:v>
                </c:pt>
                <c:pt idx="18923">
                  <c:v>222</c:v>
                </c:pt>
                <c:pt idx="18924">
                  <c:v>188</c:v>
                </c:pt>
                <c:pt idx="18925">
                  <c:v>188</c:v>
                </c:pt>
                <c:pt idx="18926">
                  <c:v>222</c:v>
                </c:pt>
                <c:pt idx="18927">
                  <c:v>188</c:v>
                </c:pt>
                <c:pt idx="18928">
                  <c:v>190</c:v>
                </c:pt>
                <c:pt idx="18929">
                  <c:v>222</c:v>
                </c:pt>
                <c:pt idx="18930">
                  <c:v>188</c:v>
                </c:pt>
                <c:pt idx="18931">
                  <c:v>190</c:v>
                </c:pt>
                <c:pt idx="18932">
                  <c:v>225</c:v>
                </c:pt>
                <c:pt idx="18933">
                  <c:v>190</c:v>
                </c:pt>
                <c:pt idx="18934">
                  <c:v>225</c:v>
                </c:pt>
                <c:pt idx="18935">
                  <c:v>190</c:v>
                </c:pt>
                <c:pt idx="18936" formatCode="0">
                  <c:v>386.62222222222221</c:v>
                </c:pt>
                <c:pt idx="18937" formatCode="0">
                  <c:v>386.62222222222221</c:v>
                </c:pt>
                <c:pt idx="18938" formatCode="0">
                  <c:v>386.62222222222221</c:v>
                </c:pt>
                <c:pt idx="18939" formatCode="0">
                  <c:v>386.62222222222221</c:v>
                </c:pt>
                <c:pt idx="18940" formatCode="0">
                  <c:v>386.62222222222221</c:v>
                </c:pt>
                <c:pt idx="18941" formatCode="0">
                  <c:v>386.62222222222221</c:v>
                </c:pt>
                <c:pt idx="18942" formatCode="0">
                  <c:v>386.62222222222221</c:v>
                </c:pt>
                <c:pt idx="18943" formatCode="0">
                  <c:v>386.62222222222221</c:v>
                </c:pt>
                <c:pt idx="18944" formatCode="0">
                  <c:v>386.62222222222221</c:v>
                </c:pt>
                <c:pt idx="18945" formatCode="0">
                  <c:v>386.62222222222221</c:v>
                </c:pt>
                <c:pt idx="18946" formatCode="0">
                  <c:v>386.62222222222221</c:v>
                </c:pt>
                <c:pt idx="18947" formatCode="0">
                  <c:v>386.62222222222221</c:v>
                </c:pt>
                <c:pt idx="18948" formatCode="0">
                  <c:v>386.62222222222221</c:v>
                </c:pt>
                <c:pt idx="18949" formatCode="0">
                  <c:v>386.62222222222221</c:v>
                </c:pt>
                <c:pt idx="18950" formatCode="0">
                  <c:v>386.62222222222221</c:v>
                </c:pt>
                <c:pt idx="18951">
                  <c:v>398</c:v>
                </c:pt>
                <c:pt idx="18952">
                  <c:v>518</c:v>
                </c:pt>
                <c:pt idx="18953">
                  <c:v>518</c:v>
                </c:pt>
                <c:pt idx="18954">
                  <c:v>518</c:v>
                </c:pt>
                <c:pt idx="18955">
                  <c:v>340</c:v>
                </c:pt>
                <c:pt idx="18956">
                  <c:v>380</c:v>
                </c:pt>
                <c:pt idx="18957">
                  <c:v>340</c:v>
                </c:pt>
                <c:pt idx="18958">
                  <c:v>355</c:v>
                </c:pt>
                <c:pt idx="18959">
                  <c:v>395</c:v>
                </c:pt>
                <c:pt idx="18960">
                  <c:v>355</c:v>
                </c:pt>
                <c:pt idx="18961">
                  <c:v>254</c:v>
                </c:pt>
                <c:pt idx="18962">
                  <c:v>254</c:v>
                </c:pt>
                <c:pt idx="18963">
                  <c:v>254</c:v>
                </c:pt>
                <c:pt idx="18964">
                  <c:v>575</c:v>
                </c:pt>
                <c:pt idx="18965">
                  <c:v>518</c:v>
                </c:pt>
                <c:pt idx="18966">
                  <c:v>518</c:v>
                </c:pt>
                <c:pt idx="18967">
                  <c:v>518</c:v>
                </c:pt>
                <c:pt idx="18968">
                  <c:v>340</c:v>
                </c:pt>
                <c:pt idx="18969">
                  <c:v>380</c:v>
                </c:pt>
                <c:pt idx="18970">
                  <c:v>340</c:v>
                </c:pt>
                <c:pt idx="18971">
                  <c:v>254</c:v>
                </c:pt>
                <c:pt idx="18972">
                  <c:v>510</c:v>
                </c:pt>
                <c:pt idx="18973">
                  <c:v>550</c:v>
                </c:pt>
                <c:pt idx="18974">
                  <c:v>510</c:v>
                </c:pt>
                <c:pt idx="18975">
                  <c:v>510</c:v>
                </c:pt>
                <c:pt idx="18976">
                  <c:v>340</c:v>
                </c:pt>
                <c:pt idx="18977">
                  <c:v>340</c:v>
                </c:pt>
                <c:pt idx="18978">
                  <c:v>254</c:v>
                </c:pt>
                <c:pt idx="18979">
                  <c:v>254</c:v>
                </c:pt>
                <c:pt idx="18980">
                  <c:v>510</c:v>
                </c:pt>
                <c:pt idx="18981">
                  <c:v>550</c:v>
                </c:pt>
                <c:pt idx="18982">
                  <c:v>510</c:v>
                </c:pt>
                <c:pt idx="18983">
                  <c:v>340</c:v>
                </c:pt>
                <c:pt idx="18984">
                  <c:v>340</c:v>
                </c:pt>
                <c:pt idx="18985">
                  <c:v>510</c:v>
                </c:pt>
                <c:pt idx="18986">
                  <c:v>510</c:v>
                </c:pt>
                <c:pt idx="18987">
                  <c:v>340</c:v>
                </c:pt>
                <c:pt idx="18988">
                  <c:v>340</c:v>
                </c:pt>
                <c:pt idx="18989">
                  <c:v>375</c:v>
                </c:pt>
                <c:pt idx="18990">
                  <c:v>510</c:v>
                </c:pt>
                <c:pt idx="18991">
                  <c:v>510</c:v>
                </c:pt>
                <c:pt idx="18992">
                  <c:v>510</c:v>
                </c:pt>
                <c:pt idx="18993">
                  <c:v>375</c:v>
                </c:pt>
                <c:pt idx="18994">
                  <c:v>375</c:v>
                </c:pt>
                <c:pt idx="18995">
                  <c:v>375</c:v>
                </c:pt>
                <c:pt idx="18996">
                  <c:v>510</c:v>
                </c:pt>
                <c:pt idx="18997">
                  <c:v>510</c:v>
                </c:pt>
                <c:pt idx="18998">
                  <c:v>375</c:v>
                </c:pt>
                <c:pt idx="18999">
                  <c:v>375</c:v>
                </c:pt>
                <c:pt idx="19000">
                  <c:v>375</c:v>
                </c:pt>
                <c:pt idx="19001">
                  <c:v>375</c:v>
                </c:pt>
                <c:pt idx="19002">
                  <c:v>510</c:v>
                </c:pt>
                <c:pt idx="19003">
                  <c:v>375</c:v>
                </c:pt>
                <c:pt idx="19004">
                  <c:v>375</c:v>
                </c:pt>
                <c:pt idx="19005">
                  <c:v>510</c:v>
                </c:pt>
                <c:pt idx="19006">
                  <c:v>375</c:v>
                </c:pt>
                <c:pt idx="19007">
                  <c:v>300</c:v>
                </c:pt>
                <c:pt idx="19008">
                  <c:v>390</c:v>
                </c:pt>
                <c:pt idx="19009">
                  <c:v>300</c:v>
                </c:pt>
                <c:pt idx="19010">
                  <c:v>390</c:v>
                </c:pt>
                <c:pt idx="19011">
                  <c:v>300</c:v>
                </c:pt>
                <c:pt idx="19012">
                  <c:v>390</c:v>
                </c:pt>
                <c:pt idx="19013">
                  <c:v>300</c:v>
                </c:pt>
                <c:pt idx="19014">
                  <c:v>390</c:v>
                </c:pt>
                <c:pt idx="19015">
                  <c:v>286</c:v>
                </c:pt>
                <c:pt idx="19016">
                  <c:v>237</c:v>
                </c:pt>
                <c:pt idx="19017">
                  <c:v>237</c:v>
                </c:pt>
                <c:pt idx="19018">
                  <c:v>237</c:v>
                </c:pt>
                <c:pt idx="19019">
                  <c:v>237</c:v>
                </c:pt>
                <c:pt idx="19020">
                  <c:v>286</c:v>
                </c:pt>
                <c:pt idx="19021">
                  <c:v>286</c:v>
                </c:pt>
                <c:pt idx="19022">
                  <c:v>237</c:v>
                </c:pt>
                <c:pt idx="19023">
                  <c:v>237</c:v>
                </c:pt>
                <c:pt idx="19024">
                  <c:v>237</c:v>
                </c:pt>
                <c:pt idx="19025">
                  <c:v>286</c:v>
                </c:pt>
                <c:pt idx="19026">
                  <c:v>240</c:v>
                </c:pt>
                <c:pt idx="19027">
                  <c:v>240</c:v>
                </c:pt>
                <c:pt idx="19028">
                  <c:v>240</c:v>
                </c:pt>
                <c:pt idx="19029">
                  <c:v>180</c:v>
                </c:pt>
                <c:pt idx="19030">
                  <c:v>380</c:v>
                </c:pt>
                <c:pt idx="19031">
                  <c:v>380</c:v>
                </c:pt>
                <c:pt idx="19032">
                  <c:v>380</c:v>
                </c:pt>
                <c:pt idx="19033">
                  <c:v>340</c:v>
                </c:pt>
                <c:pt idx="19034">
                  <c:v>340</c:v>
                </c:pt>
                <c:pt idx="19035">
                  <c:v>247</c:v>
                </c:pt>
                <c:pt idx="19036">
                  <c:v>247</c:v>
                </c:pt>
                <c:pt idx="19037">
                  <c:v>247</c:v>
                </c:pt>
                <c:pt idx="19038">
                  <c:v>180</c:v>
                </c:pt>
                <c:pt idx="19039">
                  <c:v>380</c:v>
                </c:pt>
                <c:pt idx="19040">
                  <c:v>380</c:v>
                </c:pt>
                <c:pt idx="19041">
                  <c:v>380</c:v>
                </c:pt>
                <c:pt idx="19042">
                  <c:v>380</c:v>
                </c:pt>
                <c:pt idx="19043">
                  <c:v>247</c:v>
                </c:pt>
                <c:pt idx="19044">
                  <c:v>247</c:v>
                </c:pt>
                <c:pt idx="19045">
                  <c:v>247</c:v>
                </c:pt>
                <c:pt idx="19046">
                  <c:v>247</c:v>
                </c:pt>
                <c:pt idx="19047">
                  <c:v>180</c:v>
                </c:pt>
                <c:pt idx="19048">
                  <c:v>180</c:v>
                </c:pt>
                <c:pt idx="19049">
                  <c:v>254</c:v>
                </c:pt>
                <c:pt idx="19050">
                  <c:v>340</c:v>
                </c:pt>
                <c:pt idx="19051">
                  <c:v>340</c:v>
                </c:pt>
                <c:pt idx="19052">
                  <c:v>340</c:v>
                </c:pt>
                <c:pt idx="19053">
                  <c:v>254</c:v>
                </c:pt>
                <c:pt idx="19054">
                  <c:v>254</c:v>
                </c:pt>
                <c:pt idx="19055">
                  <c:v>254</c:v>
                </c:pt>
                <c:pt idx="19056">
                  <c:v>340</c:v>
                </c:pt>
                <c:pt idx="19057">
                  <c:v>340</c:v>
                </c:pt>
                <c:pt idx="19058">
                  <c:v>340</c:v>
                </c:pt>
                <c:pt idx="19059">
                  <c:v>254</c:v>
                </c:pt>
                <c:pt idx="19060">
                  <c:v>254</c:v>
                </c:pt>
                <c:pt idx="19061">
                  <c:v>217</c:v>
                </c:pt>
                <c:pt idx="19062">
                  <c:v>217</c:v>
                </c:pt>
                <c:pt idx="19063">
                  <c:v>217</c:v>
                </c:pt>
                <c:pt idx="19064">
                  <c:v>217</c:v>
                </c:pt>
                <c:pt idx="19065">
                  <c:v>217</c:v>
                </c:pt>
                <c:pt idx="19066">
                  <c:v>217</c:v>
                </c:pt>
                <c:pt idx="19067">
                  <c:v>188</c:v>
                </c:pt>
                <c:pt idx="19068">
                  <c:v>188</c:v>
                </c:pt>
                <c:pt idx="19069">
                  <c:v>188</c:v>
                </c:pt>
                <c:pt idx="19070">
                  <c:v>188</c:v>
                </c:pt>
                <c:pt idx="19071">
                  <c:v>188</c:v>
                </c:pt>
                <c:pt idx="19072">
                  <c:v>188</c:v>
                </c:pt>
                <c:pt idx="19073">
                  <c:v>188</c:v>
                </c:pt>
                <c:pt idx="19074">
                  <c:v>182</c:v>
                </c:pt>
                <c:pt idx="19075">
                  <c:v>188</c:v>
                </c:pt>
                <c:pt idx="19076">
                  <c:v>188</c:v>
                </c:pt>
                <c:pt idx="19077">
                  <c:v>182</c:v>
                </c:pt>
                <c:pt idx="19078">
                  <c:v>182</c:v>
                </c:pt>
                <c:pt idx="19079">
                  <c:v>182</c:v>
                </c:pt>
                <c:pt idx="19080">
                  <c:v>182</c:v>
                </c:pt>
                <c:pt idx="19081">
                  <c:v>182</c:v>
                </c:pt>
                <c:pt idx="19082" formatCode="0">
                  <c:v>231.81818181818181</c:v>
                </c:pt>
                <c:pt idx="19083" formatCode="0">
                  <c:v>231.81818181818181</c:v>
                </c:pt>
                <c:pt idx="19084" formatCode="0">
                  <c:v>231.81818181818181</c:v>
                </c:pt>
                <c:pt idx="19085" formatCode="0">
                  <c:v>231.81818181818181</c:v>
                </c:pt>
                <c:pt idx="19086" formatCode="0">
                  <c:v>231.81818181818181</c:v>
                </c:pt>
                <c:pt idx="19087">
                  <c:v>286</c:v>
                </c:pt>
                <c:pt idx="19088">
                  <c:v>237</c:v>
                </c:pt>
                <c:pt idx="19089">
                  <c:v>237</c:v>
                </c:pt>
                <c:pt idx="19090">
                  <c:v>237</c:v>
                </c:pt>
                <c:pt idx="19091">
                  <c:v>237</c:v>
                </c:pt>
                <c:pt idx="19092">
                  <c:v>237</c:v>
                </c:pt>
                <c:pt idx="19093">
                  <c:v>237</c:v>
                </c:pt>
                <c:pt idx="19094">
                  <c:v>237</c:v>
                </c:pt>
                <c:pt idx="19095">
                  <c:v>237</c:v>
                </c:pt>
                <c:pt idx="19096">
                  <c:v>286</c:v>
                </c:pt>
                <c:pt idx="19097">
                  <c:v>240</c:v>
                </c:pt>
                <c:pt idx="19098">
                  <c:v>240</c:v>
                </c:pt>
                <c:pt idx="19099">
                  <c:v>240</c:v>
                </c:pt>
                <c:pt idx="19100">
                  <c:v>240</c:v>
                </c:pt>
                <c:pt idx="19101">
                  <c:v>240</c:v>
                </c:pt>
                <c:pt idx="19102">
                  <c:v>240</c:v>
                </c:pt>
                <c:pt idx="19103">
                  <c:v>240</c:v>
                </c:pt>
                <c:pt idx="19104">
                  <c:v>240</c:v>
                </c:pt>
                <c:pt idx="19105">
                  <c:v>240</c:v>
                </c:pt>
                <c:pt idx="19106">
                  <c:v>240</c:v>
                </c:pt>
                <c:pt idx="19107">
                  <c:v>240</c:v>
                </c:pt>
                <c:pt idx="19108">
                  <c:v>240</c:v>
                </c:pt>
                <c:pt idx="19109">
                  <c:v>240</c:v>
                </c:pt>
                <c:pt idx="19110">
                  <c:v>240</c:v>
                </c:pt>
                <c:pt idx="19111">
                  <c:v>240</c:v>
                </c:pt>
                <c:pt idx="19112">
                  <c:v>240</c:v>
                </c:pt>
                <c:pt idx="19113">
                  <c:v>240</c:v>
                </c:pt>
                <c:pt idx="19114">
                  <c:v>240</c:v>
                </c:pt>
                <c:pt idx="19115">
                  <c:v>240</c:v>
                </c:pt>
                <c:pt idx="19116">
                  <c:v>240</c:v>
                </c:pt>
                <c:pt idx="19117">
                  <c:v>240</c:v>
                </c:pt>
                <c:pt idx="19118">
                  <c:v>240</c:v>
                </c:pt>
                <c:pt idx="19119">
                  <c:v>240</c:v>
                </c:pt>
                <c:pt idx="19120">
                  <c:v>240</c:v>
                </c:pt>
                <c:pt idx="19121">
                  <c:v>240</c:v>
                </c:pt>
                <c:pt idx="19122">
                  <c:v>240</c:v>
                </c:pt>
                <c:pt idx="19123">
                  <c:v>240</c:v>
                </c:pt>
                <c:pt idx="19124">
                  <c:v>240</c:v>
                </c:pt>
                <c:pt idx="19125">
                  <c:v>240</c:v>
                </c:pt>
                <c:pt idx="19126">
                  <c:v>240</c:v>
                </c:pt>
                <c:pt idx="19127">
                  <c:v>240</c:v>
                </c:pt>
                <c:pt idx="19128">
                  <c:v>240</c:v>
                </c:pt>
                <c:pt idx="19129">
                  <c:v>240</c:v>
                </c:pt>
                <c:pt idx="19130">
                  <c:v>240</c:v>
                </c:pt>
                <c:pt idx="19131">
                  <c:v>240</c:v>
                </c:pt>
                <c:pt idx="19132">
                  <c:v>240</c:v>
                </c:pt>
                <c:pt idx="19133">
                  <c:v>240</c:v>
                </c:pt>
                <c:pt idx="19134">
                  <c:v>240</c:v>
                </c:pt>
                <c:pt idx="19135">
                  <c:v>240</c:v>
                </c:pt>
                <c:pt idx="19136" formatCode="0">
                  <c:v>172</c:v>
                </c:pt>
                <c:pt idx="19137">
                  <c:v>169</c:v>
                </c:pt>
                <c:pt idx="19138">
                  <c:v>169</c:v>
                </c:pt>
                <c:pt idx="19139">
                  <c:v>169</c:v>
                </c:pt>
                <c:pt idx="19140" formatCode="0">
                  <c:v>172</c:v>
                </c:pt>
                <c:pt idx="19141" formatCode="0">
                  <c:v>172</c:v>
                </c:pt>
                <c:pt idx="19142">
                  <c:v>215</c:v>
                </c:pt>
                <c:pt idx="19143">
                  <c:v>302</c:v>
                </c:pt>
                <c:pt idx="19144">
                  <c:v>302</c:v>
                </c:pt>
                <c:pt idx="19145">
                  <c:v>302</c:v>
                </c:pt>
                <c:pt idx="19146">
                  <c:v>302</c:v>
                </c:pt>
                <c:pt idx="19147">
                  <c:v>215</c:v>
                </c:pt>
                <c:pt idx="19148">
                  <c:v>215</c:v>
                </c:pt>
                <c:pt idx="19149">
                  <c:v>200</c:v>
                </c:pt>
                <c:pt idx="19150">
                  <c:v>268</c:v>
                </c:pt>
                <c:pt idx="19151">
                  <c:v>268</c:v>
                </c:pt>
                <c:pt idx="19152">
                  <c:v>200</c:v>
                </c:pt>
                <c:pt idx="19153">
                  <c:v>268</c:v>
                </c:pt>
                <c:pt idx="19154">
                  <c:v>200</c:v>
                </c:pt>
                <c:pt idx="19155">
                  <c:v>200</c:v>
                </c:pt>
                <c:pt idx="19156">
                  <c:v>268</c:v>
                </c:pt>
                <c:pt idx="19157">
                  <c:v>268</c:v>
                </c:pt>
                <c:pt idx="19158">
                  <c:v>272</c:v>
                </c:pt>
                <c:pt idx="19159">
                  <c:v>272</c:v>
                </c:pt>
                <c:pt idx="19160">
                  <c:v>272</c:v>
                </c:pt>
                <c:pt idx="19161">
                  <c:v>272</c:v>
                </c:pt>
                <c:pt idx="19162">
                  <c:v>272</c:v>
                </c:pt>
                <c:pt idx="19163">
                  <c:v>225</c:v>
                </c:pt>
                <c:pt idx="19164">
                  <c:v>225</c:v>
                </c:pt>
                <c:pt idx="19165">
                  <c:v>225</c:v>
                </c:pt>
                <c:pt idx="19166">
                  <c:v>210</c:v>
                </c:pt>
                <c:pt idx="19167">
                  <c:v>210</c:v>
                </c:pt>
                <c:pt idx="19168">
                  <c:v>210</c:v>
                </c:pt>
                <c:pt idx="19169">
                  <c:v>210</c:v>
                </c:pt>
                <c:pt idx="19170">
                  <c:v>210</c:v>
                </c:pt>
                <c:pt idx="19171">
                  <c:v>200</c:v>
                </c:pt>
                <c:pt idx="19172">
                  <c:v>200</c:v>
                </c:pt>
                <c:pt idx="19173" formatCode="0">
                  <c:v>241.2258064516129</c:v>
                </c:pt>
                <c:pt idx="19174" formatCode="0">
                  <c:v>241.2258064516129</c:v>
                </c:pt>
                <c:pt idx="19175" formatCode="0">
                  <c:v>241.2258064516129</c:v>
                </c:pt>
                <c:pt idx="19176" formatCode="0">
                  <c:v>241.2258064516129</c:v>
                </c:pt>
                <c:pt idx="19177" formatCode="0">
                  <c:v>241.2258064516129</c:v>
                </c:pt>
                <c:pt idx="19178" formatCode="0">
                  <c:v>241.2258064516129</c:v>
                </c:pt>
                <c:pt idx="19179" formatCode="0">
                  <c:v>241.2258064516129</c:v>
                </c:pt>
                <c:pt idx="19180">
                  <c:v>295</c:v>
                </c:pt>
                <c:pt idx="19181">
                  <c:v>290</c:v>
                </c:pt>
                <c:pt idx="19182">
                  <c:v>290</c:v>
                </c:pt>
                <c:pt idx="19183">
                  <c:v>295</c:v>
                </c:pt>
                <c:pt idx="19184">
                  <c:v>295</c:v>
                </c:pt>
                <c:pt idx="19185">
                  <c:v>308</c:v>
                </c:pt>
                <c:pt idx="19186">
                  <c:v>308</c:v>
                </c:pt>
                <c:pt idx="19187">
                  <c:v>308</c:v>
                </c:pt>
                <c:pt idx="19188">
                  <c:v>308</c:v>
                </c:pt>
                <c:pt idx="19189">
                  <c:v>290</c:v>
                </c:pt>
                <c:pt idx="19190">
                  <c:v>290</c:v>
                </c:pt>
                <c:pt idx="19191">
                  <c:v>295</c:v>
                </c:pt>
                <c:pt idx="19192">
                  <c:v>295</c:v>
                </c:pt>
                <c:pt idx="19193">
                  <c:v>290</c:v>
                </c:pt>
                <c:pt idx="19194">
                  <c:v>290</c:v>
                </c:pt>
                <c:pt idx="19195">
                  <c:v>295</c:v>
                </c:pt>
                <c:pt idx="19196">
                  <c:v>295</c:v>
                </c:pt>
                <c:pt idx="19197">
                  <c:v>308</c:v>
                </c:pt>
                <c:pt idx="19198">
                  <c:v>308</c:v>
                </c:pt>
                <c:pt idx="19199">
                  <c:v>308</c:v>
                </c:pt>
                <c:pt idx="19200">
                  <c:v>308</c:v>
                </c:pt>
                <c:pt idx="19201">
                  <c:v>290</c:v>
                </c:pt>
                <c:pt idx="19202">
                  <c:v>290</c:v>
                </c:pt>
                <c:pt idx="19203">
                  <c:v>295</c:v>
                </c:pt>
                <c:pt idx="19204">
                  <c:v>467</c:v>
                </c:pt>
                <c:pt idx="19205">
                  <c:v>467</c:v>
                </c:pt>
                <c:pt idx="19206">
                  <c:v>467</c:v>
                </c:pt>
                <c:pt idx="19207">
                  <c:v>301</c:v>
                </c:pt>
                <c:pt idx="19208">
                  <c:v>301</c:v>
                </c:pt>
                <c:pt idx="19209">
                  <c:v>301</c:v>
                </c:pt>
                <c:pt idx="19210">
                  <c:v>301</c:v>
                </c:pt>
                <c:pt idx="19211">
                  <c:v>301</c:v>
                </c:pt>
                <c:pt idx="19212">
                  <c:v>301</c:v>
                </c:pt>
                <c:pt idx="19213">
                  <c:v>301</c:v>
                </c:pt>
                <c:pt idx="19214">
                  <c:v>301</c:v>
                </c:pt>
                <c:pt idx="19215">
                  <c:v>301</c:v>
                </c:pt>
                <c:pt idx="19216">
                  <c:v>301</c:v>
                </c:pt>
                <c:pt idx="19217">
                  <c:v>301</c:v>
                </c:pt>
                <c:pt idx="19218">
                  <c:v>301</c:v>
                </c:pt>
                <c:pt idx="19219">
                  <c:v>301</c:v>
                </c:pt>
                <c:pt idx="19220">
                  <c:v>301</c:v>
                </c:pt>
                <c:pt idx="19221">
                  <c:v>301</c:v>
                </c:pt>
                <c:pt idx="19222">
                  <c:v>301</c:v>
                </c:pt>
                <c:pt idx="19223">
                  <c:v>301</c:v>
                </c:pt>
                <c:pt idx="19224">
                  <c:v>301</c:v>
                </c:pt>
                <c:pt idx="19225">
                  <c:v>301</c:v>
                </c:pt>
                <c:pt idx="19226">
                  <c:v>301</c:v>
                </c:pt>
                <c:pt idx="19227">
                  <c:v>263</c:v>
                </c:pt>
                <c:pt idx="19228">
                  <c:v>263</c:v>
                </c:pt>
                <c:pt idx="19229">
                  <c:v>263</c:v>
                </c:pt>
                <c:pt idx="19230">
                  <c:v>263</c:v>
                </c:pt>
                <c:pt idx="19231">
                  <c:v>270</c:v>
                </c:pt>
                <c:pt idx="19232">
                  <c:v>235</c:v>
                </c:pt>
                <c:pt idx="19233">
                  <c:v>235</c:v>
                </c:pt>
                <c:pt idx="19234">
                  <c:v>467</c:v>
                </c:pt>
                <c:pt idx="19235">
                  <c:v>467</c:v>
                </c:pt>
                <c:pt idx="19236">
                  <c:v>467</c:v>
                </c:pt>
                <c:pt idx="19237">
                  <c:v>235</c:v>
                </c:pt>
                <c:pt idx="19238">
                  <c:v>235</c:v>
                </c:pt>
                <c:pt idx="19239">
                  <c:v>235</c:v>
                </c:pt>
                <c:pt idx="19240">
                  <c:v>194</c:v>
                </c:pt>
                <c:pt idx="19241">
                  <c:v>235</c:v>
                </c:pt>
                <c:pt idx="19242">
                  <c:v>235</c:v>
                </c:pt>
                <c:pt idx="19243">
                  <c:v>235</c:v>
                </c:pt>
                <c:pt idx="19244">
                  <c:v>235</c:v>
                </c:pt>
                <c:pt idx="19245">
                  <c:v>194</c:v>
                </c:pt>
                <c:pt idx="19246">
                  <c:v>235</c:v>
                </c:pt>
                <c:pt idx="19247">
                  <c:v>383</c:v>
                </c:pt>
                <c:pt idx="19248">
                  <c:v>383</c:v>
                </c:pt>
                <c:pt idx="19249">
                  <c:v>383</c:v>
                </c:pt>
                <c:pt idx="19250">
                  <c:v>383</c:v>
                </c:pt>
                <c:pt idx="19251">
                  <c:v>383</c:v>
                </c:pt>
                <c:pt idx="19252">
                  <c:v>383</c:v>
                </c:pt>
                <c:pt idx="19253">
                  <c:v>383</c:v>
                </c:pt>
                <c:pt idx="19254">
                  <c:v>383</c:v>
                </c:pt>
                <c:pt idx="19255">
                  <c:v>383</c:v>
                </c:pt>
                <c:pt idx="19256">
                  <c:v>383</c:v>
                </c:pt>
                <c:pt idx="19257">
                  <c:v>383</c:v>
                </c:pt>
                <c:pt idx="19258">
                  <c:v>383</c:v>
                </c:pt>
                <c:pt idx="19259">
                  <c:v>268</c:v>
                </c:pt>
                <c:pt idx="19260">
                  <c:v>275</c:v>
                </c:pt>
                <c:pt idx="19261">
                  <c:v>235</c:v>
                </c:pt>
                <c:pt idx="19262">
                  <c:v>235</c:v>
                </c:pt>
                <c:pt idx="19263">
                  <c:v>235</c:v>
                </c:pt>
                <c:pt idx="19264">
                  <c:v>230</c:v>
                </c:pt>
                <c:pt idx="19265">
                  <c:v>230</c:v>
                </c:pt>
                <c:pt idx="19266">
                  <c:v>230</c:v>
                </c:pt>
                <c:pt idx="19267">
                  <c:v>230</c:v>
                </c:pt>
                <c:pt idx="19268">
                  <c:v>230</c:v>
                </c:pt>
                <c:pt idx="19269">
                  <c:v>212</c:v>
                </c:pt>
                <c:pt idx="19270" formatCode="0">
                  <c:v>313.30434782608694</c:v>
                </c:pt>
                <c:pt idx="19271">
                  <c:v>260</c:v>
                </c:pt>
                <c:pt idx="19272">
                  <c:v>311</c:v>
                </c:pt>
                <c:pt idx="19273">
                  <c:v>311</c:v>
                </c:pt>
                <c:pt idx="19274">
                  <c:v>241</c:v>
                </c:pt>
                <c:pt idx="19275">
                  <c:v>241</c:v>
                </c:pt>
                <c:pt idx="19276">
                  <c:v>311</c:v>
                </c:pt>
                <c:pt idx="19277">
                  <c:v>311</c:v>
                </c:pt>
                <c:pt idx="19278">
                  <c:v>260</c:v>
                </c:pt>
                <c:pt idx="19279">
                  <c:v>260</c:v>
                </c:pt>
                <c:pt idx="19280">
                  <c:v>311</c:v>
                </c:pt>
                <c:pt idx="19281">
                  <c:v>311</c:v>
                </c:pt>
                <c:pt idx="19282">
                  <c:v>241</c:v>
                </c:pt>
                <c:pt idx="19283">
                  <c:v>241</c:v>
                </c:pt>
                <c:pt idx="19284">
                  <c:v>311</c:v>
                </c:pt>
                <c:pt idx="19285">
                  <c:v>311</c:v>
                </c:pt>
                <c:pt idx="19286">
                  <c:v>260</c:v>
                </c:pt>
                <c:pt idx="19287">
                  <c:v>311</c:v>
                </c:pt>
                <c:pt idx="19288">
                  <c:v>311</c:v>
                </c:pt>
                <c:pt idx="19289">
                  <c:v>311</c:v>
                </c:pt>
                <c:pt idx="19290">
                  <c:v>241</c:v>
                </c:pt>
                <c:pt idx="19291">
                  <c:v>241</c:v>
                </c:pt>
                <c:pt idx="19292">
                  <c:v>311</c:v>
                </c:pt>
                <c:pt idx="19293">
                  <c:v>311</c:v>
                </c:pt>
                <c:pt idx="19294">
                  <c:v>338</c:v>
                </c:pt>
                <c:pt idx="19295">
                  <c:v>338</c:v>
                </c:pt>
                <c:pt idx="19296">
                  <c:v>311</c:v>
                </c:pt>
                <c:pt idx="19297">
                  <c:v>311</c:v>
                </c:pt>
                <c:pt idx="19298">
                  <c:v>241</c:v>
                </c:pt>
                <c:pt idx="19299">
                  <c:v>241</c:v>
                </c:pt>
                <c:pt idx="19300">
                  <c:v>311</c:v>
                </c:pt>
                <c:pt idx="19301">
                  <c:v>260</c:v>
                </c:pt>
                <c:pt idx="19302">
                  <c:v>311</c:v>
                </c:pt>
                <c:pt idx="19303">
                  <c:v>311</c:v>
                </c:pt>
                <c:pt idx="19304">
                  <c:v>241</c:v>
                </c:pt>
                <c:pt idx="19305">
                  <c:v>241</c:v>
                </c:pt>
                <c:pt idx="19306">
                  <c:v>311</c:v>
                </c:pt>
                <c:pt idx="19307">
                  <c:v>311</c:v>
                </c:pt>
                <c:pt idx="19308">
                  <c:v>260</c:v>
                </c:pt>
                <c:pt idx="19309">
                  <c:v>260</c:v>
                </c:pt>
                <c:pt idx="19310">
                  <c:v>311</c:v>
                </c:pt>
                <c:pt idx="19311">
                  <c:v>311</c:v>
                </c:pt>
                <c:pt idx="19312">
                  <c:v>241</c:v>
                </c:pt>
                <c:pt idx="19313">
                  <c:v>241</c:v>
                </c:pt>
                <c:pt idx="19314">
                  <c:v>311</c:v>
                </c:pt>
                <c:pt idx="19315">
                  <c:v>311</c:v>
                </c:pt>
                <c:pt idx="19316">
                  <c:v>260</c:v>
                </c:pt>
                <c:pt idx="19317">
                  <c:v>306</c:v>
                </c:pt>
                <c:pt idx="19318">
                  <c:v>306</c:v>
                </c:pt>
                <c:pt idx="19319">
                  <c:v>306</c:v>
                </c:pt>
                <c:pt idx="19320">
                  <c:v>306</c:v>
                </c:pt>
                <c:pt idx="19321">
                  <c:v>416</c:v>
                </c:pt>
                <c:pt idx="19322">
                  <c:v>354</c:v>
                </c:pt>
                <c:pt idx="19323">
                  <c:v>416</c:v>
                </c:pt>
                <c:pt idx="19324">
                  <c:v>416</c:v>
                </c:pt>
                <c:pt idx="19325">
                  <c:v>354</c:v>
                </c:pt>
                <c:pt idx="19326">
                  <c:v>416</c:v>
                </c:pt>
                <c:pt idx="19327">
                  <c:v>416</c:v>
                </c:pt>
                <c:pt idx="19328">
                  <c:v>354</c:v>
                </c:pt>
                <c:pt idx="19329">
                  <c:v>416</c:v>
                </c:pt>
                <c:pt idx="19330">
                  <c:v>416</c:v>
                </c:pt>
                <c:pt idx="19331">
                  <c:v>354</c:v>
                </c:pt>
                <c:pt idx="19332">
                  <c:v>416</c:v>
                </c:pt>
                <c:pt idx="19333">
                  <c:v>360</c:v>
                </c:pt>
                <c:pt idx="19334">
                  <c:v>386</c:v>
                </c:pt>
                <c:pt idx="19335">
                  <c:v>386</c:v>
                </c:pt>
                <c:pt idx="19336">
                  <c:v>438</c:v>
                </c:pt>
                <c:pt idx="19337">
                  <c:v>360</c:v>
                </c:pt>
                <c:pt idx="19338">
                  <c:v>360</c:v>
                </c:pt>
                <c:pt idx="19339">
                  <c:v>386</c:v>
                </c:pt>
                <c:pt idx="19340">
                  <c:v>386</c:v>
                </c:pt>
                <c:pt idx="19341">
                  <c:v>386</c:v>
                </c:pt>
                <c:pt idx="19342">
                  <c:v>438</c:v>
                </c:pt>
                <c:pt idx="19343">
                  <c:v>360</c:v>
                </c:pt>
                <c:pt idx="19344">
                  <c:v>360</c:v>
                </c:pt>
                <c:pt idx="19345">
                  <c:v>386</c:v>
                </c:pt>
                <c:pt idx="19346">
                  <c:v>438</c:v>
                </c:pt>
                <c:pt idx="19347">
                  <c:v>360</c:v>
                </c:pt>
                <c:pt idx="19348">
                  <c:v>360</c:v>
                </c:pt>
                <c:pt idx="19349">
                  <c:v>386</c:v>
                </c:pt>
                <c:pt idx="19350">
                  <c:v>386</c:v>
                </c:pt>
                <c:pt idx="19351" formatCode="0">
                  <c:v>369.66666666666669</c:v>
                </c:pt>
                <c:pt idx="19352">
                  <c:v>360</c:v>
                </c:pt>
                <c:pt idx="19353">
                  <c:v>357</c:v>
                </c:pt>
                <c:pt idx="19354">
                  <c:v>380</c:v>
                </c:pt>
                <c:pt idx="19355">
                  <c:v>380</c:v>
                </c:pt>
                <c:pt idx="19356">
                  <c:v>389</c:v>
                </c:pt>
                <c:pt idx="19357">
                  <c:v>357</c:v>
                </c:pt>
                <c:pt idx="19358">
                  <c:v>357</c:v>
                </c:pt>
                <c:pt idx="19359">
                  <c:v>380</c:v>
                </c:pt>
                <c:pt idx="19360">
                  <c:v>380</c:v>
                </c:pt>
                <c:pt idx="19361" formatCode="0">
                  <c:v>369.66666666666669</c:v>
                </c:pt>
                <c:pt idx="19362">
                  <c:v>357</c:v>
                </c:pt>
                <c:pt idx="19363">
                  <c:v>357</c:v>
                </c:pt>
                <c:pt idx="19364">
                  <c:v>380</c:v>
                </c:pt>
                <c:pt idx="19365">
                  <c:v>380</c:v>
                </c:pt>
                <c:pt idx="19366">
                  <c:v>389</c:v>
                </c:pt>
                <c:pt idx="19367">
                  <c:v>357</c:v>
                </c:pt>
                <c:pt idx="19368">
                  <c:v>380</c:v>
                </c:pt>
                <c:pt idx="19369">
                  <c:v>380</c:v>
                </c:pt>
                <c:pt idx="19370">
                  <c:v>380</c:v>
                </c:pt>
                <c:pt idx="19371">
                  <c:v>389</c:v>
                </c:pt>
                <c:pt idx="19372">
                  <c:v>380</c:v>
                </c:pt>
                <c:pt idx="19373">
                  <c:v>389</c:v>
                </c:pt>
                <c:pt idx="19374">
                  <c:v>380</c:v>
                </c:pt>
                <c:pt idx="19375">
                  <c:v>380</c:v>
                </c:pt>
                <c:pt idx="19376">
                  <c:v>380</c:v>
                </c:pt>
                <c:pt idx="19377">
                  <c:v>278</c:v>
                </c:pt>
                <c:pt idx="19378">
                  <c:v>290</c:v>
                </c:pt>
                <c:pt idx="19379">
                  <c:v>290</c:v>
                </c:pt>
                <c:pt idx="19380">
                  <c:v>290</c:v>
                </c:pt>
                <c:pt idx="19381">
                  <c:v>290</c:v>
                </c:pt>
                <c:pt idx="19382">
                  <c:v>290</c:v>
                </c:pt>
                <c:pt idx="19383">
                  <c:v>290</c:v>
                </c:pt>
                <c:pt idx="19384">
                  <c:v>290</c:v>
                </c:pt>
                <c:pt idx="19385">
                  <c:v>290</c:v>
                </c:pt>
                <c:pt idx="19386">
                  <c:v>260</c:v>
                </c:pt>
                <c:pt idx="19387" formatCode="0">
                  <c:v>369.66666666666669</c:v>
                </c:pt>
                <c:pt idx="19388" formatCode="0">
                  <c:v>369.66666666666669</c:v>
                </c:pt>
                <c:pt idx="19389" formatCode="0">
                  <c:v>369.66666666666669</c:v>
                </c:pt>
                <c:pt idx="19390" formatCode="0">
                  <c:v>369.66666666666669</c:v>
                </c:pt>
                <c:pt idx="19391" formatCode="0">
                  <c:v>369.66666666666669</c:v>
                </c:pt>
                <c:pt idx="19392" formatCode="0">
                  <c:v>369.66666666666669</c:v>
                </c:pt>
                <c:pt idx="19393" formatCode="0">
                  <c:v>369.66666666666669</c:v>
                </c:pt>
                <c:pt idx="19394" formatCode="0">
                  <c:v>369.66666666666669</c:v>
                </c:pt>
                <c:pt idx="19395">
                  <c:v>471</c:v>
                </c:pt>
                <c:pt idx="19396">
                  <c:v>354</c:v>
                </c:pt>
                <c:pt idx="19397">
                  <c:v>471</c:v>
                </c:pt>
                <c:pt idx="19398">
                  <c:v>354</c:v>
                </c:pt>
                <c:pt idx="19399">
                  <c:v>245</c:v>
                </c:pt>
                <c:pt idx="19400">
                  <c:v>245</c:v>
                </c:pt>
                <c:pt idx="19401">
                  <c:v>245</c:v>
                </c:pt>
                <c:pt idx="19402">
                  <c:v>245</c:v>
                </c:pt>
                <c:pt idx="19403">
                  <c:v>245</c:v>
                </c:pt>
                <c:pt idx="19404">
                  <c:v>245</c:v>
                </c:pt>
                <c:pt idx="19405">
                  <c:v>245</c:v>
                </c:pt>
                <c:pt idx="19406">
                  <c:v>245</c:v>
                </c:pt>
                <c:pt idx="19407">
                  <c:v>245</c:v>
                </c:pt>
                <c:pt idx="19408">
                  <c:v>245</c:v>
                </c:pt>
                <c:pt idx="19409">
                  <c:v>245</c:v>
                </c:pt>
                <c:pt idx="19410">
                  <c:v>245</c:v>
                </c:pt>
                <c:pt idx="19411">
                  <c:v>245</c:v>
                </c:pt>
                <c:pt idx="19412">
                  <c:v>245</c:v>
                </c:pt>
                <c:pt idx="19413">
                  <c:v>245</c:v>
                </c:pt>
                <c:pt idx="19414">
                  <c:v>245</c:v>
                </c:pt>
                <c:pt idx="19415">
                  <c:v>245</c:v>
                </c:pt>
                <c:pt idx="19416">
                  <c:v>245</c:v>
                </c:pt>
                <c:pt idx="19417">
                  <c:v>245</c:v>
                </c:pt>
                <c:pt idx="19418">
                  <c:v>245</c:v>
                </c:pt>
                <c:pt idx="19419">
                  <c:v>245</c:v>
                </c:pt>
                <c:pt idx="19420">
                  <c:v>245</c:v>
                </c:pt>
                <c:pt idx="19421">
                  <c:v>245</c:v>
                </c:pt>
                <c:pt idx="19422">
                  <c:v>245</c:v>
                </c:pt>
                <c:pt idx="19423">
                  <c:v>240</c:v>
                </c:pt>
                <c:pt idx="19424">
                  <c:v>240</c:v>
                </c:pt>
                <c:pt idx="19425">
                  <c:v>240</c:v>
                </c:pt>
                <c:pt idx="19426">
                  <c:v>240</c:v>
                </c:pt>
                <c:pt idx="19427">
                  <c:v>240</c:v>
                </c:pt>
                <c:pt idx="19428">
                  <c:v>240</c:v>
                </c:pt>
                <c:pt idx="19429">
                  <c:v>240</c:v>
                </c:pt>
                <c:pt idx="19430">
                  <c:v>240</c:v>
                </c:pt>
                <c:pt idx="19431">
                  <c:v>240</c:v>
                </c:pt>
                <c:pt idx="19432">
                  <c:v>240</c:v>
                </c:pt>
                <c:pt idx="19433">
                  <c:v>240</c:v>
                </c:pt>
                <c:pt idx="19434">
                  <c:v>240</c:v>
                </c:pt>
                <c:pt idx="19435">
                  <c:v>335</c:v>
                </c:pt>
                <c:pt idx="19436">
                  <c:v>305</c:v>
                </c:pt>
                <c:pt idx="19437">
                  <c:v>305</c:v>
                </c:pt>
                <c:pt idx="19438">
                  <c:v>335</c:v>
                </c:pt>
                <c:pt idx="19439">
                  <c:v>335</c:v>
                </c:pt>
                <c:pt idx="19440">
                  <c:v>305</c:v>
                </c:pt>
                <c:pt idx="19441">
                  <c:v>305</c:v>
                </c:pt>
                <c:pt idx="19442">
                  <c:v>335</c:v>
                </c:pt>
                <c:pt idx="19443">
                  <c:v>335</c:v>
                </c:pt>
                <c:pt idx="19444">
                  <c:v>305</c:v>
                </c:pt>
                <c:pt idx="19445">
                  <c:v>335</c:v>
                </c:pt>
                <c:pt idx="19446">
                  <c:v>305</c:v>
                </c:pt>
                <c:pt idx="19447">
                  <c:v>335</c:v>
                </c:pt>
                <c:pt idx="19448">
                  <c:v>305</c:v>
                </c:pt>
                <c:pt idx="19449">
                  <c:v>335</c:v>
                </c:pt>
                <c:pt idx="19450">
                  <c:v>305</c:v>
                </c:pt>
                <c:pt idx="19451">
                  <c:v>275</c:v>
                </c:pt>
                <c:pt idx="19452">
                  <c:v>275</c:v>
                </c:pt>
                <c:pt idx="19453">
                  <c:v>275</c:v>
                </c:pt>
                <c:pt idx="19454">
                  <c:v>275</c:v>
                </c:pt>
                <c:pt idx="19455">
                  <c:v>275</c:v>
                </c:pt>
                <c:pt idx="19456">
                  <c:v>275</c:v>
                </c:pt>
                <c:pt idx="19457">
                  <c:v>275</c:v>
                </c:pt>
                <c:pt idx="19458">
                  <c:v>260</c:v>
                </c:pt>
                <c:pt idx="19459">
                  <c:v>260</c:v>
                </c:pt>
                <c:pt idx="19460">
                  <c:v>260</c:v>
                </c:pt>
                <c:pt idx="19461" formatCode="0">
                  <c:v>300.96153846153845</c:v>
                </c:pt>
                <c:pt idx="19462" formatCode="0">
                  <c:v>300.96153846153845</c:v>
                </c:pt>
                <c:pt idx="19463" formatCode="0">
                  <c:v>300.96153846153845</c:v>
                </c:pt>
                <c:pt idx="19464" formatCode="0">
                  <c:v>300.96153846153845</c:v>
                </c:pt>
                <c:pt idx="19465" formatCode="0">
                  <c:v>300.96153846153845</c:v>
                </c:pt>
                <c:pt idx="19466" formatCode="0">
                  <c:v>300.96153846153845</c:v>
                </c:pt>
                <c:pt idx="19467" formatCode="0">
                  <c:v>300.96153846153845</c:v>
                </c:pt>
                <c:pt idx="19468" formatCode="0">
                  <c:v>300.96153846153845</c:v>
                </c:pt>
                <c:pt idx="19469" formatCode="0">
                  <c:v>300.96153846153845</c:v>
                </c:pt>
                <c:pt idx="19470" formatCode="0">
                  <c:v>300.96153846153845</c:v>
                </c:pt>
                <c:pt idx="19471" formatCode="0">
                  <c:v>300.96153846153845</c:v>
                </c:pt>
                <c:pt idx="19472">
                  <c:v>302</c:v>
                </c:pt>
                <c:pt idx="19473">
                  <c:v>302</c:v>
                </c:pt>
                <c:pt idx="19474">
                  <c:v>302</c:v>
                </c:pt>
                <c:pt idx="19475">
                  <c:v>302</c:v>
                </c:pt>
                <c:pt idx="19476">
                  <c:v>302</c:v>
                </c:pt>
                <c:pt idx="19477">
                  <c:v>302</c:v>
                </c:pt>
                <c:pt idx="19478">
                  <c:v>302</c:v>
                </c:pt>
                <c:pt idx="19479">
                  <c:v>302</c:v>
                </c:pt>
                <c:pt idx="19480">
                  <c:v>302</c:v>
                </c:pt>
                <c:pt idx="19481">
                  <c:v>302</c:v>
                </c:pt>
                <c:pt idx="19482">
                  <c:v>303</c:v>
                </c:pt>
                <c:pt idx="19483">
                  <c:v>303</c:v>
                </c:pt>
                <c:pt idx="19484">
                  <c:v>303</c:v>
                </c:pt>
                <c:pt idx="19485">
                  <c:v>303</c:v>
                </c:pt>
                <c:pt idx="19486">
                  <c:v>303</c:v>
                </c:pt>
                <c:pt idx="19487">
                  <c:v>303</c:v>
                </c:pt>
                <c:pt idx="19488">
                  <c:v>303</c:v>
                </c:pt>
                <c:pt idx="19489">
                  <c:v>303</c:v>
                </c:pt>
                <c:pt idx="19490">
                  <c:v>303</c:v>
                </c:pt>
                <c:pt idx="19491">
                  <c:v>303</c:v>
                </c:pt>
                <c:pt idx="19492">
                  <c:v>303</c:v>
                </c:pt>
                <c:pt idx="19493">
                  <c:v>303</c:v>
                </c:pt>
                <c:pt idx="19494">
                  <c:v>303</c:v>
                </c:pt>
                <c:pt idx="19495">
                  <c:v>303</c:v>
                </c:pt>
                <c:pt idx="19496">
                  <c:v>303</c:v>
                </c:pt>
                <c:pt idx="19497">
                  <c:v>303</c:v>
                </c:pt>
                <c:pt idx="19498">
                  <c:v>305</c:v>
                </c:pt>
                <c:pt idx="19499">
                  <c:v>305</c:v>
                </c:pt>
                <c:pt idx="19500">
                  <c:v>305</c:v>
                </c:pt>
                <c:pt idx="19501">
                  <c:v>305</c:v>
                </c:pt>
                <c:pt idx="19502">
                  <c:v>305</c:v>
                </c:pt>
                <c:pt idx="19503">
                  <c:v>305</c:v>
                </c:pt>
                <c:pt idx="19504">
                  <c:v>305</c:v>
                </c:pt>
                <c:pt idx="19505">
                  <c:v>305</c:v>
                </c:pt>
                <c:pt idx="19506">
                  <c:v>305</c:v>
                </c:pt>
                <c:pt idx="19507">
                  <c:v>305</c:v>
                </c:pt>
                <c:pt idx="19508">
                  <c:v>265</c:v>
                </c:pt>
                <c:pt idx="19509">
                  <c:v>265</c:v>
                </c:pt>
                <c:pt idx="19510">
                  <c:v>265</c:v>
                </c:pt>
                <c:pt idx="19511">
                  <c:v>265</c:v>
                </c:pt>
                <c:pt idx="19512">
                  <c:v>265</c:v>
                </c:pt>
                <c:pt idx="19513">
                  <c:v>265</c:v>
                </c:pt>
                <c:pt idx="19514">
                  <c:v>265</c:v>
                </c:pt>
                <c:pt idx="19515">
                  <c:v>245</c:v>
                </c:pt>
                <c:pt idx="19516">
                  <c:v>245</c:v>
                </c:pt>
                <c:pt idx="19517">
                  <c:v>245</c:v>
                </c:pt>
                <c:pt idx="19518">
                  <c:v>245</c:v>
                </c:pt>
                <c:pt idx="19519">
                  <c:v>188</c:v>
                </c:pt>
                <c:pt idx="19520">
                  <c:v>188</c:v>
                </c:pt>
                <c:pt idx="19521">
                  <c:v>188</c:v>
                </c:pt>
                <c:pt idx="19522">
                  <c:v>245</c:v>
                </c:pt>
                <c:pt idx="19523">
                  <c:v>245</c:v>
                </c:pt>
                <c:pt idx="19524">
                  <c:v>245</c:v>
                </c:pt>
                <c:pt idx="19525">
                  <c:v>245</c:v>
                </c:pt>
                <c:pt idx="19526">
                  <c:v>245</c:v>
                </c:pt>
                <c:pt idx="19527">
                  <c:v>245</c:v>
                </c:pt>
                <c:pt idx="19528">
                  <c:v>188</c:v>
                </c:pt>
                <c:pt idx="19529">
                  <c:v>188</c:v>
                </c:pt>
                <c:pt idx="19530">
                  <c:v>188</c:v>
                </c:pt>
                <c:pt idx="19531">
                  <c:v>188</c:v>
                </c:pt>
                <c:pt idx="19532">
                  <c:v>245</c:v>
                </c:pt>
                <c:pt idx="19533">
                  <c:v>245</c:v>
                </c:pt>
                <c:pt idx="19534">
                  <c:v>245</c:v>
                </c:pt>
                <c:pt idx="19535">
                  <c:v>245</c:v>
                </c:pt>
                <c:pt idx="19536">
                  <c:v>240</c:v>
                </c:pt>
                <c:pt idx="19537">
                  <c:v>188</c:v>
                </c:pt>
                <c:pt idx="19538">
                  <c:v>188</c:v>
                </c:pt>
                <c:pt idx="19539">
                  <c:v>240</c:v>
                </c:pt>
                <c:pt idx="19540">
                  <c:v>240</c:v>
                </c:pt>
                <c:pt idx="19541">
                  <c:v>240</c:v>
                </c:pt>
                <c:pt idx="19542">
                  <c:v>240</c:v>
                </c:pt>
                <c:pt idx="19543">
                  <c:v>188</c:v>
                </c:pt>
                <c:pt idx="19544">
                  <c:v>188</c:v>
                </c:pt>
                <c:pt idx="19545">
                  <c:v>240</c:v>
                </c:pt>
                <c:pt idx="19546">
                  <c:v>240</c:v>
                </c:pt>
                <c:pt idx="19547">
                  <c:v>240</c:v>
                </c:pt>
                <c:pt idx="19548">
                  <c:v>240</c:v>
                </c:pt>
                <c:pt idx="19549">
                  <c:v>188</c:v>
                </c:pt>
                <c:pt idx="19550">
                  <c:v>240</c:v>
                </c:pt>
                <c:pt idx="19551">
                  <c:v>240</c:v>
                </c:pt>
                <c:pt idx="19552">
                  <c:v>188</c:v>
                </c:pt>
                <c:pt idx="19553">
                  <c:v>240</c:v>
                </c:pt>
                <c:pt idx="19554">
                  <c:v>263</c:v>
                </c:pt>
                <c:pt idx="19555" formatCode="0">
                  <c:v>231.26415094339623</c:v>
                </c:pt>
                <c:pt idx="19556">
                  <c:v>263</c:v>
                </c:pt>
                <c:pt idx="19557">
                  <c:v>263</c:v>
                </c:pt>
                <c:pt idx="19558">
                  <c:v>156</c:v>
                </c:pt>
                <c:pt idx="19559">
                  <c:v>263</c:v>
                </c:pt>
                <c:pt idx="19560">
                  <c:v>263</c:v>
                </c:pt>
                <c:pt idx="19561">
                  <c:v>263</c:v>
                </c:pt>
                <c:pt idx="19562">
                  <c:v>263</c:v>
                </c:pt>
                <c:pt idx="19563">
                  <c:v>263</c:v>
                </c:pt>
                <c:pt idx="19564">
                  <c:v>263</c:v>
                </c:pt>
                <c:pt idx="19565">
                  <c:v>263</c:v>
                </c:pt>
                <c:pt idx="19566">
                  <c:v>263</c:v>
                </c:pt>
                <c:pt idx="19567">
                  <c:v>263</c:v>
                </c:pt>
                <c:pt idx="19568">
                  <c:v>450</c:v>
                </c:pt>
                <c:pt idx="19569">
                  <c:v>450</c:v>
                </c:pt>
                <c:pt idx="19570">
                  <c:v>450</c:v>
                </c:pt>
                <c:pt idx="19571">
                  <c:v>450</c:v>
                </c:pt>
                <c:pt idx="19572">
                  <c:v>450</c:v>
                </c:pt>
                <c:pt idx="19573">
                  <c:v>450</c:v>
                </c:pt>
                <c:pt idx="19574">
                  <c:v>450</c:v>
                </c:pt>
                <c:pt idx="19575">
                  <c:v>450</c:v>
                </c:pt>
                <c:pt idx="19576">
                  <c:v>450</c:v>
                </c:pt>
                <c:pt idx="19577">
                  <c:v>450</c:v>
                </c:pt>
                <c:pt idx="19578">
                  <c:v>450</c:v>
                </c:pt>
                <c:pt idx="19579">
                  <c:v>450</c:v>
                </c:pt>
                <c:pt idx="19580">
                  <c:v>380</c:v>
                </c:pt>
                <c:pt idx="19581">
                  <c:v>380</c:v>
                </c:pt>
                <c:pt idx="19582">
                  <c:v>380</c:v>
                </c:pt>
                <c:pt idx="19583">
                  <c:v>380</c:v>
                </c:pt>
                <c:pt idx="19584">
                  <c:v>380</c:v>
                </c:pt>
                <c:pt idx="19585">
                  <c:v>380</c:v>
                </c:pt>
                <c:pt idx="19586">
                  <c:v>310</c:v>
                </c:pt>
                <c:pt idx="19587">
                  <c:v>310</c:v>
                </c:pt>
                <c:pt idx="19588">
                  <c:v>310</c:v>
                </c:pt>
                <c:pt idx="19589">
                  <c:v>310</c:v>
                </c:pt>
                <c:pt idx="19590">
                  <c:v>310</c:v>
                </c:pt>
                <c:pt idx="19591">
                  <c:v>310</c:v>
                </c:pt>
                <c:pt idx="19592">
                  <c:v>310</c:v>
                </c:pt>
                <c:pt idx="19593">
                  <c:v>310</c:v>
                </c:pt>
                <c:pt idx="19594">
                  <c:v>310</c:v>
                </c:pt>
                <c:pt idx="19595">
                  <c:v>310</c:v>
                </c:pt>
                <c:pt idx="19596">
                  <c:v>310</c:v>
                </c:pt>
                <c:pt idx="19597">
                  <c:v>310</c:v>
                </c:pt>
                <c:pt idx="19598">
                  <c:v>300</c:v>
                </c:pt>
                <c:pt idx="19599">
                  <c:v>300</c:v>
                </c:pt>
                <c:pt idx="19600">
                  <c:v>300</c:v>
                </c:pt>
                <c:pt idx="19601">
                  <c:v>300</c:v>
                </c:pt>
                <c:pt idx="19602">
                  <c:v>300</c:v>
                </c:pt>
                <c:pt idx="19603">
                  <c:v>300</c:v>
                </c:pt>
                <c:pt idx="19604">
                  <c:v>300</c:v>
                </c:pt>
                <c:pt idx="19605">
                  <c:v>300</c:v>
                </c:pt>
                <c:pt idx="19606">
                  <c:v>300</c:v>
                </c:pt>
                <c:pt idx="19607">
                  <c:v>300</c:v>
                </c:pt>
                <c:pt idx="19608">
                  <c:v>300</c:v>
                </c:pt>
                <c:pt idx="19609">
                  <c:v>300</c:v>
                </c:pt>
                <c:pt idx="19610">
                  <c:v>300</c:v>
                </c:pt>
                <c:pt idx="19611">
                  <c:v>300</c:v>
                </c:pt>
                <c:pt idx="19612">
                  <c:v>300</c:v>
                </c:pt>
                <c:pt idx="19613">
                  <c:v>300</c:v>
                </c:pt>
                <c:pt idx="19614">
                  <c:v>300</c:v>
                </c:pt>
                <c:pt idx="19615">
                  <c:v>300</c:v>
                </c:pt>
                <c:pt idx="19616">
                  <c:v>300</c:v>
                </c:pt>
                <c:pt idx="19617">
                  <c:v>300</c:v>
                </c:pt>
                <c:pt idx="19618">
                  <c:v>300</c:v>
                </c:pt>
                <c:pt idx="19619">
                  <c:v>300</c:v>
                </c:pt>
                <c:pt idx="19620">
                  <c:v>300</c:v>
                </c:pt>
                <c:pt idx="19621">
                  <c:v>300</c:v>
                </c:pt>
                <c:pt idx="19622">
                  <c:v>300</c:v>
                </c:pt>
                <c:pt idx="19623">
                  <c:v>300</c:v>
                </c:pt>
                <c:pt idx="19624">
                  <c:v>300</c:v>
                </c:pt>
                <c:pt idx="19625">
                  <c:v>300</c:v>
                </c:pt>
                <c:pt idx="19626">
                  <c:v>300</c:v>
                </c:pt>
                <c:pt idx="19627">
                  <c:v>300</c:v>
                </c:pt>
                <c:pt idx="19628">
                  <c:v>300</c:v>
                </c:pt>
                <c:pt idx="19629">
                  <c:v>300</c:v>
                </c:pt>
                <c:pt idx="19630">
                  <c:v>230</c:v>
                </c:pt>
                <c:pt idx="19631">
                  <c:v>230</c:v>
                </c:pt>
                <c:pt idx="19632">
                  <c:v>365</c:v>
                </c:pt>
                <c:pt idx="19633">
                  <c:v>365</c:v>
                </c:pt>
                <c:pt idx="19634">
                  <c:v>365</c:v>
                </c:pt>
                <c:pt idx="19635">
                  <c:v>303</c:v>
                </c:pt>
                <c:pt idx="19636">
                  <c:v>365</c:v>
                </c:pt>
                <c:pt idx="19637">
                  <c:v>303</c:v>
                </c:pt>
                <c:pt idx="19638">
                  <c:v>365</c:v>
                </c:pt>
                <c:pt idx="19639">
                  <c:v>303</c:v>
                </c:pt>
                <c:pt idx="19640">
                  <c:v>365</c:v>
                </c:pt>
                <c:pt idx="19641">
                  <c:v>303</c:v>
                </c:pt>
                <c:pt idx="19642">
                  <c:v>365</c:v>
                </c:pt>
                <c:pt idx="19643">
                  <c:v>300</c:v>
                </c:pt>
                <c:pt idx="19644">
                  <c:v>355</c:v>
                </c:pt>
                <c:pt idx="19645">
                  <c:v>268</c:v>
                </c:pt>
                <c:pt idx="19646">
                  <c:v>355</c:v>
                </c:pt>
                <c:pt idx="19647">
                  <c:v>268</c:v>
                </c:pt>
                <c:pt idx="19648">
                  <c:v>268</c:v>
                </c:pt>
                <c:pt idx="19649">
                  <c:v>355</c:v>
                </c:pt>
                <c:pt idx="19650">
                  <c:v>270</c:v>
                </c:pt>
                <c:pt idx="19651">
                  <c:v>270</c:v>
                </c:pt>
                <c:pt idx="19652">
                  <c:v>450</c:v>
                </c:pt>
                <c:pt idx="19653">
                  <c:v>450</c:v>
                </c:pt>
                <c:pt idx="19654">
                  <c:v>450</c:v>
                </c:pt>
                <c:pt idx="19655">
                  <c:v>450</c:v>
                </c:pt>
                <c:pt idx="19656">
                  <c:v>450</c:v>
                </c:pt>
                <c:pt idx="19657">
                  <c:v>450</c:v>
                </c:pt>
                <c:pt idx="19658">
                  <c:v>450</c:v>
                </c:pt>
                <c:pt idx="19659">
                  <c:v>450</c:v>
                </c:pt>
                <c:pt idx="19660">
                  <c:v>380</c:v>
                </c:pt>
                <c:pt idx="19661">
                  <c:v>380</c:v>
                </c:pt>
                <c:pt idx="19662">
                  <c:v>380</c:v>
                </c:pt>
                <c:pt idx="19663">
                  <c:v>380</c:v>
                </c:pt>
                <c:pt idx="19664">
                  <c:v>380</c:v>
                </c:pt>
                <c:pt idx="19665">
                  <c:v>380</c:v>
                </c:pt>
                <c:pt idx="19666">
                  <c:v>310</c:v>
                </c:pt>
                <c:pt idx="19667">
                  <c:v>310</c:v>
                </c:pt>
                <c:pt idx="19668">
                  <c:v>310</c:v>
                </c:pt>
                <c:pt idx="19669">
                  <c:v>310</c:v>
                </c:pt>
                <c:pt idx="19670">
                  <c:v>310</c:v>
                </c:pt>
                <c:pt idx="19671">
                  <c:v>310</c:v>
                </c:pt>
                <c:pt idx="19672">
                  <c:v>310</c:v>
                </c:pt>
                <c:pt idx="19673">
                  <c:v>310</c:v>
                </c:pt>
                <c:pt idx="19674">
                  <c:v>310</c:v>
                </c:pt>
                <c:pt idx="19675">
                  <c:v>310</c:v>
                </c:pt>
                <c:pt idx="19676">
                  <c:v>310</c:v>
                </c:pt>
                <c:pt idx="19677">
                  <c:v>310</c:v>
                </c:pt>
                <c:pt idx="19678">
                  <c:v>300</c:v>
                </c:pt>
                <c:pt idx="19679">
                  <c:v>300</c:v>
                </c:pt>
                <c:pt idx="19680">
                  <c:v>300</c:v>
                </c:pt>
                <c:pt idx="19681">
                  <c:v>300</c:v>
                </c:pt>
                <c:pt idx="19682">
                  <c:v>400</c:v>
                </c:pt>
                <c:pt idx="19683">
                  <c:v>276</c:v>
                </c:pt>
                <c:pt idx="19684">
                  <c:v>345</c:v>
                </c:pt>
                <c:pt idx="19685">
                  <c:v>345</c:v>
                </c:pt>
                <c:pt idx="19686">
                  <c:v>276</c:v>
                </c:pt>
                <c:pt idx="19687">
                  <c:v>276</c:v>
                </c:pt>
                <c:pt idx="19688">
                  <c:v>345</c:v>
                </c:pt>
                <c:pt idx="19689">
                  <c:v>345</c:v>
                </c:pt>
                <c:pt idx="19690">
                  <c:v>276</c:v>
                </c:pt>
                <c:pt idx="19691">
                  <c:v>276</c:v>
                </c:pt>
                <c:pt idx="19692">
                  <c:v>345</c:v>
                </c:pt>
                <c:pt idx="19693">
                  <c:v>345</c:v>
                </c:pt>
                <c:pt idx="19694">
                  <c:v>276</c:v>
                </c:pt>
                <c:pt idx="19695">
                  <c:v>276</c:v>
                </c:pt>
                <c:pt idx="19696">
                  <c:v>345</c:v>
                </c:pt>
                <c:pt idx="19697">
                  <c:v>345</c:v>
                </c:pt>
                <c:pt idx="19698">
                  <c:v>276</c:v>
                </c:pt>
                <c:pt idx="19699">
                  <c:v>276</c:v>
                </c:pt>
                <c:pt idx="19700">
                  <c:v>345</c:v>
                </c:pt>
                <c:pt idx="19701">
                  <c:v>424</c:v>
                </c:pt>
                <c:pt idx="19702">
                  <c:v>424</c:v>
                </c:pt>
                <c:pt idx="19703">
                  <c:v>424</c:v>
                </c:pt>
                <c:pt idx="19704">
                  <c:v>424</c:v>
                </c:pt>
                <c:pt idx="19705">
                  <c:v>424</c:v>
                </c:pt>
                <c:pt idx="19706">
                  <c:v>424</c:v>
                </c:pt>
                <c:pt idx="19707">
                  <c:v>345</c:v>
                </c:pt>
                <c:pt idx="19708">
                  <c:v>345</c:v>
                </c:pt>
                <c:pt idx="19709">
                  <c:v>345</c:v>
                </c:pt>
                <c:pt idx="19710">
                  <c:v>424</c:v>
                </c:pt>
                <c:pt idx="19711">
                  <c:v>424</c:v>
                </c:pt>
                <c:pt idx="19712">
                  <c:v>424</c:v>
                </c:pt>
                <c:pt idx="19713">
                  <c:v>424</c:v>
                </c:pt>
                <c:pt idx="19714">
                  <c:v>424</c:v>
                </c:pt>
                <c:pt idx="19715">
                  <c:v>424</c:v>
                </c:pt>
                <c:pt idx="19716">
                  <c:v>345</c:v>
                </c:pt>
                <c:pt idx="19717">
                  <c:v>345</c:v>
                </c:pt>
                <c:pt idx="19718">
                  <c:v>345</c:v>
                </c:pt>
                <c:pt idx="19719">
                  <c:v>404</c:v>
                </c:pt>
                <c:pt idx="19720">
                  <c:v>404</c:v>
                </c:pt>
                <c:pt idx="19721">
                  <c:v>345</c:v>
                </c:pt>
                <c:pt idx="19722">
                  <c:v>404</c:v>
                </c:pt>
                <c:pt idx="19723">
                  <c:v>345</c:v>
                </c:pt>
                <c:pt idx="19724">
                  <c:v>404</c:v>
                </c:pt>
                <c:pt idx="19725">
                  <c:v>345</c:v>
                </c:pt>
                <c:pt idx="19726">
                  <c:v>590</c:v>
                </c:pt>
                <c:pt idx="19727">
                  <c:v>550</c:v>
                </c:pt>
                <c:pt idx="19728">
                  <c:v>424</c:v>
                </c:pt>
                <c:pt idx="19729">
                  <c:v>424</c:v>
                </c:pt>
                <c:pt idx="19730">
                  <c:v>424</c:v>
                </c:pt>
                <c:pt idx="19731">
                  <c:v>345</c:v>
                </c:pt>
                <c:pt idx="19732">
                  <c:v>345</c:v>
                </c:pt>
                <c:pt idx="19733">
                  <c:v>345</c:v>
                </c:pt>
                <c:pt idx="19734">
                  <c:v>424</c:v>
                </c:pt>
                <c:pt idx="19735">
                  <c:v>424</c:v>
                </c:pt>
                <c:pt idx="19736">
                  <c:v>424</c:v>
                </c:pt>
                <c:pt idx="19737">
                  <c:v>345</c:v>
                </c:pt>
                <c:pt idx="19738">
                  <c:v>345</c:v>
                </c:pt>
                <c:pt idx="19739">
                  <c:v>454</c:v>
                </c:pt>
                <c:pt idx="19740">
                  <c:v>454</c:v>
                </c:pt>
                <c:pt idx="19741">
                  <c:v>454</c:v>
                </c:pt>
                <c:pt idx="19742">
                  <c:v>454</c:v>
                </c:pt>
                <c:pt idx="19743">
                  <c:v>444</c:v>
                </c:pt>
                <c:pt idx="19744">
                  <c:v>454</c:v>
                </c:pt>
                <c:pt idx="19745">
                  <c:v>454</c:v>
                </c:pt>
                <c:pt idx="19746">
                  <c:v>454</c:v>
                </c:pt>
                <c:pt idx="19747">
                  <c:v>454</c:v>
                </c:pt>
                <c:pt idx="19748">
                  <c:v>454</c:v>
                </c:pt>
                <c:pt idx="19749">
                  <c:v>454</c:v>
                </c:pt>
                <c:pt idx="19750">
                  <c:v>444</c:v>
                </c:pt>
                <c:pt idx="19751">
                  <c:v>454</c:v>
                </c:pt>
                <c:pt idx="19752">
                  <c:v>454</c:v>
                </c:pt>
                <c:pt idx="19753">
                  <c:v>454</c:v>
                </c:pt>
                <c:pt idx="19754">
                  <c:v>454</c:v>
                </c:pt>
                <c:pt idx="19755">
                  <c:v>454</c:v>
                </c:pt>
                <c:pt idx="19756">
                  <c:v>454</c:v>
                </c:pt>
                <c:pt idx="19757">
                  <c:v>444</c:v>
                </c:pt>
                <c:pt idx="19758">
                  <c:v>454</c:v>
                </c:pt>
                <c:pt idx="19759">
                  <c:v>454</c:v>
                </c:pt>
                <c:pt idx="19760">
                  <c:v>454</c:v>
                </c:pt>
                <c:pt idx="19761">
                  <c:v>454</c:v>
                </c:pt>
                <c:pt idx="19762">
                  <c:v>440</c:v>
                </c:pt>
                <c:pt idx="19763">
                  <c:v>454</c:v>
                </c:pt>
                <c:pt idx="19764">
                  <c:v>454</c:v>
                </c:pt>
                <c:pt idx="19765">
                  <c:v>450</c:v>
                </c:pt>
                <c:pt idx="19766">
                  <c:v>440</c:v>
                </c:pt>
                <c:pt idx="19767">
                  <c:v>433</c:v>
                </c:pt>
                <c:pt idx="19768">
                  <c:v>444</c:v>
                </c:pt>
                <c:pt idx="19769">
                  <c:v>450</c:v>
                </c:pt>
                <c:pt idx="19770">
                  <c:v>440</c:v>
                </c:pt>
                <c:pt idx="19771">
                  <c:v>433</c:v>
                </c:pt>
                <c:pt idx="19772">
                  <c:v>405</c:v>
                </c:pt>
                <c:pt idx="19773">
                  <c:v>440</c:v>
                </c:pt>
                <c:pt idx="19774">
                  <c:v>440</c:v>
                </c:pt>
                <c:pt idx="19775">
                  <c:v>440</c:v>
                </c:pt>
                <c:pt idx="19776">
                  <c:v>405</c:v>
                </c:pt>
                <c:pt idx="19777">
                  <c:v>405</c:v>
                </c:pt>
                <c:pt idx="19778">
                  <c:v>440</c:v>
                </c:pt>
                <c:pt idx="19779">
                  <c:v>405</c:v>
                </c:pt>
                <c:pt idx="19780">
                  <c:v>424</c:v>
                </c:pt>
                <c:pt idx="19781">
                  <c:v>523</c:v>
                </c:pt>
                <c:pt idx="19782">
                  <c:v>523</c:v>
                </c:pt>
                <c:pt idx="19783">
                  <c:v>424</c:v>
                </c:pt>
                <c:pt idx="19784">
                  <c:v>424</c:v>
                </c:pt>
                <c:pt idx="19785">
                  <c:v>424</c:v>
                </c:pt>
                <c:pt idx="19786">
                  <c:v>424</c:v>
                </c:pt>
                <c:pt idx="19787">
                  <c:v>424</c:v>
                </c:pt>
                <c:pt idx="19788">
                  <c:v>424</c:v>
                </c:pt>
                <c:pt idx="19789">
                  <c:v>523</c:v>
                </c:pt>
                <c:pt idx="19790">
                  <c:v>523</c:v>
                </c:pt>
                <c:pt idx="19791">
                  <c:v>424</c:v>
                </c:pt>
                <c:pt idx="19792">
                  <c:v>424</c:v>
                </c:pt>
                <c:pt idx="19793">
                  <c:v>424</c:v>
                </c:pt>
                <c:pt idx="19794">
                  <c:v>424</c:v>
                </c:pt>
                <c:pt idx="19795">
                  <c:v>424</c:v>
                </c:pt>
                <c:pt idx="19796">
                  <c:v>523</c:v>
                </c:pt>
                <c:pt idx="19797">
                  <c:v>404</c:v>
                </c:pt>
                <c:pt idx="19798">
                  <c:v>404</c:v>
                </c:pt>
                <c:pt idx="19799">
                  <c:v>523</c:v>
                </c:pt>
                <c:pt idx="19800">
                  <c:v>404</c:v>
                </c:pt>
                <c:pt idx="19801">
                  <c:v>523</c:v>
                </c:pt>
                <c:pt idx="19802">
                  <c:v>404</c:v>
                </c:pt>
                <c:pt idx="19803">
                  <c:v>433</c:v>
                </c:pt>
                <c:pt idx="19804">
                  <c:v>425</c:v>
                </c:pt>
                <c:pt idx="19805">
                  <c:v>425</c:v>
                </c:pt>
                <c:pt idx="19806">
                  <c:v>433</c:v>
                </c:pt>
                <c:pt idx="19807">
                  <c:v>400</c:v>
                </c:pt>
                <c:pt idx="19808">
                  <c:v>433</c:v>
                </c:pt>
                <c:pt idx="19809">
                  <c:v>425</c:v>
                </c:pt>
                <c:pt idx="19810">
                  <c:v>400</c:v>
                </c:pt>
                <c:pt idx="19811">
                  <c:v>440</c:v>
                </c:pt>
                <c:pt idx="19812">
                  <c:v>430</c:v>
                </c:pt>
                <c:pt idx="19813">
                  <c:v>430</c:v>
                </c:pt>
                <c:pt idx="19814">
                  <c:v>400</c:v>
                </c:pt>
                <c:pt idx="19815">
                  <c:v>400</c:v>
                </c:pt>
                <c:pt idx="19816">
                  <c:v>400</c:v>
                </c:pt>
                <c:pt idx="19817">
                  <c:v>400</c:v>
                </c:pt>
                <c:pt idx="19818">
                  <c:v>400</c:v>
                </c:pt>
                <c:pt idx="19819">
                  <c:v>394</c:v>
                </c:pt>
                <c:pt idx="19820">
                  <c:v>394</c:v>
                </c:pt>
                <c:pt idx="19821">
                  <c:v>394</c:v>
                </c:pt>
                <c:pt idx="19822">
                  <c:v>394</c:v>
                </c:pt>
                <c:pt idx="19823">
                  <c:v>394</c:v>
                </c:pt>
                <c:pt idx="19824">
                  <c:v>394</c:v>
                </c:pt>
                <c:pt idx="19825">
                  <c:v>394</c:v>
                </c:pt>
                <c:pt idx="19826">
                  <c:v>394</c:v>
                </c:pt>
                <c:pt idx="19827">
                  <c:v>394</c:v>
                </c:pt>
                <c:pt idx="19828">
                  <c:v>394</c:v>
                </c:pt>
                <c:pt idx="19829">
                  <c:v>155</c:v>
                </c:pt>
                <c:pt idx="19830">
                  <c:v>184</c:v>
                </c:pt>
                <c:pt idx="19831">
                  <c:v>155</c:v>
                </c:pt>
                <c:pt idx="19832">
                  <c:v>155</c:v>
                </c:pt>
                <c:pt idx="19833">
                  <c:v>155</c:v>
                </c:pt>
                <c:pt idx="19834">
                  <c:v>184</c:v>
                </c:pt>
                <c:pt idx="19835">
                  <c:v>184</c:v>
                </c:pt>
                <c:pt idx="19836">
                  <c:v>155</c:v>
                </c:pt>
                <c:pt idx="19837">
                  <c:v>155</c:v>
                </c:pt>
                <c:pt idx="19838">
                  <c:v>155</c:v>
                </c:pt>
                <c:pt idx="19839">
                  <c:v>184</c:v>
                </c:pt>
                <c:pt idx="19840">
                  <c:v>155</c:v>
                </c:pt>
                <c:pt idx="19841">
                  <c:v>155</c:v>
                </c:pt>
                <c:pt idx="19842">
                  <c:v>155</c:v>
                </c:pt>
                <c:pt idx="19843">
                  <c:v>184</c:v>
                </c:pt>
                <c:pt idx="19844">
                  <c:v>184</c:v>
                </c:pt>
                <c:pt idx="19845">
                  <c:v>155</c:v>
                </c:pt>
                <c:pt idx="19846">
                  <c:v>155</c:v>
                </c:pt>
                <c:pt idx="19847">
                  <c:v>155</c:v>
                </c:pt>
                <c:pt idx="19848">
                  <c:v>184</c:v>
                </c:pt>
                <c:pt idx="19849">
                  <c:v>184</c:v>
                </c:pt>
                <c:pt idx="19850">
                  <c:v>155</c:v>
                </c:pt>
                <c:pt idx="19851">
                  <c:v>155</c:v>
                </c:pt>
                <c:pt idx="19852">
                  <c:v>155</c:v>
                </c:pt>
                <c:pt idx="19853">
                  <c:v>184</c:v>
                </c:pt>
                <c:pt idx="19854">
                  <c:v>184</c:v>
                </c:pt>
                <c:pt idx="19855">
                  <c:v>155</c:v>
                </c:pt>
                <c:pt idx="19856">
                  <c:v>155</c:v>
                </c:pt>
                <c:pt idx="19857">
                  <c:v>155</c:v>
                </c:pt>
                <c:pt idx="19858">
                  <c:v>184</c:v>
                </c:pt>
                <c:pt idx="19859">
                  <c:v>184</c:v>
                </c:pt>
                <c:pt idx="19860">
                  <c:v>155</c:v>
                </c:pt>
                <c:pt idx="19861">
                  <c:v>155</c:v>
                </c:pt>
                <c:pt idx="19862">
                  <c:v>155</c:v>
                </c:pt>
                <c:pt idx="19863">
                  <c:v>155</c:v>
                </c:pt>
                <c:pt idx="19864">
                  <c:v>184</c:v>
                </c:pt>
                <c:pt idx="19865">
                  <c:v>184</c:v>
                </c:pt>
                <c:pt idx="19866">
                  <c:v>155</c:v>
                </c:pt>
                <c:pt idx="19867">
                  <c:v>155</c:v>
                </c:pt>
                <c:pt idx="19868">
                  <c:v>155</c:v>
                </c:pt>
                <c:pt idx="19869">
                  <c:v>155</c:v>
                </c:pt>
                <c:pt idx="19870">
                  <c:v>155</c:v>
                </c:pt>
                <c:pt idx="19871">
                  <c:v>155</c:v>
                </c:pt>
                <c:pt idx="19872">
                  <c:v>155</c:v>
                </c:pt>
                <c:pt idx="19873">
                  <c:v>184</c:v>
                </c:pt>
                <c:pt idx="19874">
                  <c:v>184</c:v>
                </c:pt>
                <c:pt idx="19875">
                  <c:v>155</c:v>
                </c:pt>
                <c:pt idx="19876">
                  <c:v>155</c:v>
                </c:pt>
                <c:pt idx="19877">
                  <c:v>155</c:v>
                </c:pt>
                <c:pt idx="19878">
                  <c:v>155</c:v>
                </c:pt>
                <c:pt idx="19879">
                  <c:v>155</c:v>
                </c:pt>
                <c:pt idx="19880">
                  <c:v>155</c:v>
                </c:pt>
                <c:pt idx="19881">
                  <c:v>155</c:v>
                </c:pt>
                <c:pt idx="19882">
                  <c:v>184</c:v>
                </c:pt>
                <c:pt idx="19883">
                  <c:v>184</c:v>
                </c:pt>
                <c:pt idx="19884">
                  <c:v>155</c:v>
                </c:pt>
                <c:pt idx="19885">
                  <c:v>155</c:v>
                </c:pt>
                <c:pt idx="19886">
                  <c:v>155</c:v>
                </c:pt>
                <c:pt idx="19887">
                  <c:v>155</c:v>
                </c:pt>
                <c:pt idx="19888">
                  <c:v>167</c:v>
                </c:pt>
                <c:pt idx="19889">
                  <c:v>263</c:v>
                </c:pt>
                <c:pt idx="19890">
                  <c:v>155</c:v>
                </c:pt>
                <c:pt idx="19891">
                  <c:v>155</c:v>
                </c:pt>
                <c:pt idx="19892">
                  <c:v>167</c:v>
                </c:pt>
                <c:pt idx="19893">
                  <c:v>155</c:v>
                </c:pt>
                <c:pt idx="19894">
                  <c:v>155</c:v>
                </c:pt>
                <c:pt idx="19895">
                  <c:v>167</c:v>
                </c:pt>
                <c:pt idx="19896">
                  <c:v>155</c:v>
                </c:pt>
                <c:pt idx="19897">
                  <c:v>148</c:v>
                </c:pt>
                <c:pt idx="19898">
                  <c:v>148</c:v>
                </c:pt>
                <c:pt idx="19899">
                  <c:v>155</c:v>
                </c:pt>
                <c:pt idx="19900">
                  <c:v>167</c:v>
                </c:pt>
                <c:pt idx="19901">
                  <c:v>155</c:v>
                </c:pt>
                <c:pt idx="19902">
                  <c:v>148</c:v>
                </c:pt>
                <c:pt idx="19903">
                  <c:v>148</c:v>
                </c:pt>
                <c:pt idx="19904">
                  <c:v>155</c:v>
                </c:pt>
                <c:pt idx="19905">
                  <c:v>167</c:v>
                </c:pt>
                <c:pt idx="19906">
                  <c:v>167</c:v>
                </c:pt>
                <c:pt idx="19907">
                  <c:v>263</c:v>
                </c:pt>
                <c:pt idx="19908">
                  <c:v>155</c:v>
                </c:pt>
                <c:pt idx="19909">
                  <c:v>167</c:v>
                </c:pt>
                <c:pt idx="19910">
                  <c:v>167</c:v>
                </c:pt>
                <c:pt idx="19911">
                  <c:v>155</c:v>
                </c:pt>
                <c:pt idx="19912">
                  <c:v>155</c:v>
                </c:pt>
                <c:pt idx="19913">
                  <c:v>167</c:v>
                </c:pt>
                <c:pt idx="19914">
                  <c:v>167</c:v>
                </c:pt>
                <c:pt idx="19915">
                  <c:v>155</c:v>
                </c:pt>
                <c:pt idx="19916">
                  <c:v>148</c:v>
                </c:pt>
                <c:pt idx="19917">
                  <c:v>148</c:v>
                </c:pt>
                <c:pt idx="19918">
                  <c:v>167</c:v>
                </c:pt>
                <c:pt idx="19919">
                  <c:v>167</c:v>
                </c:pt>
                <c:pt idx="19920">
                  <c:v>155</c:v>
                </c:pt>
                <c:pt idx="19921">
                  <c:v>148</c:v>
                </c:pt>
                <c:pt idx="19922">
                  <c:v>148</c:v>
                </c:pt>
                <c:pt idx="19923">
                  <c:v>167</c:v>
                </c:pt>
                <c:pt idx="19924">
                  <c:v>167</c:v>
                </c:pt>
                <c:pt idx="19925">
                  <c:v>263</c:v>
                </c:pt>
                <c:pt idx="19926">
                  <c:v>167</c:v>
                </c:pt>
                <c:pt idx="19927">
                  <c:v>167</c:v>
                </c:pt>
                <c:pt idx="19928">
                  <c:v>167</c:v>
                </c:pt>
                <c:pt idx="19929">
                  <c:v>167</c:v>
                </c:pt>
                <c:pt idx="19930">
                  <c:v>148</c:v>
                </c:pt>
                <c:pt idx="19931">
                  <c:v>148</c:v>
                </c:pt>
                <c:pt idx="19932">
                  <c:v>148</c:v>
                </c:pt>
                <c:pt idx="19933">
                  <c:v>167</c:v>
                </c:pt>
                <c:pt idx="19934">
                  <c:v>167</c:v>
                </c:pt>
                <c:pt idx="19935">
                  <c:v>148</c:v>
                </c:pt>
                <c:pt idx="19936">
                  <c:v>148</c:v>
                </c:pt>
                <c:pt idx="19937">
                  <c:v>167</c:v>
                </c:pt>
                <c:pt idx="19938">
                  <c:v>167</c:v>
                </c:pt>
                <c:pt idx="19939">
                  <c:v>167</c:v>
                </c:pt>
                <c:pt idx="19940">
                  <c:v>167</c:v>
                </c:pt>
                <c:pt idx="19941">
                  <c:v>167</c:v>
                </c:pt>
                <c:pt idx="19942">
                  <c:v>167</c:v>
                </c:pt>
                <c:pt idx="19943">
                  <c:v>148</c:v>
                </c:pt>
                <c:pt idx="19944">
                  <c:v>148</c:v>
                </c:pt>
                <c:pt idx="19945">
                  <c:v>148</c:v>
                </c:pt>
                <c:pt idx="19946">
                  <c:v>167</c:v>
                </c:pt>
                <c:pt idx="19947">
                  <c:v>167</c:v>
                </c:pt>
                <c:pt idx="19948">
                  <c:v>148</c:v>
                </c:pt>
                <c:pt idx="19949">
                  <c:v>148</c:v>
                </c:pt>
                <c:pt idx="19950">
                  <c:v>156</c:v>
                </c:pt>
                <c:pt idx="19951">
                  <c:v>156</c:v>
                </c:pt>
                <c:pt idx="19952">
                  <c:v>156</c:v>
                </c:pt>
                <c:pt idx="19953">
                  <c:v>263</c:v>
                </c:pt>
                <c:pt idx="19954">
                  <c:v>263</c:v>
                </c:pt>
                <c:pt idx="19955">
                  <c:v>156</c:v>
                </c:pt>
                <c:pt idx="19956">
                  <c:v>156</c:v>
                </c:pt>
                <c:pt idx="19957">
                  <c:v>156</c:v>
                </c:pt>
                <c:pt idx="19958">
                  <c:v>156</c:v>
                </c:pt>
                <c:pt idx="19959">
                  <c:v>156</c:v>
                </c:pt>
                <c:pt idx="19960">
                  <c:v>156</c:v>
                </c:pt>
                <c:pt idx="19961">
                  <c:v>148</c:v>
                </c:pt>
                <c:pt idx="19962">
                  <c:v>148</c:v>
                </c:pt>
                <c:pt idx="19963">
                  <c:v>156</c:v>
                </c:pt>
                <c:pt idx="19964">
                  <c:v>156</c:v>
                </c:pt>
                <c:pt idx="19965">
                  <c:v>156</c:v>
                </c:pt>
                <c:pt idx="19966">
                  <c:v>148</c:v>
                </c:pt>
                <c:pt idx="19967">
                  <c:v>148</c:v>
                </c:pt>
                <c:pt idx="19968">
                  <c:v>263</c:v>
                </c:pt>
                <c:pt idx="19969">
                  <c:v>263</c:v>
                </c:pt>
                <c:pt idx="19970">
                  <c:v>156</c:v>
                </c:pt>
                <c:pt idx="19971">
                  <c:v>156</c:v>
                </c:pt>
                <c:pt idx="19972">
                  <c:v>156</c:v>
                </c:pt>
                <c:pt idx="19973">
                  <c:v>156</c:v>
                </c:pt>
                <c:pt idx="19974">
                  <c:v>263</c:v>
                </c:pt>
                <c:pt idx="19975">
                  <c:v>263</c:v>
                </c:pt>
                <c:pt idx="19976">
                  <c:v>156</c:v>
                </c:pt>
                <c:pt idx="19977">
                  <c:v>156</c:v>
                </c:pt>
                <c:pt idx="19978">
                  <c:v>156</c:v>
                </c:pt>
                <c:pt idx="19979">
                  <c:v>156</c:v>
                </c:pt>
                <c:pt idx="19980">
                  <c:v>156</c:v>
                </c:pt>
                <c:pt idx="19981">
                  <c:v>156</c:v>
                </c:pt>
                <c:pt idx="19982">
                  <c:v>156</c:v>
                </c:pt>
                <c:pt idx="19983">
                  <c:v>156</c:v>
                </c:pt>
                <c:pt idx="19984">
                  <c:v>148</c:v>
                </c:pt>
                <c:pt idx="19985">
                  <c:v>148</c:v>
                </c:pt>
                <c:pt idx="19986">
                  <c:v>148</c:v>
                </c:pt>
                <c:pt idx="19987">
                  <c:v>156</c:v>
                </c:pt>
                <c:pt idx="19988">
                  <c:v>156</c:v>
                </c:pt>
                <c:pt idx="19989">
                  <c:v>156</c:v>
                </c:pt>
                <c:pt idx="19990">
                  <c:v>156</c:v>
                </c:pt>
                <c:pt idx="19991">
                  <c:v>148</c:v>
                </c:pt>
                <c:pt idx="19992">
                  <c:v>148</c:v>
                </c:pt>
                <c:pt idx="19993">
                  <c:v>148</c:v>
                </c:pt>
                <c:pt idx="19994">
                  <c:v>156</c:v>
                </c:pt>
                <c:pt idx="19995">
                  <c:v>156</c:v>
                </c:pt>
                <c:pt idx="19996">
                  <c:v>156</c:v>
                </c:pt>
                <c:pt idx="19997">
                  <c:v>250</c:v>
                </c:pt>
                <c:pt idx="19998">
                  <c:v>250</c:v>
                </c:pt>
                <c:pt idx="19999">
                  <c:v>156</c:v>
                </c:pt>
                <c:pt idx="20000">
                  <c:v>156</c:v>
                </c:pt>
                <c:pt idx="20001">
                  <c:v>156</c:v>
                </c:pt>
                <c:pt idx="20002">
                  <c:v>156</c:v>
                </c:pt>
                <c:pt idx="20003">
                  <c:v>156</c:v>
                </c:pt>
                <c:pt idx="20004">
                  <c:v>156</c:v>
                </c:pt>
                <c:pt idx="20005">
                  <c:v>148</c:v>
                </c:pt>
                <c:pt idx="20006">
                  <c:v>148</c:v>
                </c:pt>
                <c:pt idx="20007">
                  <c:v>156</c:v>
                </c:pt>
                <c:pt idx="20008">
                  <c:v>156</c:v>
                </c:pt>
                <c:pt idx="20009">
                  <c:v>156</c:v>
                </c:pt>
                <c:pt idx="20010">
                  <c:v>148</c:v>
                </c:pt>
                <c:pt idx="20011">
                  <c:v>150</c:v>
                </c:pt>
                <c:pt idx="20012">
                  <c:v>160</c:v>
                </c:pt>
                <c:pt idx="20013">
                  <c:v>160</c:v>
                </c:pt>
                <c:pt idx="20014">
                  <c:v>160</c:v>
                </c:pt>
                <c:pt idx="20015">
                  <c:v>160</c:v>
                </c:pt>
                <c:pt idx="20016">
                  <c:v>160</c:v>
                </c:pt>
                <c:pt idx="20017">
                  <c:v>160</c:v>
                </c:pt>
                <c:pt idx="20018">
                  <c:v>160</c:v>
                </c:pt>
                <c:pt idx="20019">
                  <c:v>160</c:v>
                </c:pt>
                <c:pt idx="20020">
                  <c:v>160</c:v>
                </c:pt>
                <c:pt idx="20021">
                  <c:v>150</c:v>
                </c:pt>
                <c:pt idx="20022">
                  <c:v>150</c:v>
                </c:pt>
                <c:pt idx="20023">
                  <c:v>160</c:v>
                </c:pt>
                <c:pt idx="20024">
                  <c:v>160</c:v>
                </c:pt>
                <c:pt idx="20025">
                  <c:v>160</c:v>
                </c:pt>
                <c:pt idx="20026">
                  <c:v>150</c:v>
                </c:pt>
                <c:pt idx="20027">
                  <c:v>148</c:v>
                </c:pt>
                <c:pt idx="20028">
                  <c:v>160</c:v>
                </c:pt>
                <c:pt idx="20029">
                  <c:v>160</c:v>
                </c:pt>
                <c:pt idx="20030">
                  <c:v>160</c:v>
                </c:pt>
                <c:pt idx="20031">
                  <c:v>160</c:v>
                </c:pt>
                <c:pt idx="20032">
                  <c:v>160</c:v>
                </c:pt>
                <c:pt idx="20033">
                  <c:v>160</c:v>
                </c:pt>
                <c:pt idx="20034">
                  <c:v>148</c:v>
                </c:pt>
                <c:pt idx="20035">
                  <c:v>160</c:v>
                </c:pt>
                <c:pt idx="20036">
                  <c:v>160</c:v>
                </c:pt>
                <c:pt idx="20037">
                  <c:v>148</c:v>
                </c:pt>
                <c:pt idx="20038">
                  <c:v>160</c:v>
                </c:pt>
                <c:pt idx="20039">
                  <c:v>160</c:v>
                </c:pt>
                <c:pt idx="20040">
                  <c:v>160</c:v>
                </c:pt>
                <c:pt idx="20041">
                  <c:v>148</c:v>
                </c:pt>
                <c:pt idx="20042">
                  <c:v>160</c:v>
                </c:pt>
                <c:pt idx="20043">
                  <c:v>227</c:v>
                </c:pt>
                <c:pt idx="20044">
                  <c:v>187</c:v>
                </c:pt>
                <c:pt idx="20045">
                  <c:v>187</c:v>
                </c:pt>
                <c:pt idx="20046">
                  <c:v>227</c:v>
                </c:pt>
                <c:pt idx="20047">
                  <c:v>227</c:v>
                </c:pt>
                <c:pt idx="20048">
                  <c:v>227</c:v>
                </c:pt>
                <c:pt idx="20049">
                  <c:v>187</c:v>
                </c:pt>
                <c:pt idx="20050">
                  <c:v>187</c:v>
                </c:pt>
                <c:pt idx="20051">
                  <c:v>187</c:v>
                </c:pt>
                <c:pt idx="20052">
                  <c:v>227</c:v>
                </c:pt>
                <c:pt idx="20053">
                  <c:v>227</c:v>
                </c:pt>
                <c:pt idx="20054">
                  <c:v>184</c:v>
                </c:pt>
                <c:pt idx="20055">
                  <c:v>184</c:v>
                </c:pt>
                <c:pt idx="20056">
                  <c:v>184</c:v>
                </c:pt>
                <c:pt idx="20057">
                  <c:v>184</c:v>
                </c:pt>
                <c:pt idx="20058">
                  <c:v>184</c:v>
                </c:pt>
                <c:pt idx="20059">
                  <c:v>184</c:v>
                </c:pt>
                <c:pt idx="20060">
                  <c:v>184</c:v>
                </c:pt>
                <c:pt idx="20061">
                  <c:v>184</c:v>
                </c:pt>
                <c:pt idx="20062">
                  <c:v>184</c:v>
                </c:pt>
                <c:pt idx="20063">
                  <c:v>184</c:v>
                </c:pt>
                <c:pt idx="20064">
                  <c:v>184</c:v>
                </c:pt>
                <c:pt idx="20065">
                  <c:v>184</c:v>
                </c:pt>
                <c:pt idx="20066">
                  <c:v>184</c:v>
                </c:pt>
                <c:pt idx="20067">
                  <c:v>184</c:v>
                </c:pt>
                <c:pt idx="20068">
                  <c:v>184</c:v>
                </c:pt>
                <c:pt idx="20069">
                  <c:v>170</c:v>
                </c:pt>
                <c:pt idx="20070">
                  <c:v>170</c:v>
                </c:pt>
                <c:pt idx="20071">
                  <c:v>272</c:v>
                </c:pt>
                <c:pt idx="20072">
                  <c:v>170</c:v>
                </c:pt>
                <c:pt idx="20073">
                  <c:v>170</c:v>
                </c:pt>
                <c:pt idx="20074">
                  <c:v>170</c:v>
                </c:pt>
                <c:pt idx="20075">
                  <c:v>170</c:v>
                </c:pt>
                <c:pt idx="20076">
                  <c:v>170</c:v>
                </c:pt>
                <c:pt idx="20077">
                  <c:v>272</c:v>
                </c:pt>
                <c:pt idx="20078">
                  <c:v>272</c:v>
                </c:pt>
                <c:pt idx="20079">
                  <c:v>170</c:v>
                </c:pt>
                <c:pt idx="20080">
                  <c:v>170</c:v>
                </c:pt>
                <c:pt idx="20081">
                  <c:v>170</c:v>
                </c:pt>
                <c:pt idx="20082">
                  <c:v>170</c:v>
                </c:pt>
                <c:pt idx="20083">
                  <c:v>170</c:v>
                </c:pt>
                <c:pt idx="20084">
                  <c:v>272</c:v>
                </c:pt>
                <c:pt idx="20085">
                  <c:v>272</c:v>
                </c:pt>
                <c:pt idx="20086">
                  <c:v>170</c:v>
                </c:pt>
                <c:pt idx="20087">
                  <c:v>170</c:v>
                </c:pt>
                <c:pt idx="20088">
                  <c:v>170</c:v>
                </c:pt>
                <c:pt idx="20089">
                  <c:v>170</c:v>
                </c:pt>
                <c:pt idx="20090">
                  <c:v>170</c:v>
                </c:pt>
                <c:pt idx="20091">
                  <c:v>170</c:v>
                </c:pt>
                <c:pt idx="20092">
                  <c:v>170</c:v>
                </c:pt>
                <c:pt idx="20093">
                  <c:v>272</c:v>
                </c:pt>
                <c:pt idx="20094">
                  <c:v>272</c:v>
                </c:pt>
                <c:pt idx="20095">
                  <c:v>170</c:v>
                </c:pt>
                <c:pt idx="20096">
                  <c:v>170</c:v>
                </c:pt>
                <c:pt idx="20097">
                  <c:v>170</c:v>
                </c:pt>
                <c:pt idx="20098">
                  <c:v>170</c:v>
                </c:pt>
                <c:pt idx="20099">
                  <c:v>170</c:v>
                </c:pt>
                <c:pt idx="20100">
                  <c:v>170</c:v>
                </c:pt>
                <c:pt idx="20101">
                  <c:v>170</c:v>
                </c:pt>
                <c:pt idx="20102">
                  <c:v>170</c:v>
                </c:pt>
                <c:pt idx="20103">
                  <c:v>272</c:v>
                </c:pt>
                <c:pt idx="20104">
                  <c:v>272</c:v>
                </c:pt>
                <c:pt idx="20105">
                  <c:v>272</c:v>
                </c:pt>
                <c:pt idx="20106">
                  <c:v>170</c:v>
                </c:pt>
                <c:pt idx="20107">
                  <c:v>170</c:v>
                </c:pt>
                <c:pt idx="20108">
                  <c:v>156</c:v>
                </c:pt>
                <c:pt idx="20109">
                  <c:v>212</c:v>
                </c:pt>
                <c:pt idx="20110">
                  <c:v>156</c:v>
                </c:pt>
                <c:pt idx="20111">
                  <c:v>212</c:v>
                </c:pt>
                <c:pt idx="20112">
                  <c:v>212</c:v>
                </c:pt>
                <c:pt idx="20113">
                  <c:v>212</c:v>
                </c:pt>
                <c:pt idx="20114">
                  <c:v>156</c:v>
                </c:pt>
                <c:pt idx="20115">
                  <c:v>156</c:v>
                </c:pt>
                <c:pt idx="20116">
                  <c:v>156</c:v>
                </c:pt>
                <c:pt idx="20117">
                  <c:v>212</c:v>
                </c:pt>
                <c:pt idx="20118">
                  <c:v>156</c:v>
                </c:pt>
                <c:pt idx="20119">
                  <c:v>156</c:v>
                </c:pt>
                <c:pt idx="20120">
                  <c:v>212</c:v>
                </c:pt>
                <c:pt idx="20121">
                  <c:v>212</c:v>
                </c:pt>
                <c:pt idx="20122">
                  <c:v>212</c:v>
                </c:pt>
                <c:pt idx="20123">
                  <c:v>156</c:v>
                </c:pt>
                <c:pt idx="20124">
                  <c:v>156</c:v>
                </c:pt>
                <c:pt idx="20125">
                  <c:v>156</c:v>
                </c:pt>
                <c:pt idx="20126">
                  <c:v>212</c:v>
                </c:pt>
                <c:pt idx="20127">
                  <c:v>212</c:v>
                </c:pt>
                <c:pt idx="20128">
                  <c:v>212</c:v>
                </c:pt>
                <c:pt idx="20129">
                  <c:v>212</c:v>
                </c:pt>
                <c:pt idx="20130">
                  <c:v>212</c:v>
                </c:pt>
                <c:pt idx="20131">
                  <c:v>212</c:v>
                </c:pt>
                <c:pt idx="20132">
                  <c:v>156</c:v>
                </c:pt>
                <c:pt idx="20133">
                  <c:v>156</c:v>
                </c:pt>
                <c:pt idx="20134">
                  <c:v>156</c:v>
                </c:pt>
                <c:pt idx="20135">
                  <c:v>212</c:v>
                </c:pt>
                <c:pt idx="20136">
                  <c:v>212</c:v>
                </c:pt>
                <c:pt idx="20137">
                  <c:v>212</c:v>
                </c:pt>
                <c:pt idx="20138">
                  <c:v>156</c:v>
                </c:pt>
                <c:pt idx="20139">
                  <c:v>156</c:v>
                </c:pt>
                <c:pt idx="20140">
                  <c:v>156</c:v>
                </c:pt>
                <c:pt idx="20141">
                  <c:v>274</c:v>
                </c:pt>
                <c:pt idx="20142">
                  <c:v>212</c:v>
                </c:pt>
                <c:pt idx="20143">
                  <c:v>212</c:v>
                </c:pt>
                <c:pt idx="20144">
                  <c:v>212</c:v>
                </c:pt>
                <c:pt idx="20145">
                  <c:v>156</c:v>
                </c:pt>
                <c:pt idx="20146">
                  <c:v>156</c:v>
                </c:pt>
                <c:pt idx="20147">
                  <c:v>156</c:v>
                </c:pt>
                <c:pt idx="20148">
                  <c:v>156</c:v>
                </c:pt>
                <c:pt idx="20149">
                  <c:v>274</c:v>
                </c:pt>
                <c:pt idx="20150">
                  <c:v>212</c:v>
                </c:pt>
                <c:pt idx="20151">
                  <c:v>212</c:v>
                </c:pt>
                <c:pt idx="20152">
                  <c:v>212</c:v>
                </c:pt>
                <c:pt idx="20153">
                  <c:v>156</c:v>
                </c:pt>
                <c:pt idx="20154">
                  <c:v>156</c:v>
                </c:pt>
                <c:pt idx="20155">
                  <c:v>156</c:v>
                </c:pt>
                <c:pt idx="20156">
                  <c:v>160</c:v>
                </c:pt>
                <c:pt idx="20157">
                  <c:v>215</c:v>
                </c:pt>
                <c:pt idx="20158">
                  <c:v>215</c:v>
                </c:pt>
                <c:pt idx="20159">
                  <c:v>215</c:v>
                </c:pt>
                <c:pt idx="20160">
                  <c:v>215</c:v>
                </c:pt>
                <c:pt idx="20161">
                  <c:v>215</c:v>
                </c:pt>
                <c:pt idx="20162">
                  <c:v>215</c:v>
                </c:pt>
                <c:pt idx="20163">
                  <c:v>215</c:v>
                </c:pt>
                <c:pt idx="20164">
                  <c:v>215</c:v>
                </c:pt>
                <c:pt idx="20165">
                  <c:v>160</c:v>
                </c:pt>
                <c:pt idx="20166">
                  <c:v>215</c:v>
                </c:pt>
                <c:pt idx="20167">
                  <c:v>215</c:v>
                </c:pt>
                <c:pt idx="20168">
                  <c:v>160</c:v>
                </c:pt>
                <c:pt idx="20169">
                  <c:v>215</c:v>
                </c:pt>
                <c:pt idx="20170">
                  <c:v>274</c:v>
                </c:pt>
                <c:pt idx="20171">
                  <c:v>215</c:v>
                </c:pt>
                <c:pt idx="20172">
                  <c:v>160</c:v>
                </c:pt>
                <c:pt idx="20173">
                  <c:v>215</c:v>
                </c:pt>
                <c:pt idx="20174">
                  <c:v>160</c:v>
                </c:pt>
                <c:pt idx="20175">
                  <c:v>215</c:v>
                </c:pt>
                <c:pt idx="20176">
                  <c:v>274</c:v>
                </c:pt>
                <c:pt idx="20177">
                  <c:v>215</c:v>
                </c:pt>
                <c:pt idx="20178">
                  <c:v>160</c:v>
                </c:pt>
                <c:pt idx="20179">
                  <c:v>215</c:v>
                </c:pt>
                <c:pt idx="20180">
                  <c:v>160</c:v>
                </c:pt>
                <c:pt idx="20181">
                  <c:v>215</c:v>
                </c:pt>
                <c:pt idx="20182">
                  <c:v>160</c:v>
                </c:pt>
                <c:pt idx="20183">
                  <c:v>215</c:v>
                </c:pt>
                <c:pt idx="20184">
                  <c:v>160</c:v>
                </c:pt>
                <c:pt idx="20185">
                  <c:v>220</c:v>
                </c:pt>
                <c:pt idx="20186">
                  <c:v>220</c:v>
                </c:pt>
                <c:pt idx="20187">
                  <c:v>220</c:v>
                </c:pt>
                <c:pt idx="20188">
                  <c:v>220</c:v>
                </c:pt>
                <c:pt idx="20189">
                  <c:v>220</c:v>
                </c:pt>
                <c:pt idx="20190">
                  <c:v>220</c:v>
                </c:pt>
                <c:pt idx="20191">
                  <c:v>160</c:v>
                </c:pt>
                <c:pt idx="20192">
                  <c:v>220</c:v>
                </c:pt>
                <c:pt idx="20193">
                  <c:v>160</c:v>
                </c:pt>
                <c:pt idx="20194">
                  <c:v>220</c:v>
                </c:pt>
                <c:pt idx="20195">
                  <c:v>160</c:v>
                </c:pt>
                <c:pt idx="20196">
                  <c:v>160</c:v>
                </c:pt>
                <c:pt idx="20197">
                  <c:v>220</c:v>
                </c:pt>
                <c:pt idx="20198">
                  <c:v>160</c:v>
                </c:pt>
                <c:pt idx="20199">
                  <c:v>160</c:v>
                </c:pt>
                <c:pt idx="20200">
                  <c:v>220</c:v>
                </c:pt>
                <c:pt idx="20201">
                  <c:v>160</c:v>
                </c:pt>
                <c:pt idx="20202">
                  <c:v>220</c:v>
                </c:pt>
                <c:pt idx="20203">
                  <c:v>220</c:v>
                </c:pt>
                <c:pt idx="20204">
                  <c:v>220</c:v>
                </c:pt>
                <c:pt idx="20205">
                  <c:v>160</c:v>
                </c:pt>
                <c:pt idx="20206">
                  <c:v>220</c:v>
                </c:pt>
                <c:pt idx="20207">
                  <c:v>160</c:v>
                </c:pt>
                <c:pt idx="20208">
                  <c:v>220</c:v>
                </c:pt>
                <c:pt idx="20209">
                  <c:v>160</c:v>
                </c:pt>
                <c:pt idx="20210">
                  <c:v>220</c:v>
                </c:pt>
                <c:pt idx="20211">
                  <c:v>160</c:v>
                </c:pt>
                <c:pt idx="20212">
                  <c:v>220</c:v>
                </c:pt>
                <c:pt idx="20213">
                  <c:v>160</c:v>
                </c:pt>
                <c:pt idx="20214">
                  <c:v>220</c:v>
                </c:pt>
                <c:pt idx="20215">
                  <c:v>181</c:v>
                </c:pt>
                <c:pt idx="20216">
                  <c:v>181</c:v>
                </c:pt>
                <c:pt idx="20217">
                  <c:v>181</c:v>
                </c:pt>
                <c:pt idx="20218">
                  <c:v>181</c:v>
                </c:pt>
                <c:pt idx="20219">
                  <c:v>181</c:v>
                </c:pt>
                <c:pt idx="20220">
                  <c:v>181</c:v>
                </c:pt>
                <c:pt idx="20221">
                  <c:v>181</c:v>
                </c:pt>
                <c:pt idx="20222">
                  <c:v>181</c:v>
                </c:pt>
                <c:pt idx="20223">
                  <c:v>155</c:v>
                </c:pt>
                <c:pt idx="20224">
                  <c:v>155</c:v>
                </c:pt>
                <c:pt idx="20225">
                  <c:v>155</c:v>
                </c:pt>
                <c:pt idx="20226">
                  <c:v>155</c:v>
                </c:pt>
                <c:pt idx="20227">
                  <c:v>155</c:v>
                </c:pt>
                <c:pt idx="20228">
                  <c:v>155</c:v>
                </c:pt>
                <c:pt idx="20229">
                  <c:v>155</c:v>
                </c:pt>
                <c:pt idx="20230">
                  <c:v>155</c:v>
                </c:pt>
                <c:pt idx="20231">
                  <c:v>155</c:v>
                </c:pt>
                <c:pt idx="20232">
                  <c:v>155</c:v>
                </c:pt>
                <c:pt idx="20233">
                  <c:v>155</c:v>
                </c:pt>
                <c:pt idx="20234">
                  <c:v>155</c:v>
                </c:pt>
                <c:pt idx="20235">
                  <c:v>158</c:v>
                </c:pt>
                <c:pt idx="20236">
                  <c:v>167</c:v>
                </c:pt>
                <c:pt idx="20237">
                  <c:v>167</c:v>
                </c:pt>
                <c:pt idx="20238">
                  <c:v>167</c:v>
                </c:pt>
                <c:pt idx="20239">
                  <c:v>167</c:v>
                </c:pt>
                <c:pt idx="20240">
                  <c:v>167</c:v>
                </c:pt>
                <c:pt idx="20241">
                  <c:v>167</c:v>
                </c:pt>
                <c:pt idx="20242">
                  <c:v>158</c:v>
                </c:pt>
                <c:pt idx="20243">
                  <c:v>158</c:v>
                </c:pt>
                <c:pt idx="20244">
                  <c:v>158</c:v>
                </c:pt>
                <c:pt idx="20245">
                  <c:v>158</c:v>
                </c:pt>
                <c:pt idx="20246">
                  <c:v>158</c:v>
                </c:pt>
                <c:pt idx="20247">
                  <c:v>158</c:v>
                </c:pt>
                <c:pt idx="20248">
                  <c:v>167</c:v>
                </c:pt>
                <c:pt idx="20249">
                  <c:v>167</c:v>
                </c:pt>
                <c:pt idx="20250">
                  <c:v>167</c:v>
                </c:pt>
                <c:pt idx="20251">
                  <c:v>167</c:v>
                </c:pt>
                <c:pt idx="20252">
                  <c:v>167</c:v>
                </c:pt>
                <c:pt idx="20253">
                  <c:v>158</c:v>
                </c:pt>
                <c:pt idx="20254">
                  <c:v>158</c:v>
                </c:pt>
                <c:pt idx="20255">
                  <c:v>158</c:v>
                </c:pt>
                <c:pt idx="20256">
                  <c:v>158</c:v>
                </c:pt>
                <c:pt idx="20257">
                  <c:v>158</c:v>
                </c:pt>
                <c:pt idx="20258">
                  <c:v>167</c:v>
                </c:pt>
                <c:pt idx="20259">
                  <c:v>167</c:v>
                </c:pt>
                <c:pt idx="20260">
                  <c:v>167</c:v>
                </c:pt>
                <c:pt idx="20261">
                  <c:v>167</c:v>
                </c:pt>
                <c:pt idx="20262">
                  <c:v>167</c:v>
                </c:pt>
                <c:pt idx="20263">
                  <c:v>158</c:v>
                </c:pt>
                <c:pt idx="20264">
                  <c:v>158</c:v>
                </c:pt>
                <c:pt idx="20265">
                  <c:v>158</c:v>
                </c:pt>
                <c:pt idx="20266">
                  <c:v>158</c:v>
                </c:pt>
                <c:pt idx="20267">
                  <c:v>158</c:v>
                </c:pt>
                <c:pt idx="20268">
                  <c:v>167</c:v>
                </c:pt>
                <c:pt idx="20269">
                  <c:v>167</c:v>
                </c:pt>
                <c:pt idx="20270">
                  <c:v>167</c:v>
                </c:pt>
                <c:pt idx="20271">
                  <c:v>167</c:v>
                </c:pt>
                <c:pt idx="20272">
                  <c:v>167</c:v>
                </c:pt>
                <c:pt idx="20273">
                  <c:v>167</c:v>
                </c:pt>
                <c:pt idx="20274">
                  <c:v>158</c:v>
                </c:pt>
                <c:pt idx="20275">
                  <c:v>158</c:v>
                </c:pt>
                <c:pt idx="20276">
                  <c:v>158</c:v>
                </c:pt>
                <c:pt idx="20277">
                  <c:v>158</c:v>
                </c:pt>
                <c:pt idx="20278">
                  <c:v>158</c:v>
                </c:pt>
                <c:pt idx="20279">
                  <c:v>158</c:v>
                </c:pt>
                <c:pt idx="20280">
                  <c:v>167</c:v>
                </c:pt>
                <c:pt idx="20281">
                  <c:v>167</c:v>
                </c:pt>
                <c:pt idx="20282">
                  <c:v>167</c:v>
                </c:pt>
                <c:pt idx="20283">
                  <c:v>158</c:v>
                </c:pt>
                <c:pt idx="20284">
                  <c:v>158</c:v>
                </c:pt>
                <c:pt idx="20285">
                  <c:v>158</c:v>
                </c:pt>
                <c:pt idx="20286">
                  <c:v>167</c:v>
                </c:pt>
                <c:pt idx="20287">
                  <c:v>167</c:v>
                </c:pt>
                <c:pt idx="20288">
                  <c:v>167</c:v>
                </c:pt>
                <c:pt idx="20289">
                  <c:v>158</c:v>
                </c:pt>
                <c:pt idx="20290">
                  <c:v>158</c:v>
                </c:pt>
                <c:pt idx="20291">
                  <c:v>158</c:v>
                </c:pt>
                <c:pt idx="20292">
                  <c:v>167</c:v>
                </c:pt>
                <c:pt idx="20293">
                  <c:v>167</c:v>
                </c:pt>
                <c:pt idx="20294">
                  <c:v>158</c:v>
                </c:pt>
                <c:pt idx="20295">
                  <c:v>158</c:v>
                </c:pt>
                <c:pt idx="20296">
                  <c:v>167</c:v>
                </c:pt>
                <c:pt idx="20297">
                  <c:v>167</c:v>
                </c:pt>
                <c:pt idx="20298">
                  <c:v>167</c:v>
                </c:pt>
                <c:pt idx="20299">
                  <c:v>158</c:v>
                </c:pt>
                <c:pt idx="20300">
                  <c:v>158</c:v>
                </c:pt>
                <c:pt idx="20301">
                  <c:v>158</c:v>
                </c:pt>
                <c:pt idx="20302">
                  <c:v>167</c:v>
                </c:pt>
                <c:pt idx="20303">
                  <c:v>167</c:v>
                </c:pt>
                <c:pt idx="20304">
                  <c:v>167</c:v>
                </c:pt>
                <c:pt idx="20305">
                  <c:v>158</c:v>
                </c:pt>
                <c:pt idx="20306">
                  <c:v>158</c:v>
                </c:pt>
                <c:pt idx="20307">
                  <c:v>167</c:v>
                </c:pt>
                <c:pt idx="20308">
                  <c:v>167</c:v>
                </c:pt>
                <c:pt idx="20309">
                  <c:v>167</c:v>
                </c:pt>
                <c:pt idx="20310">
                  <c:v>167</c:v>
                </c:pt>
                <c:pt idx="20311">
                  <c:v>158</c:v>
                </c:pt>
                <c:pt idx="20312">
                  <c:v>158</c:v>
                </c:pt>
                <c:pt idx="20313">
                  <c:v>158</c:v>
                </c:pt>
                <c:pt idx="20314">
                  <c:v>166</c:v>
                </c:pt>
                <c:pt idx="20315">
                  <c:v>166</c:v>
                </c:pt>
                <c:pt idx="20316">
                  <c:v>166</c:v>
                </c:pt>
                <c:pt idx="20317">
                  <c:v>158</c:v>
                </c:pt>
                <c:pt idx="20318">
                  <c:v>158</c:v>
                </c:pt>
                <c:pt idx="20319">
                  <c:v>166</c:v>
                </c:pt>
                <c:pt idx="20320">
                  <c:v>166</c:v>
                </c:pt>
                <c:pt idx="20321">
                  <c:v>166</c:v>
                </c:pt>
                <c:pt idx="20322">
                  <c:v>158</c:v>
                </c:pt>
                <c:pt idx="20323">
                  <c:v>166</c:v>
                </c:pt>
                <c:pt idx="20324">
                  <c:v>158</c:v>
                </c:pt>
                <c:pt idx="20325">
                  <c:v>158</c:v>
                </c:pt>
                <c:pt idx="20326">
                  <c:v>158</c:v>
                </c:pt>
                <c:pt idx="20327">
                  <c:v>163</c:v>
                </c:pt>
                <c:pt idx="20328">
                  <c:v>166</c:v>
                </c:pt>
                <c:pt idx="20329">
                  <c:v>166</c:v>
                </c:pt>
                <c:pt idx="20330">
                  <c:v>166</c:v>
                </c:pt>
                <c:pt idx="20331">
                  <c:v>166</c:v>
                </c:pt>
                <c:pt idx="20332">
                  <c:v>166</c:v>
                </c:pt>
                <c:pt idx="20333">
                  <c:v>166</c:v>
                </c:pt>
                <c:pt idx="20334">
                  <c:v>166</c:v>
                </c:pt>
                <c:pt idx="20335">
                  <c:v>166</c:v>
                </c:pt>
                <c:pt idx="20336">
                  <c:v>166</c:v>
                </c:pt>
                <c:pt idx="20337">
                  <c:v>163</c:v>
                </c:pt>
                <c:pt idx="20338">
                  <c:v>163</c:v>
                </c:pt>
                <c:pt idx="20339">
                  <c:v>170</c:v>
                </c:pt>
                <c:pt idx="20340">
                  <c:v>170</c:v>
                </c:pt>
                <c:pt idx="20341">
                  <c:v>170</c:v>
                </c:pt>
                <c:pt idx="20342">
                  <c:v>170</c:v>
                </c:pt>
                <c:pt idx="20343">
                  <c:v>170</c:v>
                </c:pt>
                <c:pt idx="20344">
                  <c:v>170</c:v>
                </c:pt>
                <c:pt idx="20345">
                  <c:v>166</c:v>
                </c:pt>
                <c:pt idx="20346">
                  <c:v>166</c:v>
                </c:pt>
                <c:pt idx="20347">
                  <c:v>166</c:v>
                </c:pt>
                <c:pt idx="20348">
                  <c:v>142</c:v>
                </c:pt>
                <c:pt idx="20349">
                  <c:v>178</c:v>
                </c:pt>
                <c:pt idx="20350">
                  <c:v>178</c:v>
                </c:pt>
                <c:pt idx="20351">
                  <c:v>142</c:v>
                </c:pt>
                <c:pt idx="20352">
                  <c:v>142</c:v>
                </c:pt>
                <c:pt idx="20353">
                  <c:v>142</c:v>
                </c:pt>
                <c:pt idx="20354">
                  <c:v>142</c:v>
                </c:pt>
                <c:pt idx="20355">
                  <c:v>142</c:v>
                </c:pt>
                <c:pt idx="20356">
                  <c:v>178</c:v>
                </c:pt>
                <c:pt idx="20357">
                  <c:v>142</c:v>
                </c:pt>
                <c:pt idx="20358">
                  <c:v>142</c:v>
                </c:pt>
                <c:pt idx="20359">
                  <c:v>142</c:v>
                </c:pt>
                <c:pt idx="20360">
                  <c:v>142</c:v>
                </c:pt>
                <c:pt idx="20361">
                  <c:v>142</c:v>
                </c:pt>
                <c:pt idx="20362">
                  <c:v>142</c:v>
                </c:pt>
                <c:pt idx="20363">
                  <c:v>142</c:v>
                </c:pt>
                <c:pt idx="20364">
                  <c:v>142</c:v>
                </c:pt>
                <c:pt idx="20365">
                  <c:v>142</c:v>
                </c:pt>
                <c:pt idx="20366">
                  <c:v>142</c:v>
                </c:pt>
                <c:pt idx="20367">
                  <c:v>142</c:v>
                </c:pt>
                <c:pt idx="20368">
                  <c:v>142</c:v>
                </c:pt>
                <c:pt idx="20369">
                  <c:v>142</c:v>
                </c:pt>
                <c:pt idx="20370">
                  <c:v>142</c:v>
                </c:pt>
                <c:pt idx="20371">
                  <c:v>142</c:v>
                </c:pt>
                <c:pt idx="20372">
                  <c:v>142</c:v>
                </c:pt>
                <c:pt idx="20373">
                  <c:v>142</c:v>
                </c:pt>
                <c:pt idx="20374">
                  <c:v>142</c:v>
                </c:pt>
                <c:pt idx="20375">
                  <c:v>142</c:v>
                </c:pt>
                <c:pt idx="20376">
                  <c:v>142</c:v>
                </c:pt>
                <c:pt idx="20377">
                  <c:v>142</c:v>
                </c:pt>
                <c:pt idx="20378">
                  <c:v>142</c:v>
                </c:pt>
                <c:pt idx="20379">
                  <c:v>142</c:v>
                </c:pt>
                <c:pt idx="20380">
                  <c:v>142</c:v>
                </c:pt>
                <c:pt idx="20381">
                  <c:v>142</c:v>
                </c:pt>
                <c:pt idx="20382">
                  <c:v>140</c:v>
                </c:pt>
                <c:pt idx="20383">
                  <c:v>140</c:v>
                </c:pt>
                <c:pt idx="20384">
                  <c:v>140</c:v>
                </c:pt>
                <c:pt idx="20385">
                  <c:v>140</c:v>
                </c:pt>
                <c:pt idx="20386">
                  <c:v>140</c:v>
                </c:pt>
                <c:pt idx="20387">
                  <c:v>140</c:v>
                </c:pt>
                <c:pt idx="20388">
                  <c:v>140</c:v>
                </c:pt>
                <c:pt idx="20389">
                  <c:v>140</c:v>
                </c:pt>
                <c:pt idx="20390">
                  <c:v>140</c:v>
                </c:pt>
                <c:pt idx="20391">
                  <c:v>140</c:v>
                </c:pt>
                <c:pt idx="20392">
                  <c:v>140</c:v>
                </c:pt>
                <c:pt idx="20393">
                  <c:v>140</c:v>
                </c:pt>
                <c:pt idx="20394">
                  <c:v>140</c:v>
                </c:pt>
                <c:pt idx="20395">
                  <c:v>140</c:v>
                </c:pt>
                <c:pt idx="20396">
                  <c:v>140</c:v>
                </c:pt>
                <c:pt idx="20397">
                  <c:v>133</c:v>
                </c:pt>
                <c:pt idx="20398">
                  <c:v>133</c:v>
                </c:pt>
                <c:pt idx="20399">
                  <c:v>133</c:v>
                </c:pt>
                <c:pt idx="20400">
                  <c:v>133</c:v>
                </c:pt>
                <c:pt idx="20401">
                  <c:v>133</c:v>
                </c:pt>
                <c:pt idx="20402">
                  <c:v>133</c:v>
                </c:pt>
                <c:pt idx="20403">
                  <c:v>133</c:v>
                </c:pt>
                <c:pt idx="20404">
                  <c:v>133</c:v>
                </c:pt>
                <c:pt idx="20405">
                  <c:v>133</c:v>
                </c:pt>
                <c:pt idx="20406">
                  <c:v>133</c:v>
                </c:pt>
                <c:pt idx="20407">
                  <c:v>133</c:v>
                </c:pt>
                <c:pt idx="20408">
                  <c:v>133</c:v>
                </c:pt>
                <c:pt idx="20409">
                  <c:v>133</c:v>
                </c:pt>
                <c:pt idx="20410" formatCode="0">
                  <c:v>156.54358974358973</c:v>
                </c:pt>
                <c:pt idx="20411" formatCode="0">
                  <c:v>156.54358974358973</c:v>
                </c:pt>
                <c:pt idx="20412" formatCode="0">
                  <c:v>156.54358974358973</c:v>
                </c:pt>
                <c:pt idx="20413" formatCode="0">
                  <c:v>156.54358974358973</c:v>
                </c:pt>
                <c:pt idx="20414" formatCode="0">
                  <c:v>156.54358974358973</c:v>
                </c:pt>
                <c:pt idx="20415" formatCode="0">
                  <c:v>156.54358974358973</c:v>
                </c:pt>
                <c:pt idx="20416" formatCode="0">
                  <c:v>156.54358974358973</c:v>
                </c:pt>
                <c:pt idx="20417" formatCode="0">
                  <c:v>156.54358974358973</c:v>
                </c:pt>
                <c:pt idx="20418" formatCode="0">
                  <c:v>156.54358974358973</c:v>
                </c:pt>
                <c:pt idx="20419" formatCode="0">
                  <c:v>156.54358974358973</c:v>
                </c:pt>
                <c:pt idx="20420" formatCode="0">
                  <c:v>156.54358974358973</c:v>
                </c:pt>
                <c:pt idx="20421" formatCode="0">
                  <c:v>156.54358974358973</c:v>
                </c:pt>
                <c:pt idx="20422" formatCode="0">
                  <c:v>156.54358974358973</c:v>
                </c:pt>
                <c:pt idx="20423" formatCode="0">
                  <c:v>156.54358974358973</c:v>
                </c:pt>
                <c:pt idx="20424" formatCode="0">
                  <c:v>156.54358974358973</c:v>
                </c:pt>
                <c:pt idx="20425" formatCode="0">
                  <c:v>156.54358974358973</c:v>
                </c:pt>
                <c:pt idx="20426" formatCode="0">
                  <c:v>156.54358974358973</c:v>
                </c:pt>
                <c:pt idx="20427" formatCode="0">
                  <c:v>156.54358974358973</c:v>
                </c:pt>
                <c:pt idx="20428" formatCode="0">
                  <c:v>156.54358974358973</c:v>
                </c:pt>
                <c:pt idx="20429" formatCode="0">
                  <c:v>156.54358974358973</c:v>
                </c:pt>
                <c:pt idx="20430">
                  <c:v>148</c:v>
                </c:pt>
                <c:pt idx="20431">
                  <c:v>148</c:v>
                </c:pt>
                <c:pt idx="20432">
                  <c:v>148</c:v>
                </c:pt>
                <c:pt idx="20433">
                  <c:v>148</c:v>
                </c:pt>
                <c:pt idx="20434">
                  <c:v>148</c:v>
                </c:pt>
                <c:pt idx="20435">
                  <c:v>148</c:v>
                </c:pt>
                <c:pt idx="20436">
                  <c:v>146</c:v>
                </c:pt>
                <c:pt idx="20437">
                  <c:v>146</c:v>
                </c:pt>
                <c:pt idx="20438">
                  <c:v>146</c:v>
                </c:pt>
                <c:pt idx="20439">
                  <c:v>146</c:v>
                </c:pt>
                <c:pt idx="20440">
                  <c:v>146</c:v>
                </c:pt>
                <c:pt idx="20441">
                  <c:v>146</c:v>
                </c:pt>
                <c:pt idx="20442">
                  <c:v>146</c:v>
                </c:pt>
                <c:pt idx="20443">
                  <c:v>146</c:v>
                </c:pt>
                <c:pt idx="20444">
                  <c:v>146</c:v>
                </c:pt>
                <c:pt idx="20445">
                  <c:v>146</c:v>
                </c:pt>
                <c:pt idx="20446">
                  <c:v>146</c:v>
                </c:pt>
                <c:pt idx="20447">
                  <c:v>146</c:v>
                </c:pt>
                <c:pt idx="20448">
                  <c:v>187</c:v>
                </c:pt>
                <c:pt idx="20449">
                  <c:v>187</c:v>
                </c:pt>
                <c:pt idx="20450">
                  <c:v>187</c:v>
                </c:pt>
                <c:pt idx="20451">
                  <c:v>187</c:v>
                </c:pt>
                <c:pt idx="20452">
                  <c:v>187</c:v>
                </c:pt>
                <c:pt idx="20453">
                  <c:v>187</c:v>
                </c:pt>
                <c:pt idx="20454">
                  <c:v>227</c:v>
                </c:pt>
                <c:pt idx="20455">
                  <c:v>227</c:v>
                </c:pt>
                <c:pt idx="20456">
                  <c:v>187</c:v>
                </c:pt>
                <c:pt idx="20457">
                  <c:v>187</c:v>
                </c:pt>
                <c:pt idx="20458">
                  <c:v>187</c:v>
                </c:pt>
                <c:pt idx="20459">
                  <c:v>187</c:v>
                </c:pt>
                <c:pt idx="20460">
                  <c:v>187</c:v>
                </c:pt>
                <c:pt idx="20461">
                  <c:v>187</c:v>
                </c:pt>
                <c:pt idx="20462">
                  <c:v>184</c:v>
                </c:pt>
                <c:pt idx="20463">
                  <c:v>155</c:v>
                </c:pt>
                <c:pt idx="20464">
                  <c:v>184</c:v>
                </c:pt>
                <c:pt idx="20465">
                  <c:v>184</c:v>
                </c:pt>
                <c:pt idx="20466">
                  <c:v>184</c:v>
                </c:pt>
                <c:pt idx="20467">
                  <c:v>184</c:v>
                </c:pt>
                <c:pt idx="20468">
                  <c:v>184</c:v>
                </c:pt>
                <c:pt idx="20469">
                  <c:v>184</c:v>
                </c:pt>
                <c:pt idx="20470">
                  <c:v>155</c:v>
                </c:pt>
                <c:pt idx="20471">
                  <c:v>184</c:v>
                </c:pt>
                <c:pt idx="20472">
                  <c:v>184</c:v>
                </c:pt>
                <c:pt idx="20473">
                  <c:v>184</c:v>
                </c:pt>
                <c:pt idx="20474">
                  <c:v>184</c:v>
                </c:pt>
                <c:pt idx="20475">
                  <c:v>184</c:v>
                </c:pt>
                <c:pt idx="20476">
                  <c:v>184</c:v>
                </c:pt>
                <c:pt idx="20477">
                  <c:v>155</c:v>
                </c:pt>
                <c:pt idx="20478">
                  <c:v>184</c:v>
                </c:pt>
                <c:pt idx="20479">
                  <c:v>155</c:v>
                </c:pt>
                <c:pt idx="20480">
                  <c:v>184</c:v>
                </c:pt>
                <c:pt idx="20481">
                  <c:v>184</c:v>
                </c:pt>
                <c:pt idx="20482">
                  <c:v>155</c:v>
                </c:pt>
                <c:pt idx="20483">
                  <c:v>184</c:v>
                </c:pt>
                <c:pt idx="20484">
                  <c:v>155</c:v>
                </c:pt>
                <c:pt idx="20485">
                  <c:v>184</c:v>
                </c:pt>
                <c:pt idx="20486">
                  <c:v>155</c:v>
                </c:pt>
                <c:pt idx="20487">
                  <c:v>184</c:v>
                </c:pt>
                <c:pt idx="20488">
                  <c:v>184</c:v>
                </c:pt>
                <c:pt idx="20489">
                  <c:v>155</c:v>
                </c:pt>
                <c:pt idx="20490">
                  <c:v>155</c:v>
                </c:pt>
                <c:pt idx="20491">
                  <c:v>155</c:v>
                </c:pt>
                <c:pt idx="20492">
                  <c:v>155</c:v>
                </c:pt>
                <c:pt idx="20493">
                  <c:v>155</c:v>
                </c:pt>
                <c:pt idx="20494">
                  <c:v>155</c:v>
                </c:pt>
                <c:pt idx="20495">
                  <c:v>155</c:v>
                </c:pt>
                <c:pt idx="20496">
                  <c:v>155</c:v>
                </c:pt>
                <c:pt idx="20497">
                  <c:v>227</c:v>
                </c:pt>
                <c:pt idx="20498">
                  <c:v>227</c:v>
                </c:pt>
                <c:pt idx="20499">
                  <c:v>227</c:v>
                </c:pt>
                <c:pt idx="20500">
                  <c:v>227</c:v>
                </c:pt>
                <c:pt idx="20501">
                  <c:v>227</c:v>
                </c:pt>
                <c:pt idx="20502">
                  <c:v>227</c:v>
                </c:pt>
                <c:pt idx="20503">
                  <c:v>227</c:v>
                </c:pt>
                <c:pt idx="20504">
                  <c:v>227</c:v>
                </c:pt>
                <c:pt idx="20505">
                  <c:v>227</c:v>
                </c:pt>
                <c:pt idx="20506">
                  <c:v>227</c:v>
                </c:pt>
                <c:pt idx="20507">
                  <c:v>227</c:v>
                </c:pt>
                <c:pt idx="20508">
                  <c:v>227</c:v>
                </c:pt>
                <c:pt idx="20509">
                  <c:v>227</c:v>
                </c:pt>
                <c:pt idx="20510">
                  <c:v>227</c:v>
                </c:pt>
                <c:pt idx="20511">
                  <c:v>227</c:v>
                </c:pt>
                <c:pt idx="20512">
                  <c:v>227</c:v>
                </c:pt>
                <c:pt idx="20513">
                  <c:v>227</c:v>
                </c:pt>
                <c:pt idx="20514">
                  <c:v>227</c:v>
                </c:pt>
                <c:pt idx="20515">
                  <c:v>227</c:v>
                </c:pt>
                <c:pt idx="20516">
                  <c:v>227</c:v>
                </c:pt>
                <c:pt idx="20517">
                  <c:v>227</c:v>
                </c:pt>
                <c:pt idx="20518">
                  <c:v>273</c:v>
                </c:pt>
                <c:pt idx="20519">
                  <c:v>273</c:v>
                </c:pt>
                <c:pt idx="20520">
                  <c:v>273</c:v>
                </c:pt>
                <c:pt idx="20521">
                  <c:v>273</c:v>
                </c:pt>
                <c:pt idx="20522">
                  <c:v>273</c:v>
                </c:pt>
                <c:pt idx="20523">
                  <c:v>273</c:v>
                </c:pt>
                <c:pt idx="20524">
                  <c:v>273</c:v>
                </c:pt>
                <c:pt idx="20525">
                  <c:v>273</c:v>
                </c:pt>
                <c:pt idx="20526">
                  <c:v>273</c:v>
                </c:pt>
                <c:pt idx="20527">
                  <c:v>273</c:v>
                </c:pt>
                <c:pt idx="20528">
                  <c:v>273</c:v>
                </c:pt>
                <c:pt idx="20529">
                  <c:v>273</c:v>
                </c:pt>
                <c:pt idx="20530">
                  <c:v>273</c:v>
                </c:pt>
                <c:pt idx="20531">
                  <c:v>273</c:v>
                </c:pt>
                <c:pt idx="20532">
                  <c:v>273</c:v>
                </c:pt>
                <c:pt idx="20533">
                  <c:v>273</c:v>
                </c:pt>
                <c:pt idx="20534">
                  <c:v>273</c:v>
                </c:pt>
                <c:pt idx="20535">
                  <c:v>273</c:v>
                </c:pt>
                <c:pt idx="20536">
                  <c:v>273</c:v>
                </c:pt>
                <c:pt idx="20537">
                  <c:v>273</c:v>
                </c:pt>
                <c:pt idx="20538">
                  <c:v>273</c:v>
                </c:pt>
                <c:pt idx="20539">
                  <c:v>273</c:v>
                </c:pt>
                <c:pt idx="20540">
                  <c:v>273</c:v>
                </c:pt>
                <c:pt idx="20541">
                  <c:v>273</c:v>
                </c:pt>
                <c:pt idx="20542">
                  <c:v>273</c:v>
                </c:pt>
                <c:pt idx="20543">
                  <c:v>273</c:v>
                </c:pt>
                <c:pt idx="20544">
                  <c:v>273</c:v>
                </c:pt>
                <c:pt idx="20545">
                  <c:v>273</c:v>
                </c:pt>
                <c:pt idx="20546">
                  <c:v>273</c:v>
                </c:pt>
                <c:pt idx="20547">
                  <c:v>273</c:v>
                </c:pt>
                <c:pt idx="20548">
                  <c:v>273</c:v>
                </c:pt>
                <c:pt idx="20549">
                  <c:v>273</c:v>
                </c:pt>
                <c:pt idx="20550">
                  <c:v>273</c:v>
                </c:pt>
                <c:pt idx="20551">
                  <c:v>273</c:v>
                </c:pt>
                <c:pt idx="20552">
                  <c:v>273</c:v>
                </c:pt>
                <c:pt idx="20553">
                  <c:v>273</c:v>
                </c:pt>
                <c:pt idx="20554">
                  <c:v>273</c:v>
                </c:pt>
                <c:pt idx="20555">
                  <c:v>273</c:v>
                </c:pt>
                <c:pt idx="20556">
                  <c:v>273</c:v>
                </c:pt>
                <c:pt idx="20557">
                  <c:v>273</c:v>
                </c:pt>
                <c:pt idx="20558">
                  <c:v>273</c:v>
                </c:pt>
                <c:pt idx="20559">
                  <c:v>273</c:v>
                </c:pt>
                <c:pt idx="20560">
                  <c:v>273</c:v>
                </c:pt>
                <c:pt idx="20561">
                  <c:v>273</c:v>
                </c:pt>
                <c:pt idx="20562">
                  <c:v>273</c:v>
                </c:pt>
                <c:pt idx="20563">
                  <c:v>273</c:v>
                </c:pt>
                <c:pt idx="20564">
                  <c:v>273</c:v>
                </c:pt>
                <c:pt idx="20565">
                  <c:v>273</c:v>
                </c:pt>
                <c:pt idx="20566">
                  <c:v>263</c:v>
                </c:pt>
                <c:pt idx="20567">
                  <c:v>263</c:v>
                </c:pt>
                <c:pt idx="20568">
                  <c:v>263</c:v>
                </c:pt>
                <c:pt idx="20569">
                  <c:v>263</c:v>
                </c:pt>
                <c:pt idx="20570">
                  <c:v>263</c:v>
                </c:pt>
                <c:pt idx="20571">
                  <c:v>263</c:v>
                </c:pt>
                <c:pt idx="20572">
                  <c:v>181</c:v>
                </c:pt>
                <c:pt idx="20573">
                  <c:v>181</c:v>
                </c:pt>
                <c:pt idx="20574">
                  <c:v>181</c:v>
                </c:pt>
                <c:pt idx="20575">
                  <c:v>181</c:v>
                </c:pt>
                <c:pt idx="20576">
                  <c:v>181</c:v>
                </c:pt>
                <c:pt idx="20577">
                  <c:v>181</c:v>
                </c:pt>
                <c:pt idx="20578">
                  <c:v>155</c:v>
                </c:pt>
                <c:pt idx="20579">
                  <c:v>155</c:v>
                </c:pt>
                <c:pt idx="20580">
                  <c:v>155</c:v>
                </c:pt>
                <c:pt idx="20581">
                  <c:v>155</c:v>
                </c:pt>
                <c:pt idx="20582">
                  <c:v>186</c:v>
                </c:pt>
                <c:pt idx="20583">
                  <c:v>186</c:v>
                </c:pt>
                <c:pt idx="20584">
                  <c:v>186</c:v>
                </c:pt>
                <c:pt idx="20585">
                  <c:v>186</c:v>
                </c:pt>
                <c:pt idx="20586">
                  <c:v>186</c:v>
                </c:pt>
                <c:pt idx="20587">
                  <c:v>186</c:v>
                </c:pt>
                <c:pt idx="20588">
                  <c:v>186</c:v>
                </c:pt>
                <c:pt idx="20589">
                  <c:v>184</c:v>
                </c:pt>
                <c:pt idx="20590">
                  <c:v>184</c:v>
                </c:pt>
                <c:pt idx="20591">
                  <c:v>155</c:v>
                </c:pt>
                <c:pt idx="20592">
                  <c:v>184</c:v>
                </c:pt>
                <c:pt idx="20593">
                  <c:v>184</c:v>
                </c:pt>
                <c:pt idx="20594">
                  <c:v>155</c:v>
                </c:pt>
                <c:pt idx="20595">
                  <c:v>186</c:v>
                </c:pt>
                <c:pt idx="20596">
                  <c:v>186</c:v>
                </c:pt>
                <c:pt idx="20597">
                  <c:v>186</c:v>
                </c:pt>
                <c:pt idx="20598">
                  <c:v>186</c:v>
                </c:pt>
                <c:pt idx="20599">
                  <c:v>186</c:v>
                </c:pt>
                <c:pt idx="20600">
                  <c:v>186</c:v>
                </c:pt>
                <c:pt idx="20601">
                  <c:v>186</c:v>
                </c:pt>
                <c:pt idx="20602">
                  <c:v>184</c:v>
                </c:pt>
                <c:pt idx="20603">
                  <c:v>184</c:v>
                </c:pt>
                <c:pt idx="20604">
                  <c:v>155</c:v>
                </c:pt>
                <c:pt idx="20605">
                  <c:v>184</c:v>
                </c:pt>
                <c:pt idx="20606">
                  <c:v>184</c:v>
                </c:pt>
                <c:pt idx="20607">
                  <c:v>155</c:v>
                </c:pt>
                <c:pt idx="20608">
                  <c:v>562</c:v>
                </c:pt>
                <c:pt idx="20609">
                  <c:v>710</c:v>
                </c:pt>
                <c:pt idx="20610">
                  <c:v>710</c:v>
                </c:pt>
                <c:pt idx="20611">
                  <c:v>710</c:v>
                </c:pt>
                <c:pt idx="20612">
                  <c:v>710</c:v>
                </c:pt>
                <c:pt idx="20613">
                  <c:v>710</c:v>
                </c:pt>
                <c:pt idx="20614">
                  <c:v>710</c:v>
                </c:pt>
                <c:pt idx="20615">
                  <c:v>562</c:v>
                </c:pt>
                <c:pt idx="20616">
                  <c:v>562</c:v>
                </c:pt>
                <c:pt idx="20617">
                  <c:v>562</c:v>
                </c:pt>
                <c:pt idx="20618">
                  <c:v>562</c:v>
                </c:pt>
                <c:pt idx="20619">
                  <c:v>188</c:v>
                </c:pt>
                <c:pt idx="20620">
                  <c:v>188</c:v>
                </c:pt>
                <c:pt idx="20621">
                  <c:v>577</c:v>
                </c:pt>
                <c:pt idx="20622">
                  <c:v>416</c:v>
                </c:pt>
                <c:pt idx="20623">
                  <c:v>563</c:v>
                </c:pt>
                <c:pt idx="20624">
                  <c:v>416</c:v>
                </c:pt>
                <c:pt idx="20625">
                  <c:v>416</c:v>
                </c:pt>
                <c:pt idx="20626">
                  <c:v>621</c:v>
                </c:pt>
                <c:pt idx="20627">
                  <c:v>563</c:v>
                </c:pt>
                <c:pt idx="20628">
                  <c:v>416</c:v>
                </c:pt>
                <c:pt idx="20629">
                  <c:v>621</c:v>
                </c:pt>
                <c:pt idx="20630">
                  <c:v>382</c:v>
                </c:pt>
                <c:pt idx="20631">
                  <c:v>536</c:v>
                </c:pt>
                <c:pt idx="20632">
                  <c:v>382</c:v>
                </c:pt>
                <c:pt idx="20633">
                  <c:v>536</c:v>
                </c:pt>
                <c:pt idx="20634">
                  <c:v>388</c:v>
                </c:pt>
                <c:pt idx="20635">
                  <c:v>544</c:v>
                </c:pt>
                <c:pt idx="20636">
                  <c:v>382</c:v>
                </c:pt>
                <c:pt idx="20637">
                  <c:v>500</c:v>
                </c:pt>
                <c:pt idx="20638">
                  <c:v>382</c:v>
                </c:pt>
                <c:pt idx="20639">
                  <c:v>500</c:v>
                </c:pt>
                <c:pt idx="20640">
                  <c:v>382</c:v>
                </c:pt>
                <c:pt idx="20641">
                  <c:v>382</c:v>
                </c:pt>
                <c:pt idx="20642">
                  <c:v>500</c:v>
                </c:pt>
                <c:pt idx="20643">
                  <c:v>292</c:v>
                </c:pt>
                <c:pt idx="20644">
                  <c:v>493</c:v>
                </c:pt>
                <c:pt idx="20645">
                  <c:v>292</c:v>
                </c:pt>
                <c:pt idx="20646">
                  <c:v>493</c:v>
                </c:pt>
                <c:pt idx="20647">
                  <c:v>292</c:v>
                </c:pt>
                <c:pt idx="20648">
                  <c:v>469</c:v>
                </c:pt>
                <c:pt idx="20649">
                  <c:v>292</c:v>
                </c:pt>
                <c:pt idx="20650">
                  <c:v>469</c:v>
                </c:pt>
                <c:pt idx="20651">
                  <c:v>469</c:v>
                </c:pt>
                <c:pt idx="20652">
                  <c:v>292</c:v>
                </c:pt>
                <c:pt idx="20653">
                  <c:v>292</c:v>
                </c:pt>
                <c:pt idx="20654">
                  <c:v>349</c:v>
                </c:pt>
                <c:pt idx="20655">
                  <c:v>292</c:v>
                </c:pt>
                <c:pt idx="20656">
                  <c:v>349</c:v>
                </c:pt>
                <c:pt idx="20657">
                  <c:v>292</c:v>
                </c:pt>
                <c:pt idx="20658">
                  <c:v>385</c:v>
                </c:pt>
                <c:pt idx="20659">
                  <c:v>255</c:v>
                </c:pt>
                <c:pt idx="20660">
                  <c:v>503</c:v>
                </c:pt>
                <c:pt idx="20661">
                  <c:v>469</c:v>
                </c:pt>
                <c:pt idx="20662">
                  <c:v>255</c:v>
                </c:pt>
                <c:pt idx="20663">
                  <c:v>503</c:v>
                </c:pt>
                <c:pt idx="20664">
                  <c:v>469</c:v>
                </c:pt>
                <c:pt idx="20665">
                  <c:v>255</c:v>
                </c:pt>
                <c:pt idx="20666">
                  <c:v>503</c:v>
                </c:pt>
                <c:pt idx="20667">
                  <c:v>469</c:v>
                </c:pt>
                <c:pt idx="20668">
                  <c:v>255</c:v>
                </c:pt>
                <c:pt idx="20669">
                  <c:v>385</c:v>
                </c:pt>
                <c:pt idx="20670">
                  <c:v>255</c:v>
                </c:pt>
                <c:pt idx="20671">
                  <c:v>385</c:v>
                </c:pt>
                <c:pt idx="20672">
                  <c:v>255</c:v>
                </c:pt>
                <c:pt idx="20673">
                  <c:v>362</c:v>
                </c:pt>
                <c:pt idx="20674">
                  <c:v>275</c:v>
                </c:pt>
                <c:pt idx="20675">
                  <c:v>241</c:v>
                </c:pt>
                <c:pt idx="20676">
                  <c:v>503</c:v>
                </c:pt>
                <c:pt idx="20677">
                  <c:v>469</c:v>
                </c:pt>
                <c:pt idx="20678">
                  <c:v>241</c:v>
                </c:pt>
                <c:pt idx="20679">
                  <c:v>503</c:v>
                </c:pt>
                <c:pt idx="20680">
                  <c:v>469</c:v>
                </c:pt>
                <c:pt idx="20681">
                  <c:v>241</c:v>
                </c:pt>
                <c:pt idx="20682">
                  <c:v>503</c:v>
                </c:pt>
                <c:pt idx="20683">
                  <c:v>469</c:v>
                </c:pt>
                <c:pt idx="20684">
                  <c:v>241</c:v>
                </c:pt>
                <c:pt idx="20685">
                  <c:v>362</c:v>
                </c:pt>
                <c:pt idx="20686">
                  <c:v>241</c:v>
                </c:pt>
                <c:pt idx="20687">
                  <c:v>362</c:v>
                </c:pt>
                <c:pt idx="20688">
                  <c:v>241</c:v>
                </c:pt>
                <c:pt idx="20689">
                  <c:v>241</c:v>
                </c:pt>
                <c:pt idx="20690">
                  <c:v>275</c:v>
                </c:pt>
                <c:pt idx="20691">
                  <c:v>275</c:v>
                </c:pt>
                <c:pt idx="20692">
                  <c:v>241</c:v>
                </c:pt>
                <c:pt idx="20693">
                  <c:v>241</c:v>
                </c:pt>
                <c:pt idx="20694">
                  <c:v>241</c:v>
                </c:pt>
                <c:pt idx="20695">
                  <c:v>503</c:v>
                </c:pt>
                <c:pt idx="20696">
                  <c:v>469</c:v>
                </c:pt>
                <c:pt idx="20697">
                  <c:v>362</c:v>
                </c:pt>
                <c:pt idx="20698">
                  <c:v>241</c:v>
                </c:pt>
                <c:pt idx="20699">
                  <c:v>241</c:v>
                </c:pt>
                <c:pt idx="20700">
                  <c:v>302</c:v>
                </c:pt>
                <c:pt idx="20701">
                  <c:v>241</c:v>
                </c:pt>
                <c:pt idx="20702">
                  <c:v>241</c:v>
                </c:pt>
                <c:pt idx="20703">
                  <c:v>241</c:v>
                </c:pt>
                <c:pt idx="20704">
                  <c:v>503</c:v>
                </c:pt>
                <c:pt idx="20705">
                  <c:v>469</c:v>
                </c:pt>
                <c:pt idx="20706">
                  <c:v>329</c:v>
                </c:pt>
                <c:pt idx="20707">
                  <c:v>241</c:v>
                </c:pt>
                <c:pt idx="20708">
                  <c:v>241</c:v>
                </c:pt>
                <c:pt idx="20709">
                  <c:v>241</c:v>
                </c:pt>
                <c:pt idx="20710">
                  <c:v>451</c:v>
                </c:pt>
                <c:pt idx="20711">
                  <c:v>302</c:v>
                </c:pt>
                <c:pt idx="20712">
                  <c:v>201</c:v>
                </c:pt>
                <c:pt idx="20713">
                  <c:v>302</c:v>
                </c:pt>
                <c:pt idx="20714">
                  <c:v>451</c:v>
                </c:pt>
                <c:pt idx="20715">
                  <c:v>302</c:v>
                </c:pt>
                <c:pt idx="20716">
                  <c:v>201</c:v>
                </c:pt>
                <c:pt idx="20717">
                  <c:v>201</c:v>
                </c:pt>
                <c:pt idx="20718">
                  <c:v>248</c:v>
                </c:pt>
                <c:pt idx="20719">
                  <c:v>248</c:v>
                </c:pt>
                <c:pt idx="20720">
                  <c:v>451</c:v>
                </c:pt>
                <c:pt idx="20721">
                  <c:v>302</c:v>
                </c:pt>
                <c:pt idx="20722">
                  <c:v>201</c:v>
                </c:pt>
                <c:pt idx="20723">
                  <c:v>268</c:v>
                </c:pt>
                <c:pt idx="20724">
                  <c:v>451</c:v>
                </c:pt>
                <c:pt idx="20725">
                  <c:v>268</c:v>
                </c:pt>
                <c:pt idx="20726">
                  <c:v>201</c:v>
                </c:pt>
                <c:pt idx="20727">
                  <c:v>201</c:v>
                </c:pt>
                <c:pt idx="20728">
                  <c:v>248</c:v>
                </c:pt>
                <c:pt idx="20729">
                  <c:v>248</c:v>
                </c:pt>
                <c:pt idx="20730">
                  <c:v>451</c:v>
                </c:pt>
                <c:pt idx="20731">
                  <c:v>268</c:v>
                </c:pt>
                <c:pt idx="20732">
                  <c:v>201</c:v>
                </c:pt>
                <c:pt idx="20733">
                  <c:v>302</c:v>
                </c:pt>
                <c:pt idx="20734">
                  <c:v>451</c:v>
                </c:pt>
                <c:pt idx="20735">
                  <c:v>302</c:v>
                </c:pt>
                <c:pt idx="20736">
                  <c:v>201</c:v>
                </c:pt>
                <c:pt idx="20737">
                  <c:v>201</c:v>
                </c:pt>
                <c:pt idx="20738">
                  <c:v>228</c:v>
                </c:pt>
                <c:pt idx="20739">
                  <c:v>228</c:v>
                </c:pt>
                <c:pt idx="20740">
                  <c:v>451</c:v>
                </c:pt>
                <c:pt idx="20741">
                  <c:v>302</c:v>
                </c:pt>
                <c:pt idx="20742">
                  <c:v>201</c:v>
                </c:pt>
                <c:pt idx="20743">
                  <c:v>228</c:v>
                </c:pt>
                <c:pt idx="20744">
                  <c:v>451</c:v>
                </c:pt>
                <c:pt idx="20745">
                  <c:v>268</c:v>
                </c:pt>
                <c:pt idx="20746">
                  <c:v>228</c:v>
                </c:pt>
                <c:pt idx="20747">
                  <c:v>228</c:v>
                </c:pt>
                <c:pt idx="20748">
                  <c:v>228</c:v>
                </c:pt>
                <c:pt idx="20749">
                  <c:v>228</c:v>
                </c:pt>
                <c:pt idx="20750">
                  <c:v>268</c:v>
                </c:pt>
                <c:pt idx="20751">
                  <c:v>228</c:v>
                </c:pt>
                <c:pt idx="20752">
                  <c:v>228</c:v>
                </c:pt>
                <c:pt idx="20753">
                  <c:v>228</c:v>
                </c:pt>
                <c:pt idx="20754">
                  <c:v>228</c:v>
                </c:pt>
                <c:pt idx="20755">
                  <c:v>451</c:v>
                </c:pt>
                <c:pt idx="20756">
                  <c:v>268</c:v>
                </c:pt>
                <c:pt idx="20757">
                  <c:v>228</c:v>
                </c:pt>
                <c:pt idx="20758">
                  <c:v>228</c:v>
                </c:pt>
                <c:pt idx="20759">
                  <c:v>228</c:v>
                </c:pt>
                <c:pt idx="20760">
                  <c:v>228</c:v>
                </c:pt>
                <c:pt idx="20761">
                  <c:v>268</c:v>
                </c:pt>
                <c:pt idx="20762">
                  <c:v>228</c:v>
                </c:pt>
                <c:pt idx="20763">
                  <c:v>228</c:v>
                </c:pt>
                <c:pt idx="20764">
                  <c:v>228</c:v>
                </c:pt>
                <c:pt idx="20765">
                  <c:v>228</c:v>
                </c:pt>
                <c:pt idx="20766">
                  <c:v>268</c:v>
                </c:pt>
                <c:pt idx="20767">
                  <c:v>268</c:v>
                </c:pt>
                <c:pt idx="20768">
                  <c:v>228</c:v>
                </c:pt>
                <c:pt idx="20769">
                  <c:v>201</c:v>
                </c:pt>
                <c:pt idx="20770">
                  <c:v>268</c:v>
                </c:pt>
                <c:pt idx="20771">
                  <c:v>201</c:v>
                </c:pt>
                <c:pt idx="20772">
                  <c:v>362</c:v>
                </c:pt>
                <c:pt idx="20773">
                  <c:v>268</c:v>
                </c:pt>
                <c:pt idx="20774">
                  <c:v>268</c:v>
                </c:pt>
                <c:pt idx="20775">
                  <c:v>268</c:v>
                </c:pt>
                <c:pt idx="20776">
                  <c:v>228</c:v>
                </c:pt>
                <c:pt idx="20777">
                  <c:v>228</c:v>
                </c:pt>
                <c:pt idx="20778">
                  <c:v>189</c:v>
                </c:pt>
                <c:pt idx="20779">
                  <c:v>168</c:v>
                </c:pt>
                <c:pt idx="20780">
                  <c:v>168</c:v>
                </c:pt>
                <c:pt idx="20781">
                  <c:v>215</c:v>
                </c:pt>
                <c:pt idx="20782">
                  <c:v>189</c:v>
                </c:pt>
                <c:pt idx="20783">
                  <c:v>189</c:v>
                </c:pt>
                <c:pt idx="20784">
                  <c:v>362</c:v>
                </c:pt>
                <c:pt idx="20785">
                  <c:v>215</c:v>
                </c:pt>
                <c:pt idx="20786">
                  <c:v>168</c:v>
                </c:pt>
                <c:pt idx="20787">
                  <c:v>215</c:v>
                </c:pt>
                <c:pt idx="20788">
                  <c:v>168</c:v>
                </c:pt>
                <c:pt idx="20789">
                  <c:v>215</c:v>
                </c:pt>
                <c:pt idx="20790">
                  <c:v>189</c:v>
                </c:pt>
                <c:pt idx="20791">
                  <c:v>215</c:v>
                </c:pt>
                <c:pt idx="20792">
                  <c:v>168</c:v>
                </c:pt>
                <c:pt idx="20793">
                  <c:v>215</c:v>
                </c:pt>
                <c:pt idx="20794">
                  <c:v>168</c:v>
                </c:pt>
                <c:pt idx="20795">
                  <c:v>215</c:v>
                </c:pt>
                <c:pt idx="20796">
                  <c:v>189</c:v>
                </c:pt>
                <c:pt idx="20797">
                  <c:v>189</c:v>
                </c:pt>
                <c:pt idx="20798">
                  <c:v>215</c:v>
                </c:pt>
                <c:pt idx="20799">
                  <c:v>168</c:v>
                </c:pt>
                <c:pt idx="20800">
                  <c:v>349</c:v>
                </c:pt>
                <c:pt idx="20801">
                  <c:v>215</c:v>
                </c:pt>
                <c:pt idx="20802">
                  <c:v>168</c:v>
                </c:pt>
                <c:pt idx="20803">
                  <c:v>215</c:v>
                </c:pt>
                <c:pt idx="20804">
                  <c:v>189</c:v>
                </c:pt>
                <c:pt idx="20805">
                  <c:v>215</c:v>
                </c:pt>
                <c:pt idx="20806">
                  <c:v>168</c:v>
                </c:pt>
                <c:pt idx="20807">
                  <c:v>215</c:v>
                </c:pt>
                <c:pt idx="20808">
                  <c:v>168</c:v>
                </c:pt>
                <c:pt idx="20809">
                  <c:v>215</c:v>
                </c:pt>
                <c:pt idx="20810">
                  <c:v>215</c:v>
                </c:pt>
                <c:pt idx="20811">
                  <c:v>189</c:v>
                </c:pt>
                <c:pt idx="20812">
                  <c:v>189</c:v>
                </c:pt>
                <c:pt idx="20813">
                  <c:v>215</c:v>
                </c:pt>
                <c:pt idx="20814">
                  <c:v>168</c:v>
                </c:pt>
                <c:pt idx="20815">
                  <c:v>349</c:v>
                </c:pt>
                <c:pt idx="20816">
                  <c:v>215</c:v>
                </c:pt>
                <c:pt idx="20817">
                  <c:v>168</c:v>
                </c:pt>
                <c:pt idx="20818">
                  <c:v>215</c:v>
                </c:pt>
                <c:pt idx="20819">
                  <c:v>192</c:v>
                </c:pt>
                <c:pt idx="20820">
                  <c:v>215</c:v>
                </c:pt>
                <c:pt idx="20821">
                  <c:v>349</c:v>
                </c:pt>
                <c:pt idx="20822">
                  <c:v>215</c:v>
                </c:pt>
                <c:pt idx="20823">
                  <c:v>168</c:v>
                </c:pt>
                <c:pt idx="20824">
                  <c:v>168</c:v>
                </c:pt>
                <c:pt idx="20825">
                  <c:v>215</c:v>
                </c:pt>
                <c:pt idx="20826">
                  <c:v>185</c:v>
                </c:pt>
                <c:pt idx="20827">
                  <c:v>302</c:v>
                </c:pt>
                <c:pt idx="20828">
                  <c:v>194</c:v>
                </c:pt>
                <c:pt idx="20829">
                  <c:v>185</c:v>
                </c:pt>
                <c:pt idx="20830">
                  <c:v>302</c:v>
                </c:pt>
                <c:pt idx="20831">
                  <c:v>194</c:v>
                </c:pt>
                <c:pt idx="20832">
                  <c:v>147</c:v>
                </c:pt>
                <c:pt idx="20833">
                  <c:v>302</c:v>
                </c:pt>
                <c:pt idx="20834">
                  <c:v>194</c:v>
                </c:pt>
                <c:pt idx="20835">
                  <c:v>148</c:v>
                </c:pt>
                <c:pt idx="20836">
                  <c:v>276</c:v>
                </c:pt>
                <c:pt idx="20837">
                  <c:v>194</c:v>
                </c:pt>
                <c:pt idx="20838" formatCode="0">
                  <c:v>270.6611111111111</c:v>
                </c:pt>
                <c:pt idx="20839" formatCode="0">
                  <c:v>270.6611111111111</c:v>
                </c:pt>
                <c:pt idx="20840" formatCode="0">
                  <c:v>270.6611111111111</c:v>
                </c:pt>
                <c:pt idx="20841" formatCode="0">
                  <c:v>270.6611111111111</c:v>
                </c:pt>
                <c:pt idx="20842" formatCode="0">
                  <c:v>270.6611111111111</c:v>
                </c:pt>
                <c:pt idx="20843" formatCode="0">
                  <c:v>270.6611111111111</c:v>
                </c:pt>
                <c:pt idx="20844">
                  <c:v>375</c:v>
                </c:pt>
                <c:pt idx="20845">
                  <c:v>208</c:v>
                </c:pt>
                <c:pt idx="20846">
                  <c:v>208</c:v>
                </c:pt>
                <c:pt idx="20847">
                  <c:v>375</c:v>
                </c:pt>
                <c:pt idx="20848">
                  <c:v>208</c:v>
                </c:pt>
                <c:pt idx="20849">
                  <c:v>208</c:v>
                </c:pt>
                <c:pt idx="20850">
                  <c:v>208</c:v>
                </c:pt>
                <c:pt idx="20851">
                  <c:v>208</c:v>
                </c:pt>
                <c:pt idx="20852">
                  <c:v>355</c:v>
                </c:pt>
                <c:pt idx="20853">
                  <c:v>208</c:v>
                </c:pt>
                <c:pt idx="20854">
                  <c:v>208</c:v>
                </c:pt>
                <c:pt idx="20855">
                  <c:v>355</c:v>
                </c:pt>
                <c:pt idx="20856">
                  <c:v>385</c:v>
                </c:pt>
                <c:pt idx="20857">
                  <c:v>302</c:v>
                </c:pt>
                <c:pt idx="20858">
                  <c:v>436</c:v>
                </c:pt>
                <c:pt idx="20859">
                  <c:v>302</c:v>
                </c:pt>
                <c:pt idx="20860">
                  <c:v>577</c:v>
                </c:pt>
                <c:pt idx="20861">
                  <c:v>550</c:v>
                </c:pt>
                <c:pt idx="20862">
                  <c:v>385</c:v>
                </c:pt>
                <c:pt idx="20863">
                  <c:v>577</c:v>
                </c:pt>
                <c:pt idx="20864">
                  <c:v>550</c:v>
                </c:pt>
                <c:pt idx="20865">
                  <c:v>302</c:v>
                </c:pt>
                <c:pt idx="20866">
                  <c:v>436</c:v>
                </c:pt>
                <c:pt idx="20867">
                  <c:v>329</c:v>
                </c:pt>
                <c:pt idx="20868">
                  <c:v>302</c:v>
                </c:pt>
                <c:pt idx="20869">
                  <c:v>201</c:v>
                </c:pt>
                <c:pt idx="20870">
                  <c:v>362</c:v>
                </c:pt>
                <c:pt idx="20871">
                  <c:v>577</c:v>
                </c:pt>
                <c:pt idx="20872">
                  <c:v>577</c:v>
                </c:pt>
                <c:pt idx="20873">
                  <c:v>577</c:v>
                </c:pt>
                <c:pt idx="20874">
                  <c:v>449</c:v>
                </c:pt>
                <c:pt idx="20875">
                  <c:v>362</c:v>
                </c:pt>
                <c:pt idx="20876">
                  <c:v>577</c:v>
                </c:pt>
                <c:pt idx="20877">
                  <c:v>449</c:v>
                </c:pt>
                <c:pt idx="20878">
                  <c:v>362</c:v>
                </c:pt>
                <c:pt idx="20879">
                  <c:v>362</c:v>
                </c:pt>
                <c:pt idx="20880">
                  <c:v>241</c:v>
                </c:pt>
                <c:pt idx="20881">
                  <c:v>241</c:v>
                </c:pt>
                <c:pt idx="20882">
                  <c:v>469</c:v>
                </c:pt>
                <c:pt idx="20883">
                  <c:v>362</c:v>
                </c:pt>
                <c:pt idx="20884">
                  <c:v>241</c:v>
                </c:pt>
                <c:pt idx="20885">
                  <c:v>469</c:v>
                </c:pt>
                <c:pt idx="20886">
                  <c:v>469</c:v>
                </c:pt>
                <c:pt idx="20887">
                  <c:v>241</c:v>
                </c:pt>
                <c:pt idx="20888">
                  <c:v>241</c:v>
                </c:pt>
                <c:pt idx="20889">
                  <c:v>429</c:v>
                </c:pt>
                <c:pt idx="20890">
                  <c:v>369</c:v>
                </c:pt>
                <c:pt idx="20891">
                  <c:v>369</c:v>
                </c:pt>
                <c:pt idx="20892">
                  <c:v>550</c:v>
                </c:pt>
                <c:pt idx="20893">
                  <c:v>402</c:v>
                </c:pt>
                <c:pt idx="20894">
                  <c:v>402</c:v>
                </c:pt>
                <c:pt idx="20895">
                  <c:v>577</c:v>
                </c:pt>
                <c:pt idx="20896">
                  <c:v>402</c:v>
                </c:pt>
                <c:pt idx="20897">
                  <c:v>329</c:v>
                </c:pt>
                <c:pt idx="20898">
                  <c:v>402</c:v>
                </c:pt>
                <c:pt idx="20899">
                  <c:v>329</c:v>
                </c:pt>
                <c:pt idx="20900">
                  <c:v>329</c:v>
                </c:pt>
                <c:pt idx="20901">
                  <c:v>402</c:v>
                </c:pt>
                <c:pt idx="20902">
                  <c:v>329</c:v>
                </c:pt>
                <c:pt idx="20903">
                  <c:v>577</c:v>
                </c:pt>
                <c:pt idx="20904">
                  <c:v>402</c:v>
                </c:pt>
                <c:pt idx="20905">
                  <c:v>402</c:v>
                </c:pt>
                <c:pt idx="20906">
                  <c:v>402</c:v>
                </c:pt>
                <c:pt idx="20907">
                  <c:v>577</c:v>
                </c:pt>
                <c:pt idx="20908">
                  <c:v>550</c:v>
                </c:pt>
                <c:pt idx="20909">
                  <c:v>402</c:v>
                </c:pt>
                <c:pt idx="20910">
                  <c:v>518</c:v>
                </c:pt>
                <c:pt idx="20911">
                  <c:v>402</c:v>
                </c:pt>
                <c:pt idx="20912">
                  <c:v>402</c:v>
                </c:pt>
                <c:pt idx="20913">
                  <c:v>518</c:v>
                </c:pt>
                <c:pt idx="20914">
                  <c:v>402</c:v>
                </c:pt>
                <c:pt idx="20915">
                  <c:v>382</c:v>
                </c:pt>
                <c:pt idx="20916">
                  <c:v>507</c:v>
                </c:pt>
                <c:pt idx="20917">
                  <c:v>382</c:v>
                </c:pt>
                <c:pt idx="20918">
                  <c:v>507</c:v>
                </c:pt>
                <c:pt idx="20919">
                  <c:v>382</c:v>
                </c:pt>
                <c:pt idx="20920">
                  <c:v>507</c:v>
                </c:pt>
                <c:pt idx="20921">
                  <c:v>382</c:v>
                </c:pt>
                <c:pt idx="20922">
                  <c:v>507</c:v>
                </c:pt>
                <c:pt idx="20923">
                  <c:v>382</c:v>
                </c:pt>
                <c:pt idx="20924">
                  <c:v>507</c:v>
                </c:pt>
                <c:pt idx="20925">
                  <c:v>302</c:v>
                </c:pt>
                <c:pt idx="20926">
                  <c:v>469</c:v>
                </c:pt>
                <c:pt idx="20927">
                  <c:v>188</c:v>
                </c:pt>
                <c:pt idx="20928">
                  <c:v>188</c:v>
                </c:pt>
                <c:pt idx="20929">
                  <c:v>188</c:v>
                </c:pt>
                <c:pt idx="20930">
                  <c:v>188</c:v>
                </c:pt>
                <c:pt idx="20931">
                  <c:v>188</c:v>
                </c:pt>
                <c:pt idx="20932">
                  <c:v>188</c:v>
                </c:pt>
                <c:pt idx="20933">
                  <c:v>188</c:v>
                </c:pt>
                <c:pt idx="20934">
                  <c:v>188</c:v>
                </c:pt>
                <c:pt idx="20935">
                  <c:v>188</c:v>
                </c:pt>
                <c:pt idx="20936">
                  <c:v>188</c:v>
                </c:pt>
                <c:pt idx="20937">
                  <c:v>188</c:v>
                </c:pt>
                <c:pt idx="20938">
                  <c:v>188</c:v>
                </c:pt>
                <c:pt idx="20939">
                  <c:v>188</c:v>
                </c:pt>
                <c:pt idx="20940">
                  <c:v>188</c:v>
                </c:pt>
                <c:pt idx="20941">
                  <c:v>188</c:v>
                </c:pt>
                <c:pt idx="20942">
                  <c:v>188</c:v>
                </c:pt>
                <c:pt idx="20943">
                  <c:v>188</c:v>
                </c:pt>
                <c:pt idx="20944">
                  <c:v>188</c:v>
                </c:pt>
                <c:pt idx="20945">
                  <c:v>188</c:v>
                </c:pt>
                <c:pt idx="20946">
                  <c:v>188</c:v>
                </c:pt>
                <c:pt idx="20947">
                  <c:v>188</c:v>
                </c:pt>
                <c:pt idx="20948">
                  <c:v>188</c:v>
                </c:pt>
                <c:pt idx="20949">
                  <c:v>188</c:v>
                </c:pt>
                <c:pt idx="20950">
                  <c:v>188</c:v>
                </c:pt>
                <c:pt idx="20951">
                  <c:v>188</c:v>
                </c:pt>
                <c:pt idx="20952">
                  <c:v>188</c:v>
                </c:pt>
                <c:pt idx="20953">
                  <c:v>188</c:v>
                </c:pt>
                <c:pt idx="20954">
                  <c:v>188</c:v>
                </c:pt>
                <c:pt idx="20955">
                  <c:v>188</c:v>
                </c:pt>
                <c:pt idx="20956">
                  <c:v>188</c:v>
                </c:pt>
                <c:pt idx="20957">
                  <c:v>188</c:v>
                </c:pt>
                <c:pt idx="20958">
                  <c:v>188</c:v>
                </c:pt>
                <c:pt idx="20959">
                  <c:v>188</c:v>
                </c:pt>
                <c:pt idx="20960">
                  <c:v>188</c:v>
                </c:pt>
                <c:pt idx="20961">
                  <c:v>188</c:v>
                </c:pt>
                <c:pt idx="20962">
                  <c:v>188</c:v>
                </c:pt>
                <c:pt idx="20963">
                  <c:v>188</c:v>
                </c:pt>
                <c:pt idx="20964">
                  <c:v>188</c:v>
                </c:pt>
                <c:pt idx="20965">
                  <c:v>188</c:v>
                </c:pt>
                <c:pt idx="20966">
                  <c:v>188</c:v>
                </c:pt>
                <c:pt idx="20967">
                  <c:v>188</c:v>
                </c:pt>
                <c:pt idx="20968">
                  <c:v>188</c:v>
                </c:pt>
                <c:pt idx="20969">
                  <c:v>188</c:v>
                </c:pt>
                <c:pt idx="20970">
                  <c:v>188</c:v>
                </c:pt>
                <c:pt idx="20971">
                  <c:v>188</c:v>
                </c:pt>
                <c:pt idx="20972">
                  <c:v>188</c:v>
                </c:pt>
                <c:pt idx="20973">
                  <c:v>188</c:v>
                </c:pt>
                <c:pt idx="20974">
                  <c:v>188</c:v>
                </c:pt>
                <c:pt idx="20975">
                  <c:v>188</c:v>
                </c:pt>
                <c:pt idx="20976">
                  <c:v>188</c:v>
                </c:pt>
                <c:pt idx="20977">
                  <c:v>188</c:v>
                </c:pt>
                <c:pt idx="20978">
                  <c:v>161</c:v>
                </c:pt>
                <c:pt idx="20979">
                  <c:v>161</c:v>
                </c:pt>
                <c:pt idx="20980">
                  <c:v>161</c:v>
                </c:pt>
                <c:pt idx="20981">
                  <c:v>161</c:v>
                </c:pt>
                <c:pt idx="20982">
                  <c:v>161</c:v>
                </c:pt>
                <c:pt idx="20983">
                  <c:v>161</c:v>
                </c:pt>
                <c:pt idx="20984">
                  <c:v>161</c:v>
                </c:pt>
                <c:pt idx="20985">
                  <c:v>161</c:v>
                </c:pt>
                <c:pt idx="20986">
                  <c:v>161</c:v>
                </c:pt>
                <c:pt idx="20987">
                  <c:v>188</c:v>
                </c:pt>
                <c:pt idx="20988">
                  <c:v>188</c:v>
                </c:pt>
                <c:pt idx="20989">
                  <c:v>188</c:v>
                </c:pt>
                <c:pt idx="20990">
                  <c:v>188</c:v>
                </c:pt>
                <c:pt idx="20991">
                  <c:v>188</c:v>
                </c:pt>
                <c:pt idx="20992">
                  <c:v>188</c:v>
                </c:pt>
                <c:pt idx="20993">
                  <c:v>161</c:v>
                </c:pt>
                <c:pt idx="20994">
                  <c:v>161</c:v>
                </c:pt>
                <c:pt idx="20995">
                  <c:v>161</c:v>
                </c:pt>
                <c:pt idx="20996">
                  <c:v>161</c:v>
                </c:pt>
                <c:pt idx="20997">
                  <c:v>161</c:v>
                </c:pt>
                <c:pt idx="20998">
                  <c:v>161</c:v>
                </c:pt>
                <c:pt idx="20999">
                  <c:v>161</c:v>
                </c:pt>
                <c:pt idx="21000">
                  <c:v>161</c:v>
                </c:pt>
                <c:pt idx="21001">
                  <c:v>188</c:v>
                </c:pt>
                <c:pt idx="21002">
                  <c:v>188</c:v>
                </c:pt>
                <c:pt idx="21003">
                  <c:v>188</c:v>
                </c:pt>
                <c:pt idx="21004">
                  <c:v>188</c:v>
                </c:pt>
                <c:pt idx="21005">
                  <c:v>188</c:v>
                </c:pt>
                <c:pt idx="21006">
                  <c:v>188</c:v>
                </c:pt>
                <c:pt idx="21007">
                  <c:v>161</c:v>
                </c:pt>
                <c:pt idx="21008">
                  <c:v>161</c:v>
                </c:pt>
                <c:pt idx="21009">
                  <c:v>161</c:v>
                </c:pt>
                <c:pt idx="21010">
                  <c:v>161</c:v>
                </c:pt>
                <c:pt idx="21011">
                  <c:v>161</c:v>
                </c:pt>
                <c:pt idx="21012">
                  <c:v>161</c:v>
                </c:pt>
                <c:pt idx="21013">
                  <c:v>161</c:v>
                </c:pt>
                <c:pt idx="21014">
                  <c:v>161</c:v>
                </c:pt>
                <c:pt idx="21015">
                  <c:v>161</c:v>
                </c:pt>
                <c:pt idx="21016">
                  <c:v>188</c:v>
                </c:pt>
                <c:pt idx="21017">
                  <c:v>188</c:v>
                </c:pt>
                <c:pt idx="21018">
                  <c:v>188</c:v>
                </c:pt>
                <c:pt idx="21019">
                  <c:v>188</c:v>
                </c:pt>
                <c:pt idx="21020">
                  <c:v>188</c:v>
                </c:pt>
                <c:pt idx="21021">
                  <c:v>188</c:v>
                </c:pt>
                <c:pt idx="21022">
                  <c:v>188</c:v>
                </c:pt>
                <c:pt idx="21023">
                  <c:v>188</c:v>
                </c:pt>
                <c:pt idx="21024">
                  <c:v>188</c:v>
                </c:pt>
                <c:pt idx="21025">
                  <c:v>188</c:v>
                </c:pt>
                <c:pt idx="21026">
                  <c:v>188</c:v>
                </c:pt>
                <c:pt idx="21027">
                  <c:v>188</c:v>
                </c:pt>
                <c:pt idx="21028">
                  <c:v>188</c:v>
                </c:pt>
                <c:pt idx="21029">
                  <c:v>188</c:v>
                </c:pt>
                <c:pt idx="21030">
                  <c:v>188</c:v>
                </c:pt>
                <c:pt idx="21031">
                  <c:v>188</c:v>
                </c:pt>
                <c:pt idx="21032">
                  <c:v>188</c:v>
                </c:pt>
                <c:pt idx="21033">
                  <c:v>188</c:v>
                </c:pt>
                <c:pt idx="21034">
                  <c:v>188</c:v>
                </c:pt>
                <c:pt idx="21035">
                  <c:v>188</c:v>
                </c:pt>
                <c:pt idx="21036">
                  <c:v>188</c:v>
                </c:pt>
                <c:pt idx="21037">
                  <c:v>188</c:v>
                </c:pt>
                <c:pt idx="21038">
                  <c:v>188</c:v>
                </c:pt>
                <c:pt idx="21039">
                  <c:v>188</c:v>
                </c:pt>
                <c:pt idx="21040">
                  <c:v>188</c:v>
                </c:pt>
                <c:pt idx="21041">
                  <c:v>188</c:v>
                </c:pt>
                <c:pt idx="21042">
                  <c:v>188</c:v>
                </c:pt>
                <c:pt idx="21043">
                  <c:v>188</c:v>
                </c:pt>
                <c:pt idx="21044">
                  <c:v>188</c:v>
                </c:pt>
                <c:pt idx="21045">
                  <c:v>188</c:v>
                </c:pt>
                <c:pt idx="21046">
                  <c:v>188</c:v>
                </c:pt>
                <c:pt idx="21047">
                  <c:v>188</c:v>
                </c:pt>
                <c:pt idx="21048">
                  <c:v>375</c:v>
                </c:pt>
                <c:pt idx="21049">
                  <c:v>208</c:v>
                </c:pt>
                <c:pt idx="21050">
                  <c:v>208</c:v>
                </c:pt>
                <c:pt idx="21051">
                  <c:v>375</c:v>
                </c:pt>
                <c:pt idx="21052">
                  <c:v>208</c:v>
                </c:pt>
                <c:pt idx="21053">
                  <c:v>208</c:v>
                </c:pt>
                <c:pt idx="21054">
                  <c:v>375</c:v>
                </c:pt>
                <c:pt idx="21055">
                  <c:v>208</c:v>
                </c:pt>
                <c:pt idx="21056">
                  <c:v>208</c:v>
                </c:pt>
                <c:pt idx="21057">
                  <c:v>208</c:v>
                </c:pt>
                <c:pt idx="21058">
                  <c:v>208</c:v>
                </c:pt>
                <c:pt idx="21059">
                  <c:v>355</c:v>
                </c:pt>
                <c:pt idx="21060">
                  <c:v>208</c:v>
                </c:pt>
                <c:pt idx="21061">
                  <c:v>208</c:v>
                </c:pt>
                <c:pt idx="21062">
                  <c:v>208</c:v>
                </c:pt>
                <c:pt idx="21063">
                  <c:v>208</c:v>
                </c:pt>
                <c:pt idx="21064">
                  <c:v>208</c:v>
                </c:pt>
                <c:pt idx="21065">
                  <c:v>208</c:v>
                </c:pt>
                <c:pt idx="21066">
                  <c:v>208</c:v>
                </c:pt>
                <c:pt idx="21067">
                  <c:v>577</c:v>
                </c:pt>
                <c:pt idx="21068">
                  <c:v>449</c:v>
                </c:pt>
                <c:pt idx="21069">
                  <c:v>362</c:v>
                </c:pt>
                <c:pt idx="21070">
                  <c:v>577</c:v>
                </c:pt>
                <c:pt idx="21071">
                  <c:v>449</c:v>
                </c:pt>
                <c:pt idx="21072">
                  <c:v>362</c:v>
                </c:pt>
                <c:pt idx="21073">
                  <c:v>621</c:v>
                </c:pt>
                <c:pt idx="21074">
                  <c:v>577</c:v>
                </c:pt>
                <c:pt idx="21075">
                  <c:v>449</c:v>
                </c:pt>
                <c:pt idx="21076">
                  <c:v>329</c:v>
                </c:pt>
                <c:pt idx="21077">
                  <c:v>621</c:v>
                </c:pt>
                <c:pt idx="21078">
                  <c:v>329</c:v>
                </c:pt>
                <c:pt idx="21079">
                  <c:v>621</c:v>
                </c:pt>
                <c:pt idx="21080">
                  <c:v>577</c:v>
                </c:pt>
                <c:pt idx="21081">
                  <c:v>429</c:v>
                </c:pt>
                <c:pt idx="21082">
                  <c:v>429</c:v>
                </c:pt>
                <c:pt idx="21083">
                  <c:v>621</c:v>
                </c:pt>
                <c:pt idx="21084">
                  <c:v>530</c:v>
                </c:pt>
                <c:pt idx="21085">
                  <c:v>429</c:v>
                </c:pt>
                <c:pt idx="21086">
                  <c:v>621</c:v>
                </c:pt>
                <c:pt idx="21087">
                  <c:v>530</c:v>
                </c:pt>
                <c:pt idx="21088">
                  <c:v>382</c:v>
                </c:pt>
                <c:pt idx="21089">
                  <c:v>518</c:v>
                </c:pt>
                <c:pt idx="21090">
                  <c:v>382</c:v>
                </c:pt>
                <c:pt idx="21091">
                  <c:v>604</c:v>
                </c:pt>
                <c:pt idx="21092">
                  <c:v>518</c:v>
                </c:pt>
                <c:pt idx="21093">
                  <c:v>661</c:v>
                </c:pt>
                <c:pt idx="21094">
                  <c:v>518</c:v>
                </c:pt>
                <c:pt idx="21095">
                  <c:v>604</c:v>
                </c:pt>
                <c:pt idx="21096">
                  <c:v>382</c:v>
                </c:pt>
                <c:pt idx="21097">
                  <c:v>510</c:v>
                </c:pt>
                <c:pt idx="21098">
                  <c:v>510</c:v>
                </c:pt>
                <c:pt idx="21099">
                  <c:v>604</c:v>
                </c:pt>
                <c:pt idx="21100">
                  <c:v>382</c:v>
                </c:pt>
                <c:pt idx="21101">
                  <c:v>510</c:v>
                </c:pt>
                <c:pt idx="21102">
                  <c:v>510</c:v>
                </c:pt>
                <c:pt idx="21103">
                  <c:v>604</c:v>
                </c:pt>
                <c:pt idx="21104">
                  <c:v>382</c:v>
                </c:pt>
                <c:pt idx="21105">
                  <c:v>510</c:v>
                </c:pt>
                <c:pt idx="21106">
                  <c:v>302</c:v>
                </c:pt>
                <c:pt idx="21107">
                  <c:v>604</c:v>
                </c:pt>
                <c:pt idx="21108">
                  <c:v>493</c:v>
                </c:pt>
                <c:pt idx="21109">
                  <c:v>493</c:v>
                </c:pt>
                <c:pt idx="21110">
                  <c:v>302</c:v>
                </c:pt>
                <c:pt idx="21111">
                  <c:v>604</c:v>
                </c:pt>
                <c:pt idx="21112">
                  <c:v>493</c:v>
                </c:pt>
                <c:pt idx="21113">
                  <c:v>493</c:v>
                </c:pt>
                <c:pt idx="21114">
                  <c:v>302</c:v>
                </c:pt>
                <c:pt idx="21115">
                  <c:v>493</c:v>
                </c:pt>
                <c:pt idx="21116">
                  <c:v>493</c:v>
                </c:pt>
                <c:pt idx="21117">
                  <c:v>302</c:v>
                </c:pt>
                <c:pt idx="21118">
                  <c:v>493</c:v>
                </c:pt>
                <c:pt idx="21119">
                  <c:v>302</c:v>
                </c:pt>
                <c:pt idx="21120">
                  <c:v>389</c:v>
                </c:pt>
                <c:pt idx="21121">
                  <c:v>389</c:v>
                </c:pt>
                <c:pt idx="21122">
                  <c:v>302</c:v>
                </c:pt>
                <c:pt idx="21123">
                  <c:v>302</c:v>
                </c:pt>
                <c:pt idx="21124">
                  <c:v>389</c:v>
                </c:pt>
                <c:pt idx="21125">
                  <c:v>302</c:v>
                </c:pt>
                <c:pt idx="21126">
                  <c:v>389</c:v>
                </c:pt>
                <c:pt idx="21127">
                  <c:v>302</c:v>
                </c:pt>
                <c:pt idx="21128">
                  <c:v>389</c:v>
                </c:pt>
                <c:pt idx="21129">
                  <c:v>315</c:v>
                </c:pt>
                <c:pt idx="21130">
                  <c:v>389</c:v>
                </c:pt>
                <c:pt idx="21131">
                  <c:v>228</c:v>
                </c:pt>
                <c:pt idx="21132">
                  <c:v>389</c:v>
                </c:pt>
                <c:pt idx="21133">
                  <c:v>315</c:v>
                </c:pt>
                <c:pt idx="21134" formatCode="0">
                  <c:v>455.79104477611941</c:v>
                </c:pt>
                <c:pt idx="21135" formatCode="0">
                  <c:v>455.79104477611941</c:v>
                </c:pt>
                <c:pt idx="21136" formatCode="0">
                  <c:v>455.79104477611941</c:v>
                </c:pt>
                <c:pt idx="21137" formatCode="0">
                  <c:v>455.79104477611941</c:v>
                </c:pt>
                <c:pt idx="21138" formatCode="0">
                  <c:v>455.79104477611941</c:v>
                </c:pt>
                <c:pt idx="21139" formatCode="0">
                  <c:v>455.79104477611941</c:v>
                </c:pt>
                <c:pt idx="21140">
                  <c:v>429</c:v>
                </c:pt>
                <c:pt idx="21141">
                  <c:v>241</c:v>
                </c:pt>
                <c:pt idx="21142">
                  <c:v>362</c:v>
                </c:pt>
                <c:pt idx="21143">
                  <c:v>362</c:v>
                </c:pt>
                <c:pt idx="21144">
                  <c:v>362</c:v>
                </c:pt>
                <c:pt idx="21145">
                  <c:v>603</c:v>
                </c:pt>
                <c:pt idx="21146">
                  <c:v>362</c:v>
                </c:pt>
                <c:pt idx="21147">
                  <c:v>241</c:v>
                </c:pt>
                <c:pt idx="21148">
                  <c:v>603</c:v>
                </c:pt>
                <c:pt idx="21149">
                  <c:v>429</c:v>
                </c:pt>
                <c:pt idx="21150">
                  <c:v>362</c:v>
                </c:pt>
                <c:pt idx="21151">
                  <c:v>429</c:v>
                </c:pt>
                <c:pt idx="21152">
                  <c:v>362</c:v>
                </c:pt>
                <c:pt idx="21153">
                  <c:v>329</c:v>
                </c:pt>
                <c:pt idx="21154">
                  <c:v>241</c:v>
                </c:pt>
                <c:pt idx="21155">
                  <c:v>329</c:v>
                </c:pt>
                <c:pt idx="21156">
                  <c:v>329</c:v>
                </c:pt>
                <c:pt idx="21157">
                  <c:v>329</c:v>
                </c:pt>
                <c:pt idx="21158">
                  <c:v>603</c:v>
                </c:pt>
                <c:pt idx="21159">
                  <c:v>329</c:v>
                </c:pt>
                <c:pt idx="21160">
                  <c:v>241</c:v>
                </c:pt>
                <c:pt idx="21161">
                  <c:v>603</c:v>
                </c:pt>
                <c:pt idx="21162">
                  <c:v>396</c:v>
                </c:pt>
                <c:pt idx="21163">
                  <c:v>329</c:v>
                </c:pt>
                <c:pt idx="21164">
                  <c:v>329</c:v>
                </c:pt>
                <c:pt idx="21165">
                  <c:v>302</c:v>
                </c:pt>
                <c:pt idx="21166">
                  <c:v>302</c:v>
                </c:pt>
                <c:pt idx="21167">
                  <c:v>577</c:v>
                </c:pt>
                <c:pt idx="21168">
                  <c:v>329</c:v>
                </c:pt>
                <c:pt idx="21169">
                  <c:v>302</c:v>
                </c:pt>
                <c:pt idx="21170">
                  <c:v>302</c:v>
                </c:pt>
                <c:pt idx="21171">
                  <c:v>195</c:v>
                </c:pt>
                <c:pt idx="21172">
                  <c:v>195</c:v>
                </c:pt>
                <c:pt idx="21173">
                  <c:v>329</c:v>
                </c:pt>
                <c:pt idx="21174">
                  <c:v>302</c:v>
                </c:pt>
                <c:pt idx="21175">
                  <c:v>302</c:v>
                </c:pt>
                <c:pt idx="21176">
                  <c:v>195</c:v>
                </c:pt>
                <c:pt idx="21177">
                  <c:v>195</c:v>
                </c:pt>
                <c:pt idx="21178">
                  <c:v>577</c:v>
                </c:pt>
                <c:pt idx="21179">
                  <c:v>402</c:v>
                </c:pt>
                <c:pt idx="21180">
                  <c:v>329</c:v>
                </c:pt>
                <c:pt idx="21181">
                  <c:v>329</c:v>
                </c:pt>
                <c:pt idx="21182">
                  <c:v>402</c:v>
                </c:pt>
                <c:pt idx="21183">
                  <c:v>329</c:v>
                </c:pt>
                <c:pt idx="21184">
                  <c:v>577</c:v>
                </c:pt>
                <c:pt idx="21185">
                  <c:v>302</c:v>
                </c:pt>
                <c:pt idx="21186">
                  <c:v>302</c:v>
                </c:pt>
                <c:pt idx="21187">
                  <c:v>329</c:v>
                </c:pt>
                <c:pt idx="21188">
                  <c:v>329</c:v>
                </c:pt>
                <c:pt idx="21189">
                  <c:v>302</c:v>
                </c:pt>
                <c:pt idx="21190">
                  <c:v>302</c:v>
                </c:pt>
                <c:pt idx="21191">
                  <c:v>195</c:v>
                </c:pt>
                <c:pt idx="21192">
                  <c:v>195</c:v>
                </c:pt>
                <c:pt idx="21193">
                  <c:v>577</c:v>
                </c:pt>
                <c:pt idx="21194">
                  <c:v>550</c:v>
                </c:pt>
                <c:pt idx="21195">
                  <c:v>329</c:v>
                </c:pt>
                <c:pt idx="21196">
                  <c:v>302</c:v>
                </c:pt>
                <c:pt idx="21197">
                  <c:v>302</c:v>
                </c:pt>
                <c:pt idx="21198">
                  <c:v>195</c:v>
                </c:pt>
                <c:pt idx="21199">
                  <c:v>195</c:v>
                </c:pt>
                <c:pt idx="21200">
                  <c:v>402</c:v>
                </c:pt>
                <c:pt idx="21201">
                  <c:v>329</c:v>
                </c:pt>
                <c:pt idx="21202">
                  <c:v>329</c:v>
                </c:pt>
                <c:pt idx="21203">
                  <c:v>402</c:v>
                </c:pt>
                <c:pt idx="21204">
                  <c:v>302</c:v>
                </c:pt>
                <c:pt idx="21205">
                  <c:v>577</c:v>
                </c:pt>
                <c:pt idx="21206">
                  <c:v>302</c:v>
                </c:pt>
                <c:pt idx="21207">
                  <c:v>302</c:v>
                </c:pt>
                <c:pt idx="21208">
                  <c:v>302</c:v>
                </c:pt>
                <c:pt idx="21209">
                  <c:v>302</c:v>
                </c:pt>
                <c:pt idx="21210">
                  <c:v>195</c:v>
                </c:pt>
                <c:pt idx="21211">
                  <c:v>195</c:v>
                </c:pt>
                <c:pt idx="21212">
                  <c:v>329</c:v>
                </c:pt>
                <c:pt idx="21213">
                  <c:v>577</c:v>
                </c:pt>
                <c:pt idx="21214">
                  <c:v>550</c:v>
                </c:pt>
                <c:pt idx="21215">
                  <c:v>402</c:v>
                </c:pt>
                <c:pt idx="21216">
                  <c:v>302</c:v>
                </c:pt>
                <c:pt idx="21217">
                  <c:v>302</c:v>
                </c:pt>
                <c:pt idx="21218">
                  <c:v>195</c:v>
                </c:pt>
                <c:pt idx="21219">
                  <c:v>195</c:v>
                </c:pt>
                <c:pt idx="21220">
                  <c:v>402</c:v>
                </c:pt>
                <c:pt idx="21221">
                  <c:v>302</c:v>
                </c:pt>
                <c:pt idx="21222">
                  <c:v>302</c:v>
                </c:pt>
                <c:pt idx="21223">
                  <c:v>402</c:v>
                </c:pt>
                <c:pt idx="21224">
                  <c:v>302</c:v>
                </c:pt>
                <c:pt idx="21225">
                  <c:v>518</c:v>
                </c:pt>
                <c:pt idx="21226">
                  <c:v>302</c:v>
                </c:pt>
                <c:pt idx="21227">
                  <c:v>302</c:v>
                </c:pt>
                <c:pt idx="21228">
                  <c:v>518</c:v>
                </c:pt>
                <c:pt idx="21229">
                  <c:v>210</c:v>
                </c:pt>
                <c:pt idx="21230">
                  <c:v>302</c:v>
                </c:pt>
                <c:pt idx="21231">
                  <c:v>210</c:v>
                </c:pt>
                <c:pt idx="21232">
                  <c:v>302</c:v>
                </c:pt>
                <c:pt idx="21233">
                  <c:v>302</c:v>
                </c:pt>
                <c:pt idx="21234">
                  <c:v>402</c:v>
                </c:pt>
                <c:pt idx="21235">
                  <c:v>302</c:v>
                </c:pt>
                <c:pt idx="21236">
                  <c:v>302</c:v>
                </c:pt>
                <c:pt idx="21237">
                  <c:v>402</c:v>
                </c:pt>
                <c:pt idx="21238">
                  <c:v>302</c:v>
                </c:pt>
                <c:pt idx="21239">
                  <c:v>302</c:v>
                </c:pt>
                <c:pt idx="21240">
                  <c:v>402</c:v>
                </c:pt>
                <c:pt idx="21241">
                  <c:v>302</c:v>
                </c:pt>
                <c:pt idx="21242">
                  <c:v>518</c:v>
                </c:pt>
                <c:pt idx="21243">
                  <c:v>302</c:v>
                </c:pt>
                <c:pt idx="21244">
                  <c:v>302</c:v>
                </c:pt>
                <c:pt idx="21245">
                  <c:v>518</c:v>
                </c:pt>
                <c:pt idx="21246">
                  <c:v>210</c:v>
                </c:pt>
                <c:pt idx="21247">
                  <c:v>302</c:v>
                </c:pt>
                <c:pt idx="21248">
                  <c:v>210</c:v>
                </c:pt>
                <c:pt idx="21249">
                  <c:v>302</c:v>
                </c:pt>
                <c:pt idx="21250">
                  <c:v>402</c:v>
                </c:pt>
                <c:pt idx="21251">
                  <c:v>302</c:v>
                </c:pt>
                <c:pt idx="21252">
                  <c:v>302</c:v>
                </c:pt>
                <c:pt idx="21253">
                  <c:v>402</c:v>
                </c:pt>
                <c:pt idx="21254">
                  <c:v>302</c:v>
                </c:pt>
                <c:pt idx="21255">
                  <c:v>210</c:v>
                </c:pt>
                <c:pt idx="21256">
                  <c:v>402</c:v>
                </c:pt>
                <c:pt idx="21257">
                  <c:v>268</c:v>
                </c:pt>
                <c:pt idx="21258">
                  <c:v>268</c:v>
                </c:pt>
                <c:pt idx="21259">
                  <c:v>268</c:v>
                </c:pt>
                <c:pt idx="21260">
                  <c:v>518</c:v>
                </c:pt>
                <c:pt idx="21261">
                  <c:v>382</c:v>
                </c:pt>
                <c:pt idx="21262">
                  <c:v>382</c:v>
                </c:pt>
                <c:pt idx="21263">
                  <c:v>268</c:v>
                </c:pt>
                <c:pt idx="21264">
                  <c:v>268</c:v>
                </c:pt>
                <c:pt idx="21265">
                  <c:v>268</c:v>
                </c:pt>
                <c:pt idx="21266">
                  <c:v>268</c:v>
                </c:pt>
                <c:pt idx="21267">
                  <c:v>382</c:v>
                </c:pt>
                <c:pt idx="21268">
                  <c:v>382</c:v>
                </c:pt>
                <c:pt idx="21269">
                  <c:v>268</c:v>
                </c:pt>
                <c:pt idx="21270">
                  <c:v>268</c:v>
                </c:pt>
                <c:pt idx="21271">
                  <c:v>382</c:v>
                </c:pt>
                <c:pt idx="21272">
                  <c:v>268</c:v>
                </c:pt>
                <c:pt idx="21273">
                  <c:v>382</c:v>
                </c:pt>
                <c:pt idx="21274">
                  <c:v>268</c:v>
                </c:pt>
                <c:pt idx="21275">
                  <c:v>518</c:v>
                </c:pt>
                <c:pt idx="21276">
                  <c:v>382</c:v>
                </c:pt>
                <c:pt idx="21277">
                  <c:v>382</c:v>
                </c:pt>
                <c:pt idx="21278">
                  <c:v>268</c:v>
                </c:pt>
                <c:pt idx="21279">
                  <c:v>268</c:v>
                </c:pt>
                <c:pt idx="21280">
                  <c:v>382</c:v>
                </c:pt>
                <c:pt idx="21281">
                  <c:v>382</c:v>
                </c:pt>
                <c:pt idx="21282">
                  <c:v>268</c:v>
                </c:pt>
                <c:pt idx="21283">
                  <c:v>268</c:v>
                </c:pt>
                <c:pt idx="21284">
                  <c:v>382</c:v>
                </c:pt>
                <c:pt idx="21285">
                  <c:v>268</c:v>
                </c:pt>
                <c:pt idx="21286">
                  <c:v>507</c:v>
                </c:pt>
                <c:pt idx="21287">
                  <c:v>268</c:v>
                </c:pt>
                <c:pt idx="21288">
                  <c:v>382</c:v>
                </c:pt>
                <c:pt idx="21289">
                  <c:v>268</c:v>
                </c:pt>
                <c:pt idx="21290">
                  <c:v>268</c:v>
                </c:pt>
                <c:pt idx="21291">
                  <c:v>507</c:v>
                </c:pt>
                <c:pt idx="21292">
                  <c:v>210</c:v>
                </c:pt>
                <c:pt idx="21293">
                  <c:v>382</c:v>
                </c:pt>
                <c:pt idx="21294">
                  <c:v>268</c:v>
                </c:pt>
                <c:pt idx="21295">
                  <c:v>268</c:v>
                </c:pt>
                <c:pt idx="21296">
                  <c:v>507</c:v>
                </c:pt>
                <c:pt idx="21297">
                  <c:v>268</c:v>
                </c:pt>
                <c:pt idx="21298">
                  <c:v>382</c:v>
                </c:pt>
                <c:pt idx="21299">
                  <c:v>268</c:v>
                </c:pt>
                <c:pt idx="21300">
                  <c:v>268</c:v>
                </c:pt>
                <c:pt idx="21301">
                  <c:v>507</c:v>
                </c:pt>
                <c:pt idx="21302">
                  <c:v>210</c:v>
                </c:pt>
                <c:pt idx="21303">
                  <c:v>210</c:v>
                </c:pt>
                <c:pt idx="21304">
                  <c:v>382</c:v>
                </c:pt>
                <c:pt idx="21305">
                  <c:v>268</c:v>
                </c:pt>
                <c:pt idx="21306">
                  <c:v>268</c:v>
                </c:pt>
                <c:pt idx="21307">
                  <c:v>507</c:v>
                </c:pt>
                <c:pt idx="21308">
                  <c:v>268</c:v>
                </c:pt>
                <c:pt idx="21309">
                  <c:v>507</c:v>
                </c:pt>
                <c:pt idx="21310">
                  <c:v>382</c:v>
                </c:pt>
                <c:pt idx="21311">
                  <c:v>268</c:v>
                </c:pt>
                <c:pt idx="21312">
                  <c:v>208</c:v>
                </c:pt>
                <c:pt idx="21313">
                  <c:v>382</c:v>
                </c:pt>
                <c:pt idx="21314">
                  <c:v>201</c:v>
                </c:pt>
                <c:pt idx="21315">
                  <c:v>469</c:v>
                </c:pt>
                <c:pt idx="21316">
                  <c:v>302</c:v>
                </c:pt>
                <c:pt idx="21317">
                  <c:v>268</c:v>
                </c:pt>
                <c:pt idx="21318">
                  <c:v>268</c:v>
                </c:pt>
                <c:pt idx="21319">
                  <c:v>469</c:v>
                </c:pt>
                <c:pt idx="21320">
                  <c:v>302</c:v>
                </c:pt>
                <c:pt idx="21321">
                  <c:v>302</c:v>
                </c:pt>
                <c:pt idx="21322">
                  <c:v>268</c:v>
                </c:pt>
                <c:pt idx="21323">
                  <c:v>268</c:v>
                </c:pt>
                <c:pt idx="21324">
                  <c:v>221</c:v>
                </c:pt>
                <c:pt idx="21325">
                  <c:v>469</c:v>
                </c:pt>
                <c:pt idx="21326">
                  <c:v>302</c:v>
                </c:pt>
                <c:pt idx="21327">
                  <c:v>221</c:v>
                </c:pt>
                <c:pt idx="21328">
                  <c:v>221</c:v>
                </c:pt>
                <c:pt idx="21329">
                  <c:v>469</c:v>
                </c:pt>
                <c:pt idx="21330">
                  <c:v>302</c:v>
                </c:pt>
                <c:pt idx="21331">
                  <c:v>302</c:v>
                </c:pt>
                <c:pt idx="21332">
                  <c:v>221</c:v>
                </c:pt>
                <c:pt idx="21333">
                  <c:v>201</c:v>
                </c:pt>
                <c:pt idx="21334">
                  <c:v>221</c:v>
                </c:pt>
                <c:pt idx="21335">
                  <c:v>302</c:v>
                </c:pt>
                <c:pt idx="21336">
                  <c:v>221</c:v>
                </c:pt>
                <c:pt idx="21337">
                  <c:v>221</c:v>
                </c:pt>
                <c:pt idx="21338">
                  <c:v>469</c:v>
                </c:pt>
                <c:pt idx="21339">
                  <c:v>302</c:v>
                </c:pt>
                <c:pt idx="21340">
                  <c:v>302</c:v>
                </c:pt>
                <c:pt idx="21341">
                  <c:v>221</c:v>
                </c:pt>
                <c:pt idx="21342">
                  <c:v>221</c:v>
                </c:pt>
                <c:pt idx="21343">
                  <c:v>221</c:v>
                </c:pt>
                <c:pt idx="21344">
                  <c:v>221</c:v>
                </c:pt>
                <c:pt idx="21345">
                  <c:v>469</c:v>
                </c:pt>
                <c:pt idx="21346">
                  <c:v>302</c:v>
                </c:pt>
                <c:pt idx="21347">
                  <c:v>221</c:v>
                </c:pt>
                <c:pt idx="21348">
                  <c:v>221</c:v>
                </c:pt>
                <c:pt idx="21349">
                  <c:v>221</c:v>
                </c:pt>
                <c:pt idx="21350">
                  <c:v>349</c:v>
                </c:pt>
                <c:pt idx="21351">
                  <c:v>275</c:v>
                </c:pt>
                <c:pt idx="21352">
                  <c:v>275</c:v>
                </c:pt>
                <c:pt idx="21353">
                  <c:v>275</c:v>
                </c:pt>
                <c:pt idx="21354">
                  <c:v>275</c:v>
                </c:pt>
                <c:pt idx="21355">
                  <c:v>221</c:v>
                </c:pt>
                <c:pt idx="21356">
                  <c:v>221</c:v>
                </c:pt>
                <c:pt idx="21357">
                  <c:v>221</c:v>
                </c:pt>
                <c:pt idx="21358">
                  <c:v>221</c:v>
                </c:pt>
                <c:pt idx="21359">
                  <c:v>221</c:v>
                </c:pt>
                <c:pt idx="21360">
                  <c:v>221</c:v>
                </c:pt>
                <c:pt idx="21361">
                  <c:v>349</c:v>
                </c:pt>
                <c:pt idx="21362">
                  <c:v>275</c:v>
                </c:pt>
                <c:pt idx="21363">
                  <c:v>275</c:v>
                </c:pt>
                <c:pt idx="21364">
                  <c:v>221</c:v>
                </c:pt>
                <c:pt idx="21365">
                  <c:v>221</c:v>
                </c:pt>
                <c:pt idx="21366">
                  <c:v>221</c:v>
                </c:pt>
                <c:pt idx="21367">
                  <c:v>221</c:v>
                </c:pt>
                <c:pt idx="21368">
                  <c:v>349</c:v>
                </c:pt>
                <c:pt idx="21369">
                  <c:v>275</c:v>
                </c:pt>
                <c:pt idx="21370">
                  <c:v>275</c:v>
                </c:pt>
                <c:pt idx="21371">
                  <c:v>221</c:v>
                </c:pt>
                <c:pt idx="21372">
                  <c:v>174</c:v>
                </c:pt>
                <c:pt idx="21373">
                  <c:v>221</c:v>
                </c:pt>
                <c:pt idx="21374">
                  <c:v>221</c:v>
                </c:pt>
                <c:pt idx="21375">
                  <c:v>349</c:v>
                </c:pt>
                <c:pt idx="21376">
                  <c:v>275</c:v>
                </c:pt>
                <c:pt idx="21377">
                  <c:v>221</c:v>
                </c:pt>
                <c:pt idx="21378">
                  <c:v>221</c:v>
                </c:pt>
                <c:pt idx="21379">
                  <c:v>174</c:v>
                </c:pt>
                <c:pt idx="21380">
                  <c:v>221</c:v>
                </c:pt>
                <c:pt idx="21381">
                  <c:v>221</c:v>
                </c:pt>
                <c:pt idx="21382">
                  <c:v>275</c:v>
                </c:pt>
                <c:pt idx="21383">
                  <c:v>221</c:v>
                </c:pt>
                <c:pt idx="21384">
                  <c:v>221</c:v>
                </c:pt>
                <c:pt idx="21385">
                  <c:v>134</c:v>
                </c:pt>
                <c:pt idx="21386">
                  <c:v>275</c:v>
                </c:pt>
                <c:pt idx="21387">
                  <c:v>217</c:v>
                </c:pt>
                <c:pt idx="21388" formatCode="0">
                  <c:v>317.80645161290323</c:v>
                </c:pt>
                <c:pt idx="21389" formatCode="0">
                  <c:v>317.80645161290323</c:v>
                </c:pt>
                <c:pt idx="21390" formatCode="0">
                  <c:v>317.80645161290323</c:v>
                </c:pt>
                <c:pt idx="21391" formatCode="0">
                  <c:v>317.80645161290323</c:v>
                </c:pt>
                <c:pt idx="21392" formatCode="0">
                  <c:v>317.80645161290323</c:v>
                </c:pt>
                <c:pt idx="21393" formatCode="0">
                  <c:v>317.80645161290323</c:v>
                </c:pt>
                <c:pt idx="21394" formatCode="0">
                  <c:v>317.80645161290323</c:v>
                </c:pt>
                <c:pt idx="21395" formatCode="0">
                  <c:v>317.80645161290323</c:v>
                </c:pt>
                <c:pt idx="21396">
                  <c:v>385</c:v>
                </c:pt>
                <c:pt idx="21397">
                  <c:v>241</c:v>
                </c:pt>
                <c:pt idx="21398">
                  <c:v>362</c:v>
                </c:pt>
                <c:pt idx="21399">
                  <c:v>241</c:v>
                </c:pt>
                <c:pt idx="21400">
                  <c:v>603</c:v>
                </c:pt>
                <c:pt idx="21401">
                  <c:v>463</c:v>
                </c:pt>
                <c:pt idx="21402">
                  <c:v>362</c:v>
                </c:pt>
                <c:pt idx="21403">
                  <c:v>621</c:v>
                </c:pt>
                <c:pt idx="21404">
                  <c:v>621</c:v>
                </c:pt>
                <c:pt idx="21405">
                  <c:v>621</c:v>
                </c:pt>
                <c:pt idx="21406">
                  <c:v>463</c:v>
                </c:pt>
                <c:pt idx="21407">
                  <c:v>621</c:v>
                </c:pt>
                <c:pt idx="21408">
                  <c:v>463</c:v>
                </c:pt>
                <c:pt idx="21409">
                  <c:v>362</c:v>
                </c:pt>
                <c:pt idx="21410">
                  <c:v>463</c:v>
                </c:pt>
                <c:pt idx="21411">
                  <c:v>603</c:v>
                </c:pt>
                <c:pt idx="21412">
                  <c:v>463</c:v>
                </c:pt>
                <c:pt idx="21413">
                  <c:v>603</c:v>
                </c:pt>
                <c:pt idx="21414">
                  <c:v>603</c:v>
                </c:pt>
                <c:pt idx="21415">
                  <c:v>463</c:v>
                </c:pt>
                <c:pt idx="21416">
                  <c:v>362</c:v>
                </c:pt>
                <c:pt idx="21417">
                  <c:v>621</c:v>
                </c:pt>
                <c:pt idx="21418">
                  <c:v>621</c:v>
                </c:pt>
                <c:pt idx="21419">
                  <c:v>621</c:v>
                </c:pt>
                <c:pt idx="21420">
                  <c:v>463</c:v>
                </c:pt>
                <c:pt idx="21421">
                  <c:v>621</c:v>
                </c:pt>
                <c:pt idx="21422">
                  <c:v>463</c:v>
                </c:pt>
                <c:pt idx="21423">
                  <c:v>362</c:v>
                </c:pt>
                <c:pt idx="21424">
                  <c:v>463</c:v>
                </c:pt>
                <c:pt idx="21425">
                  <c:v>603</c:v>
                </c:pt>
                <c:pt idx="21426">
                  <c:v>463</c:v>
                </c:pt>
                <c:pt idx="21427">
                  <c:v>603</c:v>
                </c:pt>
                <c:pt idx="21428">
                  <c:v>577</c:v>
                </c:pt>
                <c:pt idx="21429">
                  <c:v>523</c:v>
                </c:pt>
                <c:pt idx="21430">
                  <c:v>436</c:v>
                </c:pt>
                <c:pt idx="21431">
                  <c:v>449</c:v>
                </c:pt>
                <c:pt idx="21432">
                  <c:v>523</c:v>
                </c:pt>
                <c:pt idx="21433">
                  <c:v>621</c:v>
                </c:pt>
                <c:pt idx="21434">
                  <c:v>449</c:v>
                </c:pt>
                <c:pt idx="21435">
                  <c:v>577</c:v>
                </c:pt>
                <c:pt idx="21436">
                  <c:v>621</c:v>
                </c:pt>
                <c:pt idx="21437">
                  <c:v>449</c:v>
                </c:pt>
                <c:pt idx="21438">
                  <c:v>449</c:v>
                </c:pt>
                <c:pt idx="21439">
                  <c:v>621</c:v>
                </c:pt>
                <c:pt idx="21440">
                  <c:v>523</c:v>
                </c:pt>
                <c:pt idx="21441">
                  <c:v>436</c:v>
                </c:pt>
                <c:pt idx="21442">
                  <c:v>449</c:v>
                </c:pt>
                <c:pt idx="21443">
                  <c:v>577</c:v>
                </c:pt>
                <c:pt idx="21444">
                  <c:v>449</c:v>
                </c:pt>
                <c:pt idx="21445">
                  <c:v>621</c:v>
                </c:pt>
                <c:pt idx="21446">
                  <c:v>577</c:v>
                </c:pt>
                <c:pt idx="21447">
                  <c:v>449</c:v>
                </c:pt>
                <c:pt idx="21448">
                  <c:v>449</c:v>
                </c:pt>
                <c:pt idx="21449">
                  <c:v>577</c:v>
                </c:pt>
                <c:pt idx="21450">
                  <c:v>240</c:v>
                </c:pt>
                <c:pt idx="21451">
                  <c:v>624</c:v>
                </c:pt>
                <c:pt idx="21452">
                  <c:v>536</c:v>
                </c:pt>
                <c:pt idx="21453">
                  <c:v>510</c:v>
                </c:pt>
                <c:pt idx="21454">
                  <c:v>429</c:v>
                </c:pt>
                <c:pt idx="21455">
                  <c:v>295</c:v>
                </c:pt>
                <c:pt idx="21456">
                  <c:v>429</c:v>
                </c:pt>
                <c:pt idx="21457">
                  <c:v>240</c:v>
                </c:pt>
                <c:pt idx="21458">
                  <c:v>624</c:v>
                </c:pt>
                <c:pt idx="21459">
                  <c:v>536</c:v>
                </c:pt>
                <c:pt idx="21460">
                  <c:v>510</c:v>
                </c:pt>
                <c:pt idx="21461">
                  <c:v>429</c:v>
                </c:pt>
                <c:pt idx="21462">
                  <c:v>295</c:v>
                </c:pt>
                <c:pt idx="21463">
                  <c:v>429</c:v>
                </c:pt>
                <c:pt idx="21464">
                  <c:v>382</c:v>
                </c:pt>
                <c:pt idx="21465">
                  <c:v>621</c:v>
                </c:pt>
                <c:pt idx="21466">
                  <c:v>536</c:v>
                </c:pt>
                <c:pt idx="21467">
                  <c:v>510</c:v>
                </c:pt>
                <c:pt idx="21468">
                  <c:v>382</c:v>
                </c:pt>
                <c:pt idx="21469">
                  <c:v>295</c:v>
                </c:pt>
                <c:pt idx="21470">
                  <c:v>382</c:v>
                </c:pt>
                <c:pt idx="21471">
                  <c:v>604</c:v>
                </c:pt>
                <c:pt idx="21472">
                  <c:v>518</c:v>
                </c:pt>
                <c:pt idx="21473">
                  <c:v>510</c:v>
                </c:pt>
                <c:pt idx="21474">
                  <c:v>382</c:v>
                </c:pt>
                <c:pt idx="21475">
                  <c:v>295</c:v>
                </c:pt>
                <c:pt idx="21476">
                  <c:v>382</c:v>
                </c:pt>
                <c:pt idx="21477">
                  <c:v>518</c:v>
                </c:pt>
                <c:pt idx="21478">
                  <c:v>604</c:v>
                </c:pt>
                <c:pt idx="21479">
                  <c:v>382</c:v>
                </c:pt>
                <c:pt idx="21480">
                  <c:v>510</c:v>
                </c:pt>
                <c:pt idx="21481">
                  <c:v>382</c:v>
                </c:pt>
                <c:pt idx="21482">
                  <c:v>518</c:v>
                </c:pt>
                <c:pt idx="21483">
                  <c:v>604</c:v>
                </c:pt>
                <c:pt idx="21484">
                  <c:v>382</c:v>
                </c:pt>
                <c:pt idx="21485">
                  <c:v>510</c:v>
                </c:pt>
                <c:pt idx="21486">
                  <c:v>382</c:v>
                </c:pt>
                <c:pt idx="21487">
                  <c:v>604</c:v>
                </c:pt>
                <c:pt idx="21488">
                  <c:v>382</c:v>
                </c:pt>
                <c:pt idx="21489">
                  <c:v>510</c:v>
                </c:pt>
                <c:pt idx="21490">
                  <c:v>241</c:v>
                </c:pt>
                <c:pt idx="21491">
                  <c:v>604</c:v>
                </c:pt>
                <c:pt idx="21492">
                  <c:v>493</c:v>
                </c:pt>
                <c:pt idx="21493">
                  <c:v>493</c:v>
                </c:pt>
                <c:pt idx="21494">
                  <c:v>302</c:v>
                </c:pt>
                <c:pt idx="21495">
                  <c:v>302</c:v>
                </c:pt>
                <c:pt idx="21496">
                  <c:v>275</c:v>
                </c:pt>
                <c:pt idx="21497">
                  <c:v>275</c:v>
                </c:pt>
                <c:pt idx="21498">
                  <c:v>275</c:v>
                </c:pt>
                <c:pt idx="21499">
                  <c:v>493</c:v>
                </c:pt>
                <c:pt idx="21500">
                  <c:v>493</c:v>
                </c:pt>
                <c:pt idx="21501">
                  <c:v>302</c:v>
                </c:pt>
                <c:pt idx="21502">
                  <c:v>302</c:v>
                </c:pt>
                <c:pt idx="21503">
                  <c:v>275</c:v>
                </c:pt>
                <c:pt idx="21504">
                  <c:v>275</c:v>
                </c:pt>
                <c:pt idx="21505">
                  <c:v>493</c:v>
                </c:pt>
                <c:pt idx="21506">
                  <c:v>493</c:v>
                </c:pt>
                <c:pt idx="21507">
                  <c:v>302</c:v>
                </c:pt>
                <c:pt idx="21508">
                  <c:v>302</c:v>
                </c:pt>
                <c:pt idx="21509">
                  <c:v>275</c:v>
                </c:pt>
                <c:pt idx="21510">
                  <c:v>275</c:v>
                </c:pt>
                <c:pt idx="21511">
                  <c:v>302</c:v>
                </c:pt>
                <c:pt idx="21512">
                  <c:v>275</c:v>
                </c:pt>
                <c:pt idx="21513">
                  <c:v>493</c:v>
                </c:pt>
                <c:pt idx="21514">
                  <c:v>493</c:v>
                </c:pt>
                <c:pt idx="21515">
                  <c:v>302</c:v>
                </c:pt>
                <c:pt idx="21516">
                  <c:v>275</c:v>
                </c:pt>
                <c:pt idx="21517">
                  <c:v>355</c:v>
                </c:pt>
                <c:pt idx="21518">
                  <c:v>362</c:v>
                </c:pt>
                <c:pt idx="21519">
                  <c:v>302</c:v>
                </c:pt>
                <c:pt idx="21520">
                  <c:v>302</c:v>
                </c:pt>
                <c:pt idx="21521">
                  <c:v>275</c:v>
                </c:pt>
                <c:pt idx="21522">
                  <c:v>349</c:v>
                </c:pt>
                <c:pt idx="21523">
                  <c:v>362</c:v>
                </c:pt>
                <c:pt idx="21524">
                  <c:v>302</c:v>
                </c:pt>
                <c:pt idx="21525">
                  <c:v>275</c:v>
                </c:pt>
                <c:pt idx="21526">
                  <c:v>302</c:v>
                </c:pt>
                <c:pt idx="21527">
                  <c:v>228</c:v>
                </c:pt>
                <c:pt idx="21528">
                  <c:v>389</c:v>
                </c:pt>
                <c:pt idx="21529">
                  <c:v>315</c:v>
                </c:pt>
                <c:pt idx="21530">
                  <c:v>275</c:v>
                </c:pt>
                <c:pt idx="21531">
                  <c:v>228</c:v>
                </c:pt>
                <c:pt idx="21532">
                  <c:v>228</c:v>
                </c:pt>
                <c:pt idx="21533">
                  <c:v>389</c:v>
                </c:pt>
                <c:pt idx="21534">
                  <c:v>315</c:v>
                </c:pt>
                <c:pt idx="21535">
                  <c:v>275</c:v>
                </c:pt>
                <c:pt idx="21536">
                  <c:v>228</c:v>
                </c:pt>
                <c:pt idx="21537">
                  <c:v>315</c:v>
                </c:pt>
                <c:pt idx="21538">
                  <c:v>389</c:v>
                </c:pt>
                <c:pt idx="21539">
                  <c:v>315</c:v>
                </c:pt>
                <c:pt idx="21540">
                  <c:v>275</c:v>
                </c:pt>
                <c:pt idx="21541">
                  <c:v>228</c:v>
                </c:pt>
                <c:pt idx="21542">
                  <c:v>228</c:v>
                </c:pt>
                <c:pt idx="21543">
                  <c:v>389</c:v>
                </c:pt>
                <c:pt idx="21544" formatCode="0">
                  <c:v>431.625</c:v>
                </c:pt>
                <c:pt idx="21545" formatCode="0">
                  <c:v>431.625</c:v>
                </c:pt>
                <c:pt idx="21546" formatCode="0">
                  <c:v>431.625</c:v>
                </c:pt>
                <c:pt idx="21547" formatCode="0">
                  <c:v>431.625</c:v>
                </c:pt>
                <c:pt idx="21548" formatCode="0">
                  <c:v>431.625</c:v>
                </c:pt>
                <c:pt idx="21549" formatCode="0">
                  <c:v>431.625</c:v>
                </c:pt>
                <c:pt idx="21550" formatCode="0">
                  <c:v>431.625</c:v>
                </c:pt>
                <c:pt idx="21551" formatCode="0">
                  <c:v>431.625</c:v>
                </c:pt>
                <c:pt idx="21552" formatCode="0">
                  <c:v>431.625</c:v>
                </c:pt>
                <c:pt idx="21553" formatCode="0">
                  <c:v>431.625</c:v>
                </c:pt>
                <c:pt idx="21554" formatCode="0">
                  <c:v>431.625</c:v>
                </c:pt>
                <c:pt idx="21555" formatCode="0">
                  <c:v>431.625</c:v>
                </c:pt>
                <c:pt idx="21556" formatCode="0">
                  <c:v>431.625</c:v>
                </c:pt>
                <c:pt idx="21557" formatCode="0">
                  <c:v>431.625</c:v>
                </c:pt>
                <c:pt idx="21558" formatCode="0">
                  <c:v>431.625</c:v>
                </c:pt>
                <c:pt idx="21559">
                  <c:v>577</c:v>
                </c:pt>
                <c:pt idx="21560">
                  <c:v>550</c:v>
                </c:pt>
                <c:pt idx="21561">
                  <c:v>469</c:v>
                </c:pt>
                <c:pt idx="21562">
                  <c:v>515</c:v>
                </c:pt>
                <c:pt idx="21563">
                  <c:v>577</c:v>
                </c:pt>
                <c:pt idx="21564">
                  <c:v>550</c:v>
                </c:pt>
                <c:pt idx="21565">
                  <c:v>469</c:v>
                </c:pt>
                <c:pt idx="21566">
                  <c:v>630</c:v>
                </c:pt>
                <c:pt idx="21567">
                  <c:v>469</c:v>
                </c:pt>
                <c:pt idx="21568">
                  <c:v>550</c:v>
                </c:pt>
                <c:pt idx="21569">
                  <c:v>469</c:v>
                </c:pt>
                <c:pt idx="21570">
                  <c:v>515</c:v>
                </c:pt>
                <c:pt idx="21571">
                  <c:v>577</c:v>
                </c:pt>
                <c:pt idx="21572">
                  <c:v>550</c:v>
                </c:pt>
                <c:pt idx="21573">
                  <c:v>503</c:v>
                </c:pt>
                <c:pt idx="21574">
                  <c:v>134</c:v>
                </c:pt>
                <c:pt idx="21575">
                  <c:v>189</c:v>
                </c:pt>
                <c:pt idx="21576">
                  <c:v>228</c:v>
                </c:pt>
                <c:pt idx="21577">
                  <c:v>134</c:v>
                </c:pt>
                <c:pt idx="21578">
                  <c:v>189</c:v>
                </c:pt>
                <c:pt idx="21579">
                  <c:v>228</c:v>
                </c:pt>
                <c:pt idx="21580">
                  <c:v>134</c:v>
                </c:pt>
                <c:pt idx="21581">
                  <c:v>189</c:v>
                </c:pt>
                <c:pt idx="21582">
                  <c:v>121</c:v>
                </c:pt>
                <c:pt idx="21583">
                  <c:v>181</c:v>
                </c:pt>
                <c:pt idx="21584">
                  <c:v>208</c:v>
                </c:pt>
                <c:pt idx="21585">
                  <c:v>121</c:v>
                </c:pt>
                <c:pt idx="21586">
                  <c:v>181</c:v>
                </c:pt>
                <c:pt idx="21587">
                  <c:v>208</c:v>
                </c:pt>
                <c:pt idx="21588">
                  <c:v>121</c:v>
                </c:pt>
                <c:pt idx="21589">
                  <c:v>181</c:v>
                </c:pt>
                <c:pt idx="21590">
                  <c:v>208</c:v>
                </c:pt>
                <c:pt idx="21591">
                  <c:v>118</c:v>
                </c:pt>
                <c:pt idx="21592">
                  <c:v>172</c:v>
                </c:pt>
                <c:pt idx="21593">
                  <c:v>208</c:v>
                </c:pt>
                <c:pt idx="21594">
                  <c:v>118</c:v>
                </c:pt>
                <c:pt idx="21595">
                  <c:v>172</c:v>
                </c:pt>
                <c:pt idx="21596">
                  <c:v>208</c:v>
                </c:pt>
                <c:pt idx="21597">
                  <c:v>118</c:v>
                </c:pt>
                <c:pt idx="21598">
                  <c:v>172</c:v>
                </c:pt>
                <c:pt idx="21599">
                  <c:v>118</c:v>
                </c:pt>
                <c:pt idx="21600">
                  <c:v>172</c:v>
                </c:pt>
                <c:pt idx="21601">
                  <c:v>115</c:v>
                </c:pt>
                <c:pt idx="21602">
                  <c:v>214</c:v>
                </c:pt>
                <c:pt idx="21603">
                  <c:v>168</c:v>
                </c:pt>
                <c:pt idx="21604">
                  <c:v>115</c:v>
                </c:pt>
                <c:pt idx="21605">
                  <c:v>168</c:v>
                </c:pt>
                <c:pt idx="21606">
                  <c:v>115</c:v>
                </c:pt>
                <c:pt idx="21607">
                  <c:v>163</c:v>
                </c:pt>
                <c:pt idx="21608">
                  <c:v>115</c:v>
                </c:pt>
                <c:pt idx="21609">
                  <c:v>163</c:v>
                </c:pt>
                <c:pt idx="21610">
                  <c:v>115</c:v>
                </c:pt>
                <c:pt idx="21611">
                  <c:v>163</c:v>
                </c:pt>
                <c:pt idx="21612">
                  <c:v>134</c:v>
                </c:pt>
                <c:pt idx="21613">
                  <c:v>189</c:v>
                </c:pt>
                <c:pt idx="21614">
                  <c:v>134</c:v>
                </c:pt>
                <c:pt idx="21615">
                  <c:v>228</c:v>
                </c:pt>
                <c:pt idx="21616">
                  <c:v>221</c:v>
                </c:pt>
                <c:pt idx="21617">
                  <c:v>189</c:v>
                </c:pt>
                <c:pt idx="21618">
                  <c:v>134</c:v>
                </c:pt>
                <c:pt idx="21619">
                  <c:v>189</c:v>
                </c:pt>
                <c:pt idx="21620">
                  <c:v>134</c:v>
                </c:pt>
                <c:pt idx="21621">
                  <c:v>228</c:v>
                </c:pt>
                <c:pt idx="21622">
                  <c:v>221</c:v>
                </c:pt>
                <c:pt idx="21623">
                  <c:v>189</c:v>
                </c:pt>
                <c:pt idx="21624">
                  <c:v>208</c:v>
                </c:pt>
                <c:pt idx="21625">
                  <c:v>181</c:v>
                </c:pt>
                <c:pt idx="21626">
                  <c:v>121</c:v>
                </c:pt>
                <c:pt idx="21627">
                  <c:v>181</c:v>
                </c:pt>
                <c:pt idx="21628">
                  <c:v>208</c:v>
                </c:pt>
                <c:pt idx="21629">
                  <c:v>181</c:v>
                </c:pt>
                <c:pt idx="21630">
                  <c:v>121</c:v>
                </c:pt>
                <c:pt idx="21631">
                  <c:v>181</c:v>
                </c:pt>
                <c:pt idx="21632">
                  <c:v>208</c:v>
                </c:pt>
                <c:pt idx="21633">
                  <c:v>181</c:v>
                </c:pt>
                <c:pt idx="21634">
                  <c:v>121</c:v>
                </c:pt>
                <c:pt idx="21635">
                  <c:v>181</c:v>
                </c:pt>
                <c:pt idx="21636">
                  <c:v>215</c:v>
                </c:pt>
                <c:pt idx="21637">
                  <c:v>181</c:v>
                </c:pt>
                <c:pt idx="21638">
                  <c:v>122</c:v>
                </c:pt>
                <c:pt idx="21639">
                  <c:v>181</c:v>
                </c:pt>
                <c:pt idx="21640">
                  <c:v>181</c:v>
                </c:pt>
                <c:pt idx="21641">
                  <c:v>181</c:v>
                </c:pt>
                <c:pt idx="21642">
                  <c:v>121</c:v>
                </c:pt>
                <c:pt idx="21643">
                  <c:v>181</c:v>
                </c:pt>
                <c:pt idx="21644">
                  <c:v>181</c:v>
                </c:pt>
                <c:pt idx="21645">
                  <c:v>121</c:v>
                </c:pt>
                <c:pt idx="21646">
                  <c:v>134</c:v>
                </c:pt>
                <c:pt idx="21647">
                  <c:v>134</c:v>
                </c:pt>
                <c:pt idx="21648">
                  <c:v>228</c:v>
                </c:pt>
                <c:pt idx="21649">
                  <c:v>189</c:v>
                </c:pt>
                <c:pt idx="21650">
                  <c:v>134</c:v>
                </c:pt>
                <c:pt idx="21651">
                  <c:v>134</c:v>
                </c:pt>
                <c:pt idx="21652">
                  <c:v>228</c:v>
                </c:pt>
                <c:pt idx="21653">
                  <c:v>189</c:v>
                </c:pt>
                <c:pt idx="21654">
                  <c:v>134</c:v>
                </c:pt>
                <c:pt idx="21655">
                  <c:v>189</c:v>
                </c:pt>
                <c:pt idx="21656">
                  <c:v>134</c:v>
                </c:pt>
                <c:pt idx="21657">
                  <c:v>228</c:v>
                </c:pt>
                <c:pt idx="21658">
                  <c:v>189</c:v>
                </c:pt>
                <c:pt idx="21659">
                  <c:v>134</c:v>
                </c:pt>
                <c:pt idx="21660">
                  <c:v>189</c:v>
                </c:pt>
                <c:pt idx="21661">
                  <c:v>134</c:v>
                </c:pt>
                <c:pt idx="21662">
                  <c:v>228</c:v>
                </c:pt>
                <c:pt idx="21663">
                  <c:v>189</c:v>
                </c:pt>
                <c:pt idx="21664">
                  <c:v>134</c:v>
                </c:pt>
                <c:pt idx="21665">
                  <c:v>134</c:v>
                </c:pt>
                <c:pt idx="21666">
                  <c:v>189</c:v>
                </c:pt>
                <c:pt idx="21667">
                  <c:v>134</c:v>
                </c:pt>
                <c:pt idx="21668">
                  <c:v>189</c:v>
                </c:pt>
                <c:pt idx="21669">
                  <c:v>134</c:v>
                </c:pt>
                <c:pt idx="21670">
                  <c:v>228</c:v>
                </c:pt>
                <c:pt idx="21671">
                  <c:v>189</c:v>
                </c:pt>
                <c:pt idx="21672">
                  <c:v>134</c:v>
                </c:pt>
                <c:pt idx="21673">
                  <c:v>228</c:v>
                </c:pt>
                <c:pt idx="21674">
                  <c:v>189</c:v>
                </c:pt>
                <c:pt idx="21675">
                  <c:v>78</c:v>
                </c:pt>
                <c:pt idx="21676">
                  <c:v>78</c:v>
                </c:pt>
                <c:pt idx="21677">
                  <c:v>78</c:v>
                </c:pt>
                <c:pt idx="21678">
                  <c:v>78</c:v>
                </c:pt>
                <c:pt idx="21679">
                  <c:v>78</c:v>
                </c:pt>
                <c:pt idx="21680">
                  <c:v>78</c:v>
                </c:pt>
                <c:pt idx="21681">
                  <c:v>78</c:v>
                </c:pt>
                <c:pt idx="21682">
                  <c:v>78</c:v>
                </c:pt>
                <c:pt idx="21683">
                  <c:v>78</c:v>
                </c:pt>
                <c:pt idx="21684">
                  <c:v>78</c:v>
                </c:pt>
                <c:pt idx="21685">
                  <c:v>74</c:v>
                </c:pt>
                <c:pt idx="21686">
                  <c:v>74</c:v>
                </c:pt>
                <c:pt idx="21687">
                  <c:v>74</c:v>
                </c:pt>
                <c:pt idx="21688">
                  <c:v>74</c:v>
                </c:pt>
                <c:pt idx="21689">
                  <c:v>74</c:v>
                </c:pt>
                <c:pt idx="21690">
                  <c:v>74</c:v>
                </c:pt>
                <c:pt idx="21691">
                  <c:v>74</c:v>
                </c:pt>
                <c:pt idx="21692">
                  <c:v>74</c:v>
                </c:pt>
                <c:pt idx="21693">
                  <c:v>74</c:v>
                </c:pt>
                <c:pt idx="21694">
                  <c:v>92</c:v>
                </c:pt>
                <c:pt idx="21695">
                  <c:v>111</c:v>
                </c:pt>
                <c:pt idx="21696">
                  <c:v>111</c:v>
                </c:pt>
                <c:pt idx="21697">
                  <c:v>92</c:v>
                </c:pt>
                <c:pt idx="21698">
                  <c:v>92</c:v>
                </c:pt>
                <c:pt idx="21699">
                  <c:v>113</c:v>
                </c:pt>
                <c:pt idx="21700">
                  <c:v>113</c:v>
                </c:pt>
                <c:pt idx="21701">
                  <c:v>113</c:v>
                </c:pt>
                <c:pt idx="21702">
                  <c:v>113</c:v>
                </c:pt>
                <c:pt idx="21703">
                  <c:v>113</c:v>
                </c:pt>
                <c:pt idx="21704">
                  <c:v>113</c:v>
                </c:pt>
                <c:pt idx="21705">
                  <c:v>92</c:v>
                </c:pt>
                <c:pt idx="21706">
                  <c:v>92</c:v>
                </c:pt>
                <c:pt idx="21707">
                  <c:v>113</c:v>
                </c:pt>
                <c:pt idx="21708">
                  <c:v>113</c:v>
                </c:pt>
                <c:pt idx="21709">
                  <c:v>113</c:v>
                </c:pt>
                <c:pt idx="21710">
                  <c:v>113</c:v>
                </c:pt>
                <c:pt idx="21711">
                  <c:v>113</c:v>
                </c:pt>
                <c:pt idx="21712">
                  <c:v>92</c:v>
                </c:pt>
                <c:pt idx="21713">
                  <c:v>92</c:v>
                </c:pt>
                <c:pt idx="21714">
                  <c:v>113</c:v>
                </c:pt>
                <c:pt idx="21715">
                  <c:v>113</c:v>
                </c:pt>
                <c:pt idx="21716">
                  <c:v>92</c:v>
                </c:pt>
                <c:pt idx="21717">
                  <c:v>92</c:v>
                </c:pt>
                <c:pt idx="21718">
                  <c:v>113</c:v>
                </c:pt>
                <c:pt idx="21719">
                  <c:v>113</c:v>
                </c:pt>
                <c:pt idx="21720">
                  <c:v>92</c:v>
                </c:pt>
                <c:pt idx="21721">
                  <c:v>92</c:v>
                </c:pt>
                <c:pt idx="21722">
                  <c:v>113</c:v>
                </c:pt>
                <c:pt idx="21723">
                  <c:v>113</c:v>
                </c:pt>
                <c:pt idx="21724">
                  <c:v>92</c:v>
                </c:pt>
                <c:pt idx="21725">
                  <c:v>92</c:v>
                </c:pt>
                <c:pt idx="21726">
                  <c:v>113</c:v>
                </c:pt>
                <c:pt idx="21727">
                  <c:v>113</c:v>
                </c:pt>
                <c:pt idx="21728">
                  <c:v>92</c:v>
                </c:pt>
                <c:pt idx="21729">
                  <c:v>92</c:v>
                </c:pt>
                <c:pt idx="21730">
                  <c:v>113</c:v>
                </c:pt>
                <c:pt idx="21731">
                  <c:v>113</c:v>
                </c:pt>
                <c:pt idx="21732">
                  <c:v>92</c:v>
                </c:pt>
                <c:pt idx="21733">
                  <c:v>92</c:v>
                </c:pt>
                <c:pt idx="21734">
                  <c:v>113</c:v>
                </c:pt>
                <c:pt idx="21735">
                  <c:v>113</c:v>
                </c:pt>
                <c:pt idx="21736">
                  <c:v>92</c:v>
                </c:pt>
                <c:pt idx="21737" formatCode="0">
                  <c:v>95.532258064516128</c:v>
                </c:pt>
                <c:pt idx="21738" formatCode="0">
                  <c:v>95.532258064516128</c:v>
                </c:pt>
                <c:pt idx="21739" formatCode="0">
                  <c:v>95.532258064516128</c:v>
                </c:pt>
                <c:pt idx="21740" formatCode="0">
                  <c:v>95.532258064516128</c:v>
                </c:pt>
                <c:pt idx="21741" formatCode="0">
                  <c:v>95.532258064516128</c:v>
                </c:pt>
                <c:pt idx="21742" formatCode="0">
                  <c:v>95.532258064516128</c:v>
                </c:pt>
                <c:pt idx="21743" formatCode="0">
                  <c:v>95.532258064516128</c:v>
                </c:pt>
                <c:pt idx="21744" formatCode="0">
                  <c:v>95.532258064516128</c:v>
                </c:pt>
                <c:pt idx="21745" formatCode="0">
                  <c:v>95.532258064516128</c:v>
                </c:pt>
                <c:pt idx="21746" formatCode="0">
                  <c:v>95.532258064516128</c:v>
                </c:pt>
                <c:pt idx="21747" formatCode="0">
                  <c:v>95.532258064516128</c:v>
                </c:pt>
                <c:pt idx="21748" formatCode="0">
                  <c:v>95.532258064516128</c:v>
                </c:pt>
                <c:pt idx="21749" formatCode="0">
                  <c:v>95.532258064516128</c:v>
                </c:pt>
                <c:pt idx="21750" formatCode="0">
                  <c:v>95.532258064516128</c:v>
                </c:pt>
                <c:pt idx="21751" formatCode="0">
                  <c:v>95.532258064516128</c:v>
                </c:pt>
                <c:pt idx="21752" formatCode="0">
                  <c:v>95.532258064516128</c:v>
                </c:pt>
                <c:pt idx="21753" formatCode="0">
                  <c:v>95.532258064516128</c:v>
                </c:pt>
                <c:pt idx="21754" formatCode="0">
                  <c:v>95.532258064516128</c:v>
                </c:pt>
                <c:pt idx="21755" formatCode="0">
                  <c:v>95.532258064516128</c:v>
                </c:pt>
                <c:pt idx="21756" formatCode="0">
                  <c:v>95.532258064516128</c:v>
                </c:pt>
                <c:pt idx="21757" formatCode="0">
                  <c:v>95.532258064516128</c:v>
                </c:pt>
                <c:pt idx="21758" formatCode="0">
                  <c:v>95.532258064516128</c:v>
                </c:pt>
                <c:pt idx="21759" formatCode="0">
                  <c:v>95.532258064516128</c:v>
                </c:pt>
                <c:pt idx="21760" formatCode="0">
                  <c:v>95.532258064516128</c:v>
                </c:pt>
                <c:pt idx="21761" formatCode="0">
                  <c:v>95.532258064516128</c:v>
                </c:pt>
                <c:pt idx="21762" formatCode="0">
                  <c:v>95.532258064516128</c:v>
                </c:pt>
                <c:pt idx="21763" formatCode="0">
                  <c:v>95.532258064516128</c:v>
                </c:pt>
                <c:pt idx="21764" formatCode="0">
                  <c:v>95.532258064516128</c:v>
                </c:pt>
                <c:pt idx="21765" formatCode="0">
                  <c:v>95.532258064516128</c:v>
                </c:pt>
                <c:pt idx="21766" formatCode="0">
                  <c:v>95.532258064516128</c:v>
                </c:pt>
                <c:pt idx="21767" formatCode="0">
                  <c:v>95.532258064516128</c:v>
                </c:pt>
                <c:pt idx="21768" formatCode="0">
                  <c:v>95.532258064516128</c:v>
                </c:pt>
                <c:pt idx="21769" formatCode="0">
                  <c:v>95.532258064516128</c:v>
                </c:pt>
                <c:pt idx="21770" formatCode="0">
                  <c:v>95.532258064516128</c:v>
                </c:pt>
                <c:pt idx="21771" formatCode="0">
                  <c:v>95.532258064516128</c:v>
                </c:pt>
                <c:pt idx="21772" formatCode="0">
                  <c:v>95.532258064516128</c:v>
                </c:pt>
                <c:pt idx="21773" formatCode="0">
                  <c:v>95.532258064516128</c:v>
                </c:pt>
                <c:pt idx="21774" formatCode="0">
                  <c:v>95.532258064516128</c:v>
                </c:pt>
                <c:pt idx="21775" formatCode="0">
                  <c:v>95.532258064516128</c:v>
                </c:pt>
                <c:pt idx="21776" formatCode="0">
                  <c:v>95.532258064516128</c:v>
                </c:pt>
                <c:pt idx="21777" formatCode="0">
                  <c:v>95.532258064516128</c:v>
                </c:pt>
                <c:pt idx="21778" formatCode="0">
                  <c:v>95.532258064516128</c:v>
                </c:pt>
                <c:pt idx="21779" formatCode="0">
                  <c:v>95.532258064516128</c:v>
                </c:pt>
                <c:pt idx="21780" formatCode="0">
                  <c:v>95.532258064516128</c:v>
                </c:pt>
                <c:pt idx="21781" formatCode="0">
                  <c:v>95.532258064516128</c:v>
                </c:pt>
                <c:pt idx="21782" formatCode="0">
                  <c:v>95.532258064516128</c:v>
                </c:pt>
                <c:pt idx="21783" formatCode="0">
                  <c:v>95.532258064516128</c:v>
                </c:pt>
                <c:pt idx="21784" formatCode="0">
                  <c:v>95.532258064516128</c:v>
                </c:pt>
                <c:pt idx="21785" formatCode="0">
                  <c:v>95.532258064516128</c:v>
                </c:pt>
                <c:pt idx="21786" formatCode="0">
                  <c:v>95.532258064516128</c:v>
                </c:pt>
                <c:pt idx="21787" formatCode="0">
                  <c:v>95.532258064516128</c:v>
                </c:pt>
                <c:pt idx="21788" formatCode="0">
                  <c:v>95.532258064516128</c:v>
                </c:pt>
                <c:pt idx="21789" formatCode="0">
                  <c:v>95.532258064516128</c:v>
                </c:pt>
                <c:pt idx="21790" formatCode="0">
                  <c:v>95.532258064516128</c:v>
                </c:pt>
                <c:pt idx="21791" formatCode="0">
                  <c:v>95.532258064516128</c:v>
                </c:pt>
                <c:pt idx="21792" formatCode="0">
                  <c:v>95.532258064516128</c:v>
                </c:pt>
                <c:pt idx="21793" formatCode="0">
                  <c:v>95.532258064516128</c:v>
                </c:pt>
                <c:pt idx="21794" formatCode="0">
                  <c:v>95.532258064516128</c:v>
                </c:pt>
                <c:pt idx="21795" formatCode="0">
                  <c:v>95.532258064516128</c:v>
                </c:pt>
                <c:pt idx="21796">
                  <c:v>166</c:v>
                </c:pt>
                <c:pt idx="21797">
                  <c:v>166</c:v>
                </c:pt>
                <c:pt idx="21798">
                  <c:v>166</c:v>
                </c:pt>
                <c:pt idx="21799">
                  <c:v>166</c:v>
                </c:pt>
                <c:pt idx="21800">
                  <c:v>224</c:v>
                </c:pt>
                <c:pt idx="21801">
                  <c:v>166</c:v>
                </c:pt>
                <c:pt idx="21802">
                  <c:v>166</c:v>
                </c:pt>
                <c:pt idx="21803">
                  <c:v>166</c:v>
                </c:pt>
                <c:pt idx="21804">
                  <c:v>166</c:v>
                </c:pt>
                <c:pt idx="21805">
                  <c:v>166</c:v>
                </c:pt>
                <c:pt idx="21806">
                  <c:v>166</c:v>
                </c:pt>
                <c:pt idx="21807">
                  <c:v>166</c:v>
                </c:pt>
                <c:pt idx="21808">
                  <c:v>166</c:v>
                </c:pt>
                <c:pt idx="21809">
                  <c:v>224</c:v>
                </c:pt>
                <c:pt idx="21810">
                  <c:v>166</c:v>
                </c:pt>
                <c:pt idx="21811">
                  <c:v>166</c:v>
                </c:pt>
                <c:pt idx="21812">
                  <c:v>166</c:v>
                </c:pt>
                <c:pt idx="21813">
                  <c:v>166</c:v>
                </c:pt>
                <c:pt idx="21814">
                  <c:v>166</c:v>
                </c:pt>
                <c:pt idx="21815">
                  <c:v>166</c:v>
                </c:pt>
                <c:pt idx="21816">
                  <c:v>166</c:v>
                </c:pt>
                <c:pt idx="21817">
                  <c:v>224</c:v>
                </c:pt>
                <c:pt idx="21818">
                  <c:v>166</c:v>
                </c:pt>
                <c:pt idx="21819">
                  <c:v>166</c:v>
                </c:pt>
                <c:pt idx="21820">
                  <c:v>166</c:v>
                </c:pt>
                <c:pt idx="21821">
                  <c:v>166</c:v>
                </c:pt>
                <c:pt idx="21822">
                  <c:v>166</c:v>
                </c:pt>
                <c:pt idx="21823">
                  <c:v>224</c:v>
                </c:pt>
                <c:pt idx="21824">
                  <c:v>166</c:v>
                </c:pt>
                <c:pt idx="21825">
                  <c:v>166</c:v>
                </c:pt>
                <c:pt idx="21826">
                  <c:v>166</c:v>
                </c:pt>
                <c:pt idx="21827">
                  <c:v>224</c:v>
                </c:pt>
                <c:pt idx="21828">
                  <c:v>166</c:v>
                </c:pt>
                <c:pt idx="21829">
                  <c:v>168</c:v>
                </c:pt>
                <c:pt idx="21830">
                  <c:v>168</c:v>
                </c:pt>
                <c:pt idx="21831">
                  <c:v>230</c:v>
                </c:pt>
                <c:pt idx="21832">
                  <c:v>168</c:v>
                </c:pt>
                <c:pt idx="21833">
                  <c:v>230</c:v>
                </c:pt>
                <c:pt idx="21834">
                  <c:v>168</c:v>
                </c:pt>
                <c:pt idx="21835">
                  <c:v>168</c:v>
                </c:pt>
                <c:pt idx="21836">
                  <c:v>230</c:v>
                </c:pt>
                <c:pt idx="21837">
                  <c:v>168</c:v>
                </c:pt>
                <c:pt idx="21838">
                  <c:v>230</c:v>
                </c:pt>
                <c:pt idx="21839">
                  <c:v>168</c:v>
                </c:pt>
                <c:pt idx="21840">
                  <c:v>168</c:v>
                </c:pt>
                <c:pt idx="21841">
                  <c:v>230</c:v>
                </c:pt>
                <c:pt idx="21842">
                  <c:v>230</c:v>
                </c:pt>
                <c:pt idx="21843">
                  <c:v>168</c:v>
                </c:pt>
                <c:pt idx="21844">
                  <c:v>168</c:v>
                </c:pt>
                <c:pt idx="21845">
                  <c:v>230</c:v>
                </c:pt>
                <c:pt idx="21846">
                  <c:v>168</c:v>
                </c:pt>
                <c:pt idx="21847">
                  <c:v>230</c:v>
                </c:pt>
                <c:pt idx="21848">
                  <c:v>168</c:v>
                </c:pt>
                <c:pt idx="21849">
                  <c:v>230</c:v>
                </c:pt>
                <c:pt idx="21850">
                  <c:v>168</c:v>
                </c:pt>
                <c:pt idx="21851">
                  <c:v>168</c:v>
                </c:pt>
                <c:pt idx="21852">
                  <c:v>220</c:v>
                </c:pt>
                <c:pt idx="21853">
                  <c:v>168</c:v>
                </c:pt>
                <c:pt idx="21854">
                  <c:v>168</c:v>
                </c:pt>
                <c:pt idx="21855">
                  <c:v>220</c:v>
                </c:pt>
                <c:pt idx="21856">
                  <c:v>168</c:v>
                </c:pt>
                <c:pt idx="21857">
                  <c:v>168</c:v>
                </c:pt>
                <c:pt idx="21858">
                  <c:v>220</c:v>
                </c:pt>
                <c:pt idx="21859">
                  <c:v>168</c:v>
                </c:pt>
                <c:pt idx="21860">
                  <c:v>220</c:v>
                </c:pt>
                <c:pt idx="21861">
                  <c:v>168</c:v>
                </c:pt>
                <c:pt idx="21862">
                  <c:v>220</c:v>
                </c:pt>
                <c:pt idx="21863">
                  <c:v>168</c:v>
                </c:pt>
                <c:pt idx="21864">
                  <c:v>220</c:v>
                </c:pt>
                <c:pt idx="21865">
                  <c:v>220</c:v>
                </c:pt>
                <c:pt idx="21866">
                  <c:v>220</c:v>
                </c:pt>
                <c:pt idx="21867">
                  <c:v>220</c:v>
                </c:pt>
                <c:pt idx="21868">
                  <c:v>220</c:v>
                </c:pt>
                <c:pt idx="21869">
                  <c:v>220</c:v>
                </c:pt>
                <c:pt idx="21870">
                  <c:v>160</c:v>
                </c:pt>
                <c:pt idx="21871">
                  <c:v>160</c:v>
                </c:pt>
                <c:pt idx="21872">
                  <c:v>160</c:v>
                </c:pt>
                <c:pt idx="21873">
                  <c:v>160</c:v>
                </c:pt>
                <c:pt idx="21874">
                  <c:v>160</c:v>
                </c:pt>
                <c:pt idx="21875">
                  <c:v>160</c:v>
                </c:pt>
                <c:pt idx="21876">
                  <c:v>160</c:v>
                </c:pt>
                <c:pt idx="21877">
                  <c:v>160</c:v>
                </c:pt>
                <c:pt idx="21878">
                  <c:v>160</c:v>
                </c:pt>
                <c:pt idx="21879">
                  <c:v>160</c:v>
                </c:pt>
                <c:pt idx="21880">
                  <c:v>160</c:v>
                </c:pt>
                <c:pt idx="21881">
                  <c:v>160</c:v>
                </c:pt>
                <c:pt idx="21882">
                  <c:v>160</c:v>
                </c:pt>
                <c:pt idx="21883">
                  <c:v>160</c:v>
                </c:pt>
                <c:pt idx="21884">
                  <c:v>160</c:v>
                </c:pt>
                <c:pt idx="21885">
                  <c:v>160</c:v>
                </c:pt>
                <c:pt idx="21886">
                  <c:v>160</c:v>
                </c:pt>
                <c:pt idx="21887">
                  <c:v>160</c:v>
                </c:pt>
                <c:pt idx="21888">
                  <c:v>160</c:v>
                </c:pt>
                <c:pt idx="21889">
                  <c:v>160</c:v>
                </c:pt>
                <c:pt idx="21890">
                  <c:v>140</c:v>
                </c:pt>
                <c:pt idx="21891">
                  <c:v>140</c:v>
                </c:pt>
                <c:pt idx="21892">
                  <c:v>140</c:v>
                </c:pt>
                <c:pt idx="21893">
                  <c:v>140</c:v>
                </c:pt>
                <c:pt idx="21894">
                  <c:v>152</c:v>
                </c:pt>
                <c:pt idx="21895">
                  <c:v>152</c:v>
                </c:pt>
                <c:pt idx="21896">
                  <c:v>152</c:v>
                </c:pt>
                <c:pt idx="21897">
                  <c:v>152</c:v>
                </c:pt>
                <c:pt idx="21898">
                  <c:v>152</c:v>
                </c:pt>
                <c:pt idx="21899">
                  <c:v>152</c:v>
                </c:pt>
                <c:pt idx="21900">
                  <c:v>152</c:v>
                </c:pt>
                <c:pt idx="21901">
                  <c:v>152</c:v>
                </c:pt>
                <c:pt idx="21902">
                  <c:v>152</c:v>
                </c:pt>
                <c:pt idx="21903">
                  <c:v>152</c:v>
                </c:pt>
                <c:pt idx="21904">
                  <c:v>152</c:v>
                </c:pt>
                <c:pt idx="21905">
                  <c:v>148</c:v>
                </c:pt>
                <c:pt idx="21906">
                  <c:v>148</c:v>
                </c:pt>
                <c:pt idx="21907">
                  <c:v>148</c:v>
                </c:pt>
                <c:pt idx="21908">
                  <c:v>148</c:v>
                </c:pt>
                <c:pt idx="21909">
                  <c:v>148</c:v>
                </c:pt>
                <c:pt idx="21910">
                  <c:v>168</c:v>
                </c:pt>
                <c:pt idx="21911">
                  <c:v>148</c:v>
                </c:pt>
                <c:pt idx="21912">
                  <c:v>148</c:v>
                </c:pt>
                <c:pt idx="21913">
                  <c:v>148</c:v>
                </c:pt>
                <c:pt idx="21914">
                  <c:v>148</c:v>
                </c:pt>
                <c:pt idx="21915">
                  <c:v>168</c:v>
                </c:pt>
                <c:pt idx="21916">
                  <c:v>148</c:v>
                </c:pt>
                <c:pt idx="21917">
                  <c:v>148</c:v>
                </c:pt>
                <c:pt idx="21918">
                  <c:v>168</c:v>
                </c:pt>
                <c:pt idx="21919">
                  <c:v>168</c:v>
                </c:pt>
                <c:pt idx="21920">
                  <c:v>148</c:v>
                </c:pt>
                <c:pt idx="21921">
                  <c:v>148</c:v>
                </c:pt>
                <c:pt idx="21922">
                  <c:v>168</c:v>
                </c:pt>
                <c:pt idx="21923">
                  <c:v>168</c:v>
                </c:pt>
                <c:pt idx="21924">
                  <c:v>148</c:v>
                </c:pt>
                <c:pt idx="21925">
                  <c:v>148</c:v>
                </c:pt>
                <c:pt idx="21926">
                  <c:v>168</c:v>
                </c:pt>
                <c:pt idx="21927">
                  <c:v>168</c:v>
                </c:pt>
                <c:pt idx="21928">
                  <c:v>168</c:v>
                </c:pt>
                <c:pt idx="21929">
                  <c:v>168</c:v>
                </c:pt>
                <c:pt idx="21930">
                  <c:v>148</c:v>
                </c:pt>
                <c:pt idx="21931">
                  <c:v>148</c:v>
                </c:pt>
                <c:pt idx="21932">
                  <c:v>168</c:v>
                </c:pt>
                <c:pt idx="21933">
                  <c:v>168</c:v>
                </c:pt>
                <c:pt idx="21934">
                  <c:v>168</c:v>
                </c:pt>
                <c:pt idx="21935">
                  <c:v>168</c:v>
                </c:pt>
                <c:pt idx="21936">
                  <c:v>166</c:v>
                </c:pt>
                <c:pt idx="21937">
                  <c:v>148</c:v>
                </c:pt>
                <c:pt idx="21938">
                  <c:v>148</c:v>
                </c:pt>
                <c:pt idx="21939">
                  <c:v>166</c:v>
                </c:pt>
                <c:pt idx="21940">
                  <c:v>166</c:v>
                </c:pt>
                <c:pt idx="21941">
                  <c:v>148</c:v>
                </c:pt>
                <c:pt idx="21942">
                  <c:v>148</c:v>
                </c:pt>
                <c:pt idx="21943">
                  <c:v>148</c:v>
                </c:pt>
                <c:pt idx="21944">
                  <c:v>166</c:v>
                </c:pt>
                <c:pt idx="21945">
                  <c:v>148</c:v>
                </c:pt>
                <c:pt idx="21946">
                  <c:v>148</c:v>
                </c:pt>
                <c:pt idx="21947">
                  <c:v>148</c:v>
                </c:pt>
                <c:pt idx="21948">
                  <c:v>148</c:v>
                </c:pt>
                <c:pt idx="21949">
                  <c:v>148</c:v>
                </c:pt>
                <c:pt idx="21950">
                  <c:v>148</c:v>
                </c:pt>
                <c:pt idx="21951">
                  <c:v>148</c:v>
                </c:pt>
                <c:pt idx="21952">
                  <c:v>148</c:v>
                </c:pt>
                <c:pt idx="21953">
                  <c:v>148</c:v>
                </c:pt>
                <c:pt idx="21954">
                  <c:v>148</c:v>
                </c:pt>
                <c:pt idx="21955">
                  <c:v>148</c:v>
                </c:pt>
                <c:pt idx="21956">
                  <c:v>148</c:v>
                </c:pt>
                <c:pt idx="21957">
                  <c:v>148</c:v>
                </c:pt>
                <c:pt idx="21958">
                  <c:v>148</c:v>
                </c:pt>
                <c:pt idx="21959">
                  <c:v>148</c:v>
                </c:pt>
                <c:pt idx="21960">
                  <c:v>148</c:v>
                </c:pt>
                <c:pt idx="21961">
                  <c:v>148</c:v>
                </c:pt>
                <c:pt idx="21962">
                  <c:v>148</c:v>
                </c:pt>
                <c:pt idx="21963">
                  <c:v>148</c:v>
                </c:pt>
                <c:pt idx="21964">
                  <c:v>148</c:v>
                </c:pt>
                <c:pt idx="21965">
                  <c:v>78</c:v>
                </c:pt>
                <c:pt idx="21966">
                  <c:v>78</c:v>
                </c:pt>
                <c:pt idx="21967">
                  <c:v>78</c:v>
                </c:pt>
                <c:pt idx="21968">
                  <c:v>78</c:v>
                </c:pt>
                <c:pt idx="21969">
                  <c:v>78</c:v>
                </c:pt>
                <c:pt idx="21970">
                  <c:v>78</c:v>
                </c:pt>
                <c:pt idx="21971">
                  <c:v>78</c:v>
                </c:pt>
                <c:pt idx="21972">
                  <c:v>117</c:v>
                </c:pt>
                <c:pt idx="21973">
                  <c:v>117</c:v>
                </c:pt>
                <c:pt idx="21974" formatCode="0">
                  <c:v>117</c:v>
                </c:pt>
                <c:pt idx="21975" formatCode="0">
                  <c:v>117</c:v>
                </c:pt>
                <c:pt idx="21976">
                  <c:v>147</c:v>
                </c:pt>
                <c:pt idx="21977">
                  <c:v>214</c:v>
                </c:pt>
                <c:pt idx="21978">
                  <c:v>147</c:v>
                </c:pt>
                <c:pt idx="21979">
                  <c:v>214</c:v>
                </c:pt>
                <c:pt idx="21980">
                  <c:v>147</c:v>
                </c:pt>
                <c:pt idx="21981">
                  <c:v>214</c:v>
                </c:pt>
                <c:pt idx="21982">
                  <c:v>147</c:v>
                </c:pt>
                <c:pt idx="21983">
                  <c:v>147</c:v>
                </c:pt>
                <c:pt idx="21984">
                  <c:v>147</c:v>
                </c:pt>
                <c:pt idx="21985">
                  <c:v>107</c:v>
                </c:pt>
                <c:pt idx="21986">
                  <c:v>107</c:v>
                </c:pt>
                <c:pt idx="21987">
                  <c:v>107</c:v>
                </c:pt>
                <c:pt idx="21988">
                  <c:v>107</c:v>
                </c:pt>
                <c:pt idx="21989">
                  <c:v>107</c:v>
                </c:pt>
                <c:pt idx="21990">
                  <c:v>107</c:v>
                </c:pt>
                <c:pt idx="21991">
                  <c:v>107</c:v>
                </c:pt>
                <c:pt idx="21992">
                  <c:v>107</c:v>
                </c:pt>
                <c:pt idx="21993">
                  <c:v>107</c:v>
                </c:pt>
                <c:pt idx="21994">
                  <c:v>107</c:v>
                </c:pt>
                <c:pt idx="21995">
                  <c:v>107</c:v>
                </c:pt>
                <c:pt idx="21996">
                  <c:v>107</c:v>
                </c:pt>
                <c:pt idx="21997">
                  <c:v>107</c:v>
                </c:pt>
                <c:pt idx="21998">
                  <c:v>107</c:v>
                </c:pt>
                <c:pt idx="21999">
                  <c:v>107</c:v>
                </c:pt>
                <c:pt idx="22000">
                  <c:v>107</c:v>
                </c:pt>
                <c:pt idx="22001">
                  <c:v>107</c:v>
                </c:pt>
                <c:pt idx="22002">
                  <c:v>107</c:v>
                </c:pt>
                <c:pt idx="22003">
                  <c:v>107</c:v>
                </c:pt>
                <c:pt idx="22004">
                  <c:v>107</c:v>
                </c:pt>
                <c:pt idx="22005">
                  <c:v>182</c:v>
                </c:pt>
                <c:pt idx="22006">
                  <c:v>182</c:v>
                </c:pt>
                <c:pt idx="22007">
                  <c:v>182</c:v>
                </c:pt>
                <c:pt idx="22008">
                  <c:v>182</c:v>
                </c:pt>
                <c:pt idx="22009">
                  <c:v>182</c:v>
                </c:pt>
                <c:pt idx="22010">
                  <c:v>182</c:v>
                </c:pt>
                <c:pt idx="22011">
                  <c:v>236</c:v>
                </c:pt>
                <c:pt idx="22012">
                  <c:v>236</c:v>
                </c:pt>
                <c:pt idx="22013">
                  <c:v>236</c:v>
                </c:pt>
                <c:pt idx="22014">
                  <c:v>182</c:v>
                </c:pt>
                <c:pt idx="22015">
                  <c:v>182</c:v>
                </c:pt>
                <c:pt idx="22016">
                  <c:v>182</c:v>
                </c:pt>
                <c:pt idx="22017">
                  <c:v>182</c:v>
                </c:pt>
                <c:pt idx="22018">
                  <c:v>179</c:v>
                </c:pt>
                <c:pt idx="22019">
                  <c:v>270</c:v>
                </c:pt>
                <c:pt idx="22020">
                  <c:v>179</c:v>
                </c:pt>
                <c:pt idx="22021">
                  <c:v>179</c:v>
                </c:pt>
                <c:pt idx="22022">
                  <c:v>179</c:v>
                </c:pt>
                <c:pt idx="22023">
                  <c:v>182</c:v>
                </c:pt>
                <c:pt idx="22024">
                  <c:v>270</c:v>
                </c:pt>
                <c:pt idx="22025">
                  <c:v>270</c:v>
                </c:pt>
                <c:pt idx="22026">
                  <c:v>182</c:v>
                </c:pt>
                <c:pt idx="22027">
                  <c:v>182</c:v>
                </c:pt>
                <c:pt idx="22028">
                  <c:v>182</c:v>
                </c:pt>
                <c:pt idx="22029">
                  <c:v>182</c:v>
                </c:pt>
                <c:pt idx="22030">
                  <c:v>182</c:v>
                </c:pt>
                <c:pt idx="22031">
                  <c:v>270</c:v>
                </c:pt>
                <c:pt idx="22032">
                  <c:v>270</c:v>
                </c:pt>
                <c:pt idx="22033">
                  <c:v>270</c:v>
                </c:pt>
                <c:pt idx="22034">
                  <c:v>182</c:v>
                </c:pt>
                <c:pt idx="22035">
                  <c:v>182</c:v>
                </c:pt>
                <c:pt idx="22036">
                  <c:v>182</c:v>
                </c:pt>
                <c:pt idx="22037">
                  <c:v>182</c:v>
                </c:pt>
                <c:pt idx="22038">
                  <c:v>270</c:v>
                </c:pt>
                <c:pt idx="22039">
                  <c:v>270</c:v>
                </c:pt>
                <c:pt idx="22040">
                  <c:v>270</c:v>
                </c:pt>
                <c:pt idx="22041">
                  <c:v>182</c:v>
                </c:pt>
                <c:pt idx="22042">
                  <c:v>182</c:v>
                </c:pt>
                <c:pt idx="22043">
                  <c:v>182</c:v>
                </c:pt>
                <c:pt idx="22044">
                  <c:v>175</c:v>
                </c:pt>
                <c:pt idx="22045">
                  <c:v>270</c:v>
                </c:pt>
                <c:pt idx="22046">
                  <c:v>270</c:v>
                </c:pt>
                <c:pt idx="22047">
                  <c:v>270</c:v>
                </c:pt>
                <c:pt idx="22048">
                  <c:v>182</c:v>
                </c:pt>
                <c:pt idx="22049">
                  <c:v>182</c:v>
                </c:pt>
                <c:pt idx="22050">
                  <c:v>182</c:v>
                </c:pt>
                <c:pt idx="22051">
                  <c:v>182</c:v>
                </c:pt>
                <c:pt idx="22052">
                  <c:v>175</c:v>
                </c:pt>
                <c:pt idx="22053">
                  <c:v>270</c:v>
                </c:pt>
                <c:pt idx="22054">
                  <c:v>175</c:v>
                </c:pt>
                <c:pt idx="22055">
                  <c:v>175</c:v>
                </c:pt>
                <c:pt idx="22056">
                  <c:v>175</c:v>
                </c:pt>
                <c:pt idx="22057">
                  <c:v>270</c:v>
                </c:pt>
                <c:pt idx="22058">
                  <c:v>270</c:v>
                </c:pt>
                <c:pt idx="22059">
                  <c:v>175</c:v>
                </c:pt>
                <c:pt idx="22060">
                  <c:v>175</c:v>
                </c:pt>
                <c:pt idx="22061">
                  <c:v>270</c:v>
                </c:pt>
                <c:pt idx="22062">
                  <c:v>158</c:v>
                </c:pt>
                <c:pt idx="22063">
                  <c:v>175</c:v>
                </c:pt>
                <c:pt idx="22064">
                  <c:v>175</c:v>
                </c:pt>
                <c:pt idx="22065">
                  <c:v>175</c:v>
                </c:pt>
                <c:pt idx="22066">
                  <c:v>270</c:v>
                </c:pt>
                <c:pt idx="22067">
                  <c:v>270</c:v>
                </c:pt>
                <c:pt idx="22068">
                  <c:v>175</c:v>
                </c:pt>
                <c:pt idx="22069">
                  <c:v>175</c:v>
                </c:pt>
                <c:pt idx="22070">
                  <c:v>270</c:v>
                </c:pt>
                <c:pt idx="22071">
                  <c:v>198</c:v>
                </c:pt>
                <c:pt idx="22072">
                  <c:v>175</c:v>
                </c:pt>
                <c:pt idx="22073">
                  <c:v>175</c:v>
                </c:pt>
                <c:pt idx="22074">
                  <c:v>175</c:v>
                </c:pt>
                <c:pt idx="22075">
                  <c:v>270</c:v>
                </c:pt>
                <c:pt idx="22076">
                  <c:v>270</c:v>
                </c:pt>
                <c:pt idx="22077">
                  <c:v>175</c:v>
                </c:pt>
                <c:pt idx="22078">
                  <c:v>175</c:v>
                </c:pt>
                <c:pt idx="22079">
                  <c:v>270</c:v>
                </c:pt>
                <c:pt idx="22080">
                  <c:v>270</c:v>
                </c:pt>
                <c:pt idx="22081">
                  <c:v>270</c:v>
                </c:pt>
                <c:pt idx="22082">
                  <c:v>175</c:v>
                </c:pt>
                <c:pt idx="22083">
                  <c:v>198</c:v>
                </c:pt>
                <c:pt idx="22084">
                  <c:v>175</c:v>
                </c:pt>
                <c:pt idx="22085">
                  <c:v>175</c:v>
                </c:pt>
                <c:pt idx="22086">
                  <c:v>175</c:v>
                </c:pt>
                <c:pt idx="22087">
                  <c:v>270</c:v>
                </c:pt>
                <c:pt idx="22088">
                  <c:v>270</c:v>
                </c:pt>
                <c:pt idx="22089">
                  <c:v>175</c:v>
                </c:pt>
                <c:pt idx="22090">
                  <c:v>175</c:v>
                </c:pt>
                <c:pt idx="22091">
                  <c:v>270</c:v>
                </c:pt>
                <c:pt idx="22092">
                  <c:v>270</c:v>
                </c:pt>
                <c:pt idx="22093">
                  <c:v>270</c:v>
                </c:pt>
                <c:pt idx="22094">
                  <c:v>170</c:v>
                </c:pt>
                <c:pt idx="22095">
                  <c:v>170</c:v>
                </c:pt>
                <c:pt idx="22096">
                  <c:v>175</c:v>
                </c:pt>
                <c:pt idx="22097">
                  <c:v>175</c:v>
                </c:pt>
                <c:pt idx="22098">
                  <c:v>158</c:v>
                </c:pt>
                <c:pt idx="22099">
                  <c:v>170</c:v>
                </c:pt>
                <c:pt idx="22100">
                  <c:v>170</c:v>
                </c:pt>
                <c:pt idx="22101">
                  <c:v>175</c:v>
                </c:pt>
                <c:pt idx="22102">
                  <c:v>175</c:v>
                </c:pt>
                <c:pt idx="22103">
                  <c:v>270</c:v>
                </c:pt>
                <c:pt idx="22104">
                  <c:v>270</c:v>
                </c:pt>
                <c:pt idx="22105">
                  <c:v>170</c:v>
                </c:pt>
                <c:pt idx="22106">
                  <c:v>175</c:v>
                </c:pt>
                <c:pt idx="22107">
                  <c:v>170</c:v>
                </c:pt>
                <c:pt idx="22108">
                  <c:v>175</c:v>
                </c:pt>
                <c:pt idx="22109">
                  <c:v>270</c:v>
                </c:pt>
                <c:pt idx="22110">
                  <c:v>270</c:v>
                </c:pt>
                <c:pt idx="22111">
                  <c:v>270</c:v>
                </c:pt>
                <c:pt idx="22112">
                  <c:v>170</c:v>
                </c:pt>
                <c:pt idx="22113">
                  <c:v>170</c:v>
                </c:pt>
                <c:pt idx="22114">
                  <c:v>175</c:v>
                </c:pt>
                <c:pt idx="22115">
                  <c:v>175</c:v>
                </c:pt>
                <c:pt idx="22116">
                  <c:v>198</c:v>
                </c:pt>
                <c:pt idx="22117">
                  <c:v>170</c:v>
                </c:pt>
                <c:pt idx="22118">
                  <c:v>175</c:v>
                </c:pt>
                <c:pt idx="22119">
                  <c:v>260</c:v>
                </c:pt>
                <c:pt idx="22120">
                  <c:v>250</c:v>
                </c:pt>
                <c:pt idx="22121">
                  <c:v>250</c:v>
                </c:pt>
                <c:pt idx="22122">
                  <c:v>260</c:v>
                </c:pt>
                <c:pt idx="22123">
                  <c:v>250</c:v>
                </c:pt>
                <c:pt idx="22124">
                  <c:v>170</c:v>
                </c:pt>
                <c:pt idx="22125">
                  <c:v>170</c:v>
                </c:pt>
                <c:pt idx="22126">
                  <c:v>175</c:v>
                </c:pt>
                <c:pt idx="22127">
                  <c:v>175</c:v>
                </c:pt>
                <c:pt idx="22128">
                  <c:v>170</c:v>
                </c:pt>
                <c:pt idx="22129">
                  <c:v>175</c:v>
                </c:pt>
                <c:pt idx="22130">
                  <c:v>260</c:v>
                </c:pt>
                <c:pt idx="22131">
                  <c:v>250</c:v>
                </c:pt>
                <c:pt idx="22132">
                  <c:v>250</c:v>
                </c:pt>
                <c:pt idx="22133">
                  <c:v>260</c:v>
                </c:pt>
                <c:pt idx="22134">
                  <c:v>250</c:v>
                </c:pt>
                <c:pt idx="22135">
                  <c:v>170</c:v>
                </c:pt>
                <c:pt idx="22136">
                  <c:v>170</c:v>
                </c:pt>
                <c:pt idx="22137">
                  <c:v>175</c:v>
                </c:pt>
                <c:pt idx="22138">
                  <c:v>175</c:v>
                </c:pt>
                <c:pt idx="22139">
                  <c:v>170</c:v>
                </c:pt>
                <c:pt idx="22140">
                  <c:v>170</c:v>
                </c:pt>
                <c:pt idx="22141">
                  <c:v>175</c:v>
                </c:pt>
                <c:pt idx="22142">
                  <c:v>175</c:v>
                </c:pt>
                <c:pt idx="22143">
                  <c:v>245</c:v>
                </c:pt>
                <c:pt idx="22144">
                  <c:v>245</c:v>
                </c:pt>
                <c:pt idx="22145">
                  <c:v>175</c:v>
                </c:pt>
                <c:pt idx="22146">
                  <c:v>170</c:v>
                </c:pt>
                <c:pt idx="22147">
                  <c:v>170</c:v>
                </c:pt>
                <c:pt idx="22148">
                  <c:v>175</c:v>
                </c:pt>
                <c:pt idx="22149">
                  <c:v>175</c:v>
                </c:pt>
                <c:pt idx="22150">
                  <c:v>175</c:v>
                </c:pt>
                <c:pt idx="22151">
                  <c:v>170</c:v>
                </c:pt>
                <c:pt idx="22152">
                  <c:v>170</c:v>
                </c:pt>
                <c:pt idx="22153">
                  <c:v>170</c:v>
                </c:pt>
                <c:pt idx="22154">
                  <c:v>175</c:v>
                </c:pt>
                <c:pt idx="22155">
                  <c:v>245</c:v>
                </c:pt>
                <c:pt idx="22156">
                  <c:v>175</c:v>
                </c:pt>
                <c:pt idx="22157">
                  <c:v>175</c:v>
                </c:pt>
                <c:pt idx="22158">
                  <c:v>175</c:v>
                </c:pt>
                <c:pt idx="22159">
                  <c:v>245</c:v>
                </c:pt>
                <c:pt idx="22160">
                  <c:v>175</c:v>
                </c:pt>
                <c:pt idx="22161">
                  <c:v>175</c:v>
                </c:pt>
                <c:pt idx="22162">
                  <c:v>175</c:v>
                </c:pt>
                <c:pt idx="22163">
                  <c:v>240</c:v>
                </c:pt>
                <c:pt idx="22164">
                  <c:v>175</c:v>
                </c:pt>
                <c:pt idx="22165">
                  <c:v>175</c:v>
                </c:pt>
                <c:pt idx="22166">
                  <c:v>175</c:v>
                </c:pt>
                <c:pt idx="22167">
                  <c:v>240</c:v>
                </c:pt>
                <c:pt idx="22168">
                  <c:v>175</c:v>
                </c:pt>
                <c:pt idx="22169">
                  <c:v>155</c:v>
                </c:pt>
                <c:pt idx="22170">
                  <c:v>155</c:v>
                </c:pt>
                <c:pt idx="22171">
                  <c:v>155</c:v>
                </c:pt>
                <c:pt idx="22172">
                  <c:v>155</c:v>
                </c:pt>
                <c:pt idx="22173">
                  <c:v>155</c:v>
                </c:pt>
                <c:pt idx="22174">
                  <c:v>155</c:v>
                </c:pt>
                <c:pt idx="22175">
                  <c:v>155</c:v>
                </c:pt>
                <c:pt idx="22176">
                  <c:v>155</c:v>
                </c:pt>
                <c:pt idx="22177">
                  <c:v>155</c:v>
                </c:pt>
                <c:pt idx="22178">
                  <c:v>155</c:v>
                </c:pt>
                <c:pt idx="22179">
                  <c:v>155</c:v>
                </c:pt>
                <c:pt idx="22180">
                  <c:v>155</c:v>
                </c:pt>
                <c:pt idx="22181">
                  <c:v>155</c:v>
                </c:pt>
                <c:pt idx="22182">
                  <c:v>155</c:v>
                </c:pt>
                <c:pt idx="22183">
                  <c:v>150</c:v>
                </c:pt>
                <c:pt idx="22184">
                  <c:v>150</c:v>
                </c:pt>
                <c:pt idx="22185">
                  <c:v>150</c:v>
                </c:pt>
                <c:pt idx="22186">
                  <c:v>150</c:v>
                </c:pt>
                <c:pt idx="22187">
                  <c:v>150</c:v>
                </c:pt>
                <c:pt idx="22188">
                  <c:v>150</c:v>
                </c:pt>
                <c:pt idx="22189">
                  <c:v>150</c:v>
                </c:pt>
                <c:pt idx="22190">
                  <c:v>150</c:v>
                </c:pt>
                <c:pt idx="22191">
                  <c:v>150</c:v>
                </c:pt>
                <c:pt idx="22192">
                  <c:v>150</c:v>
                </c:pt>
                <c:pt idx="22193">
                  <c:v>150</c:v>
                </c:pt>
                <c:pt idx="22194">
                  <c:v>150</c:v>
                </c:pt>
                <c:pt idx="22195">
                  <c:v>150</c:v>
                </c:pt>
                <c:pt idx="22196">
                  <c:v>150</c:v>
                </c:pt>
                <c:pt idx="22197">
                  <c:v>150</c:v>
                </c:pt>
                <c:pt idx="22198">
                  <c:v>150</c:v>
                </c:pt>
                <c:pt idx="22199">
                  <c:v>150</c:v>
                </c:pt>
                <c:pt idx="22200">
                  <c:v>150</c:v>
                </c:pt>
                <c:pt idx="22201">
                  <c:v>150</c:v>
                </c:pt>
                <c:pt idx="22202">
                  <c:v>150</c:v>
                </c:pt>
                <c:pt idx="22203">
                  <c:v>150</c:v>
                </c:pt>
                <c:pt idx="22204">
                  <c:v>150</c:v>
                </c:pt>
                <c:pt idx="22205">
                  <c:v>150</c:v>
                </c:pt>
                <c:pt idx="22206">
                  <c:v>150</c:v>
                </c:pt>
                <c:pt idx="22207">
                  <c:v>150</c:v>
                </c:pt>
                <c:pt idx="22208">
                  <c:v>150</c:v>
                </c:pt>
                <c:pt idx="22209">
                  <c:v>150</c:v>
                </c:pt>
                <c:pt idx="22210">
                  <c:v>150</c:v>
                </c:pt>
                <c:pt idx="22211">
                  <c:v>150</c:v>
                </c:pt>
                <c:pt idx="22212">
                  <c:v>150</c:v>
                </c:pt>
                <c:pt idx="22213" formatCode="0">
                  <c:v>192.875</c:v>
                </c:pt>
                <c:pt idx="22214" formatCode="0">
                  <c:v>192.875</c:v>
                </c:pt>
                <c:pt idx="22215" formatCode="0">
                  <c:v>192.875</c:v>
                </c:pt>
                <c:pt idx="22216" formatCode="0">
                  <c:v>192.875</c:v>
                </c:pt>
                <c:pt idx="22217" formatCode="0">
                  <c:v>192.875</c:v>
                </c:pt>
                <c:pt idx="22218" formatCode="0">
                  <c:v>192.875</c:v>
                </c:pt>
                <c:pt idx="22219" formatCode="0">
                  <c:v>192.875</c:v>
                </c:pt>
                <c:pt idx="22220" formatCode="0">
                  <c:v>192.875</c:v>
                </c:pt>
                <c:pt idx="22221" formatCode="0">
                  <c:v>192.875</c:v>
                </c:pt>
                <c:pt idx="22222" formatCode="0">
                  <c:v>192.875</c:v>
                </c:pt>
                <c:pt idx="22223" formatCode="0">
                  <c:v>192.875</c:v>
                </c:pt>
                <c:pt idx="22224" formatCode="0">
                  <c:v>192.875</c:v>
                </c:pt>
                <c:pt idx="22225" formatCode="0">
                  <c:v>192.875</c:v>
                </c:pt>
                <c:pt idx="22226" formatCode="0">
                  <c:v>192.875</c:v>
                </c:pt>
                <c:pt idx="22227" formatCode="0">
                  <c:v>192.875</c:v>
                </c:pt>
                <c:pt idx="22228" formatCode="0">
                  <c:v>192.875</c:v>
                </c:pt>
                <c:pt idx="22229" formatCode="0">
                  <c:v>192.875</c:v>
                </c:pt>
                <c:pt idx="22230" formatCode="0">
                  <c:v>192.875</c:v>
                </c:pt>
                <c:pt idx="22231" formatCode="0">
                  <c:v>192.875</c:v>
                </c:pt>
                <c:pt idx="22232" formatCode="0">
                  <c:v>192.875</c:v>
                </c:pt>
                <c:pt idx="22233" formatCode="0">
                  <c:v>192.875</c:v>
                </c:pt>
                <c:pt idx="22234" formatCode="0">
                  <c:v>192.875</c:v>
                </c:pt>
                <c:pt idx="22235" formatCode="0">
                  <c:v>192.875</c:v>
                </c:pt>
                <c:pt idx="22236" formatCode="0">
                  <c:v>192.875</c:v>
                </c:pt>
                <c:pt idx="22237" formatCode="0">
                  <c:v>192.875</c:v>
                </c:pt>
                <c:pt idx="22238" formatCode="0">
                  <c:v>192.875</c:v>
                </c:pt>
                <c:pt idx="22239" formatCode="0">
                  <c:v>192.875</c:v>
                </c:pt>
                <c:pt idx="22240" formatCode="0">
                  <c:v>192.875</c:v>
                </c:pt>
                <c:pt idx="22241">
                  <c:v>261</c:v>
                </c:pt>
                <c:pt idx="22242">
                  <c:v>261</c:v>
                </c:pt>
                <c:pt idx="22243">
                  <c:v>261</c:v>
                </c:pt>
                <c:pt idx="22244">
                  <c:v>152</c:v>
                </c:pt>
                <c:pt idx="22245">
                  <c:v>152</c:v>
                </c:pt>
                <c:pt idx="22246">
                  <c:v>152</c:v>
                </c:pt>
                <c:pt idx="22247">
                  <c:v>261</c:v>
                </c:pt>
                <c:pt idx="22248">
                  <c:v>152</c:v>
                </c:pt>
                <c:pt idx="22249">
                  <c:v>261</c:v>
                </c:pt>
                <c:pt idx="22250">
                  <c:v>261</c:v>
                </c:pt>
                <c:pt idx="22251">
                  <c:v>261</c:v>
                </c:pt>
                <c:pt idx="22252">
                  <c:v>261</c:v>
                </c:pt>
                <c:pt idx="22253">
                  <c:v>261</c:v>
                </c:pt>
                <c:pt idx="22254">
                  <c:v>261</c:v>
                </c:pt>
                <c:pt idx="22255">
                  <c:v>261</c:v>
                </c:pt>
                <c:pt idx="22256">
                  <c:v>261</c:v>
                </c:pt>
                <c:pt idx="22257">
                  <c:v>261</c:v>
                </c:pt>
                <c:pt idx="22258">
                  <c:v>261</c:v>
                </c:pt>
                <c:pt idx="22259">
                  <c:v>261</c:v>
                </c:pt>
                <c:pt idx="22260">
                  <c:v>261</c:v>
                </c:pt>
                <c:pt idx="22261">
                  <c:v>261</c:v>
                </c:pt>
                <c:pt idx="22262">
                  <c:v>261</c:v>
                </c:pt>
                <c:pt idx="22263">
                  <c:v>261</c:v>
                </c:pt>
                <c:pt idx="22264">
                  <c:v>261</c:v>
                </c:pt>
                <c:pt idx="22265">
                  <c:v>152</c:v>
                </c:pt>
                <c:pt idx="22266">
                  <c:v>152</c:v>
                </c:pt>
                <c:pt idx="22267">
                  <c:v>261</c:v>
                </c:pt>
                <c:pt idx="22268">
                  <c:v>152</c:v>
                </c:pt>
                <c:pt idx="22269">
                  <c:v>152</c:v>
                </c:pt>
                <c:pt idx="22270">
                  <c:v>261</c:v>
                </c:pt>
                <c:pt idx="22271">
                  <c:v>261</c:v>
                </c:pt>
                <c:pt idx="22272">
                  <c:v>261</c:v>
                </c:pt>
                <c:pt idx="22273">
                  <c:v>261</c:v>
                </c:pt>
                <c:pt idx="22274">
                  <c:v>261</c:v>
                </c:pt>
                <c:pt idx="22275">
                  <c:v>261</c:v>
                </c:pt>
                <c:pt idx="22276">
                  <c:v>261</c:v>
                </c:pt>
                <c:pt idx="22277">
                  <c:v>261</c:v>
                </c:pt>
                <c:pt idx="22278">
                  <c:v>261</c:v>
                </c:pt>
                <c:pt idx="22279">
                  <c:v>261</c:v>
                </c:pt>
                <c:pt idx="22280">
                  <c:v>261</c:v>
                </c:pt>
                <c:pt idx="22281">
                  <c:v>261</c:v>
                </c:pt>
                <c:pt idx="22282">
                  <c:v>261</c:v>
                </c:pt>
                <c:pt idx="22283">
                  <c:v>261</c:v>
                </c:pt>
                <c:pt idx="22284">
                  <c:v>261</c:v>
                </c:pt>
                <c:pt idx="22285">
                  <c:v>261</c:v>
                </c:pt>
                <c:pt idx="22286">
                  <c:v>261</c:v>
                </c:pt>
                <c:pt idx="22287">
                  <c:v>261</c:v>
                </c:pt>
                <c:pt idx="22288">
                  <c:v>261</c:v>
                </c:pt>
                <c:pt idx="22289">
                  <c:v>261</c:v>
                </c:pt>
                <c:pt idx="22290">
                  <c:v>261</c:v>
                </c:pt>
                <c:pt idx="22291">
                  <c:v>261</c:v>
                </c:pt>
                <c:pt idx="22292">
                  <c:v>261</c:v>
                </c:pt>
                <c:pt idx="22293">
                  <c:v>261</c:v>
                </c:pt>
                <c:pt idx="22294">
                  <c:v>261</c:v>
                </c:pt>
                <c:pt idx="22295">
                  <c:v>261</c:v>
                </c:pt>
                <c:pt idx="22296">
                  <c:v>261</c:v>
                </c:pt>
                <c:pt idx="22297">
                  <c:v>152</c:v>
                </c:pt>
                <c:pt idx="22298">
                  <c:v>152</c:v>
                </c:pt>
                <c:pt idx="22299">
                  <c:v>152</c:v>
                </c:pt>
                <c:pt idx="22300">
                  <c:v>152</c:v>
                </c:pt>
                <c:pt idx="22301">
                  <c:v>261</c:v>
                </c:pt>
                <c:pt idx="22302">
                  <c:v>261</c:v>
                </c:pt>
                <c:pt idx="22303">
                  <c:v>261</c:v>
                </c:pt>
                <c:pt idx="22304">
                  <c:v>261</c:v>
                </c:pt>
                <c:pt idx="22305">
                  <c:v>261</c:v>
                </c:pt>
                <c:pt idx="22306">
                  <c:v>261</c:v>
                </c:pt>
                <c:pt idx="22307">
                  <c:v>261</c:v>
                </c:pt>
                <c:pt idx="22308">
                  <c:v>261</c:v>
                </c:pt>
                <c:pt idx="22309">
                  <c:v>261</c:v>
                </c:pt>
                <c:pt idx="22310">
                  <c:v>261</c:v>
                </c:pt>
                <c:pt idx="22311">
                  <c:v>261</c:v>
                </c:pt>
                <c:pt idx="22312">
                  <c:v>261</c:v>
                </c:pt>
                <c:pt idx="22313">
                  <c:v>261</c:v>
                </c:pt>
                <c:pt idx="22314">
                  <c:v>261</c:v>
                </c:pt>
                <c:pt idx="22315">
                  <c:v>261</c:v>
                </c:pt>
                <c:pt idx="22316">
                  <c:v>261</c:v>
                </c:pt>
                <c:pt idx="22317">
                  <c:v>261</c:v>
                </c:pt>
                <c:pt idx="22318">
                  <c:v>261</c:v>
                </c:pt>
                <c:pt idx="22319">
                  <c:v>261</c:v>
                </c:pt>
                <c:pt idx="22320">
                  <c:v>261</c:v>
                </c:pt>
                <c:pt idx="22321">
                  <c:v>261</c:v>
                </c:pt>
                <c:pt idx="22322">
                  <c:v>261</c:v>
                </c:pt>
                <c:pt idx="22323">
                  <c:v>152</c:v>
                </c:pt>
                <c:pt idx="22324">
                  <c:v>152</c:v>
                </c:pt>
                <c:pt idx="22325">
                  <c:v>152</c:v>
                </c:pt>
                <c:pt idx="22326">
                  <c:v>152</c:v>
                </c:pt>
                <c:pt idx="22327">
                  <c:v>261</c:v>
                </c:pt>
                <c:pt idx="22328">
                  <c:v>261</c:v>
                </c:pt>
                <c:pt idx="22329">
                  <c:v>261</c:v>
                </c:pt>
                <c:pt idx="22330">
                  <c:v>261</c:v>
                </c:pt>
                <c:pt idx="22331">
                  <c:v>261</c:v>
                </c:pt>
                <c:pt idx="22332">
                  <c:v>261</c:v>
                </c:pt>
                <c:pt idx="22333">
                  <c:v>261</c:v>
                </c:pt>
                <c:pt idx="22334">
                  <c:v>261</c:v>
                </c:pt>
                <c:pt idx="22335">
                  <c:v>261</c:v>
                </c:pt>
                <c:pt idx="22336">
                  <c:v>261</c:v>
                </c:pt>
                <c:pt idx="22337">
                  <c:v>261</c:v>
                </c:pt>
                <c:pt idx="22338">
                  <c:v>261</c:v>
                </c:pt>
                <c:pt idx="22339">
                  <c:v>261</c:v>
                </c:pt>
                <c:pt idx="22340">
                  <c:v>261</c:v>
                </c:pt>
                <c:pt idx="22341">
                  <c:v>261</c:v>
                </c:pt>
                <c:pt idx="22342">
                  <c:v>261</c:v>
                </c:pt>
                <c:pt idx="22343">
                  <c:v>261</c:v>
                </c:pt>
                <c:pt idx="22344">
                  <c:v>261</c:v>
                </c:pt>
                <c:pt idx="22345">
                  <c:v>261</c:v>
                </c:pt>
                <c:pt idx="22346">
                  <c:v>261</c:v>
                </c:pt>
                <c:pt idx="22347">
                  <c:v>261</c:v>
                </c:pt>
                <c:pt idx="22348">
                  <c:v>261</c:v>
                </c:pt>
                <c:pt idx="22349">
                  <c:v>261</c:v>
                </c:pt>
                <c:pt idx="22350">
                  <c:v>261</c:v>
                </c:pt>
                <c:pt idx="22351">
                  <c:v>152</c:v>
                </c:pt>
                <c:pt idx="22352">
                  <c:v>152</c:v>
                </c:pt>
                <c:pt idx="22353">
                  <c:v>152</c:v>
                </c:pt>
                <c:pt idx="22354">
                  <c:v>152</c:v>
                </c:pt>
                <c:pt idx="22355">
                  <c:v>261</c:v>
                </c:pt>
                <c:pt idx="22356">
                  <c:v>261</c:v>
                </c:pt>
                <c:pt idx="22357">
                  <c:v>261</c:v>
                </c:pt>
                <c:pt idx="22358">
                  <c:v>261</c:v>
                </c:pt>
                <c:pt idx="22359">
                  <c:v>261</c:v>
                </c:pt>
                <c:pt idx="22360">
                  <c:v>261</c:v>
                </c:pt>
                <c:pt idx="22361">
                  <c:v>261</c:v>
                </c:pt>
                <c:pt idx="22362">
                  <c:v>261</c:v>
                </c:pt>
                <c:pt idx="22363">
                  <c:v>261</c:v>
                </c:pt>
                <c:pt idx="22364">
                  <c:v>261</c:v>
                </c:pt>
                <c:pt idx="22365">
                  <c:v>261</c:v>
                </c:pt>
                <c:pt idx="22366">
                  <c:v>261</c:v>
                </c:pt>
                <c:pt idx="22367">
                  <c:v>261</c:v>
                </c:pt>
                <c:pt idx="22368">
                  <c:v>261</c:v>
                </c:pt>
                <c:pt idx="22369">
                  <c:v>261</c:v>
                </c:pt>
                <c:pt idx="22370">
                  <c:v>261</c:v>
                </c:pt>
                <c:pt idx="22371">
                  <c:v>261</c:v>
                </c:pt>
                <c:pt idx="22372">
                  <c:v>261</c:v>
                </c:pt>
                <c:pt idx="22373">
                  <c:v>261</c:v>
                </c:pt>
                <c:pt idx="22374">
                  <c:v>261</c:v>
                </c:pt>
                <c:pt idx="22375">
                  <c:v>261</c:v>
                </c:pt>
                <c:pt idx="22376">
                  <c:v>261</c:v>
                </c:pt>
                <c:pt idx="22377">
                  <c:v>261</c:v>
                </c:pt>
                <c:pt idx="22378">
                  <c:v>261</c:v>
                </c:pt>
                <c:pt idx="22379">
                  <c:v>152</c:v>
                </c:pt>
                <c:pt idx="22380">
                  <c:v>152</c:v>
                </c:pt>
                <c:pt idx="22381">
                  <c:v>152</c:v>
                </c:pt>
                <c:pt idx="22382">
                  <c:v>152</c:v>
                </c:pt>
                <c:pt idx="22383">
                  <c:v>261</c:v>
                </c:pt>
                <c:pt idx="22384">
                  <c:v>261</c:v>
                </c:pt>
                <c:pt idx="22385">
                  <c:v>261</c:v>
                </c:pt>
                <c:pt idx="22386">
                  <c:v>261</c:v>
                </c:pt>
                <c:pt idx="22387">
                  <c:v>261</c:v>
                </c:pt>
                <c:pt idx="22388">
                  <c:v>261</c:v>
                </c:pt>
                <c:pt idx="22389">
                  <c:v>261</c:v>
                </c:pt>
                <c:pt idx="22390">
                  <c:v>261</c:v>
                </c:pt>
                <c:pt idx="22391">
                  <c:v>261</c:v>
                </c:pt>
                <c:pt idx="22392">
                  <c:v>261</c:v>
                </c:pt>
                <c:pt idx="22393">
                  <c:v>261</c:v>
                </c:pt>
                <c:pt idx="22394">
                  <c:v>261</c:v>
                </c:pt>
                <c:pt idx="22395">
                  <c:v>261</c:v>
                </c:pt>
                <c:pt idx="22396">
                  <c:v>261</c:v>
                </c:pt>
                <c:pt idx="22397">
                  <c:v>261</c:v>
                </c:pt>
                <c:pt idx="22398">
                  <c:v>261</c:v>
                </c:pt>
                <c:pt idx="22399">
                  <c:v>261</c:v>
                </c:pt>
                <c:pt idx="22400">
                  <c:v>261</c:v>
                </c:pt>
                <c:pt idx="22401">
                  <c:v>261</c:v>
                </c:pt>
                <c:pt idx="22402">
                  <c:v>261</c:v>
                </c:pt>
                <c:pt idx="22403">
                  <c:v>261</c:v>
                </c:pt>
                <c:pt idx="22404">
                  <c:v>261</c:v>
                </c:pt>
                <c:pt idx="22405">
                  <c:v>261</c:v>
                </c:pt>
                <c:pt idx="22406">
                  <c:v>152</c:v>
                </c:pt>
                <c:pt idx="22407">
                  <c:v>152</c:v>
                </c:pt>
                <c:pt idx="22408">
                  <c:v>152</c:v>
                </c:pt>
                <c:pt idx="22409">
                  <c:v>152</c:v>
                </c:pt>
                <c:pt idx="22410">
                  <c:v>261</c:v>
                </c:pt>
                <c:pt idx="22411">
                  <c:v>261</c:v>
                </c:pt>
                <c:pt idx="22412">
                  <c:v>261</c:v>
                </c:pt>
                <c:pt idx="22413">
                  <c:v>261</c:v>
                </c:pt>
                <c:pt idx="22414">
                  <c:v>261</c:v>
                </c:pt>
                <c:pt idx="22415">
                  <c:v>261</c:v>
                </c:pt>
                <c:pt idx="22416">
                  <c:v>261</c:v>
                </c:pt>
                <c:pt idx="22417">
                  <c:v>261</c:v>
                </c:pt>
                <c:pt idx="22418">
                  <c:v>261</c:v>
                </c:pt>
                <c:pt idx="22419">
                  <c:v>261</c:v>
                </c:pt>
                <c:pt idx="22420">
                  <c:v>261</c:v>
                </c:pt>
                <c:pt idx="22421">
                  <c:v>261</c:v>
                </c:pt>
                <c:pt idx="22422">
                  <c:v>261</c:v>
                </c:pt>
                <c:pt idx="22423">
                  <c:v>261</c:v>
                </c:pt>
                <c:pt idx="22424">
                  <c:v>261</c:v>
                </c:pt>
                <c:pt idx="22425">
                  <c:v>261</c:v>
                </c:pt>
                <c:pt idx="22426">
                  <c:v>261</c:v>
                </c:pt>
                <c:pt idx="22427">
                  <c:v>261</c:v>
                </c:pt>
                <c:pt idx="22428">
                  <c:v>261</c:v>
                </c:pt>
                <c:pt idx="22429">
                  <c:v>261</c:v>
                </c:pt>
                <c:pt idx="22430">
                  <c:v>261</c:v>
                </c:pt>
                <c:pt idx="22431">
                  <c:v>261</c:v>
                </c:pt>
                <c:pt idx="22432">
                  <c:v>261</c:v>
                </c:pt>
                <c:pt idx="22433">
                  <c:v>152</c:v>
                </c:pt>
                <c:pt idx="22434">
                  <c:v>152</c:v>
                </c:pt>
                <c:pt idx="22435">
                  <c:v>152</c:v>
                </c:pt>
                <c:pt idx="22436">
                  <c:v>152</c:v>
                </c:pt>
                <c:pt idx="22437">
                  <c:v>261</c:v>
                </c:pt>
                <c:pt idx="22438">
                  <c:v>261</c:v>
                </c:pt>
                <c:pt idx="22439">
                  <c:v>261</c:v>
                </c:pt>
                <c:pt idx="22440">
                  <c:v>261</c:v>
                </c:pt>
                <c:pt idx="22441">
                  <c:v>261</c:v>
                </c:pt>
                <c:pt idx="22442">
                  <c:v>261</c:v>
                </c:pt>
                <c:pt idx="22443">
                  <c:v>261</c:v>
                </c:pt>
                <c:pt idx="22444">
                  <c:v>261</c:v>
                </c:pt>
                <c:pt idx="22445">
                  <c:v>261</c:v>
                </c:pt>
                <c:pt idx="22446">
                  <c:v>261</c:v>
                </c:pt>
                <c:pt idx="22447">
                  <c:v>261</c:v>
                </c:pt>
                <c:pt idx="22448">
                  <c:v>261</c:v>
                </c:pt>
                <c:pt idx="22449">
                  <c:v>261</c:v>
                </c:pt>
                <c:pt idx="22450">
                  <c:v>261</c:v>
                </c:pt>
                <c:pt idx="22451">
                  <c:v>261</c:v>
                </c:pt>
                <c:pt idx="22452">
                  <c:v>261</c:v>
                </c:pt>
                <c:pt idx="22453">
                  <c:v>261</c:v>
                </c:pt>
                <c:pt idx="22454">
                  <c:v>261</c:v>
                </c:pt>
                <c:pt idx="22455">
                  <c:v>261</c:v>
                </c:pt>
                <c:pt idx="22456">
                  <c:v>261</c:v>
                </c:pt>
                <c:pt idx="22457">
                  <c:v>261</c:v>
                </c:pt>
                <c:pt idx="22458">
                  <c:v>261</c:v>
                </c:pt>
                <c:pt idx="22459">
                  <c:v>261</c:v>
                </c:pt>
                <c:pt idx="22460">
                  <c:v>261</c:v>
                </c:pt>
                <c:pt idx="22461">
                  <c:v>152</c:v>
                </c:pt>
                <c:pt idx="22462">
                  <c:v>152</c:v>
                </c:pt>
                <c:pt idx="22463">
                  <c:v>152</c:v>
                </c:pt>
                <c:pt idx="22464">
                  <c:v>152</c:v>
                </c:pt>
                <c:pt idx="22465">
                  <c:v>261</c:v>
                </c:pt>
                <c:pt idx="22466">
                  <c:v>261</c:v>
                </c:pt>
                <c:pt idx="22467">
                  <c:v>261</c:v>
                </c:pt>
                <c:pt idx="22468">
                  <c:v>261</c:v>
                </c:pt>
                <c:pt idx="22469">
                  <c:v>261</c:v>
                </c:pt>
                <c:pt idx="22470">
                  <c:v>261</c:v>
                </c:pt>
                <c:pt idx="22471">
                  <c:v>261</c:v>
                </c:pt>
                <c:pt idx="22472">
                  <c:v>261</c:v>
                </c:pt>
                <c:pt idx="22473">
                  <c:v>261</c:v>
                </c:pt>
                <c:pt idx="22474">
                  <c:v>261</c:v>
                </c:pt>
                <c:pt idx="22475">
                  <c:v>261</c:v>
                </c:pt>
                <c:pt idx="22476">
                  <c:v>261</c:v>
                </c:pt>
                <c:pt idx="22477">
                  <c:v>261</c:v>
                </c:pt>
                <c:pt idx="22478">
                  <c:v>261</c:v>
                </c:pt>
                <c:pt idx="22479">
                  <c:v>261</c:v>
                </c:pt>
                <c:pt idx="22480">
                  <c:v>261</c:v>
                </c:pt>
                <c:pt idx="22481">
                  <c:v>261</c:v>
                </c:pt>
                <c:pt idx="22482">
                  <c:v>261</c:v>
                </c:pt>
                <c:pt idx="22483">
                  <c:v>261</c:v>
                </c:pt>
                <c:pt idx="22484">
                  <c:v>261</c:v>
                </c:pt>
                <c:pt idx="22485">
                  <c:v>261</c:v>
                </c:pt>
                <c:pt idx="22486">
                  <c:v>261</c:v>
                </c:pt>
                <c:pt idx="22487">
                  <c:v>261</c:v>
                </c:pt>
                <c:pt idx="22488">
                  <c:v>152</c:v>
                </c:pt>
                <c:pt idx="22489">
                  <c:v>152</c:v>
                </c:pt>
                <c:pt idx="22490">
                  <c:v>152</c:v>
                </c:pt>
                <c:pt idx="22491">
                  <c:v>152</c:v>
                </c:pt>
                <c:pt idx="22492">
                  <c:v>261</c:v>
                </c:pt>
                <c:pt idx="22493">
                  <c:v>261</c:v>
                </c:pt>
                <c:pt idx="22494">
                  <c:v>261</c:v>
                </c:pt>
                <c:pt idx="22495">
                  <c:v>261</c:v>
                </c:pt>
                <c:pt idx="22496">
                  <c:v>261</c:v>
                </c:pt>
                <c:pt idx="22497">
                  <c:v>261</c:v>
                </c:pt>
                <c:pt idx="22498">
                  <c:v>261</c:v>
                </c:pt>
                <c:pt idx="22499">
                  <c:v>261</c:v>
                </c:pt>
                <c:pt idx="22500">
                  <c:v>261</c:v>
                </c:pt>
                <c:pt idx="22501">
                  <c:v>261</c:v>
                </c:pt>
                <c:pt idx="22502">
                  <c:v>261</c:v>
                </c:pt>
                <c:pt idx="22503">
                  <c:v>261</c:v>
                </c:pt>
                <c:pt idx="22504">
                  <c:v>261</c:v>
                </c:pt>
                <c:pt idx="22505">
                  <c:v>261</c:v>
                </c:pt>
                <c:pt idx="22506">
                  <c:v>261</c:v>
                </c:pt>
                <c:pt idx="22507">
                  <c:v>261</c:v>
                </c:pt>
                <c:pt idx="22508">
                  <c:v>261</c:v>
                </c:pt>
                <c:pt idx="22509">
                  <c:v>261</c:v>
                </c:pt>
                <c:pt idx="22510">
                  <c:v>261</c:v>
                </c:pt>
                <c:pt idx="22511">
                  <c:v>261</c:v>
                </c:pt>
                <c:pt idx="22512">
                  <c:v>261</c:v>
                </c:pt>
                <c:pt idx="22513">
                  <c:v>261</c:v>
                </c:pt>
                <c:pt idx="22514">
                  <c:v>261</c:v>
                </c:pt>
                <c:pt idx="22515">
                  <c:v>154</c:v>
                </c:pt>
                <c:pt idx="22516">
                  <c:v>154</c:v>
                </c:pt>
                <c:pt idx="22517">
                  <c:v>154</c:v>
                </c:pt>
                <c:pt idx="22518">
                  <c:v>261</c:v>
                </c:pt>
                <c:pt idx="22519">
                  <c:v>261</c:v>
                </c:pt>
                <c:pt idx="22520">
                  <c:v>261</c:v>
                </c:pt>
                <c:pt idx="22521">
                  <c:v>261</c:v>
                </c:pt>
                <c:pt idx="22522">
                  <c:v>261</c:v>
                </c:pt>
                <c:pt idx="22523">
                  <c:v>261</c:v>
                </c:pt>
                <c:pt idx="22524">
                  <c:v>261</c:v>
                </c:pt>
                <c:pt idx="22525">
                  <c:v>261</c:v>
                </c:pt>
                <c:pt idx="22526">
                  <c:v>261</c:v>
                </c:pt>
                <c:pt idx="22527">
                  <c:v>261</c:v>
                </c:pt>
                <c:pt idx="22528">
                  <c:v>261</c:v>
                </c:pt>
                <c:pt idx="22529">
                  <c:v>261</c:v>
                </c:pt>
                <c:pt idx="22530">
                  <c:v>261</c:v>
                </c:pt>
                <c:pt idx="22531">
                  <c:v>261</c:v>
                </c:pt>
                <c:pt idx="22532">
                  <c:v>261</c:v>
                </c:pt>
                <c:pt idx="22533">
                  <c:v>261</c:v>
                </c:pt>
                <c:pt idx="22534">
                  <c:v>261</c:v>
                </c:pt>
                <c:pt idx="22535">
                  <c:v>261</c:v>
                </c:pt>
                <c:pt idx="22536">
                  <c:v>261</c:v>
                </c:pt>
                <c:pt idx="22537">
                  <c:v>152</c:v>
                </c:pt>
                <c:pt idx="22538">
                  <c:v>261</c:v>
                </c:pt>
                <c:pt idx="22539">
                  <c:v>152</c:v>
                </c:pt>
                <c:pt idx="22540">
                  <c:v>261</c:v>
                </c:pt>
                <c:pt idx="22541">
                  <c:v>261</c:v>
                </c:pt>
                <c:pt idx="22542">
                  <c:v>261</c:v>
                </c:pt>
                <c:pt idx="22543">
                  <c:v>261</c:v>
                </c:pt>
                <c:pt idx="22544">
                  <c:v>261</c:v>
                </c:pt>
                <c:pt idx="22545">
                  <c:v>261</c:v>
                </c:pt>
                <c:pt idx="22546">
                  <c:v>261</c:v>
                </c:pt>
                <c:pt idx="22547">
                  <c:v>261</c:v>
                </c:pt>
                <c:pt idx="22548">
                  <c:v>261</c:v>
                </c:pt>
                <c:pt idx="22549">
                  <c:v>265</c:v>
                </c:pt>
                <c:pt idx="22550">
                  <c:v>265</c:v>
                </c:pt>
                <c:pt idx="22551">
                  <c:v>265</c:v>
                </c:pt>
                <c:pt idx="22552">
                  <c:v>265</c:v>
                </c:pt>
                <c:pt idx="22553">
                  <c:v>265</c:v>
                </c:pt>
                <c:pt idx="22554">
                  <c:v>265</c:v>
                </c:pt>
                <c:pt idx="22555">
                  <c:v>265</c:v>
                </c:pt>
                <c:pt idx="22556">
                  <c:v>265</c:v>
                </c:pt>
                <c:pt idx="22557">
                  <c:v>265</c:v>
                </c:pt>
                <c:pt idx="22558">
                  <c:v>265</c:v>
                </c:pt>
                <c:pt idx="22559">
                  <c:v>154</c:v>
                </c:pt>
                <c:pt idx="22560">
                  <c:v>154</c:v>
                </c:pt>
                <c:pt idx="22561">
                  <c:v>265</c:v>
                </c:pt>
                <c:pt idx="22562">
                  <c:v>265</c:v>
                </c:pt>
                <c:pt idx="22563">
                  <c:v>265</c:v>
                </c:pt>
                <c:pt idx="22564">
                  <c:v>265</c:v>
                </c:pt>
                <c:pt idx="22565">
                  <c:v>265</c:v>
                </c:pt>
                <c:pt idx="22566">
                  <c:v>265</c:v>
                </c:pt>
                <c:pt idx="22567">
                  <c:v>265</c:v>
                </c:pt>
                <c:pt idx="22568">
                  <c:v>170</c:v>
                </c:pt>
                <c:pt idx="22569">
                  <c:v>176</c:v>
                </c:pt>
                <c:pt idx="22570">
                  <c:v>170</c:v>
                </c:pt>
                <c:pt idx="22571">
                  <c:v>176</c:v>
                </c:pt>
                <c:pt idx="22572">
                  <c:v>170</c:v>
                </c:pt>
                <c:pt idx="22573">
                  <c:v>170</c:v>
                </c:pt>
                <c:pt idx="22574">
                  <c:v>176</c:v>
                </c:pt>
                <c:pt idx="22575">
                  <c:v>170</c:v>
                </c:pt>
                <c:pt idx="22576">
                  <c:v>176</c:v>
                </c:pt>
                <c:pt idx="22577">
                  <c:v>170</c:v>
                </c:pt>
                <c:pt idx="22578">
                  <c:v>170</c:v>
                </c:pt>
                <c:pt idx="22579">
                  <c:v>176</c:v>
                </c:pt>
                <c:pt idx="22580">
                  <c:v>170</c:v>
                </c:pt>
                <c:pt idx="22581">
                  <c:v>176</c:v>
                </c:pt>
                <c:pt idx="22582">
                  <c:v>170</c:v>
                </c:pt>
                <c:pt idx="22583">
                  <c:v>170</c:v>
                </c:pt>
                <c:pt idx="22584">
                  <c:v>176</c:v>
                </c:pt>
                <c:pt idx="22585">
                  <c:v>170</c:v>
                </c:pt>
                <c:pt idx="22586">
                  <c:v>176</c:v>
                </c:pt>
                <c:pt idx="22587">
                  <c:v>170</c:v>
                </c:pt>
                <c:pt idx="22588">
                  <c:v>170</c:v>
                </c:pt>
                <c:pt idx="22589">
                  <c:v>147</c:v>
                </c:pt>
                <c:pt idx="22590">
                  <c:v>170</c:v>
                </c:pt>
                <c:pt idx="22591">
                  <c:v>147</c:v>
                </c:pt>
                <c:pt idx="22592">
                  <c:v>170</c:v>
                </c:pt>
                <c:pt idx="22593">
                  <c:v>170</c:v>
                </c:pt>
                <c:pt idx="22594">
                  <c:v>147</c:v>
                </c:pt>
                <c:pt idx="22595">
                  <c:v>170</c:v>
                </c:pt>
                <c:pt idx="22596">
                  <c:v>147</c:v>
                </c:pt>
                <c:pt idx="22597">
                  <c:v>170</c:v>
                </c:pt>
                <c:pt idx="22598">
                  <c:v>170</c:v>
                </c:pt>
                <c:pt idx="22599">
                  <c:v>170</c:v>
                </c:pt>
                <c:pt idx="22600">
                  <c:v>170</c:v>
                </c:pt>
                <c:pt idx="22601">
                  <c:v>170</c:v>
                </c:pt>
                <c:pt idx="22602">
                  <c:v>170</c:v>
                </c:pt>
                <c:pt idx="22603">
                  <c:v>170</c:v>
                </c:pt>
                <c:pt idx="22604">
                  <c:v>170</c:v>
                </c:pt>
                <c:pt idx="22605">
                  <c:v>170</c:v>
                </c:pt>
                <c:pt idx="22606">
                  <c:v>170</c:v>
                </c:pt>
                <c:pt idx="22607">
                  <c:v>170</c:v>
                </c:pt>
                <c:pt idx="22608">
                  <c:v>170</c:v>
                </c:pt>
                <c:pt idx="22609">
                  <c:v>170</c:v>
                </c:pt>
                <c:pt idx="22610">
                  <c:v>170</c:v>
                </c:pt>
                <c:pt idx="22611">
                  <c:v>170</c:v>
                </c:pt>
                <c:pt idx="22612">
                  <c:v>170</c:v>
                </c:pt>
                <c:pt idx="22613">
                  <c:v>170</c:v>
                </c:pt>
                <c:pt idx="22614">
                  <c:v>170</c:v>
                </c:pt>
                <c:pt idx="22615">
                  <c:v>170</c:v>
                </c:pt>
                <c:pt idx="22616">
                  <c:v>170</c:v>
                </c:pt>
                <c:pt idx="22617">
                  <c:v>170</c:v>
                </c:pt>
                <c:pt idx="22618">
                  <c:v>170</c:v>
                </c:pt>
                <c:pt idx="22619">
                  <c:v>170</c:v>
                </c:pt>
                <c:pt idx="22620">
                  <c:v>170</c:v>
                </c:pt>
                <c:pt idx="22621">
                  <c:v>170</c:v>
                </c:pt>
                <c:pt idx="22622">
                  <c:v>170</c:v>
                </c:pt>
                <c:pt idx="22623">
                  <c:v>170</c:v>
                </c:pt>
                <c:pt idx="22624">
                  <c:v>170</c:v>
                </c:pt>
                <c:pt idx="22625">
                  <c:v>170</c:v>
                </c:pt>
                <c:pt idx="22626">
                  <c:v>170</c:v>
                </c:pt>
                <c:pt idx="22627">
                  <c:v>170</c:v>
                </c:pt>
                <c:pt idx="22628">
                  <c:v>170</c:v>
                </c:pt>
                <c:pt idx="22629">
                  <c:v>170</c:v>
                </c:pt>
                <c:pt idx="22630">
                  <c:v>170</c:v>
                </c:pt>
                <c:pt idx="22631">
                  <c:v>170</c:v>
                </c:pt>
                <c:pt idx="22632">
                  <c:v>170</c:v>
                </c:pt>
                <c:pt idx="22633">
                  <c:v>170</c:v>
                </c:pt>
                <c:pt idx="22634">
                  <c:v>170</c:v>
                </c:pt>
                <c:pt idx="22635">
                  <c:v>170</c:v>
                </c:pt>
                <c:pt idx="22636">
                  <c:v>170</c:v>
                </c:pt>
                <c:pt idx="22637">
                  <c:v>170</c:v>
                </c:pt>
                <c:pt idx="22638">
                  <c:v>170</c:v>
                </c:pt>
                <c:pt idx="22639">
                  <c:v>167</c:v>
                </c:pt>
                <c:pt idx="22640">
                  <c:v>167</c:v>
                </c:pt>
                <c:pt idx="22641">
                  <c:v>170</c:v>
                </c:pt>
                <c:pt idx="22642">
                  <c:v>170</c:v>
                </c:pt>
                <c:pt idx="22643">
                  <c:v>167</c:v>
                </c:pt>
                <c:pt idx="22644">
                  <c:v>167</c:v>
                </c:pt>
                <c:pt idx="22645">
                  <c:v>170</c:v>
                </c:pt>
                <c:pt idx="22646">
                  <c:v>390</c:v>
                </c:pt>
                <c:pt idx="22647">
                  <c:v>390</c:v>
                </c:pt>
                <c:pt idx="22648">
                  <c:v>390</c:v>
                </c:pt>
                <c:pt idx="22649">
                  <c:v>390</c:v>
                </c:pt>
                <c:pt idx="22650">
                  <c:v>390</c:v>
                </c:pt>
                <c:pt idx="22651">
                  <c:v>390</c:v>
                </c:pt>
                <c:pt idx="22652">
                  <c:v>390</c:v>
                </c:pt>
                <c:pt idx="22653">
                  <c:v>390</c:v>
                </c:pt>
                <c:pt idx="22654">
                  <c:v>390</c:v>
                </c:pt>
                <c:pt idx="22655">
                  <c:v>390</c:v>
                </c:pt>
                <c:pt idx="22656">
                  <c:v>390</c:v>
                </c:pt>
                <c:pt idx="22657">
                  <c:v>390</c:v>
                </c:pt>
                <c:pt idx="22658">
                  <c:v>317</c:v>
                </c:pt>
                <c:pt idx="22659">
                  <c:v>317</c:v>
                </c:pt>
                <c:pt idx="22660">
                  <c:v>317</c:v>
                </c:pt>
                <c:pt idx="22661">
                  <c:v>317</c:v>
                </c:pt>
                <c:pt idx="22662">
                  <c:v>317</c:v>
                </c:pt>
                <c:pt idx="22663">
                  <c:v>317</c:v>
                </c:pt>
                <c:pt idx="22664">
                  <c:v>317</c:v>
                </c:pt>
                <c:pt idx="22665">
                  <c:v>317</c:v>
                </c:pt>
                <c:pt idx="22666">
                  <c:v>317</c:v>
                </c:pt>
                <c:pt idx="22667">
                  <c:v>317</c:v>
                </c:pt>
                <c:pt idx="22668">
                  <c:v>317</c:v>
                </c:pt>
                <c:pt idx="22669">
                  <c:v>317</c:v>
                </c:pt>
                <c:pt idx="22670">
                  <c:v>317</c:v>
                </c:pt>
                <c:pt idx="22671">
                  <c:v>317</c:v>
                </c:pt>
                <c:pt idx="22672">
                  <c:v>317</c:v>
                </c:pt>
                <c:pt idx="22673">
                  <c:v>317</c:v>
                </c:pt>
                <c:pt idx="22674">
                  <c:v>317</c:v>
                </c:pt>
                <c:pt idx="22675">
                  <c:v>317</c:v>
                </c:pt>
                <c:pt idx="22676">
                  <c:v>317</c:v>
                </c:pt>
                <c:pt idx="22677">
                  <c:v>317</c:v>
                </c:pt>
                <c:pt idx="22678">
                  <c:v>317</c:v>
                </c:pt>
                <c:pt idx="22679">
                  <c:v>317</c:v>
                </c:pt>
                <c:pt idx="22680">
                  <c:v>317</c:v>
                </c:pt>
                <c:pt idx="22681">
                  <c:v>317</c:v>
                </c:pt>
                <c:pt idx="22682">
                  <c:v>317</c:v>
                </c:pt>
                <c:pt idx="22683">
                  <c:v>317</c:v>
                </c:pt>
                <c:pt idx="22684">
                  <c:v>317</c:v>
                </c:pt>
                <c:pt idx="22685">
                  <c:v>317</c:v>
                </c:pt>
                <c:pt idx="22686">
                  <c:v>317</c:v>
                </c:pt>
                <c:pt idx="22687">
                  <c:v>317</c:v>
                </c:pt>
                <c:pt idx="22688">
                  <c:v>317</c:v>
                </c:pt>
                <c:pt idx="22689">
                  <c:v>317</c:v>
                </c:pt>
                <c:pt idx="22690">
                  <c:v>317</c:v>
                </c:pt>
                <c:pt idx="22691">
                  <c:v>317</c:v>
                </c:pt>
                <c:pt idx="22692">
                  <c:v>317</c:v>
                </c:pt>
                <c:pt idx="22693">
                  <c:v>317</c:v>
                </c:pt>
                <c:pt idx="22694">
                  <c:v>317</c:v>
                </c:pt>
                <c:pt idx="22695">
                  <c:v>317</c:v>
                </c:pt>
                <c:pt idx="22696">
                  <c:v>317</c:v>
                </c:pt>
                <c:pt idx="22697">
                  <c:v>317</c:v>
                </c:pt>
                <c:pt idx="22698">
                  <c:v>317</c:v>
                </c:pt>
                <c:pt idx="22699">
                  <c:v>317</c:v>
                </c:pt>
                <c:pt idx="22700">
                  <c:v>317</c:v>
                </c:pt>
                <c:pt idx="22701">
                  <c:v>317</c:v>
                </c:pt>
                <c:pt idx="22702">
                  <c:v>317</c:v>
                </c:pt>
                <c:pt idx="22703">
                  <c:v>317</c:v>
                </c:pt>
                <c:pt idx="22704">
                  <c:v>317</c:v>
                </c:pt>
                <c:pt idx="22705">
                  <c:v>317</c:v>
                </c:pt>
                <c:pt idx="22706">
                  <c:v>317</c:v>
                </c:pt>
                <c:pt idx="22707">
                  <c:v>317</c:v>
                </c:pt>
                <c:pt idx="22708">
                  <c:v>317</c:v>
                </c:pt>
                <c:pt idx="22709">
                  <c:v>317</c:v>
                </c:pt>
                <c:pt idx="22710">
                  <c:v>317</c:v>
                </c:pt>
                <c:pt idx="22711">
                  <c:v>317</c:v>
                </c:pt>
                <c:pt idx="22712">
                  <c:v>317</c:v>
                </c:pt>
                <c:pt idx="22713">
                  <c:v>317</c:v>
                </c:pt>
                <c:pt idx="22714">
                  <c:v>317</c:v>
                </c:pt>
                <c:pt idx="22715">
                  <c:v>317</c:v>
                </c:pt>
                <c:pt idx="22716">
                  <c:v>317</c:v>
                </c:pt>
                <c:pt idx="22717">
                  <c:v>317</c:v>
                </c:pt>
                <c:pt idx="22718">
                  <c:v>305</c:v>
                </c:pt>
                <c:pt idx="22719">
                  <c:v>305</c:v>
                </c:pt>
                <c:pt idx="22720">
                  <c:v>305</c:v>
                </c:pt>
                <c:pt idx="22721">
                  <c:v>305</c:v>
                </c:pt>
                <c:pt idx="22722">
                  <c:v>305</c:v>
                </c:pt>
                <c:pt idx="22723">
                  <c:v>305</c:v>
                </c:pt>
                <c:pt idx="22724">
                  <c:v>305</c:v>
                </c:pt>
                <c:pt idx="22725">
                  <c:v>305</c:v>
                </c:pt>
                <c:pt idx="22726">
                  <c:v>305</c:v>
                </c:pt>
                <c:pt idx="22727">
                  <c:v>305</c:v>
                </c:pt>
                <c:pt idx="22728">
                  <c:v>305</c:v>
                </c:pt>
                <c:pt idx="22729">
                  <c:v>305</c:v>
                </c:pt>
                <c:pt idx="22730">
                  <c:v>305</c:v>
                </c:pt>
                <c:pt idx="22731">
                  <c:v>305</c:v>
                </c:pt>
                <c:pt idx="22732">
                  <c:v>305</c:v>
                </c:pt>
                <c:pt idx="22733">
                  <c:v>305</c:v>
                </c:pt>
                <c:pt idx="22734">
                  <c:v>284</c:v>
                </c:pt>
                <c:pt idx="22735">
                  <c:v>284</c:v>
                </c:pt>
                <c:pt idx="22736">
                  <c:v>284</c:v>
                </c:pt>
                <c:pt idx="22737">
                  <c:v>284</c:v>
                </c:pt>
                <c:pt idx="22738">
                  <c:v>284</c:v>
                </c:pt>
                <c:pt idx="22739">
                  <c:v>284</c:v>
                </c:pt>
                <c:pt idx="22740">
                  <c:v>284</c:v>
                </c:pt>
                <c:pt idx="22741">
                  <c:v>284</c:v>
                </c:pt>
                <c:pt idx="22742">
                  <c:v>284</c:v>
                </c:pt>
                <c:pt idx="22743">
                  <c:v>284</c:v>
                </c:pt>
                <c:pt idx="22744">
                  <c:v>284</c:v>
                </c:pt>
                <c:pt idx="22745">
                  <c:v>284</c:v>
                </c:pt>
                <c:pt idx="22746">
                  <c:v>284</c:v>
                </c:pt>
                <c:pt idx="22747">
                  <c:v>284</c:v>
                </c:pt>
                <c:pt idx="22748">
                  <c:v>284</c:v>
                </c:pt>
                <c:pt idx="22749">
                  <c:v>284</c:v>
                </c:pt>
                <c:pt idx="22750">
                  <c:v>260</c:v>
                </c:pt>
                <c:pt idx="22751">
                  <c:v>260</c:v>
                </c:pt>
                <c:pt idx="22752">
                  <c:v>260</c:v>
                </c:pt>
                <c:pt idx="22753">
                  <c:v>260</c:v>
                </c:pt>
                <c:pt idx="22754">
                  <c:v>260</c:v>
                </c:pt>
                <c:pt idx="22755">
                  <c:v>260</c:v>
                </c:pt>
                <c:pt idx="22756">
                  <c:v>260</c:v>
                </c:pt>
                <c:pt idx="22757">
                  <c:v>260</c:v>
                </c:pt>
                <c:pt idx="22758">
                  <c:v>260</c:v>
                </c:pt>
                <c:pt idx="22759">
                  <c:v>260</c:v>
                </c:pt>
                <c:pt idx="22760">
                  <c:v>260</c:v>
                </c:pt>
                <c:pt idx="22761">
                  <c:v>260</c:v>
                </c:pt>
                <c:pt idx="22762">
                  <c:v>260</c:v>
                </c:pt>
                <c:pt idx="22763">
                  <c:v>260</c:v>
                </c:pt>
                <c:pt idx="22764">
                  <c:v>260</c:v>
                </c:pt>
                <c:pt idx="22765">
                  <c:v>260</c:v>
                </c:pt>
                <c:pt idx="22766">
                  <c:v>260</c:v>
                </c:pt>
                <c:pt idx="22767">
                  <c:v>250</c:v>
                </c:pt>
                <c:pt idx="22768">
                  <c:v>260</c:v>
                </c:pt>
                <c:pt idx="22769">
                  <c:v>250</c:v>
                </c:pt>
                <c:pt idx="22770">
                  <c:v>260</c:v>
                </c:pt>
                <c:pt idx="22771">
                  <c:v>260</c:v>
                </c:pt>
                <c:pt idx="22772">
                  <c:v>250</c:v>
                </c:pt>
                <c:pt idx="22773">
                  <c:v>260</c:v>
                </c:pt>
                <c:pt idx="22774">
                  <c:v>250</c:v>
                </c:pt>
                <c:pt idx="22775">
                  <c:v>260</c:v>
                </c:pt>
                <c:pt idx="22776">
                  <c:v>250</c:v>
                </c:pt>
                <c:pt idx="22777">
                  <c:v>260</c:v>
                </c:pt>
                <c:pt idx="22778">
                  <c:v>260</c:v>
                </c:pt>
                <c:pt idx="22779">
                  <c:v>250</c:v>
                </c:pt>
                <c:pt idx="22780">
                  <c:v>260</c:v>
                </c:pt>
                <c:pt idx="22781">
                  <c:v>260</c:v>
                </c:pt>
                <c:pt idx="22782">
                  <c:v>260</c:v>
                </c:pt>
                <c:pt idx="22783">
                  <c:v>260</c:v>
                </c:pt>
                <c:pt idx="22784">
                  <c:v>260</c:v>
                </c:pt>
                <c:pt idx="22785">
                  <c:v>260</c:v>
                </c:pt>
                <c:pt idx="22786">
                  <c:v>260</c:v>
                </c:pt>
                <c:pt idx="22787">
                  <c:v>260</c:v>
                </c:pt>
                <c:pt idx="22788">
                  <c:v>266</c:v>
                </c:pt>
                <c:pt idx="22789">
                  <c:v>310</c:v>
                </c:pt>
                <c:pt idx="22790">
                  <c:v>266</c:v>
                </c:pt>
                <c:pt idx="22791">
                  <c:v>266</c:v>
                </c:pt>
                <c:pt idx="22792">
                  <c:v>266</c:v>
                </c:pt>
                <c:pt idx="22793">
                  <c:v>266</c:v>
                </c:pt>
                <c:pt idx="22794">
                  <c:v>266</c:v>
                </c:pt>
                <c:pt idx="22795">
                  <c:v>266</c:v>
                </c:pt>
                <c:pt idx="22796">
                  <c:v>266</c:v>
                </c:pt>
                <c:pt idx="22797">
                  <c:v>266</c:v>
                </c:pt>
                <c:pt idx="22798">
                  <c:v>310</c:v>
                </c:pt>
                <c:pt idx="22799">
                  <c:v>266</c:v>
                </c:pt>
                <c:pt idx="22800">
                  <c:v>266</c:v>
                </c:pt>
                <c:pt idx="22801">
                  <c:v>266</c:v>
                </c:pt>
                <c:pt idx="22802">
                  <c:v>266</c:v>
                </c:pt>
                <c:pt idx="22803">
                  <c:v>266</c:v>
                </c:pt>
                <c:pt idx="22804">
                  <c:v>266</c:v>
                </c:pt>
                <c:pt idx="22805">
                  <c:v>266</c:v>
                </c:pt>
                <c:pt idx="22806">
                  <c:v>266</c:v>
                </c:pt>
                <c:pt idx="22807">
                  <c:v>310</c:v>
                </c:pt>
                <c:pt idx="22808">
                  <c:v>266</c:v>
                </c:pt>
                <c:pt idx="22809">
                  <c:v>266</c:v>
                </c:pt>
                <c:pt idx="22810">
                  <c:v>266</c:v>
                </c:pt>
                <c:pt idx="22811">
                  <c:v>266</c:v>
                </c:pt>
                <c:pt idx="22812">
                  <c:v>266</c:v>
                </c:pt>
                <c:pt idx="22813">
                  <c:v>266</c:v>
                </c:pt>
                <c:pt idx="22814">
                  <c:v>310</c:v>
                </c:pt>
                <c:pt idx="22815">
                  <c:v>266</c:v>
                </c:pt>
                <c:pt idx="22816">
                  <c:v>266</c:v>
                </c:pt>
                <c:pt idx="22817">
                  <c:v>266</c:v>
                </c:pt>
                <c:pt idx="22818">
                  <c:v>266</c:v>
                </c:pt>
                <c:pt idx="22819">
                  <c:v>266</c:v>
                </c:pt>
                <c:pt idx="22820">
                  <c:v>266</c:v>
                </c:pt>
                <c:pt idx="22821">
                  <c:v>266</c:v>
                </c:pt>
                <c:pt idx="22822">
                  <c:v>310</c:v>
                </c:pt>
                <c:pt idx="22823">
                  <c:v>310</c:v>
                </c:pt>
                <c:pt idx="22824">
                  <c:v>266</c:v>
                </c:pt>
                <c:pt idx="22825">
                  <c:v>266</c:v>
                </c:pt>
                <c:pt idx="22826">
                  <c:v>266</c:v>
                </c:pt>
                <c:pt idx="22827">
                  <c:v>266</c:v>
                </c:pt>
                <c:pt idx="22828">
                  <c:v>310</c:v>
                </c:pt>
                <c:pt idx="22829">
                  <c:v>310</c:v>
                </c:pt>
                <c:pt idx="22830">
                  <c:v>266</c:v>
                </c:pt>
                <c:pt idx="22831">
                  <c:v>266</c:v>
                </c:pt>
                <c:pt idx="22832">
                  <c:v>266</c:v>
                </c:pt>
                <c:pt idx="22833">
                  <c:v>266</c:v>
                </c:pt>
                <c:pt idx="22834">
                  <c:v>266</c:v>
                </c:pt>
                <c:pt idx="22835">
                  <c:v>266</c:v>
                </c:pt>
                <c:pt idx="22836">
                  <c:v>266</c:v>
                </c:pt>
                <c:pt idx="22837">
                  <c:v>266</c:v>
                </c:pt>
                <c:pt idx="22838">
                  <c:v>266</c:v>
                </c:pt>
                <c:pt idx="22839">
                  <c:v>270</c:v>
                </c:pt>
                <c:pt idx="22840">
                  <c:v>270</c:v>
                </c:pt>
                <c:pt idx="22841">
                  <c:v>270</c:v>
                </c:pt>
                <c:pt idx="22842">
                  <c:v>270</c:v>
                </c:pt>
                <c:pt idx="22843">
                  <c:v>270</c:v>
                </c:pt>
                <c:pt idx="22844">
                  <c:v>270</c:v>
                </c:pt>
                <c:pt idx="22845">
                  <c:v>270</c:v>
                </c:pt>
                <c:pt idx="22846">
                  <c:v>270</c:v>
                </c:pt>
                <c:pt idx="22847">
                  <c:v>270</c:v>
                </c:pt>
                <c:pt idx="22848">
                  <c:v>270</c:v>
                </c:pt>
                <c:pt idx="22849">
                  <c:v>270</c:v>
                </c:pt>
                <c:pt idx="22850">
                  <c:v>270</c:v>
                </c:pt>
                <c:pt idx="22851">
                  <c:v>270</c:v>
                </c:pt>
                <c:pt idx="22852">
                  <c:v>270</c:v>
                </c:pt>
                <c:pt idx="22853">
                  <c:v>270</c:v>
                </c:pt>
                <c:pt idx="22854">
                  <c:v>240</c:v>
                </c:pt>
                <c:pt idx="22855">
                  <c:v>240</c:v>
                </c:pt>
                <c:pt idx="22856">
                  <c:v>240</c:v>
                </c:pt>
                <c:pt idx="22857">
                  <c:v>240</c:v>
                </c:pt>
                <c:pt idx="22858">
                  <c:v>240</c:v>
                </c:pt>
                <c:pt idx="22859">
                  <c:v>240</c:v>
                </c:pt>
                <c:pt idx="22860">
                  <c:v>240</c:v>
                </c:pt>
                <c:pt idx="22861">
                  <c:v>240</c:v>
                </c:pt>
                <c:pt idx="22862">
                  <c:v>240</c:v>
                </c:pt>
                <c:pt idx="22863">
                  <c:v>250</c:v>
                </c:pt>
                <c:pt idx="22864">
                  <c:v>240</c:v>
                </c:pt>
                <c:pt idx="22865">
                  <c:v>240</c:v>
                </c:pt>
                <c:pt idx="22866">
                  <c:v>240</c:v>
                </c:pt>
                <c:pt idx="22867">
                  <c:v>240</c:v>
                </c:pt>
                <c:pt idx="22868">
                  <c:v>240</c:v>
                </c:pt>
                <c:pt idx="22869">
                  <c:v>240</c:v>
                </c:pt>
                <c:pt idx="22870">
                  <c:v>240</c:v>
                </c:pt>
                <c:pt idx="22871">
                  <c:v>250</c:v>
                </c:pt>
                <c:pt idx="22872">
                  <c:v>240</c:v>
                </c:pt>
                <c:pt idx="22873">
                  <c:v>240</c:v>
                </c:pt>
                <c:pt idx="22874">
                  <c:v>240</c:v>
                </c:pt>
                <c:pt idx="22875">
                  <c:v>250</c:v>
                </c:pt>
                <c:pt idx="22876">
                  <c:v>240</c:v>
                </c:pt>
                <c:pt idx="22877">
                  <c:v>240</c:v>
                </c:pt>
                <c:pt idx="22878">
                  <c:v>170</c:v>
                </c:pt>
                <c:pt idx="22879">
                  <c:v>170</c:v>
                </c:pt>
                <c:pt idx="22880">
                  <c:v>170</c:v>
                </c:pt>
                <c:pt idx="22881">
                  <c:v>170</c:v>
                </c:pt>
                <c:pt idx="22882">
                  <c:v>170</c:v>
                </c:pt>
                <c:pt idx="22883">
                  <c:v>170</c:v>
                </c:pt>
                <c:pt idx="22884">
                  <c:v>170</c:v>
                </c:pt>
                <c:pt idx="22885">
                  <c:v>170</c:v>
                </c:pt>
                <c:pt idx="22886">
                  <c:v>168</c:v>
                </c:pt>
                <c:pt idx="22887">
                  <c:v>170</c:v>
                </c:pt>
                <c:pt idx="22888">
                  <c:v>170</c:v>
                </c:pt>
                <c:pt idx="22889">
                  <c:v>170</c:v>
                </c:pt>
                <c:pt idx="22890">
                  <c:v>170</c:v>
                </c:pt>
                <c:pt idx="22891">
                  <c:v>170</c:v>
                </c:pt>
                <c:pt idx="22892">
                  <c:v>170</c:v>
                </c:pt>
                <c:pt idx="22893">
                  <c:v>170</c:v>
                </c:pt>
                <c:pt idx="22894">
                  <c:v>170</c:v>
                </c:pt>
                <c:pt idx="22895">
                  <c:v>168</c:v>
                </c:pt>
                <c:pt idx="22896">
                  <c:v>168</c:v>
                </c:pt>
                <c:pt idx="22897">
                  <c:v>168</c:v>
                </c:pt>
                <c:pt idx="22898">
                  <c:v>168</c:v>
                </c:pt>
                <c:pt idx="22899">
                  <c:v>168</c:v>
                </c:pt>
                <c:pt idx="22900">
                  <c:v>168</c:v>
                </c:pt>
                <c:pt idx="22901">
                  <c:v>168</c:v>
                </c:pt>
                <c:pt idx="22902">
                  <c:v>168</c:v>
                </c:pt>
                <c:pt idx="22903">
                  <c:v>168</c:v>
                </c:pt>
                <c:pt idx="22904">
                  <c:v>168</c:v>
                </c:pt>
                <c:pt idx="22905">
                  <c:v>168</c:v>
                </c:pt>
                <c:pt idx="22906">
                  <c:v>168</c:v>
                </c:pt>
                <c:pt idx="22907">
                  <c:v>168</c:v>
                </c:pt>
                <c:pt idx="22908">
                  <c:v>168</c:v>
                </c:pt>
                <c:pt idx="22909">
                  <c:v>168</c:v>
                </c:pt>
                <c:pt idx="22910">
                  <c:v>168</c:v>
                </c:pt>
                <c:pt idx="22911">
                  <c:v>168</c:v>
                </c:pt>
                <c:pt idx="22912">
                  <c:v>168</c:v>
                </c:pt>
                <c:pt idx="22913">
                  <c:v>168</c:v>
                </c:pt>
                <c:pt idx="22914">
                  <c:v>168</c:v>
                </c:pt>
                <c:pt idx="22915">
                  <c:v>168</c:v>
                </c:pt>
                <c:pt idx="22916">
                  <c:v>168</c:v>
                </c:pt>
                <c:pt idx="22917">
                  <c:v>168</c:v>
                </c:pt>
                <c:pt idx="22918" formatCode="0">
                  <c:v>243.88043478260869</c:v>
                </c:pt>
                <c:pt idx="22919" formatCode="0">
                  <c:v>243.88043478260869</c:v>
                </c:pt>
                <c:pt idx="22920" formatCode="0">
                  <c:v>243.88043478260869</c:v>
                </c:pt>
                <c:pt idx="22921" formatCode="0">
                  <c:v>243.88043478260869</c:v>
                </c:pt>
                <c:pt idx="22922" formatCode="0">
                  <c:v>243.88043478260869</c:v>
                </c:pt>
                <c:pt idx="22923" formatCode="0">
                  <c:v>243.88043478260869</c:v>
                </c:pt>
                <c:pt idx="22924" formatCode="0">
                  <c:v>243.88043478260869</c:v>
                </c:pt>
                <c:pt idx="22925" formatCode="0">
                  <c:v>243.88043478260869</c:v>
                </c:pt>
                <c:pt idx="22926" formatCode="0">
                  <c:v>243.88043478260869</c:v>
                </c:pt>
                <c:pt idx="22927" formatCode="0">
                  <c:v>243.88043478260869</c:v>
                </c:pt>
                <c:pt idx="22928" formatCode="0">
                  <c:v>243.88043478260869</c:v>
                </c:pt>
                <c:pt idx="22929" formatCode="0">
                  <c:v>243.88043478260869</c:v>
                </c:pt>
                <c:pt idx="22930" formatCode="0">
                  <c:v>243.88043478260869</c:v>
                </c:pt>
                <c:pt idx="22931" formatCode="0">
                  <c:v>243.88043478260869</c:v>
                </c:pt>
                <c:pt idx="22932" formatCode="0">
                  <c:v>243.88043478260869</c:v>
                </c:pt>
                <c:pt idx="22933" formatCode="0">
                  <c:v>243.88043478260869</c:v>
                </c:pt>
                <c:pt idx="22934" formatCode="0">
                  <c:v>243.88043478260869</c:v>
                </c:pt>
                <c:pt idx="22935" formatCode="0">
                  <c:v>243.88043478260869</c:v>
                </c:pt>
                <c:pt idx="22936" formatCode="0">
                  <c:v>243.88043478260869</c:v>
                </c:pt>
                <c:pt idx="22937" formatCode="0">
                  <c:v>243.88043478260869</c:v>
                </c:pt>
                <c:pt idx="22938" formatCode="0">
                  <c:v>243.88043478260869</c:v>
                </c:pt>
                <c:pt idx="22939" formatCode="0">
                  <c:v>243.88043478260869</c:v>
                </c:pt>
                <c:pt idx="22940" formatCode="0">
                  <c:v>243.88043478260869</c:v>
                </c:pt>
                <c:pt idx="22941" formatCode="0">
                  <c:v>243.88043478260869</c:v>
                </c:pt>
                <c:pt idx="22942" formatCode="0">
                  <c:v>243.88043478260869</c:v>
                </c:pt>
                <c:pt idx="22943" formatCode="0">
                  <c:v>243.88043478260869</c:v>
                </c:pt>
                <c:pt idx="22944" formatCode="0">
                  <c:v>243.88043478260869</c:v>
                </c:pt>
                <c:pt idx="22945" formatCode="0">
                  <c:v>243.88043478260869</c:v>
                </c:pt>
                <c:pt idx="22946" formatCode="0">
                  <c:v>243.88043478260869</c:v>
                </c:pt>
                <c:pt idx="22947" formatCode="0">
                  <c:v>243.88043478260869</c:v>
                </c:pt>
                <c:pt idx="22948" formatCode="0">
                  <c:v>243.88043478260869</c:v>
                </c:pt>
                <c:pt idx="22949" formatCode="0">
                  <c:v>243.88043478260869</c:v>
                </c:pt>
                <c:pt idx="22950" formatCode="0">
                  <c:v>243.88043478260869</c:v>
                </c:pt>
                <c:pt idx="22951" formatCode="0">
                  <c:v>243.88043478260869</c:v>
                </c:pt>
                <c:pt idx="22952" formatCode="0">
                  <c:v>243.88043478260869</c:v>
                </c:pt>
                <c:pt idx="22953" formatCode="0">
                  <c:v>243.88043478260869</c:v>
                </c:pt>
                <c:pt idx="22954" formatCode="0">
                  <c:v>243.88043478260869</c:v>
                </c:pt>
                <c:pt idx="22955" formatCode="0">
                  <c:v>243.88043478260869</c:v>
                </c:pt>
                <c:pt idx="22956" formatCode="0">
                  <c:v>243.88043478260869</c:v>
                </c:pt>
                <c:pt idx="22957" formatCode="0">
                  <c:v>243.88043478260869</c:v>
                </c:pt>
                <c:pt idx="22958" formatCode="0">
                  <c:v>243.88043478260869</c:v>
                </c:pt>
                <c:pt idx="22959" formatCode="0">
                  <c:v>243.88043478260869</c:v>
                </c:pt>
                <c:pt idx="22960" formatCode="0">
                  <c:v>243.88043478260869</c:v>
                </c:pt>
                <c:pt idx="22961" formatCode="0">
                  <c:v>243.88043478260869</c:v>
                </c:pt>
                <c:pt idx="22962" formatCode="0">
                  <c:v>243.88043478260869</c:v>
                </c:pt>
                <c:pt idx="22963" formatCode="0">
                  <c:v>243.88043478260869</c:v>
                </c:pt>
                <c:pt idx="22964" formatCode="0">
                  <c:v>243.88043478260869</c:v>
                </c:pt>
                <c:pt idx="22965" formatCode="0">
                  <c:v>243.88043478260869</c:v>
                </c:pt>
                <c:pt idx="22966" formatCode="0">
                  <c:v>243.88043478260869</c:v>
                </c:pt>
                <c:pt idx="22967">
                  <c:v>390</c:v>
                </c:pt>
                <c:pt idx="22968">
                  <c:v>390</c:v>
                </c:pt>
                <c:pt idx="22969">
                  <c:v>390</c:v>
                </c:pt>
                <c:pt idx="22970">
                  <c:v>390</c:v>
                </c:pt>
                <c:pt idx="22971">
                  <c:v>390</c:v>
                </c:pt>
                <c:pt idx="22972">
                  <c:v>390</c:v>
                </c:pt>
                <c:pt idx="22973">
                  <c:v>390</c:v>
                </c:pt>
                <c:pt idx="22974">
                  <c:v>390</c:v>
                </c:pt>
                <c:pt idx="22975">
                  <c:v>390</c:v>
                </c:pt>
                <c:pt idx="22976">
                  <c:v>390</c:v>
                </c:pt>
                <c:pt idx="22977">
                  <c:v>390</c:v>
                </c:pt>
                <c:pt idx="22978">
                  <c:v>390</c:v>
                </c:pt>
                <c:pt idx="22979">
                  <c:v>390</c:v>
                </c:pt>
                <c:pt idx="22980">
                  <c:v>390</c:v>
                </c:pt>
                <c:pt idx="22981">
                  <c:v>390</c:v>
                </c:pt>
                <c:pt idx="22982">
                  <c:v>390</c:v>
                </c:pt>
                <c:pt idx="22983">
                  <c:v>310</c:v>
                </c:pt>
                <c:pt idx="22984">
                  <c:v>310</c:v>
                </c:pt>
                <c:pt idx="22985">
                  <c:v>310</c:v>
                </c:pt>
                <c:pt idx="22986">
                  <c:v>310</c:v>
                </c:pt>
                <c:pt idx="22987">
                  <c:v>310</c:v>
                </c:pt>
                <c:pt idx="22988">
                  <c:v>310</c:v>
                </c:pt>
                <c:pt idx="22989">
                  <c:v>310</c:v>
                </c:pt>
                <c:pt idx="22990">
                  <c:v>310</c:v>
                </c:pt>
                <c:pt idx="22991">
                  <c:v>310</c:v>
                </c:pt>
                <c:pt idx="22992">
                  <c:v>310</c:v>
                </c:pt>
                <c:pt idx="22993">
                  <c:v>390</c:v>
                </c:pt>
                <c:pt idx="22994">
                  <c:v>390</c:v>
                </c:pt>
                <c:pt idx="22995">
                  <c:v>390</c:v>
                </c:pt>
                <c:pt idx="22996">
                  <c:v>390</c:v>
                </c:pt>
                <c:pt idx="22997">
                  <c:v>390</c:v>
                </c:pt>
                <c:pt idx="22998">
                  <c:v>390</c:v>
                </c:pt>
                <c:pt idx="22999">
                  <c:v>390</c:v>
                </c:pt>
                <c:pt idx="23000">
                  <c:v>390</c:v>
                </c:pt>
                <c:pt idx="23001">
                  <c:v>390</c:v>
                </c:pt>
                <c:pt idx="23002">
                  <c:v>390</c:v>
                </c:pt>
                <c:pt idx="23003">
                  <c:v>390</c:v>
                </c:pt>
                <c:pt idx="23004">
                  <c:v>390</c:v>
                </c:pt>
                <c:pt idx="23005">
                  <c:v>390</c:v>
                </c:pt>
                <c:pt idx="23006">
                  <c:v>310</c:v>
                </c:pt>
                <c:pt idx="23007">
                  <c:v>310</c:v>
                </c:pt>
                <c:pt idx="23008">
                  <c:v>310</c:v>
                </c:pt>
                <c:pt idx="23009">
                  <c:v>310</c:v>
                </c:pt>
                <c:pt idx="23010">
                  <c:v>390</c:v>
                </c:pt>
                <c:pt idx="23011">
                  <c:v>390</c:v>
                </c:pt>
                <c:pt idx="23012">
                  <c:v>390</c:v>
                </c:pt>
                <c:pt idx="23013">
                  <c:v>390</c:v>
                </c:pt>
                <c:pt idx="23014">
                  <c:v>390</c:v>
                </c:pt>
                <c:pt idx="23015">
                  <c:v>390</c:v>
                </c:pt>
                <c:pt idx="23016">
                  <c:v>390</c:v>
                </c:pt>
                <c:pt idx="23017">
                  <c:v>390</c:v>
                </c:pt>
                <c:pt idx="23018">
                  <c:v>390</c:v>
                </c:pt>
                <c:pt idx="23019">
                  <c:v>390</c:v>
                </c:pt>
                <c:pt idx="23020">
                  <c:v>390</c:v>
                </c:pt>
                <c:pt idx="23021">
                  <c:v>390</c:v>
                </c:pt>
                <c:pt idx="23022">
                  <c:v>390</c:v>
                </c:pt>
                <c:pt idx="23023">
                  <c:v>390</c:v>
                </c:pt>
                <c:pt idx="23024">
                  <c:v>390</c:v>
                </c:pt>
                <c:pt idx="23025">
                  <c:v>390</c:v>
                </c:pt>
                <c:pt idx="23026">
                  <c:v>390</c:v>
                </c:pt>
                <c:pt idx="23027">
                  <c:v>390</c:v>
                </c:pt>
                <c:pt idx="23028">
                  <c:v>390</c:v>
                </c:pt>
                <c:pt idx="23029">
                  <c:v>310</c:v>
                </c:pt>
                <c:pt idx="23030">
                  <c:v>310</c:v>
                </c:pt>
                <c:pt idx="23031">
                  <c:v>310</c:v>
                </c:pt>
                <c:pt idx="23032">
                  <c:v>310</c:v>
                </c:pt>
                <c:pt idx="23033">
                  <c:v>310</c:v>
                </c:pt>
                <c:pt idx="23034">
                  <c:v>310</c:v>
                </c:pt>
                <c:pt idx="23035">
                  <c:v>310</c:v>
                </c:pt>
                <c:pt idx="23036">
                  <c:v>310</c:v>
                </c:pt>
                <c:pt idx="23037">
                  <c:v>310</c:v>
                </c:pt>
                <c:pt idx="23038">
                  <c:v>310</c:v>
                </c:pt>
                <c:pt idx="23039">
                  <c:v>390</c:v>
                </c:pt>
                <c:pt idx="23040">
                  <c:v>390</c:v>
                </c:pt>
                <c:pt idx="23041">
                  <c:v>390</c:v>
                </c:pt>
                <c:pt idx="23042">
                  <c:v>390</c:v>
                </c:pt>
                <c:pt idx="23043">
                  <c:v>390</c:v>
                </c:pt>
                <c:pt idx="23044">
                  <c:v>390</c:v>
                </c:pt>
                <c:pt idx="23045">
                  <c:v>390</c:v>
                </c:pt>
                <c:pt idx="23046">
                  <c:v>390</c:v>
                </c:pt>
                <c:pt idx="23047">
                  <c:v>390</c:v>
                </c:pt>
                <c:pt idx="23048">
                  <c:v>390</c:v>
                </c:pt>
                <c:pt idx="23049">
                  <c:v>390</c:v>
                </c:pt>
                <c:pt idx="23050">
                  <c:v>390</c:v>
                </c:pt>
                <c:pt idx="23051">
                  <c:v>390</c:v>
                </c:pt>
                <c:pt idx="23052">
                  <c:v>390</c:v>
                </c:pt>
                <c:pt idx="23053">
                  <c:v>390</c:v>
                </c:pt>
                <c:pt idx="23054">
                  <c:v>390</c:v>
                </c:pt>
                <c:pt idx="23055">
                  <c:v>310</c:v>
                </c:pt>
                <c:pt idx="23056">
                  <c:v>310</c:v>
                </c:pt>
                <c:pt idx="23057">
                  <c:v>310</c:v>
                </c:pt>
                <c:pt idx="23058">
                  <c:v>310</c:v>
                </c:pt>
                <c:pt idx="23059">
                  <c:v>310</c:v>
                </c:pt>
                <c:pt idx="23060">
                  <c:v>310</c:v>
                </c:pt>
                <c:pt idx="23061">
                  <c:v>310</c:v>
                </c:pt>
                <c:pt idx="23062">
                  <c:v>390</c:v>
                </c:pt>
                <c:pt idx="23063">
                  <c:v>390</c:v>
                </c:pt>
                <c:pt idx="23064">
                  <c:v>390</c:v>
                </c:pt>
                <c:pt idx="23065">
                  <c:v>310</c:v>
                </c:pt>
                <c:pt idx="23066">
                  <c:v>390</c:v>
                </c:pt>
                <c:pt idx="23067">
                  <c:v>390</c:v>
                </c:pt>
                <c:pt idx="23068">
                  <c:v>390</c:v>
                </c:pt>
                <c:pt idx="23069">
                  <c:v>390</c:v>
                </c:pt>
                <c:pt idx="23070">
                  <c:v>390</c:v>
                </c:pt>
                <c:pt idx="23071">
                  <c:v>310</c:v>
                </c:pt>
                <c:pt idx="23072">
                  <c:v>310</c:v>
                </c:pt>
                <c:pt idx="23073">
                  <c:v>310</c:v>
                </c:pt>
                <c:pt idx="23074">
                  <c:v>310</c:v>
                </c:pt>
                <c:pt idx="23075">
                  <c:v>310</c:v>
                </c:pt>
                <c:pt idx="23076">
                  <c:v>390</c:v>
                </c:pt>
                <c:pt idx="23077">
                  <c:v>390</c:v>
                </c:pt>
                <c:pt idx="23078">
                  <c:v>390</c:v>
                </c:pt>
                <c:pt idx="23079">
                  <c:v>390</c:v>
                </c:pt>
                <c:pt idx="23080">
                  <c:v>310</c:v>
                </c:pt>
                <c:pt idx="23081">
                  <c:v>310</c:v>
                </c:pt>
                <c:pt idx="23082">
                  <c:v>310</c:v>
                </c:pt>
                <c:pt idx="23083">
                  <c:v>317</c:v>
                </c:pt>
                <c:pt idx="23084">
                  <c:v>317</c:v>
                </c:pt>
                <c:pt idx="23085">
                  <c:v>317</c:v>
                </c:pt>
                <c:pt idx="23086">
                  <c:v>317</c:v>
                </c:pt>
                <c:pt idx="23087">
                  <c:v>317</c:v>
                </c:pt>
                <c:pt idx="23088">
                  <c:v>317</c:v>
                </c:pt>
                <c:pt idx="23089">
                  <c:v>317</c:v>
                </c:pt>
                <c:pt idx="23090">
                  <c:v>317</c:v>
                </c:pt>
                <c:pt idx="23091">
                  <c:v>317</c:v>
                </c:pt>
                <c:pt idx="23092">
                  <c:v>317</c:v>
                </c:pt>
                <c:pt idx="23093">
                  <c:v>317</c:v>
                </c:pt>
                <c:pt idx="23094">
                  <c:v>317</c:v>
                </c:pt>
                <c:pt idx="23095">
                  <c:v>317</c:v>
                </c:pt>
                <c:pt idx="23096">
                  <c:v>317</c:v>
                </c:pt>
                <c:pt idx="23097">
                  <c:v>317</c:v>
                </c:pt>
                <c:pt idx="23098">
                  <c:v>317</c:v>
                </c:pt>
                <c:pt idx="23099">
                  <c:v>317</c:v>
                </c:pt>
                <c:pt idx="23100">
                  <c:v>317</c:v>
                </c:pt>
                <c:pt idx="23101">
                  <c:v>317</c:v>
                </c:pt>
                <c:pt idx="23102">
                  <c:v>317</c:v>
                </c:pt>
                <c:pt idx="23103">
                  <c:v>317</c:v>
                </c:pt>
                <c:pt idx="23104">
                  <c:v>317</c:v>
                </c:pt>
                <c:pt idx="23105">
                  <c:v>317</c:v>
                </c:pt>
                <c:pt idx="23106">
                  <c:v>317</c:v>
                </c:pt>
                <c:pt idx="23107">
                  <c:v>317</c:v>
                </c:pt>
                <c:pt idx="23108">
                  <c:v>317</c:v>
                </c:pt>
                <c:pt idx="23109">
                  <c:v>317</c:v>
                </c:pt>
                <c:pt idx="23110">
                  <c:v>317</c:v>
                </c:pt>
                <c:pt idx="23111">
                  <c:v>317</c:v>
                </c:pt>
                <c:pt idx="23112">
                  <c:v>317</c:v>
                </c:pt>
                <c:pt idx="23113">
                  <c:v>317</c:v>
                </c:pt>
                <c:pt idx="23114">
                  <c:v>317</c:v>
                </c:pt>
                <c:pt idx="23115">
                  <c:v>317</c:v>
                </c:pt>
                <c:pt idx="23116">
                  <c:v>317</c:v>
                </c:pt>
                <c:pt idx="23117">
                  <c:v>317</c:v>
                </c:pt>
                <c:pt idx="23118">
                  <c:v>317</c:v>
                </c:pt>
                <c:pt idx="23119">
                  <c:v>317</c:v>
                </c:pt>
                <c:pt idx="23120">
                  <c:v>317</c:v>
                </c:pt>
                <c:pt idx="23121">
                  <c:v>317</c:v>
                </c:pt>
                <c:pt idx="23122">
                  <c:v>317</c:v>
                </c:pt>
                <c:pt idx="23123">
                  <c:v>317</c:v>
                </c:pt>
                <c:pt idx="23124">
                  <c:v>317</c:v>
                </c:pt>
                <c:pt idx="23125">
                  <c:v>317</c:v>
                </c:pt>
                <c:pt idx="23126">
                  <c:v>317</c:v>
                </c:pt>
                <c:pt idx="23127">
                  <c:v>317</c:v>
                </c:pt>
                <c:pt idx="23128">
                  <c:v>317</c:v>
                </c:pt>
                <c:pt idx="23129">
                  <c:v>317</c:v>
                </c:pt>
                <c:pt idx="23130">
                  <c:v>317</c:v>
                </c:pt>
                <c:pt idx="23131">
                  <c:v>317</c:v>
                </c:pt>
                <c:pt idx="23132">
                  <c:v>317</c:v>
                </c:pt>
                <c:pt idx="23133">
                  <c:v>317</c:v>
                </c:pt>
                <c:pt idx="23134">
                  <c:v>317</c:v>
                </c:pt>
                <c:pt idx="23135">
                  <c:v>317</c:v>
                </c:pt>
                <c:pt idx="23136">
                  <c:v>317</c:v>
                </c:pt>
                <c:pt idx="23137">
                  <c:v>317</c:v>
                </c:pt>
                <c:pt idx="23138">
                  <c:v>317</c:v>
                </c:pt>
                <c:pt idx="23139">
                  <c:v>317</c:v>
                </c:pt>
                <c:pt idx="23140">
                  <c:v>317</c:v>
                </c:pt>
                <c:pt idx="23141">
                  <c:v>317</c:v>
                </c:pt>
                <c:pt idx="23142">
                  <c:v>317</c:v>
                </c:pt>
                <c:pt idx="23143">
                  <c:v>317</c:v>
                </c:pt>
                <c:pt idx="23144">
                  <c:v>317</c:v>
                </c:pt>
                <c:pt idx="23145">
                  <c:v>317</c:v>
                </c:pt>
                <c:pt idx="23146">
                  <c:v>317</c:v>
                </c:pt>
                <c:pt idx="23147">
                  <c:v>317</c:v>
                </c:pt>
                <c:pt idx="23148">
                  <c:v>317</c:v>
                </c:pt>
                <c:pt idx="23149">
                  <c:v>317</c:v>
                </c:pt>
                <c:pt idx="23150">
                  <c:v>317</c:v>
                </c:pt>
                <c:pt idx="23151">
                  <c:v>317</c:v>
                </c:pt>
                <c:pt idx="23152">
                  <c:v>317</c:v>
                </c:pt>
                <c:pt idx="23153">
                  <c:v>317</c:v>
                </c:pt>
                <c:pt idx="23154">
                  <c:v>317</c:v>
                </c:pt>
                <c:pt idx="23155">
                  <c:v>317</c:v>
                </c:pt>
                <c:pt idx="23156">
                  <c:v>317</c:v>
                </c:pt>
                <c:pt idx="23157">
                  <c:v>317</c:v>
                </c:pt>
                <c:pt idx="23158">
                  <c:v>317</c:v>
                </c:pt>
                <c:pt idx="23159">
                  <c:v>317</c:v>
                </c:pt>
                <c:pt idx="23160">
                  <c:v>317</c:v>
                </c:pt>
                <c:pt idx="23161">
                  <c:v>317</c:v>
                </c:pt>
                <c:pt idx="23162">
                  <c:v>317</c:v>
                </c:pt>
                <c:pt idx="23163">
                  <c:v>317</c:v>
                </c:pt>
                <c:pt idx="23164">
                  <c:v>317</c:v>
                </c:pt>
                <c:pt idx="23165">
                  <c:v>317</c:v>
                </c:pt>
                <c:pt idx="23166">
                  <c:v>317</c:v>
                </c:pt>
                <c:pt idx="23167">
                  <c:v>317</c:v>
                </c:pt>
                <c:pt idx="23168">
                  <c:v>317</c:v>
                </c:pt>
                <c:pt idx="23169">
                  <c:v>317</c:v>
                </c:pt>
                <c:pt idx="23170">
                  <c:v>317</c:v>
                </c:pt>
                <c:pt idx="23171">
                  <c:v>317</c:v>
                </c:pt>
                <c:pt idx="23172">
                  <c:v>317</c:v>
                </c:pt>
                <c:pt idx="23173">
                  <c:v>317</c:v>
                </c:pt>
                <c:pt idx="23174">
                  <c:v>317</c:v>
                </c:pt>
                <c:pt idx="23175">
                  <c:v>317</c:v>
                </c:pt>
                <c:pt idx="23176">
                  <c:v>317</c:v>
                </c:pt>
                <c:pt idx="23177">
                  <c:v>317</c:v>
                </c:pt>
                <c:pt idx="23178">
                  <c:v>317</c:v>
                </c:pt>
                <c:pt idx="23179">
                  <c:v>317</c:v>
                </c:pt>
                <c:pt idx="23180">
                  <c:v>317</c:v>
                </c:pt>
                <c:pt idx="23181">
                  <c:v>317</c:v>
                </c:pt>
                <c:pt idx="23182">
                  <c:v>317</c:v>
                </c:pt>
                <c:pt idx="23183">
                  <c:v>317</c:v>
                </c:pt>
                <c:pt idx="23184">
                  <c:v>317</c:v>
                </c:pt>
                <c:pt idx="23185">
                  <c:v>317</c:v>
                </c:pt>
                <c:pt idx="23186">
                  <c:v>317</c:v>
                </c:pt>
                <c:pt idx="23187">
                  <c:v>317</c:v>
                </c:pt>
                <c:pt idx="23188">
                  <c:v>317</c:v>
                </c:pt>
                <c:pt idx="23189">
                  <c:v>317</c:v>
                </c:pt>
                <c:pt idx="23190">
                  <c:v>317</c:v>
                </c:pt>
                <c:pt idx="23191">
                  <c:v>317</c:v>
                </c:pt>
                <c:pt idx="23192">
                  <c:v>317</c:v>
                </c:pt>
                <c:pt idx="23193">
                  <c:v>317</c:v>
                </c:pt>
                <c:pt idx="23194">
                  <c:v>317</c:v>
                </c:pt>
                <c:pt idx="23195">
                  <c:v>317</c:v>
                </c:pt>
                <c:pt idx="23196">
                  <c:v>317</c:v>
                </c:pt>
                <c:pt idx="23197">
                  <c:v>317</c:v>
                </c:pt>
                <c:pt idx="23198">
                  <c:v>317</c:v>
                </c:pt>
                <c:pt idx="23199">
                  <c:v>317</c:v>
                </c:pt>
                <c:pt idx="23200">
                  <c:v>317</c:v>
                </c:pt>
                <c:pt idx="23201">
                  <c:v>317</c:v>
                </c:pt>
                <c:pt idx="23202">
                  <c:v>317</c:v>
                </c:pt>
                <c:pt idx="23203">
                  <c:v>317</c:v>
                </c:pt>
                <c:pt idx="23204">
                  <c:v>317</c:v>
                </c:pt>
                <c:pt idx="23205">
                  <c:v>317</c:v>
                </c:pt>
                <c:pt idx="23206">
                  <c:v>317</c:v>
                </c:pt>
                <c:pt idx="23207">
                  <c:v>317</c:v>
                </c:pt>
                <c:pt idx="23208">
                  <c:v>317</c:v>
                </c:pt>
                <c:pt idx="23209">
                  <c:v>317</c:v>
                </c:pt>
                <c:pt idx="23210">
                  <c:v>317</c:v>
                </c:pt>
                <c:pt idx="23211">
                  <c:v>317</c:v>
                </c:pt>
                <c:pt idx="23212">
                  <c:v>317</c:v>
                </c:pt>
                <c:pt idx="23213">
                  <c:v>317</c:v>
                </c:pt>
                <c:pt idx="23214">
                  <c:v>317</c:v>
                </c:pt>
                <c:pt idx="23215">
                  <c:v>317</c:v>
                </c:pt>
                <c:pt idx="23216">
                  <c:v>317</c:v>
                </c:pt>
                <c:pt idx="23217">
                  <c:v>317</c:v>
                </c:pt>
                <c:pt idx="23218">
                  <c:v>317</c:v>
                </c:pt>
                <c:pt idx="23219">
                  <c:v>317</c:v>
                </c:pt>
                <c:pt idx="23220">
                  <c:v>317</c:v>
                </c:pt>
                <c:pt idx="23221">
                  <c:v>317</c:v>
                </c:pt>
                <c:pt idx="23222">
                  <c:v>317</c:v>
                </c:pt>
                <c:pt idx="23223">
                  <c:v>317</c:v>
                </c:pt>
                <c:pt idx="23224">
                  <c:v>317</c:v>
                </c:pt>
                <c:pt idx="23225">
                  <c:v>317</c:v>
                </c:pt>
                <c:pt idx="23226">
                  <c:v>317</c:v>
                </c:pt>
                <c:pt idx="23227">
                  <c:v>317</c:v>
                </c:pt>
                <c:pt idx="23228">
                  <c:v>317</c:v>
                </c:pt>
                <c:pt idx="23229">
                  <c:v>317</c:v>
                </c:pt>
                <c:pt idx="23230">
                  <c:v>317</c:v>
                </c:pt>
                <c:pt idx="23231">
                  <c:v>317</c:v>
                </c:pt>
                <c:pt idx="23232">
                  <c:v>317</c:v>
                </c:pt>
                <c:pt idx="23233">
                  <c:v>317</c:v>
                </c:pt>
                <c:pt idx="23234">
                  <c:v>317</c:v>
                </c:pt>
                <c:pt idx="23235">
                  <c:v>317</c:v>
                </c:pt>
                <c:pt idx="23236">
                  <c:v>317</c:v>
                </c:pt>
                <c:pt idx="23237">
                  <c:v>317</c:v>
                </c:pt>
                <c:pt idx="23238">
                  <c:v>317</c:v>
                </c:pt>
                <c:pt idx="23239">
                  <c:v>317</c:v>
                </c:pt>
                <c:pt idx="23240">
                  <c:v>317</c:v>
                </c:pt>
                <c:pt idx="23241">
                  <c:v>317</c:v>
                </c:pt>
                <c:pt idx="23242">
                  <c:v>317</c:v>
                </c:pt>
                <c:pt idx="23243">
                  <c:v>317</c:v>
                </c:pt>
                <c:pt idx="23244">
                  <c:v>317</c:v>
                </c:pt>
                <c:pt idx="23245">
                  <c:v>317</c:v>
                </c:pt>
                <c:pt idx="23246">
                  <c:v>317</c:v>
                </c:pt>
                <c:pt idx="23247">
                  <c:v>317</c:v>
                </c:pt>
                <c:pt idx="23248">
                  <c:v>317</c:v>
                </c:pt>
                <c:pt idx="23249">
                  <c:v>317</c:v>
                </c:pt>
                <c:pt idx="23250">
                  <c:v>317</c:v>
                </c:pt>
                <c:pt idx="23251">
                  <c:v>317</c:v>
                </c:pt>
                <c:pt idx="23252">
                  <c:v>317</c:v>
                </c:pt>
                <c:pt idx="23253">
                  <c:v>317</c:v>
                </c:pt>
                <c:pt idx="23254">
                  <c:v>317</c:v>
                </c:pt>
                <c:pt idx="23255">
                  <c:v>317</c:v>
                </c:pt>
                <c:pt idx="23256">
                  <c:v>317</c:v>
                </c:pt>
                <c:pt idx="23257">
                  <c:v>317</c:v>
                </c:pt>
                <c:pt idx="23258">
                  <c:v>317</c:v>
                </c:pt>
                <c:pt idx="23259">
                  <c:v>317</c:v>
                </c:pt>
                <c:pt idx="23260">
                  <c:v>317</c:v>
                </c:pt>
                <c:pt idx="23261">
                  <c:v>317</c:v>
                </c:pt>
                <c:pt idx="23262">
                  <c:v>317</c:v>
                </c:pt>
                <c:pt idx="23263">
                  <c:v>317</c:v>
                </c:pt>
                <c:pt idx="23264">
                  <c:v>317</c:v>
                </c:pt>
                <c:pt idx="23265">
                  <c:v>317</c:v>
                </c:pt>
                <c:pt idx="23266">
                  <c:v>317</c:v>
                </c:pt>
                <c:pt idx="23267">
                  <c:v>317</c:v>
                </c:pt>
                <c:pt idx="23268">
                  <c:v>317</c:v>
                </c:pt>
                <c:pt idx="23269">
                  <c:v>317</c:v>
                </c:pt>
                <c:pt idx="23270">
                  <c:v>317</c:v>
                </c:pt>
                <c:pt idx="23271">
                  <c:v>317</c:v>
                </c:pt>
                <c:pt idx="23272">
                  <c:v>317</c:v>
                </c:pt>
                <c:pt idx="23273">
                  <c:v>317</c:v>
                </c:pt>
                <c:pt idx="23274">
                  <c:v>317</c:v>
                </c:pt>
                <c:pt idx="23275">
                  <c:v>317</c:v>
                </c:pt>
                <c:pt idx="23276">
                  <c:v>317</c:v>
                </c:pt>
                <c:pt idx="23277">
                  <c:v>317</c:v>
                </c:pt>
                <c:pt idx="23278">
                  <c:v>317</c:v>
                </c:pt>
                <c:pt idx="23279">
                  <c:v>317</c:v>
                </c:pt>
                <c:pt idx="23280">
                  <c:v>317</c:v>
                </c:pt>
                <c:pt idx="23281">
                  <c:v>317</c:v>
                </c:pt>
                <c:pt idx="23282">
                  <c:v>317</c:v>
                </c:pt>
                <c:pt idx="23283">
                  <c:v>317</c:v>
                </c:pt>
                <c:pt idx="23284">
                  <c:v>317</c:v>
                </c:pt>
                <c:pt idx="23285">
                  <c:v>317</c:v>
                </c:pt>
                <c:pt idx="23286">
                  <c:v>317</c:v>
                </c:pt>
                <c:pt idx="23287">
                  <c:v>317</c:v>
                </c:pt>
                <c:pt idx="23288">
                  <c:v>317</c:v>
                </c:pt>
                <c:pt idx="23289">
                  <c:v>317</c:v>
                </c:pt>
                <c:pt idx="23290">
                  <c:v>317</c:v>
                </c:pt>
                <c:pt idx="23291">
                  <c:v>317</c:v>
                </c:pt>
                <c:pt idx="23292">
                  <c:v>317</c:v>
                </c:pt>
                <c:pt idx="23293">
                  <c:v>305</c:v>
                </c:pt>
                <c:pt idx="23294">
                  <c:v>305</c:v>
                </c:pt>
                <c:pt idx="23295">
                  <c:v>305</c:v>
                </c:pt>
                <c:pt idx="23296">
                  <c:v>305</c:v>
                </c:pt>
                <c:pt idx="23297">
                  <c:v>305</c:v>
                </c:pt>
                <c:pt idx="23298">
                  <c:v>305</c:v>
                </c:pt>
                <c:pt idx="23299">
                  <c:v>305</c:v>
                </c:pt>
                <c:pt idx="23300">
                  <c:v>305</c:v>
                </c:pt>
                <c:pt idx="23301">
                  <c:v>305</c:v>
                </c:pt>
                <c:pt idx="23302">
                  <c:v>305</c:v>
                </c:pt>
                <c:pt idx="23303">
                  <c:v>305</c:v>
                </c:pt>
                <c:pt idx="23304">
                  <c:v>305</c:v>
                </c:pt>
                <c:pt idx="23305">
                  <c:v>305</c:v>
                </c:pt>
                <c:pt idx="23306">
                  <c:v>305</c:v>
                </c:pt>
                <c:pt idx="23307">
                  <c:v>305</c:v>
                </c:pt>
                <c:pt idx="23308">
                  <c:v>305</c:v>
                </c:pt>
                <c:pt idx="23309">
                  <c:v>305</c:v>
                </c:pt>
                <c:pt idx="23310">
                  <c:v>305</c:v>
                </c:pt>
                <c:pt idx="23311">
                  <c:v>305</c:v>
                </c:pt>
                <c:pt idx="23312">
                  <c:v>305</c:v>
                </c:pt>
                <c:pt idx="23313">
                  <c:v>305</c:v>
                </c:pt>
                <c:pt idx="23314">
                  <c:v>305</c:v>
                </c:pt>
                <c:pt idx="23315">
                  <c:v>305</c:v>
                </c:pt>
                <c:pt idx="23316">
                  <c:v>305</c:v>
                </c:pt>
                <c:pt idx="23317">
                  <c:v>305</c:v>
                </c:pt>
                <c:pt idx="23318">
                  <c:v>305</c:v>
                </c:pt>
                <c:pt idx="23319">
                  <c:v>305</c:v>
                </c:pt>
                <c:pt idx="23320">
                  <c:v>305</c:v>
                </c:pt>
                <c:pt idx="23321">
                  <c:v>305</c:v>
                </c:pt>
                <c:pt idx="23322">
                  <c:v>305</c:v>
                </c:pt>
                <c:pt idx="23323">
                  <c:v>305</c:v>
                </c:pt>
                <c:pt idx="23324">
                  <c:v>305</c:v>
                </c:pt>
                <c:pt idx="23325">
                  <c:v>305</c:v>
                </c:pt>
                <c:pt idx="23326">
                  <c:v>305</c:v>
                </c:pt>
                <c:pt idx="23327">
                  <c:v>305</c:v>
                </c:pt>
                <c:pt idx="23328">
                  <c:v>305</c:v>
                </c:pt>
                <c:pt idx="23329">
                  <c:v>305</c:v>
                </c:pt>
                <c:pt idx="23330">
                  <c:v>305</c:v>
                </c:pt>
                <c:pt idx="23331">
                  <c:v>305</c:v>
                </c:pt>
                <c:pt idx="23332">
                  <c:v>305</c:v>
                </c:pt>
                <c:pt idx="23333">
                  <c:v>305</c:v>
                </c:pt>
                <c:pt idx="23334">
                  <c:v>305</c:v>
                </c:pt>
                <c:pt idx="23335">
                  <c:v>305</c:v>
                </c:pt>
                <c:pt idx="23336">
                  <c:v>305</c:v>
                </c:pt>
                <c:pt idx="23337">
                  <c:v>305</c:v>
                </c:pt>
                <c:pt idx="23338">
                  <c:v>305</c:v>
                </c:pt>
                <c:pt idx="23339">
                  <c:v>305</c:v>
                </c:pt>
                <c:pt idx="23340">
                  <c:v>305</c:v>
                </c:pt>
                <c:pt idx="23341">
                  <c:v>305</c:v>
                </c:pt>
                <c:pt idx="23342">
                  <c:v>305</c:v>
                </c:pt>
                <c:pt idx="23343">
                  <c:v>305</c:v>
                </c:pt>
                <c:pt idx="23344">
                  <c:v>305</c:v>
                </c:pt>
                <c:pt idx="23345">
                  <c:v>305</c:v>
                </c:pt>
                <c:pt idx="23346">
                  <c:v>305</c:v>
                </c:pt>
                <c:pt idx="23347">
                  <c:v>305</c:v>
                </c:pt>
                <c:pt idx="23348">
                  <c:v>305</c:v>
                </c:pt>
                <c:pt idx="23349">
                  <c:v>305</c:v>
                </c:pt>
                <c:pt idx="23350">
                  <c:v>305</c:v>
                </c:pt>
                <c:pt idx="23351">
                  <c:v>305</c:v>
                </c:pt>
                <c:pt idx="23352">
                  <c:v>305</c:v>
                </c:pt>
                <c:pt idx="23353">
                  <c:v>260</c:v>
                </c:pt>
                <c:pt idx="23354">
                  <c:v>260</c:v>
                </c:pt>
                <c:pt idx="23355">
                  <c:v>260</c:v>
                </c:pt>
                <c:pt idx="23356">
                  <c:v>260</c:v>
                </c:pt>
                <c:pt idx="23357">
                  <c:v>260</c:v>
                </c:pt>
                <c:pt idx="23358">
                  <c:v>260</c:v>
                </c:pt>
                <c:pt idx="23359">
                  <c:v>260</c:v>
                </c:pt>
                <c:pt idx="23360">
                  <c:v>260</c:v>
                </c:pt>
                <c:pt idx="23361">
                  <c:v>250</c:v>
                </c:pt>
                <c:pt idx="23362">
                  <c:v>260</c:v>
                </c:pt>
                <c:pt idx="23363">
                  <c:v>260</c:v>
                </c:pt>
                <c:pt idx="23364">
                  <c:v>260</c:v>
                </c:pt>
                <c:pt idx="23365">
                  <c:v>260</c:v>
                </c:pt>
                <c:pt idx="23366">
                  <c:v>250</c:v>
                </c:pt>
                <c:pt idx="23367">
                  <c:v>250</c:v>
                </c:pt>
                <c:pt idx="23368">
                  <c:v>260</c:v>
                </c:pt>
                <c:pt idx="23369">
                  <c:v>260</c:v>
                </c:pt>
                <c:pt idx="23370">
                  <c:v>260</c:v>
                </c:pt>
                <c:pt idx="23371">
                  <c:v>260</c:v>
                </c:pt>
                <c:pt idx="23372">
                  <c:v>250</c:v>
                </c:pt>
                <c:pt idx="23373">
                  <c:v>260</c:v>
                </c:pt>
                <c:pt idx="23374">
                  <c:v>260</c:v>
                </c:pt>
                <c:pt idx="23375">
                  <c:v>260</c:v>
                </c:pt>
                <c:pt idx="23376">
                  <c:v>260</c:v>
                </c:pt>
                <c:pt idx="23377">
                  <c:v>260</c:v>
                </c:pt>
                <c:pt idx="23378">
                  <c:v>260</c:v>
                </c:pt>
                <c:pt idx="23379">
                  <c:v>260</c:v>
                </c:pt>
                <c:pt idx="23380">
                  <c:v>260</c:v>
                </c:pt>
                <c:pt idx="23381">
                  <c:v>265</c:v>
                </c:pt>
                <c:pt idx="23382">
                  <c:v>260</c:v>
                </c:pt>
                <c:pt idx="23383">
                  <c:v>260</c:v>
                </c:pt>
                <c:pt idx="23384">
                  <c:v>260</c:v>
                </c:pt>
                <c:pt idx="23385">
                  <c:v>260</c:v>
                </c:pt>
                <c:pt idx="23386">
                  <c:v>260</c:v>
                </c:pt>
                <c:pt idx="23387">
                  <c:v>260</c:v>
                </c:pt>
                <c:pt idx="23388">
                  <c:v>260</c:v>
                </c:pt>
                <c:pt idx="23389">
                  <c:v>260</c:v>
                </c:pt>
                <c:pt idx="23390">
                  <c:v>260</c:v>
                </c:pt>
                <c:pt idx="23391">
                  <c:v>260</c:v>
                </c:pt>
                <c:pt idx="23392">
                  <c:v>260</c:v>
                </c:pt>
                <c:pt idx="23393">
                  <c:v>260</c:v>
                </c:pt>
                <c:pt idx="23394">
                  <c:v>260</c:v>
                </c:pt>
                <c:pt idx="23395">
                  <c:v>260</c:v>
                </c:pt>
                <c:pt idx="23396">
                  <c:v>260</c:v>
                </c:pt>
                <c:pt idx="23397">
                  <c:v>260</c:v>
                </c:pt>
                <c:pt idx="23398">
                  <c:v>260</c:v>
                </c:pt>
                <c:pt idx="23399">
                  <c:v>260</c:v>
                </c:pt>
                <c:pt idx="23400">
                  <c:v>260</c:v>
                </c:pt>
                <c:pt idx="23401">
                  <c:v>265</c:v>
                </c:pt>
                <c:pt idx="23402">
                  <c:v>260</c:v>
                </c:pt>
                <c:pt idx="23403">
                  <c:v>260</c:v>
                </c:pt>
                <c:pt idx="23404">
                  <c:v>260</c:v>
                </c:pt>
                <c:pt idx="23405">
                  <c:v>260</c:v>
                </c:pt>
                <c:pt idx="23406">
                  <c:v>260</c:v>
                </c:pt>
                <c:pt idx="23407">
                  <c:v>260</c:v>
                </c:pt>
                <c:pt idx="23408">
                  <c:v>260</c:v>
                </c:pt>
                <c:pt idx="23409">
                  <c:v>260</c:v>
                </c:pt>
                <c:pt idx="23410">
                  <c:v>265</c:v>
                </c:pt>
                <c:pt idx="23411">
                  <c:v>260</c:v>
                </c:pt>
                <c:pt idx="23412">
                  <c:v>260</c:v>
                </c:pt>
                <c:pt idx="23413">
                  <c:v>265</c:v>
                </c:pt>
                <c:pt idx="23414">
                  <c:v>265</c:v>
                </c:pt>
                <c:pt idx="23415">
                  <c:v>265</c:v>
                </c:pt>
                <c:pt idx="23416">
                  <c:v>265</c:v>
                </c:pt>
                <c:pt idx="23417">
                  <c:v>265</c:v>
                </c:pt>
                <c:pt idx="23418">
                  <c:v>265</c:v>
                </c:pt>
                <c:pt idx="23419">
                  <c:v>265</c:v>
                </c:pt>
                <c:pt idx="23420">
                  <c:v>265</c:v>
                </c:pt>
                <c:pt idx="23421">
                  <c:v>265</c:v>
                </c:pt>
                <c:pt idx="23422">
                  <c:v>265</c:v>
                </c:pt>
                <c:pt idx="23423">
                  <c:v>265</c:v>
                </c:pt>
                <c:pt idx="23424">
                  <c:v>240</c:v>
                </c:pt>
                <c:pt idx="23425">
                  <c:v>240</c:v>
                </c:pt>
                <c:pt idx="23426">
                  <c:v>240</c:v>
                </c:pt>
                <c:pt idx="23427">
                  <c:v>240</c:v>
                </c:pt>
                <c:pt idx="23428">
                  <c:v>240</c:v>
                </c:pt>
                <c:pt idx="23429">
                  <c:v>245</c:v>
                </c:pt>
                <c:pt idx="23430">
                  <c:v>245</c:v>
                </c:pt>
                <c:pt idx="23431">
                  <c:v>245</c:v>
                </c:pt>
                <c:pt idx="23432">
                  <c:v>245</c:v>
                </c:pt>
                <c:pt idx="23433">
                  <c:v>245</c:v>
                </c:pt>
                <c:pt idx="23434">
                  <c:v>245</c:v>
                </c:pt>
                <c:pt idx="23435">
                  <c:v>245</c:v>
                </c:pt>
                <c:pt idx="23436">
                  <c:v>245</c:v>
                </c:pt>
                <c:pt idx="23437">
                  <c:v>245</c:v>
                </c:pt>
                <c:pt idx="23438">
                  <c:v>245</c:v>
                </c:pt>
                <c:pt idx="23439">
                  <c:v>245</c:v>
                </c:pt>
                <c:pt idx="23440">
                  <c:v>245</c:v>
                </c:pt>
                <c:pt idx="23441">
                  <c:v>245</c:v>
                </c:pt>
                <c:pt idx="23442">
                  <c:v>245</c:v>
                </c:pt>
                <c:pt idx="23443">
                  <c:v>245</c:v>
                </c:pt>
                <c:pt idx="23444">
                  <c:v>245</c:v>
                </c:pt>
                <c:pt idx="23445">
                  <c:v>245</c:v>
                </c:pt>
                <c:pt idx="23446">
                  <c:v>245</c:v>
                </c:pt>
                <c:pt idx="23447">
                  <c:v>245</c:v>
                </c:pt>
                <c:pt idx="23448">
                  <c:v>125</c:v>
                </c:pt>
                <c:pt idx="23449">
                  <c:v>125</c:v>
                </c:pt>
                <c:pt idx="23450">
                  <c:v>125</c:v>
                </c:pt>
                <c:pt idx="23451">
                  <c:v>125</c:v>
                </c:pt>
                <c:pt idx="23452">
                  <c:v>125</c:v>
                </c:pt>
                <c:pt idx="23453">
                  <c:v>125</c:v>
                </c:pt>
                <c:pt idx="23454">
                  <c:v>300</c:v>
                </c:pt>
                <c:pt idx="23455">
                  <c:v>300</c:v>
                </c:pt>
                <c:pt idx="23456">
                  <c:v>300</c:v>
                </c:pt>
                <c:pt idx="23457">
                  <c:v>300</c:v>
                </c:pt>
                <c:pt idx="23458">
                  <c:v>300</c:v>
                </c:pt>
                <c:pt idx="23459">
                  <c:v>300</c:v>
                </c:pt>
                <c:pt idx="23460">
                  <c:v>300</c:v>
                </c:pt>
                <c:pt idx="23461">
                  <c:v>300</c:v>
                </c:pt>
                <c:pt idx="23462">
                  <c:v>300</c:v>
                </c:pt>
                <c:pt idx="23463">
                  <c:v>300</c:v>
                </c:pt>
                <c:pt idx="23464">
                  <c:v>290</c:v>
                </c:pt>
                <c:pt idx="23465">
                  <c:v>290</c:v>
                </c:pt>
                <c:pt idx="23466">
                  <c:v>290</c:v>
                </c:pt>
                <c:pt idx="23467">
                  <c:v>290</c:v>
                </c:pt>
                <c:pt idx="23468">
                  <c:v>290</c:v>
                </c:pt>
                <c:pt idx="23469">
                  <c:v>290</c:v>
                </c:pt>
                <c:pt idx="23470">
                  <c:v>290</c:v>
                </c:pt>
                <c:pt idx="23471">
                  <c:v>290</c:v>
                </c:pt>
                <c:pt idx="23472">
                  <c:v>290</c:v>
                </c:pt>
                <c:pt idx="23473">
                  <c:v>290</c:v>
                </c:pt>
                <c:pt idx="23474">
                  <c:v>290</c:v>
                </c:pt>
                <c:pt idx="23475">
                  <c:v>290</c:v>
                </c:pt>
                <c:pt idx="23476">
                  <c:v>290</c:v>
                </c:pt>
                <c:pt idx="23477">
                  <c:v>290</c:v>
                </c:pt>
                <c:pt idx="23478">
                  <c:v>290</c:v>
                </c:pt>
                <c:pt idx="23479">
                  <c:v>290</c:v>
                </c:pt>
                <c:pt idx="23480">
                  <c:v>290</c:v>
                </c:pt>
                <c:pt idx="23481">
                  <c:v>290</c:v>
                </c:pt>
                <c:pt idx="23482">
                  <c:v>290</c:v>
                </c:pt>
                <c:pt idx="23483">
                  <c:v>290</c:v>
                </c:pt>
                <c:pt idx="23484">
                  <c:v>290</c:v>
                </c:pt>
                <c:pt idx="23485">
                  <c:v>290</c:v>
                </c:pt>
                <c:pt idx="23486">
                  <c:v>290</c:v>
                </c:pt>
                <c:pt idx="23487">
                  <c:v>290</c:v>
                </c:pt>
                <c:pt idx="23488">
                  <c:v>290</c:v>
                </c:pt>
                <c:pt idx="23489">
                  <c:v>255</c:v>
                </c:pt>
                <c:pt idx="23490">
                  <c:v>255</c:v>
                </c:pt>
                <c:pt idx="23491">
                  <c:v>255</c:v>
                </c:pt>
                <c:pt idx="23492">
                  <c:v>255</c:v>
                </c:pt>
                <c:pt idx="23493">
                  <c:v>265</c:v>
                </c:pt>
                <c:pt idx="23494">
                  <c:v>265</c:v>
                </c:pt>
                <c:pt idx="23495">
                  <c:v>265</c:v>
                </c:pt>
                <c:pt idx="23496">
                  <c:v>265</c:v>
                </c:pt>
                <c:pt idx="23497">
                  <c:v>265</c:v>
                </c:pt>
                <c:pt idx="23498">
                  <c:v>265</c:v>
                </c:pt>
                <c:pt idx="23499">
                  <c:v>265</c:v>
                </c:pt>
                <c:pt idx="23500">
                  <c:v>265</c:v>
                </c:pt>
                <c:pt idx="23501">
                  <c:v>265</c:v>
                </c:pt>
                <c:pt idx="23502">
                  <c:v>255</c:v>
                </c:pt>
                <c:pt idx="23503">
                  <c:v>255</c:v>
                </c:pt>
                <c:pt idx="23504">
                  <c:v>255</c:v>
                </c:pt>
                <c:pt idx="23505">
                  <c:v>255</c:v>
                </c:pt>
                <c:pt idx="23506">
                  <c:v>255</c:v>
                </c:pt>
                <c:pt idx="23507">
                  <c:v>255</c:v>
                </c:pt>
                <c:pt idx="23508">
                  <c:v>255</c:v>
                </c:pt>
                <c:pt idx="23509">
                  <c:v>255</c:v>
                </c:pt>
                <c:pt idx="23510">
                  <c:v>222</c:v>
                </c:pt>
                <c:pt idx="23511">
                  <c:v>222</c:v>
                </c:pt>
                <c:pt idx="23512">
                  <c:v>222</c:v>
                </c:pt>
                <c:pt idx="23513">
                  <c:v>222</c:v>
                </c:pt>
                <c:pt idx="23514">
                  <c:v>222</c:v>
                </c:pt>
                <c:pt idx="23515">
                  <c:v>222</c:v>
                </c:pt>
                <c:pt idx="23516">
                  <c:v>222</c:v>
                </c:pt>
                <c:pt idx="23517">
                  <c:v>222</c:v>
                </c:pt>
                <c:pt idx="23518">
                  <c:v>222</c:v>
                </c:pt>
                <c:pt idx="23519">
                  <c:v>222</c:v>
                </c:pt>
                <c:pt idx="23520">
                  <c:v>222</c:v>
                </c:pt>
                <c:pt idx="23521">
                  <c:v>222</c:v>
                </c:pt>
                <c:pt idx="23522">
                  <c:v>190</c:v>
                </c:pt>
                <c:pt idx="23523">
                  <c:v>190</c:v>
                </c:pt>
                <c:pt idx="23524">
                  <c:v>190</c:v>
                </c:pt>
                <c:pt idx="23525">
                  <c:v>190</c:v>
                </c:pt>
                <c:pt idx="23526">
                  <c:v>190</c:v>
                </c:pt>
                <c:pt idx="23527">
                  <c:v>190</c:v>
                </c:pt>
                <c:pt idx="23528">
                  <c:v>190</c:v>
                </c:pt>
                <c:pt idx="23529">
                  <c:v>190</c:v>
                </c:pt>
                <c:pt idx="23530">
                  <c:v>190</c:v>
                </c:pt>
                <c:pt idx="23531">
                  <c:v>190</c:v>
                </c:pt>
                <c:pt idx="23532">
                  <c:v>190</c:v>
                </c:pt>
                <c:pt idx="23533">
                  <c:v>190</c:v>
                </c:pt>
                <c:pt idx="23534">
                  <c:v>190</c:v>
                </c:pt>
                <c:pt idx="23535">
                  <c:v>190</c:v>
                </c:pt>
                <c:pt idx="23536">
                  <c:v>190</c:v>
                </c:pt>
                <c:pt idx="23537">
                  <c:v>190</c:v>
                </c:pt>
                <c:pt idx="23538">
                  <c:v>190</c:v>
                </c:pt>
                <c:pt idx="23539" formatCode="0">
                  <c:v>253.98823529411766</c:v>
                </c:pt>
                <c:pt idx="23540" formatCode="0">
                  <c:v>253.98823529411766</c:v>
                </c:pt>
                <c:pt idx="23541" formatCode="0">
                  <c:v>253.98823529411766</c:v>
                </c:pt>
                <c:pt idx="23542" formatCode="0">
                  <c:v>253.98823529411766</c:v>
                </c:pt>
                <c:pt idx="23543" formatCode="0">
                  <c:v>253.98823529411766</c:v>
                </c:pt>
                <c:pt idx="23544" formatCode="0">
                  <c:v>253.98823529411766</c:v>
                </c:pt>
                <c:pt idx="23545" formatCode="0">
                  <c:v>253.98823529411766</c:v>
                </c:pt>
                <c:pt idx="23546" formatCode="0">
                  <c:v>253.98823529411766</c:v>
                </c:pt>
                <c:pt idx="23547" formatCode="0">
                  <c:v>253.98823529411766</c:v>
                </c:pt>
                <c:pt idx="23548" formatCode="0">
                  <c:v>253.98823529411766</c:v>
                </c:pt>
                <c:pt idx="23549" formatCode="0">
                  <c:v>253.98823529411766</c:v>
                </c:pt>
                <c:pt idx="23550" formatCode="0">
                  <c:v>253.98823529411766</c:v>
                </c:pt>
                <c:pt idx="23551" formatCode="0">
                  <c:v>253.98823529411766</c:v>
                </c:pt>
                <c:pt idx="23552" formatCode="0">
                  <c:v>253.98823529411766</c:v>
                </c:pt>
                <c:pt idx="23553" formatCode="0">
                  <c:v>253.98823529411766</c:v>
                </c:pt>
                <c:pt idx="23554" formatCode="0">
                  <c:v>253.98823529411766</c:v>
                </c:pt>
                <c:pt idx="23555" formatCode="0">
                  <c:v>253.98823529411766</c:v>
                </c:pt>
                <c:pt idx="23556" formatCode="0">
                  <c:v>253.98823529411766</c:v>
                </c:pt>
                <c:pt idx="23557" formatCode="0">
                  <c:v>253.98823529411766</c:v>
                </c:pt>
                <c:pt idx="23558" formatCode="0">
                  <c:v>253.98823529411766</c:v>
                </c:pt>
                <c:pt idx="23559" formatCode="0">
                  <c:v>253.98823529411766</c:v>
                </c:pt>
                <c:pt idx="23560" formatCode="0">
                  <c:v>253.98823529411766</c:v>
                </c:pt>
                <c:pt idx="23561" formatCode="0">
                  <c:v>253.98823529411766</c:v>
                </c:pt>
                <c:pt idx="23562" formatCode="0">
                  <c:v>253.98823529411766</c:v>
                </c:pt>
                <c:pt idx="23563" formatCode="0">
                  <c:v>253.98823529411766</c:v>
                </c:pt>
                <c:pt idx="23564" formatCode="0">
                  <c:v>253.98823529411766</c:v>
                </c:pt>
                <c:pt idx="23565" formatCode="0">
                  <c:v>253.98823529411766</c:v>
                </c:pt>
                <c:pt idx="23566">
                  <c:v>332</c:v>
                </c:pt>
                <c:pt idx="23567">
                  <c:v>332</c:v>
                </c:pt>
                <c:pt idx="23568">
                  <c:v>332</c:v>
                </c:pt>
                <c:pt idx="23569">
                  <c:v>332</c:v>
                </c:pt>
                <c:pt idx="23570">
                  <c:v>332</c:v>
                </c:pt>
                <c:pt idx="23571">
                  <c:v>332</c:v>
                </c:pt>
                <c:pt idx="23572">
                  <c:v>332</c:v>
                </c:pt>
                <c:pt idx="23573">
                  <c:v>332</c:v>
                </c:pt>
                <c:pt idx="23574">
                  <c:v>332</c:v>
                </c:pt>
                <c:pt idx="23575">
                  <c:v>350</c:v>
                </c:pt>
                <c:pt idx="23576">
                  <c:v>350</c:v>
                </c:pt>
                <c:pt idx="23577">
                  <c:v>332</c:v>
                </c:pt>
                <c:pt idx="23578">
                  <c:v>332</c:v>
                </c:pt>
                <c:pt idx="23579">
                  <c:v>332</c:v>
                </c:pt>
                <c:pt idx="23580">
                  <c:v>332</c:v>
                </c:pt>
                <c:pt idx="23581">
                  <c:v>350</c:v>
                </c:pt>
                <c:pt idx="23582">
                  <c:v>350</c:v>
                </c:pt>
                <c:pt idx="23583">
                  <c:v>332</c:v>
                </c:pt>
                <c:pt idx="23584">
                  <c:v>332</c:v>
                </c:pt>
                <c:pt idx="23585">
                  <c:v>332</c:v>
                </c:pt>
                <c:pt idx="23586">
                  <c:v>332</c:v>
                </c:pt>
                <c:pt idx="23587">
                  <c:v>332</c:v>
                </c:pt>
                <c:pt idx="23588">
                  <c:v>332</c:v>
                </c:pt>
                <c:pt idx="23589">
                  <c:v>332</c:v>
                </c:pt>
                <c:pt idx="23590">
                  <c:v>332</c:v>
                </c:pt>
                <c:pt idx="23591">
                  <c:v>332</c:v>
                </c:pt>
                <c:pt idx="23592">
                  <c:v>350</c:v>
                </c:pt>
                <c:pt idx="23593">
                  <c:v>350</c:v>
                </c:pt>
                <c:pt idx="23594">
                  <c:v>332</c:v>
                </c:pt>
                <c:pt idx="23595">
                  <c:v>332</c:v>
                </c:pt>
                <c:pt idx="23596">
                  <c:v>332</c:v>
                </c:pt>
                <c:pt idx="23597">
                  <c:v>332</c:v>
                </c:pt>
                <c:pt idx="23598">
                  <c:v>350</c:v>
                </c:pt>
                <c:pt idx="23599">
                  <c:v>350</c:v>
                </c:pt>
                <c:pt idx="23600">
                  <c:v>332</c:v>
                </c:pt>
                <c:pt idx="23601">
                  <c:v>332</c:v>
                </c:pt>
                <c:pt idx="23602">
                  <c:v>332</c:v>
                </c:pt>
                <c:pt idx="23603">
                  <c:v>332</c:v>
                </c:pt>
                <c:pt idx="23604">
                  <c:v>332</c:v>
                </c:pt>
                <c:pt idx="23605">
                  <c:v>350</c:v>
                </c:pt>
                <c:pt idx="23606">
                  <c:v>332</c:v>
                </c:pt>
                <c:pt idx="23607">
                  <c:v>332</c:v>
                </c:pt>
                <c:pt idx="23608">
                  <c:v>332</c:v>
                </c:pt>
                <c:pt idx="23609">
                  <c:v>332</c:v>
                </c:pt>
                <c:pt idx="23610">
                  <c:v>332</c:v>
                </c:pt>
                <c:pt idx="23611">
                  <c:v>332</c:v>
                </c:pt>
                <c:pt idx="23612">
                  <c:v>332</c:v>
                </c:pt>
                <c:pt idx="23613">
                  <c:v>350</c:v>
                </c:pt>
                <c:pt idx="23614">
                  <c:v>332</c:v>
                </c:pt>
                <c:pt idx="23615">
                  <c:v>332</c:v>
                </c:pt>
                <c:pt idx="23616">
                  <c:v>332</c:v>
                </c:pt>
                <c:pt idx="23617">
                  <c:v>332</c:v>
                </c:pt>
                <c:pt idx="23618">
                  <c:v>332</c:v>
                </c:pt>
                <c:pt idx="23619">
                  <c:v>332</c:v>
                </c:pt>
                <c:pt idx="23620">
                  <c:v>332</c:v>
                </c:pt>
                <c:pt idx="23621">
                  <c:v>350</c:v>
                </c:pt>
                <c:pt idx="23622">
                  <c:v>332</c:v>
                </c:pt>
                <c:pt idx="23623">
                  <c:v>332</c:v>
                </c:pt>
                <c:pt idx="23624">
                  <c:v>332</c:v>
                </c:pt>
                <c:pt idx="23625">
                  <c:v>332</c:v>
                </c:pt>
                <c:pt idx="23626">
                  <c:v>332</c:v>
                </c:pt>
                <c:pt idx="23627">
                  <c:v>332</c:v>
                </c:pt>
                <c:pt idx="23628">
                  <c:v>332</c:v>
                </c:pt>
                <c:pt idx="23629">
                  <c:v>332</c:v>
                </c:pt>
                <c:pt idx="23630">
                  <c:v>350</c:v>
                </c:pt>
                <c:pt idx="23631">
                  <c:v>332</c:v>
                </c:pt>
                <c:pt idx="23632">
                  <c:v>332</c:v>
                </c:pt>
                <c:pt idx="23633">
                  <c:v>332</c:v>
                </c:pt>
                <c:pt idx="23634">
                  <c:v>332</c:v>
                </c:pt>
                <c:pt idx="23635">
                  <c:v>332</c:v>
                </c:pt>
                <c:pt idx="23636">
                  <c:v>332</c:v>
                </c:pt>
                <c:pt idx="23637">
                  <c:v>332</c:v>
                </c:pt>
                <c:pt idx="23638">
                  <c:v>332</c:v>
                </c:pt>
                <c:pt idx="23639">
                  <c:v>350</c:v>
                </c:pt>
                <c:pt idx="23640">
                  <c:v>332</c:v>
                </c:pt>
                <c:pt idx="23641">
                  <c:v>332</c:v>
                </c:pt>
                <c:pt idx="23642">
                  <c:v>332</c:v>
                </c:pt>
                <c:pt idx="23643">
                  <c:v>332</c:v>
                </c:pt>
                <c:pt idx="23644">
                  <c:v>350</c:v>
                </c:pt>
                <c:pt idx="23645">
                  <c:v>332</c:v>
                </c:pt>
                <c:pt idx="23646">
                  <c:v>332</c:v>
                </c:pt>
                <c:pt idx="23647">
                  <c:v>109</c:v>
                </c:pt>
                <c:pt idx="23648">
                  <c:v>109</c:v>
                </c:pt>
                <c:pt idx="23649">
                  <c:v>109</c:v>
                </c:pt>
                <c:pt idx="23650">
                  <c:v>109</c:v>
                </c:pt>
                <c:pt idx="23651">
                  <c:v>109</c:v>
                </c:pt>
                <c:pt idx="23652">
                  <c:v>109</c:v>
                </c:pt>
                <c:pt idx="23653">
                  <c:v>109</c:v>
                </c:pt>
                <c:pt idx="23654">
                  <c:v>109</c:v>
                </c:pt>
                <c:pt idx="23655">
                  <c:v>109</c:v>
                </c:pt>
                <c:pt idx="23656">
                  <c:v>109</c:v>
                </c:pt>
                <c:pt idx="23657">
                  <c:v>109</c:v>
                </c:pt>
                <c:pt idx="23658">
                  <c:v>109</c:v>
                </c:pt>
                <c:pt idx="23659">
                  <c:v>109</c:v>
                </c:pt>
                <c:pt idx="23660">
                  <c:v>109</c:v>
                </c:pt>
                <c:pt idx="23661">
                  <c:v>109</c:v>
                </c:pt>
                <c:pt idx="23662">
                  <c:v>109</c:v>
                </c:pt>
                <c:pt idx="23663">
                  <c:v>109</c:v>
                </c:pt>
                <c:pt idx="23664">
                  <c:v>109</c:v>
                </c:pt>
                <c:pt idx="23665">
                  <c:v>109</c:v>
                </c:pt>
                <c:pt idx="23666">
                  <c:v>109</c:v>
                </c:pt>
                <c:pt idx="23667">
                  <c:v>109</c:v>
                </c:pt>
                <c:pt idx="23668">
                  <c:v>109</c:v>
                </c:pt>
                <c:pt idx="23669">
                  <c:v>109</c:v>
                </c:pt>
                <c:pt idx="23670">
                  <c:v>109</c:v>
                </c:pt>
                <c:pt idx="23671">
                  <c:v>109</c:v>
                </c:pt>
                <c:pt idx="23672">
                  <c:v>109</c:v>
                </c:pt>
                <c:pt idx="23673">
                  <c:v>109</c:v>
                </c:pt>
                <c:pt idx="23674">
                  <c:v>109</c:v>
                </c:pt>
                <c:pt idx="23675">
                  <c:v>109</c:v>
                </c:pt>
                <c:pt idx="23676">
                  <c:v>109</c:v>
                </c:pt>
                <c:pt idx="23677">
                  <c:v>109</c:v>
                </c:pt>
                <c:pt idx="23678">
                  <c:v>109</c:v>
                </c:pt>
                <c:pt idx="23679">
                  <c:v>109</c:v>
                </c:pt>
                <c:pt idx="23680">
                  <c:v>109</c:v>
                </c:pt>
                <c:pt idx="23681">
                  <c:v>109</c:v>
                </c:pt>
                <c:pt idx="23682">
                  <c:v>109</c:v>
                </c:pt>
                <c:pt idx="23683">
                  <c:v>109</c:v>
                </c:pt>
                <c:pt idx="23684">
                  <c:v>109</c:v>
                </c:pt>
                <c:pt idx="23685">
                  <c:v>109</c:v>
                </c:pt>
                <c:pt idx="23686">
                  <c:v>109</c:v>
                </c:pt>
                <c:pt idx="23687">
                  <c:v>109</c:v>
                </c:pt>
                <c:pt idx="23688">
                  <c:v>109</c:v>
                </c:pt>
                <c:pt idx="23689">
                  <c:v>109</c:v>
                </c:pt>
                <c:pt idx="23690">
                  <c:v>109</c:v>
                </c:pt>
                <c:pt idx="23691">
                  <c:v>109</c:v>
                </c:pt>
                <c:pt idx="23692">
                  <c:v>109</c:v>
                </c:pt>
                <c:pt idx="23693">
                  <c:v>109</c:v>
                </c:pt>
                <c:pt idx="23694">
                  <c:v>122</c:v>
                </c:pt>
                <c:pt idx="23695">
                  <c:v>122</c:v>
                </c:pt>
                <c:pt idx="23696">
                  <c:v>122</c:v>
                </c:pt>
                <c:pt idx="23697">
                  <c:v>109</c:v>
                </c:pt>
                <c:pt idx="23698">
                  <c:v>109</c:v>
                </c:pt>
                <c:pt idx="23699">
                  <c:v>109</c:v>
                </c:pt>
                <c:pt idx="23700">
                  <c:v>107</c:v>
                </c:pt>
                <c:pt idx="23701">
                  <c:v>122</c:v>
                </c:pt>
                <c:pt idx="23702">
                  <c:v>122</c:v>
                </c:pt>
                <c:pt idx="23703">
                  <c:v>122</c:v>
                </c:pt>
                <c:pt idx="23704">
                  <c:v>122</c:v>
                </c:pt>
                <c:pt idx="23705">
                  <c:v>107</c:v>
                </c:pt>
                <c:pt idx="23706">
                  <c:v>107</c:v>
                </c:pt>
                <c:pt idx="23707">
                  <c:v>122</c:v>
                </c:pt>
                <c:pt idx="23708">
                  <c:v>122</c:v>
                </c:pt>
                <c:pt idx="23709">
                  <c:v>107</c:v>
                </c:pt>
                <c:pt idx="23710">
                  <c:v>122</c:v>
                </c:pt>
                <c:pt idx="23711">
                  <c:v>122</c:v>
                </c:pt>
                <c:pt idx="23712">
                  <c:v>122</c:v>
                </c:pt>
                <c:pt idx="23713">
                  <c:v>122</c:v>
                </c:pt>
                <c:pt idx="23714">
                  <c:v>107</c:v>
                </c:pt>
                <c:pt idx="23715">
                  <c:v>107</c:v>
                </c:pt>
                <c:pt idx="23716">
                  <c:v>122</c:v>
                </c:pt>
                <c:pt idx="23717">
                  <c:v>122</c:v>
                </c:pt>
                <c:pt idx="23718">
                  <c:v>107</c:v>
                </c:pt>
                <c:pt idx="23719">
                  <c:v>122</c:v>
                </c:pt>
                <c:pt idx="23720">
                  <c:v>122</c:v>
                </c:pt>
                <c:pt idx="23721">
                  <c:v>122</c:v>
                </c:pt>
                <c:pt idx="23722">
                  <c:v>122</c:v>
                </c:pt>
                <c:pt idx="23723">
                  <c:v>122</c:v>
                </c:pt>
                <c:pt idx="23724">
                  <c:v>107</c:v>
                </c:pt>
                <c:pt idx="23725">
                  <c:v>107</c:v>
                </c:pt>
                <c:pt idx="23726">
                  <c:v>122</c:v>
                </c:pt>
                <c:pt idx="23727">
                  <c:v>122</c:v>
                </c:pt>
                <c:pt idx="23728">
                  <c:v>122</c:v>
                </c:pt>
                <c:pt idx="23729">
                  <c:v>122</c:v>
                </c:pt>
                <c:pt idx="23730">
                  <c:v>122</c:v>
                </c:pt>
                <c:pt idx="23731">
                  <c:v>122</c:v>
                </c:pt>
                <c:pt idx="23732">
                  <c:v>122</c:v>
                </c:pt>
                <c:pt idx="23733">
                  <c:v>122</c:v>
                </c:pt>
                <c:pt idx="23734">
                  <c:v>122</c:v>
                </c:pt>
                <c:pt idx="23735">
                  <c:v>122</c:v>
                </c:pt>
                <c:pt idx="23736">
                  <c:v>122</c:v>
                </c:pt>
                <c:pt idx="23737">
                  <c:v>122</c:v>
                </c:pt>
                <c:pt idx="23738">
                  <c:v>122</c:v>
                </c:pt>
                <c:pt idx="23739">
                  <c:v>122</c:v>
                </c:pt>
                <c:pt idx="23740">
                  <c:v>122</c:v>
                </c:pt>
                <c:pt idx="23741">
                  <c:v>122</c:v>
                </c:pt>
                <c:pt idx="23742">
                  <c:v>122</c:v>
                </c:pt>
                <c:pt idx="23743">
                  <c:v>122</c:v>
                </c:pt>
                <c:pt idx="23744">
                  <c:v>188</c:v>
                </c:pt>
                <c:pt idx="23745">
                  <c:v>130</c:v>
                </c:pt>
                <c:pt idx="23746">
                  <c:v>188</c:v>
                </c:pt>
                <c:pt idx="23747">
                  <c:v>124</c:v>
                </c:pt>
                <c:pt idx="23748">
                  <c:v>188</c:v>
                </c:pt>
                <c:pt idx="23749">
                  <c:v>124</c:v>
                </c:pt>
                <c:pt idx="23750">
                  <c:v>124</c:v>
                </c:pt>
                <c:pt idx="23751">
                  <c:v>124</c:v>
                </c:pt>
                <c:pt idx="23752">
                  <c:v>188</c:v>
                </c:pt>
                <c:pt idx="23753">
                  <c:v>188</c:v>
                </c:pt>
                <c:pt idx="23754">
                  <c:v>130</c:v>
                </c:pt>
                <c:pt idx="23755">
                  <c:v>188</c:v>
                </c:pt>
                <c:pt idx="23756">
                  <c:v>124</c:v>
                </c:pt>
                <c:pt idx="23757">
                  <c:v>188</c:v>
                </c:pt>
                <c:pt idx="23758">
                  <c:v>124</c:v>
                </c:pt>
                <c:pt idx="23759">
                  <c:v>124</c:v>
                </c:pt>
                <c:pt idx="23760">
                  <c:v>124</c:v>
                </c:pt>
                <c:pt idx="23761">
                  <c:v>130</c:v>
                </c:pt>
                <c:pt idx="23762">
                  <c:v>130</c:v>
                </c:pt>
                <c:pt idx="23763">
                  <c:v>130</c:v>
                </c:pt>
                <c:pt idx="23764">
                  <c:v>130</c:v>
                </c:pt>
                <c:pt idx="23765">
                  <c:v>130</c:v>
                </c:pt>
                <c:pt idx="23766">
                  <c:v>130</c:v>
                </c:pt>
                <c:pt idx="23767">
                  <c:v>124</c:v>
                </c:pt>
                <c:pt idx="23768">
                  <c:v>130</c:v>
                </c:pt>
                <c:pt idx="23769">
                  <c:v>130</c:v>
                </c:pt>
                <c:pt idx="23770">
                  <c:v>130</c:v>
                </c:pt>
                <c:pt idx="23771">
                  <c:v>130</c:v>
                </c:pt>
                <c:pt idx="23772">
                  <c:v>130</c:v>
                </c:pt>
                <c:pt idx="23773">
                  <c:v>130</c:v>
                </c:pt>
                <c:pt idx="23774">
                  <c:v>130</c:v>
                </c:pt>
                <c:pt idx="23775">
                  <c:v>130</c:v>
                </c:pt>
                <c:pt idx="23776">
                  <c:v>130</c:v>
                </c:pt>
                <c:pt idx="23777">
                  <c:v>130</c:v>
                </c:pt>
                <c:pt idx="23778">
                  <c:v>130</c:v>
                </c:pt>
                <c:pt idx="23779">
                  <c:v>130</c:v>
                </c:pt>
                <c:pt idx="23780">
                  <c:v>130</c:v>
                </c:pt>
                <c:pt idx="23781">
                  <c:v>130</c:v>
                </c:pt>
                <c:pt idx="23782">
                  <c:v>130</c:v>
                </c:pt>
                <c:pt idx="23783">
                  <c:v>130</c:v>
                </c:pt>
                <c:pt idx="23784">
                  <c:v>130</c:v>
                </c:pt>
                <c:pt idx="23785">
                  <c:v>130</c:v>
                </c:pt>
                <c:pt idx="23786">
                  <c:v>130</c:v>
                </c:pt>
                <c:pt idx="23787">
                  <c:v>140</c:v>
                </c:pt>
                <c:pt idx="23788">
                  <c:v>200</c:v>
                </c:pt>
                <c:pt idx="23789">
                  <c:v>140</c:v>
                </c:pt>
                <c:pt idx="23790">
                  <c:v>177</c:v>
                </c:pt>
                <c:pt idx="23791">
                  <c:v>140</c:v>
                </c:pt>
                <c:pt idx="23792">
                  <c:v>140</c:v>
                </c:pt>
                <c:pt idx="23793">
                  <c:v>140</c:v>
                </c:pt>
                <c:pt idx="23794">
                  <c:v>140</c:v>
                </c:pt>
                <c:pt idx="23795">
                  <c:v>200</c:v>
                </c:pt>
                <c:pt idx="23796">
                  <c:v>140</c:v>
                </c:pt>
                <c:pt idx="23797">
                  <c:v>177</c:v>
                </c:pt>
                <c:pt idx="23798">
                  <c:v>140</c:v>
                </c:pt>
                <c:pt idx="23799">
                  <c:v>140</c:v>
                </c:pt>
                <c:pt idx="23800">
                  <c:v>140</c:v>
                </c:pt>
                <c:pt idx="23801">
                  <c:v>140</c:v>
                </c:pt>
                <c:pt idx="23802">
                  <c:v>200</c:v>
                </c:pt>
                <c:pt idx="23803">
                  <c:v>140</c:v>
                </c:pt>
                <c:pt idx="23804">
                  <c:v>177</c:v>
                </c:pt>
                <c:pt idx="23805">
                  <c:v>140</c:v>
                </c:pt>
                <c:pt idx="23806">
                  <c:v>140</c:v>
                </c:pt>
                <c:pt idx="23807">
                  <c:v>140</c:v>
                </c:pt>
                <c:pt idx="23808">
                  <c:v>140</c:v>
                </c:pt>
                <c:pt idx="23809">
                  <c:v>200</c:v>
                </c:pt>
                <c:pt idx="23810">
                  <c:v>140</c:v>
                </c:pt>
                <c:pt idx="23811">
                  <c:v>140</c:v>
                </c:pt>
                <c:pt idx="23812">
                  <c:v>177</c:v>
                </c:pt>
                <c:pt idx="23813">
                  <c:v>140</c:v>
                </c:pt>
                <c:pt idx="23814">
                  <c:v>140</c:v>
                </c:pt>
                <c:pt idx="23815">
                  <c:v>140</c:v>
                </c:pt>
                <c:pt idx="23816">
                  <c:v>140</c:v>
                </c:pt>
                <c:pt idx="23817">
                  <c:v>140</c:v>
                </c:pt>
                <c:pt idx="23818">
                  <c:v>140</c:v>
                </c:pt>
                <c:pt idx="23819">
                  <c:v>140</c:v>
                </c:pt>
                <c:pt idx="23820">
                  <c:v>200</c:v>
                </c:pt>
                <c:pt idx="23821">
                  <c:v>140</c:v>
                </c:pt>
                <c:pt idx="23822">
                  <c:v>177</c:v>
                </c:pt>
                <c:pt idx="23823">
                  <c:v>140</c:v>
                </c:pt>
                <c:pt idx="23824">
                  <c:v>140</c:v>
                </c:pt>
                <c:pt idx="23825">
                  <c:v>140</c:v>
                </c:pt>
                <c:pt idx="23826">
                  <c:v>200</c:v>
                </c:pt>
                <c:pt idx="23827">
                  <c:v>140</c:v>
                </c:pt>
                <c:pt idx="23828">
                  <c:v>140</c:v>
                </c:pt>
                <c:pt idx="23829">
                  <c:v>177</c:v>
                </c:pt>
                <c:pt idx="23830">
                  <c:v>140</c:v>
                </c:pt>
                <c:pt idx="23831">
                  <c:v>140</c:v>
                </c:pt>
                <c:pt idx="23832">
                  <c:v>126</c:v>
                </c:pt>
                <c:pt idx="23833">
                  <c:v>175</c:v>
                </c:pt>
                <c:pt idx="23834">
                  <c:v>126</c:v>
                </c:pt>
                <c:pt idx="23835">
                  <c:v>126</c:v>
                </c:pt>
                <c:pt idx="23836">
                  <c:v>165</c:v>
                </c:pt>
                <c:pt idx="23837">
                  <c:v>126</c:v>
                </c:pt>
                <c:pt idx="23838">
                  <c:v>165</c:v>
                </c:pt>
                <c:pt idx="23839">
                  <c:v>126</c:v>
                </c:pt>
                <c:pt idx="23840">
                  <c:v>126</c:v>
                </c:pt>
                <c:pt idx="23841">
                  <c:v>126</c:v>
                </c:pt>
                <c:pt idx="23842">
                  <c:v>126</c:v>
                </c:pt>
                <c:pt idx="23843">
                  <c:v>175</c:v>
                </c:pt>
                <c:pt idx="23844">
                  <c:v>126</c:v>
                </c:pt>
                <c:pt idx="23845">
                  <c:v>126</c:v>
                </c:pt>
                <c:pt idx="23846">
                  <c:v>126</c:v>
                </c:pt>
                <c:pt idx="23847">
                  <c:v>126</c:v>
                </c:pt>
                <c:pt idx="23848">
                  <c:v>126</c:v>
                </c:pt>
                <c:pt idx="23849">
                  <c:v>175</c:v>
                </c:pt>
                <c:pt idx="23850">
                  <c:v>165</c:v>
                </c:pt>
                <c:pt idx="23851">
                  <c:v>165</c:v>
                </c:pt>
                <c:pt idx="23852">
                  <c:v>165</c:v>
                </c:pt>
                <c:pt idx="23853">
                  <c:v>165</c:v>
                </c:pt>
                <c:pt idx="23854">
                  <c:v>126</c:v>
                </c:pt>
                <c:pt idx="23855">
                  <c:v>126</c:v>
                </c:pt>
                <c:pt idx="23856">
                  <c:v>126</c:v>
                </c:pt>
                <c:pt idx="23857">
                  <c:v>126</c:v>
                </c:pt>
                <c:pt idx="23858">
                  <c:v>126</c:v>
                </c:pt>
                <c:pt idx="23859">
                  <c:v>126</c:v>
                </c:pt>
                <c:pt idx="23860">
                  <c:v>126</c:v>
                </c:pt>
                <c:pt idx="23861">
                  <c:v>126</c:v>
                </c:pt>
                <c:pt idx="23862">
                  <c:v>126</c:v>
                </c:pt>
                <c:pt idx="23863">
                  <c:v>175</c:v>
                </c:pt>
                <c:pt idx="23864">
                  <c:v>165</c:v>
                </c:pt>
                <c:pt idx="23865">
                  <c:v>126</c:v>
                </c:pt>
                <c:pt idx="23866">
                  <c:v>126</c:v>
                </c:pt>
                <c:pt idx="23867">
                  <c:v>165</c:v>
                </c:pt>
                <c:pt idx="23868">
                  <c:v>165</c:v>
                </c:pt>
                <c:pt idx="23869">
                  <c:v>126</c:v>
                </c:pt>
                <c:pt idx="23870">
                  <c:v>126</c:v>
                </c:pt>
                <c:pt idx="23871">
                  <c:v>175</c:v>
                </c:pt>
                <c:pt idx="23872">
                  <c:v>165</c:v>
                </c:pt>
                <c:pt idx="23873">
                  <c:v>126</c:v>
                </c:pt>
                <c:pt idx="23874">
                  <c:v>126</c:v>
                </c:pt>
                <c:pt idx="23875">
                  <c:v>165</c:v>
                </c:pt>
                <c:pt idx="23876">
                  <c:v>126</c:v>
                </c:pt>
                <c:pt idx="23877">
                  <c:v>126</c:v>
                </c:pt>
                <c:pt idx="23878">
                  <c:v>126</c:v>
                </c:pt>
                <c:pt idx="23879">
                  <c:v>145</c:v>
                </c:pt>
                <c:pt idx="23880">
                  <c:v>126</c:v>
                </c:pt>
                <c:pt idx="23881">
                  <c:v>126</c:v>
                </c:pt>
                <c:pt idx="23882">
                  <c:v>145</c:v>
                </c:pt>
                <c:pt idx="23883">
                  <c:v>126</c:v>
                </c:pt>
                <c:pt idx="23884">
                  <c:v>126</c:v>
                </c:pt>
                <c:pt idx="23885">
                  <c:v>145</c:v>
                </c:pt>
                <c:pt idx="23886">
                  <c:v>126</c:v>
                </c:pt>
                <c:pt idx="23887">
                  <c:v>126</c:v>
                </c:pt>
                <c:pt idx="23888">
                  <c:v>126</c:v>
                </c:pt>
                <c:pt idx="23889">
                  <c:v>145</c:v>
                </c:pt>
                <c:pt idx="23890">
                  <c:v>115</c:v>
                </c:pt>
                <c:pt idx="23891">
                  <c:v>115</c:v>
                </c:pt>
                <c:pt idx="23892">
                  <c:v>140</c:v>
                </c:pt>
                <c:pt idx="23893">
                  <c:v>140</c:v>
                </c:pt>
                <c:pt idx="23894">
                  <c:v>115</c:v>
                </c:pt>
                <c:pt idx="23895">
                  <c:v>115</c:v>
                </c:pt>
                <c:pt idx="23896">
                  <c:v>140</c:v>
                </c:pt>
                <c:pt idx="23897">
                  <c:v>140</c:v>
                </c:pt>
                <c:pt idx="23898">
                  <c:v>115</c:v>
                </c:pt>
                <c:pt idx="23899">
                  <c:v>115</c:v>
                </c:pt>
                <c:pt idx="23900">
                  <c:v>140</c:v>
                </c:pt>
                <c:pt idx="23901">
                  <c:v>115</c:v>
                </c:pt>
                <c:pt idx="23902">
                  <c:v>115</c:v>
                </c:pt>
                <c:pt idx="23903">
                  <c:v>115</c:v>
                </c:pt>
                <c:pt idx="23904">
                  <c:v>115</c:v>
                </c:pt>
                <c:pt idx="23905">
                  <c:v>140</c:v>
                </c:pt>
                <c:pt idx="23906">
                  <c:v>115</c:v>
                </c:pt>
                <c:pt idx="23907">
                  <c:v>115</c:v>
                </c:pt>
                <c:pt idx="23908">
                  <c:v>115</c:v>
                </c:pt>
                <c:pt idx="23909">
                  <c:v>115</c:v>
                </c:pt>
                <c:pt idx="23910">
                  <c:v>115</c:v>
                </c:pt>
                <c:pt idx="23911">
                  <c:v>115</c:v>
                </c:pt>
                <c:pt idx="23912">
                  <c:v>115</c:v>
                </c:pt>
                <c:pt idx="23913">
                  <c:v>115</c:v>
                </c:pt>
                <c:pt idx="23914" formatCode="0">
                  <c:v>139.95294117647057</c:v>
                </c:pt>
                <c:pt idx="23915" formatCode="0">
                  <c:v>139.95294117647057</c:v>
                </c:pt>
                <c:pt idx="23916" formatCode="0">
                  <c:v>139.95294117647057</c:v>
                </c:pt>
                <c:pt idx="23917" formatCode="0">
                  <c:v>139.95294117647057</c:v>
                </c:pt>
                <c:pt idx="23918" formatCode="0">
                  <c:v>139.95294117647057</c:v>
                </c:pt>
                <c:pt idx="23919" formatCode="0">
                  <c:v>139.95294117647057</c:v>
                </c:pt>
                <c:pt idx="23920" formatCode="0">
                  <c:v>139.95294117647057</c:v>
                </c:pt>
                <c:pt idx="23921" formatCode="0">
                  <c:v>139.95294117647057</c:v>
                </c:pt>
                <c:pt idx="23922" formatCode="0">
                  <c:v>139.95294117647057</c:v>
                </c:pt>
                <c:pt idx="23923" formatCode="0">
                  <c:v>139.95294117647057</c:v>
                </c:pt>
                <c:pt idx="23924" formatCode="0">
                  <c:v>139.95294117647057</c:v>
                </c:pt>
                <c:pt idx="23925" formatCode="0">
                  <c:v>139.95294117647057</c:v>
                </c:pt>
                <c:pt idx="23926" formatCode="0">
                  <c:v>139.95294117647057</c:v>
                </c:pt>
                <c:pt idx="23927" formatCode="0">
                  <c:v>139.95294117647057</c:v>
                </c:pt>
                <c:pt idx="23928" formatCode="0">
                  <c:v>139.95294117647057</c:v>
                </c:pt>
                <c:pt idx="23929" formatCode="0">
                  <c:v>139.95294117647057</c:v>
                </c:pt>
                <c:pt idx="23930" formatCode="0">
                  <c:v>139.95294117647057</c:v>
                </c:pt>
                <c:pt idx="23931" formatCode="0">
                  <c:v>139.95294117647057</c:v>
                </c:pt>
                <c:pt idx="23932" formatCode="0">
                  <c:v>139.95294117647057</c:v>
                </c:pt>
                <c:pt idx="23933" formatCode="0">
                  <c:v>139.95294117647057</c:v>
                </c:pt>
                <c:pt idx="23934" formatCode="0">
                  <c:v>139.95294117647057</c:v>
                </c:pt>
                <c:pt idx="23935" formatCode="0">
                  <c:v>139.95294117647057</c:v>
                </c:pt>
                <c:pt idx="23936" formatCode="0">
                  <c:v>139.95294117647057</c:v>
                </c:pt>
                <c:pt idx="23937" formatCode="0">
                  <c:v>139.95294117647057</c:v>
                </c:pt>
                <c:pt idx="23938" formatCode="0">
                  <c:v>139.95294117647057</c:v>
                </c:pt>
                <c:pt idx="23939" formatCode="0">
                  <c:v>139.95294117647057</c:v>
                </c:pt>
                <c:pt idx="23940" formatCode="0">
                  <c:v>139.95294117647057</c:v>
                </c:pt>
                <c:pt idx="23941" formatCode="0">
                  <c:v>139.95294117647057</c:v>
                </c:pt>
                <c:pt idx="23942" formatCode="0">
                  <c:v>139.95294117647057</c:v>
                </c:pt>
                <c:pt idx="23943" formatCode="0">
                  <c:v>139.95294117647057</c:v>
                </c:pt>
                <c:pt idx="23944" formatCode="0">
                  <c:v>139.95294117647057</c:v>
                </c:pt>
                <c:pt idx="23945" formatCode="0">
                  <c:v>139.95294117647057</c:v>
                </c:pt>
                <c:pt idx="23946" formatCode="0">
                  <c:v>139.95294117647057</c:v>
                </c:pt>
                <c:pt idx="23947" formatCode="0">
                  <c:v>139.95294117647057</c:v>
                </c:pt>
                <c:pt idx="23948" formatCode="0">
                  <c:v>139.95294117647057</c:v>
                </c:pt>
                <c:pt idx="23949" formatCode="0">
                  <c:v>139.95294117647057</c:v>
                </c:pt>
                <c:pt idx="23950" formatCode="0">
                  <c:v>139.95294117647057</c:v>
                </c:pt>
                <c:pt idx="23951" formatCode="0">
                  <c:v>139.95294117647057</c:v>
                </c:pt>
                <c:pt idx="23952" formatCode="0">
                  <c:v>139.95294117647057</c:v>
                </c:pt>
                <c:pt idx="23953" formatCode="0">
                  <c:v>139.95294117647057</c:v>
                </c:pt>
                <c:pt idx="23954" formatCode="0">
                  <c:v>139.95294117647057</c:v>
                </c:pt>
                <c:pt idx="23955" formatCode="0">
                  <c:v>139.95294117647057</c:v>
                </c:pt>
                <c:pt idx="23956" formatCode="0">
                  <c:v>139.95294117647057</c:v>
                </c:pt>
                <c:pt idx="23957" formatCode="0">
                  <c:v>139.95294117647057</c:v>
                </c:pt>
                <c:pt idx="23958" formatCode="0">
                  <c:v>139.95294117647057</c:v>
                </c:pt>
                <c:pt idx="23959" formatCode="0">
                  <c:v>139.95294117647057</c:v>
                </c:pt>
                <c:pt idx="23960" formatCode="0">
                  <c:v>139.95294117647057</c:v>
                </c:pt>
                <c:pt idx="23961" formatCode="0">
                  <c:v>139.95294117647057</c:v>
                </c:pt>
                <c:pt idx="23962" formatCode="0">
                  <c:v>139.95294117647057</c:v>
                </c:pt>
                <c:pt idx="23963" formatCode="0">
                  <c:v>139.95294117647057</c:v>
                </c:pt>
                <c:pt idx="23964" formatCode="0">
                  <c:v>139.95294117647057</c:v>
                </c:pt>
                <c:pt idx="23965" formatCode="0">
                  <c:v>139.95294117647057</c:v>
                </c:pt>
                <c:pt idx="23966" formatCode="0">
                  <c:v>139.95294117647057</c:v>
                </c:pt>
                <c:pt idx="23967" formatCode="0">
                  <c:v>139.95294117647057</c:v>
                </c:pt>
                <c:pt idx="23968" formatCode="0">
                  <c:v>139.95294117647057</c:v>
                </c:pt>
                <c:pt idx="23969" formatCode="0">
                  <c:v>139.95294117647057</c:v>
                </c:pt>
                <c:pt idx="23970" formatCode="0">
                  <c:v>139.95294117647057</c:v>
                </c:pt>
                <c:pt idx="23971" formatCode="0">
                  <c:v>139.95294117647057</c:v>
                </c:pt>
                <c:pt idx="23972" formatCode="0">
                  <c:v>139.95294117647057</c:v>
                </c:pt>
                <c:pt idx="23973" formatCode="0">
                  <c:v>139.95294117647057</c:v>
                </c:pt>
                <c:pt idx="23974" formatCode="0">
                  <c:v>139.95294117647057</c:v>
                </c:pt>
                <c:pt idx="23975" formatCode="0">
                  <c:v>139.95294117647057</c:v>
                </c:pt>
                <c:pt idx="23976" formatCode="0">
                  <c:v>139.95294117647057</c:v>
                </c:pt>
                <c:pt idx="23977" formatCode="0">
                  <c:v>139.95294117647057</c:v>
                </c:pt>
                <c:pt idx="23978" formatCode="0">
                  <c:v>139.95294117647057</c:v>
                </c:pt>
                <c:pt idx="23979" formatCode="0">
                  <c:v>139.95294117647057</c:v>
                </c:pt>
                <c:pt idx="23980" formatCode="0">
                  <c:v>139.95294117647057</c:v>
                </c:pt>
                <c:pt idx="23981" formatCode="0">
                  <c:v>139.95294117647057</c:v>
                </c:pt>
                <c:pt idx="23982" formatCode="0">
                  <c:v>139.95294117647057</c:v>
                </c:pt>
                <c:pt idx="23983" formatCode="0">
                  <c:v>139.95294117647057</c:v>
                </c:pt>
                <c:pt idx="23984" formatCode="0">
                  <c:v>139.95294117647057</c:v>
                </c:pt>
                <c:pt idx="23985" formatCode="0">
                  <c:v>139.95294117647057</c:v>
                </c:pt>
                <c:pt idx="23986" formatCode="0">
                  <c:v>139.95294117647057</c:v>
                </c:pt>
                <c:pt idx="23987" formatCode="0">
                  <c:v>139.95294117647057</c:v>
                </c:pt>
                <c:pt idx="23988" formatCode="0">
                  <c:v>139.95294117647057</c:v>
                </c:pt>
                <c:pt idx="23989" formatCode="0">
                  <c:v>139.95294117647057</c:v>
                </c:pt>
                <c:pt idx="23990" formatCode="0">
                  <c:v>139.95294117647057</c:v>
                </c:pt>
                <c:pt idx="23991" formatCode="0">
                  <c:v>139.95294117647057</c:v>
                </c:pt>
                <c:pt idx="23992" formatCode="0">
                  <c:v>139.95294117647057</c:v>
                </c:pt>
                <c:pt idx="23993" formatCode="0">
                  <c:v>139.95294117647057</c:v>
                </c:pt>
                <c:pt idx="23994" formatCode="0">
                  <c:v>139.95294117647057</c:v>
                </c:pt>
                <c:pt idx="23995" formatCode="0">
                  <c:v>139.95294117647057</c:v>
                </c:pt>
                <c:pt idx="23996" formatCode="0">
                  <c:v>139.95294117647057</c:v>
                </c:pt>
                <c:pt idx="23997">
                  <c:v>141</c:v>
                </c:pt>
                <c:pt idx="23998">
                  <c:v>141</c:v>
                </c:pt>
                <c:pt idx="23999">
                  <c:v>141</c:v>
                </c:pt>
                <c:pt idx="24000">
                  <c:v>141</c:v>
                </c:pt>
                <c:pt idx="24001">
                  <c:v>141</c:v>
                </c:pt>
                <c:pt idx="24002">
                  <c:v>141</c:v>
                </c:pt>
                <c:pt idx="24003">
                  <c:v>141</c:v>
                </c:pt>
                <c:pt idx="24004">
                  <c:v>141</c:v>
                </c:pt>
                <c:pt idx="24005">
                  <c:v>141</c:v>
                </c:pt>
                <c:pt idx="24006">
                  <c:v>141</c:v>
                </c:pt>
                <c:pt idx="24007">
                  <c:v>141</c:v>
                </c:pt>
                <c:pt idx="24008">
                  <c:v>141</c:v>
                </c:pt>
                <c:pt idx="24009">
                  <c:v>600</c:v>
                </c:pt>
                <c:pt idx="24010">
                  <c:v>565</c:v>
                </c:pt>
                <c:pt idx="24011">
                  <c:v>565</c:v>
                </c:pt>
                <c:pt idx="24012">
                  <c:v>565</c:v>
                </c:pt>
                <c:pt idx="24013">
                  <c:v>600</c:v>
                </c:pt>
                <c:pt idx="24014">
                  <c:v>565</c:v>
                </c:pt>
                <c:pt idx="24015">
                  <c:v>565</c:v>
                </c:pt>
                <c:pt idx="24016">
                  <c:v>565</c:v>
                </c:pt>
                <c:pt idx="24017">
                  <c:v>545</c:v>
                </c:pt>
                <c:pt idx="24018">
                  <c:v>545</c:v>
                </c:pt>
                <c:pt idx="24019">
                  <c:v>600</c:v>
                </c:pt>
                <c:pt idx="24020">
                  <c:v>545</c:v>
                </c:pt>
                <c:pt idx="24021">
                  <c:v>545</c:v>
                </c:pt>
                <c:pt idx="24022">
                  <c:v>545</c:v>
                </c:pt>
                <c:pt idx="24023">
                  <c:v>600</c:v>
                </c:pt>
                <c:pt idx="24024">
                  <c:v>545</c:v>
                </c:pt>
                <c:pt idx="24025">
                  <c:v>545</c:v>
                </c:pt>
                <c:pt idx="24026">
                  <c:v>545</c:v>
                </c:pt>
                <c:pt idx="24027">
                  <c:v>545</c:v>
                </c:pt>
                <c:pt idx="24028">
                  <c:v>545</c:v>
                </c:pt>
                <c:pt idx="24029">
                  <c:v>530</c:v>
                </c:pt>
                <c:pt idx="24030">
                  <c:v>530</c:v>
                </c:pt>
                <c:pt idx="24031">
                  <c:v>485</c:v>
                </c:pt>
                <c:pt idx="24032">
                  <c:v>485</c:v>
                </c:pt>
                <c:pt idx="24033">
                  <c:v>485</c:v>
                </c:pt>
                <c:pt idx="24034">
                  <c:v>480</c:v>
                </c:pt>
                <c:pt idx="24035">
                  <c:v>480</c:v>
                </c:pt>
                <c:pt idx="24036">
                  <c:v>131</c:v>
                </c:pt>
                <c:pt idx="24037">
                  <c:v>131</c:v>
                </c:pt>
                <c:pt idx="24038">
                  <c:v>131</c:v>
                </c:pt>
                <c:pt idx="24039">
                  <c:v>131</c:v>
                </c:pt>
                <c:pt idx="24040">
                  <c:v>131</c:v>
                </c:pt>
                <c:pt idx="24041">
                  <c:v>131</c:v>
                </c:pt>
                <c:pt idx="24042">
                  <c:v>131</c:v>
                </c:pt>
                <c:pt idx="24043">
                  <c:v>131</c:v>
                </c:pt>
                <c:pt idx="24044">
                  <c:v>131</c:v>
                </c:pt>
                <c:pt idx="24045">
                  <c:v>131</c:v>
                </c:pt>
                <c:pt idx="24046">
                  <c:v>131</c:v>
                </c:pt>
                <c:pt idx="24047">
                  <c:v>131</c:v>
                </c:pt>
                <c:pt idx="24048">
                  <c:v>131</c:v>
                </c:pt>
                <c:pt idx="24049">
                  <c:v>131</c:v>
                </c:pt>
                <c:pt idx="24050">
                  <c:v>131</c:v>
                </c:pt>
                <c:pt idx="24051">
                  <c:v>131</c:v>
                </c:pt>
                <c:pt idx="24052">
                  <c:v>332</c:v>
                </c:pt>
                <c:pt idx="24053">
                  <c:v>332</c:v>
                </c:pt>
                <c:pt idx="24054">
                  <c:v>332</c:v>
                </c:pt>
                <c:pt idx="24055">
                  <c:v>350</c:v>
                </c:pt>
                <c:pt idx="24056">
                  <c:v>332</c:v>
                </c:pt>
                <c:pt idx="24057">
                  <c:v>332</c:v>
                </c:pt>
                <c:pt idx="24058">
                  <c:v>350</c:v>
                </c:pt>
                <c:pt idx="24059">
                  <c:v>332</c:v>
                </c:pt>
                <c:pt idx="24060">
                  <c:v>332</c:v>
                </c:pt>
                <c:pt idx="24061">
                  <c:v>332</c:v>
                </c:pt>
                <c:pt idx="24062">
                  <c:v>332</c:v>
                </c:pt>
                <c:pt idx="24063">
                  <c:v>350</c:v>
                </c:pt>
                <c:pt idx="24064">
                  <c:v>332</c:v>
                </c:pt>
                <c:pt idx="24065">
                  <c:v>332</c:v>
                </c:pt>
                <c:pt idx="24066">
                  <c:v>332</c:v>
                </c:pt>
                <c:pt idx="24067">
                  <c:v>332</c:v>
                </c:pt>
                <c:pt idx="24068">
                  <c:v>350</c:v>
                </c:pt>
                <c:pt idx="24069">
                  <c:v>332</c:v>
                </c:pt>
                <c:pt idx="24070">
                  <c:v>332</c:v>
                </c:pt>
                <c:pt idx="24071">
                  <c:v>332</c:v>
                </c:pt>
                <c:pt idx="24072">
                  <c:v>332</c:v>
                </c:pt>
                <c:pt idx="24073">
                  <c:v>332</c:v>
                </c:pt>
                <c:pt idx="24074">
                  <c:v>332</c:v>
                </c:pt>
                <c:pt idx="24075">
                  <c:v>332</c:v>
                </c:pt>
                <c:pt idx="24076">
                  <c:v>261</c:v>
                </c:pt>
                <c:pt idx="24077">
                  <c:v>375</c:v>
                </c:pt>
                <c:pt idx="24078">
                  <c:v>261</c:v>
                </c:pt>
                <c:pt idx="24079">
                  <c:v>261</c:v>
                </c:pt>
                <c:pt idx="24080">
                  <c:v>375</c:v>
                </c:pt>
                <c:pt idx="24081">
                  <c:v>375</c:v>
                </c:pt>
                <c:pt idx="24082">
                  <c:v>375</c:v>
                </c:pt>
                <c:pt idx="24083">
                  <c:v>375</c:v>
                </c:pt>
                <c:pt idx="24084">
                  <c:v>375</c:v>
                </c:pt>
                <c:pt idx="24085">
                  <c:v>375</c:v>
                </c:pt>
                <c:pt idx="24086">
                  <c:v>375</c:v>
                </c:pt>
                <c:pt idx="24087">
                  <c:v>375</c:v>
                </c:pt>
                <c:pt idx="24088">
                  <c:v>261</c:v>
                </c:pt>
                <c:pt idx="24089">
                  <c:v>261</c:v>
                </c:pt>
                <c:pt idx="24090">
                  <c:v>261</c:v>
                </c:pt>
                <c:pt idx="24091">
                  <c:v>375</c:v>
                </c:pt>
                <c:pt idx="24092">
                  <c:v>375</c:v>
                </c:pt>
                <c:pt idx="24093">
                  <c:v>261</c:v>
                </c:pt>
                <c:pt idx="24094">
                  <c:v>261</c:v>
                </c:pt>
                <c:pt idx="24095">
                  <c:v>261</c:v>
                </c:pt>
                <c:pt idx="24096">
                  <c:v>261</c:v>
                </c:pt>
                <c:pt idx="24097">
                  <c:v>261</c:v>
                </c:pt>
                <c:pt idx="24098">
                  <c:v>375</c:v>
                </c:pt>
                <c:pt idx="24099">
                  <c:v>261</c:v>
                </c:pt>
                <c:pt idx="24100">
                  <c:v>261</c:v>
                </c:pt>
                <c:pt idx="24101">
                  <c:v>375</c:v>
                </c:pt>
                <c:pt idx="24102">
                  <c:v>375</c:v>
                </c:pt>
                <c:pt idx="24103">
                  <c:v>375</c:v>
                </c:pt>
                <c:pt idx="24104">
                  <c:v>375</c:v>
                </c:pt>
                <c:pt idx="24105">
                  <c:v>375</c:v>
                </c:pt>
                <c:pt idx="24106">
                  <c:v>375</c:v>
                </c:pt>
                <c:pt idx="24107">
                  <c:v>375</c:v>
                </c:pt>
                <c:pt idx="24108">
                  <c:v>375</c:v>
                </c:pt>
                <c:pt idx="24109">
                  <c:v>261</c:v>
                </c:pt>
                <c:pt idx="24110">
                  <c:v>261</c:v>
                </c:pt>
                <c:pt idx="24111">
                  <c:v>261</c:v>
                </c:pt>
                <c:pt idx="24112">
                  <c:v>375</c:v>
                </c:pt>
                <c:pt idx="24113">
                  <c:v>375</c:v>
                </c:pt>
                <c:pt idx="24114">
                  <c:v>261</c:v>
                </c:pt>
                <c:pt idx="24115">
                  <c:v>261</c:v>
                </c:pt>
                <c:pt idx="24116">
                  <c:v>261</c:v>
                </c:pt>
                <c:pt idx="24117">
                  <c:v>261</c:v>
                </c:pt>
                <c:pt idx="24118">
                  <c:v>261</c:v>
                </c:pt>
                <c:pt idx="24119">
                  <c:v>317</c:v>
                </c:pt>
                <c:pt idx="24120">
                  <c:v>317</c:v>
                </c:pt>
                <c:pt idx="24121">
                  <c:v>317</c:v>
                </c:pt>
                <c:pt idx="24122">
                  <c:v>317</c:v>
                </c:pt>
                <c:pt idx="24123">
                  <c:v>317</c:v>
                </c:pt>
                <c:pt idx="24124">
                  <c:v>317</c:v>
                </c:pt>
                <c:pt idx="24125">
                  <c:v>261</c:v>
                </c:pt>
                <c:pt idx="24126">
                  <c:v>261</c:v>
                </c:pt>
                <c:pt idx="24127">
                  <c:v>261</c:v>
                </c:pt>
                <c:pt idx="24128">
                  <c:v>261</c:v>
                </c:pt>
                <c:pt idx="24129">
                  <c:v>261</c:v>
                </c:pt>
                <c:pt idx="24130">
                  <c:v>317</c:v>
                </c:pt>
                <c:pt idx="24131">
                  <c:v>317</c:v>
                </c:pt>
                <c:pt idx="24132">
                  <c:v>317</c:v>
                </c:pt>
                <c:pt idx="24133">
                  <c:v>317</c:v>
                </c:pt>
                <c:pt idx="24134">
                  <c:v>317</c:v>
                </c:pt>
                <c:pt idx="24135">
                  <c:v>317</c:v>
                </c:pt>
                <c:pt idx="24136">
                  <c:v>261</c:v>
                </c:pt>
                <c:pt idx="24137">
                  <c:v>261</c:v>
                </c:pt>
                <c:pt idx="24138">
                  <c:v>261</c:v>
                </c:pt>
                <c:pt idx="24139">
                  <c:v>317</c:v>
                </c:pt>
                <c:pt idx="24140">
                  <c:v>317</c:v>
                </c:pt>
                <c:pt idx="24141">
                  <c:v>317</c:v>
                </c:pt>
                <c:pt idx="24142">
                  <c:v>317</c:v>
                </c:pt>
                <c:pt idx="24143">
                  <c:v>317</c:v>
                </c:pt>
                <c:pt idx="24144">
                  <c:v>317</c:v>
                </c:pt>
                <c:pt idx="24145">
                  <c:v>261</c:v>
                </c:pt>
                <c:pt idx="24146">
                  <c:v>261</c:v>
                </c:pt>
                <c:pt idx="24147">
                  <c:v>261</c:v>
                </c:pt>
                <c:pt idx="24148">
                  <c:v>261</c:v>
                </c:pt>
                <c:pt idx="24149">
                  <c:v>261</c:v>
                </c:pt>
                <c:pt idx="24150">
                  <c:v>317</c:v>
                </c:pt>
                <c:pt idx="24151">
                  <c:v>317</c:v>
                </c:pt>
                <c:pt idx="24152">
                  <c:v>317</c:v>
                </c:pt>
                <c:pt idx="24153">
                  <c:v>317</c:v>
                </c:pt>
                <c:pt idx="24154">
                  <c:v>317</c:v>
                </c:pt>
                <c:pt idx="24155">
                  <c:v>317</c:v>
                </c:pt>
                <c:pt idx="24156">
                  <c:v>261</c:v>
                </c:pt>
                <c:pt idx="24157">
                  <c:v>261</c:v>
                </c:pt>
                <c:pt idx="24158">
                  <c:v>261</c:v>
                </c:pt>
                <c:pt idx="24159">
                  <c:v>317</c:v>
                </c:pt>
                <c:pt idx="24160">
                  <c:v>317</c:v>
                </c:pt>
                <c:pt idx="24161">
                  <c:v>317</c:v>
                </c:pt>
                <c:pt idx="24162">
                  <c:v>317</c:v>
                </c:pt>
                <c:pt idx="24163">
                  <c:v>261</c:v>
                </c:pt>
                <c:pt idx="24164">
                  <c:v>261</c:v>
                </c:pt>
                <c:pt idx="24165">
                  <c:v>261</c:v>
                </c:pt>
                <c:pt idx="24166">
                  <c:v>261</c:v>
                </c:pt>
                <c:pt idx="24167">
                  <c:v>317</c:v>
                </c:pt>
                <c:pt idx="24168">
                  <c:v>317</c:v>
                </c:pt>
                <c:pt idx="24169">
                  <c:v>317</c:v>
                </c:pt>
                <c:pt idx="24170">
                  <c:v>317</c:v>
                </c:pt>
                <c:pt idx="24171">
                  <c:v>261</c:v>
                </c:pt>
                <c:pt idx="24172">
                  <c:v>261</c:v>
                </c:pt>
                <c:pt idx="24173">
                  <c:v>317</c:v>
                </c:pt>
                <c:pt idx="24174">
                  <c:v>317</c:v>
                </c:pt>
                <c:pt idx="24175">
                  <c:v>317</c:v>
                </c:pt>
                <c:pt idx="24176">
                  <c:v>317</c:v>
                </c:pt>
                <c:pt idx="24177">
                  <c:v>261</c:v>
                </c:pt>
                <c:pt idx="24178">
                  <c:v>261</c:v>
                </c:pt>
                <c:pt idx="24179">
                  <c:v>261</c:v>
                </c:pt>
                <c:pt idx="24180">
                  <c:v>261</c:v>
                </c:pt>
                <c:pt idx="24181">
                  <c:v>317</c:v>
                </c:pt>
                <c:pt idx="24182">
                  <c:v>317</c:v>
                </c:pt>
                <c:pt idx="24183">
                  <c:v>317</c:v>
                </c:pt>
                <c:pt idx="24184">
                  <c:v>317</c:v>
                </c:pt>
                <c:pt idx="24185">
                  <c:v>261</c:v>
                </c:pt>
                <c:pt idx="24186">
                  <c:v>261</c:v>
                </c:pt>
                <c:pt idx="24187">
                  <c:v>317</c:v>
                </c:pt>
                <c:pt idx="24188">
                  <c:v>317</c:v>
                </c:pt>
                <c:pt idx="24189">
                  <c:v>317</c:v>
                </c:pt>
                <c:pt idx="24190">
                  <c:v>317</c:v>
                </c:pt>
                <c:pt idx="24191">
                  <c:v>317</c:v>
                </c:pt>
                <c:pt idx="24192">
                  <c:v>317</c:v>
                </c:pt>
                <c:pt idx="24193">
                  <c:v>317</c:v>
                </c:pt>
                <c:pt idx="24194">
                  <c:v>317</c:v>
                </c:pt>
                <c:pt idx="24195">
                  <c:v>261</c:v>
                </c:pt>
                <c:pt idx="24196">
                  <c:v>261</c:v>
                </c:pt>
                <c:pt idx="24197">
                  <c:v>261</c:v>
                </c:pt>
                <c:pt idx="24198">
                  <c:v>261</c:v>
                </c:pt>
                <c:pt idx="24199">
                  <c:v>261</c:v>
                </c:pt>
                <c:pt idx="24200">
                  <c:v>261</c:v>
                </c:pt>
                <c:pt idx="24201">
                  <c:v>261</c:v>
                </c:pt>
                <c:pt idx="24202">
                  <c:v>261</c:v>
                </c:pt>
                <c:pt idx="24203">
                  <c:v>317</c:v>
                </c:pt>
                <c:pt idx="24204">
                  <c:v>317</c:v>
                </c:pt>
                <c:pt idx="24205">
                  <c:v>317</c:v>
                </c:pt>
                <c:pt idx="24206">
                  <c:v>317</c:v>
                </c:pt>
                <c:pt idx="24207">
                  <c:v>317</c:v>
                </c:pt>
                <c:pt idx="24208">
                  <c:v>317</c:v>
                </c:pt>
                <c:pt idx="24209">
                  <c:v>317</c:v>
                </c:pt>
                <c:pt idx="24210">
                  <c:v>317</c:v>
                </c:pt>
                <c:pt idx="24211">
                  <c:v>261</c:v>
                </c:pt>
                <c:pt idx="24212">
                  <c:v>261</c:v>
                </c:pt>
                <c:pt idx="24213">
                  <c:v>261</c:v>
                </c:pt>
                <c:pt idx="24214">
                  <c:v>300</c:v>
                </c:pt>
                <c:pt idx="24215">
                  <c:v>570</c:v>
                </c:pt>
                <c:pt idx="24216">
                  <c:v>520</c:v>
                </c:pt>
                <c:pt idx="24217">
                  <c:v>416</c:v>
                </c:pt>
                <c:pt idx="24218">
                  <c:v>416</c:v>
                </c:pt>
                <c:pt idx="24219">
                  <c:v>420</c:v>
                </c:pt>
                <c:pt idx="24220">
                  <c:v>300</c:v>
                </c:pt>
                <c:pt idx="24221">
                  <c:v>440</c:v>
                </c:pt>
                <c:pt idx="24222">
                  <c:v>300</c:v>
                </c:pt>
                <c:pt idx="24223">
                  <c:v>570</c:v>
                </c:pt>
                <c:pt idx="24224">
                  <c:v>520</c:v>
                </c:pt>
                <c:pt idx="24225">
                  <c:v>416</c:v>
                </c:pt>
                <c:pt idx="24226">
                  <c:v>420</c:v>
                </c:pt>
                <c:pt idx="24227">
                  <c:v>440</c:v>
                </c:pt>
                <c:pt idx="24228">
                  <c:v>240</c:v>
                </c:pt>
                <c:pt idx="24229">
                  <c:v>240</c:v>
                </c:pt>
                <c:pt idx="24230">
                  <c:v>520</c:v>
                </c:pt>
                <c:pt idx="24231">
                  <c:v>416</c:v>
                </c:pt>
                <c:pt idx="24232">
                  <c:v>420</c:v>
                </c:pt>
                <c:pt idx="24233">
                  <c:v>240</c:v>
                </c:pt>
                <c:pt idx="24234">
                  <c:v>500</c:v>
                </c:pt>
                <c:pt idx="24235">
                  <c:v>300</c:v>
                </c:pt>
                <c:pt idx="24236">
                  <c:v>380</c:v>
                </c:pt>
                <c:pt idx="24237">
                  <c:v>400</c:v>
                </c:pt>
                <c:pt idx="24238">
                  <c:v>300</c:v>
                </c:pt>
                <c:pt idx="24239">
                  <c:v>300</c:v>
                </c:pt>
                <c:pt idx="24240">
                  <c:v>420</c:v>
                </c:pt>
                <c:pt idx="24241">
                  <c:v>240</c:v>
                </c:pt>
                <c:pt idx="24242" formatCode="0">
                  <c:v>380.92500000000001</c:v>
                </c:pt>
                <c:pt idx="24243">
                  <c:v>500</c:v>
                </c:pt>
                <c:pt idx="24244">
                  <c:v>300</c:v>
                </c:pt>
                <c:pt idx="24245" formatCode="0">
                  <c:v>380.92500000000001</c:v>
                </c:pt>
                <c:pt idx="24246">
                  <c:v>400</c:v>
                </c:pt>
                <c:pt idx="24247">
                  <c:v>300</c:v>
                </c:pt>
                <c:pt idx="24248" formatCode="0">
                  <c:v>380.92500000000001</c:v>
                </c:pt>
                <c:pt idx="24249">
                  <c:v>300</c:v>
                </c:pt>
                <c:pt idx="24250">
                  <c:v>500</c:v>
                </c:pt>
                <c:pt idx="24251">
                  <c:v>300</c:v>
                </c:pt>
                <c:pt idx="24252">
                  <c:v>380</c:v>
                </c:pt>
                <c:pt idx="24253">
                  <c:v>400</c:v>
                </c:pt>
                <c:pt idx="24254">
                  <c:v>300</c:v>
                </c:pt>
                <c:pt idx="24255">
                  <c:v>500</c:v>
                </c:pt>
                <c:pt idx="24256">
                  <c:v>300</c:v>
                </c:pt>
                <c:pt idx="24257">
                  <c:v>380</c:v>
                </c:pt>
                <c:pt idx="24258">
                  <c:v>400</c:v>
                </c:pt>
                <c:pt idx="24259">
                  <c:v>290</c:v>
                </c:pt>
                <c:pt idx="24260">
                  <c:v>550</c:v>
                </c:pt>
                <c:pt idx="24261">
                  <c:v>500</c:v>
                </c:pt>
                <c:pt idx="24262">
                  <c:v>405</c:v>
                </c:pt>
                <c:pt idx="24263">
                  <c:v>405</c:v>
                </c:pt>
                <c:pt idx="24264">
                  <c:v>290</c:v>
                </c:pt>
                <c:pt idx="24265">
                  <c:v>385</c:v>
                </c:pt>
                <c:pt idx="24266">
                  <c:v>405</c:v>
                </c:pt>
                <c:pt idx="24267">
                  <c:v>290</c:v>
                </c:pt>
                <c:pt idx="24268">
                  <c:v>550</c:v>
                </c:pt>
                <c:pt idx="24269">
                  <c:v>500</c:v>
                </c:pt>
                <c:pt idx="24270">
                  <c:v>405</c:v>
                </c:pt>
                <c:pt idx="24271">
                  <c:v>290</c:v>
                </c:pt>
                <c:pt idx="24272">
                  <c:v>385</c:v>
                </c:pt>
                <c:pt idx="24273">
                  <c:v>405</c:v>
                </c:pt>
                <c:pt idx="24274">
                  <c:v>290</c:v>
                </c:pt>
                <c:pt idx="24275">
                  <c:v>500</c:v>
                </c:pt>
                <c:pt idx="24276">
                  <c:v>405</c:v>
                </c:pt>
                <c:pt idx="24277">
                  <c:v>290</c:v>
                </c:pt>
                <c:pt idx="24278">
                  <c:v>385</c:v>
                </c:pt>
                <c:pt idx="24279">
                  <c:v>405</c:v>
                </c:pt>
                <c:pt idx="24280">
                  <c:v>247</c:v>
                </c:pt>
                <c:pt idx="24281">
                  <c:v>520</c:v>
                </c:pt>
                <c:pt idx="24282">
                  <c:v>450</c:v>
                </c:pt>
                <c:pt idx="24283">
                  <c:v>340</c:v>
                </c:pt>
                <c:pt idx="24284">
                  <c:v>340</c:v>
                </c:pt>
                <c:pt idx="24285">
                  <c:v>247</c:v>
                </c:pt>
                <c:pt idx="24286">
                  <c:v>247</c:v>
                </c:pt>
                <c:pt idx="24287">
                  <c:v>450</c:v>
                </c:pt>
                <c:pt idx="24288">
                  <c:v>340</c:v>
                </c:pt>
                <c:pt idx="24289">
                  <c:v>247</c:v>
                </c:pt>
                <c:pt idx="24290">
                  <c:v>247</c:v>
                </c:pt>
                <c:pt idx="24291">
                  <c:v>450</c:v>
                </c:pt>
                <c:pt idx="24292">
                  <c:v>340</c:v>
                </c:pt>
                <c:pt idx="24293">
                  <c:v>340</c:v>
                </c:pt>
                <c:pt idx="24294">
                  <c:v>450</c:v>
                </c:pt>
                <c:pt idx="24295">
                  <c:v>248</c:v>
                </c:pt>
                <c:pt idx="24296">
                  <c:v>348</c:v>
                </c:pt>
                <c:pt idx="24297">
                  <c:v>252</c:v>
                </c:pt>
                <c:pt idx="24298">
                  <c:v>440</c:v>
                </c:pt>
                <c:pt idx="24299">
                  <c:v>400</c:v>
                </c:pt>
                <c:pt idx="24300">
                  <c:v>252</c:v>
                </c:pt>
                <c:pt idx="24301">
                  <c:v>340</c:v>
                </c:pt>
                <c:pt idx="24302">
                  <c:v>360</c:v>
                </c:pt>
                <c:pt idx="24303">
                  <c:v>340</c:v>
                </c:pt>
                <c:pt idx="24304">
                  <c:v>400</c:v>
                </c:pt>
                <c:pt idx="24305">
                  <c:v>340</c:v>
                </c:pt>
                <c:pt idx="24306">
                  <c:v>400</c:v>
                </c:pt>
                <c:pt idx="24307">
                  <c:v>330</c:v>
                </c:pt>
                <c:pt idx="24308">
                  <c:v>671</c:v>
                </c:pt>
                <c:pt idx="24309">
                  <c:v>550</c:v>
                </c:pt>
                <c:pt idx="24310">
                  <c:v>453</c:v>
                </c:pt>
                <c:pt idx="24311">
                  <c:v>440</c:v>
                </c:pt>
                <c:pt idx="24312">
                  <c:v>462</c:v>
                </c:pt>
                <c:pt idx="24313">
                  <c:v>330</c:v>
                </c:pt>
                <c:pt idx="24314">
                  <c:v>330</c:v>
                </c:pt>
                <c:pt idx="24315">
                  <c:v>671</c:v>
                </c:pt>
                <c:pt idx="24316">
                  <c:v>671</c:v>
                </c:pt>
                <c:pt idx="24317">
                  <c:v>550</c:v>
                </c:pt>
                <c:pt idx="24318">
                  <c:v>550</c:v>
                </c:pt>
                <c:pt idx="24319">
                  <c:v>453</c:v>
                </c:pt>
                <c:pt idx="24320">
                  <c:v>440</c:v>
                </c:pt>
                <c:pt idx="24321">
                  <c:v>440</c:v>
                </c:pt>
                <c:pt idx="24322">
                  <c:v>462</c:v>
                </c:pt>
                <c:pt idx="24323">
                  <c:v>330</c:v>
                </c:pt>
                <c:pt idx="24324">
                  <c:v>462</c:v>
                </c:pt>
                <c:pt idx="24325">
                  <c:v>330</c:v>
                </c:pt>
                <c:pt idx="24326">
                  <c:v>680</c:v>
                </c:pt>
                <c:pt idx="24327">
                  <c:v>550</c:v>
                </c:pt>
                <c:pt idx="24328">
                  <c:v>440</c:v>
                </c:pt>
                <c:pt idx="24329">
                  <c:v>462</c:v>
                </c:pt>
                <c:pt idx="24330">
                  <c:v>330</c:v>
                </c:pt>
                <c:pt idx="24331">
                  <c:v>330</c:v>
                </c:pt>
                <c:pt idx="24332">
                  <c:v>680</c:v>
                </c:pt>
                <c:pt idx="24333">
                  <c:v>680</c:v>
                </c:pt>
                <c:pt idx="24334">
                  <c:v>550</c:v>
                </c:pt>
                <c:pt idx="24335">
                  <c:v>550</c:v>
                </c:pt>
                <c:pt idx="24336">
                  <c:v>440</c:v>
                </c:pt>
                <c:pt idx="24337">
                  <c:v>440</c:v>
                </c:pt>
                <c:pt idx="24338">
                  <c:v>462</c:v>
                </c:pt>
                <c:pt idx="24339">
                  <c:v>330</c:v>
                </c:pt>
                <c:pt idx="24340">
                  <c:v>462</c:v>
                </c:pt>
                <c:pt idx="24341">
                  <c:v>310</c:v>
                </c:pt>
                <c:pt idx="24342">
                  <c:v>570</c:v>
                </c:pt>
                <c:pt idx="24343">
                  <c:v>570</c:v>
                </c:pt>
                <c:pt idx="24344">
                  <c:v>520</c:v>
                </c:pt>
                <c:pt idx="24345">
                  <c:v>520</c:v>
                </c:pt>
                <c:pt idx="24346">
                  <c:v>416</c:v>
                </c:pt>
                <c:pt idx="24347">
                  <c:v>420</c:v>
                </c:pt>
                <c:pt idx="24348">
                  <c:v>440</c:v>
                </c:pt>
                <c:pt idx="24349">
                  <c:v>570</c:v>
                </c:pt>
                <c:pt idx="24350">
                  <c:v>310</c:v>
                </c:pt>
                <c:pt idx="24351">
                  <c:v>420</c:v>
                </c:pt>
                <c:pt idx="24352">
                  <c:v>420</c:v>
                </c:pt>
                <c:pt idx="24353">
                  <c:v>310</c:v>
                </c:pt>
                <c:pt idx="24354">
                  <c:v>310</c:v>
                </c:pt>
                <c:pt idx="24355">
                  <c:v>310</c:v>
                </c:pt>
                <c:pt idx="24356">
                  <c:v>570</c:v>
                </c:pt>
                <c:pt idx="24357">
                  <c:v>570</c:v>
                </c:pt>
                <c:pt idx="24358">
                  <c:v>520</c:v>
                </c:pt>
                <c:pt idx="24359">
                  <c:v>520</c:v>
                </c:pt>
                <c:pt idx="24360">
                  <c:v>416</c:v>
                </c:pt>
                <c:pt idx="24361">
                  <c:v>420</c:v>
                </c:pt>
                <c:pt idx="24362">
                  <c:v>440</c:v>
                </c:pt>
                <c:pt idx="24363">
                  <c:v>420</c:v>
                </c:pt>
                <c:pt idx="24364">
                  <c:v>420</c:v>
                </c:pt>
                <c:pt idx="24365">
                  <c:v>310</c:v>
                </c:pt>
                <c:pt idx="24366">
                  <c:v>310</c:v>
                </c:pt>
                <c:pt idx="24367">
                  <c:v>570</c:v>
                </c:pt>
                <c:pt idx="24368">
                  <c:v>570</c:v>
                </c:pt>
                <c:pt idx="24369">
                  <c:v>520</c:v>
                </c:pt>
                <c:pt idx="24370">
                  <c:v>520</c:v>
                </c:pt>
                <c:pt idx="24371">
                  <c:v>416</c:v>
                </c:pt>
                <c:pt idx="24372">
                  <c:v>420</c:v>
                </c:pt>
                <c:pt idx="24373">
                  <c:v>440</c:v>
                </c:pt>
                <c:pt idx="24374">
                  <c:v>420</c:v>
                </c:pt>
                <c:pt idx="24375">
                  <c:v>420</c:v>
                </c:pt>
                <c:pt idx="24376">
                  <c:v>310</c:v>
                </c:pt>
                <c:pt idx="24377">
                  <c:v>300</c:v>
                </c:pt>
                <c:pt idx="24378">
                  <c:v>550</c:v>
                </c:pt>
                <c:pt idx="24379">
                  <c:v>500</c:v>
                </c:pt>
                <c:pt idx="24380">
                  <c:v>380</c:v>
                </c:pt>
                <c:pt idx="24381">
                  <c:v>400</c:v>
                </c:pt>
                <c:pt idx="24382">
                  <c:v>300</c:v>
                </c:pt>
                <c:pt idx="24383">
                  <c:v>430</c:v>
                </c:pt>
                <c:pt idx="24384">
                  <c:v>400</c:v>
                </c:pt>
                <c:pt idx="24385">
                  <c:v>300</c:v>
                </c:pt>
                <c:pt idx="24386">
                  <c:v>300</c:v>
                </c:pt>
                <c:pt idx="24387">
                  <c:v>300</c:v>
                </c:pt>
                <c:pt idx="24388">
                  <c:v>550</c:v>
                </c:pt>
                <c:pt idx="24389">
                  <c:v>500</c:v>
                </c:pt>
                <c:pt idx="24390">
                  <c:v>380</c:v>
                </c:pt>
                <c:pt idx="24391">
                  <c:v>400</c:v>
                </c:pt>
                <c:pt idx="24392">
                  <c:v>400</c:v>
                </c:pt>
                <c:pt idx="24393">
                  <c:v>300</c:v>
                </c:pt>
                <c:pt idx="24394">
                  <c:v>300</c:v>
                </c:pt>
                <c:pt idx="24395">
                  <c:v>500</c:v>
                </c:pt>
                <c:pt idx="24396">
                  <c:v>400</c:v>
                </c:pt>
                <c:pt idx="24397">
                  <c:v>400</c:v>
                </c:pt>
                <c:pt idx="24398">
                  <c:v>300</c:v>
                </c:pt>
                <c:pt idx="24399">
                  <c:v>400</c:v>
                </c:pt>
                <c:pt idx="24400">
                  <c:v>500</c:v>
                </c:pt>
                <c:pt idx="24401">
                  <c:v>400</c:v>
                </c:pt>
                <c:pt idx="24402">
                  <c:v>370</c:v>
                </c:pt>
                <c:pt idx="24403">
                  <c:v>420</c:v>
                </c:pt>
                <c:pt idx="24404">
                  <c:v>450</c:v>
                </c:pt>
                <c:pt idx="24405">
                  <c:v>370</c:v>
                </c:pt>
                <c:pt idx="24406">
                  <c:v>580</c:v>
                </c:pt>
                <c:pt idx="24407">
                  <c:v>540</c:v>
                </c:pt>
                <c:pt idx="24408">
                  <c:v>500</c:v>
                </c:pt>
                <c:pt idx="24409">
                  <c:v>700</c:v>
                </c:pt>
                <c:pt idx="24410">
                  <c:v>370</c:v>
                </c:pt>
                <c:pt idx="24411">
                  <c:v>420</c:v>
                </c:pt>
                <c:pt idx="24412">
                  <c:v>450</c:v>
                </c:pt>
                <c:pt idx="24413">
                  <c:v>420</c:v>
                </c:pt>
                <c:pt idx="24414">
                  <c:v>450</c:v>
                </c:pt>
                <c:pt idx="24415">
                  <c:v>370</c:v>
                </c:pt>
                <c:pt idx="24416">
                  <c:v>370</c:v>
                </c:pt>
                <c:pt idx="24417">
                  <c:v>580</c:v>
                </c:pt>
                <c:pt idx="24418">
                  <c:v>540</c:v>
                </c:pt>
                <c:pt idx="24419">
                  <c:v>420</c:v>
                </c:pt>
                <c:pt idx="24420">
                  <c:v>450</c:v>
                </c:pt>
                <c:pt idx="24421">
                  <c:v>420</c:v>
                </c:pt>
                <c:pt idx="24422">
                  <c:v>450</c:v>
                </c:pt>
                <c:pt idx="24423">
                  <c:v>370</c:v>
                </c:pt>
                <c:pt idx="24424">
                  <c:v>350</c:v>
                </c:pt>
                <c:pt idx="24425">
                  <c:v>400</c:v>
                </c:pt>
                <c:pt idx="24426">
                  <c:v>475</c:v>
                </c:pt>
                <c:pt idx="24427">
                  <c:v>350</c:v>
                </c:pt>
                <c:pt idx="24428">
                  <c:v>560</c:v>
                </c:pt>
                <c:pt idx="24429">
                  <c:v>520</c:v>
                </c:pt>
                <c:pt idx="24430">
                  <c:v>500</c:v>
                </c:pt>
                <c:pt idx="24431">
                  <c:v>500</c:v>
                </c:pt>
                <c:pt idx="24432">
                  <c:v>475</c:v>
                </c:pt>
                <c:pt idx="24433">
                  <c:v>400</c:v>
                </c:pt>
                <c:pt idx="24434">
                  <c:v>430</c:v>
                </c:pt>
                <c:pt idx="24435">
                  <c:v>350</c:v>
                </c:pt>
                <c:pt idx="24436">
                  <c:v>400</c:v>
                </c:pt>
                <c:pt idx="24437">
                  <c:v>430</c:v>
                </c:pt>
                <c:pt idx="24438">
                  <c:v>350</c:v>
                </c:pt>
                <c:pt idx="24439">
                  <c:v>350</c:v>
                </c:pt>
                <c:pt idx="24440">
                  <c:v>350</c:v>
                </c:pt>
                <c:pt idx="24441">
                  <c:v>560</c:v>
                </c:pt>
                <c:pt idx="24442">
                  <c:v>520</c:v>
                </c:pt>
                <c:pt idx="24443">
                  <c:v>400</c:v>
                </c:pt>
                <c:pt idx="24444">
                  <c:v>430</c:v>
                </c:pt>
                <c:pt idx="24445">
                  <c:v>350</c:v>
                </c:pt>
                <c:pt idx="24446">
                  <c:v>400</c:v>
                </c:pt>
                <c:pt idx="24447">
                  <c:v>430</c:v>
                </c:pt>
                <c:pt idx="24448">
                  <c:v>350</c:v>
                </c:pt>
                <c:pt idx="24449">
                  <c:v>350</c:v>
                </c:pt>
                <c:pt idx="24450">
                  <c:v>350</c:v>
                </c:pt>
                <c:pt idx="24451">
                  <c:v>400</c:v>
                </c:pt>
                <c:pt idx="24452">
                  <c:v>350</c:v>
                </c:pt>
                <c:pt idx="24453">
                  <c:v>560</c:v>
                </c:pt>
                <c:pt idx="24454">
                  <c:v>520</c:v>
                </c:pt>
                <c:pt idx="24455">
                  <c:v>475</c:v>
                </c:pt>
                <c:pt idx="24456">
                  <c:v>400</c:v>
                </c:pt>
                <c:pt idx="24457">
                  <c:v>430</c:v>
                </c:pt>
                <c:pt idx="24458">
                  <c:v>400</c:v>
                </c:pt>
                <c:pt idx="24459">
                  <c:v>430</c:v>
                </c:pt>
                <c:pt idx="24460">
                  <c:v>350</c:v>
                </c:pt>
                <c:pt idx="24461">
                  <c:v>350</c:v>
                </c:pt>
                <c:pt idx="24462">
                  <c:v>560</c:v>
                </c:pt>
                <c:pt idx="24463">
                  <c:v>520</c:v>
                </c:pt>
                <c:pt idx="24464">
                  <c:v>400</c:v>
                </c:pt>
                <c:pt idx="24465">
                  <c:v>430</c:v>
                </c:pt>
                <c:pt idx="24466">
                  <c:v>400</c:v>
                </c:pt>
                <c:pt idx="24467">
                  <c:v>430</c:v>
                </c:pt>
                <c:pt idx="24468">
                  <c:v>350</c:v>
                </c:pt>
                <c:pt idx="24469">
                  <c:v>350</c:v>
                </c:pt>
                <c:pt idx="24470">
                  <c:v>400</c:v>
                </c:pt>
                <c:pt idx="24471">
                  <c:v>350</c:v>
                </c:pt>
                <c:pt idx="24472">
                  <c:v>560</c:v>
                </c:pt>
                <c:pt idx="24473">
                  <c:v>520</c:v>
                </c:pt>
                <c:pt idx="24474">
                  <c:v>475</c:v>
                </c:pt>
                <c:pt idx="24475">
                  <c:v>400</c:v>
                </c:pt>
                <c:pt idx="24476">
                  <c:v>400</c:v>
                </c:pt>
                <c:pt idx="24477">
                  <c:v>350</c:v>
                </c:pt>
                <c:pt idx="24478">
                  <c:v>350</c:v>
                </c:pt>
                <c:pt idx="24479">
                  <c:v>430</c:v>
                </c:pt>
                <c:pt idx="24480">
                  <c:v>560</c:v>
                </c:pt>
                <c:pt idx="24481">
                  <c:v>520</c:v>
                </c:pt>
                <c:pt idx="24482">
                  <c:v>400</c:v>
                </c:pt>
                <c:pt idx="24483">
                  <c:v>400</c:v>
                </c:pt>
                <c:pt idx="24484">
                  <c:v>350</c:v>
                </c:pt>
                <c:pt idx="24485">
                  <c:v>350</c:v>
                </c:pt>
                <c:pt idx="24486">
                  <c:v>500</c:v>
                </c:pt>
                <c:pt idx="24487">
                  <c:v>530</c:v>
                </c:pt>
                <c:pt idx="24488">
                  <c:v>400</c:v>
                </c:pt>
                <c:pt idx="24489">
                  <c:v>400</c:v>
                </c:pt>
                <c:pt idx="24490">
                  <c:v>350</c:v>
                </c:pt>
                <c:pt idx="24491">
                  <c:v>350</c:v>
                </c:pt>
                <c:pt idx="24492">
                  <c:v>500</c:v>
                </c:pt>
                <c:pt idx="24493">
                  <c:v>530</c:v>
                </c:pt>
                <c:pt idx="24494">
                  <c:v>400</c:v>
                </c:pt>
                <c:pt idx="24495">
                  <c:v>400</c:v>
                </c:pt>
                <c:pt idx="24496">
                  <c:v>350</c:v>
                </c:pt>
                <c:pt idx="24497">
                  <c:v>350</c:v>
                </c:pt>
                <c:pt idx="24498">
                  <c:v>385</c:v>
                </c:pt>
                <c:pt idx="24499">
                  <c:v>345</c:v>
                </c:pt>
                <c:pt idx="24500">
                  <c:v>500</c:v>
                </c:pt>
                <c:pt idx="24501">
                  <c:v>530</c:v>
                </c:pt>
                <c:pt idx="24502">
                  <c:v>530</c:v>
                </c:pt>
                <c:pt idx="24503">
                  <c:v>408</c:v>
                </c:pt>
                <c:pt idx="24504">
                  <c:v>345</c:v>
                </c:pt>
                <c:pt idx="24505">
                  <c:v>385</c:v>
                </c:pt>
                <c:pt idx="24506">
                  <c:v>408</c:v>
                </c:pt>
                <c:pt idx="24507">
                  <c:v>345</c:v>
                </c:pt>
                <c:pt idx="24508">
                  <c:v>385</c:v>
                </c:pt>
                <c:pt idx="24509">
                  <c:v>345</c:v>
                </c:pt>
                <c:pt idx="24510">
                  <c:v>400</c:v>
                </c:pt>
                <c:pt idx="24511">
                  <c:v>350</c:v>
                </c:pt>
                <c:pt idx="24512">
                  <c:v>500</c:v>
                </c:pt>
                <c:pt idx="24513">
                  <c:v>530</c:v>
                </c:pt>
                <c:pt idx="24514">
                  <c:v>530</c:v>
                </c:pt>
                <c:pt idx="24515">
                  <c:v>408</c:v>
                </c:pt>
                <c:pt idx="24516">
                  <c:v>345</c:v>
                </c:pt>
                <c:pt idx="24517">
                  <c:v>385</c:v>
                </c:pt>
                <c:pt idx="24518">
                  <c:v>408</c:v>
                </c:pt>
                <c:pt idx="24519">
                  <c:v>345</c:v>
                </c:pt>
                <c:pt idx="24520">
                  <c:v>385</c:v>
                </c:pt>
                <c:pt idx="24521">
                  <c:v>345</c:v>
                </c:pt>
                <c:pt idx="24522">
                  <c:v>400</c:v>
                </c:pt>
                <c:pt idx="24523">
                  <c:v>345</c:v>
                </c:pt>
                <c:pt idx="24524">
                  <c:v>385</c:v>
                </c:pt>
                <c:pt idx="24525">
                  <c:v>345</c:v>
                </c:pt>
                <c:pt idx="24526" formatCode="0">
                  <c:v>382.81168831168833</c:v>
                </c:pt>
                <c:pt idx="24527">
                  <c:v>500</c:v>
                </c:pt>
                <c:pt idx="24528">
                  <c:v>530</c:v>
                </c:pt>
                <c:pt idx="24529">
                  <c:v>450</c:v>
                </c:pt>
                <c:pt idx="24530">
                  <c:v>450</c:v>
                </c:pt>
                <c:pt idx="24531">
                  <c:v>435</c:v>
                </c:pt>
                <c:pt idx="24532">
                  <c:v>620</c:v>
                </c:pt>
                <c:pt idx="24533">
                  <c:v>385</c:v>
                </c:pt>
                <c:pt idx="24534">
                  <c:v>408</c:v>
                </c:pt>
                <c:pt idx="24535">
                  <c:v>385</c:v>
                </c:pt>
                <c:pt idx="24536">
                  <c:v>345</c:v>
                </c:pt>
                <c:pt idx="24537">
                  <c:v>345</c:v>
                </c:pt>
                <c:pt idx="24538">
                  <c:v>500</c:v>
                </c:pt>
                <c:pt idx="24539">
                  <c:v>530</c:v>
                </c:pt>
                <c:pt idx="24540">
                  <c:v>385</c:v>
                </c:pt>
                <c:pt idx="24541">
                  <c:v>408</c:v>
                </c:pt>
                <c:pt idx="24542">
                  <c:v>385</c:v>
                </c:pt>
                <c:pt idx="24543">
                  <c:v>345</c:v>
                </c:pt>
                <c:pt idx="24544">
                  <c:v>345</c:v>
                </c:pt>
                <c:pt idx="24545">
                  <c:v>385</c:v>
                </c:pt>
                <c:pt idx="24546">
                  <c:v>345</c:v>
                </c:pt>
                <c:pt idx="24547">
                  <c:v>500</c:v>
                </c:pt>
                <c:pt idx="24548">
                  <c:v>415</c:v>
                </c:pt>
                <c:pt idx="24549">
                  <c:v>415</c:v>
                </c:pt>
                <c:pt idx="24550">
                  <c:v>385</c:v>
                </c:pt>
                <c:pt idx="24551">
                  <c:v>385</c:v>
                </c:pt>
                <c:pt idx="24552">
                  <c:v>345</c:v>
                </c:pt>
                <c:pt idx="24553">
                  <c:v>345</c:v>
                </c:pt>
                <c:pt idx="24554">
                  <c:v>500</c:v>
                </c:pt>
                <c:pt idx="24555">
                  <c:v>385</c:v>
                </c:pt>
                <c:pt idx="24556">
                  <c:v>385</c:v>
                </c:pt>
                <c:pt idx="24557">
                  <c:v>345</c:v>
                </c:pt>
                <c:pt idx="24558">
                  <c:v>345</c:v>
                </c:pt>
                <c:pt idx="24559">
                  <c:v>385</c:v>
                </c:pt>
                <c:pt idx="24560">
                  <c:v>345</c:v>
                </c:pt>
                <c:pt idx="24561">
                  <c:v>480</c:v>
                </c:pt>
                <c:pt idx="24562">
                  <c:v>385</c:v>
                </c:pt>
                <c:pt idx="24563">
                  <c:v>385</c:v>
                </c:pt>
                <c:pt idx="24564">
                  <c:v>345</c:v>
                </c:pt>
                <c:pt idx="24565">
                  <c:v>345</c:v>
                </c:pt>
                <c:pt idx="24566">
                  <c:v>480</c:v>
                </c:pt>
                <c:pt idx="24567">
                  <c:v>385</c:v>
                </c:pt>
                <c:pt idx="24568">
                  <c:v>385</c:v>
                </c:pt>
                <c:pt idx="24569">
                  <c:v>345</c:v>
                </c:pt>
                <c:pt idx="24570">
                  <c:v>325</c:v>
                </c:pt>
                <c:pt idx="24571">
                  <c:v>355</c:v>
                </c:pt>
                <c:pt idx="24572">
                  <c:v>325</c:v>
                </c:pt>
                <c:pt idx="24573">
                  <c:v>480</c:v>
                </c:pt>
                <c:pt idx="24574">
                  <c:v>415</c:v>
                </c:pt>
                <c:pt idx="24575">
                  <c:v>415</c:v>
                </c:pt>
                <c:pt idx="24576">
                  <c:v>530</c:v>
                </c:pt>
                <c:pt idx="24577">
                  <c:v>355</c:v>
                </c:pt>
                <c:pt idx="24578">
                  <c:v>355</c:v>
                </c:pt>
                <c:pt idx="24579">
                  <c:v>325</c:v>
                </c:pt>
                <c:pt idx="24580">
                  <c:v>325</c:v>
                </c:pt>
                <c:pt idx="24581">
                  <c:v>480</c:v>
                </c:pt>
                <c:pt idx="24582">
                  <c:v>355</c:v>
                </c:pt>
                <c:pt idx="24583">
                  <c:v>355</c:v>
                </c:pt>
                <c:pt idx="24584">
                  <c:v>325</c:v>
                </c:pt>
                <c:pt idx="24585">
                  <c:v>325</c:v>
                </c:pt>
                <c:pt idx="24586">
                  <c:v>355</c:v>
                </c:pt>
                <c:pt idx="24587">
                  <c:v>325</c:v>
                </c:pt>
                <c:pt idx="24588">
                  <c:v>480</c:v>
                </c:pt>
                <c:pt idx="24589">
                  <c:v>415</c:v>
                </c:pt>
                <c:pt idx="24590">
                  <c:v>415</c:v>
                </c:pt>
                <c:pt idx="24591">
                  <c:v>355</c:v>
                </c:pt>
                <c:pt idx="24592">
                  <c:v>355</c:v>
                </c:pt>
                <c:pt idx="24593">
                  <c:v>325</c:v>
                </c:pt>
                <c:pt idx="24594">
                  <c:v>325</c:v>
                </c:pt>
                <c:pt idx="24595">
                  <c:v>355</c:v>
                </c:pt>
                <c:pt idx="24596">
                  <c:v>355</c:v>
                </c:pt>
                <c:pt idx="24597">
                  <c:v>325</c:v>
                </c:pt>
                <c:pt idx="24598">
                  <c:v>325</c:v>
                </c:pt>
                <c:pt idx="24599">
                  <c:v>355</c:v>
                </c:pt>
                <c:pt idx="24600" formatCode="0">
                  <c:v>382.81168831168833</c:v>
                </c:pt>
                <c:pt idx="24601">
                  <c:v>355</c:v>
                </c:pt>
                <c:pt idx="24602">
                  <c:v>325</c:v>
                </c:pt>
                <c:pt idx="24603">
                  <c:v>325</c:v>
                </c:pt>
                <c:pt idx="24604">
                  <c:v>355</c:v>
                </c:pt>
                <c:pt idx="24605">
                  <c:v>355</c:v>
                </c:pt>
                <c:pt idx="24606">
                  <c:v>325</c:v>
                </c:pt>
                <c:pt idx="24607">
                  <c:v>315</c:v>
                </c:pt>
                <c:pt idx="24608">
                  <c:v>315</c:v>
                </c:pt>
                <c:pt idx="24609">
                  <c:v>444</c:v>
                </c:pt>
                <c:pt idx="24610">
                  <c:v>380</c:v>
                </c:pt>
                <c:pt idx="24611">
                  <c:v>477</c:v>
                </c:pt>
                <c:pt idx="24612">
                  <c:v>355</c:v>
                </c:pt>
                <c:pt idx="24613">
                  <c:v>325</c:v>
                </c:pt>
                <c:pt idx="24614">
                  <c:v>315</c:v>
                </c:pt>
                <c:pt idx="24615">
                  <c:v>444</c:v>
                </c:pt>
                <c:pt idx="24616">
                  <c:v>415</c:v>
                </c:pt>
                <c:pt idx="24617">
                  <c:v>355</c:v>
                </c:pt>
                <c:pt idx="24618">
                  <c:v>325</c:v>
                </c:pt>
                <c:pt idx="24619">
                  <c:v>315</c:v>
                </c:pt>
                <c:pt idx="24620">
                  <c:v>315</c:v>
                </c:pt>
                <c:pt idx="24621">
                  <c:v>315</c:v>
                </c:pt>
                <c:pt idx="24622">
                  <c:v>315</c:v>
                </c:pt>
                <c:pt idx="24623">
                  <c:v>415</c:v>
                </c:pt>
                <c:pt idx="24624">
                  <c:v>315</c:v>
                </c:pt>
                <c:pt idx="24625">
                  <c:v>315</c:v>
                </c:pt>
                <c:pt idx="24626">
                  <c:v>415</c:v>
                </c:pt>
                <c:pt idx="24627">
                  <c:v>380</c:v>
                </c:pt>
                <c:pt idx="24628">
                  <c:v>477</c:v>
                </c:pt>
                <c:pt idx="24629">
                  <c:v>315</c:v>
                </c:pt>
                <c:pt idx="24630">
                  <c:v>315</c:v>
                </c:pt>
                <c:pt idx="24631">
                  <c:v>345</c:v>
                </c:pt>
                <c:pt idx="24632">
                  <c:v>415</c:v>
                </c:pt>
                <c:pt idx="24633">
                  <c:v>315</c:v>
                </c:pt>
                <c:pt idx="24634">
                  <c:v>315</c:v>
                </c:pt>
                <c:pt idx="24635">
                  <c:v>315</c:v>
                </c:pt>
                <c:pt idx="24636">
                  <c:v>415</c:v>
                </c:pt>
                <c:pt idx="24637">
                  <c:v>315</c:v>
                </c:pt>
                <c:pt idx="24638">
                  <c:v>315</c:v>
                </c:pt>
                <c:pt idx="24639">
                  <c:v>315</c:v>
                </c:pt>
                <c:pt idx="24640">
                  <c:v>415</c:v>
                </c:pt>
                <c:pt idx="24641">
                  <c:v>456</c:v>
                </c:pt>
                <c:pt idx="24642">
                  <c:v>415</c:v>
                </c:pt>
                <c:pt idx="24643">
                  <c:v>315</c:v>
                </c:pt>
                <c:pt idx="24644">
                  <c:v>315</c:v>
                </c:pt>
                <c:pt idx="24645">
                  <c:v>315</c:v>
                </c:pt>
                <c:pt idx="24646">
                  <c:v>315</c:v>
                </c:pt>
                <c:pt idx="24647">
                  <c:v>315</c:v>
                </c:pt>
                <c:pt idx="24648">
                  <c:v>315</c:v>
                </c:pt>
                <c:pt idx="24649">
                  <c:v>315</c:v>
                </c:pt>
                <c:pt idx="24650">
                  <c:v>315</c:v>
                </c:pt>
                <c:pt idx="24651">
                  <c:v>315</c:v>
                </c:pt>
                <c:pt idx="24652">
                  <c:v>320</c:v>
                </c:pt>
                <c:pt idx="24653">
                  <c:v>415</c:v>
                </c:pt>
                <c:pt idx="24654">
                  <c:v>415</c:v>
                </c:pt>
                <c:pt idx="24655">
                  <c:v>320</c:v>
                </c:pt>
                <c:pt idx="24656">
                  <c:v>320</c:v>
                </c:pt>
                <c:pt idx="24657">
                  <c:v>456</c:v>
                </c:pt>
                <c:pt idx="24658">
                  <c:v>320</c:v>
                </c:pt>
                <c:pt idx="24659">
                  <c:v>320</c:v>
                </c:pt>
                <c:pt idx="24660">
                  <c:v>320</c:v>
                </c:pt>
                <c:pt idx="24661">
                  <c:v>320</c:v>
                </c:pt>
                <c:pt idx="24662">
                  <c:v>320</c:v>
                </c:pt>
                <c:pt idx="24663">
                  <c:v>320</c:v>
                </c:pt>
                <c:pt idx="24664">
                  <c:v>320</c:v>
                </c:pt>
                <c:pt idx="24665">
                  <c:v>300</c:v>
                </c:pt>
                <c:pt idx="24666">
                  <c:v>415</c:v>
                </c:pt>
                <c:pt idx="24667">
                  <c:v>415</c:v>
                </c:pt>
                <c:pt idx="24668">
                  <c:v>300</c:v>
                </c:pt>
                <c:pt idx="24669">
                  <c:v>300</c:v>
                </c:pt>
                <c:pt idx="24670">
                  <c:v>300</c:v>
                </c:pt>
                <c:pt idx="24671">
                  <c:v>300</c:v>
                </c:pt>
                <c:pt idx="24672">
                  <c:v>300</c:v>
                </c:pt>
                <c:pt idx="24673">
                  <c:v>300</c:v>
                </c:pt>
                <c:pt idx="24674">
                  <c:v>300</c:v>
                </c:pt>
                <c:pt idx="24675">
                  <c:v>300</c:v>
                </c:pt>
                <c:pt idx="24676">
                  <c:v>300</c:v>
                </c:pt>
                <c:pt idx="24677">
                  <c:v>300</c:v>
                </c:pt>
                <c:pt idx="24678">
                  <c:v>300</c:v>
                </c:pt>
                <c:pt idx="24679">
                  <c:v>300</c:v>
                </c:pt>
                <c:pt idx="24680">
                  <c:v>300</c:v>
                </c:pt>
                <c:pt idx="24681">
                  <c:v>300</c:v>
                </c:pt>
                <c:pt idx="24682">
                  <c:v>300</c:v>
                </c:pt>
                <c:pt idx="24683">
                  <c:v>296</c:v>
                </c:pt>
                <c:pt idx="24684">
                  <c:v>296</c:v>
                </c:pt>
                <c:pt idx="24685">
                  <c:v>296</c:v>
                </c:pt>
                <c:pt idx="24686">
                  <c:v>296</c:v>
                </c:pt>
                <c:pt idx="24687">
                  <c:v>296</c:v>
                </c:pt>
                <c:pt idx="24688">
                  <c:v>296</c:v>
                </c:pt>
                <c:pt idx="24689">
                  <c:v>296</c:v>
                </c:pt>
                <c:pt idx="24690">
                  <c:v>296</c:v>
                </c:pt>
                <c:pt idx="24691">
                  <c:v>282</c:v>
                </c:pt>
                <c:pt idx="24692">
                  <c:v>282</c:v>
                </c:pt>
                <c:pt idx="24693">
                  <c:v>282</c:v>
                </c:pt>
                <c:pt idx="24694">
                  <c:v>282</c:v>
                </c:pt>
                <c:pt idx="24695">
                  <c:v>282</c:v>
                </c:pt>
                <c:pt idx="24696">
                  <c:v>282</c:v>
                </c:pt>
                <c:pt idx="24697">
                  <c:v>282</c:v>
                </c:pt>
                <c:pt idx="24698">
                  <c:v>282</c:v>
                </c:pt>
                <c:pt idx="24699">
                  <c:v>282</c:v>
                </c:pt>
                <c:pt idx="24700">
                  <c:v>282</c:v>
                </c:pt>
                <c:pt idx="24701">
                  <c:v>424</c:v>
                </c:pt>
                <c:pt idx="24702">
                  <c:v>400</c:v>
                </c:pt>
                <c:pt idx="24703">
                  <c:v>282</c:v>
                </c:pt>
                <c:pt idx="24704">
                  <c:v>282</c:v>
                </c:pt>
                <c:pt idx="24705">
                  <c:v>282</c:v>
                </c:pt>
                <c:pt idx="24706">
                  <c:v>282</c:v>
                </c:pt>
                <c:pt idx="24707">
                  <c:v>282</c:v>
                </c:pt>
                <c:pt idx="24708">
                  <c:v>282</c:v>
                </c:pt>
                <c:pt idx="24709">
                  <c:v>282</c:v>
                </c:pt>
                <c:pt idx="24710">
                  <c:v>282</c:v>
                </c:pt>
                <c:pt idx="24711" formatCode="0">
                  <c:v>382.81168831168833</c:v>
                </c:pt>
                <c:pt idx="24712" formatCode="0">
                  <c:v>382.81168831168833</c:v>
                </c:pt>
                <c:pt idx="24713" formatCode="0">
                  <c:v>382.81168831168833</c:v>
                </c:pt>
                <c:pt idx="24714" formatCode="0">
                  <c:v>382.81168831168833</c:v>
                </c:pt>
                <c:pt idx="24715" formatCode="0">
                  <c:v>382.81168831168833</c:v>
                </c:pt>
                <c:pt idx="24716" formatCode="0">
                  <c:v>382.81168831168833</c:v>
                </c:pt>
                <c:pt idx="24717" formatCode="0">
                  <c:v>382.81168831168833</c:v>
                </c:pt>
                <c:pt idx="24718" formatCode="0">
                  <c:v>382.81168831168833</c:v>
                </c:pt>
                <c:pt idx="24719" formatCode="0">
                  <c:v>382.81168831168833</c:v>
                </c:pt>
                <c:pt idx="24720" formatCode="0">
                  <c:v>382.81168831168833</c:v>
                </c:pt>
                <c:pt idx="24721" formatCode="0">
                  <c:v>382.81168831168833</c:v>
                </c:pt>
                <c:pt idx="24722" formatCode="0">
                  <c:v>382.81168831168833</c:v>
                </c:pt>
                <c:pt idx="24723" formatCode="0">
                  <c:v>382.81168831168833</c:v>
                </c:pt>
                <c:pt idx="24724" formatCode="0">
                  <c:v>382.81168831168833</c:v>
                </c:pt>
                <c:pt idx="24725" formatCode="0">
                  <c:v>382.81168831168833</c:v>
                </c:pt>
                <c:pt idx="24726" formatCode="0">
                  <c:v>382.81168831168833</c:v>
                </c:pt>
                <c:pt idx="24727" formatCode="0">
                  <c:v>382.81168831168833</c:v>
                </c:pt>
                <c:pt idx="24728" formatCode="0">
                  <c:v>382.81168831168833</c:v>
                </c:pt>
                <c:pt idx="24729" formatCode="0">
                  <c:v>382.81168831168833</c:v>
                </c:pt>
                <c:pt idx="24730" formatCode="0">
                  <c:v>382.81168831168833</c:v>
                </c:pt>
                <c:pt idx="24731" formatCode="0">
                  <c:v>382.81168831168833</c:v>
                </c:pt>
                <c:pt idx="24732" formatCode="0">
                  <c:v>382.81168831168833</c:v>
                </c:pt>
                <c:pt idx="24733" formatCode="0">
                  <c:v>382.81168831168833</c:v>
                </c:pt>
                <c:pt idx="24734" formatCode="0">
                  <c:v>382.81168831168833</c:v>
                </c:pt>
                <c:pt idx="24735" formatCode="0">
                  <c:v>382.81168831168833</c:v>
                </c:pt>
                <c:pt idx="24736" formatCode="0">
                  <c:v>382.81168831168833</c:v>
                </c:pt>
                <c:pt idx="24737" formatCode="0">
                  <c:v>382.81168831168833</c:v>
                </c:pt>
                <c:pt idx="24738" formatCode="0">
                  <c:v>382.81168831168833</c:v>
                </c:pt>
                <c:pt idx="24739" formatCode="0">
                  <c:v>382.81168831168833</c:v>
                </c:pt>
                <c:pt idx="24740" formatCode="0">
                  <c:v>382.81168831168833</c:v>
                </c:pt>
                <c:pt idx="24741" formatCode="0">
                  <c:v>382.81168831168833</c:v>
                </c:pt>
                <c:pt idx="24742" formatCode="0">
                  <c:v>382.81168831168833</c:v>
                </c:pt>
                <c:pt idx="24743" formatCode="0">
                  <c:v>382.81168831168833</c:v>
                </c:pt>
                <c:pt idx="24744" formatCode="0">
                  <c:v>382.81168831168833</c:v>
                </c:pt>
                <c:pt idx="24745" formatCode="0">
                  <c:v>382.81168831168833</c:v>
                </c:pt>
                <c:pt idx="24746" formatCode="0">
                  <c:v>382.81168831168833</c:v>
                </c:pt>
                <c:pt idx="24747" formatCode="0">
                  <c:v>382.81168831168833</c:v>
                </c:pt>
                <c:pt idx="24748" formatCode="0">
                  <c:v>382.81168831168833</c:v>
                </c:pt>
                <c:pt idx="24749" formatCode="0">
                  <c:v>382.81168831168833</c:v>
                </c:pt>
                <c:pt idx="24750" formatCode="0">
                  <c:v>382.81168831168833</c:v>
                </c:pt>
                <c:pt idx="24751" formatCode="0">
                  <c:v>382.81168831168833</c:v>
                </c:pt>
                <c:pt idx="24752" formatCode="0">
                  <c:v>382.81168831168833</c:v>
                </c:pt>
                <c:pt idx="24753" formatCode="0">
                  <c:v>382.81168831168833</c:v>
                </c:pt>
                <c:pt idx="24754" formatCode="0">
                  <c:v>382.81168831168833</c:v>
                </c:pt>
                <c:pt idx="24755" formatCode="0">
                  <c:v>382.81168831168833</c:v>
                </c:pt>
                <c:pt idx="24756" formatCode="0">
                  <c:v>382.81168831168833</c:v>
                </c:pt>
                <c:pt idx="24757" formatCode="0">
                  <c:v>382.81168831168833</c:v>
                </c:pt>
                <c:pt idx="24758" formatCode="0">
                  <c:v>382.81168831168833</c:v>
                </c:pt>
                <c:pt idx="24759" formatCode="0">
                  <c:v>382.81168831168833</c:v>
                </c:pt>
                <c:pt idx="24760" formatCode="0">
                  <c:v>382.81168831168833</c:v>
                </c:pt>
                <c:pt idx="24761" formatCode="0">
                  <c:v>382.81168831168833</c:v>
                </c:pt>
                <c:pt idx="24762" formatCode="0">
                  <c:v>382.81168831168833</c:v>
                </c:pt>
                <c:pt idx="24763" formatCode="0">
                  <c:v>382.81168831168833</c:v>
                </c:pt>
                <c:pt idx="24764" formatCode="0">
                  <c:v>382.81168831168833</c:v>
                </c:pt>
                <c:pt idx="24765">
                  <c:v>300</c:v>
                </c:pt>
                <c:pt idx="24766">
                  <c:v>350</c:v>
                </c:pt>
                <c:pt idx="24767">
                  <c:v>365</c:v>
                </c:pt>
                <c:pt idx="24768">
                  <c:v>300</c:v>
                </c:pt>
                <c:pt idx="24769">
                  <c:v>350</c:v>
                </c:pt>
                <c:pt idx="24770">
                  <c:v>365</c:v>
                </c:pt>
                <c:pt idx="24771">
                  <c:v>300</c:v>
                </c:pt>
                <c:pt idx="24772">
                  <c:v>350</c:v>
                </c:pt>
                <c:pt idx="24773">
                  <c:v>365</c:v>
                </c:pt>
                <c:pt idx="24774">
                  <c:v>300</c:v>
                </c:pt>
                <c:pt idx="24775">
                  <c:v>350</c:v>
                </c:pt>
                <c:pt idx="24776">
                  <c:v>365</c:v>
                </c:pt>
                <c:pt idx="24777">
                  <c:v>305</c:v>
                </c:pt>
                <c:pt idx="24778">
                  <c:v>305</c:v>
                </c:pt>
                <c:pt idx="24779">
                  <c:v>305</c:v>
                </c:pt>
                <c:pt idx="24780">
                  <c:v>305</c:v>
                </c:pt>
                <c:pt idx="24781">
                  <c:v>305</c:v>
                </c:pt>
                <c:pt idx="24782">
                  <c:v>305</c:v>
                </c:pt>
                <c:pt idx="24783">
                  <c:v>305</c:v>
                </c:pt>
                <c:pt idx="24784">
                  <c:v>305</c:v>
                </c:pt>
                <c:pt idx="24785">
                  <c:v>305</c:v>
                </c:pt>
                <c:pt idx="24786">
                  <c:v>305</c:v>
                </c:pt>
                <c:pt idx="24787">
                  <c:v>305</c:v>
                </c:pt>
                <c:pt idx="24788">
                  <c:v>305</c:v>
                </c:pt>
                <c:pt idx="24789">
                  <c:v>305</c:v>
                </c:pt>
                <c:pt idx="24790">
                  <c:v>305</c:v>
                </c:pt>
                <c:pt idx="24791">
                  <c:v>305</c:v>
                </c:pt>
                <c:pt idx="24792">
                  <c:v>305</c:v>
                </c:pt>
                <c:pt idx="24793">
                  <c:v>395</c:v>
                </c:pt>
                <c:pt idx="24794">
                  <c:v>305</c:v>
                </c:pt>
                <c:pt idx="24795">
                  <c:v>305</c:v>
                </c:pt>
                <c:pt idx="24796">
                  <c:v>305</c:v>
                </c:pt>
                <c:pt idx="24797">
                  <c:v>305</c:v>
                </c:pt>
                <c:pt idx="24798">
                  <c:v>305</c:v>
                </c:pt>
                <c:pt idx="24799">
                  <c:v>305</c:v>
                </c:pt>
                <c:pt idx="24800">
                  <c:v>305</c:v>
                </c:pt>
                <c:pt idx="24801">
                  <c:v>305</c:v>
                </c:pt>
                <c:pt idx="24802">
                  <c:v>305</c:v>
                </c:pt>
                <c:pt idx="24803">
                  <c:v>305</c:v>
                </c:pt>
                <c:pt idx="24804">
                  <c:v>305</c:v>
                </c:pt>
                <c:pt idx="24805">
                  <c:v>305</c:v>
                </c:pt>
                <c:pt idx="24806">
                  <c:v>305</c:v>
                </c:pt>
                <c:pt idx="24807">
                  <c:v>305</c:v>
                </c:pt>
                <c:pt idx="24808">
                  <c:v>305</c:v>
                </c:pt>
                <c:pt idx="24809">
                  <c:v>395</c:v>
                </c:pt>
                <c:pt idx="24810">
                  <c:v>305</c:v>
                </c:pt>
                <c:pt idx="24811">
                  <c:v>305</c:v>
                </c:pt>
                <c:pt idx="24812">
                  <c:v>305</c:v>
                </c:pt>
                <c:pt idx="24813">
                  <c:v>305</c:v>
                </c:pt>
                <c:pt idx="24814">
                  <c:v>305</c:v>
                </c:pt>
                <c:pt idx="24815">
                  <c:v>305</c:v>
                </c:pt>
                <c:pt idx="24816">
                  <c:v>305</c:v>
                </c:pt>
                <c:pt idx="24817">
                  <c:v>305</c:v>
                </c:pt>
                <c:pt idx="24818">
                  <c:v>305</c:v>
                </c:pt>
                <c:pt idx="24819">
                  <c:v>305</c:v>
                </c:pt>
                <c:pt idx="24820">
                  <c:v>305</c:v>
                </c:pt>
                <c:pt idx="24821">
                  <c:v>305</c:v>
                </c:pt>
                <c:pt idx="24822">
                  <c:v>305</c:v>
                </c:pt>
                <c:pt idx="24823">
                  <c:v>305</c:v>
                </c:pt>
                <c:pt idx="24824">
                  <c:v>305</c:v>
                </c:pt>
                <c:pt idx="24825">
                  <c:v>395</c:v>
                </c:pt>
                <c:pt idx="24826">
                  <c:v>395</c:v>
                </c:pt>
                <c:pt idx="24827">
                  <c:v>395</c:v>
                </c:pt>
                <c:pt idx="24828">
                  <c:v>395</c:v>
                </c:pt>
                <c:pt idx="24829">
                  <c:v>395</c:v>
                </c:pt>
                <c:pt idx="24830">
                  <c:v>395</c:v>
                </c:pt>
                <c:pt idx="24831">
                  <c:v>395</c:v>
                </c:pt>
                <c:pt idx="24832">
                  <c:v>240</c:v>
                </c:pt>
                <c:pt idx="24833">
                  <c:v>395</c:v>
                </c:pt>
                <c:pt idx="24834">
                  <c:v>395</c:v>
                </c:pt>
                <c:pt idx="24835">
                  <c:v>395</c:v>
                </c:pt>
                <c:pt idx="24836">
                  <c:v>305</c:v>
                </c:pt>
                <c:pt idx="24837">
                  <c:v>305</c:v>
                </c:pt>
                <c:pt idx="24838">
                  <c:v>305</c:v>
                </c:pt>
                <c:pt idx="24839">
                  <c:v>305</c:v>
                </c:pt>
                <c:pt idx="24840">
                  <c:v>395</c:v>
                </c:pt>
                <c:pt idx="24841">
                  <c:v>305</c:v>
                </c:pt>
                <c:pt idx="24842">
                  <c:v>305</c:v>
                </c:pt>
                <c:pt idx="24843">
                  <c:v>395</c:v>
                </c:pt>
                <c:pt idx="24844">
                  <c:v>305</c:v>
                </c:pt>
                <c:pt idx="24845">
                  <c:v>305</c:v>
                </c:pt>
                <c:pt idx="24846">
                  <c:v>305</c:v>
                </c:pt>
                <c:pt idx="24847">
                  <c:v>305</c:v>
                </c:pt>
                <c:pt idx="24848">
                  <c:v>305</c:v>
                </c:pt>
                <c:pt idx="24849">
                  <c:v>305</c:v>
                </c:pt>
                <c:pt idx="24850">
                  <c:v>395</c:v>
                </c:pt>
                <c:pt idx="24851">
                  <c:v>305</c:v>
                </c:pt>
                <c:pt idx="24852">
                  <c:v>305</c:v>
                </c:pt>
                <c:pt idx="24853">
                  <c:v>395</c:v>
                </c:pt>
                <c:pt idx="24854">
                  <c:v>395</c:v>
                </c:pt>
                <c:pt idx="24855">
                  <c:v>305</c:v>
                </c:pt>
                <c:pt idx="24856">
                  <c:v>305</c:v>
                </c:pt>
                <c:pt idx="24857">
                  <c:v>305</c:v>
                </c:pt>
                <c:pt idx="24858">
                  <c:v>305</c:v>
                </c:pt>
                <c:pt idx="24859">
                  <c:v>305</c:v>
                </c:pt>
                <c:pt idx="24860">
                  <c:v>305</c:v>
                </c:pt>
                <c:pt idx="24861">
                  <c:v>305</c:v>
                </c:pt>
                <c:pt idx="24862">
                  <c:v>305</c:v>
                </c:pt>
                <c:pt idx="24863">
                  <c:v>240</c:v>
                </c:pt>
                <c:pt idx="24864">
                  <c:v>305</c:v>
                </c:pt>
                <c:pt idx="24865">
                  <c:v>305</c:v>
                </c:pt>
                <c:pt idx="24866">
                  <c:v>305</c:v>
                </c:pt>
                <c:pt idx="24867">
                  <c:v>395</c:v>
                </c:pt>
                <c:pt idx="24868">
                  <c:v>395</c:v>
                </c:pt>
                <c:pt idx="24869">
                  <c:v>395</c:v>
                </c:pt>
                <c:pt idx="24870">
                  <c:v>395</c:v>
                </c:pt>
                <c:pt idx="24871">
                  <c:v>395</c:v>
                </c:pt>
                <c:pt idx="24872">
                  <c:v>395</c:v>
                </c:pt>
                <c:pt idx="24873">
                  <c:v>395</c:v>
                </c:pt>
                <c:pt idx="24874">
                  <c:v>395</c:v>
                </c:pt>
                <c:pt idx="24875">
                  <c:v>395</c:v>
                </c:pt>
                <c:pt idx="24876">
                  <c:v>395</c:v>
                </c:pt>
                <c:pt idx="24877">
                  <c:v>395</c:v>
                </c:pt>
                <c:pt idx="24878">
                  <c:v>305</c:v>
                </c:pt>
                <c:pt idx="24879">
                  <c:v>305</c:v>
                </c:pt>
                <c:pt idx="24880">
                  <c:v>395</c:v>
                </c:pt>
                <c:pt idx="24881">
                  <c:v>305</c:v>
                </c:pt>
                <c:pt idx="24882">
                  <c:v>395</c:v>
                </c:pt>
                <c:pt idx="24883">
                  <c:v>305</c:v>
                </c:pt>
                <c:pt idx="24884">
                  <c:v>305</c:v>
                </c:pt>
                <c:pt idx="24885">
                  <c:v>395</c:v>
                </c:pt>
                <c:pt idx="24886">
                  <c:v>305</c:v>
                </c:pt>
                <c:pt idx="24887">
                  <c:v>305</c:v>
                </c:pt>
                <c:pt idx="24888">
                  <c:v>305</c:v>
                </c:pt>
                <c:pt idx="24889">
                  <c:v>305</c:v>
                </c:pt>
                <c:pt idx="24890">
                  <c:v>305</c:v>
                </c:pt>
                <c:pt idx="24891">
                  <c:v>305</c:v>
                </c:pt>
                <c:pt idx="24892">
                  <c:v>305</c:v>
                </c:pt>
                <c:pt idx="24893">
                  <c:v>305</c:v>
                </c:pt>
                <c:pt idx="24894">
                  <c:v>305</c:v>
                </c:pt>
                <c:pt idx="24895">
                  <c:v>395</c:v>
                </c:pt>
                <c:pt idx="24896">
                  <c:v>305</c:v>
                </c:pt>
                <c:pt idx="24897">
                  <c:v>305</c:v>
                </c:pt>
                <c:pt idx="24898">
                  <c:v>305</c:v>
                </c:pt>
                <c:pt idx="24899">
                  <c:v>305</c:v>
                </c:pt>
                <c:pt idx="24900">
                  <c:v>305</c:v>
                </c:pt>
                <c:pt idx="24901">
                  <c:v>395</c:v>
                </c:pt>
                <c:pt idx="24902">
                  <c:v>305</c:v>
                </c:pt>
                <c:pt idx="24903">
                  <c:v>305</c:v>
                </c:pt>
                <c:pt idx="24904">
                  <c:v>305</c:v>
                </c:pt>
                <c:pt idx="24905">
                  <c:v>305</c:v>
                </c:pt>
                <c:pt idx="24906">
                  <c:v>305</c:v>
                </c:pt>
                <c:pt idx="24907">
                  <c:v>305</c:v>
                </c:pt>
                <c:pt idx="24908">
                  <c:v>395</c:v>
                </c:pt>
                <c:pt idx="24909">
                  <c:v>395</c:v>
                </c:pt>
                <c:pt idx="24910">
                  <c:v>395</c:v>
                </c:pt>
                <c:pt idx="24911">
                  <c:v>395</c:v>
                </c:pt>
                <c:pt idx="24912">
                  <c:v>395</c:v>
                </c:pt>
                <c:pt idx="24913">
                  <c:v>395</c:v>
                </c:pt>
                <c:pt idx="24914">
                  <c:v>395</c:v>
                </c:pt>
                <c:pt idx="24915">
                  <c:v>395</c:v>
                </c:pt>
                <c:pt idx="24916">
                  <c:v>395</c:v>
                </c:pt>
                <c:pt idx="24917">
                  <c:v>305</c:v>
                </c:pt>
                <c:pt idx="24918">
                  <c:v>395</c:v>
                </c:pt>
                <c:pt idx="24919">
                  <c:v>305</c:v>
                </c:pt>
                <c:pt idx="24920">
                  <c:v>305</c:v>
                </c:pt>
                <c:pt idx="24921">
                  <c:v>305</c:v>
                </c:pt>
                <c:pt idx="24922">
                  <c:v>395</c:v>
                </c:pt>
                <c:pt idx="24923">
                  <c:v>395</c:v>
                </c:pt>
                <c:pt idx="24924">
                  <c:v>305</c:v>
                </c:pt>
                <c:pt idx="24925">
                  <c:v>305</c:v>
                </c:pt>
                <c:pt idx="24926">
                  <c:v>305</c:v>
                </c:pt>
                <c:pt idx="24927">
                  <c:v>305</c:v>
                </c:pt>
                <c:pt idx="24928">
                  <c:v>305</c:v>
                </c:pt>
                <c:pt idx="24929">
                  <c:v>305</c:v>
                </c:pt>
                <c:pt idx="24930">
                  <c:v>305</c:v>
                </c:pt>
                <c:pt idx="24931">
                  <c:v>305</c:v>
                </c:pt>
                <c:pt idx="24932">
                  <c:v>305</c:v>
                </c:pt>
                <c:pt idx="24933">
                  <c:v>395</c:v>
                </c:pt>
                <c:pt idx="24934">
                  <c:v>305</c:v>
                </c:pt>
                <c:pt idx="24935">
                  <c:v>305</c:v>
                </c:pt>
                <c:pt idx="24936">
                  <c:v>305</c:v>
                </c:pt>
                <c:pt idx="24937">
                  <c:v>305</c:v>
                </c:pt>
                <c:pt idx="24938">
                  <c:v>305</c:v>
                </c:pt>
                <c:pt idx="24939">
                  <c:v>305</c:v>
                </c:pt>
                <c:pt idx="24940">
                  <c:v>395</c:v>
                </c:pt>
                <c:pt idx="24941">
                  <c:v>305</c:v>
                </c:pt>
                <c:pt idx="24942">
                  <c:v>305</c:v>
                </c:pt>
                <c:pt idx="24943">
                  <c:v>305</c:v>
                </c:pt>
                <c:pt idx="24944">
                  <c:v>305</c:v>
                </c:pt>
                <c:pt idx="24945">
                  <c:v>240</c:v>
                </c:pt>
                <c:pt idx="24946">
                  <c:v>240</c:v>
                </c:pt>
                <c:pt idx="24947">
                  <c:v>305</c:v>
                </c:pt>
                <c:pt idx="24948">
                  <c:v>305</c:v>
                </c:pt>
                <c:pt idx="24949">
                  <c:v>395</c:v>
                </c:pt>
                <c:pt idx="24950">
                  <c:v>395</c:v>
                </c:pt>
                <c:pt idx="24951">
                  <c:v>395</c:v>
                </c:pt>
                <c:pt idx="24952">
                  <c:v>395</c:v>
                </c:pt>
                <c:pt idx="24953">
                  <c:v>395</c:v>
                </c:pt>
                <c:pt idx="24954">
                  <c:v>395</c:v>
                </c:pt>
                <c:pt idx="24955">
                  <c:v>395</c:v>
                </c:pt>
                <c:pt idx="24956">
                  <c:v>395</c:v>
                </c:pt>
                <c:pt idx="24957">
                  <c:v>305</c:v>
                </c:pt>
                <c:pt idx="24958">
                  <c:v>395</c:v>
                </c:pt>
                <c:pt idx="24959">
                  <c:v>305</c:v>
                </c:pt>
                <c:pt idx="24960">
                  <c:v>395</c:v>
                </c:pt>
                <c:pt idx="24961">
                  <c:v>395</c:v>
                </c:pt>
                <c:pt idx="24962">
                  <c:v>395</c:v>
                </c:pt>
                <c:pt idx="24963">
                  <c:v>305</c:v>
                </c:pt>
                <c:pt idx="24964">
                  <c:v>305</c:v>
                </c:pt>
                <c:pt idx="24965">
                  <c:v>305</c:v>
                </c:pt>
                <c:pt idx="24966">
                  <c:v>305</c:v>
                </c:pt>
                <c:pt idx="24967">
                  <c:v>305</c:v>
                </c:pt>
                <c:pt idx="24968">
                  <c:v>305</c:v>
                </c:pt>
                <c:pt idx="24969">
                  <c:v>305</c:v>
                </c:pt>
                <c:pt idx="24970">
                  <c:v>305</c:v>
                </c:pt>
                <c:pt idx="24971">
                  <c:v>305</c:v>
                </c:pt>
                <c:pt idx="24972">
                  <c:v>395</c:v>
                </c:pt>
                <c:pt idx="24973">
                  <c:v>305</c:v>
                </c:pt>
                <c:pt idx="24974">
                  <c:v>305</c:v>
                </c:pt>
                <c:pt idx="24975">
                  <c:v>305</c:v>
                </c:pt>
                <c:pt idx="24976">
                  <c:v>305</c:v>
                </c:pt>
                <c:pt idx="24977">
                  <c:v>305</c:v>
                </c:pt>
                <c:pt idx="24978">
                  <c:v>395</c:v>
                </c:pt>
                <c:pt idx="24979">
                  <c:v>305</c:v>
                </c:pt>
                <c:pt idx="24980">
                  <c:v>305</c:v>
                </c:pt>
                <c:pt idx="24981">
                  <c:v>305</c:v>
                </c:pt>
                <c:pt idx="24982">
                  <c:v>305</c:v>
                </c:pt>
                <c:pt idx="24983">
                  <c:v>305</c:v>
                </c:pt>
                <c:pt idx="24984">
                  <c:v>305</c:v>
                </c:pt>
                <c:pt idx="24985">
                  <c:v>395</c:v>
                </c:pt>
                <c:pt idx="24986">
                  <c:v>395</c:v>
                </c:pt>
                <c:pt idx="24987">
                  <c:v>395</c:v>
                </c:pt>
                <c:pt idx="24988">
                  <c:v>395</c:v>
                </c:pt>
                <c:pt idx="24989">
                  <c:v>395</c:v>
                </c:pt>
                <c:pt idx="24990">
                  <c:v>395</c:v>
                </c:pt>
                <c:pt idx="24991">
                  <c:v>395</c:v>
                </c:pt>
                <c:pt idx="24992">
                  <c:v>395</c:v>
                </c:pt>
                <c:pt idx="24993">
                  <c:v>395</c:v>
                </c:pt>
                <c:pt idx="24994">
                  <c:v>395</c:v>
                </c:pt>
                <c:pt idx="24995">
                  <c:v>305</c:v>
                </c:pt>
                <c:pt idx="24996">
                  <c:v>395</c:v>
                </c:pt>
                <c:pt idx="24997">
                  <c:v>305</c:v>
                </c:pt>
                <c:pt idx="24998">
                  <c:v>305</c:v>
                </c:pt>
                <c:pt idx="24999">
                  <c:v>305</c:v>
                </c:pt>
                <c:pt idx="25000">
                  <c:v>305</c:v>
                </c:pt>
                <c:pt idx="25001">
                  <c:v>395</c:v>
                </c:pt>
                <c:pt idx="25002">
                  <c:v>395</c:v>
                </c:pt>
                <c:pt idx="25003">
                  <c:v>395</c:v>
                </c:pt>
                <c:pt idx="25004">
                  <c:v>305</c:v>
                </c:pt>
                <c:pt idx="25005">
                  <c:v>305</c:v>
                </c:pt>
                <c:pt idx="25006">
                  <c:v>305</c:v>
                </c:pt>
                <c:pt idx="25007">
                  <c:v>305</c:v>
                </c:pt>
                <c:pt idx="25008">
                  <c:v>305</c:v>
                </c:pt>
                <c:pt idx="25009">
                  <c:v>305</c:v>
                </c:pt>
                <c:pt idx="25010">
                  <c:v>305</c:v>
                </c:pt>
                <c:pt idx="25011">
                  <c:v>305</c:v>
                </c:pt>
                <c:pt idx="25012">
                  <c:v>395</c:v>
                </c:pt>
                <c:pt idx="25013">
                  <c:v>305</c:v>
                </c:pt>
                <c:pt idx="25014">
                  <c:v>305</c:v>
                </c:pt>
                <c:pt idx="25015">
                  <c:v>305</c:v>
                </c:pt>
                <c:pt idx="25016">
                  <c:v>305</c:v>
                </c:pt>
                <c:pt idx="25017">
                  <c:v>305</c:v>
                </c:pt>
                <c:pt idx="25018">
                  <c:v>305</c:v>
                </c:pt>
                <c:pt idx="25019">
                  <c:v>395</c:v>
                </c:pt>
                <c:pt idx="25020">
                  <c:v>305</c:v>
                </c:pt>
                <c:pt idx="25021">
                  <c:v>305</c:v>
                </c:pt>
                <c:pt idx="25022">
                  <c:v>305</c:v>
                </c:pt>
                <c:pt idx="25023">
                  <c:v>305</c:v>
                </c:pt>
                <c:pt idx="25024">
                  <c:v>240</c:v>
                </c:pt>
                <c:pt idx="25025">
                  <c:v>240</c:v>
                </c:pt>
                <c:pt idx="25026">
                  <c:v>305</c:v>
                </c:pt>
                <c:pt idx="25027">
                  <c:v>305</c:v>
                </c:pt>
                <c:pt idx="25028">
                  <c:v>395</c:v>
                </c:pt>
                <c:pt idx="25029">
                  <c:v>395</c:v>
                </c:pt>
                <c:pt idx="25030">
                  <c:v>395</c:v>
                </c:pt>
                <c:pt idx="25031">
                  <c:v>395</c:v>
                </c:pt>
                <c:pt idx="25032">
                  <c:v>395</c:v>
                </c:pt>
                <c:pt idx="25033">
                  <c:v>395</c:v>
                </c:pt>
                <c:pt idx="25034">
                  <c:v>395</c:v>
                </c:pt>
                <c:pt idx="25035">
                  <c:v>395</c:v>
                </c:pt>
                <c:pt idx="25036">
                  <c:v>395</c:v>
                </c:pt>
                <c:pt idx="25037">
                  <c:v>395</c:v>
                </c:pt>
                <c:pt idx="25038">
                  <c:v>305</c:v>
                </c:pt>
                <c:pt idx="25039">
                  <c:v>395</c:v>
                </c:pt>
                <c:pt idx="25040">
                  <c:v>305</c:v>
                </c:pt>
                <c:pt idx="25041">
                  <c:v>395</c:v>
                </c:pt>
                <c:pt idx="25042">
                  <c:v>305</c:v>
                </c:pt>
                <c:pt idx="25043">
                  <c:v>305</c:v>
                </c:pt>
                <c:pt idx="25044">
                  <c:v>395</c:v>
                </c:pt>
                <c:pt idx="25045">
                  <c:v>395</c:v>
                </c:pt>
                <c:pt idx="25046">
                  <c:v>395</c:v>
                </c:pt>
                <c:pt idx="25047">
                  <c:v>305</c:v>
                </c:pt>
                <c:pt idx="25048">
                  <c:v>305</c:v>
                </c:pt>
                <c:pt idx="25049">
                  <c:v>305</c:v>
                </c:pt>
                <c:pt idx="25050">
                  <c:v>305</c:v>
                </c:pt>
                <c:pt idx="25051">
                  <c:v>305</c:v>
                </c:pt>
                <c:pt idx="25052">
                  <c:v>305</c:v>
                </c:pt>
                <c:pt idx="25053">
                  <c:v>305</c:v>
                </c:pt>
                <c:pt idx="25054">
                  <c:v>305</c:v>
                </c:pt>
                <c:pt idx="25055">
                  <c:v>395</c:v>
                </c:pt>
                <c:pt idx="25056">
                  <c:v>305</c:v>
                </c:pt>
                <c:pt idx="25057">
                  <c:v>305</c:v>
                </c:pt>
                <c:pt idx="25058">
                  <c:v>305</c:v>
                </c:pt>
                <c:pt idx="25059">
                  <c:v>305</c:v>
                </c:pt>
                <c:pt idx="25060">
                  <c:v>305</c:v>
                </c:pt>
                <c:pt idx="25061">
                  <c:v>395</c:v>
                </c:pt>
                <c:pt idx="25062">
                  <c:v>305</c:v>
                </c:pt>
                <c:pt idx="25063">
                  <c:v>305</c:v>
                </c:pt>
                <c:pt idx="25064">
                  <c:v>305</c:v>
                </c:pt>
                <c:pt idx="25065">
                  <c:v>305</c:v>
                </c:pt>
                <c:pt idx="25066">
                  <c:v>305</c:v>
                </c:pt>
                <c:pt idx="25067">
                  <c:v>305</c:v>
                </c:pt>
                <c:pt idx="25068">
                  <c:v>395</c:v>
                </c:pt>
                <c:pt idx="25069">
                  <c:v>395</c:v>
                </c:pt>
                <c:pt idx="25070">
                  <c:v>395</c:v>
                </c:pt>
                <c:pt idx="25071">
                  <c:v>395</c:v>
                </c:pt>
                <c:pt idx="25072">
                  <c:v>395</c:v>
                </c:pt>
                <c:pt idx="25073">
                  <c:v>395</c:v>
                </c:pt>
                <c:pt idx="25074">
                  <c:v>395</c:v>
                </c:pt>
                <c:pt idx="25075">
                  <c:v>395</c:v>
                </c:pt>
                <c:pt idx="25076">
                  <c:v>395</c:v>
                </c:pt>
                <c:pt idx="25077">
                  <c:v>305</c:v>
                </c:pt>
                <c:pt idx="25078">
                  <c:v>395</c:v>
                </c:pt>
                <c:pt idx="25079">
                  <c:v>305</c:v>
                </c:pt>
                <c:pt idx="25080">
                  <c:v>305</c:v>
                </c:pt>
                <c:pt idx="25081">
                  <c:v>395</c:v>
                </c:pt>
                <c:pt idx="25082">
                  <c:v>395</c:v>
                </c:pt>
                <c:pt idx="25083">
                  <c:v>305</c:v>
                </c:pt>
                <c:pt idx="25084">
                  <c:v>305</c:v>
                </c:pt>
                <c:pt idx="25085">
                  <c:v>305</c:v>
                </c:pt>
                <c:pt idx="25086">
                  <c:v>305</c:v>
                </c:pt>
                <c:pt idx="25087">
                  <c:v>305</c:v>
                </c:pt>
                <c:pt idx="25088">
                  <c:v>305</c:v>
                </c:pt>
                <c:pt idx="25089">
                  <c:v>305</c:v>
                </c:pt>
                <c:pt idx="25090">
                  <c:v>305</c:v>
                </c:pt>
                <c:pt idx="25091">
                  <c:v>305</c:v>
                </c:pt>
                <c:pt idx="25092">
                  <c:v>305</c:v>
                </c:pt>
                <c:pt idx="25093">
                  <c:v>395</c:v>
                </c:pt>
                <c:pt idx="25094">
                  <c:v>305</c:v>
                </c:pt>
                <c:pt idx="25095">
                  <c:v>305</c:v>
                </c:pt>
                <c:pt idx="25096">
                  <c:v>305</c:v>
                </c:pt>
                <c:pt idx="25097">
                  <c:v>305</c:v>
                </c:pt>
                <c:pt idx="25098">
                  <c:v>305</c:v>
                </c:pt>
                <c:pt idx="25099">
                  <c:v>395</c:v>
                </c:pt>
                <c:pt idx="25100">
                  <c:v>305</c:v>
                </c:pt>
                <c:pt idx="25101">
                  <c:v>305</c:v>
                </c:pt>
                <c:pt idx="25102">
                  <c:v>305</c:v>
                </c:pt>
                <c:pt idx="25103">
                  <c:v>305</c:v>
                </c:pt>
                <c:pt idx="25104">
                  <c:v>305</c:v>
                </c:pt>
                <c:pt idx="25105">
                  <c:v>305</c:v>
                </c:pt>
                <c:pt idx="25106">
                  <c:v>395</c:v>
                </c:pt>
                <c:pt idx="25107">
                  <c:v>395</c:v>
                </c:pt>
                <c:pt idx="25108">
                  <c:v>395</c:v>
                </c:pt>
                <c:pt idx="25109">
                  <c:v>395</c:v>
                </c:pt>
                <c:pt idx="25110">
                  <c:v>395</c:v>
                </c:pt>
                <c:pt idx="25111">
                  <c:v>395</c:v>
                </c:pt>
                <c:pt idx="25112">
                  <c:v>395</c:v>
                </c:pt>
                <c:pt idx="25113">
                  <c:v>395</c:v>
                </c:pt>
                <c:pt idx="25114">
                  <c:v>395</c:v>
                </c:pt>
                <c:pt idx="25115">
                  <c:v>305</c:v>
                </c:pt>
                <c:pt idx="25116">
                  <c:v>395</c:v>
                </c:pt>
                <c:pt idx="25117">
                  <c:v>305</c:v>
                </c:pt>
                <c:pt idx="25118">
                  <c:v>305</c:v>
                </c:pt>
                <c:pt idx="25119">
                  <c:v>395</c:v>
                </c:pt>
                <c:pt idx="25120">
                  <c:v>395</c:v>
                </c:pt>
                <c:pt idx="25121">
                  <c:v>305</c:v>
                </c:pt>
                <c:pt idx="25122">
                  <c:v>305</c:v>
                </c:pt>
                <c:pt idx="25123">
                  <c:v>305</c:v>
                </c:pt>
                <c:pt idx="25124">
                  <c:v>395</c:v>
                </c:pt>
                <c:pt idx="25125">
                  <c:v>310</c:v>
                </c:pt>
                <c:pt idx="25126">
                  <c:v>305</c:v>
                </c:pt>
                <c:pt idx="25127">
                  <c:v>310</c:v>
                </c:pt>
                <c:pt idx="25128">
                  <c:v>395</c:v>
                </c:pt>
                <c:pt idx="25129">
                  <c:v>305</c:v>
                </c:pt>
                <c:pt idx="25130">
                  <c:v>395</c:v>
                </c:pt>
                <c:pt idx="25131">
                  <c:v>310</c:v>
                </c:pt>
                <c:pt idx="25132">
                  <c:v>395</c:v>
                </c:pt>
                <c:pt idx="25133">
                  <c:v>305</c:v>
                </c:pt>
                <c:pt idx="25134">
                  <c:v>305</c:v>
                </c:pt>
                <c:pt idx="25135">
                  <c:v>395</c:v>
                </c:pt>
                <c:pt idx="25136">
                  <c:v>395</c:v>
                </c:pt>
                <c:pt idx="25137">
                  <c:v>395</c:v>
                </c:pt>
                <c:pt idx="25138">
                  <c:v>395</c:v>
                </c:pt>
                <c:pt idx="25139">
                  <c:v>310</c:v>
                </c:pt>
                <c:pt idx="25140">
                  <c:v>395</c:v>
                </c:pt>
                <c:pt idx="25141">
                  <c:v>305</c:v>
                </c:pt>
                <c:pt idx="25142">
                  <c:v>395</c:v>
                </c:pt>
                <c:pt idx="25143">
                  <c:v>395</c:v>
                </c:pt>
                <c:pt idx="25144">
                  <c:v>395</c:v>
                </c:pt>
                <c:pt idx="25145">
                  <c:v>395</c:v>
                </c:pt>
                <c:pt idx="25146">
                  <c:v>395</c:v>
                </c:pt>
                <c:pt idx="25147">
                  <c:v>395</c:v>
                </c:pt>
                <c:pt idx="25148">
                  <c:v>310</c:v>
                </c:pt>
                <c:pt idx="25149">
                  <c:v>395</c:v>
                </c:pt>
                <c:pt idx="25150">
                  <c:v>305</c:v>
                </c:pt>
                <c:pt idx="25151">
                  <c:v>305</c:v>
                </c:pt>
                <c:pt idx="25152">
                  <c:v>395</c:v>
                </c:pt>
                <c:pt idx="25153">
                  <c:v>395</c:v>
                </c:pt>
                <c:pt idx="25154">
                  <c:v>395</c:v>
                </c:pt>
                <c:pt idx="25155">
                  <c:v>395</c:v>
                </c:pt>
                <c:pt idx="25156">
                  <c:v>395</c:v>
                </c:pt>
                <c:pt idx="25157">
                  <c:v>395</c:v>
                </c:pt>
                <c:pt idx="25158">
                  <c:v>310</c:v>
                </c:pt>
                <c:pt idx="25159">
                  <c:v>305</c:v>
                </c:pt>
                <c:pt idx="25160">
                  <c:v>310</c:v>
                </c:pt>
                <c:pt idx="25161">
                  <c:v>305</c:v>
                </c:pt>
                <c:pt idx="25162">
                  <c:v>395</c:v>
                </c:pt>
                <c:pt idx="25163">
                  <c:v>305</c:v>
                </c:pt>
                <c:pt idx="25164">
                  <c:v>395</c:v>
                </c:pt>
                <c:pt idx="25165">
                  <c:v>310</c:v>
                </c:pt>
                <c:pt idx="25166">
                  <c:v>395</c:v>
                </c:pt>
                <c:pt idx="25167">
                  <c:v>305</c:v>
                </c:pt>
                <c:pt idx="25168">
                  <c:v>305</c:v>
                </c:pt>
                <c:pt idx="25169">
                  <c:v>395</c:v>
                </c:pt>
                <c:pt idx="25170">
                  <c:v>395</c:v>
                </c:pt>
                <c:pt idx="25171">
                  <c:v>395</c:v>
                </c:pt>
                <c:pt idx="25172">
                  <c:v>395</c:v>
                </c:pt>
                <c:pt idx="25173">
                  <c:v>310</c:v>
                </c:pt>
                <c:pt idx="25174">
                  <c:v>395</c:v>
                </c:pt>
                <c:pt idx="25175">
                  <c:v>395</c:v>
                </c:pt>
                <c:pt idx="25176">
                  <c:v>395</c:v>
                </c:pt>
                <c:pt idx="25177">
                  <c:v>395</c:v>
                </c:pt>
                <c:pt idx="25178">
                  <c:v>395</c:v>
                </c:pt>
                <c:pt idx="25179">
                  <c:v>395</c:v>
                </c:pt>
                <c:pt idx="25180">
                  <c:v>395</c:v>
                </c:pt>
                <c:pt idx="25181">
                  <c:v>310</c:v>
                </c:pt>
                <c:pt idx="25182">
                  <c:v>395</c:v>
                </c:pt>
                <c:pt idx="25183">
                  <c:v>305</c:v>
                </c:pt>
                <c:pt idx="25184">
                  <c:v>305</c:v>
                </c:pt>
                <c:pt idx="25185">
                  <c:v>395</c:v>
                </c:pt>
                <c:pt idx="25186">
                  <c:v>395</c:v>
                </c:pt>
                <c:pt idx="25187">
                  <c:v>395</c:v>
                </c:pt>
                <c:pt idx="25188">
                  <c:v>395</c:v>
                </c:pt>
                <c:pt idx="25189">
                  <c:v>395</c:v>
                </c:pt>
                <c:pt idx="25190">
                  <c:v>390</c:v>
                </c:pt>
                <c:pt idx="25191">
                  <c:v>315</c:v>
                </c:pt>
                <c:pt idx="25192">
                  <c:v>315</c:v>
                </c:pt>
                <c:pt idx="25193">
                  <c:v>315</c:v>
                </c:pt>
                <c:pt idx="25194">
                  <c:v>315</c:v>
                </c:pt>
                <c:pt idx="25195">
                  <c:v>315</c:v>
                </c:pt>
                <c:pt idx="25196">
                  <c:v>315</c:v>
                </c:pt>
                <c:pt idx="25197">
                  <c:v>390</c:v>
                </c:pt>
                <c:pt idx="25198">
                  <c:v>315</c:v>
                </c:pt>
                <c:pt idx="25199">
                  <c:v>315</c:v>
                </c:pt>
                <c:pt idx="25200">
                  <c:v>390</c:v>
                </c:pt>
                <c:pt idx="25201">
                  <c:v>315</c:v>
                </c:pt>
                <c:pt idx="25202">
                  <c:v>315</c:v>
                </c:pt>
                <c:pt idx="25203">
                  <c:v>390</c:v>
                </c:pt>
                <c:pt idx="25204">
                  <c:v>315</c:v>
                </c:pt>
                <c:pt idx="25205">
                  <c:v>315</c:v>
                </c:pt>
                <c:pt idx="25206">
                  <c:v>390</c:v>
                </c:pt>
                <c:pt idx="25207">
                  <c:v>390</c:v>
                </c:pt>
                <c:pt idx="25208">
                  <c:v>390</c:v>
                </c:pt>
                <c:pt idx="25209">
                  <c:v>390</c:v>
                </c:pt>
                <c:pt idx="25210">
                  <c:v>315</c:v>
                </c:pt>
                <c:pt idx="25211">
                  <c:v>315</c:v>
                </c:pt>
                <c:pt idx="25212">
                  <c:v>390</c:v>
                </c:pt>
                <c:pt idx="25213">
                  <c:v>315</c:v>
                </c:pt>
                <c:pt idx="25214">
                  <c:v>315</c:v>
                </c:pt>
                <c:pt idx="25215">
                  <c:v>390</c:v>
                </c:pt>
                <c:pt idx="25216">
                  <c:v>390</c:v>
                </c:pt>
                <c:pt idx="25217">
                  <c:v>390</c:v>
                </c:pt>
                <c:pt idx="25218">
                  <c:v>390</c:v>
                </c:pt>
                <c:pt idx="25219">
                  <c:v>390</c:v>
                </c:pt>
                <c:pt idx="25220">
                  <c:v>390</c:v>
                </c:pt>
                <c:pt idx="25221">
                  <c:v>383</c:v>
                </c:pt>
                <c:pt idx="25222">
                  <c:v>315</c:v>
                </c:pt>
                <c:pt idx="25223">
                  <c:v>215</c:v>
                </c:pt>
                <c:pt idx="25224">
                  <c:v>315</c:v>
                </c:pt>
                <c:pt idx="25225">
                  <c:v>315</c:v>
                </c:pt>
                <c:pt idx="25226">
                  <c:v>315</c:v>
                </c:pt>
                <c:pt idx="25227">
                  <c:v>215</c:v>
                </c:pt>
                <c:pt idx="25228">
                  <c:v>315</c:v>
                </c:pt>
                <c:pt idx="25229">
                  <c:v>390</c:v>
                </c:pt>
                <c:pt idx="25230">
                  <c:v>315</c:v>
                </c:pt>
                <c:pt idx="25231">
                  <c:v>390</c:v>
                </c:pt>
                <c:pt idx="25232">
                  <c:v>315</c:v>
                </c:pt>
                <c:pt idx="25233">
                  <c:v>215</c:v>
                </c:pt>
                <c:pt idx="25234">
                  <c:v>390</c:v>
                </c:pt>
                <c:pt idx="25235">
                  <c:v>315</c:v>
                </c:pt>
                <c:pt idx="25236">
                  <c:v>315</c:v>
                </c:pt>
                <c:pt idx="25237">
                  <c:v>390</c:v>
                </c:pt>
                <c:pt idx="25238">
                  <c:v>390</c:v>
                </c:pt>
                <c:pt idx="25239">
                  <c:v>390</c:v>
                </c:pt>
                <c:pt idx="25240">
                  <c:v>390</c:v>
                </c:pt>
                <c:pt idx="25241">
                  <c:v>315</c:v>
                </c:pt>
                <c:pt idx="25242">
                  <c:v>315</c:v>
                </c:pt>
                <c:pt idx="25243">
                  <c:v>390</c:v>
                </c:pt>
                <c:pt idx="25244">
                  <c:v>315</c:v>
                </c:pt>
                <c:pt idx="25245">
                  <c:v>315</c:v>
                </c:pt>
                <c:pt idx="25246">
                  <c:v>390</c:v>
                </c:pt>
                <c:pt idx="25247">
                  <c:v>390</c:v>
                </c:pt>
                <c:pt idx="25248">
                  <c:v>390</c:v>
                </c:pt>
                <c:pt idx="25249">
                  <c:v>390</c:v>
                </c:pt>
                <c:pt idx="25250">
                  <c:v>390</c:v>
                </c:pt>
                <c:pt idx="25251">
                  <c:v>390</c:v>
                </c:pt>
                <c:pt idx="25252">
                  <c:v>390</c:v>
                </c:pt>
                <c:pt idx="25253">
                  <c:v>310</c:v>
                </c:pt>
                <c:pt idx="25254">
                  <c:v>310</c:v>
                </c:pt>
                <c:pt idx="25255">
                  <c:v>310</c:v>
                </c:pt>
                <c:pt idx="25256">
                  <c:v>390</c:v>
                </c:pt>
                <c:pt idx="25257">
                  <c:v>310</c:v>
                </c:pt>
                <c:pt idx="25258">
                  <c:v>390</c:v>
                </c:pt>
                <c:pt idx="25259">
                  <c:v>310</c:v>
                </c:pt>
                <c:pt idx="25260">
                  <c:v>310</c:v>
                </c:pt>
                <c:pt idx="25261">
                  <c:v>310</c:v>
                </c:pt>
                <c:pt idx="25262">
                  <c:v>390</c:v>
                </c:pt>
                <c:pt idx="25263">
                  <c:v>310</c:v>
                </c:pt>
                <c:pt idx="25264">
                  <c:v>390</c:v>
                </c:pt>
                <c:pt idx="25265">
                  <c:v>310</c:v>
                </c:pt>
                <c:pt idx="25266">
                  <c:v>310</c:v>
                </c:pt>
                <c:pt idx="25267">
                  <c:v>310</c:v>
                </c:pt>
                <c:pt idx="25268">
                  <c:v>390</c:v>
                </c:pt>
                <c:pt idx="25269">
                  <c:v>310</c:v>
                </c:pt>
                <c:pt idx="25270">
                  <c:v>310</c:v>
                </c:pt>
                <c:pt idx="25271">
                  <c:v>390</c:v>
                </c:pt>
                <c:pt idx="25272">
                  <c:v>310</c:v>
                </c:pt>
                <c:pt idx="25273">
                  <c:v>310</c:v>
                </c:pt>
                <c:pt idx="25274">
                  <c:v>390</c:v>
                </c:pt>
                <c:pt idx="25275">
                  <c:v>390</c:v>
                </c:pt>
                <c:pt idx="25276">
                  <c:v>390</c:v>
                </c:pt>
                <c:pt idx="25277">
                  <c:v>390</c:v>
                </c:pt>
                <c:pt idx="25278">
                  <c:v>390</c:v>
                </c:pt>
                <c:pt idx="25279">
                  <c:v>210</c:v>
                </c:pt>
                <c:pt idx="25280">
                  <c:v>310</c:v>
                </c:pt>
                <c:pt idx="25281">
                  <c:v>310</c:v>
                </c:pt>
                <c:pt idx="25282">
                  <c:v>390</c:v>
                </c:pt>
                <c:pt idx="25283">
                  <c:v>210</c:v>
                </c:pt>
                <c:pt idx="25284">
                  <c:v>310</c:v>
                </c:pt>
                <c:pt idx="25285">
                  <c:v>390</c:v>
                </c:pt>
                <c:pt idx="25286">
                  <c:v>310</c:v>
                </c:pt>
                <c:pt idx="25287">
                  <c:v>310</c:v>
                </c:pt>
                <c:pt idx="25288">
                  <c:v>390</c:v>
                </c:pt>
                <c:pt idx="25289">
                  <c:v>210</c:v>
                </c:pt>
                <c:pt idx="25290">
                  <c:v>390</c:v>
                </c:pt>
                <c:pt idx="25291">
                  <c:v>310</c:v>
                </c:pt>
                <c:pt idx="25292">
                  <c:v>310</c:v>
                </c:pt>
                <c:pt idx="25293">
                  <c:v>310</c:v>
                </c:pt>
                <c:pt idx="25294">
                  <c:v>390</c:v>
                </c:pt>
                <c:pt idx="25295">
                  <c:v>310</c:v>
                </c:pt>
                <c:pt idx="25296">
                  <c:v>310</c:v>
                </c:pt>
                <c:pt idx="25297">
                  <c:v>390</c:v>
                </c:pt>
                <c:pt idx="25298">
                  <c:v>310</c:v>
                </c:pt>
                <c:pt idx="25299">
                  <c:v>310</c:v>
                </c:pt>
                <c:pt idx="25300">
                  <c:v>390</c:v>
                </c:pt>
                <c:pt idx="25301">
                  <c:v>390</c:v>
                </c:pt>
                <c:pt idx="25302">
                  <c:v>390</c:v>
                </c:pt>
                <c:pt idx="25303">
                  <c:v>410</c:v>
                </c:pt>
                <c:pt idx="25304">
                  <c:v>410</c:v>
                </c:pt>
                <c:pt idx="25305">
                  <c:v>410</c:v>
                </c:pt>
                <c:pt idx="25306">
                  <c:v>410</c:v>
                </c:pt>
                <c:pt idx="25307">
                  <c:v>410</c:v>
                </c:pt>
                <c:pt idx="25308">
                  <c:v>410</c:v>
                </c:pt>
                <c:pt idx="25309">
                  <c:v>410</c:v>
                </c:pt>
                <c:pt idx="25310">
                  <c:v>410</c:v>
                </c:pt>
                <c:pt idx="25311">
                  <c:v>410</c:v>
                </c:pt>
                <c:pt idx="25312">
                  <c:v>410</c:v>
                </c:pt>
                <c:pt idx="25313">
                  <c:v>410</c:v>
                </c:pt>
                <c:pt idx="25314">
                  <c:v>410</c:v>
                </c:pt>
                <c:pt idx="25315">
                  <c:v>410</c:v>
                </c:pt>
                <c:pt idx="25316">
                  <c:v>410</c:v>
                </c:pt>
                <c:pt idx="25317">
                  <c:v>410</c:v>
                </c:pt>
                <c:pt idx="25318">
                  <c:v>410</c:v>
                </c:pt>
                <c:pt idx="25319">
                  <c:v>410</c:v>
                </c:pt>
                <c:pt idx="25320">
                  <c:v>410</c:v>
                </c:pt>
                <c:pt idx="25321">
                  <c:v>410</c:v>
                </c:pt>
                <c:pt idx="25322">
                  <c:v>410</c:v>
                </c:pt>
                <c:pt idx="25323">
                  <c:v>410</c:v>
                </c:pt>
                <c:pt idx="25324">
                  <c:v>410</c:v>
                </c:pt>
                <c:pt idx="25325">
                  <c:v>410</c:v>
                </c:pt>
                <c:pt idx="25326">
                  <c:v>410</c:v>
                </c:pt>
                <c:pt idx="25327">
                  <c:v>410</c:v>
                </c:pt>
                <c:pt idx="25328">
                  <c:v>410</c:v>
                </c:pt>
                <c:pt idx="25329">
                  <c:v>410</c:v>
                </c:pt>
                <c:pt idx="25330">
                  <c:v>410</c:v>
                </c:pt>
                <c:pt idx="25331">
                  <c:v>410</c:v>
                </c:pt>
                <c:pt idx="25332">
                  <c:v>410</c:v>
                </c:pt>
                <c:pt idx="25333">
                  <c:v>410</c:v>
                </c:pt>
                <c:pt idx="25334">
                  <c:v>410</c:v>
                </c:pt>
                <c:pt idx="25335">
                  <c:v>410</c:v>
                </c:pt>
                <c:pt idx="25336">
                  <c:v>410</c:v>
                </c:pt>
                <c:pt idx="25337">
                  <c:v>410</c:v>
                </c:pt>
                <c:pt idx="25338">
                  <c:v>410</c:v>
                </c:pt>
                <c:pt idx="25339">
                  <c:v>383</c:v>
                </c:pt>
                <c:pt idx="25340">
                  <c:v>383</c:v>
                </c:pt>
                <c:pt idx="25341">
                  <c:v>383</c:v>
                </c:pt>
                <c:pt idx="25342">
                  <c:v>383</c:v>
                </c:pt>
                <c:pt idx="25343">
                  <c:v>410</c:v>
                </c:pt>
                <c:pt idx="25344">
                  <c:v>383</c:v>
                </c:pt>
                <c:pt idx="25345">
                  <c:v>410</c:v>
                </c:pt>
                <c:pt idx="25346">
                  <c:v>410</c:v>
                </c:pt>
                <c:pt idx="25347">
                  <c:v>383</c:v>
                </c:pt>
                <c:pt idx="25348">
                  <c:v>383</c:v>
                </c:pt>
                <c:pt idx="25349">
                  <c:v>383</c:v>
                </c:pt>
                <c:pt idx="25350">
                  <c:v>410</c:v>
                </c:pt>
                <c:pt idx="25351">
                  <c:v>383</c:v>
                </c:pt>
                <c:pt idx="25352">
                  <c:v>410</c:v>
                </c:pt>
                <c:pt idx="25353">
                  <c:v>410</c:v>
                </c:pt>
                <c:pt idx="25354">
                  <c:v>383</c:v>
                </c:pt>
                <c:pt idx="25355">
                  <c:v>383</c:v>
                </c:pt>
                <c:pt idx="25356">
                  <c:v>383</c:v>
                </c:pt>
                <c:pt idx="25357">
                  <c:v>410</c:v>
                </c:pt>
                <c:pt idx="25358">
                  <c:v>410</c:v>
                </c:pt>
                <c:pt idx="25359">
                  <c:v>383</c:v>
                </c:pt>
                <c:pt idx="25360">
                  <c:v>410</c:v>
                </c:pt>
                <c:pt idx="25361">
                  <c:v>410</c:v>
                </c:pt>
                <c:pt idx="25362">
                  <c:v>383</c:v>
                </c:pt>
                <c:pt idx="25363">
                  <c:v>383</c:v>
                </c:pt>
                <c:pt idx="25364">
                  <c:v>383</c:v>
                </c:pt>
                <c:pt idx="25365">
                  <c:v>383</c:v>
                </c:pt>
                <c:pt idx="25366">
                  <c:v>410</c:v>
                </c:pt>
                <c:pt idx="25367">
                  <c:v>383</c:v>
                </c:pt>
                <c:pt idx="25368">
                  <c:v>410</c:v>
                </c:pt>
                <c:pt idx="25369">
                  <c:v>410</c:v>
                </c:pt>
                <c:pt idx="25370">
                  <c:v>383</c:v>
                </c:pt>
                <c:pt idx="25371">
                  <c:v>383</c:v>
                </c:pt>
                <c:pt idx="25372">
                  <c:v>383</c:v>
                </c:pt>
                <c:pt idx="25373">
                  <c:v>383</c:v>
                </c:pt>
                <c:pt idx="25374">
                  <c:v>410</c:v>
                </c:pt>
                <c:pt idx="25375">
                  <c:v>410</c:v>
                </c:pt>
                <c:pt idx="25376">
                  <c:v>410</c:v>
                </c:pt>
                <c:pt idx="25377">
                  <c:v>383</c:v>
                </c:pt>
                <c:pt idx="25378">
                  <c:v>383</c:v>
                </c:pt>
                <c:pt idx="25379">
                  <c:v>383</c:v>
                </c:pt>
                <c:pt idx="25380">
                  <c:v>383</c:v>
                </c:pt>
                <c:pt idx="25381">
                  <c:v>410</c:v>
                </c:pt>
                <c:pt idx="25382">
                  <c:v>410</c:v>
                </c:pt>
                <c:pt idx="25383">
                  <c:v>410</c:v>
                </c:pt>
                <c:pt idx="25384">
                  <c:v>383</c:v>
                </c:pt>
                <c:pt idx="25385">
                  <c:v>383</c:v>
                </c:pt>
                <c:pt idx="25386">
                  <c:v>383</c:v>
                </c:pt>
                <c:pt idx="25387">
                  <c:v>383</c:v>
                </c:pt>
                <c:pt idx="25388">
                  <c:v>383</c:v>
                </c:pt>
                <c:pt idx="25389">
                  <c:v>383</c:v>
                </c:pt>
                <c:pt idx="25390">
                  <c:v>383</c:v>
                </c:pt>
                <c:pt idx="25391">
                  <c:v>383</c:v>
                </c:pt>
                <c:pt idx="25392">
                  <c:v>383</c:v>
                </c:pt>
                <c:pt idx="25393">
                  <c:v>383</c:v>
                </c:pt>
                <c:pt idx="25394">
                  <c:v>383</c:v>
                </c:pt>
                <c:pt idx="25395">
                  <c:v>383</c:v>
                </c:pt>
                <c:pt idx="25396">
                  <c:v>383</c:v>
                </c:pt>
                <c:pt idx="25397">
                  <c:v>383</c:v>
                </c:pt>
                <c:pt idx="25398">
                  <c:v>383</c:v>
                </c:pt>
                <c:pt idx="25399">
                  <c:v>383</c:v>
                </c:pt>
                <c:pt idx="25400">
                  <c:v>383</c:v>
                </c:pt>
                <c:pt idx="25401">
                  <c:v>410</c:v>
                </c:pt>
                <c:pt idx="25402">
                  <c:v>383</c:v>
                </c:pt>
                <c:pt idx="25403">
                  <c:v>383</c:v>
                </c:pt>
                <c:pt idx="25404">
                  <c:v>410</c:v>
                </c:pt>
                <c:pt idx="25405">
                  <c:v>383</c:v>
                </c:pt>
                <c:pt idx="25406">
                  <c:v>383</c:v>
                </c:pt>
                <c:pt idx="25407">
                  <c:v>383</c:v>
                </c:pt>
                <c:pt idx="25408">
                  <c:v>410</c:v>
                </c:pt>
                <c:pt idx="25409">
                  <c:v>383</c:v>
                </c:pt>
                <c:pt idx="25410">
                  <c:v>383</c:v>
                </c:pt>
                <c:pt idx="25411">
                  <c:v>383</c:v>
                </c:pt>
                <c:pt idx="25412">
                  <c:v>383</c:v>
                </c:pt>
                <c:pt idx="25413">
                  <c:v>383</c:v>
                </c:pt>
                <c:pt idx="25414">
                  <c:v>383</c:v>
                </c:pt>
                <c:pt idx="25415">
                  <c:v>383</c:v>
                </c:pt>
                <c:pt idx="25416">
                  <c:v>383</c:v>
                </c:pt>
                <c:pt idx="25417">
                  <c:v>383</c:v>
                </c:pt>
                <c:pt idx="25418">
                  <c:v>383</c:v>
                </c:pt>
                <c:pt idx="25419">
                  <c:v>383</c:v>
                </c:pt>
                <c:pt idx="25420">
                  <c:v>383</c:v>
                </c:pt>
                <c:pt idx="25421">
                  <c:v>383</c:v>
                </c:pt>
                <c:pt idx="25422">
                  <c:v>383</c:v>
                </c:pt>
                <c:pt idx="25423">
                  <c:v>383</c:v>
                </c:pt>
                <c:pt idx="25424">
                  <c:v>383</c:v>
                </c:pt>
                <c:pt idx="25425">
                  <c:v>383</c:v>
                </c:pt>
                <c:pt idx="25426">
                  <c:v>383</c:v>
                </c:pt>
                <c:pt idx="25427">
                  <c:v>383</c:v>
                </c:pt>
                <c:pt idx="25428">
                  <c:v>383</c:v>
                </c:pt>
                <c:pt idx="25429">
                  <c:v>383</c:v>
                </c:pt>
                <c:pt idx="25430">
                  <c:v>383</c:v>
                </c:pt>
                <c:pt idx="25431">
                  <c:v>383</c:v>
                </c:pt>
                <c:pt idx="25432">
                  <c:v>383</c:v>
                </c:pt>
                <c:pt idx="25433">
                  <c:v>383</c:v>
                </c:pt>
                <c:pt idx="25434">
                  <c:v>383</c:v>
                </c:pt>
                <c:pt idx="25435">
                  <c:v>383</c:v>
                </c:pt>
                <c:pt idx="25436">
                  <c:v>383</c:v>
                </c:pt>
                <c:pt idx="25437">
                  <c:v>383</c:v>
                </c:pt>
                <c:pt idx="25438">
                  <c:v>383</c:v>
                </c:pt>
                <c:pt idx="25439">
                  <c:v>383</c:v>
                </c:pt>
                <c:pt idx="25440">
                  <c:v>383</c:v>
                </c:pt>
                <c:pt idx="25441">
                  <c:v>383</c:v>
                </c:pt>
                <c:pt idx="25442">
                  <c:v>383</c:v>
                </c:pt>
                <c:pt idx="25443">
                  <c:v>383</c:v>
                </c:pt>
                <c:pt idx="25444">
                  <c:v>383</c:v>
                </c:pt>
                <c:pt idx="25445">
                  <c:v>383</c:v>
                </c:pt>
                <c:pt idx="25446">
                  <c:v>383</c:v>
                </c:pt>
                <c:pt idx="25447">
                  <c:v>383</c:v>
                </c:pt>
                <c:pt idx="25448">
                  <c:v>383</c:v>
                </c:pt>
                <c:pt idx="25449">
                  <c:v>383</c:v>
                </c:pt>
                <c:pt idx="25450">
                  <c:v>410</c:v>
                </c:pt>
                <c:pt idx="25451">
                  <c:v>383</c:v>
                </c:pt>
                <c:pt idx="25452">
                  <c:v>383</c:v>
                </c:pt>
                <c:pt idx="25453">
                  <c:v>410</c:v>
                </c:pt>
                <c:pt idx="25454">
                  <c:v>383</c:v>
                </c:pt>
                <c:pt idx="25455">
                  <c:v>383</c:v>
                </c:pt>
                <c:pt idx="25456">
                  <c:v>383</c:v>
                </c:pt>
                <c:pt idx="25457">
                  <c:v>383</c:v>
                </c:pt>
                <c:pt idx="25458">
                  <c:v>410</c:v>
                </c:pt>
                <c:pt idx="25459">
                  <c:v>383</c:v>
                </c:pt>
                <c:pt idx="25460">
                  <c:v>383</c:v>
                </c:pt>
                <c:pt idx="25461">
                  <c:v>383</c:v>
                </c:pt>
                <c:pt idx="25462">
                  <c:v>383</c:v>
                </c:pt>
                <c:pt idx="25463">
                  <c:v>383</c:v>
                </c:pt>
                <c:pt idx="25464">
                  <c:v>383</c:v>
                </c:pt>
                <c:pt idx="25465">
                  <c:v>383</c:v>
                </c:pt>
                <c:pt idx="25466">
                  <c:v>383</c:v>
                </c:pt>
                <c:pt idx="25467">
                  <c:v>383</c:v>
                </c:pt>
                <c:pt idx="25468">
                  <c:v>383</c:v>
                </c:pt>
                <c:pt idx="25469">
                  <c:v>383</c:v>
                </c:pt>
                <c:pt idx="25470">
                  <c:v>383</c:v>
                </c:pt>
                <c:pt idx="25471">
                  <c:v>383</c:v>
                </c:pt>
                <c:pt idx="25472">
                  <c:v>383</c:v>
                </c:pt>
                <c:pt idx="25473">
                  <c:v>383</c:v>
                </c:pt>
                <c:pt idx="25474">
                  <c:v>383</c:v>
                </c:pt>
                <c:pt idx="25475">
                  <c:v>383</c:v>
                </c:pt>
                <c:pt idx="25476">
                  <c:v>383</c:v>
                </c:pt>
                <c:pt idx="25477">
                  <c:v>383</c:v>
                </c:pt>
                <c:pt idx="25478">
                  <c:v>383</c:v>
                </c:pt>
                <c:pt idx="25479">
                  <c:v>383</c:v>
                </c:pt>
                <c:pt idx="25480">
                  <c:v>383</c:v>
                </c:pt>
                <c:pt idx="25481">
                  <c:v>383</c:v>
                </c:pt>
                <c:pt idx="25482">
                  <c:v>383</c:v>
                </c:pt>
                <c:pt idx="25483">
                  <c:v>383</c:v>
                </c:pt>
                <c:pt idx="25484">
                  <c:v>383</c:v>
                </c:pt>
                <c:pt idx="25485">
                  <c:v>383</c:v>
                </c:pt>
                <c:pt idx="25486">
                  <c:v>383</c:v>
                </c:pt>
                <c:pt idx="25487">
                  <c:v>383</c:v>
                </c:pt>
                <c:pt idx="25488">
                  <c:v>383</c:v>
                </c:pt>
                <c:pt idx="25489">
                  <c:v>383</c:v>
                </c:pt>
                <c:pt idx="25490">
                  <c:v>383</c:v>
                </c:pt>
                <c:pt idx="25491">
                  <c:v>383</c:v>
                </c:pt>
                <c:pt idx="25492">
                  <c:v>383</c:v>
                </c:pt>
                <c:pt idx="25493">
                  <c:v>383</c:v>
                </c:pt>
                <c:pt idx="25494">
                  <c:v>383</c:v>
                </c:pt>
                <c:pt idx="25495">
                  <c:v>383</c:v>
                </c:pt>
                <c:pt idx="25496">
                  <c:v>383</c:v>
                </c:pt>
                <c:pt idx="25497">
                  <c:v>383</c:v>
                </c:pt>
                <c:pt idx="25498">
                  <c:v>383</c:v>
                </c:pt>
                <c:pt idx="25499">
                  <c:v>410</c:v>
                </c:pt>
                <c:pt idx="25500">
                  <c:v>383</c:v>
                </c:pt>
                <c:pt idx="25501">
                  <c:v>383</c:v>
                </c:pt>
                <c:pt idx="25502">
                  <c:v>410</c:v>
                </c:pt>
                <c:pt idx="25503">
                  <c:v>383</c:v>
                </c:pt>
                <c:pt idx="25504">
                  <c:v>383</c:v>
                </c:pt>
                <c:pt idx="25505">
                  <c:v>383</c:v>
                </c:pt>
                <c:pt idx="25506">
                  <c:v>383</c:v>
                </c:pt>
                <c:pt idx="25507">
                  <c:v>410</c:v>
                </c:pt>
                <c:pt idx="25508">
                  <c:v>383</c:v>
                </c:pt>
                <c:pt idx="25509">
                  <c:v>383</c:v>
                </c:pt>
                <c:pt idx="25510">
                  <c:v>383</c:v>
                </c:pt>
                <c:pt idx="25511">
                  <c:v>383</c:v>
                </c:pt>
                <c:pt idx="25512">
                  <c:v>383</c:v>
                </c:pt>
                <c:pt idx="25513">
                  <c:v>383</c:v>
                </c:pt>
                <c:pt idx="25514">
                  <c:v>383</c:v>
                </c:pt>
                <c:pt idx="25515">
                  <c:v>383</c:v>
                </c:pt>
                <c:pt idx="25516">
                  <c:v>383</c:v>
                </c:pt>
                <c:pt idx="25517">
                  <c:v>383</c:v>
                </c:pt>
                <c:pt idx="25518">
                  <c:v>383</c:v>
                </c:pt>
                <c:pt idx="25519">
                  <c:v>383</c:v>
                </c:pt>
                <c:pt idx="25520">
                  <c:v>383</c:v>
                </c:pt>
                <c:pt idx="25521">
                  <c:v>383</c:v>
                </c:pt>
                <c:pt idx="25522">
                  <c:v>383</c:v>
                </c:pt>
                <c:pt idx="25523">
                  <c:v>383</c:v>
                </c:pt>
                <c:pt idx="25524">
                  <c:v>383</c:v>
                </c:pt>
                <c:pt idx="25525">
                  <c:v>383</c:v>
                </c:pt>
                <c:pt idx="25526">
                  <c:v>383</c:v>
                </c:pt>
                <c:pt idx="25527">
                  <c:v>383</c:v>
                </c:pt>
                <c:pt idx="25528">
                  <c:v>383</c:v>
                </c:pt>
                <c:pt idx="25529">
                  <c:v>383</c:v>
                </c:pt>
                <c:pt idx="25530">
                  <c:v>383</c:v>
                </c:pt>
                <c:pt idx="25531">
                  <c:v>383</c:v>
                </c:pt>
                <c:pt idx="25532">
                  <c:v>383</c:v>
                </c:pt>
                <c:pt idx="25533">
                  <c:v>383</c:v>
                </c:pt>
                <c:pt idx="25534">
                  <c:v>383</c:v>
                </c:pt>
                <c:pt idx="25535">
                  <c:v>383</c:v>
                </c:pt>
                <c:pt idx="25536">
                  <c:v>383</c:v>
                </c:pt>
                <c:pt idx="25537">
                  <c:v>383</c:v>
                </c:pt>
                <c:pt idx="25538">
                  <c:v>383</c:v>
                </c:pt>
                <c:pt idx="25539">
                  <c:v>383</c:v>
                </c:pt>
                <c:pt idx="25540">
                  <c:v>383</c:v>
                </c:pt>
                <c:pt idx="25541">
                  <c:v>383</c:v>
                </c:pt>
                <c:pt idx="25542">
                  <c:v>383</c:v>
                </c:pt>
                <c:pt idx="25543">
                  <c:v>383</c:v>
                </c:pt>
                <c:pt idx="25544">
                  <c:v>383</c:v>
                </c:pt>
                <c:pt idx="25545">
                  <c:v>383</c:v>
                </c:pt>
                <c:pt idx="25546">
                  <c:v>383</c:v>
                </c:pt>
                <c:pt idx="25547">
                  <c:v>383</c:v>
                </c:pt>
                <c:pt idx="25548">
                  <c:v>383</c:v>
                </c:pt>
                <c:pt idx="25549">
                  <c:v>383</c:v>
                </c:pt>
                <c:pt idx="25550">
                  <c:v>383</c:v>
                </c:pt>
                <c:pt idx="25551">
                  <c:v>383</c:v>
                </c:pt>
                <c:pt idx="25552">
                  <c:v>383</c:v>
                </c:pt>
                <c:pt idx="25553">
                  <c:v>383</c:v>
                </c:pt>
                <c:pt idx="25554">
                  <c:v>383</c:v>
                </c:pt>
                <c:pt idx="25555">
                  <c:v>383</c:v>
                </c:pt>
                <c:pt idx="25556">
                  <c:v>383</c:v>
                </c:pt>
                <c:pt idx="25557">
                  <c:v>383</c:v>
                </c:pt>
                <c:pt idx="25558">
                  <c:v>383</c:v>
                </c:pt>
                <c:pt idx="25559">
                  <c:v>383</c:v>
                </c:pt>
                <c:pt idx="25560">
                  <c:v>383</c:v>
                </c:pt>
                <c:pt idx="25561">
                  <c:v>383</c:v>
                </c:pt>
                <c:pt idx="25562">
                  <c:v>383</c:v>
                </c:pt>
                <c:pt idx="25563">
                  <c:v>383</c:v>
                </c:pt>
                <c:pt idx="25564">
                  <c:v>383</c:v>
                </c:pt>
                <c:pt idx="25565">
                  <c:v>383</c:v>
                </c:pt>
                <c:pt idx="25566">
                  <c:v>383</c:v>
                </c:pt>
                <c:pt idx="25567">
                  <c:v>383</c:v>
                </c:pt>
                <c:pt idx="25568">
                  <c:v>383</c:v>
                </c:pt>
                <c:pt idx="25569">
                  <c:v>383</c:v>
                </c:pt>
                <c:pt idx="25570">
                  <c:v>383</c:v>
                </c:pt>
                <c:pt idx="25571">
                  <c:v>383</c:v>
                </c:pt>
                <c:pt idx="25572">
                  <c:v>383</c:v>
                </c:pt>
                <c:pt idx="25573">
                  <c:v>383</c:v>
                </c:pt>
                <c:pt idx="25574">
                  <c:v>383</c:v>
                </c:pt>
                <c:pt idx="25575">
                  <c:v>383</c:v>
                </c:pt>
                <c:pt idx="25576">
                  <c:v>383</c:v>
                </c:pt>
                <c:pt idx="25577">
                  <c:v>383</c:v>
                </c:pt>
                <c:pt idx="25578">
                  <c:v>383</c:v>
                </c:pt>
                <c:pt idx="25579">
                  <c:v>383</c:v>
                </c:pt>
                <c:pt idx="25580">
                  <c:v>383</c:v>
                </c:pt>
                <c:pt idx="25581">
                  <c:v>383</c:v>
                </c:pt>
                <c:pt idx="25582">
                  <c:v>383</c:v>
                </c:pt>
                <c:pt idx="25583">
                  <c:v>383</c:v>
                </c:pt>
                <c:pt idx="25584">
                  <c:v>383</c:v>
                </c:pt>
                <c:pt idx="25585">
                  <c:v>383</c:v>
                </c:pt>
                <c:pt idx="25586">
                  <c:v>383</c:v>
                </c:pt>
                <c:pt idx="25587">
                  <c:v>383</c:v>
                </c:pt>
                <c:pt idx="25588">
                  <c:v>383</c:v>
                </c:pt>
                <c:pt idx="25589">
                  <c:v>383</c:v>
                </c:pt>
                <c:pt idx="25590">
                  <c:v>383</c:v>
                </c:pt>
                <c:pt idx="25591">
                  <c:v>383</c:v>
                </c:pt>
                <c:pt idx="25592">
                  <c:v>383</c:v>
                </c:pt>
                <c:pt idx="25593">
                  <c:v>383</c:v>
                </c:pt>
                <c:pt idx="25594">
                  <c:v>383</c:v>
                </c:pt>
                <c:pt idx="25595">
                  <c:v>383</c:v>
                </c:pt>
                <c:pt idx="25596">
                  <c:v>383</c:v>
                </c:pt>
                <c:pt idx="25597">
                  <c:v>383</c:v>
                </c:pt>
                <c:pt idx="25598">
                  <c:v>383</c:v>
                </c:pt>
                <c:pt idx="25599">
                  <c:v>383</c:v>
                </c:pt>
                <c:pt idx="25600">
                  <c:v>383</c:v>
                </c:pt>
                <c:pt idx="25601">
                  <c:v>383</c:v>
                </c:pt>
                <c:pt idx="25602">
                  <c:v>383</c:v>
                </c:pt>
                <c:pt idx="25603">
                  <c:v>383</c:v>
                </c:pt>
                <c:pt idx="25604">
                  <c:v>383</c:v>
                </c:pt>
                <c:pt idx="25605">
                  <c:v>383</c:v>
                </c:pt>
                <c:pt idx="25606">
                  <c:v>383</c:v>
                </c:pt>
                <c:pt idx="25607">
                  <c:v>383</c:v>
                </c:pt>
                <c:pt idx="25608">
                  <c:v>383</c:v>
                </c:pt>
                <c:pt idx="25609">
                  <c:v>383</c:v>
                </c:pt>
                <c:pt idx="25610">
                  <c:v>383</c:v>
                </c:pt>
                <c:pt idx="25611">
                  <c:v>383</c:v>
                </c:pt>
                <c:pt idx="25612">
                  <c:v>383</c:v>
                </c:pt>
                <c:pt idx="25613">
                  <c:v>383</c:v>
                </c:pt>
                <c:pt idx="25614">
                  <c:v>383</c:v>
                </c:pt>
                <c:pt idx="25615">
                  <c:v>383</c:v>
                </c:pt>
                <c:pt idx="25616">
                  <c:v>383</c:v>
                </c:pt>
                <c:pt idx="25617">
                  <c:v>383</c:v>
                </c:pt>
                <c:pt idx="25618">
                  <c:v>383</c:v>
                </c:pt>
                <c:pt idx="25619">
                  <c:v>383</c:v>
                </c:pt>
                <c:pt idx="25620">
                  <c:v>383</c:v>
                </c:pt>
                <c:pt idx="25621">
                  <c:v>383</c:v>
                </c:pt>
                <c:pt idx="25622">
                  <c:v>383</c:v>
                </c:pt>
                <c:pt idx="25623">
                  <c:v>383</c:v>
                </c:pt>
                <c:pt idx="25624">
                  <c:v>383</c:v>
                </c:pt>
                <c:pt idx="25625">
                  <c:v>383</c:v>
                </c:pt>
                <c:pt idx="25626">
                  <c:v>383</c:v>
                </c:pt>
                <c:pt idx="25627">
                  <c:v>383</c:v>
                </c:pt>
                <c:pt idx="25628">
                  <c:v>383</c:v>
                </c:pt>
                <c:pt idx="25629">
                  <c:v>383</c:v>
                </c:pt>
                <c:pt idx="25630">
                  <c:v>383</c:v>
                </c:pt>
                <c:pt idx="25631">
                  <c:v>383</c:v>
                </c:pt>
                <c:pt idx="25632">
                  <c:v>383</c:v>
                </c:pt>
                <c:pt idx="25633">
                  <c:v>383</c:v>
                </c:pt>
                <c:pt idx="25634">
                  <c:v>383</c:v>
                </c:pt>
                <c:pt idx="25635">
                  <c:v>383</c:v>
                </c:pt>
                <c:pt idx="25636">
                  <c:v>383</c:v>
                </c:pt>
                <c:pt idx="25637">
                  <c:v>383</c:v>
                </c:pt>
                <c:pt idx="25638">
                  <c:v>383</c:v>
                </c:pt>
                <c:pt idx="25639">
                  <c:v>383</c:v>
                </c:pt>
                <c:pt idx="25640">
                  <c:v>383</c:v>
                </c:pt>
                <c:pt idx="25641">
                  <c:v>383</c:v>
                </c:pt>
                <c:pt idx="25642">
                  <c:v>383</c:v>
                </c:pt>
                <c:pt idx="25643">
                  <c:v>383</c:v>
                </c:pt>
                <c:pt idx="25644">
                  <c:v>383</c:v>
                </c:pt>
                <c:pt idx="25645">
                  <c:v>383</c:v>
                </c:pt>
                <c:pt idx="25646">
                  <c:v>383</c:v>
                </c:pt>
                <c:pt idx="25647">
                  <c:v>383</c:v>
                </c:pt>
                <c:pt idx="25648">
                  <c:v>383</c:v>
                </c:pt>
                <c:pt idx="25649">
                  <c:v>383</c:v>
                </c:pt>
                <c:pt idx="25650">
                  <c:v>383</c:v>
                </c:pt>
                <c:pt idx="25651">
                  <c:v>383</c:v>
                </c:pt>
                <c:pt idx="25652">
                  <c:v>383</c:v>
                </c:pt>
                <c:pt idx="25653">
                  <c:v>383</c:v>
                </c:pt>
                <c:pt idx="25654">
                  <c:v>383</c:v>
                </c:pt>
                <c:pt idx="25655">
                  <c:v>383</c:v>
                </c:pt>
                <c:pt idx="25656">
                  <c:v>383</c:v>
                </c:pt>
                <c:pt idx="25657">
                  <c:v>383</c:v>
                </c:pt>
                <c:pt idx="25658">
                  <c:v>383</c:v>
                </c:pt>
                <c:pt idx="25659">
                  <c:v>383</c:v>
                </c:pt>
                <c:pt idx="25660">
                  <c:v>383</c:v>
                </c:pt>
                <c:pt idx="25661">
                  <c:v>383</c:v>
                </c:pt>
                <c:pt idx="25662">
                  <c:v>383</c:v>
                </c:pt>
                <c:pt idx="25663">
                  <c:v>383</c:v>
                </c:pt>
                <c:pt idx="25664">
                  <c:v>383</c:v>
                </c:pt>
                <c:pt idx="25665">
                  <c:v>383</c:v>
                </c:pt>
                <c:pt idx="25666">
                  <c:v>383</c:v>
                </c:pt>
                <c:pt idx="25667">
                  <c:v>383</c:v>
                </c:pt>
                <c:pt idx="25668">
                  <c:v>383</c:v>
                </c:pt>
                <c:pt idx="25669">
                  <c:v>383</c:v>
                </c:pt>
                <c:pt idx="25670">
                  <c:v>383</c:v>
                </c:pt>
                <c:pt idx="25671">
                  <c:v>383</c:v>
                </c:pt>
                <c:pt idx="25672">
                  <c:v>383</c:v>
                </c:pt>
                <c:pt idx="25673">
                  <c:v>383</c:v>
                </c:pt>
                <c:pt idx="25674">
                  <c:v>383</c:v>
                </c:pt>
                <c:pt idx="25675">
                  <c:v>383</c:v>
                </c:pt>
                <c:pt idx="25676">
                  <c:v>383</c:v>
                </c:pt>
                <c:pt idx="25677">
                  <c:v>383</c:v>
                </c:pt>
                <c:pt idx="25678">
                  <c:v>383</c:v>
                </c:pt>
                <c:pt idx="25679">
                  <c:v>383</c:v>
                </c:pt>
                <c:pt idx="25680">
                  <c:v>383</c:v>
                </c:pt>
                <c:pt idx="25681">
                  <c:v>383</c:v>
                </c:pt>
                <c:pt idx="25682">
                  <c:v>280</c:v>
                </c:pt>
                <c:pt idx="25683">
                  <c:v>280</c:v>
                </c:pt>
                <c:pt idx="25684">
                  <c:v>280</c:v>
                </c:pt>
                <c:pt idx="25685">
                  <c:v>280</c:v>
                </c:pt>
                <c:pt idx="25686">
                  <c:v>280</c:v>
                </c:pt>
                <c:pt idx="25687">
                  <c:v>280</c:v>
                </c:pt>
                <c:pt idx="25688">
                  <c:v>280</c:v>
                </c:pt>
                <c:pt idx="25689">
                  <c:v>280</c:v>
                </c:pt>
                <c:pt idx="25690">
                  <c:v>280</c:v>
                </c:pt>
                <c:pt idx="25691">
                  <c:v>280</c:v>
                </c:pt>
                <c:pt idx="25692">
                  <c:v>280</c:v>
                </c:pt>
                <c:pt idx="25693">
                  <c:v>280</c:v>
                </c:pt>
                <c:pt idx="25694">
                  <c:v>280</c:v>
                </c:pt>
                <c:pt idx="25695">
                  <c:v>280</c:v>
                </c:pt>
                <c:pt idx="25696">
                  <c:v>280</c:v>
                </c:pt>
                <c:pt idx="25697">
                  <c:v>280</c:v>
                </c:pt>
                <c:pt idx="25698">
                  <c:v>280</c:v>
                </c:pt>
                <c:pt idx="25699">
                  <c:v>280</c:v>
                </c:pt>
                <c:pt idx="25700">
                  <c:v>280</c:v>
                </c:pt>
                <c:pt idx="25701">
                  <c:v>280</c:v>
                </c:pt>
                <c:pt idx="25702">
                  <c:v>280</c:v>
                </c:pt>
                <c:pt idx="25703">
                  <c:v>280</c:v>
                </c:pt>
                <c:pt idx="25704">
                  <c:v>280</c:v>
                </c:pt>
                <c:pt idx="25705">
                  <c:v>280</c:v>
                </c:pt>
                <c:pt idx="25706">
                  <c:v>280</c:v>
                </c:pt>
                <c:pt idx="25707">
                  <c:v>280</c:v>
                </c:pt>
                <c:pt idx="25708">
                  <c:v>280</c:v>
                </c:pt>
                <c:pt idx="25709">
                  <c:v>280</c:v>
                </c:pt>
                <c:pt idx="25710">
                  <c:v>280</c:v>
                </c:pt>
                <c:pt idx="25711">
                  <c:v>280</c:v>
                </c:pt>
                <c:pt idx="25712">
                  <c:v>280</c:v>
                </c:pt>
                <c:pt idx="25713">
                  <c:v>280</c:v>
                </c:pt>
                <c:pt idx="25714">
                  <c:v>280</c:v>
                </c:pt>
                <c:pt idx="25715">
                  <c:v>280</c:v>
                </c:pt>
                <c:pt idx="25716">
                  <c:v>280</c:v>
                </c:pt>
                <c:pt idx="25717">
                  <c:v>280</c:v>
                </c:pt>
                <c:pt idx="25718">
                  <c:v>280</c:v>
                </c:pt>
                <c:pt idx="25719">
                  <c:v>280</c:v>
                </c:pt>
                <c:pt idx="25720">
                  <c:v>280</c:v>
                </c:pt>
                <c:pt idx="25721">
                  <c:v>280</c:v>
                </c:pt>
                <c:pt idx="25722">
                  <c:v>280</c:v>
                </c:pt>
                <c:pt idx="25723">
                  <c:v>280</c:v>
                </c:pt>
                <c:pt idx="25724">
                  <c:v>280</c:v>
                </c:pt>
                <c:pt idx="25725">
                  <c:v>280</c:v>
                </c:pt>
                <c:pt idx="25726">
                  <c:v>280</c:v>
                </c:pt>
                <c:pt idx="25727">
                  <c:v>280</c:v>
                </c:pt>
                <c:pt idx="25728">
                  <c:v>280</c:v>
                </c:pt>
                <c:pt idx="25729">
                  <c:v>280</c:v>
                </c:pt>
                <c:pt idx="25730">
                  <c:v>280</c:v>
                </c:pt>
                <c:pt idx="25731">
                  <c:v>280</c:v>
                </c:pt>
                <c:pt idx="25732">
                  <c:v>280</c:v>
                </c:pt>
                <c:pt idx="25733">
                  <c:v>280</c:v>
                </c:pt>
                <c:pt idx="25734">
                  <c:v>280</c:v>
                </c:pt>
                <c:pt idx="25735">
                  <c:v>280</c:v>
                </c:pt>
                <c:pt idx="25736">
                  <c:v>280</c:v>
                </c:pt>
                <c:pt idx="25737">
                  <c:v>280</c:v>
                </c:pt>
                <c:pt idx="25738">
                  <c:v>280</c:v>
                </c:pt>
                <c:pt idx="25739">
                  <c:v>280</c:v>
                </c:pt>
                <c:pt idx="25740">
                  <c:v>280</c:v>
                </c:pt>
                <c:pt idx="25741">
                  <c:v>280</c:v>
                </c:pt>
                <c:pt idx="25742">
                  <c:v>280</c:v>
                </c:pt>
                <c:pt idx="25743">
                  <c:v>280</c:v>
                </c:pt>
                <c:pt idx="25744">
                  <c:v>280</c:v>
                </c:pt>
                <c:pt idx="25745">
                  <c:v>280</c:v>
                </c:pt>
                <c:pt idx="25746">
                  <c:v>280</c:v>
                </c:pt>
                <c:pt idx="25747">
                  <c:v>280</c:v>
                </c:pt>
                <c:pt idx="25748">
                  <c:v>280</c:v>
                </c:pt>
                <c:pt idx="25749">
                  <c:v>280</c:v>
                </c:pt>
                <c:pt idx="25750">
                  <c:v>280</c:v>
                </c:pt>
                <c:pt idx="25751">
                  <c:v>280</c:v>
                </c:pt>
                <c:pt idx="25752">
                  <c:v>280</c:v>
                </c:pt>
                <c:pt idx="25753">
                  <c:v>280</c:v>
                </c:pt>
                <c:pt idx="25754">
                  <c:v>280</c:v>
                </c:pt>
                <c:pt idx="25755">
                  <c:v>280</c:v>
                </c:pt>
                <c:pt idx="25756">
                  <c:v>178</c:v>
                </c:pt>
                <c:pt idx="25757">
                  <c:v>178</c:v>
                </c:pt>
                <c:pt idx="25758">
                  <c:v>178</c:v>
                </c:pt>
                <c:pt idx="25759">
                  <c:v>178</c:v>
                </c:pt>
                <c:pt idx="25760">
                  <c:v>178</c:v>
                </c:pt>
                <c:pt idx="25761">
                  <c:v>178</c:v>
                </c:pt>
                <c:pt idx="25762">
                  <c:v>178</c:v>
                </c:pt>
                <c:pt idx="25763">
                  <c:v>178</c:v>
                </c:pt>
                <c:pt idx="25764">
                  <c:v>178</c:v>
                </c:pt>
                <c:pt idx="25765">
                  <c:v>178</c:v>
                </c:pt>
                <c:pt idx="25766">
                  <c:v>178</c:v>
                </c:pt>
                <c:pt idx="25767">
                  <c:v>178</c:v>
                </c:pt>
                <c:pt idx="25768">
                  <c:v>178</c:v>
                </c:pt>
                <c:pt idx="25769">
                  <c:v>178</c:v>
                </c:pt>
                <c:pt idx="25770">
                  <c:v>178</c:v>
                </c:pt>
                <c:pt idx="25771">
                  <c:v>178</c:v>
                </c:pt>
                <c:pt idx="25772">
                  <c:v>395</c:v>
                </c:pt>
                <c:pt idx="25773">
                  <c:v>305</c:v>
                </c:pt>
                <c:pt idx="25774">
                  <c:v>305</c:v>
                </c:pt>
                <c:pt idx="25775">
                  <c:v>305</c:v>
                </c:pt>
                <c:pt idx="25776">
                  <c:v>305</c:v>
                </c:pt>
                <c:pt idx="25777">
                  <c:v>305</c:v>
                </c:pt>
                <c:pt idx="25778">
                  <c:v>395</c:v>
                </c:pt>
                <c:pt idx="25779">
                  <c:v>305</c:v>
                </c:pt>
                <c:pt idx="25780">
                  <c:v>395</c:v>
                </c:pt>
                <c:pt idx="25781">
                  <c:v>395</c:v>
                </c:pt>
                <c:pt idx="25782">
                  <c:v>395</c:v>
                </c:pt>
                <c:pt idx="25783">
                  <c:v>395</c:v>
                </c:pt>
                <c:pt idx="25784">
                  <c:v>395</c:v>
                </c:pt>
                <c:pt idx="25785">
                  <c:v>305</c:v>
                </c:pt>
                <c:pt idx="25786">
                  <c:v>305</c:v>
                </c:pt>
                <c:pt idx="25787">
                  <c:v>305</c:v>
                </c:pt>
                <c:pt idx="25788">
                  <c:v>305</c:v>
                </c:pt>
                <c:pt idx="25789">
                  <c:v>395</c:v>
                </c:pt>
                <c:pt idx="25790">
                  <c:v>305</c:v>
                </c:pt>
                <c:pt idx="25791">
                  <c:v>395</c:v>
                </c:pt>
                <c:pt idx="25792">
                  <c:v>305</c:v>
                </c:pt>
                <c:pt idx="25793">
                  <c:v>305</c:v>
                </c:pt>
                <c:pt idx="25794">
                  <c:v>305</c:v>
                </c:pt>
                <c:pt idx="25795">
                  <c:v>305</c:v>
                </c:pt>
                <c:pt idx="25796">
                  <c:v>305</c:v>
                </c:pt>
                <c:pt idx="25797">
                  <c:v>395</c:v>
                </c:pt>
                <c:pt idx="25798">
                  <c:v>305</c:v>
                </c:pt>
                <c:pt idx="25799">
                  <c:v>395</c:v>
                </c:pt>
                <c:pt idx="25800">
                  <c:v>395</c:v>
                </c:pt>
                <c:pt idx="25801">
                  <c:v>395</c:v>
                </c:pt>
                <c:pt idx="25802">
                  <c:v>395</c:v>
                </c:pt>
                <c:pt idx="25803">
                  <c:v>395</c:v>
                </c:pt>
                <c:pt idx="25804">
                  <c:v>305</c:v>
                </c:pt>
                <c:pt idx="25805">
                  <c:v>305</c:v>
                </c:pt>
                <c:pt idx="25806">
                  <c:v>305</c:v>
                </c:pt>
                <c:pt idx="25807">
                  <c:v>395</c:v>
                </c:pt>
                <c:pt idx="25808">
                  <c:v>305</c:v>
                </c:pt>
                <c:pt idx="25809">
                  <c:v>563</c:v>
                </c:pt>
                <c:pt idx="25810">
                  <c:v>563</c:v>
                </c:pt>
                <c:pt idx="25811">
                  <c:v>563</c:v>
                </c:pt>
                <c:pt idx="25812">
                  <c:v>563</c:v>
                </c:pt>
                <c:pt idx="25813">
                  <c:v>563</c:v>
                </c:pt>
                <c:pt idx="25814">
                  <c:v>453</c:v>
                </c:pt>
                <c:pt idx="25815">
                  <c:v>453</c:v>
                </c:pt>
                <c:pt idx="25816">
                  <c:v>453</c:v>
                </c:pt>
                <c:pt idx="25817">
                  <c:v>453</c:v>
                </c:pt>
                <c:pt idx="25818">
                  <c:v>453</c:v>
                </c:pt>
                <c:pt idx="25819">
                  <c:v>453</c:v>
                </c:pt>
                <c:pt idx="25820">
                  <c:v>453</c:v>
                </c:pt>
                <c:pt idx="25821">
                  <c:v>453</c:v>
                </c:pt>
                <c:pt idx="25822">
                  <c:v>453</c:v>
                </c:pt>
                <c:pt idx="25823">
                  <c:v>453</c:v>
                </c:pt>
                <c:pt idx="25824">
                  <c:v>453</c:v>
                </c:pt>
                <c:pt idx="25825">
                  <c:v>453</c:v>
                </c:pt>
                <c:pt idx="25826">
                  <c:v>453</c:v>
                </c:pt>
                <c:pt idx="25827">
                  <c:v>453</c:v>
                </c:pt>
                <c:pt idx="25828">
                  <c:v>453</c:v>
                </c:pt>
                <c:pt idx="25829">
                  <c:v>453</c:v>
                </c:pt>
                <c:pt idx="25830">
                  <c:v>453</c:v>
                </c:pt>
                <c:pt idx="25831">
                  <c:v>453</c:v>
                </c:pt>
                <c:pt idx="25832">
                  <c:v>453</c:v>
                </c:pt>
                <c:pt idx="25833">
                  <c:v>453</c:v>
                </c:pt>
                <c:pt idx="25834">
                  <c:v>453</c:v>
                </c:pt>
                <c:pt idx="25835">
                  <c:v>453</c:v>
                </c:pt>
                <c:pt idx="25836">
                  <c:v>453</c:v>
                </c:pt>
                <c:pt idx="25837">
                  <c:v>453</c:v>
                </c:pt>
                <c:pt idx="25838">
                  <c:v>453</c:v>
                </c:pt>
                <c:pt idx="25839">
                  <c:v>453</c:v>
                </c:pt>
                <c:pt idx="25840">
                  <c:v>453</c:v>
                </c:pt>
                <c:pt idx="25841">
                  <c:v>453</c:v>
                </c:pt>
                <c:pt idx="25842">
                  <c:v>453</c:v>
                </c:pt>
                <c:pt idx="25843">
                  <c:v>453</c:v>
                </c:pt>
                <c:pt idx="25844">
                  <c:v>453</c:v>
                </c:pt>
                <c:pt idx="25845">
                  <c:v>453</c:v>
                </c:pt>
                <c:pt idx="25846">
                  <c:v>453</c:v>
                </c:pt>
                <c:pt idx="25847">
                  <c:v>453</c:v>
                </c:pt>
                <c:pt idx="25848">
                  <c:v>563</c:v>
                </c:pt>
                <c:pt idx="25849">
                  <c:v>563</c:v>
                </c:pt>
                <c:pt idx="25850">
                  <c:v>563</c:v>
                </c:pt>
                <c:pt idx="25851">
                  <c:v>563</c:v>
                </c:pt>
                <c:pt idx="25852">
                  <c:v>563</c:v>
                </c:pt>
                <c:pt idx="25853">
                  <c:v>563</c:v>
                </c:pt>
                <c:pt idx="25854">
                  <c:v>563</c:v>
                </c:pt>
                <c:pt idx="25855">
                  <c:v>563</c:v>
                </c:pt>
                <c:pt idx="25856">
                  <c:v>563</c:v>
                </c:pt>
                <c:pt idx="25857">
                  <c:v>563</c:v>
                </c:pt>
                <c:pt idx="25858">
                  <c:v>563</c:v>
                </c:pt>
                <c:pt idx="25859">
                  <c:v>563</c:v>
                </c:pt>
                <c:pt idx="25860">
                  <c:v>563</c:v>
                </c:pt>
                <c:pt idx="25861">
                  <c:v>563</c:v>
                </c:pt>
                <c:pt idx="25862">
                  <c:v>563</c:v>
                </c:pt>
                <c:pt idx="25863">
                  <c:v>563</c:v>
                </c:pt>
                <c:pt idx="25864">
                  <c:v>624</c:v>
                </c:pt>
                <c:pt idx="25865">
                  <c:v>624</c:v>
                </c:pt>
                <c:pt idx="25866">
                  <c:v>624</c:v>
                </c:pt>
                <c:pt idx="25867">
                  <c:v>624</c:v>
                </c:pt>
                <c:pt idx="25868">
                  <c:v>624</c:v>
                </c:pt>
                <c:pt idx="25869">
                  <c:v>563</c:v>
                </c:pt>
                <c:pt idx="25870">
                  <c:v>563</c:v>
                </c:pt>
                <c:pt idx="25871">
                  <c:v>563</c:v>
                </c:pt>
                <c:pt idx="25872">
                  <c:v>80</c:v>
                </c:pt>
                <c:pt idx="25873">
                  <c:v>80</c:v>
                </c:pt>
                <c:pt idx="25874">
                  <c:v>80</c:v>
                </c:pt>
                <c:pt idx="25875">
                  <c:v>80</c:v>
                </c:pt>
                <c:pt idx="25876">
                  <c:v>80</c:v>
                </c:pt>
                <c:pt idx="25877">
                  <c:v>74</c:v>
                </c:pt>
                <c:pt idx="25878">
                  <c:v>74</c:v>
                </c:pt>
                <c:pt idx="25879">
                  <c:v>74</c:v>
                </c:pt>
                <c:pt idx="25880">
                  <c:v>74</c:v>
                </c:pt>
                <c:pt idx="25881">
                  <c:v>74</c:v>
                </c:pt>
                <c:pt idx="25882" formatCode="0">
                  <c:v>70.833333333333329</c:v>
                </c:pt>
                <c:pt idx="25883" formatCode="0">
                  <c:v>70.833333333333329</c:v>
                </c:pt>
                <c:pt idx="25884" formatCode="0">
                  <c:v>70.833333333333329</c:v>
                </c:pt>
                <c:pt idx="25885" formatCode="0">
                  <c:v>70.833333333333329</c:v>
                </c:pt>
                <c:pt idx="25886">
                  <c:v>89</c:v>
                </c:pt>
                <c:pt idx="25887">
                  <c:v>89</c:v>
                </c:pt>
                <c:pt idx="25888">
                  <c:v>89</c:v>
                </c:pt>
                <c:pt idx="25889">
                  <c:v>89</c:v>
                </c:pt>
                <c:pt idx="25890">
                  <c:v>70</c:v>
                </c:pt>
                <c:pt idx="25891">
                  <c:v>70</c:v>
                </c:pt>
                <c:pt idx="25892">
                  <c:v>70</c:v>
                </c:pt>
                <c:pt idx="25893">
                  <c:v>70</c:v>
                </c:pt>
                <c:pt idx="25894">
                  <c:v>70</c:v>
                </c:pt>
                <c:pt idx="25895">
                  <c:v>70</c:v>
                </c:pt>
                <c:pt idx="25896">
                  <c:v>70</c:v>
                </c:pt>
                <c:pt idx="25897">
                  <c:v>70</c:v>
                </c:pt>
                <c:pt idx="25898">
                  <c:v>70</c:v>
                </c:pt>
                <c:pt idx="25899">
                  <c:v>70</c:v>
                </c:pt>
                <c:pt idx="25900">
                  <c:v>70</c:v>
                </c:pt>
                <c:pt idx="25901">
                  <c:v>70</c:v>
                </c:pt>
                <c:pt idx="25902">
                  <c:v>70</c:v>
                </c:pt>
                <c:pt idx="25903">
                  <c:v>70</c:v>
                </c:pt>
                <c:pt idx="25904">
                  <c:v>70</c:v>
                </c:pt>
                <c:pt idx="25905">
                  <c:v>70</c:v>
                </c:pt>
                <c:pt idx="25906">
                  <c:v>70</c:v>
                </c:pt>
                <c:pt idx="25907">
                  <c:v>70</c:v>
                </c:pt>
                <c:pt idx="25908">
                  <c:v>70</c:v>
                </c:pt>
                <c:pt idx="25909">
                  <c:v>70</c:v>
                </c:pt>
                <c:pt idx="25910">
                  <c:v>70</c:v>
                </c:pt>
                <c:pt idx="25911">
                  <c:v>70</c:v>
                </c:pt>
                <c:pt idx="25912">
                  <c:v>70</c:v>
                </c:pt>
                <c:pt idx="25913">
                  <c:v>70</c:v>
                </c:pt>
                <c:pt idx="25914">
                  <c:v>70</c:v>
                </c:pt>
                <c:pt idx="25915">
                  <c:v>70</c:v>
                </c:pt>
                <c:pt idx="25916">
                  <c:v>70</c:v>
                </c:pt>
                <c:pt idx="25917">
                  <c:v>70</c:v>
                </c:pt>
                <c:pt idx="25918">
                  <c:v>80</c:v>
                </c:pt>
                <c:pt idx="25919">
                  <c:v>80</c:v>
                </c:pt>
                <c:pt idx="25920">
                  <c:v>80</c:v>
                </c:pt>
                <c:pt idx="25921">
                  <c:v>80</c:v>
                </c:pt>
                <c:pt idx="25922">
                  <c:v>80</c:v>
                </c:pt>
                <c:pt idx="25923">
                  <c:v>182</c:v>
                </c:pt>
                <c:pt idx="25924">
                  <c:v>182</c:v>
                </c:pt>
                <c:pt idx="25925">
                  <c:v>182</c:v>
                </c:pt>
                <c:pt idx="25926">
                  <c:v>182</c:v>
                </c:pt>
                <c:pt idx="25927">
                  <c:v>182</c:v>
                </c:pt>
                <c:pt idx="25928">
                  <c:v>250</c:v>
                </c:pt>
                <c:pt idx="25929">
                  <c:v>170</c:v>
                </c:pt>
                <c:pt idx="25930">
                  <c:v>170</c:v>
                </c:pt>
                <c:pt idx="25931">
                  <c:v>170</c:v>
                </c:pt>
                <c:pt idx="25932">
                  <c:v>170</c:v>
                </c:pt>
                <c:pt idx="25933">
                  <c:v>170</c:v>
                </c:pt>
                <c:pt idx="25934">
                  <c:v>170</c:v>
                </c:pt>
                <c:pt idx="25935">
                  <c:v>170</c:v>
                </c:pt>
                <c:pt idx="25936">
                  <c:v>170</c:v>
                </c:pt>
                <c:pt idx="25937">
                  <c:v>250</c:v>
                </c:pt>
                <c:pt idx="25938">
                  <c:v>250</c:v>
                </c:pt>
                <c:pt idx="25939">
                  <c:v>170</c:v>
                </c:pt>
                <c:pt idx="25940">
                  <c:v>170</c:v>
                </c:pt>
                <c:pt idx="25941">
                  <c:v>170</c:v>
                </c:pt>
                <c:pt idx="25942">
                  <c:v>170</c:v>
                </c:pt>
                <c:pt idx="25943">
                  <c:v>170</c:v>
                </c:pt>
                <c:pt idx="25944">
                  <c:v>170</c:v>
                </c:pt>
                <c:pt idx="25945">
                  <c:v>250</c:v>
                </c:pt>
                <c:pt idx="25946">
                  <c:v>250</c:v>
                </c:pt>
                <c:pt idx="25947">
                  <c:v>170</c:v>
                </c:pt>
                <c:pt idx="25948">
                  <c:v>170</c:v>
                </c:pt>
                <c:pt idx="25949">
                  <c:v>170</c:v>
                </c:pt>
                <c:pt idx="25950">
                  <c:v>170</c:v>
                </c:pt>
                <c:pt idx="25951">
                  <c:v>170</c:v>
                </c:pt>
                <c:pt idx="25952">
                  <c:v>170</c:v>
                </c:pt>
                <c:pt idx="25953">
                  <c:v>250</c:v>
                </c:pt>
                <c:pt idx="25954">
                  <c:v>250</c:v>
                </c:pt>
                <c:pt idx="25955">
                  <c:v>170</c:v>
                </c:pt>
                <c:pt idx="25956">
                  <c:v>170</c:v>
                </c:pt>
                <c:pt idx="25957">
                  <c:v>170</c:v>
                </c:pt>
                <c:pt idx="25958">
                  <c:v>170</c:v>
                </c:pt>
                <c:pt idx="25959">
                  <c:v>170</c:v>
                </c:pt>
                <c:pt idx="25960">
                  <c:v>170</c:v>
                </c:pt>
                <c:pt idx="25961">
                  <c:v>250</c:v>
                </c:pt>
                <c:pt idx="25962">
                  <c:v>170</c:v>
                </c:pt>
                <c:pt idx="25963">
                  <c:v>170</c:v>
                </c:pt>
                <c:pt idx="25964">
                  <c:v>170</c:v>
                </c:pt>
                <c:pt idx="25965">
                  <c:v>170</c:v>
                </c:pt>
                <c:pt idx="25966">
                  <c:v>170</c:v>
                </c:pt>
                <c:pt idx="25967">
                  <c:v>170</c:v>
                </c:pt>
                <c:pt idx="25968">
                  <c:v>170</c:v>
                </c:pt>
                <c:pt idx="25969">
                  <c:v>170</c:v>
                </c:pt>
                <c:pt idx="25970">
                  <c:v>170</c:v>
                </c:pt>
                <c:pt idx="25971">
                  <c:v>224</c:v>
                </c:pt>
                <c:pt idx="25972">
                  <c:v>224</c:v>
                </c:pt>
                <c:pt idx="25973">
                  <c:v>170</c:v>
                </c:pt>
                <c:pt idx="25974">
                  <c:v>170</c:v>
                </c:pt>
                <c:pt idx="25975">
                  <c:v>170</c:v>
                </c:pt>
                <c:pt idx="25976">
                  <c:v>170</c:v>
                </c:pt>
                <c:pt idx="25977">
                  <c:v>170</c:v>
                </c:pt>
                <c:pt idx="25978">
                  <c:v>170</c:v>
                </c:pt>
                <c:pt idx="25979">
                  <c:v>170</c:v>
                </c:pt>
                <c:pt idx="25980">
                  <c:v>170</c:v>
                </c:pt>
                <c:pt idx="25981">
                  <c:v>170</c:v>
                </c:pt>
                <c:pt idx="25982">
                  <c:v>170</c:v>
                </c:pt>
                <c:pt idx="25983">
                  <c:v>170</c:v>
                </c:pt>
                <c:pt idx="25984">
                  <c:v>170</c:v>
                </c:pt>
                <c:pt idx="25985">
                  <c:v>224</c:v>
                </c:pt>
                <c:pt idx="25986">
                  <c:v>224</c:v>
                </c:pt>
                <c:pt idx="25987">
                  <c:v>170</c:v>
                </c:pt>
                <c:pt idx="25988">
                  <c:v>170</c:v>
                </c:pt>
                <c:pt idx="25989">
                  <c:v>170</c:v>
                </c:pt>
                <c:pt idx="25990">
                  <c:v>170</c:v>
                </c:pt>
                <c:pt idx="25991">
                  <c:v>170</c:v>
                </c:pt>
                <c:pt idx="25992">
                  <c:v>170</c:v>
                </c:pt>
                <c:pt idx="25993">
                  <c:v>170</c:v>
                </c:pt>
                <c:pt idx="25994">
                  <c:v>170</c:v>
                </c:pt>
                <c:pt idx="25995">
                  <c:v>170</c:v>
                </c:pt>
                <c:pt idx="25996">
                  <c:v>170</c:v>
                </c:pt>
                <c:pt idx="25997">
                  <c:v>170</c:v>
                </c:pt>
                <c:pt idx="25998">
                  <c:v>170</c:v>
                </c:pt>
                <c:pt idx="25999">
                  <c:v>170</c:v>
                </c:pt>
                <c:pt idx="26000">
                  <c:v>170</c:v>
                </c:pt>
                <c:pt idx="26001">
                  <c:v>224</c:v>
                </c:pt>
                <c:pt idx="26002">
                  <c:v>170</c:v>
                </c:pt>
                <c:pt idx="26003">
                  <c:v>170</c:v>
                </c:pt>
                <c:pt idx="26004">
                  <c:v>170</c:v>
                </c:pt>
                <c:pt idx="26005">
                  <c:v>170</c:v>
                </c:pt>
                <c:pt idx="26006">
                  <c:v>170</c:v>
                </c:pt>
                <c:pt idx="26007">
                  <c:v>170</c:v>
                </c:pt>
                <c:pt idx="26008">
                  <c:v>170</c:v>
                </c:pt>
                <c:pt idx="26009">
                  <c:v>170</c:v>
                </c:pt>
                <c:pt idx="26010">
                  <c:v>170</c:v>
                </c:pt>
                <c:pt idx="26011">
                  <c:v>170</c:v>
                </c:pt>
                <c:pt idx="26012">
                  <c:v>170</c:v>
                </c:pt>
                <c:pt idx="26013">
                  <c:v>170</c:v>
                </c:pt>
                <c:pt idx="26014">
                  <c:v>224</c:v>
                </c:pt>
                <c:pt idx="26015">
                  <c:v>224</c:v>
                </c:pt>
                <c:pt idx="26016">
                  <c:v>170</c:v>
                </c:pt>
                <c:pt idx="26017">
                  <c:v>170</c:v>
                </c:pt>
                <c:pt idx="26018">
                  <c:v>170</c:v>
                </c:pt>
                <c:pt idx="26019">
                  <c:v>170</c:v>
                </c:pt>
                <c:pt idx="26020">
                  <c:v>170</c:v>
                </c:pt>
                <c:pt idx="26021">
                  <c:v>170</c:v>
                </c:pt>
                <c:pt idx="26022">
                  <c:v>170</c:v>
                </c:pt>
                <c:pt idx="26023">
                  <c:v>170</c:v>
                </c:pt>
                <c:pt idx="26024">
                  <c:v>170</c:v>
                </c:pt>
                <c:pt idx="26025">
                  <c:v>170</c:v>
                </c:pt>
                <c:pt idx="26026">
                  <c:v>170</c:v>
                </c:pt>
                <c:pt idx="26027">
                  <c:v>170</c:v>
                </c:pt>
                <c:pt idx="26028">
                  <c:v>170</c:v>
                </c:pt>
                <c:pt idx="26029">
                  <c:v>170</c:v>
                </c:pt>
                <c:pt idx="26030">
                  <c:v>170</c:v>
                </c:pt>
                <c:pt idx="26031">
                  <c:v>224</c:v>
                </c:pt>
                <c:pt idx="26032">
                  <c:v>170</c:v>
                </c:pt>
                <c:pt idx="26033">
                  <c:v>170</c:v>
                </c:pt>
                <c:pt idx="26034">
                  <c:v>170</c:v>
                </c:pt>
                <c:pt idx="26035">
                  <c:v>170</c:v>
                </c:pt>
                <c:pt idx="26036">
                  <c:v>170</c:v>
                </c:pt>
                <c:pt idx="26037">
                  <c:v>170</c:v>
                </c:pt>
                <c:pt idx="26038">
                  <c:v>170</c:v>
                </c:pt>
                <c:pt idx="26039">
                  <c:v>170</c:v>
                </c:pt>
                <c:pt idx="26040">
                  <c:v>224</c:v>
                </c:pt>
                <c:pt idx="26041">
                  <c:v>224</c:v>
                </c:pt>
                <c:pt idx="26042">
                  <c:v>170</c:v>
                </c:pt>
                <c:pt idx="26043">
                  <c:v>170</c:v>
                </c:pt>
                <c:pt idx="26044">
                  <c:v>170</c:v>
                </c:pt>
                <c:pt idx="26045">
                  <c:v>170</c:v>
                </c:pt>
                <c:pt idx="26046">
                  <c:v>170</c:v>
                </c:pt>
                <c:pt idx="26047">
                  <c:v>170</c:v>
                </c:pt>
                <c:pt idx="26048">
                  <c:v>170</c:v>
                </c:pt>
                <c:pt idx="26049">
                  <c:v>170</c:v>
                </c:pt>
                <c:pt idx="26050">
                  <c:v>170</c:v>
                </c:pt>
                <c:pt idx="26051">
                  <c:v>170</c:v>
                </c:pt>
                <c:pt idx="26052">
                  <c:v>224</c:v>
                </c:pt>
                <c:pt idx="26053">
                  <c:v>224</c:v>
                </c:pt>
                <c:pt idx="26054">
                  <c:v>224</c:v>
                </c:pt>
                <c:pt idx="26055">
                  <c:v>170</c:v>
                </c:pt>
                <c:pt idx="26056">
                  <c:v>170</c:v>
                </c:pt>
                <c:pt idx="26057">
                  <c:v>170</c:v>
                </c:pt>
                <c:pt idx="26058">
                  <c:v>170</c:v>
                </c:pt>
                <c:pt idx="26059">
                  <c:v>170</c:v>
                </c:pt>
                <c:pt idx="26060">
                  <c:v>170</c:v>
                </c:pt>
                <c:pt idx="26061">
                  <c:v>170</c:v>
                </c:pt>
                <c:pt idx="26062">
                  <c:v>170</c:v>
                </c:pt>
                <c:pt idx="26063">
                  <c:v>170</c:v>
                </c:pt>
                <c:pt idx="26064">
                  <c:v>170</c:v>
                </c:pt>
                <c:pt idx="26065">
                  <c:v>170</c:v>
                </c:pt>
                <c:pt idx="26066">
                  <c:v>170</c:v>
                </c:pt>
                <c:pt idx="26067">
                  <c:v>173</c:v>
                </c:pt>
                <c:pt idx="26068">
                  <c:v>224</c:v>
                </c:pt>
                <c:pt idx="26069">
                  <c:v>173</c:v>
                </c:pt>
                <c:pt idx="26070">
                  <c:v>173</c:v>
                </c:pt>
                <c:pt idx="26071">
                  <c:v>224</c:v>
                </c:pt>
                <c:pt idx="26072">
                  <c:v>173</c:v>
                </c:pt>
                <c:pt idx="26073">
                  <c:v>224</c:v>
                </c:pt>
                <c:pt idx="26074">
                  <c:v>173</c:v>
                </c:pt>
                <c:pt idx="26075">
                  <c:v>173</c:v>
                </c:pt>
                <c:pt idx="26076">
                  <c:v>224</c:v>
                </c:pt>
                <c:pt idx="26077">
                  <c:v>173</c:v>
                </c:pt>
                <c:pt idx="26078">
                  <c:v>224</c:v>
                </c:pt>
                <c:pt idx="26079">
                  <c:v>173</c:v>
                </c:pt>
                <c:pt idx="26080">
                  <c:v>173</c:v>
                </c:pt>
                <c:pt idx="26081">
                  <c:v>173</c:v>
                </c:pt>
                <c:pt idx="26082">
                  <c:v>224</c:v>
                </c:pt>
                <c:pt idx="26083">
                  <c:v>173</c:v>
                </c:pt>
                <c:pt idx="26084">
                  <c:v>224</c:v>
                </c:pt>
                <c:pt idx="26085">
                  <c:v>173</c:v>
                </c:pt>
                <c:pt idx="26086">
                  <c:v>173</c:v>
                </c:pt>
                <c:pt idx="26087">
                  <c:v>173</c:v>
                </c:pt>
                <c:pt idx="26088">
                  <c:v>224</c:v>
                </c:pt>
                <c:pt idx="26089">
                  <c:v>173</c:v>
                </c:pt>
                <c:pt idx="26090">
                  <c:v>224</c:v>
                </c:pt>
                <c:pt idx="26091">
                  <c:v>224</c:v>
                </c:pt>
                <c:pt idx="26092">
                  <c:v>224</c:v>
                </c:pt>
                <c:pt idx="26093">
                  <c:v>224</c:v>
                </c:pt>
                <c:pt idx="26094">
                  <c:v>224</c:v>
                </c:pt>
                <c:pt idx="26095">
                  <c:v>224</c:v>
                </c:pt>
                <c:pt idx="26096">
                  <c:v>224</c:v>
                </c:pt>
                <c:pt idx="26097">
                  <c:v>224</c:v>
                </c:pt>
                <c:pt idx="26098">
                  <c:v>173</c:v>
                </c:pt>
                <c:pt idx="26099">
                  <c:v>173</c:v>
                </c:pt>
                <c:pt idx="26100">
                  <c:v>173</c:v>
                </c:pt>
                <c:pt idx="26101">
                  <c:v>173</c:v>
                </c:pt>
                <c:pt idx="26102">
                  <c:v>173</c:v>
                </c:pt>
                <c:pt idx="26103">
                  <c:v>173</c:v>
                </c:pt>
                <c:pt idx="26104">
                  <c:v>173</c:v>
                </c:pt>
                <c:pt idx="26105">
                  <c:v>173</c:v>
                </c:pt>
                <c:pt idx="26106">
                  <c:v>173</c:v>
                </c:pt>
                <c:pt idx="26107">
                  <c:v>173</c:v>
                </c:pt>
                <c:pt idx="26108">
                  <c:v>173</c:v>
                </c:pt>
                <c:pt idx="26109">
                  <c:v>173</c:v>
                </c:pt>
                <c:pt idx="26110">
                  <c:v>173</c:v>
                </c:pt>
                <c:pt idx="26111">
                  <c:v>173</c:v>
                </c:pt>
                <c:pt idx="26112">
                  <c:v>230</c:v>
                </c:pt>
                <c:pt idx="26113">
                  <c:v>173</c:v>
                </c:pt>
                <c:pt idx="26114">
                  <c:v>173</c:v>
                </c:pt>
                <c:pt idx="26115">
                  <c:v>230</c:v>
                </c:pt>
                <c:pt idx="26116">
                  <c:v>173</c:v>
                </c:pt>
                <c:pt idx="26117">
                  <c:v>173</c:v>
                </c:pt>
                <c:pt idx="26118">
                  <c:v>165</c:v>
                </c:pt>
                <c:pt idx="26119">
                  <c:v>210</c:v>
                </c:pt>
                <c:pt idx="26120">
                  <c:v>210</c:v>
                </c:pt>
                <c:pt idx="26121">
                  <c:v>165</c:v>
                </c:pt>
                <c:pt idx="26122">
                  <c:v>165</c:v>
                </c:pt>
                <c:pt idx="26123">
                  <c:v>165</c:v>
                </c:pt>
                <c:pt idx="26124">
                  <c:v>210</c:v>
                </c:pt>
                <c:pt idx="26125">
                  <c:v>210</c:v>
                </c:pt>
                <c:pt idx="26126">
                  <c:v>165</c:v>
                </c:pt>
                <c:pt idx="26127">
                  <c:v>165</c:v>
                </c:pt>
                <c:pt idx="26128">
                  <c:v>165</c:v>
                </c:pt>
                <c:pt idx="26129">
                  <c:v>165</c:v>
                </c:pt>
                <c:pt idx="26130">
                  <c:v>210</c:v>
                </c:pt>
                <c:pt idx="26131">
                  <c:v>165</c:v>
                </c:pt>
                <c:pt idx="26132">
                  <c:v>165</c:v>
                </c:pt>
                <c:pt idx="26133">
                  <c:v>165</c:v>
                </c:pt>
                <c:pt idx="26134">
                  <c:v>210</c:v>
                </c:pt>
                <c:pt idx="26135">
                  <c:v>210</c:v>
                </c:pt>
                <c:pt idx="26136">
                  <c:v>165</c:v>
                </c:pt>
                <c:pt idx="26137">
                  <c:v>165</c:v>
                </c:pt>
                <c:pt idx="26138">
                  <c:v>165</c:v>
                </c:pt>
                <c:pt idx="26139">
                  <c:v>165</c:v>
                </c:pt>
                <c:pt idx="26140">
                  <c:v>165</c:v>
                </c:pt>
                <c:pt idx="26141">
                  <c:v>165</c:v>
                </c:pt>
                <c:pt idx="26142">
                  <c:v>165</c:v>
                </c:pt>
                <c:pt idx="26143">
                  <c:v>165</c:v>
                </c:pt>
                <c:pt idx="26144">
                  <c:v>165</c:v>
                </c:pt>
                <c:pt idx="26145">
                  <c:v>165</c:v>
                </c:pt>
                <c:pt idx="26146">
                  <c:v>165</c:v>
                </c:pt>
                <c:pt idx="26147">
                  <c:v>165</c:v>
                </c:pt>
                <c:pt idx="26148">
                  <c:v>165</c:v>
                </c:pt>
                <c:pt idx="26149">
                  <c:v>165</c:v>
                </c:pt>
                <c:pt idx="26150">
                  <c:v>165</c:v>
                </c:pt>
                <c:pt idx="26151">
                  <c:v>165</c:v>
                </c:pt>
                <c:pt idx="26152">
                  <c:v>165</c:v>
                </c:pt>
                <c:pt idx="26153">
                  <c:v>165</c:v>
                </c:pt>
                <c:pt idx="26154">
                  <c:v>165</c:v>
                </c:pt>
                <c:pt idx="26155">
                  <c:v>165</c:v>
                </c:pt>
                <c:pt idx="26156">
                  <c:v>165</c:v>
                </c:pt>
                <c:pt idx="26157">
                  <c:v>165</c:v>
                </c:pt>
                <c:pt idx="26158">
                  <c:v>165</c:v>
                </c:pt>
                <c:pt idx="26159">
                  <c:v>165</c:v>
                </c:pt>
                <c:pt idx="26160">
                  <c:v>165</c:v>
                </c:pt>
                <c:pt idx="26161">
                  <c:v>165</c:v>
                </c:pt>
                <c:pt idx="26162">
                  <c:v>165</c:v>
                </c:pt>
                <c:pt idx="26163">
                  <c:v>165</c:v>
                </c:pt>
                <c:pt idx="26164">
                  <c:v>165</c:v>
                </c:pt>
                <c:pt idx="26165">
                  <c:v>165</c:v>
                </c:pt>
                <c:pt idx="26166">
                  <c:v>165</c:v>
                </c:pt>
                <c:pt idx="26167">
                  <c:v>165</c:v>
                </c:pt>
                <c:pt idx="26168">
                  <c:v>165</c:v>
                </c:pt>
                <c:pt idx="26169">
                  <c:v>165</c:v>
                </c:pt>
                <c:pt idx="26170">
                  <c:v>165</c:v>
                </c:pt>
                <c:pt idx="26171">
                  <c:v>165</c:v>
                </c:pt>
                <c:pt idx="26172">
                  <c:v>165</c:v>
                </c:pt>
                <c:pt idx="26173">
                  <c:v>165</c:v>
                </c:pt>
                <c:pt idx="26174">
                  <c:v>165</c:v>
                </c:pt>
                <c:pt idx="26175">
                  <c:v>260</c:v>
                </c:pt>
                <c:pt idx="26176">
                  <c:v>260</c:v>
                </c:pt>
                <c:pt idx="26177">
                  <c:v>260</c:v>
                </c:pt>
                <c:pt idx="26178">
                  <c:v>260</c:v>
                </c:pt>
                <c:pt idx="26179">
                  <c:v>260</c:v>
                </c:pt>
                <c:pt idx="26180">
                  <c:v>260</c:v>
                </c:pt>
                <c:pt idx="26181">
                  <c:v>152</c:v>
                </c:pt>
                <c:pt idx="26182">
                  <c:v>148</c:v>
                </c:pt>
                <c:pt idx="26183">
                  <c:v>152</c:v>
                </c:pt>
                <c:pt idx="26184">
                  <c:v>152</c:v>
                </c:pt>
                <c:pt idx="26185">
                  <c:v>152</c:v>
                </c:pt>
                <c:pt idx="26186">
                  <c:v>152</c:v>
                </c:pt>
                <c:pt idx="26187">
                  <c:v>152</c:v>
                </c:pt>
                <c:pt idx="26188">
                  <c:v>152</c:v>
                </c:pt>
                <c:pt idx="26189">
                  <c:v>152</c:v>
                </c:pt>
                <c:pt idx="26190">
                  <c:v>152</c:v>
                </c:pt>
                <c:pt idx="26191">
                  <c:v>152</c:v>
                </c:pt>
                <c:pt idx="26192">
                  <c:v>160</c:v>
                </c:pt>
                <c:pt idx="26193">
                  <c:v>160</c:v>
                </c:pt>
                <c:pt idx="26194">
                  <c:v>148</c:v>
                </c:pt>
                <c:pt idx="26195">
                  <c:v>148</c:v>
                </c:pt>
                <c:pt idx="26196">
                  <c:v>148</c:v>
                </c:pt>
                <c:pt idx="26197">
                  <c:v>148</c:v>
                </c:pt>
                <c:pt idx="26198">
                  <c:v>160</c:v>
                </c:pt>
                <c:pt idx="26199">
                  <c:v>160</c:v>
                </c:pt>
                <c:pt idx="26200">
                  <c:v>148</c:v>
                </c:pt>
                <c:pt idx="26201">
                  <c:v>148</c:v>
                </c:pt>
                <c:pt idx="26202">
                  <c:v>148</c:v>
                </c:pt>
                <c:pt idx="26203">
                  <c:v>160</c:v>
                </c:pt>
                <c:pt idx="26204">
                  <c:v>148</c:v>
                </c:pt>
                <c:pt idx="26205">
                  <c:v>148</c:v>
                </c:pt>
                <c:pt idx="26206">
                  <c:v>148</c:v>
                </c:pt>
                <c:pt idx="26207">
                  <c:v>160</c:v>
                </c:pt>
                <c:pt idx="26208">
                  <c:v>148</c:v>
                </c:pt>
                <c:pt idx="26209">
                  <c:v>148</c:v>
                </c:pt>
                <c:pt idx="26210">
                  <c:v>148</c:v>
                </c:pt>
                <c:pt idx="26211">
                  <c:v>175</c:v>
                </c:pt>
                <c:pt idx="26212">
                  <c:v>256</c:v>
                </c:pt>
                <c:pt idx="26213">
                  <c:v>256</c:v>
                </c:pt>
                <c:pt idx="26214">
                  <c:v>175</c:v>
                </c:pt>
                <c:pt idx="26215">
                  <c:v>175</c:v>
                </c:pt>
                <c:pt idx="26216">
                  <c:v>175</c:v>
                </c:pt>
                <c:pt idx="26217">
                  <c:v>175</c:v>
                </c:pt>
                <c:pt idx="26218">
                  <c:v>256</c:v>
                </c:pt>
                <c:pt idx="26219">
                  <c:v>256</c:v>
                </c:pt>
                <c:pt idx="26220">
                  <c:v>175</c:v>
                </c:pt>
                <c:pt idx="26221">
                  <c:v>175</c:v>
                </c:pt>
                <c:pt idx="26222">
                  <c:v>175</c:v>
                </c:pt>
                <c:pt idx="26223">
                  <c:v>175</c:v>
                </c:pt>
                <c:pt idx="26224">
                  <c:v>175</c:v>
                </c:pt>
                <c:pt idx="26225">
                  <c:v>175</c:v>
                </c:pt>
                <c:pt idx="26226">
                  <c:v>175</c:v>
                </c:pt>
                <c:pt idx="26227">
                  <c:v>256</c:v>
                </c:pt>
                <c:pt idx="26228">
                  <c:v>175</c:v>
                </c:pt>
                <c:pt idx="26229">
                  <c:v>175</c:v>
                </c:pt>
                <c:pt idx="26230">
                  <c:v>175</c:v>
                </c:pt>
                <c:pt idx="26231">
                  <c:v>175</c:v>
                </c:pt>
                <c:pt idx="26232">
                  <c:v>175</c:v>
                </c:pt>
                <c:pt idx="26233">
                  <c:v>175</c:v>
                </c:pt>
                <c:pt idx="26234">
                  <c:v>256</c:v>
                </c:pt>
                <c:pt idx="26235">
                  <c:v>175</c:v>
                </c:pt>
                <c:pt idx="26236">
                  <c:v>175</c:v>
                </c:pt>
                <c:pt idx="26237">
                  <c:v>173</c:v>
                </c:pt>
                <c:pt idx="26238">
                  <c:v>256</c:v>
                </c:pt>
                <c:pt idx="26239">
                  <c:v>173</c:v>
                </c:pt>
                <c:pt idx="26240">
                  <c:v>173</c:v>
                </c:pt>
                <c:pt idx="26241">
                  <c:v>173</c:v>
                </c:pt>
                <c:pt idx="26242">
                  <c:v>173</c:v>
                </c:pt>
                <c:pt idx="26243">
                  <c:v>173</c:v>
                </c:pt>
                <c:pt idx="26244">
                  <c:v>173</c:v>
                </c:pt>
                <c:pt idx="26245">
                  <c:v>173</c:v>
                </c:pt>
                <c:pt idx="26246">
                  <c:v>173</c:v>
                </c:pt>
                <c:pt idx="26247">
                  <c:v>173</c:v>
                </c:pt>
                <c:pt idx="26248">
                  <c:v>173</c:v>
                </c:pt>
                <c:pt idx="26249">
                  <c:v>256</c:v>
                </c:pt>
                <c:pt idx="26250">
                  <c:v>256</c:v>
                </c:pt>
                <c:pt idx="26251">
                  <c:v>173</c:v>
                </c:pt>
                <c:pt idx="26252">
                  <c:v>173</c:v>
                </c:pt>
                <c:pt idx="26253">
                  <c:v>173</c:v>
                </c:pt>
                <c:pt idx="26254">
                  <c:v>173</c:v>
                </c:pt>
                <c:pt idx="26255">
                  <c:v>173</c:v>
                </c:pt>
                <c:pt idx="26256">
                  <c:v>173</c:v>
                </c:pt>
                <c:pt idx="26257">
                  <c:v>173</c:v>
                </c:pt>
                <c:pt idx="26258">
                  <c:v>173</c:v>
                </c:pt>
                <c:pt idx="26259">
                  <c:v>173</c:v>
                </c:pt>
                <c:pt idx="26260">
                  <c:v>170</c:v>
                </c:pt>
                <c:pt idx="26261">
                  <c:v>256</c:v>
                </c:pt>
                <c:pt idx="26262">
                  <c:v>256</c:v>
                </c:pt>
                <c:pt idx="26263">
                  <c:v>256</c:v>
                </c:pt>
                <c:pt idx="26264">
                  <c:v>170</c:v>
                </c:pt>
                <c:pt idx="26265">
                  <c:v>170</c:v>
                </c:pt>
                <c:pt idx="26266">
                  <c:v>170</c:v>
                </c:pt>
                <c:pt idx="26267">
                  <c:v>170</c:v>
                </c:pt>
                <c:pt idx="26268">
                  <c:v>170</c:v>
                </c:pt>
                <c:pt idx="26269">
                  <c:v>170</c:v>
                </c:pt>
                <c:pt idx="26270">
                  <c:v>170</c:v>
                </c:pt>
                <c:pt idx="26271">
                  <c:v>170</c:v>
                </c:pt>
                <c:pt idx="26272">
                  <c:v>170</c:v>
                </c:pt>
                <c:pt idx="26273">
                  <c:v>170</c:v>
                </c:pt>
                <c:pt idx="26274">
                  <c:v>256</c:v>
                </c:pt>
                <c:pt idx="26275">
                  <c:v>256</c:v>
                </c:pt>
                <c:pt idx="26276">
                  <c:v>256</c:v>
                </c:pt>
                <c:pt idx="26277">
                  <c:v>256</c:v>
                </c:pt>
                <c:pt idx="26278">
                  <c:v>256</c:v>
                </c:pt>
                <c:pt idx="26279">
                  <c:v>256</c:v>
                </c:pt>
                <c:pt idx="26280">
                  <c:v>256</c:v>
                </c:pt>
                <c:pt idx="26281">
                  <c:v>170</c:v>
                </c:pt>
                <c:pt idx="26282">
                  <c:v>170</c:v>
                </c:pt>
                <c:pt idx="26283">
                  <c:v>170</c:v>
                </c:pt>
                <c:pt idx="26284">
                  <c:v>170</c:v>
                </c:pt>
                <c:pt idx="26285">
                  <c:v>170</c:v>
                </c:pt>
                <c:pt idx="26286">
                  <c:v>170</c:v>
                </c:pt>
                <c:pt idx="26287">
                  <c:v>170</c:v>
                </c:pt>
                <c:pt idx="26288">
                  <c:v>170</c:v>
                </c:pt>
                <c:pt idx="26289">
                  <c:v>170</c:v>
                </c:pt>
                <c:pt idx="26290">
                  <c:v>170</c:v>
                </c:pt>
                <c:pt idx="26291">
                  <c:v>170</c:v>
                </c:pt>
                <c:pt idx="26292">
                  <c:v>170</c:v>
                </c:pt>
                <c:pt idx="26293">
                  <c:v>170</c:v>
                </c:pt>
                <c:pt idx="26294">
                  <c:v>170</c:v>
                </c:pt>
                <c:pt idx="26295">
                  <c:v>170</c:v>
                </c:pt>
                <c:pt idx="26296">
                  <c:v>170</c:v>
                </c:pt>
                <c:pt idx="26297">
                  <c:v>170</c:v>
                </c:pt>
                <c:pt idx="26298">
                  <c:v>170</c:v>
                </c:pt>
                <c:pt idx="26299">
                  <c:v>170</c:v>
                </c:pt>
                <c:pt idx="26300">
                  <c:v>170</c:v>
                </c:pt>
                <c:pt idx="26301">
                  <c:v>170</c:v>
                </c:pt>
                <c:pt idx="26302">
                  <c:v>170</c:v>
                </c:pt>
                <c:pt idx="26303">
                  <c:v>170</c:v>
                </c:pt>
                <c:pt idx="26304">
                  <c:v>170</c:v>
                </c:pt>
                <c:pt idx="26305">
                  <c:v>170</c:v>
                </c:pt>
                <c:pt idx="26306">
                  <c:v>170</c:v>
                </c:pt>
                <c:pt idx="26307">
                  <c:v>170</c:v>
                </c:pt>
                <c:pt idx="26308">
                  <c:v>170</c:v>
                </c:pt>
                <c:pt idx="26309">
                  <c:v>170</c:v>
                </c:pt>
                <c:pt idx="26310">
                  <c:v>170</c:v>
                </c:pt>
                <c:pt idx="26311">
                  <c:v>256</c:v>
                </c:pt>
                <c:pt idx="26312">
                  <c:v>256</c:v>
                </c:pt>
                <c:pt idx="26313">
                  <c:v>256</c:v>
                </c:pt>
                <c:pt idx="26314">
                  <c:v>256</c:v>
                </c:pt>
                <c:pt idx="26315">
                  <c:v>256</c:v>
                </c:pt>
                <c:pt idx="26316">
                  <c:v>256</c:v>
                </c:pt>
                <c:pt idx="26317">
                  <c:v>256</c:v>
                </c:pt>
                <c:pt idx="26318">
                  <c:v>256</c:v>
                </c:pt>
                <c:pt idx="26319">
                  <c:v>170</c:v>
                </c:pt>
                <c:pt idx="26320">
                  <c:v>170</c:v>
                </c:pt>
                <c:pt idx="26321">
                  <c:v>170</c:v>
                </c:pt>
                <c:pt idx="26322">
                  <c:v>170</c:v>
                </c:pt>
                <c:pt idx="26323">
                  <c:v>170</c:v>
                </c:pt>
                <c:pt idx="26324">
                  <c:v>170</c:v>
                </c:pt>
                <c:pt idx="26325">
                  <c:v>170</c:v>
                </c:pt>
                <c:pt idx="26326">
                  <c:v>170</c:v>
                </c:pt>
                <c:pt idx="26327">
                  <c:v>170</c:v>
                </c:pt>
                <c:pt idx="26328">
                  <c:v>170</c:v>
                </c:pt>
                <c:pt idx="26329">
                  <c:v>170</c:v>
                </c:pt>
                <c:pt idx="26330">
                  <c:v>170</c:v>
                </c:pt>
                <c:pt idx="26331">
                  <c:v>170</c:v>
                </c:pt>
                <c:pt idx="26332">
                  <c:v>170</c:v>
                </c:pt>
                <c:pt idx="26333">
                  <c:v>170</c:v>
                </c:pt>
                <c:pt idx="26334">
                  <c:v>170</c:v>
                </c:pt>
                <c:pt idx="26335">
                  <c:v>170</c:v>
                </c:pt>
                <c:pt idx="26336">
                  <c:v>170</c:v>
                </c:pt>
                <c:pt idx="26337">
                  <c:v>170</c:v>
                </c:pt>
                <c:pt idx="26338">
                  <c:v>170</c:v>
                </c:pt>
                <c:pt idx="26339">
                  <c:v>170</c:v>
                </c:pt>
                <c:pt idx="26340">
                  <c:v>170</c:v>
                </c:pt>
                <c:pt idx="26341">
                  <c:v>170</c:v>
                </c:pt>
                <c:pt idx="26342">
                  <c:v>170</c:v>
                </c:pt>
                <c:pt idx="26343">
                  <c:v>170</c:v>
                </c:pt>
                <c:pt idx="26344">
                  <c:v>170</c:v>
                </c:pt>
                <c:pt idx="26345">
                  <c:v>170</c:v>
                </c:pt>
                <c:pt idx="26346">
                  <c:v>170</c:v>
                </c:pt>
                <c:pt idx="26347">
                  <c:v>170</c:v>
                </c:pt>
                <c:pt idx="26348">
                  <c:v>170</c:v>
                </c:pt>
                <c:pt idx="26349">
                  <c:v>170</c:v>
                </c:pt>
                <c:pt idx="26350">
                  <c:v>170</c:v>
                </c:pt>
                <c:pt idx="26351">
                  <c:v>170</c:v>
                </c:pt>
                <c:pt idx="26352">
                  <c:v>170</c:v>
                </c:pt>
                <c:pt idx="26353">
                  <c:v>170</c:v>
                </c:pt>
                <c:pt idx="26354">
                  <c:v>170</c:v>
                </c:pt>
                <c:pt idx="26355">
                  <c:v>170</c:v>
                </c:pt>
                <c:pt idx="26356">
                  <c:v>169</c:v>
                </c:pt>
                <c:pt idx="26357">
                  <c:v>245</c:v>
                </c:pt>
                <c:pt idx="26358">
                  <c:v>245</c:v>
                </c:pt>
                <c:pt idx="26359">
                  <c:v>243</c:v>
                </c:pt>
                <c:pt idx="26360">
                  <c:v>169</c:v>
                </c:pt>
                <c:pt idx="26361">
                  <c:v>169</c:v>
                </c:pt>
                <c:pt idx="26362">
                  <c:v>169</c:v>
                </c:pt>
                <c:pt idx="26363">
                  <c:v>169</c:v>
                </c:pt>
                <c:pt idx="26364">
                  <c:v>243</c:v>
                </c:pt>
                <c:pt idx="26365">
                  <c:v>243</c:v>
                </c:pt>
                <c:pt idx="26366">
                  <c:v>169</c:v>
                </c:pt>
                <c:pt idx="26367">
                  <c:v>169</c:v>
                </c:pt>
                <c:pt idx="26368">
                  <c:v>169</c:v>
                </c:pt>
                <c:pt idx="26369">
                  <c:v>169</c:v>
                </c:pt>
                <c:pt idx="26370">
                  <c:v>169</c:v>
                </c:pt>
                <c:pt idx="26371">
                  <c:v>169</c:v>
                </c:pt>
                <c:pt idx="26372">
                  <c:v>169</c:v>
                </c:pt>
                <c:pt idx="26373">
                  <c:v>268</c:v>
                </c:pt>
                <c:pt idx="26374">
                  <c:v>310</c:v>
                </c:pt>
                <c:pt idx="26375">
                  <c:v>310</c:v>
                </c:pt>
                <c:pt idx="26376">
                  <c:v>310</c:v>
                </c:pt>
                <c:pt idx="26377">
                  <c:v>310</c:v>
                </c:pt>
                <c:pt idx="26378">
                  <c:v>268</c:v>
                </c:pt>
                <c:pt idx="26379">
                  <c:v>268</c:v>
                </c:pt>
                <c:pt idx="26380">
                  <c:v>268</c:v>
                </c:pt>
                <c:pt idx="26381">
                  <c:v>268</c:v>
                </c:pt>
                <c:pt idx="26382">
                  <c:v>268</c:v>
                </c:pt>
                <c:pt idx="26383">
                  <c:v>268</c:v>
                </c:pt>
                <c:pt idx="26384">
                  <c:v>305</c:v>
                </c:pt>
                <c:pt idx="26385">
                  <c:v>305</c:v>
                </c:pt>
                <c:pt idx="26386">
                  <c:v>310</c:v>
                </c:pt>
                <c:pt idx="26387">
                  <c:v>305</c:v>
                </c:pt>
                <c:pt idx="26388">
                  <c:v>268</c:v>
                </c:pt>
                <c:pt idx="26389">
                  <c:v>268</c:v>
                </c:pt>
                <c:pt idx="26390">
                  <c:v>268</c:v>
                </c:pt>
                <c:pt idx="26391">
                  <c:v>268</c:v>
                </c:pt>
                <c:pt idx="26392">
                  <c:v>305</c:v>
                </c:pt>
                <c:pt idx="26393">
                  <c:v>305</c:v>
                </c:pt>
                <c:pt idx="26394">
                  <c:v>305</c:v>
                </c:pt>
                <c:pt idx="26395">
                  <c:v>305</c:v>
                </c:pt>
                <c:pt idx="26396">
                  <c:v>268</c:v>
                </c:pt>
                <c:pt idx="26397">
                  <c:v>268</c:v>
                </c:pt>
                <c:pt idx="26398">
                  <c:v>268</c:v>
                </c:pt>
                <c:pt idx="26399">
                  <c:v>268</c:v>
                </c:pt>
                <c:pt idx="26400">
                  <c:v>305</c:v>
                </c:pt>
                <c:pt idx="26401">
                  <c:v>268</c:v>
                </c:pt>
                <c:pt idx="26402">
                  <c:v>268</c:v>
                </c:pt>
                <c:pt idx="26403">
                  <c:v>305</c:v>
                </c:pt>
                <c:pt idx="26404">
                  <c:v>305</c:v>
                </c:pt>
                <c:pt idx="26405">
                  <c:v>268</c:v>
                </c:pt>
                <c:pt idx="26406">
                  <c:v>268</c:v>
                </c:pt>
                <c:pt idx="26407">
                  <c:v>265</c:v>
                </c:pt>
                <c:pt idx="26408">
                  <c:v>305</c:v>
                </c:pt>
                <c:pt idx="26409">
                  <c:v>265</c:v>
                </c:pt>
                <c:pt idx="26410">
                  <c:v>265</c:v>
                </c:pt>
                <c:pt idx="26411">
                  <c:v>265</c:v>
                </c:pt>
                <c:pt idx="26412">
                  <c:v>305</c:v>
                </c:pt>
                <c:pt idx="26413">
                  <c:v>305</c:v>
                </c:pt>
                <c:pt idx="26414">
                  <c:v>265</c:v>
                </c:pt>
                <c:pt idx="26415">
                  <c:v>265</c:v>
                </c:pt>
                <c:pt idx="26416">
                  <c:v>265</c:v>
                </c:pt>
                <c:pt idx="26417">
                  <c:v>305</c:v>
                </c:pt>
                <c:pt idx="26418">
                  <c:v>265</c:v>
                </c:pt>
                <c:pt idx="26419">
                  <c:v>265</c:v>
                </c:pt>
                <c:pt idx="26420">
                  <c:v>265</c:v>
                </c:pt>
                <c:pt idx="26421">
                  <c:v>305</c:v>
                </c:pt>
                <c:pt idx="26422">
                  <c:v>305</c:v>
                </c:pt>
                <c:pt idx="26423">
                  <c:v>265</c:v>
                </c:pt>
                <c:pt idx="26424">
                  <c:v>265</c:v>
                </c:pt>
                <c:pt idx="26425">
                  <c:v>305</c:v>
                </c:pt>
                <c:pt idx="26426">
                  <c:v>265</c:v>
                </c:pt>
                <c:pt idx="26427">
                  <c:v>265</c:v>
                </c:pt>
                <c:pt idx="26428">
                  <c:v>265</c:v>
                </c:pt>
                <c:pt idx="26429">
                  <c:v>305</c:v>
                </c:pt>
                <c:pt idx="26430">
                  <c:v>305</c:v>
                </c:pt>
                <c:pt idx="26431">
                  <c:v>305</c:v>
                </c:pt>
                <c:pt idx="26432">
                  <c:v>265</c:v>
                </c:pt>
                <c:pt idx="26433">
                  <c:v>265</c:v>
                </c:pt>
                <c:pt idx="26434">
                  <c:v>265</c:v>
                </c:pt>
                <c:pt idx="26435">
                  <c:v>305</c:v>
                </c:pt>
                <c:pt idx="26436">
                  <c:v>265</c:v>
                </c:pt>
                <c:pt idx="26437">
                  <c:v>265</c:v>
                </c:pt>
                <c:pt idx="26438">
                  <c:v>305</c:v>
                </c:pt>
                <c:pt idx="26439">
                  <c:v>265</c:v>
                </c:pt>
                <c:pt idx="26440">
                  <c:v>265</c:v>
                </c:pt>
                <c:pt idx="26441">
                  <c:v>265</c:v>
                </c:pt>
                <c:pt idx="26442">
                  <c:v>305</c:v>
                </c:pt>
                <c:pt idx="26443">
                  <c:v>265</c:v>
                </c:pt>
                <c:pt idx="26444">
                  <c:v>265</c:v>
                </c:pt>
                <c:pt idx="26445">
                  <c:v>305</c:v>
                </c:pt>
                <c:pt idx="26446">
                  <c:v>305</c:v>
                </c:pt>
                <c:pt idx="26447">
                  <c:v>265</c:v>
                </c:pt>
                <c:pt idx="26448">
                  <c:v>265</c:v>
                </c:pt>
                <c:pt idx="26449">
                  <c:v>265</c:v>
                </c:pt>
                <c:pt idx="26450">
                  <c:v>305</c:v>
                </c:pt>
                <c:pt idx="26451">
                  <c:v>305</c:v>
                </c:pt>
                <c:pt idx="26452">
                  <c:v>265</c:v>
                </c:pt>
                <c:pt idx="26453">
                  <c:v>265</c:v>
                </c:pt>
                <c:pt idx="26454">
                  <c:v>305</c:v>
                </c:pt>
                <c:pt idx="26455">
                  <c:v>265</c:v>
                </c:pt>
                <c:pt idx="26456">
                  <c:v>265</c:v>
                </c:pt>
                <c:pt idx="26457">
                  <c:v>265</c:v>
                </c:pt>
                <c:pt idx="26458">
                  <c:v>305</c:v>
                </c:pt>
                <c:pt idx="26459">
                  <c:v>305</c:v>
                </c:pt>
                <c:pt idx="26460">
                  <c:v>305</c:v>
                </c:pt>
                <c:pt idx="26461">
                  <c:v>265</c:v>
                </c:pt>
                <c:pt idx="26462">
                  <c:v>305</c:v>
                </c:pt>
                <c:pt idx="26463">
                  <c:v>305</c:v>
                </c:pt>
                <c:pt idx="26464">
                  <c:v>265</c:v>
                </c:pt>
                <c:pt idx="26465">
                  <c:v>265</c:v>
                </c:pt>
                <c:pt idx="26466">
                  <c:v>265</c:v>
                </c:pt>
                <c:pt idx="26467">
                  <c:v>265</c:v>
                </c:pt>
                <c:pt idx="26468">
                  <c:v>265</c:v>
                </c:pt>
                <c:pt idx="26469">
                  <c:v>265</c:v>
                </c:pt>
                <c:pt idx="26470">
                  <c:v>305</c:v>
                </c:pt>
                <c:pt idx="26471">
                  <c:v>305</c:v>
                </c:pt>
                <c:pt idx="26472">
                  <c:v>305</c:v>
                </c:pt>
                <c:pt idx="26473">
                  <c:v>305</c:v>
                </c:pt>
                <c:pt idx="26474">
                  <c:v>305</c:v>
                </c:pt>
                <c:pt idx="26475">
                  <c:v>265</c:v>
                </c:pt>
                <c:pt idx="26476">
                  <c:v>265</c:v>
                </c:pt>
                <c:pt idx="26477">
                  <c:v>265</c:v>
                </c:pt>
                <c:pt idx="26478">
                  <c:v>175</c:v>
                </c:pt>
                <c:pt idx="26479">
                  <c:v>256</c:v>
                </c:pt>
                <c:pt idx="26480">
                  <c:v>175</c:v>
                </c:pt>
                <c:pt idx="26481">
                  <c:v>175</c:v>
                </c:pt>
                <c:pt idx="26482">
                  <c:v>175</c:v>
                </c:pt>
                <c:pt idx="26483">
                  <c:v>175</c:v>
                </c:pt>
                <c:pt idx="26484">
                  <c:v>175</c:v>
                </c:pt>
                <c:pt idx="26485">
                  <c:v>175</c:v>
                </c:pt>
                <c:pt idx="26486">
                  <c:v>175</c:v>
                </c:pt>
                <c:pt idx="26487">
                  <c:v>256</c:v>
                </c:pt>
                <c:pt idx="26488">
                  <c:v>175</c:v>
                </c:pt>
                <c:pt idx="26489">
                  <c:v>175</c:v>
                </c:pt>
                <c:pt idx="26490">
                  <c:v>175</c:v>
                </c:pt>
                <c:pt idx="26491">
                  <c:v>175</c:v>
                </c:pt>
                <c:pt idx="26492">
                  <c:v>175</c:v>
                </c:pt>
                <c:pt idx="26493">
                  <c:v>175</c:v>
                </c:pt>
                <c:pt idx="26494">
                  <c:v>256</c:v>
                </c:pt>
                <c:pt idx="26495">
                  <c:v>175</c:v>
                </c:pt>
                <c:pt idx="26496">
                  <c:v>175</c:v>
                </c:pt>
                <c:pt idx="26497">
                  <c:v>173</c:v>
                </c:pt>
                <c:pt idx="26498">
                  <c:v>256</c:v>
                </c:pt>
                <c:pt idx="26499">
                  <c:v>173</c:v>
                </c:pt>
                <c:pt idx="26500">
                  <c:v>173</c:v>
                </c:pt>
                <c:pt idx="26501">
                  <c:v>173</c:v>
                </c:pt>
                <c:pt idx="26502">
                  <c:v>173</c:v>
                </c:pt>
                <c:pt idx="26503">
                  <c:v>173</c:v>
                </c:pt>
                <c:pt idx="26504">
                  <c:v>173</c:v>
                </c:pt>
                <c:pt idx="26505">
                  <c:v>173</c:v>
                </c:pt>
                <c:pt idx="26506">
                  <c:v>173</c:v>
                </c:pt>
                <c:pt idx="26507">
                  <c:v>173</c:v>
                </c:pt>
                <c:pt idx="26508">
                  <c:v>256</c:v>
                </c:pt>
                <c:pt idx="26509">
                  <c:v>256</c:v>
                </c:pt>
                <c:pt idx="26510">
                  <c:v>173</c:v>
                </c:pt>
                <c:pt idx="26511">
                  <c:v>173</c:v>
                </c:pt>
                <c:pt idx="26512">
                  <c:v>173</c:v>
                </c:pt>
                <c:pt idx="26513">
                  <c:v>173</c:v>
                </c:pt>
                <c:pt idx="26514">
                  <c:v>173</c:v>
                </c:pt>
                <c:pt idx="26515">
                  <c:v>173</c:v>
                </c:pt>
                <c:pt idx="26516">
                  <c:v>173</c:v>
                </c:pt>
                <c:pt idx="26517">
                  <c:v>173</c:v>
                </c:pt>
                <c:pt idx="26518">
                  <c:v>170</c:v>
                </c:pt>
                <c:pt idx="26519">
                  <c:v>256</c:v>
                </c:pt>
                <c:pt idx="26520">
                  <c:v>256</c:v>
                </c:pt>
                <c:pt idx="26521">
                  <c:v>256</c:v>
                </c:pt>
                <c:pt idx="26522">
                  <c:v>170</c:v>
                </c:pt>
                <c:pt idx="26523">
                  <c:v>170</c:v>
                </c:pt>
                <c:pt idx="26524">
                  <c:v>265</c:v>
                </c:pt>
                <c:pt idx="26525">
                  <c:v>170</c:v>
                </c:pt>
                <c:pt idx="26526">
                  <c:v>170</c:v>
                </c:pt>
                <c:pt idx="26527">
                  <c:v>170</c:v>
                </c:pt>
                <c:pt idx="26528">
                  <c:v>170</c:v>
                </c:pt>
                <c:pt idx="26529">
                  <c:v>170</c:v>
                </c:pt>
                <c:pt idx="26530">
                  <c:v>170</c:v>
                </c:pt>
                <c:pt idx="26531">
                  <c:v>256</c:v>
                </c:pt>
                <c:pt idx="26532">
                  <c:v>256</c:v>
                </c:pt>
                <c:pt idx="26533">
                  <c:v>256</c:v>
                </c:pt>
                <c:pt idx="26534">
                  <c:v>256</c:v>
                </c:pt>
                <c:pt idx="26535">
                  <c:v>256</c:v>
                </c:pt>
                <c:pt idx="26536">
                  <c:v>256</c:v>
                </c:pt>
                <c:pt idx="26537">
                  <c:v>256</c:v>
                </c:pt>
                <c:pt idx="26538">
                  <c:v>170</c:v>
                </c:pt>
                <c:pt idx="26539">
                  <c:v>170</c:v>
                </c:pt>
                <c:pt idx="26540">
                  <c:v>170</c:v>
                </c:pt>
                <c:pt idx="26541">
                  <c:v>170</c:v>
                </c:pt>
                <c:pt idx="26542">
                  <c:v>265</c:v>
                </c:pt>
                <c:pt idx="26543">
                  <c:v>265</c:v>
                </c:pt>
                <c:pt idx="26544">
                  <c:v>170</c:v>
                </c:pt>
                <c:pt idx="26545">
                  <c:v>170</c:v>
                </c:pt>
                <c:pt idx="26546">
                  <c:v>170</c:v>
                </c:pt>
                <c:pt idx="26547">
                  <c:v>170</c:v>
                </c:pt>
                <c:pt idx="26548">
                  <c:v>170</c:v>
                </c:pt>
                <c:pt idx="26549">
                  <c:v>170</c:v>
                </c:pt>
                <c:pt idx="26550">
                  <c:v>170</c:v>
                </c:pt>
                <c:pt idx="26551">
                  <c:v>170</c:v>
                </c:pt>
                <c:pt idx="26552">
                  <c:v>170</c:v>
                </c:pt>
                <c:pt idx="26553">
                  <c:v>170</c:v>
                </c:pt>
                <c:pt idx="26554">
                  <c:v>170</c:v>
                </c:pt>
                <c:pt idx="26555">
                  <c:v>170</c:v>
                </c:pt>
                <c:pt idx="26556">
                  <c:v>170</c:v>
                </c:pt>
                <c:pt idx="26557">
                  <c:v>170</c:v>
                </c:pt>
                <c:pt idx="26558">
                  <c:v>170</c:v>
                </c:pt>
                <c:pt idx="26559">
                  <c:v>170</c:v>
                </c:pt>
                <c:pt idx="26560">
                  <c:v>170</c:v>
                </c:pt>
                <c:pt idx="26561">
                  <c:v>170</c:v>
                </c:pt>
                <c:pt idx="26562">
                  <c:v>256</c:v>
                </c:pt>
                <c:pt idx="26563">
                  <c:v>256</c:v>
                </c:pt>
                <c:pt idx="26564">
                  <c:v>256</c:v>
                </c:pt>
                <c:pt idx="26565">
                  <c:v>256</c:v>
                </c:pt>
                <c:pt idx="26566">
                  <c:v>256</c:v>
                </c:pt>
                <c:pt idx="26567">
                  <c:v>256</c:v>
                </c:pt>
                <c:pt idx="26568">
                  <c:v>256</c:v>
                </c:pt>
                <c:pt idx="26569">
                  <c:v>256</c:v>
                </c:pt>
                <c:pt idx="26570">
                  <c:v>170</c:v>
                </c:pt>
                <c:pt idx="26571">
                  <c:v>170</c:v>
                </c:pt>
                <c:pt idx="26572">
                  <c:v>170</c:v>
                </c:pt>
                <c:pt idx="26573">
                  <c:v>170</c:v>
                </c:pt>
                <c:pt idx="26574">
                  <c:v>170</c:v>
                </c:pt>
                <c:pt idx="26575">
                  <c:v>170</c:v>
                </c:pt>
                <c:pt idx="26576">
                  <c:v>170</c:v>
                </c:pt>
                <c:pt idx="26577">
                  <c:v>265</c:v>
                </c:pt>
                <c:pt idx="26578">
                  <c:v>265</c:v>
                </c:pt>
                <c:pt idx="26579">
                  <c:v>265</c:v>
                </c:pt>
                <c:pt idx="26580">
                  <c:v>265</c:v>
                </c:pt>
                <c:pt idx="26581">
                  <c:v>265</c:v>
                </c:pt>
                <c:pt idx="26582">
                  <c:v>265</c:v>
                </c:pt>
                <c:pt idx="26583">
                  <c:v>265</c:v>
                </c:pt>
                <c:pt idx="26584">
                  <c:v>170</c:v>
                </c:pt>
                <c:pt idx="26585">
                  <c:v>170</c:v>
                </c:pt>
                <c:pt idx="26586">
                  <c:v>170</c:v>
                </c:pt>
                <c:pt idx="26587">
                  <c:v>170</c:v>
                </c:pt>
                <c:pt idx="26588">
                  <c:v>170</c:v>
                </c:pt>
                <c:pt idx="26589">
                  <c:v>170</c:v>
                </c:pt>
                <c:pt idx="26590">
                  <c:v>170</c:v>
                </c:pt>
                <c:pt idx="26591">
                  <c:v>170</c:v>
                </c:pt>
                <c:pt idx="26592">
                  <c:v>170</c:v>
                </c:pt>
                <c:pt idx="26593">
                  <c:v>170</c:v>
                </c:pt>
                <c:pt idx="26594">
                  <c:v>170</c:v>
                </c:pt>
                <c:pt idx="26595">
                  <c:v>170</c:v>
                </c:pt>
                <c:pt idx="26596">
                  <c:v>170</c:v>
                </c:pt>
                <c:pt idx="26597">
                  <c:v>170</c:v>
                </c:pt>
                <c:pt idx="26598">
                  <c:v>170</c:v>
                </c:pt>
                <c:pt idx="26599">
                  <c:v>170</c:v>
                </c:pt>
                <c:pt idx="26600">
                  <c:v>170</c:v>
                </c:pt>
                <c:pt idx="26601">
                  <c:v>170</c:v>
                </c:pt>
                <c:pt idx="26602">
                  <c:v>170</c:v>
                </c:pt>
                <c:pt idx="26603">
                  <c:v>170</c:v>
                </c:pt>
                <c:pt idx="26604">
                  <c:v>170</c:v>
                </c:pt>
                <c:pt idx="26605">
                  <c:v>170</c:v>
                </c:pt>
                <c:pt idx="26606">
                  <c:v>175</c:v>
                </c:pt>
                <c:pt idx="26607">
                  <c:v>245</c:v>
                </c:pt>
                <c:pt idx="26608">
                  <c:v>245</c:v>
                </c:pt>
                <c:pt idx="26609">
                  <c:v>245</c:v>
                </c:pt>
                <c:pt idx="26610">
                  <c:v>175</c:v>
                </c:pt>
                <c:pt idx="26611">
                  <c:v>175</c:v>
                </c:pt>
                <c:pt idx="26612">
                  <c:v>175</c:v>
                </c:pt>
                <c:pt idx="26613">
                  <c:v>243</c:v>
                </c:pt>
                <c:pt idx="26614">
                  <c:v>250</c:v>
                </c:pt>
                <c:pt idx="26615">
                  <c:v>175</c:v>
                </c:pt>
                <c:pt idx="26616">
                  <c:v>175</c:v>
                </c:pt>
                <c:pt idx="26617">
                  <c:v>175</c:v>
                </c:pt>
                <c:pt idx="26618">
                  <c:v>175</c:v>
                </c:pt>
                <c:pt idx="26619">
                  <c:v>175</c:v>
                </c:pt>
                <c:pt idx="26620">
                  <c:v>175</c:v>
                </c:pt>
                <c:pt idx="26621">
                  <c:v>250</c:v>
                </c:pt>
                <c:pt idx="26622">
                  <c:v>250</c:v>
                </c:pt>
                <c:pt idx="26623">
                  <c:v>169</c:v>
                </c:pt>
                <c:pt idx="26624">
                  <c:v>245</c:v>
                </c:pt>
                <c:pt idx="26625">
                  <c:v>245</c:v>
                </c:pt>
                <c:pt idx="26626">
                  <c:v>243</c:v>
                </c:pt>
                <c:pt idx="26627">
                  <c:v>169</c:v>
                </c:pt>
                <c:pt idx="26628">
                  <c:v>169</c:v>
                </c:pt>
                <c:pt idx="26629">
                  <c:v>169</c:v>
                </c:pt>
                <c:pt idx="26630">
                  <c:v>169</c:v>
                </c:pt>
                <c:pt idx="26631">
                  <c:v>243</c:v>
                </c:pt>
                <c:pt idx="26632">
                  <c:v>243</c:v>
                </c:pt>
                <c:pt idx="26633">
                  <c:v>169</c:v>
                </c:pt>
                <c:pt idx="26634">
                  <c:v>169</c:v>
                </c:pt>
                <c:pt idx="26635">
                  <c:v>169</c:v>
                </c:pt>
                <c:pt idx="26636">
                  <c:v>169</c:v>
                </c:pt>
                <c:pt idx="26637">
                  <c:v>169</c:v>
                </c:pt>
                <c:pt idx="26638">
                  <c:v>169</c:v>
                </c:pt>
                <c:pt idx="26639">
                  <c:v>169</c:v>
                </c:pt>
                <c:pt idx="26640">
                  <c:v>169</c:v>
                </c:pt>
                <c:pt idx="26641">
                  <c:v>169</c:v>
                </c:pt>
                <c:pt idx="26642">
                  <c:v>169</c:v>
                </c:pt>
                <c:pt idx="26643">
                  <c:v>169</c:v>
                </c:pt>
                <c:pt idx="26644">
                  <c:v>169</c:v>
                </c:pt>
                <c:pt idx="26645">
                  <c:v>169</c:v>
                </c:pt>
                <c:pt idx="26646">
                  <c:v>169</c:v>
                </c:pt>
                <c:pt idx="26647">
                  <c:v>169</c:v>
                </c:pt>
                <c:pt idx="26648">
                  <c:v>169</c:v>
                </c:pt>
                <c:pt idx="26649">
                  <c:v>245</c:v>
                </c:pt>
                <c:pt idx="26650">
                  <c:v>245</c:v>
                </c:pt>
                <c:pt idx="26651">
                  <c:v>243</c:v>
                </c:pt>
                <c:pt idx="26652">
                  <c:v>243</c:v>
                </c:pt>
                <c:pt idx="26653">
                  <c:v>243</c:v>
                </c:pt>
                <c:pt idx="26654">
                  <c:v>243</c:v>
                </c:pt>
                <c:pt idx="26655">
                  <c:v>169</c:v>
                </c:pt>
                <c:pt idx="26656">
                  <c:v>169</c:v>
                </c:pt>
                <c:pt idx="26657">
                  <c:v>169</c:v>
                </c:pt>
                <c:pt idx="26658">
                  <c:v>169</c:v>
                </c:pt>
                <c:pt idx="26659">
                  <c:v>169</c:v>
                </c:pt>
                <c:pt idx="26660">
                  <c:v>169</c:v>
                </c:pt>
                <c:pt idx="26661">
                  <c:v>169</c:v>
                </c:pt>
                <c:pt idx="26662">
                  <c:v>169</c:v>
                </c:pt>
                <c:pt idx="26663">
                  <c:v>169</c:v>
                </c:pt>
                <c:pt idx="26664">
                  <c:v>169</c:v>
                </c:pt>
                <c:pt idx="26665">
                  <c:v>169</c:v>
                </c:pt>
                <c:pt idx="26666">
                  <c:v>169</c:v>
                </c:pt>
                <c:pt idx="26667">
                  <c:v>169</c:v>
                </c:pt>
                <c:pt idx="26668">
                  <c:v>169</c:v>
                </c:pt>
                <c:pt idx="26669">
                  <c:v>169</c:v>
                </c:pt>
                <c:pt idx="26670">
                  <c:v>169</c:v>
                </c:pt>
                <c:pt idx="26671">
                  <c:v>169</c:v>
                </c:pt>
                <c:pt idx="26672">
                  <c:v>169</c:v>
                </c:pt>
                <c:pt idx="26673">
                  <c:v>169</c:v>
                </c:pt>
                <c:pt idx="26674">
                  <c:v>175</c:v>
                </c:pt>
                <c:pt idx="26675">
                  <c:v>163</c:v>
                </c:pt>
                <c:pt idx="26676">
                  <c:v>163</c:v>
                </c:pt>
                <c:pt idx="26677">
                  <c:v>163</c:v>
                </c:pt>
                <c:pt idx="26678">
                  <c:v>163</c:v>
                </c:pt>
                <c:pt idx="26679">
                  <c:v>175</c:v>
                </c:pt>
                <c:pt idx="26680">
                  <c:v>175</c:v>
                </c:pt>
                <c:pt idx="26681">
                  <c:v>175</c:v>
                </c:pt>
                <c:pt idx="26682">
                  <c:v>250</c:v>
                </c:pt>
                <c:pt idx="26683">
                  <c:v>250</c:v>
                </c:pt>
                <c:pt idx="26684">
                  <c:v>175</c:v>
                </c:pt>
                <c:pt idx="26685">
                  <c:v>175</c:v>
                </c:pt>
                <c:pt idx="26686">
                  <c:v>163</c:v>
                </c:pt>
                <c:pt idx="26687">
                  <c:v>175</c:v>
                </c:pt>
                <c:pt idx="26688">
                  <c:v>250</c:v>
                </c:pt>
                <c:pt idx="26689">
                  <c:v>250</c:v>
                </c:pt>
                <c:pt idx="26690">
                  <c:v>250</c:v>
                </c:pt>
                <c:pt idx="26691">
                  <c:v>250</c:v>
                </c:pt>
                <c:pt idx="26692">
                  <c:v>163</c:v>
                </c:pt>
                <c:pt idx="26693">
                  <c:v>163</c:v>
                </c:pt>
                <c:pt idx="26694">
                  <c:v>163</c:v>
                </c:pt>
                <c:pt idx="26695">
                  <c:v>163</c:v>
                </c:pt>
                <c:pt idx="26696">
                  <c:v>163</c:v>
                </c:pt>
                <c:pt idx="26697">
                  <c:v>250</c:v>
                </c:pt>
                <c:pt idx="26698">
                  <c:v>250</c:v>
                </c:pt>
                <c:pt idx="26699">
                  <c:v>175</c:v>
                </c:pt>
                <c:pt idx="26700">
                  <c:v>175</c:v>
                </c:pt>
                <c:pt idx="26701">
                  <c:v>175</c:v>
                </c:pt>
                <c:pt idx="26702">
                  <c:v>250</c:v>
                </c:pt>
                <c:pt idx="26703">
                  <c:v>250</c:v>
                </c:pt>
                <c:pt idx="26704">
                  <c:v>250</c:v>
                </c:pt>
                <c:pt idx="26705">
                  <c:v>250</c:v>
                </c:pt>
                <c:pt idx="26706">
                  <c:v>175</c:v>
                </c:pt>
                <c:pt idx="26707">
                  <c:v>175</c:v>
                </c:pt>
                <c:pt idx="26708">
                  <c:v>250</c:v>
                </c:pt>
                <c:pt idx="26709">
                  <c:v>250</c:v>
                </c:pt>
                <c:pt idx="26710">
                  <c:v>163</c:v>
                </c:pt>
                <c:pt idx="26711">
                  <c:v>163</c:v>
                </c:pt>
                <c:pt idx="26712">
                  <c:v>168</c:v>
                </c:pt>
                <c:pt idx="26713">
                  <c:v>168</c:v>
                </c:pt>
                <c:pt idx="26714">
                  <c:v>163</c:v>
                </c:pt>
                <c:pt idx="26715">
                  <c:v>163</c:v>
                </c:pt>
                <c:pt idx="26716">
                  <c:v>168</c:v>
                </c:pt>
                <c:pt idx="26717">
                  <c:v>168</c:v>
                </c:pt>
                <c:pt idx="26718">
                  <c:v>250</c:v>
                </c:pt>
                <c:pt idx="26719">
                  <c:v>250</c:v>
                </c:pt>
                <c:pt idx="26720">
                  <c:v>250</c:v>
                </c:pt>
                <c:pt idx="26721">
                  <c:v>250</c:v>
                </c:pt>
                <c:pt idx="26722">
                  <c:v>250</c:v>
                </c:pt>
                <c:pt idx="26723">
                  <c:v>165</c:v>
                </c:pt>
                <c:pt idx="26724">
                  <c:v>165</c:v>
                </c:pt>
                <c:pt idx="26725">
                  <c:v>165</c:v>
                </c:pt>
                <c:pt idx="26726">
                  <c:v>165</c:v>
                </c:pt>
                <c:pt idx="26727">
                  <c:v>165</c:v>
                </c:pt>
                <c:pt idx="26728">
                  <c:v>165</c:v>
                </c:pt>
                <c:pt idx="26729">
                  <c:v>165</c:v>
                </c:pt>
                <c:pt idx="26730">
                  <c:v>165</c:v>
                </c:pt>
                <c:pt idx="26731">
                  <c:v>165</c:v>
                </c:pt>
                <c:pt idx="26732">
                  <c:v>212</c:v>
                </c:pt>
                <c:pt idx="26733">
                  <c:v>212</c:v>
                </c:pt>
                <c:pt idx="26734">
                  <c:v>165</c:v>
                </c:pt>
                <c:pt idx="26735">
                  <c:v>165</c:v>
                </c:pt>
                <c:pt idx="26736">
                  <c:v>165</c:v>
                </c:pt>
                <c:pt idx="26737">
                  <c:v>165</c:v>
                </c:pt>
                <c:pt idx="26738">
                  <c:v>165</c:v>
                </c:pt>
                <c:pt idx="26739">
                  <c:v>165</c:v>
                </c:pt>
                <c:pt idx="26740">
                  <c:v>212</c:v>
                </c:pt>
                <c:pt idx="26741">
                  <c:v>212</c:v>
                </c:pt>
                <c:pt idx="26742">
                  <c:v>212</c:v>
                </c:pt>
                <c:pt idx="26743">
                  <c:v>165</c:v>
                </c:pt>
                <c:pt idx="26744">
                  <c:v>165</c:v>
                </c:pt>
                <c:pt idx="26745">
                  <c:v>165</c:v>
                </c:pt>
                <c:pt idx="26746">
                  <c:v>165</c:v>
                </c:pt>
                <c:pt idx="26747">
                  <c:v>165</c:v>
                </c:pt>
                <c:pt idx="26748">
                  <c:v>165</c:v>
                </c:pt>
                <c:pt idx="26749">
                  <c:v>165</c:v>
                </c:pt>
                <c:pt idx="26750">
                  <c:v>165</c:v>
                </c:pt>
                <c:pt idx="26751">
                  <c:v>165</c:v>
                </c:pt>
                <c:pt idx="26752">
                  <c:v>165</c:v>
                </c:pt>
                <c:pt idx="26753">
                  <c:v>165</c:v>
                </c:pt>
                <c:pt idx="26754">
                  <c:v>165</c:v>
                </c:pt>
                <c:pt idx="26755">
                  <c:v>212</c:v>
                </c:pt>
                <c:pt idx="26756">
                  <c:v>212</c:v>
                </c:pt>
                <c:pt idx="26757">
                  <c:v>165</c:v>
                </c:pt>
                <c:pt idx="26758">
                  <c:v>165</c:v>
                </c:pt>
                <c:pt idx="26759">
                  <c:v>165</c:v>
                </c:pt>
                <c:pt idx="26760">
                  <c:v>165</c:v>
                </c:pt>
                <c:pt idx="26761">
                  <c:v>165</c:v>
                </c:pt>
                <c:pt idx="26762">
                  <c:v>165</c:v>
                </c:pt>
                <c:pt idx="26763">
                  <c:v>165</c:v>
                </c:pt>
                <c:pt idx="26764">
                  <c:v>165</c:v>
                </c:pt>
                <c:pt idx="26765">
                  <c:v>165</c:v>
                </c:pt>
                <c:pt idx="26766">
                  <c:v>165</c:v>
                </c:pt>
                <c:pt idx="26767">
                  <c:v>212</c:v>
                </c:pt>
                <c:pt idx="26768">
                  <c:v>212</c:v>
                </c:pt>
                <c:pt idx="26769">
                  <c:v>165</c:v>
                </c:pt>
                <c:pt idx="26770">
                  <c:v>165</c:v>
                </c:pt>
                <c:pt idx="26771">
                  <c:v>165</c:v>
                </c:pt>
                <c:pt idx="26772">
                  <c:v>165</c:v>
                </c:pt>
                <c:pt idx="26773">
                  <c:v>165</c:v>
                </c:pt>
                <c:pt idx="26774">
                  <c:v>165</c:v>
                </c:pt>
                <c:pt idx="26775">
                  <c:v>165</c:v>
                </c:pt>
                <c:pt idx="26776">
                  <c:v>165</c:v>
                </c:pt>
                <c:pt idx="26777">
                  <c:v>165</c:v>
                </c:pt>
                <c:pt idx="26778">
                  <c:v>165</c:v>
                </c:pt>
                <c:pt idx="26779">
                  <c:v>165</c:v>
                </c:pt>
                <c:pt idx="26780">
                  <c:v>165</c:v>
                </c:pt>
                <c:pt idx="26781">
                  <c:v>165</c:v>
                </c:pt>
                <c:pt idx="26782">
                  <c:v>165</c:v>
                </c:pt>
                <c:pt idx="26783">
                  <c:v>165</c:v>
                </c:pt>
                <c:pt idx="26784">
                  <c:v>165</c:v>
                </c:pt>
                <c:pt idx="26785">
                  <c:v>165</c:v>
                </c:pt>
                <c:pt idx="26786">
                  <c:v>165</c:v>
                </c:pt>
                <c:pt idx="26787">
                  <c:v>165</c:v>
                </c:pt>
                <c:pt idx="26788">
                  <c:v>165</c:v>
                </c:pt>
                <c:pt idx="26789">
                  <c:v>165</c:v>
                </c:pt>
                <c:pt idx="26790">
                  <c:v>165</c:v>
                </c:pt>
                <c:pt idx="26791">
                  <c:v>165</c:v>
                </c:pt>
                <c:pt idx="26792">
                  <c:v>165</c:v>
                </c:pt>
                <c:pt idx="26793">
                  <c:v>165</c:v>
                </c:pt>
                <c:pt idx="26794">
                  <c:v>165</c:v>
                </c:pt>
                <c:pt idx="26795">
                  <c:v>165</c:v>
                </c:pt>
                <c:pt idx="26796">
                  <c:v>165</c:v>
                </c:pt>
                <c:pt idx="26797">
                  <c:v>165</c:v>
                </c:pt>
                <c:pt idx="26798">
                  <c:v>165</c:v>
                </c:pt>
                <c:pt idx="26799">
                  <c:v>142</c:v>
                </c:pt>
                <c:pt idx="26800">
                  <c:v>142</c:v>
                </c:pt>
                <c:pt idx="26801">
                  <c:v>142</c:v>
                </c:pt>
                <c:pt idx="26802">
                  <c:v>165</c:v>
                </c:pt>
                <c:pt idx="26803">
                  <c:v>165</c:v>
                </c:pt>
                <c:pt idx="26804">
                  <c:v>165</c:v>
                </c:pt>
                <c:pt idx="26805">
                  <c:v>142</c:v>
                </c:pt>
                <c:pt idx="26806">
                  <c:v>142</c:v>
                </c:pt>
                <c:pt idx="26807">
                  <c:v>142</c:v>
                </c:pt>
                <c:pt idx="26808">
                  <c:v>165</c:v>
                </c:pt>
                <c:pt idx="26809">
                  <c:v>165</c:v>
                </c:pt>
                <c:pt idx="26810">
                  <c:v>165</c:v>
                </c:pt>
                <c:pt idx="26811">
                  <c:v>165</c:v>
                </c:pt>
                <c:pt idx="26812">
                  <c:v>165</c:v>
                </c:pt>
                <c:pt idx="26813">
                  <c:v>165</c:v>
                </c:pt>
                <c:pt idx="26814">
                  <c:v>137</c:v>
                </c:pt>
                <c:pt idx="26815">
                  <c:v>165</c:v>
                </c:pt>
                <c:pt idx="26816">
                  <c:v>165</c:v>
                </c:pt>
                <c:pt idx="26817">
                  <c:v>165</c:v>
                </c:pt>
                <c:pt idx="26818">
                  <c:v>137</c:v>
                </c:pt>
                <c:pt idx="26819">
                  <c:v>165</c:v>
                </c:pt>
                <c:pt idx="26820">
                  <c:v>165</c:v>
                </c:pt>
                <c:pt idx="26821">
                  <c:v>137</c:v>
                </c:pt>
                <c:pt idx="26822">
                  <c:v>165</c:v>
                </c:pt>
                <c:pt idx="26823">
                  <c:v>165</c:v>
                </c:pt>
                <c:pt idx="26824">
                  <c:v>165</c:v>
                </c:pt>
                <c:pt idx="26825">
                  <c:v>137</c:v>
                </c:pt>
                <c:pt idx="26826">
                  <c:v>165</c:v>
                </c:pt>
                <c:pt idx="26827">
                  <c:v>165</c:v>
                </c:pt>
                <c:pt idx="26828">
                  <c:v>165</c:v>
                </c:pt>
                <c:pt idx="26829">
                  <c:v>137</c:v>
                </c:pt>
                <c:pt idx="26830">
                  <c:v>137</c:v>
                </c:pt>
                <c:pt idx="26831">
                  <c:v>165</c:v>
                </c:pt>
                <c:pt idx="26832">
                  <c:v>165</c:v>
                </c:pt>
                <c:pt idx="26833">
                  <c:v>165</c:v>
                </c:pt>
                <c:pt idx="26834">
                  <c:v>165</c:v>
                </c:pt>
                <c:pt idx="26835">
                  <c:v>137</c:v>
                </c:pt>
                <c:pt idx="26836">
                  <c:v>137</c:v>
                </c:pt>
                <c:pt idx="26837">
                  <c:v>165</c:v>
                </c:pt>
                <c:pt idx="26838">
                  <c:v>165</c:v>
                </c:pt>
                <c:pt idx="26839">
                  <c:v>165</c:v>
                </c:pt>
                <c:pt idx="26840">
                  <c:v>137</c:v>
                </c:pt>
                <c:pt idx="26841">
                  <c:v>165</c:v>
                </c:pt>
                <c:pt idx="26842">
                  <c:v>165</c:v>
                </c:pt>
                <c:pt idx="26843">
                  <c:v>137</c:v>
                </c:pt>
                <c:pt idx="26844" formatCode="0">
                  <c:v>184.70218579234972</c:v>
                </c:pt>
                <c:pt idx="26845" formatCode="0">
                  <c:v>184.70218579234972</c:v>
                </c:pt>
                <c:pt idx="26846" formatCode="0">
                  <c:v>184.70218579234972</c:v>
                </c:pt>
                <c:pt idx="26847" formatCode="0">
                  <c:v>184.70218579234972</c:v>
                </c:pt>
                <c:pt idx="26848" formatCode="0">
                  <c:v>184.70218579234972</c:v>
                </c:pt>
                <c:pt idx="26849" formatCode="0">
                  <c:v>184.70218579234972</c:v>
                </c:pt>
                <c:pt idx="26850" formatCode="0">
                  <c:v>184.70218579234972</c:v>
                </c:pt>
                <c:pt idx="26851" formatCode="0">
                  <c:v>184.70218579234972</c:v>
                </c:pt>
                <c:pt idx="26852" formatCode="0">
                  <c:v>184.70218579234972</c:v>
                </c:pt>
                <c:pt idx="26853" formatCode="0">
                  <c:v>184.70218579234972</c:v>
                </c:pt>
                <c:pt idx="26854" formatCode="0">
                  <c:v>184.70218579234972</c:v>
                </c:pt>
                <c:pt idx="26855" formatCode="0">
                  <c:v>184.70218579234972</c:v>
                </c:pt>
                <c:pt idx="26856" formatCode="0">
                  <c:v>184.70218579234972</c:v>
                </c:pt>
                <c:pt idx="26857" formatCode="0">
                  <c:v>184.70218579234972</c:v>
                </c:pt>
                <c:pt idx="26858" formatCode="0">
                  <c:v>184.70218579234972</c:v>
                </c:pt>
                <c:pt idx="26859" formatCode="0">
                  <c:v>184.70218579234972</c:v>
                </c:pt>
                <c:pt idx="26860" formatCode="0">
                  <c:v>184.70218579234972</c:v>
                </c:pt>
                <c:pt idx="26861" formatCode="0">
                  <c:v>184.70218579234972</c:v>
                </c:pt>
                <c:pt idx="26862" formatCode="0">
                  <c:v>184.70218579234972</c:v>
                </c:pt>
                <c:pt idx="26863" formatCode="0">
                  <c:v>184.70218579234972</c:v>
                </c:pt>
                <c:pt idx="26864" formatCode="0">
                  <c:v>184.70218579234972</c:v>
                </c:pt>
                <c:pt idx="26865" formatCode="0">
                  <c:v>184.70218579234972</c:v>
                </c:pt>
                <c:pt idx="26866" formatCode="0">
                  <c:v>184.70218579234972</c:v>
                </c:pt>
                <c:pt idx="26867" formatCode="0">
                  <c:v>184.70218579234972</c:v>
                </c:pt>
                <c:pt idx="26868" formatCode="0">
                  <c:v>184.70218579234972</c:v>
                </c:pt>
                <c:pt idx="26869" formatCode="0">
                  <c:v>184.70218579234972</c:v>
                </c:pt>
                <c:pt idx="26870" formatCode="0">
                  <c:v>184.70218579234972</c:v>
                </c:pt>
                <c:pt idx="26871" formatCode="0">
                  <c:v>184.70218579234972</c:v>
                </c:pt>
                <c:pt idx="26872" formatCode="0">
                  <c:v>184.70218579234972</c:v>
                </c:pt>
                <c:pt idx="26873" formatCode="0">
                  <c:v>184.70218579234972</c:v>
                </c:pt>
                <c:pt idx="26874" formatCode="0">
                  <c:v>184.70218579234972</c:v>
                </c:pt>
                <c:pt idx="26875" formatCode="0">
                  <c:v>184.70218579234972</c:v>
                </c:pt>
                <c:pt idx="26876" formatCode="0">
                  <c:v>184.70218579234972</c:v>
                </c:pt>
                <c:pt idx="26877" formatCode="0">
                  <c:v>184.70218579234972</c:v>
                </c:pt>
                <c:pt idx="26878" formatCode="0">
                  <c:v>184.70218579234972</c:v>
                </c:pt>
                <c:pt idx="26879" formatCode="0">
                  <c:v>184.70218579234972</c:v>
                </c:pt>
                <c:pt idx="26880" formatCode="0">
                  <c:v>184.70218579234972</c:v>
                </c:pt>
                <c:pt idx="26881" formatCode="0">
                  <c:v>184.70218579234972</c:v>
                </c:pt>
                <c:pt idx="26882" formatCode="0">
                  <c:v>184.70218579234972</c:v>
                </c:pt>
                <c:pt idx="26883" formatCode="0">
                  <c:v>184.70218579234972</c:v>
                </c:pt>
                <c:pt idx="26884" formatCode="0">
                  <c:v>184.70218579234972</c:v>
                </c:pt>
                <c:pt idx="26885" formatCode="0">
                  <c:v>184.70218579234972</c:v>
                </c:pt>
                <c:pt idx="26886" formatCode="0">
                  <c:v>184.70218579234972</c:v>
                </c:pt>
                <c:pt idx="26887" formatCode="0">
                  <c:v>184.70218579234972</c:v>
                </c:pt>
                <c:pt idx="26888" formatCode="0">
                  <c:v>184.70218579234972</c:v>
                </c:pt>
                <c:pt idx="26889" formatCode="0">
                  <c:v>184.70218579234972</c:v>
                </c:pt>
                <c:pt idx="26890" formatCode="0">
                  <c:v>184.70218579234972</c:v>
                </c:pt>
                <c:pt idx="26891" formatCode="0">
                  <c:v>184.70218579234972</c:v>
                </c:pt>
                <c:pt idx="26892" formatCode="0">
                  <c:v>184.70218579234972</c:v>
                </c:pt>
                <c:pt idx="26893" formatCode="0">
                  <c:v>184.70218579234972</c:v>
                </c:pt>
                <c:pt idx="26894" formatCode="0">
                  <c:v>184.70218579234972</c:v>
                </c:pt>
                <c:pt idx="26895" formatCode="0">
                  <c:v>184.70218579234972</c:v>
                </c:pt>
                <c:pt idx="26896" formatCode="0">
                  <c:v>184.70218579234972</c:v>
                </c:pt>
                <c:pt idx="26897" formatCode="0">
                  <c:v>184.70218579234972</c:v>
                </c:pt>
                <c:pt idx="26898" formatCode="0">
                  <c:v>184.70218579234972</c:v>
                </c:pt>
                <c:pt idx="26899" formatCode="0">
                  <c:v>184.70218579234972</c:v>
                </c:pt>
                <c:pt idx="26900" formatCode="0">
                  <c:v>184.70218579234972</c:v>
                </c:pt>
                <c:pt idx="26901" formatCode="0">
                  <c:v>184.70218579234972</c:v>
                </c:pt>
                <c:pt idx="26902" formatCode="0">
                  <c:v>184.70218579234972</c:v>
                </c:pt>
                <c:pt idx="26903" formatCode="0">
                  <c:v>184.70218579234972</c:v>
                </c:pt>
                <c:pt idx="26904" formatCode="0">
                  <c:v>184.70218579234972</c:v>
                </c:pt>
                <c:pt idx="26905" formatCode="0">
                  <c:v>184.70218579234972</c:v>
                </c:pt>
                <c:pt idx="26906" formatCode="0">
                  <c:v>184.70218579234972</c:v>
                </c:pt>
                <c:pt idx="26907" formatCode="0">
                  <c:v>184.70218579234972</c:v>
                </c:pt>
                <c:pt idx="26908" formatCode="0">
                  <c:v>184.70218579234972</c:v>
                </c:pt>
                <c:pt idx="26909" formatCode="0">
                  <c:v>184.70218579234972</c:v>
                </c:pt>
                <c:pt idx="26910" formatCode="0">
                  <c:v>184.70218579234972</c:v>
                </c:pt>
                <c:pt idx="26911" formatCode="0">
                  <c:v>184.70218579234972</c:v>
                </c:pt>
                <c:pt idx="26912" formatCode="0">
                  <c:v>184.70218579234972</c:v>
                </c:pt>
                <c:pt idx="26913" formatCode="0">
                  <c:v>184.70218579234972</c:v>
                </c:pt>
                <c:pt idx="26914" formatCode="0">
                  <c:v>184.70218579234972</c:v>
                </c:pt>
                <c:pt idx="26915" formatCode="0">
                  <c:v>184.70218579234972</c:v>
                </c:pt>
                <c:pt idx="26916" formatCode="0">
                  <c:v>184.70218579234972</c:v>
                </c:pt>
                <c:pt idx="26917" formatCode="0">
                  <c:v>184.70218579234972</c:v>
                </c:pt>
                <c:pt idx="26918" formatCode="0">
                  <c:v>184.70218579234972</c:v>
                </c:pt>
                <c:pt idx="26919" formatCode="0">
                  <c:v>184.70218579234972</c:v>
                </c:pt>
                <c:pt idx="26920" formatCode="0">
                  <c:v>184.70218579234972</c:v>
                </c:pt>
                <c:pt idx="26921" formatCode="0">
                  <c:v>184.70218579234972</c:v>
                </c:pt>
                <c:pt idx="26922" formatCode="0">
                  <c:v>184.70218579234972</c:v>
                </c:pt>
                <c:pt idx="26923" formatCode="0">
                  <c:v>184.70218579234972</c:v>
                </c:pt>
                <c:pt idx="26924" formatCode="0">
                  <c:v>184.70218579234972</c:v>
                </c:pt>
                <c:pt idx="26925" formatCode="0">
                  <c:v>184.70218579234972</c:v>
                </c:pt>
                <c:pt idx="26926" formatCode="0">
                  <c:v>184.70218579234972</c:v>
                </c:pt>
                <c:pt idx="26927" formatCode="0">
                  <c:v>184.70218579234972</c:v>
                </c:pt>
                <c:pt idx="26928" formatCode="0">
                  <c:v>184.70218579234972</c:v>
                </c:pt>
                <c:pt idx="26929" formatCode="0">
                  <c:v>184.70218579234972</c:v>
                </c:pt>
                <c:pt idx="26930" formatCode="0">
                  <c:v>184.70218579234972</c:v>
                </c:pt>
                <c:pt idx="26931" formatCode="0">
                  <c:v>184.70218579234972</c:v>
                </c:pt>
                <c:pt idx="26932" formatCode="0">
                  <c:v>184.70218579234972</c:v>
                </c:pt>
                <c:pt idx="26933" formatCode="0">
                  <c:v>184.70218579234972</c:v>
                </c:pt>
                <c:pt idx="26934" formatCode="0">
                  <c:v>184.70218579234972</c:v>
                </c:pt>
                <c:pt idx="26935" formatCode="0">
                  <c:v>184.70218579234972</c:v>
                </c:pt>
                <c:pt idx="26936" formatCode="0">
                  <c:v>184.70218579234972</c:v>
                </c:pt>
                <c:pt idx="26937" formatCode="0">
                  <c:v>184.70218579234972</c:v>
                </c:pt>
                <c:pt idx="26938" formatCode="0">
                  <c:v>184.70218579234972</c:v>
                </c:pt>
                <c:pt idx="26939" formatCode="0">
                  <c:v>184.70218579234972</c:v>
                </c:pt>
                <c:pt idx="26940" formatCode="0">
                  <c:v>184.70218579234972</c:v>
                </c:pt>
                <c:pt idx="26941" formatCode="0">
                  <c:v>184.70218579234972</c:v>
                </c:pt>
                <c:pt idx="26942" formatCode="0">
                  <c:v>184.70218579234972</c:v>
                </c:pt>
                <c:pt idx="26943" formatCode="0">
                  <c:v>184.70218579234972</c:v>
                </c:pt>
                <c:pt idx="26944" formatCode="0">
                  <c:v>184.70218579234972</c:v>
                </c:pt>
                <c:pt idx="26945" formatCode="0">
                  <c:v>184.70218579234972</c:v>
                </c:pt>
                <c:pt idx="26946" formatCode="0">
                  <c:v>184.70218579234972</c:v>
                </c:pt>
                <c:pt idx="26947" formatCode="0">
                  <c:v>184.70218579234972</c:v>
                </c:pt>
                <c:pt idx="26948" formatCode="0">
                  <c:v>184.70218579234972</c:v>
                </c:pt>
                <c:pt idx="26949" formatCode="0">
                  <c:v>184.70218579234972</c:v>
                </c:pt>
                <c:pt idx="26950" formatCode="0">
                  <c:v>184.70218579234972</c:v>
                </c:pt>
                <c:pt idx="26951" formatCode="0">
                  <c:v>184.70218579234972</c:v>
                </c:pt>
                <c:pt idx="26952" formatCode="0">
                  <c:v>184.70218579234972</c:v>
                </c:pt>
                <c:pt idx="26953" formatCode="0">
                  <c:v>184.70218579234972</c:v>
                </c:pt>
                <c:pt idx="26954" formatCode="0">
                  <c:v>184.70218579234972</c:v>
                </c:pt>
                <c:pt idx="26955" formatCode="0">
                  <c:v>184.70218579234972</c:v>
                </c:pt>
                <c:pt idx="26956" formatCode="0">
                  <c:v>184.70218579234972</c:v>
                </c:pt>
                <c:pt idx="26957" formatCode="0">
                  <c:v>184.70218579234972</c:v>
                </c:pt>
                <c:pt idx="26958" formatCode="0">
                  <c:v>184.70218579234972</c:v>
                </c:pt>
                <c:pt idx="26959" formatCode="0">
                  <c:v>184.70218579234972</c:v>
                </c:pt>
                <c:pt idx="26960" formatCode="0">
                  <c:v>184.70218579234972</c:v>
                </c:pt>
                <c:pt idx="26961" formatCode="0">
                  <c:v>184.70218579234972</c:v>
                </c:pt>
                <c:pt idx="26962" formatCode="0">
                  <c:v>184.70218579234972</c:v>
                </c:pt>
                <c:pt idx="26963" formatCode="0">
                  <c:v>184.70218579234972</c:v>
                </c:pt>
                <c:pt idx="26964" formatCode="0">
                  <c:v>184.70218579234972</c:v>
                </c:pt>
                <c:pt idx="26965" formatCode="0">
                  <c:v>184.70218579234972</c:v>
                </c:pt>
                <c:pt idx="26966" formatCode="0">
                  <c:v>184.70218579234972</c:v>
                </c:pt>
                <c:pt idx="26967" formatCode="0">
                  <c:v>184.70218579234972</c:v>
                </c:pt>
                <c:pt idx="26968" formatCode="0">
                  <c:v>184.70218579234972</c:v>
                </c:pt>
                <c:pt idx="26969" formatCode="0">
                  <c:v>184.70218579234972</c:v>
                </c:pt>
                <c:pt idx="26970" formatCode="0">
                  <c:v>184.70218579234972</c:v>
                </c:pt>
                <c:pt idx="26971" formatCode="0">
                  <c:v>184.70218579234972</c:v>
                </c:pt>
                <c:pt idx="26972" formatCode="0">
                  <c:v>184.70218579234972</c:v>
                </c:pt>
                <c:pt idx="26973" formatCode="0">
                  <c:v>184.70218579234972</c:v>
                </c:pt>
                <c:pt idx="26974" formatCode="0">
                  <c:v>184.70218579234972</c:v>
                </c:pt>
                <c:pt idx="26975" formatCode="0">
                  <c:v>184.70218579234972</c:v>
                </c:pt>
                <c:pt idx="26976" formatCode="0">
                  <c:v>184.70218579234972</c:v>
                </c:pt>
                <c:pt idx="26977" formatCode="0">
                  <c:v>184.70218579234972</c:v>
                </c:pt>
                <c:pt idx="26978" formatCode="0">
                  <c:v>184.70218579234972</c:v>
                </c:pt>
                <c:pt idx="26979" formatCode="0">
                  <c:v>184.70218579234972</c:v>
                </c:pt>
                <c:pt idx="26980" formatCode="0">
                  <c:v>184.70218579234972</c:v>
                </c:pt>
                <c:pt idx="26981" formatCode="0">
                  <c:v>184.70218579234972</c:v>
                </c:pt>
                <c:pt idx="26982" formatCode="0">
                  <c:v>184.70218579234972</c:v>
                </c:pt>
                <c:pt idx="26983" formatCode="0">
                  <c:v>184.70218579234972</c:v>
                </c:pt>
                <c:pt idx="26984" formatCode="0">
                  <c:v>184.70218579234972</c:v>
                </c:pt>
                <c:pt idx="26985" formatCode="0">
                  <c:v>184.70218579234972</c:v>
                </c:pt>
                <c:pt idx="26986" formatCode="0">
                  <c:v>184.70218579234972</c:v>
                </c:pt>
                <c:pt idx="26987" formatCode="0">
                  <c:v>184.70218579234972</c:v>
                </c:pt>
                <c:pt idx="26988" formatCode="0">
                  <c:v>184.70218579234972</c:v>
                </c:pt>
                <c:pt idx="26989" formatCode="0">
                  <c:v>184.70218579234972</c:v>
                </c:pt>
                <c:pt idx="26990" formatCode="0">
                  <c:v>184.70218579234972</c:v>
                </c:pt>
                <c:pt idx="26991" formatCode="0">
                  <c:v>184.70218579234972</c:v>
                </c:pt>
                <c:pt idx="26992" formatCode="0">
                  <c:v>184.70218579234972</c:v>
                </c:pt>
                <c:pt idx="26993" formatCode="0">
                  <c:v>184.70218579234972</c:v>
                </c:pt>
                <c:pt idx="26994" formatCode="0">
                  <c:v>184.70218579234972</c:v>
                </c:pt>
                <c:pt idx="26995" formatCode="0">
                  <c:v>184.70218579234972</c:v>
                </c:pt>
                <c:pt idx="26996" formatCode="0">
                  <c:v>184.70218579234972</c:v>
                </c:pt>
                <c:pt idx="26997" formatCode="0">
                  <c:v>184.70218579234972</c:v>
                </c:pt>
                <c:pt idx="26998" formatCode="0">
                  <c:v>184.70218579234972</c:v>
                </c:pt>
                <c:pt idx="26999" formatCode="0">
                  <c:v>184.70218579234972</c:v>
                </c:pt>
                <c:pt idx="27000" formatCode="0">
                  <c:v>184.70218579234972</c:v>
                </c:pt>
                <c:pt idx="27001" formatCode="0">
                  <c:v>184.70218579234972</c:v>
                </c:pt>
                <c:pt idx="27002" formatCode="0">
                  <c:v>184.70218579234972</c:v>
                </c:pt>
                <c:pt idx="27003" formatCode="0">
                  <c:v>184.70218579234972</c:v>
                </c:pt>
                <c:pt idx="27004" formatCode="0">
                  <c:v>184.70218579234972</c:v>
                </c:pt>
                <c:pt idx="27005" formatCode="0">
                  <c:v>184.70218579234972</c:v>
                </c:pt>
                <c:pt idx="27006" formatCode="0">
                  <c:v>184.70218579234972</c:v>
                </c:pt>
                <c:pt idx="27007" formatCode="0">
                  <c:v>184.70218579234972</c:v>
                </c:pt>
                <c:pt idx="27008" formatCode="0">
                  <c:v>184.70218579234972</c:v>
                </c:pt>
                <c:pt idx="27009" formatCode="0">
                  <c:v>184.70218579234972</c:v>
                </c:pt>
                <c:pt idx="27010" formatCode="0">
                  <c:v>184.70218579234972</c:v>
                </c:pt>
                <c:pt idx="27011" formatCode="0">
                  <c:v>184.70218579234972</c:v>
                </c:pt>
                <c:pt idx="27012" formatCode="0">
                  <c:v>184.70218579234972</c:v>
                </c:pt>
                <c:pt idx="27013" formatCode="0">
                  <c:v>184.70218579234972</c:v>
                </c:pt>
                <c:pt idx="27014" formatCode="0">
                  <c:v>184.70218579234972</c:v>
                </c:pt>
                <c:pt idx="27015" formatCode="0">
                  <c:v>184.70218579234972</c:v>
                </c:pt>
                <c:pt idx="27016" formatCode="0">
                  <c:v>184.70218579234972</c:v>
                </c:pt>
                <c:pt idx="27017" formatCode="0">
                  <c:v>184.70218579234972</c:v>
                </c:pt>
                <c:pt idx="27018" formatCode="0">
                  <c:v>184.70218579234972</c:v>
                </c:pt>
                <c:pt idx="27019" formatCode="0">
                  <c:v>184.70218579234972</c:v>
                </c:pt>
                <c:pt idx="27020" formatCode="0">
                  <c:v>184.70218579234972</c:v>
                </c:pt>
                <c:pt idx="27021" formatCode="0">
                  <c:v>184.70218579234972</c:v>
                </c:pt>
                <c:pt idx="27022" formatCode="0">
                  <c:v>184.70218579234972</c:v>
                </c:pt>
                <c:pt idx="27023" formatCode="0">
                  <c:v>184.70218579234972</c:v>
                </c:pt>
                <c:pt idx="27024" formatCode="0">
                  <c:v>184.70218579234972</c:v>
                </c:pt>
                <c:pt idx="27025" formatCode="0">
                  <c:v>184.70218579234972</c:v>
                </c:pt>
                <c:pt idx="27026" formatCode="0">
                  <c:v>184.70218579234972</c:v>
                </c:pt>
                <c:pt idx="27027" formatCode="0">
                  <c:v>184.70218579234972</c:v>
                </c:pt>
                <c:pt idx="27028" formatCode="0">
                  <c:v>184.70218579234972</c:v>
                </c:pt>
                <c:pt idx="27029" formatCode="0">
                  <c:v>184.70218579234972</c:v>
                </c:pt>
                <c:pt idx="27030" formatCode="0">
                  <c:v>184.70218579234972</c:v>
                </c:pt>
                <c:pt idx="27031" formatCode="0">
                  <c:v>184.70218579234972</c:v>
                </c:pt>
                <c:pt idx="27032" formatCode="0">
                  <c:v>184.70218579234972</c:v>
                </c:pt>
                <c:pt idx="27033" formatCode="0">
                  <c:v>184.70218579234972</c:v>
                </c:pt>
                <c:pt idx="27034" formatCode="0">
                  <c:v>184.70218579234972</c:v>
                </c:pt>
                <c:pt idx="27035" formatCode="0">
                  <c:v>184.70218579234972</c:v>
                </c:pt>
                <c:pt idx="27036" formatCode="0">
                  <c:v>184.70218579234972</c:v>
                </c:pt>
                <c:pt idx="27037" formatCode="0">
                  <c:v>184.70218579234972</c:v>
                </c:pt>
                <c:pt idx="27038" formatCode="0">
                  <c:v>184.70218579234972</c:v>
                </c:pt>
                <c:pt idx="27039" formatCode="0">
                  <c:v>184.70218579234972</c:v>
                </c:pt>
                <c:pt idx="27040" formatCode="0">
                  <c:v>184.70218579234972</c:v>
                </c:pt>
                <c:pt idx="27041" formatCode="0">
                  <c:v>184.70218579234972</c:v>
                </c:pt>
                <c:pt idx="27042" formatCode="0">
                  <c:v>184.70218579234972</c:v>
                </c:pt>
                <c:pt idx="27043" formatCode="0">
                  <c:v>184.70218579234972</c:v>
                </c:pt>
                <c:pt idx="27044" formatCode="0">
                  <c:v>184.70218579234972</c:v>
                </c:pt>
                <c:pt idx="27045" formatCode="0">
                  <c:v>184.70218579234972</c:v>
                </c:pt>
                <c:pt idx="27046" formatCode="0">
                  <c:v>184.70218579234972</c:v>
                </c:pt>
                <c:pt idx="27047">
                  <c:v>148</c:v>
                </c:pt>
                <c:pt idx="27048">
                  <c:v>148</c:v>
                </c:pt>
                <c:pt idx="27049">
                  <c:v>148</c:v>
                </c:pt>
                <c:pt idx="27050">
                  <c:v>148</c:v>
                </c:pt>
                <c:pt idx="27051">
                  <c:v>148</c:v>
                </c:pt>
                <c:pt idx="27052">
                  <c:v>148</c:v>
                </c:pt>
                <c:pt idx="27053">
                  <c:v>148</c:v>
                </c:pt>
                <c:pt idx="27054">
                  <c:v>148</c:v>
                </c:pt>
                <c:pt idx="27055">
                  <c:v>148</c:v>
                </c:pt>
                <c:pt idx="27056">
                  <c:v>148</c:v>
                </c:pt>
                <c:pt idx="27057">
                  <c:v>148</c:v>
                </c:pt>
                <c:pt idx="27058">
                  <c:v>148</c:v>
                </c:pt>
                <c:pt idx="27059">
                  <c:v>148</c:v>
                </c:pt>
                <c:pt idx="27060">
                  <c:v>148</c:v>
                </c:pt>
                <c:pt idx="27061">
                  <c:v>148</c:v>
                </c:pt>
                <c:pt idx="27062">
                  <c:v>148</c:v>
                </c:pt>
                <c:pt idx="27063">
                  <c:v>148</c:v>
                </c:pt>
                <c:pt idx="27064">
                  <c:v>148</c:v>
                </c:pt>
                <c:pt idx="27065">
                  <c:v>148</c:v>
                </c:pt>
                <c:pt idx="27066">
                  <c:v>148</c:v>
                </c:pt>
                <c:pt idx="27067">
                  <c:v>148</c:v>
                </c:pt>
                <c:pt idx="27068">
                  <c:v>148</c:v>
                </c:pt>
                <c:pt idx="27069">
                  <c:v>148</c:v>
                </c:pt>
                <c:pt idx="27070">
                  <c:v>148</c:v>
                </c:pt>
                <c:pt idx="27071">
                  <c:v>148</c:v>
                </c:pt>
                <c:pt idx="27072">
                  <c:v>148</c:v>
                </c:pt>
                <c:pt idx="27073">
                  <c:v>148</c:v>
                </c:pt>
                <c:pt idx="27074">
                  <c:v>148</c:v>
                </c:pt>
                <c:pt idx="27075">
                  <c:v>148</c:v>
                </c:pt>
                <c:pt idx="27076">
                  <c:v>148</c:v>
                </c:pt>
                <c:pt idx="27077">
                  <c:v>148</c:v>
                </c:pt>
                <c:pt idx="27078">
                  <c:v>148</c:v>
                </c:pt>
                <c:pt idx="27079">
                  <c:v>148</c:v>
                </c:pt>
                <c:pt idx="27080">
                  <c:v>148</c:v>
                </c:pt>
                <c:pt idx="27081">
                  <c:v>148</c:v>
                </c:pt>
                <c:pt idx="27082">
                  <c:v>148</c:v>
                </c:pt>
                <c:pt idx="27083">
                  <c:v>148</c:v>
                </c:pt>
                <c:pt idx="27084">
                  <c:v>148</c:v>
                </c:pt>
                <c:pt idx="27085">
                  <c:v>148</c:v>
                </c:pt>
                <c:pt idx="27086">
                  <c:v>148</c:v>
                </c:pt>
                <c:pt idx="27087">
                  <c:v>148</c:v>
                </c:pt>
                <c:pt idx="27088">
                  <c:v>148</c:v>
                </c:pt>
                <c:pt idx="27089">
                  <c:v>148</c:v>
                </c:pt>
                <c:pt idx="27090">
                  <c:v>148</c:v>
                </c:pt>
                <c:pt idx="27091">
                  <c:v>148</c:v>
                </c:pt>
                <c:pt idx="27092">
                  <c:v>148</c:v>
                </c:pt>
                <c:pt idx="27093">
                  <c:v>148</c:v>
                </c:pt>
                <c:pt idx="27094">
                  <c:v>148</c:v>
                </c:pt>
                <c:pt idx="27095">
                  <c:v>148</c:v>
                </c:pt>
                <c:pt idx="27096">
                  <c:v>148</c:v>
                </c:pt>
                <c:pt idx="27097">
                  <c:v>148</c:v>
                </c:pt>
                <c:pt idx="27098">
                  <c:v>148</c:v>
                </c:pt>
                <c:pt idx="27099">
                  <c:v>148</c:v>
                </c:pt>
                <c:pt idx="27100">
                  <c:v>148</c:v>
                </c:pt>
                <c:pt idx="27101">
                  <c:v>148</c:v>
                </c:pt>
                <c:pt idx="27102">
                  <c:v>148</c:v>
                </c:pt>
                <c:pt idx="27103">
                  <c:v>148</c:v>
                </c:pt>
                <c:pt idx="27104">
                  <c:v>148</c:v>
                </c:pt>
                <c:pt idx="27105">
                  <c:v>148</c:v>
                </c:pt>
                <c:pt idx="27106">
                  <c:v>148</c:v>
                </c:pt>
                <c:pt idx="27107">
                  <c:v>148</c:v>
                </c:pt>
                <c:pt idx="27108">
                  <c:v>148</c:v>
                </c:pt>
                <c:pt idx="27109">
                  <c:v>148</c:v>
                </c:pt>
                <c:pt idx="27110">
                  <c:v>148</c:v>
                </c:pt>
                <c:pt idx="27111">
                  <c:v>148</c:v>
                </c:pt>
                <c:pt idx="27112">
                  <c:v>148</c:v>
                </c:pt>
                <c:pt idx="27113">
                  <c:v>148</c:v>
                </c:pt>
                <c:pt idx="27114">
                  <c:v>148</c:v>
                </c:pt>
                <c:pt idx="27115">
                  <c:v>148</c:v>
                </c:pt>
                <c:pt idx="27116">
                  <c:v>148</c:v>
                </c:pt>
                <c:pt idx="27117">
                  <c:v>148</c:v>
                </c:pt>
                <c:pt idx="27118">
                  <c:v>148</c:v>
                </c:pt>
                <c:pt idx="27119">
                  <c:v>148</c:v>
                </c:pt>
                <c:pt idx="27120">
                  <c:v>148</c:v>
                </c:pt>
                <c:pt idx="27121">
                  <c:v>170</c:v>
                </c:pt>
                <c:pt idx="27122">
                  <c:v>170</c:v>
                </c:pt>
                <c:pt idx="27123">
                  <c:v>170</c:v>
                </c:pt>
                <c:pt idx="27124">
                  <c:v>170</c:v>
                </c:pt>
                <c:pt idx="27125">
                  <c:v>170</c:v>
                </c:pt>
                <c:pt idx="27126">
                  <c:v>170</c:v>
                </c:pt>
                <c:pt idx="27127">
                  <c:v>170</c:v>
                </c:pt>
                <c:pt idx="27128">
                  <c:v>170</c:v>
                </c:pt>
                <c:pt idx="27129">
                  <c:v>170</c:v>
                </c:pt>
                <c:pt idx="27130">
                  <c:v>170</c:v>
                </c:pt>
                <c:pt idx="27131">
                  <c:v>170</c:v>
                </c:pt>
                <c:pt idx="27132">
                  <c:v>170</c:v>
                </c:pt>
                <c:pt idx="27133">
                  <c:v>170</c:v>
                </c:pt>
                <c:pt idx="27134">
                  <c:v>170</c:v>
                </c:pt>
                <c:pt idx="27135">
                  <c:v>170</c:v>
                </c:pt>
                <c:pt idx="27136">
                  <c:v>170</c:v>
                </c:pt>
                <c:pt idx="27137">
                  <c:v>170</c:v>
                </c:pt>
                <c:pt idx="27138">
                  <c:v>170</c:v>
                </c:pt>
                <c:pt idx="27139">
                  <c:v>170</c:v>
                </c:pt>
                <c:pt idx="27140">
                  <c:v>170</c:v>
                </c:pt>
                <c:pt idx="27141">
                  <c:v>224</c:v>
                </c:pt>
                <c:pt idx="27142">
                  <c:v>170</c:v>
                </c:pt>
                <c:pt idx="27143">
                  <c:v>170</c:v>
                </c:pt>
                <c:pt idx="27144">
                  <c:v>170</c:v>
                </c:pt>
                <c:pt idx="27145">
                  <c:v>170</c:v>
                </c:pt>
                <c:pt idx="27146">
                  <c:v>170</c:v>
                </c:pt>
                <c:pt idx="27147">
                  <c:v>170</c:v>
                </c:pt>
                <c:pt idx="27148">
                  <c:v>170</c:v>
                </c:pt>
                <c:pt idx="27149">
                  <c:v>170</c:v>
                </c:pt>
                <c:pt idx="27150">
                  <c:v>170</c:v>
                </c:pt>
                <c:pt idx="27151">
                  <c:v>224</c:v>
                </c:pt>
                <c:pt idx="27152">
                  <c:v>170</c:v>
                </c:pt>
                <c:pt idx="27153">
                  <c:v>170</c:v>
                </c:pt>
                <c:pt idx="27154">
                  <c:v>170</c:v>
                </c:pt>
                <c:pt idx="27155">
                  <c:v>170</c:v>
                </c:pt>
                <c:pt idx="27156">
                  <c:v>170</c:v>
                </c:pt>
                <c:pt idx="27157">
                  <c:v>170</c:v>
                </c:pt>
                <c:pt idx="27158">
                  <c:v>170</c:v>
                </c:pt>
                <c:pt idx="27159">
                  <c:v>224</c:v>
                </c:pt>
                <c:pt idx="27160">
                  <c:v>170</c:v>
                </c:pt>
                <c:pt idx="27161">
                  <c:v>170</c:v>
                </c:pt>
                <c:pt idx="27162">
                  <c:v>170</c:v>
                </c:pt>
                <c:pt idx="27163">
                  <c:v>170</c:v>
                </c:pt>
                <c:pt idx="27164">
                  <c:v>170</c:v>
                </c:pt>
                <c:pt idx="27165">
                  <c:v>170</c:v>
                </c:pt>
                <c:pt idx="27166">
                  <c:v>170</c:v>
                </c:pt>
                <c:pt idx="27167">
                  <c:v>224</c:v>
                </c:pt>
                <c:pt idx="27168">
                  <c:v>170</c:v>
                </c:pt>
                <c:pt idx="27169">
                  <c:v>170</c:v>
                </c:pt>
                <c:pt idx="27170">
                  <c:v>170</c:v>
                </c:pt>
                <c:pt idx="27171">
                  <c:v>170</c:v>
                </c:pt>
                <c:pt idx="27172">
                  <c:v>170</c:v>
                </c:pt>
                <c:pt idx="27173">
                  <c:v>170</c:v>
                </c:pt>
                <c:pt idx="27174">
                  <c:v>224</c:v>
                </c:pt>
                <c:pt idx="27175">
                  <c:v>224</c:v>
                </c:pt>
                <c:pt idx="27176">
                  <c:v>224</c:v>
                </c:pt>
                <c:pt idx="27177">
                  <c:v>305</c:v>
                </c:pt>
                <c:pt idx="27178">
                  <c:v>305</c:v>
                </c:pt>
                <c:pt idx="27179">
                  <c:v>305</c:v>
                </c:pt>
                <c:pt idx="27180">
                  <c:v>305</c:v>
                </c:pt>
                <c:pt idx="27181">
                  <c:v>305</c:v>
                </c:pt>
                <c:pt idx="27182">
                  <c:v>170</c:v>
                </c:pt>
                <c:pt idx="27183">
                  <c:v>170</c:v>
                </c:pt>
                <c:pt idx="27184">
                  <c:v>170</c:v>
                </c:pt>
                <c:pt idx="27185">
                  <c:v>170</c:v>
                </c:pt>
                <c:pt idx="27186">
                  <c:v>224</c:v>
                </c:pt>
                <c:pt idx="27187">
                  <c:v>170</c:v>
                </c:pt>
                <c:pt idx="27188">
                  <c:v>170</c:v>
                </c:pt>
                <c:pt idx="27189">
                  <c:v>170</c:v>
                </c:pt>
                <c:pt idx="27190">
                  <c:v>170</c:v>
                </c:pt>
                <c:pt idx="27191">
                  <c:v>224</c:v>
                </c:pt>
                <c:pt idx="27192">
                  <c:v>224</c:v>
                </c:pt>
                <c:pt idx="27193">
                  <c:v>224</c:v>
                </c:pt>
                <c:pt idx="27194">
                  <c:v>170</c:v>
                </c:pt>
                <c:pt idx="27195">
                  <c:v>170</c:v>
                </c:pt>
                <c:pt idx="27196">
                  <c:v>170</c:v>
                </c:pt>
                <c:pt idx="27197">
                  <c:v>224</c:v>
                </c:pt>
                <c:pt idx="27198">
                  <c:v>170</c:v>
                </c:pt>
                <c:pt idx="27199">
                  <c:v>170</c:v>
                </c:pt>
                <c:pt idx="27200">
                  <c:v>173</c:v>
                </c:pt>
                <c:pt idx="27201">
                  <c:v>293</c:v>
                </c:pt>
                <c:pt idx="27202">
                  <c:v>293</c:v>
                </c:pt>
                <c:pt idx="27203">
                  <c:v>293</c:v>
                </c:pt>
                <c:pt idx="27204">
                  <c:v>224</c:v>
                </c:pt>
                <c:pt idx="27205">
                  <c:v>224</c:v>
                </c:pt>
                <c:pt idx="27206">
                  <c:v>224</c:v>
                </c:pt>
                <c:pt idx="27207">
                  <c:v>224</c:v>
                </c:pt>
                <c:pt idx="27208">
                  <c:v>224</c:v>
                </c:pt>
                <c:pt idx="27209">
                  <c:v>224</c:v>
                </c:pt>
                <c:pt idx="27210">
                  <c:v>173</c:v>
                </c:pt>
                <c:pt idx="27211">
                  <c:v>173</c:v>
                </c:pt>
                <c:pt idx="27212">
                  <c:v>173</c:v>
                </c:pt>
                <c:pt idx="27213">
                  <c:v>173</c:v>
                </c:pt>
                <c:pt idx="27214">
                  <c:v>173</c:v>
                </c:pt>
                <c:pt idx="27215">
                  <c:v>173</c:v>
                </c:pt>
                <c:pt idx="27216">
                  <c:v>173</c:v>
                </c:pt>
                <c:pt idx="27217">
                  <c:v>230</c:v>
                </c:pt>
                <c:pt idx="27218">
                  <c:v>300</c:v>
                </c:pt>
                <c:pt idx="27219">
                  <c:v>300</c:v>
                </c:pt>
                <c:pt idx="27220">
                  <c:v>230</c:v>
                </c:pt>
                <c:pt idx="27221">
                  <c:v>230</c:v>
                </c:pt>
                <c:pt idx="27222">
                  <c:v>173</c:v>
                </c:pt>
                <c:pt idx="27223">
                  <c:v>173</c:v>
                </c:pt>
                <c:pt idx="27224">
                  <c:v>173</c:v>
                </c:pt>
                <c:pt idx="27225">
                  <c:v>230</c:v>
                </c:pt>
                <c:pt idx="27226">
                  <c:v>230</c:v>
                </c:pt>
                <c:pt idx="27227">
                  <c:v>173</c:v>
                </c:pt>
                <c:pt idx="27228">
                  <c:v>173</c:v>
                </c:pt>
                <c:pt idx="27229">
                  <c:v>173</c:v>
                </c:pt>
                <c:pt idx="27230">
                  <c:v>230</c:v>
                </c:pt>
                <c:pt idx="27231">
                  <c:v>227</c:v>
                </c:pt>
                <c:pt idx="27232">
                  <c:v>300</c:v>
                </c:pt>
                <c:pt idx="27233">
                  <c:v>300</c:v>
                </c:pt>
                <c:pt idx="27234">
                  <c:v>165</c:v>
                </c:pt>
                <c:pt idx="27235">
                  <c:v>165</c:v>
                </c:pt>
                <c:pt idx="27236">
                  <c:v>165</c:v>
                </c:pt>
                <c:pt idx="27237">
                  <c:v>165</c:v>
                </c:pt>
                <c:pt idx="27238">
                  <c:v>165</c:v>
                </c:pt>
                <c:pt idx="27239">
                  <c:v>165</c:v>
                </c:pt>
                <c:pt idx="27240">
                  <c:v>165</c:v>
                </c:pt>
                <c:pt idx="27241">
                  <c:v>165</c:v>
                </c:pt>
                <c:pt idx="27242">
                  <c:v>165</c:v>
                </c:pt>
                <c:pt idx="27243">
                  <c:v>165</c:v>
                </c:pt>
                <c:pt idx="27244">
                  <c:v>227</c:v>
                </c:pt>
                <c:pt idx="27245">
                  <c:v>227</c:v>
                </c:pt>
                <c:pt idx="27246">
                  <c:v>227</c:v>
                </c:pt>
                <c:pt idx="27247">
                  <c:v>227</c:v>
                </c:pt>
                <c:pt idx="27248">
                  <c:v>227</c:v>
                </c:pt>
                <c:pt idx="27249">
                  <c:v>227</c:v>
                </c:pt>
                <c:pt idx="27250">
                  <c:v>300</c:v>
                </c:pt>
                <c:pt idx="27251">
                  <c:v>300</c:v>
                </c:pt>
                <c:pt idx="27252">
                  <c:v>165</c:v>
                </c:pt>
                <c:pt idx="27253">
                  <c:v>165</c:v>
                </c:pt>
                <c:pt idx="27254">
                  <c:v>165</c:v>
                </c:pt>
                <c:pt idx="27255">
                  <c:v>165</c:v>
                </c:pt>
                <c:pt idx="27256">
                  <c:v>165</c:v>
                </c:pt>
                <c:pt idx="27257">
                  <c:v>165</c:v>
                </c:pt>
                <c:pt idx="27258">
                  <c:v>227</c:v>
                </c:pt>
                <c:pt idx="27259">
                  <c:v>227</c:v>
                </c:pt>
                <c:pt idx="27260">
                  <c:v>227</c:v>
                </c:pt>
                <c:pt idx="27261">
                  <c:v>227</c:v>
                </c:pt>
                <c:pt idx="27262">
                  <c:v>227</c:v>
                </c:pt>
                <c:pt idx="27263">
                  <c:v>165</c:v>
                </c:pt>
                <c:pt idx="27264">
                  <c:v>227</c:v>
                </c:pt>
                <c:pt idx="27265">
                  <c:v>165</c:v>
                </c:pt>
                <c:pt idx="27266">
                  <c:v>227</c:v>
                </c:pt>
                <c:pt idx="27267">
                  <c:v>165</c:v>
                </c:pt>
                <c:pt idx="27268">
                  <c:v>165</c:v>
                </c:pt>
                <c:pt idx="27269">
                  <c:v>165</c:v>
                </c:pt>
                <c:pt idx="27270">
                  <c:v>227</c:v>
                </c:pt>
                <c:pt idx="27271">
                  <c:v>227</c:v>
                </c:pt>
                <c:pt idx="27272">
                  <c:v>227</c:v>
                </c:pt>
                <c:pt idx="27273">
                  <c:v>227</c:v>
                </c:pt>
                <c:pt idx="27274">
                  <c:v>165</c:v>
                </c:pt>
                <c:pt idx="27275">
                  <c:v>165</c:v>
                </c:pt>
                <c:pt idx="27276">
                  <c:v>227</c:v>
                </c:pt>
                <c:pt idx="27277">
                  <c:v>165</c:v>
                </c:pt>
                <c:pt idx="27278">
                  <c:v>165</c:v>
                </c:pt>
                <c:pt idx="27279">
                  <c:v>227</c:v>
                </c:pt>
                <c:pt idx="27280">
                  <c:v>165</c:v>
                </c:pt>
                <c:pt idx="27281">
                  <c:v>165</c:v>
                </c:pt>
                <c:pt idx="27282">
                  <c:v>165</c:v>
                </c:pt>
                <c:pt idx="27283">
                  <c:v>227</c:v>
                </c:pt>
                <c:pt idx="27284">
                  <c:v>227</c:v>
                </c:pt>
                <c:pt idx="27285">
                  <c:v>142</c:v>
                </c:pt>
                <c:pt idx="27286">
                  <c:v>142</c:v>
                </c:pt>
                <c:pt idx="27287">
                  <c:v>142</c:v>
                </c:pt>
                <c:pt idx="27288">
                  <c:v>142</c:v>
                </c:pt>
                <c:pt idx="27289">
                  <c:v>142</c:v>
                </c:pt>
                <c:pt idx="27290">
                  <c:v>165</c:v>
                </c:pt>
                <c:pt idx="27291">
                  <c:v>142</c:v>
                </c:pt>
                <c:pt idx="27292">
                  <c:v>165</c:v>
                </c:pt>
                <c:pt idx="27293">
                  <c:v>142</c:v>
                </c:pt>
                <c:pt idx="27294">
                  <c:v>165</c:v>
                </c:pt>
                <c:pt idx="27295">
                  <c:v>142</c:v>
                </c:pt>
                <c:pt idx="27296">
                  <c:v>165</c:v>
                </c:pt>
                <c:pt idx="27297">
                  <c:v>142</c:v>
                </c:pt>
                <c:pt idx="27298">
                  <c:v>142</c:v>
                </c:pt>
                <c:pt idx="27299">
                  <c:v>142</c:v>
                </c:pt>
                <c:pt idx="27300">
                  <c:v>142</c:v>
                </c:pt>
                <c:pt idx="27301">
                  <c:v>142</c:v>
                </c:pt>
                <c:pt idx="27302">
                  <c:v>165</c:v>
                </c:pt>
                <c:pt idx="27303">
                  <c:v>142</c:v>
                </c:pt>
                <c:pt idx="27304">
                  <c:v>165</c:v>
                </c:pt>
                <c:pt idx="27305">
                  <c:v>142</c:v>
                </c:pt>
                <c:pt idx="27306">
                  <c:v>165</c:v>
                </c:pt>
                <c:pt idx="27307">
                  <c:v>142</c:v>
                </c:pt>
                <c:pt idx="27308">
                  <c:v>165</c:v>
                </c:pt>
                <c:pt idx="27309">
                  <c:v>142</c:v>
                </c:pt>
                <c:pt idx="27310">
                  <c:v>165</c:v>
                </c:pt>
                <c:pt idx="27311">
                  <c:v>165</c:v>
                </c:pt>
                <c:pt idx="27312">
                  <c:v>142</c:v>
                </c:pt>
                <c:pt idx="27313">
                  <c:v>142</c:v>
                </c:pt>
                <c:pt idx="27314">
                  <c:v>142</c:v>
                </c:pt>
                <c:pt idx="27315">
                  <c:v>142</c:v>
                </c:pt>
                <c:pt idx="27316">
                  <c:v>142</c:v>
                </c:pt>
                <c:pt idx="27317">
                  <c:v>142</c:v>
                </c:pt>
                <c:pt idx="27318">
                  <c:v>142</c:v>
                </c:pt>
                <c:pt idx="27319">
                  <c:v>137</c:v>
                </c:pt>
                <c:pt idx="27320">
                  <c:v>137</c:v>
                </c:pt>
                <c:pt idx="27321">
                  <c:v>137</c:v>
                </c:pt>
                <c:pt idx="27322">
                  <c:v>137</c:v>
                </c:pt>
                <c:pt idx="27323">
                  <c:v>137</c:v>
                </c:pt>
                <c:pt idx="27324">
                  <c:v>137</c:v>
                </c:pt>
                <c:pt idx="27325">
                  <c:v>137</c:v>
                </c:pt>
                <c:pt idx="27326">
                  <c:v>165</c:v>
                </c:pt>
                <c:pt idx="27327">
                  <c:v>165</c:v>
                </c:pt>
                <c:pt idx="27328">
                  <c:v>137</c:v>
                </c:pt>
                <c:pt idx="27329">
                  <c:v>137</c:v>
                </c:pt>
                <c:pt idx="27330">
                  <c:v>137</c:v>
                </c:pt>
                <c:pt idx="27331">
                  <c:v>137</c:v>
                </c:pt>
                <c:pt idx="27332">
                  <c:v>137</c:v>
                </c:pt>
                <c:pt idx="27333">
                  <c:v>115</c:v>
                </c:pt>
                <c:pt idx="27334">
                  <c:v>137</c:v>
                </c:pt>
                <c:pt idx="27335">
                  <c:v>137</c:v>
                </c:pt>
                <c:pt idx="27336">
                  <c:v>137</c:v>
                </c:pt>
                <c:pt idx="27337">
                  <c:v>137</c:v>
                </c:pt>
                <c:pt idx="27338">
                  <c:v>137</c:v>
                </c:pt>
                <c:pt idx="27339" formatCode="0">
                  <c:v>174.57534246575344</c:v>
                </c:pt>
                <c:pt idx="27340" formatCode="0">
                  <c:v>174.57534246575344</c:v>
                </c:pt>
                <c:pt idx="27341" formatCode="0">
                  <c:v>174.57534246575344</c:v>
                </c:pt>
                <c:pt idx="27342" formatCode="0">
                  <c:v>174.57534246575344</c:v>
                </c:pt>
                <c:pt idx="27343" formatCode="0">
                  <c:v>174.57534246575344</c:v>
                </c:pt>
                <c:pt idx="27344" formatCode="0">
                  <c:v>174.57534246575344</c:v>
                </c:pt>
                <c:pt idx="27345" formatCode="0">
                  <c:v>174.57534246575344</c:v>
                </c:pt>
                <c:pt idx="27346" formatCode="0">
                  <c:v>174.57534246575344</c:v>
                </c:pt>
                <c:pt idx="27347" formatCode="0">
                  <c:v>174.57534246575344</c:v>
                </c:pt>
                <c:pt idx="27348" formatCode="0">
                  <c:v>174.57534246575344</c:v>
                </c:pt>
                <c:pt idx="27349" formatCode="0">
                  <c:v>174.57534246575344</c:v>
                </c:pt>
                <c:pt idx="27350" formatCode="0">
                  <c:v>174.57534246575344</c:v>
                </c:pt>
                <c:pt idx="27351" formatCode="0">
                  <c:v>174.57534246575344</c:v>
                </c:pt>
                <c:pt idx="27352" formatCode="0">
                  <c:v>174.57534246575344</c:v>
                </c:pt>
                <c:pt idx="27353" formatCode="0">
                  <c:v>174.57534246575344</c:v>
                </c:pt>
                <c:pt idx="27354" formatCode="0">
                  <c:v>174.57534246575344</c:v>
                </c:pt>
                <c:pt idx="27355" formatCode="0">
                  <c:v>174.57534246575344</c:v>
                </c:pt>
                <c:pt idx="27356" formatCode="0">
                  <c:v>174.57534246575344</c:v>
                </c:pt>
                <c:pt idx="27357" formatCode="0">
                  <c:v>174.57534246575344</c:v>
                </c:pt>
                <c:pt idx="27358" formatCode="0">
                  <c:v>174.57534246575344</c:v>
                </c:pt>
                <c:pt idx="27359" formatCode="0">
                  <c:v>174.57534246575344</c:v>
                </c:pt>
                <c:pt idx="27360" formatCode="0">
                  <c:v>174.57534246575344</c:v>
                </c:pt>
                <c:pt idx="27361" formatCode="0">
                  <c:v>174.57534246575344</c:v>
                </c:pt>
                <c:pt idx="27362" formatCode="0">
                  <c:v>174.57534246575344</c:v>
                </c:pt>
                <c:pt idx="27363" formatCode="0">
                  <c:v>174.57534246575344</c:v>
                </c:pt>
                <c:pt idx="27364" formatCode="0">
                  <c:v>174.57534246575344</c:v>
                </c:pt>
                <c:pt idx="27365" formatCode="0">
                  <c:v>174.57534246575344</c:v>
                </c:pt>
                <c:pt idx="27366" formatCode="0">
                  <c:v>174.57534246575344</c:v>
                </c:pt>
                <c:pt idx="27367" formatCode="0">
                  <c:v>174.57534246575344</c:v>
                </c:pt>
                <c:pt idx="27368" formatCode="0">
                  <c:v>174.57534246575344</c:v>
                </c:pt>
                <c:pt idx="27369" formatCode="0">
                  <c:v>174.57534246575344</c:v>
                </c:pt>
                <c:pt idx="27370" formatCode="0">
                  <c:v>174.57534246575344</c:v>
                </c:pt>
                <c:pt idx="27371" formatCode="0">
                  <c:v>174.57534246575344</c:v>
                </c:pt>
                <c:pt idx="27372" formatCode="0">
                  <c:v>174.57534246575344</c:v>
                </c:pt>
                <c:pt idx="27373" formatCode="0">
                  <c:v>174.57534246575344</c:v>
                </c:pt>
                <c:pt idx="27374" formatCode="0">
                  <c:v>174.57534246575344</c:v>
                </c:pt>
                <c:pt idx="27375" formatCode="0">
                  <c:v>174.57534246575344</c:v>
                </c:pt>
                <c:pt idx="27376" formatCode="0">
                  <c:v>174.57534246575344</c:v>
                </c:pt>
                <c:pt idx="27377" formatCode="0">
                  <c:v>174.57534246575344</c:v>
                </c:pt>
                <c:pt idx="27378" formatCode="0">
                  <c:v>174.57534246575344</c:v>
                </c:pt>
                <c:pt idx="27379" formatCode="0">
                  <c:v>174.57534246575344</c:v>
                </c:pt>
                <c:pt idx="27380" formatCode="0">
                  <c:v>174.57534246575344</c:v>
                </c:pt>
                <c:pt idx="27381" formatCode="0">
                  <c:v>174.57534246575344</c:v>
                </c:pt>
                <c:pt idx="27382" formatCode="0">
                  <c:v>174.57534246575344</c:v>
                </c:pt>
                <c:pt idx="27383" formatCode="0">
                  <c:v>174.57534246575344</c:v>
                </c:pt>
                <c:pt idx="27384" formatCode="0">
                  <c:v>174.57534246575344</c:v>
                </c:pt>
                <c:pt idx="27385" formatCode="0">
                  <c:v>174.57534246575344</c:v>
                </c:pt>
                <c:pt idx="27386" formatCode="0">
                  <c:v>174.57534246575344</c:v>
                </c:pt>
                <c:pt idx="27387" formatCode="0">
                  <c:v>174.57534246575344</c:v>
                </c:pt>
                <c:pt idx="27388" formatCode="0">
                  <c:v>174.57534246575344</c:v>
                </c:pt>
                <c:pt idx="27389" formatCode="0">
                  <c:v>174.57534246575344</c:v>
                </c:pt>
                <c:pt idx="27390" formatCode="0">
                  <c:v>174.57534246575344</c:v>
                </c:pt>
                <c:pt idx="27391" formatCode="0">
                  <c:v>174.57534246575344</c:v>
                </c:pt>
                <c:pt idx="27392" formatCode="0">
                  <c:v>174.57534246575344</c:v>
                </c:pt>
                <c:pt idx="27393" formatCode="0">
                  <c:v>174.57534246575344</c:v>
                </c:pt>
                <c:pt idx="27394" formatCode="0">
                  <c:v>174.57534246575344</c:v>
                </c:pt>
                <c:pt idx="27395" formatCode="0">
                  <c:v>174.57534246575344</c:v>
                </c:pt>
                <c:pt idx="27396" formatCode="0">
                  <c:v>174.57534246575344</c:v>
                </c:pt>
                <c:pt idx="27397" formatCode="0">
                  <c:v>174.57534246575344</c:v>
                </c:pt>
                <c:pt idx="27398" formatCode="0">
                  <c:v>174.57534246575344</c:v>
                </c:pt>
                <c:pt idx="27399" formatCode="0">
                  <c:v>174.57534246575344</c:v>
                </c:pt>
                <c:pt idx="27400" formatCode="0">
                  <c:v>174.57534246575344</c:v>
                </c:pt>
                <c:pt idx="27401" formatCode="0">
                  <c:v>174.57534246575344</c:v>
                </c:pt>
                <c:pt idx="27402" formatCode="0">
                  <c:v>174.57534246575344</c:v>
                </c:pt>
                <c:pt idx="27403" formatCode="0">
                  <c:v>174.57534246575344</c:v>
                </c:pt>
                <c:pt idx="27404">
                  <c:v>200</c:v>
                </c:pt>
                <c:pt idx="27405">
                  <c:v>205</c:v>
                </c:pt>
                <c:pt idx="27406">
                  <c:v>205</c:v>
                </c:pt>
                <c:pt idx="27407">
                  <c:v>205</c:v>
                </c:pt>
                <c:pt idx="27408">
                  <c:v>200</c:v>
                </c:pt>
                <c:pt idx="27409">
                  <c:v>205</c:v>
                </c:pt>
                <c:pt idx="27410">
                  <c:v>205</c:v>
                </c:pt>
                <c:pt idx="27411">
                  <c:v>205</c:v>
                </c:pt>
                <c:pt idx="27412">
                  <c:v>200</c:v>
                </c:pt>
                <c:pt idx="27413">
                  <c:v>200</c:v>
                </c:pt>
                <c:pt idx="27414">
                  <c:v>200</c:v>
                </c:pt>
                <c:pt idx="27415">
                  <c:v>200</c:v>
                </c:pt>
                <c:pt idx="27416">
                  <c:v>200</c:v>
                </c:pt>
                <c:pt idx="27417">
                  <c:v>200</c:v>
                </c:pt>
                <c:pt idx="27418">
                  <c:v>200</c:v>
                </c:pt>
                <c:pt idx="27419">
                  <c:v>200</c:v>
                </c:pt>
                <c:pt idx="27420">
                  <c:v>200</c:v>
                </c:pt>
                <c:pt idx="27421">
                  <c:v>200</c:v>
                </c:pt>
                <c:pt idx="27422">
                  <c:v>200</c:v>
                </c:pt>
                <c:pt idx="27423">
                  <c:v>200</c:v>
                </c:pt>
                <c:pt idx="27424">
                  <c:v>200</c:v>
                </c:pt>
                <c:pt idx="27425">
                  <c:v>200</c:v>
                </c:pt>
                <c:pt idx="27426">
                  <c:v>200</c:v>
                </c:pt>
                <c:pt idx="27427" formatCode="0">
                  <c:v>501.14285714285717</c:v>
                </c:pt>
                <c:pt idx="27428" formatCode="0">
                  <c:v>501.14285714285717</c:v>
                </c:pt>
                <c:pt idx="27429" formatCode="0">
                  <c:v>501.14285714285717</c:v>
                </c:pt>
                <c:pt idx="27430" formatCode="0">
                  <c:v>501.14285714285717</c:v>
                </c:pt>
                <c:pt idx="27431" formatCode="0">
                  <c:v>501.14285714285717</c:v>
                </c:pt>
                <c:pt idx="27432">
                  <c:v>518</c:v>
                </c:pt>
                <c:pt idx="27433" formatCode="0">
                  <c:v>501.14285714285717</c:v>
                </c:pt>
                <c:pt idx="27434" formatCode="0">
                  <c:v>501.14285714285717</c:v>
                </c:pt>
                <c:pt idx="27435" formatCode="0">
                  <c:v>501.14285714285717</c:v>
                </c:pt>
                <c:pt idx="27436">
                  <c:v>518</c:v>
                </c:pt>
                <c:pt idx="27437" formatCode="0">
                  <c:v>501.14285714285717</c:v>
                </c:pt>
                <c:pt idx="27438">
                  <c:v>691</c:v>
                </c:pt>
                <c:pt idx="27439" formatCode="0">
                  <c:v>501.14285714285717</c:v>
                </c:pt>
                <c:pt idx="27440">
                  <c:v>417</c:v>
                </c:pt>
                <c:pt idx="27441">
                  <c:v>518</c:v>
                </c:pt>
                <c:pt idx="27442">
                  <c:v>328</c:v>
                </c:pt>
                <c:pt idx="27443" formatCode="0">
                  <c:v>271</c:v>
                </c:pt>
                <c:pt idx="27444" formatCode="0">
                  <c:v>271</c:v>
                </c:pt>
                <c:pt idx="27445" formatCode="0">
                  <c:v>271</c:v>
                </c:pt>
                <c:pt idx="27446" formatCode="0">
                  <c:v>271</c:v>
                </c:pt>
                <c:pt idx="27447" formatCode="0">
                  <c:v>271</c:v>
                </c:pt>
                <c:pt idx="27448">
                  <c:v>271</c:v>
                </c:pt>
                <c:pt idx="27449" formatCode="0">
                  <c:v>271</c:v>
                </c:pt>
                <c:pt idx="27450" formatCode="0">
                  <c:v>441.57575757575756</c:v>
                </c:pt>
                <c:pt idx="27451" formatCode="0">
                  <c:v>441.57575757575756</c:v>
                </c:pt>
                <c:pt idx="27452" formatCode="0">
                  <c:v>441.57575757575756</c:v>
                </c:pt>
                <c:pt idx="27453" formatCode="0">
                  <c:v>441.57575757575756</c:v>
                </c:pt>
                <c:pt idx="27454" formatCode="0">
                  <c:v>441.57575757575756</c:v>
                </c:pt>
                <c:pt idx="27455" formatCode="0">
                  <c:v>441.57575757575756</c:v>
                </c:pt>
                <c:pt idx="27456" formatCode="0">
                  <c:v>441.57575757575756</c:v>
                </c:pt>
                <c:pt idx="27457">
                  <c:v>518</c:v>
                </c:pt>
                <c:pt idx="27458" formatCode="0">
                  <c:v>441.57575757575756</c:v>
                </c:pt>
                <c:pt idx="27459" formatCode="0">
                  <c:v>441.57575757575756</c:v>
                </c:pt>
                <c:pt idx="27460" formatCode="0">
                  <c:v>441.57575757575756</c:v>
                </c:pt>
                <c:pt idx="27461">
                  <c:v>518</c:v>
                </c:pt>
                <c:pt idx="27462" formatCode="0">
                  <c:v>441.57575757575756</c:v>
                </c:pt>
                <c:pt idx="27463">
                  <c:v>315</c:v>
                </c:pt>
                <c:pt idx="27464">
                  <c:v>691</c:v>
                </c:pt>
                <c:pt idx="27465">
                  <c:v>417</c:v>
                </c:pt>
                <c:pt idx="27466">
                  <c:v>328</c:v>
                </c:pt>
                <c:pt idx="27467">
                  <c:v>382</c:v>
                </c:pt>
                <c:pt idx="27468">
                  <c:v>315</c:v>
                </c:pt>
                <c:pt idx="27469">
                  <c:v>382</c:v>
                </c:pt>
                <c:pt idx="27470">
                  <c:v>691</c:v>
                </c:pt>
                <c:pt idx="27471" formatCode="0">
                  <c:v>441.57575757575756</c:v>
                </c:pt>
                <c:pt idx="27472">
                  <c:v>417</c:v>
                </c:pt>
                <c:pt idx="27473">
                  <c:v>518</c:v>
                </c:pt>
                <c:pt idx="27474">
                  <c:v>328</c:v>
                </c:pt>
                <c:pt idx="27475" formatCode="0">
                  <c:v>441.57575757575756</c:v>
                </c:pt>
                <c:pt idx="27476" formatCode="0">
                  <c:v>441.57575757575756</c:v>
                </c:pt>
                <c:pt idx="27477" formatCode="0">
                  <c:v>441.57575757575756</c:v>
                </c:pt>
                <c:pt idx="27478" formatCode="0">
                  <c:v>441.57575757575756</c:v>
                </c:pt>
                <c:pt idx="27479" formatCode="0">
                  <c:v>441.57575757575756</c:v>
                </c:pt>
                <c:pt idx="27480">
                  <c:v>691</c:v>
                </c:pt>
                <c:pt idx="27481">
                  <c:v>691</c:v>
                </c:pt>
                <c:pt idx="27482" formatCode="0">
                  <c:v>441.57575757575756</c:v>
                </c:pt>
                <c:pt idx="27483" formatCode="0">
                  <c:v>441.57575757575756</c:v>
                </c:pt>
                <c:pt idx="27484">
                  <c:v>302</c:v>
                </c:pt>
                <c:pt idx="27485">
                  <c:v>691</c:v>
                </c:pt>
                <c:pt idx="27486">
                  <c:v>416</c:v>
                </c:pt>
                <c:pt idx="27487">
                  <c:v>362</c:v>
                </c:pt>
                <c:pt idx="27488">
                  <c:v>362</c:v>
                </c:pt>
                <c:pt idx="27489">
                  <c:v>416</c:v>
                </c:pt>
                <c:pt idx="27490">
                  <c:v>362</c:v>
                </c:pt>
                <c:pt idx="27491">
                  <c:v>416</c:v>
                </c:pt>
                <c:pt idx="27492">
                  <c:v>416</c:v>
                </c:pt>
                <c:pt idx="27493">
                  <c:v>416</c:v>
                </c:pt>
                <c:pt idx="27494">
                  <c:v>203</c:v>
                </c:pt>
                <c:pt idx="27495">
                  <c:v>203</c:v>
                </c:pt>
                <c:pt idx="27496">
                  <c:v>203</c:v>
                </c:pt>
                <c:pt idx="27497">
                  <c:v>203</c:v>
                </c:pt>
                <c:pt idx="27498">
                  <c:v>203</c:v>
                </c:pt>
                <c:pt idx="27499">
                  <c:v>203</c:v>
                </c:pt>
                <c:pt idx="27500">
                  <c:v>203</c:v>
                </c:pt>
                <c:pt idx="27501">
                  <c:v>203</c:v>
                </c:pt>
                <c:pt idx="27502">
                  <c:v>203</c:v>
                </c:pt>
                <c:pt idx="27503">
                  <c:v>219</c:v>
                </c:pt>
                <c:pt idx="27504">
                  <c:v>219</c:v>
                </c:pt>
                <c:pt idx="27505">
                  <c:v>219</c:v>
                </c:pt>
                <c:pt idx="27506">
                  <c:v>219</c:v>
                </c:pt>
                <c:pt idx="27507">
                  <c:v>176</c:v>
                </c:pt>
                <c:pt idx="27508">
                  <c:v>176</c:v>
                </c:pt>
                <c:pt idx="27509">
                  <c:v>176</c:v>
                </c:pt>
                <c:pt idx="27510">
                  <c:v>176</c:v>
                </c:pt>
                <c:pt idx="27511">
                  <c:v>176</c:v>
                </c:pt>
                <c:pt idx="27512">
                  <c:v>176</c:v>
                </c:pt>
                <c:pt idx="27513">
                  <c:v>176</c:v>
                </c:pt>
                <c:pt idx="27514">
                  <c:v>176</c:v>
                </c:pt>
                <c:pt idx="27515">
                  <c:v>176</c:v>
                </c:pt>
                <c:pt idx="27516">
                  <c:v>176</c:v>
                </c:pt>
                <c:pt idx="27517">
                  <c:v>176</c:v>
                </c:pt>
                <c:pt idx="27518">
                  <c:v>176</c:v>
                </c:pt>
                <c:pt idx="27519">
                  <c:v>194</c:v>
                </c:pt>
                <c:pt idx="27520">
                  <c:v>194</c:v>
                </c:pt>
                <c:pt idx="27521">
                  <c:v>194</c:v>
                </c:pt>
                <c:pt idx="27522">
                  <c:v>194</c:v>
                </c:pt>
                <c:pt idx="27523">
                  <c:v>176</c:v>
                </c:pt>
                <c:pt idx="27524">
                  <c:v>176</c:v>
                </c:pt>
                <c:pt idx="27525">
                  <c:v>176</c:v>
                </c:pt>
                <c:pt idx="27526">
                  <c:v>176</c:v>
                </c:pt>
                <c:pt idx="27527">
                  <c:v>176</c:v>
                </c:pt>
                <c:pt idx="27528">
                  <c:v>176</c:v>
                </c:pt>
                <c:pt idx="27529">
                  <c:v>176</c:v>
                </c:pt>
                <c:pt idx="27530">
                  <c:v>176</c:v>
                </c:pt>
                <c:pt idx="27531">
                  <c:v>176</c:v>
                </c:pt>
                <c:pt idx="27532">
                  <c:v>176</c:v>
                </c:pt>
                <c:pt idx="27533">
                  <c:v>176</c:v>
                </c:pt>
                <c:pt idx="27534">
                  <c:v>176</c:v>
                </c:pt>
                <c:pt idx="27535">
                  <c:v>176</c:v>
                </c:pt>
                <c:pt idx="27536">
                  <c:v>176</c:v>
                </c:pt>
                <c:pt idx="27537">
                  <c:v>176</c:v>
                </c:pt>
                <c:pt idx="27538">
                  <c:v>176</c:v>
                </c:pt>
                <c:pt idx="27539">
                  <c:v>176</c:v>
                </c:pt>
                <c:pt idx="27540">
                  <c:v>176</c:v>
                </c:pt>
                <c:pt idx="27541">
                  <c:v>176</c:v>
                </c:pt>
                <c:pt idx="27542">
                  <c:v>176</c:v>
                </c:pt>
                <c:pt idx="27543">
                  <c:v>176</c:v>
                </c:pt>
                <c:pt idx="27544">
                  <c:v>176</c:v>
                </c:pt>
                <c:pt idx="27545">
                  <c:v>176</c:v>
                </c:pt>
                <c:pt idx="27546">
                  <c:v>176</c:v>
                </c:pt>
                <c:pt idx="27547">
                  <c:v>176</c:v>
                </c:pt>
                <c:pt idx="27548">
                  <c:v>176</c:v>
                </c:pt>
                <c:pt idx="27549">
                  <c:v>179</c:v>
                </c:pt>
                <c:pt idx="27550">
                  <c:v>269</c:v>
                </c:pt>
                <c:pt idx="27551">
                  <c:v>269</c:v>
                </c:pt>
                <c:pt idx="27552">
                  <c:v>269</c:v>
                </c:pt>
                <c:pt idx="27553">
                  <c:v>179</c:v>
                </c:pt>
                <c:pt idx="27554">
                  <c:v>179</c:v>
                </c:pt>
                <c:pt idx="27555">
                  <c:v>179</c:v>
                </c:pt>
                <c:pt idx="27556">
                  <c:v>269</c:v>
                </c:pt>
                <c:pt idx="27557">
                  <c:v>269</c:v>
                </c:pt>
                <c:pt idx="27558">
                  <c:v>269</c:v>
                </c:pt>
                <c:pt idx="27559">
                  <c:v>179</c:v>
                </c:pt>
                <c:pt idx="27560">
                  <c:v>179</c:v>
                </c:pt>
                <c:pt idx="27561">
                  <c:v>179</c:v>
                </c:pt>
                <c:pt idx="27562">
                  <c:v>269</c:v>
                </c:pt>
                <c:pt idx="27563">
                  <c:v>269</c:v>
                </c:pt>
                <c:pt idx="27564">
                  <c:v>269</c:v>
                </c:pt>
                <c:pt idx="27565">
                  <c:v>179</c:v>
                </c:pt>
                <c:pt idx="27566">
                  <c:v>179</c:v>
                </c:pt>
                <c:pt idx="27567">
                  <c:v>179</c:v>
                </c:pt>
                <c:pt idx="27568">
                  <c:v>269</c:v>
                </c:pt>
                <c:pt idx="27569">
                  <c:v>269</c:v>
                </c:pt>
                <c:pt idx="27570">
                  <c:v>269</c:v>
                </c:pt>
                <c:pt idx="27571">
                  <c:v>179</c:v>
                </c:pt>
                <c:pt idx="27572">
                  <c:v>179</c:v>
                </c:pt>
                <c:pt idx="27573">
                  <c:v>179</c:v>
                </c:pt>
                <c:pt idx="27574">
                  <c:v>269</c:v>
                </c:pt>
                <c:pt idx="27575">
                  <c:v>269</c:v>
                </c:pt>
                <c:pt idx="27576">
                  <c:v>269</c:v>
                </c:pt>
                <c:pt idx="27577">
                  <c:v>179</c:v>
                </c:pt>
                <c:pt idx="27578">
                  <c:v>179</c:v>
                </c:pt>
                <c:pt idx="27579">
                  <c:v>179</c:v>
                </c:pt>
                <c:pt idx="27580">
                  <c:v>269</c:v>
                </c:pt>
                <c:pt idx="27581">
                  <c:v>269</c:v>
                </c:pt>
                <c:pt idx="27582">
                  <c:v>269</c:v>
                </c:pt>
                <c:pt idx="27583">
                  <c:v>179</c:v>
                </c:pt>
                <c:pt idx="27584">
                  <c:v>179</c:v>
                </c:pt>
                <c:pt idx="27585">
                  <c:v>179</c:v>
                </c:pt>
                <c:pt idx="27586">
                  <c:v>269</c:v>
                </c:pt>
                <c:pt idx="27587">
                  <c:v>269</c:v>
                </c:pt>
                <c:pt idx="27588">
                  <c:v>269</c:v>
                </c:pt>
                <c:pt idx="27589">
                  <c:v>179</c:v>
                </c:pt>
                <c:pt idx="27590">
                  <c:v>179</c:v>
                </c:pt>
                <c:pt idx="27591">
                  <c:v>179</c:v>
                </c:pt>
                <c:pt idx="27592">
                  <c:v>269</c:v>
                </c:pt>
                <c:pt idx="27593">
                  <c:v>269</c:v>
                </c:pt>
                <c:pt idx="27594">
                  <c:v>269</c:v>
                </c:pt>
                <c:pt idx="27595">
                  <c:v>179</c:v>
                </c:pt>
                <c:pt idx="27596">
                  <c:v>179</c:v>
                </c:pt>
                <c:pt idx="27597">
                  <c:v>166</c:v>
                </c:pt>
                <c:pt idx="27598">
                  <c:v>269</c:v>
                </c:pt>
                <c:pt idx="27599">
                  <c:v>269</c:v>
                </c:pt>
                <c:pt idx="27600">
                  <c:v>269</c:v>
                </c:pt>
                <c:pt idx="27601">
                  <c:v>166</c:v>
                </c:pt>
                <c:pt idx="27602">
                  <c:v>166</c:v>
                </c:pt>
                <c:pt idx="27603">
                  <c:v>166</c:v>
                </c:pt>
                <c:pt idx="27604">
                  <c:v>269</c:v>
                </c:pt>
                <c:pt idx="27605">
                  <c:v>269</c:v>
                </c:pt>
                <c:pt idx="27606">
                  <c:v>269</c:v>
                </c:pt>
                <c:pt idx="27607">
                  <c:v>166</c:v>
                </c:pt>
                <c:pt idx="27608">
                  <c:v>166</c:v>
                </c:pt>
                <c:pt idx="27609">
                  <c:v>166</c:v>
                </c:pt>
                <c:pt idx="27610">
                  <c:v>269</c:v>
                </c:pt>
                <c:pt idx="27611">
                  <c:v>269</c:v>
                </c:pt>
                <c:pt idx="27612">
                  <c:v>269</c:v>
                </c:pt>
                <c:pt idx="27613">
                  <c:v>166</c:v>
                </c:pt>
                <c:pt idx="27614">
                  <c:v>166</c:v>
                </c:pt>
                <c:pt idx="27615">
                  <c:v>166</c:v>
                </c:pt>
                <c:pt idx="27616">
                  <c:v>269</c:v>
                </c:pt>
                <c:pt idx="27617">
                  <c:v>269</c:v>
                </c:pt>
                <c:pt idx="27618">
                  <c:v>269</c:v>
                </c:pt>
                <c:pt idx="27619">
                  <c:v>166</c:v>
                </c:pt>
                <c:pt idx="27620">
                  <c:v>166</c:v>
                </c:pt>
                <c:pt idx="27621">
                  <c:v>166</c:v>
                </c:pt>
                <c:pt idx="27622">
                  <c:v>269</c:v>
                </c:pt>
                <c:pt idx="27623">
                  <c:v>269</c:v>
                </c:pt>
                <c:pt idx="27624">
                  <c:v>269</c:v>
                </c:pt>
                <c:pt idx="27625">
                  <c:v>269</c:v>
                </c:pt>
                <c:pt idx="27626">
                  <c:v>269</c:v>
                </c:pt>
                <c:pt idx="27627">
                  <c:v>269</c:v>
                </c:pt>
                <c:pt idx="27628">
                  <c:v>166</c:v>
                </c:pt>
                <c:pt idx="27629">
                  <c:v>166</c:v>
                </c:pt>
                <c:pt idx="27630">
                  <c:v>166</c:v>
                </c:pt>
                <c:pt idx="27631">
                  <c:v>166</c:v>
                </c:pt>
                <c:pt idx="27632">
                  <c:v>166</c:v>
                </c:pt>
                <c:pt idx="27633">
                  <c:v>161</c:v>
                </c:pt>
                <c:pt idx="27634">
                  <c:v>161</c:v>
                </c:pt>
                <c:pt idx="27635">
                  <c:v>161</c:v>
                </c:pt>
                <c:pt idx="27636">
                  <c:v>161</c:v>
                </c:pt>
                <c:pt idx="27637">
                  <c:v>161</c:v>
                </c:pt>
                <c:pt idx="27638">
                  <c:v>161</c:v>
                </c:pt>
                <c:pt idx="27639">
                  <c:v>161</c:v>
                </c:pt>
                <c:pt idx="27640">
                  <c:v>161</c:v>
                </c:pt>
                <c:pt idx="27641">
                  <c:v>148</c:v>
                </c:pt>
                <c:pt idx="27642">
                  <c:v>148</c:v>
                </c:pt>
                <c:pt idx="27643">
                  <c:v>148</c:v>
                </c:pt>
                <c:pt idx="27644">
                  <c:v>148</c:v>
                </c:pt>
                <c:pt idx="27645">
                  <c:v>148</c:v>
                </c:pt>
                <c:pt idx="27646">
                  <c:v>148</c:v>
                </c:pt>
                <c:pt idx="27647">
                  <c:v>148</c:v>
                </c:pt>
                <c:pt idx="27648">
                  <c:v>148</c:v>
                </c:pt>
                <c:pt idx="27649">
                  <c:v>148</c:v>
                </c:pt>
                <c:pt idx="27650">
                  <c:v>148</c:v>
                </c:pt>
                <c:pt idx="27651">
                  <c:v>148</c:v>
                </c:pt>
                <c:pt idx="27652">
                  <c:v>148</c:v>
                </c:pt>
                <c:pt idx="27653">
                  <c:v>127</c:v>
                </c:pt>
                <c:pt idx="27654">
                  <c:v>127</c:v>
                </c:pt>
                <c:pt idx="27655">
                  <c:v>127</c:v>
                </c:pt>
                <c:pt idx="27656">
                  <c:v>127</c:v>
                </c:pt>
                <c:pt idx="27657">
                  <c:v>127</c:v>
                </c:pt>
                <c:pt idx="27658">
                  <c:v>127</c:v>
                </c:pt>
                <c:pt idx="27659">
                  <c:v>127</c:v>
                </c:pt>
                <c:pt idx="27660">
                  <c:v>127</c:v>
                </c:pt>
                <c:pt idx="27661">
                  <c:v>127</c:v>
                </c:pt>
                <c:pt idx="27662">
                  <c:v>127</c:v>
                </c:pt>
                <c:pt idx="27663">
                  <c:v>127</c:v>
                </c:pt>
                <c:pt idx="27664">
                  <c:v>127</c:v>
                </c:pt>
                <c:pt idx="27665">
                  <c:v>127</c:v>
                </c:pt>
                <c:pt idx="27666">
                  <c:v>127</c:v>
                </c:pt>
                <c:pt idx="27667">
                  <c:v>127</c:v>
                </c:pt>
                <c:pt idx="27668">
                  <c:v>127</c:v>
                </c:pt>
                <c:pt idx="27669">
                  <c:v>127</c:v>
                </c:pt>
                <c:pt idx="27670">
                  <c:v>127</c:v>
                </c:pt>
                <c:pt idx="27671">
                  <c:v>127</c:v>
                </c:pt>
                <c:pt idx="27672">
                  <c:v>127</c:v>
                </c:pt>
                <c:pt idx="27673">
                  <c:v>127</c:v>
                </c:pt>
                <c:pt idx="27674">
                  <c:v>127</c:v>
                </c:pt>
                <c:pt idx="27675">
                  <c:v>127</c:v>
                </c:pt>
                <c:pt idx="27676">
                  <c:v>120</c:v>
                </c:pt>
                <c:pt idx="27677">
                  <c:v>120</c:v>
                </c:pt>
                <c:pt idx="27678">
                  <c:v>120</c:v>
                </c:pt>
                <c:pt idx="27679">
                  <c:v>120</c:v>
                </c:pt>
                <c:pt idx="27680">
                  <c:v>120</c:v>
                </c:pt>
                <c:pt idx="27681">
                  <c:v>120</c:v>
                </c:pt>
                <c:pt idx="27682">
                  <c:v>120</c:v>
                </c:pt>
                <c:pt idx="27683" formatCode="0">
                  <c:v>188.22222222222223</c:v>
                </c:pt>
                <c:pt idx="27684" formatCode="0">
                  <c:v>188.22222222222223</c:v>
                </c:pt>
                <c:pt idx="27685" formatCode="0">
                  <c:v>188.22222222222223</c:v>
                </c:pt>
                <c:pt idx="27686" formatCode="0">
                  <c:v>188.22222222222223</c:v>
                </c:pt>
                <c:pt idx="27687" formatCode="0">
                  <c:v>188.22222222222223</c:v>
                </c:pt>
                <c:pt idx="27688" formatCode="0">
                  <c:v>188.22222222222223</c:v>
                </c:pt>
                <c:pt idx="27689" formatCode="0">
                  <c:v>188.22222222222223</c:v>
                </c:pt>
                <c:pt idx="27690">
                  <c:v>132</c:v>
                </c:pt>
                <c:pt idx="27691">
                  <c:v>132</c:v>
                </c:pt>
                <c:pt idx="27692">
                  <c:v>132</c:v>
                </c:pt>
                <c:pt idx="27693">
                  <c:v>132</c:v>
                </c:pt>
                <c:pt idx="27694">
                  <c:v>132</c:v>
                </c:pt>
                <c:pt idx="27695">
                  <c:v>140</c:v>
                </c:pt>
                <c:pt idx="27696">
                  <c:v>140</c:v>
                </c:pt>
                <c:pt idx="27697">
                  <c:v>132</c:v>
                </c:pt>
                <c:pt idx="27698">
                  <c:v>132</c:v>
                </c:pt>
                <c:pt idx="27699">
                  <c:v>132</c:v>
                </c:pt>
                <c:pt idx="27700">
                  <c:v>132</c:v>
                </c:pt>
                <c:pt idx="27701">
                  <c:v>132</c:v>
                </c:pt>
                <c:pt idx="27702">
                  <c:v>132</c:v>
                </c:pt>
                <c:pt idx="27703">
                  <c:v>132</c:v>
                </c:pt>
                <c:pt idx="27704">
                  <c:v>132</c:v>
                </c:pt>
                <c:pt idx="27705">
                  <c:v>132</c:v>
                </c:pt>
                <c:pt idx="27706">
                  <c:v>132</c:v>
                </c:pt>
                <c:pt idx="27707">
                  <c:v>140</c:v>
                </c:pt>
                <c:pt idx="27708">
                  <c:v>140</c:v>
                </c:pt>
                <c:pt idx="27709">
                  <c:v>140</c:v>
                </c:pt>
                <c:pt idx="27710">
                  <c:v>132</c:v>
                </c:pt>
                <c:pt idx="27711">
                  <c:v>132</c:v>
                </c:pt>
                <c:pt idx="27712">
                  <c:v>132</c:v>
                </c:pt>
                <c:pt idx="27713">
                  <c:v>132</c:v>
                </c:pt>
                <c:pt idx="27714">
                  <c:v>132</c:v>
                </c:pt>
                <c:pt idx="27715">
                  <c:v>132</c:v>
                </c:pt>
                <c:pt idx="27716">
                  <c:v>132</c:v>
                </c:pt>
                <c:pt idx="27717">
                  <c:v>132</c:v>
                </c:pt>
                <c:pt idx="27718">
                  <c:v>132</c:v>
                </c:pt>
                <c:pt idx="27719">
                  <c:v>140</c:v>
                </c:pt>
                <c:pt idx="27720">
                  <c:v>140</c:v>
                </c:pt>
                <c:pt idx="27721">
                  <c:v>140</c:v>
                </c:pt>
                <c:pt idx="27722">
                  <c:v>132</c:v>
                </c:pt>
                <c:pt idx="27723">
                  <c:v>132</c:v>
                </c:pt>
                <c:pt idx="27724">
                  <c:v>132</c:v>
                </c:pt>
                <c:pt idx="27725">
                  <c:v>132</c:v>
                </c:pt>
                <c:pt idx="27726">
                  <c:v>132</c:v>
                </c:pt>
                <c:pt idx="27727">
                  <c:v>132</c:v>
                </c:pt>
                <c:pt idx="27728">
                  <c:v>132</c:v>
                </c:pt>
                <c:pt idx="27729">
                  <c:v>132</c:v>
                </c:pt>
                <c:pt idx="27730">
                  <c:v>132</c:v>
                </c:pt>
                <c:pt idx="27731">
                  <c:v>140</c:v>
                </c:pt>
                <c:pt idx="27732">
                  <c:v>140</c:v>
                </c:pt>
                <c:pt idx="27733">
                  <c:v>140</c:v>
                </c:pt>
                <c:pt idx="27734">
                  <c:v>132</c:v>
                </c:pt>
                <c:pt idx="27735">
                  <c:v>132</c:v>
                </c:pt>
                <c:pt idx="27736">
                  <c:v>132</c:v>
                </c:pt>
                <c:pt idx="27737">
                  <c:v>132</c:v>
                </c:pt>
                <c:pt idx="27738">
                  <c:v>132</c:v>
                </c:pt>
                <c:pt idx="27739">
                  <c:v>132</c:v>
                </c:pt>
                <c:pt idx="27740">
                  <c:v>132</c:v>
                </c:pt>
                <c:pt idx="27741">
                  <c:v>132</c:v>
                </c:pt>
                <c:pt idx="27742">
                  <c:v>132</c:v>
                </c:pt>
                <c:pt idx="27743">
                  <c:v>132</c:v>
                </c:pt>
                <c:pt idx="27744">
                  <c:v>132</c:v>
                </c:pt>
                <c:pt idx="27745">
                  <c:v>132</c:v>
                </c:pt>
                <c:pt idx="27746">
                  <c:v>132</c:v>
                </c:pt>
                <c:pt idx="27747">
                  <c:v>132</c:v>
                </c:pt>
                <c:pt idx="27748">
                  <c:v>132</c:v>
                </c:pt>
                <c:pt idx="27749">
                  <c:v>132</c:v>
                </c:pt>
                <c:pt idx="27750">
                  <c:v>132</c:v>
                </c:pt>
                <c:pt idx="27751">
                  <c:v>132</c:v>
                </c:pt>
                <c:pt idx="27752">
                  <c:v>132</c:v>
                </c:pt>
                <c:pt idx="27753">
                  <c:v>158</c:v>
                </c:pt>
                <c:pt idx="27754">
                  <c:v>132</c:v>
                </c:pt>
                <c:pt idx="27755">
                  <c:v>132</c:v>
                </c:pt>
                <c:pt idx="27756">
                  <c:v>158</c:v>
                </c:pt>
                <c:pt idx="27757">
                  <c:v>132</c:v>
                </c:pt>
                <c:pt idx="27758">
                  <c:v>132</c:v>
                </c:pt>
                <c:pt idx="27759">
                  <c:v>132</c:v>
                </c:pt>
                <c:pt idx="27760">
                  <c:v>132</c:v>
                </c:pt>
                <c:pt idx="27761">
                  <c:v>158</c:v>
                </c:pt>
                <c:pt idx="27762">
                  <c:v>132</c:v>
                </c:pt>
                <c:pt idx="27763">
                  <c:v>132</c:v>
                </c:pt>
                <c:pt idx="27764">
                  <c:v>158</c:v>
                </c:pt>
                <c:pt idx="27765">
                  <c:v>132</c:v>
                </c:pt>
                <c:pt idx="27766">
                  <c:v>132</c:v>
                </c:pt>
                <c:pt idx="27767">
                  <c:v>132</c:v>
                </c:pt>
                <c:pt idx="27768">
                  <c:v>126</c:v>
                </c:pt>
                <c:pt idx="27769">
                  <c:v>126</c:v>
                </c:pt>
                <c:pt idx="27770">
                  <c:v>126</c:v>
                </c:pt>
                <c:pt idx="27771">
                  <c:v>126</c:v>
                </c:pt>
                <c:pt idx="27772">
                  <c:v>126</c:v>
                </c:pt>
                <c:pt idx="27773">
                  <c:v>126</c:v>
                </c:pt>
                <c:pt idx="27774">
                  <c:v>126</c:v>
                </c:pt>
                <c:pt idx="27775">
                  <c:v>126</c:v>
                </c:pt>
                <c:pt idx="27776">
                  <c:v>126</c:v>
                </c:pt>
                <c:pt idx="27777">
                  <c:v>126</c:v>
                </c:pt>
                <c:pt idx="27778">
                  <c:v>126</c:v>
                </c:pt>
                <c:pt idx="27779">
                  <c:v>126</c:v>
                </c:pt>
                <c:pt idx="27780">
                  <c:v>126</c:v>
                </c:pt>
                <c:pt idx="27781">
                  <c:v>164</c:v>
                </c:pt>
                <c:pt idx="27782">
                  <c:v>126</c:v>
                </c:pt>
                <c:pt idx="27783">
                  <c:v>126</c:v>
                </c:pt>
                <c:pt idx="27784">
                  <c:v>126</c:v>
                </c:pt>
                <c:pt idx="27785">
                  <c:v>126</c:v>
                </c:pt>
                <c:pt idx="27786">
                  <c:v>126</c:v>
                </c:pt>
                <c:pt idx="27787">
                  <c:v>126</c:v>
                </c:pt>
                <c:pt idx="27788">
                  <c:v>130</c:v>
                </c:pt>
                <c:pt idx="27789">
                  <c:v>170</c:v>
                </c:pt>
                <c:pt idx="27790">
                  <c:v>130</c:v>
                </c:pt>
                <c:pt idx="27791">
                  <c:v>130</c:v>
                </c:pt>
                <c:pt idx="27792">
                  <c:v>130</c:v>
                </c:pt>
                <c:pt idx="27793">
                  <c:v>130</c:v>
                </c:pt>
                <c:pt idx="27794">
                  <c:v>130</c:v>
                </c:pt>
                <c:pt idx="27795">
                  <c:v>130</c:v>
                </c:pt>
                <c:pt idx="27796">
                  <c:v>130</c:v>
                </c:pt>
                <c:pt idx="27797">
                  <c:v>130</c:v>
                </c:pt>
                <c:pt idx="27798">
                  <c:v>130</c:v>
                </c:pt>
                <c:pt idx="27799">
                  <c:v>130</c:v>
                </c:pt>
                <c:pt idx="27800">
                  <c:v>130</c:v>
                </c:pt>
                <c:pt idx="27801">
                  <c:v>130</c:v>
                </c:pt>
                <c:pt idx="27802">
                  <c:v>130</c:v>
                </c:pt>
                <c:pt idx="27803">
                  <c:v>130</c:v>
                </c:pt>
                <c:pt idx="27804">
                  <c:v>130</c:v>
                </c:pt>
                <c:pt idx="27805">
                  <c:v>130</c:v>
                </c:pt>
                <c:pt idx="27806">
                  <c:v>130</c:v>
                </c:pt>
                <c:pt idx="27807">
                  <c:v>125</c:v>
                </c:pt>
                <c:pt idx="27808">
                  <c:v>125</c:v>
                </c:pt>
                <c:pt idx="27809">
                  <c:v>125</c:v>
                </c:pt>
                <c:pt idx="27810">
                  <c:v>125</c:v>
                </c:pt>
                <c:pt idx="27811">
                  <c:v>125</c:v>
                </c:pt>
                <c:pt idx="27812">
                  <c:v>125</c:v>
                </c:pt>
                <c:pt idx="27813">
                  <c:v>125</c:v>
                </c:pt>
                <c:pt idx="27814">
                  <c:v>125</c:v>
                </c:pt>
                <c:pt idx="27815">
                  <c:v>125</c:v>
                </c:pt>
                <c:pt idx="27816">
                  <c:v>125</c:v>
                </c:pt>
                <c:pt idx="27817">
                  <c:v>125</c:v>
                </c:pt>
                <c:pt idx="27818">
                  <c:v>125</c:v>
                </c:pt>
                <c:pt idx="27819">
                  <c:v>125</c:v>
                </c:pt>
                <c:pt idx="27820">
                  <c:v>125</c:v>
                </c:pt>
                <c:pt idx="27821">
                  <c:v>125</c:v>
                </c:pt>
                <c:pt idx="27822">
                  <c:v>125</c:v>
                </c:pt>
                <c:pt idx="27823">
                  <c:v>125</c:v>
                </c:pt>
                <c:pt idx="27824">
                  <c:v>125</c:v>
                </c:pt>
                <c:pt idx="27825">
                  <c:v>120</c:v>
                </c:pt>
                <c:pt idx="27826">
                  <c:v>120</c:v>
                </c:pt>
                <c:pt idx="27827">
                  <c:v>120</c:v>
                </c:pt>
                <c:pt idx="27828">
                  <c:v>120</c:v>
                </c:pt>
                <c:pt idx="27829">
                  <c:v>120</c:v>
                </c:pt>
                <c:pt idx="27830">
                  <c:v>120</c:v>
                </c:pt>
                <c:pt idx="27831">
                  <c:v>120</c:v>
                </c:pt>
                <c:pt idx="27832">
                  <c:v>120</c:v>
                </c:pt>
                <c:pt idx="27833">
                  <c:v>120</c:v>
                </c:pt>
                <c:pt idx="27834">
                  <c:v>120</c:v>
                </c:pt>
                <c:pt idx="27835">
                  <c:v>120</c:v>
                </c:pt>
                <c:pt idx="27836">
                  <c:v>100</c:v>
                </c:pt>
                <c:pt idx="27837">
                  <c:v>105</c:v>
                </c:pt>
                <c:pt idx="27838">
                  <c:v>100</c:v>
                </c:pt>
                <c:pt idx="27839">
                  <c:v>100</c:v>
                </c:pt>
                <c:pt idx="27840">
                  <c:v>105</c:v>
                </c:pt>
                <c:pt idx="27841">
                  <c:v>100</c:v>
                </c:pt>
                <c:pt idx="27842" formatCode="0">
                  <c:v>129.84210526315789</c:v>
                </c:pt>
                <c:pt idx="27843" formatCode="0">
                  <c:v>129.84210526315789</c:v>
                </c:pt>
                <c:pt idx="27844" formatCode="0">
                  <c:v>129.84210526315789</c:v>
                </c:pt>
                <c:pt idx="27845" formatCode="0">
                  <c:v>129.84210526315789</c:v>
                </c:pt>
                <c:pt idx="27846" formatCode="0">
                  <c:v>129.84210526315789</c:v>
                </c:pt>
                <c:pt idx="27847" formatCode="0">
                  <c:v>129.84210526315789</c:v>
                </c:pt>
                <c:pt idx="27848" formatCode="0">
                  <c:v>129.84210526315789</c:v>
                </c:pt>
                <c:pt idx="27849" formatCode="0">
                  <c:v>129.84210526315789</c:v>
                </c:pt>
                <c:pt idx="27850" formatCode="0">
                  <c:v>129.84210526315789</c:v>
                </c:pt>
                <c:pt idx="27851" formatCode="0">
                  <c:v>129.84210526315789</c:v>
                </c:pt>
                <c:pt idx="27852" formatCode="0">
                  <c:v>129.84210526315789</c:v>
                </c:pt>
                <c:pt idx="27853" formatCode="0">
                  <c:v>129.84210526315789</c:v>
                </c:pt>
                <c:pt idx="27854" formatCode="0">
                  <c:v>129.84210526315789</c:v>
                </c:pt>
                <c:pt idx="27855" formatCode="0">
                  <c:v>129.84210526315789</c:v>
                </c:pt>
                <c:pt idx="27856" formatCode="0">
                  <c:v>129.84210526315789</c:v>
                </c:pt>
                <c:pt idx="27857" formatCode="0">
                  <c:v>129.84210526315789</c:v>
                </c:pt>
                <c:pt idx="27858" formatCode="0">
                  <c:v>129.84210526315789</c:v>
                </c:pt>
                <c:pt idx="27859" formatCode="0">
                  <c:v>129.84210526315789</c:v>
                </c:pt>
                <c:pt idx="27860" formatCode="0">
                  <c:v>129.84210526315789</c:v>
                </c:pt>
                <c:pt idx="27861" formatCode="0">
                  <c:v>129.84210526315789</c:v>
                </c:pt>
                <c:pt idx="27862" formatCode="0">
                  <c:v>129.84210526315789</c:v>
                </c:pt>
                <c:pt idx="27863" formatCode="0">
                  <c:v>129.84210526315789</c:v>
                </c:pt>
                <c:pt idx="27864" formatCode="0">
                  <c:v>129.84210526315789</c:v>
                </c:pt>
                <c:pt idx="27865" formatCode="0">
                  <c:v>129.84210526315789</c:v>
                </c:pt>
                <c:pt idx="27866" formatCode="0">
                  <c:v>129.84210526315789</c:v>
                </c:pt>
                <c:pt idx="27867" formatCode="0">
                  <c:v>129.84210526315789</c:v>
                </c:pt>
                <c:pt idx="27868" formatCode="0">
                  <c:v>129.84210526315789</c:v>
                </c:pt>
                <c:pt idx="27869" formatCode="0">
                  <c:v>129.84210526315789</c:v>
                </c:pt>
                <c:pt idx="27870" formatCode="0">
                  <c:v>129.84210526315789</c:v>
                </c:pt>
                <c:pt idx="27871" formatCode="0">
                  <c:v>129.84210526315789</c:v>
                </c:pt>
                <c:pt idx="27872" formatCode="0">
                  <c:v>129.84210526315789</c:v>
                </c:pt>
                <c:pt idx="27873" formatCode="0">
                  <c:v>129.84210526315789</c:v>
                </c:pt>
                <c:pt idx="27874" formatCode="0">
                  <c:v>129.84210526315789</c:v>
                </c:pt>
                <c:pt idx="27875" formatCode="0">
                  <c:v>129.84210526315789</c:v>
                </c:pt>
                <c:pt idx="27876" formatCode="0">
                  <c:v>129.84210526315789</c:v>
                </c:pt>
                <c:pt idx="27877" formatCode="0">
                  <c:v>129.84210526315789</c:v>
                </c:pt>
                <c:pt idx="27878" formatCode="0">
                  <c:v>129.84210526315789</c:v>
                </c:pt>
                <c:pt idx="27879" formatCode="0">
                  <c:v>129.84210526315789</c:v>
                </c:pt>
                <c:pt idx="27880" formatCode="0">
                  <c:v>129.84210526315789</c:v>
                </c:pt>
                <c:pt idx="27881" formatCode="0">
                  <c:v>129.84210526315789</c:v>
                </c:pt>
                <c:pt idx="27882" formatCode="0">
                  <c:v>129.84210526315789</c:v>
                </c:pt>
                <c:pt idx="27883" formatCode="0">
                  <c:v>129.84210526315789</c:v>
                </c:pt>
                <c:pt idx="27884" formatCode="0">
                  <c:v>129.84210526315789</c:v>
                </c:pt>
                <c:pt idx="27885" formatCode="0">
                  <c:v>129.84210526315789</c:v>
                </c:pt>
                <c:pt idx="27886" formatCode="0">
                  <c:v>129.84210526315789</c:v>
                </c:pt>
                <c:pt idx="27887" formatCode="0">
                  <c:v>129.84210526315789</c:v>
                </c:pt>
                <c:pt idx="27888" formatCode="0">
                  <c:v>129.84210526315789</c:v>
                </c:pt>
                <c:pt idx="27889" formatCode="0">
                  <c:v>129.84210526315789</c:v>
                </c:pt>
                <c:pt idx="27890" formatCode="0">
                  <c:v>129.84210526315789</c:v>
                </c:pt>
                <c:pt idx="27891" formatCode="0">
                  <c:v>129.84210526315789</c:v>
                </c:pt>
                <c:pt idx="27892" formatCode="0">
                  <c:v>129.84210526315789</c:v>
                </c:pt>
                <c:pt idx="27893" formatCode="0">
                  <c:v>129.84210526315789</c:v>
                </c:pt>
                <c:pt idx="27894" formatCode="0">
                  <c:v>129.84210526315789</c:v>
                </c:pt>
                <c:pt idx="27895" formatCode="0">
                  <c:v>129.84210526315789</c:v>
                </c:pt>
                <c:pt idx="27896" formatCode="0">
                  <c:v>129.84210526315789</c:v>
                </c:pt>
                <c:pt idx="27897" formatCode="0">
                  <c:v>129.84210526315789</c:v>
                </c:pt>
                <c:pt idx="27898" formatCode="0">
                  <c:v>129.84210526315789</c:v>
                </c:pt>
                <c:pt idx="27899" formatCode="0">
                  <c:v>129.84210526315789</c:v>
                </c:pt>
                <c:pt idx="27900" formatCode="0">
                  <c:v>129.84210526315789</c:v>
                </c:pt>
                <c:pt idx="27901" formatCode="0">
                  <c:v>129.84210526315789</c:v>
                </c:pt>
                <c:pt idx="27902" formatCode="0">
                  <c:v>129.84210526315789</c:v>
                </c:pt>
                <c:pt idx="27903" formatCode="0">
                  <c:v>129.84210526315789</c:v>
                </c:pt>
                <c:pt idx="27904" formatCode="0">
                  <c:v>129.84210526315789</c:v>
                </c:pt>
                <c:pt idx="27905" formatCode="0">
                  <c:v>129.84210526315789</c:v>
                </c:pt>
                <c:pt idx="27906" formatCode="0">
                  <c:v>129.84210526315789</c:v>
                </c:pt>
                <c:pt idx="27907">
                  <c:v>215</c:v>
                </c:pt>
                <c:pt idx="27908">
                  <c:v>301</c:v>
                </c:pt>
                <c:pt idx="27909">
                  <c:v>301</c:v>
                </c:pt>
                <c:pt idx="27910">
                  <c:v>301</c:v>
                </c:pt>
                <c:pt idx="27911">
                  <c:v>301</c:v>
                </c:pt>
                <c:pt idx="27912">
                  <c:v>215</c:v>
                </c:pt>
                <c:pt idx="27913">
                  <c:v>215</c:v>
                </c:pt>
                <c:pt idx="27914">
                  <c:v>200</c:v>
                </c:pt>
                <c:pt idx="27915">
                  <c:v>268</c:v>
                </c:pt>
                <c:pt idx="27916">
                  <c:v>268</c:v>
                </c:pt>
                <c:pt idx="27917">
                  <c:v>268</c:v>
                </c:pt>
                <c:pt idx="27918">
                  <c:v>268</c:v>
                </c:pt>
                <c:pt idx="27919">
                  <c:v>268</c:v>
                </c:pt>
                <c:pt idx="27920">
                  <c:v>200</c:v>
                </c:pt>
                <c:pt idx="27921">
                  <c:v>200</c:v>
                </c:pt>
                <c:pt idx="27922">
                  <c:v>268</c:v>
                </c:pt>
                <c:pt idx="27923">
                  <c:v>268</c:v>
                </c:pt>
                <c:pt idx="27924">
                  <c:v>268</c:v>
                </c:pt>
                <c:pt idx="27925">
                  <c:v>268</c:v>
                </c:pt>
                <c:pt idx="27926">
                  <c:v>268</c:v>
                </c:pt>
                <c:pt idx="27927">
                  <c:v>268</c:v>
                </c:pt>
                <c:pt idx="27928">
                  <c:v>268</c:v>
                </c:pt>
                <c:pt idx="27929">
                  <c:v>268</c:v>
                </c:pt>
                <c:pt idx="27930">
                  <c:v>268</c:v>
                </c:pt>
                <c:pt idx="27931">
                  <c:v>268</c:v>
                </c:pt>
                <c:pt idx="27932">
                  <c:v>268</c:v>
                </c:pt>
                <c:pt idx="27933">
                  <c:v>268</c:v>
                </c:pt>
                <c:pt idx="27934">
                  <c:v>268</c:v>
                </c:pt>
                <c:pt idx="27935">
                  <c:v>268</c:v>
                </c:pt>
                <c:pt idx="27936">
                  <c:v>268</c:v>
                </c:pt>
                <c:pt idx="27937">
                  <c:v>268</c:v>
                </c:pt>
                <c:pt idx="27938">
                  <c:v>268</c:v>
                </c:pt>
                <c:pt idx="27939">
                  <c:v>268</c:v>
                </c:pt>
                <c:pt idx="27940">
                  <c:v>268</c:v>
                </c:pt>
                <c:pt idx="27941">
                  <c:v>268</c:v>
                </c:pt>
                <c:pt idx="27942">
                  <c:v>268</c:v>
                </c:pt>
                <c:pt idx="27943">
                  <c:v>268</c:v>
                </c:pt>
                <c:pt idx="27944">
                  <c:v>268</c:v>
                </c:pt>
                <c:pt idx="27945">
                  <c:v>268</c:v>
                </c:pt>
                <c:pt idx="27946">
                  <c:v>268</c:v>
                </c:pt>
                <c:pt idx="27947">
                  <c:v>268</c:v>
                </c:pt>
                <c:pt idx="27948">
                  <c:v>268</c:v>
                </c:pt>
                <c:pt idx="27949">
                  <c:v>268</c:v>
                </c:pt>
                <c:pt idx="27950">
                  <c:v>268</c:v>
                </c:pt>
                <c:pt idx="27951">
                  <c:v>268</c:v>
                </c:pt>
                <c:pt idx="27952">
                  <c:v>268</c:v>
                </c:pt>
                <c:pt idx="27953">
                  <c:v>268</c:v>
                </c:pt>
                <c:pt idx="27954">
                  <c:v>268</c:v>
                </c:pt>
                <c:pt idx="27955">
                  <c:v>268</c:v>
                </c:pt>
                <c:pt idx="27956">
                  <c:v>268</c:v>
                </c:pt>
                <c:pt idx="27957">
                  <c:v>268</c:v>
                </c:pt>
                <c:pt idx="27958">
                  <c:v>268</c:v>
                </c:pt>
                <c:pt idx="27959">
                  <c:v>268</c:v>
                </c:pt>
                <c:pt idx="27960">
                  <c:v>268</c:v>
                </c:pt>
                <c:pt idx="27961">
                  <c:v>268</c:v>
                </c:pt>
                <c:pt idx="27962">
                  <c:v>280</c:v>
                </c:pt>
                <c:pt idx="27963">
                  <c:v>280</c:v>
                </c:pt>
                <c:pt idx="27964">
                  <c:v>280</c:v>
                </c:pt>
                <c:pt idx="27965">
                  <c:v>280</c:v>
                </c:pt>
                <c:pt idx="27966">
                  <c:v>210</c:v>
                </c:pt>
                <c:pt idx="27967">
                  <c:v>210</c:v>
                </c:pt>
                <c:pt idx="27968">
                  <c:v>210</c:v>
                </c:pt>
                <c:pt idx="27969">
                  <c:v>210</c:v>
                </c:pt>
                <c:pt idx="27970">
                  <c:v>210</c:v>
                </c:pt>
                <c:pt idx="27971">
                  <c:v>210</c:v>
                </c:pt>
                <c:pt idx="27972">
                  <c:v>210</c:v>
                </c:pt>
                <c:pt idx="27973">
                  <c:v>210</c:v>
                </c:pt>
                <c:pt idx="27974">
                  <c:v>210</c:v>
                </c:pt>
                <c:pt idx="27975">
                  <c:v>210</c:v>
                </c:pt>
                <c:pt idx="27976">
                  <c:v>210</c:v>
                </c:pt>
                <c:pt idx="27977">
                  <c:v>210</c:v>
                </c:pt>
                <c:pt idx="27978">
                  <c:v>210</c:v>
                </c:pt>
                <c:pt idx="27979">
                  <c:v>210</c:v>
                </c:pt>
                <c:pt idx="27980">
                  <c:v>210</c:v>
                </c:pt>
                <c:pt idx="27981">
                  <c:v>210</c:v>
                </c:pt>
                <c:pt idx="27982">
                  <c:v>210</c:v>
                </c:pt>
                <c:pt idx="27983">
                  <c:v>210</c:v>
                </c:pt>
                <c:pt idx="27984">
                  <c:v>210</c:v>
                </c:pt>
                <c:pt idx="27985">
                  <c:v>210</c:v>
                </c:pt>
                <c:pt idx="27986">
                  <c:v>200</c:v>
                </c:pt>
                <c:pt idx="27987">
                  <c:v>200</c:v>
                </c:pt>
                <c:pt idx="27988">
                  <c:v>200</c:v>
                </c:pt>
                <c:pt idx="27989">
                  <c:v>200</c:v>
                </c:pt>
                <c:pt idx="27990">
                  <c:v>200</c:v>
                </c:pt>
                <c:pt idx="27991">
                  <c:v>200</c:v>
                </c:pt>
                <c:pt idx="27992">
                  <c:v>200</c:v>
                </c:pt>
                <c:pt idx="27993">
                  <c:v>200</c:v>
                </c:pt>
                <c:pt idx="27994">
                  <c:v>200</c:v>
                </c:pt>
                <c:pt idx="27995">
                  <c:v>200</c:v>
                </c:pt>
                <c:pt idx="27996">
                  <c:v>200</c:v>
                </c:pt>
                <c:pt idx="27997">
                  <c:v>200</c:v>
                </c:pt>
                <c:pt idx="27998" formatCode="0">
                  <c:v>244.27472527472528</c:v>
                </c:pt>
                <c:pt idx="27999" formatCode="0">
                  <c:v>244.27472527472528</c:v>
                </c:pt>
                <c:pt idx="28000" formatCode="0">
                  <c:v>244.27472527472528</c:v>
                </c:pt>
                <c:pt idx="28001" formatCode="0">
                  <c:v>244.27472527472528</c:v>
                </c:pt>
                <c:pt idx="28002" formatCode="0">
                  <c:v>244.27472527472528</c:v>
                </c:pt>
                <c:pt idx="28003" formatCode="0">
                  <c:v>244.27472527472528</c:v>
                </c:pt>
                <c:pt idx="28004" formatCode="0">
                  <c:v>244.27472527472528</c:v>
                </c:pt>
                <c:pt idx="28005" formatCode="0">
                  <c:v>244.27472527472528</c:v>
                </c:pt>
                <c:pt idx="28006">
                  <c:v>159</c:v>
                </c:pt>
                <c:pt idx="28007">
                  <c:v>278</c:v>
                </c:pt>
                <c:pt idx="28008">
                  <c:v>278</c:v>
                </c:pt>
                <c:pt idx="28009">
                  <c:v>278</c:v>
                </c:pt>
                <c:pt idx="28010">
                  <c:v>278</c:v>
                </c:pt>
                <c:pt idx="28011">
                  <c:v>278</c:v>
                </c:pt>
                <c:pt idx="28012">
                  <c:v>278</c:v>
                </c:pt>
                <c:pt idx="28013">
                  <c:v>278</c:v>
                </c:pt>
                <c:pt idx="28014">
                  <c:v>278</c:v>
                </c:pt>
                <c:pt idx="28015">
                  <c:v>278</c:v>
                </c:pt>
                <c:pt idx="28016">
                  <c:v>278</c:v>
                </c:pt>
                <c:pt idx="28017">
                  <c:v>278</c:v>
                </c:pt>
                <c:pt idx="28018">
                  <c:v>278</c:v>
                </c:pt>
                <c:pt idx="28019">
                  <c:v>278</c:v>
                </c:pt>
                <c:pt idx="28020">
                  <c:v>278</c:v>
                </c:pt>
                <c:pt idx="28021">
                  <c:v>278</c:v>
                </c:pt>
                <c:pt idx="28022">
                  <c:v>278</c:v>
                </c:pt>
                <c:pt idx="28023">
                  <c:v>278</c:v>
                </c:pt>
                <c:pt idx="28024">
                  <c:v>278</c:v>
                </c:pt>
                <c:pt idx="28025">
                  <c:v>159</c:v>
                </c:pt>
                <c:pt idx="28026">
                  <c:v>159</c:v>
                </c:pt>
                <c:pt idx="28027">
                  <c:v>278</c:v>
                </c:pt>
                <c:pt idx="28028">
                  <c:v>278</c:v>
                </c:pt>
                <c:pt idx="28029">
                  <c:v>278</c:v>
                </c:pt>
                <c:pt idx="28030">
                  <c:v>278</c:v>
                </c:pt>
                <c:pt idx="28031">
                  <c:v>278</c:v>
                </c:pt>
                <c:pt idx="28032">
                  <c:v>278</c:v>
                </c:pt>
                <c:pt idx="28033">
                  <c:v>159</c:v>
                </c:pt>
                <c:pt idx="28034">
                  <c:v>159</c:v>
                </c:pt>
                <c:pt idx="28035">
                  <c:v>159</c:v>
                </c:pt>
                <c:pt idx="28036">
                  <c:v>159</c:v>
                </c:pt>
                <c:pt idx="28037">
                  <c:v>278</c:v>
                </c:pt>
                <c:pt idx="28038">
                  <c:v>278</c:v>
                </c:pt>
                <c:pt idx="28039">
                  <c:v>278</c:v>
                </c:pt>
                <c:pt idx="28040">
                  <c:v>278</c:v>
                </c:pt>
                <c:pt idx="28041">
                  <c:v>278</c:v>
                </c:pt>
                <c:pt idx="28042">
                  <c:v>278</c:v>
                </c:pt>
                <c:pt idx="28043">
                  <c:v>278</c:v>
                </c:pt>
                <c:pt idx="28044">
                  <c:v>278</c:v>
                </c:pt>
                <c:pt idx="28045">
                  <c:v>278</c:v>
                </c:pt>
                <c:pt idx="28046">
                  <c:v>278</c:v>
                </c:pt>
                <c:pt idx="28047">
                  <c:v>278</c:v>
                </c:pt>
                <c:pt idx="28048">
                  <c:v>278</c:v>
                </c:pt>
                <c:pt idx="28049">
                  <c:v>278</c:v>
                </c:pt>
                <c:pt idx="28050">
                  <c:v>278</c:v>
                </c:pt>
                <c:pt idx="28051">
                  <c:v>159</c:v>
                </c:pt>
                <c:pt idx="28052">
                  <c:v>159</c:v>
                </c:pt>
                <c:pt idx="28053">
                  <c:v>159</c:v>
                </c:pt>
                <c:pt idx="28054">
                  <c:v>278</c:v>
                </c:pt>
                <c:pt idx="28055">
                  <c:v>278</c:v>
                </c:pt>
                <c:pt idx="28056">
                  <c:v>278</c:v>
                </c:pt>
                <c:pt idx="28057">
                  <c:v>278</c:v>
                </c:pt>
                <c:pt idx="28058">
                  <c:v>278</c:v>
                </c:pt>
                <c:pt idx="28059">
                  <c:v>278</c:v>
                </c:pt>
                <c:pt idx="28060">
                  <c:v>159</c:v>
                </c:pt>
                <c:pt idx="28061">
                  <c:v>159</c:v>
                </c:pt>
                <c:pt idx="28062">
                  <c:v>278</c:v>
                </c:pt>
                <c:pt idx="28063">
                  <c:v>278</c:v>
                </c:pt>
                <c:pt idx="28064">
                  <c:v>159</c:v>
                </c:pt>
                <c:pt idx="28065">
                  <c:v>159</c:v>
                </c:pt>
                <c:pt idx="28066">
                  <c:v>236</c:v>
                </c:pt>
                <c:pt idx="28067">
                  <c:v>236</c:v>
                </c:pt>
                <c:pt idx="28068">
                  <c:v>236</c:v>
                </c:pt>
                <c:pt idx="28069">
                  <c:v>236</c:v>
                </c:pt>
                <c:pt idx="28070">
                  <c:v>236</c:v>
                </c:pt>
                <c:pt idx="28071">
                  <c:v>236</c:v>
                </c:pt>
                <c:pt idx="28072">
                  <c:v>236</c:v>
                </c:pt>
                <c:pt idx="28073">
                  <c:v>236</c:v>
                </c:pt>
                <c:pt idx="28074">
                  <c:v>236</c:v>
                </c:pt>
                <c:pt idx="28075">
                  <c:v>159</c:v>
                </c:pt>
                <c:pt idx="28076">
                  <c:v>159</c:v>
                </c:pt>
                <c:pt idx="28077">
                  <c:v>236</c:v>
                </c:pt>
                <c:pt idx="28078">
                  <c:v>236</c:v>
                </c:pt>
                <c:pt idx="28079">
                  <c:v>159</c:v>
                </c:pt>
                <c:pt idx="28080">
                  <c:v>159</c:v>
                </c:pt>
                <c:pt idx="28081">
                  <c:v>236</c:v>
                </c:pt>
                <c:pt idx="28082">
                  <c:v>159</c:v>
                </c:pt>
                <c:pt idx="28083">
                  <c:v>159</c:v>
                </c:pt>
                <c:pt idx="28084">
                  <c:v>159</c:v>
                </c:pt>
                <c:pt idx="28085">
                  <c:v>159</c:v>
                </c:pt>
                <c:pt idx="28086">
                  <c:v>159</c:v>
                </c:pt>
                <c:pt idx="28087">
                  <c:v>236</c:v>
                </c:pt>
                <c:pt idx="28088">
                  <c:v>236</c:v>
                </c:pt>
                <c:pt idx="28089">
                  <c:v>236</c:v>
                </c:pt>
                <c:pt idx="28090">
                  <c:v>236</c:v>
                </c:pt>
                <c:pt idx="28091">
                  <c:v>236</c:v>
                </c:pt>
                <c:pt idx="28092">
                  <c:v>159</c:v>
                </c:pt>
                <c:pt idx="28093">
                  <c:v>159</c:v>
                </c:pt>
                <c:pt idx="28094">
                  <c:v>159</c:v>
                </c:pt>
                <c:pt idx="28095">
                  <c:v>159</c:v>
                </c:pt>
                <c:pt idx="28096">
                  <c:v>236</c:v>
                </c:pt>
                <c:pt idx="28097">
                  <c:v>236</c:v>
                </c:pt>
                <c:pt idx="28098">
                  <c:v>159</c:v>
                </c:pt>
                <c:pt idx="28099">
                  <c:v>159</c:v>
                </c:pt>
                <c:pt idx="28100">
                  <c:v>236</c:v>
                </c:pt>
                <c:pt idx="28101">
                  <c:v>159</c:v>
                </c:pt>
                <c:pt idx="28102">
                  <c:v>159</c:v>
                </c:pt>
                <c:pt idx="28103">
                  <c:v>159</c:v>
                </c:pt>
                <c:pt idx="28104">
                  <c:v>159</c:v>
                </c:pt>
                <c:pt idx="28105">
                  <c:v>159</c:v>
                </c:pt>
                <c:pt idx="28106">
                  <c:v>236</c:v>
                </c:pt>
                <c:pt idx="28107">
                  <c:v>236</c:v>
                </c:pt>
                <c:pt idx="28108">
                  <c:v>236</c:v>
                </c:pt>
                <c:pt idx="28109">
                  <c:v>236</c:v>
                </c:pt>
                <c:pt idx="28110">
                  <c:v>236</c:v>
                </c:pt>
                <c:pt idx="28111">
                  <c:v>159</c:v>
                </c:pt>
                <c:pt idx="28112">
                  <c:v>159</c:v>
                </c:pt>
                <c:pt idx="28113">
                  <c:v>159</c:v>
                </c:pt>
                <c:pt idx="28114">
                  <c:v>159</c:v>
                </c:pt>
                <c:pt idx="28115">
                  <c:v>236</c:v>
                </c:pt>
                <c:pt idx="28116">
                  <c:v>236</c:v>
                </c:pt>
                <c:pt idx="28117">
                  <c:v>159</c:v>
                </c:pt>
                <c:pt idx="28118">
                  <c:v>159</c:v>
                </c:pt>
                <c:pt idx="28119">
                  <c:v>236</c:v>
                </c:pt>
                <c:pt idx="28120">
                  <c:v>236</c:v>
                </c:pt>
                <c:pt idx="28121">
                  <c:v>159</c:v>
                </c:pt>
                <c:pt idx="28122">
                  <c:v>159</c:v>
                </c:pt>
                <c:pt idx="28123">
                  <c:v>159</c:v>
                </c:pt>
                <c:pt idx="28124">
                  <c:v>159</c:v>
                </c:pt>
                <c:pt idx="28125">
                  <c:v>159</c:v>
                </c:pt>
                <c:pt idx="28126">
                  <c:v>236</c:v>
                </c:pt>
                <c:pt idx="28127">
                  <c:v>236</c:v>
                </c:pt>
                <c:pt idx="28128">
                  <c:v>236</c:v>
                </c:pt>
                <c:pt idx="28129">
                  <c:v>236</c:v>
                </c:pt>
                <c:pt idx="28130">
                  <c:v>236</c:v>
                </c:pt>
                <c:pt idx="28131">
                  <c:v>159</c:v>
                </c:pt>
                <c:pt idx="28132">
                  <c:v>159</c:v>
                </c:pt>
                <c:pt idx="28133">
                  <c:v>159</c:v>
                </c:pt>
                <c:pt idx="28134">
                  <c:v>159</c:v>
                </c:pt>
                <c:pt idx="28135">
                  <c:v>236</c:v>
                </c:pt>
                <c:pt idx="28136">
                  <c:v>236</c:v>
                </c:pt>
                <c:pt idx="28137">
                  <c:v>159</c:v>
                </c:pt>
                <c:pt idx="28138">
                  <c:v>159</c:v>
                </c:pt>
                <c:pt idx="28139">
                  <c:v>236</c:v>
                </c:pt>
                <c:pt idx="28140">
                  <c:v>236</c:v>
                </c:pt>
                <c:pt idx="28141">
                  <c:v>159</c:v>
                </c:pt>
                <c:pt idx="28142">
                  <c:v>159</c:v>
                </c:pt>
                <c:pt idx="28143">
                  <c:v>159</c:v>
                </c:pt>
                <c:pt idx="28144">
                  <c:v>159</c:v>
                </c:pt>
                <c:pt idx="28145">
                  <c:v>159</c:v>
                </c:pt>
                <c:pt idx="28146">
                  <c:v>236</c:v>
                </c:pt>
                <c:pt idx="28147">
                  <c:v>236</c:v>
                </c:pt>
                <c:pt idx="28148">
                  <c:v>236</c:v>
                </c:pt>
                <c:pt idx="28149">
                  <c:v>236</c:v>
                </c:pt>
                <c:pt idx="28150">
                  <c:v>236</c:v>
                </c:pt>
                <c:pt idx="28151">
                  <c:v>159</c:v>
                </c:pt>
                <c:pt idx="28152">
                  <c:v>159</c:v>
                </c:pt>
                <c:pt idx="28153">
                  <c:v>159</c:v>
                </c:pt>
                <c:pt idx="28154">
                  <c:v>159</c:v>
                </c:pt>
                <c:pt idx="28155">
                  <c:v>236</c:v>
                </c:pt>
                <c:pt idx="28156">
                  <c:v>236</c:v>
                </c:pt>
                <c:pt idx="28157">
                  <c:v>159</c:v>
                </c:pt>
                <c:pt idx="28158">
                  <c:v>159</c:v>
                </c:pt>
                <c:pt idx="28159">
                  <c:v>236</c:v>
                </c:pt>
                <c:pt idx="28160">
                  <c:v>236</c:v>
                </c:pt>
                <c:pt idx="28161">
                  <c:v>159</c:v>
                </c:pt>
                <c:pt idx="28162">
                  <c:v>159</c:v>
                </c:pt>
                <c:pt idx="28163">
                  <c:v>159</c:v>
                </c:pt>
                <c:pt idx="28164">
                  <c:v>159</c:v>
                </c:pt>
                <c:pt idx="28165">
                  <c:v>236</c:v>
                </c:pt>
                <c:pt idx="28166">
                  <c:v>236</c:v>
                </c:pt>
                <c:pt idx="28167">
                  <c:v>236</c:v>
                </c:pt>
                <c:pt idx="28168">
                  <c:v>236</c:v>
                </c:pt>
                <c:pt idx="28169">
                  <c:v>236</c:v>
                </c:pt>
                <c:pt idx="28170">
                  <c:v>159</c:v>
                </c:pt>
                <c:pt idx="28171">
                  <c:v>159</c:v>
                </c:pt>
                <c:pt idx="28172">
                  <c:v>159</c:v>
                </c:pt>
                <c:pt idx="28173">
                  <c:v>159</c:v>
                </c:pt>
                <c:pt idx="28174">
                  <c:v>236</c:v>
                </c:pt>
                <c:pt idx="28175">
                  <c:v>236</c:v>
                </c:pt>
                <c:pt idx="28176">
                  <c:v>236</c:v>
                </c:pt>
                <c:pt idx="28177">
                  <c:v>236</c:v>
                </c:pt>
                <c:pt idx="28178">
                  <c:v>236</c:v>
                </c:pt>
                <c:pt idx="28179">
                  <c:v>159</c:v>
                </c:pt>
                <c:pt idx="28180">
                  <c:v>159</c:v>
                </c:pt>
                <c:pt idx="28181">
                  <c:v>159</c:v>
                </c:pt>
                <c:pt idx="28182">
                  <c:v>159</c:v>
                </c:pt>
                <c:pt idx="28183">
                  <c:v>236</c:v>
                </c:pt>
                <c:pt idx="28184">
                  <c:v>236</c:v>
                </c:pt>
                <c:pt idx="28185">
                  <c:v>236</c:v>
                </c:pt>
                <c:pt idx="28186">
                  <c:v>236</c:v>
                </c:pt>
                <c:pt idx="28187">
                  <c:v>236</c:v>
                </c:pt>
                <c:pt idx="28188">
                  <c:v>159</c:v>
                </c:pt>
                <c:pt idx="28189">
                  <c:v>159</c:v>
                </c:pt>
                <c:pt idx="28190">
                  <c:v>159</c:v>
                </c:pt>
                <c:pt idx="28191">
                  <c:v>159</c:v>
                </c:pt>
                <c:pt idx="28192">
                  <c:v>236</c:v>
                </c:pt>
                <c:pt idx="28193">
                  <c:v>236</c:v>
                </c:pt>
                <c:pt idx="28194">
                  <c:v>236</c:v>
                </c:pt>
                <c:pt idx="28195">
                  <c:v>236</c:v>
                </c:pt>
                <c:pt idx="28196">
                  <c:v>236</c:v>
                </c:pt>
                <c:pt idx="28197">
                  <c:v>159</c:v>
                </c:pt>
                <c:pt idx="28198">
                  <c:v>159</c:v>
                </c:pt>
                <c:pt idx="28199">
                  <c:v>159</c:v>
                </c:pt>
                <c:pt idx="28200">
                  <c:v>159</c:v>
                </c:pt>
                <c:pt idx="28201">
                  <c:v>236</c:v>
                </c:pt>
                <c:pt idx="28202">
                  <c:v>236</c:v>
                </c:pt>
                <c:pt idx="28203">
                  <c:v>236</c:v>
                </c:pt>
                <c:pt idx="28204">
                  <c:v>236</c:v>
                </c:pt>
                <c:pt idx="28205">
                  <c:v>236</c:v>
                </c:pt>
                <c:pt idx="28206">
                  <c:v>159</c:v>
                </c:pt>
                <c:pt idx="28207">
                  <c:v>159</c:v>
                </c:pt>
                <c:pt idx="28208">
                  <c:v>159</c:v>
                </c:pt>
                <c:pt idx="28209">
                  <c:v>159</c:v>
                </c:pt>
                <c:pt idx="28210">
                  <c:v>236</c:v>
                </c:pt>
                <c:pt idx="28211">
                  <c:v>236</c:v>
                </c:pt>
                <c:pt idx="28212">
                  <c:v>236</c:v>
                </c:pt>
                <c:pt idx="28213">
                  <c:v>236</c:v>
                </c:pt>
                <c:pt idx="28214">
                  <c:v>236</c:v>
                </c:pt>
                <c:pt idx="28215">
                  <c:v>159</c:v>
                </c:pt>
                <c:pt idx="28216">
                  <c:v>159</c:v>
                </c:pt>
                <c:pt idx="28217">
                  <c:v>159</c:v>
                </c:pt>
                <c:pt idx="28218">
                  <c:v>159</c:v>
                </c:pt>
                <c:pt idx="28219">
                  <c:v>236</c:v>
                </c:pt>
                <c:pt idx="28220">
                  <c:v>236</c:v>
                </c:pt>
                <c:pt idx="28221">
                  <c:v>236</c:v>
                </c:pt>
                <c:pt idx="28222">
                  <c:v>236</c:v>
                </c:pt>
                <c:pt idx="28223">
                  <c:v>236</c:v>
                </c:pt>
                <c:pt idx="28224">
                  <c:v>159</c:v>
                </c:pt>
                <c:pt idx="28225">
                  <c:v>159</c:v>
                </c:pt>
                <c:pt idx="28226">
                  <c:v>159</c:v>
                </c:pt>
                <c:pt idx="28227">
                  <c:v>159</c:v>
                </c:pt>
                <c:pt idx="28228">
                  <c:v>236</c:v>
                </c:pt>
                <c:pt idx="28229">
                  <c:v>236</c:v>
                </c:pt>
                <c:pt idx="28230">
                  <c:v>236</c:v>
                </c:pt>
                <c:pt idx="28231">
                  <c:v>236</c:v>
                </c:pt>
                <c:pt idx="28232">
                  <c:v>236</c:v>
                </c:pt>
                <c:pt idx="28233">
                  <c:v>236</c:v>
                </c:pt>
                <c:pt idx="28234">
                  <c:v>236</c:v>
                </c:pt>
                <c:pt idx="28235">
                  <c:v>159</c:v>
                </c:pt>
                <c:pt idx="28236">
                  <c:v>159</c:v>
                </c:pt>
                <c:pt idx="28237">
                  <c:v>159</c:v>
                </c:pt>
                <c:pt idx="28238">
                  <c:v>159</c:v>
                </c:pt>
                <c:pt idx="28239">
                  <c:v>159</c:v>
                </c:pt>
                <c:pt idx="28240">
                  <c:v>159</c:v>
                </c:pt>
                <c:pt idx="28241">
                  <c:v>159</c:v>
                </c:pt>
                <c:pt idx="28242">
                  <c:v>236</c:v>
                </c:pt>
                <c:pt idx="28243">
                  <c:v>236</c:v>
                </c:pt>
                <c:pt idx="28244">
                  <c:v>236</c:v>
                </c:pt>
                <c:pt idx="28245">
                  <c:v>236</c:v>
                </c:pt>
                <c:pt idx="28246">
                  <c:v>236</c:v>
                </c:pt>
                <c:pt idx="28247">
                  <c:v>236</c:v>
                </c:pt>
                <c:pt idx="28248">
                  <c:v>236</c:v>
                </c:pt>
                <c:pt idx="28249">
                  <c:v>236</c:v>
                </c:pt>
                <c:pt idx="28250">
                  <c:v>236</c:v>
                </c:pt>
                <c:pt idx="28251">
                  <c:v>236</c:v>
                </c:pt>
                <c:pt idx="28252">
                  <c:v>236</c:v>
                </c:pt>
                <c:pt idx="28253">
                  <c:v>159</c:v>
                </c:pt>
                <c:pt idx="28254">
                  <c:v>159</c:v>
                </c:pt>
                <c:pt idx="28255">
                  <c:v>236</c:v>
                </c:pt>
                <c:pt idx="28256">
                  <c:v>159</c:v>
                </c:pt>
                <c:pt idx="28257">
                  <c:v>164</c:v>
                </c:pt>
                <c:pt idx="28258">
                  <c:v>164</c:v>
                </c:pt>
                <c:pt idx="28259">
                  <c:v>164</c:v>
                </c:pt>
                <c:pt idx="28260">
                  <c:v>164</c:v>
                </c:pt>
                <c:pt idx="28261">
                  <c:v>164</c:v>
                </c:pt>
                <c:pt idx="28262">
                  <c:v>245</c:v>
                </c:pt>
                <c:pt idx="28263">
                  <c:v>245</c:v>
                </c:pt>
                <c:pt idx="28264">
                  <c:v>245</c:v>
                </c:pt>
                <c:pt idx="28265">
                  <c:v>245</c:v>
                </c:pt>
                <c:pt idx="28266">
                  <c:v>245</c:v>
                </c:pt>
                <c:pt idx="28267">
                  <c:v>245</c:v>
                </c:pt>
                <c:pt idx="28268">
                  <c:v>245</c:v>
                </c:pt>
                <c:pt idx="28269">
                  <c:v>245</c:v>
                </c:pt>
                <c:pt idx="28270">
                  <c:v>245</c:v>
                </c:pt>
                <c:pt idx="28271">
                  <c:v>245</c:v>
                </c:pt>
                <c:pt idx="28272">
                  <c:v>164</c:v>
                </c:pt>
                <c:pt idx="28273">
                  <c:v>164</c:v>
                </c:pt>
                <c:pt idx="28274">
                  <c:v>245</c:v>
                </c:pt>
                <c:pt idx="28275">
                  <c:v>164</c:v>
                </c:pt>
                <c:pt idx="28276">
                  <c:v>150</c:v>
                </c:pt>
                <c:pt idx="28277">
                  <c:v>190</c:v>
                </c:pt>
                <c:pt idx="28278">
                  <c:v>190</c:v>
                </c:pt>
                <c:pt idx="28279">
                  <c:v>190</c:v>
                </c:pt>
                <c:pt idx="28280">
                  <c:v>190</c:v>
                </c:pt>
                <c:pt idx="28281">
                  <c:v>150</c:v>
                </c:pt>
                <c:pt idx="28282">
                  <c:v>142</c:v>
                </c:pt>
                <c:pt idx="28283">
                  <c:v>150</c:v>
                </c:pt>
                <c:pt idx="28284">
                  <c:v>150</c:v>
                </c:pt>
                <c:pt idx="28285">
                  <c:v>142</c:v>
                </c:pt>
                <c:pt idx="28286">
                  <c:v>150</c:v>
                </c:pt>
                <c:pt idx="28287">
                  <c:v>142</c:v>
                </c:pt>
                <c:pt idx="28288">
                  <c:v>150</c:v>
                </c:pt>
                <c:pt idx="28289">
                  <c:v>150</c:v>
                </c:pt>
                <c:pt idx="28290">
                  <c:v>142</c:v>
                </c:pt>
                <c:pt idx="28291">
                  <c:v>190</c:v>
                </c:pt>
                <c:pt idx="28292">
                  <c:v>190</c:v>
                </c:pt>
                <c:pt idx="28293">
                  <c:v>150</c:v>
                </c:pt>
                <c:pt idx="28294">
                  <c:v>190</c:v>
                </c:pt>
                <c:pt idx="28295">
                  <c:v>190</c:v>
                </c:pt>
                <c:pt idx="28296">
                  <c:v>190</c:v>
                </c:pt>
                <c:pt idx="28297">
                  <c:v>190</c:v>
                </c:pt>
                <c:pt idx="28298">
                  <c:v>150</c:v>
                </c:pt>
                <c:pt idx="28299">
                  <c:v>142</c:v>
                </c:pt>
                <c:pt idx="28300">
                  <c:v>150</c:v>
                </c:pt>
                <c:pt idx="28301">
                  <c:v>150</c:v>
                </c:pt>
                <c:pt idx="28302">
                  <c:v>142</c:v>
                </c:pt>
                <c:pt idx="28303">
                  <c:v>150</c:v>
                </c:pt>
                <c:pt idx="28304">
                  <c:v>142</c:v>
                </c:pt>
                <c:pt idx="28305">
                  <c:v>150</c:v>
                </c:pt>
                <c:pt idx="28306">
                  <c:v>150</c:v>
                </c:pt>
                <c:pt idx="28307">
                  <c:v>142</c:v>
                </c:pt>
                <c:pt idx="28308">
                  <c:v>190</c:v>
                </c:pt>
                <c:pt idx="28309">
                  <c:v>190</c:v>
                </c:pt>
                <c:pt idx="28310">
                  <c:v>150</c:v>
                </c:pt>
                <c:pt idx="28311">
                  <c:v>190</c:v>
                </c:pt>
                <c:pt idx="28312">
                  <c:v>190</c:v>
                </c:pt>
                <c:pt idx="28313">
                  <c:v>190</c:v>
                </c:pt>
                <c:pt idx="28314">
                  <c:v>190</c:v>
                </c:pt>
                <c:pt idx="28315">
                  <c:v>150</c:v>
                </c:pt>
                <c:pt idx="28316">
                  <c:v>142</c:v>
                </c:pt>
                <c:pt idx="28317">
                  <c:v>150</c:v>
                </c:pt>
                <c:pt idx="28318">
                  <c:v>150</c:v>
                </c:pt>
                <c:pt idx="28319">
                  <c:v>142</c:v>
                </c:pt>
                <c:pt idx="28320">
                  <c:v>150</c:v>
                </c:pt>
                <c:pt idx="28321">
                  <c:v>142</c:v>
                </c:pt>
                <c:pt idx="28322">
                  <c:v>150</c:v>
                </c:pt>
                <c:pt idx="28323">
                  <c:v>150</c:v>
                </c:pt>
                <c:pt idx="28324">
                  <c:v>142</c:v>
                </c:pt>
                <c:pt idx="28325">
                  <c:v>190</c:v>
                </c:pt>
                <c:pt idx="28326">
                  <c:v>190</c:v>
                </c:pt>
                <c:pt idx="28327">
                  <c:v>150</c:v>
                </c:pt>
                <c:pt idx="28328">
                  <c:v>190</c:v>
                </c:pt>
                <c:pt idx="28329">
                  <c:v>190</c:v>
                </c:pt>
                <c:pt idx="28330">
                  <c:v>190</c:v>
                </c:pt>
                <c:pt idx="28331">
                  <c:v>190</c:v>
                </c:pt>
                <c:pt idx="28332">
                  <c:v>150</c:v>
                </c:pt>
                <c:pt idx="28333">
                  <c:v>142</c:v>
                </c:pt>
                <c:pt idx="28334">
                  <c:v>150</c:v>
                </c:pt>
                <c:pt idx="28335">
                  <c:v>150</c:v>
                </c:pt>
                <c:pt idx="28336">
                  <c:v>142</c:v>
                </c:pt>
                <c:pt idx="28337">
                  <c:v>150</c:v>
                </c:pt>
                <c:pt idx="28338">
                  <c:v>142</c:v>
                </c:pt>
                <c:pt idx="28339">
                  <c:v>150</c:v>
                </c:pt>
                <c:pt idx="28340">
                  <c:v>150</c:v>
                </c:pt>
                <c:pt idx="28341">
                  <c:v>142</c:v>
                </c:pt>
                <c:pt idx="28342">
                  <c:v>190</c:v>
                </c:pt>
                <c:pt idx="28343">
                  <c:v>190</c:v>
                </c:pt>
                <c:pt idx="28344">
                  <c:v>142</c:v>
                </c:pt>
                <c:pt idx="28345">
                  <c:v>190</c:v>
                </c:pt>
                <c:pt idx="28346">
                  <c:v>190</c:v>
                </c:pt>
                <c:pt idx="28347">
                  <c:v>190</c:v>
                </c:pt>
                <c:pt idx="28348">
                  <c:v>190</c:v>
                </c:pt>
                <c:pt idx="28349">
                  <c:v>190</c:v>
                </c:pt>
                <c:pt idx="28350">
                  <c:v>190</c:v>
                </c:pt>
                <c:pt idx="28351">
                  <c:v>190</c:v>
                </c:pt>
                <c:pt idx="28352">
                  <c:v>150</c:v>
                </c:pt>
                <c:pt idx="28353">
                  <c:v>142</c:v>
                </c:pt>
                <c:pt idx="28354">
                  <c:v>150</c:v>
                </c:pt>
                <c:pt idx="28355">
                  <c:v>150</c:v>
                </c:pt>
                <c:pt idx="28356">
                  <c:v>142</c:v>
                </c:pt>
                <c:pt idx="28357">
                  <c:v>150</c:v>
                </c:pt>
                <c:pt idx="28358">
                  <c:v>142</c:v>
                </c:pt>
                <c:pt idx="28359">
                  <c:v>150</c:v>
                </c:pt>
                <c:pt idx="28360">
                  <c:v>150</c:v>
                </c:pt>
                <c:pt idx="28361">
                  <c:v>142</c:v>
                </c:pt>
                <c:pt idx="28362">
                  <c:v>190</c:v>
                </c:pt>
                <c:pt idx="28363">
                  <c:v>190</c:v>
                </c:pt>
                <c:pt idx="28364">
                  <c:v>190</c:v>
                </c:pt>
                <c:pt idx="28365">
                  <c:v>190</c:v>
                </c:pt>
                <c:pt idx="28366">
                  <c:v>190</c:v>
                </c:pt>
                <c:pt idx="28367">
                  <c:v>190</c:v>
                </c:pt>
                <c:pt idx="28368">
                  <c:v>190</c:v>
                </c:pt>
                <c:pt idx="28369">
                  <c:v>150</c:v>
                </c:pt>
                <c:pt idx="28370">
                  <c:v>150</c:v>
                </c:pt>
                <c:pt idx="28371">
                  <c:v>142</c:v>
                </c:pt>
                <c:pt idx="28372">
                  <c:v>150</c:v>
                </c:pt>
                <c:pt idx="28373">
                  <c:v>142</c:v>
                </c:pt>
                <c:pt idx="28374">
                  <c:v>150</c:v>
                </c:pt>
                <c:pt idx="28375">
                  <c:v>150</c:v>
                </c:pt>
                <c:pt idx="28376">
                  <c:v>142</c:v>
                </c:pt>
                <c:pt idx="28377">
                  <c:v>150</c:v>
                </c:pt>
                <c:pt idx="28378">
                  <c:v>142</c:v>
                </c:pt>
                <c:pt idx="28379">
                  <c:v>190</c:v>
                </c:pt>
                <c:pt idx="28380">
                  <c:v>190</c:v>
                </c:pt>
                <c:pt idx="28381">
                  <c:v>190</c:v>
                </c:pt>
                <c:pt idx="28382">
                  <c:v>190</c:v>
                </c:pt>
                <c:pt idx="28383">
                  <c:v>190</c:v>
                </c:pt>
                <c:pt idx="28384">
                  <c:v>190</c:v>
                </c:pt>
                <c:pt idx="28385">
                  <c:v>190</c:v>
                </c:pt>
                <c:pt idx="28386">
                  <c:v>150</c:v>
                </c:pt>
                <c:pt idx="28387">
                  <c:v>150</c:v>
                </c:pt>
                <c:pt idx="28388">
                  <c:v>142</c:v>
                </c:pt>
                <c:pt idx="28389">
                  <c:v>150</c:v>
                </c:pt>
                <c:pt idx="28390">
                  <c:v>142</c:v>
                </c:pt>
                <c:pt idx="28391">
                  <c:v>150</c:v>
                </c:pt>
                <c:pt idx="28392">
                  <c:v>142</c:v>
                </c:pt>
                <c:pt idx="28393">
                  <c:v>150</c:v>
                </c:pt>
                <c:pt idx="28394">
                  <c:v>142</c:v>
                </c:pt>
                <c:pt idx="28395">
                  <c:v>190</c:v>
                </c:pt>
                <c:pt idx="28396">
                  <c:v>190</c:v>
                </c:pt>
                <c:pt idx="28397">
                  <c:v>190</c:v>
                </c:pt>
                <c:pt idx="28398">
                  <c:v>190</c:v>
                </c:pt>
                <c:pt idx="28399">
                  <c:v>190</c:v>
                </c:pt>
                <c:pt idx="28400">
                  <c:v>190</c:v>
                </c:pt>
                <c:pt idx="28401">
                  <c:v>150</c:v>
                </c:pt>
                <c:pt idx="28402">
                  <c:v>142</c:v>
                </c:pt>
                <c:pt idx="28403">
                  <c:v>150</c:v>
                </c:pt>
                <c:pt idx="28404">
                  <c:v>142</c:v>
                </c:pt>
                <c:pt idx="28405">
                  <c:v>190</c:v>
                </c:pt>
                <c:pt idx="28406">
                  <c:v>150</c:v>
                </c:pt>
                <c:pt idx="28407">
                  <c:v>142</c:v>
                </c:pt>
                <c:pt idx="28408">
                  <c:v>150</c:v>
                </c:pt>
                <c:pt idx="28409" formatCode="0">
                  <c:v>195.8833746898263</c:v>
                </c:pt>
                <c:pt idx="28410" formatCode="0">
                  <c:v>195.8833746898263</c:v>
                </c:pt>
                <c:pt idx="28411" formatCode="0">
                  <c:v>195.8833746898263</c:v>
                </c:pt>
                <c:pt idx="28412" formatCode="0">
                  <c:v>195.8833746898263</c:v>
                </c:pt>
                <c:pt idx="28413" formatCode="0">
                  <c:v>195.8833746898263</c:v>
                </c:pt>
                <c:pt idx="28414" formatCode="0">
                  <c:v>195.8833746898263</c:v>
                </c:pt>
                <c:pt idx="28415" formatCode="0">
                  <c:v>195.8833746898263</c:v>
                </c:pt>
                <c:pt idx="28416" formatCode="0">
                  <c:v>195.8833746898263</c:v>
                </c:pt>
                <c:pt idx="28417" formatCode="0">
                  <c:v>195.8833746898263</c:v>
                </c:pt>
                <c:pt idx="28418" formatCode="0">
                  <c:v>195.8833746898263</c:v>
                </c:pt>
                <c:pt idx="28419" formatCode="0">
                  <c:v>195.8833746898263</c:v>
                </c:pt>
                <c:pt idx="28420" formatCode="0">
                  <c:v>195.8833746898263</c:v>
                </c:pt>
                <c:pt idx="28421" formatCode="0">
                  <c:v>195.8833746898263</c:v>
                </c:pt>
                <c:pt idx="28422" formatCode="0">
                  <c:v>195.8833746898263</c:v>
                </c:pt>
                <c:pt idx="28423" formatCode="0">
                  <c:v>195.8833746898263</c:v>
                </c:pt>
                <c:pt idx="28424" formatCode="0">
                  <c:v>195.8833746898263</c:v>
                </c:pt>
                <c:pt idx="28425" formatCode="0">
                  <c:v>195.8833746898263</c:v>
                </c:pt>
                <c:pt idx="28426" formatCode="0">
                  <c:v>195.8833746898263</c:v>
                </c:pt>
                <c:pt idx="28427" formatCode="0">
                  <c:v>195.8833746898263</c:v>
                </c:pt>
                <c:pt idx="28428" formatCode="0">
                  <c:v>195.8833746898263</c:v>
                </c:pt>
                <c:pt idx="28429" formatCode="0">
                  <c:v>195.8833746898263</c:v>
                </c:pt>
                <c:pt idx="28430" formatCode="0">
                  <c:v>195.8833746898263</c:v>
                </c:pt>
                <c:pt idx="28431" formatCode="0">
                  <c:v>195.8833746898263</c:v>
                </c:pt>
                <c:pt idx="28432" formatCode="0">
                  <c:v>195.8833746898263</c:v>
                </c:pt>
                <c:pt idx="28433" formatCode="0">
                  <c:v>195.8833746898263</c:v>
                </c:pt>
                <c:pt idx="28434" formatCode="0">
                  <c:v>195.8833746898263</c:v>
                </c:pt>
                <c:pt idx="28435" formatCode="0">
                  <c:v>195.8833746898263</c:v>
                </c:pt>
                <c:pt idx="28436" formatCode="0">
                  <c:v>195.8833746898263</c:v>
                </c:pt>
                <c:pt idx="28437" formatCode="0">
                  <c:v>195.8833746898263</c:v>
                </c:pt>
                <c:pt idx="28438" formatCode="0">
                  <c:v>195.8833746898263</c:v>
                </c:pt>
                <c:pt idx="28439">
                  <c:v>144</c:v>
                </c:pt>
                <c:pt idx="28440">
                  <c:v>144</c:v>
                </c:pt>
                <c:pt idx="28441">
                  <c:v>144</c:v>
                </c:pt>
                <c:pt idx="28442">
                  <c:v>144</c:v>
                </c:pt>
                <c:pt idx="28443">
                  <c:v>144</c:v>
                </c:pt>
                <c:pt idx="28444">
                  <c:v>270</c:v>
                </c:pt>
                <c:pt idx="28445">
                  <c:v>270</c:v>
                </c:pt>
                <c:pt idx="28446">
                  <c:v>270</c:v>
                </c:pt>
                <c:pt idx="28447">
                  <c:v>270</c:v>
                </c:pt>
                <c:pt idx="28448">
                  <c:v>270</c:v>
                </c:pt>
                <c:pt idx="28449">
                  <c:v>270</c:v>
                </c:pt>
                <c:pt idx="28450">
                  <c:v>270</c:v>
                </c:pt>
                <c:pt idx="28451">
                  <c:v>270</c:v>
                </c:pt>
                <c:pt idx="28452">
                  <c:v>270</c:v>
                </c:pt>
                <c:pt idx="28453">
                  <c:v>270</c:v>
                </c:pt>
                <c:pt idx="28454">
                  <c:v>270</c:v>
                </c:pt>
                <c:pt idx="28455">
                  <c:v>270</c:v>
                </c:pt>
                <c:pt idx="28456">
                  <c:v>270</c:v>
                </c:pt>
                <c:pt idx="28457">
                  <c:v>270</c:v>
                </c:pt>
                <c:pt idx="28458">
                  <c:v>270</c:v>
                </c:pt>
                <c:pt idx="28459">
                  <c:v>270</c:v>
                </c:pt>
                <c:pt idx="28460">
                  <c:v>270</c:v>
                </c:pt>
                <c:pt idx="28461">
                  <c:v>270</c:v>
                </c:pt>
                <c:pt idx="28462">
                  <c:v>270</c:v>
                </c:pt>
                <c:pt idx="28463">
                  <c:v>270</c:v>
                </c:pt>
                <c:pt idx="28464">
                  <c:v>270</c:v>
                </c:pt>
                <c:pt idx="28465">
                  <c:v>270</c:v>
                </c:pt>
                <c:pt idx="28466">
                  <c:v>270</c:v>
                </c:pt>
                <c:pt idx="28467">
                  <c:v>270</c:v>
                </c:pt>
                <c:pt idx="28468">
                  <c:v>270</c:v>
                </c:pt>
                <c:pt idx="28469">
                  <c:v>270</c:v>
                </c:pt>
                <c:pt idx="28470">
                  <c:v>270</c:v>
                </c:pt>
                <c:pt idx="28471">
                  <c:v>270</c:v>
                </c:pt>
                <c:pt idx="28472">
                  <c:v>270</c:v>
                </c:pt>
                <c:pt idx="28473">
                  <c:v>270</c:v>
                </c:pt>
                <c:pt idx="28474">
                  <c:v>270</c:v>
                </c:pt>
                <c:pt idx="28475">
                  <c:v>270</c:v>
                </c:pt>
                <c:pt idx="28476">
                  <c:v>270</c:v>
                </c:pt>
                <c:pt idx="28477">
                  <c:v>270</c:v>
                </c:pt>
                <c:pt idx="28478">
                  <c:v>270</c:v>
                </c:pt>
                <c:pt idx="28479">
                  <c:v>270</c:v>
                </c:pt>
                <c:pt idx="28480">
                  <c:v>270</c:v>
                </c:pt>
                <c:pt idx="28481">
                  <c:v>270</c:v>
                </c:pt>
                <c:pt idx="28482">
                  <c:v>270</c:v>
                </c:pt>
                <c:pt idx="28483">
                  <c:v>270</c:v>
                </c:pt>
                <c:pt idx="28484">
                  <c:v>270</c:v>
                </c:pt>
                <c:pt idx="28485">
                  <c:v>270</c:v>
                </c:pt>
                <c:pt idx="28486">
                  <c:v>270</c:v>
                </c:pt>
                <c:pt idx="28487">
                  <c:v>270</c:v>
                </c:pt>
                <c:pt idx="28488">
                  <c:v>270</c:v>
                </c:pt>
                <c:pt idx="28489">
                  <c:v>270</c:v>
                </c:pt>
                <c:pt idx="28490">
                  <c:v>270</c:v>
                </c:pt>
                <c:pt idx="28491">
                  <c:v>270</c:v>
                </c:pt>
                <c:pt idx="28492">
                  <c:v>270</c:v>
                </c:pt>
                <c:pt idx="28493">
                  <c:v>270</c:v>
                </c:pt>
                <c:pt idx="28494">
                  <c:v>270</c:v>
                </c:pt>
                <c:pt idx="28495">
                  <c:v>270</c:v>
                </c:pt>
                <c:pt idx="28496">
                  <c:v>270</c:v>
                </c:pt>
                <c:pt idx="28497">
                  <c:v>270</c:v>
                </c:pt>
                <c:pt idx="28498">
                  <c:v>270</c:v>
                </c:pt>
                <c:pt idx="28499">
                  <c:v>270</c:v>
                </c:pt>
                <c:pt idx="28500">
                  <c:v>270</c:v>
                </c:pt>
                <c:pt idx="28501">
                  <c:v>270</c:v>
                </c:pt>
                <c:pt idx="28502">
                  <c:v>270</c:v>
                </c:pt>
                <c:pt idx="28503">
                  <c:v>270</c:v>
                </c:pt>
                <c:pt idx="28504">
                  <c:v>270</c:v>
                </c:pt>
                <c:pt idx="28505">
                  <c:v>270</c:v>
                </c:pt>
                <c:pt idx="28506">
                  <c:v>270</c:v>
                </c:pt>
                <c:pt idx="28507">
                  <c:v>270</c:v>
                </c:pt>
                <c:pt idx="28508">
                  <c:v>157</c:v>
                </c:pt>
                <c:pt idx="28509">
                  <c:v>270</c:v>
                </c:pt>
                <c:pt idx="28510">
                  <c:v>270</c:v>
                </c:pt>
                <c:pt idx="28511">
                  <c:v>236</c:v>
                </c:pt>
                <c:pt idx="28512">
                  <c:v>260</c:v>
                </c:pt>
                <c:pt idx="28513">
                  <c:v>260</c:v>
                </c:pt>
                <c:pt idx="28514">
                  <c:v>260</c:v>
                </c:pt>
                <c:pt idx="28515">
                  <c:v>236</c:v>
                </c:pt>
                <c:pt idx="28516">
                  <c:v>236</c:v>
                </c:pt>
                <c:pt idx="28517">
                  <c:v>236</c:v>
                </c:pt>
                <c:pt idx="28518">
                  <c:v>260</c:v>
                </c:pt>
                <c:pt idx="28519">
                  <c:v>260</c:v>
                </c:pt>
                <c:pt idx="28520">
                  <c:v>260</c:v>
                </c:pt>
                <c:pt idx="28521">
                  <c:v>236</c:v>
                </c:pt>
                <c:pt idx="28522">
                  <c:v>236</c:v>
                </c:pt>
                <c:pt idx="28523">
                  <c:v>236</c:v>
                </c:pt>
                <c:pt idx="28524">
                  <c:v>260</c:v>
                </c:pt>
                <c:pt idx="28525">
                  <c:v>260</c:v>
                </c:pt>
                <c:pt idx="28526">
                  <c:v>260</c:v>
                </c:pt>
                <c:pt idx="28527">
                  <c:v>236</c:v>
                </c:pt>
                <c:pt idx="28528">
                  <c:v>236</c:v>
                </c:pt>
                <c:pt idx="28529">
                  <c:v>236</c:v>
                </c:pt>
                <c:pt idx="28530">
                  <c:v>260</c:v>
                </c:pt>
                <c:pt idx="28531">
                  <c:v>260</c:v>
                </c:pt>
                <c:pt idx="28532">
                  <c:v>260</c:v>
                </c:pt>
                <c:pt idx="28533">
                  <c:v>236</c:v>
                </c:pt>
                <c:pt idx="28534">
                  <c:v>236</c:v>
                </c:pt>
                <c:pt idx="28535">
                  <c:v>236</c:v>
                </c:pt>
                <c:pt idx="28536">
                  <c:v>260</c:v>
                </c:pt>
                <c:pt idx="28537">
                  <c:v>260</c:v>
                </c:pt>
                <c:pt idx="28538">
                  <c:v>260</c:v>
                </c:pt>
                <c:pt idx="28539">
                  <c:v>236</c:v>
                </c:pt>
                <c:pt idx="28540">
                  <c:v>236</c:v>
                </c:pt>
                <c:pt idx="28541">
                  <c:v>236</c:v>
                </c:pt>
                <c:pt idx="28542">
                  <c:v>260</c:v>
                </c:pt>
                <c:pt idx="28543">
                  <c:v>260</c:v>
                </c:pt>
                <c:pt idx="28544">
                  <c:v>260</c:v>
                </c:pt>
                <c:pt idx="28545">
                  <c:v>236</c:v>
                </c:pt>
                <c:pt idx="28546">
                  <c:v>236</c:v>
                </c:pt>
                <c:pt idx="28547">
                  <c:v>236</c:v>
                </c:pt>
                <c:pt idx="28548">
                  <c:v>260</c:v>
                </c:pt>
                <c:pt idx="28549">
                  <c:v>260</c:v>
                </c:pt>
                <c:pt idx="28550">
                  <c:v>260</c:v>
                </c:pt>
                <c:pt idx="28551">
                  <c:v>260</c:v>
                </c:pt>
                <c:pt idx="28552">
                  <c:v>260</c:v>
                </c:pt>
                <c:pt idx="28553">
                  <c:v>260</c:v>
                </c:pt>
                <c:pt idx="28554">
                  <c:v>236</c:v>
                </c:pt>
                <c:pt idx="28555">
                  <c:v>236</c:v>
                </c:pt>
                <c:pt idx="28556">
                  <c:v>236</c:v>
                </c:pt>
                <c:pt idx="28557">
                  <c:v>236</c:v>
                </c:pt>
                <c:pt idx="28558">
                  <c:v>236</c:v>
                </c:pt>
                <c:pt idx="28559">
                  <c:v>245</c:v>
                </c:pt>
                <c:pt idx="28560">
                  <c:v>270</c:v>
                </c:pt>
                <c:pt idx="28561">
                  <c:v>270</c:v>
                </c:pt>
                <c:pt idx="28562">
                  <c:v>270</c:v>
                </c:pt>
                <c:pt idx="28563">
                  <c:v>270</c:v>
                </c:pt>
                <c:pt idx="28564">
                  <c:v>270</c:v>
                </c:pt>
                <c:pt idx="28565">
                  <c:v>270</c:v>
                </c:pt>
                <c:pt idx="28566">
                  <c:v>245</c:v>
                </c:pt>
                <c:pt idx="28567">
                  <c:v>245</c:v>
                </c:pt>
                <c:pt idx="28568">
                  <c:v>245</c:v>
                </c:pt>
                <c:pt idx="28569">
                  <c:v>245</c:v>
                </c:pt>
                <c:pt idx="28570">
                  <c:v>245</c:v>
                </c:pt>
                <c:pt idx="28571">
                  <c:v>245</c:v>
                </c:pt>
                <c:pt idx="28572">
                  <c:v>235</c:v>
                </c:pt>
                <c:pt idx="28573">
                  <c:v>235</c:v>
                </c:pt>
                <c:pt idx="28574">
                  <c:v>235</c:v>
                </c:pt>
                <c:pt idx="28575">
                  <c:v>235</c:v>
                </c:pt>
                <c:pt idx="28576">
                  <c:v>235</c:v>
                </c:pt>
                <c:pt idx="28577">
                  <c:v>235</c:v>
                </c:pt>
                <c:pt idx="28578">
                  <c:v>245</c:v>
                </c:pt>
                <c:pt idx="28579">
                  <c:v>245</c:v>
                </c:pt>
                <c:pt idx="28580">
                  <c:v>245</c:v>
                </c:pt>
                <c:pt idx="28581">
                  <c:v>245</c:v>
                </c:pt>
                <c:pt idx="28582">
                  <c:v>245</c:v>
                </c:pt>
                <c:pt idx="28583">
                  <c:v>245</c:v>
                </c:pt>
                <c:pt idx="28584">
                  <c:v>235</c:v>
                </c:pt>
                <c:pt idx="28585">
                  <c:v>235</c:v>
                </c:pt>
                <c:pt idx="28586">
                  <c:v>235</c:v>
                </c:pt>
                <c:pt idx="28587">
                  <c:v>235</c:v>
                </c:pt>
                <c:pt idx="28588">
                  <c:v>235</c:v>
                </c:pt>
                <c:pt idx="28589">
                  <c:v>235</c:v>
                </c:pt>
                <c:pt idx="28590">
                  <c:v>245</c:v>
                </c:pt>
                <c:pt idx="28591">
                  <c:v>245</c:v>
                </c:pt>
                <c:pt idx="28592">
                  <c:v>245</c:v>
                </c:pt>
                <c:pt idx="28593">
                  <c:v>245</c:v>
                </c:pt>
                <c:pt idx="28594">
                  <c:v>245</c:v>
                </c:pt>
                <c:pt idx="28595">
                  <c:v>183</c:v>
                </c:pt>
                <c:pt idx="28596">
                  <c:v>183</c:v>
                </c:pt>
                <c:pt idx="28597">
                  <c:v>183</c:v>
                </c:pt>
                <c:pt idx="28598">
                  <c:v>183</c:v>
                </c:pt>
                <c:pt idx="28599">
                  <c:v>183</c:v>
                </c:pt>
                <c:pt idx="28600">
                  <c:v>183</c:v>
                </c:pt>
                <c:pt idx="28601">
                  <c:v>183</c:v>
                </c:pt>
                <c:pt idx="28602">
                  <c:v>183</c:v>
                </c:pt>
                <c:pt idx="28603">
                  <c:v>183</c:v>
                </c:pt>
                <c:pt idx="28604">
                  <c:v>150</c:v>
                </c:pt>
                <c:pt idx="28605">
                  <c:v>150</c:v>
                </c:pt>
                <c:pt idx="28606">
                  <c:v>150</c:v>
                </c:pt>
                <c:pt idx="28607">
                  <c:v>183</c:v>
                </c:pt>
                <c:pt idx="28608">
                  <c:v>183</c:v>
                </c:pt>
                <c:pt idx="28609">
                  <c:v>183</c:v>
                </c:pt>
                <c:pt idx="28610">
                  <c:v>183</c:v>
                </c:pt>
                <c:pt idx="28611">
                  <c:v>150</c:v>
                </c:pt>
                <c:pt idx="28612">
                  <c:v>183</c:v>
                </c:pt>
                <c:pt idx="28613">
                  <c:v>183</c:v>
                </c:pt>
                <c:pt idx="28614">
                  <c:v>183</c:v>
                </c:pt>
                <c:pt idx="28615">
                  <c:v>150</c:v>
                </c:pt>
                <c:pt idx="28616">
                  <c:v>150</c:v>
                </c:pt>
                <c:pt idx="28617">
                  <c:v>183</c:v>
                </c:pt>
                <c:pt idx="28618">
                  <c:v>183</c:v>
                </c:pt>
                <c:pt idx="28619">
                  <c:v>150</c:v>
                </c:pt>
                <c:pt idx="28620">
                  <c:v>183</c:v>
                </c:pt>
                <c:pt idx="28621">
                  <c:v>150</c:v>
                </c:pt>
                <c:pt idx="28622">
                  <c:v>150</c:v>
                </c:pt>
                <c:pt idx="28623">
                  <c:v>183</c:v>
                </c:pt>
                <c:pt idx="28624">
                  <c:v>150</c:v>
                </c:pt>
                <c:pt idx="28625">
                  <c:v>150</c:v>
                </c:pt>
                <c:pt idx="28626">
                  <c:v>183</c:v>
                </c:pt>
                <c:pt idx="28627">
                  <c:v>183</c:v>
                </c:pt>
                <c:pt idx="28628">
                  <c:v>183</c:v>
                </c:pt>
                <c:pt idx="28629">
                  <c:v>183</c:v>
                </c:pt>
                <c:pt idx="28630">
                  <c:v>150</c:v>
                </c:pt>
                <c:pt idx="28631">
                  <c:v>150</c:v>
                </c:pt>
                <c:pt idx="28632">
                  <c:v>150</c:v>
                </c:pt>
                <c:pt idx="28633">
                  <c:v>150</c:v>
                </c:pt>
                <c:pt idx="28634">
                  <c:v>183</c:v>
                </c:pt>
                <c:pt idx="28635">
                  <c:v>183</c:v>
                </c:pt>
                <c:pt idx="28636">
                  <c:v>183</c:v>
                </c:pt>
                <c:pt idx="28637">
                  <c:v>183</c:v>
                </c:pt>
                <c:pt idx="28638" formatCode="0">
                  <c:v>237.65463917525773</c:v>
                </c:pt>
                <c:pt idx="28639" formatCode="0">
                  <c:v>237.65463917525773</c:v>
                </c:pt>
                <c:pt idx="28640" formatCode="0">
                  <c:v>237.65463917525773</c:v>
                </c:pt>
                <c:pt idx="28641" formatCode="0">
                  <c:v>237.65463917525773</c:v>
                </c:pt>
                <c:pt idx="28642" formatCode="0">
                  <c:v>237.65463917525773</c:v>
                </c:pt>
                <c:pt idx="28643" formatCode="0">
                  <c:v>237.65463917525773</c:v>
                </c:pt>
                <c:pt idx="28644" formatCode="0">
                  <c:v>237.65463917525773</c:v>
                </c:pt>
                <c:pt idx="28645" formatCode="0">
                  <c:v>237.65463917525773</c:v>
                </c:pt>
                <c:pt idx="28646">
                  <c:v>121</c:v>
                </c:pt>
                <c:pt idx="28647">
                  <c:v>121</c:v>
                </c:pt>
                <c:pt idx="28648">
                  <c:v>121</c:v>
                </c:pt>
                <c:pt idx="28649">
                  <c:v>121</c:v>
                </c:pt>
                <c:pt idx="28650">
                  <c:v>121</c:v>
                </c:pt>
                <c:pt idx="28651">
                  <c:v>121</c:v>
                </c:pt>
                <c:pt idx="28652">
                  <c:v>121</c:v>
                </c:pt>
                <c:pt idx="28653">
                  <c:v>121</c:v>
                </c:pt>
                <c:pt idx="28654">
                  <c:v>121</c:v>
                </c:pt>
                <c:pt idx="28655">
                  <c:v>121</c:v>
                </c:pt>
                <c:pt idx="28656">
                  <c:v>121</c:v>
                </c:pt>
                <c:pt idx="28657">
                  <c:v>121</c:v>
                </c:pt>
                <c:pt idx="28658">
                  <c:v>121</c:v>
                </c:pt>
                <c:pt idx="28659">
                  <c:v>121</c:v>
                </c:pt>
                <c:pt idx="28660">
                  <c:v>121</c:v>
                </c:pt>
                <c:pt idx="28661">
                  <c:v>121</c:v>
                </c:pt>
                <c:pt idx="28662">
                  <c:v>121</c:v>
                </c:pt>
                <c:pt idx="28663">
                  <c:v>121</c:v>
                </c:pt>
                <c:pt idx="28664">
                  <c:v>121</c:v>
                </c:pt>
                <c:pt idx="28665">
                  <c:v>121</c:v>
                </c:pt>
                <c:pt idx="28666">
                  <c:v>121</c:v>
                </c:pt>
                <c:pt idx="28667">
                  <c:v>121</c:v>
                </c:pt>
                <c:pt idx="28668">
                  <c:v>121</c:v>
                </c:pt>
                <c:pt idx="28669">
                  <c:v>121</c:v>
                </c:pt>
                <c:pt idx="28670">
                  <c:v>121</c:v>
                </c:pt>
                <c:pt idx="28671">
                  <c:v>134</c:v>
                </c:pt>
                <c:pt idx="28672">
                  <c:v>134</c:v>
                </c:pt>
                <c:pt idx="28673">
                  <c:v>134</c:v>
                </c:pt>
                <c:pt idx="28674">
                  <c:v>134</c:v>
                </c:pt>
                <c:pt idx="28675">
                  <c:v>134</c:v>
                </c:pt>
                <c:pt idx="28676">
                  <c:v>134</c:v>
                </c:pt>
                <c:pt idx="28677">
                  <c:v>134</c:v>
                </c:pt>
                <c:pt idx="28678">
                  <c:v>134</c:v>
                </c:pt>
                <c:pt idx="28679">
                  <c:v>134</c:v>
                </c:pt>
                <c:pt idx="28680">
                  <c:v>134</c:v>
                </c:pt>
                <c:pt idx="28681">
                  <c:v>134</c:v>
                </c:pt>
                <c:pt idx="28682">
                  <c:v>134</c:v>
                </c:pt>
                <c:pt idx="28683">
                  <c:v>134</c:v>
                </c:pt>
                <c:pt idx="28684" formatCode="0">
                  <c:v>109.32894736842105</c:v>
                </c:pt>
                <c:pt idx="28685">
                  <c:v>98</c:v>
                </c:pt>
                <c:pt idx="28686">
                  <c:v>98</c:v>
                </c:pt>
                <c:pt idx="28687">
                  <c:v>98</c:v>
                </c:pt>
                <c:pt idx="28688">
                  <c:v>98</c:v>
                </c:pt>
                <c:pt idx="28689">
                  <c:v>98</c:v>
                </c:pt>
                <c:pt idx="28690" formatCode="0">
                  <c:v>109.32894736842105</c:v>
                </c:pt>
                <c:pt idx="28691" formatCode="0">
                  <c:v>109.32894736842105</c:v>
                </c:pt>
                <c:pt idx="28692">
                  <c:v>98</c:v>
                </c:pt>
                <c:pt idx="28693">
                  <c:v>98</c:v>
                </c:pt>
                <c:pt idx="28694">
                  <c:v>98</c:v>
                </c:pt>
                <c:pt idx="28695">
                  <c:v>98</c:v>
                </c:pt>
                <c:pt idx="28696">
                  <c:v>98</c:v>
                </c:pt>
                <c:pt idx="28697" formatCode="0">
                  <c:v>109.32894736842105</c:v>
                </c:pt>
                <c:pt idx="28698">
                  <c:v>98</c:v>
                </c:pt>
                <c:pt idx="28699">
                  <c:v>98</c:v>
                </c:pt>
                <c:pt idx="28700">
                  <c:v>98</c:v>
                </c:pt>
                <c:pt idx="28701">
                  <c:v>98</c:v>
                </c:pt>
                <c:pt idx="28702">
                  <c:v>98</c:v>
                </c:pt>
                <c:pt idx="28703">
                  <c:v>98</c:v>
                </c:pt>
                <c:pt idx="28704">
                  <c:v>98</c:v>
                </c:pt>
                <c:pt idx="28705">
                  <c:v>98</c:v>
                </c:pt>
                <c:pt idx="28706">
                  <c:v>98</c:v>
                </c:pt>
                <c:pt idx="28707">
                  <c:v>98</c:v>
                </c:pt>
                <c:pt idx="28708">
                  <c:v>76</c:v>
                </c:pt>
                <c:pt idx="28709">
                  <c:v>76</c:v>
                </c:pt>
                <c:pt idx="28710">
                  <c:v>76</c:v>
                </c:pt>
                <c:pt idx="28711">
                  <c:v>76</c:v>
                </c:pt>
                <c:pt idx="28712">
                  <c:v>76</c:v>
                </c:pt>
                <c:pt idx="28713">
                  <c:v>76</c:v>
                </c:pt>
                <c:pt idx="28714">
                  <c:v>76</c:v>
                </c:pt>
                <c:pt idx="28715">
                  <c:v>76</c:v>
                </c:pt>
                <c:pt idx="28716">
                  <c:v>76</c:v>
                </c:pt>
                <c:pt idx="28717">
                  <c:v>76</c:v>
                </c:pt>
                <c:pt idx="28718">
                  <c:v>76</c:v>
                </c:pt>
                <c:pt idx="28719">
                  <c:v>70</c:v>
                </c:pt>
                <c:pt idx="28720">
                  <c:v>70</c:v>
                </c:pt>
                <c:pt idx="28721">
                  <c:v>70</c:v>
                </c:pt>
                <c:pt idx="28722">
                  <c:v>185</c:v>
                </c:pt>
                <c:pt idx="28723">
                  <c:v>295</c:v>
                </c:pt>
                <c:pt idx="28724">
                  <c:v>295</c:v>
                </c:pt>
                <c:pt idx="28725">
                  <c:v>295</c:v>
                </c:pt>
                <c:pt idx="28726">
                  <c:v>295</c:v>
                </c:pt>
                <c:pt idx="28727">
                  <c:v>295</c:v>
                </c:pt>
                <c:pt idx="28728">
                  <c:v>295</c:v>
                </c:pt>
                <c:pt idx="28729">
                  <c:v>295</c:v>
                </c:pt>
                <c:pt idx="28730">
                  <c:v>295</c:v>
                </c:pt>
                <c:pt idx="28731">
                  <c:v>295</c:v>
                </c:pt>
                <c:pt idx="28732">
                  <c:v>295</c:v>
                </c:pt>
                <c:pt idx="28733">
                  <c:v>295</c:v>
                </c:pt>
                <c:pt idx="28734">
                  <c:v>295</c:v>
                </c:pt>
                <c:pt idx="28735">
                  <c:v>306</c:v>
                </c:pt>
                <c:pt idx="28736">
                  <c:v>306</c:v>
                </c:pt>
                <c:pt idx="28737">
                  <c:v>306</c:v>
                </c:pt>
                <c:pt idx="28738">
                  <c:v>306</c:v>
                </c:pt>
                <c:pt idx="28739">
                  <c:v>185</c:v>
                </c:pt>
                <c:pt idx="28740">
                  <c:v>295</c:v>
                </c:pt>
                <c:pt idx="28741">
                  <c:v>295</c:v>
                </c:pt>
                <c:pt idx="28742">
                  <c:v>295</c:v>
                </c:pt>
                <c:pt idx="28743">
                  <c:v>295</c:v>
                </c:pt>
                <c:pt idx="28744">
                  <c:v>295</c:v>
                </c:pt>
                <c:pt idx="28745">
                  <c:v>295</c:v>
                </c:pt>
                <c:pt idx="28746">
                  <c:v>295</c:v>
                </c:pt>
                <c:pt idx="28747">
                  <c:v>295</c:v>
                </c:pt>
                <c:pt idx="28748">
                  <c:v>295</c:v>
                </c:pt>
                <c:pt idx="28749">
                  <c:v>295</c:v>
                </c:pt>
                <c:pt idx="28750">
                  <c:v>295</c:v>
                </c:pt>
                <c:pt idx="28751">
                  <c:v>295</c:v>
                </c:pt>
                <c:pt idx="28752">
                  <c:v>306</c:v>
                </c:pt>
                <c:pt idx="28753">
                  <c:v>306</c:v>
                </c:pt>
                <c:pt idx="28754">
                  <c:v>306</c:v>
                </c:pt>
                <c:pt idx="28755">
                  <c:v>306</c:v>
                </c:pt>
                <c:pt idx="28756">
                  <c:v>280</c:v>
                </c:pt>
                <c:pt idx="28757">
                  <c:v>270</c:v>
                </c:pt>
                <c:pt idx="28758">
                  <c:v>270</c:v>
                </c:pt>
                <c:pt idx="28759">
                  <c:v>270</c:v>
                </c:pt>
                <c:pt idx="28760">
                  <c:v>270</c:v>
                </c:pt>
                <c:pt idx="28761">
                  <c:v>270</c:v>
                </c:pt>
                <c:pt idx="28762">
                  <c:v>185</c:v>
                </c:pt>
                <c:pt idx="28763">
                  <c:v>270</c:v>
                </c:pt>
                <c:pt idx="28764">
                  <c:v>270</c:v>
                </c:pt>
                <c:pt idx="28765">
                  <c:v>270</c:v>
                </c:pt>
                <c:pt idx="28766">
                  <c:v>270</c:v>
                </c:pt>
                <c:pt idx="28767">
                  <c:v>270</c:v>
                </c:pt>
                <c:pt idx="28768">
                  <c:v>280</c:v>
                </c:pt>
                <c:pt idx="28769">
                  <c:v>280</c:v>
                </c:pt>
                <c:pt idx="28770">
                  <c:v>270</c:v>
                </c:pt>
                <c:pt idx="28771">
                  <c:v>270</c:v>
                </c:pt>
                <c:pt idx="28772">
                  <c:v>270</c:v>
                </c:pt>
                <c:pt idx="28773">
                  <c:v>270</c:v>
                </c:pt>
                <c:pt idx="28774">
                  <c:v>270</c:v>
                </c:pt>
                <c:pt idx="28775">
                  <c:v>185</c:v>
                </c:pt>
                <c:pt idx="28776">
                  <c:v>270</c:v>
                </c:pt>
                <c:pt idx="28777">
                  <c:v>270</c:v>
                </c:pt>
                <c:pt idx="28778">
                  <c:v>270</c:v>
                </c:pt>
                <c:pt idx="28779">
                  <c:v>270</c:v>
                </c:pt>
                <c:pt idx="28780">
                  <c:v>270</c:v>
                </c:pt>
                <c:pt idx="28781">
                  <c:v>280</c:v>
                </c:pt>
                <c:pt idx="28782">
                  <c:v>280</c:v>
                </c:pt>
                <c:pt idx="28783">
                  <c:v>270</c:v>
                </c:pt>
                <c:pt idx="28784">
                  <c:v>270</c:v>
                </c:pt>
                <c:pt idx="28785">
                  <c:v>270</c:v>
                </c:pt>
                <c:pt idx="28786">
                  <c:v>270</c:v>
                </c:pt>
                <c:pt idx="28787">
                  <c:v>270</c:v>
                </c:pt>
                <c:pt idx="28788">
                  <c:v>185</c:v>
                </c:pt>
                <c:pt idx="28789">
                  <c:v>270</c:v>
                </c:pt>
                <c:pt idx="28790">
                  <c:v>270</c:v>
                </c:pt>
                <c:pt idx="28791">
                  <c:v>270</c:v>
                </c:pt>
                <c:pt idx="28792">
                  <c:v>270</c:v>
                </c:pt>
                <c:pt idx="28793">
                  <c:v>270</c:v>
                </c:pt>
                <c:pt idx="28794">
                  <c:v>280</c:v>
                </c:pt>
                <c:pt idx="28795">
                  <c:v>231</c:v>
                </c:pt>
                <c:pt idx="28796">
                  <c:v>270</c:v>
                </c:pt>
                <c:pt idx="28797">
                  <c:v>270</c:v>
                </c:pt>
                <c:pt idx="28798">
                  <c:v>270</c:v>
                </c:pt>
                <c:pt idx="28799">
                  <c:v>270</c:v>
                </c:pt>
                <c:pt idx="28800">
                  <c:v>187</c:v>
                </c:pt>
                <c:pt idx="28801">
                  <c:v>187</c:v>
                </c:pt>
                <c:pt idx="28802">
                  <c:v>270</c:v>
                </c:pt>
                <c:pt idx="28803">
                  <c:v>270</c:v>
                </c:pt>
                <c:pt idx="28804">
                  <c:v>270</c:v>
                </c:pt>
                <c:pt idx="28805">
                  <c:v>270</c:v>
                </c:pt>
                <c:pt idx="28806">
                  <c:v>231</c:v>
                </c:pt>
                <c:pt idx="28807">
                  <c:v>231</c:v>
                </c:pt>
                <c:pt idx="28808">
                  <c:v>270</c:v>
                </c:pt>
                <c:pt idx="28809">
                  <c:v>270</c:v>
                </c:pt>
                <c:pt idx="28810">
                  <c:v>270</c:v>
                </c:pt>
                <c:pt idx="28811">
                  <c:v>187</c:v>
                </c:pt>
                <c:pt idx="28812">
                  <c:v>187</c:v>
                </c:pt>
                <c:pt idx="28813">
                  <c:v>270</c:v>
                </c:pt>
                <c:pt idx="28814">
                  <c:v>270</c:v>
                </c:pt>
                <c:pt idx="28815">
                  <c:v>270</c:v>
                </c:pt>
                <c:pt idx="28816">
                  <c:v>231</c:v>
                </c:pt>
                <c:pt idx="28817">
                  <c:v>231</c:v>
                </c:pt>
                <c:pt idx="28818">
                  <c:v>270</c:v>
                </c:pt>
                <c:pt idx="28819">
                  <c:v>270</c:v>
                </c:pt>
                <c:pt idx="28820">
                  <c:v>270</c:v>
                </c:pt>
                <c:pt idx="28821">
                  <c:v>187</c:v>
                </c:pt>
                <c:pt idx="28822">
                  <c:v>187</c:v>
                </c:pt>
                <c:pt idx="28823">
                  <c:v>270</c:v>
                </c:pt>
                <c:pt idx="28824">
                  <c:v>270</c:v>
                </c:pt>
                <c:pt idx="28825">
                  <c:v>270</c:v>
                </c:pt>
                <c:pt idx="28826">
                  <c:v>231</c:v>
                </c:pt>
                <c:pt idx="28827">
                  <c:v>209</c:v>
                </c:pt>
                <c:pt idx="28828">
                  <c:v>270</c:v>
                </c:pt>
                <c:pt idx="28829">
                  <c:v>270</c:v>
                </c:pt>
                <c:pt idx="28830">
                  <c:v>270</c:v>
                </c:pt>
                <c:pt idx="28831">
                  <c:v>270</c:v>
                </c:pt>
                <c:pt idx="28832">
                  <c:v>187</c:v>
                </c:pt>
                <c:pt idx="28833">
                  <c:v>270</c:v>
                </c:pt>
                <c:pt idx="28834">
                  <c:v>270</c:v>
                </c:pt>
                <c:pt idx="28835">
                  <c:v>270</c:v>
                </c:pt>
                <c:pt idx="28836">
                  <c:v>270</c:v>
                </c:pt>
                <c:pt idx="28837">
                  <c:v>209</c:v>
                </c:pt>
                <c:pt idx="28838">
                  <c:v>209</c:v>
                </c:pt>
                <c:pt idx="28839">
                  <c:v>270</c:v>
                </c:pt>
                <c:pt idx="28840">
                  <c:v>270</c:v>
                </c:pt>
                <c:pt idx="28841">
                  <c:v>270</c:v>
                </c:pt>
                <c:pt idx="28842">
                  <c:v>187</c:v>
                </c:pt>
                <c:pt idx="28843">
                  <c:v>209</c:v>
                </c:pt>
                <c:pt idx="28844">
                  <c:v>270</c:v>
                </c:pt>
                <c:pt idx="28845">
                  <c:v>270</c:v>
                </c:pt>
                <c:pt idx="28846">
                  <c:v>270</c:v>
                </c:pt>
                <c:pt idx="28847">
                  <c:v>209</c:v>
                </c:pt>
                <c:pt idx="28848">
                  <c:v>270</c:v>
                </c:pt>
                <c:pt idx="28849">
                  <c:v>270</c:v>
                </c:pt>
                <c:pt idx="28850">
                  <c:v>270</c:v>
                </c:pt>
                <c:pt idx="28851">
                  <c:v>209</c:v>
                </c:pt>
                <c:pt idx="28852">
                  <c:v>270</c:v>
                </c:pt>
                <c:pt idx="28853">
                  <c:v>270</c:v>
                </c:pt>
                <c:pt idx="28854">
                  <c:v>270</c:v>
                </c:pt>
                <c:pt idx="28855">
                  <c:v>208</c:v>
                </c:pt>
                <c:pt idx="28856">
                  <c:v>208</c:v>
                </c:pt>
                <c:pt idx="28857">
                  <c:v>215</c:v>
                </c:pt>
                <c:pt idx="28858">
                  <c:v>215</c:v>
                </c:pt>
                <c:pt idx="28859">
                  <c:v>215</c:v>
                </c:pt>
                <c:pt idx="28860">
                  <c:v>215</c:v>
                </c:pt>
                <c:pt idx="28861">
                  <c:v>215</c:v>
                </c:pt>
                <c:pt idx="28862">
                  <c:v>208</c:v>
                </c:pt>
                <c:pt idx="28863">
                  <c:v>208</c:v>
                </c:pt>
                <c:pt idx="28864">
                  <c:v>155</c:v>
                </c:pt>
                <c:pt idx="28865">
                  <c:v>208</c:v>
                </c:pt>
                <c:pt idx="28866">
                  <c:v>208</c:v>
                </c:pt>
                <c:pt idx="28867">
                  <c:v>215</c:v>
                </c:pt>
                <c:pt idx="28868">
                  <c:v>215</c:v>
                </c:pt>
                <c:pt idx="28869">
                  <c:v>215</c:v>
                </c:pt>
                <c:pt idx="28870">
                  <c:v>215</c:v>
                </c:pt>
                <c:pt idx="28871">
                  <c:v>215</c:v>
                </c:pt>
                <c:pt idx="28872">
                  <c:v>208</c:v>
                </c:pt>
                <c:pt idx="28873">
                  <c:v>208</c:v>
                </c:pt>
                <c:pt idx="28874">
                  <c:v>155</c:v>
                </c:pt>
                <c:pt idx="28875">
                  <c:v>155</c:v>
                </c:pt>
                <c:pt idx="28876">
                  <c:v>208</c:v>
                </c:pt>
                <c:pt idx="28877">
                  <c:v>215</c:v>
                </c:pt>
                <c:pt idx="28878">
                  <c:v>215</c:v>
                </c:pt>
                <c:pt idx="28879">
                  <c:v>215</c:v>
                </c:pt>
                <c:pt idx="28880">
                  <c:v>215</c:v>
                </c:pt>
                <c:pt idx="28881">
                  <c:v>215</c:v>
                </c:pt>
                <c:pt idx="28882">
                  <c:v>215</c:v>
                </c:pt>
                <c:pt idx="28883">
                  <c:v>215</c:v>
                </c:pt>
                <c:pt idx="28884">
                  <c:v>215</c:v>
                </c:pt>
                <c:pt idx="28885">
                  <c:v>215</c:v>
                </c:pt>
                <c:pt idx="28886">
                  <c:v>215</c:v>
                </c:pt>
                <c:pt idx="28887">
                  <c:v>208</c:v>
                </c:pt>
                <c:pt idx="28888">
                  <c:v>208</c:v>
                </c:pt>
                <c:pt idx="28889">
                  <c:v>155</c:v>
                </c:pt>
                <c:pt idx="28890">
                  <c:v>155</c:v>
                </c:pt>
                <c:pt idx="28891">
                  <c:v>155</c:v>
                </c:pt>
                <c:pt idx="28892">
                  <c:v>208</c:v>
                </c:pt>
                <c:pt idx="28893">
                  <c:v>160</c:v>
                </c:pt>
                <c:pt idx="28894">
                  <c:v>230</c:v>
                </c:pt>
                <c:pt idx="28895">
                  <c:v>230</c:v>
                </c:pt>
                <c:pt idx="28896">
                  <c:v>230</c:v>
                </c:pt>
                <c:pt idx="28897">
                  <c:v>230</c:v>
                </c:pt>
                <c:pt idx="28898">
                  <c:v>230</c:v>
                </c:pt>
                <c:pt idx="28899">
                  <c:v>160</c:v>
                </c:pt>
                <c:pt idx="28900">
                  <c:v>160</c:v>
                </c:pt>
                <c:pt idx="28901">
                  <c:v>160</c:v>
                </c:pt>
                <c:pt idx="28902">
                  <c:v>230</c:v>
                </c:pt>
                <c:pt idx="28903">
                  <c:v>230</c:v>
                </c:pt>
                <c:pt idx="28904">
                  <c:v>230</c:v>
                </c:pt>
                <c:pt idx="28905">
                  <c:v>230</c:v>
                </c:pt>
                <c:pt idx="28906">
                  <c:v>230</c:v>
                </c:pt>
                <c:pt idx="28907">
                  <c:v>160</c:v>
                </c:pt>
                <c:pt idx="28908">
                  <c:v>160</c:v>
                </c:pt>
                <c:pt idx="28909">
                  <c:v>155</c:v>
                </c:pt>
                <c:pt idx="28910">
                  <c:v>220</c:v>
                </c:pt>
                <c:pt idx="28911">
                  <c:v>220</c:v>
                </c:pt>
                <c:pt idx="28912">
                  <c:v>220</c:v>
                </c:pt>
                <c:pt idx="28913">
                  <c:v>220</c:v>
                </c:pt>
                <c:pt idx="28914">
                  <c:v>155</c:v>
                </c:pt>
                <c:pt idx="28915">
                  <c:v>155</c:v>
                </c:pt>
                <c:pt idx="28916">
                  <c:v>220</c:v>
                </c:pt>
                <c:pt idx="28917">
                  <c:v>220</c:v>
                </c:pt>
                <c:pt idx="28918">
                  <c:v>220</c:v>
                </c:pt>
                <c:pt idx="28919">
                  <c:v>220</c:v>
                </c:pt>
                <c:pt idx="28920">
                  <c:v>155</c:v>
                </c:pt>
                <c:pt idx="28921">
                  <c:v>155</c:v>
                </c:pt>
                <c:pt idx="28922">
                  <c:v>220</c:v>
                </c:pt>
                <c:pt idx="28923">
                  <c:v>220</c:v>
                </c:pt>
                <c:pt idx="28924">
                  <c:v>155</c:v>
                </c:pt>
                <c:pt idx="28925">
                  <c:v>106</c:v>
                </c:pt>
                <c:pt idx="28926">
                  <c:v>106</c:v>
                </c:pt>
                <c:pt idx="28927">
                  <c:v>106</c:v>
                </c:pt>
                <c:pt idx="28928">
                  <c:v>106</c:v>
                </c:pt>
                <c:pt idx="28929">
                  <c:v>106</c:v>
                </c:pt>
                <c:pt idx="28930">
                  <c:v>106</c:v>
                </c:pt>
                <c:pt idx="28931">
                  <c:v>106</c:v>
                </c:pt>
                <c:pt idx="28932">
                  <c:v>106</c:v>
                </c:pt>
                <c:pt idx="28933">
                  <c:v>106</c:v>
                </c:pt>
                <c:pt idx="28934">
                  <c:v>106</c:v>
                </c:pt>
                <c:pt idx="28935">
                  <c:v>106</c:v>
                </c:pt>
                <c:pt idx="28936">
                  <c:v>106</c:v>
                </c:pt>
                <c:pt idx="28937">
                  <c:v>106</c:v>
                </c:pt>
                <c:pt idx="28938">
                  <c:v>106</c:v>
                </c:pt>
                <c:pt idx="28939">
                  <c:v>106</c:v>
                </c:pt>
                <c:pt idx="28940">
                  <c:v>106</c:v>
                </c:pt>
                <c:pt idx="28941">
                  <c:v>106</c:v>
                </c:pt>
                <c:pt idx="28942">
                  <c:v>106</c:v>
                </c:pt>
                <c:pt idx="28943">
                  <c:v>106</c:v>
                </c:pt>
                <c:pt idx="28944">
                  <c:v>106</c:v>
                </c:pt>
                <c:pt idx="28945">
                  <c:v>106</c:v>
                </c:pt>
                <c:pt idx="28946">
                  <c:v>106</c:v>
                </c:pt>
                <c:pt idx="28947">
                  <c:v>106</c:v>
                </c:pt>
                <c:pt idx="28948">
                  <c:v>106</c:v>
                </c:pt>
                <c:pt idx="28949">
                  <c:v>106</c:v>
                </c:pt>
                <c:pt idx="28950">
                  <c:v>106</c:v>
                </c:pt>
                <c:pt idx="28951">
                  <c:v>106</c:v>
                </c:pt>
                <c:pt idx="28952">
                  <c:v>106</c:v>
                </c:pt>
                <c:pt idx="28953">
                  <c:v>106</c:v>
                </c:pt>
                <c:pt idx="28954">
                  <c:v>106</c:v>
                </c:pt>
                <c:pt idx="28955">
                  <c:v>106</c:v>
                </c:pt>
                <c:pt idx="28956">
                  <c:v>106</c:v>
                </c:pt>
                <c:pt idx="28957">
                  <c:v>106</c:v>
                </c:pt>
                <c:pt idx="28958">
                  <c:v>106</c:v>
                </c:pt>
                <c:pt idx="28959">
                  <c:v>106</c:v>
                </c:pt>
                <c:pt idx="28960">
                  <c:v>106</c:v>
                </c:pt>
                <c:pt idx="28961">
                  <c:v>106</c:v>
                </c:pt>
                <c:pt idx="28962">
                  <c:v>106</c:v>
                </c:pt>
                <c:pt idx="28963">
                  <c:v>106</c:v>
                </c:pt>
                <c:pt idx="28964">
                  <c:v>106</c:v>
                </c:pt>
                <c:pt idx="28965">
                  <c:v>106</c:v>
                </c:pt>
                <c:pt idx="28966">
                  <c:v>106</c:v>
                </c:pt>
                <c:pt idx="28967">
                  <c:v>106</c:v>
                </c:pt>
                <c:pt idx="28968">
                  <c:v>106</c:v>
                </c:pt>
                <c:pt idx="28969">
                  <c:v>106</c:v>
                </c:pt>
                <c:pt idx="28970">
                  <c:v>106</c:v>
                </c:pt>
                <c:pt idx="28971">
                  <c:v>106</c:v>
                </c:pt>
                <c:pt idx="28972">
                  <c:v>106</c:v>
                </c:pt>
                <c:pt idx="28973">
                  <c:v>106</c:v>
                </c:pt>
                <c:pt idx="28974">
                  <c:v>106</c:v>
                </c:pt>
                <c:pt idx="28975">
                  <c:v>106</c:v>
                </c:pt>
                <c:pt idx="28976">
                  <c:v>106</c:v>
                </c:pt>
                <c:pt idx="28977">
                  <c:v>106</c:v>
                </c:pt>
                <c:pt idx="28978">
                  <c:v>106</c:v>
                </c:pt>
                <c:pt idx="28979">
                  <c:v>106</c:v>
                </c:pt>
                <c:pt idx="28980">
                  <c:v>106</c:v>
                </c:pt>
                <c:pt idx="28981">
                  <c:v>106</c:v>
                </c:pt>
                <c:pt idx="28982">
                  <c:v>106</c:v>
                </c:pt>
                <c:pt idx="28983">
                  <c:v>106</c:v>
                </c:pt>
                <c:pt idx="28984">
                  <c:v>106</c:v>
                </c:pt>
                <c:pt idx="28985">
                  <c:v>106</c:v>
                </c:pt>
                <c:pt idx="28986">
                  <c:v>106</c:v>
                </c:pt>
                <c:pt idx="28987">
                  <c:v>106</c:v>
                </c:pt>
                <c:pt idx="28988">
                  <c:v>106</c:v>
                </c:pt>
                <c:pt idx="28989">
                  <c:v>106</c:v>
                </c:pt>
                <c:pt idx="28990">
                  <c:v>106</c:v>
                </c:pt>
                <c:pt idx="28991">
                  <c:v>106</c:v>
                </c:pt>
                <c:pt idx="28992">
                  <c:v>106</c:v>
                </c:pt>
                <c:pt idx="28993">
                  <c:v>106</c:v>
                </c:pt>
                <c:pt idx="28994">
                  <c:v>106</c:v>
                </c:pt>
                <c:pt idx="28995">
                  <c:v>106</c:v>
                </c:pt>
                <c:pt idx="28996">
                  <c:v>106</c:v>
                </c:pt>
                <c:pt idx="28997">
                  <c:v>106</c:v>
                </c:pt>
                <c:pt idx="28998">
                  <c:v>106</c:v>
                </c:pt>
                <c:pt idx="28999">
                  <c:v>106</c:v>
                </c:pt>
                <c:pt idx="29000">
                  <c:v>106</c:v>
                </c:pt>
                <c:pt idx="29001">
                  <c:v>106</c:v>
                </c:pt>
                <c:pt idx="29002">
                  <c:v>106</c:v>
                </c:pt>
                <c:pt idx="29003">
                  <c:v>203</c:v>
                </c:pt>
                <c:pt idx="29004">
                  <c:v>208</c:v>
                </c:pt>
                <c:pt idx="29005">
                  <c:v>208</c:v>
                </c:pt>
                <c:pt idx="29006">
                  <c:v>208</c:v>
                </c:pt>
                <c:pt idx="29007">
                  <c:v>301</c:v>
                </c:pt>
                <c:pt idx="29008">
                  <c:v>206</c:v>
                </c:pt>
                <c:pt idx="29009">
                  <c:v>301</c:v>
                </c:pt>
                <c:pt idx="29010">
                  <c:v>203</c:v>
                </c:pt>
                <c:pt idx="29011">
                  <c:v>203</c:v>
                </c:pt>
                <c:pt idx="29012">
                  <c:v>203</c:v>
                </c:pt>
                <c:pt idx="29013">
                  <c:v>203</c:v>
                </c:pt>
                <c:pt idx="29014">
                  <c:v>208</c:v>
                </c:pt>
                <c:pt idx="29015">
                  <c:v>208</c:v>
                </c:pt>
                <c:pt idx="29016">
                  <c:v>208</c:v>
                </c:pt>
                <c:pt idx="29017">
                  <c:v>301</c:v>
                </c:pt>
                <c:pt idx="29018">
                  <c:v>206</c:v>
                </c:pt>
                <c:pt idx="29019">
                  <c:v>301</c:v>
                </c:pt>
                <c:pt idx="29020">
                  <c:v>203</c:v>
                </c:pt>
                <c:pt idx="29021">
                  <c:v>203</c:v>
                </c:pt>
                <c:pt idx="29022">
                  <c:v>203</c:v>
                </c:pt>
                <c:pt idx="29023">
                  <c:v>178</c:v>
                </c:pt>
                <c:pt idx="29024">
                  <c:v>200</c:v>
                </c:pt>
                <c:pt idx="29025">
                  <c:v>268</c:v>
                </c:pt>
                <c:pt idx="29026">
                  <c:v>268</c:v>
                </c:pt>
                <c:pt idx="29027">
                  <c:v>200</c:v>
                </c:pt>
                <c:pt idx="29028">
                  <c:v>200</c:v>
                </c:pt>
                <c:pt idx="29029">
                  <c:v>178</c:v>
                </c:pt>
                <c:pt idx="29030">
                  <c:v>178</c:v>
                </c:pt>
                <c:pt idx="29031">
                  <c:v>178</c:v>
                </c:pt>
                <c:pt idx="29032">
                  <c:v>178</c:v>
                </c:pt>
                <c:pt idx="29033">
                  <c:v>178</c:v>
                </c:pt>
                <c:pt idx="29034">
                  <c:v>200</c:v>
                </c:pt>
                <c:pt idx="29035">
                  <c:v>268</c:v>
                </c:pt>
                <c:pt idx="29036">
                  <c:v>268</c:v>
                </c:pt>
                <c:pt idx="29037">
                  <c:v>200</c:v>
                </c:pt>
                <c:pt idx="29038">
                  <c:v>200</c:v>
                </c:pt>
                <c:pt idx="29039">
                  <c:v>178</c:v>
                </c:pt>
                <c:pt idx="29040">
                  <c:v>178</c:v>
                </c:pt>
                <c:pt idx="29041">
                  <c:v>178</c:v>
                </c:pt>
                <c:pt idx="29042">
                  <c:v>178</c:v>
                </c:pt>
                <c:pt idx="29043">
                  <c:v>200</c:v>
                </c:pt>
                <c:pt idx="29044">
                  <c:v>268</c:v>
                </c:pt>
                <c:pt idx="29045">
                  <c:v>268</c:v>
                </c:pt>
                <c:pt idx="29046">
                  <c:v>200</c:v>
                </c:pt>
                <c:pt idx="29047">
                  <c:v>178</c:v>
                </c:pt>
                <c:pt idx="29048">
                  <c:v>178</c:v>
                </c:pt>
                <c:pt idx="29049">
                  <c:v>178</c:v>
                </c:pt>
                <c:pt idx="29050">
                  <c:v>178</c:v>
                </c:pt>
                <c:pt idx="29051">
                  <c:v>178</c:v>
                </c:pt>
                <c:pt idx="29052">
                  <c:v>200</c:v>
                </c:pt>
                <c:pt idx="29053">
                  <c:v>268</c:v>
                </c:pt>
                <c:pt idx="29054">
                  <c:v>268</c:v>
                </c:pt>
                <c:pt idx="29055">
                  <c:v>200</c:v>
                </c:pt>
                <c:pt idx="29056">
                  <c:v>200</c:v>
                </c:pt>
                <c:pt idx="29057">
                  <c:v>178</c:v>
                </c:pt>
                <c:pt idx="29058">
                  <c:v>178</c:v>
                </c:pt>
                <c:pt idx="29059">
                  <c:v>178</c:v>
                </c:pt>
                <c:pt idx="29060">
                  <c:v>178</c:v>
                </c:pt>
                <c:pt idx="29061">
                  <c:v>178</c:v>
                </c:pt>
                <c:pt idx="29062" formatCode="0">
                  <c:v>187.87441860465117</c:v>
                </c:pt>
                <c:pt idx="29063">
                  <c:v>268</c:v>
                </c:pt>
                <c:pt idx="29064">
                  <c:v>268</c:v>
                </c:pt>
                <c:pt idx="29065" formatCode="0">
                  <c:v>187.87441860465117</c:v>
                </c:pt>
                <c:pt idx="29066">
                  <c:v>178</c:v>
                </c:pt>
                <c:pt idx="29067">
                  <c:v>178</c:v>
                </c:pt>
                <c:pt idx="29068">
                  <c:v>178</c:v>
                </c:pt>
                <c:pt idx="29069">
                  <c:v>178</c:v>
                </c:pt>
                <c:pt idx="29070" formatCode="0">
                  <c:v>187.87441860465117</c:v>
                </c:pt>
                <c:pt idx="29071">
                  <c:v>268</c:v>
                </c:pt>
                <c:pt idx="29072">
                  <c:v>268</c:v>
                </c:pt>
                <c:pt idx="29073" formatCode="0">
                  <c:v>187.87441860465117</c:v>
                </c:pt>
                <c:pt idx="29074">
                  <c:v>178</c:v>
                </c:pt>
                <c:pt idx="29075">
                  <c:v>178</c:v>
                </c:pt>
                <c:pt idx="29076">
                  <c:v>178</c:v>
                </c:pt>
                <c:pt idx="29077">
                  <c:v>178</c:v>
                </c:pt>
                <c:pt idx="29078">
                  <c:v>147</c:v>
                </c:pt>
                <c:pt idx="29079">
                  <c:v>268</c:v>
                </c:pt>
                <c:pt idx="29080">
                  <c:v>268</c:v>
                </c:pt>
                <c:pt idx="29081">
                  <c:v>268</c:v>
                </c:pt>
                <c:pt idx="29082">
                  <c:v>179</c:v>
                </c:pt>
                <c:pt idx="29083">
                  <c:v>169</c:v>
                </c:pt>
                <c:pt idx="29084">
                  <c:v>169</c:v>
                </c:pt>
                <c:pt idx="29085">
                  <c:v>169</c:v>
                </c:pt>
                <c:pt idx="29086">
                  <c:v>179</c:v>
                </c:pt>
                <c:pt idx="29087">
                  <c:v>169</c:v>
                </c:pt>
                <c:pt idx="29088">
                  <c:v>169</c:v>
                </c:pt>
                <c:pt idx="29089">
                  <c:v>147</c:v>
                </c:pt>
                <c:pt idx="29090">
                  <c:v>268</c:v>
                </c:pt>
                <c:pt idx="29091">
                  <c:v>268</c:v>
                </c:pt>
                <c:pt idx="29092">
                  <c:v>268</c:v>
                </c:pt>
                <c:pt idx="29093">
                  <c:v>179</c:v>
                </c:pt>
                <c:pt idx="29094">
                  <c:v>169</c:v>
                </c:pt>
                <c:pt idx="29095">
                  <c:v>169</c:v>
                </c:pt>
                <c:pt idx="29096">
                  <c:v>169</c:v>
                </c:pt>
                <c:pt idx="29097">
                  <c:v>179</c:v>
                </c:pt>
                <c:pt idx="29098">
                  <c:v>169</c:v>
                </c:pt>
                <c:pt idx="29099">
                  <c:v>169</c:v>
                </c:pt>
                <c:pt idx="29100">
                  <c:v>147</c:v>
                </c:pt>
                <c:pt idx="29101">
                  <c:v>268</c:v>
                </c:pt>
                <c:pt idx="29102">
                  <c:v>268</c:v>
                </c:pt>
                <c:pt idx="29103">
                  <c:v>268</c:v>
                </c:pt>
                <c:pt idx="29104">
                  <c:v>158</c:v>
                </c:pt>
                <c:pt idx="29105">
                  <c:v>158</c:v>
                </c:pt>
                <c:pt idx="29106">
                  <c:v>158</c:v>
                </c:pt>
                <c:pt idx="29107">
                  <c:v>158</c:v>
                </c:pt>
                <c:pt idx="29108">
                  <c:v>158</c:v>
                </c:pt>
                <c:pt idx="29109">
                  <c:v>158</c:v>
                </c:pt>
                <c:pt idx="29110">
                  <c:v>158</c:v>
                </c:pt>
                <c:pt idx="29111">
                  <c:v>147</c:v>
                </c:pt>
                <c:pt idx="29112">
                  <c:v>268</c:v>
                </c:pt>
                <c:pt idx="29113">
                  <c:v>268</c:v>
                </c:pt>
                <c:pt idx="29114">
                  <c:v>268</c:v>
                </c:pt>
                <c:pt idx="29115">
                  <c:v>158</c:v>
                </c:pt>
                <c:pt idx="29116">
                  <c:v>158</c:v>
                </c:pt>
                <c:pt idx="29117">
                  <c:v>158</c:v>
                </c:pt>
                <c:pt idx="29118">
                  <c:v>158</c:v>
                </c:pt>
                <c:pt idx="29119">
                  <c:v>158</c:v>
                </c:pt>
                <c:pt idx="29120">
                  <c:v>158</c:v>
                </c:pt>
                <c:pt idx="29121">
                  <c:v>158</c:v>
                </c:pt>
                <c:pt idx="29122">
                  <c:v>147</c:v>
                </c:pt>
                <c:pt idx="29123">
                  <c:v>268</c:v>
                </c:pt>
                <c:pt idx="29124">
                  <c:v>268</c:v>
                </c:pt>
                <c:pt idx="29125">
                  <c:v>268</c:v>
                </c:pt>
                <c:pt idx="29126">
                  <c:v>158</c:v>
                </c:pt>
                <c:pt idx="29127">
                  <c:v>158</c:v>
                </c:pt>
                <c:pt idx="29128">
                  <c:v>158</c:v>
                </c:pt>
                <c:pt idx="29129">
                  <c:v>158</c:v>
                </c:pt>
                <c:pt idx="29130">
                  <c:v>158</c:v>
                </c:pt>
                <c:pt idx="29131">
                  <c:v>158</c:v>
                </c:pt>
                <c:pt idx="29132">
                  <c:v>158</c:v>
                </c:pt>
                <c:pt idx="29133">
                  <c:v>154</c:v>
                </c:pt>
                <c:pt idx="29134">
                  <c:v>154</c:v>
                </c:pt>
                <c:pt idx="29135">
                  <c:v>154</c:v>
                </c:pt>
                <c:pt idx="29136">
                  <c:v>154</c:v>
                </c:pt>
                <c:pt idx="29137">
                  <c:v>190</c:v>
                </c:pt>
                <c:pt idx="29138">
                  <c:v>154</c:v>
                </c:pt>
                <c:pt idx="29139">
                  <c:v>154</c:v>
                </c:pt>
                <c:pt idx="29140">
                  <c:v>210</c:v>
                </c:pt>
                <c:pt idx="29141">
                  <c:v>154</c:v>
                </c:pt>
                <c:pt idx="29142">
                  <c:v>190</c:v>
                </c:pt>
                <c:pt idx="29143">
                  <c:v>160</c:v>
                </c:pt>
                <c:pt idx="29144">
                  <c:v>210</c:v>
                </c:pt>
                <c:pt idx="29145">
                  <c:v>225</c:v>
                </c:pt>
                <c:pt idx="29146">
                  <c:v>210</c:v>
                </c:pt>
                <c:pt idx="29147">
                  <c:v>160</c:v>
                </c:pt>
                <c:pt idx="29148">
                  <c:v>160</c:v>
                </c:pt>
                <c:pt idx="29149">
                  <c:v>160</c:v>
                </c:pt>
                <c:pt idx="29150">
                  <c:v>160</c:v>
                </c:pt>
                <c:pt idx="29151">
                  <c:v>160</c:v>
                </c:pt>
                <c:pt idx="29152">
                  <c:v>160</c:v>
                </c:pt>
                <c:pt idx="29153">
                  <c:v>157</c:v>
                </c:pt>
                <c:pt idx="29154">
                  <c:v>210</c:v>
                </c:pt>
                <c:pt idx="29155">
                  <c:v>225</c:v>
                </c:pt>
                <c:pt idx="29156">
                  <c:v>210</c:v>
                </c:pt>
                <c:pt idx="29157">
                  <c:v>157</c:v>
                </c:pt>
                <c:pt idx="29158">
                  <c:v>157</c:v>
                </c:pt>
                <c:pt idx="29159">
                  <c:v>157</c:v>
                </c:pt>
                <c:pt idx="29160">
                  <c:v>157</c:v>
                </c:pt>
                <c:pt idx="29161">
                  <c:v>157</c:v>
                </c:pt>
                <c:pt idx="29162">
                  <c:v>157</c:v>
                </c:pt>
                <c:pt idx="29163">
                  <c:v>157</c:v>
                </c:pt>
                <c:pt idx="29164">
                  <c:v>192</c:v>
                </c:pt>
                <c:pt idx="29165">
                  <c:v>192</c:v>
                </c:pt>
                <c:pt idx="29166">
                  <c:v>192</c:v>
                </c:pt>
                <c:pt idx="29167">
                  <c:v>192</c:v>
                </c:pt>
                <c:pt idx="29168">
                  <c:v>192</c:v>
                </c:pt>
                <c:pt idx="29169">
                  <c:v>192</c:v>
                </c:pt>
                <c:pt idx="29170">
                  <c:v>157</c:v>
                </c:pt>
                <c:pt idx="29171">
                  <c:v>157</c:v>
                </c:pt>
                <c:pt idx="29172">
                  <c:v>157</c:v>
                </c:pt>
                <c:pt idx="29173">
                  <c:v>157</c:v>
                </c:pt>
                <c:pt idx="29174">
                  <c:v>157</c:v>
                </c:pt>
                <c:pt idx="29175">
                  <c:v>192</c:v>
                </c:pt>
                <c:pt idx="29176">
                  <c:v>192</c:v>
                </c:pt>
                <c:pt idx="29177">
                  <c:v>192</c:v>
                </c:pt>
                <c:pt idx="29178">
                  <c:v>157</c:v>
                </c:pt>
                <c:pt idx="29179">
                  <c:v>157</c:v>
                </c:pt>
                <c:pt idx="29180">
                  <c:v>157</c:v>
                </c:pt>
                <c:pt idx="29181">
                  <c:v>157</c:v>
                </c:pt>
                <c:pt idx="29182">
                  <c:v>157</c:v>
                </c:pt>
                <c:pt idx="29183">
                  <c:v>136</c:v>
                </c:pt>
                <c:pt idx="29184">
                  <c:v>194</c:v>
                </c:pt>
                <c:pt idx="29185">
                  <c:v>194</c:v>
                </c:pt>
                <c:pt idx="29186">
                  <c:v>194</c:v>
                </c:pt>
                <c:pt idx="29187">
                  <c:v>136</c:v>
                </c:pt>
                <c:pt idx="29188">
                  <c:v>136</c:v>
                </c:pt>
                <c:pt idx="29189">
                  <c:v>136</c:v>
                </c:pt>
                <c:pt idx="29190">
                  <c:v>136</c:v>
                </c:pt>
                <c:pt idx="29191">
                  <c:v>194</c:v>
                </c:pt>
                <c:pt idx="29192">
                  <c:v>194</c:v>
                </c:pt>
                <c:pt idx="29193">
                  <c:v>194</c:v>
                </c:pt>
                <c:pt idx="29194">
                  <c:v>136</c:v>
                </c:pt>
                <c:pt idx="29195">
                  <c:v>136</c:v>
                </c:pt>
                <c:pt idx="29196">
                  <c:v>136</c:v>
                </c:pt>
                <c:pt idx="29197">
                  <c:v>133</c:v>
                </c:pt>
                <c:pt idx="29198">
                  <c:v>194</c:v>
                </c:pt>
                <c:pt idx="29199">
                  <c:v>194</c:v>
                </c:pt>
                <c:pt idx="29200">
                  <c:v>194</c:v>
                </c:pt>
                <c:pt idx="29201">
                  <c:v>133</c:v>
                </c:pt>
                <c:pt idx="29202">
                  <c:v>133</c:v>
                </c:pt>
                <c:pt idx="29203">
                  <c:v>133</c:v>
                </c:pt>
                <c:pt idx="29204">
                  <c:v>133</c:v>
                </c:pt>
                <c:pt idx="29205">
                  <c:v>194</c:v>
                </c:pt>
                <c:pt idx="29206">
                  <c:v>194</c:v>
                </c:pt>
                <c:pt idx="29207">
                  <c:v>194</c:v>
                </c:pt>
                <c:pt idx="29208">
                  <c:v>133</c:v>
                </c:pt>
                <c:pt idx="29209">
                  <c:v>133</c:v>
                </c:pt>
                <c:pt idx="29210">
                  <c:v>133</c:v>
                </c:pt>
                <c:pt idx="29211">
                  <c:v>133</c:v>
                </c:pt>
                <c:pt idx="29212">
                  <c:v>194</c:v>
                </c:pt>
                <c:pt idx="29213">
                  <c:v>194</c:v>
                </c:pt>
                <c:pt idx="29214">
                  <c:v>194</c:v>
                </c:pt>
                <c:pt idx="29215">
                  <c:v>133</c:v>
                </c:pt>
                <c:pt idx="29216">
                  <c:v>133</c:v>
                </c:pt>
                <c:pt idx="29217">
                  <c:v>133</c:v>
                </c:pt>
                <c:pt idx="29218" formatCode="0">
                  <c:v>187.87441860465117</c:v>
                </c:pt>
                <c:pt idx="29219" formatCode="0">
                  <c:v>187.87441860465117</c:v>
                </c:pt>
                <c:pt idx="29220" formatCode="0">
                  <c:v>187.87441860465117</c:v>
                </c:pt>
                <c:pt idx="29221" formatCode="0">
                  <c:v>187.87441860465117</c:v>
                </c:pt>
                <c:pt idx="29222" formatCode="0">
                  <c:v>187.87441860465117</c:v>
                </c:pt>
                <c:pt idx="29223" formatCode="0">
                  <c:v>187.87441860465117</c:v>
                </c:pt>
                <c:pt idx="29224" formatCode="0">
                  <c:v>187.87441860465117</c:v>
                </c:pt>
                <c:pt idx="29225" formatCode="0">
                  <c:v>187.87441860465117</c:v>
                </c:pt>
                <c:pt idx="29226" formatCode="0">
                  <c:v>187.87441860465117</c:v>
                </c:pt>
                <c:pt idx="29227" formatCode="0">
                  <c:v>187.87441860465117</c:v>
                </c:pt>
                <c:pt idx="29228" formatCode="0">
                  <c:v>187.87441860465117</c:v>
                </c:pt>
                <c:pt idx="29229" formatCode="0">
                  <c:v>187.87441860465117</c:v>
                </c:pt>
                <c:pt idx="29230" formatCode="0">
                  <c:v>187.87441860465117</c:v>
                </c:pt>
                <c:pt idx="29231" formatCode="0">
                  <c:v>187.87441860465117</c:v>
                </c:pt>
                <c:pt idx="29232" formatCode="0">
                  <c:v>187.87441860465117</c:v>
                </c:pt>
                <c:pt idx="29233" formatCode="0">
                  <c:v>187.87441860465117</c:v>
                </c:pt>
                <c:pt idx="29234" formatCode="0">
                  <c:v>187.87441860465117</c:v>
                </c:pt>
                <c:pt idx="29235" formatCode="0">
                  <c:v>187.87441860465117</c:v>
                </c:pt>
                <c:pt idx="29236" formatCode="0">
                  <c:v>187.87441860465117</c:v>
                </c:pt>
                <c:pt idx="29237" formatCode="0">
                  <c:v>187.87441860465117</c:v>
                </c:pt>
                <c:pt idx="29238" formatCode="0">
                  <c:v>187.87441860465117</c:v>
                </c:pt>
                <c:pt idx="29239" formatCode="0">
                  <c:v>187.87441860465117</c:v>
                </c:pt>
                <c:pt idx="29240" formatCode="0">
                  <c:v>187.87441860465117</c:v>
                </c:pt>
                <c:pt idx="29241" formatCode="0">
                  <c:v>187.87441860465117</c:v>
                </c:pt>
                <c:pt idx="29242" formatCode="0">
                  <c:v>187.87441860465117</c:v>
                </c:pt>
                <c:pt idx="29243" formatCode="0">
                  <c:v>187.87441860465117</c:v>
                </c:pt>
                <c:pt idx="29244" formatCode="0">
                  <c:v>187.87441860465117</c:v>
                </c:pt>
                <c:pt idx="29245" formatCode="0">
                  <c:v>187.87441860465117</c:v>
                </c:pt>
                <c:pt idx="29246" formatCode="0">
                  <c:v>187.87441860465117</c:v>
                </c:pt>
                <c:pt idx="29247" formatCode="0">
                  <c:v>187.87441860465117</c:v>
                </c:pt>
                <c:pt idx="29248" formatCode="0">
                  <c:v>187.87441860465117</c:v>
                </c:pt>
                <c:pt idx="29249" formatCode="0">
                  <c:v>187.87441860465117</c:v>
                </c:pt>
                <c:pt idx="29250" formatCode="0">
                  <c:v>187.87441860465117</c:v>
                </c:pt>
                <c:pt idx="29251" formatCode="0">
                  <c:v>187.87441860465117</c:v>
                </c:pt>
                <c:pt idx="29252" formatCode="0">
                  <c:v>187.87441860465117</c:v>
                </c:pt>
                <c:pt idx="29253" formatCode="0">
                  <c:v>187.87441860465117</c:v>
                </c:pt>
                <c:pt idx="29254" formatCode="0">
                  <c:v>187.87441860465117</c:v>
                </c:pt>
                <c:pt idx="29255" formatCode="0">
                  <c:v>187.87441860465117</c:v>
                </c:pt>
                <c:pt idx="29256" formatCode="0">
                  <c:v>187.87441860465117</c:v>
                </c:pt>
                <c:pt idx="29257" formatCode="0">
                  <c:v>187.87441860465117</c:v>
                </c:pt>
                <c:pt idx="29258" formatCode="0">
                  <c:v>187.87441860465117</c:v>
                </c:pt>
                <c:pt idx="29259" formatCode="0">
                  <c:v>187.87441860465117</c:v>
                </c:pt>
                <c:pt idx="29260" formatCode="0">
                  <c:v>187.87441860465117</c:v>
                </c:pt>
                <c:pt idx="29261" formatCode="0">
                  <c:v>187.87441860465117</c:v>
                </c:pt>
                <c:pt idx="29262" formatCode="0">
                  <c:v>187.87441860465117</c:v>
                </c:pt>
                <c:pt idx="29263" formatCode="0">
                  <c:v>187.87441860465117</c:v>
                </c:pt>
                <c:pt idx="29264" formatCode="0">
                  <c:v>187.87441860465117</c:v>
                </c:pt>
                <c:pt idx="29265" formatCode="0">
                  <c:v>187.87441860465117</c:v>
                </c:pt>
                <c:pt idx="29266" formatCode="0">
                  <c:v>187.87441860465117</c:v>
                </c:pt>
                <c:pt idx="29267" formatCode="0">
                  <c:v>187.87441860465117</c:v>
                </c:pt>
                <c:pt idx="29268" formatCode="0">
                  <c:v>187.87441860465117</c:v>
                </c:pt>
                <c:pt idx="29269" formatCode="0">
                  <c:v>187.87441860465117</c:v>
                </c:pt>
                <c:pt idx="29270" formatCode="0">
                  <c:v>187.87441860465117</c:v>
                </c:pt>
                <c:pt idx="29271" formatCode="0">
                  <c:v>187.87441860465117</c:v>
                </c:pt>
                <c:pt idx="29272" formatCode="0">
                  <c:v>187.87441860465117</c:v>
                </c:pt>
                <c:pt idx="29273" formatCode="0">
                  <c:v>187.87441860465117</c:v>
                </c:pt>
                <c:pt idx="29274" formatCode="0">
                  <c:v>187.87441860465117</c:v>
                </c:pt>
                <c:pt idx="29275" formatCode="0">
                  <c:v>187.87441860465117</c:v>
                </c:pt>
                <c:pt idx="29276" formatCode="0">
                  <c:v>187.87441860465117</c:v>
                </c:pt>
                <c:pt idx="29277" formatCode="0">
                  <c:v>187.87441860465117</c:v>
                </c:pt>
                <c:pt idx="29278" formatCode="0">
                  <c:v>187.87441860465117</c:v>
                </c:pt>
                <c:pt idx="29279" formatCode="0">
                  <c:v>187.87441860465117</c:v>
                </c:pt>
                <c:pt idx="29280" formatCode="0">
                  <c:v>187.87441860465117</c:v>
                </c:pt>
                <c:pt idx="29281" formatCode="0">
                  <c:v>187.87441860465117</c:v>
                </c:pt>
                <c:pt idx="29282" formatCode="0">
                  <c:v>187.87441860465117</c:v>
                </c:pt>
                <c:pt idx="29283" formatCode="0">
                  <c:v>187.87441860465117</c:v>
                </c:pt>
                <c:pt idx="29284" formatCode="0">
                  <c:v>187.87441860465117</c:v>
                </c:pt>
                <c:pt idx="29285" formatCode="0">
                  <c:v>187.87441860465117</c:v>
                </c:pt>
                <c:pt idx="29286" formatCode="0">
                  <c:v>187.87441860465117</c:v>
                </c:pt>
                <c:pt idx="29287" formatCode="0">
                  <c:v>187.87441860465117</c:v>
                </c:pt>
                <c:pt idx="29288" formatCode="0">
                  <c:v>187.87441860465117</c:v>
                </c:pt>
                <c:pt idx="29289" formatCode="0">
                  <c:v>187.87441860465117</c:v>
                </c:pt>
                <c:pt idx="29290" formatCode="0">
                  <c:v>187.87441860465117</c:v>
                </c:pt>
                <c:pt idx="29291" formatCode="0">
                  <c:v>187.87441860465117</c:v>
                </c:pt>
                <c:pt idx="29292" formatCode="0">
                  <c:v>187.87441860465117</c:v>
                </c:pt>
                <c:pt idx="29293" formatCode="0">
                  <c:v>187.87441860465117</c:v>
                </c:pt>
                <c:pt idx="29294" formatCode="0">
                  <c:v>187.87441860465117</c:v>
                </c:pt>
                <c:pt idx="29295" formatCode="0">
                  <c:v>187.87441860465117</c:v>
                </c:pt>
                <c:pt idx="29296" formatCode="0">
                  <c:v>187.87441860465117</c:v>
                </c:pt>
                <c:pt idx="29297" formatCode="0">
                  <c:v>187.87441860465117</c:v>
                </c:pt>
                <c:pt idx="29298" formatCode="0">
                  <c:v>187.87441860465117</c:v>
                </c:pt>
                <c:pt idx="29299" formatCode="0">
                  <c:v>187.87441860465117</c:v>
                </c:pt>
                <c:pt idx="29300" formatCode="0">
                  <c:v>187.87441860465117</c:v>
                </c:pt>
                <c:pt idx="29301" formatCode="0">
                  <c:v>187.87441860465117</c:v>
                </c:pt>
                <c:pt idx="29302" formatCode="0">
                  <c:v>187.87441860465117</c:v>
                </c:pt>
                <c:pt idx="29303" formatCode="0">
                  <c:v>187.87441860465117</c:v>
                </c:pt>
                <c:pt idx="29304" formatCode="0">
                  <c:v>187.87441860465117</c:v>
                </c:pt>
                <c:pt idx="29305" formatCode="0">
                  <c:v>187.87441860465117</c:v>
                </c:pt>
                <c:pt idx="29306">
                  <c:v>200</c:v>
                </c:pt>
                <c:pt idx="29307">
                  <c:v>200</c:v>
                </c:pt>
                <c:pt idx="29308">
                  <c:v>200</c:v>
                </c:pt>
                <c:pt idx="29309">
                  <c:v>200</c:v>
                </c:pt>
                <c:pt idx="29310">
                  <c:v>200</c:v>
                </c:pt>
                <c:pt idx="29311">
                  <c:v>200</c:v>
                </c:pt>
                <c:pt idx="29312" formatCode="0">
                  <c:v>200</c:v>
                </c:pt>
                <c:pt idx="29313" formatCode="0">
                  <c:v>200</c:v>
                </c:pt>
                <c:pt idx="29314" formatCode="0">
                  <c:v>200</c:v>
                </c:pt>
                <c:pt idx="29315">
                  <c:v>296</c:v>
                </c:pt>
                <c:pt idx="29316">
                  <c:v>296</c:v>
                </c:pt>
                <c:pt idx="29317">
                  <c:v>296</c:v>
                </c:pt>
                <c:pt idx="29318">
                  <c:v>296</c:v>
                </c:pt>
                <c:pt idx="29319">
                  <c:v>296</c:v>
                </c:pt>
                <c:pt idx="29320">
                  <c:v>296</c:v>
                </c:pt>
                <c:pt idx="29321">
                  <c:v>296</c:v>
                </c:pt>
                <c:pt idx="29322">
                  <c:v>296</c:v>
                </c:pt>
                <c:pt idx="29323">
                  <c:v>296</c:v>
                </c:pt>
                <c:pt idx="29324">
                  <c:v>296</c:v>
                </c:pt>
                <c:pt idx="29325">
                  <c:v>296</c:v>
                </c:pt>
                <c:pt idx="29326">
                  <c:v>296</c:v>
                </c:pt>
                <c:pt idx="29327">
                  <c:v>296</c:v>
                </c:pt>
                <c:pt idx="29328">
                  <c:v>296</c:v>
                </c:pt>
                <c:pt idx="29329">
                  <c:v>296</c:v>
                </c:pt>
                <c:pt idx="29330">
                  <c:v>296</c:v>
                </c:pt>
                <c:pt idx="29331">
                  <c:v>296</c:v>
                </c:pt>
                <c:pt idx="29332">
                  <c:v>296</c:v>
                </c:pt>
                <c:pt idx="29333">
                  <c:v>296</c:v>
                </c:pt>
                <c:pt idx="29334">
                  <c:v>296</c:v>
                </c:pt>
                <c:pt idx="29335">
                  <c:v>296</c:v>
                </c:pt>
                <c:pt idx="29336">
                  <c:v>296</c:v>
                </c:pt>
                <c:pt idx="29337">
                  <c:v>296</c:v>
                </c:pt>
                <c:pt idx="29338">
                  <c:v>296</c:v>
                </c:pt>
                <c:pt idx="29339">
                  <c:v>296</c:v>
                </c:pt>
                <c:pt idx="29340">
                  <c:v>296</c:v>
                </c:pt>
                <c:pt idx="29341">
                  <c:v>296</c:v>
                </c:pt>
                <c:pt idx="29342">
                  <c:v>296</c:v>
                </c:pt>
                <c:pt idx="29343">
                  <c:v>296</c:v>
                </c:pt>
                <c:pt idx="29344">
                  <c:v>296</c:v>
                </c:pt>
                <c:pt idx="29345">
                  <c:v>296</c:v>
                </c:pt>
                <c:pt idx="29346">
                  <c:v>296</c:v>
                </c:pt>
                <c:pt idx="29347">
                  <c:v>296</c:v>
                </c:pt>
                <c:pt idx="29348">
                  <c:v>266</c:v>
                </c:pt>
                <c:pt idx="29349">
                  <c:v>266</c:v>
                </c:pt>
                <c:pt idx="29350">
                  <c:v>266</c:v>
                </c:pt>
                <c:pt idx="29351">
                  <c:v>266</c:v>
                </c:pt>
                <c:pt idx="29352">
                  <c:v>266</c:v>
                </c:pt>
                <c:pt idx="29353">
                  <c:v>266</c:v>
                </c:pt>
                <c:pt idx="29354">
                  <c:v>266</c:v>
                </c:pt>
                <c:pt idx="29355">
                  <c:v>266</c:v>
                </c:pt>
                <c:pt idx="29356">
                  <c:v>266</c:v>
                </c:pt>
                <c:pt idx="29357">
                  <c:v>266</c:v>
                </c:pt>
                <c:pt idx="29358">
                  <c:v>266</c:v>
                </c:pt>
                <c:pt idx="29359">
                  <c:v>266</c:v>
                </c:pt>
                <c:pt idx="29360">
                  <c:v>266</c:v>
                </c:pt>
                <c:pt idx="29361">
                  <c:v>266</c:v>
                </c:pt>
                <c:pt idx="29362">
                  <c:v>266</c:v>
                </c:pt>
                <c:pt idx="29363">
                  <c:v>266</c:v>
                </c:pt>
                <c:pt idx="29364">
                  <c:v>266</c:v>
                </c:pt>
                <c:pt idx="29365">
                  <c:v>266</c:v>
                </c:pt>
                <c:pt idx="29366">
                  <c:v>266</c:v>
                </c:pt>
                <c:pt idx="29367">
                  <c:v>266</c:v>
                </c:pt>
                <c:pt idx="29368">
                  <c:v>266</c:v>
                </c:pt>
                <c:pt idx="29369">
                  <c:v>266</c:v>
                </c:pt>
                <c:pt idx="29370">
                  <c:v>266</c:v>
                </c:pt>
                <c:pt idx="29371">
                  <c:v>266</c:v>
                </c:pt>
                <c:pt idx="29372">
                  <c:v>266</c:v>
                </c:pt>
                <c:pt idx="29373">
                  <c:v>266</c:v>
                </c:pt>
                <c:pt idx="29374">
                  <c:v>266</c:v>
                </c:pt>
                <c:pt idx="29375">
                  <c:v>266</c:v>
                </c:pt>
                <c:pt idx="29376">
                  <c:v>266</c:v>
                </c:pt>
                <c:pt idx="29377">
                  <c:v>266</c:v>
                </c:pt>
                <c:pt idx="29378">
                  <c:v>266</c:v>
                </c:pt>
                <c:pt idx="29379">
                  <c:v>266</c:v>
                </c:pt>
                <c:pt idx="29380">
                  <c:v>266</c:v>
                </c:pt>
                <c:pt idx="29381">
                  <c:v>266</c:v>
                </c:pt>
                <c:pt idx="29382">
                  <c:v>266</c:v>
                </c:pt>
                <c:pt idx="29383">
                  <c:v>266</c:v>
                </c:pt>
                <c:pt idx="29384">
                  <c:v>266</c:v>
                </c:pt>
                <c:pt idx="29385">
                  <c:v>266</c:v>
                </c:pt>
                <c:pt idx="29386">
                  <c:v>266</c:v>
                </c:pt>
                <c:pt idx="29387">
                  <c:v>266</c:v>
                </c:pt>
                <c:pt idx="29388">
                  <c:v>266</c:v>
                </c:pt>
                <c:pt idx="29389">
                  <c:v>266</c:v>
                </c:pt>
                <c:pt idx="29390">
                  <c:v>266</c:v>
                </c:pt>
                <c:pt idx="29391">
                  <c:v>266</c:v>
                </c:pt>
                <c:pt idx="29392">
                  <c:v>266</c:v>
                </c:pt>
                <c:pt idx="29393">
                  <c:v>266</c:v>
                </c:pt>
                <c:pt idx="29394">
                  <c:v>266</c:v>
                </c:pt>
                <c:pt idx="29395">
                  <c:v>266</c:v>
                </c:pt>
                <c:pt idx="29396">
                  <c:v>266</c:v>
                </c:pt>
                <c:pt idx="29397">
                  <c:v>266</c:v>
                </c:pt>
                <c:pt idx="29398">
                  <c:v>266</c:v>
                </c:pt>
                <c:pt idx="29399">
                  <c:v>266</c:v>
                </c:pt>
                <c:pt idx="29400">
                  <c:v>266</c:v>
                </c:pt>
                <c:pt idx="29401">
                  <c:v>187</c:v>
                </c:pt>
                <c:pt idx="29402">
                  <c:v>265</c:v>
                </c:pt>
                <c:pt idx="29403">
                  <c:v>265</c:v>
                </c:pt>
                <c:pt idx="29404">
                  <c:v>265</c:v>
                </c:pt>
                <c:pt idx="29405">
                  <c:v>187</c:v>
                </c:pt>
                <c:pt idx="29406">
                  <c:v>265</c:v>
                </c:pt>
                <c:pt idx="29407">
                  <c:v>265</c:v>
                </c:pt>
                <c:pt idx="29408">
                  <c:v>265</c:v>
                </c:pt>
                <c:pt idx="29409">
                  <c:v>265</c:v>
                </c:pt>
                <c:pt idx="29410">
                  <c:v>265</c:v>
                </c:pt>
                <c:pt idx="29411">
                  <c:v>265</c:v>
                </c:pt>
                <c:pt idx="29412">
                  <c:v>265</c:v>
                </c:pt>
                <c:pt idx="29413">
                  <c:v>187</c:v>
                </c:pt>
                <c:pt idx="29414">
                  <c:v>265</c:v>
                </c:pt>
                <c:pt idx="29415">
                  <c:v>265</c:v>
                </c:pt>
                <c:pt idx="29416">
                  <c:v>265</c:v>
                </c:pt>
                <c:pt idx="29417">
                  <c:v>187</c:v>
                </c:pt>
                <c:pt idx="29418">
                  <c:v>265</c:v>
                </c:pt>
                <c:pt idx="29419">
                  <c:v>265</c:v>
                </c:pt>
                <c:pt idx="29420">
                  <c:v>265</c:v>
                </c:pt>
                <c:pt idx="29421">
                  <c:v>265</c:v>
                </c:pt>
                <c:pt idx="29422">
                  <c:v>265</c:v>
                </c:pt>
                <c:pt idx="29423">
                  <c:v>265</c:v>
                </c:pt>
                <c:pt idx="29424">
                  <c:v>265</c:v>
                </c:pt>
                <c:pt idx="29425">
                  <c:v>266</c:v>
                </c:pt>
                <c:pt idx="29426">
                  <c:v>266</c:v>
                </c:pt>
                <c:pt idx="29427">
                  <c:v>266</c:v>
                </c:pt>
                <c:pt idx="29428">
                  <c:v>266</c:v>
                </c:pt>
                <c:pt idx="29429">
                  <c:v>266</c:v>
                </c:pt>
                <c:pt idx="29430">
                  <c:v>266</c:v>
                </c:pt>
                <c:pt idx="29431">
                  <c:v>266</c:v>
                </c:pt>
                <c:pt idx="29432">
                  <c:v>266</c:v>
                </c:pt>
                <c:pt idx="29433">
                  <c:v>266</c:v>
                </c:pt>
                <c:pt idx="29434">
                  <c:v>266</c:v>
                </c:pt>
                <c:pt idx="29435">
                  <c:v>266</c:v>
                </c:pt>
                <c:pt idx="29436">
                  <c:v>266</c:v>
                </c:pt>
                <c:pt idx="29437">
                  <c:v>266</c:v>
                </c:pt>
                <c:pt idx="29438">
                  <c:v>266</c:v>
                </c:pt>
                <c:pt idx="29439">
                  <c:v>266</c:v>
                </c:pt>
                <c:pt idx="29440">
                  <c:v>266</c:v>
                </c:pt>
                <c:pt idx="29441">
                  <c:v>266</c:v>
                </c:pt>
                <c:pt idx="29442">
                  <c:v>266</c:v>
                </c:pt>
                <c:pt idx="29443">
                  <c:v>266</c:v>
                </c:pt>
                <c:pt idx="29444">
                  <c:v>266</c:v>
                </c:pt>
                <c:pt idx="29445">
                  <c:v>266</c:v>
                </c:pt>
                <c:pt idx="29446">
                  <c:v>266</c:v>
                </c:pt>
                <c:pt idx="29447">
                  <c:v>266</c:v>
                </c:pt>
                <c:pt idx="29448">
                  <c:v>266</c:v>
                </c:pt>
                <c:pt idx="29449">
                  <c:v>266</c:v>
                </c:pt>
                <c:pt idx="29450">
                  <c:v>266</c:v>
                </c:pt>
                <c:pt idx="29451">
                  <c:v>266</c:v>
                </c:pt>
                <c:pt idx="29452">
                  <c:v>266</c:v>
                </c:pt>
                <c:pt idx="29453">
                  <c:v>266</c:v>
                </c:pt>
                <c:pt idx="29454">
                  <c:v>266</c:v>
                </c:pt>
                <c:pt idx="29455">
                  <c:v>266</c:v>
                </c:pt>
                <c:pt idx="29456">
                  <c:v>266</c:v>
                </c:pt>
                <c:pt idx="29457">
                  <c:v>266</c:v>
                </c:pt>
                <c:pt idx="29458">
                  <c:v>266</c:v>
                </c:pt>
                <c:pt idx="29459">
                  <c:v>266</c:v>
                </c:pt>
                <c:pt idx="29460">
                  <c:v>266</c:v>
                </c:pt>
                <c:pt idx="29461">
                  <c:v>215</c:v>
                </c:pt>
                <c:pt idx="29462">
                  <c:v>215</c:v>
                </c:pt>
                <c:pt idx="29463">
                  <c:v>215</c:v>
                </c:pt>
                <c:pt idx="29464">
                  <c:v>215</c:v>
                </c:pt>
                <c:pt idx="29465">
                  <c:v>215</c:v>
                </c:pt>
                <c:pt idx="29466">
                  <c:v>215</c:v>
                </c:pt>
                <c:pt idx="29467">
                  <c:v>215</c:v>
                </c:pt>
                <c:pt idx="29468">
                  <c:v>215</c:v>
                </c:pt>
                <c:pt idx="29469">
                  <c:v>215</c:v>
                </c:pt>
                <c:pt idx="29470">
                  <c:v>215</c:v>
                </c:pt>
                <c:pt idx="29471">
                  <c:v>230</c:v>
                </c:pt>
                <c:pt idx="29472">
                  <c:v>230</c:v>
                </c:pt>
                <c:pt idx="29473">
                  <c:v>230</c:v>
                </c:pt>
                <c:pt idx="29474">
                  <c:v>230</c:v>
                </c:pt>
                <c:pt idx="29475">
                  <c:v>230</c:v>
                </c:pt>
                <c:pt idx="29476">
                  <c:v>230</c:v>
                </c:pt>
                <c:pt idx="29477">
                  <c:v>230</c:v>
                </c:pt>
                <c:pt idx="29478">
                  <c:v>230</c:v>
                </c:pt>
                <c:pt idx="29479">
                  <c:v>230</c:v>
                </c:pt>
                <c:pt idx="29480">
                  <c:v>230</c:v>
                </c:pt>
                <c:pt idx="29481">
                  <c:v>230</c:v>
                </c:pt>
                <c:pt idx="29482">
                  <c:v>230</c:v>
                </c:pt>
                <c:pt idx="29483">
                  <c:v>230</c:v>
                </c:pt>
                <c:pt idx="29484">
                  <c:v>230</c:v>
                </c:pt>
                <c:pt idx="29485">
                  <c:v>230</c:v>
                </c:pt>
                <c:pt idx="29486">
                  <c:v>230</c:v>
                </c:pt>
                <c:pt idx="29487">
                  <c:v>230</c:v>
                </c:pt>
                <c:pt idx="29488">
                  <c:v>230</c:v>
                </c:pt>
                <c:pt idx="29489">
                  <c:v>210</c:v>
                </c:pt>
                <c:pt idx="29490">
                  <c:v>210</c:v>
                </c:pt>
                <c:pt idx="29491">
                  <c:v>210</c:v>
                </c:pt>
                <c:pt idx="29492">
                  <c:v>210</c:v>
                </c:pt>
                <c:pt idx="29493">
                  <c:v>210</c:v>
                </c:pt>
                <c:pt idx="29494">
                  <c:v>210</c:v>
                </c:pt>
                <c:pt idx="29495">
                  <c:v>210</c:v>
                </c:pt>
                <c:pt idx="29496">
                  <c:v>210</c:v>
                </c:pt>
                <c:pt idx="29497">
                  <c:v>210</c:v>
                </c:pt>
                <c:pt idx="29498">
                  <c:v>194</c:v>
                </c:pt>
                <c:pt idx="29499">
                  <c:v>194</c:v>
                </c:pt>
                <c:pt idx="29500">
                  <c:v>194</c:v>
                </c:pt>
                <c:pt idx="29501">
                  <c:v>194</c:v>
                </c:pt>
                <c:pt idx="29502">
                  <c:v>194</c:v>
                </c:pt>
                <c:pt idx="29503">
                  <c:v>194</c:v>
                </c:pt>
                <c:pt idx="29504">
                  <c:v>194</c:v>
                </c:pt>
                <c:pt idx="29505">
                  <c:v>194</c:v>
                </c:pt>
                <c:pt idx="29506">
                  <c:v>194</c:v>
                </c:pt>
                <c:pt idx="29507">
                  <c:v>194</c:v>
                </c:pt>
                <c:pt idx="29508">
                  <c:v>194</c:v>
                </c:pt>
                <c:pt idx="29509">
                  <c:v>194</c:v>
                </c:pt>
                <c:pt idx="29510">
                  <c:v>381</c:v>
                </c:pt>
                <c:pt idx="29511">
                  <c:v>381</c:v>
                </c:pt>
                <c:pt idx="29512">
                  <c:v>381</c:v>
                </c:pt>
                <c:pt idx="29513">
                  <c:v>381</c:v>
                </c:pt>
                <c:pt idx="29514">
                  <c:v>381</c:v>
                </c:pt>
                <c:pt idx="29515">
                  <c:v>381</c:v>
                </c:pt>
                <c:pt idx="29516">
                  <c:v>381</c:v>
                </c:pt>
                <c:pt idx="29517">
                  <c:v>381</c:v>
                </c:pt>
                <c:pt idx="29518">
                  <c:v>381</c:v>
                </c:pt>
                <c:pt idx="29519">
                  <c:v>381</c:v>
                </c:pt>
                <c:pt idx="29520">
                  <c:v>265</c:v>
                </c:pt>
                <c:pt idx="29521">
                  <c:v>275</c:v>
                </c:pt>
                <c:pt idx="29522">
                  <c:v>235</c:v>
                </c:pt>
                <c:pt idx="29523">
                  <c:v>235</c:v>
                </c:pt>
                <c:pt idx="29524">
                  <c:v>235</c:v>
                </c:pt>
                <c:pt idx="29525">
                  <c:v>230</c:v>
                </c:pt>
                <c:pt idx="29526">
                  <c:v>230</c:v>
                </c:pt>
                <c:pt idx="29527">
                  <c:v>230</c:v>
                </c:pt>
                <c:pt idx="29528">
                  <c:v>230</c:v>
                </c:pt>
                <c:pt idx="29529">
                  <c:v>230</c:v>
                </c:pt>
                <c:pt idx="29530">
                  <c:v>212</c:v>
                </c:pt>
                <c:pt idx="29531" formatCode="0">
                  <c:v>305.57142857142856</c:v>
                </c:pt>
                <c:pt idx="29532" formatCode="0">
                  <c:v>305.57142857142856</c:v>
                </c:pt>
                <c:pt idx="29533" formatCode="0">
                  <c:v>305.57142857142856</c:v>
                </c:pt>
                <c:pt idx="29534" formatCode="0">
                  <c:v>305.57142857142856</c:v>
                </c:pt>
                <c:pt idx="29535" formatCode="0">
                  <c:v>305.57142857142856</c:v>
                </c:pt>
                <c:pt idx="29536" formatCode="0">
                  <c:v>305.57142857142856</c:v>
                </c:pt>
                <c:pt idx="29537" formatCode="0">
                  <c:v>305.57142857142856</c:v>
                </c:pt>
                <c:pt idx="29538">
                  <c:v>200</c:v>
                </c:pt>
                <c:pt idx="29539">
                  <c:v>205</c:v>
                </c:pt>
                <c:pt idx="29540">
                  <c:v>205</c:v>
                </c:pt>
                <c:pt idx="29541">
                  <c:v>205</c:v>
                </c:pt>
                <c:pt idx="29542">
                  <c:v>200</c:v>
                </c:pt>
                <c:pt idx="29543">
                  <c:v>200</c:v>
                </c:pt>
                <c:pt idx="29544">
                  <c:v>205</c:v>
                </c:pt>
                <c:pt idx="29545">
                  <c:v>205</c:v>
                </c:pt>
                <c:pt idx="29546">
                  <c:v>205</c:v>
                </c:pt>
                <c:pt idx="29547">
                  <c:v>200</c:v>
                </c:pt>
                <c:pt idx="29548">
                  <c:v>200</c:v>
                </c:pt>
                <c:pt idx="29549">
                  <c:v>220</c:v>
                </c:pt>
                <c:pt idx="29550">
                  <c:v>210</c:v>
                </c:pt>
                <c:pt idx="29551">
                  <c:v>210</c:v>
                </c:pt>
                <c:pt idx="29552">
                  <c:v>220</c:v>
                </c:pt>
                <c:pt idx="29553">
                  <c:v>220</c:v>
                </c:pt>
                <c:pt idx="29554">
                  <c:v>220</c:v>
                </c:pt>
                <c:pt idx="29555" formatCode="0">
                  <c:v>216.66666666666666</c:v>
                </c:pt>
                <c:pt idx="29556" formatCode="0">
                  <c:v>216.66666666666666</c:v>
                </c:pt>
                <c:pt idx="29557" formatCode="0">
                  <c:v>216.66666666666666</c:v>
                </c:pt>
                <c:pt idx="29558" formatCode="0">
                  <c:v>216.66666666666666</c:v>
                </c:pt>
                <c:pt idx="29559" formatCode="0">
                  <c:v>216.66666666666666</c:v>
                </c:pt>
                <c:pt idx="29560" formatCode="0">
                  <c:v>216.66666666666666</c:v>
                </c:pt>
                <c:pt idx="29561" formatCode="0">
                  <c:v>216.66666666666666</c:v>
                </c:pt>
                <c:pt idx="29562" formatCode="0">
                  <c:v>216.66666666666666</c:v>
                </c:pt>
                <c:pt idx="29563" formatCode="0">
                  <c:v>216.66666666666666</c:v>
                </c:pt>
                <c:pt idx="29564" formatCode="0">
                  <c:v>216.66666666666666</c:v>
                </c:pt>
                <c:pt idx="29565" formatCode="0">
                  <c:v>216.66666666666666</c:v>
                </c:pt>
                <c:pt idx="29566" formatCode="0">
                  <c:v>216.66666666666666</c:v>
                </c:pt>
                <c:pt idx="29567" formatCode="0">
                  <c:v>216.66666666666666</c:v>
                </c:pt>
                <c:pt idx="29568" formatCode="0">
                  <c:v>216.66666666666666</c:v>
                </c:pt>
                <c:pt idx="29569" formatCode="0">
                  <c:v>216.66666666666666</c:v>
                </c:pt>
                <c:pt idx="29570" formatCode="0">
                  <c:v>216.66666666666666</c:v>
                </c:pt>
                <c:pt idx="29571" formatCode="0">
                  <c:v>216.66666666666666</c:v>
                </c:pt>
                <c:pt idx="29572" formatCode="0">
                  <c:v>216.66666666666666</c:v>
                </c:pt>
                <c:pt idx="29573" formatCode="0">
                  <c:v>216.66666666666666</c:v>
                </c:pt>
                <c:pt idx="29574" formatCode="0">
                  <c:v>216.66666666666666</c:v>
                </c:pt>
                <c:pt idx="29575" formatCode="0">
                  <c:v>216.66666666666666</c:v>
                </c:pt>
                <c:pt idx="29576" formatCode="0">
                  <c:v>216.66666666666666</c:v>
                </c:pt>
                <c:pt idx="29577" formatCode="0">
                  <c:v>216.66666666666666</c:v>
                </c:pt>
                <c:pt idx="29578" formatCode="0">
                  <c:v>216.66666666666666</c:v>
                </c:pt>
                <c:pt idx="29579" formatCode="0">
                  <c:v>216.66666666666666</c:v>
                </c:pt>
                <c:pt idx="29580" formatCode="0">
                  <c:v>216.66666666666666</c:v>
                </c:pt>
                <c:pt idx="29581" formatCode="0">
                  <c:v>216.66666666666666</c:v>
                </c:pt>
                <c:pt idx="29582" formatCode="0">
                  <c:v>216.66666666666666</c:v>
                </c:pt>
                <c:pt idx="29583" formatCode="0">
                  <c:v>216.66666666666666</c:v>
                </c:pt>
                <c:pt idx="29584" formatCode="0">
                  <c:v>216.66666666666666</c:v>
                </c:pt>
                <c:pt idx="29585" formatCode="0">
                  <c:v>216.66666666666666</c:v>
                </c:pt>
                <c:pt idx="29586" formatCode="0">
                  <c:v>216.66666666666666</c:v>
                </c:pt>
                <c:pt idx="29587" formatCode="0">
                  <c:v>216.66666666666666</c:v>
                </c:pt>
                <c:pt idx="29588" formatCode="0">
                  <c:v>216.66666666666666</c:v>
                </c:pt>
                <c:pt idx="29589" formatCode="0">
                  <c:v>216.66666666666666</c:v>
                </c:pt>
                <c:pt idx="29590" formatCode="0">
                  <c:v>216.66666666666666</c:v>
                </c:pt>
                <c:pt idx="29591" formatCode="0">
                  <c:v>216.66666666666666</c:v>
                </c:pt>
                <c:pt idx="29592" formatCode="0">
                  <c:v>216.66666666666666</c:v>
                </c:pt>
                <c:pt idx="29593" formatCode="0">
                  <c:v>216.66666666666666</c:v>
                </c:pt>
                <c:pt idx="29594">
                  <c:v>310</c:v>
                </c:pt>
                <c:pt idx="29595">
                  <c:v>381</c:v>
                </c:pt>
                <c:pt idx="29596">
                  <c:v>381</c:v>
                </c:pt>
                <c:pt idx="29597">
                  <c:v>381</c:v>
                </c:pt>
                <c:pt idx="29598">
                  <c:v>381</c:v>
                </c:pt>
                <c:pt idx="29599">
                  <c:v>381</c:v>
                </c:pt>
                <c:pt idx="29600">
                  <c:v>381</c:v>
                </c:pt>
                <c:pt idx="29601">
                  <c:v>310</c:v>
                </c:pt>
                <c:pt idx="29602">
                  <c:v>310</c:v>
                </c:pt>
                <c:pt idx="29603">
                  <c:v>381</c:v>
                </c:pt>
                <c:pt idx="29604">
                  <c:v>381</c:v>
                </c:pt>
                <c:pt idx="29605">
                  <c:v>381</c:v>
                </c:pt>
                <c:pt idx="29606">
                  <c:v>381</c:v>
                </c:pt>
                <c:pt idx="29607">
                  <c:v>381</c:v>
                </c:pt>
                <c:pt idx="29608">
                  <c:v>381</c:v>
                </c:pt>
                <c:pt idx="29609">
                  <c:v>310</c:v>
                </c:pt>
                <c:pt idx="29610">
                  <c:v>381</c:v>
                </c:pt>
                <c:pt idx="29611">
                  <c:v>381</c:v>
                </c:pt>
                <c:pt idx="29612">
                  <c:v>381</c:v>
                </c:pt>
                <c:pt idx="29613">
                  <c:v>381</c:v>
                </c:pt>
                <c:pt idx="29614">
                  <c:v>381</c:v>
                </c:pt>
                <c:pt idx="29615">
                  <c:v>381</c:v>
                </c:pt>
                <c:pt idx="29616">
                  <c:v>381</c:v>
                </c:pt>
                <c:pt idx="29617">
                  <c:v>381</c:v>
                </c:pt>
                <c:pt idx="29618">
                  <c:v>381</c:v>
                </c:pt>
                <c:pt idx="29619">
                  <c:v>381</c:v>
                </c:pt>
                <c:pt idx="29620">
                  <c:v>310</c:v>
                </c:pt>
                <c:pt idx="29621">
                  <c:v>310</c:v>
                </c:pt>
                <c:pt idx="29622">
                  <c:v>381</c:v>
                </c:pt>
                <c:pt idx="29623">
                  <c:v>381</c:v>
                </c:pt>
                <c:pt idx="29624">
                  <c:v>381</c:v>
                </c:pt>
                <c:pt idx="29625">
                  <c:v>381</c:v>
                </c:pt>
                <c:pt idx="29626">
                  <c:v>381</c:v>
                </c:pt>
                <c:pt idx="29627">
                  <c:v>381</c:v>
                </c:pt>
                <c:pt idx="29628">
                  <c:v>381</c:v>
                </c:pt>
                <c:pt idx="29629">
                  <c:v>381</c:v>
                </c:pt>
                <c:pt idx="29630">
                  <c:v>310</c:v>
                </c:pt>
                <c:pt idx="29631">
                  <c:v>381</c:v>
                </c:pt>
                <c:pt idx="29632">
                  <c:v>381</c:v>
                </c:pt>
                <c:pt idx="29633">
                  <c:v>381</c:v>
                </c:pt>
                <c:pt idx="29634">
                  <c:v>381</c:v>
                </c:pt>
                <c:pt idx="29635">
                  <c:v>381</c:v>
                </c:pt>
                <c:pt idx="29636">
                  <c:v>381</c:v>
                </c:pt>
                <c:pt idx="29637">
                  <c:v>381</c:v>
                </c:pt>
                <c:pt idx="29638">
                  <c:v>381</c:v>
                </c:pt>
                <c:pt idx="29639">
                  <c:v>381</c:v>
                </c:pt>
                <c:pt idx="29640">
                  <c:v>381</c:v>
                </c:pt>
                <c:pt idx="29641">
                  <c:v>381</c:v>
                </c:pt>
                <c:pt idx="29642">
                  <c:v>381</c:v>
                </c:pt>
                <c:pt idx="29643">
                  <c:v>381</c:v>
                </c:pt>
                <c:pt idx="29644">
                  <c:v>381</c:v>
                </c:pt>
                <c:pt idx="29645">
                  <c:v>310</c:v>
                </c:pt>
                <c:pt idx="29646">
                  <c:v>310</c:v>
                </c:pt>
                <c:pt idx="29647">
                  <c:v>381</c:v>
                </c:pt>
                <c:pt idx="29648">
                  <c:v>381</c:v>
                </c:pt>
                <c:pt idx="29649">
                  <c:v>381</c:v>
                </c:pt>
                <c:pt idx="29650">
                  <c:v>381</c:v>
                </c:pt>
                <c:pt idx="29651">
                  <c:v>381</c:v>
                </c:pt>
                <c:pt idx="29652">
                  <c:v>381</c:v>
                </c:pt>
                <c:pt idx="29653">
                  <c:v>381</c:v>
                </c:pt>
                <c:pt idx="29654">
                  <c:v>381</c:v>
                </c:pt>
                <c:pt idx="29655">
                  <c:v>381</c:v>
                </c:pt>
                <c:pt idx="29656">
                  <c:v>381</c:v>
                </c:pt>
                <c:pt idx="29657">
                  <c:v>381</c:v>
                </c:pt>
                <c:pt idx="29658">
                  <c:v>310</c:v>
                </c:pt>
                <c:pt idx="29659">
                  <c:v>381</c:v>
                </c:pt>
                <c:pt idx="29660">
                  <c:v>381</c:v>
                </c:pt>
                <c:pt idx="29661">
                  <c:v>381</c:v>
                </c:pt>
                <c:pt idx="29662">
                  <c:v>381</c:v>
                </c:pt>
                <c:pt idx="29663">
                  <c:v>381</c:v>
                </c:pt>
                <c:pt idx="29664">
                  <c:v>381</c:v>
                </c:pt>
                <c:pt idx="29665">
                  <c:v>381</c:v>
                </c:pt>
                <c:pt idx="29666">
                  <c:v>381</c:v>
                </c:pt>
                <c:pt idx="29667">
                  <c:v>381</c:v>
                </c:pt>
                <c:pt idx="29668">
                  <c:v>381</c:v>
                </c:pt>
                <c:pt idx="29669">
                  <c:v>381</c:v>
                </c:pt>
                <c:pt idx="29670">
                  <c:v>381</c:v>
                </c:pt>
                <c:pt idx="29671">
                  <c:v>381</c:v>
                </c:pt>
                <c:pt idx="29672">
                  <c:v>381</c:v>
                </c:pt>
                <c:pt idx="29673">
                  <c:v>310</c:v>
                </c:pt>
                <c:pt idx="29674">
                  <c:v>310</c:v>
                </c:pt>
                <c:pt idx="29675">
                  <c:v>381</c:v>
                </c:pt>
                <c:pt idx="29676">
                  <c:v>381</c:v>
                </c:pt>
                <c:pt idx="29677">
                  <c:v>381</c:v>
                </c:pt>
                <c:pt idx="29678">
                  <c:v>381</c:v>
                </c:pt>
                <c:pt idx="29679">
                  <c:v>381</c:v>
                </c:pt>
                <c:pt idx="29680">
                  <c:v>381</c:v>
                </c:pt>
                <c:pt idx="29681">
                  <c:v>381</c:v>
                </c:pt>
                <c:pt idx="29682">
                  <c:v>381</c:v>
                </c:pt>
                <c:pt idx="29683">
                  <c:v>381</c:v>
                </c:pt>
                <c:pt idx="29684">
                  <c:v>381</c:v>
                </c:pt>
                <c:pt idx="29685">
                  <c:v>381</c:v>
                </c:pt>
                <c:pt idx="29686">
                  <c:v>310</c:v>
                </c:pt>
                <c:pt idx="29687">
                  <c:v>381</c:v>
                </c:pt>
                <c:pt idx="29688">
                  <c:v>381</c:v>
                </c:pt>
                <c:pt idx="29689">
                  <c:v>270</c:v>
                </c:pt>
                <c:pt idx="29690">
                  <c:v>270</c:v>
                </c:pt>
                <c:pt idx="29691">
                  <c:v>381</c:v>
                </c:pt>
                <c:pt idx="29692">
                  <c:v>381</c:v>
                </c:pt>
                <c:pt idx="29693">
                  <c:v>381</c:v>
                </c:pt>
                <c:pt idx="29694">
                  <c:v>381</c:v>
                </c:pt>
                <c:pt idx="29695">
                  <c:v>381</c:v>
                </c:pt>
                <c:pt idx="29696">
                  <c:v>381</c:v>
                </c:pt>
                <c:pt idx="29697">
                  <c:v>381</c:v>
                </c:pt>
                <c:pt idx="29698">
                  <c:v>381</c:v>
                </c:pt>
                <c:pt idx="29699">
                  <c:v>381</c:v>
                </c:pt>
                <c:pt idx="29700">
                  <c:v>381</c:v>
                </c:pt>
                <c:pt idx="29701">
                  <c:v>310</c:v>
                </c:pt>
                <c:pt idx="29702">
                  <c:v>310</c:v>
                </c:pt>
                <c:pt idx="29703">
                  <c:v>270</c:v>
                </c:pt>
                <c:pt idx="29704">
                  <c:v>381</c:v>
                </c:pt>
                <c:pt idx="29705">
                  <c:v>381</c:v>
                </c:pt>
                <c:pt idx="29706">
                  <c:v>381</c:v>
                </c:pt>
                <c:pt idx="29707">
                  <c:v>381</c:v>
                </c:pt>
                <c:pt idx="29708">
                  <c:v>381</c:v>
                </c:pt>
                <c:pt idx="29709">
                  <c:v>381</c:v>
                </c:pt>
                <c:pt idx="29710">
                  <c:v>381</c:v>
                </c:pt>
                <c:pt idx="29711">
                  <c:v>381</c:v>
                </c:pt>
                <c:pt idx="29712">
                  <c:v>381</c:v>
                </c:pt>
                <c:pt idx="29713">
                  <c:v>310</c:v>
                </c:pt>
                <c:pt idx="29714">
                  <c:v>381</c:v>
                </c:pt>
                <c:pt idx="29715">
                  <c:v>381</c:v>
                </c:pt>
                <c:pt idx="29716">
                  <c:v>270</c:v>
                </c:pt>
                <c:pt idx="29717">
                  <c:v>381</c:v>
                </c:pt>
                <c:pt idx="29718">
                  <c:v>381</c:v>
                </c:pt>
                <c:pt idx="29719">
                  <c:v>310</c:v>
                </c:pt>
                <c:pt idx="29720">
                  <c:v>270</c:v>
                </c:pt>
                <c:pt idx="29721">
                  <c:v>381</c:v>
                </c:pt>
                <c:pt idx="29722">
                  <c:v>381</c:v>
                </c:pt>
                <c:pt idx="29723">
                  <c:v>381</c:v>
                </c:pt>
                <c:pt idx="29724">
                  <c:v>381</c:v>
                </c:pt>
                <c:pt idx="29725">
                  <c:v>381</c:v>
                </c:pt>
                <c:pt idx="29726">
                  <c:v>381</c:v>
                </c:pt>
                <c:pt idx="29727">
                  <c:v>310</c:v>
                </c:pt>
                <c:pt idx="29728">
                  <c:v>270</c:v>
                </c:pt>
                <c:pt idx="29729">
                  <c:v>381</c:v>
                </c:pt>
                <c:pt idx="29730">
                  <c:v>381</c:v>
                </c:pt>
                <c:pt idx="29731">
                  <c:v>381</c:v>
                </c:pt>
                <c:pt idx="29732">
                  <c:v>381</c:v>
                </c:pt>
                <c:pt idx="29733">
                  <c:v>381</c:v>
                </c:pt>
                <c:pt idx="29734">
                  <c:v>381</c:v>
                </c:pt>
                <c:pt idx="29735">
                  <c:v>381</c:v>
                </c:pt>
                <c:pt idx="29736">
                  <c:v>310</c:v>
                </c:pt>
                <c:pt idx="29737">
                  <c:v>381</c:v>
                </c:pt>
                <c:pt idx="29738">
                  <c:v>236</c:v>
                </c:pt>
                <c:pt idx="29739">
                  <c:v>381</c:v>
                </c:pt>
                <c:pt idx="29740">
                  <c:v>381</c:v>
                </c:pt>
                <c:pt idx="29741">
                  <c:v>381</c:v>
                </c:pt>
                <c:pt idx="29742">
                  <c:v>381</c:v>
                </c:pt>
                <c:pt idx="29743">
                  <c:v>310</c:v>
                </c:pt>
                <c:pt idx="29744">
                  <c:v>236</c:v>
                </c:pt>
                <c:pt idx="29745">
                  <c:v>381</c:v>
                </c:pt>
                <c:pt idx="29746">
                  <c:v>381</c:v>
                </c:pt>
                <c:pt idx="29747">
                  <c:v>381</c:v>
                </c:pt>
                <c:pt idx="29748">
                  <c:v>381</c:v>
                </c:pt>
                <c:pt idx="29749">
                  <c:v>381</c:v>
                </c:pt>
                <c:pt idx="29750">
                  <c:v>381</c:v>
                </c:pt>
                <c:pt idx="29751">
                  <c:v>310</c:v>
                </c:pt>
                <c:pt idx="29752">
                  <c:v>381</c:v>
                </c:pt>
                <c:pt idx="29753">
                  <c:v>381</c:v>
                </c:pt>
                <c:pt idx="29754">
                  <c:v>310</c:v>
                </c:pt>
                <c:pt idx="29755">
                  <c:v>236</c:v>
                </c:pt>
                <c:pt idx="29756">
                  <c:v>381</c:v>
                </c:pt>
                <c:pt idx="29757">
                  <c:v>381</c:v>
                </c:pt>
                <c:pt idx="29758">
                  <c:v>381</c:v>
                </c:pt>
                <c:pt idx="29759">
                  <c:v>381</c:v>
                </c:pt>
                <c:pt idx="29760">
                  <c:v>310</c:v>
                </c:pt>
                <c:pt idx="29761">
                  <c:v>381</c:v>
                </c:pt>
                <c:pt idx="29762">
                  <c:v>381</c:v>
                </c:pt>
                <c:pt idx="29763">
                  <c:v>236</c:v>
                </c:pt>
                <c:pt idx="29764">
                  <c:v>381</c:v>
                </c:pt>
                <c:pt idx="29765">
                  <c:v>381</c:v>
                </c:pt>
                <c:pt idx="29766">
                  <c:v>310</c:v>
                </c:pt>
                <c:pt idx="29767">
                  <c:v>236</c:v>
                </c:pt>
                <c:pt idx="29768">
                  <c:v>381</c:v>
                </c:pt>
                <c:pt idx="29769">
                  <c:v>381</c:v>
                </c:pt>
                <c:pt idx="29770">
                  <c:v>381</c:v>
                </c:pt>
                <c:pt idx="29771">
                  <c:v>381</c:v>
                </c:pt>
                <c:pt idx="29772">
                  <c:v>381</c:v>
                </c:pt>
                <c:pt idx="29773">
                  <c:v>381</c:v>
                </c:pt>
                <c:pt idx="29774">
                  <c:v>310</c:v>
                </c:pt>
                <c:pt idx="29775">
                  <c:v>236</c:v>
                </c:pt>
                <c:pt idx="29776">
                  <c:v>381</c:v>
                </c:pt>
                <c:pt idx="29777">
                  <c:v>381</c:v>
                </c:pt>
                <c:pt idx="29778">
                  <c:v>381</c:v>
                </c:pt>
                <c:pt idx="29779">
                  <c:v>381</c:v>
                </c:pt>
                <c:pt idx="29780">
                  <c:v>310</c:v>
                </c:pt>
                <c:pt idx="29781">
                  <c:v>381</c:v>
                </c:pt>
                <c:pt idx="29782">
                  <c:v>381</c:v>
                </c:pt>
                <c:pt idx="29783">
                  <c:v>310</c:v>
                </c:pt>
                <c:pt idx="29784">
                  <c:v>236</c:v>
                </c:pt>
                <c:pt idx="29785">
                  <c:v>381</c:v>
                </c:pt>
                <c:pt idx="29786">
                  <c:v>381</c:v>
                </c:pt>
                <c:pt idx="29787">
                  <c:v>310</c:v>
                </c:pt>
                <c:pt idx="29788">
                  <c:v>236</c:v>
                </c:pt>
                <c:pt idx="29789">
                  <c:v>381</c:v>
                </c:pt>
                <c:pt idx="29790">
                  <c:v>381</c:v>
                </c:pt>
                <c:pt idx="29791">
                  <c:v>310</c:v>
                </c:pt>
                <c:pt idx="29792">
                  <c:v>381</c:v>
                </c:pt>
                <c:pt idx="29793">
                  <c:v>381</c:v>
                </c:pt>
                <c:pt idx="29794">
                  <c:v>381</c:v>
                </c:pt>
                <c:pt idx="29795">
                  <c:v>381</c:v>
                </c:pt>
                <c:pt idx="29796">
                  <c:v>310</c:v>
                </c:pt>
                <c:pt idx="29797">
                  <c:v>310</c:v>
                </c:pt>
                <c:pt idx="29798">
                  <c:v>236</c:v>
                </c:pt>
                <c:pt idx="29799">
                  <c:v>381</c:v>
                </c:pt>
                <c:pt idx="29800">
                  <c:v>381</c:v>
                </c:pt>
                <c:pt idx="29801">
                  <c:v>381</c:v>
                </c:pt>
                <c:pt idx="29802">
                  <c:v>381</c:v>
                </c:pt>
                <c:pt idx="29803">
                  <c:v>310</c:v>
                </c:pt>
                <c:pt idx="29804">
                  <c:v>276</c:v>
                </c:pt>
                <c:pt idx="29805">
                  <c:v>381</c:v>
                </c:pt>
                <c:pt idx="29806">
                  <c:v>381</c:v>
                </c:pt>
                <c:pt idx="29807">
                  <c:v>276</c:v>
                </c:pt>
                <c:pt idx="29808">
                  <c:v>236</c:v>
                </c:pt>
                <c:pt idx="29809">
                  <c:v>381</c:v>
                </c:pt>
                <c:pt idx="29810">
                  <c:v>381</c:v>
                </c:pt>
                <c:pt idx="29811">
                  <c:v>276</c:v>
                </c:pt>
                <c:pt idx="29812">
                  <c:v>236</c:v>
                </c:pt>
                <c:pt idx="29813">
                  <c:v>381</c:v>
                </c:pt>
                <c:pt idx="29814">
                  <c:v>381</c:v>
                </c:pt>
                <c:pt idx="29815">
                  <c:v>276</c:v>
                </c:pt>
                <c:pt idx="29816">
                  <c:v>381</c:v>
                </c:pt>
                <c:pt idx="29817">
                  <c:v>381</c:v>
                </c:pt>
                <c:pt idx="29818">
                  <c:v>381</c:v>
                </c:pt>
                <c:pt idx="29819">
                  <c:v>381</c:v>
                </c:pt>
                <c:pt idx="29820">
                  <c:v>381</c:v>
                </c:pt>
                <c:pt idx="29821">
                  <c:v>381</c:v>
                </c:pt>
                <c:pt idx="29822">
                  <c:v>276</c:v>
                </c:pt>
                <c:pt idx="29823">
                  <c:v>276</c:v>
                </c:pt>
                <c:pt idx="29824">
                  <c:v>236</c:v>
                </c:pt>
                <c:pt idx="29825">
                  <c:v>236</c:v>
                </c:pt>
                <c:pt idx="29826">
                  <c:v>381</c:v>
                </c:pt>
                <c:pt idx="29827">
                  <c:v>381</c:v>
                </c:pt>
                <c:pt idx="29828">
                  <c:v>381</c:v>
                </c:pt>
                <c:pt idx="29829">
                  <c:v>381</c:v>
                </c:pt>
                <c:pt idx="29830">
                  <c:v>381</c:v>
                </c:pt>
                <c:pt idx="29831">
                  <c:v>381</c:v>
                </c:pt>
                <c:pt idx="29832">
                  <c:v>276</c:v>
                </c:pt>
                <c:pt idx="29833">
                  <c:v>276</c:v>
                </c:pt>
                <c:pt idx="29834">
                  <c:v>381</c:v>
                </c:pt>
                <c:pt idx="29835">
                  <c:v>276</c:v>
                </c:pt>
                <c:pt idx="29836">
                  <c:v>236</c:v>
                </c:pt>
                <c:pt idx="29837">
                  <c:v>381</c:v>
                </c:pt>
                <c:pt idx="29838">
                  <c:v>276</c:v>
                </c:pt>
                <c:pt idx="29839">
                  <c:v>236</c:v>
                </c:pt>
                <c:pt idx="29840">
                  <c:v>381</c:v>
                </c:pt>
                <c:pt idx="29841">
                  <c:v>381</c:v>
                </c:pt>
                <c:pt idx="29842">
                  <c:v>276</c:v>
                </c:pt>
                <c:pt idx="29843">
                  <c:v>276</c:v>
                </c:pt>
                <c:pt idx="29844">
                  <c:v>381</c:v>
                </c:pt>
                <c:pt idx="29845">
                  <c:v>381</c:v>
                </c:pt>
                <c:pt idx="29846">
                  <c:v>381</c:v>
                </c:pt>
                <c:pt idx="29847">
                  <c:v>276</c:v>
                </c:pt>
                <c:pt idx="29848">
                  <c:v>276</c:v>
                </c:pt>
                <c:pt idx="29849">
                  <c:v>276</c:v>
                </c:pt>
                <c:pt idx="29850">
                  <c:v>236</c:v>
                </c:pt>
                <c:pt idx="29851">
                  <c:v>236</c:v>
                </c:pt>
                <c:pt idx="29852">
                  <c:v>381</c:v>
                </c:pt>
                <c:pt idx="29853">
                  <c:v>381</c:v>
                </c:pt>
                <c:pt idx="29854">
                  <c:v>381</c:v>
                </c:pt>
                <c:pt idx="29855">
                  <c:v>276</c:v>
                </c:pt>
                <c:pt idx="29856">
                  <c:v>276</c:v>
                </c:pt>
                <c:pt idx="29857">
                  <c:v>271</c:v>
                </c:pt>
                <c:pt idx="29858">
                  <c:v>381</c:v>
                </c:pt>
                <c:pt idx="29859">
                  <c:v>271</c:v>
                </c:pt>
                <c:pt idx="29860">
                  <c:v>381</c:v>
                </c:pt>
                <c:pt idx="29861">
                  <c:v>271</c:v>
                </c:pt>
                <c:pt idx="29862">
                  <c:v>381</c:v>
                </c:pt>
                <c:pt idx="29863">
                  <c:v>381</c:v>
                </c:pt>
                <c:pt idx="29864">
                  <c:v>271</c:v>
                </c:pt>
                <c:pt idx="29865">
                  <c:v>271</c:v>
                </c:pt>
                <c:pt idx="29866">
                  <c:v>381</c:v>
                </c:pt>
                <c:pt idx="29867">
                  <c:v>381</c:v>
                </c:pt>
                <c:pt idx="29868">
                  <c:v>381</c:v>
                </c:pt>
                <c:pt idx="29869">
                  <c:v>381</c:v>
                </c:pt>
                <c:pt idx="29870">
                  <c:v>271</c:v>
                </c:pt>
                <c:pt idx="29871">
                  <c:v>271</c:v>
                </c:pt>
                <c:pt idx="29872">
                  <c:v>271</c:v>
                </c:pt>
                <c:pt idx="29873">
                  <c:v>271</c:v>
                </c:pt>
                <c:pt idx="29874">
                  <c:v>381</c:v>
                </c:pt>
                <c:pt idx="29875">
                  <c:v>381</c:v>
                </c:pt>
                <c:pt idx="29876">
                  <c:v>271</c:v>
                </c:pt>
                <c:pt idx="29877">
                  <c:v>271</c:v>
                </c:pt>
                <c:pt idx="29878">
                  <c:v>236</c:v>
                </c:pt>
                <c:pt idx="29879">
                  <c:v>381</c:v>
                </c:pt>
                <c:pt idx="29880">
                  <c:v>271</c:v>
                </c:pt>
                <c:pt idx="29881">
                  <c:v>236</c:v>
                </c:pt>
                <c:pt idx="29882">
                  <c:v>381</c:v>
                </c:pt>
                <c:pt idx="29883">
                  <c:v>271</c:v>
                </c:pt>
                <c:pt idx="29884">
                  <c:v>381</c:v>
                </c:pt>
                <c:pt idx="29885">
                  <c:v>381</c:v>
                </c:pt>
                <c:pt idx="29886">
                  <c:v>271</c:v>
                </c:pt>
                <c:pt idx="29887">
                  <c:v>271</c:v>
                </c:pt>
                <c:pt idx="29888">
                  <c:v>236</c:v>
                </c:pt>
                <c:pt idx="29889">
                  <c:v>381</c:v>
                </c:pt>
                <c:pt idx="29890">
                  <c:v>381</c:v>
                </c:pt>
                <c:pt idx="29891">
                  <c:v>381</c:v>
                </c:pt>
                <c:pt idx="29892">
                  <c:v>381</c:v>
                </c:pt>
                <c:pt idx="29893">
                  <c:v>271</c:v>
                </c:pt>
                <c:pt idx="29894">
                  <c:v>271</c:v>
                </c:pt>
                <c:pt idx="29895">
                  <c:v>271</c:v>
                </c:pt>
                <c:pt idx="29896">
                  <c:v>271</c:v>
                </c:pt>
                <c:pt idx="29897">
                  <c:v>381</c:v>
                </c:pt>
                <c:pt idx="29898">
                  <c:v>381</c:v>
                </c:pt>
                <c:pt idx="29899">
                  <c:v>271</c:v>
                </c:pt>
                <c:pt idx="29900">
                  <c:v>236</c:v>
                </c:pt>
                <c:pt idx="29901">
                  <c:v>271</c:v>
                </c:pt>
                <c:pt idx="29902">
                  <c:v>271</c:v>
                </c:pt>
                <c:pt idx="29903">
                  <c:v>236</c:v>
                </c:pt>
                <c:pt idx="29904">
                  <c:v>236</c:v>
                </c:pt>
                <c:pt idx="29905">
                  <c:v>271</c:v>
                </c:pt>
                <c:pt idx="29906">
                  <c:v>271</c:v>
                </c:pt>
                <c:pt idx="29907">
                  <c:v>271</c:v>
                </c:pt>
                <c:pt idx="29908">
                  <c:v>271</c:v>
                </c:pt>
                <c:pt idx="29909">
                  <c:v>271</c:v>
                </c:pt>
                <c:pt idx="29910">
                  <c:v>271</c:v>
                </c:pt>
                <c:pt idx="29911">
                  <c:v>271</c:v>
                </c:pt>
                <c:pt idx="29912">
                  <c:v>271</c:v>
                </c:pt>
                <c:pt idx="29913">
                  <c:v>271</c:v>
                </c:pt>
                <c:pt idx="29914">
                  <c:v>271</c:v>
                </c:pt>
                <c:pt idx="29915">
                  <c:v>271</c:v>
                </c:pt>
                <c:pt idx="29916">
                  <c:v>271</c:v>
                </c:pt>
                <c:pt idx="29917">
                  <c:v>271</c:v>
                </c:pt>
                <c:pt idx="29918">
                  <c:v>271</c:v>
                </c:pt>
                <c:pt idx="29919">
                  <c:v>271</c:v>
                </c:pt>
                <c:pt idx="29920">
                  <c:v>271</c:v>
                </c:pt>
                <c:pt idx="29921">
                  <c:v>236</c:v>
                </c:pt>
                <c:pt idx="29922">
                  <c:v>245</c:v>
                </c:pt>
                <c:pt idx="29923">
                  <c:v>282</c:v>
                </c:pt>
                <c:pt idx="29924">
                  <c:v>282</c:v>
                </c:pt>
                <c:pt idx="29925">
                  <c:v>245</c:v>
                </c:pt>
                <c:pt idx="29926">
                  <c:v>245</c:v>
                </c:pt>
                <c:pt idx="29927">
                  <c:v>282</c:v>
                </c:pt>
                <c:pt idx="29928">
                  <c:v>282</c:v>
                </c:pt>
                <c:pt idx="29929">
                  <c:v>282</c:v>
                </c:pt>
                <c:pt idx="29930">
                  <c:v>282</c:v>
                </c:pt>
                <c:pt idx="29931">
                  <c:v>282</c:v>
                </c:pt>
                <c:pt idx="29932">
                  <c:v>282</c:v>
                </c:pt>
                <c:pt idx="29933">
                  <c:v>282</c:v>
                </c:pt>
                <c:pt idx="29934">
                  <c:v>282</c:v>
                </c:pt>
                <c:pt idx="29935">
                  <c:v>282</c:v>
                </c:pt>
                <c:pt idx="29936">
                  <c:v>282</c:v>
                </c:pt>
                <c:pt idx="29937">
                  <c:v>282</c:v>
                </c:pt>
                <c:pt idx="29938">
                  <c:v>282</c:v>
                </c:pt>
                <c:pt idx="29939">
                  <c:v>282</c:v>
                </c:pt>
                <c:pt idx="29940">
                  <c:v>282</c:v>
                </c:pt>
                <c:pt idx="29941">
                  <c:v>245</c:v>
                </c:pt>
                <c:pt idx="29942">
                  <c:v>190</c:v>
                </c:pt>
                <c:pt idx="29943">
                  <c:v>240</c:v>
                </c:pt>
                <c:pt idx="29944">
                  <c:v>190</c:v>
                </c:pt>
                <c:pt idx="29945">
                  <c:v>190</c:v>
                </c:pt>
                <c:pt idx="29946">
                  <c:v>240</c:v>
                </c:pt>
                <c:pt idx="29947">
                  <c:v>240</c:v>
                </c:pt>
                <c:pt idx="29948">
                  <c:v>240</c:v>
                </c:pt>
                <c:pt idx="29949">
                  <c:v>240</c:v>
                </c:pt>
                <c:pt idx="29950">
                  <c:v>240</c:v>
                </c:pt>
                <c:pt idx="29951">
                  <c:v>240</c:v>
                </c:pt>
                <c:pt idx="29952">
                  <c:v>240</c:v>
                </c:pt>
                <c:pt idx="29953">
                  <c:v>240</c:v>
                </c:pt>
                <c:pt idx="29954">
                  <c:v>240</c:v>
                </c:pt>
                <c:pt idx="29955">
                  <c:v>240</c:v>
                </c:pt>
                <c:pt idx="29956">
                  <c:v>240</c:v>
                </c:pt>
                <c:pt idx="29957">
                  <c:v>240</c:v>
                </c:pt>
                <c:pt idx="29958">
                  <c:v>240</c:v>
                </c:pt>
                <c:pt idx="29959">
                  <c:v>240</c:v>
                </c:pt>
                <c:pt idx="29960">
                  <c:v>190</c:v>
                </c:pt>
                <c:pt idx="29961">
                  <c:v>190</c:v>
                </c:pt>
                <c:pt idx="29962">
                  <c:v>190</c:v>
                </c:pt>
                <c:pt idx="29963">
                  <c:v>190</c:v>
                </c:pt>
                <c:pt idx="29964">
                  <c:v>240</c:v>
                </c:pt>
                <c:pt idx="29965">
                  <c:v>190</c:v>
                </c:pt>
                <c:pt idx="29966">
                  <c:v>190</c:v>
                </c:pt>
                <c:pt idx="29967">
                  <c:v>240</c:v>
                </c:pt>
                <c:pt idx="29968">
                  <c:v>240</c:v>
                </c:pt>
                <c:pt idx="29969">
                  <c:v>240</c:v>
                </c:pt>
                <c:pt idx="29970">
                  <c:v>240</c:v>
                </c:pt>
                <c:pt idx="29971">
                  <c:v>240</c:v>
                </c:pt>
                <c:pt idx="29972">
                  <c:v>240</c:v>
                </c:pt>
                <c:pt idx="29973">
                  <c:v>240</c:v>
                </c:pt>
                <c:pt idx="29974">
                  <c:v>240</c:v>
                </c:pt>
                <c:pt idx="29975">
                  <c:v>240</c:v>
                </c:pt>
                <c:pt idx="29976">
                  <c:v>240</c:v>
                </c:pt>
                <c:pt idx="29977">
                  <c:v>190</c:v>
                </c:pt>
                <c:pt idx="29978">
                  <c:v>190</c:v>
                </c:pt>
                <c:pt idx="29979">
                  <c:v>190</c:v>
                </c:pt>
                <c:pt idx="29980">
                  <c:v>190</c:v>
                </c:pt>
                <c:pt idx="29981">
                  <c:v>245</c:v>
                </c:pt>
                <c:pt idx="29982">
                  <c:v>190</c:v>
                </c:pt>
                <c:pt idx="29983">
                  <c:v>190</c:v>
                </c:pt>
                <c:pt idx="29984">
                  <c:v>245</c:v>
                </c:pt>
                <c:pt idx="29985">
                  <c:v>245</c:v>
                </c:pt>
                <c:pt idx="29986">
                  <c:v>245</c:v>
                </c:pt>
                <c:pt idx="29987">
                  <c:v>245</c:v>
                </c:pt>
                <c:pt idx="29988">
                  <c:v>190</c:v>
                </c:pt>
                <c:pt idx="29989">
                  <c:v>190</c:v>
                </c:pt>
                <c:pt idx="29990">
                  <c:v>190</c:v>
                </c:pt>
                <c:pt idx="29991">
                  <c:v>190</c:v>
                </c:pt>
                <c:pt idx="29992">
                  <c:v>245</c:v>
                </c:pt>
                <c:pt idx="29993">
                  <c:v>190</c:v>
                </c:pt>
                <c:pt idx="29994">
                  <c:v>190</c:v>
                </c:pt>
                <c:pt idx="29995">
                  <c:v>245</c:v>
                </c:pt>
                <c:pt idx="29996">
                  <c:v>245</c:v>
                </c:pt>
                <c:pt idx="29997">
                  <c:v>245</c:v>
                </c:pt>
                <c:pt idx="29998">
                  <c:v>245</c:v>
                </c:pt>
                <c:pt idx="29999">
                  <c:v>190</c:v>
                </c:pt>
                <c:pt idx="30000">
                  <c:v>190</c:v>
                </c:pt>
                <c:pt idx="30001">
                  <c:v>190</c:v>
                </c:pt>
                <c:pt idx="30002">
                  <c:v>190</c:v>
                </c:pt>
                <c:pt idx="30003">
                  <c:v>245</c:v>
                </c:pt>
                <c:pt idx="30004">
                  <c:v>190</c:v>
                </c:pt>
                <c:pt idx="30005">
                  <c:v>190</c:v>
                </c:pt>
                <c:pt idx="30006">
                  <c:v>190</c:v>
                </c:pt>
                <c:pt idx="30007">
                  <c:v>190</c:v>
                </c:pt>
                <c:pt idx="30008">
                  <c:v>245</c:v>
                </c:pt>
                <c:pt idx="30009">
                  <c:v>245</c:v>
                </c:pt>
                <c:pt idx="30010">
                  <c:v>245</c:v>
                </c:pt>
                <c:pt idx="30011">
                  <c:v>245</c:v>
                </c:pt>
                <c:pt idx="30012">
                  <c:v>190</c:v>
                </c:pt>
                <c:pt idx="30013">
                  <c:v>190</c:v>
                </c:pt>
                <c:pt idx="30014">
                  <c:v>190</c:v>
                </c:pt>
                <c:pt idx="30015">
                  <c:v>99</c:v>
                </c:pt>
                <c:pt idx="30016">
                  <c:v>99</c:v>
                </c:pt>
                <c:pt idx="30017">
                  <c:v>99</c:v>
                </c:pt>
                <c:pt idx="30018">
                  <c:v>99</c:v>
                </c:pt>
                <c:pt idx="30019">
                  <c:v>99</c:v>
                </c:pt>
                <c:pt idx="30020">
                  <c:v>99</c:v>
                </c:pt>
                <c:pt idx="30021">
                  <c:v>99</c:v>
                </c:pt>
                <c:pt idx="30022">
                  <c:v>99</c:v>
                </c:pt>
                <c:pt idx="30023">
                  <c:v>99</c:v>
                </c:pt>
                <c:pt idx="30024">
                  <c:v>99</c:v>
                </c:pt>
                <c:pt idx="30025">
                  <c:v>99</c:v>
                </c:pt>
                <c:pt idx="30026">
                  <c:v>99</c:v>
                </c:pt>
                <c:pt idx="30027">
                  <c:v>99</c:v>
                </c:pt>
                <c:pt idx="30028">
                  <c:v>99</c:v>
                </c:pt>
                <c:pt idx="30029">
                  <c:v>99</c:v>
                </c:pt>
                <c:pt idx="30030">
                  <c:v>99</c:v>
                </c:pt>
                <c:pt idx="30031">
                  <c:v>99</c:v>
                </c:pt>
                <c:pt idx="30032">
                  <c:v>99</c:v>
                </c:pt>
                <c:pt idx="30033">
                  <c:v>99</c:v>
                </c:pt>
                <c:pt idx="30034">
                  <c:v>73</c:v>
                </c:pt>
                <c:pt idx="30035">
                  <c:v>73</c:v>
                </c:pt>
                <c:pt idx="30036">
                  <c:v>73</c:v>
                </c:pt>
                <c:pt idx="30037">
                  <c:v>73</c:v>
                </c:pt>
                <c:pt idx="30038">
                  <c:v>73</c:v>
                </c:pt>
                <c:pt idx="30039">
                  <c:v>73</c:v>
                </c:pt>
                <c:pt idx="30040">
                  <c:v>73</c:v>
                </c:pt>
                <c:pt idx="30041">
                  <c:v>73</c:v>
                </c:pt>
                <c:pt idx="30042">
                  <c:v>381</c:v>
                </c:pt>
                <c:pt idx="30043">
                  <c:v>381</c:v>
                </c:pt>
                <c:pt idx="30044">
                  <c:v>381</c:v>
                </c:pt>
                <c:pt idx="30045">
                  <c:v>381</c:v>
                </c:pt>
                <c:pt idx="30046">
                  <c:v>381</c:v>
                </c:pt>
                <c:pt idx="30047">
                  <c:v>381</c:v>
                </c:pt>
                <c:pt idx="30048">
                  <c:v>381</c:v>
                </c:pt>
                <c:pt idx="30049">
                  <c:v>381</c:v>
                </c:pt>
                <c:pt idx="30050">
                  <c:v>381</c:v>
                </c:pt>
                <c:pt idx="30051">
                  <c:v>381</c:v>
                </c:pt>
                <c:pt idx="30052">
                  <c:v>381</c:v>
                </c:pt>
                <c:pt idx="30053">
                  <c:v>381</c:v>
                </c:pt>
                <c:pt idx="30054">
                  <c:v>381</c:v>
                </c:pt>
                <c:pt idx="30055">
                  <c:v>381</c:v>
                </c:pt>
                <c:pt idx="30056">
                  <c:v>381</c:v>
                </c:pt>
                <c:pt idx="30057">
                  <c:v>381</c:v>
                </c:pt>
                <c:pt idx="30058">
                  <c:v>381</c:v>
                </c:pt>
                <c:pt idx="30059">
                  <c:v>381</c:v>
                </c:pt>
                <c:pt idx="30060">
                  <c:v>381</c:v>
                </c:pt>
                <c:pt idx="30061">
                  <c:v>381</c:v>
                </c:pt>
                <c:pt idx="30062">
                  <c:v>381</c:v>
                </c:pt>
                <c:pt idx="30063">
                  <c:v>381</c:v>
                </c:pt>
                <c:pt idx="30064">
                  <c:v>381</c:v>
                </c:pt>
                <c:pt idx="30065">
                  <c:v>381</c:v>
                </c:pt>
                <c:pt idx="30066">
                  <c:v>381</c:v>
                </c:pt>
                <c:pt idx="30067">
                  <c:v>381</c:v>
                </c:pt>
                <c:pt idx="30068">
                  <c:v>381</c:v>
                </c:pt>
                <c:pt idx="30069">
                  <c:v>381</c:v>
                </c:pt>
                <c:pt idx="30070">
                  <c:v>381</c:v>
                </c:pt>
                <c:pt idx="30071">
                  <c:v>381</c:v>
                </c:pt>
                <c:pt idx="30072">
                  <c:v>381</c:v>
                </c:pt>
                <c:pt idx="30073">
                  <c:v>381</c:v>
                </c:pt>
                <c:pt idx="30074">
                  <c:v>381</c:v>
                </c:pt>
                <c:pt idx="30075">
                  <c:v>381</c:v>
                </c:pt>
                <c:pt idx="30076">
                  <c:v>381</c:v>
                </c:pt>
                <c:pt idx="30077">
                  <c:v>381</c:v>
                </c:pt>
                <c:pt idx="30078">
                  <c:v>381</c:v>
                </c:pt>
                <c:pt idx="30079">
                  <c:v>381</c:v>
                </c:pt>
                <c:pt idx="30080">
                  <c:v>381</c:v>
                </c:pt>
                <c:pt idx="30081">
                  <c:v>381</c:v>
                </c:pt>
                <c:pt idx="30082">
                  <c:v>381</c:v>
                </c:pt>
                <c:pt idx="30083">
                  <c:v>381</c:v>
                </c:pt>
                <c:pt idx="30084">
                  <c:v>381</c:v>
                </c:pt>
                <c:pt idx="30085">
                  <c:v>381</c:v>
                </c:pt>
                <c:pt idx="30086">
                  <c:v>381</c:v>
                </c:pt>
                <c:pt idx="30087">
                  <c:v>381</c:v>
                </c:pt>
                <c:pt idx="30088">
                  <c:v>381</c:v>
                </c:pt>
                <c:pt idx="30089">
                  <c:v>381</c:v>
                </c:pt>
                <c:pt idx="30090">
                  <c:v>310</c:v>
                </c:pt>
                <c:pt idx="30091">
                  <c:v>381</c:v>
                </c:pt>
                <c:pt idx="30092">
                  <c:v>381</c:v>
                </c:pt>
                <c:pt idx="30093">
                  <c:v>381</c:v>
                </c:pt>
                <c:pt idx="30094">
                  <c:v>310</c:v>
                </c:pt>
                <c:pt idx="30095">
                  <c:v>381</c:v>
                </c:pt>
                <c:pt idx="30096">
                  <c:v>381</c:v>
                </c:pt>
                <c:pt idx="30097">
                  <c:v>381</c:v>
                </c:pt>
                <c:pt idx="30098">
                  <c:v>381</c:v>
                </c:pt>
                <c:pt idx="30099">
                  <c:v>381</c:v>
                </c:pt>
                <c:pt idx="30100">
                  <c:v>381</c:v>
                </c:pt>
                <c:pt idx="30101">
                  <c:v>381</c:v>
                </c:pt>
                <c:pt idx="30102">
                  <c:v>310</c:v>
                </c:pt>
                <c:pt idx="30103">
                  <c:v>381</c:v>
                </c:pt>
                <c:pt idx="30104">
                  <c:v>381</c:v>
                </c:pt>
                <c:pt idx="30105">
                  <c:v>381</c:v>
                </c:pt>
                <c:pt idx="30106">
                  <c:v>310</c:v>
                </c:pt>
                <c:pt idx="30107">
                  <c:v>381</c:v>
                </c:pt>
                <c:pt idx="30108">
                  <c:v>381</c:v>
                </c:pt>
                <c:pt idx="30109">
                  <c:v>381</c:v>
                </c:pt>
                <c:pt idx="30110">
                  <c:v>381</c:v>
                </c:pt>
                <c:pt idx="30111">
                  <c:v>381</c:v>
                </c:pt>
                <c:pt idx="30112">
                  <c:v>381</c:v>
                </c:pt>
                <c:pt idx="30113">
                  <c:v>310</c:v>
                </c:pt>
                <c:pt idx="30114">
                  <c:v>381</c:v>
                </c:pt>
                <c:pt idx="30115">
                  <c:v>381</c:v>
                </c:pt>
                <c:pt idx="30116">
                  <c:v>381</c:v>
                </c:pt>
                <c:pt idx="30117">
                  <c:v>310</c:v>
                </c:pt>
                <c:pt idx="30118">
                  <c:v>381</c:v>
                </c:pt>
                <c:pt idx="30119">
                  <c:v>381</c:v>
                </c:pt>
                <c:pt idx="30120">
                  <c:v>381</c:v>
                </c:pt>
                <c:pt idx="30121">
                  <c:v>381</c:v>
                </c:pt>
                <c:pt idx="30122">
                  <c:v>381</c:v>
                </c:pt>
                <c:pt idx="30123">
                  <c:v>381</c:v>
                </c:pt>
                <c:pt idx="30124">
                  <c:v>276</c:v>
                </c:pt>
                <c:pt idx="30125">
                  <c:v>381</c:v>
                </c:pt>
                <c:pt idx="30126">
                  <c:v>381</c:v>
                </c:pt>
                <c:pt idx="30127">
                  <c:v>381</c:v>
                </c:pt>
                <c:pt idx="30128">
                  <c:v>276</c:v>
                </c:pt>
                <c:pt idx="30129">
                  <c:v>381</c:v>
                </c:pt>
                <c:pt idx="30130">
                  <c:v>381</c:v>
                </c:pt>
                <c:pt idx="30131">
                  <c:v>273</c:v>
                </c:pt>
                <c:pt idx="30132">
                  <c:v>273</c:v>
                </c:pt>
                <c:pt idx="30133">
                  <c:v>273</c:v>
                </c:pt>
                <c:pt idx="30134">
                  <c:v>273</c:v>
                </c:pt>
                <c:pt idx="30135">
                  <c:v>273</c:v>
                </c:pt>
                <c:pt idx="30136">
                  <c:v>273</c:v>
                </c:pt>
                <c:pt idx="30137">
                  <c:v>273</c:v>
                </c:pt>
                <c:pt idx="30138">
                  <c:v>273</c:v>
                </c:pt>
                <c:pt idx="30139">
                  <c:v>282</c:v>
                </c:pt>
                <c:pt idx="30140">
                  <c:v>282</c:v>
                </c:pt>
                <c:pt idx="30141">
                  <c:v>282</c:v>
                </c:pt>
                <c:pt idx="30142">
                  <c:v>282</c:v>
                </c:pt>
                <c:pt idx="30143">
                  <c:v>240</c:v>
                </c:pt>
                <c:pt idx="30144">
                  <c:v>240</c:v>
                </c:pt>
                <c:pt idx="30145">
                  <c:v>240</c:v>
                </c:pt>
                <c:pt idx="30146">
                  <c:v>240</c:v>
                </c:pt>
                <c:pt idx="30147">
                  <c:v>240</c:v>
                </c:pt>
                <c:pt idx="30148">
                  <c:v>240</c:v>
                </c:pt>
                <c:pt idx="30149">
                  <c:v>240</c:v>
                </c:pt>
                <c:pt idx="30150">
                  <c:v>240</c:v>
                </c:pt>
                <c:pt idx="30151">
                  <c:v>240</c:v>
                </c:pt>
                <c:pt idx="30152">
                  <c:v>240</c:v>
                </c:pt>
                <c:pt idx="30153">
                  <c:v>240</c:v>
                </c:pt>
                <c:pt idx="30154">
                  <c:v>240</c:v>
                </c:pt>
                <c:pt idx="30155">
                  <c:v>240</c:v>
                </c:pt>
                <c:pt idx="30156">
                  <c:v>240</c:v>
                </c:pt>
                <c:pt idx="30157">
                  <c:v>240</c:v>
                </c:pt>
                <c:pt idx="30158">
                  <c:v>240</c:v>
                </c:pt>
                <c:pt idx="30159">
                  <c:v>168</c:v>
                </c:pt>
                <c:pt idx="30160">
                  <c:v>168</c:v>
                </c:pt>
                <c:pt idx="30161">
                  <c:v>168</c:v>
                </c:pt>
                <c:pt idx="30162">
                  <c:v>168</c:v>
                </c:pt>
                <c:pt idx="30163">
                  <c:v>106</c:v>
                </c:pt>
                <c:pt idx="30164">
                  <c:v>106</c:v>
                </c:pt>
                <c:pt idx="30165">
                  <c:v>106</c:v>
                </c:pt>
                <c:pt idx="30166">
                  <c:v>106</c:v>
                </c:pt>
                <c:pt idx="30167">
                  <c:v>106</c:v>
                </c:pt>
                <c:pt idx="30168">
                  <c:v>106</c:v>
                </c:pt>
                <c:pt idx="30169">
                  <c:v>106</c:v>
                </c:pt>
                <c:pt idx="30170">
                  <c:v>137</c:v>
                </c:pt>
                <c:pt idx="30171">
                  <c:v>137</c:v>
                </c:pt>
                <c:pt idx="30172">
                  <c:v>151</c:v>
                </c:pt>
                <c:pt idx="30173">
                  <c:v>151</c:v>
                </c:pt>
                <c:pt idx="30174">
                  <c:v>151</c:v>
                </c:pt>
                <c:pt idx="30175">
                  <c:v>159</c:v>
                </c:pt>
                <c:pt idx="30176">
                  <c:v>278</c:v>
                </c:pt>
                <c:pt idx="30177">
                  <c:v>278</c:v>
                </c:pt>
                <c:pt idx="30178">
                  <c:v>278</c:v>
                </c:pt>
                <c:pt idx="30179">
                  <c:v>278</c:v>
                </c:pt>
                <c:pt idx="30180">
                  <c:v>278</c:v>
                </c:pt>
                <c:pt idx="30181">
                  <c:v>278</c:v>
                </c:pt>
                <c:pt idx="30182">
                  <c:v>278</c:v>
                </c:pt>
                <c:pt idx="30183">
                  <c:v>278</c:v>
                </c:pt>
                <c:pt idx="30184">
                  <c:v>278</c:v>
                </c:pt>
                <c:pt idx="30185">
                  <c:v>278</c:v>
                </c:pt>
                <c:pt idx="30186">
                  <c:v>278</c:v>
                </c:pt>
                <c:pt idx="30187">
                  <c:v>278</c:v>
                </c:pt>
                <c:pt idx="30188">
                  <c:v>278</c:v>
                </c:pt>
                <c:pt idx="30189">
                  <c:v>278</c:v>
                </c:pt>
                <c:pt idx="30190">
                  <c:v>278</c:v>
                </c:pt>
                <c:pt idx="30191">
                  <c:v>278</c:v>
                </c:pt>
                <c:pt idx="30192">
                  <c:v>278</c:v>
                </c:pt>
                <c:pt idx="30193">
                  <c:v>278</c:v>
                </c:pt>
                <c:pt idx="30194">
                  <c:v>278</c:v>
                </c:pt>
                <c:pt idx="30195">
                  <c:v>159</c:v>
                </c:pt>
                <c:pt idx="30196">
                  <c:v>310</c:v>
                </c:pt>
                <c:pt idx="30197">
                  <c:v>381</c:v>
                </c:pt>
                <c:pt idx="30198">
                  <c:v>381</c:v>
                </c:pt>
                <c:pt idx="30199">
                  <c:v>381</c:v>
                </c:pt>
                <c:pt idx="30200">
                  <c:v>381</c:v>
                </c:pt>
                <c:pt idx="30201">
                  <c:v>381</c:v>
                </c:pt>
                <c:pt idx="30202">
                  <c:v>310</c:v>
                </c:pt>
                <c:pt idx="30203">
                  <c:v>310</c:v>
                </c:pt>
                <c:pt idx="30204">
                  <c:v>381</c:v>
                </c:pt>
                <c:pt idx="30205">
                  <c:v>381</c:v>
                </c:pt>
                <c:pt idx="30206">
                  <c:v>381</c:v>
                </c:pt>
                <c:pt idx="30207">
                  <c:v>381</c:v>
                </c:pt>
                <c:pt idx="30208">
                  <c:v>310</c:v>
                </c:pt>
                <c:pt idx="30209">
                  <c:v>381</c:v>
                </c:pt>
                <c:pt idx="30210">
                  <c:v>381</c:v>
                </c:pt>
                <c:pt idx="30211">
                  <c:v>381</c:v>
                </c:pt>
                <c:pt idx="30212">
                  <c:v>381</c:v>
                </c:pt>
                <c:pt idx="30213">
                  <c:v>381</c:v>
                </c:pt>
                <c:pt idx="30214">
                  <c:v>310</c:v>
                </c:pt>
                <c:pt idx="30215">
                  <c:v>310</c:v>
                </c:pt>
                <c:pt idx="30216">
                  <c:v>381</c:v>
                </c:pt>
                <c:pt idx="30217">
                  <c:v>381</c:v>
                </c:pt>
                <c:pt idx="30218">
                  <c:v>381</c:v>
                </c:pt>
                <c:pt idx="30219">
                  <c:v>381</c:v>
                </c:pt>
                <c:pt idx="30220">
                  <c:v>159</c:v>
                </c:pt>
                <c:pt idx="30221">
                  <c:v>278</c:v>
                </c:pt>
                <c:pt idx="30222">
                  <c:v>278</c:v>
                </c:pt>
                <c:pt idx="30223">
                  <c:v>278</c:v>
                </c:pt>
                <c:pt idx="30224">
                  <c:v>278</c:v>
                </c:pt>
                <c:pt idx="30225">
                  <c:v>278</c:v>
                </c:pt>
                <c:pt idx="30226">
                  <c:v>278</c:v>
                </c:pt>
                <c:pt idx="30227">
                  <c:v>159</c:v>
                </c:pt>
                <c:pt idx="30228">
                  <c:v>159</c:v>
                </c:pt>
                <c:pt idx="30229">
                  <c:v>278</c:v>
                </c:pt>
                <c:pt idx="30230">
                  <c:v>278</c:v>
                </c:pt>
                <c:pt idx="30231">
                  <c:v>278</c:v>
                </c:pt>
                <c:pt idx="30232">
                  <c:v>159</c:v>
                </c:pt>
                <c:pt idx="30233">
                  <c:v>147</c:v>
                </c:pt>
                <c:pt idx="30234">
                  <c:v>147</c:v>
                </c:pt>
                <c:pt idx="30235">
                  <c:v>147</c:v>
                </c:pt>
                <c:pt idx="30236">
                  <c:v>147</c:v>
                </c:pt>
                <c:pt idx="30237">
                  <c:v>147</c:v>
                </c:pt>
                <c:pt idx="30238">
                  <c:v>147</c:v>
                </c:pt>
                <c:pt idx="30239">
                  <c:v>147</c:v>
                </c:pt>
                <c:pt idx="30240">
                  <c:v>147</c:v>
                </c:pt>
                <c:pt idx="30241">
                  <c:v>147</c:v>
                </c:pt>
                <c:pt idx="30242">
                  <c:v>147</c:v>
                </c:pt>
                <c:pt idx="30243">
                  <c:v>147</c:v>
                </c:pt>
                <c:pt idx="30244">
                  <c:v>147</c:v>
                </c:pt>
                <c:pt idx="30245">
                  <c:v>147</c:v>
                </c:pt>
                <c:pt idx="30246">
                  <c:v>150</c:v>
                </c:pt>
                <c:pt idx="30247">
                  <c:v>150</c:v>
                </c:pt>
                <c:pt idx="30248">
                  <c:v>150</c:v>
                </c:pt>
                <c:pt idx="30249">
                  <c:v>150</c:v>
                </c:pt>
                <c:pt idx="30250">
                  <c:v>210</c:v>
                </c:pt>
                <c:pt idx="30251">
                  <c:v>170</c:v>
                </c:pt>
                <c:pt idx="30252">
                  <c:v>170</c:v>
                </c:pt>
                <c:pt idx="30253">
                  <c:v>150</c:v>
                </c:pt>
                <c:pt idx="30254">
                  <c:v>150</c:v>
                </c:pt>
                <c:pt idx="30255">
                  <c:v>170</c:v>
                </c:pt>
                <c:pt idx="30256">
                  <c:v>140</c:v>
                </c:pt>
                <c:pt idx="30257">
                  <c:v>140</c:v>
                </c:pt>
                <c:pt idx="30258">
                  <c:v>140</c:v>
                </c:pt>
                <c:pt idx="30259">
                  <c:v>170</c:v>
                </c:pt>
                <c:pt idx="30260">
                  <c:v>170</c:v>
                </c:pt>
                <c:pt idx="30261">
                  <c:v>140</c:v>
                </c:pt>
                <c:pt idx="30262">
                  <c:v>140</c:v>
                </c:pt>
                <c:pt idx="30263">
                  <c:v>140</c:v>
                </c:pt>
                <c:pt idx="30264">
                  <c:v>170</c:v>
                </c:pt>
                <c:pt idx="30265">
                  <c:v>170</c:v>
                </c:pt>
                <c:pt idx="30266">
                  <c:v>170</c:v>
                </c:pt>
                <c:pt idx="30267">
                  <c:v>170</c:v>
                </c:pt>
                <c:pt idx="30268">
                  <c:v>170</c:v>
                </c:pt>
                <c:pt idx="30269">
                  <c:v>170</c:v>
                </c:pt>
                <c:pt idx="30270">
                  <c:v>140</c:v>
                </c:pt>
                <c:pt idx="30271">
                  <c:v>140</c:v>
                </c:pt>
                <c:pt idx="30272">
                  <c:v>140</c:v>
                </c:pt>
                <c:pt idx="30273">
                  <c:v>170</c:v>
                </c:pt>
                <c:pt idx="30274">
                  <c:v>170</c:v>
                </c:pt>
                <c:pt idx="30275">
                  <c:v>140</c:v>
                </c:pt>
                <c:pt idx="30276">
                  <c:v>140</c:v>
                </c:pt>
                <c:pt idx="30277">
                  <c:v>140</c:v>
                </c:pt>
                <c:pt idx="30278">
                  <c:v>170</c:v>
                </c:pt>
                <c:pt idx="30279">
                  <c:v>170</c:v>
                </c:pt>
                <c:pt idx="30280">
                  <c:v>170</c:v>
                </c:pt>
                <c:pt idx="30281">
                  <c:v>170</c:v>
                </c:pt>
                <c:pt idx="30282">
                  <c:v>170</c:v>
                </c:pt>
                <c:pt idx="30283">
                  <c:v>170</c:v>
                </c:pt>
                <c:pt idx="30284">
                  <c:v>140</c:v>
                </c:pt>
                <c:pt idx="30285">
                  <c:v>140</c:v>
                </c:pt>
                <c:pt idx="30286">
                  <c:v>140</c:v>
                </c:pt>
                <c:pt idx="30287">
                  <c:v>170</c:v>
                </c:pt>
                <c:pt idx="30288">
                  <c:v>170</c:v>
                </c:pt>
                <c:pt idx="30289">
                  <c:v>140</c:v>
                </c:pt>
                <c:pt idx="30290">
                  <c:v>140</c:v>
                </c:pt>
                <c:pt idx="30291">
                  <c:v>140</c:v>
                </c:pt>
                <c:pt idx="30292">
                  <c:v>170</c:v>
                </c:pt>
                <c:pt idx="30293">
                  <c:v>170</c:v>
                </c:pt>
                <c:pt idx="30294">
                  <c:v>170</c:v>
                </c:pt>
                <c:pt idx="30295">
                  <c:v>170</c:v>
                </c:pt>
                <c:pt idx="30296">
                  <c:v>170</c:v>
                </c:pt>
                <c:pt idx="30297">
                  <c:v>170</c:v>
                </c:pt>
                <c:pt idx="30298">
                  <c:v>140</c:v>
                </c:pt>
                <c:pt idx="30299">
                  <c:v>170</c:v>
                </c:pt>
                <c:pt idx="30300">
                  <c:v>170</c:v>
                </c:pt>
                <c:pt idx="30301">
                  <c:v>140</c:v>
                </c:pt>
                <c:pt idx="30302">
                  <c:v>170</c:v>
                </c:pt>
                <c:pt idx="30303">
                  <c:v>170</c:v>
                </c:pt>
                <c:pt idx="30304">
                  <c:v>170</c:v>
                </c:pt>
                <c:pt idx="30305">
                  <c:v>170</c:v>
                </c:pt>
                <c:pt idx="30306">
                  <c:v>140</c:v>
                </c:pt>
                <c:pt idx="30307">
                  <c:v>170</c:v>
                </c:pt>
                <c:pt idx="30308">
                  <c:v>170</c:v>
                </c:pt>
                <c:pt idx="30309">
                  <c:v>140</c:v>
                </c:pt>
                <c:pt idx="30310">
                  <c:v>170</c:v>
                </c:pt>
                <c:pt idx="30311">
                  <c:v>170</c:v>
                </c:pt>
                <c:pt idx="30312">
                  <c:v>170</c:v>
                </c:pt>
                <c:pt idx="30313">
                  <c:v>140</c:v>
                </c:pt>
                <c:pt idx="30314">
                  <c:v>170</c:v>
                </c:pt>
                <c:pt idx="30315">
                  <c:v>170</c:v>
                </c:pt>
                <c:pt idx="30316">
                  <c:v>170</c:v>
                </c:pt>
                <c:pt idx="30317">
                  <c:v>170</c:v>
                </c:pt>
                <c:pt idx="30318">
                  <c:v>170</c:v>
                </c:pt>
                <c:pt idx="30319">
                  <c:v>170</c:v>
                </c:pt>
                <c:pt idx="30320">
                  <c:v>170</c:v>
                </c:pt>
                <c:pt idx="30321">
                  <c:v>170</c:v>
                </c:pt>
                <c:pt idx="30322">
                  <c:v>200</c:v>
                </c:pt>
                <c:pt idx="30323">
                  <c:v>200</c:v>
                </c:pt>
                <c:pt idx="30324">
                  <c:v>200</c:v>
                </c:pt>
                <c:pt idx="30325">
                  <c:v>200</c:v>
                </c:pt>
                <c:pt idx="30326">
                  <c:v>140</c:v>
                </c:pt>
                <c:pt idx="30327">
                  <c:v>100</c:v>
                </c:pt>
                <c:pt idx="30328">
                  <c:v>180</c:v>
                </c:pt>
                <c:pt idx="30329">
                  <c:v>180</c:v>
                </c:pt>
                <c:pt idx="30330">
                  <c:v>100</c:v>
                </c:pt>
                <c:pt idx="30331">
                  <c:v>100</c:v>
                </c:pt>
                <c:pt idx="30332">
                  <c:v>100</c:v>
                </c:pt>
                <c:pt idx="30333">
                  <c:v>100</c:v>
                </c:pt>
                <c:pt idx="30334">
                  <c:v>150</c:v>
                </c:pt>
                <c:pt idx="30335">
                  <c:v>150</c:v>
                </c:pt>
                <c:pt idx="30336">
                  <c:v>150</c:v>
                </c:pt>
                <c:pt idx="30337">
                  <c:v>115</c:v>
                </c:pt>
                <c:pt idx="30338">
                  <c:v>115</c:v>
                </c:pt>
                <c:pt idx="30339">
                  <c:v>150</c:v>
                </c:pt>
                <c:pt idx="30340">
                  <c:v>150</c:v>
                </c:pt>
                <c:pt idx="30341">
                  <c:v>150</c:v>
                </c:pt>
                <c:pt idx="30342">
                  <c:v>150</c:v>
                </c:pt>
                <c:pt idx="30343">
                  <c:v>115</c:v>
                </c:pt>
                <c:pt idx="30344">
                  <c:v>115</c:v>
                </c:pt>
                <c:pt idx="30345">
                  <c:v>150</c:v>
                </c:pt>
                <c:pt idx="30346">
                  <c:v>100</c:v>
                </c:pt>
                <c:pt idx="30347">
                  <c:v>115</c:v>
                </c:pt>
                <c:pt idx="30348">
                  <c:v>180</c:v>
                </c:pt>
                <c:pt idx="30349">
                  <c:v>180</c:v>
                </c:pt>
                <c:pt idx="30350">
                  <c:v>100</c:v>
                </c:pt>
                <c:pt idx="30351">
                  <c:v>100</c:v>
                </c:pt>
                <c:pt idx="30352">
                  <c:v>100</c:v>
                </c:pt>
                <c:pt idx="30353">
                  <c:v>100</c:v>
                </c:pt>
                <c:pt idx="30354">
                  <c:v>115</c:v>
                </c:pt>
                <c:pt idx="30355">
                  <c:v>115</c:v>
                </c:pt>
                <c:pt idx="30356">
                  <c:v>115</c:v>
                </c:pt>
                <c:pt idx="30357">
                  <c:v>115</c:v>
                </c:pt>
                <c:pt idx="30358">
                  <c:v>180</c:v>
                </c:pt>
                <c:pt idx="30359">
                  <c:v>180</c:v>
                </c:pt>
                <c:pt idx="30360">
                  <c:v>180</c:v>
                </c:pt>
                <c:pt idx="30361">
                  <c:v>180</c:v>
                </c:pt>
                <c:pt idx="30362">
                  <c:v>90</c:v>
                </c:pt>
                <c:pt idx="30363">
                  <c:v>90</c:v>
                </c:pt>
                <c:pt idx="30364">
                  <c:v>90</c:v>
                </c:pt>
                <c:pt idx="30365">
                  <c:v>90</c:v>
                </c:pt>
                <c:pt idx="30366">
                  <c:v>115</c:v>
                </c:pt>
                <c:pt idx="30367">
                  <c:v>115</c:v>
                </c:pt>
                <c:pt idx="30368">
                  <c:v>115</c:v>
                </c:pt>
                <c:pt idx="30369">
                  <c:v>115</c:v>
                </c:pt>
                <c:pt idx="30370">
                  <c:v>174</c:v>
                </c:pt>
                <c:pt idx="30371">
                  <c:v>174</c:v>
                </c:pt>
                <c:pt idx="30372">
                  <c:v>174</c:v>
                </c:pt>
                <c:pt idx="30373">
                  <c:v>174</c:v>
                </c:pt>
                <c:pt idx="30374">
                  <c:v>180</c:v>
                </c:pt>
                <c:pt idx="30375">
                  <c:v>180</c:v>
                </c:pt>
                <c:pt idx="30376">
                  <c:v>90</c:v>
                </c:pt>
                <c:pt idx="30377">
                  <c:v>90</c:v>
                </c:pt>
                <c:pt idx="30378">
                  <c:v>90</c:v>
                </c:pt>
                <c:pt idx="30379">
                  <c:v>90</c:v>
                </c:pt>
                <c:pt idx="30380">
                  <c:v>115</c:v>
                </c:pt>
                <c:pt idx="30381">
                  <c:v>115</c:v>
                </c:pt>
                <c:pt idx="30382">
                  <c:v>115</c:v>
                </c:pt>
                <c:pt idx="30383">
                  <c:v>115</c:v>
                </c:pt>
                <c:pt idx="30384">
                  <c:v>174</c:v>
                </c:pt>
                <c:pt idx="30385">
                  <c:v>174</c:v>
                </c:pt>
                <c:pt idx="30386">
                  <c:v>174</c:v>
                </c:pt>
                <c:pt idx="30387">
                  <c:v>174</c:v>
                </c:pt>
                <c:pt idx="30388">
                  <c:v>174</c:v>
                </c:pt>
                <c:pt idx="30389">
                  <c:v>174</c:v>
                </c:pt>
                <c:pt idx="30390">
                  <c:v>174</c:v>
                </c:pt>
                <c:pt idx="30391">
                  <c:v>174</c:v>
                </c:pt>
                <c:pt idx="30392">
                  <c:v>174</c:v>
                </c:pt>
                <c:pt idx="30393">
                  <c:v>174</c:v>
                </c:pt>
                <c:pt idx="30394">
                  <c:v>150</c:v>
                </c:pt>
                <c:pt idx="30395">
                  <c:v>150</c:v>
                </c:pt>
                <c:pt idx="30396">
                  <c:v>90</c:v>
                </c:pt>
                <c:pt idx="30397">
                  <c:v>90</c:v>
                </c:pt>
                <c:pt idx="30398">
                  <c:v>90</c:v>
                </c:pt>
                <c:pt idx="30399">
                  <c:v>90</c:v>
                </c:pt>
                <c:pt idx="30400">
                  <c:v>115</c:v>
                </c:pt>
                <c:pt idx="30401">
                  <c:v>115</c:v>
                </c:pt>
                <c:pt idx="30402">
                  <c:v>150</c:v>
                </c:pt>
                <c:pt idx="30403">
                  <c:v>115</c:v>
                </c:pt>
                <c:pt idx="30404">
                  <c:v>115</c:v>
                </c:pt>
                <c:pt idx="30405">
                  <c:v>174</c:v>
                </c:pt>
                <c:pt idx="30406">
                  <c:v>174</c:v>
                </c:pt>
                <c:pt idx="30407">
                  <c:v>174</c:v>
                </c:pt>
                <c:pt idx="30408">
                  <c:v>174</c:v>
                </c:pt>
                <c:pt idx="30409">
                  <c:v>150</c:v>
                </c:pt>
                <c:pt idx="30410">
                  <c:v>150</c:v>
                </c:pt>
                <c:pt idx="30411">
                  <c:v>90</c:v>
                </c:pt>
                <c:pt idx="30412">
                  <c:v>90</c:v>
                </c:pt>
                <c:pt idx="30413">
                  <c:v>90</c:v>
                </c:pt>
                <c:pt idx="30414">
                  <c:v>90</c:v>
                </c:pt>
                <c:pt idx="30415">
                  <c:v>115</c:v>
                </c:pt>
                <c:pt idx="30416">
                  <c:v>115</c:v>
                </c:pt>
                <c:pt idx="30417">
                  <c:v>115</c:v>
                </c:pt>
                <c:pt idx="30418">
                  <c:v>115</c:v>
                </c:pt>
                <c:pt idx="30419">
                  <c:v>115</c:v>
                </c:pt>
                <c:pt idx="30420">
                  <c:v>115</c:v>
                </c:pt>
                <c:pt idx="30421">
                  <c:v>115</c:v>
                </c:pt>
                <c:pt idx="30422">
                  <c:v>115</c:v>
                </c:pt>
                <c:pt idx="30423">
                  <c:v>115</c:v>
                </c:pt>
                <c:pt idx="30424">
                  <c:v>90</c:v>
                </c:pt>
                <c:pt idx="30425">
                  <c:v>172</c:v>
                </c:pt>
                <c:pt idx="30426">
                  <c:v>115</c:v>
                </c:pt>
                <c:pt idx="30427">
                  <c:v>115</c:v>
                </c:pt>
                <c:pt idx="30428">
                  <c:v>172</c:v>
                </c:pt>
                <c:pt idx="30429">
                  <c:v>115</c:v>
                </c:pt>
                <c:pt idx="30430">
                  <c:v>115</c:v>
                </c:pt>
                <c:pt idx="30431">
                  <c:v>90</c:v>
                </c:pt>
                <c:pt idx="30432">
                  <c:v>115</c:v>
                </c:pt>
                <c:pt idx="30433">
                  <c:v>115</c:v>
                </c:pt>
                <c:pt idx="30434">
                  <c:v>172</c:v>
                </c:pt>
                <c:pt idx="30435">
                  <c:v>115</c:v>
                </c:pt>
                <c:pt idx="30436">
                  <c:v>115</c:v>
                </c:pt>
                <c:pt idx="30437">
                  <c:v>115</c:v>
                </c:pt>
                <c:pt idx="30438">
                  <c:v>115</c:v>
                </c:pt>
                <c:pt idx="30439">
                  <c:v>115</c:v>
                </c:pt>
                <c:pt idx="30440">
                  <c:v>172</c:v>
                </c:pt>
                <c:pt idx="30441">
                  <c:v>115</c:v>
                </c:pt>
                <c:pt idx="30442">
                  <c:v>115</c:v>
                </c:pt>
                <c:pt idx="30443">
                  <c:v>115</c:v>
                </c:pt>
                <c:pt idx="30444">
                  <c:v>90</c:v>
                </c:pt>
                <c:pt idx="30445">
                  <c:v>115</c:v>
                </c:pt>
                <c:pt idx="30446">
                  <c:v>115</c:v>
                </c:pt>
                <c:pt idx="30447">
                  <c:v>172</c:v>
                </c:pt>
                <c:pt idx="30448">
                  <c:v>115</c:v>
                </c:pt>
                <c:pt idx="30449">
                  <c:v>115</c:v>
                </c:pt>
                <c:pt idx="30450">
                  <c:v>115</c:v>
                </c:pt>
                <c:pt idx="30451">
                  <c:v>90</c:v>
                </c:pt>
                <c:pt idx="30452">
                  <c:v>115</c:v>
                </c:pt>
                <c:pt idx="30453">
                  <c:v>115</c:v>
                </c:pt>
                <c:pt idx="30454">
                  <c:v>172</c:v>
                </c:pt>
                <c:pt idx="30455">
                  <c:v>115</c:v>
                </c:pt>
                <c:pt idx="30456" formatCode="0">
                  <c:v>142.13004484304932</c:v>
                </c:pt>
                <c:pt idx="30457" formatCode="0">
                  <c:v>142.13004484304932</c:v>
                </c:pt>
                <c:pt idx="30458" formatCode="0">
                  <c:v>142.13004484304932</c:v>
                </c:pt>
                <c:pt idx="30459" formatCode="0">
                  <c:v>142.13004484304932</c:v>
                </c:pt>
                <c:pt idx="30460" formatCode="0">
                  <c:v>142.13004484304932</c:v>
                </c:pt>
                <c:pt idx="30461" formatCode="0">
                  <c:v>142.13004484304932</c:v>
                </c:pt>
                <c:pt idx="30462" formatCode="0">
                  <c:v>142.13004484304932</c:v>
                </c:pt>
                <c:pt idx="30463" formatCode="0">
                  <c:v>142.13004484304932</c:v>
                </c:pt>
                <c:pt idx="30464" formatCode="0">
                  <c:v>142.13004484304932</c:v>
                </c:pt>
                <c:pt idx="30465" formatCode="0">
                  <c:v>142.13004484304932</c:v>
                </c:pt>
                <c:pt idx="30466" formatCode="0">
                  <c:v>142.13004484304932</c:v>
                </c:pt>
                <c:pt idx="30467" formatCode="0">
                  <c:v>142.13004484304932</c:v>
                </c:pt>
                <c:pt idx="30468" formatCode="0">
                  <c:v>142.13004484304932</c:v>
                </c:pt>
                <c:pt idx="30469" formatCode="0">
                  <c:v>142.13004484304932</c:v>
                </c:pt>
                <c:pt idx="30470" formatCode="0">
                  <c:v>142.13004484304932</c:v>
                </c:pt>
                <c:pt idx="30471" formatCode="0">
                  <c:v>142.13004484304932</c:v>
                </c:pt>
                <c:pt idx="30472" formatCode="0">
                  <c:v>142.13004484304932</c:v>
                </c:pt>
                <c:pt idx="30473" formatCode="0">
                  <c:v>142.13004484304932</c:v>
                </c:pt>
                <c:pt idx="30474" formatCode="0">
                  <c:v>142.13004484304932</c:v>
                </c:pt>
                <c:pt idx="30475" formatCode="0">
                  <c:v>142.13004484304932</c:v>
                </c:pt>
                <c:pt idx="30476" formatCode="0">
                  <c:v>142.13004484304932</c:v>
                </c:pt>
                <c:pt idx="30477" formatCode="0">
                  <c:v>142.13004484304932</c:v>
                </c:pt>
                <c:pt idx="30478" formatCode="0">
                  <c:v>142.13004484304932</c:v>
                </c:pt>
                <c:pt idx="30479" formatCode="0">
                  <c:v>142.13004484304932</c:v>
                </c:pt>
                <c:pt idx="30480" formatCode="0">
                  <c:v>142.13004484304932</c:v>
                </c:pt>
                <c:pt idx="30481" formatCode="0">
                  <c:v>142.13004484304932</c:v>
                </c:pt>
                <c:pt idx="30482" formatCode="0">
                  <c:v>142.13004484304932</c:v>
                </c:pt>
                <c:pt idx="30483" formatCode="0">
                  <c:v>142.13004484304932</c:v>
                </c:pt>
                <c:pt idx="30484" formatCode="0">
                  <c:v>142.13004484304932</c:v>
                </c:pt>
                <c:pt idx="30485" formatCode="0">
                  <c:v>142.13004484304932</c:v>
                </c:pt>
                <c:pt idx="30486" formatCode="0">
                  <c:v>142.13004484304932</c:v>
                </c:pt>
                <c:pt idx="30487" formatCode="0">
                  <c:v>142.13004484304932</c:v>
                </c:pt>
                <c:pt idx="30488" formatCode="0">
                  <c:v>142.13004484304932</c:v>
                </c:pt>
                <c:pt idx="30489">
                  <c:v>184</c:v>
                </c:pt>
                <c:pt idx="30490">
                  <c:v>184</c:v>
                </c:pt>
                <c:pt idx="30491">
                  <c:v>184</c:v>
                </c:pt>
                <c:pt idx="30492">
                  <c:v>184</c:v>
                </c:pt>
                <c:pt idx="30493">
                  <c:v>184</c:v>
                </c:pt>
                <c:pt idx="30494">
                  <c:v>184</c:v>
                </c:pt>
                <c:pt idx="30495">
                  <c:v>184</c:v>
                </c:pt>
                <c:pt idx="30496">
                  <c:v>184</c:v>
                </c:pt>
                <c:pt idx="30497">
                  <c:v>184</c:v>
                </c:pt>
                <c:pt idx="30498">
                  <c:v>184</c:v>
                </c:pt>
                <c:pt idx="30499">
                  <c:v>184</c:v>
                </c:pt>
                <c:pt idx="30500">
                  <c:v>184</c:v>
                </c:pt>
                <c:pt idx="30501">
                  <c:v>184</c:v>
                </c:pt>
                <c:pt idx="30502">
                  <c:v>184</c:v>
                </c:pt>
                <c:pt idx="30503">
                  <c:v>184</c:v>
                </c:pt>
                <c:pt idx="30504">
                  <c:v>184</c:v>
                </c:pt>
                <c:pt idx="30505">
                  <c:v>184</c:v>
                </c:pt>
                <c:pt idx="30506">
                  <c:v>184</c:v>
                </c:pt>
                <c:pt idx="30507">
                  <c:v>184</c:v>
                </c:pt>
                <c:pt idx="30508">
                  <c:v>184</c:v>
                </c:pt>
                <c:pt idx="30509">
                  <c:v>200</c:v>
                </c:pt>
                <c:pt idx="30510">
                  <c:v>200</c:v>
                </c:pt>
                <c:pt idx="30511">
                  <c:v>200</c:v>
                </c:pt>
                <c:pt idx="30512">
                  <c:v>200</c:v>
                </c:pt>
                <c:pt idx="30513">
                  <c:v>200</c:v>
                </c:pt>
                <c:pt idx="30514">
                  <c:v>200</c:v>
                </c:pt>
                <c:pt idx="30515">
                  <c:v>200</c:v>
                </c:pt>
                <c:pt idx="30516">
                  <c:v>200</c:v>
                </c:pt>
                <c:pt idx="30517">
                  <c:v>200</c:v>
                </c:pt>
                <c:pt idx="30518">
                  <c:v>200</c:v>
                </c:pt>
                <c:pt idx="30519">
                  <c:v>200</c:v>
                </c:pt>
                <c:pt idx="30520">
                  <c:v>200</c:v>
                </c:pt>
                <c:pt idx="30521">
                  <c:v>200</c:v>
                </c:pt>
                <c:pt idx="30522">
                  <c:v>200</c:v>
                </c:pt>
                <c:pt idx="30523">
                  <c:v>200</c:v>
                </c:pt>
                <c:pt idx="30524">
                  <c:v>200</c:v>
                </c:pt>
                <c:pt idx="30525">
                  <c:v>200</c:v>
                </c:pt>
                <c:pt idx="30526">
                  <c:v>200</c:v>
                </c:pt>
                <c:pt idx="30527">
                  <c:v>200</c:v>
                </c:pt>
                <c:pt idx="30528">
                  <c:v>200</c:v>
                </c:pt>
                <c:pt idx="30529">
                  <c:v>200</c:v>
                </c:pt>
                <c:pt idx="30530">
                  <c:v>200</c:v>
                </c:pt>
                <c:pt idx="30531">
                  <c:v>200</c:v>
                </c:pt>
                <c:pt idx="30532">
                  <c:v>200</c:v>
                </c:pt>
                <c:pt idx="30533">
                  <c:v>200</c:v>
                </c:pt>
                <c:pt idx="30534">
                  <c:v>200</c:v>
                </c:pt>
                <c:pt idx="30535">
                  <c:v>200</c:v>
                </c:pt>
                <c:pt idx="30536">
                  <c:v>200</c:v>
                </c:pt>
                <c:pt idx="30537">
                  <c:v>200</c:v>
                </c:pt>
                <c:pt idx="30538">
                  <c:v>200</c:v>
                </c:pt>
                <c:pt idx="30539">
                  <c:v>200</c:v>
                </c:pt>
                <c:pt idx="30540">
                  <c:v>200</c:v>
                </c:pt>
                <c:pt idx="30541">
                  <c:v>200</c:v>
                </c:pt>
                <c:pt idx="30542">
                  <c:v>200</c:v>
                </c:pt>
                <c:pt idx="30543">
                  <c:v>200</c:v>
                </c:pt>
                <c:pt idx="30544">
                  <c:v>200</c:v>
                </c:pt>
                <c:pt idx="30545">
                  <c:v>200</c:v>
                </c:pt>
                <c:pt idx="30546">
                  <c:v>200</c:v>
                </c:pt>
                <c:pt idx="30547">
                  <c:v>200</c:v>
                </c:pt>
                <c:pt idx="30548">
                  <c:v>200</c:v>
                </c:pt>
                <c:pt idx="30549">
                  <c:v>200</c:v>
                </c:pt>
                <c:pt idx="30550">
                  <c:v>200</c:v>
                </c:pt>
                <c:pt idx="30551">
                  <c:v>200</c:v>
                </c:pt>
                <c:pt idx="30552">
                  <c:v>200</c:v>
                </c:pt>
                <c:pt idx="30553">
                  <c:v>200</c:v>
                </c:pt>
                <c:pt idx="30554">
                  <c:v>200</c:v>
                </c:pt>
                <c:pt idx="30555">
                  <c:v>200</c:v>
                </c:pt>
                <c:pt idx="30556">
                  <c:v>200</c:v>
                </c:pt>
                <c:pt idx="30557">
                  <c:v>200</c:v>
                </c:pt>
                <c:pt idx="30558">
                  <c:v>200</c:v>
                </c:pt>
                <c:pt idx="30559">
                  <c:v>200</c:v>
                </c:pt>
                <c:pt idx="30560">
                  <c:v>200</c:v>
                </c:pt>
                <c:pt idx="30561">
                  <c:v>200</c:v>
                </c:pt>
                <c:pt idx="30562">
                  <c:v>200</c:v>
                </c:pt>
                <c:pt idx="30563">
                  <c:v>200</c:v>
                </c:pt>
                <c:pt idx="30564">
                  <c:v>200</c:v>
                </c:pt>
                <c:pt idx="30565">
                  <c:v>200</c:v>
                </c:pt>
                <c:pt idx="30566">
                  <c:v>200</c:v>
                </c:pt>
                <c:pt idx="30567">
                  <c:v>200</c:v>
                </c:pt>
                <c:pt idx="30568">
                  <c:v>200</c:v>
                </c:pt>
                <c:pt idx="30569">
                  <c:v>200</c:v>
                </c:pt>
                <c:pt idx="30570">
                  <c:v>200</c:v>
                </c:pt>
                <c:pt idx="30571">
                  <c:v>200</c:v>
                </c:pt>
                <c:pt idx="30572">
                  <c:v>200</c:v>
                </c:pt>
                <c:pt idx="30573">
                  <c:v>200</c:v>
                </c:pt>
                <c:pt idx="30574">
                  <c:v>200</c:v>
                </c:pt>
                <c:pt idx="30575">
                  <c:v>200</c:v>
                </c:pt>
                <c:pt idx="30576">
                  <c:v>200</c:v>
                </c:pt>
                <c:pt idx="30577">
                  <c:v>200</c:v>
                </c:pt>
                <c:pt idx="30578">
                  <c:v>200</c:v>
                </c:pt>
                <c:pt idx="30579">
                  <c:v>200</c:v>
                </c:pt>
                <c:pt idx="30580">
                  <c:v>200</c:v>
                </c:pt>
                <c:pt idx="30581">
                  <c:v>200</c:v>
                </c:pt>
                <c:pt idx="30582">
                  <c:v>200</c:v>
                </c:pt>
                <c:pt idx="30583">
                  <c:v>200</c:v>
                </c:pt>
                <c:pt idx="30584">
                  <c:v>200</c:v>
                </c:pt>
                <c:pt idx="30585">
                  <c:v>200</c:v>
                </c:pt>
                <c:pt idx="30586">
                  <c:v>200</c:v>
                </c:pt>
                <c:pt idx="30587">
                  <c:v>200</c:v>
                </c:pt>
                <c:pt idx="30588">
                  <c:v>200</c:v>
                </c:pt>
                <c:pt idx="30589">
                  <c:v>200</c:v>
                </c:pt>
                <c:pt idx="30590">
                  <c:v>200</c:v>
                </c:pt>
                <c:pt idx="30591">
                  <c:v>200</c:v>
                </c:pt>
                <c:pt idx="30592">
                  <c:v>200</c:v>
                </c:pt>
                <c:pt idx="30593">
                  <c:v>200</c:v>
                </c:pt>
                <c:pt idx="30594">
                  <c:v>276</c:v>
                </c:pt>
                <c:pt idx="30595">
                  <c:v>276</c:v>
                </c:pt>
                <c:pt idx="30596">
                  <c:v>276</c:v>
                </c:pt>
                <c:pt idx="30597">
                  <c:v>276</c:v>
                </c:pt>
                <c:pt idx="30598">
                  <c:v>276</c:v>
                </c:pt>
                <c:pt idx="30599">
                  <c:v>276</c:v>
                </c:pt>
                <c:pt idx="30600">
                  <c:v>235</c:v>
                </c:pt>
                <c:pt idx="30601">
                  <c:v>276</c:v>
                </c:pt>
                <c:pt idx="30602">
                  <c:v>276</c:v>
                </c:pt>
                <c:pt idx="30603">
                  <c:v>276</c:v>
                </c:pt>
                <c:pt idx="30604">
                  <c:v>276</c:v>
                </c:pt>
                <c:pt idx="30605">
                  <c:v>276</c:v>
                </c:pt>
                <c:pt idx="30606">
                  <c:v>276</c:v>
                </c:pt>
                <c:pt idx="30607">
                  <c:v>276</c:v>
                </c:pt>
                <c:pt idx="30608">
                  <c:v>276</c:v>
                </c:pt>
                <c:pt idx="30609">
                  <c:v>276</c:v>
                </c:pt>
                <c:pt idx="30610">
                  <c:v>276</c:v>
                </c:pt>
                <c:pt idx="30611">
                  <c:v>276</c:v>
                </c:pt>
                <c:pt idx="30612">
                  <c:v>276</c:v>
                </c:pt>
                <c:pt idx="30613">
                  <c:v>235</c:v>
                </c:pt>
                <c:pt idx="30614">
                  <c:v>235</c:v>
                </c:pt>
                <c:pt idx="30615">
                  <c:v>235</c:v>
                </c:pt>
                <c:pt idx="30616">
                  <c:v>235</c:v>
                </c:pt>
                <c:pt idx="30617">
                  <c:v>276</c:v>
                </c:pt>
                <c:pt idx="30618">
                  <c:v>276</c:v>
                </c:pt>
                <c:pt idx="30619">
                  <c:v>276</c:v>
                </c:pt>
                <c:pt idx="30620">
                  <c:v>276</c:v>
                </c:pt>
                <c:pt idx="30621">
                  <c:v>276</c:v>
                </c:pt>
                <c:pt idx="30622">
                  <c:v>174</c:v>
                </c:pt>
                <c:pt idx="30623">
                  <c:v>280</c:v>
                </c:pt>
                <c:pt idx="30624">
                  <c:v>280</c:v>
                </c:pt>
                <c:pt idx="30625">
                  <c:v>174</c:v>
                </c:pt>
                <c:pt idx="30626">
                  <c:v>174</c:v>
                </c:pt>
                <c:pt idx="30627">
                  <c:v>174</c:v>
                </c:pt>
                <c:pt idx="30628">
                  <c:v>174</c:v>
                </c:pt>
                <c:pt idx="30629">
                  <c:v>170</c:v>
                </c:pt>
                <c:pt idx="30630">
                  <c:v>150</c:v>
                </c:pt>
                <c:pt idx="30631">
                  <c:v>150</c:v>
                </c:pt>
                <c:pt idx="30632">
                  <c:v>280</c:v>
                </c:pt>
                <c:pt idx="30633">
                  <c:v>150</c:v>
                </c:pt>
                <c:pt idx="30634">
                  <c:v>150</c:v>
                </c:pt>
                <c:pt idx="30635">
                  <c:v>150</c:v>
                </c:pt>
                <c:pt idx="30636">
                  <c:v>150</c:v>
                </c:pt>
                <c:pt idx="30637">
                  <c:v>150</c:v>
                </c:pt>
                <c:pt idx="30638">
                  <c:v>150</c:v>
                </c:pt>
                <c:pt idx="30639">
                  <c:v>170</c:v>
                </c:pt>
                <c:pt idx="30640">
                  <c:v>170</c:v>
                </c:pt>
                <c:pt idx="30641">
                  <c:v>170</c:v>
                </c:pt>
                <c:pt idx="30642">
                  <c:v>170</c:v>
                </c:pt>
                <c:pt idx="30643">
                  <c:v>170</c:v>
                </c:pt>
                <c:pt idx="30644">
                  <c:v>170</c:v>
                </c:pt>
                <c:pt idx="30645">
                  <c:v>170</c:v>
                </c:pt>
                <c:pt idx="30646">
                  <c:v>170</c:v>
                </c:pt>
                <c:pt idx="30647">
                  <c:v>170</c:v>
                </c:pt>
                <c:pt idx="30648">
                  <c:v>170</c:v>
                </c:pt>
                <c:pt idx="30649">
                  <c:v>170</c:v>
                </c:pt>
                <c:pt idx="30650">
                  <c:v>170</c:v>
                </c:pt>
                <c:pt idx="30651">
                  <c:v>170</c:v>
                </c:pt>
                <c:pt idx="30652">
                  <c:v>170</c:v>
                </c:pt>
                <c:pt idx="30653">
                  <c:v>170</c:v>
                </c:pt>
                <c:pt idx="30654">
                  <c:v>170</c:v>
                </c:pt>
                <c:pt idx="30655">
                  <c:v>150</c:v>
                </c:pt>
                <c:pt idx="30656">
                  <c:v>170</c:v>
                </c:pt>
                <c:pt idx="30657">
                  <c:v>170</c:v>
                </c:pt>
                <c:pt idx="30658">
                  <c:v>280</c:v>
                </c:pt>
                <c:pt idx="30659">
                  <c:v>150</c:v>
                </c:pt>
                <c:pt idx="30660">
                  <c:v>150</c:v>
                </c:pt>
                <c:pt idx="30661">
                  <c:v>150</c:v>
                </c:pt>
                <c:pt idx="30662">
                  <c:v>170</c:v>
                </c:pt>
                <c:pt idx="30663">
                  <c:v>170</c:v>
                </c:pt>
                <c:pt idx="30664">
                  <c:v>170</c:v>
                </c:pt>
                <c:pt idx="30665">
                  <c:v>170</c:v>
                </c:pt>
                <c:pt idx="30666">
                  <c:v>170</c:v>
                </c:pt>
                <c:pt idx="30667">
                  <c:v>170</c:v>
                </c:pt>
                <c:pt idx="30668">
                  <c:v>170</c:v>
                </c:pt>
                <c:pt idx="30669">
                  <c:v>170</c:v>
                </c:pt>
                <c:pt idx="30670">
                  <c:v>170</c:v>
                </c:pt>
                <c:pt idx="30671">
                  <c:v>170</c:v>
                </c:pt>
                <c:pt idx="30672">
                  <c:v>170</c:v>
                </c:pt>
                <c:pt idx="30673">
                  <c:v>170</c:v>
                </c:pt>
                <c:pt idx="30674">
                  <c:v>280</c:v>
                </c:pt>
                <c:pt idx="30675">
                  <c:v>280</c:v>
                </c:pt>
                <c:pt idx="30676">
                  <c:v>170</c:v>
                </c:pt>
                <c:pt idx="30677">
                  <c:v>170</c:v>
                </c:pt>
                <c:pt idx="30678">
                  <c:v>170</c:v>
                </c:pt>
                <c:pt idx="30679">
                  <c:v>170</c:v>
                </c:pt>
                <c:pt idx="30680">
                  <c:v>170</c:v>
                </c:pt>
                <c:pt idx="30681">
                  <c:v>170</c:v>
                </c:pt>
                <c:pt idx="30682">
                  <c:v>170</c:v>
                </c:pt>
                <c:pt idx="30683">
                  <c:v>170</c:v>
                </c:pt>
                <c:pt idx="30684">
                  <c:v>170</c:v>
                </c:pt>
                <c:pt idx="30685">
                  <c:v>170</c:v>
                </c:pt>
                <c:pt idx="30686">
                  <c:v>170</c:v>
                </c:pt>
                <c:pt idx="30687">
                  <c:v>170</c:v>
                </c:pt>
                <c:pt idx="30688">
                  <c:v>170</c:v>
                </c:pt>
                <c:pt idx="30689">
                  <c:v>170</c:v>
                </c:pt>
                <c:pt idx="30690">
                  <c:v>170</c:v>
                </c:pt>
                <c:pt idx="30691">
                  <c:v>170</c:v>
                </c:pt>
                <c:pt idx="30692">
                  <c:v>140</c:v>
                </c:pt>
                <c:pt idx="30693">
                  <c:v>140</c:v>
                </c:pt>
                <c:pt idx="30694">
                  <c:v>140</c:v>
                </c:pt>
                <c:pt idx="30695">
                  <c:v>140</c:v>
                </c:pt>
                <c:pt idx="30696">
                  <c:v>170</c:v>
                </c:pt>
                <c:pt idx="30697">
                  <c:v>170</c:v>
                </c:pt>
                <c:pt idx="30698">
                  <c:v>170</c:v>
                </c:pt>
                <c:pt idx="30699">
                  <c:v>170</c:v>
                </c:pt>
                <c:pt idx="30700">
                  <c:v>170</c:v>
                </c:pt>
                <c:pt idx="30701">
                  <c:v>170</c:v>
                </c:pt>
                <c:pt idx="30702">
                  <c:v>170</c:v>
                </c:pt>
                <c:pt idx="30703">
                  <c:v>170</c:v>
                </c:pt>
                <c:pt idx="30704">
                  <c:v>170</c:v>
                </c:pt>
                <c:pt idx="30705">
                  <c:v>170</c:v>
                </c:pt>
                <c:pt idx="30706">
                  <c:v>170</c:v>
                </c:pt>
                <c:pt idx="30707">
                  <c:v>170</c:v>
                </c:pt>
                <c:pt idx="30708">
                  <c:v>170</c:v>
                </c:pt>
                <c:pt idx="30709">
                  <c:v>170</c:v>
                </c:pt>
                <c:pt idx="30710">
                  <c:v>170</c:v>
                </c:pt>
                <c:pt idx="30711">
                  <c:v>170</c:v>
                </c:pt>
                <c:pt idx="30712">
                  <c:v>170</c:v>
                </c:pt>
                <c:pt idx="30713">
                  <c:v>170</c:v>
                </c:pt>
                <c:pt idx="30714">
                  <c:v>280</c:v>
                </c:pt>
                <c:pt idx="30715">
                  <c:v>280</c:v>
                </c:pt>
                <c:pt idx="30716">
                  <c:v>280</c:v>
                </c:pt>
                <c:pt idx="30717">
                  <c:v>170</c:v>
                </c:pt>
                <c:pt idx="30718">
                  <c:v>170</c:v>
                </c:pt>
                <c:pt idx="30719">
                  <c:v>170</c:v>
                </c:pt>
                <c:pt idx="30720">
                  <c:v>170</c:v>
                </c:pt>
                <c:pt idx="30721">
                  <c:v>170</c:v>
                </c:pt>
                <c:pt idx="30722">
                  <c:v>170</c:v>
                </c:pt>
                <c:pt idx="30723">
                  <c:v>170</c:v>
                </c:pt>
                <c:pt idx="30724">
                  <c:v>170</c:v>
                </c:pt>
                <c:pt idx="30725">
                  <c:v>170</c:v>
                </c:pt>
                <c:pt idx="30726">
                  <c:v>170</c:v>
                </c:pt>
                <c:pt idx="30727">
                  <c:v>170</c:v>
                </c:pt>
                <c:pt idx="30728">
                  <c:v>170</c:v>
                </c:pt>
                <c:pt idx="30729">
                  <c:v>170</c:v>
                </c:pt>
                <c:pt idx="30730">
                  <c:v>170</c:v>
                </c:pt>
                <c:pt idx="30731">
                  <c:v>170</c:v>
                </c:pt>
                <c:pt idx="30732">
                  <c:v>170</c:v>
                </c:pt>
                <c:pt idx="30733">
                  <c:v>140</c:v>
                </c:pt>
                <c:pt idx="30734">
                  <c:v>140</c:v>
                </c:pt>
                <c:pt idx="30735">
                  <c:v>140</c:v>
                </c:pt>
                <c:pt idx="30736">
                  <c:v>140</c:v>
                </c:pt>
                <c:pt idx="30737">
                  <c:v>170</c:v>
                </c:pt>
                <c:pt idx="30738">
                  <c:v>170</c:v>
                </c:pt>
                <c:pt idx="30739">
                  <c:v>170</c:v>
                </c:pt>
                <c:pt idx="30740">
                  <c:v>140</c:v>
                </c:pt>
                <c:pt idx="30741">
                  <c:v>280</c:v>
                </c:pt>
                <c:pt idx="30742">
                  <c:v>280</c:v>
                </c:pt>
                <c:pt idx="30743">
                  <c:v>280</c:v>
                </c:pt>
                <c:pt idx="30744">
                  <c:v>170</c:v>
                </c:pt>
                <c:pt idx="30745">
                  <c:v>170</c:v>
                </c:pt>
                <c:pt idx="30746">
                  <c:v>170</c:v>
                </c:pt>
                <c:pt idx="30747">
                  <c:v>170</c:v>
                </c:pt>
                <c:pt idx="30748">
                  <c:v>170</c:v>
                </c:pt>
                <c:pt idx="30749">
                  <c:v>170</c:v>
                </c:pt>
                <c:pt idx="30750">
                  <c:v>170</c:v>
                </c:pt>
                <c:pt idx="30751">
                  <c:v>170</c:v>
                </c:pt>
                <c:pt idx="30752">
                  <c:v>170</c:v>
                </c:pt>
                <c:pt idx="30753">
                  <c:v>170</c:v>
                </c:pt>
                <c:pt idx="30754">
                  <c:v>170</c:v>
                </c:pt>
                <c:pt idx="30755">
                  <c:v>170</c:v>
                </c:pt>
                <c:pt idx="30756">
                  <c:v>170</c:v>
                </c:pt>
                <c:pt idx="30757">
                  <c:v>170</c:v>
                </c:pt>
                <c:pt idx="30758">
                  <c:v>170</c:v>
                </c:pt>
                <c:pt idx="30759">
                  <c:v>170</c:v>
                </c:pt>
                <c:pt idx="30760">
                  <c:v>170</c:v>
                </c:pt>
                <c:pt idx="30761">
                  <c:v>170</c:v>
                </c:pt>
                <c:pt idx="30762">
                  <c:v>140</c:v>
                </c:pt>
                <c:pt idx="30763">
                  <c:v>140</c:v>
                </c:pt>
                <c:pt idx="30764">
                  <c:v>140</c:v>
                </c:pt>
                <c:pt idx="30765">
                  <c:v>200</c:v>
                </c:pt>
                <c:pt idx="30766">
                  <c:v>200</c:v>
                </c:pt>
                <c:pt idx="30767">
                  <c:v>200</c:v>
                </c:pt>
                <c:pt idx="30768">
                  <c:v>200</c:v>
                </c:pt>
                <c:pt idx="30769">
                  <c:v>280</c:v>
                </c:pt>
                <c:pt idx="30770">
                  <c:v>200</c:v>
                </c:pt>
                <c:pt idx="30771">
                  <c:v>200</c:v>
                </c:pt>
                <c:pt idx="30772">
                  <c:v>200</c:v>
                </c:pt>
                <c:pt idx="30773">
                  <c:v>200</c:v>
                </c:pt>
                <c:pt idx="30774">
                  <c:v>280</c:v>
                </c:pt>
                <c:pt idx="30775">
                  <c:v>200</c:v>
                </c:pt>
                <c:pt idx="30776">
                  <c:v>200</c:v>
                </c:pt>
                <c:pt idx="30777">
                  <c:v>280</c:v>
                </c:pt>
                <c:pt idx="30778">
                  <c:v>200</c:v>
                </c:pt>
                <c:pt idx="30779">
                  <c:v>200</c:v>
                </c:pt>
                <c:pt idx="30780">
                  <c:v>170</c:v>
                </c:pt>
                <c:pt idx="30781">
                  <c:v>190</c:v>
                </c:pt>
                <c:pt idx="30782">
                  <c:v>190</c:v>
                </c:pt>
                <c:pt idx="30783">
                  <c:v>190</c:v>
                </c:pt>
                <c:pt idx="30784">
                  <c:v>134</c:v>
                </c:pt>
                <c:pt idx="30785">
                  <c:v>134</c:v>
                </c:pt>
                <c:pt idx="30786">
                  <c:v>170</c:v>
                </c:pt>
                <c:pt idx="30787">
                  <c:v>170</c:v>
                </c:pt>
                <c:pt idx="30788">
                  <c:v>170</c:v>
                </c:pt>
                <c:pt idx="30789">
                  <c:v>170</c:v>
                </c:pt>
                <c:pt idx="30790">
                  <c:v>170</c:v>
                </c:pt>
                <c:pt idx="30791">
                  <c:v>270</c:v>
                </c:pt>
                <c:pt idx="30792">
                  <c:v>190</c:v>
                </c:pt>
                <c:pt idx="30793">
                  <c:v>190</c:v>
                </c:pt>
                <c:pt idx="30794">
                  <c:v>190</c:v>
                </c:pt>
                <c:pt idx="30795">
                  <c:v>134</c:v>
                </c:pt>
                <c:pt idx="30796">
                  <c:v>134</c:v>
                </c:pt>
                <c:pt idx="30797">
                  <c:v>170</c:v>
                </c:pt>
                <c:pt idx="30798">
                  <c:v>170</c:v>
                </c:pt>
                <c:pt idx="30799">
                  <c:v>170</c:v>
                </c:pt>
                <c:pt idx="30800">
                  <c:v>170</c:v>
                </c:pt>
                <c:pt idx="30801">
                  <c:v>170</c:v>
                </c:pt>
                <c:pt idx="30802">
                  <c:v>270</c:v>
                </c:pt>
                <c:pt idx="30803">
                  <c:v>170</c:v>
                </c:pt>
                <c:pt idx="30804">
                  <c:v>270</c:v>
                </c:pt>
                <c:pt idx="30805">
                  <c:v>190</c:v>
                </c:pt>
                <c:pt idx="30806">
                  <c:v>190</c:v>
                </c:pt>
                <c:pt idx="30807">
                  <c:v>190</c:v>
                </c:pt>
                <c:pt idx="30808">
                  <c:v>190</c:v>
                </c:pt>
                <c:pt idx="30809">
                  <c:v>190</c:v>
                </c:pt>
                <c:pt idx="30810">
                  <c:v>170</c:v>
                </c:pt>
                <c:pt idx="30811">
                  <c:v>170</c:v>
                </c:pt>
                <c:pt idx="30812">
                  <c:v>170</c:v>
                </c:pt>
                <c:pt idx="30813">
                  <c:v>170</c:v>
                </c:pt>
                <c:pt idx="30814">
                  <c:v>270</c:v>
                </c:pt>
                <c:pt idx="30815">
                  <c:v>270</c:v>
                </c:pt>
                <c:pt idx="30816">
                  <c:v>190</c:v>
                </c:pt>
                <c:pt idx="30817">
                  <c:v>190</c:v>
                </c:pt>
                <c:pt idx="30818">
                  <c:v>190</c:v>
                </c:pt>
                <c:pt idx="30819">
                  <c:v>190</c:v>
                </c:pt>
                <c:pt idx="30820">
                  <c:v>190</c:v>
                </c:pt>
                <c:pt idx="30821">
                  <c:v>170</c:v>
                </c:pt>
                <c:pt idx="30822">
                  <c:v>170</c:v>
                </c:pt>
                <c:pt idx="30823">
                  <c:v>170</c:v>
                </c:pt>
                <c:pt idx="30824">
                  <c:v>170</c:v>
                </c:pt>
                <c:pt idx="30825">
                  <c:v>270</c:v>
                </c:pt>
                <c:pt idx="30826">
                  <c:v>170</c:v>
                </c:pt>
                <c:pt idx="30827">
                  <c:v>270</c:v>
                </c:pt>
                <c:pt idx="30828">
                  <c:v>190</c:v>
                </c:pt>
                <c:pt idx="30829">
                  <c:v>190</c:v>
                </c:pt>
                <c:pt idx="30830">
                  <c:v>190</c:v>
                </c:pt>
                <c:pt idx="30831">
                  <c:v>190</c:v>
                </c:pt>
                <c:pt idx="30832">
                  <c:v>190</c:v>
                </c:pt>
                <c:pt idx="30833">
                  <c:v>190</c:v>
                </c:pt>
                <c:pt idx="30834">
                  <c:v>170</c:v>
                </c:pt>
                <c:pt idx="30835">
                  <c:v>170</c:v>
                </c:pt>
                <c:pt idx="30836">
                  <c:v>270</c:v>
                </c:pt>
                <c:pt idx="30837">
                  <c:v>190</c:v>
                </c:pt>
                <c:pt idx="30838">
                  <c:v>190</c:v>
                </c:pt>
                <c:pt idx="30839">
                  <c:v>190</c:v>
                </c:pt>
                <c:pt idx="30840">
                  <c:v>190</c:v>
                </c:pt>
                <c:pt idx="30841">
                  <c:v>190</c:v>
                </c:pt>
                <c:pt idx="30842">
                  <c:v>190</c:v>
                </c:pt>
                <c:pt idx="30843">
                  <c:v>170</c:v>
                </c:pt>
                <c:pt idx="30844">
                  <c:v>150</c:v>
                </c:pt>
                <c:pt idx="30845">
                  <c:v>190</c:v>
                </c:pt>
                <c:pt idx="30846">
                  <c:v>190</c:v>
                </c:pt>
                <c:pt idx="30847">
                  <c:v>190</c:v>
                </c:pt>
                <c:pt idx="30848">
                  <c:v>190</c:v>
                </c:pt>
                <c:pt idx="30849">
                  <c:v>190</c:v>
                </c:pt>
                <c:pt idx="30850">
                  <c:v>190</c:v>
                </c:pt>
                <c:pt idx="30851">
                  <c:v>150</c:v>
                </c:pt>
                <c:pt idx="30852">
                  <c:v>150</c:v>
                </c:pt>
                <c:pt idx="30853">
                  <c:v>190</c:v>
                </c:pt>
                <c:pt idx="30854">
                  <c:v>190</c:v>
                </c:pt>
                <c:pt idx="30855">
                  <c:v>190</c:v>
                </c:pt>
                <c:pt idx="30856">
                  <c:v>190</c:v>
                </c:pt>
                <c:pt idx="30857">
                  <c:v>190</c:v>
                </c:pt>
                <c:pt idx="30858">
                  <c:v>190</c:v>
                </c:pt>
                <c:pt idx="30859">
                  <c:v>150</c:v>
                </c:pt>
                <c:pt idx="30860">
                  <c:v>150</c:v>
                </c:pt>
                <c:pt idx="30861">
                  <c:v>190</c:v>
                </c:pt>
                <c:pt idx="30862">
                  <c:v>190</c:v>
                </c:pt>
                <c:pt idx="30863">
                  <c:v>190</c:v>
                </c:pt>
                <c:pt idx="30864">
                  <c:v>190</c:v>
                </c:pt>
                <c:pt idx="30865">
                  <c:v>190</c:v>
                </c:pt>
                <c:pt idx="30866">
                  <c:v>190</c:v>
                </c:pt>
                <c:pt idx="30867">
                  <c:v>150</c:v>
                </c:pt>
                <c:pt idx="30868">
                  <c:v>150</c:v>
                </c:pt>
                <c:pt idx="30869">
                  <c:v>190</c:v>
                </c:pt>
                <c:pt idx="30870">
                  <c:v>190</c:v>
                </c:pt>
                <c:pt idx="30871">
                  <c:v>190</c:v>
                </c:pt>
                <c:pt idx="30872">
                  <c:v>190</c:v>
                </c:pt>
                <c:pt idx="30873">
                  <c:v>190</c:v>
                </c:pt>
                <c:pt idx="30874">
                  <c:v>190</c:v>
                </c:pt>
                <c:pt idx="30875">
                  <c:v>150</c:v>
                </c:pt>
                <c:pt idx="30876">
                  <c:v>150</c:v>
                </c:pt>
                <c:pt idx="30877">
                  <c:v>190</c:v>
                </c:pt>
                <c:pt idx="30878">
                  <c:v>190</c:v>
                </c:pt>
                <c:pt idx="30879">
                  <c:v>150</c:v>
                </c:pt>
                <c:pt idx="30880">
                  <c:v>150</c:v>
                </c:pt>
                <c:pt idx="30881">
                  <c:v>190</c:v>
                </c:pt>
                <c:pt idx="30882">
                  <c:v>190</c:v>
                </c:pt>
                <c:pt idx="30883">
                  <c:v>150</c:v>
                </c:pt>
                <c:pt idx="30884">
                  <c:v>190</c:v>
                </c:pt>
                <c:pt idx="30885">
                  <c:v>150</c:v>
                </c:pt>
                <c:pt idx="30886">
                  <c:v>150</c:v>
                </c:pt>
                <c:pt idx="30887">
                  <c:v>150</c:v>
                </c:pt>
                <c:pt idx="30888">
                  <c:v>190</c:v>
                </c:pt>
                <c:pt idx="30889">
                  <c:v>190</c:v>
                </c:pt>
                <c:pt idx="30890">
                  <c:v>190</c:v>
                </c:pt>
                <c:pt idx="30891">
                  <c:v>90</c:v>
                </c:pt>
                <c:pt idx="30892">
                  <c:v>150</c:v>
                </c:pt>
                <c:pt idx="30893">
                  <c:v>190</c:v>
                </c:pt>
                <c:pt idx="30894">
                  <c:v>90</c:v>
                </c:pt>
                <c:pt idx="30895">
                  <c:v>172</c:v>
                </c:pt>
                <c:pt idx="30896">
                  <c:v>90</c:v>
                </c:pt>
                <c:pt idx="30897">
                  <c:v>172</c:v>
                </c:pt>
                <c:pt idx="30898">
                  <c:v>172</c:v>
                </c:pt>
                <c:pt idx="30899">
                  <c:v>90</c:v>
                </c:pt>
                <c:pt idx="30900">
                  <c:v>172</c:v>
                </c:pt>
                <c:pt idx="30901" formatCode="0">
                  <c:v>179.584229390681</c:v>
                </c:pt>
                <c:pt idx="30902" formatCode="0">
                  <c:v>179.584229390681</c:v>
                </c:pt>
                <c:pt idx="30903" formatCode="0">
                  <c:v>179.584229390681</c:v>
                </c:pt>
                <c:pt idx="30904" formatCode="0">
                  <c:v>179.584229390681</c:v>
                </c:pt>
                <c:pt idx="30905" formatCode="0">
                  <c:v>179.584229390681</c:v>
                </c:pt>
                <c:pt idx="30906" formatCode="0">
                  <c:v>179.584229390681</c:v>
                </c:pt>
                <c:pt idx="30907" formatCode="0">
                  <c:v>179.584229390681</c:v>
                </c:pt>
                <c:pt idx="30908" formatCode="0">
                  <c:v>179.584229390681</c:v>
                </c:pt>
                <c:pt idx="30909" formatCode="0">
                  <c:v>179.584229390681</c:v>
                </c:pt>
                <c:pt idx="30910" formatCode="0">
                  <c:v>179.584229390681</c:v>
                </c:pt>
                <c:pt idx="30911" formatCode="0">
                  <c:v>179.584229390681</c:v>
                </c:pt>
                <c:pt idx="30912" formatCode="0">
                  <c:v>179.584229390681</c:v>
                </c:pt>
                <c:pt idx="30913" formatCode="0">
                  <c:v>179.584229390681</c:v>
                </c:pt>
                <c:pt idx="30914" formatCode="0">
                  <c:v>179.584229390681</c:v>
                </c:pt>
                <c:pt idx="30915" formatCode="0">
                  <c:v>179.584229390681</c:v>
                </c:pt>
                <c:pt idx="30916" formatCode="0">
                  <c:v>179.584229390681</c:v>
                </c:pt>
                <c:pt idx="30917" formatCode="0">
                  <c:v>179.584229390681</c:v>
                </c:pt>
                <c:pt idx="30918" formatCode="0">
                  <c:v>179.584229390681</c:v>
                </c:pt>
                <c:pt idx="30919" formatCode="0">
                  <c:v>179.584229390681</c:v>
                </c:pt>
                <c:pt idx="30920" formatCode="0">
                  <c:v>179.584229390681</c:v>
                </c:pt>
                <c:pt idx="30921" formatCode="0">
                  <c:v>179.584229390681</c:v>
                </c:pt>
                <c:pt idx="30922" formatCode="0">
                  <c:v>179.584229390681</c:v>
                </c:pt>
                <c:pt idx="30923" formatCode="0">
                  <c:v>179.584229390681</c:v>
                </c:pt>
                <c:pt idx="30924" formatCode="0">
                  <c:v>179.584229390681</c:v>
                </c:pt>
                <c:pt idx="30925" formatCode="0">
                  <c:v>179.584229390681</c:v>
                </c:pt>
                <c:pt idx="30926" formatCode="0">
                  <c:v>179.584229390681</c:v>
                </c:pt>
                <c:pt idx="30927" formatCode="0">
                  <c:v>179.584229390681</c:v>
                </c:pt>
                <c:pt idx="30928" formatCode="0">
                  <c:v>179.584229390681</c:v>
                </c:pt>
                <c:pt idx="30929" formatCode="0">
                  <c:v>179.584229390681</c:v>
                </c:pt>
                <c:pt idx="30930" formatCode="0">
                  <c:v>179.584229390681</c:v>
                </c:pt>
                <c:pt idx="30931" formatCode="0">
                  <c:v>179.584229390681</c:v>
                </c:pt>
                <c:pt idx="30932" formatCode="0">
                  <c:v>179.584229390681</c:v>
                </c:pt>
                <c:pt idx="30933" formatCode="0">
                  <c:v>179.584229390681</c:v>
                </c:pt>
                <c:pt idx="30934" formatCode="0">
                  <c:v>179.584229390681</c:v>
                </c:pt>
                <c:pt idx="30935" formatCode="0">
                  <c:v>179.584229390681</c:v>
                </c:pt>
                <c:pt idx="30936" formatCode="0">
                  <c:v>179.584229390681</c:v>
                </c:pt>
                <c:pt idx="30937" formatCode="0">
                  <c:v>179.584229390681</c:v>
                </c:pt>
                <c:pt idx="30938">
                  <c:v>147</c:v>
                </c:pt>
                <c:pt idx="30939">
                  <c:v>228</c:v>
                </c:pt>
                <c:pt idx="30940">
                  <c:v>228</c:v>
                </c:pt>
                <c:pt idx="30941">
                  <c:v>228</c:v>
                </c:pt>
                <c:pt idx="30942">
                  <c:v>228</c:v>
                </c:pt>
                <c:pt idx="30943">
                  <c:v>228</c:v>
                </c:pt>
                <c:pt idx="30944">
                  <c:v>228</c:v>
                </c:pt>
                <c:pt idx="30945">
                  <c:v>228</c:v>
                </c:pt>
                <c:pt idx="30946">
                  <c:v>228</c:v>
                </c:pt>
                <c:pt idx="30947">
                  <c:v>168</c:v>
                </c:pt>
                <c:pt idx="30948">
                  <c:v>168</c:v>
                </c:pt>
                <c:pt idx="30949">
                  <c:v>147</c:v>
                </c:pt>
                <c:pt idx="30950">
                  <c:v>147</c:v>
                </c:pt>
                <c:pt idx="30951">
                  <c:v>147</c:v>
                </c:pt>
                <c:pt idx="30952">
                  <c:v>170</c:v>
                </c:pt>
                <c:pt idx="30953">
                  <c:v>220</c:v>
                </c:pt>
                <c:pt idx="30954">
                  <c:v>220</c:v>
                </c:pt>
                <c:pt idx="30955">
                  <c:v>220</c:v>
                </c:pt>
                <c:pt idx="30956">
                  <c:v>220</c:v>
                </c:pt>
                <c:pt idx="30957">
                  <c:v>220</c:v>
                </c:pt>
                <c:pt idx="30958">
                  <c:v>220</c:v>
                </c:pt>
                <c:pt idx="30959">
                  <c:v>170</c:v>
                </c:pt>
                <c:pt idx="30960">
                  <c:v>170</c:v>
                </c:pt>
                <c:pt idx="30961">
                  <c:v>170</c:v>
                </c:pt>
                <c:pt idx="30962">
                  <c:v>170</c:v>
                </c:pt>
                <c:pt idx="30963">
                  <c:v>170</c:v>
                </c:pt>
                <c:pt idx="30964">
                  <c:v>170</c:v>
                </c:pt>
                <c:pt idx="30965">
                  <c:v>170</c:v>
                </c:pt>
                <c:pt idx="30966">
                  <c:v>170</c:v>
                </c:pt>
                <c:pt idx="30967">
                  <c:v>150</c:v>
                </c:pt>
                <c:pt idx="30968">
                  <c:v>150</c:v>
                </c:pt>
                <c:pt idx="30969">
                  <c:v>150</c:v>
                </c:pt>
                <c:pt idx="30970">
                  <c:v>170</c:v>
                </c:pt>
                <c:pt idx="30971">
                  <c:v>150</c:v>
                </c:pt>
                <c:pt idx="30972">
                  <c:v>150</c:v>
                </c:pt>
                <c:pt idx="30973">
                  <c:v>150</c:v>
                </c:pt>
                <c:pt idx="30974">
                  <c:v>220</c:v>
                </c:pt>
                <c:pt idx="30975">
                  <c:v>210</c:v>
                </c:pt>
                <c:pt idx="30976">
                  <c:v>220</c:v>
                </c:pt>
                <c:pt idx="30977">
                  <c:v>210</c:v>
                </c:pt>
                <c:pt idx="30978">
                  <c:v>220</c:v>
                </c:pt>
                <c:pt idx="30979">
                  <c:v>210</c:v>
                </c:pt>
                <c:pt idx="30980">
                  <c:v>150</c:v>
                </c:pt>
                <c:pt idx="30981">
                  <c:v>150</c:v>
                </c:pt>
                <c:pt idx="30982">
                  <c:v>150</c:v>
                </c:pt>
                <c:pt idx="30983">
                  <c:v>220</c:v>
                </c:pt>
                <c:pt idx="30984">
                  <c:v>210</c:v>
                </c:pt>
                <c:pt idx="30985">
                  <c:v>220</c:v>
                </c:pt>
                <c:pt idx="30986">
                  <c:v>210</c:v>
                </c:pt>
                <c:pt idx="30987">
                  <c:v>220</c:v>
                </c:pt>
                <c:pt idx="30988">
                  <c:v>210</c:v>
                </c:pt>
                <c:pt idx="30989">
                  <c:v>170</c:v>
                </c:pt>
                <c:pt idx="30990">
                  <c:v>170</c:v>
                </c:pt>
                <c:pt idx="30991">
                  <c:v>170</c:v>
                </c:pt>
                <c:pt idx="30992">
                  <c:v>170</c:v>
                </c:pt>
                <c:pt idx="30993">
                  <c:v>150</c:v>
                </c:pt>
                <c:pt idx="30994">
                  <c:v>150</c:v>
                </c:pt>
                <c:pt idx="30995">
                  <c:v>150</c:v>
                </c:pt>
                <c:pt idx="30996">
                  <c:v>170</c:v>
                </c:pt>
                <c:pt idx="30997">
                  <c:v>170</c:v>
                </c:pt>
                <c:pt idx="30998">
                  <c:v>170</c:v>
                </c:pt>
                <c:pt idx="30999">
                  <c:v>170</c:v>
                </c:pt>
                <c:pt idx="31000">
                  <c:v>170</c:v>
                </c:pt>
                <c:pt idx="31001">
                  <c:v>170</c:v>
                </c:pt>
                <c:pt idx="31002">
                  <c:v>150</c:v>
                </c:pt>
                <c:pt idx="31003">
                  <c:v>220</c:v>
                </c:pt>
                <c:pt idx="31004">
                  <c:v>210</c:v>
                </c:pt>
                <c:pt idx="31005">
                  <c:v>220</c:v>
                </c:pt>
                <c:pt idx="31006">
                  <c:v>210</c:v>
                </c:pt>
                <c:pt idx="31007">
                  <c:v>150</c:v>
                </c:pt>
                <c:pt idx="31008">
                  <c:v>220</c:v>
                </c:pt>
                <c:pt idx="31009">
                  <c:v>210</c:v>
                </c:pt>
                <c:pt idx="31010">
                  <c:v>220</c:v>
                </c:pt>
                <c:pt idx="31011">
                  <c:v>210</c:v>
                </c:pt>
                <c:pt idx="31012">
                  <c:v>170</c:v>
                </c:pt>
                <c:pt idx="31013">
                  <c:v>170</c:v>
                </c:pt>
                <c:pt idx="31014">
                  <c:v>170</c:v>
                </c:pt>
                <c:pt idx="31015">
                  <c:v>150</c:v>
                </c:pt>
                <c:pt idx="31016">
                  <c:v>150</c:v>
                </c:pt>
                <c:pt idx="31017">
                  <c:v>150</c:v>
                </c:pt>
                <c:pt idx="31018">
                  <c:v>170</c:v>
                </c:pt>
                <c:pt idx="31019">
                  <c:v>150</c:v>
                </c:pt>
                <c:pt idx="31020">
                  <c:v>150</c:v>
                </c:pt>
                <c:pt idx="31021">
                  <c:v>150</c:v>
                </c:pt>
                <c:pt idx="31022">
                  <c:v>220</c:v>
                </c:pt>
                <c:pt idx="31023">
                  <c:v>210</c:v>
                </c:pt>
                <c:pt idx="31024">
                  <c:v>220</c:v>
                </c:pt>
                <c:pt idx="31025">
                  <c:v>210</c:v>
                </c:pt>
                <c:pt idx="31026">
                  <c:v>220</c:v>
                </c:pt>
                <c:pt idx="31027">
                  <c:v>210</c:v>
                </c:pt>
                <c:pt idx="31028">
                  <c:v>150</c:v>
                </c:pt>
                <c:pt idx="31029">
                  <c:v>150</c:v>
                </c:pt>
                <c:pt idx="31030">
                  <c:v>150</c:v>
                </c:pt>
                <c:pt idx="31031">
                  <c:v>220</c:v>
                </c:pt>
                <c:pt idx="31032">
                  <c:v>210</c:v>
                </c:pt>
                <c:pt idx="31033">
                  <c:v>220</c:v>
                </c:pt>
                <c:pt idx="31034">
                  <c:v>210</c:v>
                </c:pt>
                <c:pt idx="31035">
                  <c:v>220</c:v>
                </c:pt>
                <c:pt idx="31036">
                  <c:v>210</c:v>
                </c:pt>
                <c:pt idx="31037">
                  <c:v>170</c:v>
                </c:pt>
                <c:pt idx="31038">
                  <c:v>170</c:v>
                </c:pt>
                <c:pt idx="31039">
                  <c:v>170</c:v>
                </c:pt>
                <c:pt idx="31040">
                  <c:v>170</c:v>
                </c:pt>
                <c:pt idx="31041">
                  <c:v>150</c:v>
                </c:pt>
                <c:pt idx="31042">
                  <c:v>150</c:v>
                </c:pt>
                <c:pt idx="31043">
                  <c:v>150</c:v>
                </c:pt>
                <c:pt idx="31044">
                  <c:v>170</c:v>
                </c:pt>
                <c:pt idx="31045">
                  <c:v>170</c:v>
                </c:pt>
                <c:pt idx="31046">
                  <c:v>170</c:v>
                </c:pt>
                <c:pt idx="31047">
                  <c:v>170</c:v>
                </c:pt>
                <c:pt idx="31048">
                  <c:v>220</c:v>
                </c:pt>
                <c:pt idx="31049">
                  <c:v>210</c:v>
                </c:pt>
                <c:pt idx="31050">
                  <c:v>220</c:v>
                </c:pt>
                <c:pt idx="31051">
                  <c:v>170</c:v>
                </c:pt>
                <c:pt idx="31052">
                  <c:v>220</c:v>
                </c:pt>
                <c:pt idx="31053">
                  <c:v>210</c:v>
                </c:pt>
                <c:pt idx="31054">
                  <c:v>220</c:v>
                </c:pt>
                <c:pt idx="31055">
                  <c:v>210</c:v>
                </c:pt>
                <c:pt idx="31056">
                  <c:v>170</c:v>
                </c:pt>
                <c:pt idx="31057">
                  <c:v>140</c:v>
                </c:pt>
                <c:pt idx="31058">
                  <c:v>140</c:v>
                </c:pt>
                <c:pt idx="31059">
                  <c:v>200</c:v>
                </c:pt>
                <c:pt idx="31060">
                  <c:v>140</c:v>
                </c:pt>
                <c:pt idx="31061">
                  <c:v>140</c:v>
                </c:pt>
                <c:pt idx="31062">
                  <c:v>200</c:v>
                </c:pt>
                <c:pt idx="31063">
                  <c:v>200</c:v>
                </c:pt>
                <c:pt idx="31064">
                  <c:v>170</c:v>
                </c:pt>
                <c:pt idx="31065">
                  <c:v>170</c:v>
                </c:pt>
                <c:pt idx="31066">
                  <c:v>200</c:v>
                </c:pt>
                <c:pt idx="31067">
                  <c:v>200</c:v>
                </c:pt>
                <c:pt idx="31068">
                  <c:v>200</c:v>
                </c:pt>
                <c:pt idx="31069">
                  <c:v>140</c:v>
                </c:pt>
                <c:pt idx="31070">
                  <c:v>140</c:v>
                </c:pt>
                <c:pt idx="31071">
                  <c:v>140</c:v>
                </c:pt>
                <c:pt idx="31072">
                  <c:v>200</c:v>
                </c:pt>
                <c:pt idx="31073">
                  <c:v>200</c:v>
                </c:pt>
                <c:pt idx="31074">
                  <c:v>200</c:v>
                </c:pt>
                <c:pt idx="31075">
                  <c:v>200</c:v>
                </c:pt>
                <c:pt idx="31076">
                  <c:v>200</c:v>
                </c:pt>
                <c:pt idx="31077">
                  <c:v>200</c:v>
                </c:pt>
                <c:pt idx="31078">
                  <c:v>200</c:v>
                </c:pt>
                <c:pt idx="31079">
                  <c:v>200</c:v>
                </c:pt>
                <c:pt idx="31080">
                  <c:v>200</c:v>
                </c:pt>
                <c:pt idx="31081">
                  <c:v>200</c:v>
                </c:pt>
                <c:pt idx="31082">
                  <c:v>200</c:v>
                </c:pt>
                <c:pt idx="31083">
                  <c:v>200</c:v>
                </c:pt>
                <c:pt idx="31084">
                  <c:v>140</c:v>
                </c:pt>
                <c:pt idx="31085">
                  <c:v>140</c:v>
                </c:pt>
                <c:pt idx="31086">
                  <c:v>140</c:v>
                </c:pt>
                <c:pt idx="31087">
                  <c:v>200</c:v>
                </c:pt>
                <c:pt idx="31088">
                  <c:v>200</c:v>
                </c:pt>
                <c:pt idx="31089">
                  <c:v>200</c:v>
                </c:pt>
                <c:pt idx="31090">
                  <c:v>200</c:v>
                </c:pt>
                <c:pt idx="31091">
                  <c:v>200</c:v>
                </c:pt>
                <c:pt idx="31092">
                  <c:v>200</c:v>
                </c:pt>
                <c:pt idx="31093">
                  <c:v>200</c:v>
                </c:pt>
                <c:pt idx="31094">
                  <c:v>200</c:v>
                </c:pt>
                <c:pt idx="31095">
                  <c:v>200</c:v>
                </c:pt>
                <c:pt idx="31096">
                  <c:v>170</c:v>
                </c:pt>
                <c:pt idx="31097">
                  <c:v>170</c:v>
                </c:pt>
                <c:pt idx="31098">
                  <c:v>170</c:v>
                </c:pt>
                <c:pt idx="31099">
                  <c:v>140</c:v>
                </c:pt>
                <c:pt idx="31100">
                  <c:v>200</c:v>
                </c:pt>
                <c:pt idx="31101">
                  <c:v>200</c:v>
                </c:pt>
                <c:pt idx="31102">
                  <c:v>140</c:v>
                </c:pt>
                <c:pt idx="31103">
                  <c:v>140</c:v>
                </c:pt>
                <c:pt idx="31104">
                  <c:v>200</c:v>
                </c:pt>
                <c:pt idx="31105">
                  <c:v>170</c:v>
                </c:pt>
                <c:pt idx="31106">
                  <c:v>170</c:v>
                </c:pt>
                <c:pt idx="31107">
                  <c:v>200</c:v>
                </c:pt>
                <c:pt idx="31108">
                  <c:v>170</c:v>
                </c:pt>
                <c:pt idx="31109">
                  <c:v>200</c:v>
                </c:pt>
                <c:pt idx="31110">
                  <c:v>200</c:v>
                </c:pt>
                <c:pt idx="31111">
                  <c:v>200</c:v>
                </c:pt>
                <c:pt idx="31112">
                  <c:v>200</c:v>
                </c:pt>
                <c:pt idx="31113">
                  <c:v>140</c:v>
                </c:pt>
                <c:pt idx="31114">
                  <c:v>140</c:v>
                </c:pt>
                <c:pt idx="31115">
                  <c:v>140</c:v>
                </c:pt>
                <c:pt idx="31116">
                  <c:v>200</c:v>
                </c:pt>
                <c:pt idx="31117">
                  <c:v>200</c:v>
                </c:pt>
                <c:pt idx="31118">
                  <c:v>200</c:v>
                </c:pt>
                <c:pt idx="31119">
                  <c:v>200</c:v>
                </c:pt>
                <c:pt idx="31120">
                  <c:v>200</c:v>
                </c:pt>
                <c:pt idx="31121">
                  <c:v>200</c:v>
                </c:pt>
                <c:pt idx="31122">
                  <c:v>170</c:v>
                </c:pt>
                <c:pt idx="31123">
                  <c:v>170</c:v>
                </c:pt>
                <c:pt idx="31124">
                  <c:v>170</c:v>
                </c:pt>
                <c:pt idx="31125">
                  <c:v>200</c:v>
                </c:pt>
                <c:pt idx="31126">
                  <c:v>200</c:v>
                </c:pt>
                <c:pt idx="31127">
                  <c:v>200</c:v>
                </c:pt>
                <c:pt idx="31128">
                  <c:v>200</c:v>
                </c:pt>
                <c:pt idx="31129">
                  <c:v>140</c:v>
                </c:pt>
                <c:pt idx="31130">
                  <c:v>140</c:v>
                </c:pt>
                <c:pt idx="31131">
                  <c:v>140</c:v>
                </c:pt>
                <c:pt idx="31132">
                  <c:v>200</c:v>
                </c:pt>
                <c:pt idx="31133">
                  <c:v>200</c:v>
                </c:pt>
                <c:pt idx="31134">
                  <c:v>200</c:v>
                </c:pt>
                <c:pt idx="31135">
                  <c:v>200</c:v>
                </c:pt>
                <c:pt idx="31136">
                  <c:v>200</c:v>
                </c:pt>
                <c:pt idx="31137">
                  <c:v>200</c:v>
                </c:pt>
                <c:pt idx="31138">
                  <c:v>200</c:v>
                </c:pt>
                <c:pt idx="31139">
                  <c:v>200</c:v>
                </c:pt>
                <c:pt idx="31140">
                  <c:v>140</c:v>
                </c:pt>
                <c:pt idx="31141">
                  <c:v>140</c:v>
                </c:pt>
                <c:pt idx="31142">
                  <c:v>140</c:v>
                </c:pt>
                <c:pt idx="31143">
                  <c:v>200</c:v>
                </c:pt>
                <c:pt idx="31144">
                  <c:v>200</c:v>
                </c:pt>
                <c:pt idx="31145">
                  <c:v>200</c:v>
                </c:pt>
                <c:pt idx="31146">
                  <c:v>200</c:v>
                </c:pt>
                <c:pt idx="31147">
                  <c:v>170</c:v>
                </c:pt>
                <c:pt idx="31148">
                  <c:v>170</c:v>
                </c:pt>
                <c:pt idx="31149">
                  <c:v>170</c:v>
                </c:pt>
                <c:pt idx="31150">
                  <c:v>170</c:v>
                </c:pt>
                <c:pt idx="31151">
                  <c:v>170</c:v>
                </c:pt>
                <c:pt idx="31152">
                  <c:v>170</c:v>
                </c:pt>
                <c:pt idx="31153">
                  <c:v>200</c:v>
                </c:pt>
                <c:pt idx="31154">
                  <c:v>200</c:v>
                </c:pt>
                <c:pt idx="31155">
                  <c:v>170</c:v>
                </c:pt>
                <c:pt idx="31156">
                  <c:v>170</c:v>
                </c:pt>
                <c:pt idx="31157">
                  <c:v>140</c:v>
                </c:pt>
                <c:pt idx="31158">
                  <c:v>140</c:v>
                </c:pt>
                <c:pt idx="31159">
                  <c:v>140</c:v>
                </c:pt>
                <c:pt idx="31160">
                  <c:v>170</c:v>
                </c:pt>
                <c:pt idx="31161">
                  <c:v>170</c:v>
                </c:pt>
                <c:pt idx="31162">
                  <c:v>200</c:v>
                </c:pt>
                <c:pt idx="31163">
                  <c:v>200</c:v>
                </c:pt>
                <c:pt idx="31164">
                  <c:v>170</c:v>
                </c:pt>
                <c:pt idx="31165">
                  <c:v>200</c:v>
                </c:pt>
                <c:pt idx="31166">
                  <c:v>200</c:v>
                </c:pt>
                <c:pt idx="31167">
                  <c:v>200</c:v>
                </c:pt>
                <c:pt idx="31168">
                  <c:v>200</c:v>
                </c:pt>
                <c:pt idx="31169">
                  <c:v>140</c:v>
                </c:pt>
                <c:pt idx="31170">
                  <c:v>140</c:v>
                </c:pt>
                <c:pt idx="31171">
                  <c:v>140</c:v>
                </c:pt>
                <c:pt idx="31172">
                  <c:v>200</c:v>
                </c:pt>
                <c:pt idx="31173">
                  <c:v>200</c:v>
                </c:pt>
                <c:pt idx="31174">
                  <c:v>200</c:v>
                </c:pt>
                <c:pt idx="31175">
                  <c:v>200</c:v>
                </c:pt>
                <c:pt idx="31176">
                  <c:v>170</c:v>
                </c:pt>
                <c:pt idx="31177">
                  <c:v>170</c:v>
                </c:pt>
                <c:pt idx="31178">
                  <c:v>170</c:v>
                </c:pt>
                <c:pt idx="31179">
                  <c:v>170</c:v>
                </c:pt>
                <c:pt idx="31180">
                  <c:v>170</c:v>
                </c:pt>
                <c:pt idx="31181">
                  <c:v>200</c:v>
                </c:pt>
                <c:pt idx="31182">
                  <c:v>200</c:v>
                </c:pt>
                <c:pt idx="31183">
                  <c:v>200</c:v>
                </c:pt>
                <c:pt idx="31184">
                  <c:v>200</c:v>
                </c:pt>
                <c:pt idx="31185">
                  <c:v>140</c:v>
                </c:pt>
                <c:pt idx="31186">
                  <c:v>200</c:v>
                </c:pt>
                <c:pt idx="31187">
                  <c:v>200</c:v>
                </c:pt>
                <c:pt idx="31188">
                  <c:v>200</c:v>
                </c:pt>
                <c:pt idx="31189">
                  <c:v>200</c:v>
                </c:pt>
                <c:pt idx="31190">
                  <c:v>200</c:v>
                </c:pt>
                <c:pt idx="31191">
                  <c:v>200</c:v>
                </c:pt>
                <c:pt idx="31192">
                  <c:v>200</c:v>
                </c:pt>
                <c:pt idx="31193">
                  <c:v>200</c:v>
                </c:pt>
                <c:pt idx="31194">
                  <c:v>140</c:v>
                </c:pt>
                <c:pt idx="31195">
                  <c:v>200</c:v>
                </c:pt>
                <c:pt idx="31196">
                  <c:v>200</c:v>
                </c:pt>
                <c:pt idx="31197">
                  <c:v>200</c:v>
                </c:pt>
                <c:pt idx="31198">
                  <c:v>200</c:v>
                </c:pt>
                <c:pt idx="31199">
                  <c:v>170</c:v>
                </c:pt>
                <c:pt idx="31200">
                  <c:v>170</c:v>
                </c:pt>
                <c:pt idx="31201">
                  <c:v>200</c:v>
                </c:pt>
                <c:pt idx="31202">
                  <c:v>200</c:v>
                </c:pt>
                <c:pt idx="31203">
                  <c:v>200</c:v>
                </c:pt>
                <c:pt idx="31204">
                  <c:v>200</c:v>
                </c:pt>
                <c:pt idx="31205">
                  <c:v>140</c:v>
                </c:pt>
                <c:pt idx="31206">
                  <c:v>170</c:v>
                </c:pt>
                <c:pt idx="31207">
                  <c:v>200</c:v>
                </c:pt>
                <c:pt idx="31208">
                  <c:v>200</c:v>
                </c:pt>
                <c:pt idx="31209">
                  <c:v>170</c:v>
                </c:pt>
                <c:pt idx="31210">
                  <c:v>200</c:v>
                </c:pt>
                <c:pt idx="31211">
                  <c:v>200</c:v>
                </c:pt>
                <c:pt idx="31212">
                  <c:v>200</c:v>
                </c:pt>
                <c:pt idx="31213">
                  <c:v>200</c:v>
                </c:pt>
                <c:pt idx="31214">
                  <c:v>140</c:v>
                </c:pt>
                <c:pt idx="31215">
                  <c:v>200</c:v>
                </c:pt>
                <c:pt idx="31216">
                  <c:v>200</c:v>
                </c:pt>
                <c:pt idx="31217">
                  <c:v>200</c:v>
                </c:pt>
                <c:pt idx="31218">
                  <c:v>200</c:v>
                </c:pt>
                <c:pt idx="31219">
                  <c:v>170</c:v>
                </c:pt>
                <c:pt idx="31220">
                  <c:v>170</c:v>
                </c:pt>
                <c:pt idx="31221">
                  <c:v>140</c:v>
                </c:pt>
                <c:pt idx="31222">
                  <c:v>200</c:v>
                </c:pt>
                <c:pt idx="31223">
                  <c:v>200</c:v>
                </c:pt>
                <c:pt idx="31224">
                  <c:v>140</c:v>
                </c:pt>
                <c:pt idx="31225">
                  <c:v>200</c:v>
                </c:pt>
                <c:pt idx="31226">
                  <c:v>200</c:v>
                </c:pt>
                <c:pt idx="31227">
                  <c:v>170</c:v>
                </c:pt>
                <c:pt idx="31228">
                  <c:v>170</c:v>
                </c:pt>
                <c:pt idx="31229">
                  <c:v>140</c:v>
                </c:pt>
                <c:pt idx="31230">
                  <c:v>170</c:v>
                </c:pt>
                <c:pt idx="31231">
                  <c:v>200</c:v>
                </c:pt>
                <c:pt idx="31232">
                  <c:v>140</c:v>
                </c:pt>
                <c:pt idx="31233">
                  <c:v>200</c:v>
                </c:pt>
                <c:pt idx="31234">
                  <c:v>200</c:v>
                </c:pt>
                <c:pt idx="31235">
                  <c:v>170</c:v>
                </c:pt>
                <c:pt idx="31236">
                  <c:v>200</c:v>
                </c:pt>
                <c:pt idx="31237">
                  <c:v>200</c:v>
                </c:pt>
                <c:pt idx="31238">
                  <c:v>200</c:v>
                </c:pt>
                <c:pt idx="31239">
                  <c:v>200</c:v>
                </c:pt>
                <c:pt idx="31240">
                  <c:v>200</c:v>
                </c:pt>
                <c:pt idx="31241">
                  <c:v>200</c:v>
                </c:pt>
                <c:pt idx="31242">
                  <c:v>200</c:v>
                </c:pt>
                <c:pt idx="31243">
                  <c:v>200</c:v>
                </c:pt>
                <c:pt idx="31244">
                  <c:v>250</c:v>
                </c:pt>
                <c:pt idx="31245">
                  <c:v>200</c:v>
                </c:pt>
                <c:pt idx="31246">
                  <c:v>200</c:v>
                </c:pt>
                <c:pt idx="31247">
                  <c:v>200</c:v>
                </c:pt>
                <c:pt idx="31248">
                  <c:v>200</c:v>
                </c:pt>
                <c:pt idx="31249">
                  <c:v>200</c:v>
                </c:pt>
                <c:pt idx="31250">
                  <c:v>200</c:v>
                </c:pt>
                <c:pt idx="31251">
                  <c:v>200</c:v>
                </c:pt>
                <c:pt idx="31252">
                  <c:v>200</c:v>
                </c:pt>
                <c:pt idx="31253">
                  <c:v>200</c:v>
                </c:pt>
                <c:pt idx="31254">
                  <c:v>200</c:v>
                </c:pt>
                <c:pt idx="31255">
                  <c:v>200</c:v>
                </c:pt>
                <c:pt idx="31256">
                  <c:v>200</c:v>
                </c:pt>
                <c:pt idx="31257">
                  <c:v>200</c:v>
                </c:pt>
                <c:pt idx="31258">
                  <c:v>180</c:v>
                </c:pt>
                <c:pt idx="31259">
                  <c:v>100</c:v>
                </c:pt>
                <c:pt idx="31260">
                  <c:v>100</c:v>
                </c:pt>
                <c:pt idx="31261">
                  <c:v>115</c:v>
                </c:pt>
                <c:pt idx="31262">
                  <c:v>115</c:v>
                </c:pt>
                <c:pt idx="31263">
                  <c:v>115</c:v>
                </c:pt>
                <c:pt idx="31264">
                  <c:v>115</c:v>
                </c:pt>
                <c:pt idx="31265">
                  <c:v>200</c:v>
                </c:pt>
                <c:pt idx="31266">
                  <c:v>200</c:v>
                </c:pt>
                <c:pt idx="31267">
                  <c:v>180</c:v>
                </c:pt>
                <c:pt idx="31268">
                  <c:v>180</c:v>
                </c:pt>
                <c:pt idx="31269">
                  <c:v>100</c:v>
                </c:pt>
                <c:pt idx="31270">
                  <c:v>100</c:v>
                </c:pt>
                <c:pt idx="31271">
                  <c:v>100</c:v>
                </c:pt>
                <c:pt idx="31272">
                  <c:v>100</c:v>
                </c:pt>
                <c:pt idx="31273">
                  <c:v>115</c:v>
                </c:pt>
                <c:pt idx="31274">
                  <c:v>115</c:v>
                </c:pt>
                <c:pt idx="31275">
                  <c:v>115</c:v>
                </c:pt>
                <c:pt idx="31276">
                  <c:v>115</c:v>
                </c:pt>
                <c:pt idx="31277">
                  <c:v>115</c:v>
                </c:pt>
                <c:pt idx="31278">
                  <c:v>115</c:v>
                </c:pt>
                <c:pt idx="31279">
                  <c:v>180</c:v>
                </c:pt>
                <c:pt idx="31280">
                  <c:v>200</c:v>
                </c:pt>
                <c:pt idx="31281">
                  <c:v>180</c:v>
                </c:pt>
                <c:pt idx="31282">
                  <c:v>100</c:v>
                </c:pt>
                <c:pt idx="31283">
                  <c:v>100</c:v>
                </c:pt>
                <c:pt idx="31284">
                  <c:v>100</c:v>
                </c:pt>
                <c:pt idx="31285">
                  <c:v>100</c:v>
                </c:pt>
                <c:pt idx="31286">
                  <c:v>115</c:v>
                </c:pt>
                <c:pt idx="31287">
                  <c:v>115</c:v>
                </c:pt>
                <c:pt idx="31288">
                  <c:v>115</c:v>
                </c:pt>
                <c:pt idx="31289">
                  <c:v>115</c:v>
                </c:pt>
                <c:pt idx="31290">
                  <c:v>115</c:v>
                </c:pt>
                <c:pt idx="31291">
                  <c:v>115</c:v>
                </c:pt>
                <c:pt idx="31292">
                  <c:v>180</c:v>
                </c:pt>
                <c:pt idx="31293">
                  <c:v>200</c:v>
                </c:pt>
                <c:pt idx="31294">
                  <c:v>240</c:v>
                </c:pt>
                <c:pt idx="31295">
                  <c:v>180</c:v>
                </c:pt>
                <c:pt idx="31296">
                  <c:v>90</c:v>
                </c:pt>
                <c:pt idx="31297">
                  <c:v>90</c:v>
                </c:pt>
                <c:pt idx="31298">
                  <c:v>90</c:v>
                </c:pt>
                <c:pt idx="31299">
                  <c:v>90</c:v>
                </c:pt>
                <c:pt idx="31300">
                  <c:v>115</c:v>
                </c:pt>
                <c:pt idx="31301">
                  <c:v>115</c:v>
                </c:pt>
                <c:pt idx="31302">
                  <c:v>115</c:v>
                </c:pt>
                <c:pt idx="31303">
                  <c:v>115</c:v>
                </c:pt>
                <c:pt idx="31304">
                  <c:v>90</c:v>
                </c:pt>
                <c:pt idx="31305">
                  <c:v>90</c:v>
                </c:pt>
                <c:pt idx="31306">
                  <c:v>115</c:v>
                </c:pt>
                <c:pt idx="31307">
                  <c:v>115</c:v>
                </c:pt>
                <c:pt idx="31308">
                  <c:v>200</c:v>
                </c:pt>
                <c:pt idx="31309">
                  <c:v>180</c:v>
                </c:pt>
                <c:pt idx="31310">
                  <c:v>180</c:v>
                </c:pt>
                <c:pt idx="31311">
                  <c:v>180</c:v>
                </c:pt>
                <c:pt idx="31312">
                  <c:v>90</c:v>
                </c:pt>
                <c:pt idx="31313">
                  <c:v>90</c:v>
                </c:pt>
                <c:pt idx="31314">
                  <c:v>90</c:v>
                </c:pt>
                <c:pt idx="31315">
                  <c:v>90</c:v>
                </c:pt>
                <c:pt idx="31316">
                  <c:v>115</c:v>
                </c:pt>
                <c:pt idx="31317">
                  <c:v>115</c:v>
                </c:pt>
                <c:pt idx="31318">
                  <c:v>115</c:v>
                </c:pt>
                <c:pt idx="31319">
                  <c:v>115</c:v>
                </c:pt>
                <c:pt idx="31320">
                  <c:v>200</c:v>
                </c:pt>
                <c:pt idx="31321">
                  <c:v>174</c:v>
                </c:pt>
                <c:pt idx="31322">
                  <c:v>90</c:v>
                </c:pt>
                <c:pt idx="31323">
                  <c:v>90</c:v>
                </c:pt>
                <c:pt idx="31324">
                  <c:v>115</c:v>
                </c:pt>
                <c:pt idx="31325">
                  <c:v>115</c:v>
                </c:pt>
                <c:pt idx="31326">
                  <c:v>180</c:v>
                </c:pt>
                <c:pt idx="31327">
                  <c:v>180</c:v>
                </c:pt>
                <c:pt idx="31328">
                  <c:v>115</c:v>
                </c:pt>
                <c:pt idx="31329">
                  <c:v>150</c:v>
                </c:pt>
                <c:pt idx="31330">
                  <c:v>150</c:v>
                </c:pt>
                <c:pt idx="31331">
                  <c:v>90</c:v>
                </c:pt>
                <c:pt idx="31332">
                  <c:v>90</c:v>
                </c:pt>
                <c:pt idx="31333">
                  <c:v>115</c:v>
                </c:pt>
                <c:pt idx="31334">
                  <c:v>115</c:v>
                </c:pt>
                <c:pt idx="31335">
                  <c:v>150</c:v>
                </c:pt>
                <c:pt idx="31336">
                  <c:v>150</c:v>
                </c:pt>
                <c:pt idx="31337">
                  <c:v>90</c:v>
                </c:pt>
                <c:pt idx="31338">
                  <c:v>90</c:v>
                </c:pt>
                <c:pt idx="31339">
                  <c:v>174</c:v>
                </c:pt>
                <c:pt idx="31340">
                  <c:v>115</c:v>
                </c:pt>
                <c:pt idx="31341">
                  <c:v>115</c:v>
                </c:pt>
                <c:pt idx="31342">
                  <c:v>150</c:v>
                </c:pt>
                <c:pt idx="31343">
                  <c:v>150</c:v>
                </c:pt>
                <c:pt idx="31344">
                  <c:v>90</c:v>
                </c:pt>
                <c:pt idx="31345">
                  <c:v>90</c:v>
                </c:pt>
                <c:pt idx="31346">
                  <c:v>115</c:v>
                </c:pt>
                <c:pt idx="31347">
                  <c:v>115</c:v>
                </c:pt>
                <c:pt idx="31348">
                  <c:v>115</c:v>
                </c:pt>
                <c:pt idx="31349">
                  <c:v>115</c:v>
                </c:pt>
                <c:pt idx="31350">
                  <c:v>150</c:v>
                </c:pt>
                <c:pt idx="31351">
                  <c:v>150</c:v>
                </c:pt>
                <c:pt idx="31352">
                  <c:v>90</c:v>
                </c:pt>
                <c:pt idx="31353">
                  <c:v>90</c:v>
                </c:pt>
                <c:pt idx="31354">
                  <c:v>174</c:v>
                </c:pt>
                <c:pt idx="31355">
                  <c:v>115</c:v>
                </c:pt>
                <c:pt idx="31356">
                  <c:v>115</c:v>
                </c:pt>
                <c:pt idx="31357">
                  <c:v>115</c:v>
                </c:pt>
                <c:pt idx="31358">
                  <c:v>115</c:v>
                </c:pt>
                <c:pt idx="31359">
                  <c:v>115</c:v>
                </c:pt>
                <c:pt idx="31360">
                  <c:v>115</c:v>
                </c:pt>
                <c:pt idx="31361">
                  <c:v>115</c:v>
                </c:pt>
                <c:pt idx="31362">
                  <c:v>115</c:v>
                </c:pt>
                <c:pt idx="31363">
                  <c:v>90</c:v>
                </c:pt>
                <c:pt idx="31364">
                  <c:v>90</c:v>
                </c:pt>
                <c:pt idx="31365">
                  <c:v>115</c:v>
                </c:pt>
                <c:pt idx="31366">
                  <c:v>115</c:v>
                </c:pt>
                <c:pt idx="31367">
                  <c:v>115</c:v>
                </c:pt>
                <c:pt idx="31368">
                  <c:v>115</c:v>
                </c:pt>
                <c:pt idx="31369">
                  <c:v>115</c:v>
                </c:pt>
                <c:pt idx="31370">
                  <c:v>115</c:v>
                </c:pt>
                <c:pt idx="31371">
                  <c:v>172</c:v>
                </c:pt>
                <c:pt idx="31372">
                  <c:v>90</c:v>
                </c:pt>
                <c:pt idx="31373">
                  <c:v>90</c:v>
                </c:pt>
                <c:pt idx="31374">
                  <c:v>174</c:v>
                </c:pt>
                <c:pt idx="31375">
                  <c:v>115</c:v>
                </c:pt>
                <c:pt idx="31376">
                  <c:v>115</c:v>
                </c:pt>
                <c:pt idx="31377">
                  <c:v>115</c:v>
                </c:pt>
                <c:pt idx="31378">
                  <c:v>115</c:v>
                </c:pt>
                <c:pt idx="31379">
                  <c:v>115</c:v>
                </c:pt>
                <c:pt idx="31380">
                  <c:v>115</c:v>
                </c:pt>
                <c:pt idx="31381">
                  <c:v>115</c:v>
                </c:pt>
                <c:pt idx="31382">
                  <c:v>115</c:v>
                </c:pt>
                <c:pt idx="31383">
                  <c:v>115</c:v>
                </c:pt>
                <c:pt idx="31384">
                  <c:v>115</c:v>
                </c:pt>
                <c:pt idx="31385">
                  <c:v>172</c:v>
                </c:pt>
                <c:pt idx="31386">
                  <c:v>115</c:v>
                </c:pt>
                <c:pt idx="31387">
                  <c:v>115</c:v>
                </c:pt>
                <c:pt idx="31388">
                  <c:v>115</c:v>
                </c:pt>
                <c:pt idx="31389">
                  <c:v>115</c:v>
                </c:pt>
                <c:pt idx="31390">
                  <c:v>115</c:v>
                </c:pt>
                <c:pt idx="31391">
                  <c:v>115</c:v>
                </c:pt>
                <c:pt idx="31392">
                  <c:v>115</c:v>
                </c:pt>
                <c:pt idx="31393">
                  <c:v>115</c:v>
                </c:pt>
                <c:pt idx="31394">
                  <c:v>115</c:v>
                </c:pt>
                <c:pt idx="31395">
                  <c:v>115</c:v>
                </c:pt>
                <c:pt idx="31396">
                  <c:v>172</c:v>
                </c:pt>
                <c:pt idx="31397">
                  <c:v>172</c:v>
                </c:pt>
                <c:pt idx="31398">
                  <c:v>115</c:v>
                </c:pt>
                <c:pt idx="31399" formatCode="0">
                  <c:v>166.46854663774403</c:v>
                </c:pt>
                <c:pt idx="31400" formatCode="0">
                  <c:v>166.46854663774403</c:v>
                </c:pt>
                <c:pt idx="31401" formatCode="0">
                  <c:v>166.46854663774403</c:v>
                </c:pt>
                <c:pt idx="31402" formatCode="0">
                  <c:v>166.46854663774403</c:v>
                </c:pt>
                <c:pt idx="31403" formatCode="0">
                  <c:v>166.46854663774403</c:v>
                </c:pt>
                <c:pt idx="31404" formatCode="0">
                  <c:v>166.46854663774403</c:v>
                </c:pt>
                <c:pt idx="31405" formatCode="0">
                  <c:v>166.46854663774403</c:v>
                </c:pt>
                <c:pt idx="31406" formatCode="0">
                  <c:v>166.46854663774403</c:v>
                </c:pt>
                <c:pt idx="31407" formatCode="0">
                  <c:v>166.46854663774403</c:v>
                </c:pt>
                <c:pt idx="31408" formatCode="0">
                  <c:v>166.46854663774403</c:v>
                </c:pt>
                <c:pt idx="31409" formatCode="0">
                  <c:v>166.46854663774403</c:v>
                </c:pt>
                <c:pt idx="31410" formatCode="0">
                  <c:v>166.46854663774403</c:v>
                </c:pt>
                <c:pt idx="31411" formatCode="0">
                  <c:v>166.46854663774403</c:v>
                </c:pt>
                <c:pt idx="31412" formatCode="0">
                  <c:v>166.46854663774403</c:v>
                </c:pt>
                <c:pt idx="31413" formatCode="0">
                  <c:v>166.46854663774403</c:v>
                </c:pt>
                <c:pt idx="31414" formatCode="0">
                  <c:v>166.46854663774403</c:v>
                </c:pt>
                <c:pt idx="31415" formatCode="0">
                  <c:v>166.46854663774403</c:v>
                </c:pt>
                <c:pt idx="31416" formatCode="0">
                  <c:v>166.46854663774403</c:v>
                </c:pt>
                <c:pt idx="31417" formatCode="0">
                  <c:v>166.46854663774403</c:v>
                </c:pt>
                <c:pt idx="31418" formatCode="0">
                  <c:v>166.46854663774403</c:v>
                </c:pt>
                <c:pt idx="31419" formatCode="0">
                  <c:v>166.46854663774403</c:v>
                </c:pt>
                <c:pt idx="31420" formatCode="0">
                  <c:v>166.46854663774403</c:v>
                </c:pt>
                <c:pt idx="31421" formatCode="0">
                  <c:v>166.46854663774403</c:v>
                </c:pt>
                <c:pt idx="31422" formatCode="0">
                  <c:v>166.46854663774403</c:v>
                </c:pt>
                <c:pt idx="31423" formatCode="0">
                  <c:v>166.46854663774403</c:v>
                </c:pt>
                <c:pt idx="31424" formatCode="0">
                  <c:v>166.46854663774403</c:v>
                </c:pt>
                <c:pt idx="31425" formatCode="0">
                  <c:v>166.46854663774403</c:v>
                </c:pt>
                <c:pt idx="31426" formatCode="0">
                  <c:v>166.46854663774403</c:v>
                </c:pt>
                <c:pt idx="31427" formatCode="0">
                  <c:v>166.46854663774403</c:v>
                </c:pt>
                <c:pt idx="31428" formatCode="0">
                  <c:v>166.46854663774403</c:v>
                </c:pt>
                <c:pt idx="31429" formatCode="0">
                  <c:v>166.46854663774403</c:v>
                </c:pt>
                <c:pt idx="31430" formatCode="0">
                  <c:v>166.46854663774403</c:v>
                </c:pt>
                <c:pt idx="31431" formatCode="0">
                  <c:v>166.46854663774403</c:v>
                </c:pt>
                <c:pt idx="31432" formatCode="0">
                  <c:v>166.46854663774403</c:v>
                </c:pt>
                <c:pt idx="31433" formatCode="0">
                  <c:v>166.46854663774403</c:v>
                </c:pt>
                <c:pt idx="31434" formatCode="0">
                  <c:v>166.46854663774403</c:v>
                </c:pt>
                <c:pt idx="31435" formatCode="0">
                  <c:v>166.46854663774403</c:v>
                </c:pt>
                <c:pt idx="31436" formatCode="0">
                  <c:v>166.46854663774403</c:v>
                </c:pt>
                <c:pt idx="31437" formatCode="0">
                  <c:v>166.46854663774403</c:v>
                </c:pt>
                <c:pt idx="31438" formatCode="0">
                  <c:v>166.46854663774403</c:v>
                </c:pt>
                <c:pt idx="31439" formatCode="0">
                  <c:v>166.46854663774403</c:v>
                </c:pt>
                <c:pt idx="31440">
                  <c:v>174</c:v>
                </c:pt>
                <c:pt idx="31441">
                  <c:v>174</c:v>
                </c:pt>
                <c:pt idx="31442">
                  <c:v>174</c:v>
                </c:pt>
                <c:pt idx="31443">
                  <c:v>174</c:v>
                </c:pt>
                <c:pt idx="31444">
                  <c:v>174</c:v>
                </c:pt>
                <c:pt idx="31445">
                  <c:v>174</c:v>
                </c:pt>
                <c:pt idx="31446">
                  <c:v>174</c:v>
                </c:pt>
                <c:pt idx="31447">
                  <c:v>174</c:v>
                </c:pt>
                <c:pt idx="31448">
                  <c:v>170</c:v>
                </c:pt>
                <c:pt idx="31449">
                  <c:v>170</c:v>
                </c:pt>
                <c:pt idx="31450">
                  <c:v>170</c:v>
                </c:pt>
                <c:pt idx="31451">
                  <c:v>170</c:v>
                </c:pt>
                <c:pt idx="31452">
                  <c:v>170</c:v>
                </c:pt>
                <c:pt idx="31453">
                  <c:v>200</c:v>
                </c:pt>
                <c:pt idx="31454">
                  <c:v>200</c:v>
                </c:pt>
                <c:pt idx="31455">
                  <c:v>200</c:v>
                </c:pt>
                <c:pt idx="31456">
                  <c:v>200</c:v>
                </c:pt>
                <c:pt idx="31457">
                  <c:v>200</c:v>
                </c:pt>
                <c:pt idx="31458">
                  <c:v>170</c:v>
                </c:pt>
                <c:pt idx="31459">
                  <c:v>170</c:v>
                </c:pt>
                <c:pt idx="31460">
                  <c:v>170</c:v>
                </c:pt>
                <c:pt idx="31461">
                  <c:v>170</c:v>
                </c:pt>
                <c:pt idx="31462">
                  <c:v>200</c:v>
                </c:pt>
                <c:pt idx="31463">
                  <c:v>200</c:v>
                </c:pt>
                <c:pt idx="31464">
                  <c:v>200</c:v>
                </c:pt>
                <c:pt idx="31465">
                  <c:v>200</c:v>
                </c:pt>
                <c:pt idx="31466">
                  <c:v>200</c:v>
                </c:pt>
                <c:pt idx="31467">
                  <c:v>140</c:v>
                </c:pt>
                <c:pt idx="31468">
                  <c:v>140</c:v>
                </c:pt>
                <c:pt idx="31469">
                  <c:v>140</c:v>
                </c:pt>
                <c:pt idx="31470">
                  <c:v>200</c:v>
                </c:pt>
                <c:pt idx="31471">
                  <c:v>200</c:v>
                </c:pt>
                <c:pt idx="31472">
                  <c:v>200</c:v>
                </c:pt>
                <c:pt idx="31473">
                  <c:v>200</c:v>
                </c:pt>
                <c:pt idx="31474">
                  <c:v>200</c:v>
                </c:pt>
                <c:pt idx="31475">
                  <c:v>200</c:v>
                </c:pt>
                <c:pt idx="31476">
                  <c:v>200</c:v>
                </c:pt>
                <c:pt idx="31477">
                  <c:v>200</c:v>
                </c:pt>
                <c:pt idx="31478">
                  <c:v>200</c:v>
                </c:pt>
                <c:pt idx="31479">
                  <c:v>200</c:v>
                </c:pt>
                <c:pt idx="31480">
                  <c:v>140</c:v>
                </c:pt>
                <c:pt idx="31481">
                  <c:v>140</c:v>
                </c:pt>
                <c:pt idx="31482">
                  <c:v>140</c:v>
                </c:pt>
                <c:pt idx="31483">
                  <c:v>170</c:v>
                </c:pt>
                <c:pt idx="31484">
                  <c:v>170</c:v>
                </c:pt>
                <c:pt idx="31485">
                  <c:v>170</c:v>
                </c:pt>
                <c:pt idx="31486">
                  <c:v>170</c:v>
                </c:pt>
                <c:pt idx="31487">
                  <c:v>170</c:v>
                </c:pt>
                <c:pt idx="31488">
                  <c:v>170</c:v>
                </c:pt>
                <c:pt idx="31489">
                  <c:v>170</c:v>
                </c:pt>
                <c:pt idx="31490">
                  <c:v>170</c:v>
                </c:pt>
                <c:pt idx="31491">
                  <c:v>170</c:v>
                </c:pt>
                <c:pt idx="31492">
                  <c:v>170</c:v>
                </c:pt>
                <c:pt idx="31493">
                  <c:v>170</c:v>
                </c:pt>
                <c:pt idx="31494">
                  <c:v>170</c:v>
                </c:pt>
                <c:pt idx="31495">
                  <c:v>170</c:v>
                </c:pt>
                <c:pt idx="31496">
                  <c:v>170</c:v>
                </c:pt>
                <c:pt idx="31497">
                  <c:v>170</c:v>
                </c:pt>
                <c:pt idx="31498">
                  <c:v>200</c:v>
                </c:pt>
                <c:pt idx="31499">
                  <c:v>200</c:v>
                </c:pt>
                <c:pt idx="31500">
                  <c:v>200</c:v>
                </c:pt>
                <c:pt idx="31501">
                  <c:v>200</c:v>
                </c:pt>
                <c:pt idx="31502">
                  <c:v>200</c:v>
                </c:pt>
                <c:pt idx="31503">
                  <c:v>200</c:v>
                </c:pt>
                <c:pt idx="31504">
                  <c:v>170</c:v>
                </c:pt>
                <c:pt idx="31505">
                  <c:v>200</c:v>
                </c:pt>
                <c:pt idx="31506">
                  <c:v>200</c:v>
                </c:pt>
                <c:pt idx="31507">
                  <c:v>200</c:v>
                </c:pt>
                <c:pt idx="31508">
                  <c:v>200</c:v>
                </c:pt>
                <c:pt idx="31509">
                  <c:v>200</c:v>
                </c:pt>
                <c:pt idx="31510">
                  <c:v>200</c:v>
                </c:pt>
                <c:pt idx="31511">
                  <c:v>200</c:v>
                </c:pt>
                <c:pt idx="31512">
                  <c:v>200</c:v>
                </c:pt>
                <c:pt idx="31513">
                  <c:v>200</c:v>
                </c:pt>
                <c:pt idx="31514">
                  <c:v>200</c:v>
                </c:pt>
                <c:pt idx="31515">
                  <c:v>200</c:v>
                </c:pt>
                <c:pt idx="31516">
                  <c:v>170</c:v>
                </c:pt>
                <c:pt idx="31517">
                  <c:v>170</c:v>
                </c:pt>
                <c:pt idx="31518">
                  <c:v>170</c:v>
                </c:pt>
                <c:pt idx="31519">
                  <c:v>170</c:v>
                </c:pt>
                <c:pt idx="31520">
                  <c:v>170</c:v>
                </c:pt>
                <c:pt idx="31521">
                  <c:v>170</c:v>
                </c:pt>
                <c:pt idx="31522">
                  <c:v>170</c:v>
                </c:pt>
                <c:pt idx="31523">
                  <c:v>170</c:v>
                </c:pt>
                <c:pt idx="31524">
                  <c:v>150</c:v>
                </c:pt>
                <c:pt idx="31525">
                  <c:v>150</c:v>
                </c:pt>
                <c:pt idx="31526">
                  <c:v>150</c:v>
                </c:pt>
                <c:pt idx="31527">
                  <c:v>150</c:v>
                </c:pt>
                <c:pt idx="31528">
                  <c:v>150</c:v>
                </c:pt>
                <c:pt idx="31529">
                  <c:v>150</c:v>
                </c:pt>
                <c:pt idx="31530">
                  <c:v>150</c:v>
                </c:pt>
                <c:pt idx="31531">
                  <c:v>150</c:v>
                </c:pt>
                <c:pt idx="31532">
                  <c:v>150</c:v>
                </c:pt>
                <c:pt idx="31533">
                  <c:v>150</c:v>
                </c:pt>
                <c:pt idx="31534">
                  <c:v>150</c:v>
                </c:pt>
                <c:pt idx="31535">
                  <c:v>150</c:v>
                </c:pt>
                <c:pt idx="31536">
                  <c:v>150</c:v>
                </c:pt>
                <c:pt idx="31537">
                  <c:v>150</c:v>
                </c:pt>
                <c:pt idx="31538">
                  <c:v>150</c:v>
                </c:pt>
                <c:pt idx="31539">
                  <c:v>150</c:v>
                </c:pt>
                <c:pt idx="31540">
                  <c:v>150</c:v>
                </c:pt>
                <c:pt idx="31541">
                  <c:v>150</c:v>
                </c:pt>
                <c:pt idx="31542">
                  <c:v>150</c:v>
                </c:pt>
                <c:pt idx="31543">
                  <c:v>150</c:v>
                </c:pt>
                <c:pt idx="31544">
                  <c:v>150</c:v>
                </c:pt>
                <c:pt idx="31545">
                  <c:v>150</c:v>
                </c:pt>
                <c:pt idx="31546">
                  <c:v>150</c:v>
                </c:pt>
                <c:pt idx="31547">
                  <c:v>150</c:v>
                </c:pt>
                <c:pt idx="31548">
                  <c:v>150</c:v>
                </c:pt>
                <c:pt idx="31549">
                  <c:v>150</c:v>
                </c:pt>
                <c:pt idx="31550">
                  <c:v>150</c:v>
                </c:pt>
                <c:pt idx="31551">
                  <c:v>100</c:v>
                </c:pt>
                <c:pt idx="31552">
                  <c:v>100</c:v>
                </c:pt>
                <c:pt idx="31553">
                  <c:v>150</c:v>
                </c:pt>
                <c:pt idx="31554">
                  <c:v>150</c:v>
                </c:pt>
                <c:pt idx="31555">
                  <c:v>150</c:v>
                </c:pt>
                <c:pt idx="31556">
                  <c:v>115</c:v>
                </c:pt>
                <c:pt idx="31557">
                  <c:v>150</c:v>
                </c:pt>
                <c:pt idx="31558">
                  <c:v>150</c:v>
                </c:pt>
                <c:pt idx="31559">
                  <c:v>100</c:v>
                </c:pt>
                <c:pt idx="31560">
                  <c:v>100</c:v>
                </c:pt>
                <c:pt idx="31561">
                  <c:v>115</c:v>
                </c:pt>
                <c:pt idx="31562">
                  <c:v>115</c:v>
                </c:pt>
                <c:pt idx="31563">
                  <c:v>115</c:v>
                </c:pt>
                <c:pt idx="31564">
                  <c:v>115</c:v>
                </c:pt>
                <c:pt idx="31565">
                  <c:v>115</c:v>
                </c:pt>
                <c:pt idx="31566">
                  <c:v>150</c:v>
                </c:pt>
                <c:pt idx="31567">
                  <c:v>150</c:v>
                </c:pt>
                <c:pt idx="31568">
                  <c:v>100</c:v>
                </c:pt>
                <c:pt idx="31569">
                  <c:v>100</c:v>
                </c:pt>
                <c:pt idx="31570">
                  <c:v>100</c:v>
                </c:pt>
                <c:pt idx="31571">
                  <c:v>100</c:v>
                </c:pt>
                <c:pt idx="31572">
                  <c:v>115</c:v>
                </c:pt>
                <c:pt idx="31573">
                  <c:v>180</c:v>
                </c:pt>
                <c:pt idx="31574">
                  <c:v>115</c:v>
                </c:pt>
                <c:pt idx="31575">
                  <c:v>115</c:v>
                </c:pt>
                <c:pt idx="31576">
                  <c:v>115</c:v>
                </c:pt>
                <c:pt idx="31577">
                  <c:v>115</c:v>
                </c:pt>
                <c:pt idx="31578">
                  <c:v>180</c:v>
                </c:pt>
                <c:pt idx="31579">
                  <c:v>150</c:v>
                </c:pt>
                <c:pt idx="31580">
                  <c:v>150</c:v>
                </c:pt>
                <c:pt idx="31581">
                  <c:v>150</c:v>
                </c:pt>
                <c:pt idx="31582">
                  <c:v>150</c:v>
                </c:pt>
                <c:pt idx="31583">
                  <c:v>150</c:v>
                </c:pt>
                <c:pt idx="31584">
                  <c:v>150</c:v>
                </c:pt>
                <c:pt idx="31585">
                  <c:v>90</c:v>
                </c:pt>
                <c:pt idx="31586">
                  <c:v>90</c:v>
                </c:pt>
                <c:pt idx="31587">
                  <c:v>90</c:v>
                </c:pt>
                <c:pt idx="31588">
                  <c:v>90</c:v>
                </c:pt>
                <c:pt idx="31589">
                  <c:v>115</c:v>
                </c:pt>
                <c:pt idx="31590">
                  <c:v>115</c:v>
                </c:pt>
                <c:pt idx="31591">
                  <c:v>115</c:v>
                </c:pt>
                <c:pt idx="31592">
                  <c:v>115</c:v>
                </c:pt>
                <c:pt idx="31593">
                  <c:v>150</c:v>
                </c:pt>
                <c:pt idx="31594">
                  <c:v>180</c:v>
                </c:pt>
                <c:pt idx="31595">
                  <c:v>150</c:v>
                </c:pt>
                <c:pt idx="31596">
                  <c:v>150</c:v>
                </c:pt>
                <c:pt idx="31597">
                  <c:v>150</c:v>
                </c:pt>
                <c:pt idx="31598">
                  <c:v>150</c:v>
                </c:pt>
                <c:pt idx="31599">
                  <c:v>90</c:v>
                </c:pt>
                <c:pt idx="31600">
                  <c:v>90</c:v>
                </c:pt>
                <c:pt idx="31601">
                  <c:v>115</c:v>
                </c:pt>
                <c:pt idx="31602">
                  <c:v>115</c:v>
                </c:pt>
                <c:pt idx="31603">
                  <c:v>115</c:v>
                </c:pt>
                <c:pt idx="31604">
                  <c:v>115</c:v>
                </c:pt>
                <c:pt idx="31605">
                  <c:v>150</c:v>
                </c:pt>
                <c:pt idx="31606">
                  <c:v>150</c:v>
                </c:pt>
                <c:pt idx="31607">
                  <c:v>150</c:v>
                </c:pt>
                <c:pt idx="31608">
                  <c:v>150</c:v>
                </c:pt>
                <c:pt idx="31609">
                  <c:v>150</c:v>
                </c:pt>
                <c:pt idx="31610">
                  <c:v>90</c:v>
                </c:pt>
                <c:pt idx="31611">
                  <c:v>90</c:v>
                </c:pt>
                <c:pt idx="31612">
                  <c:v>115</c:v>
                </c:pt>
                <c:pt idx="31613">
                  <c:v>115</c:v>
                </c:pt>
                <c:pt idx="31614">
                  <c:v>115</c:v>
                </c:pt>
                <c:pt idx="31615">
                  <c:v>115</c:v>
                </c:pt>
                <c:pt idx="31616">
                  <c:v>150</c:v>
                </c:pt>
                <c:pt idx="31617">
                  <c:v>150</c:v>
                </c:pt>
                <c:pt idx="31618">
                  <c:v>150</c:v>
                </c:pt>
                <c:pt idx="31619">
                  <c:v>150</c:v>
                </c:pt>
                <c:pt idx="31620">
                  <c:v>90</c:v>
                </c:pt>
                <c:pt idx="31621">
                  <c:v>90</c:v>
                </c:pt>
                <c:pt idx="31622">
                  <c:v>115</c:v>
                </c:pt>
                <c:pt idx="31623">
                  <c:v>115</c:v>
                </c:pt>
                <c:pt idx="31624">
                  <c:v>115</c:v>
                </c:pt>
                <c:pt idx="31625">
                  <c:v>115</c:v>
                </c:pt>
                <c:pt idx="31626">
                  <c:v>115</c:v>
                </c:pt>
                <c:pt idx="31627">
                  <c:v>115</c:v>
                </c:pt>
                <c:pt idx="31628">
                  <c:v>115</c:v>
                </c:pt>
                <c:pt idx="31629">
                  <c:v>115</c:v>
                </c:pt>
                <c:pt idx="31630">
                  <c:v>150</c:v>
                </c:pt>
                <c:pt idx="31631">
                  <c:v>150</c:v>
                </c:pt>
                <c:pt idx="31632">
                  <c:v>115</c:v>
                </c:pt>
                <c:pt idx="31633">
                  <c:v>150</c:v>
                </c:pt>
                <c:pt idx="31634">
                  <c:v>90</c:v>
                </c:pt>
                <c:pt idx="31635">
                  <c:v>90</c:v>
                </c:pt>
                <c:pt idx="31636">
                  <c:v>115</c:v>
                </c:pt>
                <c:pt idx="31637">
                  <c:v>115</c:v>
                </c:pt>
                <c:pt idx="31638">
                  <c:v>115</c:v>
                </c:pt>
                <c:pt idx="31639">
                  <c:v>115</c:v>
                </c:pt>
                <c:pt idx="31640">
                  <c:v>90</c:v>
                </c:pt>
                <c:pt idx="31641">
                  <c:v>115</c:v>
                </c:pt>
                <c:pt idx="31642">
                  <c:v>90</c:v>
                </c:pt>
                <c:pt idx="31643">
                  <c:v>200</c:v>
                </c:pt>
                <c:pt idx="31644">
                  <c:v>200</c:v>
                </c:pt>
                <c:pt idx="31645">
                  <c:v>134</c:v>
                </c:pt>
                <c:pt idx="31646">
                  <c:v>134</c:v>
                </c:pt>
                <c:pt idx="31647">
                  <c:v>134</c:v>
                </c:pt>
                <c:pt idx="31648">
                  <c:v>134</c:v>
                </c:pt>
                <c:pt idx="31649">
                  <c:v>115</c:v>
                </c:pt>
                <c:pt idx="31650">
                  <c:v>115</c:v>
                </c:pt>
                <c:pt idx="31651">
                  <c:v>115</c:v>
                </c:pt>
                <c:pt idx="31652">
                  <c:v>115</c:v>
                </c:pt>
                <c:pt idx="31653">
                  <c:v>168</c:v>
                </c:pt>
                <c:pt idx="31654">
                  <c:v>168</c:v>
                </c:pt>
                <c:pt idx="31655">
                  <c:v>168</c:v>
                </c:pt>
                <c:pt idx="31656">
                  <c:v>168</c:v>
                </c:pt>
                <c:pt idx="31657">
                  <c:v>168</c:v>
                </c:pt>
                <c:pt idx="31658">
                  <c:v>168</c:v>
                </c:pt>
                <c:pt idx="31659">
                  <c:v>170</c:v>
                </c:pt>
                <c:pt idx="31660">
                  <c:v>170</c:v>
                </c:pt>
                <c:pt idx="31661">
                  <c:v>170</c:v>
                </c:pt>
                <c:pt idx="31662">
                  <c:v>170</c:v>
                </c:pt>
                <c:pt idx="31663">
                  <c:v>170</c:v>
                </c:pt>
                <c:pt idx="31664">
                  <c:v>288</c:v>
                </c:pt>
                <c:pt idx="31665">
                  <c:v>288</c:v>
                </c:pt>
                <c:pt idx="31666">
                  <c:v>292</c:v>
                </c:pt>
                <c:pt idx="31667">
                  <c:v>292</c:v>
                </c:pt>
                <c:pt idx="31668">
                  <c:v>292</c:v>
                </c:pt>
                <c:pt idx="31669">
                  <c:v>292</c:v>
                </c:pt>
                <c:pt idx="31670">
                  <c:v>292</c:v>
                </c:pt>
                <c:pt idx="31671">
                  <c:v>292</c:v>
                </c:pt>
                <c:pt idx="31672">
                  <c:v>292</c:v>
                </c:pt>
                <c:pt idx="31673">
                  <c:v>292</c:v>
                </c:pt>
                <c:pt idx="31674">
                  <c:v>256</c:v>
                </c:pt>
                <c:pt idx="31675">
                  <c:v>256</c:v>
                </c:pt>
                <c:pt idx="31676">
                  <c:v>256</c:v>
                </c:pt>
                <c:pt idx="31677">
                  <c:v>256</c:v>
                </c:pt>
                <c:pt idx="31678">
                  <c:v>256</c:v>
                </c:pt>
                <c:pt idx="31679">
                  <c:v>256</c:v>
                </c:pt>
                <c:pt idx="31680">
                  <c:v>256</c:v>
                </c:pt>
                <c:pt idx="31681">
                  <c:v>256</c:v>
                </c:pt>
                <c:pt idx="31682">
                  <c:v>228</c:v>
                </c:pt>
                <c:pt idx="31683">
                  <c:v>228</c:v>
                </c:pt>
                <c:pt idx="31684">
                  <c:v>228</c:v>
                </c:pt>
                <c:pt idx="31685">
                  <c:v>228</c:v>
                </c:pt>
                <c:pt idx="31686">
                  <c:v>228</c:v>
                </c:pt>
                <c:pt idx="31687">
                  <c:v>228</c:v>
                </c:pt>
                <c:pt idx="31688">
                  <c:v>174</c:v>
                </c:pt>
                <c:pt idx="31689">
                  <c:v>174</c:v>
                </c:pt>
                <c:pt idx="31690">
                  <c:v>174</c:v>
                </c:pt>
                <c:pt idx="31691">
                  <c:v>174</c:v>
                </c:pt>
                <c:pt idx="31692">
                  <c:v>174</c:v>
                </c:pt>
                <c:pt idx="31693">
                  <c:v>174</c:v>
                </c:pt>
                <c:pt idx="31694">
                  <c:v>174</c:v>
                </c:pt>
                <c:pt idx="31695">
                  <c:v>174</c:v>
                </c:pt>
                <c:pt idx="31696">
                  <c:v>170</c:v>
                </c:pt>
                <c:pt idx="31697">
                  <c:v>210</c:v>
                </c:pt>
                <c:pt idx="31698">
                  <c:v>210</c:v>
                </c:pt>
                <c:pt idx="31699">
                  <c:v>210</c:v>
                </c:pt>
                <c:pt idx="31700">
                  <c:v>210</c:v>
                </c:pt>
                <c:pt idx="31701">
                  <c:v>210</c:v>
                </c:pt>
                <c:pt idx="31702">
                  <c:v>210</c:v>
                </c:pt>
                <c:pt idx="31703">
                  <c:v>150</c:v>
                </c:pt>
                <c:pt idx="31704">
                  <c:v>150</c:v>
                </c:pt>
                <c:pt idx="31705">
                  <c:v>210</c:v>
                </c:pt>
                <c:pt idx="31706">
                  <c:v>210</c:v>
                </c:pt>
                <c:pt idx="31707">
                  <c:v>210</c:v>
                </c:pt>
                <c:pt idx="31708">
                  <c:v>210</c:v>
                </c:pt>
                <c:pt idx="31709">
                  <c:v>210</c:v>
                </c:pt>
                <c:pt idx="31710">
                  <c:v>210</c:v>
                </c:pt>
                <c:pt idx="31711">
                  <c:v>150</c:v>
                </c:pt>
                <c:pt idx="31712">
                  <c:v>150</c:v>
                </c:pt>
                <c:pt idx="31713">
                  <c:v>170</c:v>
                </c:pt>
                <c:pt idx="31714">
                  <c:v>170</c:v>
                </c:pt>
                <c:pt idx="31715">
                  <c:v>170</c:v>
                </c:pt>
                <c:pt idx="31716">
                  <c:v>170</c:v>
                </c:pt>
                <c:pt idx="31717">
                  <c:v>170</c:v>
                </c:pt>
                <c:pt idx="31718">
                  <c:v>170</c:v>
                </c:pt>
                <c:pt idx="31719">
                  <c:v>170</c:v>
                </c:pt>
                <c:pt idx="31720">
                  <c:v>170</c:v>
                </c:pt>
                <c:pt idx="31721">
                  <c:v>210</c:v>
                </c:pt>
                <c:pt idx="31722">
                  <c:v>210</c:v>
                </c:pt>
                <c:pt idx="31723">
                  <c:v>210</c:v>
                </c:pt>
                <c:pt idx="31724">
                  <c:v>210</c:v>
                </c:pt>
                <c:pt idx="31725">
                  <c:v>210</c:v>
                </c:pt>
                <c:pt idx="31726">
                  <c:v>210</c:v>
                </c:pt>
                <c:pt idx="31727">
                  <c:v>150</c:v>
                </c:pt>
                <c:pt idx="31728">
                  <c:v>150</c:v>
                </c:pt>
                <c:pt idx="31729">
                  <c:v>210</c:v>
                </c:pt>
                <c:pt idx="31730">
                  <c:v>210</c:v>
                </c:pt>
                <c:pt idx="31731">
                  <c:v>210</c:v>
                </c:pt>
                <c:pt idx="31732">
                  <c:v>210</c:v>
                </c:pt>
                <c:pt idx="31733">
                  <c:v>210</c:v>
                </c:pt>
                <c:pt idx="31734">
                  <c:v>210</c:v>
                </c:pt>
                <c:pt idx="31735">
                  <c:v>150</c:v>
                </c:pt>
                <c:pt idx="31736">
                  <c:v>150</c:v>
                </c:pt>
                <c:pt idx="31737">
                  <c:v>170</c:v>
                </c:pt>
                <c:pt idx="31738">
                  <c:v>170</c:v>
                </c:pt>
                <c:pt idx="31739">
                  <c:v>170</c:v>
                </c:pt>
                <c:pt idx="31740">
                  <c:v>170</c:v>
                </c:pt>
                <c:pt idx="31741">
                  <c:v>170</c:v>
                </c:pt>
                <c:pt idx="31742">
                  <c:v>170</c:v>
                </c:pt>
                <c:pt idx="31743">
                  <c:v>170</c:v>
                </c:pt>
                <c:pt idx="31744">
                  <c:v>210</c:v>
                </c:pt>
                <c:pt idx="31745">
                  <c:v>210</c:v>
                </c:pt>
                <c:pt idx="31746">
                  <c:v>210</c:v>
                </c:pt>
                <c:pt idx="31747">
                  <c:v>210</c:v>
                </c:pt>
                <c:pt idx="31748">
                  <c:v>210</c:v>
                </c:pt>
                <c:pt idx="31749">
                  <c:v>210</c:v>
                </c:pt>
                <c:pt idx="31750">
                  <c:v>140</c:v>
                </c:pt>
                <c:pt idx="31751">
                  <c:v>140</c:v>
                </c:pt>
                <c:pt idx="31752">
                  <c:v>210</c:v>
                </c:pt>
                <c:pt idx="31753">
                  <c:v>210</c:v>
                </c:pt>
                <c:pt idx="31754">
                  <c:v>210</c:v>
                </c:pt>
                <c:pt idx="31755">
                  <c:v>140</c:v>
                </c:pt>
                <c:pt idx="31756">
                  <c:v>210</c:v>
                </c:pt>
                <c:pt idx="31757">
                  <c:v>210</c:v>
                </c:pt>
                <c:pt idx="31758">
                  <c:v>210</c:v>
                </c:pt>
                <c:pt idx="31759">
                  <c:v>140</c:v>
                </c:pt>
                <c:pt idx="31760">
                  <c:v>140</c:v>
                </c:pt>
                <c:pt idx="31761">
                  <c:v>170</c:v>
                </c:pt>
                <c:pt idx="31762">
                  <c:v>170</c:v>
                </c:pt>
                <c:pt idx="31763">
                  <c:v>170</c:v>
                </c:pt>
                <c:pt idx="31764">
                  <c:v>170</c:v>
                </c:pt>
                <c:pt idx="31765">
                  <c:v>170</c:v>
                </c:pt>
                <c:pt idx="31766">
                  <c:v>170</c:v>
                </c:pt>
                <c:pt idx="31767">
                  <c:v>170</c:v>
                </c:pt>
                <c:pt idx="31768">
                  <c:v>170</c:v>
                </c:pt>
                <c:pt idx="31769">
                  <c:v>170</c:v>
                </c:pt>
                <c:pt idx="31770">
                  <c:v>170</c:v>
                </c:pt>
                <c:pt idx="31771">
                  <c:v>170</c:v>
                </c:pt>
                <c:pt idx="31772">
                  <c:v>170</c:v>
                </c:pt>
                <c:pt idx="31773">
                  <c:v>170</c:v>
                </c:pt>
                <c:pt idx="31774">
                  <c:v>200</c:v>
                </c:pt>
                <c:pt idx="31775">
                  <c:v>200</c:v>
                </c:pt>
                <c:pt idx="31776">
                  <c:v>200</c:v>
                </c:pt>
                <c:pt idx="31777">
                  <c:v>200</c:v>
                </c:pt>
                <c:pt idx="31778">
                  <c:v>200</c:v>
                </c:pt>
                <c:pt idx="31779">
                  <c:v>200</c:v>
                </c:pt>
                <c:pt idx="31780">
                  <c:v>140</c:v>
                </c:pt>
                <c:pt idx="31781">
                  <c:v>140</c:v>
                </c:pt>
                <c:pt idx="31782">
                  <c:v>200</c:v>
                </c:pt>
                <c:pt idx="31783">
                  <c:v>200</c:v>
                </c:pt>
                <c:pt idx="31784">
                  <c:v>200</c:v>
                </c:pt>
                <c:pt idx="31785">
                  <c:v>200</c:v>
                </c:pt>
                <c:pt idx="31786">
                  <c:v>200</c:v>
                </c:pt>
                <c:pt idx="31787">
                  <c:v>200</c:v>
                </c:pt>
                <c:pt idx="31788">
                  <c:v>200</c:v>
                </c:pt>
                <c:pt idx="31789">
                  <c:v>140</c:v>
                </c:pt>
                <c:pt idx="31790">
                  <c:v>140</c:v>
                </c:pt>
                <c:pt idx="31791">
                  <c:v>170</c:v>
                </c:pt>
                <c:pt idx="31792">
                  <c:v>170</c:v>
                </c:pt>
                <c:pt idx="31793">
                  <c:v>170</c:v>
                </c:pt>
                <c:pt idx="31794">
                  <c:v>170</c:v>
                </c:pt>
                <c:pt idx="31795">
                  <c:v>170</c:v>
                </c:pt>
                <c:pt idx="31796">
                  <c:v>170</c:v>
                </c:pt>
                <c:pt idx="31797">
                  <c:v>170</c:v>
                </c:pt>
                <c:pt idx="31798">
                  <c:v>187</c:v>
                </c:pt>
                <c:pt idx="31799">
                  <c:v>248</c:v>
                </c:pt>
                <c:pt idx="31800">
                  <c:v>248</c:v>
                </c:pt>
                <c:pt idx="31801">
                  <c:v>248</c:v>
                </c:pt>
                <c:pt idx="31802">
                  <c:v>187</c:v>
                </c:pt>
                <c:pt idx="31803">
                  <c:v>187</c:v>
                </c:pt>
                <c:pt idx="31804">
                  <c:v>250</c:v>
                </c:pt>
                <c:pt idx="31805">
                  <c:v>400</c:v>
                </c:pt>
                <c:pt idx="31806">
                  <c:v>400</c:v>
                </c:pt>
                <c:pt idx="31807">
                  <c:v>400</c:v>
                </c:pt>
                <c:pt idx="31808">
                  <c:v>316</c:v>
                </c:pt>
                <c:pt idx="31809">
                  <c:v>316</c:v>
                </c:pt>
                <c:pt idx="31810">
                  <c:v>316</c:v>
                </c:pt>
                <c:pt idx="31811">
                  <c:v>250</c:v>
                </c:pt>
                <c:pt idx="31812">
                  <c:v>250</c:v>
                </c:pt>
                <c:pt idx="31813">
                  <c:v>250</c:v>
                </c:pt>
                <c:pt idx="31814">
                  <c:v>250</c:v>
                </c:pt>
                <c:pt idx="31815">
                  <c:v>250</c:v>
                </c:pt>
                <c:pt idx="31816">
                  <c:v>250</c:v>
                </c:pt>
                <c:pt idx="31817">
                  <c:v>400</c:v>
                </c:pt>
                <c:pt idx="31818">
                  <c:v>400</c:v>
                </c:pt>
                <c:pt idx="31819">
                  <c:v>400</c:v>
                </c:pt>
                <c:pt idx="31820">
                  <c:v>316</c:v>
                </c:pt>
                <c:pt idx="31821">
                  <c:v>316</c:v>
                </c:pt>
                <c:pt idx="31822">
                  <c:v>316</c:v>
                </c:pt>
                <c:pt idx="31823">
                  <c:v>250</c:v>
                </c:pt>
                <c:pt idx="31824">
                  <c:v>250</c:v>
                </c:pt>
                <c:pt idx="31825">
                  <c:v>250</c:v>
                </c:pt>
                <c:pt idx="31826">
                  <c:v>302</c:v>
                </c:pt>
                <c:pt idx="31827">
                  <c:v>302</c:v>
                </c:pt>
                <c:pt idx="31828">
                  <c:v>240</c:v>
                </c:pt>
                <c:pt idx="31829">
                  <c:v>240</c:v>
                </c:pt>
                <c:pt idx="31830">
                  <c:v>240</c:v>
                </c:pt>
                <c:pt idx="31831">
                  <c:v>325</c:v>
                </c:pt>
                <c:pt idx="31832">
                  <c:v>325</c:v>
                </c:pt>
                <c:pt idx="31833">
                  <c:v>300</c:v>
                </c:pt>
                <c:pt idx="31834">
                  <c:v>302</c:v>
                </c:pt>
                <c:pt idx="31835">
                  <c:v>302</c:v>
                </c:pt>
                <c:pt idx="31836">
                  <c:v>302</c:v>
                </c:pt>
                <c:pt idx="31837">
                  <c:v>302</c:v>
                </c:pt>
                <c:pt idx="31838">
                  <c:v>300</c:v>
                </c:pt>
                <c:pt idx="31839">
                  <c:v>250</c:v>
                </c:pt>
                <c:pt idx="31840">
                  <c:v>250</c:v>
                </c:pt>
                <c:pt idx="31841">
                  <c:v>250</c:v>
                </c:pt>
                <c:pt idx="31842">
                  <c:v>302</c:v>
                </c:pt>
                <c:pt idx="31843">
                  <c:v>302</c:v>
                </c:pt>
                <c:pt idx="31844">
                  <c:v>302</c:v>
                </c:pt>
                <c:pt idx="31845">
                  <c:v>240</c:v>
                </c:pt>
                <c:pt idx="31846">
                  <c:v>240</c:v>
                </c:pt>
                <c:pt idx="31847">
                  <c:v>240</c:v>
                </c:pt>
                <c:pt idx="31848">
                  <c:v>240</c:v>
                </c:pt>
                <c:pt idx="31849">
                  <c:v>325</c:v>
                </c:pt>
                <c:pt idx="31850">
                  <c:v>325</c:v>
                </c:pt>
                <c:pt idx="31851">
                  <c:v>325</c:v>
                </c:pt>
                <c:pt idx="31852">
                  <c:v>300</c:v>
                </c:pt>
                <c:pt idx="31853">
                  <c:v>300</c:v>
                </c:pt>
                <c:pt idx="31854">
                  <c:v>300</c:v>
                </c:pt>
                <c:pt idx="31855">
                  <c:v>240</c:v>
                </c:pt>
                <c:pt idx="31856">
                  <c:v>240</c:v>
                </c:pt>
                <c:pt idx="31857">
                  <c:v>240</c:v>
                </c:pt>
                <c:pt idx="31858">
                  <c:v>240</c:v>
                </c:pt>
                <c:pt idx="31859">
                  <c:v>302</c:v>
                </c:pt>
                <c:pt idx="31860">
                  <c:v>302</c:v>
                </c:pt>
                <c:pt idx="31861">
                  <c:v>240</c:v>
                </c:pt>
                <c:pt idx="31862">
                  <c:v>240</c:v>
                </c:pt>
                <c:pt idx="31863">
                  <c:v>240</c:v>
                </c:pt>
                <c:pt idx="31864">
                  <c:v>325</c:v>
                </c:pt>
                <c:pt idx="31865">
                  <c:v>325</c:v>
                </c:pt>
                <c:pt idx="31866">
                  <c:v>300</c:v>
                </c:pt>
                <c:pt idx="31867">
                  <c:v>300</c:v>
                </c:pt>
                <c:pt idx="31868">
                  <c:v>250</c:v>
                </c:pt>
                <c:pt idx="31869">
                  <c:v>250</c:v>
                </c:pt>
                <c:pt idx="31870">
                  <c:v>300</c:v>
                </c:pt>
                <c:pt idx="31871">
                  <c:v>230</c:v>
                </c:pt>
                <c:pt idx="31872">
                  <c:v>230</c:v>
                </c:pt>
                <c:pt idx="31873">
                  <c:v>230</c:v>
                </c:pt>
                <c:pt idx="31874">
                  <c:v>230</c:v>
                </c:pt>
                <c:pt idx="31875">
                  <c:v>240</c:v>
                </c:pt>
                <c:pt idx="31876">
                  <c:v>240</c:v>
                </c:pt>
                <c:pt idx="31877">
                  <c:v>240</c:v>
                </c:pt>
                <c:pt idx="31878">
                  <c:v>240</c:v>
                </c:pt>
                <c:pt idx="31879">
                  <c:v>230</c:v>
                </c:pt>
                <c:pt idx="31880">
                  <c:v>230</c:v>
                </c:pt>
                <c:pt idx="31881">
                  <c:v>230</c:v>
                </c:pt>
                <c:pt idx="31882">
                  <c:v>230</c:v>
                </c:pt>
                <c:pt idx="31883">
                  <c:v>240</c:v>
                </c:pt>
                <c:pt idx="31884">
                  <c:v>240</c:v>
                </c:pt>
                <c:pt idx="31885">
                  <c:v>240</c:v>
                </c:pt>
                <c:pt idx="31886">
                  <c:v>240</c:v>
                </c:pt>
                <c:pt idx="31887">
                  <c:v>325</c:v>
                </c:pt>
                <c:pt idx="31888">
                  <c:v>325</c:v>
                </c:pt>
                <c:pt idx="31889">
                  <c:v>325</c:v>
                </c:pt>
                <c:pt idx="31890">
                  <c:v>300</c:v>
                </c:pt>
                <c:pt idx="31891">
                  <c:v>300</c:v>
                </c:pt>
                <c:pt idx="31892">
                  <c:v>240</c:v>
                </c:pt>
                <c:pt idx="31893">
                  <c:v>240</c:v>
                </c:pt>
                <c:pt idx="31894">
                  <c:v>240</c:v>
                </c:pt>
                <c:pt idx="31895">
                  <c:v>240</c:v>
                </c:pt>
                <c:pt idx="31896">
                  <c:v>240</c:v>
                </c:pt>
                <c:pt idx="31897">
                  <c:v>240</c:v>
                </c:pt>
                <c:pt idx="31898">
                  <c:v>240</c:v>
                </c:pt>
                <c:pt idx="31899">
                  <c:v>240</c:v>
                </c:pt>
                <c:pt idx="31900">
                  <c:v>240</c:v>
                </c:pt>
                <c:pt idx="31901">
                  <c:v>325</c:v>
                </c:pt>
                <c:pt idx="31902">
                  <c:v>325</c:v>
                </c:pt>
                <c:pt idx="31903">
                  <c:v>325</c:v>
                </c:pt>
                <c:pt idx="31904">
                  <c:v>300</c:v>
                </c:pt>
                <c:pt idx="31905">
                  <c:v>300</c:v>
                </c:pt>
                <c:pt idx="31906">
                  <c:v>300</c:v>
                </c:pt>
                <c:pt idx="31907">
                  <c:v>240</c:v>
                </c:pt>
                <c:pt idx="31908">
                  <c:v>240</c:v>
                </c:pt>
                <c:pt idx="31909">
                  <c:v>240</c:v>
                </c:pt>
                <c:pt idx="31910">
                  <c:v>240</c:v>
                </c:pt>
                <c:pt idx="31911">
                  <c:v>240</c:v>
                </c:pt>
                <c:pt idx="31912">
                  <c:v>240</c:v>
                </c:pt>
                <c:pt idx="31913">
                  <c:v>240</c:v>
                </c:pt>
                <c:pt idx="31914">
                  <c:v>300</c:v>
                </c:pt>
                <c:pt idx="31915">
                  <c:v>240</c:v>
                </c:pt>
                <c:pt idx="31916">
                  <c:v>240</c:v>
                </c:pt>
                <c:pt idx="31917">
                  <c:v>240</c:v>
                </c:pt>
                <c:pt idx="31918">
                  <c:v>240</c:v>
                </c:pt>
                <c:pt idx="31919">
                  <c:v>240</c:v>
                </c:pt>
                <c:pt idx="31920">
                  <c:v>240</c:v>
                </c:pt>
                <c:pt idx="31921">
                  <c:v>240</c:v>
                </c:pt>
                <c:pt idx="31922">
                  <c:v>240</c:v>
                </c:pt>
                <c:pt idx="31923">
                  <c:v>240</c:v>
                </c:pt>
                <c:pt idx="31924">
                  <c:v>240</c:v>
                </c:pt>
                <c:pt idx="31925">
                  <c:v>240</c:v>
                </c:pt>
                <c:pt idx="31926">
                  <c:v>240</c:v>
                </c:pt>
                <c:pt idx="31927">
                  <c:v>240</c:v>
                </c:pt>
                <c:pt idx="31928">
                  <c:v>240</c:v>
                </c:pt>
                <c:pt idx="31929">
                  <c:v>240</c:v>
                </c:pt>
                <c:pt idx="31930">
                  <c:v>240</c:v>
                </c:pt>
                <c:pt idx="31931">
                  <c:v>325</c:v>
                </c:pt>
                <c:pt idx="31932">
                  <c:v>325</c:v>
                </c:pt>
                <c:pt idx="31933">
                  <c:v>325</c:v>
                </c:pt>
                <c:pt idx="31934">
                  <c:v>300</c:v>
                </c:pt>
                <c:pt idx="31935">
                  <c:v>300</c:v>
                </c:pt>
                <c:pt idx="31936">
                  <c:v>240</c:v>
                </c:pt>
                <c:pt idx="31937">
                  <c:v>240</c:v>
                </c:pt>
                <c:pt idx="31938">
                  <c:v>240</c:v>
                </c:pt>
                <c:pt idx="31939">
                  <c:v>240</c:v>
                </c:pt>
                <c:pt idx="31940">
                  <c:v>240</c:v>
                </c:pt>
                <c:pt idx="31941">
                  <c:v>240</c:v>
                </c:pt>
                <c:pt idx="31942">
                  <c:v>300</c:v>
                </c:pt>
                <c:pt idx="31943">
                  <c:v>300</c:v>
                </c:pt>
                <c:pt idx="31944">
                  <c:v>281</c:v>
                </c:pt>
                <c:pt idx="31945">
                  <c:v>235</c:v>
                </c:pt>
                <c:pt idx="31946">
                  <c:v>235</c:v>
                </c:pt>
                <c:pt idx="31947">
                  <c:v>235</c:v>
                </c:pt>
                <c:pt idx="31948">
                  <c:v>281</c:v>
                </c:pt>
                <c:pt idx="31949">
                  <c:v>281</c:v>
                </c:pt>
                <c:pt idx="31950">
                  <c:v>235</c:v>
                </c:pt>
                <c:pt idx="31951">
                  <c:v>250</c:v>
                </c:pt>
                <c:pt idx="31952">
                  <c:v>316</c:v>
                </c:pt>
                <c:pt idx="31953">
                  <c:v>316</c:v>
                </c:pt>
                <c:pt idx="31954">
                  <c:v>316</c:v>
                </c:pt>
                <c:pt idx="31955">
                  <c:v>250</c:v>
                </c:pt>
                <c:pt idx="31956">
                  <c:v>362</c:v>
                </c:pt>
                <c:pt idx="31957">
                  <c:v>302</c:v>
                </c:pt>
                <c:pt idx="31958">
                  <c:v>240</c:v>
                </c:pt>
                <c:pt idx="31959">
                  <c:v>240</c:v>
                </c:pt>
                <c:pt idx="31960">
                  <c:v>250</c:v>
                </c:pt>
                <c:pt idx="31961">
                  <c:v>240</c:v>
                </c:pt>
                <c:pt idx="31962">
                  <c:v>240</c:v>
                </c:pt>
                <c:pt idx="31963">
                  <c:v>240</c:v>
                </c:pt>
                <c:pt idx="31964">
                  <c:v>325</c:v>
                </c:pt>
                <c:pt idx="31965">
                  <c:v>325</c:v>
                </c:pt>
                <c:pt idx="31966">
                  <c:v>345</c:v>
                </c:pt>
                <c:pt idx="31967">
                  <c:v>302</c:v>
                </c:pt>
                <c:pt idx="31968">
                  <c:v>302</c:v>
                </c:pt>
                <c:pt idx="31969">
                  <c:v>250</c:v>
                </c:pt>
                <c:pt idx="31970">
                  <c:v>250</c:v>
                </c:pt>
                <c:pt idx="31971">
                  <c:v>250</c:v>
                </c:pt>
                <c:pt idx="31972">
                  <c:v>240</c:v>
                </c:pt>
                <c:pt idx="31973">
                  <c:v>240</c:v>
                </c:pt>
                <c:pt idx="31974">
                  <c:v>240</c:v>
                </c:pt>
                <c:pt idx="31975">
                  <c:v>240</c:v>
                </c:pt>
                <c:pt idx="31976">
                  <c:v>325</c:v>
                </c:pt>
                <c:pt idx="31977">
                  <c:v>325</c:v>
                </c:pt>
                <c:pt idx="31978">
                  <c:v>250</c:v>
                </c:pt>
                <c:pt idx="31979">
                  <c:v>250</c:v>
                </c:pt>
                <c:pt idx="31980">
                  <c:v>250</c:v>
                </c:pt>
                <c:pt idx="31981">
                  <c:v>250</c:v>
                </c:pt>
                <c:pt idx="31982">
                  <c:v>240</c:v>
                </c:pt>
                <c:pt idx="31983">
                  <c:v>240</c:v>
                </c:pt>
                <c:pt idx="31984">
                  <c:v>240</c:v>
                </c:pt>
                <c:pt idx="31985">
                  <c:v>325</c:v>
                </c:pt>
                <c:pt idx="31986">
                  <c:v>325</c:v>
                </c:pt>
                <c:pt idx="31987">
                  <c:v>250</c:v>
                </c:pt>
                <c:pt idx="31988">
                  <c:v>250</c:v>
                </c:pt>
                <c:pt idx="31989">
                  <c:v>250</c:v>
                </c:pt>
                <c:pt idx="31990">
                  <c:v>316</c:v>
                </c:pt>
                <c:pt idx="31991">
                  <c:v>316</c:v>
                </c:pt>
                <c:pt idx="31992">
                  <c:v>316</c:v>
                </c:pt>
                <c:pt idx="31993">
                  <c:v>316</c:v>
                </c:pt>
                <c:pt idx="31994">
                  <c:v>250</c:v>
                </c:pt>
                <c:pt idx="31995">
                  <c:v>250</c:v>
                </c:pt>
                <c:pt idx="31996">
                  <c:v>250</c:v>
                </c:pt>
                <c:pt idx="31997">
                  <c:v>316</c:v>
                </c:pt>
                <c:pt idx="31998">
                  <c:v>316</c:v>
                </c:pt>
                <c:pt idx="31999">
                  <c:v>316</c:v>
                </c:pt>
                <c:pt idx="32000">
                  <c:v>316</c:v>
                </c:pt>
                <c:pt idx="32001">
                  <c:v>250</c:v>
                </c:pt>
                <c:pt idx="32002">
                  <c:v>181</c:v>
                </c:pt>
                <c:pt idx="32003">
                  <c:v>250</c:v>
                </c:pt>
                <c:pt idx="32004">
                  <c:v>400</c:v>
                </c:pt>
                <c:pt idx="32005">
                  <c:v>400</c:v>
                </c:pt>
                <c:pt idx="32006">
                  <c:v>316</c:v>
                </c:pt>
                <c:pt idx="32007">
                  <c:v>316</c:v>
                </c:pt>
                <c:pt idx="32008">
                  <c:v>316</c:v>
                </c:pt>
                <c:pt idx="32009">
                  <c:v>250</c:v>
                </c:pt>
                <c:pt idx="32010">
                  <c:v>250</c:v>
                </c:pt>
                <c:pt idx="32011">
                  <c:v>362</c:v>
                </c:pt>
                <c:pt idx="32012">
                  <c:v>302</c:v>
                </c:pt>
                <c:pt idx="32013">
                  <c:v>240</c:v>
                </c:pt>
                <c:pt idx="32014">
                  <c:v>240</c:v>
                </c:pt>
                <c:pt idx="32015">
                  <c:v>240</c:v>
                </c:pt>
                <c:pt idx="32016">
                  <c:v>240</c:v>
                </c:pt>
                <c:pt idx="32017">
                  <c:v>240</c:v>
                </c:pt>
                <c:pt idx="32018">
                  <c:v>240</c:v>
                </c:pt>
                <c:pt idx="32019">
                  <c:v>240</c:v>
                </c:pt>
                <c:pt idx="32020">
                  <c:v>250</c:v>
                </c:pt>
                <c:pt idx="32021">
                  <c:v>250</c:v>
                </c:pt>
                <c:pt idx="32022">
                  <c:v>302</c:v>
                </c:pt>
                <c:pt idx="32023">
                  <c:v>302</c:v>
                </c:pt>
                <c:pt idx="32024">
                  <c:v>240</c:v>
                </c:pt>
                <c:pt idx="32025">
                  <c:v>240</c:v>
                </c:pt>
                <c:pt idx="32026">
                  <c:v>240</c:v>
                </c:pt>
                <c:pt idx="32027">
                  <c:v>325</c:v>
                </c:pt>
                <c:pt idx="32028">
                  <c:v>325</c:v>
                </c:pt>
                <c:pt idx="32029">
                  <c:v>345</c:v>
                </c:pt>
                <c:pt idx="32030">
                  <c:v>302</c:v>
                </c:pt>
                <c:pt idx="32031">
                  <c:v>302</c:v>
                </c:pt>
                <c:pt idx="32032">
                  <c:v>250</c:v>
                </c:pt>
                <c:pt idx="32033">
                  <c:v>250</c:v>
                </c:pt>
                <c:pt idx="32034">
                  <c:v>302</c:v>
                </c:pt>
                <c:pt idx="32035">
                  <c:v>302</c:v>
                </c:pt>
                <c:pt idx="32036">
                  <c:v>302</c:v>
                </c:pt>
                <c:pt idx="32037">
                  <c:v>240</c:v>
                </c:pt>
                <c:pt idx="32038">
                  <c:v>240</c:v>
                </c:pt>
                <c:pt idx="32039">
                  <c:v>240</c:v>
                </c:pt>
                <c:pt idx="32040">
                  <c:v>240</c:v>
                </c:pt>
                <c:pt idx="32041">
                  <c:v>325</c:v>
                </c:pt>
                <c:pt idx="32042">
                  <c:v>325</c:v>
                </c:pt>
                <c:pt idx="32043">
                  <c:v>250</c:v>
                </c:pt>
                <c:pt idx="32044">
                  <c:v>250</c:v>
                </c:pt>
                <c:pt idx="32045">
                  <c:v>250</c:v>
                </c:pt>
                <c:pt idx="32046">
                  <c:v>250</c:v>
                </c:pt>
                <c:pt idx="32047">
                  <c:v>302</c:v>
                </c:pt>
                <c:pt idx="32048">
                  <c:v>302</c:v>
                </c:pt>
                <c:pt idx="32049">
                  <c:v>240</c:v>
                </c:pt>
                <c:pt idx="32050">
                  <c:v>240</c:v>
                </c:pt>
                <c:pt idx="32051">
                  <c:v>240</c:v>
                </c:pt>
                <c:pt idx="32052">
                  <c:v>325</c:v>
                </c:pt>
                <c:pt idx="32053">
                  <c:v>325</c:v>
                </c:pt>
                <c:pt idx="32054">
                  <c:v>250</c:v>
                </c:pt>
                <c:pt idx="32055">
                  <c:v>250</c:v>
                </c:pt>
                <c:pt idx="32056">
                  <c:v>250</c:v>
                </c:pt>
                <c:pt idx="32057">
                  <c:v>250</c:v>
                </c:pt>
                <c:pt idx="32058">
                  <c:v>250</c:v>
                </c:pt>
                <c:pt idx="32059">
                  <c:v>250</c:v>
                </c:pt>
                <c:pt idx="32060">
                  <c:v>250</c:v>
                </c:pt>
                <c:pt idx="32061">
                  <c:v>325</c:v>
                </c:pt>
                <c:pt idx="32062">
                  <c:v>325</c:v>
                </c:pt>
                <c:pt idx="32063">
                  <c:v>300</c:v>
                </c:pt>
                <c:pt idx="32064">
                  <c:v>300</c:v>
                </c:pt>
                <c:pt idx="32065">
                  <c:v>300</c:v>
                </c:pt>
                <c:pt idx="32066">
                  <c:v>250</c:v>
                </c:pt>
                <c:pt idx="32067">
                  <c:v>250</c:v>
                </c:pt>
                <c:pt idx="32068">
                  <c:v>250</c:v>
                </c:pt>
                <c:pt idx="32069">
                  <c:v>250</c:v>
                </c:pt>
                <c:pt idx="32070">
                  <c:v>250</c:v>
                </c:pt>
                <c:pt idx="32071">
                  <c:v>250</c:v>
                </c:pt>
                <c:pt idx="32072">
                  <c:v>250</c:v>
                </c:pt>
                <c:pt idx="32073">
                  <c:v>250</c:v>
                </c:pt>
                <c:pt idx="32074">
                  <c:v>300</c:v>
                </c:pt>
                <c:pt idx="32075">
                  <c:v>300</c:v>
                </c:pt>
                <c:pt idx="32076">
                  <c:v>300</c:v>
                </c:pt>
                <c:pt idx="32077">
                  <c:v>300</c:v>
                </c:pt>
                <c:pt idx="32078">
                  <c:v>300</c:v>
                </c:pt>
                <c:pt idx="32079">
                  <c:v>250</c:v>
                </c:pt>
                <c:pt idx="32080">
                  <c:v>250</c:v>
                </c:pt>
                <c:pt idx="32081">
                  <c:v>250</c:v>
                </c:pt>
                <c:pt idx="32082">
                  <c:v>300</c:v>
                </c:pt>
                <c:pt idx="32083">
                  <c:v>250</c:v>
                </c:pt>
                <c:pt idx="32084">
                  <c:v>250</c:v>
                </c:pt>
                <c:pt idx="32085">
                  <c:v>300</c:v>
                </c:pt>
                <c:pt idx="32086">
                  <c:v>300</c:v>
                </c:pt>
                <c:pt idx="32087">
                  <c:v>300</c:v>
                </c:pt>
                <c:pt idx="32088">
                  <c:v>300</c:v>
                </c:pt>
                <c:pt idx="32089">
                  <c:v>208</c:v>
                </c:pt>
                <c:pt idx="32090">
                  <c:v>208</c:v>
                </c:pt>
                <c:pt idx="32091">
                  <c:v>208</c:v>
                </c:pt>
                <c:pt idx="32092">
                  <c:v>257</c:v>
                </c:pt>
                <c:pt idx="32093">
                  <c:v>208</c:v>
                </c:pt>
                <c:pt idx="32094">
                  <c:v>208</c:v>
                </c:pt>
                <c:pt idx="32095">
                  <c:v>208</c:v>
                </c:pt>
                <c:pt idx="32096">
                  <c:v>208</c:v>
                </c:pt>
                <c:pt idx="32097">
                  <c:v>257</c:v>
                </c:pt>
                <c:pt idx="32098">
                  <c:v>208</c:v>
                </c:pt>
                <c:pt idx="32099">
                  <c:v>208</c:v>
                </c:pt>
                <c:pt idx="32100">
                  <c:v>257</c:v>
                </c:pt>
                <c:pt idx="32101">
                  <c:v>257</c:v>
                </c:pt>
                <c:pt idx="32102">
                  <c:v>300</c:v>
                </c:pt>
                <c:pt idx="32103">
                  <c:v>300</c:v>
                </c:pt>
                <c:pt idx="32104">
                  <c:v>208</c:v>
                </c:pt>
                <c:pt idx="32105">
                  <c:v>257</c:v>
                </c:pt>
                <c:pt idx="32106">
                  <c:v>208</c:v>
                </c:pt>
                <c:pt idx="32107">
                  <c:v>257</c:v>
                </c:pt>
                <c:pt idx="32108">
                  <c:v>300</c:v>
                </c:pt>
                <c:pt idx="32109">
                  <c:v>208</c:v>
                </c:pt>
                <c:pt idx="32110">
                  <c:v>300</c:v>
                </c:pt>
                <c:pt idx="32111">
                  <c:v>257</c:v>
                </c:pt>
                <c:pt idx="32112">
                  <c:v>257</c:v>
                </c:pt>
                <c:pt idx="32113">
                  <c:v>257</c:v>
                </c:pt>
                <c:pt idx="32114">
                  <c:v>300</c:v>
                </c:pt>
                <c:pt idx="32115">
                  <c:v>300</c:v>
                </c:pt>
                <c:pt idx="32116">
                  <c:v>300</c:v>
                </c:pt>
                <c:pt idx="32117">
                  <c:v>208</c:v>
                </c:pt>
                <c:pt idx="32118">
                  <c:v>300</c:v>
                </c:pt>
                <c:pt idx="32119">
                  <c:v>208</c:v>
                </c:pt>
                <c:pt idx="32120">
                  <c:v>208</c:v>
                </c:pt>
                <c:pt idx="32121">
                  <c:v>257</c:v>
                </c:pt>
                <c:pt idx="32122">
                  <c:v>208</c:v>
                </c:pt>
                <c:pt idx="32123">
                  <c:v>168</c:v>
                </c:pt>
                <c:pt idx="32124">
                  <c:v>208</c:v>
                </c:pt>
                <c:pt idx="32125">
                  <c:v>208</c:v>
                </c:pt>
                <c:pt idx="32126">
                  <c:v>300</c:v>
                </c:pt>
                <c:pt idx="32127">
                  <c:v>300</c:v>
                </c:pt>
                <c:pt idx="32128">
                  <c:v>300</c:v>
                </c:pt>
                <c:pt idx="32129">
                  <c:v>300</c:v>
                </c:pt>
                <c:pt idx="32130">
                  <c:v>208</c:v>
                </c:pt>
                <c:pt idx="32131">
                  <c:v>208</c:v>
                </c:pt>
                <c:pt idx="32132">
                  <c:v>257</c:v>
                </c:pt>
                <c:pt idx="32133">
                  <c:v>257</c:v>
                </c:pt>
                <c:pt idx="32134">
                  <c:v>257</c:v>
                </c:pt>
                <c:pt idx="32135">
                  <c:v>257</c:v>
                </c:pt>
                <c:pt idx="32136">
                  <c:v>168</c:v>
                </c:pt>
                <c:pt idx="32137">
                  <c:v>168</c:v>
                </c:pt>
                <c:pt idx="32138">
                  <c:v>168</c:v>
                </c:pt>
                <c:pt idx="32139">
                  <c:v>247</c:v>
                </c:pt>
                <c:pt idx="32140">
                  <c:v>208</c:v>
                </c:pt>
                <c:pt idx="32141">
                  <c:v>208</c:v>
                </c:pt>
                <c:pt idx="32142">
                  <c:v>300</c:v>
                </c:pt>
                <c:pt idx="32143">
                  <c:v>300</c:v>
                </c:pt>
                <c:pt idx="32144">
                  <c:v>300</c:v>
                </c:pt>
                <c:pt idx="32145">
                  <c:v>300</c:v>
                </c:pt>
                <c:pt idx="32146">
                  <c:v>208</c:v>
                </c:pt>
                <c:pt idx="32147">
                  <c:v>208</c:v>
                </c:pt>
                <c:pt idx="32148">
                  <c:v>168</c:v>
                </c:pt>
                <c:pt idx="32149">
                  <c:v>168</c:v>
                </c:pt>
                <c:pt idx="32150">
                  <c:v>168</c:v>
                </c:pt>
                <c:pt idx="32151">
                  <c:v>168</c:v>
                </c:pt>
                <c:pt idx="32152">
                  <c:v>247</c:v>
                </c:pt>
                <c:pt idx="32153">
                  <c:v>247</c:v>
                </c:pt>
                <c:pt idx="32154">
                  <c:v>247</c:v>
                </c:pt>
                <c:pt idx="32155">
                  <c:v>247</c:v>
                </c:pt>
                <c:pt idx="32156">
                  <c:v>208</c:v>
                </c:pt>
                <c:pt idx="32157">
                  <c:v>197</c:v>
                </c:pt>
                <c:pt idx="32158">
                  <c:v>168</c:v>
                </c:pt>
                <c:pt idx="32159">
                  <c:v>168</c:v>
                </c:pt>
                <c:pt idx="32160">
                  <c:v>247</c:v>
                </c:pt>
                <c:pt idx="32161">
                  <c:v>247</c:v>
                </c:pt>
                <c:pt idx="32162">
                  <c:v>197</c:v>
                </c:pt>
                <c:pt idx="32163">
                  <c:v>197</c:v>
                </c:pt>
                <c:pt idx="32164">
                  <c:v>168</c:v>
                </c:pt>
                <c:pt idx="32165">
                  <c:v>168</c:v>
                </c:pt>
                <c:pt idx="32166">
                  <c:v>168</c:v>
                </c:pt>
                <c:pt idx="32167">
                  <c:v>247</c:v>
                </c:pt>
                <c:pt idx="32168">
                  <c:v>247</c:v>
                </c:pt>
                <c:pt idx="32169">
                  <c:v>197</c:v>
                </c:pt>
                <c:pt idx="32170">
                  <c:v>168</c:v>
                </c:pt>
                <c:pt idx="32171">
                  <c:v>168</c:v>
                </c:pt>
                <c:pt idx="32172">
                  <c:v>250</c:v>
                </c:pt>
                <c:pt idx="32173">
                  <c:v>400</c:v>
                </c:pt>
                <c:pt idx="32174">
                  <c:v>400</c:v>
                </c:pt>
                <c:pt idx="32175">
                  <c:v>400</c:v>
                </c:pt>
                <c:pt idx="32176">
                  <c:v>400</c:v>
                </c:pt>
                <c:pt idx="32177">
                  <c:v>316</c:v>
                </c:pt>
                <c:pt idx="32178">
                  <c:v>316</c:v>
                </c:pt>
                <c:pt idx="32179">
                  <c:v>316</c:v>
                </c:pt>
                <c:pt idx="32180">
                  <c:v>250</c:v>
                </c:pt>
                <c:pt idx="32181">
                  <c:v>250</c:v>
                </c:pt>
                <c:pt idx="32182">
                  <c:v>250</c:v>
                </c:pt>
                <c:pt idx="32183">
                  <c:v>250</c:v>
                </c:pt>
                <c:pt idx="32184">
                  <c:v>250</c:v>
                </c:pt>
                <c:pt idx="32185">
                  <c:v>250</c:v>
                </c:pt>
                <c:pt idx="32186">
                  <c:v>250</c:v>
                </c:pt>
                <c:pt idx="32187">
                  <c:v>250</c:v>
                </c:pt>
                <c:pt idx="32188">
                  <c:v>250</c:v>
                </c:pt>
                <c:pt idx="32189">
                  <c:v>250</c:v>
                </c:pt>
                <c:pt idx="32190">
                  <c:v>250</c:v>
                </c:pt>
                <c:pt idx="32191">
                  <c:v>400</c:v>
                </c:pt>
                <c:pt idx="32192">
                  <c:v>400</c:v>
                </c:pt>
                <c:pt idx="32193">
                  <c:v>400</c:v>
                </c:pt>
                <c:pt idx="32194">
                  <c:v>316</c:v>
                </c:pt>
                <c:pt idx="32195">
                  <c:v>316</c:v>
                </c:pt>
                <c:pt idx="32196">
                  <c:v>316</c:v>
                </c:pt>
                <c:pt idx="32197">
                  <c:v>250</c:v>
                </c:pt>
                <c:pt idx="32198">
                  <c:v>250</c:v>
                </c:pt>
                <c:pt idx="32199">
                  <c:v>240</c:v>
                </c:pt>
                <c:pt idx="32200">
                  <c:v>240</c:v>
                </c:pt>
                <c:pt idx="32201">
                  <c:v>240</c:v>
                </c:pt>
                <c:pt idx="32202">
                  <c:v>240</c:v>
                </c:pt>
                <c:pt idx="32203">
                  <c:v>240</c:v>
                </c:pt>
                <c:pt idx="32204">
                  <c:v>240</c:v>
                </c:pt>
                <c:pt idx="32205">
                  <c:v>240</c:v>
                </c:pt>
                <c:pt idx="32206">
                  <c:v>240</c:v>
                </c:pt>
                <c:pt idx="32207">
                  <c:v>240</c:v>
                </c:pt>
                <c:pt idx="32208">
                  <c:v>240</c:v>
                </c:pt>
                <c:pt idx="32209">
                  <c:v>240</c:v>
                </c:pt>
                <c:pt idx="32210">
                  <c:v>240</c:v>
                </c:pt>
                <c:pt idx="32211">
                  <c:v>240</c:v>
                </c:pt>
                <c:pt idx="32212">
                  <c:v>240</c:v>
                </c:pt>
                <c:pt idx="32213">
                  <c:v>240</c:v>
                </c:pt>
                <c:pt idx="32214">
                  <c:v>240</c:v>
                </c:pt>
                <c:pt idx="32215">
                  <c:v>240</c:v>
                </c:pt>
                <c:pt idx="32216">
                  <c:v>240</c:v>
                </c:pt>
                <c:pt idx="32217">
                  <c:v>240</c:v>
                </c:pt>
                <c:pt idx="32218">
                  <c:v>240</c:v>
                </c:pt>
                <c:pt idx="32219">
                  <c:v>240</c:v>
                </c:pt>
                <c:pt idx="32220">
                  <c:v>240</c:v>
                </c:pt>
                <c:pt idx="32221">
                  <c:v>240</c:v>
                </c:pt>
                <c:pt idx="32222">
                  <c:v>240</c:v>
                </c:pt>
                <c:pt idx="32223">
                  <c:v>240</c:v>
                </c:pt>
                <c:pt idx="32224">
                  <c:v>240</c:v>
                </c:pt>
                <c:pt idx="32225">
                  <c:v>240</c:v>
                </c:pt>
                <c:pt idx="32226">
                  <c:v>240</c:v>
                </c:pt>
                <c:pt idx="32227">
                  <c:v>240</c:v>
                </c:pt>
                <c:pt idx="32228">
                  <c:v>240</c:v>
                </c:pt>
                <c:pt idx="32229">
                  <c:v>240</c:v>
                </c:pt>
                <c:pt idx="32230">
                  <c:v>240</c:v>
                </c:pt>
                <c:pt idx="32231">
                  <c:v>240</c:v>
                </c:pt>
                <c:pt idx="32232">
                  <c:v>240</c:v>
                </c:pt>
                <c:pt idx="32233">
                  <c:v>235</c:v>
                </c:pt>
                <c:pt idx="32234">
                  <c:v>235</c:v>
                </c:pt>
                <c:pt idx="32235">
                  <c:v>235</c:v>
                </c:pt>
                <c:pt idx="32236">
                  <c:v>311</c:v>
                </c:pt>
                <c:pt idx="32237">
                  <c:v>235</c:v>
                </c:pt>
                <c:pt idx="32238">
                  <c:v>235</c:v>
                </c:pt>
                <c:pt idx="32239">
                  <c:v>235</c:v>
                </c:pt>
                <c:pt idx="32240">
                  <c:v>235</c:v>
                </c:pt>
                <c:pt idx="32241">
                  <c:v>311</c:v>
                </c:pt>
                <c:pt idx="32242">
                  <c:v>235</c:v>
                </c:pt>
                <c:pt idx="32243">
                  <c:v>235</c:v>
                </c:pt>
                <c:pt idx="32244">
                  <c:v>235</c:v>
                </c:pt>
                <c:pt idx="32245">
                  <c:v>235</c:v>
                </c:pt>
                <c:pt idx="32246">
                  <c:v>235</c:v>
                </c:pt>
                <c:pt idx="32247">
                  <c:v>235</c:v>
                </c:pt>
                <c:pt idx="32248">
                  <c:v>235</c:v>
                </c:pt>
                <c:pt idx="32249">
                  <c:v>235</c:v>
                </c:pt>
                <c:pt idx="32250">
                  <c:v>311</c:v>
                </c:pt>
                <c:pt idx="32251">
                  <c:v>311</c:v>
                </c:pt>
                <c:pt idx="32252">
                  <c:v>235</c:v>
                </c:pt>
                <c:pt idx="32253">
                  <c:v>235</c:v>
                </c:pt>
                <c:pt idx="32254">
                  <c:v>235</c:v>
                </c:pt>
                <c:pt idx="32255">
                  <c:v>235</c:v>
                </c:pt>
                <c:pt idx="32256">
                  <c:v>235</c:v>
                </c:pt>
                <c:pt idx="32257">
                  <c:v>235</c:v>
                </c:pt>
                <c:pt idx="32258">
                  <c:v>235</c:v>
                </c:pt>
                <c:pt idx="32259">
                  <c:v>311</c:v>
                </c:pt>
                <c:pt idx="32260">
                  <c:v>311</c:v>
                </c:pt>
                <c:pt idx="32261">
                  <c:v>235</c:v>
                </c:pt>
                <c:pt idx="32262">
                  <c:v>235</c:v>
                </c:pt>
                <c:pt idx="32263">
                  <c:v>235</c:v>
                </c:pt>
                <c:pt idx="32264">
                  <c:v>235</c:v>
                </c:pt>
                <c:pt idx="32265">
                  <c:v>235</c:v>
                </c:pt>
                <c:pt idx="32266">
                  <c:v>235</c:v>
                </c:pt>
                <c:pt idx="32267">
                  <c:v>311</c:v>
                </c:pt>
                <c:pt idx="32268">
                  <c:v>311</c:v>
                </c:pt>
                <c:pt idx="32269">
                  <c:v>208</c:v>
                </c:pt>
                <c:pt idx="32270">
                  <c:v>208</c:v>
                </c:pt>
                <c:pt idx="32271">
                  <c:v>208</c:v>
                </c:pt>
                <c:pt idx="32272">
                  <c:v>311</c:v>
                </c:pt>
                <c:pt idx="32273">
                  <c:v>311</c:v>
                </c:pt>
                <c:pt idx="32274">
                  <c:v>208</c:v>
                </c:pt>
                <c:pt idx="32275">
                  <c:v>208</c:v>
                </c:pt>
                <c:pt idx="32276">
                  <c:v>208</c:v>
                </c:pt>
                <c:pt idx="32277">
                  <c:v>208</c:v>
                </c:pt>
                <c:pt idx="32278">
                  <c:v>311</c:v>
                </c:pt>
                <c:pt idx="32279">
                  <c:v>268</c:v>
                </c:pt>
                <c:pt idx="32280">
                  <c:v>268</c:v>
                </c:pt>
                <c:pt idx="32281">
                  <c:v>208</c:v>
                </c:pt>
                <c:pt idx="32282">
                  <c:v>208</c:v>
                </c:pt>
                <c:pt idx="32283">
                  <c:v>208</c:v>
                </c:pt>
                <c:pt idx="32284">
                  <c:v>208</c:v>
                </c:pt>
                <c:pt idx="32285">
                  <c:v>208</c:v>
                </c:pt>
                <c:pt idx="32286">
                  <c:v>208</c:v>
                </c:pt>
                <c:pt idx="32287">
                  <c:v>268</c:v>
                </c:pt>
                <c:pt idx="32288">
                  <c:v>268</c:v>
                </c:pt>
                <c:pt idx="32289">
                  <c:v>208</c:v>
                </c:pt>
                <c:pt idx="32290">
                  <c:v>208</c:v>
                </c:pt>
                <c:pt idx="32291">
                  <c:v>208</c:v>
                </c:pt>
                <c:pt idx="32292">
                  <c:v>208</c:v>
                </c:pt>
                <c:pt idx="32293">
                  <c:v>208</c:v>
                </c:pt>
                <c:pt idx="32294">
                  <c:v>208</c:v>
                </c:pt>
                <c:pt idx="32295">
                  <c:v>268</c:v>
                </c:pt>
                <c:pt idx="32296">
                  <c:v>208</c:v>
                </c:pt>
                <c:pt idx="32297">
                  <c:v>250</c:v>
                </c:pt>
                <c:pt idx="32298">
                  <c:v>400</c:v>
                </c:pt>
                <c:pt idx="32299">
                  <c:v>400</c:v>
                </c:pt>
                <c:pt idx="32300">
                  <c:v>316</c:v>
                </c:pt>
                <c:pt idx="32301">
                  <c:v>316</c:v>
                </c:pt>
                <c:pt idx="32302">
                  <c:v>250</c:v>
                </c:pt>
                <c:pt idx="32303">
                  <c:v>250</c:v>
                </c:pt>
                <c:pt idx="32304">
                  <c:v>402</c:v>
                </c:pt>
                <c:pt idx="32305">
                  <c:v>402</c:v>
                </c:pt>
                <c:pt idx="32306">
                  <c:v>316</c:v>
                </c:pt>
                <c:pt idx="32307">
                  <c:v>316</c:v>
                </c:pt>
                <c:pt idx="32308">
                  <c:v>250</c:v>
                </c:pt>
                <c:pt idx="32309">
                  <c:v>181</c:v>
                </c:pt>
                <c:pt idx="32310">
                  <c:v>240</c:v>
                </c:pt>
                <c:pt idx="32311">
                  <c:v>240</c:v>
                </c:pt>
                <c:pt idx="32312">
                  <c:v>250</c:v>
                </c:pt>
                <c:pt idx="32313">
                  <c:v>250</c:v>
                </c:pt>
                <c:pt idx="32314">
                  <c:v>250</c:v>
                </c:pt>
                <c:pt idx="32315">
                  <c:v>250</c:v>
                </c:pt>
              </c:numCache>
            </c:numRef>
          </c:yVal>
          <c:smooth val="0"/>
          <c:extLst>
            <c:ext xmlns:c16="http://schemas.microsoft.com/office/drawing/2014/chart" uri="{C3380CC4-5D6E-409C-BE32-E72D297353CC}">
              <c16:uniqueId val="{00000001-D026-4E40-8CD3-E172031398E5}"/>
            </c:ext>
          </c:extLst>
        </c:ser>
        <c:dLbls>
          <c:showLegendKey val="0"/>
          <c:showVal val="0"/>
          <c:showCatName val="0"/>
          <c:showSerName val="0"/>
          <c:showPercent val="0"/>
          <c:showBubbleSize val="0"/>
        </c:dLbls>
        <c:axId val="529374480"/>
        <c:axId val="893340864"/>
      </c:scatterChart>
      <c:valAx>
        <c:axId val="529374480"/>
        <c:scaling>
          <c:orientation val="minMax"/>
        </c:scaling>
        <c:delete val="0"/>
        <c:axPos val="b"/>
        <c:majorGridlines>
          <c:spPr>
            <a:ln w="9525" cap="flat" cmpd="sng" algn="ctr">
              <a:solidFill>
                <a:schemeClr val="dk1">
                  <a:lumMod val="15000"/>
                  <a:lumOff val="85000"/>
                </a:schemeClr>
              </a:solidFill>
              <a:round/>
            </a:ln>
            <a:effectLst/>
          </c:spPr>
        </c:majorGridlines>
        <c:numFmt formatCode="_-[$$-409]* #\ ##0.00_ ;_-[$$-409]* \-#\ ##0.00\ ;_-[$$-409]* &quot;-&quot;??_ ;_-@_ "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cs-CZ"/>
          </a:p>
        </c:txPr>
        <c:crossAx val="893340864"/>
        <c:crosses val="autoZero"/>
        <c:crossBetween val="midCat"/>
      </c:valAx>
      <c:valAx>
        <c:axId val="8933408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cs-CZ"/>
          </a:p>
        </c:txPr>
        <c:crossAx val="529374480"/>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cs-CZ"/>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cs-CZ"/>
              <a:t>Correlation Range</a:t>
            </a:r>
            <a:r>
              <a:rPr lang="cs-CZ" baseline="0"/>
              <a:t> of the car vz. total weight</a:t>
            </a:r>
            <a:endParaRPr lang="cs-CZ"/>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cs-CZ"/>
        </a:p>
      </c:txPr>
    </c:title>
    <c:autoTitleDeleted val="0"/>
    <c:plotArea>
      <c:layout/>
      <c:scatterChart>
        <c:scatterStyle val="lineMarker"/>
        <c:varyColors val="0"/>
        <c:ser>
          <c:idx val="0"/>
          <c:order val="0"/>
          <c:spPr>
            <a:ln w="25400" cap="flat" cmpd="sng" algn="ctr">
              <a:noFill/>
              <a:prstDash val="sysDot"/>
              <a:round/>
            </a:ln>
            <a:effectLst>
              <a:outerShdw blurRad="40000" dist="20000" dir="5400000" rotWithShape="0">
                <a:srgbClr val="000000">
                  <a:alpha val="38000"/>
                </a:srgbClr>
              </a:outerShdw>
            </a:effectLst>
          </c:spPr>
          <c:marker>
            <c:symbol val="circle"/>
            <c:size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marker>
          <c:trendline>
            <c:spPr>
              <a:ln w="25400" cap="flat" cmpd="sng" algn="ctr">
                <a:solidFill>
                  <a:schemeClr val="accent2"/>
                </a:solidFill>
                <a:prstDash val="solid"/>
              </a:ln>
              <a:effectLst>
                <a:outerShdw blurRad="40000" dist="20000" dir="5400000" rotWithShape="0">
                  <a:srgbClr val="000000">
                    <a:alpha val="38000"/>
                  </a:srgbClr>
                </a:outerShdw>
              </a:effectLst>
            </c:spPr>
            <c:trendlineType val="linear"/>
            <c:dispRSqr val="1"/>
            <c:dispEq val="1"/>
            <c:trendlineLbl>
              <c:layout>
                <c:manualLayout>
                  <c:x val="-1.1264817859306048E-2"/>
                  <c:y val="9.678137281140393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cs-CZ"/>
                </a:p>
              </c:txPr>
            </c:trendlineLbl>
          </c:trendline>
          <c:xVal>
            <c:numRef>
              <c:f>'cars_data'!$K$2:$K$32317</c:f>
              <c:numCache>
                <c:formatCode>General</c:formatCode>
                <c:ptCount val="32316"/>
                <c:pt idx="0">
                  <c:v>3790</c:v>
                </c:pt>
                <c:pt idx="1">
                  <c:v>3829</c:v>
                </c:pt>
                <c:pt idx="2">
                  <c:v>3821</c:v>
                </c:pt>
                <c:pt idx="3">
                  <c:v>3783</c:v>
                </c:pt>
                <c:pt idx="4">
                  <c:v>4026</c:v>
                </c:pt>
                <c:pt idx="5">
                  <c:v>4068</c:v>
                </c:pt>
                <c:pt idx="6">
                  <c:v>4015</c:v>
                </c:pt>
                <c:pt idx="7">
                  <c:v>3902</c:v>
                </c:pt>
                <c:pt idx="8">
                  <c:v>3772</c:v>
                </c:pt>
                <c:pt idx="9">
                  <c:v>3768</c:v>
                </c:pt>
                <c:pt idx="10">
                  <c:v>3781</c:v>
                </c:pt>
                <c:pt idx="11">
                  <c:v>3743</c:v>
                </c:pt>
                <c:pt idx="12">
                  <c:v>3737</c:v>
                </c:pt>
                <c:pt idx="13">
                  <c:v>3935</c:v>
                </c:pt>
                <c:pt idx="14">
                  <c:v>3931</c:v>
                </c:pt>
                <c:pt idx="15">
                  <c:v>3946</c:v>
                </c:pt>
                <c:pt idx="16">
                  <c:v>3907</c:v>
                </c:pt>
                <c:pt idx="17">
                  <c:v>3902</c:v>
                </c:pt>
                <c:pt idx="18">
                  <c:v>3774</c:v>
                </c:pt>
                <c:pt idx="19">
                  <c:v>3768</c:v>
                </c:pt>
                <c:pt idx="20">
                  <c:v>3781</c:v>
                </c:pt>
                <c:pt idx="21">
                  <c:v>3743</c:v>
                </c:pt>
                <c:pt idx="22">
                  <c:v>3737</c:v>
                </c:pt>
                <c:pt idx="23">
                  <c:v>3936</c:v>
                </c:pt>
                <c:pt idx="24">
                  <c:v>3931</c:v>
                </c:pt>
                <c:pt idx="25">
                  <c:v>3946</c:v>
                </c:pt>
                <c:pt idx="26">
                  <c:v>3907</c:v>
                </c:pt>
                <c:pt idx="27">
                  <c:v>3838</c:v>
                </c:pt>
                <c:pt idx="28">
                  <c:v>3732</c:v>
                </c:pt>
                <c:pt idx="29">
                  <c:v>3717</c:v>
                </c:pt>
                <c:pt idx="30">
                  <c:v>3852</c:v>
                </c:pt>
                <c:pt idx="31">
                  <c:v>3838</c:v>
                </c:pt>
                <c:pt idx="32">
                  <c:v>3732</c:v>
                </c:pt>
                <c:pt idx="33">
                  <c:v>3717</c:v>
                </c:pt>
                <c:pt idx="34">
                  <c:v>3852</c:v>
                </c:pt>
                <c:pt idx="35">
                  <c:v>3838</c:v>
                </c:pt>
                <c:pt idx="36">
                  <c:v>3732</c:v>
                </c:pt>
                <c:pt idx="37">
                  <c:v>3717</c:v>
                </c:pt>
                <c:pt idx="38">
                  <c:v>3852</c:v>
                </c:pt>
                <c:pt idx="39">
                  <c:v>3931</c:v>
                </c:pt>
                <c:pt idx="40">
                  <c:v>3752</c:v>
                </c:pt>
                <c:pt idx="41">
                  <c:v>3743</c:v>
                </c:pt>
                <c:pt idx="42">
                  <c:v>3942</c:v>
                </c:pt>
                <c:pt idx="43">
                  <c:v>3931</c:v>
                </c:pt>
                <c:pt idx="44">
                  <c:v>3752</c:v>
                </c:pt>
                <c:pt idx="45">
                  <c:v>3743</c:v>
                </c:pt>
                <c:pt idx="46">
                  <c:v>3942</c:v>
                </c:pt>
                <c:pt idx="47">
                  <c:v>3931</c:v>
                </c:pt>
                <c:pt idx="48">
                  <c:v>3752</c:v>
                </c:pt>
                <c:pt idx="49">
                  <c:v>3743</c:v>
                </c:pt>
                <c:pt idx="50">
                  <c:v>3942</c:v>
                </c:pt>
                <c:pt idx="51">
                  <c:v>3924</c:v>
                </c:pt>
                <c:pt idx="52">
                  <c:v>3935</c:v>
                </c:pt>
                <c:pt idx="53">
                  <c:v>3924</c:v>
                </c:pt>
                <c:pt idx="54">
                  <c:v>3935</c:v>
                </c:pt>
                <c:pt idx="55">
                  <c:v>3968</c:v>
                </c:pt>
                <c:pt idx="56">
                  <c:v>3982</c:v>
                </c:pt>
                <c:pt idx="57">
                  <c:v>4032</c:v>
                </c:pt>
                <c:pt idx="58">
                  <c:v>4266</c:v>
                </c:pt>
                <c:pt idx="59">
                  <c:v>4275</c:v>
                </c:pt>
                <c:pt idx="60">
                  <c:v>4264</c:v>
                </c:pt>
                <c:pt idx="61">
                  <c:v>4350</c:v>
                </c:pt>
                <c:pt idx="62">
                  <c:v>4303</c:v>
                </c:pt>
                <c:pt idx="63">
                  <c:v>4471</c:v>
                </c:pt>
                <c:pt idx="64">
                  <c:v>4486</c:v>
                </c:pt>
                <c:pt idx="65">
                  <c:v>4239</c:v>
                </c:pt>
                <c:pt idx="66">
                  <c:v>4057</c:v>
                </c:pt>
                <c:pt idx="67">
                  <c:v>4054</c:v>
                </c:pt>
                <c:pt idx="68">
                  <c:v>4136</c:v>
                </c:pt>
                <c:pt idx="69">
                  <c:v>4090</c:v>
                </c:pt>
                <c:pt idx="70">
                  <c:v>4001</c:v>
                </c:pt>
                <c:pt idx="71">
                  <c:v>4262</c:v>
                </c:pt>
                <c:pt idx="72">
                  <c:v>4244</c:v>
                </c:pt>
                <c:pt idx="73">
                  <c:v>4292</c:v>
                </c:pt>
                <c:pt idx="74">
                  <c:v>4257</c:v>
                </c:pt>
                <c:pt idx="75">
                  <c:v>4471</c:v>
                </c:pt>
                <c:pt idx="76">
                  <c:v>4484</c:v>
                </c:pt>
                <c:pt idx="77">
                  <c:v>4215</c:v>
                </c:pt>
                <c:pt idx="78">
                  <c:v>4061</c:v>
                </c:pt>
                <c:pt idx="79">
                  <c:v>4028</c:v>
                </c:pt>
                <c:pt idx="80">
                  <c:v>4087</c:v>
                </c:pt>
                <c:pt idx="81">
                  <c:v>4065</c:v>
                </c:pt>
                <c:pt idx="82">
                  <c:v>3960</c:v>
                </c:pt>
                <c:pt idx="83">
                  <c:v>4262</c:v>
                </c:pt>
                <c:pt idx="84">
                  <c:v>4260</c:v>
                </c:pt>
                <c:pt idx="85">
                  <c:v>4213</c:v>
                </c:pt>
                <c:pt idx="86">
                  <c:v>4211</c:v>
                </c:pt>
                <c:pt idx="87">
                  <c:v>4319</c:v>
                </c:pt>
                <c:pt idx="88">
                  <c:v>4246</c:v>
                </c:pt>
                <c:pt idx="89">
                  <c:v>4200</c:v>
                </c:pt>
                <c:pt idx="90">
                  <c:v>4195</c:v>
                </c:pt>
                <c:pt idx="91">
                  <c:v>4070</c:v>
                </c:pt>
                <c:pt idx="92">
                  <c:v>4067</c:v>
                </c:pt>
                <c:pt idx="93">
                  <c:v>4004</c:v>
                </c:pt>
                <c:pt idx="94">
                  <c:v>4001</c:v>
                </c:pt>
                <c:pt idx="95">
                  <c:v>4246</c:v>
                </c:pt>
                <c:pt idx="96">
                  <c:v>4037</c:v>
                </c:pt>
                <c:pt idx="97">
                  <c:v>3964</c:v>
                </c:pt>
                <c:pt idx="98">
                  <c:v>4025</c:v>
                </c:pt>
                <c:pt idx="99">
                  <c:v>4294</c:v>
                </c:pt>
                <c:pt idx="100">
                  <c:v>4270</c:v>
                </c:pt>
                <c:pt idx="101">
                  <c:v>4332</c:v>
                </c:pt>
                <c:pt idx="102">
                  <c:v>4255</c:v>
                </c:pt>
                <c:pt idx="103">
                  <c:v>4063</c:v>
                </c:pt>
                <c:pt idx="104">
                  <c:v>4041</c:v>
                </c:pt>
                <c:pt idx="105">
                  <c:v>4103</c:v>
                </c:pt>
                <c:pt idx="106">
                  <c:v>4025</c:v>
                </c:pt>
                <c:pt idx="107">
                  <c:v>4294</c:v>
                </c:pt>
                <c:pt idx="108">
                  <c:v>4270</c:v>
                </c:pt>
                <c:pt idx="109">
                  <c:v>4332</c:v>
                </c:pt>
                <c:pt idx="110">
                  <c:v>4255</c:v>
                </c:pt>
                <c:pt idx="111">
                  <c:v>4063</c:v>
                </c:pt>
                <c:pt idx="112">
                  <c:v>4041</c:v>
                </c:pt>
                <c:pt idx="113">
                  <c:v>4103</c:v>
                </c:pt>
                <c:pt idx="114">
                  <c:v>4594</c:v>
                </c:pt>
                <c:pt idx="115">
                  <c:v>4594</c:v>
                </c:pt>
                <c:pt idx="116">
                  <c:v>4594</c:v>
                </c:pt>
                <c:pt idx="117">
                  <c:v>4594</c:v>
                </c:pt>
                <c:pt idx="118">
                  <c:v>4594</c:v>
                </c:pt>
                <c:pt idx="119">
                  <c:v>4550</c:v>
                </c:pt>
                <c:pt idx="120">
                  <c:v>4568</c:v>
                </c:pt>
                <c:pt idx="121">
                  <c:v>4601</c:v>
                </c:pt>
                <c:pt idx="122">
                  <c:v>4628</c:v>
                </c:pt>
                <c:pt idx="123">
                  <c:v>4601</c:v>
                </c:pt>
                <c:pt idx="124">
                  <c:v>4550</c:v>
                </c:pt>
                <c:pt idx="125">
                  <c:v>4570</c:v>
                </c:pt>
                <c:pt idx="126">
                  <c:v>4550</c:v>
                </c:pt>
                <c:pt idx="127">
                  <c:v>4627</c:v>
                </c:pt>
                <c:pt idx="128">
                  <c:v>4603</c:v>
                </c:pt>
                <c:pt idx="129">
                  <c:v>4550</c:v>
                </c:pt>
                <c:pt idx="130">
                  <c:v>4570</c:v>
                </c:pt>
                <c:pt idx="131">
                  <c:v>4550</c:v>
                </c:pt>
                <c:pt idx="132">
                  <c:v>4627</c:v>
                </c:pt>
                <c:pt idx="133">
                  <c:v>4603</c:v>
                </c:pt>
                <c:pt idx="134">
                  <c:v>4548</c:v>
                </c:pt>
                <c:pt idx="135">
                  <c:v>4588</c:v>
                </c:pt>
                <c:pt idx="136">
                  <c:v>4559</c:v>
                </c:pt>
                <c:pt idx="137">
                  <c:v>4597</c:v>
                </c:pt>
                <c:pt idx="138">
                  <c:v>4564</c:v>
                </c:pt>
                <c:pt idx="139">
                  <c:v>4548</c:v>
                </c:pt>
                <c:pt idx="140">
                  <c:v>4559</c:v>
                </c:pt>
                <c:pt idx="141">
                  <c:v>4588</c:v>
                </c:pt>
                <c:pt idx="142">
                  <c:v>4559</c:v>
                </c:pt>
                <c:pt idx="143">
                  <c:v>4564</c:v>
                </c:pt>
                <c:pt idx="144">
                  <c:v>4597</c:v>
                </c:pt>
                <c:pt idx="145">
                  <c:v>4564</c:v>
                </c:pt>
                <c:pt idx="146">
                  <c:v>4539</c:v>
                </c:pt>
                <c:pt idx="147">
                  <c:v>4578</c:v>
                </c:pt>
                <c:pt idx="148">
                  <c:v>4550</c:v>
                </c:pt>
                <c:pt idx="149">
                  <c:v>4587</c:v>
                </c:pt>
                <c:pt idx="150">
                  <c:v>4554</c:v>
                </c:pt>
                <c:pt idx="151">
                  <c:v>4471</c:v>
                </c:pt>
                <c:pt idx="152">
                  <c:v>4504</c:v>
                </c:pt>
                <c:pt idx="153">
                  <c:v>4504</c:v>
                </c:pt>
                <c:pt idx="154">
                  <c:v>4504</c:v>
                </c:pt>
                <c:pt idx="155">
                  <c:v>4504</c:v>
                </c:pt>
                <c:pt idx="156">
                  <c:v>4451</c:v>
                </c:pt>
                <c:pt idx="157">
                  <c:v>4510</c:v>
                </c:pt>
                <c:pt idx="158">
                  <c:v>4510</c:v>
                </c:pt>
                <c:pt idx="159">
                  <c:v>4510</c:v>
                </c:pt>
                <c:pt idx="160">
                  <c:v>4510</c:v>
                </c:pt>
                <c:pt idx="161">
                  <c:v>4451</c:v>
                </c:pt>
                <c:pt idx="162">
                  <c:v>4510</c:v>
                </c:pt>
                <c:pt idx="163">
                  <c:v>4510</c:v>
                </c:pt>
                <c:pt idx="164">
                  <c:v>4510</c:v>
                </c:pt>
                <c:pt idx="165">
                  <c:v>4510</c:v>
                </c:pt>
                <c:pt idx="166">
                  <c:v>4420</c:v>
                </c:pt>
                <c:pt idx="167">
                  <c:v>4500</c:v>
                </c:pt>
                <c:pt idx="168">
                  <c:v>4504</c:v>
                </c:pt>
                <c:pt idx="169">
                  <c:v>4477</c:v>
                </c:pt>
                <c:pt idx="170">
                  <c:v>4473</c:v>
                </c:pt>
                <c:pt idx="171">
                  <c:v>4328</c:v>
                </c:pt>
                <c:pt idx="172">
                  <c:v>4387</c:v>
                </c:pt>
                <c:pt idx="173">
                  <c:v>4328</c:v>
                </c:pt>
                <c:pt idx="174">
                  <c:v>4387</c:v>
                </c:pt>
                <c:pt idx="175">
                  <c:v>4328</c:v>
                </c:pt>
                <c:pt idx="176">
                  <c:v>4387</c:v>
                </c:pt>
                <c:pt idx="177">
                  <c:v>4328</c:v>
                </c:pt>
                <c:pt idx="178">
                  <c:v>4387</c:v>
                </c:pt>
                <c:pt idx="179">
                  <c:v>3505</c:v>
                </c:pt>
                <c:pt idx="180">
                  <c:v>3765</c:v>
                </c:pt>
                <c:pt idx="181">
                  <c:v>3765</c:v>
                </c:pt>
                <c:pt idx="182">
                  <c:v>3765</c:v>
                </c:pt>
                <c:pt idx="183">
                  <c:v>3765</c:v>
                </c:pt>
                <c:pt idx="184">
                  <c:v>3765</c:v>
                </c:pt>
                <c:pt idx="185">
                  <c:v>3680</c:v>
                </c:pt>
                <c:pt idx="186">
                  <c:v>3680</c:v>
                </c:pt>
                <c:pt idx="187">
                  <c:v>3680</c:v>
                </c:pt>
                <c:pt idx="188">
                  <c:v>3680</c:v>
                </c:pt>
                <c:pt idx="189">
                  <c:v>3680</c:v>
                </c:pt>
                <c:pt idx="190">
                  <c:v>3508</c:v>
                </c:pt>
                <c:pt idx="191">
                  <c:v>3580</c:v>
                </c:pt>
                <c:pt idx="192">
                  <c:v>3580</c:v>
                </c:pt>
                <c:pt idx="193">
                  <c:v>3505</c:v>
                </c:pt>
                <c:pt idx="194">
                  <c:v>3765</c:v>
                </c:pt>
                <c:pt idx="195">
                  <c:v>3765</c:v>
                </c:pt>
                <c:pt idx="196">
                  <c:v>3765</c:v>
                </c:pt>
                <c:pt idx="197">
                  <c:v>3765</c:v>
                </c:pt>
                <c:pt idx="198">
                  <c:v>3765</c:v>
                </c:pt>
                <c:pt idx="199">
                  <c:v>3680</c:v>
                </c:pt>
                <c:pt idx="200">
                  <c:v>3680</c:v>
                </c:pt>
                <c:pt idx="201">
                  <c:v>3680</c:v>
                </c:pt>
                <c:pt idx="202">
                  <c:v>3680</c:v>
                </c:pt>
                <c:pt idx="203">
                  <c:v>3680</c:v>
                </c:pt>
                <c:pt idx="204">
                  <c:v>3505</c:v>
                </c:pt>
                <c:pt idx="205">
                  <c:v>3483</c:v>
                </c:pt>
                <c:pt idx="206">
                  <c:v>3748</c:v>
                </c:pt>
                <c:pt idx="207">
                  <c:v>3774</c:v>
                </c:pt>
                <c:pt idx="208">
                  <c:v>3596</c:v>
                </c:pt>
                <c:pt idx="209">
                  <c:v>3620</c:v>
                </c:pt>
                <c:pt idx="210">
                  <c:v>3585</c:v>
                </c:pt>
                <c:pt idx="211">
                  <c:v>3492</c:v>
                </c:pt>
                <c:pt idx="212">
                  <c:v>3483</c:v>
                </c:pt>
                <c:pt idx="213">
                  <c:v>3748</c:v>
                </c:pt>
                <c:pt idx="214">
                  <c:v>3774</c:v>
                </c:pt>
                <c:pt idx="215">
                  <c:v>3596</c:v>
                </c:pt>
                <c:pt idx="216">
                  <c:v>3620</c:v>
                </c:pt>
                <c:pt idx="217">
                  <c:v>3585</c:v>
                </c:pt>
                <c:pt idx="218">
                  <c:v>3492</c:v>
                </c:pt>
                <c:pt idx="219">
                  <c:v>3095</c:v>
                </c:pt>
                <c:pt idx="220">
                  <c:v>3148</c:v>
                </c:pt>
                <c:pt idx="221">
                  <c:v>3124</c:v>
                </c:pt>
                <c:pt idx="222">
                  <c:v>3144</c:v>
                </c:pt>
                <c:pt idx="223">
                  <c:v>3122</c:v>
                </c:pt>
                <c:pt idx="224">
                  <c:v>3093</c:v>
                </c:pt>
                <c:pt idx="225">
                  <c:v>3137</c:v>
                </c:pt>
                <c:pt idx="226">
                  <c:v>3115</c:v>
                </c:pt>
                <c:pt idx="227">
                  <c:v>3133</c:v>
                </c:pt>
                <c:pt idx="228">
                  <c:v>3113</c:v>
                </c:pt>
                <c:pt idx="229">
                  <c:v>3095</c:v>
                </c:pt>
                <c:pt idx="230">
                  <c:v>3104</c:v>
                </c:pt>
                <c:pt idx="231">
                  <c:v>3093</c:v>
                </c:pt>
                <c:pt idx="232">
                  <c:v>3137</c:v>
                </c:pt>
                <c:pt idx="233">
                  <c:v>3115</c:v>
                </c:pt>
                <c:pt idx="234">
                  <c:v>3133</c:v>
                </c:pt>
                <c:pt idx="235">
                  <c:v>3113</c:v>
                </c:pt>
                <c:pt idx="236">
                  <c:v>3095</c:v>
                </c:pt>
                <c:pt idx="237">
                  <c:v>2955</c:v>
                </c:pt>
                <c:pt idx="238">
                  <c:v>2978</c:v>
                </c:pt>
                <c:pt idx="239">
                  <c:v>2970</c:v>
                </c:pt>
                <c:pt idx="240">
                  <c:v>2959</c:v>
                </c:pt>
                <c:pt idx="241">
                  <c:v>2959</c:v>
                </c:pt>
                <c:pt idx="242">
                  <c:v>2978</c:v>
                </c:pt>
                <c:pt idx="243">
                  <c:v>2970</c:v>
                </c:pt>
                <c:pt idx="244">
                  <c:v>2959</c:v>
                </c:pt>
                <c:pt idx="245">
                  <c:v>2955</c:v>
                </c:pt>
                <c:pt idx="246">
                  <c:v>2987</c:v>
                </c:pt>
                <c:pt idx="247">
                  <c:v>2959</c:v>
                </c:pt>
                <c:pt idx="248">
                  <c:v>2978</c:v>
                </c:pt>
                <c:pt idx="249">
                  <c:v>2970</c:v>
                </c:pt>
                <c:pt idx="250">
                  <c:v>2959</c:v>
                </c:pt>
                <c:pt idx="251">
                  <c:v>2910</c:v>
                </c:pt>
                <c:pt idx="252">
                  <c:v>2987</c:v>
                </c:pt>
                <c:pt idx="253">
                  <c:v>3878</c:v>
                </c:pt>
                <c:pt idx="254">
                  <c:v>3803</c:v>
                </c:pt>
                <c:pt idx="255">
                  <c:v>3197</c:v>
                </c:pt>
                <c:pt idx="256">
                  <c:v>3153</c:v>
                </c:pt>
                <c:pt idx="257">
                  <c:v>3197</c:v>
                </c:pt>
                <c:pt idx="258">
                  <c:v>3153</c:v>
                </c:pt>
                <c:pt idx="259">
                  <c:v>3197</c:v>
                </c:pt>
                <c:pt idx="260">
                  <c:v>3153</c:v>
                </c:pt>
                <c:pt idx="261">
                  <c:v>3197</c:v>
                </c:pt>
                <c:pt idx="262">
                  <c:v>3153</c:v>
                </c:pt>
                <c:pt idx="263">
                  <c:v>3110</c:v>
                </c:pt>
                <c:pt idx="264">
                  <c:v>3160</c:v>
                </c:pt>
                <c:pt idx="265">
                  <c:v>3204</c:v>
                </c:pt>
                <c:pt idx="266">
                  <c:v>3069</c:v>
                </c:pt>
                <c:pt idx="267">
                  <c:v>3110</c:v>
                </c:pt>
                <c:pt idx="268">
                  <c:v>3160</c:v>
                </c:pt>
                <c:pt idx="269">
                  <c:v>3204</c:v>
                </c:pt>
                <c:pt idx="270">
                  <c:v>3069</c:v>
                </c:pt>
                <c:pt idx="271">
                  <c:v>3110</c:v>
                </c:pt>
                <c:pt idx="272">
                  <c:v>3160</c:v>
                </c:pt>
                <c:pt idx="273">
                  <c:v>3204</c:v>
                </c:pt>
                <c:pt idx="274">
                  <c:v>3066</c:v>
                </c:pt>
                <c:pt idx="275">
                  <c:v>3110</c:v>
                </c:pt>
                <c:pt idx="276">
                  <c:v>3160</c:v>
                </c:pt>
                <c:pt idx="277">
                  <c:v>3204</c:v>
                </c:pt>
                <c:pt idx="278">
                  <c:v>3066</c:v>
                </c:pt>
                <c:pt idx="279">
                  <c:v>3113</c:v>
                </c:pt>
                <c:pt idx="280">
                  <c:v>3164</c:v>
                </c:pt>
                <c:pt idx="281">
                  <c:v>3208</c:v>
                </c:pt>
                <c:pt idx="282">
                  <c:v>3069</c:v>
                </c:pt>
                <c:pt idx="297">
                  <c:v>4380</c:v>
                </c:pt>
                <c:pt idx="298">
                  <c:v>3977</c:v>
                </c:pt>
                <c:pt idx="299">
                  <c:v>4380</c:v>
                </c:pt>
                <c:pt idx="300">
                  <c:v>3977</c:v>
                </c:pt>
                <c:pt idx="301">
                  <c:v>4003</c:v>
                </c:pt>
                <c:pt idx="302">
                  <c:v>3969</c:v>
                </c:pt>
                <c:pt idx="304">
                  <c:v>4312</c:v>
                </c:pt>
                <c:pt idx="305">
                  <c:v>4346</c:v>
                </c:pt>
                <c:pt idx="306">
                  <c:v>3933</c:v>
                </c:pt>
                <c:pt idx="307">
                  <c:v>3955</c:v>
                </c:pt>
                <c:pt idx="308">
                  <c:v>3933</c:v>
                </c:pt>
                <c:pt idx="309">
                  <c:v>3981</c:v>
                </c:pt>
                <c:pt idx="310">
                  <c:v>3997</c:v>
                </c:pt>
                <c:pt idx="311">
                  <c:v>3933</c:v>
                </c:pt>
                <c:pt idx="312">
                  <c:v>3955</c:v>
                </c:pt>
                <c:pt idx="313">
                  <c:v>3933</c:v>
                </c:pt>
                <c:pt idx="314">
                  <c:v>3981</c:v>
                </c:pt>
                <c:pt idx="315">
                  <c:v>4312</c:v>
                </c:pt>
                <c:pt idx="316">
                  <c:v>4354</c:v>
                </c:pt>
                <c:pt idx="317">
                  <c:v>3997</c:v>
                </c:pt>
                <c:pt idx="318">
                  <c:v>2465</c:v>
                </c:pt>
                <c:pt idx="319">
                  <c:v>2487</c:v>
                </c:pt>
                <c:pt idx="320">
                  <c:v>2465</c:v>
                </c:pt>
                <c:pt idx="321">
                  <c:v>2487</c:v>
                </c:pt>
                <c:pt idx="322">
                  <c:v>2465</c:v>
                </c:pt>
                <c:pt idx="323">
                  <c:v>2465</c:v>
                </c:pt>
                <c:pt idx="324">
                  <c:v>3632</c:v>
                </c:pt>
                <c:pt idx="325">
                  <c:v>3521</c:v>
                </c:pt>
                <c:pt idx="326">
                  <c:v>3521</c:v>
                </c:pt>
                <c:pt idx="327">
                  <c:v>3521</c:v>
                </c:pt>
                <c:pt idx="328">
                  <c:v>3521</c:v>
                </c:pt>
                <c:pt idx="329">
                  <c:v>3521</c:v>
                </c:pt>
                <c:pt idx="330">
                  <c:v>3806</c:v>
                </c:pt>
                <c:pt idx="331">
                  <c:v>3521</c:v>
                </c:pt>
                <c:pt idx="332">
                  <c:v>3632</c:v>
                </c:pt>
                <c:pt idx="333">
                  <c:v>3632</c:v>
                </c:pt>
                <c:pt idx="334">
                  <c:v>3632</c:v>
                </c:pt>
                <c:pt idx="335">
                  <c:v>3632</c:v>
                </c:pt>
                <c:pt idx="336">
                  <c:v>3632</c:v>
                </c:pt>
                <c:pt idx="337">
                  <c:v>3632</c:v>
                </c:pt>
                <c:pt idx="338">
                  <c:v>3521</c:v>
                </c:pt>
                <c:pt idx="339">
                  <c:v>3521</c:v>
                </c:pt>
                <c:pt idx="340">
                  <c:v>3521</c:v>
                </c:pt>
                <c:pt idx="341">
                  <c:v>3521</c:v>
                </c:pt>
                <c:pt idx="342">
                  <c:v>3521</c:v>
                </c:pt>
                <c:pt idx="343">
                  <c:v>3632</c:v>
                </c:pt>
                <c:pt idx="344">
                  <c:v>3632</c:v>
                </c:pt>
                <c:pt idx="345">
                  <c:v>3632</c:v>
                </c:pt>
                <c:pt idx="346">
                  <c:v>3632</c:v>
                </c:pt>
                <c:pt idx="347">
                  <c:v>4360</c:v>
                </c:pt>
                <c:pt idx="348">
                  <c:v>4044</c:v>
                </c:pt>
                <c:pt idx="349">
                  <c:v>4044</c:v>
                </c:pt>
                <c:pt idx="350">
                  <c:v>4044</c:v>
                </c:pt>
                <c:pt idx="351">
                  <c:v>4044</c:v>
                </c:pt>
                <c:pt idx="352">
                  <c:v>4044</c:v>
                </c:pt>
                <c:pt idx="353">
                  <c:v>4044</c:v>
                </c:pt>
                <c:pt idx="354">
                  <c:v>4044</c:v>
                </c:pt>
                <c:pt idx="355">
                  <c:v>4360</c:v>
                </c:pt>
                <c:pt idx="356">
                  <c:v>4044</c:v>
                </c:pt>
                <c:pt idx="357">
                  <c:v>4044</c:v>
                </c:pt>
                <c:pt idx="358">
                  <c:v>4044</c:v>
                </c:pt>
                <c:pt idx="359">
                  <c:v>4044</c:v>
                </c:pt>
                <c:pt idx="360">
                  <c:v>4044</c:v>
                </c:pt>
                <c:pt idx="361">
                  <c:v>2487</c:v>
                </c:pt>
                <c:pt idx="362">
                  <c:v>2487</c:v>
                </c:pt>
                <c:pt idx="363">
                  <c:v>4134</c:v>
                </c:pt>
                <c:pt idx="364">
                  <c:v>4134</c:v>
                </c:pt>
                <c:pt idx="365">
                  <c:v>3880</c:v>
                </c:pt>
                <c:pt idx="366">
                  <c:v>4134</c:v>
                </c:pt>
                <c:pt idx="367">
                  <c:v>4080</c:v>
                </c:pt>
                <c:pt idx="368">
                  <c:v>4134</c:v>
                </c:pt>
                <c:pt idx="369">
                  <c:v>3880</c:v>
                </c:pt>
                <c:pt idx="372">
                  <c:v>3770</c:v>
                </c:pt>
                <c:pt idx="373">
                  <c:v>3595</c:v>
                </c:pt>
                <c:pt idx="374">
                  <c:v>3595</c:v>
                </c:pt>
                <c:pt idx="375">
                  <c:v>3770</c:v>
                </c:pt>
                <c:pt idx="376">
                  <c:v>3770</c:v>
                </c:pt>
                <c:pt idx="377">
                  <c:v>3595</c:v>
                </c:pt>
                <c:pt idx="378">
                  <c:v>3595</c:v>
                </c:pt>
                <c:pt idx="379">
                  <c:v>3770</c:v>
                </c:pt>
                <c:pt idx="380">
                  <c:v>3770</c:v>
                </c:pt>
                <c:pt idx="381">
                  <c:v>3594</c:v>
                </c:pt>
                <c:pt idx="382">
                  <c:v>3594</c:v>
                </c:pt>
                <c:pt idx="383">
                  <c:v>3770</c:v>
                </c:pt>
                <c:pt idx="384">
                  <c:v>3770</c:v>
                </c:pt>
                <c:pt idx="385">
                  <c:v>3594</c:v>
                </c:pt>
                <c:pt idx="386">
                  <c:v>3594</c:v>
                </c:pt>
                <c:pt idx="387">
                  <c:v>3770</c:v>
                </c:pt>
                <c:pt idx="388">
                  <c:v>3461</c:v>
                </c:pt>
                <c:pt idx="389">
                  <c:v>3834</c:v>
                </c:pt>
                <c:pt idx="390">
                  <c:v>4065</c:v>
                </c:pt>
                <c:pt idx="391">
                  <c:v>3834</c:v>
                </c:pt>
                <c:pt idx="392">
                  <c:v>4065</c:v>
                </c:pt>
                <c:pt idx="393">
                  <c:v>3999</c:v>
                </c:pt>
                <c:pt idx="394">
                  <c:v>4065</c:v>
                </c:pt>
                <c:pt idx="395">
                  <c:v>4065</c:v>
                </c:pt>
                <c:pt idx="396">
                  <c:v>3999</c:v>
                </c:pt>
                <c:pt idx="397">
                  <c:v>3999</c:v>
                </c:pt>
                <c:pt idx="398">
                  <c:v>4065</c:v>
                </c:pt>
                <c:pt idx="399">
                  <c:v>3833</c:v>
                </c:pt>
                <c:pt idx="400">
                  <c:v>4065</c:v>
                </c:pt>
                <c:pt idx="401">
                  <c:v>4133</c:v>
                </c:pt>
                <c:pt idx="402">
                  <c:v>4134</c:v>
                </c:pt>
                <c:pt idx="403">
                  <c:v>4045</c:v>
                </c:pt>
                <c:pt idx="404">
                  <c:v>3969</c:v>
                </c:pt>
                <c:pt idx="405">
                  <c:v>3969</c:v>
                </c:pt>
                <c:pt idx="406">
                  <c:v>3737</c:v>
                </c:pt>
                <c:pt idx="407">
                  <c:v>3990</c:v>
                </c:pt>
                <c:pt idx="408">
                  <c:v>3990</c:v>
                </c:pt>
                <c:pt idx="409">
                  <c:v>3737</c:v>
                </c:pt>
                <c:pt idx="410">
                  <c:v>3737</c:v>
                </c:pt>
                <c:pt idx="411">
                  <c:v>3737</c:v>
                </c:pt>
                <c:pt idx="412">
                  <c:v>3737</c:v>
                </c:pt>
                <c:pt idx="413">
                  <c:v>3737</c:v>
                </c:pt>
                <c:pt idx="414">
                  <c:v>3737</c:v>
                </c:pt>
                <c:pt idx="415">
                  <c:v>3737</c:v>
                </c:pt>
                <c:pt idx="416">
                  <c:v>4266</c:v>
                </c:pt>
                <c:pt idx="417">
                  <c:v>4266</c:v>
                </c:pt>
                <c:pt idx="418">
                  <c:v>4266</c:v>
                </c:pt>
                <c:pt idx="419">
                  <c:v>3858</c:v>
                </c:pt>
                <c:pt idx="420">
                  <c:v>4023</c:v>
                </c:pt>
                <c:pt idx="421">
                  <c:v>4023</c:v>
                </c:pt>
                <c:pt idx="422">
                  <c:v>4023</c:v>
                </c:pt>
                <c:pt idx="423">
                  <c:v>4023</c:v>
                </c:pt>
                <c:pt idx="424">
                  <c:v>4023</c:v>
                </c:pt>
                <c:pt idx="425">
                  <c:v>4023</c:v>
                </c:pt>
                <c:pt idx="426">
                  <c:v>4023</c:v>
                </c:pt>
                <c:pt idx="427">
                  <c:v>3858</c:v>
                </c:pt>
                <c:pt idx="428">
                  <c:v>3858</c:v>
                </c:pt>
                <c:pt idx="429">
                  <c:v>3803</c:v>
                </c:pt>
                <c:pt idx="430">
                  <c:v>4178</c:v>
                </c:pt>
                <c:pt idx="431">
                  <c:v>4178</c:v>
                </c:pt>
                <c:pt idx="432">
                  <c:v>4277</c:v>
                </c:pt>
                <c:pt idx="433">
                  <c:v>4277</c:v>
                </c:pt>
                <c:pt idx="434">
                  <c:v>3957</c:v>
                </c:pt>
                <c:pt idx="435">
                  <c:v>3957</c:v>
                </c:pt>
                <c:pt idx="436">
                  <c:v>3803</c:v>
                </c:pt>
                <c:pt idx="437">
                  <c:v>3726</c:v>
                </c:pt>
                <c:pt idx="438">
                  <c:v>4101</c:v>
                </c:pt>
                <c:pt idx="439">
                  <c:v>4101</c:v>
                </c:pt>
                <c:pt idx="440">
                  <c:v>4178</c:v>
                </c:pt>
                <c:pt idx="441">
                  <c:v>4178</c:v>
                </c:pt>
                <c:pt idx="442">
                  <c:v>3957</c:v>
                </c:pt>
                <c:pt idx="443">
                  <c:v>3957</c:v>
                </c:pt>
                <c:pt idx="444">
                  <c:v>3726</c:v>
                </c:pt>
                <c:pt idx="445">
                  <c:v>3726</c:v>
                </c:pt>
                <c:pt idx="446">
                  <c:v>4101</c:v>
                </c:pt>
                <c:pt idx="447">
                  <c:v>4101</c:v>
                </c:pt>
                <c:pt idx="448">
                  <c:v>4178</c:v>
                </c:pt>
                <c:pt idx="449">
                  <c:v>4178</c:v>
                </c:pt>
                <c:pt idx="450">
                  <c:v>3957</c:v>
                </c:pt>
                <c:pt idx="451">
                  <c:v>3957</c:v>
                </c:pt>
                <c:pt idx="452">
                  <c:v>3726</c:v>
                </c:pt>
                <c:pt idx="453">
                  <c:v>3726</c:v>
                </c:pt>
                <c:pt idx="454">
                  <c:v>4045</c:v>
                </c:pt>
                <c:pt idx="455">
                  <c:v>4045</c:v>
                </c:pt>
                <c:pt idx="456">
                  <c:v>4045</c:v>
                </c:pt>
                <c:pt idx="457">
                  <c:v>3891</c:v>
                </c:pt>
                <c:pt idx="458">
                  <c:v>3891</c:v>
                </c:pt>
                <c:pt idx="459">
                  <c:v>3726</c:v>
                </c:pt>
                <c:pt idx="460">
                  <c:v>3682</c:v>
                </c:pt>
                <c:pt idx="461">
                  <c:v>4045</c:v>
                </c:pt>
                <c:pt idx="462">
                  <c:v>4045</c:v>
                </c:pt>
                <c:pt idx="463">
                  <c:v>4045</c:v>
                </c:pt>
                <c:pt idx="464">
                  <c:v>3682</c:v>
                </c:pt>
                <c:pt idx="465">
                  <c:v>4255</c:v>
                </c:pt>
                <c:pt idx="466">
                  <c:v>4211</c:v>
                </c:pt>
                <c:pt idx="467">
                  <c:v>4123</c:v>
                </c:pt>
                <c:pt idx="468">
                  <c:v>4123</c:v>
                </c:pt>
                <c:pt idx="469">
                  <c:v>4123</c:v>
                </c:pt>
                <c:pt idx="470">
                  <c:v>3858</c:v>
                </c:pt>
                <c:pt idx="471">
                  <c:v>3858</c:v>
                </c:pt>
                <c:pt idx="472">
                  <c:v>4255</c:v>
                </c:pt>
                <c:pt idx="473">
                  <c:v>4255</c:v>
                </c:pt>
                <c:pt idx="474">
                  <c:v>4255</c:v>
                </c:pt>
                <c:pt idx="475">
                  <c:v>4211</c:v>
                </c:pt>
                <c:pt idx="476">
                  <c:v>4123</c:v>
                </c:pt>
                <c:pt idx="477">
                  <c:v>4123</c:v>
                </c:pt>
                <c:pt idx="478">
                  <c:v>4123</c:v>
                </c:pt>
                <c:pt idx="479">
                  <c:v>3858</c:v>
                </c:pt>
                <c:pt idx="480">
                  <c:v>3858</c:v>
                </c:pt>
                <c:pt idx="481">
                  <c:v>4255</c:v>
                </c:pt>
                <c:pt idx="482">
                  <c:v>4255</c:v>
                </c:pt>
                <c:pt idx="492">
                  <c:v>4211</c:v>
                </c:pt>
                <c:pt idx="493">
                  <c:v>4222</c:v>
                </c:pt>
                <c:pt idx="494">
                  <c:v>4034</c:v>
                </c:pt>
                <c:pt idx="495">
                  <c:v>3825</c:v>
                </c:pt>
                <c:pt idx="496">
                  <c:v>4167</c:v>
                </c:pt>
                <c:pt idx="497">
                  <c:v>4222</c:v>
                </c:pt>
                <c:pt idx="498">
                  <c:v>4034</c:v>
                </c:pt>
                <c:pt idx="499">
                  <c:v>3825</c:v>
                </c:pt>
                <c:pt idx="500">
                  <c:v>3836</c:v>
                </c:pt>
                <c:pt idx="501">
                  <c:v>4167</c:v>
                </c:pt>
                <c:pt idx="502">
                  <c:v>4145</c:v>
                </c:pt>
                <c:pt idx="503">
                  <c:v>4012</c:v>
                </c:pt>
                <c:pt idx="504">
                  <c:v>3957</c:v>
                </c:pt>
                <c:pt idx="505">
                  <c:v>4145</c:v>
                </c:pt>
                <c:pt idx="506">
                  <c:v>3561</c:v>
                </c:pt>
                <c:pt idx="507">
                  <c:v>4035</c:v>
                </c:pt>
                <c:pt idx="508">
                  <c:v>3836</c:v>
                </c:pt>
                <c:pt idx="509">
                  <c:v>4024</c:v>
                </c:pt>
                <c:pt idx="510">
                  <c:v>3880</c:v>
                </c:pt>
                <c:pt idx="511">
                  <c:v>3958</c:v>
                </c:pt>
                <c:pt idx="512">
                  <c:v>3958</c:v>
                </c:pt>
                <c:pt idx="513">
                  <c:v>3516</c:v>
                </c:pt>
                <c:pt idx="514">
                  <c:v>3924</c:v>
                </c:pt>
                <c:pt idx="515">
                  <c:v>4024</c:v>
                </c:pt>
                <c:pt idx="516">
                  <c:v>3770</c:v>
                </c:pt>
                <c:pt idx="517">
                  <c:v>3924</c:v>
                </c:pt>
                <c:pt idx="518">
                  <c:v>3759</c:v>
                </c:pt>
                <c:pt idx="519">
                  <c:v>3516</c:v>
                </c:pt>
                <c:pt idx="520">
                  <c:v>3924</c:v>
                </c:pt>
                <c:pt idx="521">
                  <c:v>4024</c:v>
                </c:pt>
                <c:pt idx="522">
                  <c:v>3924</c:v>
                </c:pt>
                <c:pt idx="523">
                  <c:v>3748</c:v>
                </c:pt>
                <c:pt idx="524">
                  <c:v>3759</c:v>
                </c:pt>
                <c:pt idx="525">
                  <c:v>3560</c:v>
                </c:pt>
                <c:pt idx="526">
                  <c:v>3947</c:v>
                </c:pt>
                <c:pt idx="527">
                  <c:v>3947</c:v>
                </c:pt>
                <c:pt idx="528">
                  <c:v>3770</c:v>
                </c:pt>
                <c:pt idx="529">
                  <c:v>4024</c:v>
                </c:pt>
                <c:pt idx="530">
                  <c:v>3836</c:v>
                </c:pt>
                <c:pt idx="531">
                  <c:v>3770</c:v>
                </c:pt>
                <c:pt idx="532">
                  <c:v>3759</c:v>
                </c:pt>
                <c:pt idx="533">
                  <c:v>3560</c:v>
                </c:pt>
                <c:pt idx="534">
                  <c:v>3560</c:v>
                </c:pt>
                <c:pt idx="535">
                  <c:v>3947</c:v>
                </c:pt>
                <c:pt idx="536">
                  <c:v>3947</c:v>
                </c:pt>
                <c:pt idx="537">
                  <c:v>3638</c:v>
                </c:pt>
                <c:pt idx="538">
                  <c:v>3638</c:v>
                </c:pt>
                <c:pt idx="539">
                  <c:v>3770</c:v>
                </c:pt>
                <c:pt idx="540">
                  <c:v>4024</c:v>
                </c:pt>
                <c:pt idx="541">
                  <c:v>3836</c:v>
                </c:pt>
                <c:pt idx="542">
                  <c:v>3770</c:v>
                </c:pt>
                <c:pt idx="543">
                  <c:v>3759</c:v>
                </c:pt>
                <c:pt idx="544">
                  <c:v>3560</c:v>
                </c:pt>
                <c:pt idx="545">
                  <c:v>3560</c:v>
                </c:pt>
                <c:pt idx="546">
                  <c:v>3858</c:v>
                </c:pt>
                <c:pt idx="547">
                  <c:v>3770</c:v>
                </c:pt>
                <c:pt idx="548">
                  <c:v>3473</c:v>
                </c:pt>
                <c:pt idx="549">
                  <c:v>3847</c:v>
                </c:pt>
                <c:pt idx="550">
                  <c:v>3704</c:v>
                </c:pt>
                <c:pt idx="551">
                  <c:v>3428</c:v>
                </c:pt>
                <c:pt idx="552">
                  <c:v>3847</c:v>
                </c:pt>
                <c:pt idx="553">
                  <c:v>3582</c:v>
                </c:pt>
                <c:pt idx="554">
                  <c:v>3693</c:v>
                </c:pt>
                <c:pt idx="565">
                  <c:v>4332</c:v>
                </c:pt>
                <c:pt idx="566">
                  <c:v>4332</c:v>
                </c:pt>
                <c:pt idx="567">
                  <c:v>4332</c:v>
                </c:pt>
                <c:pt idx="568">
                  <c:v>4244</c:v>
                </c:pt>
                <c:pt idx="569">
                  <c:v>4244</c:v>
                </c:pt>
                <c:pt idx="570">
                  <c:v>4288</c:v>
                </c:pt>
                <c:pt idx="571">
                  <c:v>4356</c:v>
                </c:pt>
                <c:pt idx="572">
                  <c:v>4356</c:v>
                </c:pt>
                <c:pt idx="573">
                  <c:v>4288</c:v>
                </c:pt>
                <c:pt idx="574">
                  <c:v>4200</c:v>
                </c:pt>
                <c:pt idx="575">
                  <c:v>4266</c:v>
                </c:pt>
                <c:pt idx="576">
                  <c:v>4266</c:v>
                </c:pt>
                <c:pt idx="577">
                  <c:v>4200</c:v>
                </c:pt>
                <c:pt idx="578">
                  <c:v>4200</c:v>
                </c:pt>
                <c:pt idx="579">
                  <c:v>4266</c:v>
                </c:pt>
                <c:pt idx="580">
                  <c:v>4266</c:v>
                </c:pt>
                <c:pt idx="581">
                  <c:v>4200</c:v>
                </c:pt>
                <c:pt idx="582">
                  <c:v>4167</c:v>
                </c:pt>
                <c:pt idx="583">
                  <c:v>4167</c:v>
                </c:pt>
                <c:pt idx="584">
                  <c:v>4167</c:v>
                </c:pt>
                <c:pt idx="585">
                  <c:v>4210</c:v>
                </c:pt>
                <c:pt idx="586">
                  <c:v>4210</c:v>
                </c:pt>
                <c:pt idx="587">
                  <c:v>4210</c:v>
                </c:pt>
                <c:pt idx="590">
                  <c:v>3483</c:v>
                </c:pt>
                <c:pt idx="591">
                  <c:v>3671</c:v>
                </c:pt>
                <c:pt idx="592">
                  <c:v>3671</c:v>
                </c:pt>
                <c:pt idx="593">
                  <c:v>3671</c:v>
                </c:pt>
                <c:pt idx="594">
                  <c:v>3671</c:v>
                </c:pt>
                <c:pt idx="595">
                  <c:v>3483</c:v>
                </c:pt>
                <c:pt idx="596">
                  <c:v>3483</c:v>
                </c:pt>
                <c:pt idx="597">
                  <c:v>3483</c:v>
                </c:pt>
                <c:pt idx="609">
                  <c:v>3494</c:v>
                </c:pt>
                <c:pt idx="610">
                  <c:v>3494</c:v>
                </c:pt>
                <c:pt idx="611">
                  <c:v>3462</c:v>
                </c:pt>
                <c:pt idx="612">
                  <c:v>3462</c:v>
                </c:pt>
                <c:pt idx="613">
                  <c:v>3462</c:v>
                </c:pt>
                <c:pt idx="614">
                  <c:v>3462</c:v>
                </c:pt>
                <c:pt idx="615">
                  <c:v>3462</c:v>
                </c:pt>
                <c:pt idx="616">
                  <c:v>3462</c:v>
                </c:pt>
                <c:pt idx="617">
                  <c:v>3450</c:v>
                </c:pt>
                <c:pt idx="618">
                  <c:v>3450</c:v>
                </c:pt>
                <c:pt idx="619">
                  <c:v>4057</c:v>
                </c:pt>
                <c:pt idx="620">
                  <c:v>4057</c:v>
                </c:pt>
                <c:pt idx="621">
                  <c:v>4057</c:v>
                </c:pt>
                <c:pt idx="622">
                  <c:v>4057</c:v>
                </c:pt>
                <c:pt idx="623">
                  <c:v>4057</c:v>
                </c:pt>
                <c:pt idx="624">
                  <c:v>4057</c:v>
                </c:pt>
                <c:pt idx="625">
                  <c:v>4057</c:v>
                </c:pt>
                <c:pt idx="626">
                  <c:v>4057</c:v>
                </c:pt>
                <c:pt idx="627">
                  <c:v>4057</c:v>
                </c:pt>
                <c:pt idx="628">
                  <c:v>4200</c:v>
                </c:pt>
                <c:pt idx="629">
                  <c:v>4387</c:v>
                </c:pt>
                <c:pt idx="630">
                  <c:v>4387</c:v>
                </c:pt>
                <c:pt idx="631">
                  <c:v>4508</c:v>
                </c:pt>
                <c:pt idx="632">
                  <c:v>4508</c:v>
                </c:pt>
                <c:pt idx="633">
                  <c:v>4453</c:v>
                </c:pt>
                <c:pt idx="634">
                  <c:v>4200</c:v>
                </c:pt>
                <c:pt idx="635">
                  <c:v>4079</c:v>
                </c:pt>
                <c:pt idx="636">
                  <c:v>4365</c:v>
                </c:pt>
                <c:pt idx="637">
                  <c:v>4365</c:v>
                </c:pt>
                <c:pt idx="638">
                  <c:v>4464</c:v>
                </c:pt>
                <c:pt idx="639">
                  <c:v>4464</c:v>
                </c:pt>
                <c:pt idx="640">
                  <c:v>4409</c:v>
                </c:pt>
                <c:pt idx="641">
                  <c:v>4079</c:v>
                </c:pt>
                <c:pt idx="642">
                  <c:v>4079</c:v>
                </c:pt>
                <c:pt idx="643">
                  <c:v>4354</c:v>
                </c:pt>
                <c:pt idx="644">
                  <c:v>4354</c:v>
                </c:pt>
                <c:pt idx="645">
                  <c:v>4475</c:v>
                </c:pt>
                <c:pt idx="646">
                  <c:v>4475</c:v>
                </c:pt>
                <c:pt idx="647">
                  <c:v>4431</c:v>
                </c:pt>
                <c:pt idx="648">
                  <c:v>4079</c:v>
                </c:pt>
                <c:pt idx="649">
                  <c:v>4079</c:v>
                </c:pt>
                <c:pt idx="650">
                  <c:v>4354</c:v>
                </c:pt>
                <c:pt idx="651">
                  <c:v>4354</c:v>
                </c:pt>
                <c:pt idx="652">
                  <c:v>4431</c:v>
                </c:pt>
                <c:pt idx="653">
                  <c:v>4079</c:v>
                </c:pt>
                <c:pt idx="654">
                  <c:v>4090</c:v>
                </c:pt>
                <c:pt idx="655">
                  <c:v>4299</c:v>
                </c:pt>
                <c:pt idx="656">
                  <c:v>4299</c:v>
                </c:pt>
                <c:pt idx="657">
                  <c:v>4090</c:v>
                </c:pt>
                <c:pt idx="658">
                  <c:v>4090</c:v>
                </c:pt>
                <c:pt idx="659">
                  <c:v>4299</c:v>
                </c:pt>
                <c:pt idx="660">
                  <c:v>4299</c:v>
                </c:pt>
                <c:pt idx="661">
                  <c:v>4090</c:v>
                </c:pt>
                <c:pt idx="662">
                  <c:v>4244</c:v>
                </c:pt>
                <c:pt idx="663">
                  <c:v>4244</c:v>
                </c:pt>
                <c:pt idx="664">
                  <c:v>4244</c:v>
                </c:pt>
                <c:pt idx="665">
                  <c:v>4178</c:v>
                </c:pt>
                <c:pt idx="666">
                  <c:v>4178</c:v>
                </c:pt>
                <c:pt idx="667">
                  <c:v>4178</c:v>
                </c:pt>
                <c:pt idx="668">
                  <c:v>4486</c:v>
                </c:pt>
                <c:pt idx="669">
                  <c:v>4486</c:v>
                </c:pt>
                <c:pt idx="670">
                  <c:v>4564</c:v>
                </c:pt>
                <c:pt idx="671">
                  <c:v>4508</c:v>
                </c:pt>
                <c:pt idx="672">
                  <c:v>4508</c:v>
                </c:pt>
                <c:pt idx="673">
                  <c:v>4508</c:v>
                </c:pt>
                <c:pt idx="674">
                  <c:v>3858</c:v>
                </c:pt>
                <c:pt idx="675">
                  <c:v>3858</c:v>
                </c:pt>
                <c:pt idx="676">
                  <c:v>3858</c:v>
                </c:pt>
                <c:pt idx="677">
                  <c:v>3858</c:v>
                </c:pt>
                <c:pt idx="678">
                  <c:v>3858</c:v>
                </c:pt>
                <c:pt idx="679">
                  <c:v>3869</c:v>
                </c:pt>
                <c:pt idx="680">
                  <c:v>3935</c:v>
                </c:pt>
                <c:pt idx="681">
                  <c:v>3935</c:v>
                </c:pt>
                <c:pt idx="682">
                  <c:v>3869</c:v>
                </c:pt>
                <c:pt idx="683">
                  <c:v>3869</c:v>
                </c:pt>
                <c:pt idx="684">
                  <c:v>3935</c:v>
                </c:pt>
                <c:pt idx="685">
                  <c:v>3935</c:v>
                </c:pt>
                <c:pt idx="686">
                  <c:v>3869</c:v>
                </c:pt>
                <c:pt idx="687">
                  <c:v>3858</c:v>
                </c:pt>
                <c:pt idx="688">
                  <c:v>3935</c:v>
                </c:pt>
                <c:pt idx="689">
                  <c:v>3935</c:v>
                </c:pt>
                <c:pt idx="690">
                  <c:v>3858</c:v>
                </c:pt>
                <c:pt idx="691">
                  <c:v>3847</c:v>
                </c:pt>
                <c:pt idx="692">
                  <c:v>3924</c:v>
                </c:pt>
                <c:pt idx="693">
                  <c:v>3924</c:v>
                </c:pt>
                <c:pt idx="694">
                  <c:v>3847</c:v>
                </c:pt>
                <c:pt idx="695">
                  <c:v>3847</c:v>
                </c:pt>
                <c:pt idx="696">
                  <c:v>3924</c:v>
                </c:pt>
                <c:pt idx="697">
                  <c:v>3924</c:v>
                </c:pt>
                <c:pt idx="698">
                  <c:v>3847</c:v>
                </c:pt>
                <c:pt idx="699">
                  <c:v>3847</c:v>
                </c:pt>
                <c:pt idx="700">
                  <c:v>3924</c:v>
                </c:pt>
                <c:pt idx="701">
                  <c:v>3924</c:v>
                </c:pt>
                <c:pt idx="702">
                  <c:v>3847</c:v>
                </c:pt>
                <c:pt idx="703">
                  <c:v>3847</c:v>
                </c:pt>
                <c:pt idx="704">
                  <c:v>3924</c:v>
                </c:pt>
                <c:pt idx="705">
                  <c:v>3924</c:v>
                </c:pt>
                <c:pt idx="706">
                  <c:v>3847</c:v>
                </c:pt>
                <c:pt idx="707">
                  <c:v>4266</c:v>
                </c:pt>
                <c:pt idx="708">
                  <c:v>4211</c:v>
                </c:pt>
                <c:pt idx="709">
                  <c:v>4266</c:v>
                </c:pt>
                <c:pt idx="710">
                  <c:v>4012</c:v>
                </c:pt>
                <c:pt idx="711">
                  <c:v>4101</c:v>
                </c:pt>
                <c:pt idx="712">
                  <c:v>3869</c:v>
                </c:pt>
                <c:pt idx="713">
                  <c:v>3990</c:v>
                </c:pt>
                <c:pt idx="714">
                  <c:v>4211</c:v>
                </c:pt>
                <c:pt idx="715">
                  <c:v>4266</c:v>
                </c:pt>
                <c:pt idx="716">
                  <c:v>4012</c:v>
                </c:pt>
                <c:pt idx="717">
                  <c:v>4101</c:v>
                </c:pt>
                <c:pt idx="718">
                  <c:v>3869</c:v>
                </c:pt>
                <c:pt idx="719">
                  <c:v>3990</c:v>
                </c:pt>
                <c:pt idx="720">
                  <c:v>4012</c:v>
                </c:pt>
                <c:pt idx="721">
                  <c:v>4101</c:v>
                </c:pt>
                <c:pt idx="722">
                  <c:v>3869</c:v>
                </c:pt>
                <c:pt idx="723">
                  <c:v>3990</c:v>
                </c:pt>
                <c:pt idx="724">
                  <c:v>4211</c:v>
                </c:pt>
                <c:pt idx="725">
                  <c:v>4266</c:v>
                </c:pt>
                <c:pt idx="726">
                  <c:v>3979</c:v>
                </c:pt>
                <c:pt idx="727">
                  <c:v>4057</c:v>
                </c:pt>
                <c:pt idx="728">
                  <c:v>3869</c:v>
                </c:pt>
                <c:pt idx="729">
                  <c:v>3869</c:v>
                </c:pt>
                <c:pt idx="730">
                  <c:v>3946</c:v>
                </c:pt>
                <c:pt idx="731">
                  <c:v>4211</c:v>
                </c:pt>
                <c:pt idx="732">
                  <c:v>4178</c:v>
                </c:pt>
                <c:pt idx="733">
                  <c:v>3936</c:v>
                </c:pt>
                <c:pt idx="734">
                  <c:v>4035</c:v>
                </c:pt>
                <c:pt idx="735">
                  <c:v>3825.3</c:v>
                </c:pt>
                <c:pt idx="736">
                  <c:v>3925</c:v>
                </c:pt>
                <c:pt idx="737">
                  <c:v>3957</c:v>
                </c:pt>
                <c:pt idx="738">
                  <c:v>4034</c:v>
                </c:pt>
                <c:pt idx="739">
                  <c:v>3825</c:v>
                </c:pt>
                <c:pt idx="740">
                  <c:v>3902</c:v>
                </c:pt>
                <c:pt idx="741">
                  <c:v>4090</c:v>
                </c:pt>
                <c:pt idx="742">
                  <c:v>4178</c:v>
                </c:pt>
                <c:pt idx="743">
                  <c:v>3936</c:v>
                </c:pt>
                <c:pt idx="744">
                  <c:v>4035</c:v>
                </c:pt>
                <c:pt idx="745">
                  <c:v>3825.3</c:v>
                </c:pt>
                <c:pt idx="746">
                  <c:v>3925</c:v>
                </c:pt>
                <c:pt idx="747">
                  <c:v>4090</c:v>
                </c:pt>
                <c:pt idx="748">
                  <c:v>3704</c:v>
                </c:pt>
                <c:pt idx="749">
                  <c:v>3704</c:v>
                </c:pt>
                <c:pt idx="750">
                  <c:v>3814</c:v>
                </c:pt>
                <c:pt idx="751">
                  <c:v>3593</c:v>
                </c:pt>
                <c:pt idx="752">
                  <c:v>3704</c:v>
                </c:pt>
                <c:pt idx="753">
                  <c:v>3704</c:v>
                </c:pt>
                <c:pt idx="754">
                  <c:v>3814</c:v>
                </c:pt>
                <c:pt idx="755">
                  <c:v>3593</c:v>
                </c:pt>
                <c:pt idx="756">
                  <c:v>3704</c:v>
                </c:pt>
                <c:pt idx="757">
                  <c:v>3593</c:v>
                </c:pt>
                <c:pt idx="761">
                  <c:v>4927</c:v>
                </c:pt>
                <c:pt idx="762">
                  <c:v>4729</c:v>
                </c:pt>
                <c:pt idx="763">
                  <c:v>4729</c:v>
                </c:pt>
                <c:pt idx="764">
                  <c:v>4729</c:v>
                </c:pt>
                <c:pt idx="765">
                  <c:v>4927</c:v>
                </c:pt>
                <c:pt idx="766">
                  <c:v>4696</c:v>
                </c:pt>
                <c:pt idx="767">
                  <c:v>4938</c:v>
                </c:pt>
                <c:pt idx="768">
                  <c:v>4938</c:v>
                </c:pt>
                <c:pt idx="769">
                  <c:v>4938</c:v>
                </c:pt>
                <c:pt idx="770">
                  <c:v>4696</c:v>
                </c:pt>
                <c:pt idx="771">
                  <c:v>5412</c:v>
                </c:pt>
                <c:pt idx="772">
                  <c:v>5412</c:v>
                </c:pt>
                <c:pt idx="773">
                  <c:v>5192</c:v>
                </c:pt>
                <c:pt idx="774">
                  <c:v>5192</c:v>
                </c:pt>
                <c:pt idx="775">
                  <c:v>5412</c:v>
                </c:pt>
                <c:pt idx="776">
                  <c:v>5412</c:v>
                </c:pt>
                <c:pt idx="777">
                  <c:v>5567</c:v>
                </c:pt>
                <c:pt idx="778">
                  <c:v>5412</c:v>
                </c:pt>
                <c:pt idx="779">
                  <c:v>5192</c:v>
                </c:pt>
                <c:pt idx="780">
                  <c:v>5192</c:v>
                </c:pt>
                <c:pt idx="781">
                  <c:v>5567</c:v>
                </c:pt>
                <c:pt idx="782">
                  <c:v>5567</c:v>
                </c:pt>
                <c:pt idx="783">
                  <c:v>5567</c:v>
                </c:pt>
                <c:pt idx="784">
                  <c:v>5412</c:v>
                </c:pt>
                <c:pt idx="785">
                  <c:v>5291</c:v>
                </c:pt>
                <c:pt idx="786">
                  <c:v>5291</c:v>
                </c:pt>
                <c:pt idx="787">
                  <c:v>5567</c:v>
                </c:pt>
                <c:pt idx="788">
                  <c:v>5567</c:v>
                </c:pt>
                <c:pt idx="789">
                  <c:v>5567</c:v>
                </c:pt>
                <c:pt idx="790">
                  <c:v>5412</c:v>
                </c:pt>
                <c:pt idx="791">
                  <c:v>5291</c:v>
                </c:pt>
                <c:pt idx="792">
                  <c:v>5291</c:v>
                </c:pt>
                <c:pt idx="793">
                  <c:v>5567</c:v>
                </c:pt>
                <c:pt idx="794">
                  <c:v>5567</c:v>
                </c:pt>
                <c:pt idx="795">
                  <c:v>5567</c:v>
                </c:pt>
                <c:pt idx="796">
                  <c:v>5412</c:v>
                </c:pt>
                <c:pt idx="797">
                  <c:v>5192</c:v>
                </c:pt>
                <c:pt idx="798">
                  <c:v>5192</c:v>
                </c:pt>
                <c:pt idx="799">
                  <c:v>5567</c:v>
                </c:pt>
                <c:pt idx="800">
                  <c:v>5567</c:v>
                </c:pt>
                <c:pt idx="801">
                  <c:v>5512</c:v>
                </c:pt>
                <c:pt idx="802">
                  <c:v>5423</c:v>
                </c:pt>
                <c:pt idx="803">
                  <c:v>5170</c:v>
                </c:pt>
                <c:pt idx="804">
                  <c:v>5170</c:v>
                </c:pt>
                <c:pt idx="805">
                  <c:v>5170</c:v>
                </c:pt>
                <c:pt idx="806">
                  <c:v>5512</c:v>
                </c:pt>
                <c:pt idx="807">
                  <c:v>5512</c:v>
                </c:pt>
                <c:pt idx="808">
                  <c:v>5512</c:v>
                </c:pt>
                <c:pt idx="809">
                  <c:v>5467</c:v>
                </c:pt>
                <c:pt idx="810">
                  <c:v>5170</c:v>
                </c:pt>
                <c:pt idx="811">
                  <c:v>5170</c:v>
                </c:pt>
                <c:pt idx="812">
                  <c:v>5170</c:v>
                </c:pt>
                <c:pt idx="813">
                  <c:v>5082</c:v>
                </c:pt>
                <c:pt idx="814">
                  <c:v>5512</c:v>
                </c:pt>
                <c:pt idx="815">
                  <c:v>5512</c:v>
                </c:pt>
                <c:pt idx="816">
                  <c:v>5015</c:v>
                </c:pt>
                <c:pt idx="817">
                  <c:v>5467</c:v>
                </c:pt>
                <c:pt idx="818">
                  <c:v>5049</c:v>
                </c:pt>
                <c:pt idx="819">
                  <c:v>5015</c:v>
                </c:pt>
                <c:pt idx="820">
                  <c:v>5467</c:v>
                </c:pt>
                <c:pt idx="821">
                  <c:v>5269</c:v>
                </c:pt>
                <c:pt idx="822">
                  <c:v>5049</c:v>
                </c:pt>
                <c:pt idx="823">
                  <c:v>3450</c:v>
                </c:pt>
                <c:pt idx="824">
                  <c:v>3627</c:v>
                </c:pt>
                <c:pt idx="825">
                  <c:v>3627</c:v>
                </c:pt>
                <c:pt idx="826">
                  <c:v>3627</c:v>
                </c:pt>
                <c:pt idx="827">
                  <c:v>3450</c:v>
                </c:pt>
                <c:pt idx="828">
                  <c:v>3450</c:v>
                </c:pt>
                <c:pt idx="829">
                  <c:v>3450</c:v>
                </c:pt>
                <c:pt idx="830">
                  <c:v>3582</c:v>
                </c:pt>
                <c:pt idx="831">
                  <c:v>3450</c:v>
                </c:pt>
                <c:pt idx="832">
                  <c:v>3450</c:v>
                </c:pt>
                <c:pt idx="833">
                  <c:v>3450</c:v>
                </c:pt>
                <c:pt idx="834">
                  <c:v>3450</c:v>
                </c:pt>
                <c:pt idx="835">
                  <c:v>3450</c:v>
                </c:pt>
                <c:pt idx="836">
                  <c:v>3626</c:v>
                </c:pt>
                <c:pt idx="837">
                  <c:v>3626</c:v>
                </c:pt>
                <c:pt idx="838">
                  <c:v>3626</c:v>
                </c:pt>
                <c:pt idx="839">
                  <c:v>3626</c:v>
                </c:pt>
                <c:pt idx="840">
                  <c:v>3626</c:v>
                </c:pt>
                <c:pt idx="841">
                  <c:v>3582</c:v>
                </c:pt>
                <c:pt idx="842">
                  <c:v>3582</c:v>
                </c:pt>
                <c:pt idx="843">
                  <c:v>3582</c:v>
                </c:pt>
                <c:pt idx="844">
                  <c:v>3582</c:v>
                </c:pt>
                <c:pt idx="845">
                  <c:v>3693</c:v>
                </c:pt>
                <c:pt idx="846">
                  <c:v>3649</c:v>
                </c:pt>
                <c:pt idx="847">
                  <c:v>3649</c:v>
                </c:pt>
                <c:pt idx="848">
                  <c:v>3583</c:v>
                </c:pt>
                <c:pt idx="849">
                  <c:v>3583</c:v>
                </c:pt>
                <c:pt idx="850">
                  <c:v>3693</c:v>
                </c:pt>
                <c:pt idx="851">
                  <c:v>3693</c:v>
                </c:pt>
                <c:pt idx="852">
                  <c:v>3649</c:v>
                </c:pt>
                <c:pt idx="853">
                  <c:v>3649</c:v>
                </c:pt>
                <c:pt idx="854">
                  <c:v>3649</c:v>
                </c:pt>
                <c:pt idx="855">
                  <c:v>3583</c:v>
                </c:pt>
                <c:pt idx="856">
                  <c:v>3583</c:v>
                </c:pt>
                <c:pt idx="857">
                  <c:v>3583</c:v>
                </c:pt>
                <c:pt idx="858">
                  <c:v>3693</c:v>
                </c:pt>
                <c:pt idx="859">
                  <c:v>3693</c:v>
                </c:pt>
                <c:pt idx="860">
                  <c:v>3693</c:v>
                </c:pt>
                <c:pt idx="861">
                  <c:v>3627</c:v>
                </c:pt>
                <c:pt idx="862">
                  <c:v>3627</c:v>
                </c:pt>
                <c:pt idx="863">
                  <c:v>3627</c:v>
                </c:pt>
                <c:pt idx="864">
                  <c:v>3516</c:v>
                </c:pt>
                <c:pt idx="865">
                  <c:v>3516</c:v>
                </c:pt>
                <c:pt idx="866">
                  <c:v>3516</c:v>
                </c:pt>
                <c:pt idx="867">
                  <c:v>3693</c:v>
                </c:pt>
                <c:pt idx="868">
                  <c:v>3693</c:v>
                </c:pt>
                <c:pt idx="869">
                  <c:v>3704</c:v>
                </c:pt>
                <c:pt idx="870">
                  <c:v>3616</c:v>
                </c:pt>
                <c:pt idx="871">
                  <c:v>3616</c:v>
                </c:pt>
                <c:pt idx="872">
                  <c:v>3616</c:v>
                </c:pt>
                <c:pt idx="873">
                  <c:v>3505</c:v>
                </c:pt>
                <c:pt idx="874">
                  <c:v>3505</c:v>
                </c:pt>
                <c:pt idx="875">
                  <c:v>3505</c:v>
                </c:pt>
                <c:pt idx="876">
                  <c:v>3704</c:v>
                </c:pt>
                <c:pt idx="877">
                  <c:v>3704</c:v>
                </c:pt>
                <c:pt idx="878">
                  <c:v>3814</c:v>
                </c:pt>
                <c:pt idx="879">
                  <c:v>3616</c:v>
                </c:pt>
                <c:pt idx="880">
                  <c:v>3616</c:v>
                </c:pt>
                <c:pt idx="881">
                  <c:v>3616</c:v>
                </c:pt>
                <c:pt idx="882">
                  <c:v>3505</c:v>
                </c:pt>
                <c:pt idx="883">
                  <c:v>3505</c:v>
                </c:pt>
                <c:pt idx="884">
                  <c:v>3505</c:v>
                </c:pt>
                <c:pt idx="885">
                  <c:v>3704</c:v>
                </c:pt>
                <c:pt idx="886">
                  <c:v>3704</c:v>
                </c:pt>
                <c:pt idx="887">
                  <c:v>3704</c:v>
                </c:pt>
                <c:pt idx="888">
                  <c:v>3814</c:v>
                </c:pt>
                <c:pt idx="889">
                  <c:v>3814</c:v>
                </c:pt>
                <c:pt idx="890">
                  <c:v>3814</c:v>
                </c:pt>
                <c:pt idx="891">
                  <c:v>3624</c:v>
                </c:pt>
                <c:pt idx="892">
                  <c:v>3624</c:v>
                </c:pt>
                <c:pt idx="893">
                  <c:v>3624</c:v>
                </c:pt>
                <c:pt idx="894">
                  <c:v>3527</c:v>
                </c:pt>
                <c:pt idx="895">
                  <c:v>3527</c:v>
                </c:pt>
                <c:pt idx="896">
                  <c:v>3715</c:v>
                </c:pt>
                <c:pt idx="897">
                  <c:v>3715</c:v>
                </c:pt>
                <c:pt idx="898">
                  <c:v>3715</c:v>
                </c:pt>
                <c:pt idx="899">
                  <c:v>3814</c:v>
                </c:pt>
                <c:pt idx="900">
                  <c:v>3814</c:v>
                </c:pt>
                <c:pt idx="901">
                  <c:v>3814</c:v>
                </c:pt>
                <c:pt idx="902">
                  <c:v>3624</c:v>
                </c:pt>
                <c:pt idx="903">
                  <c:v>3624</c:v>
                </c:pt>
                <c:pt idx="904">
                  <c:v>3624</c:v>
                </c:pt>
                <c:pt idx="905">
                  <c:v>3527</c:v>
                </c:pt>
                <c:pt idx="906">
                  <c:v>3527</c:v>
                </c:pt>
                <c:pt idx="907">
                  <c:v>3715</c:v>
                </c:pt>
                <c:pt idx="908">
                  <c:v>3715</c:v>
                </c:pt>
                <c:pt idx="909">
                  <c:v>3715</c:v>
                </c:pt>
                <c:pt idx="910">
                  <c:v>3814</c:v>
                </c:pt>
                <c:pt idx="911">
                  <c:v>3814</c:v>
                </c:pt>
                <c:pt idx="913">
                  <c:v>3814</c:v>
                </c:pt>
                <c:pt idx="914">
                  <c:v>3814</c:v>
                </c:pt>
                <c:pt idx="915">
                  <c:v>3814</c:v>
                </c:pt>
                <c:pt idx="916">
                  <c:v>3626</c:v>
                </c:pt>
                <c:pt idx="917">
                  <c:v>3626</c:v>
                </c:pt>
                <c:pt idx="918">
                  <c:v>3626</c:v>
                </c:pt>
                <c:pt idx="919">
                  <c:v>3527</c:v>
                </c:pt>
                <c:pt idx="920">
                  <c:v>3527</c:v>
                </c:pt>
                <c:pt idx="921">
                  <c:v>3527</c:v>
                </c:pt>
                <c:pt idx="922">
                  <c:v>3715</c:v>
                </c:pt>
                <c:pt idx="923">
                  <c:v>3715</c:v>
                </c:pt>
                <c:pt idx="924">
                  <c:v>3715</c:v>
                </c:pt>
                <c:pt idx="925">
                  <c:v>3715</c:v>
                </c:pt>
                <c:pt idx="926">
                  <c:v>3715</c:v>
                </c:pt>
                <c:pt idx="932">
                  <c:v>3935</c:v>
                </c:pt>
                <c:pt idx="933">
                  <c:v>3649</c:v>
                </c:pt>
                <c:pt idx="934">
                  <c:v>3792</c:v>
                </c:pt>
                <c:pt idx="935">
                  <c:v>3649</c:v>
                </c:pt>
                <c:pt idx="936">
                  <c:v>3726</c:v>
                </c:pt>
                <c:pt idx="937">
                  <c:v>3880</c:v>
                </c:pt>
                <c:pt idx="938">
                  <c:v>3726</c:v>
                </c:pt>
                <c:pt idx="939">
                  <c:v>3527</c:v>
                </c:pt>
                <c:pt idx="940">
                  <c:v>3671</c:v>
                </c:pt>
                <c:pt idx="941">
                  <c:v>3527</c:v>
                </c:pt>
                <c:pt idx="942">
                  <c:v>3406</c:v>
                </c:pt>
                <c:pt idx="943">
                  <c:v>3406</c:v>
                </c:pt>
                <c:pt idx="944">
                  <c:v>3428</c:v>
                </c:pt>
                <c:pt idx="945">
                  <c:v>3605</c:v>
                </c:pt>
                <c:pt idx="946">
                  <c:v>3428</c:v>
                </c:pt>
                <c:pt idx="947">
                  <c:v>3616</c:v>
                </c:pt>
                <c:pt idx="948">
                  <c:v>3781</c:v>
                </c:pt>
                <c:pt idx="949">
                  <c:v>3616</c:v>
                </c:pt>
                <c:pt idx="950">
                  <c:v>3759</c:v>
                </c:pt>
                <c:pt idx="951">
                  <c:v>4079</c:v>
                </c:pt>
                <c:pt idx="952">
                  <c:v>3935</c:v>
                </c:pt>
                <c:pt idx="953">
                  <c:v>3792</c:v>
                </c:pt>
                <c:pt idx="954">
                  <c:v>3649</c:v>
                </c:pt>
                <c:pt idx="955">
                  <c:v>3880</c:v>
                </c:pt>
                <c:pt idx="956">
                  <c:v>3726</c:v>
                </c:pt>
                <c:pt idx="957">
                  <c:v>3671</c:v>
                </c:pt>
                <c:pt idx="958">
                  <c:v>3527</c:v>
                </c:pt>
                <c:pt idx="959">
                  <c:v>3406</c:v>
                </c:pt>
                <c:pt idx="960">
                  <c:v>3605</c:v>
                </c:pt>
                <c:pt idx="961">
                  <c:v>3428</c:v>
                </c:pt>
                <c:pt idx="962">
                  <c:v>3781</c:v>
                </c:pt>
                <c:pt idx="963">
                  <c:v>3616</c:v>
                </c:pt>
                <c:pt idx="964">
                  <c:v>3792</c:v>
                </c:pt>
                <c:pt idx="965">
                  <c:v>3649</c:v>
                </c:pt>
                <c:pt idx="966">
                  <c:v>3880</c:v>
                </c:pt>
                <c:pt idx="967">
                  <c:v>3726</c:v>
                </c:pt>
                <c:pt idx="968">
                  <c:v>3671</c:v>
                </c:pt>
                <c:pt idx="969">
                  <c:v>3527</c:v>
                </c:pt>
                <c:pt idx="970">
                  <c:v>3406</c:v>
                </c:pt>
                <c:pt idx="971">
                  <c:v>3605</c:v>
                </c:pt>
                <c:pt idx="972">
                  <c:v>3428</c:v>
                </c:pt>
                <c:pt idx="973">
                  <c:v>3781</c:v>
                </c:pt>
                <c:pt idx="974">
                  <c:v>3616</c:v>
                </c:pt>
                <c:pt idx="975">
                  <c:v>3759</c:v>
                </c:pt>
                <c:pt idx="976">
                  <c:v>4079</c:v>
                </c:pt>
                <c:pt idx="977">
                  <c:v>3682</c:v>
                </c:pt>
                <c:pt idx="978">
                  <c:v>3770</c:v>
                </c:pt>
                <c:pt idx="979">
                  <c:v>3671</c:v>
                </c:pt>
                <c:pt idx="980">
                  <c:v>3858</c:v>
                </c:pt>
                <c:pt idx="981">
                  <c:v>3748</c:v>
                </c:pt>
                <c:pt idx="982">
                  <c:v>3649</c:v>
                </c:pt>
                <c:pt idx="983">
                  <c:v>3549</c:v>
                </c:pt>
                <c:pt idx="984">
                  <c:v>3748</c:v>
                </c:pt>
                <c:pt idx="985">
                  <c:v>3660</c:v>
                </c:pt>
                <c:pt idx="986">
                  <c:v>3428</c:v>
                </c:pt>
                <c:pt idx="987">
                  <c:v>3571</c:v>
                </c:pt>
                <c:pt idx="988">
                  <c:v>3450</c:v>
                </c:pt>
                <c:pt idx="989">
                  <c:v>4023</c:v>
                </c:pt>
                <c:pt idx="990">
                  <c:v>3638</c:v>
                </c:pt>
                <c:pt idx="991">
                  <c:v>3605</c:v>
                </c:pt>
                <c:pt idx="992">
                  <c:v>3858</c:v>
                </c:pt>
                <c:pt idx="993">
                  <c:v>3715</c:v>
                </c:pt>
                <c:pt idx="994">
                  <c:v>3517</c:v>
                </c:pt>
                <c:pt idx="995">
                  <c:v>3726</c:v>
                </c:pt>
                <c:pt idx="996">
                  <c:v>3583</c:v>
                </c:pt>
                <c:pt idx="997">
                  <c:v>3362</c:v>
                </c:pt>
                <c:pt idx="998">
                  <c:v>3417</c:v>
                </c:pt>
                <c:pt idx="999">
                  <c:v>3693</c:v>
                </c:pt>
                <c:pt idx="1000">
                  <c:v>3693</c:v>
                </c:pt>
                <c:pt idx="1001">
                  <c:v>3516</c:v>
                </c:pt>
                <c:pt idx="1002">
                  <c:v>3516</c:v>
                </c:pt>
                <c:pt idx="1003">
                  <c:v>3737</c:v>
                </c:pt>
                <c:pt idx="1004">
                  <c:v>3737</c:v>
                </c:pt>
                <c:pt idx="1005">
                  <c:v>3660</c:v>
                </c:pt>
                <c:pt idx="1006">
                  <c:v>3660</c:v>
                </c:pt>
                <c:pt idx="1007">
                  <c:v>3583</c:v>
                </c:pt>
                <c:pt idx="1008">
                  <c:v>3583</c:v>
                </c:pt>
                <c:pt idx="1009">
                  <c:v>3406</c:v>
                </c:pt>
                <c:pt idx="1010">
                  <c:v>3406</c:v>
                </c:pt>
                <c:pt idx="1011">
                  <c:v>3627</c:v>
                </c:pt>
                <c:pt idx="1012">
                  <c:v>3627</c:v>
                </c:pt>
                <c:pt idx="1013">
                  <c:v>3550</c:v>
                </c:pt>
                <c:pt idx="1014">
                  <c:v>3550</c:v>
                </c:pt>
                <c:pt idx="1015">
                  <c:v>3252</c:v>
                </c:pt>
                <c:pt idx="1016">
                  <c:v>3252</c:v>
                </c:pt>
                <c:pt idx="1017">
                  <c:v>3462</c:v>
                </c:pt>
                <c:pt idx="1018">
                  <c:v>3462</c:v>
                </c:pt>
                <c:pt idx="1019">
                  <c:v>3362</c:v>
                </c:pt>
                <c:pt idx="1020">
                  <c:v>3362</c:v>
                </c:pt>
                <c:pt idx="1021">
                  <c:v>4013</c:v>
                </c:pt>
                <c:pt idx="1022">
                  <c:v>3814</c:v>
                </c:pt>
                <c:pt idx="1023">
                  <c:v>3638</c:v>
                </c:pt>
                <c:pt idx="1024">
                  <c:v>3693</c:v>
                </c:pt>
                <c:pt idx="1025">
                  <c:v>3516</c:v>
                </c:pt>
                <c:pt idx="1026">
                  <c:v>3737</c:v>
                </c:pt>
                <c:pt idx="1027">
                  <c:v>3660</c:v>
                </c:pt>
                <c:pt idx="1028">
                  <c:v>3583</c:v>
                </c:pt>
                <c:pt idx="1029">
                  <c:v>3406</c:v>
                </c:pt>
                <c:pt idx="1030">
                  <c:v>3627</c:v>
                </c:pt>
                <c:pt idx="1031">
                  <c:v>3550</c:v>
                </c:pt>
                <c:pt idx="1032">
                  <c:v>3252</c:v>
                </c:pt>
                <c:pt idx="1033">
                  <c:v>3462</c:v>
                </c:pt>
                <c:pt idx="1034">
                  <c:v>3362</c:v>
                </c:pt>
                <c:pt idx="1035">
                  <c:v>3693</c:v>
                </c:pt>
                <c:pt idx="1036">
                  <c:v>3516</c:v>
                </c:pt>
                <c:pt idx="1037">
                  <c:v>3737</c:v>
                </c:pt>
                <c:pt idx="1038">
                  <c:v>3660</c:v>
                </c:pt>
                <c:pt idx="1039">
                  <c:v>3583</c:v>
                </c:pt>
                <c:pt idx="1040">
                  <c:v>3406</c:v>
                </c:pt>
                <c:pt idx="1041">
                  <c:v>3627</c:v>
                </c:pt>
                <c:pt idx="1042">
                  <c:v>3550</c:v>
                </c:pt>
                <c:pt idx="1043">
                  <c:v>3252</c:v>
                </c:pt>
                <c:pt idx="1044">
                  <c:v>3462</c:v>
                </c:pt>
                <c:pt idx="1045">
                  <c:v>3362</c:v>
                </c:pt>
                <c:pt idx="1046">
                  <c:v>4013</c:v>
                </c:pt>
                <c:pt idx="1047">
                  <c:v>3814</c:v>
                </c:pt>
                <c:pt idx="1048">
                  <c:v>3660</c:v>
                </c:pt>
                <c:pt idx="1049">
                  <c:v>3693</c:v>
                </c:pt>
                <c:pt idx="1050">
                  <c:v>3516</c:v>
                </c:pt>
                <c:pt idx="1051">
                  <c:v>3737</c:v>
                </c:pt>
                <c:pt idx="1052">
                  <c:v>3660</c:v>
                </c:pt>
                <c:pt idx="1053">
                  <c:v>3583</c:v>
                </c:pt>
                <c:pt idx="1054">
                  <c:v>3406</c:v>
                </c:pt>
                <c:pt idx="1055">
                  <c:v>3627</c:v>
                </c:pt>
                <c:pt idx="1056">
                  <c:v>3550</c:v>
                </c:pt>
                <c:pt idx="1057">
                  <c:v>3252</c:v>
                </c:pt>
                <c:pt idx="1058">
                  <c:v>3462</c:v>
                </c:pt>
                <c:pt idx="1059">
                  <c:v>3362</c:v>
                </c:pt>
                <c:pt idx="1060">
                  <c:v>3814</c:v>
                </c:pt>
                <c:pt idx="1061">
                  <c:v>3362</c:v>
                </c:pt>
                <c:pt idx="1062">
                  <c:v>3693</c:v>
                </c:pt>
                <c:pt idx="1063">
                  <c:v>3516</c:v>
                </c:pt>
                <c:pt idx="1064">
                  <c:v>3737</c:v>
                </c:pt>
                <c:pt idx="1065">
                  <c:v>3660</c:v>
                </c:pt>
                <c:pt idx="1066">
                  <c:v>3583</c:v>
                </c:pt>
                <c:pt idx="1067">
                  <c:v>3406</c:v>
                </c:pt>
                <c:pt idx="1068">
                  <c:v>3627</c:v>
                </c:pt>
                <c:pt idx="1069">
                  <c:v>3550</c:v>
                </c:pt>
                <c:pt idx="1070">
                  <c:v>3252</c:v>
                </c:pt>
                <c:pt idx="1071">
                  <c:v>3462</c:v>
                </c:pt>
                <c:pt idx="1072">
                  <c:v>3108</c:v>
                </c:pt>
                <c:pt idx="1073">
                  <c:v>3494</c:v>
                </c:pt>
                <c:pt idx="1074">
                  <c:v>3616</c:v>
                </c:pt>
                <c:pt idx="1075">
                  <c:v>3351</c:v>
                </c:pt>
                <c:pt idx="1076">
                  <c:v>3472</c:v>
                </c:pt>
                <c:pt idx="1077">
                  <c:v>3384</c:v>
                </c:pt>
                <c:pt idx="1078">
                  <c:v>3505</c:v>
                </c:pt>
                <c:pt idx="1079">
                  <c:v>3263</c:v>
                </c:pt>
                <c:pt idx="1080">
                  <c:v>3241</c:v>
                </c:pt>
                <c:pt idx="1081">
                  <c:v>3362</c:v>
                </c:pt>
                <c:pt idx="1082">
                  <c:v>2998</c:v>
                </c:pt>
                <c:pt idx="1083">
                  <c:v>3108</c:v>
                </c:pt>
                <c:pt idx="1084">
                  <c:v>3494</c:v>
                </c:pt>
                <c:pt idx="1085">
                  <c:v>3616</c:v>
                </c:pt>
                <c:pt idx="1086">
                  <c:v>3351</c:v>
                </c:pt>
                <c:pt idx="1087">
                  <c:v>3472</c:v>
                </c:pt>
                <c:pt idx="1088">
                  <c:v>3384</c:v>
                </c:pt>
                <c:pt idx="1089">
                  <c:v>3164</c:v>
                </c:pt>
                <c:pt idx="1090">
                  <c:v>3505</c:v>
                </c:pt>
                <c:pt idx="1091">
                  <c:v>3263</c:v>
                </c:pt>
                <c:pt idx="1092">
                  <c:v>3241</c:v>
                </c:pt>
                <c:pt idx="1093">
                  <c:v>2998</c:v>
                </c:pt>
                <c:pt idx="1094">
                  <c:v>3362</c:v>
                </c:pt>
                <c:pt idx="1095">
                  <c:v>3108</c:v>
                </c:pt>
                <c:pt idx="1096">
                  <c:v>3494</c:v>
                </c:pt>
                <c:pt idx="1097">
                  <c:v>3616</c:v>
                </c:pt>
                <c:pt idx="1098">
                  <c:v>3351</c:v>
                </c:pt>
                <c:pt idx="1099">
                  <c:v>3472</c:v>
                </c:pt>
                <c:pt idx="1100">
                  <c:v>3384</c:v>
                </c:pt>
                <c:pt idx="1101">
                  <c:v>3164</c:v>
                </c:pt>
                <c:pt idx="1102">
                  <c:v>3505</c:v>
                </c:pt>
                <c:pt idx="1103">
                  <c:v>3263</c:v>
                </c:pt>
                <c:pt idx="1104">
                  <c:v>3241</c:v>
                </c:pt>
                <c:pt idx="1105">
                  <c:v>2998</c:v>
                </c:pt>
                <c:pt idx="1106">
                  <c:v>3362</c:v>
                </c:pt>
                <c:pt idx="1107">
                  <c:v>2987</c:v>
                </c:pt>
                <c:pt idx="1108">
                  <c:v>3428</c:v>
                </c:pt>
                <c:pt idx="1109">
                  <c:v>3553</c:v>
                </c:pt>
                <c:pt idx="1110">
                  <c:v>3289</c:v>
                </c:pt>
                <c:pt idx="1111">
                  <c:v>3318</c:v>
                </c:pt>
                <c:pt idx="1112">
                  <c:v>3087</c:v>
                </c:pt>
                <c:pt idx="1113">
                  <c:v>3450</c:v>
                </c:pt>
                <c:pt idx="1114">
                  <c:v>3186</c:v>
                </c:pt>
                <c:pt idx="1115">
                  <c:v>3130</c:v>
                </c:pt>
                <c:pt idx="1116">
                  <c:v>2877</c:v>
                </c:pt>
                <c:pt idx="1117">
                  <c:v>3252</c:v>
                </c:pt>
                <c:pt idx="1118">
                  <c:v>2987</c:v>
                </c:pt>
                <c:pt idx="1119">
                  <c:v>3228</c:v>
                </c:pt>
                <c:pt idx="1120">
                  <c:v>2976</c:v>
                </c:pt>
                <c:pt idx="1121">
                  <c:v>3373</c:v>
                </c:pt>
                <c:pt idx="1122">
                  <c:v>3086</c:v>
                </c:pt>
                <c:pt idx="1123">
                  <c:v>3130</c:v>
                </c:pt>
                <c:pt idx="1124">
                  <c:v>2877</c:v>
                </c:pt>
                <c:pt idx="1125">
                  <c:v>3252</c:v>
                </c:pt>
                <c:pt idx="1130">
                  <c:v>4497</c:v>
                </c:pt>
                <c:pt idx="1131">
                  <c:v>4497</c:v>
                </c:pt>
                <c:pt idx="1132">
                  <c:v>4486</c:v>
                </c:pt>
                <c:pt idx="1133">
                  <c:v>4486</c:v>
                </c:pt>
                <c:pt idx="1134">
                  <c:v>4398</c:v>
                </c:pt>
                <c:pt idx="1135">
                  <c:v>4398</c:v>
                </c:pt>
                <c:pt idx="1136">
                  <c:v>4398</c:v>
                </c:pt>
                <c:pt idx="1137">
                  <c:v>4486</c:v>
                </c:pt>
                <c:pt idx="1138">
                  <c:v>4486</c:v>
                </c:pt>
                <c:pt idx="1139">
                  <c:v>4486</c:v>
                </c:pt>
                <c:pt idx="1140">
                  <c:v>4486</c:v>
                </c:pt>
                <c:pt idx="1141">
                  <c:v>4486</c:v>
                </c:pt>
                <c:pt idx="1142">
                  <c:v>4024</c:v>
                </c:pt>
                <c:pt idx="1143">
                  <c:v>4024</c:v>
                </c:pt>
                <c:pt idx="1146">
                  <c:v>3990</c:v>
                </c:pt>
                <c:pt idx="1147">
                  <c:v>3990</c:v>
                </c:pt>
                <c:pt idx="1148">
                  <c:v>3990</c:v>
                </c:pt>
                <c:pt idx="1149">
                  <c:v>3549</c:v>
                </c:pt>
                <c:pt idx="1150">
                  <c:v>3549</c:v>
                </c:pt>
                <c:pt idx="1151">
                  <c:v>3549</c:v>
                </c:pt>
                <c:pt idx="1152">
                  <c:v>3549</c:v>
                </c:pt>
                <c:pt idx="1153">
                  <c:v>3990</c:v>
                </c:pt>
                <c:pt idx="1154">
                  <c:v>3990</c:v>
                </c:pt>
                <c:pt idx="1155">
                  <c:v>3990</c:v>
                </c:pt>
                <c:pt idx="1156">
                  <c:v>3549</c:v>
                </c:pt>
                <c:pt idx="1157">
                  <c:v>3549</c:v>
                </c:pt>
                <c:pt idx="1158">
                  <c:v>4045</c:v>
                </c:pt>
                <c:pt idx="1159">
                  <c:v>3483</c:v>
                </c:pt>
                <c:pt idx="1160">
                  <c:v>3483</c:v>
                </c:pt>
                <c:pt idx="1161">
                  <c:v>3583</c:v>
                </c:pt>
                <c:pt idx="1162">
                  <c:v>3583</c:v>
                </c:pt>
                <c:pt idx="1163">
                  <c:v>4045</c:v>
                </c:pt>
                <c:pt idx="1164">
                  <c:v>4045</c:v>
                </c:pt>
                <c:pt idx="1165">
                  <c:v>3583</c:v>
                </c:pt>
                <c:pt idx="1166">
                  <c:v>3583</c:v>
                </c:pt>
                <c:pt idx="1167">
                  <c:v>3583</c:v>
                </c:pt>
                <c:pt idx="1168">
                  <c:v>3682</c:v>
                </c:pt>
                <c:pt idx="1169">
                  <c:v>3682</c:v>
                </c:pt>
                <c:pt idx="1170">
                  <c:v>3682</c:v>
                </c:pt>
                <c:pt idx="1171">
                  <c:v>4045</c:v>
                </c:pt>
                <c:pt idx="1172">
                  <c:v>4045</c:v>
                </c:pt>
                <c:pt idx="1173">
                  <c:v>3880</c:v>
                </c:pt>
                <c:pt idx="1174">
                  <c:v>3583</c:v>
                </c:pt>
                <c:pt idx="1175">
                  <c:v>3583</c:v>
                </c:pt>
                <c:pt idx="1176">
                  <c:v>3583</c:v>
                </c:pt>
                <c:pt idx="1177">
                  <c:v>3682</c:v>
                </c:pt>
                <c:pt idx="1178">
                  <c:v>3682</c:v>
                </c:pt>
                <c:pt idx="1179">
                  <c:v>3682</c:v>
                </c:pt>
                <c:pt idx="1180">
                  <c:v>4045</c:v>
                </c:pt>
                <c:pt idx="1181">
                  <c:v>4045</c:v>
                </c:pt>
                <c:pt idx="1182">
                  <c:v>4045</c:v>
                </c:pt>
                <c:pt idx="1183">
                  <c:v>3880</c:v>
                </c:pt>
                <c:pt idx="1184">
                  <c:v>3880</c:v>
                </c:pt>
                <c:pt idx="1185">
                  <c:v>3880</c:v>
                </c:pt>
                <c:pt idx="1186">
                  <c:v>3583</c:v>
                </c:pt>
                <c:pt idx="1187">
                  <c:v>3583</c:v>
                </c:pt>
                <c:pt idx="1188">
                  <c:v>3583</c:v>
                </c:pt>
                <c:pt idx="1189">
                  <c:v>3682</c:v>
                </c:pt>
                <c:pt idx="1190">
                  <c:v>3682</c:v>
                </c:pt>
                <c:pt idx="1191">
                  <c:v>3682</c:v>
                </c:pt>
                <c:pt idx="1192">
                  <c:v>4034</c:v>
                </c:pt>
                <c:pt idx="1193">
                  <c:v>4034</c:v>
                </c:pt>
                <c:pt idx="1194">
                  <c:v>4034</c:v>
                </c:pt>
                <c:pt idx="1195">
                  <c:v>3880</c:v>
                </c:pt>
                <c:pt idx="1196">
                  <c:v>3880</c:v>
                </c:pt>
                <c:pt idx="1197">
                  <c:v>3880</c:v>
                </c:pt>
                <c:pt idx="1198">
                  <c:v>3583</c:v>
                </c:pt>
                <c:pt idx="1199">
                  <c:v>3583</c:v>
                </c:pt>
                <c:pt idx="1200">
                  <c:v>3583</c:v>
                </c:pt>
                <c:pt idx="1201">
                  <c:v>3682</c:v>
                </c:pt>
                <c:pt idx="1202">
                  <c:v>3682</c:v>
                </c:pt>
                <c:pt idx="1203">
                  <c:v>3682</c:v>
                </c:pt>
                <c:pt idx="1204">
                  <c:v>4034</c:v>
                </c:pt>
                <c:pt idx="1205">
                  <c:v>4034</c:v>
                </c:pt>
                <c:pt idx="1206">
                  <c:v>4034</c:v>
                </c:pt>
                <c:pt idx="1207">
                  <c:v>3880</c:v>
                </c:pt>
                <c:pt idx="1208">
                  <c:v>3880</c:v>
                </c:pt>
                <c:pt idx="1209">
                  <c:v>3880</c:v>
                </c:pt>
                <c:pt idx="1210">
                  <c:v>3583</c:v>
                </c:pt>
                <c:pt idx="1211">
                  <c:v>3583</c:v>
                </c:pt>
                <c:pt idx="1212">
                  <c:v>3583</c:v>
                </c:pt>
                <c:pt idx="1213">
                  <c:v>3682</c:v>
                </c:pt>
                <c:pt idx="1214">
                  <c:v>3682</c:v>
                </c:pt>
                <c:pt idx="1215">
                  <c:v>3682</c:v>
                </c:pt>
                <c:pt idx="1216">
                  <c:v>4034</c:v>
                </c:pt>
                <c:pt idx="1217">
                  <c:v>4034</c:v>
                </c:pt>
                <c:pt idx="1218">
                  <c:v>4034</c:v>
                </c:pt>
                <c:pt idx="1219">
                  <c:v>3880</c:v>
                </c:pt>
                <c:pt idx="1220">
                  <c:v>3880</c:v>
                </c:pt>
                <c:pt idx="1221">
                  <c:v>4034</c:v>
                </c:pt>
                <c:pt idx="1222">
                  <c:v>3583</c:v>
                </c:pt>
                <c:pt idx="1223">
                  <c:v>3583</c:v>
                </c:pt>
                <c:pt idx="1224">
                  <c:v>3583</c:v>
                </c:pt>
                <c:pt idx="1225">
                  <c:v>3770</c:v>
                </c:pt>
                <c:pt idx="1226">
                  <c:v>3770</c:v>
                </c:pt>
                <c:pt idx="1227">
                  <c:v>3682</c:v>
                </c:pt>
                <c:pt idx="1228">
                  <c:v>3682</c:v>
                </c:pt>
                <c:pt idx="1229">
                  <c:v>3682</c:v>
                </c:pt>
                <c:pt idx="1230">
                  <c:v>3880</c:v>
                </c:pt>
                <c:pt idx="1231">
                  <c:v>3880</c:v>
                </c:pt>
                <c:pt idx="1232">
                  <c:v>3880</c:v>
                </c:pt>
                <c:pt idx="1233">
                  <c:v>4034</c:v>
                </c:pt>
                <c:pt idx="1234">
                  <c:v>4034</c:v>
                </c:pt>
                <c:pt idx="1235">
                  <c:v>3770</c:v>
                </c:pt>
                <c:pt idx="1236">
                  <c:v>3682</c:v>
                </c:pt>
                <c:pt idx="1237">
                  <c:v>3913</c:v>
                </c:pt>
                <c:pt idx="1238">
                  <c:v>3737</c:v>
                </c:pt>
                <c:pt idx="1239">
                  <c:v>4045</c:v>
                </c:pt>
                <c:pt idx="1240">
                  <c:v>4012</c:v>
                </c:pt>
                <c:pt idx="1241">
                  <c:v>4420</c:v>
                </c:pt>
                <c:pt idx="1242">
                  <c:v>4009</c:v>
                </c:pt>
                <c:pt idx="1243">
                  <c:v>3396</c:v>
                </c:pt>
                <c:pt idx="1244">
                  <c:v>3362</c:v>
                </c:pt>
                <c:pt idx="1245">
                  <c:v>3362</c:v>
                </c:pt>
                <c:pt idx="1246">
                  <c:v>3362</c:v>
                </c:pt>
                <c:pt idx="1247">
                  <c:v>3241</c:v>
                </c:pt>
                <c:pt idx="1248">
                  <c:v>3241</c:v>
                </c:pt>
                <c:pt idx="1249">
                  <c:v>3241</c:v>
                </c:pt>
                <c:pt idx="1250">
                  <c:v>3175</c:v>
                </c:pt>
                <c:pt idx="1251">
                  <c:v>3175</c:v>
                </c:pt>
                <c:pt idx="1252">
                  <c:v>3175</c:v>
                </c:pt>
                <c:pt idx="1253">
                  <c:v>3605</c:v>
                </c:pt>
                <c:pt idx="1254">
                  <c:v>3605</c:v>
                </c:pt>
                <c:pt idx="1255">
                  <c:v>3605</c:v>
                </c:pt>
                <c:pt idx="1256">
                  <c:v>3396</c:v>
                </c:pt>
                <c:pt idx="1257">
                  <c:v>3396</c:v>
                </c:pt>
                <c:pt idx="1258">
                  <c:v>3384</c:v>
                </c:pt>
                <c:pt idx="1259">
                  <c:v>3362</c:v>
                </c:pt>
                <c:pt idx="1260">
                  <c:v>3362</c:v>
                </c:pt>
                <c:pt idx="1261">
                  <c:v>3362</c:v>
                </c:pt>
                <c:pt idx="1262">
                  <c:v>3241</c:v>
                </c:pt>
                <c:pt idx="1263">
                  <c:v>3241</c:v>
                </c:pt>
                <c:pt idx="1264">
                  <c:v>3241</c:v>
                </c:pt>
                <c:pt idx="1265">
                  <c:v>3175</c:v>
                </c:pt>
                <c:pt idx="1266">
                  <c:v>3175</c:v>
                </c:pt>
                <c:pt idx="1267">
                  <c:v>3175</c:v>
                </c:pt>
                <c:pt idx="1268">
                  <c:v>3560</c:v>
                </c:pt>
                <c:pt idx="1269">
                  <c:v>3560</c:v>
                </c:pt>
                <c:pt idx="1270">
                  <c:v>3560</c:v>
                </c:pt>
                <c:pt idx="1271">
                  <c:v>3384</c:v>
                </c:pt>
                <c:pt idx="1272">
                  <c:v>3384</c:v>
                </c:pt>
                <c:pt idx="1273">
                  <c:v>3219</c:v>
                </c:pt>
                <c:pt idx="1274">
                  <c:v>3461</c:v>
                </c:pt>
                <c:pt idx="1275">
                  <c:v>3461</c:v>
                </c:pt>
                <c:pt idx="1276">
                  <c:v>3296</c:v>
                </c:pt>
                <c:pt idx="1277">
                  <c:v>3296</c:v>
                </c:pt>
                <c:pt idx="1278">
                  <c:v>3318</c:v>
                </c:pt>
                <c:pt idx="1279">
                  <c:v>3318</c:v>
                </c:pt>
                <c:pt idx="1280">
                  <c:v>3219</c:v>
                </c:pt>
                <c:pt idx="1281">
                  <c:v>3219</c:v>
                </c:pt>
                <c:pt idx="1282">
                  <c:v>3461</c:v>
                </c:pt>
                <c:pt idx="1283">
                  <c:v>3461</c:v>
                </c:pt>
                <c:pt idx="1284">
                  <c:v>3296</c:v>
                </c:pt>
                <c:pt idx="1285">
                  <c:v>3296</c:v>
                </c:pt>
                <c:pt idx="1286">
                  <c:v>3296</c:v>
                </c:pt>
                <c:pt idx="1287">
                  <c:v>3296</c:v>
                </c:pt>
                <c:pt idx="1288">
                  <c:v>3318</c:v>
                </c:pt>
                <c:pt idx="1289">
                  <c:v>3318</c:v>
                </c:pt>
                <c:pt idx="1290">
                  <c:v>3219</c:v>
                </c:pt>
                <c:pt idx="1291">
                  <c:v>3219</c:v>
                </c:pt>
                <c:pt idx="1292">
                  <c:v>3219</c:v>
                </c:pt>
                <c:pt idx="1293">
                  <c:v>3219</c:v>
                </c:pt>
                <c:pt idx="1294">
                  <c:v>3461</c:v>
                </c:pt>
                <c:pt idx="1295">
                  <c:v>3461</c:v>
                </c:pt>
                <c:pt idx="1296">
                  <c:v>3296</c:v>
                </c:pt>
                <c:pt idx="1297">
                  <c:v>3296</c:v>
                </c:pt>
                <c:pt idx="1298">
                  <c:v>3296</c:v>
                </c:pt>
                <c:pt idx="1299">
                  <c:v>3296</c:v>
                </c:pt>
                <c:pt idx="1300">
                  <c:v>3296</c:v>
                </c:pt>
                <c:pt idx="1301">
                  <c:v>3296</c:v>
                </c:pt>
                <c:pt idx="1302">
                  <c:v>3219</c:v>
                </c:pt>
                <c:pt idx="1303">
                  <c:v>3219</c:v>
                </c:pt>
                <c:pt idx="1304">
                  <c:v>3219</c:v>
                </c:pt>
                <c:pt idx="1305">
                  <c:v>3219</c:v>
                </c:pt>
                <c:pt idx="1306">
                  <c:v>3461</c:v>
                </c:pt>
                <c:pt idx="1307">
                  <c:v>3461</c:v>
                </c:pt>
                <c:pt idx="1308">
                  <c:v>3296</c:v>
                </c:pt>
                <c:pt idx="1309">
                  <c:v>3296</c:v>
                </c:pt>
                <c:pt idx="1310">
                  <c:v>3296</c:v>
                </c:pt>
                <c:pt idx="1311">
                  <c:v>3296</c:v>
                </c:pt>
                <c:pt idx="1312">
                  <c:v>3296</c:v>
                </c:pt>
                <c:pt idx="1313">
                  <c:v>3296</c:v>
                </c:pt>
                <c:pt idx="1314">
                  <c:v>3219</c:v>
                </c:pt>
                <c:pt idx="1315">
                  <c:v>3219</c:v>
                </c:pt>
                <c:pt idx="1316">
                  <c:v>3219</c:v>
                </c:pt>
                <c:pt idx="1317">
                  <c:v>3307</c:v>
                </c:pt>
                <c:pt idx="1318">
                  <c:v>3263</c:v>
                </c:pt>
                <c:pt idx="1319">
                  <c:v>3263</c:v>
                </c:pt>
                <c:pt idx="1320">
                  <c:v>3263</c:v>
                </c:pt>
                <c:pt idx="1321">
                  <c:v>3263</c:v>
                </c:pt>
                <c:pt idx="1322">
                  <c:v>3263</c:v>
                </c:pt>
                <c:pt idx="1323">
                  <c:v>3263</c:v>
                </c:pt>
                <c:pt idx="1324">
                  <c:v>3660</c:v>
                </c:pt>
                <c:pt idx="1325">
                  <c:v>3307</c:v>
                </c:pt>
                <c:pt idx="1326">
                  <c:v>3307</c:v>
                </c:pt>
                <c:pt idx="1327">
                  <c:v>3307</c:v>
                </c:pt>
                <c:pt idx="1328">
                  <c:v>3307</c:v>
                </c:pt>
                <c:pt idx="1329">
                  <c:v>3307</c:v>
                </c:pt>
                <c:pt idx="1330">
                  <c:v>3307</c:v>
                </c:pt>
                <c:pt idx="1331">
                  <c:v>3307</c:v>
                </c:pt>
                <c:pt idx="1332">
                  <c:v>3307</c:v>
                </c:pt>
                <c:pt idx="1333">
                  <c:v>3307</c:v>
                </c:pt>
                <c:pt idx="1334">
                  <c:v>3263</c:v>
                </c:pt>
                <c:pt idx="1335">
                  <c:v>3263</c:v>
                </c:pt>
                <c:pt idx="1336">
                  <c:v>3660</c:v>
                </c:pt>
                <c:pt idx="1337">
                  <c:v>3307</c:v>
                </c:pt>
                <c:pt idx="1339">
                  <c:v>3329</c:v>
                </c:pt>
                <c:pt idx="1340">
                  <c:v>3263</c:v>
                </c:pt>
                <c:pt idx="1341">
                  <c:v>3660</c:v>
                </c:pt>
                <c:pt idx="1342">
                  <c:v>3329</c:v>
                </c:pt>
                <c:pt idx="1343">
                  <c:v>3660</c:v>
                </c:pt>
                <c:pt idx="1344">
                  <c:v>3263</c:v>
                </c:pt>
                <c:pt idx="1345">
                  <c:v>3263</c:v>
                </c:pt>
                <c:pt idx="1346">
                  <c:v>3263</c:v>
                </c:pt>
                <c:pt idx="1347">
                  <c:v>3329</c:v>
                </c:pt>
                <c:pt idx="1348">
                  <c:v>3329</c:v>
                </c:pt>
                <c:pt idx="1349">
                  <c:v>3726</c:v>
                </c:pt>
                <c:pt idx="1350">
                  <c:v>3726</c:v>
                </c:pt>
                <c:pt idx="1351">
                  <c:v>3726</c:v>
                </c:pt>
                <c:pt idx="1352">
                  <c:v>3704</c:v>
                </c:pt>
                <c:pt idx="1353">
                  <c:v>3704</c:v>
                </c:pt>
                <c:pt idx="1354">
                  <c:v>3704</c:v>
                </c:pt>
                <c:pt idx="1355">
                  <c:v>4321</c:v>
                </c:pt>
                <c:pt idx="1356">
                  <c:v>4321</c:v>
                </c:pt>
                <c:pt idx="1357">
                  <c:v>4321</c:v>
                </c:pt>
                <c:pt idx="1358">
                  <c:v>4321</c:v>
                </c:pt>
                <c:pt idx="1359">
                  <c:v>4321</c:v>
                </c:pt>
                <c:pt idx="1360">
                  <c:v>4442</c:v>
                </c:pt>
                <c:pt idx="1361">
                  <c:v>4442</c:v>
                </c:pt>
                <c:pt idx="1362">
                  <c:v>4409</c:v>
                </c:pt>
                <c:pt idx="1363">
                  <c:v>4409</c:v>
                </c:pt>
                <c:pt idx="1364">
                  <c:v>4409</c:v>
                </c:pt>
                <c:pt idx="1365">
                  <c:v>4409</c:v>
                </c:pt>
                <c:pt idx="1366">
                  <c:v>3593</c:v>
                </c:pt>
                <c:pt idx="1367">
                  <c:v>3593</c:v>
                </c:pt>
                <c:pt idx="1368">
                  <c:v>3847</c:v>
                </c:pt>
                <c:pt idx="1369">
                  <c:v>3847</c:v>
                </c:pt>
                <c:pt idx="1370">
                  <c:v>3847</c:v>
                </c:pt>
                <c:pt idx="1371">
                  <c:v>3836</c:v>
                </c:pt>
                <c:pt idx="1372">
                  <c:v>3836</c:v>
                </c:pt>
                <c:pt idx="1373">
                  <c:v>3197</c:v>
                </c:pt>
                <c:pt idx="1374">
                  <c:v>3428</c:v>
                </c:pt>
                <c:pt idx="1375">
                  <c:v>3428</c:v>
                </c:pt>
                <c:pt idx="1376">
                  <c:v>3428</c:v>
                </c:pt>
                <c:pt idx="1377">
                  <c:v>3197</c:v>
                </c:pt>
                <c:pt idx="1378">
                  <c:v>3197</c:v>
                </c:pt>
                <c:pt idx="1379">
                  <c:v>3197</c:v>
                </c:pt>
                <c:pt idx="1380">
                  <c:v>3197</c:v>
                </c:pt>
                <c:pt idx="1381">
                  <c:v>3362</c:v>
                </c:pt>
                <c:pt idx="1382">
                  <c:v>3362</c:v>
                </c:pt>
                <c:pt idx="1383">
                  <c:v>3362</c:v>
                </c:pt>
                <c:pt idx="1384">
                  <c:v>3362</c:v>
                </c:pt>
                <c:pt idx="1385">
                  <c:v>3362</c:v>
                </c:pt>
                <c:pt idx="1386">
                  <c:v>3197</c:v>
                </c:pt>
                <c:pt idx="1387">
                  <c:v>3197</c:v>
                </c:pt>
                <c:pt idx="1388">
                  <c:v>3197</c:v>
                </c:pt>
                <c:pt idx="1389">
                  <c:v>3197</c:v>
                </c:pt>
                <c:pt idx="1390">
                  <c:v>3935</c:v>
                </c:pt>
                <c:pt idx="1391">
                  <c:v>3935</c:v>
                </c:pt>
                <c:pt idx="1392">
                  <c:v>3935</c:v>
                </c:pt>
                <c:pt idx="1393">
                  <c:v>3924</c:v>
                </c:pt>
                <c:pt idx="1394">
                  <c:v>3924</c:v>
                </c:pt>
                <c:pt idx="1395">
                  <c:v>3825</c:v>
                </c:pt>
                <c:pt idx="1396">
                  <c:v>3825</c:v>
                </c:pt>
                <c:pt idx="1397">
                  <c:v>3825</c:v>
                </c:pt>
                <c:pt idx="1398">
                  <c:v>3825</c:v>
                </c:pt>
                <c:pt idx="1399">
                  <c:v>3825</c:v>
                </c:pt>
                <c:pt idx="1400">
                  <c:v>3825</c:v>
                </c:pt>
                <c:pt idx="1401">
                  <c:v>3825</c:v>
                </c:pt>
                <c:pt idx="1402">
                  <c:v>3825</c:v>
                </c:pt>
                <c:pt idx="1403">
                  <c:v>3825</c:v>
                </c:pt>
                <c:pt idx="1404">
                  <c:v>3616</c:v>
                </c:pt>
                <c:pt idx="1405">
                  <c:v>3616</c:v>
                </c:pt>
                <c:pt idx="1406">
                  <c:v>3616</c:v>
                </c:pt>
                <c:pt idx="1407">
                  <c:v>3616</c:v>
                </c:pt>
                <c:pt idx="1408">
                  <c:v>3616</c:v>
                </c:pt>
                <c:pt idx="1409">
                  <c:v>3439</c:v>
                </c:pt>
                <c:pt idx="1410">
                  <c:v>3660</c:v>
                </c:pt>
                <c:pt idx="1411">
                  <c:v>3660</c:v>
                </c:pt>
                <c:pt idx="1412">
                  <c:v>3660</c:v>
                </c:pt>
                <c:pt idx="1413">
                  <c:v>3439</c:v>
                </c:pt>
                <c:pt idx="1414">
                  <c:v>3439</c:v>
                </c:pt>
                <c:pt idx="1415">
                  <c:v>3428</c:v>
                </c:pt>
                <c:pt idx="1416">
                  <c:v>3627</c:v>
                </c:pt>
                <c:pt idx="1417">
                  <c:v>3627</c:v>
                </c:pt>
                <c:pt idx="1418">
                  <c:v>3627</c:v>
                </c:pt>
                <c:pt idx="1419">
                  <c:v>3627</c:v>
                </c:pt>
                <c:pt idx="1420">
                  <c:v>3627</c:v>
                </c:pt>
                <c:pt idx="1421">
                  <c:v>3428</c:v>
                </c:pt>
                <c:pt idx="1422">
                  <c:v>3428</c:v>
                </c:pt>
                <c:pt idx="1423">
                  <c:v>3428</c:v>
                </c:pt>
                <c:pt idx="1424">
                  <c:v>3428</c:v>
                </c:pt>
                <c:pt idx="1425">
                  <c:v>4211</c:v>
                </c:pt>
                <c:pt idx="1426">
                  <c:v>4211</c:v>
                </c:pt>
                <c:pt idx="1427">
                  <c:v>4211</c:v>
                </c:pt>
                <c:pt idx="1428">
                  <c:v>4211</c:v>
                </c:pt>
                <c:pt idx="1429">
                  <c:v>4497</c:v>
                </c:pt>
                <c:pt idx="1430">
                  <c:v>4497</c:v>
                </c:pt>
                <c:pt idx="1431">
                  <c:v>4497</c:v>
                </c:pt>
                <c:pt idx="1432">
                  <c:v>4497</c:v>
                </c:pt>
                <c:pt idx="1433">
                  <c:v>4475</c:v>
                </c:pt>
                <c:pt idx="1434">
                  <c:v>4232</c:v>
                </c:pt>
                <c:pt idx="1435">
                  <c:v>3306</c:v>
                </c:pt>
                <c:pt idx="1436">
                  <c:v>3306</c:v>
                </c:pt>
                <c:pt idx="1437">
                  <c:v>3164</c:v>
                </c:pt>
                <c:pt idx="1438">
                  <c:v>3373</c:v>
                </c:pt>
                <c:pt idx="1439">
                  <c:v>3175</c:v>
                </c:pt>
                <c:pt idx="1440">
                  <c:v>3340</c:v>
                </c:pt>
                <c:pt idx="1441">
                  <c:v>3175</c:v>
                </c:pt>
                <c:pt idx="1442">
                  <c:v>3340</c:v>
                </c:pt>
                <c:pt idx="1443">
                  <c:v>3306</c:v>
                </c:pt>
                <c:pt idx="1444">
                  <c:v>3296</c:v>
                </c:pt>
                <c:pt idx="1445">
                  <c:v>3296</c:v>
                </c:pt>
                <c:pt idx="1446">
                  <c:v>3142</c:v>
                </c:pt>
                <c:pt idx="1447">
                  <c:v>3142</c:v>
                </c:pt>
                <c:pt idx="1448">
                  <c:v>3306</c:v>
                </c:pt>
                <c:pt idx="1449">
                  <c:v>3307</c:v>
                </c:pt>
                <c:pt idx="1450">
                  <c:v>3307</c:v>
                </c:pt>
                <c:pt idx="1451">
                  <c:v>3153</c:v>
                </c:pt>
                <c:pt idx="1452">
                  <c:v>3153</c:v>
                </c:pt>
                <c:pt idx="1453">
                  <c:v>3153</c:v>
                </c:pt>
                <c:pt idx="1454">
                  <c:v>3307</c:v>
                </c:pt>
                <c:pt idx="1455">
                  <c:v>3307</c:v>
                </c:pt>
                <c:pt idx="1456">
                  <c:v>3153</c:v>
                </c:pt>
                <c:pt idx="1457">
                  <c:v>3153</c:v>
                </c:pt>
                <c:pt idx="1458">
                  <c:v>3307</c:v>
                </c:pt>
                <c:pt idx="1459">
                  <c:v>3307</c:v>
                </c:pt>
                <c:pt idx="1460">
                  <c:v>3307</c:v>
                </c:pt>
                <c:pt idx="1461">
                  <c:v>3153</c:v>
                </c:pt>
                <c:pt idx="1462">
                  <c:v>3153</c:v>
                </c:pt>
                <c:pt idx="1483">
                  <c:v>2965</c:v>
                </c:pt>
                <c:pt idx="1484">
                  <c:v>3406</c:v>
                </c:pt>
                <c:pt idx="1485">
                  <c:v>3450</c:v>
                </c:pt>
                <c:pt idx="1486">
                  <c:v>3130</c:v>
                </c:pt>
                <c:pt idx="1487">
                  <c:v>3218</c:v>
                </c:pt>
                <c:pt idx="1488">
                  <c:v>3262</c:v>
                </c:pt>
                <c:pt idx="1489">
                  <c:v>2987</c:v>
                </c:pt>
                <c:pt idx="1490">
                  <c:v>3384</c:v>
                </c:pt>
                <c:pt idx="1491">
                  <c:v>3638</c:v>
                </c:pt>
                <c:pt idx="1492">
                  <c:v>3638</c:v>
                </c:pt>
                <c:pt idx="1493">
                  <c:v>3186</c:v>
                </c:pt>
                <c:pt idx="1494">
                  <c:v>3230</c:v>
                </c:pt>
                <c:pt idx="1495">
                  <c:v>3428</c:v>
                </c:pt>
                <c:pt idx="1496">
                  <c:v>3428</c:v>
                </c:pt>
                <c:pt idx="1497">
                  <c:v>2987</c:v>
                </c:pt>
                <c:pt idx="1498">
                  <c:v>3384</c:v>
                </c:pt>
                <c:pt idx="1499">
                  <c:v>3638</c:v>
                </c:pt>
                <c:pt idx="1500">
                  <c:v>3186</c:v>
                </c:pt>
                <c:pt idx="1501">
                  <c:v>3230</c:v>
                </c:pt>
                <c:pt idx="1502">
                  <c:v>3428</c:v>
                </c:pt>
                <c:pt idx="1503">
                  <c:v>2921</c:v>
                </c:pt>
                <c:pt idx="1504">
                  <c:v>3472</c:v>
                </c:pt>
                <c:pt idx="1505">
                  <c:v>3472</c:v>
                </c:pt>
                <c:pt idx="1506">
                  <c:v>3131</c:v>
                </c:pt>
                <c:pt idx="1507">
                  <c:v>3274</c:v>
                </c:pt>
                <c:pt idx="1508">
                  <c:v>3351</c:v>
                </c:pt>
                <c:pt idx="1509">
                  <c:v>2921</c:v>
                </c:pt>
                <c:pt idx="1510">
                  <c:v>3473</c:v>
                </c:pt>
                <c:pt idx="1511">
                  <c:v>3131</c:v>
                </c:pt>
                <c:pt idx="1512">
                  <c:v>3274</c:v>
                </c:pt>
                <c:pt idx="1513">
                  <c:v>2921</c:v>
                </c:pt>
                <c:pt idx="1514">
                  <c:v>3473</c:v>
                </c:pt>
                <c:pt idx="1515">
                  <c:v>3131</c:v>
                </c:pt>
                <c:pt idx="1516">
                  <c:v>3274</c:v>
                </c:pt>
                <c:pt idx="1517">
                  <c:v>3274</c:v>
                </c:pt>
                <c:pt idx="1518">
                  <c:v>3208</c:v>
                </c:pt>
                <c:pt idx="1519">
                  <c:v>2921</c:v>
                </c:pt>
                <c:pt idx="1520">
                  <c:v>3473</c:v>
                </c:pt>
                <c:pt idx="1521">
                  <c:v>3473</c:v>
                </c:pt>
                <c:pt idx="1522">
                  <c:v>3131</c:v>
                </c:pt>
                <c:pt idx="1523">
                  <c:v>3131</c:v>
                </c:pt>
                <c:pt idx="1524">
                  <c:v>3274</c:v>
                </c:pt>
                <c:pt idx="1525">
                  <c:v>3274</c:v>
                </c:pt>
                <c:pt idx="1526">
                  <c:v>3208</c:v>
                </c:pt>
                <c:pt idx="1527">
                  <c:v>2910</c:v>
                </c:pt>
                <c:pt idx="1528">
                  <c:v>2910</c:v>
                </c:pt>
                <c:pt idx="1529">
                  <c:v>4751</c:v>
                </c:pt>
                <c:pt idx="1530">
                  <c:v>4464</c:v>
                </c:pt>
                <c:pt idx="1531">
                  <c:v>4673</c:v>
                </c:pt>
                <c:pt idx="1532">
                  <c:v>4564</c:v>
                </c:pt>
                <c:pt idx="1533">
                  <c:v>4806</c:v>
                </c:pt>
                <c:pt idx="1534">
                  <c:v>4673</c:v>
                </c:pt>
                <c:pt idx="1535">
                  <c:v>4464</c:v>
                </c:pt>
                <c:pt idx="1536">
                  <c:v>4564</c:v>
                </c:pt>
                <c:pt idx="1537">
                  <c:v>4806</c:v>
                </c:pt>
                <c:pt idx="1538">
                  <c:v>4619</c:v>
                </c:pt>
                <c:pt idx="1539">
                  <c:v>4464</c:v>
                </c:pt>
                <c:pt idx="1540">
                  <c:v>4564</c:v>
                </c:pt>
                <c:pt idx="1541">
                  <c:v>4784</c:v>
                </c:pt>
                <c:pt idx="1542">
                  <c:v>4619</c:v>
                </c:pt>
                <c:pt idx="1543">
                  <c:v>4464</c:v>
                </c:pt>
                <c:pt idx="1544">
                  <c:v>4464</c:v>
                </c:pt>
                <c:pt idx="1545">
                  <c:v>4784</c:v>
                </c:pt>
                <c:pt idx="1546">
                  <c:v>4630</c:v>
                </c:pt>
                <c:pt idx="1547">
                  <c:v>4453</c:v>
                </c:pt>
                <c:pt idx="1548">
                  <c:v>4773</c:v>
                </c:pt>
                <c:pt idx="1550">
                  <c:v>4409</c:v>
                </c:pt>
                <c:pt idx="1551">
                  <c:v>4409</c:v>
                </c:pt>
                <c:pt idx="1552">
                  <c:v>4729</c:v>
                </c:pt>
                <c:pt idx="1553">
                  <c:v>4409</c:v>
                </c:pt>
                <c:pt idx="1554">
                  <c:v>4729</c:v>
                </c:pt>
                <c:pt idx="1555">
                  <c:v>4399</c:v>
                </c:pt>
                <c:pt idx="1556">
                  <c:v>4729</c:v>
                </c:pt>
                <c:pt idx="1557">
                  <c:v>4399</c:v>
                </c:pt>
                <c:pt idx="1558">
                  <c:v>4729</c:v>
                </c:pt>
                <c:pt idx="1559">
                  <c:v>4399</c:v>
                </c:pt>
                <c:pt idx="1560">
                  <c:v>4729</c:v>
                </c:pt>
                <c:pt idx="1561">
                  <c:v>4399</c:v>
                </c:pt>
                <c:pt idx="1562">
                  <c:v>4685</c:v>
                </c:pt>
                <c:pt idx="1563">
                  <c:v>3164</c:v>
                </c:pt>
                <c:pt idx="1564">
                  <c:v>3164</c:v>
                </c:pt>
                <c:pt idx="1565">
                  <c:v>3968</c:v>
                </c:pt>
                <c:pt idx="1566">
                  <c:v>3968</c:v>
                </c:pt>
                <c:pt idx="1567">
                  <c:v>3241</c:v>
                </c:pt>
                <c:pt idx="1568">
                  <c:v>3263</c:v>
                </c:pt>
                <c:pt idx="1569">
                  <c:v>3263</c:v>
                </c:pt>
                <c:pt idx="1570">
                  <c:v>3263</c:v>
                </c:pt>
                <c:pt idx="1571">
                  <c:v>3439</c:v>
                </c:pt>
                <c:pt idx="1572">
                  <c:v>3263</c:v>
                </c:pt>
                <c:pt idx="1573">
                  <c:v>3439</c:v>
                </c:pt>
                <c:pt idx="1574">
                  <c:v>3219</c:v>
                </c:pt>
                <c:pt idx="1575">
                  <c:v>3395</c:v>
                </c:pt>
                <c:pt idx="1576">
                  <c:v>3395</c:v>
                </c:pt>
                <c:pt idx="1577">
                  <c:v>3219</c:v>
                </c:pt>
                <c:pt idx="1578">
                  <c:v>3219</c:v>
                </c:pt>
                <c:pt idx="1579">
                  <c:v>3395</c:v>
                </c:pt>
                <c:pt idx="1580">
                  <c:v>3395</c:v>
                </c:pt>
                <c:pt idx="1581">
                  <c:v>3219</c:v>
                </c:pt>
                <c:pt idx="1582">
                  <c:v>3153</c:v>
                </c:pt>
                <c:pt idx="1583">
                  <c:v>3395</c:v>
                </c:pt>
                <c:pt idx="1584">
                  <c:v>3395</c:v>
                </c:pt>
                <c:pt idx="1585">
                  <c:v>3153</c:v>
                </c:pt>
                <c:pt idx="1586">
                  <c:v>3153</c:v>
                </c:pt>
                <c:pt idx="1587">
                  <c:v>3395</c:v>
                </c:pt>
                <c:pt idx="1588">
                  <c:v>3395</c:v>
                </c:pt>
                <c:pt idx="1589">
                  <c:v>3153</c:v>
                </c:pt>
                <c:pt idx="1590">
                  <c:v>2965</c:v>
                </c:pt>
                <c:pt idx="1591">
                  <c:v>2965</c:v>
                </c:pt>
                <c:pt idx="1592">
                  <c:v>2965</c:v>
                </c:pt>
                <c:pt idx="1593">
                  <c:v>2965</c:v>
                </c:pt>
                <c:pt idx="1594">
                  <c:v>2965</c:v>
                </c:pt>
                <c:pt idx="1595">
                  <c:v>2965</c:v>
                </c:pt>
                <c:pt idx="1596">
                  <c:v>4057</c:v>
                </c:pt>
                <c:pt idx="1597">
                  <c:v>3373</c:v>
                </c:pt>
                <c:pt idx="1598">
                  <c:v>3373</c:v>
                </c:pt>
                <c:pt idx="1608">
                  <c:v>4947</c:v>
                </c:pt>
                <c:pt idx="1609">
                  <c:v>4947</c:v>
                </c:pt>
                <c:pt idx="1610">
                  <c:v>5501</c:v>
                </c:pt>
                <c:pt idx="1611">
                  <c:v>5445</c:v>
                </c:pt>
                <c:pt idx="1612">
                  <c:v>5445</c:v>
                </c:pt>
                <c:pt idx="1613">
                  <c:v>5412</c:v>
                </c:pt>
                <c:pt idx="1614">
                  <c:v>5501</c:v>
                </c:pt>
                <c:pt idx="1615">
                  <c:v>5501</c:v>
                </c:pt>
                <c:pt idx="1616">
                  <c:v>5115</c:v>
                </c:pt>
                <c:pt idx="1617">
                  <c:v>5060</c:v>
                </c:pt>
                <c:pt idx="1618">
                  <c:v>5060</c:v>
                </c:pt>
                <c:pt idx="1619">
                  <c:v>5115</c:v>
                </c:pt>
                <c:pt idx="1620">
                  <c:v>5501</c:v>
                </c:pt>
                <c:pt idx="1621">
                  <c:v>5445</c:v>
                </c:pt>
                <c:pt idx="1622">
                  <c:v>5445</c:v>
                </c:pt>
                <c:pt idx="1623">
                  <c:v>5501</c:v>
                </c:pt>
                <c:pt idx="1624">
                  <c:v>5115</c:v>
                </c:pt>
                <c:pt idx="1625">
                  <c:v>5501</c:v>
                </c:pt>
                <c:pt idx="1626">
                  <c:v>5115</c:v>
                </c:pt>
                <c:pt idx="1627">
                  <c:v>5115</c:v>
                </c:pt>
                <c:pt idx="1628">
                  <c:v>5115</c:v>
                </c:pt>
                <c:pt idx="1629">
                  <c:v>4940</c:v>
                </c:pt>
                <c:pt idx="1630">
                  <c:v>5115</c:v>
                </c:pt>
                <c:pt idx="1631">
                  <c:v>4940</c:v>
                </c:pt>
                <c:pt idx="1632">
                  <c:v>5115</c:v>
                </c:pt>
                <c:pt idx="1633">
                  <c:v>4940</c:v>
                </c:pt>
                <c:pt idx="1634">
                  <c:v>4940</c:v>
                </c:pt>
                <c:pt idx="1635">
                  <c:v>5600</c:v>
                </c:pt>
                <c:pt idx="1636">
                  <c:v>4940</c:v>
                </c:pt>
                <c:pt idx="1637">
                  <c:v>4940</c:v>
                </c:pt>
                <c:pt idx="1638">
                  <c:v>5600</c:v>
                </c:pt>
                <c:pt idx="1639">
                  <c:v>5456</c:v>
                </c:pt>
                <c:pt idx="1640">
                  <c:v>4940</c:v>
                </c:pt>
                <c:pt idx="1641">
                  <c:v>5180</c:v>
                </c:pt>
                <c:pt idx="1642">
                  <c:v>5258</c:v>
                </c:pt>
                <c:pt idx="1644">
                  <c:v>5456</c:v>
                </c:pt>
                <c:pt idx="1645">
                  <c:v>5180</c:v>
                </c:pt>
                <c:pt idx="1646">
                  <c:v>5258</c:v>
                </c:pt>
                <c:pt idx="1648">
                  <c:v>5456</c:v>
                </c:pt>
                <c:pt idx="1649">
                  <c:v>5181</c:v>
                </c:pt>
                <c:pt idx="1650">
                  <c:v>5258</c:v>
                </c:pt>
                <c:pt idx="1651">
                  <c:v>5456</c:v>
                </c:pt>
                <c:pt idx="1652">
                  <c:v>5258</c:v>
                </c:pt>
                <c:pt idx="1653">
                  <c:v>5500</c:v>
                </c:pt>
                <c:pt idx="1654">
                  <c:v>5258</c:v>
                </c:pt>
                <c:pt idx="1655">
                  <c:v>5259</c:v>
                </c:pt>
                <c:pt idx="1656">
                  <c:v>5070</c:v>
                </c:pt>
                <c:pt idx="1657">
                  <c:v>5072</c:v>
                </c:pt>
                <c:pt idx="1658">
                  <c:v>5401</c:v>
                </c:pt>
                <c:pt idx="1659">
                  <c:v>5401</c:v>
                </c:pt>
                <c:pt idx="1660">
                  <c:v>5401.3</c:v>
                </c:pt>
                <c:pt idx="1661">
                  <c:v>5401.3</c:v>
                </c:pt>
                <c:pt idx="1662">
                  <c:v>5341</c:v>
                </c:pt>
                <c:pt idx="1663">
                  <c:v>5456</c:v>
                </c:pt>
                <c:pt idx="1664">
                  <c:v>5451</c:v>
                </c:pt>
                <c:pt idx="1665">
                  <c:v>5329</c:v>
                </c:pt>
                <c:pt idx="1666">
                  <c:v>5346</c:v>
                </c:pt>
                <c:pt idx="1667">
                  <c:v>5456</c:v>
                </c:pt>
                <c:pt idx="1668">
                  <c:v>5341</c:v>
                </c:pt>
                <c:pt idx="1669">
                  <c:v>5451</c:v>
                </c:pt>
                <c:pt idx="1670">
                  <c:v>6019</c:v>
                </c:pt>
                <c:pt idx="1671">
                  <c:v>5919</c:v>
                </c:pt>
                <c:pt idx="1672">
                  <c:v>5919</c:v>
                </c:pt>
                <c:pt idx="1673">
                  <c:v>5919</c:v>
                </c:pt>
                <c:pt idx="1674">
                  <c:v>5919</c:v>
                </c:pt>
                <c:pt idx="1675">
                  <c:v>5919</c:v>
                </c:pt>
                <c:pt idx="1676">
                  <c:v>5977</c:v>
                </c:pt>
                <c:pt idx="1677">
                  <c:v>5919</c:v>
                </c:pt>
                <c:pt idx="1678">
                  <c:v>5699</c:v>
                </c:pt>
                <c:pt idx="1679">
                  <c:v>5699</c:v>
                </c:pt>
                <c:pt idx="1680">
                  <c:v>5699</c:v>
                </c:pt>
                <c:pt idx="1681">
                  <c:v>5699</c:v>
                </c:pt>
                <c:pt idx="1682">
                  <c:v>3915</c:v>
                </c:pt>
                <c:pt idx="1683">
                  <c:v>3780</c:v>
                </c:pt>
                <c:pt idx="1684">
                  <c:v>3764</c:v>
                </c:pt>
                <c:pt idx="1685">
                  <c:v>3582</c:v>
                </c:pt>
                <c:pt idx="1686">
                  <c:v>4010</c:v>
                </c:pt>
                <c:pt idx="1687">
                  <c:v>3915</c:v>
                </c:pt>
                <c:pt idx="1688">
                  <c:v>3780</c:v>
                </c:pt>
                <c:pt idx="1689">
                  <c:v>3790</c:v>
                </c:pt>
                <c:pt idx="1690">
                  <c:v>3710</c:v>
                </c:pt>
                <c:pt idx="1691">
                  <c:v>3555</c:v>
                </c:pt>
                <c:pt idx="1692">
                  <c:v>3595</c:v>
                </c:pt>
                <c:pt idx="1693">
                  <c:v>3410</c:v>
                </c:pt>
                <c:pt idx="1694">
                  <c:v>3450</c:v>
                </c:pt>
                <c:pt idx="1695">
                  <c:v>3295</c:v>
                </c:pt>
                <c:pt idx="1696">
                  <c:v>3710</c:v>
                </c:pt>
                <c:pt idx="1697">
                  <c:v>3555</c:v>
                </c:pt>
                <c:pt idx="1698">
                  <c:v>3595</c:v>
                </c:pt>
                <c:pt idx="1699">
                  <c:v>3410</c:v>
                </c:pt>
                <c:pt idx="1700">
                  <c:v>3620</c:v>
                </c:pt>
                <c:pt idx="1701">
                  <c:v>3460</c:v>
                </c:pt>
                <c:pt idx="1702">
                  <c:v>3450</c:v>
                </c:pt>
                <c:pt idx="1703">
                  <c:v>3295</c:v>
                </c:pt>
                <c:pt idx="1704">
                  <c:v>3915</c:v>
                </c:pt>
                <c:pt idx="1705">
                  <c:v>4010</c:v>
                </c:pt>
                <c:pt idx="1706">
                  <c:v>3450</c:v>
                </c:pt>
                <c:pt idx="1707">
                  <c:v>3915</c:v>
                </c:pt>
                <c:pt idx="1708">
                  <c:v>4010</c:v>
                </c:pt>
                <c:pt idx="1709">
                  <c:v>3780</c:v>
                </c:pt>
                <c:pt idx="1710">
                  <c:v>3790</c:v>
                </c:pt>
                <c:pt idx="1711">
                  <c:v>3410</c:v>
                </c:pt>
                <c:pt idx="1712">
                  <c:v>3410</c:v>
                </c:pt>
                <c:pt idx="1713">
                  <c:v>3555</c:v>
                </c:pt>
                <c:pt idx="1714">
                  <c:v>3295</c:v>
                </c:pt>
                <c:pt idx="1715">
                  <c:v>3555</c:v>
                </c:pt>
                <c:pt idx="1716">
                  <c:v>3360</c:v>
                </c:pt>
                <c:pt idx="1717">
                  <c:v>3460</c:v>
                </c:pt>
                <c:pt idx="1718">
                  <c:v>3295</c:v>
                </c:pt>
                <c:pt idx="1719">
                  <c:v>3915</c:v>
                </c:pt>
                <c:pt idx="1720">
                  <c:v>3595</c:v>
                </c:pt>
                <c:pt idx="1721">
                  <c:v>3595</c:v>
                </c:pt>
                <c:pt idx="1722">
                  <c:v>3710</c:v>
                </c:pt>
                <c:pt idx="1723">
                  <c:v>3450</c:v>
                </c:pt>
                <c:pt idx="1724">
                  <c:v>3710</c:v>
                </c:pt>
                <c:pt idx="1725">
                  <c:v>3620</c:v>
                </c:pt>
                <c:pt idx="1726">
                  <c:v>3825</c:v>
                </c:pt>
                <c:pt idx="1727">
                  <c:v>3915</c:v>
                </c:pt>
                <c:pt idx="1728">
                  <c:v>4010</c:v>
                </c:pt>
                <c:pt idx="1729">
                  <c:v>3915</c:v>
                </c:pt>
                <c:pt idx="1730">
                  <c:v>3780</c:v>
                </c:pt>
                <c:pt idx="1731">
                  <c:v>3790</c:v>
                </c:pt>
                <c:pt idx="1732">
                  <c:v>3410</c:v>
                </c:pt>
                <c:pt idx="1733">
                  <c:v>3410</c:v>
                </c:pt>
                <c:pt idx="1734">
                  <c:v>3555</c:v>
                </c:pt>
                <c:pt idx="1735">
                  <c:v>3410</c:v>
                </c:pt>
                <c:pt idx="1736">
                  <c:v>3295</c:v>
                </c:pt>
                <c:pt idx="1737">
                  <c:v>3555</c:v>
                </c:pt>
                <c:pt idx="1738">
                  <c:v>3410</c:v>
                </c:pt>
                <c:pt idx="1739">
                  <c:v>3460</c:v>
                </c:pt>
                <c:pt idx="1740">
                  <c:v>3295</c:v>
                </c:pt>
                <c:pt idx="1741">
                  <c:v>3595</c:v>
                </c:pt>
                <c:pt idx="1742">
                  <c:v>3595</c:v>
                </c:pt>
                <c:pt idx="1743">
                  <c:v>3710</c:v>
                </c:pt>
                <c:pt idx="1744">
                  <c:v>3595</c:v>
                </c:pt>
                <c:pt idx="1745">
                  <c:v>3450</c:v>
                </c:pt>
                <c:pt idx="1746">
                  <c:v>3710</c:v>
                </c:pt>
                <c:pt idx="1747">
                  <c:v>3595</c:v>
                </c:pt>
                <c:pt idx="1748">
                  <c:v>3620</c:v>
                </c:pt>
                <c:pt idx="1749">
                  <c:v>3825</c:v>
                </c:pt>
                <c:pt idx="1750">
                  <c:v>4010</c:v>
                </c:pt>
                <c:pt idx="1751">
                  <c:v>3915</c:v>
                </c:pt>
                <c:pt idx="1752">
                  <c:v>3790</c:v>
                </c:pt>
                <c:pt idx="1753">
                  <c:v>3410</c:v>
                </c:pt>
                <c:pt idx="1754">
                  <c:v>3410</c:v>
                </c:pt>
                <c:pt idx="1755">
                  <c:v>3555</c:v>
                </c:pt>
                <c:pt idx="1756">
                  <c:v>3410</c:v>
                </c:pt>
                <c:pt idx="1757">
                  <c:v>3295</c:v>
                </c:pt>
                <c:pt idx="1758">
                  <c:v>3555</c:v>
                </c:pt>
                <c:pt idx="1759">
                  <c:v>3410</c:v>
                </c:pt>
                <c:pt idx="1760">
                  <c:v>3460</c:v>
                </c:pt>
                <c:pt idx="1761">
                  <c:v>3295</c:v>
                </c:pt>
                <c:pt idx="1762">
                  <c:v>3595</c:v>
                </c:pt>
                <c:pt idx="1763">
                  <c:v>3595</c:v>
                </c:pt>
                <c:pt idx="1764">
                  <c:v>3710</c:v>
                </c:pt>
                <c:pt idx="1765">
                  <c:v>3595</c:v>
                </c:pt>
                <c:pt idx="1766">
                  <c:v>3450</c:v>
                </c:pt>
                <c:pt idx="1767">
                  <c:v>3710</c:v>
                </c:pt>
                <c:pt idx="1768">
                  <c:v>3595</c:v>
                </c:pt>
                <c:pt idx="1769">
                  <c:v>3620</c:v>
                </c:pt>
                <c:pt idx="1770">
                  <c:v>3450</c:v>
                </c:pt>
                <c:pt idx="1771">
                  <c:v>3825</c:v>
                </c:pt>
                <c:pt idx="1772">
                  <c:v>3406</c:v>
                </c:pt>
                <c:pt idx="1773">
                  <c:v>3406</c:v>
                </c:pt>
                <c:pt idx="1774">
                  <c:v>3571</c:v>
                </c:pt>
                <c:pt idx="1775">
                  <c:v>3406</c:v>
                </c:pt>
                <c:pt idx="1776">
                  <c:v>3295</c:v>
                </c:pt>
                <c:pt idx="1777">
                  <c:v>3571</c:v>
                </c:pt>
                <c:pt idx="1778">
                  <c:v>3406</c:v>
                </c:pt>
                <c:pt idx="1779">
                  <c:v>3295</c:v>
                </c:pt>
                <c:pt idx="1780">
                  <c:v>3406</c:v>
                </c:pt>
                <c:pt idx="1781">
                  <c:v>3406</c:v>
                </c:pt>
                <c:pt idx="1782">
                  <c:v>3571</c:v>
                </c:pt>
                <c:pt idx="1783">
                  <c:v>3406</c:v>
                </c:pt>
                <c:pt idx="1784">
                  <c:v>3571</c:v>
                </c:pt>
                <c:pt idx="1785">
                  <c:v>3406</c:v>
                </c:pt>
                <c:pt idx="1786">
                  <c:v>3450</c:v>
                </c:pt>
                <c:pt idx="1787">
                  <c:v>3571</c:v>
                </c:pt>
                <c:pt idx="1788">
                  <c:v>3583</c:v>
                </c:pt>
                <c:pt idx="1789">
                  <c:v>3571</c:v>
                </c:pt>
                <c:pt idx="1790">
                  <c:v>3560</c:v>
                </c:pt>
                <c:pt idx="1791">
                  <c:v>3583</c:v>
                </c:pt>
                <c:pt idx="1792">
                  <c:v>3583</c:v>
                </c:pt>
                <c:pt idx="1793">
                  <c:v>3582</c:v>
                </c:pt>
                <c:pt idx="1794">
                  <c:v>3583</c:v>
                </c:pt>
                <c:pt idx="1795">
                  <c:v>3825</c:v>
                </c:pt>
                <c:pt idx="1796">
                  <c:v>4001</c:v>
                </c:pt>
                <c:pt idx="1797">
                  <c:v>3979</c:v>
                </c:pt>
                <c:pt idx="1798">
                  <c:v>3825</c:v>
                </c:pt>
                <c:pt idx="1799">
                  <c:v>3527</c:v>
                </c:pt>
                <c:pt idx="1800">
                  <c:v>3726</c:v>
                </c:pt>
                <c:pt idx="1801">
                  <c:v>3406</c:v>
                </c:pt>
                <c:pt idx="1802">
                  <c:v>3571</c:v>
                </c:pt>
                <c:pt idx="1803">
                  <c:v>3406</c:v>
                </c:pt>
                <c:pt idx="1804">
                  <c:v>3571</c:v>
                </c:pt>
                <c:pt idx="1805">
                  <c:v>3406</c:v>
                </c:pt>
                <c:pt idx="1806">
                  <c:v>3583</c:v>
                </c:pt>
                <c:pt idx="1807">
                  <c:v>3571</c:v>
                </c:pt>
                <c:pt idx="1808">
                  <c:v>3560</c:v>
                </c:pt>
                <c:pt idx="1809">
                  <c:v>3583</c:v>
                </c:pt>
                <c:pt idx="1810">
                  <c:v>3583</c:v>
                </c:pt>
                <c:pt idx="1811">
                  <c:v>3582</c:v>
                </c:pt>
                <c:pt idx="1812">
                  <c:v>3583</c:v>
                </c:pt>
                <c:pt idx="1813">
                  <c:v>3825</c:v>
                </c:pt>
                <c:pt idx="1814">
                  <c:v>4001</c:v>
                </c:pt>
                <c:pt idx="1815">
                  <c:v>3979</c:v>
                </c:pt>
                <c:pt idx="1816">
                  <c:v>3825</c:v>
                </c:pt>
                <c:pt idx="1817">
                  <c:v>3527</c:v>
                </c:pt>
                <c:pt idx="1818">
                  <c:v>3770</c:v>
                </c:pt>
                <c:pt idx="1819">
                  <c:v>3362</c:v>
                </c:pt>
                <c:pt idx="1820">
                  <c:v>3362</c:v>
                </c:pt>
                <c:pt idx="1821">
                  <c:v>3593</c:v>
                </c:pt>
                <c:pt idx="1822">
                  <c:v>3362</c:v>
                </c:pt>
                <c:pt idx="1823">
                  <c:v>3593</c:v>
                </c:pt>
                <c:pt idx="1824">
                  <c:v>3825</c:v>
                </c:pt>
                <c:pt idx="1825">
                  <c:v>3362</c:v>
                </c:pt>
                <c:pt idx="1826">
                  <c:v>3605</c:v>
                </c:pt>
                <c:pt idx="1827">
                  <c:v>3605</c:v>
                </c:pt>
                <c:pt idx="1828">
                  <c:v>3814</c:v>
                </c:pt>
                <c:pt idx="1829">
                  <c:v>3605</c:v>
                </c:pt>
                <c:pt idx="1830">
                  <c:v>3814</c:v>
                </c:pt>
                <c:pt idx="1831">
                  <c:v>3605</c:v>
                </c:pt>
                <c:pt idx="1832">
                  <c:v>3362</c:v>
                </c:pt>
                <c:pt idx="1833">
                  <c:v>3571</c:v>
                </c:pt>
                <c:pt idx="1834">
                  <c:v>3560</c:v>
                </c:pt>
                <c:pt idx="1835">
                  <c:v>3362</c:v>
                </c:pt>
                <c:pt idx="1836">
                  <c:v>3583</c:v>
                </c:pt>
                <c:pt idx="1837">
                  <c:v>3571</c:v>
                </c:pt>
                <c:pt idx="1838">
                  <c:v>3583</c:v>
                </c:pt>
                <c:pt idx="1839">
                  <c:v>3825</c:v>
                </c:pt>
                <c:pt idx="1840">
                  <c:v>4001</c:v>
                </c:pt>
                <c:pt idx="1841">
                  <c:v>3979</c:v>
                </c:pt>
                <c:pt idx="1842">
                  <c:v>3792</c:v>
                </c:pt>
                <c:pt idx="1843">
                  <c:v>3527</c:v>
                </c:pt>
                <c:pt idx="1844">
                  <c:v>3770</c:v>
                </c:pt>
                <c:pt idx="1845">
                  <c:v>3362</c:v>
                </c:pt>
                <c:pt idx="1846">
                  <c:v>3362</c:v>
                </c:pt>
                <c:pt idx="1847">
                  <c:v>3594</c:v>
                </c:pt>
                <c:pt idx="1848">
                  <c:v>3362</c:v>
                </c:pt>
                <c:pt idx="1849">
                  <c:v>3594</c:v>
                </c:pt>
                <c:pt idx="1850">
                  <c:v>3825</c:v>
                </c:pt>
                <c:pt idx="1851">
                  <c:v>3362</c:v>
                </c:pt>
                <c:pt idx="1852">
                  <c:v>3605</c:v>
                </c:pt>
                <c:pt idx="1853">
                  <c:v>3814</c:v>
                </c:pt>
                <c:pt idx="1854">
                  <c:v>3605</c:v>
                </c:pt>
                <c:pt idx="1855">
                  <c:v>3351</c:v>
                </c:pt>
                <c:pt idx="1856">
                  <c:v>3571</c:v>
                </c:pt>
                <c:pt idx="1857">
                  <c:v>3351</c:v>
                </c:pt>
                <c:pt idx="1858">
                  <c:v>3583</c:v>
                </c:pt>
                <c:pt idx="1859">
                  <c:v>3759</c:v>
                </c:pt>
                <c:pt idx="1860">
                  <c:v>3583</c:v>
                </c:pt>
                <c:pt idx="1861">
                  <c:v>3792</c:v>
                </c:pt>
                <c:pt idx="1862">
                  <c:v>4001</c:v>
                </c:pt>
                <c:pt idx="1863">
                  <c:v>3792</c:v>
                </c:pt>
                <c:pt idx="1864">
                  <c:v>3527</c:v>
                </c:pt>
                <c:pt idx="1865">
                  <c:v>3770</c:v>
                </c:pt>
                <c:pt idx="1866">
                  <c:v>3340</c:v>
                </c:pt>
                <c:pt idx="1867">
                  <c:v>3340</c:v>
                </c:pt>
                <c:pt idx="1868">
                  <c:v>3594</c:v>
                </c:pt>
                <c:pt idx="1869">
                  <c:v>3340</c:v>
                </c:pt>
                <c:pt idx="1870">
                  <c:v>3594</c:v>
                </c:pt>
                <c:pt idx="1871">
                  <c:v>3825</c:v>
                </c:pt>
                <c:pt idx="1872">
                  <c:v>3340</c:v>
                </c:pt>
                <c:pt idx="1873">
                  <c:v>3583</c:v>
                </c:pt>
                <c:pt idx="1875">
                  <c:v>3583</c:v>
                </c:pt>
                <c:pt idx="1876">
                  <c:v>3351</c:v>
                </c:pt>
                <c:pt idx="1877">
                  <c:v>3571</c:v>
                </c:pt>
                <c:pt idx="1878">
                  <c:v>3351</c:v>
                </c:pt>
                <c:pt idx="1879">
                  <c:v>3582</c:v>
                </c:pt>
                <c:pt idx="1880">
                  <c:v>3571</c:v>
                </c:pt>
                <c:pt idx="1881">
                  <c:v>3582</c:v>
                </c:pt>
                <c:pt idx="1882">
                  <c:v>3792</c:v>
                </c:pt>
                <c:pt idx="1883">
                  <c:v>3946</c:v>
                </c:pt>
                <c:pt idx="1884">
                  <c:v>3792</c:v>
                </c:pt>
                <c:pt idx="1885">
                  <c:v>3527</c:v>
                </c:pt>
                <c:pt idx="1886">
                  <c:v>3770</c:v>
                </c:pt>
                <c:pt idx="1887">
                  <c:v>3340</c:v>
                </c:pt>
                <c:pt idx="1888">
                  <c:v>3340</c:v>
                </c:pt>
                <c:pt idx="1889">
                  <c:v>3594</c:v>
                </c:pt>
                <c:pt idx="1890">
                  <c:v>3340</c:v>
                </c:pt>
                <c:pt idx="1891">
                  <c:v>3594</c:v>
                </c:pt>
                <c:pt idx="1892">
                  <c:v>3340</c:v>
                </c:pt>
                <c:pt idx="1893">
                  <c:v>3726</c:v>
                </c:pt>
                <c:pt idx="1894">
                  <c:v>3583</c:v>
                </c:pt>
                <c:pt idx="1896">
                  <c:v>3583</c:v>
                </c:pt>
                <c:pt idx="1897">
                  <c:v>3351</c:v>
                </c:pt>
                <c:pt idx="1898">
                  <c:v>3571</c:v>
                </c:pt>
                <c:pt idx="1899">
                  <c:v>3351</c:v>
                </c:pt>
                <c:pt idx="1900">
                  <c:v>3704</c:v>
                </c:pt>
                <c:pt idx="1901">
                  <c:v>3582</c:v>
                </c:pt>
                <c:pt idx="1902">
                  <c:v>3571</c:v>
                </c:pt>
                <c:pt idx="1903">
                  <c:v>3582</c:v>
                </c:pt>
                <c:pt idx="1904">
                  <c:v>3792</c:v>
                </c:pt>
                <c:pt idx="1905">
                  <c:v>3781</c:v>
                </c:pt>
                <c:pt idx="1906">
                  <c:v>3946</c:v>
                </c:pt>
                <c:pt idx="1907">
                  <c:v>3792</c:v>
                </c:pt>
                <c:pt idx="1908">
                  <c:v>3527</c:v>
                </c:pt>
                <c:pt idx="1909">
                  <c:v>3770</c:v>
                </c:pt>
                <c:pt idx="1910">
                  <c:v>3340</c:v>
                </c:pt>
                <c:pt idx="1911">
                  <c:v>3340</c:v>
                </c:pt>
                <c:pt idx="1912">
                  <c:v>3594</c:v>
                </c:pt>
                <c:pt idx="1913">
                  <c:v>3340</c:v>
                </c:pt>
                <c:pt idx="1914">
                  <c:v>3583</c:v>
                </c:pt>
                <c:pt idx="1915">
                  <c:v>3594</c:v>
                </c:pt>
                <c:pt idx="1916">
                  <c:v>3583</c:v>
                </c:pt>
                <c:pt idx="1917">
                  <c:v>3351</c:v>
                </c:pt>
                <c:pt idx="1918">
                  <c:v>3571</c:v>
                </c:pt>
                <c:pt idx="1919">
                  <c:v>3351</c:v>
                </c:pt>
                <c:pt idx="1920">
                  <c:v>3582</c:v>
                </c:pt>
                <c:pt idx="1921">
                  <c:v>3582</c:v>
                </c:pt>
                <c:pt idx="1922">
                  <c:v>3792</c:v>
                </c:pt>
                <c:pt idx="1923">
                  <c:v>3946</c:v>
                </c:pt>
                <c:pt idx="1924">
                  <c:v>3560</c:v>
                </c:pt>
                <c:pt idx="1925">
                  <c:v>3737</c:v>
                </c:pt>
                <c:pt idx="1926">
                  <c:v>3285</c:v>
                </c:pt>
                <c:pt idx="1927">
                  <c:v>3417</c:v>
                </c:pt>
                <c:pt idx="1928">
                  <c:v>3285</c:v>
                </c:pt>
                <c:pt idx="1929">
                  <c:v>3627</c:v>
                </c:pt>
                <c:pt idx="1930">
                  <c:v>3560</c:v>
                </c:pt>
                <c:pt idx="1931">
                  <c:v>3197</c:v>
                </c:pt>
                <c:pt idx="1932">
                  <c:v>3415</c:v>
                </c:pt>
                <c:pt idx="1933">
                  <c:v>3285</c:v>
                </c:pt>
                <c:pt idx="1934">
                  <c:v>3197</c:v>
                </c:pt>
                <c:pt idx="1935">
                  <c:v>3781</c:v>
                </c:pt>
                <c:pt idx="1936">
                  <c:v>3616</c:v>
                </c:pt>
                <c:pt idx="1937">
                  <c:v>3560</c:v>
                </c:pt>
                <c:pt idx="1938">
                  <c:v>3450</c:v>
                </c:pt>
                <c:pt idx="1939">
                  <c:v>3362</c:v>
                </c:pt>
                <c:pt idx="1940">
                  <c:v>3594</c:v>
                </c:pt>
                <c:pt idx="1941">
                  <c:v>3307</c:v>
                </c:pt>
                <c:pt idx="1942">
                  <c:v>3219</c:v>
                </c:pt>
                <c:pt idx="1943">
                  <c:v>3285</c:v>
                </c:pt>
                <c:pt idx="1944">
                  <c:v>3219</c:v>
                </c:pt>
                <c:pt idx="1945">
                  <c:v>3483</c:v>
                </c:pt>
                <c:pt idx="1946">
                  <c:v>3461</c:v>
                </c:pt>
                <c:pt idx="1947">
                  <c:v>3285</c:v>
                </c:pt>
                <c:pt idx="1948">
                  <c:v>3415</c:v>
                </c:pt>
                <c:pt idx="1949">
                  <c:v>3285</c:v>
                </c:pt>
                <c:pt idx="1950">
                  <c:v>3197</c:v>
                </c:pt>
                <c:pt idx="1951">
                  <c:v>3781</c:v>
                </c:pt>
                <c:pt idx="1952">
                  <c:v>3616</c:v>
                </c:pt>
                <c:pt idx="1953">
                  <c:v>3560</c:v>
                </c:pt>
                <c:pt idx="1954">
                  <c:v>3362</c:v>
                </c:pt>
                <c:pt idx="1955">
                  <c:v>3362</c:v>
                </c:pt>
                <c:pt idx="1956">
                  <c:v>3594</c:v>
                </c:pt>
                <c:pt idx="1957">
                  <c:v>3219</c:v>
                </c:pt>
                <c:pt idx="1958">
                  <c:v>3219</c:v>
                </c:pt>
                <c:pt idx="1959">
                  <c:v>3285</c:v>
                </c:pt>
                <c:pt idx="1960">
                  <c:v>3219</c:v>
                </c:pt>
                <c:pt idx="1961">
                  <c:v>3483</c:v>
                </c:pt>
                <c:pt idx="1962">
                  <c:v>3461</c:v>
                </c:pt>
                <c:pt idx="1963">
                  <c:v>3197</c:v>
                </c:pt>
                <c:pt idx="1964">
                  <c:v>3415</c:v>
                </c:pt>
                <c:pt idx="1965">
                  <c:v>3285</c:v>
                </c:pt>
                <c:pt idx="1966">
                  <c:v>3197</c:v>
                </c:pt>
                <c:pt idx="1967">
                  <c:v>3781</c:v>
                </c:pt>
                <c:pt idx="1968">
                  <c:v>3616</c:v>
                </c:pt>
                <c:pt idx="1969">
                  <c:v>3560</c:v>
                </c:pt>
                <c:pt idx="1970">
                  <c:v>3362</c:v>
                </c:pt>
                <c:pt idx="1971">
                  <c:v>3362</c:v>
                </c:pt>
                <c:pt idx="1972">
                  <c:v>3594</c:v>
                </c:pt>
                <c:pt idx="1973">
                  <c:v>3219</c:v>
                </c:pt>
                <c:pt idx="1974">
                  <c:v>3219</c:v>
                </c:pt>
                <c:pt idx="1975">
                  <c:v>3285</c:v>
                </c:pt>
                <c:pt idx="1976">
                  <c:v>3219</c:v>
                </c:pt>
                <c:pt idx="1977">
                  <c:v>3483</c:v>
                </c:pt>
                <c:pt idx="1978">
                  <c:v>3461</c:v>
                </c:pt>
                <c:pt idx="1979">
                  <c:v>3197</c:v>
                </c:pt>
                <c:pt idx="1980">
                  <c:v>3415</c:v>
                </c:pt>
                <c:pt idx="1981">
                  <c:v>3285</c:v>
                </c:pt>
                <c:pt idx="1982">
                  <c:v>3197</c:v>
                </c:pt>
                <c:pt idx="1983">
                  <c:v>3781</c:v>
                </c:pt>
                <c:pt idx="1984">
                  <c:v>3616</c:v>
                </c:pt>
                <c:pt idx="1985">
                  <c:v>3560</c:v>
                </c:pt>
                <c:pt idx="1986">
                  <c:v>3362</c:v>
                </c:pt>
                <c:pt idx="1987">
                  <c:v>3594</c:v>
                </c:pt>
                <c:pt idx="1988">
                  <c:v>3285</c:v>
                </c:pt>
                <c:pt idx="1989">
                  <c:v>3219</c:v>
                </c:pt>
                <c:pt idx="1990">
                  <c:v>3483</c:v>
                </c:pt>
                <c:pt idx="1991">
                  <c:v>3461</c:v>
                </c:pt>
                <c:pt idx="1992">
                  <c:v>3415</c:v>
                </c:pt>
                <c:pt idx="1993">
                  <c:v>3285</c:v>
                </c:pt>
                <c:pt idx="1994">
                  <c:v>3197</c:v>
                </c:pt>
                <c:pt idx="1995">
                  <c:v>3781</c:v>
                </c:pt>
                <c:pt idx="1996">
                  <c:v>3616</c:v>
                </c:pt>
                <c:pt idx="1997">
                  <c:v>3560</c:v>
                </c:pt>
                <c:pt idx="1998">
                  <c:v>3384</c:v>
                </c:pt>
                <c:pt idx="1999">
                  <c:v>3197</c:v>
                </c:pt>
                <c:pt idx="2000">
                  <c:v>3241</c:v>
                </c:pt>
                <c:pt idx="2001">
                  <c:v>3415</c:v>
                </c:pt>
                <c:pt idx="2002">
                  <c:v>3197</c:v>
                </c:pt>
                <c:pt idx="2003">
                  <c:v>3252</c:v>
                </c:pt>
                <c:pt idx="2004">
                  <c:v>3781</c:v>
                </c:pt>
                <c:pt idx="2005">
                  <c:v>3197</c:v>
                </c:pt>
                <c:pt idx="2006">
                  <c:v>3560</c:v>
                </c:pt>
                <c:pt idx="2007">
                  <c:v>3351</c:v>
                </c:pt>
                <c:pt idx="2008">
                  <c:v>3197</c:v>
                </c:pt>
                <c:pt idx="2009">
                  <c:v>3153</c:v>
                </c:pt>
                <c:pt idx="2010">
                  <c:v>3197</c:v>
                </c:pt>
                <c:pt idx="2011">
                  <c:v>3153</c:v>
                </c:pt>
                <c:pt idx="2012">
                  <c:v>3373</c:v>
                </c:pt>
                <c:pt idx="2013">
                  <c:v>3197</c:v>
                </c:pt>
                <c:pt idx="2014">
                  <c:v>3153</c:v>
                </c:pt>
                <c:pt idx="2015">
                  <c:v>2778</c:v>
                </c:pt>
                <c:pt idx="2016">
                  <c:v>2866</c:v>
                </c:pt>
                <c:pt idx="2017">
                  <c:v>3175</c:v>
                </c:pt>
                <c:pt idx="2018">
                  <c:v>3142</c:v>
                </c:pt>
                <c:pt idx="2019">
                  <c:v>3075</c:v>
                </c:pt>
                <c:pt idx="2020">
                  <c:v>3230</c:v>
                </c:pt>
                <c:pt idx="2021">
                  <c:v>3175</c:v>
                </c:pt>
                <c:pt idx="2022">
                  <c:v>3494</c:v>
                </c:pt>
                <c:pt idx="2023">
                  <c:v>3395</c:v>
                </c:pt>
                <c:pt idx="2024">
                  <c:v>3296</c:v>
                </c:pt>
                <c:pt idx="2025">
                  <c:v>3560</c:v>
                </c:pt>
                <c:pt idx="2026">
                  <c:v>3472</c:v>
                </c:pt>
                <c:pt idx="2027">
                  <c:v>3373</c:v>
                </c:pt>
                <c:pt idx="2028">
                  <c:v>2844</c:v>
                </c:pt>
                <c:pt idx="2029">
                  <c:v>2723</c:v>
                </c:pt>
                <c:pt idx="2030">
                  <c:v>3175</c:v>
                </c:pt>
                <c:pt idx="2031">
                  <c:v>3131</c:v>
                </c:pt>
                <c:pt idx="2032">
                  <c:v>2954</c:v>
                </c:pt>
                <c:pt idx="2033">
                  <c:v>3241</c:v>
                </c:pt>
                <c:pt idx="2034">
                  <c:v>3208</c:v>
                </c:pt>
                <c:pt idx="2035">
                  <c:v>3042</c:v>
                </c:pt>
                <c:pt idx="2036">
                  <c:v>2778</c:v>
                </c:pt>
                <c:pt idx="2037">
                  <c:v>2866</c:v>
                </c:pt>
                <c:pt idx="2038">
                  <c:v>3084</c:v>
                </c:pt>
                <c:pt idx="2039">
                  <c:v>3175</c:v>
                </c:pt>
                <c:pt idx="2040">
                  <c:v>3142</c:v>
                </c:pt>
                <c:pt idx="2041">
                  <c:v>3075</c:v>
                </c:pt>
                <c:pt idx="2042">
                  <c:v>3230</c:v>
                </c:pt>
                <c:pt idx="2043">
                  <c:v>3175</c:v>
                </c:pt>
                <c:pt idx="2044">
                  <c:v>3491</c:v>
                </c:pt>
                <c:pt idx="2045">
                  <c:v>3395</c:v>
                </c:pt>
                <c:pt idx="2046">
                  <c:v>3296</c:v>
                </c:pt>
                <c:pt idx="2047">
                  <c:v>3557</c:v>
                </c:pt>
                <c:pt idx="2048">
                  <c:v>3472</c:v>
                </c:pt>
                <c:pt idx="2049">
                  <c:v>3219</c:v>
                </c:pt>
                <c:pt idx="2050">
                  <c:v>2844</c:v>
                </c:pt>
                <c:pt idx="2051">
                  <c:v>2701</c:v>
                </c:pt>
                <c:pt idx="2052">
                  <c:v>3175</c:v>
                </c:pt>
                <c:pt idx="2053">
                  <c:v>3120</c:v>
                </c:pt>
                <c:pt idx="2054">
                  <c:v>2976</c:v>
                </c:pt>
                <c:pt idx="2055">
                  <c:v>3241</c:v>
                </c:pt>
                <c:pt idx="2056">
                  <c:v>3197</c:v>
                </c:pt>
                <c:pt idx="2057">
                  <c:v>3064</c:v>
                </c:pt>
                <c:pt idx="2058">
                  <c:v>2745</c:v>
                </c:pt>
                <c:pt idx="2059">
                  <c:v>2833</c:v>
                </c:pt>
                <c:pt idx="2060">
                  <c:v>3175</c:v>
                </c:pt>
                <c:pt idx="2061">
                  <c:v>3120</c:v>
                </c:pt>
                <c:pt idx="2062">
                  <c:v>2976</c:v>
                </c:pt>
                <c:pt idx="2063">
                  <c:v>3197</c:v>
                </c:pt>
                <c:pt idx="2064">
                  <c:v>3064</c:v>
                </c:pt>
                <c:pt idx="2065">
                  <c:v>3362</c:v>
                </c:pt>
                <c:pt idx="2066">
                  <c:v>3131</c:v>
                </c:pt>
                <c:pt idx="2067">
                  <c:v>3439</c:v>
                </c:pt>
                <c:pt idx="2120">
                  <c:v>4813</c:v>
                </c:pt>
                <c:pt idx="2121">
                  <c:v>5170</c:v>
                </c:pt>
                <c:pt idx="2122">
                  <c:v>5260</c:v>
                </c:pt>
                <c:pt idx="2123">
                  <c:v>5150</c:v>
                </c:pt>
                <c:pt idx="2125">
                  <c:v>4790</c:v>
                </c:pt>
                <c:pt idx="2126">
                  <c:v>4930</c:v>
                </c:pt>
                <c:pt idx="2127">
                  <c:v>4680</c:v>
                </c:pt>
                <c:pt idx="2128">
                  <c:v>5260</c:v>
                </c:pt>
                <c:pt idx="2129">
                  <c:v>4680</c:v>
                </c:pt>
                <c:pt idx="2130">
                  <c:v>5150</c:v>
                </c:pt>
                <c:pt idx="2132">
                  <c:v>4790</c:v>
                </c:pt>
                <c:pt idx="2133">
                  <c:v>4930</c:v>
                </c:pt>
                <c:pt idx="2134">
                  <c:v>5260</c:v>
                </c:pt>
                <c:pt idx="2135">
                  <c:v>4680</c:v>
                </c:pt>
                <c:pt idx="2136">
                  <c:v>5150</c:v>
                </c:pt>
                <c:pt idx="2137">
                  <c:v>4790</c:v>
                </c:pt>
                <c:pt idx="2138">
                  <c:v>4930</c:v>
                </c:pt>
                <c:pt idx="2139">
                  <c:v>4680</c:v>
                </c:pt>
                <c:pt idx="2140">
                  <c:v>5150</c:v>
                </c:pt>
                <c:pt idx="2141">
                  <c:v>4790</c:v>
                </c:pt>
                <c:pt idx="2142">
                  <c:v>5368</c:v>
                </c:pt>
                <c:pt idx="2143">
                  <c:v>5379</c:v>
                </c:pt>
                <c:pt idx="2144">
                  <c:v>4960</c:v>
                </c:pt>
                <c:pt idx="2145">
                  <c:v>4960</c:v>
                </c:pt>
                <c:pt idx="2146">
                  <c:v>4960</c:v>
                </c:pt>
                <c:pt idx="2147">
                  <c:v>5192</c:v>
                </c:pt>
                <c:pt idx="2148">
                  <c:v>5368</c:v>
                </c:pt>
                <c:pt idx="2149">
                  <c:v>5379</c:v>
                </c:pt>
                <c:pt idx="2150">
                  <c:v>4960</c:v>
                </c:pt>
                <c:pt idx="2151">
                  <c:v>4960</c:v>
                </c:pt>
                <c:pt idx="2152">
                  <c:v>4960</c:v>
                </c:pt>
                <c:pt idx="2153">
                  <c:v>5192</c:v>
                </c:pt>
                <c:pt idx="2154">
                  <c:v>5368</c:v>
                </c:pt>
                <c:pt idx="2155">
                  <c:v>5379</c:v>
                </c:pt>
                <c:pt idx="2156">
                  <c:v>4960</c:v>
                </c:pt>
                <c:pt idx="2157">
                  <c:v>4960</c:v>
                </c:pt>
                <c:pt idx="2158">
                  <c:v>5192</c:v>
                </c:pt>
                <c:pt idx="2159">
                  <c:v>5368</c:v>
                </c:pt>
                <c:pt idx="2160">
                  <c:v>5247</c:v>
                </c:pt>
                <c:pt idx="2161">
                  <c:v>5225</c:v>
                </c:pt>
                <c:pt idx="2162">
                  <c:v>4916</c:v>
                </c:pt>
                <c:pt idx="2163">
                  <c:v>4916</c:v>
                </c:pt>
                <c:pt idx="2164">
                  <c:v>5225</c:v>
                </c:pt>
                <c:pt idx="2165">
                  <c:v>5247</c:v>
                </c:pt>
                <c:pt idx="2166">
                  <c:v>4982</c:v>
                </c:pt>
                <c:pt idx="2167">
                  <c:v>5335</c:v>
                </c:pt>
                <c:pt idx="2168">
                  <c:v>4982</c:v>
                </c:pt>
                <c:pt idx="2169">
                  <c:v>5335</c:v>
                </c:pt>
                <c:pt idx="2170">
                  <c:v>4652</c:v>
                </c:pt>
                <c:pt idx="2171">
                  <c:v>5015</c:v>
                </c:pt>
                <c:pt idx="2172">
                  <c:v>4927</c:v>
                </c:pt>
                <c:pt idx="2173">
                  <c:v>4652</c:v>
                </c:pt>
                <c:pt idx="2174">
                  <c:v>5015</c:v>
                </c:pt>
                <c:pt idx="2175">
                  <c:v>4927</c:v>
                </c:pt>
                <c:pt idx="2176">
                  <c:v>4652</c:v>
                </c:pt>
                <c:pt idx="2177">
                  <c:v>5016</c:v>
                </c:pt>
                <c:pt idx="2178">
                  <c:v>4927</c:v>
                </c:pt>
                <c:pt idx="2179">
                  <c:v>4533</c:v>
                </c:pt>
                <c:pt idx="2180">
                  <c:v>4824</c:v>
                </c:pt>
                <c:pt idx="2181">
                  <c:v>4824</c:v>
                </c:pt>
                <c:pt idx="2182">
                  <c:v>4533</c:v>
                </c:pt>
                <c:pt idx="2183">
                  <c:v>4824</c:v>
                </c:pt>
                <c:pt idx="2184">
                  <c:v>4824</c:v>
                </c:pt>
                <c:pt idx="2185">
                  <c:v>4519</c:v>
                </c:pt>
                <c:pt idx="2186">
                  <c:v>4828</c:v>
                </c:pt>
                <c:pt idx="2187">
                  <c:v>4828</c:v>
                </c:pt>
                <c:pt idx="2188">
                  <c:v>4277</c:v>
                </c:pt>
                <c:pt idx="2189">
                  <c:v>4156</c:v>
                </c:pt>
                <c:pt idx="2190">
                  <c:v>4034</c:v>
                </c:pt>
                <c:pt idx="2191">
                  <c:v>4277</c:v>
                </c:pt>
                <c:pt idx="2192">
                  <c:v>4156</c:v>
                </c:pt>
                <c:pt idx="2193">
                  <c:v>4230</c:v>
                </c:pt>
                <c:pt idx="2194">
                  <c:v>4030</c:v>
                </c:pt>
                <c:pt idx="2195">
                  <c:v>4230</c:v>
                </c:pt>
                <c:pt idx="2196">
                  <c:v>4150</c:v>
                </c:pt>
                <c:pt idx="2197">
                  <c:v>4230</c:v>
                </c:pt>
                <c:pt idx="2198">
                  <c:v>4030</c:v>
                </c:pt>
                <c:pt idx="2199">
                  <c:v>4230</c:v>
                </c:pt>
                <c:pt idx="2200">
                  <c:v>4150</c:v>
                </c:pt>
                <c:pt idx="2201">
                  <c:v>4068</c:v>
                </c:pt>
                <c:pt idx="2202">
                  <c:v>4222</c:v>
                </c:pt>
                <c:pt idx="2203">
                  <c:v>4112</c:v>
                </c:pt>
                <c:pt idx="2204">
                  <c:v>4222</c:v>
                </c:pt>
                <c:pt idx="2205">
                  <c:v>4112</c:v>
                </c:pt>
                <c:pt idx="2206">
                  <c:v>4222</c:v>
                </c:pt>
                <c:pt idx="2207">
                  <c:v>4112</c:v>
                </c:pt>
                <c:pt idx="2208">
                  <c:v>4222</c:v>
                </c:pt>
                <c:pt idx="2209">
                  <c:v>4012</c:v>
                </c:pt>
                <c:pt idx="2210">
                  <c:v>4012</c:v>
                </c:pt>
                <c:pt idx="2211">
                  <c:v>4012</c:v>
                </c:pt>
                <c:pt idx="2212">
                  <c:v>4012</c:v>
                </c:pt>
                <c:pt idx="2213">
                  <c:v>4023</c:v>
                </c:pt>
                <c:pt idx="2214">
                  <c:v>4001</c:v>
                </c:pt>
                <c:pt idx="2215">
                  <c:v>4023</c:v>
                </c:pt>
                <c:pt idx="2216">
                  <c:v>4001</c:v>
                </c:pt>
                <c:pt idx="2217">
                  <c:v>4023</c:v>
                </c:pt>
                <c:pt idx="2218">
                  <c:v>3455</c:v>
                </c:pt>
                <c:pt idx="2219">
                  <c:v>3455</c:v>
                </c:pt>
                <c:pt idx="2220">
                  <c:v>3455</c:v>
                </c:pt>
                <c:pt idx="2221">
                  <c:v>3455</c:v>
                </c:pt>
                <c:pt idx="2222">
                  <c:v>3455</c:v>
                </c:pt>
                <c:pt idx="2223">
                  <c:v>4736</c:v>
                </c:pt>
                <c:pt idx="2224">
                  <c:v>4478</c:v>
                </c:pt>
                <c:pt idx="2236">
                  <c:v>3540</c:v>
                </c:pt>
                <c:pt idx="2237">
                  <c:v>3494</c:v>
                </c:pt>
                <c:pt idx="2238">
                  <c:v>3540</c:v>
                </c:pt>
                <c:pt idx="2239">
                  <c:v>3540</c:v>
                </c:pt>
                <c:pt idx="2240">
                  <c:v>4145</c:v>
                </c:pt>
                <c:pt idx="2241">
                  <c:v>3704</c:v>
                </c:pt>
                <c:pt idx="2242">
                  <c:v>4145</c:v>
                </c:pt>
                <c:pt idx="2243">
                  <c:v>3704</c:v>
                </c:pt>
                <c:pt idx="2244">
                  <c:v>4145</c:v>
                </c:pt>
                <c:pt idx="2245">
                  <c:v>3726</c:v>
                </c:pt>
                <c:pt idx="2246">
                  <c:v>3704</c:v>
                </c:pt>
                <c:pt idx="2247">
                  <c:v>4145</c:v>
                </c:pt>
                <c:pt idx="2248">
                  <c:v>3726</c:v>
                </c:pt>
                <c:pt idx="2249">
                  <c:v>3704</c:v>
                </c:pt>
                <c:pt idx="2250">
                  <c:v>3781</c:v>
                </c:pt>
                <c:pt idx="2251">
                  <c:v>3726</c:v>
                </c:pt>
                <c:pt idx="2252">
                  <c:v>3704</c:v>
                </c:pt>
                <c:pt idx="2255">
                  <c:v>4266</c:v>
                </c:pt>
                <c:pt idx="2256">
                  <c:v>4372</c:v>
                </c:pt>
                <c:pt idx="2257">
                  <c:v>4019</c:v>
                </c:pt>
                <c:pt idx="2258">
                  <c:v>3847</c:v>
                </c:pt>
                <c:pt idx="2259">
                  <c:v>4209</c:v>
                </c:pt>
                <c:pt idx="2260">
                  <c:v>3878</c:v>
                </c:pt>
                <c:pt idx="2261">
                  <c:v>3746</c:v>
                </c:pt>
                <c:pt idx="2262">
                  <c:v>4385</c:v>
                </c:pt>
                <c:pt idx="2263">
                  <c:v>4266</c:v>
                </c:pt>
                <c:pt idx="2264">
                  <c:v>4372</c:v>
                </c:pt>
                <c:pt idx="2265">
                  <c:v>4019</c:v>
                </c:pt>
                <c:pt idx="2266">
                  <c:v>3847</c:v>
                </c:pt>
                <c:pt idx="2267">
                  <c:v>4209</c:v>
                </c:pt>
                <c:pt idx="2268">
                  <c:v>3878</c:v>
                </c:pt>
                <c:pt idx="2269">
                  <c:v>3746</c:v>
                </c:pt>
                <c:pt idx="2270">
                  <c:v>4385</c:v>
                </c:pt>
                <c:pt idx="2271">
                  <c:v>4001</c:v>
                </c:pt>
                <c:pt idx="2272">
                  <c:v>4641</c:v>
                </c:pt>
                <c:pt idx="2273">
                  <c:v>5060</c:v>
                </c:pt>
                <c:pt idx="2274">
                  <c:v>4707</c:v>
                </c:pt>
                <c:pt idx="2275">
                  <c:v>4365</c:v>
                </c:pt>
                <c:pt idx="2276">
                  <c:v>4365</c:v>
                </c:pt>
                <c:pt idx="2277">
                  <c:v>4090</c:v>
                </c:pt>
                <c:pt idx="2278">
                  <c:v>4085</c:v>
                </c:pt>
                <c:pt idx="2279">
                  <c:v>3814</c:v>
                </c:pt>
                <c:pt idx="2280">
                  <c:v>4519</c:v>
                </c:pt>
                <c:pt idx="2281">
                  <c:v>4233</c:v>
                </c:pt>
                <c:pt idx="2282">
                  <c:v>4255</c:v>
                </c:pt>
                <c:pt idx="2283">
                  <c:v>4001</c:v>
                </c:pt>
                <c:pt idx="2284">
                  <c:v>4894</c:v>
                </c:pt>
                <c:pt idx="2285">
                  <c:v>4641</c:v>
                </c:pt>
                <c:pt idx="2286">
                  <c:v>5060</c:v>
                </c:pt>
                <c:pt idx="2287">
                  <c:v>4707</c:v>
                </c:pt>
                <c:pt idx="2288">
                  <c:v>4365</c:v>
                </c:pt>
                <c:pt idx="2289">
                  <c:v>4365</c:v>
                </c:pt>
                <c:pt idx="2290">
                  <c:v>4085</c:v>
                </c:pt>
                <c:pt idx="2291">
                  <c:v>3814</c:v>
                </c:pt>
                <c:pt idx="2292">
                  <c:v>4519</c:v>
                </c:pt>
                <c:pt idx="2293">
                  <c:v>4233</c:v>
                </c:pt>
                <c:pt idx="2294">
                  <c:v>4255</c:v>
                </c:pt>
                <c:pt idx="2295">
                  <c:v>4001</c:v>
                </c:pt>
                <c:pt idx="2296">
                  <c:v>4894</c:v>
                </c:pt>
                <c:pt idx="2297">
                  <c:v>4641</c:v>
                </c:pt>
                <c:pt idx="2298">
                  <c:v>5060</c:v>
                </c:pt>
                <c:pt idx="2299">
                  <c:v>4707</c:v>
                </c:pt>
                <c:pt idx="2300">
                  <c:v>4365</c:v>
                </c:pt>
                <c:pt idx="2301">
                  <c:v>4365</c:v>
                </c:pt>
                <c:pt idx="2302">
                  <c:v>4085</c:v>
                </c:pt>
                <c:pt idx="2303">
                  <c:v>3814</c:v>
                </c:pt>
                <c:pt idx="2304">
                  <c:v>4519</c:v>
                </c:pt>
                <c:pt idx="2305">
                  <c:v>4233</c:v>
                </c:pt>
                <c:pt idx="2306">
                  <c:v>4255</c:v>
                </c:pt>
                <c:pt idx="2307">
                  <c:v>3924</c:v>
                </c:pt>
                <c:pt idx="2308">
                  <c:v>4894</c:v>
                </c:pt>
                <c:pt idx="2309">
                  <c:v>4641</c:v>
                </c:pt>
                <c:pt idx="2310">
                  <c:v>5060</c:v>
                </c:pt>
                <c:pt idx="2311">
                  <c:v>4707</c:v>
                </c:pt>
                <c:pt idx="2312">
                  <c:v>4243</c:v>
                </c:pt>
                <c:pt idx="2313">
                  <c:v>4199</c:v>
                </c:pt>
                <c:pt idx="2314">
                  <c:v>3880</c:v>
                </c:pt>
                <c:pt idx="2315">
                  <c:v>3714</c:v>
                </c:pt>
                <c:pt idx="2316">
                  <c:v>4354</c:v>
                </c:pt>
                <c:pt idx="2317">
                  <c:v>4056</c:v>
                </c:pt>
                <c:pt idx="2318">
                  <c:v>4001</c:v>
                </c:pt>
                <c:pt idx="2319">
                  <c:v>4894</c:v>
                </c:pt>
                <c:pt idx="2320">
                  <c:v>4641</c:v>
                </c:pt>
                <c:pt idx="2321">
                  <c:v>5060</c:v>
                </c:pt>
                <c:pt idx="2322">
                  <c:v>4707</c:v>
                </c:pt>
                <c:pt idx="2323">
                  <c:v>4365</c:v>
                </c:pt>
                <c:pt idx="2324">
                  <c:v>4365</c:v>
                </c:pt>
                <c:pt idx="2325">
                  <c:v>4068</c:v>
                </c:pt>
                <c:pt idx="2326">
                  <c:v>3814</c:v>
                </c:pt>
                <c:pt idx="2327">
                  <c:v>4519</c:v>
                </c:pt>
                <c:pt idx="2328">
                  <c:v>4233</c:v>
                </c:pt>
                <c:pt idx="2329">
                  <c:v>4233</c:v>
                </c:pt>
                <c:pt idx="2330">
                  <c:v>4894</c:v>
                </c:pt>
                <c:pt idx="2331">
                  <c:v>4641</c:v>
                </c:pt>
                <c:pt idx="2332">
                  <c:v>5060</c:v>
                </c:pt>
                <c:pt idx="2333">
                  <c:v>4707</c:v>
                </c:pt>
                <c:pt idx="2334">
                  <c:v>4365</c:v>
                </c:pt>
                <c:pt idx="2335">
                  <c:v>4068</c:v>
                </c:pt>
                <c:pt idx="2336">
                  <c:v>3792</c:v>
                </c:pt>
                <c:pt idx="2337">
                  <c:v>4519</c:v>
                </c:pt>
                <c:pt idx="2338">
                  <c:v>3770</c:v>
                </c:pt>
                <c:pt idx="2339">
                  <c:v>4861</c:v>
                </c:pt>
                <c:pt idx="2340">
                  <c:v>4101</c:v>
                </c:pt>
                <c:pt idx="2341">
                  <c:v>3946</c:v>
                </c:pt>
                <c:pt idx="2342">
                  <c:v>3660</c:v>
                </c:pt>
                <c:pt idx="2343">
                  <c:v>3505</c:v>
                </c:pt>
                <c:pt idx="2344">
                  <c:v>3902</c:v>
                </c:pt>
                <c:pt idx="2345">
                  <c:v>3770</c:v>
                </c:pt>
                <c:pt idx="2346">
                  <c:v>4101</c:v>
                </c:pt>
                <c:pt idx="2347">
                  <c:v>3946</c:v>
                </c:pt>
                <c:pt idx="2348">
                  <c:v>3660</c:v>
                </c:pt>
                <c:pt idx="2349">
                  <c:v>3505</c:v>
                </c:pt>
                <c:pt idx="2350">
                  <c:v>3902</c:v>
                </c:pt>
                <c:pt idx="2351">
                  <c:v>3770</c:v>
                </c:pt>
                <c:pt idx="2352">
                  <c:v>4145</c:v>
                </c:pt>
                <c:pt idx="2353">
                  <c:v>4012</c:v>
                </c:pt>
                <c:pt idx="2354">
                  <c:v>3946</c:v>
                </c:pt>
                <c:pt idx="2356">
                  <c:v>3505</c:v>
                </c:pt>
                <c:pt idx="2358">
                  <c:v>3593</c:v>
                </c:pt>
                <c:pt idx="2359">
                  <c:v>3847</c:v>
                </c:pt>
                <c:pt idx="2360">
                  <c:v>3902</c:v>
                </c:pt>
                <c:pt idx="2361">
                  <c:v>3450</c:v>
                </c:pt>
                <c:pt idx="2362">
                  <c:v>3396</c:v>
                </c:pt>
                <c:pt idx="2363">
                  <c:v>4012</c:v>
                </c:pt>
                <c:pt idx="2364">
                  <c:v>3670</c:v>
                </c:pt>
                <c:pt idx="2365">
                  <c:v>3627</c:v>
                </c:pt>
                <c:pt idx="2366">
                  <c:v>3858</c:v>
                </c:pt>
                <c:pt idx="2367">
                  <c:v>3803</c:v>
                </c:pt>
                <c:pt idx="2368">
                  <c:v>3472</c:v>
                </c:pt>
                <c:pt idx="2369">
                  <c:v>3428</c:v>
                </c:pt>
                <c:pt idx="2370">
                  <c:v>4012</c:v>
                </c:pt>
                <c:pt idx="2371">
                  <c:v>3638</c:v>
                </c:pt>
                <c:pt idx="2372">
                  <c:v>3428</c:v>
                </c:pt>
                <c:pt idx="2373">
                  <c:v>3803</c:v>
                </c:pt>
                <c:pt idx="2374">
                  <c:v>3472</c:v>
                </c:pt>
                <c:pt idx="2375">
                  <c:v>3428</c:v>
                </c:pt>
                <c:pt idx="2376">
                  <c:v>3814</c:v>
                </c:pt>
                <c:pt idx="2377">
                  <c:v>3814</c:v>
                </c:pt>
                <c:pt idx="2378">
                  <c:v>3472</c:v>
                </c:pt>
                <c:pt idx="2379">
                  <c:v>3505</c:v>
                </c:pt>
                <c:pt idx="2380">
                  <c:v>3682</c:v>
                </c:pt>
                <c:pt idx="2381">
                  <c:v>4056</c:v>
                </c:pt>
                <c:pt idx="2382">
                  <c:v>3736</c:v>
                </c:pt>
                <c:pt idx="2383">
                  <c:v>4024</c:v>
                </c:pt>
                <c:pt idx="2384">
                  <c:v>3748</c:v>
                </c:pt>
                <c:pt idx="2385">
                  <c:v>3494</c:v>
                </c:pt>
                <c:pt idx="2386">
                  <c:v>3450</c:v>
                </c:pt>
                <c:pt idx="2387">
                  <c:v>3803</c:v>
                </c:pt>
                <c:pt idx="2388">
                  <c:v>3549</c:v>
                </c:pt>
                <c:pt idx="2389">
                  <c:v>3505</c:v>
                </c:pt>
                <c:pt idx="2390">
                  <c:v>4056</c:v>
                </c:pt>
                <c:pt idx="2391">
                  <c:v>3736</c:v>
                </c:pt>
                <c:pt idx="2392">
                  <c:v>3682</c:v>
                </c:pt>
                <c:pt idx="2393">
                  <c:v>4024</c:v>
                </c:pt>
                <c:pt idx="2394">
                  <c:v>3748</c:v>
                </c:pt>
                <c:pt idx="2395">
                  <c:v>3494</c:v>
                </c:pt>
                <c:pt idx="2396">
                  <c:v>3450</c:v>
                </c:pt>
                <c:pt idx="2397">
                  <c:v>3803</c:v>
                </c:pt>
                <c:pt idx="2398">
                  <c:v>3549</c:v>
                </c:pt>
                <c:pt idx="2399">
                  <c:v>3450</c:v>
                </c:pt>
                <c:pt idx="2400">
                  <c:v>4056</c:v>
                </c:pt>
                <c:pt idx="2401">
                  <c:v>3715</c:v>
                </c:pt>
                <c:pt idx="2402">
                  <c:v>3682</c:v>
                </c:pt>
                <c:pt idx="2403">
                  <c:v>3803</c:v>
                </c:pt>
                <c:pt idx="2404">
                  <c:v>3549</c:v>
                </c:pt>
                <c:pt idx="2405">
                  <c:v>3505</c:v>
                </c:pt>
                <c:pt idx="2406">
                  <c:v>4024</c:v>
                </c:pt>
                <c:pt idx="2407">
                  <c:v>3748</c:v>
                </c:pt>
                <c:pt idx="2408">
                  <c:v>3494</c:v>
                </c:pt>
                <c:pt idx="2409">
                  <c:v>3803</c:v>
                </c:pt>
                <c:pt idx="2410">
                  <c:v>3726</c:v>
                </c:pt>
                <c:pt idx="2411">
                  <c:v>4056</c:v>
                </c:pt>
                <c:pt idx="2412">
                  <c:v>3781</c:v>
                </c:pt>
                <c:pt idx="2413">
                  <c:v>3495</c:v>
                </c:pt>
                <c:pt idx="2414">
                  <c:v>3549</c:v>
                </c:pt>
                <c:pt idx="2415">
                  <c:v>3792</c:v>
                </c:pt>
                <c:pt idx="2416">
                  <c:v>3748</c:v>
                </c:pt>
                <c:pt idx="2417">
                  <c:v>3803</c:v>
                </c:pt>
                <c:pt idx="2418">
                  <c:v>3726</c:v>
                </c:pt>
                <c:pt idx="2419">
                  <c:v>4056</c:v>
                </c:pt>
                <c:pt idx="2420">
                  <c:v>3781</c:v>
                </c:pt>
                <c:pt idx="2421">
                  <c:v>3495</c:v>
                </c:pt>
                <c:pt idx="2422">
                  <c:v>3549</c:v>
                </c:pt>
                <c:pt idx="2423">
                  <c:v>3748</c:v>
                </c:pt>
                <c:pt idx="2424">
                  <c:v>4053</c:v>
                </c:pt>
                <c:pt idx="2425">
                  <c:v>3450</c:v>
                </c:pt>
                <c:pt idx="2426">
                  <c:v>3505</c:v>
                </c:pt>
                <c:pt idx="2427">
                  <c:v>3748</c:v>
                </c:pt>
                <c:pt idx="2428">
                  <c:v>3803</c:v>
                </c:pt>
                <c:pt idx="2429">
                  <c:v>3803</c:v>
                </c:pt>
                <c:pt idx="2430">
                  <c:v>3450</c:v>
                </c:pt>
                <c:pt idx="2431">
                  <c:v>3505</c:v>
                </c:pt>
                <c:pt idx="2432">
                  <c:v>3748</c:v>
                </c:pt>
                <c:pt idx="2459">
                  <c:v>3543</c:v>
                </c:pt>
                <c:pt idx="2460">
                  <c:v>3697</c:v>
                </c:pt>
                <c:pt idx="2461">
                  <c:v>3697</c:v>
                </c:pt>
                <c:pt idx="2462">
                  <c:v>3697</c:v>
                </c:pt>
                <c:pt idx="2463">
                  <c:v>3543</c:v>
                </c:pt>
                <c:pt idx="2464">
                  <c:v>3660</c:v>
                </c:pt>
                <c:pt idx="2465">
                  <c:v>3660</c:v>
                </c:pt>
                <c:pt idx="2466">
                  <c:v>3726</c:v>
                </c:pt>
                <c:pt idx="2467">
                  <c:v>3527</c:v>
                </c:pt>
                <c:pt idx="2468">
                  <c:v>3891</c:v>
                </c:pt>
                <c:pt idx="2469">
                  <c:v>3726</c:v>
                </c:pt>
                <c:pt idx="2470">
                  <c:v>3527</c:v>
                </c:pt>
                <c:pt idx="2471">
                  <c:v>3891</c:v>
                </c:pt>
                <c:pt idx="2472">
                  <c:v>3726</c:v>
                </c:pt>
                <c:pt idx="2473">
                  <c:v>3527</c:v>
                </c:pt>
                <c:pt idx="2474">
                  <c:v>3891</c:v>
                </c:pt>
                <c:pt idx="2475">
                  <c:v>3995</c:v>
                </c:pt>
                <c:pt idx="2476">
                  <c:v>3885</c:v>
                </c:pt>
                <c:pt idx="2477">
                  <c:v>3740</c:v>
                </c:pt>
                <c:pt idx="2478">
                  <c:v>3740</c:v>
                </c:pt>
                <c:pt idx="2479">
                  <c:v>3610</c:v>
                </c:pt>
                <c:pt idx="2480">
                  <c:v>3775</c:v>
                </c:pt>
                <c:pt idx="2481">
                  <c:v>3635</c:v>
                </c:pt>
                <c:pt idx="2482">
                  <c:v>3697</c:v>
                </c:pt>
                <c:pt idx="2483">
                  <c:v>3495</c:v>
                </c:pt>
                <c:pt idx="2484">
                  <c:v>4270</c:v>
                </c:pt>
                <c:pt idx="2485">
                  <c:v>4110</c:v>
                </c:pt>
                <c:pt idx="2486">
                  <c:v>4169</c:v>
                </c:pt>
                <c:pt idx="2487">
                  <c:v>3995</c:v>
                </c:pt>
                <c:pt idx="2488">
                  <c:v>3885</c:v>
                </c:pt>
                <c:pt idx="2489">
                  <c:v>3740</c:v>
                </c:pt>
                <c:pt idx="2490">
                  <c:v>3740</c:v>
                </c:pt>
                <c:pt idx="2491">
                  <c:v>3610</c:v>
                </c:pt>
                <c:pt idx="2492">
                  <c:v>3775</c:v>
                </c:pt>
                <c:pt idx="2493">
                  <c:v>3635</c:v>
                </c:pt>
                <c:pt idx="2494">
                  <c:v>3645</c:v>
                </c:pt>
                <c:pt idx="2495">
                  <c:v>3495</c:v>
                </c:pt>
                <c:pt idx="2496">
                  <c:v>4270</c:v>
                </c:pt>
                <c:pt idx="2497">
                  <c:v>4110</c:v>
                </c:pt>
                <c:pt idx="2498">
                  <c:v>4160</c:v>
                </c:pt>
                <c:pt idx="2499">
                  <c:v>4270</c:v>
                </c:pt>
                <c:pt idx="2500">
                  <c:v>3610</c:v>
                </c:pt>
                <c:pt idx="2501">
                  <c:v>3740</c:v>
                </c:pt>
                <c:pt idx="2502">
                  <c:v>3740</c:v>
                </c:pt>
                <c:pt idx="2503">
                  <c:v>3885</c:v>
                </c:pt>
                <c:pt idx="2504">
                  <c:v>3495</c:v>
                </c:pt>
                <c:pt idx="2505">
                  <c:v>3635</c:v>
                </c:pt>
                <c:pt idx="2506">
                  <c:v>3450</c:v>
                </c:pt>
                <c:pt idx="2507">
                  <c:v>3645</c:v>
                </c:pt>
                <c:pt idx="2508">
                  <c:v>3775</c:v>
                </c:pt>
                <c:pt idx="2509">
                  <c:v>3995</c:v>
                </c:pt>
                <c:pt idx="2510">
                  <c:v>4110</c:v>
                </c:pt>
                <c:pt idx="2511">
                  <c:v>4160</c:v>
                </c:pt>
                <c:pt idx="2512">
                  <c:v>4160</c:v>
                </c:pt>
                <c:pt idx="2513">
                  <c:v>3610</c:v>
                </c:pt>
                <c:pt idx="2514">
                  <c:v>3740</c:v>
                </c:pt>
                <c:pt idx="2515">
                  <c:v>3610</c:v>
                </c:pt>
                <c:pt idx="2516">
                  <c:v>3740</c:v>
                </c:pt>
                <c:pt idx="2517">
                  <c:v>3885</c:v>
                </c:pt>
                <c:pt idx="2518">
                  <c:v>3740</c:v>
                </c:pt>
                <c:pt idx="2519">
                  <c:v>3495</c:v>
                </c:pt>
                <c:pt idx="2520">
                  <c:v>3635</c:v>
                </c:pt>
                <c:pt idx="2521">
                  <c:v>3495</c:v>
                </c:pt>
                <c:pt idx="2522">
                  <c:v>3645</c:v>
                </c:pt>
                <c:pt idx="2523">
                  <c:v>3775</c:v>
                </c:pt>
                <c:pt idx="2524">
                  <c:v>3645</c:v>
                </c:pt>
                <c:pt idx="2525">
                  <c:v>3995</c:v>
                </c:pt>
                <c:pt idx="2526">
                  <c:v>4110</c:v>
                </c:pt>
                <c:pt idx="2527">
                  <c:v>3995</c:v>
                </c:pt>
                <c:pt idx="2528">
                  <c:v>4160</c:v>
                </c:pt>
                <c:pt idx="2529">
                  <c:v>4270</c:v>
                </c:pt>
                <c:pt idx="2530">
                  <c:v>4125</c:v>
                </c:pt>
                <c:pt idx="2531">
                  <c:v>3470</c:v>
                </c:pt>
                <c:pt idx="2532">
                  <c:v>3610</c:v>
                </c:pt>
                <c:pt idx="2533">
                  <c:v>3470</c:v>
                </c:pt>
                <c:pt idx="2534">
                  <c:v>3635</c:v>
                </c:pt>
                <c:pt idx="2535">
                  <c:v>3755</c:v>
                </c:pt>
                <c:pt idx="2536">
                  <c:v>3635</c:v>
                </c:pt>
                <c:pt idx="2537">
                  <c:v>3965</c:v>
                </c:pt>
                <c:pt idx="2538">
                  <c:v>4095</c:v>
                </c:pt>
                <c:pt idx="2539">
                  <c:v>3965</c:v>
                </c:pt>
                <c:pt idx="2540">
                  <c:v>4125</c:v>
                </c:pt>
                <c:pt idx="2541">
                  <c:v>4323</c:v>
                </c:pt>
                <c:pt idx="2542">
                  <c:v>4146</c:v>
                </c:pt>
                <c:pt idx="2543">
                  <c:v>4235</c:v>
                </c:pt>
                <c:pt idx="2544">
                  <c:v>4130</c:v>
                </c:pt>
                <c:pt idx="2545">
                  <c:v>4235</c:v>
                </c:pt>
                <c:pt idx="2546">
                  <c:v>4260</c:v>
                </c:pt>
                <c:pt idx="2547">
                  <c:v>4130</c:v>
                </c:pt>
                <c:pt idx="2548">
                  <c:v>4130</c:v>
                </c:pt>
                <c:pt idx="2549">
                  <c:v>4260</c:v>
                </c:pt>
                <c:pt idx="2550">
                  <c:v>3287</c:v>
                </c:pt>
                <c:pt idx="2551">
                  <c:v>3263</c:v>
                </c:pt>
                <c:pt idx="2552">
                  <c:v>3549</c:v>
                </c:pt>
                <c:pt idx="2554">
                  <c:v>3263</c:v>
                </c:pt>
                <c:pt idx="2555">
                  <c:v>3549</c:v>
                </c:pt>
                <c:pt idx="2556">
                  <c:v>3494</c:v>
                </c:pt>
                <c:pt idx="2557">
                  <c:v>3307</c:v>
                </c:pt>
                <c:pt idx="2558">
                  <c:v>3549</c:v>
                </c:pt>
                <c:pt idx="2559">
                  <c:v>3527</c:v>
                </c:pt>
                <c:pt idx="2560">
                  <c:v>3307</c:v>
                </c:pt>
                <c:pt idx="2561">
                  <c:v>3549</c:v>
                </c:pt>
                <c:pt idx="2562">
                  <c:v>3527</c:v>
                </c:pt>
                <c:pt idx="2563">
                  <c:v>3241</c:v>
                </c:pt>
                <c:pt idx="2564">
                  <c:v>3549</c:v>
                </c:pt>
                <c:pt idx="2565">
                  <c:v>3450</c:v>
                </c:pt>
                <c:pt idx="2566">
                  <c:v>3241</c:v>
                </c:pt>
                <c:pt idx="2567">
                  <c:v>3450</c:v>
                </c:pt>
                <c:pt idx="2568">
                  <c:v>3241</c:v>
                </c:pt>
                <c:pt idx="2569">
                  <c:v>3450</c:v>
                </c:pt>
                <c:pt idx="2570">
                  <c:v>3108</c:v>
                </c:pt>
                <c:pt idx="2571">
                  <c:v>3197</c:v>
                </c:pt>
                <c:pt idx="2572">
                  <c:v>3086</c:v>
                </c:pt>
                <c:pt idx="2573">
                  <c:v>3020</c:v>
                </c:pt>
                <c:pt idx="2574">
                  <c:v>3230</c:v>
                </c:pt>
                <c:pt idx="2575">
                  <c:v>3108</c:v>
                </c:pt>
                <c:pt idx="2576">
                  <c:v>3197</c:v>
                </c:pt>
                <c:pt idx="2577">
                  <c:v>3086</c:v>
                </c:pt>
                <c:pt idx="2578">
                  <c:v>3020</c:v>
                </c:pt>
                <c:pt idx="2579">
                  <c:v>3230</c:v>
                </c:pt>
                <c:pt idx="2580">
                  <c:v>3230</c:v>
                </c:pt>
                <c:pt idx="2581">
                  <c:v>3086</c:v>
                </c:pt>
                <c:pt idx="2582">
                  <c:v>3020</c:v>
                </c:pt>
                <c:pt idx="2583">
                  <c:v>3108</c:v>
                </c:pt>
                <c:pt idx="2584">
                  <c:v>3197</c:v>
                </c:pt>
                <c:pt idx="2585">
                  <c:v>2932</c:v>
                </c:pt>
                <c:pt idx="2586">
                  <c:v>2998</c:v>
                </c:pt>
                <c:pt idx="2587">
                  <c:v>2932</c:v>
                </c:pt>
                <c:pt idx="2588">
                  <c:v>2998</c:v>
                </c:pt>
                <c:pt idx="2589">
                  <c:v>2932</c:v>
                </c:pt>
                <c:pt idx="2590">
                  <c:v>2998</c:v>
                </c:pt>
                <c:pt idx="2591">
                  <c:v>4110</c:v>
                </c:pt>
                <c:pt idx="2592">
                  <c:v>3620</c:v>
                </c:pt>
                <c:pt idx="2593">
                  <c:v>3625</c:v>
                </c:pt>
                <c:pt idx="2594">
                  <c:v>4055</c:v>
                </c:pt>
                <c:pt idx="2595">
                  <c:v>3530</c:v>
                </c:pt>
                <c:pt idx="2596">
                  <c:v>4055</c:v>
                </c:pt>
                <c:pt idx="2597">
                  <c:v>3329</c:v>
                </c:pt>
                <c:pt idx="2598">
                  <c:v>3530</c:v>
                </c:pt>
                <c:pt idx="2599">
                  <c:v>4055</c:v>
                </c:pt>
                <c:pt idx="2600">
                  <c:v>3530</c:v>
                </c:pt>
                <c:pt idx="2601">
                  <c:v>3600</c:v>
                </c:pt>
                <c:pt idx="2602">
                  <c:v>3450</c:v>
                </c:pt>
                <c:pt idx="2603">
                  <c:v>3450</c:v>
                </c:pt>
                <c:pt idx="2604">
                  <c:v>5185</c:v>
                </c:pt>
                <c:pt idx="2605">
                  <c:v>5080</c:v>
                </c:pt>
                <c:pt idx="2606">
                  <c:v>4705</c:v>
                </c:pt>
                <c:pt idx="2607">
                  <c:v>4585</c:v>
                </c:pt>
                <c:pt idx="2608">
                  <c:v>5185</c:v>
                </c:pt>
                <c:pt idx="2609">
                  <c:v>5080</c:v>
                </c:pt>
                <c:pt idx="2610">
                  <c:v>4705</c:v>
                </c:pt>
                <c:pt idx="2611">
                  <c:v>4585</c:v>
                </c:pt>
                <c:pt idx="2612">
                  <c:v>5185</c:v>
                </c:pt>
                <c:pt idx="2613">
                  <c:v>4630</c:v>
                </c:pt>
                <c:pt idx="2614">
                  <c:v>5170</c:v>
                </c:pt>
                <c:pt idx="2615">
                  <c:v>4750</c:v>
                </c:pt>
                <c:pt idx="2616">
                  <c:v>5185</c:v>
                </c:pt>
                <c:pt idx="2617">
                  <c:v>4630</c:v>
                </c:pt>
                <c:pt idx="2618">
                  <c:v>5170</c:v>
                </c:pt>
                <c:pt idx="2619">
                  <c:v>5247</c:v>
                </c:pt>
                <c:pt idx="2620">
                  <c:v>5225</c:v>
                </c:pt>
                <c:pt idx="2621">
                  <c:v>4784</c:v>
                </c:pt>
                <c:pt idx="2622">
                  <c:v>5324</c:v>
                </c:pt>
                <c:pt idx="2623">
                  <c:v>5225</c:v>
                </c:pt>
                <c:pt idx="2624">
                  <c:v>4784</c:v>
                </c:pt>
                <c:pt idx="2625">
                  <c:v>5324</c:v>
                </c:pt>
                <c:pt idx="2626">
                  <c:v>5269</c:v>
                </c:pt>
                <c:pt idx="2627">
                  <c:v>4894</c:v>
                </c:pt>
                <c:pt idx="2628">
                  <c:v>5324</c:v>
                </c:pt>
                <c:pt idx="2629">
                  <c:v>5765</c:v>
                </c:pt>
                <c:pt idx="2630">
                  <c:v>5269</c:v>
                </c:pt>
                <c:pt idx="2631">
                  <c:v>4894</c:v>
                </c:pt>
                <c:pt idx="2632">
                  <c:v>5324</c:v>
                </c:pt>
                <c:pt idx="2633">
                  <c:v>4894</c:v>
                </c:pt>
                <c:pt idx="2634">
                  <c:v>5269</c:v>
                </c:pt>
                <c:pt idx="2635">
                  <c:v>5688</c:v>
                </c:pt>
                <c:pt idx="2636">
                  <c:v>4894</c:v>
                </c:pt>
                <c:pt idx="2637">
                  <c:v>5269</c:v>
                </c:pt>
                <c:pt idx="2638">
                  <c:v>4894</c:v>
                </c:pt>
                <c:pt idx="2639">
                  <c:v>5269</c:v>
                </c:pt>
                <c:pt idx="2640">
                  <c:v>2965</c:v>
                </c:pt>
                <c:pt idx="2641">
                  <c:v>3302</c:v>
                </c:pt>
                <c:pt idx="2642">
                  <c:v>3269</c:v>
                </c:pt>
                <c:pt idx="2643">
                  <c:v>3034</c:v>
                </c:pt>
                <c:pt idx="2644">
                  <c:v>2961</c:v>
                </c:pt>
                <c:pt idx="2645">
                  <c:v>3278</c:v>
                </c:pt>
                <c:pt idx="2646">
                  <c:v>3234</c:v>
                </c:pt>
                <c:pt idx="2647">
                  <c:v>3005</c:v>
                </c:pt>
                <c:pt idx="2648">
                  <c:v>2799</c:v>
                </c:pt>
                <c:pt idx="2649">
                  <c:v>3064</c:v>
                </c:pt>
                <c:pt idx="2650">
                  <c:v>2799</c:v>
                </c:pt>
                <c:pt idx="2651">
                  <c:v>3064</c:v>
                </c:pt>
                <c:pt idx="2652">
                  <c:v>2799</c:v>
                </c:pt>
                <c:pt idx="2653">
                  <c:v>3064</c:v>
                </c:pt>
                <c:pt idx="2654">
                  <c:v>4740</c:v>
                </c:pt>
                <c:pt idx="2655">
                  <c:v>5128</c:v>
                </c:pt>
                <c:pt idx="2657">
                  <c:v>4623</c:v>
                </c:pt>
                <c:pt idx="2658">
                  <c:v>4502</c:v>
                </c:pt>
                <c:pt idx="2659">
                  <c:v>4361</c:v>
                </c:pt>
                <c:pt idx="2660">
                  <c:v>4195</c:v>
                </c:pt>
                <c:pt idx="2661">
                  <c:v>4740</c:v>
                </c:pt>
                <c:pt idx="2662">
                  <c:v>5128</c:v>
                </c:pt>
                <c:pt idx="2664">
                  <c:v>4623</c:v>
                </c:pt>
                <c:pt idx="2665">
                  <c:v>4502</c:v>
                </c:pt>
                <c:pt idx="2666">
                  <c:v>4361</c:v>
                </c:pt>
                <c:pt idx="2667">
                  <c:v>4195</c:v>
                </c:pt>
                <c:pt idx="2668">
                  <c:v>4610</c:v>
                </c:pt>
                <c:pt idx="2669">
                  <c:v>4500</c:v>
                </c:pt>
                <c:pt idx="2670">
                  <c:v>4225</c:v>
                </c:pt>
                <c:pt idx="2671">
                  <c:v>4685</c:v>
                </c:pt>
                <c:pt idx="2672">
                  <c:v>4655</c:v>
                </c:pt>
                <c:pt idx="2673">
                  <c:v>4860</c:v>
                </c:pt>
                <c:pt idx="2674">
                  <c:v>4680</c:v>
                </c:pt>
                <c:pt idx="2675">
                  <c:v>5015</c:v>
                </c:pt>
                <c:pt idx="2676">
                  <c:v>4641</c:v>
                </c:pt>
                <c:pt idx="2677">
                  <c:v>4564</c:v>
                </c:pt>
                <c:pt idx="2678">
                  <c:v>4432</c:v>
                </c:pt>
                <c:pt idx="2679">
                  <c:v>4344</c:v>
                </c:pt>
                <c:pt idx="2680">
                  <c:v>4810</c:v>
                </c:pt>
                <c:pt idx="2681">
                  <c:v>5050</c:v>
                </c:pt>
                <c:pt idx="2682">
                  <c:v>4800</c:v>
                </c:pt>
                <c:pt idx="2683">
                  <c:v>4745</c:v>
                </c:pt>
                <c:pt idx="2684">
                  <c:v>4350</c:v>
                </c:pt>
                <c:pt idx="2685">
                  <c:v>4350</c:v>
                </c:pt>
                <c:pt idx="2686">
                  <c:v>4655</c:v>
                </c:pt>
                <c:pt idx="2687">
                  <c:v>4860</c:v>
                </c:pt>
                <c:pt idx="2688">
                  <c:v>4680</c:v>
                </c:pt>
                <c:pt idx="2689">
                  <c:v>5015</c:v>
                </c:pt>
                <c:pt idx="2690">
                  <c:v>4641</c:v>
                </c:pt>
                <c:pt idx="2691">
                  <c:v>4564</c:v>
                </c:pt>
                <c:pt idx="2692">
                  <c:v>4432</c:v>
                </c:pt>
                <c:pt idx="2693">
                  <c:v>4344</c:v>
                </c:pt>
                <c:pt idx="2694">
                  <c:v>4810</c:v>
                </c:pt>
                <c:pt idx="2695">
                  <c:v>5050</c:v>
                </c:pt>
                <c:pt idx="2696">
                  <c:v>4800</c:v>
                </c:pt>
                <c:pt idx="2697">
                  <c:v>4745</c:v>
                </c:pt>
                <c:pt idx="2698">
                  <c:v>4525</c:v>
                </c:pt>
                <c:pt idx="2699">
                  <c:v>4575</c:v>
                </c:pt>
                <c:pt idx="2700">
                  <c:v>4745</c:v>
                </c:pt>
                <c:pt idx="2701">
                  <c:v>4680</c:v>
                </c:pt>
                <c:pt idx="2702">
                  <c:v>5015</c:v>
                </c:pt>
                <c:pt idx="2703">
                  <c:v>4660</c:v>
                </c:pt>
                <c:pt idx="2704">
                  <c:v>4575</c:v>
                </c:pt>
                <c:pt idx="2705">
                  <c:v>4350</c:v>
                </c:pt>
                <c:pt idx="2706">
                  <c:v>4310</c:v>
                </c:pt>
                <c:pt idx="2707">
                  <c:v>4660</c:v>
                </c:pt>
                <c:pt idx="2708">
                  <c:v>4800</c:v>
                </c:pt>
                <c:pt idx="2709">
                  <c:v>4800</c:v>
                </c:pt>
                <c:pt idx="2710">
                  <c:v>4745</c:v>
                </c:pt>
                <c:pt idx="2711">
                  <c:v>4475</c:v>
                </c:pt>
                <c:pt idx="2714">
                  <c:v>4795</c:v>
                </c:pt>
                <c:pt idx="2715">
                  <c:v>4839</c:v>
                </c:pt>
                <c:pt idx="2716">
                  <c:v>4365</c:v>
                </c:pt>
                <c:pt idx="2717">
                  <c:v>4795</c:v>
                </c:pt>
                <c:pt idx="2718">
                  <c:v>4288</c:v>
                </c:pt>
                <c:pt idx="2719">
                  <c:v>4178</c:v>
                </c:pt>
                <c:pt idx="2720">
                  <c:v>4101</c:v>
                </c:pt>
                <c:pt idx="2723">
                  <c:v>4861</c:v>
                </c:pt>
                <c:pt idx="2724">
                  <c:v>4475</c:v>
                </c:pt>
                <c:pt idx="2727">
                  <c:v>4795</c:v>
                </c:pt>
                <c:pt idx="2728">
                  <c:v>4839</c:v>
                </c:pt>
                <c:pt idx="2729">
                  <c:v>4365</c:v>
                </c:pt>
                <c:pt idx="2730">
                  <c:v>4795</c:v>
                </c:pt>
                <c:pt idx="2731">
                  <c:v>4288</c:v>
                </c:pt>
                <c:pt idx="2732">
                  <c:v>4178</c:v>
                </c:pt>
                <c:pt idx="2733">
                  <c:v>4101</c:v>
                </c:pt>
                <c:pt idx="2736">
                  <c:v>4861</c:v>
                </c:pt>
                <c:pt idx="2737">
                  <c:v>4718</c:v>
                </c:pt>
                <c:pt idx="2738">
                  <c:v>5026</c:v>
                </c:pt>
                <c:pt idx="2739">
                  <c:v>4641</c:v>
                </c:pt>
                <c:pt idx="2740">
                  <c:v>4564</c:v>
                </c:pt>
                <c:pt idx="2741">
                  <c:v>4861</c:v>
                </c:pt>
                <c:pt idx="2742">
                  <c:v>4564</c:v>
                </c:pt>
                <c:pt idx="2743">
                  <c:v>4640</c:v>
                </c:pt>
                <c:pt idx="2744">
                  <c:v>4486</c:v>
                </c:pt>
                <c:pt idx="2745">
                  <c:v>4476</c:v>
                </c:pt>
                <c:pt idx="2746">
                  <c:v>4905</c:v>
                </c:pt>
                <c:pt idx="2747">
                  <c:v>4553</c:v>
                </c:pt>
                <c:pt idx="2748">
                  <c:v>4486</c:v>
                </c:pt>
                <c:pt idx="2749">
                  <c:v>4476</c:v>
                </c:pt>
                <c:pt idx="2750">
                  <c:v>4905</c:v>
                </c:pt>
                <c:pt idx="2751">
                  <c:v>4553</c:v>
                </c:pt>
                <c:pt idx="2752">
                  <c:v>4486</c:v>
                </c:pt>
                <c:pt idx="2753">
                  <c:v>4905</c:v>
                </c:pt>
                <c:pt idx="2754">
                  <c:v>4762</c:v>
                </c:pt>
                <c:pt idx="2755">
                  <c:v>4552</c:v>
                </c:pt>
                <c:pt idx="2756">
                  <c:v>4376</c:v>
                </c:pt>
                <c:pt idx="2757">
                  <c:v>4872</c:v>
                </c:pt>
                <c:pt idx="2758">
                  <c:v>4762</c:v>
                </c:pt>
                <c:pt idx="2759">
                  <c:v>4464</c:v>
                </c:pt>
                <c:pt idx="2760">
                  <c:v>4376</c:v>
                </c:pt>
                <c:pt idx="2761">
                  <c:v>4872</c:v>
                </c:pt>
                <c:pt idx="2762">
                  <c:v>4762</c:v>
                </c:pt>
                <c:pt idx="2763">
                  <c:v>4464</c:v>
                </c:pt>
                <c:pt idx="2764">
                  <c:v>4376</c:v>
                </c:pt>
                <c:pt idx="2765">
                  <c:v>4872</c:v>
                </c:pt>
                <c:pt idx="2766">
                  <c:v>4464</c:v>
                </c:pt>
                <c:pt idx="2767">
                  <c:v>4376</c:v>
                </c:pt>
                <c:pt idx="2768">
                  <c:v>4464</c:v>
                </c:pt>
                <c:pt idx="2769">
                  <c:v>4255</c:v>
                </c:pt>
                <c:pt idx="2770">
                  <c:v>4905</c:v>
                </c:pt>
                <c:pt idx="2771">
                  <c:v>4630</c:v>
                </c:pt>
                <c:pt idx="2772">
                  <c:v>4597</c:v>
                </c:pt>
                <c:pt idx="2773">
                  <c:v>4288</c:v>
                </c:pt>
                <c:pt idx="2774">
                  <c:v>4255</c:v>
                </c:pt>
                <c:pt idx="2775">
                  <c:v>4905</c:v>
                </c:pt>
                <c:pt idx="2776">
                  <c:v>4630</c:v>
                </c:pt>
                <c:pt idx="2777">
                  <c:v>4597</c:v>
                </c:pt>
                <c:pt idx="2778">
                  <c:v>4288</c:v>
                </c:pt>
                <c:pt idx="2779">
                  <c:v>4255</c:v>
                </c:pt>
                <c:pt idx="2780">
                  <c:v>4553</c:v>
                </c:pt>
                <c:pt idx="2781">
                  <c:v>4288</c:v>
                </c:pt>
                <c:pt idx="2782">
                  <c:v>4288</c:v>
                </c:pt>
                <c:pt idx="2783">
                  <c:v>4255</c:v>
                </c:pt>
                <c:pt idx="2784">
                  <c:v>4553</c:v>
                </c:pt>
                <c:pt idx="2785">
                  <c:v>4288</c:v>
                </c:pt>
                <c:pt idx="2786">
                  <c:v>4255</c:v>
                </c:pt>
                <c:pt idx="2787">
                  <c:v>4553</c:v>
                </c:pt>
                <c:pt idx="2808">
                  <c:v>4165</c:v>
                </c:pt>
                <c:pt idx="2809">
                  <c:v>4409</c:v>
                </c:pt>
                <c:pt idx="2810">
                  <c:v>4780</c:v>
                </c:pt>
                <c:pt idx="2811">
                  <c:v>4570</c:v>
                </c:pt>
                <c:pt idx="2812">
                  <c:v>4420</c:v>
                </c:pt>
                <c:pt idx="2813">
                  <c:v>4330</c:v>
                </c:pt>
                <c:pt idx="2814">
                  <c:v>4255</c:v>
                </c:pt>
                <c:pt idx="2815">
                  <c:v>4409</c:v>
                </c:pt>
                <c:pt idx="2816">
                  <c:v>4780</c:v>
                </c:pt>
                <c:pt idx="2817">
                  <c:v>4605</c:v>
                </c:pt>
                <c:pt idx="2818">
                  <c:v>4430</c:v>
                </c:pt>
                <c:pt idx="2819">
                  <c:v>4365</c:v>
                </c:pt>
                <c:pt idx="2820">
                  <c:v>4190</c:v>
                </c:pt>
                <c:pt idx="2821">
                  <c:v>4650</c:v>
                </c:pt>
                <c:pt idx="2822">
                  <c:v>4520</c:v>
                </c:pt>
                <c:pt idx="2823">
                  <c:v>4455</c:v>
                </c:pt>
                <c:pt idx="2824">
                  <c:v>4455</c:v>
                </c:pt>
                <c:pt idx="2825">
                  <c:v>4430</c:v>
                </c:pt>
                <c:pt idx="2826">
                  <c:v>4190</c:v>
                </c:pt>
                <c:pt idx="2827">
                  <c:v>4780</c:v>
                </c:pt>
                <c:pt idx="2828">
                  <c:v>4605</c:v>
                </c:pt>
                <c:pt idx="2829">
                  <c:v>4365</c:v>
                </c:pt>
                <c:pt idx="2830">
                  <c:v>4275</c:v>
                </c:pt>
                <c:pt idx="2831">
                  <c:v>4001</c:v>
                </c:pt>
                <c:pt idx="2832">
                  <c:v>4410</c:v>
                </c:pt>
                <c:pt idx="2833">
                  <c:v>4190</c:v>
                </c:pt>
                <c:pt idx="2834">
                  <c:v>4520</c:v>
                </c:pt>
                <c:pt idx="2835">
                  <c:v>4255</c:v>
                </c:pt>
                <c:pt idx="2836">
                  <c:v>4650</c:v>
                </c:pt>
                <c:pt idx="2837">
                  <c:v>4455</c:v>
                </c:pt>
                <c:pt idx="2838">
                  <c:v>4430</c:v>
                </c:pt>
                <c:pt idx="2839">
                  <c:v>4190</c:v>
                </c:pt>
                <c:pt idx="2840">
                  <c:v>4605</c:v>
                </c:pt>
                <c:pt idx="2841">
                  <c:v>4605</c:v>
                </c:pt>
                <c:pt idx="2842">
                  <c:v>4365</c:v>
                </c:pt>
                <c:pt idx="2843">
                  <c:v>4275</c:v>
                </c:pt>
                <c:pt idx="2844">
                  <c:v>4001</c:v>
                </c:pt>
                <c:pt idx="2845">
                  <c:v>4410</c:v>
                </c:pt>
                <c:pt idx="2846">
                  <c:v>4190</c:v>
                </c:pt>
                <c:pt idx="2847">
                  <c:v>4520</c:v>
                </c:pt>
                <c:pt idx="2848">
                  <c:v>4255</c:v>
                </c:pt>
                <c:pt idx="2849">
                  <c:v>4650</c:v>
                </c:pt>
                <c:pt idx="2850">
                  <c:v>4455</c:v>
                </c:pt>
                <c:pt idx="2851">
                  <c:v>4430</c:v>
                </c:pt>
                <c:pt idx="2852">
                  <c:v>4190</c:v>
                </c:pt>
                <c:pt idx="2853">
                  <c:v>4605</c:v>
                </c:pt>
                <c:pt idx="2854">
                  <c:v>4365</c:v>
                </c:pt>
                <c:pt idx="2855">
                  <c:v>4275</c:v>
                </c:pt>
                <c:pt idx="2856">
                  <c:v>4001</c:v>
                </c:pt>
                <c:pt idx="2857">
                  <c:v>4410</c:v>
                </c:pt>
                <c:pt idx="2858">
                  <c:v>4190</c:v>
                </c:pt>
                <c:pt idx="2859">
                  <c:v>4520</c:v>
                </c:pt>
                <c:pt idx="2860">
                  <c:v>4255</c:v>
                </c:pt>
                <c:pt idx="2861">
                  <c:v>4650</c:v>
                </c:pt>
                <c:pt idx="2862">
                  <c:v>4255</c:v>
                </c:pt>
                <c:pt idx="2863">
                  <c:v>4605</c:v>
                </c:pt>
                <c:pt idx="2864">
                  <c:v>4430</c:v>
                </c:pt>
                <c:pt idx="2865">
                  <c:v>4191</c:v>
                </c:pt>
                <c:pt idx="2866">
                  <c:v>4387</c:v>
                </c:pt>
                <c:pt idx="2867">
                  <c:v>4233</c:v>
                </c:pt>
                <c:pt idx="2868">
                  <c:v>4001</c:v>
                </c:pt>
                <c:pt idx="2869">
                  <c:v>4608</c:v>
                </c:pt>
                <c:pt idx="2870">
                  <c:v>4531</c:v>
                </c:pt>
                <c:pt idx="2871">
                  <c:v>4255</c:v>
                </c:pt>
                <c:pt idx="2872">
                  <c:v>4387</c:v>
                </c:pt>
                <c:pt idx="2873">
                  <c:v>4233</c:v>
                </c:pt>
                <c:pt idx="2874">
                  <c:v>4001</c:v>
                </c:pt>
                <c:pt idx="2875">
                  <c:v>4608</c:v>
                </c:pt>
                <c:pt idx="2876">
                  <c:v>4531</c:v>
                </c:pt>
                <c:pt idx="2877">
                  <c:v>4277</c:v>
                </c:pt>
                <c:pt idx="2878">
                  <c:v>3814</c:v>
                </c:pt>
                <c:pt idx="2879">
                  <c:v>4277</c:v>
                </c:pt>
                <c:pt idx="2880">
                  <c:v>3814</c:v>
                </c:pt>
                <c:pt idx="2881">
                  <c:v>4277</c:v>
                </c:pt>
                <c:pt idx="2882">
                  <c:v>3909</c:v>
                </c:pt>
                <c:pt idx="2883">
                  <c:v>3814</c:v>
                </c:pt>
                <c:pt idx="2884">
                  <c:v>4398</c:v>
                </c:pt>
                <c:pt idx="2885">
                  <c:v>4277</c:v>
                </c:pt>
                <c:pt idx="2886">
                  <c:v>3909</c:v>
                </c:pt>
                <c:pt idx="2887">
                  <c:v>3814</c:v>
                </c:pt>
                <c:pt idx="2888">
                  <c:v>4398</c:v>
                </c:pt>
                <c:pt idx="2889">
                  <c:v>4277</c:v>
                </c:pt>
                <c:pt idx="2890">
                  <c:v>3909</c:v>
                </c:pt>
                <c:pt idx="2891">
                  <c:v>3814</c:v>
                </c:pt>
                <c:pt idx="2892">
                  <c:v>4178</c:v>
                </c:pt>
                <c:pt idx="2893">
                  <c:v>3781</c:v>
                </c:pt>
                <c:pt idx="2894">
                  <c:v>4178</c:v>
                </c:pt>
                <c:pt idx="2895">
                  <c:v>3781</c:v>
                </c:pt>
                <c:pt idx="2896">
                  <c:v>3680</c:v>
                </c:pt>
                <c:pt idx="2897">
                  <c:v>3662</c:v>
                </c:pt>
                <c:pt idx="2898">
                  <c:v>3519</c:v>
                </c:pt>
                <c:pt idx="2899">
                  <c:v>3483</c:v>
                </c:pt>
                <c:pt idx="2900">
                  <c:v>3373</c:v>
                </c:pt>
                <c:pt idx="2901">
                  <c:v>3944</c:v>
                </c:pt>
                <c:pt idx="2902">
                  <c:v>3790</c:v>
                </c:pt>
                <c:pt idx="2903">
                  <c:v>3821</c:v>
                </c:pt>
                <c:pt idx="2904">
                  <c:v>3680</c:v>
                </c:pt>
                <c:pt idx="2905">
                  <c:v>3662</c:v>
                </c:pt>
                <c:pt idx="2906">
                  <c:v>3519</c:v>
                </c:pt>
                <c:pt idx="2907">
                  <c:v>3483</c:v>
                </c:pt>
                <c:pt idx="2908">
                  <c:v>3373</c:v>
                </c:pt>
                <c:pt idx="2909">
                  <c:v>3944</c:v>
                </c:pt>
                <c:pt idx="2910">
                  <c:v>3790</c:v>
                </c:pt>
                <c:pt idx="2911">
                  <c:v>3821</c:v>
                </c:pt>
                <c:pt idx="2912">
                  <c:v>3765</c:v>
                </c:pt>
                <c:pt idx="2913">
                  <c:v>3300</c:v>
                </c:pt>
                <c:pt idx="2914">
                  <c:v>3535</c:v>
                </c:pt>
                <c:pt idx="2915">
                  <c:v>3260</c:v>
                </c:pt>
                <c:pt idx="2916">
                  <c:v>3695</c:v>
                </c:pt>
                <c:pt idx="2917">
                  <c:v>3470</c:v>
                </c:pt>
                <c:pt idx="2918">
                  <c:v>3765</c:v>
                </c:pt>
                <c:pt idx="2919">
                  <c:v>3625</c:v>
                </c:pt>
                <c:pt idx="2920">
                  <c:v>3915</c:v>
                </c:pt>
                <c:pt idx="2921">
                  <c:v>3765</c:v>
                </c:pt>
                <c:pt idx="2922">
                  <c:v>3300</c:v>
                </c:pt>
                <c:pt idx="2923">
                  <c:v>3535</c:v>
                </c:pt>
                <c:pt idx="2924">
                  <c:v>3300</c:v>
                </c:pt>
                <c:pt idx="2925">
                  <c:v>3470</c:v>
                </c:pt>
                <c:pt idx="2926">
                  <c:v>3695</c:v>
                </c:pt>
                <c:pt idx="2927">
                  <c:v>3470</c:v>
                </c:pt>
                <c:pt idx="2928">
                  <c:v>3765</c:v>
                </c:pt>
                <c:pt idx="2929">
                  <c:v>3625</c:v>
                </c:pt>
                <c:pt idx="2930">
                  <c:v>3300</c:v>
                </c:pt>
                <c:pt idx="2931">
                  <c:v>3535</c:v>
                </c:pt>
                <c:pt idx="2932">
                  <c:v>4370</c:v>
                </c:pt>
                <c:pt idx="2934">
                  <c:v>4370</c:v>
                </c:pt>
                <c:pt idx="2935">
                  <c:v>4387</c:v>
                </c:pt>
                <c:pt idx="2936">
                  <c:v>4387</c:v>
                </c:pt>
                <c:pt idx="2937">
                  <c:v>4387</c:v>
                </c:pt>
                <c:pt idx="2938">
                  <c:v>4387</c:v>
                </c:pt>
                <c:pt idx="2939">
                  <c:v>4012</c:v>
                </c:pt>
                <c:pt idx="2940">
                  <c:v>4012</c:v>
                </c:pt>
                <c:pt idx="2941">
                  <c:v>4395</c:v>
                </c:pt>
                <c:pt idx="2942">
                  <c:v>4515</c:v>
                </c:pt>
                <c:pt idx="2943">
                  <c:v>4430</c:v>
                </c:pt>
                <c:pt idx="2944">
                  <c:v>4515</c:v>
                </c:pt>
                <c:pt idx="2945">
                  <c:v>4430</c:v>
                </c:pt>
                <c:pt idx="2946">
                  <c:v>4250</c:v>
                </c:pt>
                <c:pt idx="2947">
                  <c:v>4515</c:v>
                </c:pt>
                <c:pt idx="2948">
                  <c:v>4430</c:v>
                </c:pt>
                <c:pt idx="2949">
                  <c:v>4250</c:v>
                </c:pt>
                <c:pt idx="2950">
                  <c:v>4515</c:v>
                </c:pt>
                <c:pt idx="2951">
                  <c:v>4430</c:v>
                </c:pt>
                <c:pt idx="2952">
                  <c:v>4250</c:v>
                </c:pt>
                <c:pt idx="2953">
                  <c:v>4508</c:v>
                </c:pt>
                <c:pt idx="2954">
                  <c:v>4255</c:v>
                </c:pt>
                <c:pt idx="2955">
                  <c:v>4508</c:v>
                </c:pt>
                <c:pt idx="2956">
                  <c:v>4398</c:v>
                </c:pt>
                <c:pt idx="2957">
                  <c:v>3909</c:v>
                </c:pt>
                <c:pt idx="2958">
                  <c:v>4398</c:v>
                </c:pt>
                <c:pt idx="2959">
                  <c:v>3909</c:v>
                </c:pt>
                <c:pt idx="2960">
                  <c:v>3713</c:v>
                </c:pt>
                <c:pt idx="2961">
                  <c:v>3662</c:v>
                </c:pt>
                <c:pt idx="2962">
                  <c:v>3662</c:v>
                </c:pt>
                <c:pt idx="2964">
                  <c:v>3662</c:v>
                </c:pt>
                <c:pt idx="2965">
                  <c:v>3358</c:v>
                </c:pt>
                <c:pt idx="2966">
                  <c:v>3237</c:v>
                </c:pt>
                <c:pt idx="2967">
                  <c:v>3237</c:v>
                </c:pt>
                <c:pt idx="2968">
                  <c:v>3237</c:v>
                </c:pt>
                <c:pt idx="2969">
                  <c:v>3237</c:v>
                </c:pt>
                <c:pt idx="2970">
                  <c:v>3358</c:v>
                </c:pt>
                <c:pt idx="2971">
                  <c:v>3358</c:v>
                </c:pt>
                <c:pt idx="2972">
                  <c:v>3358</c:v>
                </c:pt>
                <c:pt idx="2973">
                  <c:v>3237</c:v>
                </c:pt>
                <c:pt idx="2974">
                  <c:v>3237</c:v>
                </c:pt>
                <c:pt idx="2975">
                  <c:v>3237</c:v>
                </c:pt>
                <c:pt idx="2976">
                  <c:v>3237</c:v>
                </c:pt>
                <c:pt idx="2977">
                  <c:v>3237</c:v>
                </c:pt>
                <c:pt idx="2978">
                  <c:v>3237</c:v>
                </c:pt>
                <c:pt idx="2979">
                  <c:v>3358</c:v>
                </c:pt>
                <c:pt idx="2980">
                  <c:v>3358</c:v>
                </c:pt>
                <c:pt idx="2981">
                  <c:v>3358</c:v>
                </c:pt>
                <c:pt idx="2982">
                  <c:v>3358</c:v>
                </c:pt>
                <c:pt idx="2983">
                  <c:v>3358</c:v>
                </c:pt>
                <c:pt idx="2984">
                  <c:v>3237</c:v>
                </c:pt>
                <c:pt idx="2985">
                  <c:v>3237</c:v>
                </c:pt>
                <c:pt idx="2986">
                  <c:v>3237</c:v>
                </c:pt>
                <c:pt idx="2987">
                  <c:v>3237</c:v>
                </c:pt>
                <c:pt idx="2988">
                  <c:v>3237</c:v>
                </c:pt>
                <c:pt idx="2989">
                  <c:v>3358</c:v>
                </c:pt>
                <c:pt idx="2990">
                  <c:v>3358</c:v>
                </c:pt>
                <c:pt idx="2991">
                  <c:v>3358</c:v>
                </c:pt>
                <c:pt idx="2992">
                  <c:v>3358</c:v>
                </c:pt>
                <c:pt idx="2993">
                  <c:v>3358</c:v>
                </c:pt>
                <c:pt idx="2994">
                  <c:v>3237</c:v>
                </c:pt>
                <c:pt idx="2995">
                  <c:v>3237</c:v>
                </c:pt>
                <c:pt idx="2996">
                  <c:v>3237</c:v>
                </c:pt>
                <c:pt idx="2997">
                  <c:v>3237</c:v>
                </c:pt>
                <c:pt idx="2998">
                  <c:v>3358</c:v>
                </c:pt>
                <c:pt idx="2999">
                  <c:v>3358</c:v>
                </c:pt>
                <c:pt idx="3000">
                  <c:v>3358</c:v>
                </c:pt>
                <c:pt idx="3001">
                  <c:v>3309</c:v>
                </c:pt>
                <c:pt idx="3002">
                  <c:v>3190</c:v>
                </c:pt>
                <c:pt idx="3003">
                  <c:v>3190</c:v>
                </c:pt>
                <c:pt idx="3004">
                  <c:v>3190</c:v>
                </c:pt>
                <c:pt idx="3005">
                  <c:v>3190</c:v>
                </c:pt>
                <c:pt idx="3006">
                  <c:v>3309</c:v>
                </c:pt>
                <c:pt idx="3007">
                  <c:v>3309</c:v>
                </c:pt>
                <c:pt idx="3008">
                  <c:v>3309</c:v>
                </c:pt>
                <c:pt idx="3009">
                  <c:v>3309</c:v>
                </c:pt>
                <c:pt idx="3010">
                  <c:v>3190</c:v>
                </c:pt>
                <c:pt idx="3011">
                  <c:v>3190</c:v>
                </c:pt>
                <c:pt idx="3012">
                  <c:v>3190</c:v>
                </c:pt>
                <c:pt idx="3013">
                  <c:v>3190</c:v>
                </c:pt>
                <c:pt idx="3014">
                  <c:v>3309</c:v>
                </c:pt>
                <c:pt idx="3015">
                  <c:v>3309</c:v>
                </c:pt>
                <c:pt idx="3016">
                  <c:v>3309</c:v>
                </c:pt>
                <c:pt idx="3017">
                  <c:v>4685</c:v>
                </c:pt>
                <c:pt idx="3018">
                  <c:v>4398</c:v>
                </c:pt>
                <c:pt idx="3019">
                  <c:v>4359</c:v>
                </c:pt>
                <c:pt idx="3020">
                  <c:v>4469</c:v>
                </c:pt>
                <c:pt idx="3021">
                  <c:v>4359</c:v>
                </c:pt>
                <c:pt idx="3022">
                  <c:v>4614</c:v>
                </c:pt>
                <c:pt idx="3023">
                  <c:v>4568</c:v>
                </c:pt>
                <c:pt idx="3024">
                  <c:v>4922</c:v>
                </c:pt>
                <c:pt idx="3025">
                  <c:v>4724</c:v>
                </c:pt>
                <c:pt idx="3026">
                  <c:v>4724</c:v>
                </c:pt>
                <c:pt idx="3027">
                  <c:v>4724</c:v>
                </c:pt>
                <c:pt idx="3028">
                  <c:v>4922</c:v>
                </c:pt>
                <c:pt idx="3029">
                  <c:v>4922</c:v>
                </c:pt>
                <c:pt idx="3030">
                  <c:v>4724</c:v>
                </c:pt>
                <c:pt idx="3031">
                  <c:v>4724</c:v>
                </c:pt>
                <c:pt idx="3032">
                  <c:v>4724</c:v>
                </c:pt>
                <c:pt idx="3033">
                  <c:v>4922</c:v>
                </c:pt>
                <c:pt idx="3034">
                  <c:v>4922</c:v>
                </c:pt>
                <c:pt idx="3035">
                  <c:v>4724</c:v>
                </c:pt>
                <c:pt idx="3036">
                  <c:v>4724</c:v>
                </c:pt>
                <c:pt idx="3037">
                  <c:v>4724</c:v>
                </c:pt>
                <c:pt idx="3038">
                  <c:v>4922</c:v>
                </c:pt>
                <c:pt idx="3039">
                  <c:v>4922</c:v>
                </c:pt>
                <c:pt idx="3040">
                  <c:v>4922</c:v>
                </c:pt>
                <c:pt idx="3041">
                  <c:v>4724</c:v>
                </c:pt>
                <c:pt idx="3042">
                  <c:v>4724</c:v>
                </c:pt>
                <c:pt idx="3043">
                  <c:v>4724</c:v>
                </c:pt>
                <c:pt idx="3044">
                  <c:v>4922</c:v>
                </c:pt>
                <c:pt idx="3045">
                  <c:v>4922</c:v>
                </c:pt>
                <c:pt idx="3046">
                  <c:v>4980</c:v>
                </c:pt>
                <c:pt idx="3047">
                  <c:v>4780</c:v>
                </c:pt>
                <c:pt idx="3048">
                  <c:v>4780</c:v>
                </c:pt>
                <c:pt idx="3049">
                  <c:v>4780</c:v>
                </c:pt>
                <c:pt idx="3050">
                  <c:v>4780</c:v>
                </c:pt>
                <c:pt idx="3051">
                  <c:v>4980</c:v>
                </c:pt>
                <c:pt idx="3052">
                  <c:v>4980</c:v>
                </c:pt>
                <c:pt idx="3053">
                  <c:v>4980</c:v>
                </c:pt>
                <c:pt idx="3054">
                  <c:v>4980</c:v>
                </c:pt>
                <c:pt idx="3055">
                  <c:v>4780</c:v>
                </c:pt>
                <c:pt idx="3056">
                  <c:v>4780</c:v>
                </c:pt>
                <c:pt idx="3057">
                  <c:v>4780</c:v>
                </c:pt>
                <c:pt idx="3058">
                  <c:v>4980</c:v>
                </c:pt>
                <c:pt idx="3059">
                  <c:v>4980</c:v>
                </c:pt>
                <c:pt idx="3060">
                  <c:v>4980</c:v>
                </c:pt>
                <c:pt idx="3061">
                  <c:v>4780</c:v>
                </c:pt>
                <c:pt idx="3062">
                  <c:v>4780</c:v>
                </c:pt>
                <c:pt idx="3063">
                  <c:v>4780</c:v>
                </c:pt>
                <c:pt idx="3064">
                  <c:v>4980</c:v>
                </c:pt>
                <c:pt idx="3065">
                  <c:v>4980</c:v>
                </c:pt>
                <c:pt idx="3066">
                  <c:v>4985</c:v>
                </c:pt>
                <c:pt idx="3067">
                  <c:v>4780</c:v>
                </c:pt>
                <c:pt idx="3068">
                  <c:v>4780</c:v>
                </c:pt>
                <c:pt idx="3069">
                  <c:v>4985</c:v>
                </c:pt>
                <c:pt idx="3070">
                  <c:v>4985</c:v>
                </c:pt>
                <c:pt idx="3071">
                  <c:v>4780</c:v>
                </c:pt>
                <c:pt idx="3072">
                  <c:v>4780</c:v>
                </c:pt>
                <c:pt idx="3073">
                  <c:v>4985</c:v>
                </c:pt>
                <c:pt idx="3074">
                  <c:v>3840</c:v>
                </c:pt>
                <c:pt idx="3075">
                  <c:v>3598</c:v>
                </c:pt>
                <c:pt idx="3076">
                  <c:v>3490</c:v>
                </c:pt>
                <c:pt idx="3077">
                  <c:v>3490</c:v>
                </c:pt>
                <c:pt idx="3078">
                  <c:v>3490</c:v>
                </c:pt>
                <c:pt idx="3079">
                  <c:v>3598</c:v>
                </c:pt>
                <c:pt idx="3080">
                  <c:v>3490</c:v>
                </c:pt>
                <c:pt idx="3081">
                  <c:v>3840</c:v>
                </c:pt>
                <c:pt idx="3082">
                  <c:v>3840</c:v>
                </c:pt>
                <c:pt idx="3083">
                  <c:v>3840</c:v>
                </c:pt>
                <c:pt idx="3084">
                  <c:v>3490</c:v>
                </c:pt>
                <c:pt idx="3085">
                  <c:v>3490</c:v>
                </c:pt>
                <c:pt idx="3086">
                  <c:v>3490</c:v>
                </c:pt>
                <c:pt idx="3087">
                  <c:v>3840</c:v>
                </c:pt>
                <c:pt idx="3088">
                  <c:v>3490</c:v>
                </c:pt>
                <c:pt idx="3089">
                  <c:v>3840</c:v>
                </c:pt>
                <c:pt idx="3090">
                  <c:v>3840</c:v>
                </c:pt>
                <c:pt idx="3091">
                  <c:v>4162</c:v>
                </c:pt>
                <c:pt idx="3092">
                  <c:v>4162</c:v>
                </c:pt>
                <c:pt idx="3093">
                  <c:v>3988</c:v>
                </c:pt>
                <c:pt idx="3094">
                  <c:v>3988</c:v>
                </c:pt>
                <c:pt idx="3095">
                  <c:v>3906</c:v>
                </c:pt>
                <c:pt idx="3096">
                  <c:v>3895</c:v>
                </c:pt>
                <c:pt idx="3097">
                  <c:v>3895</c:v>
                </c:pt>
                <c:pt idx="3098">
                  <c:v>4140</c:v>
                </c:pt>
                <c:pt idx="3099">
                  <c:v>4162</c:v>
                </c:pt>
                <c:pt idx="3100">
                  <c:v>3988</c:v>
                </c:pt>
                <c:pt idx="3101">
                  <c:v>3988</c:v>
                </c:pt>
                <c:pt idx="3102">
                  <c:v>3770</c:v>
                </c:pt>
                <c:pt idx="3103">
                  <c:v>3756</c:v>
                </c:pt>
                <c:pt idx="3104">
                  <c:v>3895</c:v>
                </c:pt>
                <c:pt idx="3105">
                  <c:v>4140</c:v>
                </c:pt>
                <c:pt idx="3106">
                  <c:v>4162</c:v>
                </c:pt>
                <c:pt idx="3107">
                  <c:v>3988</c:v>
                </c:pt>
                <c:pt idx="3108">
                  <c:v>3988</c:v>
                </c:pt>
                <c:pt idx="3109">
                  <c:v>3770</c:v>
                </c:pt>
                <c:pt idx="3110">
                  <c:v>3756</c:v>
                </c:pt>
                <c:pt idx="3111">
                  <c:v>4140</c:v>
                </c:pt>
                <c:pt idx="3112">
                  <c:v>4051</c:v>
                </c:pt>
                <c:pt idx="3113">
                  <c:v>4045</c:v>
                </c:pt>
                <c:pt idx="3114">
                  <c:v>4051</c:v>
                </c:pt>
                <c:pt idx="3115">
                  <c:v>4051</c:v>
                </c:pt>
                <c:pt idx="3116">
                  <c:v>3800</c:v>
                </c:pt>
                <c:pt idx="3117">
                  <c:v>3774</c:v>
                </c:pt>
                <c:pt idx="3118">
                  <c:v>4051</c:v>
                </c:pt>
                <c:pt idx="3119">
                  <c:v>4196</c:v>
                </c:pt>
                <c:pt idx="3120">
                  <c:v>4045</c:v>
                </c:pt>
                <c:pt idx="3121">
                  <c:v>4045</c:v>
                </c:pt>
                <c:pt idx="3122">
                  <c:v>4026</c:v>
                </c:pt>
                <c:pt idx="3123">
                  <c:v>4026</c:v>
                </c:pt>
                <c:pt idx="3124">
                  <c:v>4026</c:v>
                </c:pt>
                <c:pt idx="3125">
                  <c:v>3829</c:v>
                </c:pt>
                <c:pt idx="3126">
                  <c:v>3829</c:v>
                </c:pt>
                <c:pt idx="3127">
                  <c:v>4196</c:v>
                </c:pt>
                <c:pt idx="3128">
                  <c:v>4196</c:v>
                </c:pt>
                <c:pt idx="3129">
                  <c:v>4196</c:v>
                </c:pt>
                <c:pt idx="3130">
                  <c:v>4026</c:v>
                </c:pt>
                <c:pt idx="3131">
                  <c:v>4045</c:v>
                </c:pt>
                <c:pt idx="3132">
                  <c:v>3829</c:v>
                </c:pt>
                <c:pt idx="3133">
                  <c:v>3829</c:v>
                </c:pt>
                <c:pt idx="3134">
                  <c:v>4045</c:v>
                </c:pt>
                <c:pt idx="3135">
                  <c:v>4026</c:v>
                </c:pt>
                <c:pt idx="3136">
                  <c:v>3929</c:v>
                </c:pt>
                <c:pt idx="3137">
                  <c:v>4196</c:v>
                </c:pt>
                <c:pt idx="3138">
                  <c:v>3495</c:v>
                </c:pt>
                <c:pt idx="3139">
                  <c:v>3770</c:v>
                </c:pt>
                <c:pt idx="3140">
                  <c:v>3502</c:v>
                </c:pt>
                <c:pt idx="3141">
                  <c:v>3495</c:v>
                </c:pt>
                <c:pt idx="3142">
                  <c:v>3770</c:v>
                </c:pt>
                <c:pt idx="3143">
                  <c:v>3568</c:v>
                </c:pt>
                <c:pt idx="3144">
                  <c:v>3502</c:v>
                </c:pt>
                <c:pt idx="3145">
                  <c:v>3495</c:v>
                </c:pt>
                <c:pt idx="3146">
                  <c:v>3568</c:v>
                </c:pt>
                <c:pt idx="3147">
                  <c:v>3502</c:v>
                </c:pt>
                <c:pt idx="3148">
                  <c:v>3495</c:v>
                </c:pt>
                <c:pt idx="3149">
                  <c:v>3568</c:v>
                </c:pt>
                <c:pt idx="3150">
                  <c:v>3502</c:v>
                </c:pt>
                <c:pt idx="3151">
                  <c:v>3495</c:v>
                </c:pt>
                <c:pt idx="3152">
                  <c:v>3568</c:v>
                </c:pt>
                <c:pt idx="3153">
                  <c:v>3502</c:v>
                </c:pt>
                <c:pt idx="3154">
                  <c:v>3692</c:v>
                </c:pt>
                <c:pt idx="3156">
                  <c:v>3722</c:v>
                </c:pt>
                <c:pt idx="3157">
                  <c:v>3725</c:v>
                </c:pt>
                <c:pt idx="3158">
                  <c:v>3692</c:v>
                </c:pt>
                <c:pt idx="3159">
                  <c:v>3722</c:v>
                </c:pt>
                <c:pt idx="3160">
                  <c:v>3725</c:v>
                </c:pt>
                <c:pt idx="3161">
                  <c:v>3692</c:v>
                </c:pt>
                <c:pt idx="3162">
                  <c:v>3722</c:v>
                </c:pt>
                <c:pt idx="3163">
                  <c:v>3702</c:v>
                </c:pt>
                <c:pt idx="3164">
                  <c:v>3725</c:v>
                </c:pt>
                <c:pt idx="3165">
                  <c:v>3692</c:v>
                </c:pt>
                <c:pt idx="3166">
                  <c:v>3722</c:v>
                </c:pt>
                <c:pt idx="3167">
                  <c:v>3702</c:v>
                </c:pt>
                <c:pt idx="3168">
                  <c:v>3725</c:v>
                </c:pt>
                <c:pt idx="3169">
                  <c:v>3725</c:v>
                </c:pt>
                <c:pt idx="3170">
                  <c:v>3692</c:v>
                </c:pt>
                <c:pt idx="3171">
                  <c:v>3692</c:v>
                </c:pt>
                <c:pt idx="3172">
                  <c:v>3722</c:v>
                </c:pt>
                <c:pt idx="3173">
                  <c:v>3702</c:v>
                </c:pt>
                <c:pt idx="3174">
                  <c:v>3725</c:v>
                </c:pt>
                <c:pt idx="3175">
                  <c:v>3722</c:v>
                </c:pt>
                <c:pt idx="3176">
                  <c:v>3702</c:v>
                </c:pt>
                <c:pt idx="3177">
                  <c:v>3600</c:v>
                </c:pt>
                <c:pt idx="3178">
                  <c:v>3671</c:v>
                </c:pt>
                <c:pt idx="3179">
                  <c:v>3671</c:v>
                </c:pt>
                <c:pt idx="3180">
                  <c:v>3671</c:v>
                </c:pt>
                <c:pt idx="3181">
                  <c:v>3600</c:v>
                </c:pt>
                <c:pt idx="3182">
                  <c:v>3600</c:v>
                </c:pt>
                <c:pt idx="3183">
                  <c:v>3710</c:v>
                </c:pt>
                <c:pt idx="3184">
                  <c:v>3600</c:v>
                </c:pt>
                <c:pt idx="3185">
                  <c:v>3671</c:v>
                </c:pt>
                <c:pt idx="3186">
                  <c:v>3671</c:v>
                </c:pt>
                <c:pt idx="3187">
                  <c:v>3671</c:v>
                </c:pt>
                <c:pt idx="3188">
                  <c:v>3600</c:v>
                </c:pt>
                <c:pt idx="3189">
                  <c:v>3600</c:v>
                </c:pt>
                <c:pt idx="3190">
                  <c:v>3710</c:v>
                </c:pt>
                <c:pt idx="3191">
                  <c:v>3600</c:v>
                </c:pt>
                <c:pt idx="3192">
                  <c:v>3671</c:v>
                </c:pt>
                <c:pt idx="3193">
                  <c:v>3671</c:v>
                </c:pt>
                <c:pt idx="3194">
                  <c:v>3671</c:v>
                </c:pt>
                <c:pt idx="3195">
                  <c:v>3671</c:v>
                </c:pt>
                <c:pt idx="3196">
                  <c:v>3671</c:v>
                </c:pt>
                <c:pt idx="3197">
                  <c:v>3671</c:v>
                </c:pt>
                <c:pt idx="3198">
                  <c:v>3671</c:v>
                </c:pt>
                <c:pt idx="3199">
                  <c:v>3600</c:v>
                </c:pt>
                <c:pt idx="3200">
                  <c:v>3600</c:v>
                </c:pt>
                <c:pt idx="3201">
                  <c:v>3600</c:v>
                </c:pt>
                <c:pt idx="3202">
                  <c:v>3600</c:v>
                </c:pt>
                <c:pt idx="3203">
                  <c:v>3600</c:v>
                </c:pt>
                <c:pt idx="3204">
                  <c:v>3524</c:v>
                </c:pt>
                <c:pt idx="3205">
                  <c:v>3418</c:v>
                </c:pt>
                <c:pt idx="3206">
                  <c:v>3543</c:v>
                </c:pt>
                <c:pt idx="3207">
                  <c:v>3438</c:v>
                </c:pt>
                <c:pt idx="3208">
                  <c:v>3543</c:v>
                </c:pt>
                <c:pt idx="3209">
                  <c:v>3438</c:v>
                </c:pt>
                <c:pt idx="3210">
                  <c:v>3543</c:v>
                </c:pt>
                <c:pt idx="3211">
                  <c:v>3438</c:v>
                </c:pt>
                <c:pt idx="3212">
                  <c:v>3543</c:v>
                </c:pt>
                <c:pt idx="3213">
                  <c:v>3439</c:v>
                </c:pt>
                <c:pt idx="3214">
                  <c:v>3517</c:v>
                </c:pt>
                <c:pt idx="3215">
                  <c:v>3440</c:v>
                </c:pt>
                <c:pt idx="3216">
                  <c:v>3440</c:v>
                </c:pt>
                <c:pt idx="3217">
                  <c:v>3517</c:v>
                </c:pt>
                <c:pt idx="3218">
                  <c:v>3562</c:v>
                </c:pt>
                <c:pt idx="3219">
                  <c:v>3447</c:v>
                </c:pt>
                <c:pt idx="3220">
                  <c:v>3447</c:v>
                </c:pt>
                <c:pt idx="3221">
                  <c:v>3470</c:v>
                </c:pt>
                <c:pt idx="3222">
                  <c:v>3470</c:v>
                </c:pt>
                <c:pt idx="3223">
                  <c:v>3258</c:v>
                </c:pt>
                <c:pt idx="3224">
                  <c:v>3355</c:v>
                </c:pt>
                <c:pt idx="3225">
                  <c:v>3355</c:v>
                </c:pt>
                <c:pt idx="3226">
                  <c:v>3355</c:v>
                </c:pt>
                <c:pt idx="3227">
                  <c:v>3407</c:v>
                </c:pt>
                <c:pt idx="3228">
                  <c:v>3448</c:v>
                </c:pt>
                <c:pt idx="3229">
                  <c:v>3448</c:v>
                </c:pt>
                <c:pt idx="3230">
                  <c:v>3355</c:v>
                </c:pt>
                <c:pt idx="3231">
                  <c:v>3355</c:v>
                </c:pt>
                <c:pt idx="3232">
                  <c:v>3355</c:v>
                </c:pt>
                <c:pt idx="3233">
                  <c:v>3403</c:v>
                </c:pt>
                <c:pt idx="3234">
                  <c:v>3403</c:v>
                </c:pt>
                <c:pt idx="3235">
                  <c:v>3355</c:v>
                </c:pt>
                <c:pt idx="3236">
                  <c:v>3288</c:v>
                </c:pt>
                <c:pt idx="3237">
                  <c:v>3288</c:v>
                </c:pt>
                <c:pt idx="3238">
                  <c:v>3306</c:v>
                </c:pt>
                <c:pt idx="3239">
                  <c:v>3306</c:v>
                </c:pt>
                <c:pt idx="3279">
                  <c:v>3979</c:v>
                </c:pt>
                <c:pt idx="3280">
                  <c:v>3979</c:v>
                </c:pt>
                <c:pt idx="3281">
                  <c:v>3979</c:v>
                </c:pt>
                <c:pt idx="3282">
                  <c:v>3979</c:v>
                </c:pt>
                <c:pt idx="3283">
                  <c:v>3979</c:v>
                </c:pt>
                <c:pt idx="3284">
                  <c:v>3979</c:v>
                </c:pt>
                <c:pt idx="3285">
                  <c:v>3979</c:v>
                </c:pt>
                <c:pt idx="3286">
                  <c:v>3979</c:v>
                </c:pt>
                <c:pt idx="3287">
                  <c:v>3929</c:v>
                </c:pt>
                <c:pt idx="3288">
                  <c:v>3755</c:v>
                </c:pt>
                <c:pt idx="3289">
                  <c:v>3755</c:v>
                </c:pt>
                <c:pt idx="3290">
                  <c:v>3755</c:v>
                </c:pt>
                <c:pt idx="3291">
                  <c:v>4083</c:v>
                </c:pt>
                <c:pt idx="3292">
                  <c:v>4083</c:v>
                </c:pt>
                <c:pt idx="3293">
                  <c:v>3929</c:v>
                </c:pt>
                <c:pt idx="3294">
                  <c:v>3929</c:v>
                </c:pt>
                <c:pt idx="3295">
                  <c:v>3755</c:v>
                </c:pt>
                <c:pt idx="3296">
                  <c:v>3755</c:v>
                </c:pt>
                <c:pt idx="3297">
                  <c:v>3755</c:v>
                </c:pt>
                <c:pt idx="3298">
                  <c:v>4083</c:v>
                </c:pt>
                <c:pt idx="3299">
                  <c:v>4083</c:v>
                </c:pt>
                <c:pt idx="3300">
                  <c:v>3929</c:v>
                </c:pt>
                <c:pt idx="3301">
                  <c:v>4047</c:v>
                </c:pt>
                <c:pt idx="3302">
                  <c:v>4047</c:v>
                </c:pt>
                <c:pt idx="3303">
                  <c:v>3708</c:v>
                </c:pt>
                <c:pt idx="3304">
                  <c:v>3783</c:v>
                </c:pt>
                <c:pt idx="3305">
                  <c:v>3849</c:v>
                </c:pt>
                <c:pt idx="3306">
                  <c:v>3708</c:v>
                </c:pt>
                <c:pt idx="3307">
                  <c:v>3783</c:v>
                </c:pt>
                <c:pt idx="3308">
                  <c:v>3849</c:v>
                </c:pt>
                <c:pt idx="3309">
                  <c:v>4096</c:v>
                </c:pt>
                <c:pt idx="3310">
                  <c:v>3885</c:v>
                </c:pt>
                <c:pt idx="3311">
                  <c:v>3840</c:v>
                </c:pt>
                <c:pt idx="3312">
                  <c:v>3902</c:v>
                </c:pt>
                <c:pt idx="3313">
                  <c:v>3840</c:v>
                </c:pt>
                <c:pt idx="3314">
                  <c:v>3748</c:v>
                </c:pt>
                <c:pt idx="3315">
                  <c:v>4081</c:v>
                </c:pt>
                <c:pt idx="3316">
                  <c:v>4270</c:v>
                </c:pt>
                <c:pt idx="3317">
                  <c:v>4096</c:v>
                </c:pt>
                <c:pt idx="3318">
                  <c:v>3885</c:v>
                </c:pt>
                <c:pt idx="3319">
                  <c:v>3840</c:v>
                </c:pt>
                <c:pt idx="3320">
                  <c:v>3902</c:v>
                </c:pt>
                <c:pt idx="3321">
                  <c:v>3748</c:v>
                </c:pt>
                <c:pt idx="3322">
                  <c:v>4081</c:v>
                </c:pt>
                <c:pt idx="3323">
                  <c:v>4270</c:v>
                </c:pt>
                <c:pt idx="3324">
                  <c:v>3847</c:v>
                </c:pt>
                <c:pt idx="3325">
                  <c:v>3710</c:v>
                </c:pt>
                <c:pt idx="3326">
                  <c:v>3691</c:v>
                </c:pt>
                <c:pt idx="3327">
                  <c:v>3660</c:v>
                </c:pt>
                <c:pt idx="3328">
                  <c:v>3896</c:v>
                </c:pt>
                <c:pt idx="3329">
                  <c:v>3876</c:v>
                </c:pt>
                <c:pt idx="3420">
                  <c:v>5573</c:v>
                </c:pt>
                <c:pt idx="3421">
                  <c:v>5572</c:v>
                </c:pt>
                <c:pt idx="3422">
                  <c:v>3543</c:v>
                </c:pt>
                <c:pt idx="3423">
                  <c:v>3461</c:v>
                </c:pt>
                <c:pt idx="3424">
                  <c:v>3461</c:v>
                </c:pt>
                <c:pt idx="3425">
                  <c:v>3461</c:v>
                </c:pt>
                <c:pt idx="3426">
                  <c:v>3629</c:v>
                </c:pt>
                <c:pt idx="3427">
                  <c:v>3629</c:v>
                </c:pt>
                <c:pt idx="3428">
                  <c:v>3629</c:v>
                </c:pt>
                <c:pt idx="3429">
                  <c:v>3319</c:v>
                </c:pt>
                <c:pt idx="3430">
                  <c:v>3319</c:v>
                </c:pt>
                <c:pt idx="3431">
                  <c:v>3373</c:v>
                </c:pt>
                <c:pt idx="3432">
                  <c:v>3373</c:v>
                </c:pt>
                <c:pt idx="3433">
                  <c:v>3373</c:v>
                </c:pt>
                <c:pt idx="3434">
                  <c:v>3373</c:v>
                </c:pt>
                <c:pt idx="3435">
                  <c:v>3543</c:v>
                </c:pt>
                <c:pt idx="3436">
                  <c:v>3543</c:v>
                </c:pt>
                <c:pt idx="3437">
                  <c:v>3543</c:v>
                </c:pt>
                <c:pt idx="3438">
                  <c:v>3543</c:v>
                </c:pt>
                <c:pt idx="3439">
                  <c:v>3461</c:v>
                </c:pt>
                <c:pt idx="3440">
                  <c:v>3461</c:v>
                </c:pt>
                <c:pt idx="3441">
                  <c:v>3461</c:v>
                </c:pt>
                <c:pt idx="3442">
                  <c:v>3629</c:v>
                </c:pt>
                <c:pt idx="3443">
                  <c:v>3629</c:v>
                </c:pt>
                <c:pt idx="3444">
                  <c:v>3629</c:v>
                </c:pt>
                <c:pt idx="3445">
                  <c:v>3315</c:v>
                </c:pt>
                <c:pt idx="3446">
                  <c:v>3315</c:v>
                </c:pt>
                <c:pt idx="3447">
                  <c:v>3373</c:v>
                </c:pt>
                <c:pt idx="3448">
                  <c:v>3373</c:v>
                </c:pt>
                <c:pt idx="3449">
                  <c:v>3373</c:v>
                </c:pt>
                <c:pt idx="3450">
                  <c:v>3373</c:v>
                </c:pt>
                <c:pt idx="3451">
                  <c:v>3543</c:v>
                </c:pt>
                <c:pt idx="3452">
                  <c:v>3543</c:v>
                </c:pt>
                <c:pt idx="3453">
                  <c:v>3543</c:v>
                </c:pt>
                <c:pt idx="3455">
                  <c:v>4113</c:v>
                </c:pt>
                <c:pt idx="3456">
                  <c:v>4310</c:v>
                </c:pt>
                <c:pt idx="3457">
                  <c:v>4356</c:v>
                </c:pt>
                <c:pt idx="3458">
                  <c:v>4061</c:v>
                </c:pt>
                <c:pt idx="3459">
                  <c:v>4257</c:v>
                </c:pt>
                <c:pt idx="3460">
                  <c:v>3985</c:v>
                </c:pt>
                <c:pt idx="3461">
                  <c:v>3985</c:v>
                </c:pt>
                <c:pt idx="3462">
                  <c:v>4217</c:v>
                </c:pt>
                <c:pt idx="3463">
                  <c:v>3820</c:v>
                </c:pt>
                <c:pt idx="3464">
                  <c:v>4130</c:v>
                </c:pt>
                <c:pt idx="3465">
                  <c:v>4426</c:v>
                </c:pt>
                <c:pt idx="3466">
                  <c:v>3708</c:v>
                </c:pt>
                <c:pt idx="3467">
                  <c:v>3950</c:v>
                </c:pt>
                <c:pt idx="3468">
                  <c:v>3666</c:v>
                </c:pt>
                <c:pt idx="3469">
                  <c:v>4057</c:v>
                </c:pt>
                <c:pt idx="3470">
                  <c:v>4537</c:v>
                </c:pt>
                <c:pt idx="3471">
                  <c:v>4280</c:v>
                </c:pt>
                <c:pt idx="3472">
                  <c:v>3702</c:v>
                </c:pt>
                <c:pt idx="3473">
                  <c:v>3982</c:v>
                </c:pt>
                <c:pt idx="3474">
                  <c:v>3925</c:v>
                </c:pt>
                <c:pt idx="3475">
                  <c:v>3647</c:v>
                </c:pt>
                <c:pt idx="3476">
                  <c:v>4040</c:v>
                </c:pt>
                <c:pt idx="3477">
                  <c:v>4261</c:v>
                </c:pt>
                <c:pt idx="3478">
                  <c:v>3683</c:v>
                </c:pt>
                <c:pt idx="3479">
                  <c:v>3961</c:v>
                </c:pt>
                <c:pt idx="3480">
                  <c:v>4200</c:v>
                </c:pt>
                <c:pt idx="3481">
                  <c:v>4028</c:v>
                </c:pt>
                <c:pt idx="3482">
                  <c:v>4021</c:v>
                </c:pt>
                <c:pt idx="3483">
                  <c:v>4021</c:v>
                </c:pt>
                <c:pt idx="3484">
                  <c:v>4021</c:v>
                </c:pt>
                <c:pt idx="3485">
                  <c:v>4028</c:v>
                </c:pt>
                <c:pt idx="3486">
                  <c:v>4028</c:v>
                </c:pt>
                <c:pt idx="3487">
                  <c:v>4028</c:v>
                </c:pt>
                <c:pt idx="3488">
                  <c:v>4028</c:v>
                </c:pt>
                <c:pt idx="3489">
                  <c:v>4021</c:v>
                </c:pt>
                <c:pt idx="3490">
                  <c:v>4200</c:v>
                </c:pt>
                <c:pt idx="3491">
                  <c:v>4200</c:v>
                </c:pt>
                <c:pt idx="3492">
                  <c:v>4200</c:v>
                </c:pt>
                <c:pt idx="3493">
                  <c:v>4200</c:v>
                </c:pt>
                <c:pt idx="3494">
                  <c:v>4028</c:v>
                </c:pt>
                <c:pt idx="3495">
                  <c:v>4021</c:v>
                </c:pt>
                <c:pt idx="3496">
                  <c:v>4021</c:v>
                </c:pt>
                <c:pt idx="3497">
                  <c:v>4021</c:v>
                </c:pt>
                <c:pt idx="3498">
                  <c:v>4028</c:v>
                </c:pt>
                <c:pt idx="3499">
                  <c:v>4028</c:v>
                </c:pt>
                <c:pt idx="3500">
                  <c:v>4028</c:v>
                </c:pt>
                <c:pt idx="3501">
                  <c:v>4028</c:v>
                </c:pt>
                <c:pt idx="3502">
                  <c:v>4021</c:v>
                </c:pt>
                <c:pt idx="3503">
                  <c:v>4200</c:v>
                </c:pt>
                <c:pt idx="3504">
                  <c:v>4200</c:v>
                </c:pt>
                <c:pt idx="3505">
                  <c:v>4200</c:v>
                </c:pt>
                <c:pt idx="3506">
                  <c:v>4215</c:v>
                </c:pt>
                <c:pt idx="3507">
                  <c:v>4006</c:v>
                </c:pt>
                <c:pt idx="3508">
                  <c:v>4006</c:v>
                </c:pt>
                <c:pt idx="3509">
                  <c:v>4006</c:v>
                </c:pt>
                <c:pt idx="3510">
                  <c:v>4006</c:v>
                </c:pt>
                <c:pt idx="3511">
                  <c:v>4006</c:v>
                </c:pt>
                <c:pt idx="3512">
                  <c:v>4006</c:v>
                </c:pt>
                <c:pt idx="3513">
                  <c:v>4006</c:v>
                </c:pt>
                <c:pt idx="3514">
                  <c:v>4006</c:v>
                </c:pt>
                <c:pt idx="3515">
                  <c:v>4006</c:v>
                </c:pt>
                <c:pt idx="3516">
                  <c:v>4215</c:v>
                </c:pt>
                <c:pt idx="3517">
                  <c:v>4215</c:v>
                </c:pt>
                <c:pt idx="3518">
                  <c:v>4215</c:v>
                </c:pt>
                <c:pt idx="3519">
                  <c:v>4215</c:v>
                </c:pt>
                <c:pt idx="3520">
                  <c:v>4215</c:v>
                </c:pt>
                <c:pt idx="3522">
                  <c:v>4006</c:v>
                </c:pt>
                <c:pt idx="3523">
                  <c:v>4006</c:v>
                </c:pt>
                <c:pt idx="3524">
                  <c:v>4006</c:v>
                </c:pt>
                <c:pt idx="3525">
                  <c:v>4006</c:v>
                </c:pt>
                <c:pt idx="3529">
                  <c:v>4006</c:v>
                </c:pt>
                <c:pt idx="3530">
                  <c:v>4215</c:v>
                </c:pt>
                <c:pt idx="3531">
                  <c:v>4215</c:v>
                </c:pt>
                <c:pt idx="3532">
                  <c:v>4215</c:v>
                </c:pt>
                <c:pt idx="3534">
                  <c:v>4006</c:v>
                </c:pt>
                <c:pt idx="3535">
                  <c:v>4006</c:v>
                </c:pt>
                <c:pt idx="3536">
                  <c:v>4006</c:v>
                </c:pt>
                <c:pt idx="3537">
                  <c:v>4006</c:v>
                </c:pt>
                <c:pt idx="3541">
                  <c:v>4006</c:v>
                </c:pt>
                <c:pt idx="3542">
                  <c:v>4215</c:v>
                </c:pt>
                <c:pt idx="3543">
                  <c:v>4215</c:v>
                </c:pt>
                <c:pt idx="3544">
                  <c:v>4215</c:v>
                </c:pt>
                <c:pt idx="3546">
                  <c:v>4006</c:v>
                </c:pt>
                <c:pt idx="3547">
                  <c:v>4006</c:v>
                </c:pt>
                <c:pt idx="3548">
                  <c:v>4006</c:v>
                </c:pt>
                <c:pt idx="3549">
                  <c:v>4006</c:v>
                </c:pt>
                <c:pt idx="3553">
                  <c:v>4006</c:v>
                </c:pt>
                <c:pt idx="3554">
                  <c:v>4215</c:v>
                </c:pt>
                <c:pt idx="3555">
                  <c:v>4215</c:v>
                </c:pt>
                <c:pt idx="3556">
                  <c:v>3814</c:v>
                </c:pt>
                <c:pt idx="3557">
                  <c:v>3992</c:v>
                </c:pt>
                <c:pt idx="3558">
                  <c:v>3992</c:v>
                </c:pt>
                <c:pt idx="3559">
                  <c:v>3652</c:v>
                </c:pt>
                <c:pt idx="3560">
                  <c:v>3860</c:v>
                </c:pt>
                <c:pt idx="3561">
                  <c:v>4016</c:v>
                </c:pt>
                <c:pt idx="3562">
                  <c:v>3714</c:v>
                </c:pt>
                <c:pt idx="3563">
                  <c:v>3878</c:v>
                </c:pt>
                <c:pt idx="3564">
                  <c:v>3814</c:v>
                </c:pt>
                <c:pt idx="3565">
                  <c:v>3992</c:v>
                </c:pt>
                <c:pt idx="3566">
                  <c:v>3992</c:v>
                </c:pt>
                <c:pt idx="3567">
                  <c:v>3652</c:v>
                </c:pt>
                <c:pt idx="3568">
                  <c:v>3860</c:v>
                </c:pt>
                <c:pt idx="3569">
                  <c:v>4016</c:v>
                </c:pt>
                <c:pt idx="3570">
                  <c:v>3714</c:v>
                </c:pt>
                <c:pt idx="3571">
                  <c:v>3878</c:v>
                </c:pt>
                <c:pt idx="3572">
                  <c:v>3808</c:v>
                </c:pt>
                <c:pt idx="3573">
                  <c:v>3990</c:v>
                </c:pt>
                <c:pt idx="3574">
                  <c:v>3990</c:v>
                </c:pt>
                <c:pt idx="3575">
                  <c:v>3646</c:v>
                </c:pt>
                <c:pt idx="3576">
                  <c:v>3777</c:v>
                </c:pt>
                <c:pt idx="3577">
                  <c:v>3942</c:v>
                </c:pt>
                <c:pt idx="3578">
                  <c:v>3764</c:v>
                </c:pt>
                <c:pt idx="3579">
                  <c:v>3929</c:v>
                </c:pt>
                <c:pt idx="3580">
                  <c:v>3665</c:v>
                </c:pt>
                <c:pt idx="3581">
                  <c:v>3833</c:v>
                </c:pt>
                <c:pt idx="3582">
                  <c:v>3776</c:v>
                </c:pt>
                <c:pt idx="3583">
                  <c:v>3984</c:v>
                </c:pt>
                <c:pt idx="3584">
                  <c:v>3984</c:v>
                </c:pt>
                <c:pt idx="3585">
                  <c:v>3620</c:v>
                </c:pt>
                <c:pt idx="3586">
                  <c:v>3745</c:v>
                </c:pt>
                <c:pt idx="3587">
                  <c:v>3901</c:v>
                </c:pt>
                <c:pt idx="3588">
                  <c:v>3723</c:v>
                </c:pt>
                <c:pt idx="3589">
                  <c:v>3880</c:v>
                </c:pt>
                <c:pt idx="3590">
                  <c:v>3643</c:v>
                </c:pt>
                <c:pt idx="3591">
                  <c:v>3800</c:v>
                </c:pt>
                <c:pt idx="3592">
                  <c:v>4012</c:v>
                </c:pt>
                <c:pt idx="3593">
                  <c:v>4096</c:v>
                </c:pt>
                <c:pt idx="3594">
                  <c:v>4096</c:v>
                </c:pt>
                <c:pt idx="3595">
                  <c:v>4316</c:v>
                </c:pt>
                <c:pt idx="3596">
                  <c:v>4316</c:v>
                </c:pt>
                <c:pt idx="3597">
                  <c:v>4024</c:v>
                </c:pt>
                <c:pt idx="3598">
                  <c:v>4213</c:v>
                </c:pt>
                <c:pt idx="3599">
                  <c:v>3952</c:v>
                </c:pt>
                <c:pt idx="3600">
                  <c:v>3952</c:v>
                </c:pt>
                <c:pt idx="3601">
                  <c:v>3616</c:v>
                </c:pt>
                <c:pt idx="3602">
                  <c:v>3735</c:v>
                </c:pt>
                <c:pt idx="3603">
                  <c:v>3891</c:v>
                </c:pt>
                <c:pt idx="3604">
                  <c:v>3717</c:v>
                </c:pt>
                <c:pt idx="3605">
                  <c:v>3874</c:v>
                </c:pt>
                <c:pt idx="3606">
                  <c:v>3649</c:v>
                </c:pt>
                <c:pt idx="3607">
                  <c:v>3805</c:v>
                </c:pt>
                <c:pt idx="3608">
                  <c:v>3772</c:v>
                </c:pt>
                <c:pt idx="3609">
                  <c:v>3915</c:v>
                </c:pt>
                <c:pt idx="3610">
                  <c:v>3915</c:v>
                </c:pt>
                <c:pt idx="3611">
                  <c:v>3915</c:v>
                </c:pt>
                <c:pt idx="3612">
                  <c:v>4012</c:v>
                </c:pt>
                <c:pt idx="3613">
                  <c:v>4012</c:v>
                </c:pt>
                <c:pt idx="3614">
                  <c:v>4096</c:v>
                </c:pt>
                <c:pt idx="3615">
                  <c:v>4094</c:v>
                </c:pt>
                <c:pt idx="3616">
                  <c:v>4094</c:v>
                </c:pt>
                <c:pt idx="3617">
                  <c:v>4306</c:v>
                </c:pt>
                <c:pt idx="3618">
                  <c:v>4306</c:v>
                </c:pt>
                <c:pt idx="3619">
                  <c:v>4015</c:v>
                </c:pt>
                <c:pt idx="3620">
                  <c:v>4015</c:v>
                </c:pt>
                <c:pt idx="3621">
                  <c:v>4200</c:v>
                </c:pt>
                <c:pt idx="3622">
                  <c:v>4200</c:v>
                </c:pt>
                <c:pt idx="3623">
                  <c:v>3920</c:v>
                </c:pt>
                <c:pt idx="3624">
                  <c:v>3920</c:v>
                </c:pt>
                <c:pt idx="3625">
                  <c:v>4118</c:v>
                </c:pt>
                <c:pt idx="3626">
                  <c:v>4118</c:v>
                </c:pt>
                <c:pt idx="3627">
                  <c:v>3860</c:v>
                </c:pt>
                <c:pt idx="3628">
                  <c:v>4041</c:v>
                </c:pt>
                <c:pt idx="3629">
                  <c:v>3898</c:v>
                </c:pt>
                <c:pt idx="3630">
                  <c:v>3898</c:v>
                </c:pt>
                <c:pt idx="3631">
                  <c:v>3898</c:v>
                </c:pt>
                <c:pt idx="3632">
                  <c:v>4096</c:v>
                </c:pt>
                <c:pt idx="3633">
                  <c:v>4096</c:v>
                </c:pt>
                <c:pt idx="3634">
                  <c:v>4096</c:v>
                </c:pt>
                <c:pt idx="3635">
                  <c:v>4090</c:v>
                </c:pt>
                <c:pt idx="3636">
                  <c:v>4090</c:v>
                </c:pt>
                <c:pt idx="3637">
                  <c:v>4306</c:v>
                </c:pt>
                <c:pt idx="3638">
                  <c:v>4306</c:v>
                </c:pt>
                <c:pt idx="3639">
                  <c:v>4026</c:v>
                </c:pt>
                <c:pt idx="3640">
                  <c:v>4026</c:v>
                </c:pt>
                <c:pt idx="3641">
                  <c:v>4204</c:v>
                </c:pt>
                <c:pt idx="3642">
                  <c:v>4204</c:v>
                </c:pt>
                <c:pt idx="3643">
                  <c:v>3858</c:v>
                </c:pt>
                <c:pt idx="3644">
                  <c:v>3858</c:v>
                </c:pt>
                <c:pt idx="3645">
                  <c:v>3858</c:v>
                </c:pt>
                <c:pt idx="3646">
                  <c:v>3858</c:v>
                </c:pt>
                <c:pt idx="3647">
                  <c:v>3858</c:v>
                </c:pt>
                <c:pt idx="3648">
                  <c:v>3858</c:v>
                </c:pt>
                <c:pt idx="3649">
                  <c:v>3858</c:v>
                </c:pt>
                <c:pt idx="3650">
                  <c:v>3858</c:v>
                </c:pt>
                <c:pt idx="3651">
                  <c:v>3898</c:v>
                </c:pt>
                <c:pt idx="3652">
                  <c:v>3898</c:v>
                </c:pt>
                <c:pt idx="3653">
                  <c:v>3898</c:v>
                </c:pt>
                <c:pt idx="3654">
                  <c:v>4096</c:v>
                </c:pt>
                <c:pt idx="3655">
                  <c:v>4096</c:v>
                </c:pt>
                <c:pt idx="3656">
                  <c:v>4112</c:v>
                </c:pt>
                <c:pt idx="3657">
                  <c:v>4105</c:v>
                </c:pt>
                <c:pt idx="3658">
                  <c:v>4105</c:v>
                </c:pt>
                <c:pt idx="3659">
                  <c:v>4328</c:v>
                </c:pt>
                <c:pt idx="3660">
                  <c:v>4328</c:v>
                </c:pt>
                <c:pt idx="3661">
                  <c:v>4031</c:v>
                </c:pt>
                <c:pt idx="3662">
                  <c:v>4031</c:v>
                </c:pt>
                <c:pt idx="3663">
                  <c:v>4031</c:v>
                </c:pt>
                <c:pt idx="3664">
                  <c:v>4222</c:v>
                </c:pt>
                <c:pt idx="3665">
                  <c:v>4222</c:v>
                </c:pt>
                <c:pt idx="3666">
                  <c:v>4222</c:v>
                </c:pt>
                <c:pt idx="3667">
                  <c:v>3944</c:v>
                </c:pt>
                <c:pt idx="3668">
                  <c:v>3944</c:v>
                </c:pt>
                <c:pt idx="3669">
                  <c:v>4134</c:v>
                </c:pt>
                <c:pt idx="3670">
                  <c:v>4134</c:v>
                </c:pt>
                <c:pt idx="3671">
                  <c:v>3847</c:v>
                </c:pt>
                <c:pt idx="3672">
                  <c:v>3849</c:v>
                </c:pt>
                <c:pt idx="3673">
                  <c:v>3849</c:v>
                </c:pt>
                <c:pt idx="3674">
                  <c:v>4039</c:v>
                </c:pt>
                <c:pt idx="3675">
                  <c:v>4039</c:v>
                </c:pt>
                <c:pt idx="3676">
                  <c:v>4039</c:v>
                </c:pt>
                <c:pt idx="3677">
                  <c:v>3924</c:v>
                </c:pt>
                <c:pt idx="3678">
                  <c:v>3924</c:v>
                </c:pt>
                <c:pt idx="3679">
                  <c:v>3924</c:v>
                </c:pt>
                <c:pt idx="3680">
                  <c:v>4112</c:v>
                </c:pt>
                <c:pt idx="3681">
                  <c:v>4112</c:v>
                </c:pt>
                <c:pt idx="3682">
                  <c:v>3872</c:v>
                </c:pt>
                <c:pt idx="3683">
                  <c:v>3872</c:v>
                </c:pt>
                <c:pt idx="3684">
                  <c:v>3872</c:v>
                </c:pt>
                <c:pt idx="3685">
                  <c:v>3872</c:v>
                </c:pt>
                <c:pt idx="3686">
                  <c:v>3872</c:v>
                </c:pt>
                <c:pt idx="3687">
                  <c:v>3872</c:v>
                </c:pt>
                <c:pt idx="3688">
                  <c:v>3861</c:v>
                </c:pt>
                <c:pt idx="3689">
                  <c:v>3861</c:v>
                </c:pt>
                <c:pt idx="3690">
                  <c:v>3872</c:v>
                </c:pt>
                <c:pt idx="3691">
                  <c:v>3872</c:v>
                </c:pt>
                <c:pt idx="3692">
                  <c:v>3509</c:v>
                </c:pt>
                <c:pt idx="3693">
                  <c:v>3568</c:v>
                </c:pt>
                <c:pt idx="3694">
                  <c:v>3509</c:v>
                </c:pt>
                <c:pt idx="3695">
                  <c:v>3509</c:v>
                </c:pt>
                <c:pt idx="3696">
                  <c:v>3509</c:v>
                </c:pt>
                <c:pt idx="3697">
                  <c:v>3568</c:v>
                </c:pt>
                <c:pt idx="3698">
                  <c:v>3509</c:v>
                </c:pt>
                <c:pt idx="3699">
                  <c:v>3509</c:v>
                </c:pt>
                <c:pt idx="3700">
                  <c:v>3509</c:v>
                </c:pt>
                <c:pt idx="3701">
                  <c:v>3509</c:v>
                </c:pt>
                <c:pt idx="3702">
                  <c:v>3509</c:v>
                </c:pt>
                <c:pt idx="3703">
                  <c:v>3509</c:v>
                </c:pt>
                <c:pt idx="3704">
                  <c:v>3509</c:v>
                </c:pt>
                <c:pt idx="3705">
                  <c:v>3509</c:v>
                </c:pt>
                <c:pt idx="3706">
                  <c:v>3509</c:v>
                </c:pt>
                <c:pt idx="3707">
                  <c:v>3568</c:v>
                </c:pt>
                <c:pt idx="3708">
                  <c:v>4141</c:v>
                </c:pt>
                <c:pt idx="3709">
                  <c:v>4141</c:v>
                </c:pt>
                <c:pt idx="3710">
                  <c:v>4134</c:v>
                </c:pt>
                <c:pt idx="3711">
                  <c:v>4217</c:v>
                </c:pt>
                <c:pt idx="3712">
                  <c:v>4217</c:v>
                </c:pt>
                <c:pt idx="3713">
                  <c:v>4398</c:v>
                </c:pt>
                <c:pt idx="3714">
                  <c:v>4204</c:v>
                </c:pt>
                <c:pt idx="3715">
                  <c:v>4217</c:v>
                </c:pt>
                <c:pt idx="3716">
                  <c:v>4396</c:v>
                </c:pt>
                <c:pt idx="3717">
                  <c:v>4220</c:v>
                </c:pt>
                <c:pt idx="3718">
                  <c:v>4209</c:v>
                </c:pt>
                <c:pt idx="3719">
                  <c:v>4392</c:v>
                </c:pt>
                <c:pt idx="3720">
                  <c:v>4222</c:v>
                </c:pt>
                <c:pt idx="3721">
                  <c:v>4209</c:v>
                </c:pt>
                <c:pt idx="3722">
                  <c:v>4398</c:v>
                </c:pt>
                <c:pt idx="3723">
                  <c:v>4213</c:v>
                </c:pt>
                <c:pt idx="3724">
                  <c:v>4222</c:v>
                </c:pt>
                <c:pt idx="3725">
                  <c:v>3850</c:v>
                </c:pt>
                <c:pt idx="3726">
                  <c:v>3850</c:v>
                </c:pt>
                <c:pt idx="3727">
                  <c:v>3850</c:v>
                </c:pt>
                <c:pt idx="3728">
                  <c:v>3850</c:v>
                </c:pt>
                <c:pt idx="3729">
                  <c:v>3850</c:v>
                </c:pt>
                <c:pt idx="3817">
                  <c:v>4113</c:v>
                </c:pt>
                <c:pt idx="3818">
                  <c:v>4310</c:v>
                </c:pt>
                <c:pt idx="3819">
                  <c:v>4356</c:v>
                </c:pt>
                <c:pt idx="3820">
                  <c:v>4061</c:v>
                </c:pt>
                <c:pt idx="3821">
                  <c:v>4257</c:v>
                </c:pt>
                <c:pt idx="3822">
                  <c:v>3985</c:v>
                </c:pt>
                <c:pt idx="3823">
                  <c:v>3418</c:v>
                </c:pt>
                <c:pt idx="3824">
                  <c:v>3418</c:v>
                </c:pt>
                <c:pt idx="3825">
                  <c:v>3530</c:v>
                </c:pt>
                <c:pt idx="3826">
                  <c:v>3530</c:v>
                </c:pt>
                <c:pt idx="3827">
                  <c:v>3530</c:v>
                </c:pt>
                <c:pt idx="3828">
                  <c:v>3418</c:v>
                </c:pt>
                <c:pt idx="3829">
                  <c:v>3418</c:v>
                </c:pt>
                <c:pt idx="3830">
                  <c:v>3418</c:v>
                </c:pt>
                <c:pt idx="3831">
                  <c:v>3418</c:v>
                </c:pt>
                <c:pt idx="3832">
                  <c:v>3530</c:v>
                </c:pt>
                <c:pt idx="3833">
                  <c:v>3530</c:v>
                </c:pt>
                <c:pt idx="3834">
                  <c:v>3530</c:v>
                </c:pt>
                <c:pt idx="3835">
                  <c:v>3418</c:v>
                </c:pt>
                <c:pt idx="3836">
                  <c:v>3418</c:v>
                </c:pt>
                <c:pt idx="3837">
                  <c:v>3571</c:v>
                </c:pt>
                <c:pt idx="3838">
                  <c:v>3411</c:v>
                </c:pt>
                <c:pt idx="3839">
                  <c:v>3571</c:v>
                </c:pt>
                <c:pt idx="3840">
                  <c:v>3530</c:v>
                </c:pt>
                <c:pt idx="3841">
                  <c:v>3571</c:v>
                </c:pt>
                <c:pt idx="3842">
                  <c:v>3411</c:v>
                </c:pt>
                <c:pt idx="3843">
                  <c:v>3693</c:v>
                </c:pt>
                <c:pt idx="3844">
                  <c:v>3411</c:v>
                </c:pt>
                <c:pt idx="3845">
                  <c:v>3571</c:v>
                </c:pt>
                <c:pt idx="3846">
                  <c:v>3418</c:v>
                </c:pt>
                <c:pt idx="3847">
                  <c:v>3571</c:v>
                </c:pt>
                <c:pt idx="3848">
                  <c:v>3411</c:v>
                </c:pt>
                <c:pt idx="3849">
                  <c:v>3571</c:v>
                </c:pt>
                <c:pt idx="3850">
                  <c:v>3411</c:v>
                </c:pt>
                <c:pt idx="3851">
                  <c:v>3571</c:v>
                </c:pt>
                <c:pt idx="3852">
                  <c:v>3411</c:v>
                </c:pt>
                <c:pt idx="3853">
                  <c:v>3373</c:v>
                </c:pt>
                <c:pt idx="3854">
                  <c:v>3373</c:v>
                </c:pt>
                <c:pt idx="3855">
                  <c:v>3461</c:v>
                </c:pt>
                <c:pt idx="3856">
                  <c:v>3461</c:v>
                </c:pt>
                <c:pt idx="3857">
                  <c:v>3461</c:v>
                </c:pt>
                <c:pt idx="3858">
                  <c:v>3373</c:v>
                </c:pt>
                <c:pt idx="3859">
                  <c:v>3373</c:v>
                </c:pt>
                <c:pt idx="3860">
                  <c:v>3629</c:v>
                </c:pt>
                <c:pt idx="3861">
                  <c:v>3319</c:v>
                </c:pt>
                <c:pt idx="3862">
                  <c:v>3542</c:v>
                </c:pt>
                <c:pt idx="3863">
                  <c:v>3461</c:v>
                </c:pt>
                <c:pt idx="3864">
                  <c:v>3542</c:v>
                </c:pt>
                <c:pt idx="3865">
                  <c:v>3373</c:v>
                </c:pt>
                <c:pt idx="3866">
                  <c:v>3542</c:v>
                </c:pt>
                <c:pt idx="3867">
                  <c:v>3319</c:v>
                </c:pt>
                <c:pt idx="3868">
                  <c:v>3542</c:v>
                </c:pt>
                <c:pt idx="3869">
                  <c:v>3319</c:v>
                </c:pt>
                <c:pt idx="3870">
                  <c:v>3542</c:v>
                </c:pt>
                <c:pt idx="3871">
                  <c:v>3373</c:v>
                </c:pt>
                <c:pt idx="3872">
                  <c:v>3542</c:v>
                </c:pt>
                <c:pt idx="3873">
                  <c:v>3373</c:v>
                </c:pt>
                <c:pt idx="3874">
                  <c:v>3542</c:v>
                </c:pt>
                <c:pt idx="3875">
                  <c:v>3319</c:v>
                </c:pt>
                <c:pt idx="3876">
                  <c:v>3803</c:v>
                </c:pt>
                <c:pt idx="3877">
                  <c:v>3803</c:v>
                </c:pt>
                <c:pt idx="3878">
                  <c:v>3803</c:v>
                </c:pt>
                <c:pt idx="3879">
                  <c:v>3812</c:v>
                </c:pt>
                <c:pt idx="3880">
                  <c:v>3812</c:v>
                </c:pt>
                <c:pt idx="3881">
                  <c:v>4470</c:v>
                </c:pt>
                <c:pt idx="4565">
                  <c:v>4210</c:v>
                </c:pt>
                <c:pt idx="4566">
                  <c:v>4043</c:v>
                </c:pt>
                <c:pt idx="4567">
                  <c:v>4078</c:v>
                </c:pt>
                <c:pt idx="4568">
                  <c:v>3782</c:v>
                </c:pt>
                <c:pt idx="4569">
                  <c:v>3805</c:v>
                </c:pt>
                <c:pt idx="4570">
                  <c:v>4253</c:v>
                </c:pt>
                <c:pt idx="4571">
                  <c:v>4287</c:v>
                </c:pt>
                <c:pt idx="4660">
                  <c:v>3487</c:v>
                </c:pt>
                <c:pt idx="4661">
                  <c:v>3298</c:v>
                </c:pt>
                <c:pt idx="4662">
                  <c:v>3298</c:v>
                </c:pt>
                <c:pt idx="4663">
                  <c:v>3298</c:v>
                </c:pt>
                <c:pt idx="4664">
                  <c:v>3298</c:v>
                </c:pt>
                <c:pt idx="4665">
                  <c:v>3298</c:v>
                </c:pt>
                <c:pt idx="4666">
                  <c:v>3298</c:v>
                </c:pt>
                <c:pt idx="4667">
                  <c:v>3362</c:v>
                </c:pt>
                <c:pt idx="4668">
                  <c:v>3362</c:v>
                </c:pt>
                <c:pt idx="4669">
                  <c:v>3362</c:v>
                </c:pt>
                <c:pt idx="4670">
                  <c:v>3362</c:v>
                </c:pt>
                <c:pt idx="4671">
                  <c:v>3362</c:v>
                </c:pt>
                <c:pt idx="4672">
                  <c:v>3362</c:v>
                </c:pt>
                <c:pt idx="4673">
                  <c:v>3560</c:v>
                </c:pt>
                <c:pt idx="4674">
                  <c:v>3560</c:v>
                </c:pt>
                <c:pt idx="4675">
                  <c:v>3524</c:v>
                </c:pt>
                <c:pt idx="4676">
                  <c:v>3524</c:v>
                </c:pt>
                <c:pt idx="4677">
                  <c:v>3524</c:v>
                </c:pt>
                <c:pt idx="4678">
                  <c:v>3428</c:v>
                </c:pt>
                <c:pt idx="4679">
                  <c:v>3428</c:v>
                </c:pt>
                <c:pt idx="4680">
                  <c:v>3428</c:v>
                </c:pt>
                <c:pt idx="4681">
                  <c:v>3618</c:v>
                </c:pt>
                <c:pt idx="4682">
                  <c:v>3618</c:v>
                </c:pt>
                <c:pt idx="4683">
                  <c:v>3582</c:v>
                </c:pt>
                <c:pt idx="4684">
                  <c:v>3582</c:v>
                </c:pt>
                <c:pt idx="4685">
                  <c:v>3582</c:v>
                </c:pt>
                <c:pt idx="4686">
                  <c:v>3487</c:v>
                </c:pt>
                <c:pt idx="4687">
                  <c:v>3487</c:v>
                </c:pt>
                <c:pt idx="4688">
                  <c:v>3487</c:v>
                </c:pt>
                <c:pt idx="4689">
                  <c:v>3298</c:v>
                </c:pt>
                <c:pt idx="4690">
                  <c:v>3298</c:v>
                </c:pt>
                <c:pt idx="4691">
                  <c:v>3298</c:v>
                </c:pt>
                <c:pt idx="4692">
                  <c:v>3298</c:v>
                </c:pt>
                <c:pt idx="4693">
                  <c:v>3298</c:v>
                </c:pt>
                <c:pt idx="4694">
                  <c:v>3298</c:v>
                </c:pt>
                <c:pt idx="4695">
                  <c:v>3362</c:v>
                </c:pt>
                <c:pt idx="4696">
                  <c:v>3362</c:v>
                </c:pt>
                <c:pt idx="4697">
                  <c:v>3362</c:v>
                </c:pt>
                <c:pt idx="4698">
                  <c:v>3362</c:v>
                </c:pt>
                <c:pt idx="4699">
                  <c:v>3362</c:v>
                </c:pt>
                <c:pt idx="4700">
                  <c:v>3362</c:v>
                </c:pt>
                <c:pt idx="4701">
                  <c:v>3524</c:v>
                </c:pt>
                <c:pt idx="4702">
                  <c:v>3524</c:v>
                </c:pt>
                <c:pt idx="4703">
                  <c:v>3524</c:v>
                </c:pt>
                <c:pt idx="4704">
                  <c:v>3428</c:v>
                </c:pt>
                <c:pt idx="4705">
                  <c:v>3428</c:v>
                </c:pt>
                <c:pt idx="4706">
                  <c:v>3428</c:v>
                </c:pt>
                <c:pt idx="4707">
                  <c:v>3582</c:v>
                </c:pt>
                <c:pt idx="4708">
                  <c:v>3582</c:v>
                </c:pt>
                <c:pt idx="4709">
                  <c:v>3582</c:v>
                </c:pt>
                <c:pt idx="4710">
                  <c:v>3487</c:v>
                </c:pt>
                <c:pt idx="4711">
                  <c:v>3487</c:v>
                </c:pt>
                <c:pt idx="4712">
                  <c:v>3582</c:v>
                </c:pt>
                <c:pt idx="4713">
                  <c:v>3298</c:v>
                </c:pt>
                <c:pt idx="4714">
                  <c:v>3298</c:v>
                </c:pt>
                <c:pt idx="4715">
                  <c:v>3298</c:v>
                </c:pt>
                <c:pt idx="4716">
                  <c:v>3298</c:v>
                </c:pt>
                <c:pt idx="4717">
                  <c:v>3298</c:v>
                </c:pt>
                <c:pt idx="4718">
                  <c:v>3298</c:v>
                </c:pt>
                <c:pt idx="4719">
                  <c:v>3362</c:v>
                </c:pt>
                <c:pt idx="4720">
                  <c:v>3362</c:v>
                </c:pt>
                <c:pt idx="4721">
                  <c:v>3362</c:v>
                </c:pt>
                <c:pt idx="4722">
                  <c:v>3362</c:v>
                </c:pt>
                <c:pt idx="4723">
                  <c:v>3362</c:v>
                </c:pt>
                <c:pt idx="4724">
                  <c:v>3362</c:v>
                </c:pt>
                <c:pt idx="4725">
                  <c:v>3524</c:v>
                </c:pt>
                <c:pt idx="4726">
                  <c:v>3524</c:v>
                </c:pt>
                <c:pt idx="4727">
                  <c:v>3524</c:v>
                </c:pt>
                <c:pt idx="4728">
                  <c:v>3582</c:v>
                </c:pt>
                <c:pt idx="4729">
                  <c:v>3582</c:v>
                </c:pt>
                <c:pt idx="4730">
                  <c:v>3582</c:v>
                </c:pt>
                <c:pt idx="4731">
                  <c:v>3298</c:v>
                </c:pt>
                <c:pt idx="4732">
                  <c:v>3298</c:v>
                </c:pt>
                <c:pt idx="4733">
                  <c:v>3298</c:v>
                </c:pt>
                <c:pt idx="4734">
                  <c:v>3298</c:v>
                </c:pt>
                <c:pt idx="4735">
                  <c:v>3298</c:v>
                </c:pt>
                <c:pt idx="4736">
                  <c:v>3298</c:v>
                </c:pt>
                <c:pt idx="4737">
                  <c:v>3362</c:v>
                </c:pt>
                <c:pt idx="4738">
                  <c:v>3362</c:v>
                </c:pt>
                <c:pt idx="4739">
                  <c:v>3362</c:v>
                </c:pt>
                <c:pt idx="4740">
                  <c:v>3362</c:v>
                </c:pt>
                <c:pt idx="4741">
                  <c:v>3362</c:v>
                </c:pt>
                <c:pt idx="4742">
                  <c:v>3362</c:v>
                </c:pt>
                <c:pt idx="4743">
                  <c:v>3524</c:v>
                </c:pt>
                <c:pt idx="4744">
                  <c:v>3524</c:v>
                </c:pt>
                <c:pt idx="4745">
                  <c:v>3524</c:v>
                </c:pt>
                <c:pt idx="4746">
                  <c:v>3582</c:v>
                </c:pt>
                <c:pt idx="4747">
                  <c:v>3582</c:v>
                </c:pt>
                <c:pt idx="4748">
                  <c:v>3362</c:v>
                </c:pt>
                <c:pt idx="4752">
                  <c:v>3298</c:v>
                </c:pt>
                <c:pt idx="4753">
                  <c:v>3298</c:v>
                </c:pt>
                <c:pt idx="4754">
                  <c:v>3298</c:v>
                </c:pt>
                <c:pt idx="4758">
                  <c:v>3362</c:v>
                </c:pt>
                <c:pt idx="4759">
                  <c:v>3362</c:v>
                </c:pt>
                <c:pt idx="4760">
                  <c:v>3239</c:v>
                </c:pt>
                <c:pt idx="4761">
                  <c:v>3333</c:v>
                </c:pt>
                <c:pt idx="4762">
                  <c:v>3333</c:v>
                </c:pt>
                <c:pt idx="4763">
                  <c:v>3175</c:v>
                </c:pt>
                <c:pt idx="4764">
                  <c:v>3175</c:v>
                </c:pt>
                <c:pt idx="4765">
                  <c:v>3175</c:v>
                </c:pt>
                <c:pt idx="4766">
                  <c:v>3311</c:v>
                </c:pt>
                <c:pt idx="4767">
                  <c:v>3311</c:v>
                </c:pt>
                <c:pt idx="4768">
                  <c:v>3311</c:v>
                </c:pt>
                <c:pt idx="4769">
                  <c:v>3311</c:v>
                </c:pt>
                <c:pt idx="4770">
                  <c:v>3208</c:v>
                </c:pt>
                <c:pt idx="4771">
                  <c:v>3208</c:v>
                </c:pt>
                <c:pt idx="4772">
                  <c:v>3208</c:v>
                </c:pt>
                <c:pt idx="4773">
                  <c:v>3208</c:v>
                </c:pt>
                <c:pt idx="4774">
                  <c:v>3289</c:v>
                </c:pt>
                <c:pt idx="4775">
                  <c:v>3289</c:v>
                </c:pt>
                <c:pt idx="4776">
                  <c:v>3289</c:v>
                </c:pt>
                <c:pt idx="4777">
                  <c:v>3289</c:v>
                </c:pt>
                <c:pt idx="4778">
                  <c:v>3239</c:v>
                </c:pt>
                <c:pt idx="4779">
                  <c:v>3355</c:v>
                </c:pt>
                <c:pt idx="4780">
                  <c:v>3355</c:v>
                </c:pt>
                <c:pt idx="4781">
                  <c:v>3355</c:v>
                </c:pt>
                <c:pt idx="4782">
                  <c:v>3239</c:v>
                </c:pt>
                <c:pt idx="4783">
                  <c:v>3239</c:v>
                </c:pt>
                <c:pt idx="4784">
                  <c:v>3239</c:v>
                </c:pt>
                <c:pt idx="4785">
                  <c:v>3333</c:v>
                </c:pt>
                <c:pt idx="4786">
                  <c:v>3333</c:v>
                </c:pt>
                <c:pt idx="4787">
                  <c:v>3311</c:v>
                </c:pt>
                <c:pt idx="4788">
                  <c:v>3311</c:v>
                </c:pt>
                <c:pt idx="4789">
                  <c:v>3311</c:v>
                </c:pt>
                <c:pt idx="4790">
                  <c:v>3311</c:v>
                </c:pt>
                <c:pt idx="4791">
                  <c:v>3175</c:v>
                </c:pt>
                <c:pt idx="4792">
                  <c:v>3175</c:v>
                </c:pt>
                <c:pt idx="4793">
                  <c:v>3175</c:v>
                </c:pt>
                <c:pt idx="4794">
                  <c:v>3208</c:v>
                </c:pt>
                <c:pt idx="4795">
                  <c:v>3208</c:v>
                </c:pt>
                <c:pt idx="4796">
                  <c:v>3208</c:v>
                </c:pt>
                <c:pt idx="4797">
                  <c:v>3208</c:v>
                </c:pt>
                <c:pt idx="4798">
                  <c:v>3289</c:v>
                </c:pt>
                <c:pt idx="4799">
                  <c:v>3289</c:v>
                </c:pt>
                <c:pt idx="4800">
                  <c:v>3289</c:v>
                </c:pt>
                <c:pt idx="4801">
                  <c:v>3289</c:v>
                </c:pt>
                <c:pt idx="4802">
                  <c:v>3239</c:v>
                </c:pt>
                <c:pt idx="4803">
                  <c:v>3239</c:v>
                </c:pt>
                <c:pt idx="4804">
                  <c:v>3239</c:v>
                </c:pt>
                <c:pt idx="4805">
                  <c:v>3221</c:v>
                </c:pt>
                <c:pt idx="4806">
                  <c:v>3333</c:v>
                </c:pt>
                <c:pt idx="4807">
                  <c:v>3333</c:v>
                </c:pt>
                <c:pt idx="4808">
                  <c:v>3311</c:v>
                </c:pt>
                <c:pt idx="4809">
                  <c:v>3311</c:v>
                </c:pt>
                <c:pt idx="4810">
                  <c:v>3311</c:v>
                </c:pt>
                <c:pt idx="4811">
                  <c:v>3311</c:v>
                </c:pt>
                <c:pt idx="4812">
                  <c:v>3175</c:v>
                </c:pt>
                <c:pt idx="4813">
                  <c:v>3175</c:v>
                </c:pt>
                <c:pt idx="4814">
                  <c:v>3175</c:v>
                </c:pt>
                <c:pt idx="4815">
                  <c:v>3208</c:v>
                </c:pt>
                <c:pt idx="4816">
                  <c:v>3208</c:v>
                </c:pt>
                <c:pt idx="4817">
                  <c:v>3208</c:v>
                </c:pt>
                <c:pt idx="4818">
                  <c:v>3208</c:v>
                </c:pt>
                <c:pt idx="4819">
                  <c:v>3289</c:v>
                </c:pt>
                <c:pt idx="4820">
                  <c:v>3289</c:v>
                </c:pt>
                <c:pt idx="4821">
                  <c:v>3289</c:v>
                </c:pt>
                <c:pt idx="4822">
                  <c:v>3289</c:v>
                </c:pt>
                <c:pt idx="4823">
                  <c:v>3221</c:v>
                </c:pt>
                <c:pt idx="4824">
                  <c:v>3221</c:v>
                </c:pt>
                <c:pt idx="4825">
                  <c:v>3221</c:v>
                </c:pt>
                <c:pt idx="4826">
                  <c:v>3221</c:v>
                </c:pt>
                <c:pt idx="4827">
                  <c:v>3333</c:v>
                </c:pt>
                <c:pt idx="4828">
                  <c:v>3333</c:v>
                </c:pt>
                <c:pt idx="4829">
                  <c:v>3311</c:v>
                </c:pt>
                <c:pt idx="4830">
                  <c:v>3311</c:v>
                </c:pt>
                <c:pt idx="4831">
                  <c:v>3311</c:v>
                </c:pt>
                <c:pt idx="4832">
                  <c:v>3311</c:v>
                </c:pt>
                <c:pt idx="4833">
                  <c:v>3175</c:v>
                </c:pt>
                <c:pt idx="4834">
                  <c:v>3175</c:v>
                </c:pt>
                <c:pt idx="4835">
                  <c:v>3175</c:v>
                </c:pt>
                <c:pt idx="4836">
                  <c:v>3208</c:v>
                </c:pt>
                <c:pt idx="4837">
                  <c:v>3208</c:v>
                </c:pt>
                <c:pt idx="4838">
                  <c:v>3208</c:v>
                </c:pt>
                <c:pt idx="4839">
                  <c:v>3208</c:v>
                </c:pt>
                <c:pt idx="4840">
                  <c:v>3289</c:v>
                </c:pt>
                <c:pt idx="4841">
                  <c:v>3289</c:v>
                </c:pt>
                <c:pt idx="4842">
                  <c:v>3289</c:v>
                </c:pt>
                <c:pt idx="4843">
                  <c:v>3289</c:v>
                </c:pt>
                <c:pt idx="4844">
                  <c:v>3221</c:v>
                </c:pt>
                <c:pt idx="4845">
                  <c:v>3221</c:v>
                </c:pt>
                <c:pt idx="4846">
                  <c:v>3221</c:v>
                </c:pt>
                <c:pt idx="4847">
                  <c:v>3222</c:v>
                </c:pt>
                <c:pt idx="4848">
                  <c:v>3324</c:v>
                </c:pt>
                <c:pt idx="4849">
                  <c:v>3324</c:v>
                </c:pt>
                <c:pt idx="4850">
                  <c:v>3180</c:v>
                </c:pt>
                <c:pt idx="4851">
                  <c:v>3180</c:v>
                </c:pt>
                <c:pt idx="4852">
                  <c:v>3180</c:v>
                </c:pt>
                <c:pt idx="4853">
                  <c:v>3217</c:v>
                </c:pt>
                <c:pt idx="4854">
                  <c:v>3217</c:v>
                </c:pt>
                <c:pt idx="4855">
                  <c:v>3217</c:v>
                </c:pt>
                <c:pt idx="4856">
                  <c:v>3217</c:v>
                </c:pt>
                <c:pt idx="4857">
                  <c:v>3222</c:v>
                </c:pt>
                <c:pt idx="4858">
                  <c:v>3222</c:v>
                </c:pt>
                <c:pt idx="4859">
                  <c:v>3222</c:v>
                </c:pt>
                <c:pt idx="4860">
                  <c:v>3246</c:v>
                </c:pt>
                <c:pt idx="4861">
                  <c:v>3162</c:v>
                </c:pt>
                <c:pt idx="4862">
                  <c:v>3217</c:v>
                </c:pt>
                <c:pt idx="4863">
                  <c:v>3199</c:v>
                </c:pt>
                <c:pt idx="4864">
                  <c:v>3132</c:v>
                </c:pt>
                <c:pt idx="4865">
                  <c:v>3179</c:v>
                </c:pt>
                <c:pt idx="4866">
                  <c:v>3199</c:v>
                </c:pt>
                <c:pt idx="4867">
                  <c:v>3130</c:v>
                </c:pt>
                <c:pt idx="4868">
                  <c:v>3179</c:v>
                </c:pt>
                <c:pt idx="4869">
                  <c:v>3199</c:v>
                </c:pt>
                <c:pt idx="4870">
                  <c:v>3179</c:v>
                </c:pt>
                <c:pt idx="4871">
                  <c:v>3210</c:v>
                </c:pt>
                <c:pt idx="4872">
                  <c:v>3116</c:v>
                </c:pt>
                <c:pt idx="4873">
                  <c:v>3214</c:v>
                </c:pt>
                <c:pt idx="4874">
                  <c:v>3210</c:v>
                </c:pt>
                <c:pt idx="4875">
                  <c:v>3116</c:v>
                </c:pt>
                <c:pt idx="4876">
                  <c:v>3214</c:v>
                </c:pt>
                <c:pt idx="4877">
                  <c:v>3210</c:v>
                </c:pt>
                <c:pt idx="4878">
                  <c:v>3116</c:v>
                </c:pt>
                <c:pt idx="4879">
                  <c:v>3214</c:v>
                </c:pt>
                <c:pt idx="4880">
                  <c:v>3210</c:v>
                </c:pt>
                <c:pt idx="4881">
                  <c:v>3116</c:v>
                </c:pt>
                <c:pt idx="4882">
                  <c:v>3214</c:v>
                </c:pt>
                <c:pt idx="4883">
                  <c:v>3307</c:v>
                </c:pt>
                <c:pt idx="4884">
                  <c:v>3307</c:v>
                </c:pt>
                <c:pt idx="4885">
                  <c:v>3307</c:v>
                </c:pt>
                <c:pt idx="4886">
                  <c:v>3307</c:v>
                </c:pt>
                <c:pt idx="4887">
                  <c:v>3307</c:v>
                </c:pt>
                <c:pt idx="4888">
                  <c:v>3307</c:v>
                </c:pt>
                <c:pt idx="4889">
                  <c:v>3307</c:v>
                </c:pt>
                <c:pt idx="4890">
                  <c:v>3307</c:v>
                </c:pt>
                <c:pt idx="4891">
                  <c:v>3307</c:v>
                </c:pt>
                <c:pt idx="4892">
                  <c:v>3362</c:v>
                </c:pt>
                <c:pt idx="4893">
                  <c:v>3307</c:v>
                </c:pt>
                <c:pt idx="4906">
                  <c:v>3715</c:v>
                </c:pt>
                <c:pt idx="4907">
                  <c:v>3883</c:v>
                </c:pt>
                <c:pt idx="4908">
                  <c:v>3685</c:v>
                </c:pt>
                <c:pt idx="4909">
                  <c:v>3448</c:v>
                </c:pt>
                <c:pt idx="4910">
                  <c:v>3354</c:v>
                </c:pt>
                <c:pt idx="4911">
                  <c:v>4113</c:v>
                </c:pt>
                <c:pt idx="4912">
                  <c:v>3956</c:v>
                </c:pt>
                <c:pt idx="4913">
                  <c:v>3647</c:v>
                </c:pt>
                <c:pt idx="4914">
                  <c:v>3883</c:v>
                </c:pt>
                <c:pt idx="4915">
                  <c:v>3685</c:v>
                </c:pt>
                <c:pt idx="4916">
                  <c:v>3339</c:v>
                </c:pt>
                <c:pt idx="4917">
                  <c:v>3354</c:v>
                </c:pt>
                <c:pt idx="4918">
                  <c:v>4113</c:v>
                </c:pt>
                <c:pt idx="4919">
                  <c:v>3956</c:v>
                </c:pt>
                <c:pt idx="4920">
                  <c:v>3627</c:v>
                </c:pt>
                <c:pt idx="4925">
                  <c:v>4015</c:v>
                </c:pt>
                <c:pt idx="4926">
                  <c:v>4120</c:v>
                </c:pt>
                <c:pt idx="4927">
                  <c:v>3820</c:v>
                </c:pt>
                <c:pt idx="4928">
                  <c:v>3908</c:v>
                </c:pt>
                <c:pt idx="4929">
                  <c:v>3738</c:v>
                </c:pt>
                <c:pt idx="4930">
                  <c:v>3719</c:v>
                </c:pt>
                <c:pt idx="4931">
                  <c:v>4374</c:v>
                </c:pt>
                <c:pt idx="4932">
                  <c:v>4127</c:v>
                </c:pt>
                <c:pt idx="4933">
                  <c:v>4015</c:v>
                </c:pt>
                <c:pt idx="4934">
                  <c:v>4120</c:v>
                </c:pt>
                <c:pt idx="4935">
                  <c:v>3820</c:v>
                </c:pt>
                <c:pt idx="4936">
                  <c:v>3908</c:v>
                </c:pt>
                <c:pt idx="4937">
                  <c:v>3738</c:v>
                </c:pt>
                <c:pt idx="4938">
                  <c:v>3719</c:v>
                </c:pt>
                <c:pt idx="4939">
                  <c:v>4374</c:v>
                </c:pt>
                <c:pt idx="4940">
                  <c:v>4127</c:v>
                </c:pt>
                <c:pt idx="4941">
                  <c:v>4015</c:v>
                </c:pt>
                <c:pt idx="4942">
                  <c:v>4120</c:v>
                </c:pt>
                <c:pt idx="4943">
                  <c:v>3860</c:v>
                </c:pt>
                <c:pt idx="4944">
                  <c:v>3741</c:v>
                </c:pt>
                <c:pt idx="4945">
                  <c:v>3780</c:v>
                </c:pt>
                <c:pt idx="4946">
                  <c:v>4374</c:v>
                </c:pt>
                <c:pt idx="4947">
                  <c:v>4127</c:v>
                </c:pt>
                <c:pt idx="4950">
                  <c:v>3860</c:v>
                </c:pt>
                <c:pt idx="4951">
                  <c:v>3741</c:v>
                </c:pt>
                <c:pt idx="4952">
                  <c:v>3769</c:v>
                </c:pt>
                <c:pt idx="4953">
                  <c:v>3860</c:v>
                </c:pt>
                <c:pt idx="4954">
                  <c:v>3741</c:v>
                </c:pt>
                <c:pt idx="4955">
                  <c:v>3780</c:v>
                </c:pt>
                <c:pt idx="4960">
                  <c:v>3860</c:v>
                </c:pt>
                <c:pt idx="4961">
                  <c:v>3741</c:v>
                </c:pt>
                <c:pt idx="4962">
                  <c:v>3769</c:v>
                </c:pt>
                <c:pt idx="4963">
                  <c:v>3860</c:v>
                </c:pt>
                <c:pt idx="4964">
                  <c:v>3741</c:v>
                </c:pt>
                <c:pt idx="4965">
                  <c:v>3780</c:v>
                </c:pt>
                <c:pt idx="4969">
                  <c:v>3728</c:v>
                </c:pt>
                <c:pt idx="4970">
                  <c:v>3780</c:v>
                </c:pt>
                <c:pt idx="4971">
                  <c:v>3849</c:v>
                </c:pt>
                <c:pt idx="4972">
                  <c:v>3728</c:v>
                </c:pt>
                <c:pt idx="4973">
                  <c:v>3849</c:v>
                </c:pt>
                <c:pt idx="4974">
                  <c:v>3524</c:v>
                </c:pt>
                <c:pt idx="4975">
                  <c:v>3524</c:v>
                </c:pt>
                <c:pt idx="4976">
                  <c:v>3323</c:v>
                </c:pt>
                <c:pt idx="4977">
                  <c:v>3577</c:v>
                </c:pt>
                <c:pt idx="4978">
                  <c:v>3500</c:v>
                </c:pt>
                <c:pt idx="4979">
                  <c:v>3439</c:v>
                </c:pt>
                <c:pt idx="4980">
                  <c:v>3306</c:v>
                </c:pt>
                <c:pt idx="4981">
                  <c:v>3574</c:v>
                </c:pt>
                <c:pt idx="4982">
                  <c:v>3454</c:v>
                </c:pt>
                <c:pt idx="4983">
                  <c:v>3424</c:v>
                </c:pt>
                <c:pt idx="4984">
                  <c:v>3317</c:v>
                </c:pt>
                <c:pt idx="4985">
                  <c:v>3561</c:v>
                </c:pt>
                <c:pt idx="4986">
                  <c:v>3454</c:v>
                </c:pt>
                <c:pt idx="4987">
                  <c:v>3424</c:v>
                </c:pt>
                <c:pt idx="4988">
                  <c:v>3317</c:v>
                </c:pt>
                <c:pt idx="4989">
                  <c:v>3561</c:v>
                </c:pt>
                <c:pt idx="4990">
                  <c:v>3455</c:v>
                </c:pt>
                <c:pt idx="4991">
                  <c:v>3446</c:v>
                </c:pt>
                <c:pt idx="4992">
                  <c:v>3333</c:v>
                </c:pt>
                <c:pt idx="4993">
                  <c:v>3565</c:v>
                </c:pt>
                <c:pt idx="4994">
                  <c:v>3446</c:v>
                </c:pt>
                <c:pt idx="4995">
                  <c:v>3433</c:v>
                </c:pt>
                <c:pt idx="4996">
                  <c:v>3433</c:v>
                </c:pt>
                <c:pt idx="4997">
                  <c:v>3294</c:v>
                </c:pt>
                <c:pt idx="4998">
                  <c:v>3294</c:v>
                </c:pt>
                <c:pt idx="4999">
                  <c:v>3294</c:v>
                </c:pt>
                <c:pt idx="5000">
                  <c:v>3589</c:v>
                </c:pt>
                <c:pt idx="5001">
                  <c:v>3589</c:v>
                </c:pt>
                <c:pt idx="5002">
                  <c:v>3446</c:v>
                </c:pt>
                <c:pt idx="5003">
                  <c:v>3455</c:v>
                </c:pt>
                <c:pt idx="5004">
                  <c:v>3442</c:v>
                </c:pt>
                <c:pt idx="5005">
                  <c:v>3442</c:v>
                </c:pt>
                <c:pt idx="5006">
                  <c:v>3307</c:v>
                </c:pt>
                <c:pt idx="5007">
                  <c:v>3307</c:v>
                </c:pt>
                <c:pt idx="5008">
                  <c:v>3591</c:v>
                </c:pt>
                <c:pt idx="5009">
                  <c:v>3591</c:v>
                </c:pt>
                <c:pt idx="5010">
                  <c:v>3455</c:v>
                </c:pt>
                <c:pt idx="5330">
                  <c:v>3519</c:v>
                </c:pt>
                <c:pt idx="5331">
                  <c:v>3543</c:v>
                </c:pt>
                <c:pt idx="5332">
                  <c:v>3543</c:v>
                </c:pt>
                <c:pt idx="5333">
                  <c:v>3543</c:v>
                </c:pt>
                <c:pt idx="5334">
                  <c:v>3543</c:v>
                </c:pt>
                <c:pt idx="5335">
                  <c:v>3543</c:v>
                </c:pt>
                <c:pt idx="5336">
                  <c:v>3786</c:v>
                </c:pt>
                <c:pt idx="5337">
                  <c:v>3786</c:v>
                </c:pt>
                <c:pt idx="5338">
                  <c:v>3781</c:v>
                </c:pt>
                <c:pt idx="5339">
                  <c:v>3781</c:v>
                </c:pt>
                <c:pt idx="5340">
                  <c:v>3781</c:v>
                </c:pt>
                <c:pt idx="5341">
                  <c:v>3465</c:v>
                </c:pt>
                <c:pt idx="5342">
                  <c:v>3350</c:v>
                </c:pt>
                <c:pt idx="5343">
                  <c:v>3325</c:v>
                </c:pt>
                <c:pt idx="5344">
                  <c:v>3274</c:v>
                </c:pt>
                <c:pt idx="5345">
                  <c:v>3274</c:v>
                </c:pt>
                <c:pt idx="5346">
                  <c:v>3512</c:v>
                </c:pt>
                <c:pt idx="5347">
                  <c:v>3478</c:v>
                </c:pt>
                <c:pt idx="5348">
                  <c:v>3465</c:v>
                </c:pt>
                <c:pt idx="5349">
                  <c:v>3350</c:v>
                </c:pt>
                <c:pt idx="5350">
                  <c:v>3325</c:v>
                </c:pt>
                <c:pt idx="5351">
                  <c:v>3274</c:v>
                </c:pt>
                <c:pt idx="5352">
                  <c:v>3274</c:v>
                </c:pt>
                <c:pt idx="5353">
                  <c:v>3512</c:v>
                </c:pt>
                <c:pt idx="5354">
                  <c:v>3478</c:v>
                </c:pt>
                <c:pt idx="5355">
                  <c:v>3926</c:v>
                </c:pt>
                <c:pt idx="5356">
                  <c:v>3842</c:v>
                </c:pt>
                <c:pt idx="5357">
                  <c:v>3788</c:v>
                </c:pt>
                <c:pt idx="5358">
                  <c:v>3764</c:v>
                </c:pt>
                <c:pt idx="5359">
                  <c:v>3764</c:v>
                </c:pt>
                <c:pt idx="5360">
                  <c:v>4007</c:v>
                </c:pt>
                <c:pt idx="5361">
                  <c:v>3951</c:v>
                </c:pt>
                <c:pt idx="5362">
                  <c:v>3926</c:v>
                </c:pt>
                <c:pt idx="5363">
                  <c:v>3829</c:v>
                </c:pt>
                <c:pt idx="5364">
                  <c:v>3758</c:v>
                </c:pt>
                <c:pt idx="5365">
                  <c:v>3777</c:v>
                </c:pt>
                <c:pt idx="5366">
                  <c:v>3777</c:v>
                </c:pt>
                <c:pt idx="5367">
                  <c:v>3993</c:v>
                </c:pt>
                <c:pt idx="5368">
                  <c:v>3924</c:v>
                </c:pt>
                <c:pt idx="5369">
                  <c:v>3926</c:v>
                </c:pt>
                <c:pt idx="5370">
                  <c:v>3829</c:v>
                </c:pt>
                <c:pt idx="5371">
                  <c:v>3758</c:v>
                </c:pt>
                <c:pt idx="5372">
                  <c:v>3777</c:v>
                </c:pt>
                <c:pt idx="5373">
                  <c:v>3993</c:v>
                </c:pt>
                <c:pt idx="5374">
                  <c:v>3924</c:v>
                </c:pt>
                <c:pt idx="5375">
                  <c:v>3926</c:v>
                </c:pt>
                <c:pt idx="5376">
                  <c:v>3829</c:v>
                </c:pt>
                <c:pt idx="5377">
                  <c:v>3758</c:v>
                </c:pt>
                <c:pt idx="5378">
                  <c:v>3777</c:v>
                </c:pt>
                <c:pt idx="5379">
                  <c:v>3993</c:v>
                </c:pt>
                <c:pt idx="5380">
                  <c:v>3924</c:v>
                </c:pt>
                <c:pt idx="5381">
                  <c:v>3926</c:v>
                </c:pt>
                <c:pt idx="5382">
                  <c:v>3829</c:v>
                </c:pt>
                <c:pt idx="5383">
                  <c:v>3758</c:v>
                </c:pt>
                <c:pt idx="5384">
                  <c:v>3758</c:v>
                </c:pt>
                <c:pt idx="5385">
                  <c:v>3777</c:v>
                </c:pt>
                <c:pt idx="5386">
                  <c:v>3993</c:v>
                </c:pt>
                <c:pt idx="5387">
                  <c:v>3924</c:v>
                </c:pt>
                <c:pt idx="5388">
                  <c:v>3924</c:v>
                </c:pt>
                <c:pt idx="5389">
                  <c:v>3951</c:v>
                </c:pt>
                <c:pt idx="5390">
                  <c:v>3823</c:v>
                </c:pt>
                <c:pt idx="5391">
                  <c:v>3779</c:v>
                </c:pt>
                <c:pt idx="5392">
                  <c:v>3779</c:v>
                </c:pt>
                <c:pt idx="5393">
                  <c:v>3786</c:v>
                </c:pt>
                <c:pt idx="5394">
                  <c:v>3987</c:v>
                </c:pt>
                <c:pt idx="5395">
                  <c:v>3964</c:v>
                </c:pt>
                <c:pt idx="5396">
                  <c:v>3964</c:v>
                </c:pt>
                <c:pt idx="5397">
                  <c:v>3929</c:v>
                </c:pt>
                <c:pt idx="5398">
                  <c:v>3838</c:v>
                </c:pt>
                <c:pt idx="5399">
                  <c:v>3770</c:v>
                </c:pt>
                <c:pt idx="5400">
                  <c:v>3770</c:v>
                </c:pt>
                <c:pt idx="5401">
                  <c:v>3761</c:v>
                </c:pt>
                <c:pt idx="5402">
                  <c:v>3975</c:v>
                </c:pt>
                <c:pt idx="5403">
                  <c:v>3935</c:v>
                </c:pt>
                <c:pt idx="5404">
                  <c:v>3935</c:v>
                </c:pt>
                <c:pt idx="5405">
                  <c:v>3776</c:v>
                </c:pt>
                <c:pt idx="5406">
                  <c:v>3660</c:v>
                </c:pt>
                <c:pt idx="5407">
                  <c:v>3660</c:v>
                </c:pt>
                <c:pt idx="5408">
                  <c:v>3660</c:v>
                </c:pt>
                <c:pt idx="5409">
                  <c:v>3660</c:v>
                </c:pt>
                <c:pt idx="5410">
                  <c:v>3660</c:v>
                </c:pt>
                <c:pt idx="5411">
                  <c:v>3776</c:v>
                </c:pt>
                <c:pt idx="5412">
                  <c:v>3776</c:v>
                </c:pt>
                <c:pt idx="5413">
                  <c:v>3776</c:v>
                </c:pt>
                <c:pt idx="5414">
                  <c:v>3776</c:v>
                </c:pt>
                <c:pt idx="5415">
                  <c:v>3776</c:v>
                </c:pt>
                <c:pt idx="5416">
                  <c:v>3660</c:v>
                </c:pt>
                <c:pt idx="5417">
                  <c:v>3660</c:v>
                </c:pt>
                <c:pt idx="5418">
                  <c:v>3660</c:v>
                </c:pt>
                <c:pt idx="5419">
                  <c:v>3660</c:v>
                </c:pt>
                <c:pt idx="5420">
                  <c:v>3776</c:v>
                </c:pt>
                <c:pt idx="5421">
                  <c:v>3776</c:v>
                </c:pt>
                <c:pt idx="5422">
                  <c:v>3776</c:v>
                </c:pt>
                <c:pt idx="5423">
                  <c:v>3660</c:v>
                </c:pt>
                <c:pt idx="5424">
                  <c:v>3776</c:v>
                </c:pt>
                <c:pt idx="5425">
                  <c:v>3776</c:v>
                </c:pt>
                <c:pt idx="5426">
                  <c:v>3660</c:v>
                </c:pt>
                <c:pt idx="5427">
                  <c:v>3660</c:v>
                </c:pt>
                <c:pt idx="5428">
                  <c:v>3776</c:v>
                </c:pt>
                <c:pt idx="5429">
                  <c:v>3776</c:v>
                </c:pt>
                <c:pt idx="5430">
                  <c:v>3660</c:v>
                </c:pt>
                <c:pt idx="5431">
                  <c:v>3660</c:v>
                </c:pt>
                <c:pt idx="5432">
                  <c:v>3776</c:v>
                </c:pt>
                <c:pt idx="5433">
                  <c:v>3776</c:v>
                </c:pt>
                <c:pt idx="5434">
                  <c:v>3660</c:v>
                </c:pt>
                <c:pt idx="5458">
                  <c:v>4956</c:v>
                </c:pt>
                <c:pt idx="5459">
                  <c:v>4713</c:v>
                </c:pt>
                <c:pt idx="5460">
                  <c:v>4713</c:v>
                </c:pt>
                <c:pt idx="5461">
                  <c:v>4713</c:v>
                </c:pt>
                <c:pt idx="5462">
                  <c:v>4956</c:v>
                </c:pt>
                <c:pt idx="5463">
                  <c:v>4956</c:v>
                </c:pt>
                <c:pt idx="5464">
                  <c:v>4841</c:v>
                </c:pt>
                <c:pt idx="5465">
                  <c:v>4647</c:v>
                </c:pt>
                <c:pt idx="5466">
                  <c:v>4647</c:v>
                </c:pt>
                <c:pt idx="5467">
                  <c:v>4647</c:v>
                </c:pt>
                <c:pt idx="5468">
                  <c:v>4841</c:v>
                </c:pt>
                <c:pt idx="5469">
                  <c:v>4841</c:v>
                </c:pt>
                <c:pt idx="5470">
                  <c:v>4844</c:v>
                </c:pt>
                <c:pt idx="5471">
                  <c:v>4646</c:v>
                </c:pt>
                <c:pt idx="5472">
                  <c:v>4646</c:v>
                </c:pt>
                <c:pt idx="5473">
                  <c:v>4646</c:v>
                </c:pt>
                <c:pt idx="5474">
                  <c:v>4844</c:v>
                </c:pt>
                <c:pt idx="5475">
                  <c:v>4844</c:v>
                </c:pt>
                <c:pt idx="5476">
                  <c:v>4844</c:v>
                </c:pt>
                <c:pt idx="5477">
                  <c:v>4646</c:v>
                </c:pt>
                <c:pt idx="5478">
                  <c:v>4646</c:v>
                </c:pt>
                <c:pt idx="5479">
                  <c:v>4646</c:v>
                </c:pt>
                <c:pt idx="5480">
                  <c:v>4844</c:v>
                </c:pt>
                <c:pt idx="5481">
                  <c:v>4844</c:v>
                </c:pt>
                <c:pt idx="5482">
                  <c:v>4859</c:v>
                </c:pt>
                <c:pt idx="5483">
                  <c:v>4658</c:v>
                </c:pt>
                <c:pt idx="5484">
                  <c:v>4658</c:v>
                </c:pt>
                <c:pt idx="5485">
                  <c:v>4658</c:v>
                </c:pt>
                <c:pt idx="5486">
                  <c:v>4658</c:v>
                </c:pt>
                <c:pt idx="5487">
                  <c:v>4859</c:v>
                </c:pt>
                <c:pt idx="5488">
                  <c:v>4859</c:v>
                </c:pt>
                <c:pt idx="5489">
                  <c:v>4859</c:v>
                </c:pt>
                <c:pt idx="5490">
                  <c:v>5066</c:v>
                </c:pt>
                <c:pt idx="5491">
                  <c:v>4790</c:v>
                </c:pt>
                <c:pt idx="5492">
                  <c:v>4790</c:v>
                </c:pt>
                <c:pt idx="5493">
                  <c:v>4790</c:v>
                </c:pt>
                <c:pt idx="5494">
                  <c:v>4790</c:v>
                </c:pt>
                <c:pt idx="5495">
                  <c:v>5066</c:v>
                </c:pt>
                <c:pt idx="5496">
                  <c:v>5066</c:v>
                </c:pt>
                <c:pt idx="5497">
                  <c:v>5066</c:v>
                </c:pt>
                <c:pt idx="5498">
                  <c:v>5066</c:v>
                </c:pt>
                <c:pt idx="5499">
                  <c:v>4790</c:v>
                </c:pt>
                <c:pt idx="5500">
                  <c:v>4790</c:v>
                </c:pt>
                <c:pt idx="5501">
                  <c:v>4790</c:v>
                </c:pt>
                <c:pt idx="5502">
                  <c:v>4790</c:v>
                </c:pt>
                <c:pt idx="5503">
                  <c:v>5066</c:v>
                </c:pt>
                <c:pt idx="5504">
                  <c:v>5066</c:v>
                </c:pt>
                <c:pt idx="5505">
                  <c:v>5066</c:v>
                </c:pt>
                <c:pt idx="5506">
                  <c:v>5066</c:v>
                </c:pt>
                <c:pt idx="5507">
                  <c:v>4790</c:v>
                </c:pt>
                <c:pt idx="5508">
                  <c:v>4790</c:v>
                </c:pt>
                <c:pt idx="5509">
                  <c:v>4790</c:v>
                </c:pt>
                <c:pt idx="5510">
                  <c:v>4790</c:v>
                </c:pt>
                <c:pt idx="5511">
                  <c:v>5066</c:v>
                </c:pt>
                <c:pt idx="5512">
                  <c:v>5066</c:v>
                </c:pt>
                <c:pt idx="5513">
                  <c:v>5066</c:v>
                </c:pt>
                <c:pt idx="5514">
                  <c:v>3366</c:v>
                </c:pt>
                <c:pt idx="5515">
                  <c:v>3135</c:v>
                </c:pt>
                <c:pt idx="5516">
                  <c:v>3223</c:v>
                </c:pt>
                <c:pt idx="5517">
                  <c:v>3159</c:v>
                </c:pt>
                <c:pt idx="5518">
                  <c:v>3135</c:v>
                </c:pt>
                <c:pt idx="5519">
                  <c:v>3126</c:v>
                </c:pt>
                <c:pt idx="5520">
                  <c:v>3366</c:v>
                </c:pt>
                <c:pt idx="5521">
                  <c:v>3298</c:v>
                </c:pt>
                <c:pt idx="5522">
                  <c:v>3152</c:v>
                </c:pt>
                <c:pt idx="5523">
                  <c:v>3103</c:v>
                </c:pt>
                <c:pt idx="5524">
                  <c:v>3108</c:v>
                </c:pt>
                <c:pt idx="5525">
                  <c:v>3457</c:v>
                </c:pt>
                <c:pt idx="5526">
                  <c:v>3388</c:v>
                </c:pt>
                <c:pt idx="5527">
                  <c:v>3126</c:v>
                </c:pt>
                <c:pt idx="5528">
                  <c:v>3097</c:v>
                </c:pt>
                <c:pt idx="5529">
                  <c:v>3086</c:v>
                </c:pt>
                <c:pt idx="5530">
                  <c:v>3393</c:v>
                </c:pt>
                <c:pt idx="5531">
                  <c:v>3547</c:v>
                </c:pt>
                <c:pt idx="5532">
                  <c:v>3439</c:v>
                </c:pt>
                <c:pt idx="5533">
                  <c:v>3602</c:v>
                </c:pt>
                <c:pt idx="5534">
                  <c:v>3547</c:v>
                </c:pt>
                <c:pt idx="5535">
                  <c:v>3439</c:v>
                </c:pt>
                <c:pt idx="5536">
                  <c:v>3393</c:v>
                </c:pt>
                <c:pt idx="5537">
                  <c:v>3589</c:v>
                </c:pt>
                <c:pt idx="5538">
                  <c:v>3547</c:v>
                </c:pt>
                <c:pt idx="5539">
                  <c:v>3439</c:v>
                </c:pt>
                <c:pt idx="5540">
                  <c:v>3393</c:v>
                </c:pt>
                <c:pt idx="5541">
                  <c:v>3432</c:v>
                </c:pt>
                <c:pt idx="5542">
                  <c:v>3473</c:v>
                </c:pt>
                <c:pt idx="5543">
                  <c:v>3473</c:v>
                </c:pt>
                <c:pt idx="5544">
                  <c:v>3421</c:v>
                </c:pt>
                <c:pt idx="5545">
                  <c:v>3421</c:v>
                </c:pt>
                <c:pt idx="5546">
                  <c:v>3421</c:v>
                </c:pt>
                <c:pt idx="5547">
                  <c:v>3432</c:v>
                </c:pt>
                <c:pt idx="5549">
                  <c:v>3421</c:v>
                </c:pt>
                <c:pt idx="5550">
                  <c:v>3421</c:v>
                </c:pt>
                <c:pt idx="5551">
                  <c:v>3415</c:v>
                </c:pt>
                <c:pt idx="5552">
                  <c:v>3649</c:v>
                </c:pt>
                <c:pt idx="5553">
                  <c:v>3436</c:v>
                </c:pt>
                <c:pt idx="5554">
                  <c:v>3436</c:v>
                </c:pt>
                <c:pt idx="5556">
                  <c:v>3649</c:v>
                </c:pt>
                <c:pt idx="5557">
                  <c:v>3436</c:v>
                </c:pt>
                <c:pt idx="5558">
                  <c:v>3436</c:v>
                </c:pt>
                <c:pt idx="5559">
                  <c:v>3415</c:v>
                </c:pt>
                <c:pt idx="5561">
                  <c:v>3649</c:v>
                </c:pt>
                <c:pt idx="5562">
                  <c:v>3436</c:v>
                </c:pt>
                <c:pt idx="5563">
                  <c:v>3436</c:v>
                </c:pt>
                <c:pt idx="5564">
                  <c:v>3415</c:v>
                </c:pt>
                <c:pt idx="5565">
                  <c:v>3174</c:v>
                </c:pt>
                <c:pt idx="5566">
                  <c:v>3415</c:v>
                </c:pt>
                <c:pt idx="5567">
                  <c:v>3315</c:v>
                </c:pt>
                <c:pt idx="5568">
                  <c:v>3297</c:v>
                </c:pt>
                <c:pt idx="5569">
                  <c:v>3297</c:v>
                </c:pt>
                <c:pt idx="5570">
                  <c:v>3174</c:v>
                </c:pt>
                <c:pt idx="5571">
                  <c:v>3415</c:v>
                </c:pt>
                <c:pt idx="5572">
                  <c:v>3315</c:v>
                </c:pt>
                <c:pt idx="5573">
                  <c:v>3297</c:v>
                </c:pt>
                <c:pt idx="5574">
                  <c:v>3297</c:v>
                </c:pt>
                <c:pt idx="5575">
                  <c:v>3297</c:v>
                </c:pt>
                <c:pt idx="5576">
                  <c:v>3174</c:v>
                </c:pt>
                <c:pt idx="5577">
                  <c:v>3315</c:v>
                </c:pt>
                <c:pt idx="5578">
                  <c:v>3297</c:v>
                </c:pt>
                <c:pt idx="5579">
                  <c:v>3174</c:v>
                </c:pt>
                <c:pt idx="5580">
                  <c:v>3315</c:v>
                </c:pt>
                <c:pt idx="5581">
                  <c:v>3297</c:v>
                </c:pt>
                <c:pt idx="5582">
                  <c:v>3106</c:v>
                </c:pt>
                <c:pt idx="5583">
                  <c:v>3101</c:v>
                </c:pt>
                <c:pt idx="5584">
                  <c:v>3053</c:v>
                </c:pt>
                <c:pt idx="5585">
                  <c:v>3077</c:v>
                </c:pt>
                <c:pt idx="5586">
                  <c:v>3051</c:v>
                </c:pt>
                <c:pt idx="5587">
                  <c:v>3077</c:v>
                </c:pt>
                <c:pt idx="5588">
                  <c:v>3051</c:v>
                </c:pt>
                <c:pt idx="5589">
                  <c:v>3077</c:v>
                </c:pt>
                <c:pt idx="5590">
                  <c:v>3051</c:v>
                </c:pt>
                <c:pt idx="5591">
                  <c:v>3077</c:v>
                </c:pt>
                <c:pt idx="5592">
                  <c:v>3051</c:v>
                </c:pt>
                <c:pt idx="5593">
                  <c:v>3077</c:v>
                </c:pt>
                <c:pt idx="5594">
                  <c:v>3051</c:v>
                </c:pt>
                <c:pt idx="5595">
                  <c:v>3077</c:v>
                </c:pt>
                <c:pt idx="5596">
                  <c:v>3229</c:v>
                </c:pt>
                <c:pt idx="5597">
                  <c:v>2989</c:v>
                </c:pt>
                <c:pt idx="5598">
                  <c:v>2930</c:v>
                </c:pt>
                <c:pt idx="5599">
                  <c:v>2870</c:v>
                </c:pt>
                <c:pt idx="5602">
                  <c:v>2978</c:v>
                </c:pt>
                <c:pt idx="5603">
                  <c:v>2917</c:v>
                </c:pt>
                <c:pt idx="5615">
                  <c:v>3471</c:v>
                </c:pt>
                <c:pt idx="5616">
                  <c:v>3206</c:v>
                </c:pt>
                <c:pt idx="5618">
                  <c:v>3084</c:v>
                </c:pt>
                <c:pt idx="5619">
                  <c:v>3084</c:v>
                </c:pt>
                <c:pt idx="5620">
                  <c:v>3005</c:v>
                </c:pt>
                <c:pt idx="5622">
                  <c:v>3206</c:v>
                </c:pt>
                <c:pt idx="5623">
                  <c:v>3084</c:v>
                </c:pt>
                <c:pt idx="5624">
                  <c:v>3005</c:v>
                </c:pt>
                <c:pt idx="5625">
                  <c:v>3471</c:v>
                </c:pt>
                <c:pt idx="5628">
                  <c:v>3155</c:v>
                </c:pt>
                <c:pt idx="5629">
                  <c:v>3093</c:v>
                </c:pt>
                <c:pt idx="5630">
                  <c:v>3011</c:v>
                </c:pt>
                <c:pt idx="5632">
                  <c:v>3011</c:v>
                </c:pt>
                <c:pt idx="5633">
                  <c:v>3155</c:v>
                </c:pt>
                <c:pt idx="5634">
                  <c:v>3143</c:v>
                </c:pt>
                <c:pt idx="5635">
                  <c:v>3126</c:v>
                </c:pt>
                <c:pt idx="5636">
                  <c:v>3093</c:v>
                </c:pt>
                <c:pt idx="5639">
                  <c:v>3102</c:v>
                </c:pt>
                <c:pt idx="5640">
                  <c:v>3102</c:v>
                </c:pt>
                <c:pt idx="5642">
                  <c:v>2266</c:v>
                </c:pt>
                <c:pt idx="5643">
                  <c:v>2266</c:v>
                </c:pt>
                <c:pt idx="5644">
                  <c:v>2246</c:v>
                </c:pt>
                <c:pt idx="5645">
                  <c:v>2266</c:v>
                </c:pt>
                <c:pt idx="5646">
                  <c:v>2266</c:v>
                </c:pt>
                <c:pt idx="5647">
                  <c:v>2246</c:v>
                </c:pt>
                <c:pt idx="5648">
                  <c:v>2278</c:v>
                </c:pt>
                <c:pt idx="5649">
                  <c:v>2866</c:v>
                </c:pt>
                <c:pt idx="5650">
                  <c:v>2269</c:v>
                </c:pt>
                <c:pt idx="5652">
                  <c:v>2269</c:v>
                </c:pt>
                <c:pt idx="5653">
                  <c:v>2989</c:v>
                </c:pt>
                <c:pt idx="5654">
                  <c:v>2337</c:v>
                </c:pt>
                <c:pt idx="5655">
                  <c:v>2269</c:v>
                </c:pt>
                <c:pt idx="6060">
                  <c:v>3563</c:v>
                </c:pt>
                <c:pt idx="6061">
                  <c:v>3563</c:v>
                </c:pt>
                <c:pt idx="6062">
                  <c:v>3563</c:v>
                </c:pt>
                <c:pt idx="6063">
                  <c:v>3563</c:v>
                </c:pt>
                <c:pt idx="6075">
                  <c:v>3730</c:v>
                </c:pt>
                <c:pt idx="6076">
                  <c:v>3679</c:v>
                </c:pt>
                <c:pt idx="6077">
                  <c:v>3785</c:v>
                </c:pt>
                <c:pt idx="6079">
                  <c:v>3785</c:v>
                </c:pt>
                <c:pt idx="6081">
                  <c:v>3555</c:v>
                </c:pt>
                <c:pt idx="6082">
                  <c:v>3649</c:v>
                </c:pt>
                <c:pt idx="6083">
                  <c:v>3555</c:v>
                </c:pt>
                <c:pt idx="6084">
                  <c:v>3555</c:v>
                </c:pt>
                <c:pt idx="6085">
                  <c:v>3649</c:v>
                </c:pt>
                <c:pt idx="6086">
                  <c:v>3555</c:v>
                </c:pt>
                <c:pt idx="6087">
                  <c:v>3555</c:v>
                </c:pt>
                <c:pt idx="6088">
                  <c:v>3649</c:v>
                </c:pt>
                <c:pt idx="6089">
                  <c:v>3555</c:v>
                </c:pt>
                <c:pt idx="6090">
                  <c:v>3555</c:v>
                </c:pt>
                <c:pt idx="6091">
                  <c:v>3649</c:v>
                </c:pt>
                <c:pt idx="6092">
                  <c:v>3555</c:v>
                </c:pt>
                <c:pt idx="6093">
                  <c:v>3555</c:v>
                </c:pt>
                <c:pt idx="6094">
                  <c:v>3711</c:v>
                </c:pt>
                <c:pt idx="6095">
                  <c:v>3649</c:v>
                </c:pt>
                <c:pt idx="6096">
                  <c:v>3555</c:v>
                </c:pt>
                <c:pt idx="6097">
                  <c:v>3649</c:v>
                </c:pt>
                <c:pt idx="6098">
                  <c:v>3555</c:v>
                </c:pt>
                <c:pt idx="6099">
                  <c:v>3711</c:v>
                </c:pt>
                <c:pt idx="6100">
                  <c:v>3649</c:v>
                </c:pt>
                <c:pt idx="6101">
                  <c:v>3555</c:v>
                </c:pt>
                <c:pt idx="6102">
                  <c:v>3649</c:v>
                </c:pt>
                <c:pt idx="6103">
                  <c:v>3555</c:v>
                </c:pt>
                <c:pt idx="6104">
                  <c:v>3555</c:v>
                </c:pt>
                <c:pt idx="6105">
                  <c:v>3711</c:v>
                </c:pt>
                <c:pt idx="6106">
                  <c:v>3649</c:v>
                </c:pt>
                <c:pt idx="6107">
                  <c:v>3555</c:v>
                </c:pt>
                <c:pt idx="6108">
                  <c:v>3649</c:v>
                </c:pt>
                <c:pt idx="6109">
                  <c:v>3553</c:v>
                </c:pt>
                <c:pt idx="6110">
                  <c:v>3712</c:v>
                </c:pt>
                <c:pt idx="6111">
                  <c:v>3709</c:v>
                </c:pt>
                <c:pt idx="6112">
                  <c:v>3637</c:v>
                </c:pt>
                <c:pt idx="6113">
                  <c:v>3637</c:v>
                </c:pt>
                <c:pt idx="6114">
                  <c:v>3389</c:v>
                </c:pt>
                <c:pt idx="6115">
                  <c:v>3606</c:v>
                </c:pt>
                <c:pt idx="6116">
                  <c:v>3466</c:v>
                </c:pt>
                <c:pt idx="6117">
                  <c:v>3465</c:v>
                </c:pt>
                <c:pt idx="6118">
                  <c:v>3606</c:v>
                </c:pt>
                <c:pt idx="6119">
                  <c:v>3476</c:v>
                </c:pt>
                <c:pt idx="6120">
                  <c:v>3389</c:v>
                </c:pt>
                <c:pt idx="6121">
                  <c:v>3389</c:v>
                </c:pt>
                <c:pt idx="6122">
                  <c:v>3389</c:v>
                </c:pt>
                <c:pt idx="6123">
                  <c:v>3389</c:v>
                </c:pt>
                <c:pt idx="6124">
                  <c:v>3466</c:v>
                </c:pt>
                <c:pt idx="6125">
                  <c:v>3466</c:v>
                </c:pt>
                <c:pt idx="6126">
                  <c:v>3389</c:v>
                </c:pt>
                <c:pt idx="6127">
                  <c:v>3466</c:v>
                </c:pt>
                <c:pt idx="6128">
                  <c:v>4180</c:v>
                </c:pt>
                <c:pt idx="6131">
                  <c:v>3267</c:v>
                </c:pt>
                <c:pt idx="6132">
                  <c:v>3201</c:v>
                </c:pt>
                <c:pt idx="6133">
                  <c:v>3146</c:v>
                </c:pt>
                <c:pt idx="6134">
                  <c:v>3124</c:v>
                </c:pt>
                <c:pt idx="6135">
                  <c:v>3344</c:v>
                </c:pt>
                <c:pt idx="6136">
                  <c:v>3292</c:v>
                </c:pt>
                <c:pt idx="6137">
                  <c:v>3208</c:v>
                </c:pt>
                <c:pt idx="6138">
                  <c:v>2805</c:v>
                </c:pt>
                <c:pt idx="6139">
                  <c:v>2805</c:v>
                </c:pt>
                <c:pt idx="6140">
                  <c:v>2805</c:v>
                </c:pt>
                <c:pt idx="6141">
                  <c:v>3208</c:v>
                </c:pt>
                <c:pt idx="6142">
                  <c:v>3208</c:v>
                </c:pt>
                <c:pt idx="6143">
                  <c:v>3208</c:v>
                </c:pt>
                <c:pt idx="6144">
                  <c:v>2805</c:v>
                </c:pt>
                <c:pt idx="6145">
                  <c:v>2805</c:v>
                </c:pt>
                <c:pt idx="6146">
                  <c:v>2805</c:v>
                </c:pt>
                <c:pt idx="6147">
                  <c:v>3208</c:v>
                </c:pt>
                <c:pt idx="6148">
                  <c:v>3208</c:v>
                </c:pt>
                <c:pt idx="6149">
                  <c:v>3208</c:v>
                </c:pt>
                <c:pt idx="6150">
                  <c:v>3186</c:v>
                </c:pt>
                <c:pt idx="6151">
                  <c:v>3136</c:v>
                </c:pt>
                <c:pt idx="6152">
                  <c:v>3048</c:v>
                </c:pt>
                <c:pt idx="6153">
                  <c:v>3340</c:v>
                </c:pt>
                <c:pt idx="6154">
                  <c:v>3283</c:v>
                </c:pt>
                <c:pt idx="6685">
                  <c:v>2796</c:v>
                </c:pt>
                <c:pt idx="6686">
                  <c:v>2844</c:v>
                </c:pt>
                <c:pt idx="6687">
                  <c:v>2819</c:v>
                </c:pt>
                <c:pt idx="6688">
                  <c:v>2856</c:v>
                </c:pt>
                <c:pt idx="6689">
                  <c:v>2820</c:v>
                </c:pt>
                <c:pt idx="6690">
                  <c:v>2773</c:v>
                </c:pt>
                <c:pt idx="6691">
                  <c:v>2837</c:v>
                </c:pt>
                <c:pt idx="6692">
                  <c:v>2784</c:v>
                </c:pt>
                <c:pt idx="6693">
                  <c:v>2850</c:v>
                </c:pt>
                <c:pt idx="6694">
                  <c:v>2794</c:v>
                </c:pt>
                <c:pt idx="6695">
                  <c:v>2733</c:v>
                </c:pt>
                <c:pt idx="6696">
                  <c:v>2857</c:v>
                </c:pt>
                <c:pt idx="6697">
                  <c:v>2868</c:v>
                </c:pt>
                <c:pt idx="6698">
                  <c:v>2726</c:v>
                </c:pt>
                <c:pt idx="6699">
                  <c:v>2720</c:v>
                </c:pt>
                <c:pt idx="6700">
                  <c:v>2894</c:v>
                </c:pt>
                <c:pt idx="6701">
                  <c:v>2883</c:v>
                </c:pt>
                <c:pt idx="6702">
                  <c:v>2753</c:v>
                </c:pt>
                <c:pt idx="6703">
                  <c:v>2727</c:v>
                </c:pt>
                <c:pt idx="6704">
                  <c:v>2811</c:v>
                </c:pt>
                <c:pt idx="6705">
                  <c:v>2776</c:v>
                </c:pt>
                <c:pt idx="6706">
                  <c:v>2712</c:v>
                </c:pt>
                <c:pt idx="6707">
                  <c:v>2690</c:v>
                </c:pt>
                <c:pt idx="6708">
                  <c:v>2847</c:v>
                </c:pt>
                <c:pt idx="6709">
                  <c:v>2806</c:v>
                </c:pt>
                <c:pt idx="6710">
                  <c:v>2745</c:v>
                </c:pt>
                <c:pt idx="6711">
                  <c:v>2727</c:v>
                </c:pt>
                <c:pt idx="6712">
                  <c:v>2811</c:v>
                </c:pt>
                <c:pt idx="6713">
                  <c:v>2776</c:v>
                </c:pt>
                <c:pt idx="6714">
                  <c:v>2712</c:v>
                </c:pt>
                <c:pt idx="6715">
                  <c:v>2690</c:v>
                </c:pt>
                <c:pt idx="6716">
                  <c:v>2847</c:v>
                </c:pt>
                <c:pt idx="6717">
                  <c:v>2806</c:v>
                </c:pt>
                <c:pt idx="6718">
                  <c:v>2745</c:v>
                </c:pt>
                <c:pt idx="6719">
                  <c:v>2727</c:v>
                </c:pt>
                <c:pt idx="6720">
                  <c:v>2811</c:v>
                </c:pt>
                <c:pt idx="6721">
                  <c:v>2776</c:v>
                </c:pt>
                <c:pt idx="6722">
                  <c:v>2712</c:v>
                </c:pt>
                <c:pt idx="6723">
                  <c:v>2690</c:v>
                </c:pt>
                <c:pt idx="6724">
                  <c:v>2806</c:v>
                </c:pt>
                <c:pt idx="6725">
                  <c:v>2745</c:v>
                </c:pt>
                <c:pt idx="6726">
                  <c:v>2727</c:v>
                </c:pt>
                <c:pt idx="6727">
                  <c:v>2776</c:v>
                </c:pt>
                <c:pt idx="6728">
                  <c:v>2712</c:v>
                </c:pt>
                <c:pt idx="6729">
                  <c:v>2690</c:v>
                </c:pt>
                <c:pt idx="6730">
                  <c:v>2806</c:v>
                </c:pt>
                <c:pt idx="6731">
                  <c:v>2745</c:v>
                </c:pt>
                <c:pt idx="6859">
                  <c:v>4987</c:v>
                </c:pt>
                <c:pt idx="6860">
                  <c:v>4330</c:v>
                </c:pt>
                <c:pt idx="6861">
                  <c:v>4330</c:v>
                </c:pt>
                <c:pt idx="6862">
                  <c:v>4330</c:v>
                </c:pt>
                <c:pt idx="6863">
                  <c:v>4330</c:v>
                </c:pt>
                <c:pt idx="6864">
                  <c:v>4330</c:v>
                </c:pt>
                <c:pt idx="6865">
                  <c:v>4330</c:v>
                </c:pt>
                <c:pt idx="6866">
                  <c:v>4987</c:v>
                </c:pt>
                <c:pt idx="6867">
                  <c:v>4987</c:v>
                </c:pt>
                <c:pt idx="6868">
                  <c:v>4330</c:v>
                </c:pt>
                <c:pt idx="6869">
                  <c:v>4330</c:v>
                </c:pt>
                <c:pt idx="6870">
                  <c:v>4330</c:v>
                </c:pt>
                <c:pt idx="6871">
                  <c:v>4330</c:v>
                </c:pt>
                <c:pt idx="6872">
                  <c:v>4330</c:v>
                </c:pt>
                <c:pt idx="6873">
                  <c:v>4330</c:v>
                </c:pt>
                <c:pt idx="6874">
                  <c:v>4720</c:v>
                </c:pt>
                <c:pt idx="6875">
                  <c:v>4388</c:v>
                </c:pt>
                <c:pt idx="6876">
                  <c:v>4337</c:v>
                </c:pt>
                <c:pt idx="6877">
                  <c:v>4549</c:v>
                </c:pt>
                <c:pt idx="6878">
                  <c:v>4593</c:v>
                </c:pt>
                <c:pt idx="6879">
                  <c:v>4511</c:v>
                </c:pt>
                <c:pt idx="6880">
                  <c:v>4391</c:v>
                </c:pt>
                <c:pt idx="6881">
                  <c:v>4281</c:v>
                </c:pt>
                <c:pt idx="6882">
                  <c:v>4399</c:v>
                </c:pt>
                <c:pt idx="6883">
                  <c:v>4200</c:v>
                </c:pt>
                <c:pt idx="6884">
                  <c:v>4447</c:v>
                </c:pt>
                <c:pt idx="6885">
                  <c:v>4591</c:v>
                </c:pt>
                <c:pt idx="6886">
                  <c:v>4560</c:v>
                </c:pt>
                <c:pt idx="6887">
                  <c:v>4639</c:v>
                </c:pt>
                <c:pt idx="6888">
                  <c:v>4514</c:v>
                </c:pt>
                <c:pt idx="6889">
                  <c:v>4383</c:v>
                </c:pt>
                <c:pt idx="6890">
                  <c:v>4443</c:v>
                </c:pt>
                <c:pt idx="6891">
                  <c:v>4788</c:v>
                </c:pt>
                <c:pt idx="6892">
                  <c:v>4428</c:v>
                </c:pt>
                <c:pt idx="6893">
                  <c:v>4311</c:v>
                </c:pt>
                <c:pt idx="6894">
                  <c:v>4251</c:v>
                </c:pt>
                <c:pt idx="6895">
                  <c:v>4507</c:v>
                </c:pt>
                <c:pt idx="6896">
                  <c:v>4640</c:v>
                </c:pt>
                <c:pt idx="6897">
                  <c:v>4675</c:v>
                </c:pt>
                <c:pt idx="6898">
                  <c:v>4393</c:v>
                </c:pt>
                <c:pt idx="6899">
                  <c:v>4675</c:v>
                </c:pt>
                <c:pt idx="6900">
                  <c:v>4393</c:v>
                </c:pt>
                <c:pt idx="6901">
                  <c:v>4987</c:v>
                </c:pt>
                <c:pt idx="6902">
                  <c:v>4987</c:v>
                </c:pt>
                <c:pt idx="6903">
                  <c:v>4987</c:v>
                </c:pt>
                <c:pt idx="6904">
                  <c:v>4267</c:v>
                </c:pt>
                <c:pt idx="6905">
                  <c:v>4013</c:v>
                </c:pt>
                <c:pt idx="6906">
                  <c:v>4013</c:v>
                </c:pt>
                <c:pt idx="6907">
                  <c:v>4013</c:v>
                </c:pt>
                <c:pt idx="6908">
                  <c:v>4013</c:v>
                </c:pt>
                <c:pt idx="6909">
                  <c:v>4380</c:v>
                </c:pt>
                <c:pt idx="6910">
                  <c:v>4267</c:v>
                </c:pt>
                <c:pt idx="6911">
                  <c:v>4267</c:v>
                </c:pt>
                <c:pt idx="6912">
                  <c:v>4267</c:v>
                </c:pt>
                <c:pt idx="6913">
                  <c:v>4267</c:v>
                </c:pt>
                <c:pt idx="6914">
                  <c:v>4013</c:v>
                </c:pt>
                <c:pt idx="6915">
                  <c:v>4013</c:v>
                </c:pt>
                <c:pt idx="6916">
                  <c:v>4013</c:v>
                </c:pt>
                <c:pt idx="6917">
                  <c:v>4013</c:v>
                </c:pt>
                <c:pt idx="6918">
                  <c:v>4380</c:v>
                </c:pt>
                <c:pt idx="6919">
                  <c:v>4267</c:v>
                </c:pt>
                <c:pt idx="6920">
                  <c:v>4267</c:v>
                </c:pt>
                <c:pt idx="6921">
                  <c:v>4267</c:v>
                </c:pt>
                <c:pt idx="6922">
                  <c:v>4235</c:v>
                </c:pt>
                <c:pt idx="6923">
                  <c:v>4029</c:v>
                </c:pt>
                <c:pt idx="6924">
                  <c:v>4029</c:v>
                </c:pt>
                <c:pt idx="6925">
                  <c:v>4029</c:v>
                </c:pt>
                <c:pt idx="6926">
                  <c:v>4029</c:v>
                </c:pt>
                <c:pt idx="6927">
                  <c:v>4029</c:v>
                </c:pt>
                <c:pt idx="6928">
                  <c:v>4029</c:v>
                </c:pt>
                <c:pt idx="6929">
                  <c:v>4235</c:v>
                </c:pt>
                <c:pt idx="6930">
                  <c:v>4235</c:v>
                </c:pt>
                <c:pt idx="6931">
                  <c:v>4235</c:v>
                </c:pt>
                <c:pt idx="6932">
                  <c:v>4235</c:v>
                </c:pt>
                <c:pt idx="6933">
                  <c:v>4235</c:v>
                </c:pt>
                <c:pt idx="6934">
                  <c:v>4235</c:v>
                </c:pt>
                <c:pt idx="6935">
                  <c:v>4029</c:v>
                </c:pt>
                <c:pt idx="6936">
                  <c:v>4029</c:v>
                </c:pt>
                <c:pt idx="6937">
                  <c:v>4029</c:v>
                </c:pt>
                <c:pt idx="6938">
                  <c:v>4029</c:v>
                </c:pt>
                <c:pt idx="6939">
                  <c:v>4235</c:v>
                </c:pt>
                <c:pt idx="6940">
                  <c:v>4235</c:v>
                </c:pt>
                <c:pt idx="6941">
                  <c:v>4235</c:v>
                </c:pt>
                <c:pt idx="6942">
                  <c:v>3961</c:v>
                </c:pt>
                <c:pt idx="6943">
                  <c:v>3961</c:v>
                </c:pt>
                <c:pt idx="6944">
                  <c:v>3961</c:v>
                </c:pt>
                <c:pt idx="6945">
                  <c:v>4006</c:v>
                </c:pt>
                <c:pt idx="6946">
                  <c:v>4270</c:v>
                </c:pt>
                <c:pt idx="6947">
                  <c:v>4270</c:v>
                </c:pt>
                <c:pt idx="6948">
                  <c:v>4270</c:v>
                </c:pt>
                <c:pt idx="6949">
                  <c:v>3961</c:v>
                </c:pt>
                <c:pt idx="6950">
                  <c:v>3961</c:v>
                </c:pt>
                <c:pt idx="6951">
                  <c:v>3961</c:v>
                </c:pt>
                <c:pt idx="6952">
                  <c:v>4006</c:v>
                </c:pt>
                <c:pt idx="6953">
                  <c:v>4513</c:v>
                </c:pt>
                <c:pt idx="6954">
                  <c:v>4513</c:v>
                </c:pt>
                <c:pt idx="6955">
                  <c:v>4513</c:v>
                </c:pt>
                <c:pt idx="6956">
                  <c:v>4235</c:v>
                </c:pt>
                <c:pt idx="6957">
                  <c:v>4365</c:v>
                </c:pt>
                <c:pt idx="6958">
                  <c:v>4029</c:v>
                </c:pt>
                <c:pt idx="6959">
                  <c:v>4029</c:v>
                </c:pt>
                <c:pt idx="6960">
                  <c:v>4029</c:v>
                </c:pt>
                <c:pt idx="6961">
                  <c:v>4029</c:v>
                </c:pt>
                <c:pt idx="6962">
                  <c:v>4029</c:v>
                </c:pt>
                <c:pt idx="6963">
                  <c:v>4029</c:v>
                </c:pt>
                <c:pt idx="6964">
                  <c:v>4365</c:v>
                </c:pt>
                <c:pt idx="6965">
                  <c:v>4029</c:v>
                </c:pt>
                <c:pt idx="6966">
                  <c:v>4235</c:v>
                </c:pt>
                <c:pt idx="6967">
                  <c:v>4235</c:v>
                </c:pt>
                <c:pt idx="6968">
                  <c:v>4235</c:v>
                </c:pt>
                <c:pt idx="6969">
                  <c:v>4235</c:v>
                </c:pt>
                <c:pt idx="6970">
                  <c:v>4235</c:v>
                </c:pt>
                <c:pt idx="6971">
                  <c:v>4235</c:v>
                </c:pt>
                <c:pt idx="6972">
                  <c:v>4365</c:v>
                </c:pt>
                <c:pt idx="6973">
                  <c:v>4326</c:v>
                </c:pt>
                <c:pt idx="6974">
                  <c:v>4326</c:v>
                </c:pt>
                <c:pt idx="6975">
                  <c:v>4326</c:v>
                </c:pt>
                <c:pt idx="6976">
                  <c:v>4326</c:v>
                </c:pt>
                <c:pt idx="6977">
                  <c:v>4515</c:v>
                </c:pt>
                <c:pt idx="6978">
                  <c:v>4515</c:v>
                </c:pt>
                <c:pt idx="6979">
                  <c:v>4515</c:v>
                </c:pt>
                <c:pt idx="6980">
                  <c:v>4029</c:v>
                </c:pt>
                <c:pt idx="6981">
                  <c:v>4029</c:v>
                </c:pt>
                <c:pt idx="6982">
                  <c:v>3999</c:v>
                </c:pt>
                <c:pt idx="6983">
                  <c:v>4235</c:v>
                </c:pt>
                <c:pt idx="6984">
                  <c:v>4513</c:v>
                </c:pt>
                <c:pt idx="6985">
                  <c:v>4006</c:v>
                </c:pt>
                <c:pt idx="6986">
                  <c:v>4270</c:v>
                </c:pt>
                <c:pt idx="6987">
                  <c:v>3961</c:v>
                </c:pt>
                <c:pt idx="6988">
                  <c:v>4097</c:v>
                </c:pt>
                <c:pt idx="6989">
                  <c:v>3803</c:v>
                </c:pt>
                <c:pt idx="6990">
                  <c:v>3725</c:v>
                </c:pt>
                <c:pt idx="6991">
                  <c:v>3863</c:v>
                </c:pt>
                <c:pt idx="6992">
                  <c:v>3725</c:v>
                </c:pt>
                <c:pt idx="6993">
                  <c:v>3803</c:v>
                </c:pt>
                <c:pt idx="6996">
                  <c:v>4097</c:v>
                </c:pt>
                <c:pt idx="6997">
                  <c:v>4197</c:v>
                </c:pt>
                <c:pt idx="6998">
                  <c:v>4097</c:v>
                </c:pt>
                <c:pt idx="6999">
                  <c:v>3803</c:v>
                </c:pt>
                <c:pt idx="7000">
                  <c:v>3803</c:v>
                </c:pt>
                <c:pt idx="7001">
                  <c:v>4280</c:v>
                </c:pt>
                <c:pt idx="7002">
                  <c:v>3725</c:v>
                </c:pt>
                <c:pt idx="7003">
                  <c:v>3803</c:v>
                </c:pt>
                <c:pt idx="7004">
                  <c:v>3803</c:v>
                </c:pt>
                <c:pt idx="7005">
                  <c:v>3803</c:v>
                </c:pt>
                <c:pt idx="7006">
                  <c:v>3725</c:v>
                </c:pt>
                <c:pt idx="7007">
                  <c:v>3803</c:v>
                </c:pt>
                <c:pt idx="7008">
                  <c:v>4160</c:v>
                </c:pt>
                <c:pt idx="7009">
                  <c:v>4097</c:v>
                </c:pt>
                <c:pt idx="7010">
                  <c:v>4097</c:v>
                </c:pt>
                <c:pt idx="7011">
                  <c:v>4027</c:v>
                </c:pt>
                <c:pt idx="7012">
                  <c:v>4027</c:v>
                </c:pt>
                <c:pt idx="7013">
                  <c:v>4048</c:v>
                </c:pt>
                <c:pt idx="7014">
                  <c:v>4280</c:v>
                </c:pt>
                <c:pt idx="7015">
                  <c:v>3803</c:v>
                </c:pt>
                <c:pt idx="7016">
                  <c:v>3725</c:v>
                </c:pt>
                <c:pt idx="7017">
                  <c:v>3803</c:v>
                </c:pt>
                <c:pt idx="7018">
                  <c:v>4160</c:v>
                </c:pt>
                <c:pt idx="7019">
                  <c:v>4097</c:v>
                </c:pt>
                <c:pt idx="7020">
                  <c:v>4027</c:v>
                </c:pt>
                <c:pt idx="7021">
                  <c:v>4048</c:v>
                </c:pt>
                <c:pt idx="7022">
                  <c:v>4175</c:v>
                </c:pt>
                <c:pt idx="7023">
                  <c:v>3665</c:v>
                </c:pt>
                <c:pt idx="7024">
                  <c:v>3665</c:v>
                </c:pt>
                <c:pt idx="7025">
                  <c:v>3665</c:v>
                </c:pt>
                <c:pt idx="7026">
                  <c:v>3998</c:v>
                </c:pt>
                <c:pt idx="7027">
                  <c:v>4088</c:v>
                </c:pt>
                <c:pt idx="7028">
                  <c:v>3998</c:v>
                </c:pt>
                <c:pt idx="7029">
                  <c:v>3632</c:v>
                </c:pt>
                <c:pt idx="7030">
                  <c:v>3933</c:v>
                </c:pt>
                <c:pt idx="7031">
                  <c:v>3933</c:v>
                </c:pt>
                <c:pt idx="7032">
                  <c:v>3712</c:v>
                </c:pt>
                <c:pt idx="7033">
                  <c:v>3758</c:v>
                </c:pt>
                <c:pt idx="7034">
                  <c:v>4046</c:v>
                </c:pt>
                <c:pt idx="7035">
                  <c:v>4046</c:v>
                </c:pt>
                <c:pt idx="7036">
                  <c:v>3623</c:v>
                </c:pt>
                <c:pt idx="7037">
                  <c:v>4043</c:v>
                </c:pt>
                <c:pt idx="7038">
                  <c:v>4166</c:v>
                </c:pt>
                <c:pt idx="7039">
                  <c:v>3980</c:v>
                </c:pt>
                <c:pt idx="7040">
                  <c:v>3934</c:v>
                </c:pt>
                <c:pt idx="7041">
                  <c:v>3651</c:v>
                </c:pt>
                <c:pt idx="7042">
                  <c:v>4108</c:v>
                </c:pt>
                <c:pt idx="7043">
                  <c:v>3894</c:v>
                </c:pt>
                <c:pt idx="7044">
                  <c:v>4448</c:v>
                </c:pt>
                <c:pt idx="7045">
                  <c:v>4448</c:v>
                </c:pt>
                <c:pt idx="7046">
                  <c:v>4448</c:v>
                </c:pt>
                <c:pt idx="7047">
                  <c:v>4448</c:v>
                </c:pt>
                <c:pt idx="7048">
                  <c:v>4232</c:v>
                </c:pt>
                <c:pt idx="7049">
                  <c:v>4232</c:v>
                </c:pt>
                <c:pt idx="7050">
                  <c:v>4190</c:v>
                </c:pt>
                <c:pt idx="7051">
                  <c:v>3894</c:v>
                </c:pt>
                <c:pt idx="7052">
                  <c:v>4108</c:v>
                </c:pt>
                <c:pt idx="7053">
                  <c:v>4108</c:v>
                </c:pt>
                <c:pt idx="7054">
                  <c:v>4190</c:v>
                </c:pt>
                <c:pt idx="7055">
                  <c:v>4232</c:v>
                </c:pt>
                <c:pt idx="7056">
                  <c:v>4190</c:v>
                </c:pt>
                <c:pt idx="7057">
                  <c:v>3894</c:v>
                </c:pt>
                <c:pt idx="7058">
                  <c:v>3894</c:v>
                </c:pt>
                <c:pt idx="7059">
                  <c:v>4448</c:v>
                </c:pt>
                <c:pt idx="7060">
                  <c:v>4448</c:v>
                </c:pt>
                <c:pt idx="7061">
                  <c:v>4280</c:v>
                </c:pt>
                <c:pt idx="7062">
                  <c:v>4279</c:v>
                </c:pt>
                <c:pt idx="7063">
                  <c:v>4190</c:v>
                </c:pt>
                <c:pt idx="7064">
                  <c:v>4232</c:v>
                </c:pt>
                <c:pt idx="7065">
                  <c:v>4190</c:v>
                </c:pt>
                <c:pt idx="7066">
                  <c:v>4190</c:v>
                </c:pt>
                <c:pt idx="7067">
                  <c:v>4190</c:v>
                </c:pt>
                <c:pt idx="7068">
                  <c:v>4232</c:v>
                </c:pt>
                <c:pt idx="7069">
                  <c:v>4082</c:v>
                </c:pt>
                <c:pt idx="7070">
                  <c:v>3834</c:v>
                </c:pt>
                <c:pt idx="7071">
                  <c:v>3834</c:v>
                </c:pt>
                <c:pt idx="7072">
                  <c:v>4449</c:v>
                </c:pt>
                <c:pt idx="7073">
                  <c:v>4240</c:v>
                </c:pt>
                <c:pt idx="7074">
                  <c:v>4082</c:v>
                </c:pt>
                <c:pt idx="7075">
                  <c:v>4082</c:v>
                </c:pt>
                <c:pt idx="7076">
                  <c:v>4082</c:v>
                </c:pt>
                <c:pt idx="7077">
                  <c:v>4082</c:v>
                </c:pt>
                <c:pt idx="7078">
                  <c:v>4082</c:v>
                </c:pt>
                <c:pt idx="7079">
                  <c:v>4082</c:v>
                </c:pt>
                <c:pt idx="7080">
                  <c:v>3834</c:v>
                </c:pt>
                <c:pt idx="7081">
                  <c:v>3834</c:v>
                </c:pt>
                <c:pt idx="7082">
                  <c:v>4449</c:v>
                </c:pt>
                <c:pt idx="7083">
                  <c:v>4240</c:v>
                </c:pt>
                <c:pt idx="7084">
                  <c:v>4082</c:v>
                </c:pt>
                <c:pt idx="7085">
                  <c:v>4082</c:v>
                </c:pt>
                <c:pt idx="7086">
                  <c:v>4082</c:v>
                </c:pt>
                <c:pt idx="7087">
                  <c:v>4082</c:v>
                </c:pt>
                <c:pt idx="7088">
                  <c:v>4082</c:v>
                </c:pt>
                <c:pt idx="7089">
                  <c:v>4082</c:v>
                </c:pt>
                <c:pt idx="7090">
                  <c:v>3834</c:v>
                </c:pt>
                <c:pt idx="7091">
                  <c:v>3834</c:v>
                </c:pt>
                <c:pt idx="7092">
                  <c:v>3834</c:v>
                </c:pt>
                <c:pt idx="7093">
                  <c:v>4170</c:v>
                </c:pt>
                <c:pt idx="7094">
                  <c:v>4170</c:v>
                </c:pt>
                <c:pt idx="7095">
                  <c:v>4082</c:v>
                </c:pt>
                <c:pt idx="7096">
                  <c:v>3834</c:v>
                </c:pt>
                <c:pt idx="7097">
                  <c:v>4082</c:v>
                </c:pt>
                <c:pt idx="7098">
                  <c:v>4082</c:v>
                </c:pt>
                <c:pt idx="7099">
                  <c:v>4082</c:v>
                </c:pt>
                <c:pt idx="7100">
                  <c:v>4041</c:v>
                </c:pt>
                <c:pt idx="7101">
                  <c:v>3834</c:v>
                </c:pt>
                <c:pt idx="7102">
                  <c:v>3834</c:v>
                </c:pt>
                <c:pt idx="7104">
                  <c:v>4132</c:v>
                </c:pt>
                <c:pt idx="7105">
                  <c:v>3834</c:v>
                </c:pt>
                <c:pt idx="7106">
                  <c:v>4041</c:v>
                </c:pt>
                <c:pt idx="7107">
                  <c:v>4041</c:v>
                </c:pt>
                <c:pt idx="7108">
                  <c:v>4041</c:v>
                </c:pt>
                <c:pt idx="7109">
                  <c:v>4132</c:v>
                </c:pt>
                <c:pt idx="7110">
                  <c:v>3834</c:v>
                </c:pt>
                <c:pt idx="7111">
                  <c:v>3834</c:v>
                </c:pt>
                <c:pt idx="7112">
                  <c:v>4132</c:v>
                </c:pt>
                <c:pt idx="7113">
                  <c:v>3834</c:v>
                </c:pt>
                <c:pt idx="7114">
                  <c:v>4041</c:v>
                </c:pt>
                <c:pt idx="7115">
                  <c:v>4041</c:v>
                </c:pt>
                <c:pt idx="7116">
                  <c:v>3834</c:v>
                </c:pt>
                <c:pt idx="7117">
                  <c:v>4170</c:v>
                </c:pt>
                <c:pt idx="7118">
                  <c:v>4082</c:v>
                </c:pt>
                <c:pt idx="7119">
                  <c:v>4082</c:v>
                </c:pt>
                <c:pt idx="7120">
                  <c:v>4041</c:v>
                </c:pt>
                <c:pt idx="7121">
                  <c:v>4132</c:v>
                </c:pt>
                <c:pt idx="7122">
                  <c:v>3720</c:v>
                </c:pt>
                <c:pt idx="7123">
                  <c:v>4041</c:v>
                </c:pt>
                <c:pt idx="7124">
                  <c:v>3937</c:v>
                </c:pt>
                <c:pt idx="7125">
                  <c:v>4027</c:v>
                </c:pt>
                <c:pt idx="7126">
                  <c:v>3623</c:v>
                </c:pt>
                <c:pt idx="7127">
                  <c:v>4140</c:v>
                </c:pt>
                <c:pt idx="7180">
                  <c:v>4905</c:v>
                </c:pt>
                <c:pt idx="7181">
                  <c:v>4913</c:v>
                </c:pt>
                <c:pt idx="7182">
                  <c:v>5331</c:v>
                </c:pt>
                <c:pt idx="7183">
                  <c:v>4987</c:v>
                </c:pt>
                <c:pt idx="7184">
                  <c:v>5097</c:v>
                </c:pt>
                <c:pt idx="7185">
                  <c:v>4756</c:v>
                </c:pt>
                <c:pt idx="7186">
                  <c:v>5133</c:v>
                </c:pt>
                <c:pt idx="7187">
                  <c:v>4838</c:v>
                </c:pt>
                <c:pt idx="7188">
                  <c:v>4905</c:v>
                </c:pt>
                <c:pt idx="7189">
                  <c:v>4913</c:v>
                </c:pt>
                <c:pt idx="7190">
                  <c:v>5331</c:v>
                </c:pt>
                <c:pt idx="7191">
                  <c:v>4913</c:v>
                </c:pt>
                <c:pt idx="7192">
                  <c:v>4987</c:v>
                </c:pt>
                <c:pt idx="7193">
                  <c:v>5097</c:v>
                </c:pt>
                <c:pt idx="7194">
                  <c:v>4756</c:v>
                </c:pt>
                <c:pt idx="7195">
                  <c:v>5133</c:v>
                </c:pt>
                <c:pt idx="7196">
                  <c:v>4756</c:v>
                </c:pt>
                <c:pt idx="7197">
                  <c:v>4838</c:v>
                </c:pt>
                <c:pt idx="7198">
                  <c:v>4905</c:v>
                </c:pt>
                <c:pt idx="7199">
                  <c:v>5331</c:v>
                </c:pt>
                <c:pt idx="7200">
                  <c:v>4913</c:v>
                </c:pt>
                <c:pt idx="7201">
                  <c:v>4913</c:v>
                </c:pt>
                <c:pt idx="7202">
                  <c:v>4987</c:v>
                </c:pt>
                <c:pt idx="7203">
                  <c:v>5097</c:v>
                </c:pt>
                <c:pt idx="7204">
                  <c:v>5133</c:v>
                </c:pt>
                <c:pt idx="7205">
                  <c:v>4756</c:v>
                </c:pt>
                <c:pt idx="7206">
                  <c:v>4756</c:v>
                </c:pt>
                <c:pt idx="7207">
                  <c:v>4838</c:v>
                </c:pt>
                <c:pt idx="7208">
                  <c:v>4856</c:v>
                </c:pt>
                <c:pt idx="7209">
                  <c:v>4866</c:v>
                </c:pt>
                <c:pt idx="7210">
                  <c:v>4768</c:v>
                </c:pt>
                <c:pt idx="7211">
                  <c:v>5406</c:v>
                </c:pt>
                <c:pt idx="7212">
                  <c:v>5034</c:v>
                </c:pt>
                <c:pt idx="7213">
                  <c:v>4536</c:v>
                </c:pt>
                <c:pt idx="7214">
                  <c:v>4478</c:v>
                </c:pt>
                <c:pt idx="7215">
                  <c:v>4941</c:v>
                </c:pt>
                <c:pt idx="7216">
                  <c:v>4952</c:v>
                </c:pt>
                <c:pt idx="7217">
                  <c:v>5012</c:v>
                </c:pt>
                <c:pt idx="7218">
                  <c:v>5107</c:v>
                </c:pt>
                <c:pt idx="7219">
                  <c:v>5096</c:v>
                </c:pt>
                <c:pt idx="7220">
                  <c:v>4625</c:v>
                </c:pt>
                <c:pt idx="7221">
                  <c:v>4683</c:v>
                </c:pt>
                <c:pt idx="7222">
                  <c:v>4959</c:v>
                </c:pt>
                <c:pt idx="7223">
                  <c:v>4797</c:v>
                </c:pt>
                <c:pt idx="7224">
                  <c:v>4819</c:v>
                </c:pt>
                <c:pt idx="7225">
                  <c:v>4881</c:v>
                </c:pt>
                <c:pt idx="7226">
                  <c:v>4970</c:v>
                </c:pt>
                <c:pt idx="7227">
                  <c:v>4500</c:v>
                </c:pt>
                <c:pt idx="7228">
                  <c:v>4566</c:v>
                </c:pt>
                <c:pt idx="7229">
                  <c:v>4960</c:v>
                </c:pt>
                <c:pt idx="7230">
                  <c:v>4462</c:v>
                </c:pt>
                <c:pt idx="7231">
                  <c:v>4549</c:v>
                </c:pt>
                <c:pt idx="7232">
                  <c:v>4788</c:v>
                </c:pt>
                <c:pt idx="7233">
                  <c:v>4777</c:v>
                </c:pt>
                <c:pt idx="7234">
                  <c:v>4859</c:v>
                </c:pt>
                <c:pt idx="7235">
                  <c:v>5133</c:v>
                </c:pt>
                <c:pt idx="7236">
                  <c:v>4713</c:v>
                </c:pt>
                <c:pt idx="7237">
                  <c:v>4823</c:v>
                </c:pt>
                <c:pt idx="7238">
                  <c:v>4957</c:v>
                </c:pt>
                <c:pt idx="7239">
                  <c:v>5024</c:v>
                </c:pt>
                <c:pt idx="7240">
                  <c:v>5132</c:v>
                </c:pt>
                <c:pt idx="7241">
                  <c:v>4972</c:v>
                </c:pt>
                <c:pt idx="7242">
                  <c:v>4583</c:v>
                </c:pt>
                <c:pt idx="7243">
                  <c:v>4648</c:v>
                </c:pt>
                <c:pt idx="7244">
                  <c:v>4815</c:v>
                </c:pt>
                <c:pt idx="7245">
                  <c:v>4894</c:v>
                </c:pt>
                <c:pt idx="7246">
                  <c:v>4958</c:v>
                </c:pt>
                <c:pt idx="7247">
                  <c:v>4907</c:v>
                </c:pt>
                <c:pt idx="7248">
                  <c:v>4357</c:v>
                </c:pt>
                <c:pt idx="7249">
                  <c:v>4528</c:v>
                </c:pt>
                <c:pt idx="7250">
                  <c:v>4445</c:v>
                </c:pt>
                <c:pt idx="7251">
                  <c:v>4607</c:v>
                </c:pt>
                <c:pt idx="7252">
                  <c:v>4813</c:v>
                </c:pt>
                <c:pt idx="7253">
                  <c:v>4730</c:v>
                </c:pt>
                <c:pt idx="7254">
                  <c:v>4907</c:v>
                </c:pt>
                <c:pt idx="7255">
                  <c:v>4357</c:v>
                </c:pt>
                <c:pt idx="7256">
                  <c:v>4528</c:v>
                </c:pt>
                <c:pt idx="7257">
                  <c:v>4445</c:v>
                </c:pt>
                <c:pt idx="7258">
                  <c:v>4607</c:v>
                </c:pt>
                <c:pt idx="7259">
                  <c:v>4813</c:v>
                </c:pt>
                <c:pt idx="7260">
                  <c:v>4730</c:v>
                </c:pt>
                <c:pt idx="7269">
                  <c:v>4188</c:v>
                </c:pt>
                <c:pt idx="7270">
                  <c:v>3934</c:v>
                </c:pt>
                <c:pt idx="7271">
                  <c:v>4575</c:v>
                </c:pt>
                <c:pt idx="7272">
                  <c:v>4400</c:v>
                </c:pt>
                <c:pt idx="7273">
                  <c:v>4264</c:v>
                </c:pt>
                <c:pt idx="7274">
                  <c:v>3966</c:v>
                </c:pt>
                <c:pt idx="7275">
                  <c:v>4188</c:v>
                </c:pt>
                <c:pt idx="7276">
                  <c:v>3966</c:v>
                </c:pt>
                <c:pt idx="7277">
                  <c:v>3934</c:v>
                </c:pt>
                <c:pt idx="7278">
                  <c:v>4575</c:v>
                </c:pt>
                <c:pt idx="7279">
                  <c:v>4410</c:v>
                </c:pt>
                <c:pt idx="7280">
                  <c:v>4400</c:v>
                </c:pt>
                <c:pt idx="7281">
                  <c:v>4264</c:v>
                </c:pt>
                <c:pt idx="7282">
                  <c:v>4400</c:v>
                </c:pt>
                <c:pt idx="7283">
                  <c:v>4264</c:v>
                </c:pt>
                <c:pt idx="7284">
                  <c:v>4157</c:v>
                </c:pt>
                <c:pt idx="7285">
                  <c:v>3966</c:v>
                </c:pt>
                <c:pt idx="7286">
                  <c:v>4575</c:v>
                </c:pt>
                <c:pt idx="7287">
                  <c:v>4410</c:v>
                </c:pt>
                <c:pt idx="7288">
                  <c:v>3934</c:v>
                </c:pt>
                <c:pt idx="7289">
                  <c:v>4264</c:v>
                </c:pt>
                <c:pt idx="7290">
                  <c:v>4400</c:v>
                </c:pt>
                <c:pt idx="7291">
                  <c:v>4264</c:v>
                </c:pt>
                <c:pt idx="7292">
                  <c:v>4188</c:v>
                </c:pt>
                <c:pt idx="7293">
                  <c:v>4157</c:v>
                </c:pt>
                <c:pt idx="7294">
                  <c:v>3966</c:v>
                </c:pt>
                <c:pt idx="7295">
                  <c:v>4575</c:v>
                </c:pt>
                <c:pt idx="7296">
                  <c:v>4410</c:v>
                </c:pt>
                <c:pt idx="7297">
                  <c:v>3934</c:v>
                </c:pt>
                <c:pt idx="7298">
                  <c:v>4400</c:v>
                </c:pt>
                <c:pt idx="7299">
                  <c:v>4264</c:v>
                </c:pt>
                <c:pt idx="7300">
                  <c:v>4264</c:v>
                </c:pt>
                <c:pt idx="7301">
                  <c:v>4188</c:v>
                </c:pt>
                <c:pt idx="7302">
                  <c:v>4450</c:v>
                </c:pt>
                <c:pt idx="7303">
                  <c:v>3996</c:v>
                </c:pt>
                <c:pt idx="7304">
                  <c:v>3996</c:v>
                </c:pt>
                <c:pt idx="7305">
                  <c:v>3996</c:v>
                </c:pt>
                <c:pt idx="7306">
                  <c:v>3961</c:v>
                </c:pt>
                <c:pt idx="7307">
                  <c:v>4364</c:v>
                </c:pt>
                <c:pt idx="7308">
                  <c:v>3961</c:v>
                </c:pt>
                <c:pt idx="7309">
                  <c:v>4253</c:v>
                </c:pt>
                <c:pt idx="7310">
                  <c:v>4253</c:v>
                </c:pt>
                <c:pt idx="7311">
                  <c:v>4253</c:v>
                </c:pt>
                <c:pt idx="7312">
                  <c:v>4253</c:v>
                </c:pt>
                <c:pt idx="7313">
                  <c:v>4253</c:v>
                </c:pt>
                <c:pt idx="7314">
                  <c:v>4151</c:v>
                </c:pt>
                <c:pt idx="7315">
                  <c:v>4151</c:v>
                </c:pt>
                <c:pt idx="7316">
                  <c:v>4450</c:v>
                </c:pt>
                <c:pt idx="7317">
                  <c:v>4450</c:v>
                </c:pt>
                <c:pt idx="7318">
                  <c:v>4450</c:v>
                </c:pt>
                <c:pt idx="7319">
                  <c:v>3961</c:v>
                </c:pt>
                <c:pt idx="7320">
                  <c:v>3961</c:v>
                </c:pt>
                <c:pt idx="7321">
                  <c:v>4365</c:v>
                </c:pt>
                <c:pt idx="7322">
                  <c:v>4365</c:v>
                </c:pt>
                <c:pt idx="7323">
                  <c:v>3961</c:v>
                </c:pt>
                <c:pt idx="7324">
                  <c:v>4253</c:v>
                </c:pt>
                <c:pt idx="7325">
                  <c:v>4253</c:v>
                </c:pt>
                <c:pt idx="7326">
                  <c:v>4253</c:v>
                </c:pt>
                <c:pt idx="7327">
                  <c:v>4253</c:v>
                </c:pt>
                <c:pt idx="7328">
                  <c:v>3961</c:v>
                </c:pt>
                <c:pt idx="7329">
                  <c:v>3961</c:v>
                </c:pt>
                <c:pt idx="7330">
                  <c:v>4450</c:v>
                </c:pt>
                <c:pt idx="7331">
                  <c:v>4450</c:v>
                </c:pt>
                <c:pt idx="7332">
                  <c:v>4450</c:v>
                </c:pt>
                <c:pt idx="7333">
                  <c:v>3961</c:v>
                </c:pt>
                <c:pt idx="7334">
                  <c:v>3961</c:v>
                </c:pt>
                <c:pt idx="7335">
                  <c:v>4365</c:v>
                </c:pt>
                <c:pt idx="7336">
                  <c:v>4365</c:v>
                </c:pt>
                <c:pt idx="7337">
                  <c:v>3961</c:v>
                </c:pt>
                <c:pt idx="7338">
                  <c:v>4253</c:v>
                </c:pt>
                <c:pt idx="7339">
                  <c:v>4253</c:v>
                </c:pt>
                <c:pt idx="7340">
                  <c:v>4253</c:v>
                </c:pt>
                <c:pt idx="7341">
                  <c:v>4253</c:v>
                </c:pt>
                <c:pt idx="7342">
                  <c:v>3961</c:v>
                </c:pt>
                <c:pt idx="7343">
                  <c:v>3961</c:v>
                </c:pt>
                <c:pt idx="7344">
                  <c:v>4450</c:v>
                </c:pt>
                <c:pt idx="7345">
                  <c:v>4450</c:v>
                </c:pt>
                <c:pt idx="7346">
                  <c:v>4450</c:v>
                </c:pt>
                <c:pt idx="7347">
                  <c:v>3961</c:v>
                </c:pt>
                <c:pt idx="7348">
                  <c:v>4253</c:v>
                </c:pt>
                <c:pt idx="7349">
                  <c:v>4253</c:v>
                </c:pt>
                <c:pt idx="7350">
                  <c:v>4253</c:v>
                </c:pt>
                <c:pt idx="7351">
                  <c:v>4253</c:v>
                </c:pt>
                <c:pt idx="7352">
                  <c:v>3961</c:v>
                </c:pt>
                <c:pt idx="7353">
                  <c:v>3961</c:v>
                </c:pt>
                <c:pt idx="7354">
                  <c:v>4253</c:v>
                </c:pt>
                <c:pt idx="7355">
                  <c:v>4450</c:v>
                </c:pt>
                <c:pt idx="7356">
                  <c:v>4450</c:v>
                </c:pt>
                <c:pt idx="7358">
                  <c:v>3783</c:v>
                </c:pt>
                <c:pt idx="7359">
                  <c:v>4160</c:v>
                </c:pt>
                <c:pt idx="7360">
                  <c:v>4268</c:v>
                </c:pt>
                <c:pt idx="7362">
                  <c:v>4085</c:v>
                </c:pt>
                <c:pt idx="7364">
                  <c:v>3728</c:v>
                </c:pt>
                <c:pt idx="7365">
                  <c:v>4062</c:v>
                </c:pt>
                <c:pt idx="7367">
                  <c:v>4268</c:v>
                </c:pt>
                <c:pt idx="7368">
                  <c:v>4161</c:v>
                </c:pt>
                <c:pt idx="7369">
                  <c:v>3674</c:v>
                </c:pt>
                <c:pt idx="7370">
                  <c:v>4083</c:v>
                </c:pt>
                <c:pt idx="7371">
                  <c:v>3612</c:v>
                </c:pt>
                <c:pt idx="7372">
                  <c:v>3972</c:v>
                </c:pt>
                <c:pt idx="7373">
                  <c:v>3940</c:v>
                </c:pt>
                <c:pt idx="7374">
                  <c:v>4169</c:v>
                </c:pt>
                <c:pt idx="7375">
                  <c:v>3692</c:v>
                </c:pt>
                <c:pt idx="7376">
                  <c:v>4091</c:v>
                </c:pt>
                <c:pt idx="7377">
                  <c:v>3990</c:v>
                </c:pt>
                <c:pt idx="7378">
                  <c:v>3637</c:v>
                </c:pt>
                <c:pt idx="7379">
                  <c:v>3966</c:v>
                </c:pt>
                <c:pt idx="7380">
                  <c:v>3648</c:v>
                </c:pt>
                <c:pt idx="7381">
                  <c:v>4122</c:v>
                </c:pt>
                <c:pt idx="7382">
                  <c:v>3976</c:v>
                </c:pt>
                <c:pt idx="7383">
                  <c:v>3720</c:v>
                </c:pt>
                <c:pt idx="7384">
                  <c:v>3998</c:v>
                </c:pt>
                <c:pt idx="7385">
                  <c:v>4191</c:v>
                </c:pt>
                <c:pt idx="7386">
                  <c:v>3685</c:v>
                </c:pt>
                <c:pt idx="7387">
                  <c:v>4088</c:v>
                </c:pt>
                <c:pt idx="7388">
                  <c:v>3995</c:v>
                </c:pt>
                <c:pt idx="7389">
                  <c:v>4238</c:v>
                </c:pt>
                <c:pt idx="7390">
                  <c:v>3818</c:v>
                </c:pt>
                <c:pt idx="7391">
                  <c:v>3818</c:v>
                </c:pt>
                <c:pt idx="7392">
                  <c:v>4054</c:v>
                </c:pt>
                <c:pt idx="7393">
                  <c:v>4054</c:v>
                </c:pt>
                <c:pt idx="7394">
                  <c:v>4238</c:v>
                </c:pt>
                <c:pt idx="7395">
                  <c:v>4238</c:v>
                </c:pt>
                <c:pt idx="7404">
                  <c:v>4327</c:v>
                </c:pt>
                <c:pt idx="7405">
                  <c:v>3907</c:v>
                </c:pt>
                <c:pt idx="7406">
                  <c:v>3818</c:v>
                </c:pt>
                <c:pt idx="7407">
                  <c:v>4143</c:v>
                </c:pt>
                <c:pt idx="7408">
                  <c:v>3907</c:v>
                </c:pt>
                <c:pt idx="7409">
                  <c:v>3907</c:v>
                </c:pt>
                <c:pt idx="7410">
                  <c:v>4327</c:v>
                </c:pt>
                <c:pt idx="7411">
                  <c:v>4327</c:v>
                </c:pt>
                <c:pt idx="7412">
                  <c:v>4327</c:v>
                </c:pt>
                <c:pt idx="7413">
                  <c:v>4327</c:v>
                </c:pt>
                <c:pt idx="7414">
                  <c:v>4327</c:v>
                </c:pt>
                <c:pt idx="7415">
                  <c:v>3907</c:v>
                </c:pt>
                <c:pt idx="7416">
                  <c:v>3818</c:v>
                </c:pt>
                <c:pt idx="7417">
                  <c:v>4143</c:v>
                </c:pt>
                <c:pt idx="7418">
                  <c:v>4143</c:v>
                </c:pt>
                <c:pt idx="7419">
                  <c:v>3907</c:v>
                </c:pt>
                <c:pt idx="7420">
                  <c:v>3818</c:v>
                </c:pt>
                <c:pt idx="7421">
                  <c:v>4327</c:v>
                </c:pt>
                <c:pt idx="7422">
                  <c:v>4327</c:v>
                </c:pt>
                <c:pt idx="7423">
                  <c:v>4327</c:v>
                </c:pt>
                <c:pt idx="7424">
                  <c:v>4327</c:v>
                </c:pt>
                <c:pt idx="7425">
                  <c:v>4238</c:v>
                </c:pt>
                <c:pt idx="7426">
                  <c:v>3818</c:v>
                </c:pt>
                <c:pt idx="7427">
                  <c:v>3818</c:v>
                </c:pt>
                <c:pt idx="7428">
                  <c:v>4054</c:v>
                </c:pt>
                <c:pt idx="7429">
                  <c:v>4054</c:v>
                </c:pt>
                <c:pt idx="7430">
                  <c:v>3818</c:v>
                </c:pt>
                <c:pt idx="7431">
                  <c:v>3818</c:v>
                </c:pt>
                <c:pt idx="7432">
                  <c:v>4238</c:v>
                </c:pt>
                <c:pt idx="7433">
                  <c:v>4238</c:v>
                </c:pt>
                <c:pt idx="7434">
                  <c:v>4238</c:v>
                </c:pt>
                <c:pt idx="7435">
                  <c:v>4238</c:v>
                </c:pt>
                <c:pt idx="7436">
                  <c:v>4238</c:v>
                </c:pt>
                <c:pt idx="7437">
                  <c:v>4054</c:v>
                </c:pt>
                <c:pt idx="7438">
                  <c:v>3818</c:v>
                </c:pt>
                <c:pt idx="7439">
                  <c:v>4054</c:v>
                </c:pt>
                <c:pt idx="7440">
                  <c:v>4054</c:v>
                </c:pt>
                <c:pt idx="7441">
                  <c:v>3818</c:v>
                </c:pt>
                <c:pt idx="7442">
                  <c:v>4238</c:v>
                </c:pt>
                <c:pt idx="7443">
                  <c:v>4238</c:v>
                </c:pt>
                <c:pt idx="7444">
                  <c:v>4238</c:v>
                </c:pt>
                <c:pt idx="7445">
                  <c:v>4054</c:v>
                </c:pt>
                <c:pt idx="7446">
                  <c:v>3818</c:v>
                </c:pt>
                <c:pt idx="7447">
                  <c:v>4054</c:v>
                </c:pt>
                <c:pt idx="7448">
                  <c:v>4054</c:v>
                </c:pt>
                <c:pt idx="7449">
                  <c:v>3818</c:v>
                </c:pt>
                <c:pt idx="7450">
                  <c:v>4238</c:v>
                </c:pt>
                <c:pt idx="7451">
                  <c:v>4238</c:v>
                </c:pt>
                <c:pt idx="7452">
                  <c:v>4328</c:v>
                </c:pt>
                <c:pt idx="7453">
                  <c:v>3907</c:v>
                </c:pt>
                <c:pt idx="7454">
                  <c:v>3884</c:v>
                </c:pt>
                <c:pt idx="7455">
                  <c:v>4153</c:v>
                </c:pt>
                <c:pt idx="7456">
                  <c:v>3793</c:v>
                </c:pt>
                <c:pt idx="7457">
                  <c:v>4153</c:v>
                </c:pt>
                <c:pt idx="7458">
                  <c:v>4229</c:v>
                </c:pt>
                <c:pt idx="7459">
                  <c:v>4195</c:v>
                </c:pt>
                <c:pt idx="7460">
                  <c:v>4328</c:v>
                </c:pt>
                <c:pt idx="7461">
                  <c:v>4212</c:v>
                </c:pt>
                <c:pt idx="7462">
                  <c:v>4001</c:v>
                </c:pt>
                <c:pt idx="7463">
                  <c:v>3801</c:v>
                </c:pt>
                <c:pt idx="7464">
                  <c:v>4001</c:v>
                </c:pt>
                <c:pt idx="7465">
                  <c:v>4212</c:v>
                </c:pt>
                <c:pt idx="7466">
                  <c:v>4119</c:v>
                </c:pt>
                <c:pt idx="7467">
                  <c:v>3897</c:v>
                </c:pt>
                <c:pt idx="7468">
                  <c:v>3692</c:v>
                </c:pt>
                <c:pt idx="7469">
                  <c:v>3957</c:v>
                </c:pt>
                <c:pt idx="7470">
                  <c:v>4101</c:v>
                </c:pt>
                <c:pt idx="7471">
                  <c:v>4321</c:v>
                </c:pt>
                <c:pt idx="7472">
                  <c:v>4483</c:v>
                </c:pt>
                <c:pt idx="7473">
                  <c:v>4321</c:v>
                </c:pt>
                <c:pt idx="7474">
                  <c:v>4321</c:v>
                </c:pt>
                <c:pt idx="7475">
                  <c:v>4483</c:v>
                </c:pt>
                <c:pt idx="7476">
                  <c:v>4321</c:v>
                </c:pt>
                <c:pt idx="7477">
                  <c:v>4321</c:v>
                </c:pt>
                <c:pt idx="7478">
                  <c:v>4483</c:v>
                </c:pt>
                <c:pt idx="7479">
                  <c:v>4483</c:v>
                </c:pt>
                <c:pt idx="7480">
                  <c:v>4321</c:v>
                </c:pt>
                <c:pt idx="7481">
                  <c:v>4321</c:v>
                </c:pt>
                <c:pt idx="7482">
                  <c:v>4483</c:v>
                </c:pt>
                <c:pt idx="7483">
                  <c:v>4321</c:v>
                </c:pt>
                <c:pt idx="7484">
                  <c:v>4483</c:v>
                </c:pt>
                <c:pt idx="7485">
                  <c:v>4483</c:v>
                </c:pt>
                <c:pt idx="7486">
                  <c:v>4321</c:v>
                </c:pt>
                <c:pt idx="7487">
                  <c:v>4321</c:v>
                </c:pt>
                <c:pt idx="7488">
                  <c:v>4483</c:v>
                </c:pt>
                <c:pt idx="7489">
                  <c:v>4321</c:v>
                </c:pt>
                <c:pt idx="7490">
                  <c:v>4483</c:v>
                </c:pt>
                <c:pt idx="7491">
                  <c:v>4483</c:v>
                </c:pt>
                <c:pt idx="7492">
                  <c:v>4321</c:v>
                </c:pt>
                <c:pt idx="7493">
                  <c:v>4321</c:v>
                </c:pt>
                <c:pt idx="7494">
                  <c:v>4483</c:v>
                </c:pt>
                <c:pt idx="7495">
                  <c:v>4510</c:v>
                </c:pt>
                <c:pt idx="7496">
                  <c:v>4510</c:v>
                </c:pt>
                <c:pt idx="7497">
                  <c:v>4510</c:v>
                </c:pt>
                <c:pt idx="7498">
                  <c:v>4510</c:v>
                </c:pt>
                <c:pt idx="7499">
                  <c:v>4510</c:v>
                </c:pt>
                <c:pt idx="7500">
                  <c:v>4510</c:v>
                </c:pt>
                <c:pt idx="7501">
                  <c:v>4510</c:v>
                </c:pt>
                <c:pt idx="7502">
                  <c:v>4510</c:v>
                </c:pt>
                <c:pt idx="7503">
                  <c:v>4510</c:v>
                </c:pt>
                <c:pt idx="7504">
                  <c:v>4510</c:v>
                </c:pt>
                <c:pt idx="7505">
                  <c:v>4510</c:v>
                </c:pt>
                <c:pt idx="7506">
                  <c:v>4510</c:v>
                </c:pt>
                <c:pt idx="7507">
                  <c:v>4510</c:v>
                </c:pt>
                <c:pt idx="7508">
                  <c:v>4510</c:v>
                </c:pt>
                <c:pt idx="7509">
                  <c:v>4510</c:v>
                </c:pt>
                <c:pt idx="7510">
                  <c:v>4483</c:v>
                </c:pt>
                <c:pt idx="7511">
                  <c:v>4483</c:v>
                </c:pt>
                <c:pt idx="7512">
                  <c:v>4321</c:v>
                </c:pt>
                <c:pt idx="7513">
                  <c:v>4321</c:v>
                </c:pt>
                <c:pt idx="7514">
                  <c:v>4321</c:v>
                </c:pt>
                <c:pt idx="7515">
                  <c:v>4483</c:v>
                </c:pt>
                <c:pt idx="7516">
                  <c:v>4217</c:v>
                </c:pt>
                <c:pt idx="7517">
                  <c:v>4378</c:v>
                </c:pt>
                <c:pt idx="7518">
                  <c:v>4146</c:v>
                </c:pt>
                <c:pt idx="7519">
                  <c:v>4252</c:v>
                </c:pt>
                <c:pt idx="7520">
                  <c:v>4146</c:v>
                </c:pt>
                <c:pt idx="7521">
                  <c:v>4252</c:v>
                </c:pt>
                <c:pt idx="7522">
                  <c:v>3252</c:v>
                </c:pt>
                <c:pt idx="7523">
                  <c:v>3362</c:v>
                </c:pt>
                <c:pt idx="7524">
                  <c:v>3362</c:v>
                </c:pt>
                <c:pt idx="7525">
                  <c:v>3362</c:v>
                </c:pt>
                <c:pt idx="7526">
                  <c:v>3813</c:v>
                </c:pt>
                <c:pt idx="7527">
                  <c:v>3593</c:v>
                </c:pt>
                <c:pt idx="7528">
                  <c:v>4233</c:v>
                </c:pt>
                <c:pt idx="7529">
                  <c:v>2967</c:v>
                </c:pt>
                <c:pt idx="7530">
                  <c:v>2967</c:v>
                </c:pt>
                <c:pt idx="7531">
                  <c:v>2967</c:v>
                </c:pt>
                <c:pt idx="7532">
                  <c:v>2967</c:v>
                </c:pt>
                <c:pt idx="7533">
                  <c:v>2967</c:v>
                </c:pt>
                <c:pt idx="7534">
                  <c:v>2967</c:v>
                </c:pt>
                <c:pt idx="7535">
                  <c:v>2967</c:v>
                </c:pt>
                <c:pt idx="7536">
                  <c:v>2967</c:v>
                </c:pt>
                <c:pt idx="7537">
                  <c:v>2967</c:v>
                </c:pt>
                <c:pt idx="7538">
                  <c:v>2967</c:v>
                </c:pt>
                <c:pt idx="7539">
                  <c:v>2967</c:v>
                </c:pt>
                <c:pt idx="7540">
                  <c:v>2967</c:v>
                </c:pt>
                <c:pt idx="7541">
                  <c:v>2967</c:v>
                </c:pt>
                <c:pt idx="7542">
                  <c:v>2967</c:v>
                </c:pt>
                <c:pt idx="7543">
                  <c:v>2967</c:v>
                </c:pt>
                <c:pt idx="7544">
                  <c:v>2967</c:v>
                </c:pt>
                <c:pt idx="7545">
                  <c:v>2967</c:v>
                </c:pt>
                <c:pt idx="7546">
                  <c:v>2967</c:v>
                </c:pt>
                <c:pt idx="7547">
                  <c:v>2967</c:v>
                </c:pt>
                <c:pt idx="7548">
                  <c:v>2967</c:v>
                </c:pt>
                <c:pt idx="7549">
                  <c:v>2967</c:v>
                </c:pt>
                <c:pt idx="7550">
                  <c:v>2967</c:v>
                </c:pt>
                <c:pt idx="7551">
                  <c:v>2967</c:v>
                </c:pt>
                <c:pt idx="7552">
                  <c:v>2967</c:v>
                </c:pt>
                <c:pt idx="7553">
                  <c:v>2436</c:v>
                </c:pt>
                <c:pt idx="7554">
                  <c:v>2436</c:v>
                </c:pt>
                <c:pt idx="7555">
                  <c:v>2436</c:v>
                </c:pt>
                <c:pt idx="7556">
                  <c:v>2477</c:v>
                </c:pt>
                <c:pt idx="7557">
                  <c:v>2436</c:v>
                </c:pt>
                <c:pt idx="7558">
                  <c:v>2476</c:v>
                </c:pt>
                <c:pt idx="7559">
                  <c:v>2436</c:v>
                </c:pt>
                <c:pt idx="7560">
                  <c:v>2477</c:v>
                </c:pt>
                <c:pt idx="7561">
                  <c:v>2545</c:v>
                </c:pt>
                <c:pt idx="7562">
                  <c:v>2366</c:v>
                </c:pt>
                <c:pt idx="7563">
                  <c:v>2366</c:v>
                </c:pt>
                <c:pt idx="7564">
                  <c:v>2366</c:v>
                </c:pt>
                <c:pt idx="7565">
                  <c:v>2512</c:v>
                </c:pt>
                <c:pt idx="7566">
                  <c:v>2424</c:v>
                </c:pt>
                <c:pt idx="7567">
                  <c:v>2424</c:v>
                </c:pt>
                <c:pt idx="7568">
                  <c:v>2424</c:v>
                </c:pt>
                <c:pt idx="7569">
                  <c:v>2424</c:v>
                </c:pt>
                <c:pt idx="7570">
                  <c:v>2366</c:v>
                </c:pt>
                <c:pt idx="7571">
                  <c:v>2366</c:v>
                </c:pt>
                <c:pt idx="7572">
                  <c:v>2512</c:v>
                </c:pt>
                <c:pt idx="7573">
                  <c:v>2366</c:v>
                </c:pt>
                <c:pt idx="7574">
                  <c:v>2424</c:v>
                </c:pt>
                <c:pt idx="7575">
                  <c:v>2424</c:v>
                </c:pt>
                <c:pt idx="7576">
                  <c:v>2545</c:v>
                </c:pt>
                <c:pt idx="7577">
                  <c:v>2545</c:v>
                </c:pt>
                <c:pt idx="7578">
                  <c:v>2505</c:v>
                </c:pt>
                <c:pt idx="7579">
                  <c:v>2366</c:v>
                </c:pt>
                <c:pt idx="7580">
                  <c:v>2366</c:v>
                </c:pt>
                <c:pt idx="7581">
                  <c:v>2366</c:v>
                </c:pt>
                <c:pt idx="7582">
                  <c:v>2366</c:v>
                </c:pt>
                <c:pt idx="7583">
                  <c:v>2512</c:v>
                </c:pt>
                <c:pt idx="7584">
                  <c:v>2424</c:v>
                </c:pt>
                <c:pt idx="7585">
                  <c:v>2424</c:v>
                </c:pt>
                <c:pt idx="7586">
                  <c:v>2424</c:v>
                </c:pt>
                <c:pt idx="7587">
                  <c:v>2424</c:v>
                </c:pt>
                <c:pt idx="7588">
                  <c:v>2505</c:v>
                </c:pt>
                <c:pt idx="7589">
                  <c:v>2366</c:v>
                </c:pt>
                <c:pt idx="7590">
                  <c:v>2366</c:v>
                </c:pt>
                <c:pt idx="7591">
                  <c:v>2366</c:v>
                </c:pt>
                <c:pt idx="7592">
                  <c:v>2512</c:v>
                </c:pt>
                <c:pt idx="7593">
                  <c:v>2366</c:v>
                </c:pt>
                <c:pt idx="7594">
                  <c:v>2424</c:v>
                </c:pt>
                <c:pt idx="7595">
                  <c:v>2424</c:v>
                </c:pt>
                <c:pt idx="7596">
                  <c:v>2545</c:v>
                </c:pt>
                <c:pt idx="7597">
                  <c:v>2545</c:v>
                </c:pt>
                <c:pt idx="7598">
                  <c:v>2477</c:v>
                </c:pt>
                <c:pt idx="7599">
                  <c:v>2363</c:v>
                </c:pt>
                <c:pt idx="7600">
                  <c:v>2363</c:v>
                </c:pt>
                <c:pt idx="7601">
                  <c:v>2512</c:v>
                </c:pt>
                <c:pt idx="7602">
                  <c:v>2363</c:v>
                </c:pt>
                <c:pt idx="7603">
                  <c:v>2411</c:v>
                </c:pt>
                <c:pt idx="7604">
                  <c:v>2411</c:v>
                </c:pt>
                <c:pt idx="7605">
                  <c:v>2545</c:v>
                </c:pt>
                <c:pt idx="7606">
                  <c:v>2512</c:v>
                </c:pt>
                <c:pt idx="7607">
                  <c:v>2363</c:v>
                </c:pt>
                <c:pt idx="7608">
                  <c:v>2363</c:v>
                </c:pt>
                <c:pt idx="7609">
                  <c:v>2363</c:v>
                </c:pt>
                <c:pt idx="7610">
                  <c:v>2363</c:v>
                </c:pt>
                <c:pt idx="7611">
                  <c:v>2363</c:v>
                </c:pt>
                <c:pt idx="7612">
                  <c:v>2363</c:v>
                </c:pt>
                <c:pt idx="7613">
                  <c:v>2363</c:v>
                </c:pt>
                <c:pt idx="7614">
                  <c:v>2512</c:v>
                </c:pt>
                <c:pt idx="7615">
                  <c:v>2411</c:v>
                </c:pt>
                <c:pt idx="7616">
                  <c:v>2411</c:v>
                </c:pt>
                <c:pt idx="7617">
                  <c:v>2411</c:v>
                </c:pt>
                <c:pt idx="7618">
                  <c:v>2486</c:v>
                </c:pt>
                <c:pt idx="7619">
                  <c:v>2363</c:v>
                </c:pt>
                <c:pt idx="7620">
                  <c:v>2363</c:v>
                </c:pt>
                <c:pt idx="7621">
                  <c:v>2363</c:v>
                </c:pt>
                <c:pt idx="7622">
                  <c:v>2434</c:v>
                </c:pt>
                <c:pt idx="7623">
                  <c:v>2533</c:v>
                </c:pt>
                <c:pt idx="7624">
                  <c:v>2416</c:v>
                </c:pt>
                <c:pt idx="7625">
                  <c:v>2416</c:v>
                </c:pt>
                <c:pt idx="7626">
                  <c:v>3254</c:v>
                </c:pt>
                <c:pt idx="7627">
                  <c:v>3254</c:v>
                </c:pt>
                <c:pt idx="7628">
                  <c:v>3254</c:v>
                </c:pt>
                <c:pt idx="7629">
                  <c:v>3254</c:v>
                </c:pt>
                <c:pt idx="7630">
                  <c:v>3254</c:v>
                </c:pt>
                <c:pt idx="7631">
                  <c:v>3254</c:v>
                </c:pt>
                <c:pt idx="7632">
                  <c:v>3254</c:v>
                </c:pt>
                <c:pt idx="7633">
                  <c:v>3212</c:v>
                </c:pt>
                <c:pt idx="7634">
                  <c:v>3212</c:v>
                </c:pt>
                <c:pt idx="7635">
                  <c:v>3212</c:v>
                </c:pt>
                <c:pt idx="7636">
                  <c:v>3212</c:v>
                </c:pt>
                <c:pt idx="7637">
                  <c:v>3254</c:v>
                </c:pt>
                <c:pt idx="7638">
                  <c:v>3212</c:v>
                </c:pt>
                <c:pt idx="7639">
                  <c:v>3212</c:v>
                </c:pt>
                <c:pt idx="7640">
                  <c:v>3212</c:v>
                </c:pt>
                <c:pt idx="7641">
                  <c:v>3212</c:v>
                </c:pt>
                <c:pt idx="7642">
                  <c:v>3254</c:v>
                </c:pt>
                <c:pt idx="7643">
                  <c:v>3203</c:v>
                </c:pt>
                <c:pt idx="7644">
                  <c:v>3203</c:v>
                </c:pt>
                <c:pt idx="7645">
                  <c:v>3203</c:v>
                </c:pt>
                <c:pt idx="7646">
                  <c:v>3254</c:v>
                </c:pt>
                <c:pt idx="7647">
                  <c:v>2980</c:v>
                </c:pt>
                <c:pt idx="7648">
                  <c:v>2980</c:v>
                </c:pt>
                <c:pt idx="7649">
                  <c:v>2980</c:v>
                </c:pt>
                <c:pt idx="7650">
                  <c:v>2980</c:v>
                </c:pt>
                <c:pt idx="7651">
                  <c:v>2980</c:v>
                </c:pt>
                <c:pt idx="7652">
                  <c:v>2980</c:v>
                </c:pt>
                <c:pt idx="9351">
                  <c:v>3642</c:v>
                </c:pt>
                <c:pt idx="9352">
                  <c:v>3662</c:v>
                </c:pt>
                <c:pt idx="9353">
                  <c:v>3760</c:v>
                </c:pt>
                <c:pt idx="9354">
                  <c:v>3705</c:v>
                </c:pt>
                <c:pt idx="9355">
                  <c:v>3705</c:v>
                </c:pt>
                <c:pt idx="9356">
                  <c:v>3532</c:v>
                </c:pt>
                <c:pt idx="9357">
                  <c:v>3532</c:v>
                </c:pt>
                <c:pt idx="9358">
                  <c:v>3705</c:v>
                </c:pt>
                <c:pt idx="9359">
                  <c:v>3825</c:v>
                </c:pt>
                <c:pt idx="9360">
                  <c:v>3642</c:v>
                </c:pt>
                <c:pt idx="9361">
                  <c:v>3642</c:v>
                </c:pt>
                <c:pt idx="9362">
                  <c:v>3662</c:v>
                </c:pt>
                <c:pt idx="9363">
                  <c:v>3760</c:v>
                </c:pt>
                <c:pt idx="9364">
                  <c:v>3705</c:v>
                </c:pt>
                <c:pt idx="9365">
                  <c:v>3705</c:v>
                </c:pt>
                <c:pt idx="9366">
                  <c:v>3532</c:v>
                </c:pt>
                <c:pt idx="9367">
                  <c:v>3532</c:v>
                </c:pt>
                <c:pt idx="9368">
                  <c:v>3825</c:v>
                </c:pt>
                <c:pt idx="9369">
                  <c:v>3642</c:v>
                </c:pt>
                <c:pt idx="9370">
                  <c:v>3642</c:v>
                </c:pt>
                <c:pt idx="9371">
                  <c:v>3526</c:v>
                </c:pt>
                <c:pt idx="9372">
                  <c:v>3662</c:v>
                </c:pt>
                <c:pt idx="9373">
                  <c:v>3760</c:v>
                </c:pt>
                <c:pt idx="9374">
                  <c:v>3705</c:v>
                </c:pt>
                <c:pt idx="9375">
                  <c:v>3705</c:v>
                </c:pt>
                <c:pt idx="9376">
                  <c:v>3532</c:v>
                </c:pt>
                <c:pt idx="9377">
                  <c:v>3532</c:v>
                </c:pt>
                <c:pt idx="9378">
                  <c:v>3469</c:v>
                </c:pt>
                <c:pt idx="9379">
                  <c:v>3825</c:v>
                </c:pt>
                <c:pt idx="9380">
                  <c:v>3642</c:v>
                </c:pt>
                <c:pt idx="9381">
                  <c:v>3526</c:v>
                </c:pt>
                <c:pt idx="9382">
                  <c:v>3705</c:v>
                </c:pt>
                <c:pt idx="9383">
                  <c:v>3705</c:v>
                </c:pt>
                <c:pt idx="9384">
                  <c:v>3705</c:v>
                </c:pt>
                <c:pt idx="9385">
                  <c:v>3532</c:v>
                </c:pt>
                <c:pt idx="9386">
                  <c:v>3532</c:v>
                </c:pt>
                <c:pt idx="9387">
                  <c:v>3469</c:v>
                </c:pt>
                <c:pt idx="9388">
                  <c:v>3825</c:v>
                </c:pt>
                <c:pt idx="9389">
                  <c:v>3735</c:v>
                </c:pt>
                <c:pt idx="9390">
                  <c:v>3501</c:v>
                </c:pt>
                <c:pt idx="9391">
                  <c:v>3501</c:v>
                </c:pt>
                <c:pt idx="9392">
                  <c:v>3845</c:v>
                </c:pt>
                <c:pt idx="9393">
                  <c:v>3618</c:v>
                </c:pt>
                <c:pt idx="9394">
                  <c:v>3618</c:v>
                </c:pt>
                <c:pt idx="9395">
                  <c:v>3630</c:v>
                </c:pt>
                <c:pt idx="9396">
                  <c:v>3630</c:v>
                </c:pt>
                <c:pt idx="9397">
                  <c:v>3982</c:v>
                </c:pt>
                <c:pt idx="9398">
                  <c:v>3735</c:v>
                </c:pt>
                <c:pt idx="9399">
                  <c:v>3735</c:v>
                </c:pt>
                <c:pt idx="9400">
                  <c:v>3501</c:v>
                </c:pt>
                <c:pt idx="9401">
                  <c:v>3501</c:v>
                </c:pt>
                <c:pt idx="9402">
                  <c:v>3820</c:v>
                </c:pt>
                <c:pt idx="9403">
                  <c:v>3618</c:v>
                </c:pt>
                <c:pt idx="9404">
                  <c:v>3618</c:v>
                </c:pt>
                <c:pt idx="9405">
                  <c:v>3631</c:v>
                </c:pt>
                <c:pt idx="9406">
                  <c:v>3630</c:v>
                </c:pt>
                <c:pt idx="9407">
                  <c:v>3630</c:v>
                </c:pt>
                <c:pt idx="9408">
                  <c:v>3969</c:v>
                </c:pt>
                <c:pt idx="9409">
                  <c:v>3735</c:v>
                </c:pt>
                <c:pt idx="9410">
                  <c:v>3718</c:v>
                </c:pt>
                <c:pt idx="9411">
                  <c:v>3453</c:v>
                </c:pt>
                <c:pt idx="9412">
                  <c:v>3453</c:v>
                </c:pt>
                <c:pt idx="9413">
                  <c:v>3820</c:v>
                </c:pt>
                <c:pt idx="9414">
                  <c:v>3605</c:v>
                </c:pt>
                <c:pt idx="9415">
                  <c:v>3605</c:v>
                </c:pt>
                <c:pt idx="9416">
                  <c:v>3631</c:v>
                </c:pt>
                <c:pt idx="9417">
                  <c:v>3586</c:v>
                </c:pt>
                <c:pt idx="9418">
                  <c:v>3586</c:v>
                </c:pt>
                <c:pt idx="9419">
                  <c:v>3969</c:v>
                </c:pt>
                <c:pt idx="9420">
                  <c:v>3718</c:v>
                </c:pt>
                <c:pt idx="9421">
                  <c:v>3718</c:v>
                </c:pt>
                <c:pt idx="9422">
                  <c:v>3453</c:v>
                </c:pt>
                <c:pt idx="9423">
                  <c:v>3453</c:v>
                </c:pt>
                <c:pt idx="9424">
                  <c:v>3820</c:v>
                </c:pt>
                <c:pt idx="9425">
                  <c:v>3605</c:v>
                </c:pt>
                <c:pt idx="9426">
                  <c:v>3605</c:v>
                </c:pt>
                <c:pt idx="9427">
                  <c:v>3586</c:v>
                </c:pt>
                <c:pt idx="9428">
                  <c:v>3586</c:v>
                </c:pt>
                <c:pt idx="9429">
                  <c:v>3969</c:v>
                </c:pt>
                <c:pt idx="9430">
                  <c:v>3718</c:v>
                </c:pt>
                <c:pt idx="9431">
                  <c:v>3651</c:v>
                </c:pt>
                <c:pt idx="9432">
                  <c:v>3400</c:v>
                </c:pt>
                <c:pt idx="9433">
                  <c:v>3400</c:v>
                </c:pt>
                <c:pt idx="9434">
                  <c:v>3924</c:v>
                </c:pt>
                <c:pt idx="9435">
                  <c:v>3534</c:v>
                </c:pt>
                <c:pt idx="9436">
                  <c:v>3534</c:v>
                </c:pt>
                <c:pt idx="9437">
                  <c:v>3521</c:v>
                </c:pt>
                <c:pt idx="9438">
                  <c:v>3521</c:v>
                </c:pt>
                <c:pt idx="9439">
                  <c:v>4014</c:v>
                </c:pt>
                <c:pt idx="9440">
                  <c:v>3651</c:v>
                </c:pt>
                <c:pt idx="9441">
                  <c:v>3461</c:v>
                </c:pt>
                <c:pt idx="9442">
                  <c:v>3920</c:v>
                </c:pt>
                <c:pt idx="9443">
                  <c:v>3336</c:v>
                </c:pt>
                <c:pt idx="9444">
                  <c:v>3483</c:v>
                </c:pt>
                <c:pt idx="9445">
                  <c:v>3483</c:v>
                </c:pt>
                <c:pt idx="9446">
                  <c:v>3336</c:v>
                </c:pt>
                <c:pt idx="9447">
                  <c:v>4040</c:v>
                </c:pt>
                <c:pt idx="9448">
                  <c:v>3461</c:v>
                </c:pt>
                <c:pt idx="9449">
                  <c:v>3601</c:v>
                </c:pt>
                <c:pt idx="9450">
                  <c:v>3601</c:v>
                </c:pt>
                <c:pt idx="9451">
                  <c:v>3461</c:v>
                </c:pt>
                <c:pt idx="9452">
                  <c:v>3920</c:v>
                </c:pt>
                <c:pt idx="9453">
                  <c:v>3336</c:v>
                </c:pt>
                <c:pt idx="9454">
                  <c:v>3483</c:v>
                </c:pt>
                <c:pt idx="9455">
                  <c:v>3483</c:v>
                </c:pt>
                <c:pt idx="9456">
                  <c:v>3336</c:v>
                </c:pt>
                <c:pt idx="9457">
                  <c:v>4040</c:v>
                </c:pt>
                <c:pt idx="9458">
                  <c:v>3461</c:v>
                </c:pt>
                <c:pt idx="9459">
                  <c:v>3601</c:v>
                </c:pt>
                <c:pt idx="9460">
                  <c:v>3601</c:v>
                </c:pt>
                <c:pt idx="9461">
                  <c:v>3477</c:v>
                </c:pt>
                <c:pt idx="9462">
                  <c:v>3920</c:v>
                </c:pt>
                <c:pt idx="9463">
                  <c:v>3352</c:v>
                </c:pt>
                <c:pt idx="9464">
                  <c:v>3356</c:v>
                </c:pt>
                <c:pt idx="9465">
                  <c:v>3356</c:v>
                </c:pt>
                <c:pt idx="9466">
                  <c:v>3352</c:v>
                </c:pt>
                <c:pt idx="9467">
                  <c:v>4040</c:v>
                </c:pt>
                <c:pt idx="9468">
                  <c:v>3477</c:v>
                </c:pt>
                <c:pt idx="9469">
                  <c:v>3612</c:v>
                </c:pt>
                <c:pt idx="9470">
                  <c:v>3612</c:v>
                </c:pt>
                <c:pt idx="9471">
                  <c:v>3477</c:v>
                </c:pt>
                <c:pt idx="9472">
                  <c:v>3352</c:v>
                </c:pt>
                <c:pt idx="9473">
                  <c:v>3352</c:v>
                </c:pt>
                <c:pt idx="9474">
                  <c:v>3356</c:v>
                </c:pt>
                <c:pt idx="9475">
                  <c:v>3356</c:v>
                </c:pt>
                <c:pt idx="9476">
                  <c:v>3352</c:v>
                </c:pt>
                <c:pt idx="9477">
                  <c:v>3477</c:v>
                </c:pt>
                <c:pt idx="9478">
                  <c:v>3477</c:v>
                </c:pt>
                <c:pt idx="9479">
                  <c:v>3612</c:v>
                </c:pt>
                <c:pt idx="9480">
                  <c:v>3612</c:v>
                </c:pt>
                <c:pt idx="9481">
                  <c:v>3476</c:v>
                </c:pt>
                <c:pt idx="9482">
                  <c:v>3300</c:v>
                </c:pt>
                <c:pt idx="9483">
                  <c:v>3450</c:v>
                </c:pt>
                <c:pt idx="9484">
                  <c:v>3450</c:v>
                </c:pt>
                <c:pt idx="9485">
                  <c:v>3300</c:v>
                </c:pt>
                <c:pt idx="9486">
                  <c:v>3476</c:v>
                </c:pt>
                <c:pt idx="9487">
                  <c:v>3614</c:v>
                </c:pt>
                <c:pt idx="9488">
                  <c:v>3614</c:v>
                </c:pt>
                <c:pt idx="9489">
                  <c:v>3254</c:v>
                </c:pt>
                <c:pt idx="9490">
                  <c:v>3254</c:v>
                </c:pt>
                <c:pt idx="9491">
                  <c:v>3114</c:v>
                </c:pt>
                <c:pt idx="9492">
                  <c:v>3254</c:v>
                </c:pt>
                <c:pt idx="9493">
                  <c:v>3114</c:v>
                </c:pt>
                <c:pt idx="9494">
                  <c:v>3273</c:v>
                </c:pt>
                <c:pt idx="9495">
                  <c:v>3273</c:v>
                </c:pt>
                <c:pt idx="9496">
                  <c:v>3114</c:v>
                </c:pt>
                <c:pt idx="9497">
                  <c:v>3254</c:v>
                </c:pt>
                <c:pt idx="9498">
                  <c:v>3254</c:v>
                </c:pt>
                <c:pt idx="9499">
                  <c:v>3429</c:v>
                </c:pt>
                <c:pt idx="9500">
                  <c:v>3429</c:v>
                </c:pt>
                <c:pt idx="9501">
                  <c:v>3254</c:v>
                </c:pt>
                <c:pt idx="9502">
                  <c:v>3665</c:v>
                </c:pt>
                <c:pt idx="9503">
                  <c:v>3665</c:v>
                </c:pt>
                <c:pt idx="9504">
                  <c:v>3114</c:v>
                </c:pt>
                <c:pt idx="9505">
                  <c:v>3273</c:v>
                </c:pt>
                <c:pt idx="9506">
                  <c:v>3114</c:v>
                </c:pt>
                <c:pt idx="9507">
                  <c:v>3273</c:v>
                </c:pt>
                <c:pt idx="9508">
                  <c:v>3273</c:v>
                </c:pt>
                <c:pt idx="9509">
                  <c:v>3114</c:v>
                </c:pt>
                <c:pt idx="9510">
                  <c:v>3780</c:v>
                </c:pt>
                <c:pt idx="9511">
                  <c:v>3780</c:v>
                </c:pt>
                <c:pt idx="9512">
                  <c:v>3273</c:v>
                </c:pt>
                <c:pt idx="9513">
                  <c:v>3429</c:v>
                </c:pt>
                <c:pt idx="9514">
                  <c:v>3429</c:v>
                </c:pt>
                <c:pt idx="9515">
                  <c:v>3208</c:v>
                </c:pt>
                <c:pt idx="9516">
                  <c:v>3066</c:v>
                </c:pt>
                <c:pt idx="9517">
                  <c:v>3066</c:v>
                </c:pt>
                <c:pt idx="9518">
                  <c:v>3241</c:v>
                </c:pt>
                <c:pt idx="9519">
                  <c:v>3241</c:v>
                </c:pt>
                <c:pt idx="9520">
                  <c:v>3066</c:v>
                </c:pt>
                <c:pt idx="9521">
                  <c:v>3208</c:v>
                </c:pt>
                <c:pt idx="9522">
                  <c:v>3379</c:v>
                </c:pt>
                <c:pt idx="9523">
                  <c:v>3379</c:v>
                </c:pt>
                <c:pt idx="9524">
                  <c:v>3208</c:v>
                </c:pt>
                <c:pt idx="9525">
                  <c:v>3379</c:v>
                </c:pt>
                <c:pt idx="9526">
                  <c:v>3066</c:v>
                </c:pt>
                <c:pt idx="9527">
                  <c:v>3066</c:v>
                </c:pt>
                <c:pt idx="9528">
                  <c:v>3241</c:v>
                </c:pt>
                <c:pt idx="9529">
                  <c:v>3241</c:v>
                </c:pt>
                <c:pt idx="9530">
                  <c:v>3241</c:v>
                </c:pt>
                <c:pt idx="9531">
                  <c:v>3066</c:v>
                </c:pt>
                <c:pt idx="9532">
                  <c:v>3379</c:v>
                </c:pt>
                <c:pt idx="9533">
                  <c:v>3208</c:v>
                </c:pt>
                <c:pt idx="9534">
                  <c:v>3379</c:v>
                </c:pt>
                <c:pt idx="9535">
                  <c:v>3379</c:v>
                </c:pt>
                <c:pt idx="9536">
                  <c:v>3208</c:v>
                </c:pt>
                <c:pt idx="9537">
                  <c:v>3449</c:v>
                </c:pt>
                <c:pt idx="9538">
                  <c:v>3241</c:v>
                </c:pt>
                <c:pt idx="9539">
                  <c:v>3066</c:v>
                </c:pt>
                <c:pt idx="9540">
                  <c:v>3575</c:v>
                </c:pt>
                <c:pt idx="9541">
                  <c:v>3479</c:v>
                </c:pt>
                <c:pt idx="9542">
                  <c:v>3203</c:v>
                </c:pt>
                <c:pt idx="9543">
                  <c:v>3285</c:v>
                </c:pt>
                <c:pt idx="9544">
                  <c:v>3237</c:v>
                </c:pt>
                <c:pt idx="9545">
                  <c:v>3064</c:v>
                </c:pt>
                <c:pt idx="9546">
                  <c:v>3419</c:v>
                </c:pt>
                <c:pt idx="9547">
                  <c:v>3375</c:v>
                </c:pt>
                <c:pt idx="9548">
                  <c:v>3206</c:v>
                </c:pt>
                <c:pt idx="9549">
                  <c:v>3364</c:v>
                </c:pt>
                <c:pt idx="9550">
                  <c:v>3269</c:v>
                </c:pt>
                <c:pt idx="9551">
                  <c:v>3073</c:v>
                </c:pt>
                <c:pt idx="9552">
                  <c:v>3506</c:v>
                </c:pt>
                <c:pt idx="9553">
                  <c:v>3438</c:v>
                </c:pt>
                <c:pt idx="9554">
                  <c:v>3216</c:v>
                </c:pt>
                <c:pt idx="9555">
                  <c:v>3227</c:v>
                </c:pt>
                <c:pt idx="9556">
                  <c:v>3375</c:v>
                </c:pt>
                <c:pt idx="9557">
                  <c:v>3071</c:v>
                </c:pt>
                <c:pt idx="9558">
                  <c:v>3394</c:v>
                </c:pt>
                <c:pt idx="9559">
                  <c:v>3519</c:v>
                </c:pt>
                <c:pt idx="9560">
                  <c:v>3263</c:v>
                </c:pt>
                <c:pt idx="9561">
                  <c:v>3278</c:v>
                </c:pt>
                <c:pt idx="9562">
                  <c:v>3393</c:v>
                </c:pt>
                <c:pt idx="9563">
                  <c:v>3068</c:v>
                </c:pt>
                <c:pt idx="9564">
                  <c:v>3471</c:v>
                </c:pt>
                <c:pt idx="9565">
                  <c:v>3471</c:v>
                </c:pt>
                <c:pt idx="9608">
                  <c:v>4629</c:v>
                </c:pt>
                <c:pt idx="9609">
                  <c:v>4443</c:v>
                </c:pt>
                <c:pt idx="9610">
                  <c:v>4443</c:v>
                </c:pt>
                <c:pt idx="9611">
                  <c:v>4443</c:v>
                </c:pt>
                <c:pt idx="9612">
                  <c:v>4629</c:v>
                </c:pt>
                <c:pt idx="9613">
                  <c:v>4901</c:v>
                </c:pt>
                <c:pt idx="9614">
                  <c:v>4901</c:v>
                </c:pt>
                <c:pt idx="9615">
                  <c:v>4629</c:v>
                </c:pt>
                <c:pt idx="9616">
                  <c:v>4629</c:v>
                </c:pt>
                <c:pt idx="9617">
                  <c:v>4443</c:v>
                </c:pt>
                <c:pt idx="9618">
                  <c:v>4443</c:v>
                </c:pt>
                <c:pt idx="9619">
                  <c:v>4443</c:v>
                </c:pt>
                <c:pt idx="9620">
                  <c:v>4629</c:v>
                </c:pt>
                <c:pt idx="9621">
                  <c:v>4901</c:v>
                </c:pt>
                <c:pt idx="9622">
                  <c:v>4901</c:v>
                </c:pt>
                <c:pt idx="9623">
                  <c:v>4629</c:v>
                </c:pt>
                <c:pt idx="9624">
                  <c:v>4610</c:v>
                </c:pt>
                <c:pt idx="9625">
                  <c:v>4432</c:v>
                </c:pt>
                <c:pt idx="9626">
                  <c:v>4432</c:v>
                </c:pt>
                <c:pt idx="9627">
                  <c:v>4432</c:v>
                </c:pt>
                <c:pt idx="9628">
                  <c:v>4610</c:v>
                </c:pt>
                <c:pt idx="9629">
                  <c:v>4882</c:v>
                </c:pt>
                <c:pt idx="9630">
                  <c:v>4610</c:v>
                </c:pt>
                <c:pt idx="9631">
                  <c:v>4697</c:v>
                </c:pt>
                <c:pt idx="9632">
                  <c:v>4534</c:v>
                </c:pt>
                <c:pt idx="9633">
                  <c:v>4534</c:v>
                </c:pt>
                <c:pt idx="9634">
                  <c:v>4534</c:v>
                </c:pt>
                <c:pt idx="9635">
                  <c:v>4697</c:v>
                </c:pt>
                <c:pt idx="9636">
                  <c:v>4697</c:v>
                </c:pt>
                <c:pt idx="9637">
                  <c:v>4697</c:v>
                </c:pt>
                <c:pt idx="9638">
                  <c:v>4697</c:v>
                </c:pt>
                <c:pt idx="9639">
                  <c:v>4534</c:v>
                </c:pt>
                <c:pt idx="9640">
                  <c:v>4534</c:v>
                </c:pt>
                <c:pt idx="9641">
                  <c:v>4534</c:v>
                </c:pt>
                <c:pt idx="9642">
                  <c:v>4697</c:v>
                </c:pt>
                <c:pt idx="9643">
                  <c:v>4697</c:v>
                </c:pt>
                <c:pt idx="9644">
                  <c:v>4697</c:v>
                </c:pt>
                <c:pt idx="9645">
                  <c:v>4732</c:v>
                </c:pt>
                <c:pt idx="9646">
                  <c:v>4557</c:v>
                </c:pt>
                <c:pt idx="9647">
                  <c:v>4557</c:v>
                </c:pt>
                <c:pt idx="9648">
                  <c:v>4557</c:v>
                </c:pt>
                <c:pt idx="9649">
                  <c:v>4732</c:v>
                </c:pt>
                <c:pt idx="9650">
                  <c:v>4732</c:v>
                </c:pt>
                <c:pt idx="9651">
                  <c:v>4732</c:v>
                </c:pt>
                <c:pt idx="9652">
                  <c:v>4557</c:v>
                </c:pt>
                <c:pt idx="9653">
                  <c:v>4557</c:v>
                </c:pt>
                <c:pt idx="9654">
                  <c:v>4557</c:v>
                </c:pt>
                <c:pt idx="9655">
                  <c:v>4732</c:v>
                </c:pt>
                <c:pt idx="9656">
                  <c:v>4732</c:v>
                </c:pt>
                <c:pt idx="9971">
                  <c:v>3668</c:v>
                </c:pt>
                <c:pt idx="9972">
                  <c:v>3603</c:v>
                </c:pt>
                <c:pt idx="9973">
                  <c:v>3576</c:v>
                </c:pt>
                <c:pt idx="9974">
                  <c:v>3576</c:v>
                </c:pt>
                <c:pt idx="9975">
                  <c:v>3542</c:v>
                </c:pt>
                <c:pt idx="9976">
                  <c:v>3755</c:v>
                </c:pt>
                <c:pt idx="9977">
                  <c:v>3668</c:v>
                </c:pt>
                <c:pt idx="9978">
                  <c:v>3645</c:v>
                </c:pt>
                <c:pt idx="9979">
                  <c:v>3502</c:v>
                </c:pt>
                <c:pt idx="9980">
                  <c:v>3502</c:v>
                </c:pt>
                <c:pt idx="9981">
                  <c:v>3515</c:v>
                </c:pt>
                <c:pt idx="9982">
                  <c:v>3645</c:v>
                </c:pt>
                <c:pt idx="9983">
                  <c:v>3645</c:v>
                </c:pt>
                <c:pt idx="9984">
                  <c:v>3502</c:v>
                </c:pt>
                <c:pt idx="9985">
                  <c:v>3502</c:v>
                </c:pt>
                <c:pt idx="9986">
                  <c:v>3515</c:v>
                </c:pt>
                <c:pt idx="9987">
                  <c:v>3645</c:v>
                </c:pt>
                <c:pt idx="9988">
                  <c:v>3645</c:v>
                </c:pt>
                <c:pt idx="9989">
                  <c:v>3502</c:v>
                </c:pt>
                <c:pt idx="9990">
                  <c:v>3502</c:v>
                </c:pt>
                <c:pt idx="9991">
                  <c:v>3515</c:v>
                </c:pt>
                <c:pt idx="9992">
                  <c:v>3645</c:v>
                </c:pt>
                <c:pt idx="9993">
                  <c:v>3698</c:v>
                </c:pt>
                <c:pt idx="9994">
                  <c:v>3515</c:v>
                </c:pt>
                <c:pt idx="9995">
                  <c:v>3515</c:v>
                </c:pt>
                <c:pt idx="9996">
                  <c:v>3515</c:v>
                </c:pt>
                <c:pt idx="9997">
                  <c:v>3598</c:v>
                </c:pt>
                <c:pt idx="9998">
                  <c:v>3698</c:v>
                </c:pt>
                <c:pt idx="9999">
                  <c:v>3698</c:v>
                </c:pt>
                <c:pt idx="10000">
                  <c:v>3663</c:v>
                </c:pt>
                <c:pt idx="10001">
                  <c:v>3332</c:v>
                </c:pt>
                <c:pt idx="10002">
                  <c:v>3268</c:v>
                </c:pt>
                <c:pt idx="10003">
                  <c:v>3332</c:v>
                </c:pt>
                <c:pt idx="10004">
                  <c:v>3823</c:v>
                </c:pt>
                <c:pt idx="10005">
                  <c:v>3663</c:v>
                </c:pt>
                <c:pt idx="10006">
                  <c:v>3477</c:v>
                </c:pt>
                <c:pt idx="10007">
                  <c:v>3477</c:v>
                </c:pt>
                <c:pt idx="10008">
                  <c:v>3823</c:v>
                </c:pt>
                <c:pt idx="10009">
                  <c:v>3663</c:v>
                </c:pt>
                <c:pt idx="10010">
                  <c:v>3332</c:v>
                </c:pt>
                <c:pt idx="10011">
                  <c:v>3268</c:v>
                </c:pt>
                <c:pt idx="10012">
                  <c:v>3332</c:v>
                </c:pt>
                <c:pt idx="10013">
                  <c:v>3823</c:v>
                </c:pt>
                <c:pt idx="10014">
                  <c:v>3663</c:v>
                </c:pt>
                <c:pt idx="10015">
                  <c:v>3477</c:v>
                </c:pt>
                <c:pt idx="10016">
                  <c:v>3477</c:v>
                </c:pt>
                <c:pt idx="10017">
                  <c:v>3477</c:v>
                </c:pt>
                <c:pt idx="10018">
                  <c:v>3823</c:v>
                </c:pt>
                <c:pt idx="10019">
                  <c:v>3477</c:v>
                </c:pt>
                <c:pt idx="10020">
                  <c:v>3332</c:v>
                </c:pt>
                <c:pt idx="10021">
                  <c:v>3268</c:v>
                </c:pt>
                <c:pt idx="10022">
                  <c:v>3332</c:v>
                </c:pt>
                <c:pt idx="10023">
                  <c:v>3477</c:v>
                </c:pt>
                <c:pt idx="10024">
                  <c:v>3477</c:v>
                </c:pt>
                <c:pt idx="10025">
                  <c:v>4600</c:v>
                </c:pt>
                <c:pt idx="10026">
                  <c:v>4520</c:v>
                </c:pt>
                <c:pt idx="10027">
                  <c:v>4520</c:v>
                </c:pt>
                <c:pt idx="10028">
                  <c:v>4320</c:v>
                </c:pt>
                <c:pt idx="10029">
                  <c:v>4720</c:v>
                </c:pt>
                <c:pt idx="10030">
                  <c:v>4720</c:v>
                </c:pt>
                <c:pt idx="10031">
                  <c:v>4440</c:v>
                </c:pt>
                <c:pt idx="10032">
                  <c:v>4440</c:v>
                </c:pt>
                <c:pt idx="10033">
                  <c:v>4440</c:v>
                </c:pt>
                <c:pt idx="10034">
                  <c:v>4680</c:v>
                </c:pt>
                <c:pt idx="10035">
                  <c:v>4680</c:v>
                </c:pt>
                <c:pt idx="10036">
                  <c:v>4880</c:v>
                </c:pt>
                <c:pt idx="10037">
                  <c:v>4880</c:v>
                </c:pt>
                <c:pt idx="10038">
                  <c:v>4600</c:v>
                </c:pt>
                <c:pt idx="10039">
                  <c:v>4600</c:v>
                </c:pt>
                <c:pt idx="10040">
                  <c:v>3465</c:v>
                </c:pt>
                <c:pt idx="10041">
                  <c:v>3387</c:v>
                </c:pt>
                <c:pt idx="10042">
                  <c:v>3387</c:v>
                </c:pt>
                <c:pt idx="10043">
                  <c:v>3272</c:v>
                </c:pt>
                <c:pt idx="10044">
                  <c:v>3638</c:v>
                </c:pt>
                <c:pt idx="10045">
                  <c:v>3313</c:v>
                </c:pt>
                <c:pt idx="10046">
                  <c:v>3313</c:v>
                </c:pt>
                <c:pt idx="10047">
                  <c:v>3547</c:v>
                </c:pt>
                <c:pt idx="10048">
                  <c:v>3547</c:v>
                </c:pt>
                <c:pt idx="10049">
                  <c:v>3794</c:v>
                </c:pt>
                <c:pt idx="10050">
                  <c:v>3465</c:v>
                </c:pt>
                <c:pt idx="10051">
                  <c:v>3257</c:v>
                </c:pt>
                <c:pt idx="10052">
                  <c:v>3490</c:v>
                </c:pt>
                <c:pt idx="10053">
                  <c:v>3490</c:v>
                </c:pt>
                <c:pt idx="10054">
                  <c:v>3490</c:v>
                </c:pt>
                <c:pt idx="10055">
                  <c:v>3346</c:v>
                </c:pt>
                <c:pt idx="10056">
                  <c:v>3775</c:v>
                </c:pt>
                <c:pt idx="10057">
                  <c:v>3407</c:v>
                </c:pt>
                <c:pt idx="10058">
                  <c:v>3407</c:v>
                </c:pt>
                <c:pt idx="10059">
                  <c:v>3298</c:v>
                </c:pt>
                <c:pt idx="10060">
                  <c:v>3298</c:v>
                </c:pt>
                <c:pt idx="10061">
                  <c:v>3298</c:v>
                </c:pt>
                <c:pt idx="10062">
                  <c:v>3184</c:v>
                </c:pt>
                <c:pt idx="10063">
                  <c:v>3610</c:v>
                </c:pt>
                <c:pt idx="10064">
                  <c:v>3257</c:v>
                </c:pt>
                <c:pt idx="10065">
                  <c:v>3775</c:v>
                </c:pt>
                <c:pt idx="10066">
                  <c:v>3298</c:v>
                </c:pt>
                <c:pt idx="10067">
                  <c:v>3298</c:v>
                </c:pt>
                <c:pt idx="10068">
                  <c:v>3298</c:v>
                </c:pt>
                <c:pt idx="10069">
                  <c:v>3490</c:v>
                </c:pt>
                <c:pt idx="10070">
                  <c:v>3490</c:v>
                </c:pt>
                <c:pt idx="10071">
                  <c:v>3490</c:v>
                </c:pt>
                <c:pt idx="10072">
                  <c:v>3257</c:v>
                </c:pt>
                <c:pt idx="10073">
                  <c:v>3184</c:v>
                </c:pt>
                <c:pt idx="10074">
                  <c:v>3610</c:v>
                </c:pt>
                <c:pt idx="10075">
                  <c:v>3407</c:v>
                </c:pt>
                <c:pt idx="10076">
                  <c:v>3346</c:v>
                </c:pt>
                <c:pt idx="10077">
                  <c:v>3782</c:v>
                </c:pt>
                <c:pt idx="10078">
                  <c:v>3300</c:v>
                </c:pt>
                <c:pt idx="10079">
                  <c:v>3300</c:v>
                </c:pt>
                <c:pt idx="10080">
                  <c:v>3300</c:v>
                </c:pt>
                <c:pt idx="10081">
                  <c:v>3492</c:v>
                </c:pt>
                <c:pt idx="10082">
                  <c:v>3492</c:v>
                </c:pt>
                <c:pt idx="10083">
                  <c:v>3492</c:v>
                </c:pt>
                <c:pt idx="10084">
                  <c:v>3256</c:v>
                </c:pt>
                <c:pt idx="10085">
                  <c:v>3183</c:v>
                </c:pt>
                <c:pt idx="10086">
                  <c:v>3256</c:v>
                </c:pt>
                <c:pt idx="10087">
                  <c:v>3620</c:v>
                </c:pt>
                <c:pt idx="10088">
                  <c:v>3407</c:v>
                </c:pt>
                <c:pt idx="10089">
                  <c:v>3346</c:v>
                </c:pt>
                <c:pt idx="10090">
                  <c:v>3407</c:v>
                </c:pt>
                <c:pt idx="10091">
                  <c:v>3346</c:v>
                </c:pt>
                <c:pt idx="10092">
                  <c:v>3181</c:v>
                </c:pt>
                <c:pt idx="10093">
                  <c:v>3019</c:v>
                </c:pt>
                <c:pt idx="10094">
                  <c:v>3181</c:v>
                </c:pt>
                <c:pt idx="10095">
                  <c:v>3181</c:v>
                </c:pt>
                <c:pt idx="10096">
                  <c:v>3346</c:v>
                </c:pt>
                <c:pt idx="10097">
                  <c:v>3346</c:v>
                </c:pt>
                <c:pt idx="10098">
                  <c:v>3346</c:v>
                </c:pt>
                <c:pt idx="10099">
                  <c:v>3181</c:v>
                </c:pt>
                <c:pt idx="10100">
                  <c:v>3181</c:v>
                </c:pt>
                <c:pt idx="10101">
                  <c:v>3181</c:v>
                </c:pt>
                <c:pt idx="10102">
                  <c:v>3181</c:v>
                </c:pt>
                <c:pt idx="10103">
                  <c:v>3019</c:v>
                </c:pt>
                <c:pt idx="10104">
                  <c:v>3019</c:v>
                </c:pt>
                <c:pt idx="10105">
                  <c:v>3181</c:v>
                </c:pt>
                <c:pt idx="10106">
                  <c:v>3181</c:v>
                </c:pt>
                <c:pt idx="10107">
                  <c:v>3346</c:v>
                </c:pt>
                <c:pt idx="10108">
                  <c:v>3346</c:v>
                </c:pt>
                <c:pt idx="10109">
                  <c:v>3346</c:v>
                </c:pt>
                <c:pt idx="10110">
                  <c:v>3346</c:v>
                </c:pt>
                <c:pt idx="10111">
                  <c:v>3330</c:v>
                </c:pt>
                <c:pt idx="10112">
                  <c:v>3330</c:v>
                </c:pt>
                <c:pt idx="10113">
                  <c:v>3330</c:v>
                </c:pt>
                <c:pt idx="10114">
                  <c:v>3330</c:v>
                </c:pt>
                <c:pt idx="10115">
                  <c:v>3330</c:v>
                </c:pt>
                <c:pt idx="10116">
                  <c:v>2994</c:v>
                </c:pt>
                <c:pt idx="10117">
                  <c:v>2994</c:v>
                </c:pt>
                <c:pt idx="10118">
                  <c:v>3163</c:v>
                </c:pt>
                <c:pt idx="10119">
                  <c:v>3330</c:v>
                </c:pt>
                <c:pt idx="10120">
                  <c:v>3330</c:v>
                </c:pt>
                <c:pt idx="10121">
                  <c:v>3330</c:v>
                </c:pt>
                <c:pt idx="10122">
                  <c:v>3330</c:v>
                </c:pt>
                <c:pt idx="10123">
                  <c:v>3133</c:v>
                </c:pt>
                <c:pt idx="10124">
                  <c:v>3133</c:v>
                </c:pt>
                <c:pt idx="10125">
                  <c:v>3133</c:v>
                </c:pt>
                <c:pt idx="10126">
                  <c:v>2991</c:v>
                </c:pt>
                <c:pt idx="10127">
                  <c:v>2991</c:v>
                </c:pt>
                <c:pt idx="10128">
                  <c:v>3133</c:v>
                </c:pt>
                <c:pt idx="10136">
                  <c:v>4095</c:v>
                </c:pt>
                <c:pt idx="10137">
                  <c:v>3927</c:v>
                </c:pt>
                <c:pt idx="10138">
                  <c:v>3927</c:v>
                </c:pt>
                <c:pt idx="10139">
                  <c:v>3927</c:v>
                </c:pt>
                <c:pt idx="10140">
                  <c:v>4095</c:v>
                </c:pt>
                <c:pt idx="10141">
                  <c:v>4401</c:v>
                </c:pt>
                <c:pt idx="10142">
                  <c:v>4095</c:v>
                </c:pt>
                <c:pt idx="10143">
                  <c:v>4095</c:v>
                </c:pt>
                <c:pt idx="10144">
                  <c:v>3927</c:v>
                </c:pt>
                <c:pt idx="10145">
                  <c:v>3927</c:v>
                </c:pt>
                <c:pt idx="10146">
                  <c:v>3927</c:v>
                </c:pt>
                <c:pt idx="10147">
                  <c:v>4095</c:v>
                </c:pt>
                <c:pt idx="10148">
                  <c:v>4401</c:v>
                </c:pt>
                <c:pt idx="10149">
                  <c:v>4095</c:v>
                </c:pt>
                <c:pt idx="10150">
                  <c:v>4095</c:v>
                </c:pt>
                <c:pt idx="10151">
                  <c:v>3927</c:v>
                </c:pt>
                <c:pt idx="10152">
                  <c:v>4246</c:v>
                </c:pt>
                <c:pt idx="10153">
                  <c:v>3927</c:v>
                </c:pt>
                <c:pt idx="10154">
                  <c:v>3927</c:v>
                </c:pt>
                <c:pt idx="10155">
                  <c:v>4095</c:v>
                </c:pt>
                <c:pt idx="10156">
                  <c:v>4401</c:v>
                </c:pt>
                <c:pt idx="10157">
                  <c:v>4095</c:v>
                </c:pt>
                <c:pt idx="10158">
                  <c:v>4234</c:v>
                </c:pt>
                <c:pt idx="10159">
                  <c:v>4282</c:v>
                </c:pt>
                <c:pt idx="10160">
                  <c:v>4056</c:v>
                </c:pt>
                <c:pt idx="10161">
                  <c:v>4056</c:v>
                </c:pt>
                <c:pt idx="10162">
                  <c:v>4056</c:v>
                </c:pt>
                <c:pt idx="10163">
                  <c:v>4458</c:v>
                </c:pt>
                <c:pt idx="10164">
                  <c:v>4234</c:v>
                </c:pt>
                <c:pt idx="10165">
                  <c:v>4234</c:v>
                </c:pt>
                <c:pt idx="10166">
                  <c:v>4234</c:v>
                </c:pt>
                <c:pt idx="10167">
                  <c:v>4291</c:v>
                </c:pt>
                <c:pt idx="10168">
                  <c:v>4056</c:v>
                </c:pt>
                <c:pt idx="10169">
                  <c:v>4056</c:v>
                </c:pt>
                <c:pt idx="10170">
                  <c:v>4056</c:v>
                </c:pt>
                <c:pt idx="10171">
                  <c:v>4473</c:v>
                </c:pt>
                <c:pt idx="10172">
                  <c:v>4234</c:v>
                </c:pt>
                <c:pt idx="10173">
                  <c:v>4234</c:v>
                </c:pt>
                <c:pt idx="10174">
                  <c:v>4234</c:v>
                </c:pt>
                <c:pt idx="10175">
                  <c:v>4291</c:v>
                </c:pt>
                <c:pt idx="10176">
                  <c:v>4056</c:v>
                </c:pt>
                <c:pt idx="10177">
                  <c:v>4056</c:v>
                </c:pt>
                <c:pt idx="10178">
                  <c:v>4056</c:v>
                </c:pt>
                <c:pt idx="10179">
                  <c:v>4473</c:v>
                </c:pt>
                <c:pt idx="10180">
                  <c:v>4234</c:v>
                </c:pt>
                <c:pt idx="10181">
                  <c:v>4265</c:v>
                </c:pt>
                <c:pt idx="10182">
                  <c:v>4291</c:v>
                </c:pt>
                <c:pt idx="10183">
                  <c:v>4082</c:v>
                </c:pt>
                <c:pt idx="10184">
                  <c:v>4082</c:v>
                </c:pt>
                <c:pt idx="10185">
                  <c:v>4082</c:v>
                </c:pt>
                <c:pt idx="10186">
                  <c:v>4473</c:v>
                </c:pt>
                <c:pt idx="10187">
                  <c:v>4265</c:v>
                </c:pt>
                <c:pt idx="10188">
                  <c:v>4288</c:v>
                </c:pt>
                <c:pt idx="10189">
                  <c:v>4078</c:v>
                </c:pt>
                <c:pt idx="10190">
                  <c:v>4078</c:v>
                </c:pt>
                <c:pt idx="10191">
                  <c:v>4078</c:v>
                </c:pt>
                <c:pt idx="10192">
                  <c:v>4078</c:v>
                </c:pt>
                <c:pt idx="10193">
                  <c:v>4288</c:v>
                </c:pt>
                <c:pt idx="10194">
                  <c:v>4288</c:v>
                </c:pt>
                <c:pt idx="10195">
                  <c:v>4288</c:v>
                </c:pt>
                <c:pt idx="10196">
                  <c:v>4078</c:v>
                </c:pt>
                <c:pt idx="10197">
                  <c:v>4078</c:v>
                </c:pt>
                <c:pt idx="10198">
                  <c:v>4078</c:v>
                </c:pt>
                <c:pt idx="10199">
                  <c:v>4078</c:v>
                </c:pt>
                <c:pt idx="10200">
                  <c:v>4288</c:v>
                </c:pt>
                <c:pt idx="10201">
                  <c:v>4288</c:v>
                </c:pt>
                <c:pt idx="10202">
                  <c:v>4288</c:v>
                </c:pt>
                <c:pt idx="10203">
                  <c:v>4078</c:v>
                </c:pt>
                <c:pt idx="10204">
                  <c:v>4078</c:v>
                </c:pt>
                <c:pt idx="10205">
                  <c:v>4078</c:v>
                </c:pt>
                <c:pt idx="10206">
                  <c:v>4288</c:v>
                </c:pt>
                <c:pt idx="10207">
                  <c:v>4288</c:v>
                </c:pt>
                <c:pt idx="10208">
                  <c:v>4228</c:v>
                </c:pt>
                <c:pt idx="10209">
                  <c:v>4082</c:v>
                </c:pt>
                <c:pt idx="10210">
                  <c:v>4082</c:v>
                </c:pt>
                <c:pt idx="10211">
                  <c:v>4082</c:v>
                </c:pt>
                <c:pt idx="10212">
                  <c:v>4228</c:v>
                </c:pt>
                <c:pt idx="10213">
                  <c:v>4228</c:v>
                </c:pt>
                <c:pt idx="10214">
                  <c:v>3640</c:v>
                </c:pt>
                <c:pt idx="10215">
                  <c:v>3055</c:v>
                </c:pt>
                <c:pt idx="10216">
                  <c:v>3055</c:v>
                </c:pt>
                <c:pt idx="10217">
                  <c:v>2960</c:v>
                </c:pt>
                <c:pt idx="10218">
                  <c:v>2935</c:v>
                </c:pt>
                <c:pt idx="10219">
                  <c:v>3043</c:v>
                </c:pt>
                <c:pt idx="10220">
                  <c:v>3223</c:v>
                </c:pt>
                <c:pt idx="10221">
                  <c:v>3043</c:v>
                </c:pt>
                <c:pt idx="10222">
                  <c:v>2948</c:v>
                </c:pt>
                <c:pt idx="10223">
                  <c:v>3434</c:v>
                </c:pt>
                <c:pt idx="10224">
                  <c:v>2935</c:v>
                </c:pt>
                <c:pt idx="10225">
                  <c:v>3043</c:v>
                </c:pt>
                <c:pt idx="10226">
                  <c:v>3223</c:v>
                </c:pt>
                <c:pt idx="10227">
                  <c:v>2948</c:v>
                </c:pt>
                <c:pt idx="10229">
                  <c:v>3055</c:v>
                </c:pt>
                <c:pt idx="10230">
                  <c:v>2960</c:v>
                </c:pt>
                <c:pt idx="10231">
                  <c:v>2935</c:v>
                </c:pt>
                <c:pt idx="10232">
                  <c:v>3043</c:v>
                </c:pt>
                <c:pt idx="10233">
                  <c:v>3223</c:v>
                </c:pt>
                <c:pt idx="10234">
                  <c:v>2948</c:v>
                </c:pt>
                <c:pt idx="10235">
                  <c:v>3055</c:v>
                </c:pt>
                <c:pt idx="10236">
                  <c:v>2960</c:v>
                </c:pt>
                <c:pt idx="10237">
                  <c:v>2935</c:v>
                </c:pt>
                <c:pt idx="10238">
                  <c:v>3043</c:v>
                </c:pt>
                <c:pt idx="10239">
                  <c:v>3223</c:v>
                </c:pt>
                <c:pt idx="10240">
                  <c:v>2948</c:v>
                </c:pt>
                <c:pt idx="10241">
                  <c:v>3055</c:v>
                </c:pt>
                <c:pt idx="10242">
                  <c:v>2960</c:v>
                </c:pt>
                <c:pt idx="10243">
                  <c:v>2907</c:v>
                </c:pt>
                <c:pt idx="10244">
                  <c:v>2948</c:v>
                </c:pt>
                <c:pt idx="10245">
                  <c:v>3223</c:v>
                </c:pt>
                <c:pt idx="10246">
                  <c:v>2920</c:v>
                </c:pt>
                <c:pt idx="10247">
                  <c:v>2935</c:v>
                </c:pt>
                <c:pt idx="10248">
                  <c:v>2907</c:v>
                </c:pt>
                <c:pt idx="10249">
                  <c:v>2857</c:v>
                </c:pt>
                <c:pt idx="10250">
                  <c:v>2896</c:v>
                </c:pt>
                <c:pt idx="10251">
                  <c:v>2891</c:v>
                </c:pt>
                <c:pt idx="10252">
                  <c:v>2889</c:v>
                </c:pt>
                <c:pt idx="10253">
                  <c:v>3015</c:v>
                </c:pt>
                <c:pt idx="10254">
                  <c:v>2922</c:v>
                </c:pt>
                <c:pt idx="10255">
                  <c:v>2918</c:v>
                </c:pt>
                <c:pt idx="10256">
                  <c:v>2672</c:v>
                </c:pt>
                <c:pt idx="10257">
                  <c:v>2672</c:v>
                </c:pt>
                <c:pt idx="10258">
                  <c:v>2691</c:v>
                </c:pt>
                <c:pt idx="10259">
                  <c:v>2672</c:v>
                </c:pt>
                <c:pt idx="10260">
                  <c:v>2638</c:v>
                </c:pt>
                <c:pt idx="10261">
                  <c:v>2672</c:v>
                </c:pt>
                <c:pt idx="10262">
                  <c:v>2672</c:v>
                </c:pt>
                <c:pt idx="10263">
                  <c:v>2672</c:v>
                </c:pt>
                <c:pt idx="10264">
                  <c:v>2672</c:v>
                </c:pt>
                <c:pt idx="10265">
                  <c:v>2638</c:v>
                </c:pt>
                <c:pt idx="10266">
                  <c:v>2588</c:v>
                </c:pt>
                <c:pt idx="10267">
                  <c:v>2623</c:v>
                </c:pt>
                <c:pt idx="10268">
                  <c:v>2623</c:v>
                </c:pt>
                <c:pt idx="10269">
                  <c:v>2623</c:v>
                </c:pt>
                <c:pt idx="10270">
                  <c:v>2623</c:v>
                </c:pt>
                <c:pt idx="10271">
                  <c:v>2588</c:v>
                </c:pt>
                <c:pt idx="10272">
                  <c:v>2588</c:v>
                </c:pt>
                <c:pt idx="10273">
                  <c:v>2623</c:v>
                </c:pt>
                <c:pt idx="10274">
                  <c:v>2623</c:v>
                </c:pt>
                <c:pt idx="10275">
                  <c:v>2623</c:v>
                </c:pt>
                <c:pt idx="10276">
                  <c:v>2588</c:v>
                </c:pt>
                <c:pt idx="10277">
                  <c:v>2588</c:v>
                </c:pt>
                <c:pt idx="10278">
                  <c:v>2621</c:v>
                </c:pt>
                <c:pt idx="10279">
                  <c:v>2745</c:v>
                </c:pt>
                <c:pt idx="10280">
                  <c:v>2672</c:v>
                </c:pt>
                <c:pt idx="10281">
                  <c:v>2696</c:v>
                </c:pt>
                <c:pt idx="10282">
                  <c:v>2775</c:v>
                </c:pt>
                <c:pt idx="10283">
                  <c:v>2771</c:v>
                </c:pt>
                <c:pt idx="10284">
                  <c:v>2738</c:v>
                </c:pt>
                <c:pt idx="10285">
                  <c:v>2725</c:v>
                </c:pt>
                <c:pt idx="10286">
                  <c:v>2685</c:v>
                </c:pt>
                <c:pt idx="10287">
                  <c:v>2647</c:v>
                </c:pt>
                <c:pt idx="10288">
                  <c:v>2694</c:v>
                </c:pt>
                <c:pt idx="10289">
                  <c:v>2667</c:v>
                </c:pt>
                <c:pt idx="10290">
                  <c:v>2621</c:v>
                </c:pt>
                <c:pt idx="10291">
                  <c:v>2745</c:v>
                </c:pt>
                <c:pt idx="10292">
                  <c:v>2685</c:v>
                </c:pt>
                <c:pt idx="10293">
                  <c:v>2696</c:v>
                </c:pt>
                <c:pt idx="10294">
                  <c:v>2775</c:v>
                </c:pt>
                <c:pt idx="10295">
                  <c:v>2771</c:v>
                </c:pt>
                <c:pt idx="10296">
                  <c:v>2738</c:v>
                </c:pt>
                <c:pt idx="10297">
                  <c:v>2725</c:v>
                </c:pt>
                <c:pt idx="10298">
                  <c:v>2685</c:v>
                </c:pt>
                <c:pt idx="10299">
                  <c:v>2647</c:v>
                </c:pt>
                <c:pt idx="10300">
                  <c:v>2694</c:v>
                </c:pt>
                <c:pt idx="10301">
                  <c:v>2651</c:v>
                </c:pt>
                <c:pt idx="10302">
                  <c:v>2621</c:v>
                </c:pt>
                <c:pt idx="10303">
                  <c:v>2745</c:v>
                </c:pt>
                <c:pt idx="10304">
                  <c:v>2685</c:v>
                </c:pt>
                <c:pt idx="10305">
                  <c:v>2696</c:v>
                </c:pt>
                <c:pt idx="10306">
                  <c:v>2775</c:v>
                </c:pt>
                <c:pt idx="10307">
                  <c:v>2771</c:v>
                </c:pt>
                <c:pt idx="10308">
                  <c:v>2738</c:v>
                </c:pt>
                <c:pt idx="10309">
                  <c:v>2725</c:v>
                </c:pt>
                <c:pt idx="10310">
                  <c:v>2685</c:v>
                </c:pt>
                <c:pt idx="10311">
                  <c:v>2647</c:v>
                </c:pt>
                <c:pt idx="10312">
                  <c:v>2694</c:v>
                </c:pt>
                <c:pt idx="10313">
                  <c:v>2651</c:v>
                </c:pt>
                <c:pt idx="10314">
                  <c:v>2551</c:v>
                </c:pt>
                <c:pt idx="10315">
                  <c:v>2600</c:v>
                </c:pt>
                <c:pt idx="10316">
                  <c:v>2600</c:v>
                </c:pt>
                <c:pt idx="10317">
                  <c:v>2600</c:v>
                </c:pt>
                <c:pt idx="10318">
                  <c:v>2600</c:v>
                </c:pt>
                <c:pt idx="10319">
                  <c:v>2717</c:v>
                </c:pt>
                <c:pt idx="10320">
                  <c:v>2717</c:v>
                </c:pt>
                <c:pt idx="10321">
                  <c:v>2564</c:v>
                </c:pt>
                <c:pt idx="10322">
                  <c:v>2564</c:v>
                </c:pt>
                <c:pt idx="10323">
                  <c:v>2564</c:v>
                </c:pt>
                <c:pt idx="10324">
                  <c:v>2551</c:v>
                </c:pt>
                <c:pt idx="10325">
                  <c:v>2551</c:v>
                </c:pt>
                <c:pt idx="10326">
                  <c:v>2551</c:v>
                </c:pt>
                <c:pt idx="10327">
                  <c:v>2551</c:v>
                </c:pt>
                <c:pt idx="10328">
                  <c:v>2600</c:v>
                </c:pt>
                <c:pt idx="10329">
                  <c:v>2600</c:v>
                </c:pt>
                <c:pt idx="10330">
                  <c:v>2600</c:v>
                </c:pt>
                <c:pt idx="10331">
                  <c:v>2600</c:v>
                </c:pt>
                <c:pt idx="10332">
                  <c:v>2717</c:v>
                </c:pt>
                <c:pt idx="10333">
                  <c:v>2717</c:v>
                </c:pt>
                <c:pt idx="10334">
                  <c:v>2564</c:v>
                </c:pt>
                <c:pt idx="10335">
                  <c:v>2564</c:v>
                </c:pt>
                <c:pt idx="10336">
                  <c:v>2564</c:v>
                </c:pt>
                <c:pt idx="10337">
                  <c:v>2564</c:v>
                </c:pt>
                <c:pt idx="10338">
                  <c:v>2564</c:v>
                </c:pt>
                <c:pt idx="10339">
                  <c:v>2564</c:v>
                </c:pt>
                <c:pt idx="10340">
                  <c:v>2551</c:v>
                </c:pt>
                <c:pt idx="10341">
                  <c:v>2551</c:v>
                </c:pt>
                <c:pt idx="10342">
                  <c:v>2551</c:v>
                </c:pt>
                <c:pt idx="10343">
                  <c:v>2551</c:v>
                </c:pt>
                <c:pt idx="10344">
                  <c:v>2600</c:v>
                </c:pt>
                <c:pt idx="10345">
                  <c:v>2717</c:v>
                </c:pt>
                <c:pt idx="10346">
                  <c:v>2717</c:v>
                </c:pt>
                <c:pt idx="10347">
                  <c:v>2717</c:v>
                </c:pt>
                <c:pt idx="10348">
                  <c:v>2564</c:v>
                </c:pt>
                <c:pt idx="10349">
                  <c:v>2564</c:v>
                </c:pt>
                <c:pt idx="10350">
                  <c:v>2564</c:v>
                </c:pt>
                <c:pt idx="10351">
                  <c:v>2564</c:v>
                </c:pt>
                <c:pt idx="10352">
                  <c:v>2564</c:v>
                </c:pt>
                <c:pt idx="10353">
                  <c:v>2564</c:v>
                </c:pt>
                <c:pt idx="10354">
                  <c:v>2564</c:v>
                </c:pt>
                <c:pt idx="10355">
                  <c:v>2551</c:v>
                </c:pt>
                <c:pt idx="10356">
                  <c:v>2551</c:v>
                </c:pt>
                <c:pt idx="10357">
                  <c:v>2551</c:v>
                </c:pt>
                <c:pt idx="10358">
                  <c:v>2551</c:v>
                </c:pt>
                <c:pt idx="10359">
                  <c:v>2717</c:v>
                </c:pt>
                <c:pt idx="10360">
                  <c:v>2717</c:v>
                </c:pt>
                <c:pt idx="10361">
                  <c:v>2564</c:v>
                </c:pt>
                <c:pt idx="10362">
                  <c:v>2564</c:v>
                </c:pt>
                <c:pt idx="10363">
                  <c:v>2564</c:v>
                </c:pt>
                <c:pt idx="10364">
                  <c:v>2564</c:v>
                </c:pt>
                <c:pt idx="10365">
                  <c:v>2551</c:v>
                </c:pt>
                <c:pt idx="10366">
                  <c:v>2717</c:v>
                </c:pt>
                <c:pt idx="10367">
                  <c:v>2564</c:v>
                </c:pt>
                <c:pt idx="10368">
                  <c:v>2564</c:v>
                </c:pt>
                <c:pt idx="10369">
                  <c:v>2564</c:v>
                </c:pt>
                <c:pt idx="10370">
                  <c:v>2551</c:v>
                </c:pt>
                <c:pt idx="10371">
                  <c:v>2551</c:v>
                </c:pt>
                <c:pt idx="10372">
                  <c:v>3300</c:v>
                </c:pt>
                <c:pt idx="10373">
                  <c:v>3104</c:v>
                </c:pt>
                <c:pt idx="10374">
                  <c:v>3080</c:v>
                </c:pt>
                <c:pt idx="10375">
                  <c:v>3020</c:v>
                </c:pt>
                <c:pt idx="10376">
                  <c:v>3360</c:v>
                </c:pt>
                <c:pt idx="10377">
                  <c:v>3360</c:v>
                </c:pt>
                <c:pt idx="10378">
                  <c:v>3333</c:v>
                </c:pt>
                <c:pt idx="10379">
                  <c:v>3300</c:v>
                </c:pt>
                <c:pt idx="10380">
                  <c:v>3104</c:v>
                </c:pt>
                <c:pt idx="10381">
                  <c:v>3080</c:v>
                </c:pt>
                <c:pt idx="10382">
                  <c:v>3020</c:v>
                </c:pt>
                <c:pt idx="10383">
                  <c:v>3360</c:v>
                </c:pt>
                <c:pt idx="10384">
                  <c:v>3360</c:v>
                </c:pt>
                <c:pt idx="10385">
                  <c:v>3333</c:v>
                </c:pt>
                <c:pt idx="10386">
                  <c:v>3566</c:v>
                </c:pt>
                <c:pt idx="10387">
                  <c:v>3566</c:v>
                </c:pt>
                <c:pt idx="10388">
                  <c:v>3472</c:v>
                </c:pt>
                <c:pt idx="10389">
                  <c:v>3472</c:v>
                </c:pt>
                <c:pt idx="10390">
                  <c:v>3411</c:v>
                </c:pt>
                <c:pt idx="10391">
                  <c:v>3728</c:v>
                </c:pt>
                <c:pt idx="10392">
                  <c:v>4085</c:v>
                </c:pt>
                <c:pt idx="10393">
                  <c:v>3728</c:v>
                </c:pt>
                <c:pt idx="10394">
                  <c:v>3681</c:v>
                </c:pt>
                <c:pt idx="10395">
                  <c:v>3526</c:v>
                </c:pt>
                <c:pt idx="10396">
                  <c:v>3431</c:v>
                </c:pt>
                <c:pt idx="10397">
                  <c:v>3431</c:v>
                </c:pt>
                <c:pt idx="10398">
                  <c:v>3526</c:v>
                </c:pt>
                <c:pt idx="10399">
                  <c:v>3681</c:v>
                </c:pt>
                <c:pt idx="10400">
                  <c:v>3681</c:v>
                </c:pt>
                <c:pt idx="10401">
                  <c:v>3681</c:v>
                </c:pt>
                <c:pt idx="10402">
                  <c:v>3681</c:v>
                </c:pt>
                <c:pt idx="10403">
                  <c:v>3615</c:v>
                </c:pt>
                <c:pt idx="10404">
                  <c:v>3526</c:v>
                </c:pt>
                <c:pt idx="10405">
                  <c:v>3615</c:v>
                </c:pt>
                <c:pt idx="10406">
                  <c:v>3431</c:v>
                </c:pt>
                <c:pt idx="10407">
                  <c:v>3615</c:v>
                </c:pt>
                <c:pt idx="10408">
                  <c:v>3431</c:v>
                </c:pt>
                <c:pt idx="10409">
                  <c:v>3681</c:v>
                </c:pt>
                <c:pt idx="10410">
                  <c:v>3681</c:v>
                </c:pt>
                <c:pt idx="10411">
                  <c:v>3615</c:v>
                </c:pt>
                <c:pt idx="10412">
                  <c:v>3526</c:v>
                </c:pt>
                <c:pt idx="10413">
                  <c:v>3615</c:v>
                </c:pt>
                <c:pt idx="10414">
                  <c:v>3431</c:v>
                </c:pt>
                <c:pt idx="10415">
                  <c:v>3615</c:v>
                </c:pt>
                <c:pt idx="10416">
                  <c:v>3431</c:v>
                </c:pt>
                <c:pt idx="10417">
                  <c:v>3681</c:v>
                </c:pt>
                <c:pt idx="10418">
                  <c:v>3681</c:v>
                </c:pt>
                <c:pt idx="10419">
                  <c:v>3615</c:v>
                </c:pt>
                <c:pt idx="10420">
                  <c:v>3526</c:v>
                </c:pt>
                <c:pt idx="10421">
                  <c:v>3615</c:v>
                </c:pt>
                <c:pt idx="10422">
                  <c:v>3431</c:v>
                </c:pt>
                <c:pt idx="10423">
                  <c:v>3615</c:v>
                </c:pt>
                <c:pt idx="10424">
                  <c:v>3431</c:v>
                </c:pt>
                <c:pt idx="10425">
                  <c:v>3427</c:v>
                </c:pt>
                <c:pt idx="10426">
                  <c:v>3639</c:v>
                </c:pt>
                <c:pt idx="10427">
                  <c:v>3427</c:v>
                </c:pt>
                <c:pt idx="10428">
                  <c:v>3639</c:v>
                </c:pt>
                <c:pt idx="10429">
                  <c:v>3427</c:v>
                </c:pt>
                <c:pt idx="10430">
                  <c:v>3427</c:v>
                </c:pt>
                <c:pt idx="10431">
                  <c:v>3638</c:v>
                </c:pt>
                <c:pt idx="10432">
                  <c:v>3591</c:v>
                </c:pt>
                <c:pt idx="10433">
                  <c:v>3342</c:v>
                </c:pt>
                <c:pt idx="10434">
                  <c:v>3342</c:v>
                </c:pt>
                <c:pt idx="10435">
                  <c:v>3285</c:v>
                </c:pt>
                <c:pt idx="10436">
                  <c:v>3720</c:v>
                </c:pt>
                <c:pt idx="10437">
                  <c:v>3803</c:v>
                </c:pt>
                <c:pt idx="10438">
                  <c:v>3638</c:v>
                </c:pt>
                <c:pt idx="10439">
                  <c:v>3591</c:v>
                </c:pt>
                <c:pt idx="10440">
                  <c:v>3342</c:v>
                </c:pt>
                <c:pt idx="10441">
                  <c:v>3285</c:v>
                </c:pt>
                <c:pt idx="10442">
                  <c:v>3285</c:v>
                </c:pt>
                <c:pt idx="10443">
                  <c:v>3720</c:v>
                </c:pt>
                <c:pt idx="10444">
                  <c:v>3803</c:v>
                </c:pt>
                <c:pt idx="10445">
                  <c:v>3638</c:v>
                </c:pt>
                <c:pt idx="10446">
                  <c:v>3591</c:v>
                </c:pt>
                <c:pt idx="10447">
                  <c:v>3285</c:v>
                </c:pt>
                <c:pt idx="10448">
                  <c:v>3285</c:v>
                </c:pt>
                <c:pt idx="10449">
                  <c:v>3285</c:v>
                </c:pt>
                <c:pt idx="10450">
                  <c:v>3803</c:v>
                </c:pt>
                <c:pt idx="10451">
                  <c:v>3181</c:v>
                </c:pt>
                <c:pt idx="10452">
                  <c:v>3325</c:v>
                </c:pt>
                <c:pt idx="10453">
                  <c:v>3325</c:v>
                </c:pt>
                <c:pt idx="10454">
                  <c:v>3355</c:v>
                </c:pt>
                <c:pt idx="10455">
                  <c:v>3355</c:v>
                </c:pt>
                <c:pt idx="10456">
                  <c:v>3181</c:v>
                </c:pt>
                <c:pt idx="10457">
                  <c:v>3181</c:v>
                </c:pt>
                <c:pt idx="10458">
                  <c:v>3181</c:v>
                </c:pt>
                <c:pt idx="10459">
                  <c:v>3325</c:v>
                </c:pt>
                <c:pt idx="10460">
                  <c:v>3325</c:v>
                </c:pt>
                <c:pt idx="10461">
                  <c:v>3355</c:v>
                </c:pt>
                <c:pt idx="10462">
                  <c:v>3355</c:v>
                </c:pt>
                <c:pt idx="10463">
                  <c:v>3181</c:v>
                </c:pt>
                <c:pt idx="10464">
                  <c:v>3181</c:v>
                </c:pt>
                <c:pt idx="10465">
                  <c:v>3151</c:v>
                </c:pt>
                <c:pt idx="10466">
                  <c:v>3354</c:v>
                </c:pt>
                <c:pt idx="10467">
                  <c:v>3354</c:v>
                </c:pt>
                <c:pt idx="10468">
                  <c:v>3151</c:v>
                </c:pt>
                <c:pt idx="10469">
                  <c:v>3151</c:v>
                </c:pt>
                <c:pt idx="10470">
                  <c:v>3151</c:v>
                </c:pt>
                <c:pt idx="10471">
                  <c:v>3151</c:v>
                </c:pt>
                <c:pt idx="10472">
                  <c:v>3151</c:v>
                </c:pt>
                <c:pt idx="10473">
                  <c:v>3354</c:v>
                </c:pt>
                <c:pt idx="10474">
                  <c:v>3354</c:v>
                </c:pt>
                <c:pt idx="10475">
                  <c:v>3151</c:v>
                </c:pt>
                <c:pt idx="10476">
                  <c:v>3151</c:v>
                </c:pt>
                <c:pt idx="11286">
                  <c:v>3986</c:v>
                </c:pt>
                <c:pt idx="11287">
                  <c:v>3913</c:v>
                </c:pt>
                <c:pt idx="11288">
                  <c:v>3913</c:v>
                </c:pt>
                <c:pt idx="11289">
                  <c:v>3913</c:v>
                </c:pt>
                <c:pt idx="11290">
                  <c:v>3913</c:v>
                </c:pt>
                <c:pt idx="11291">
                  <c:v>3913</c:v>
                </c:pt>
                <c:pt idx="11292">
                  <c:v>3913</c:v>
                </c:pt>
                <c:pt idx="11293">
                  <c:v>3913</c:v>
                </c:pt>
                <c:pt idx="11294">
                  <c:v>3913</c:v>
                </c:pt>
                <c:pt idx="11295">
                  <c:v>3913</c:v>
                </c:pt>
                <c:pt idx="11296">
                  <c:v>4019</c:v>
                </c:pt>
                <c:pt idx="11297">
                  <c:v>3872</c:v>
                </c:pt>
                <c:pt idx="11298">
                  <c:v>3872</c:v>
                </c:pt>
                <c:pt idx="11299">
                  <c:v>3872</c:v>
                </c:pt>
                <c:pt idx="11300">
                  <c:v>4028</c:v>
                </c:pt>
                <c:pt idx="11301">
                  <c:v>4028</c:v>
                </c:pt>
                <c:pt idx="11302">
                  <c:v>4028</c:v>
                </c:pt>
                <c:pt idx="11303">
                  <c:v>4028</c:v>
                </c:pt>
                <c:pt idx="11304">
                  <c:v>3968</c:v>
                </c:pt>
                <c:pt idx="11305">
                  <c:v>3650</c:v>
                </c:pt>
                <c:pt idx="11306">
                  <c:v>3650</c:v>
                </c:pt>
                <c:pt idx="11307">
                  <c:v>3650</c:v>
                </c:pt>
                <c:pt idx="11308">
                  <c:v>3968</c:v>
                </c:pt>
                <c:pt idx="11309">
                  <c:v>3968</c:v>
                </c:pt>
                <c:pt idx="11310">
                  <c:v>3968</c:v>
                </c:pt>
                <c:pt idx="11311">
                  <c:v>3968</c:v>
                </c:pt>
                <c:pt idx="11312">
                  <c:v>3968</c:v>
                </c:pt>
                <c:pt idx="11313">
                  <c:v>3650</c:v>
                </c:pt>
                <c:pt idx="11314">
                  <c:v>3650</c:v>
                </c:pt>
                <c:pt idx="11315">
                  <c:v>3968</c:v>
                </c:pt>
                <c:pt idx="11316">
                  <c:v>3968</c:v>
                </c:pt>
                <c:pt idx="11317">
                  <c:v>3968</c:v>
                </c:pt>
                <c:pt idx="11318">
                  <c:v>3968</c:v>
                </c:pt>
                <c:pt idx="11319">
                  <c:v>3979</c:v>
                </c:pt>
                <c:pt idx="11320">
                  <c:v>3668</c:v>
                </c:pt>
                <c:pt idx="11321">
                  <c:v>3668</c:v>
                </c:pt>
                <c:pt idx="11322">
                  <c:v>3979</c:v>
                </c:pt>
                <c:pt idx="11323">
                  <c:v>3979</c:v>
                </c:pt>
                <c:pt idx="11324">
                  <c:v>3979</c:v>
                </c:pt>
                <c:pt idx="11325">
                  <c:v>3979</c:v>
                </c:pt>
                <c:pt idx="11326">
                  <c:v>3979</c:v>
                </c:pt>
                <c:pt idx="11327">
                  <c:v>3668</c:v>
                </c:pt>
                <c:pt idx="11328">
                  <c:v>3668</c:v>
                </c:pt>
                <c:pt idx="11329">
                  <c:v>3979</c:v>
                </c:pt>
                <c:pt idx="11330">
                  <c:v>3979</c:v>
                </c:pt>
                <c:pt idx="11331">
                  <c:v>3979</c:v>
                </c:pt>
                <c:pt idx="11332">
                  <c:v>3979</c:v>
                </c:pt>
                <c:pt idx="11333">
                  <c:v>3503</c:v>
                </c:pt>
                <c:pt idx="11334">
                  <c:v>3524</c:v>
                </c:pt>
                <c:pt idx="11335">
                  <c:v>3503</c:v>
                </c:pt>
                <c:pt idx="11336">
                  <c:v>3524</c:v>
                </c:pt>
                <c:pt idx="11337">
                  <c:v>3470</c:v>
                </c:pt>
                <c:pt idx="11338">
                  <c:v>3470</c:v>
                </c:pt>
                <c:pt idx="11339">
                  <c:v>3470</c:v>
                </c:pt>
                <c:pt idx="11340">
                  <c:v>3470</c:v>
                </c:pt>
                <c:pt idx="11341">
                  <c:v>3350</c:v>
                </c:pt>
                <c:pt idx="11342">
                  <c:v>3350</c:v>
                </c:pt>
                <c:pt idx="11343">
                  <c:v>4140</c:v>
                </c:pt>
                <c:pt idx="11344">
                  <c:v>3917</c:v>
                </c:pt>
                <c:pt idx="11345">
                  <c:v>3917</c:v>
                </c:pt>
                <c:pt idx="11346">
                  <c:v>3917</c:v>
                </c:pt>
                <c:pt idx="11347">
                  <c:v>4327</c:v>
                </c:pt>
                <c:pt idx="11348">
                  <c:v>4140</c:v>
                </c:pt>
                <c:pt idx="11349">
                  <c:v>4140</c:v>
                </c:pt>
                <c:pt idx="11350">
                  <c:v>3917</c:v>
                </c:pt>
                <c:pt idx="11351">
                  <c:v>3917</c:v>
                </c:pt>
                <c:pt idx="11352">
                  <c:v>3917</c:v>
                </c:pt>
                <c:pt idx="11353">
                  <c:v>4327</c:v>
                </c:pt>
                <c:pt idx="11354">
                  <c:v>4140</c:v>
                </c:pt>
                <c:pt idx="11355">
                  <c:v>4140</c:v>
                </c:pt>
                <c:pt idx="11356">
                  <c:v>3917</c:v>
                </c:pt>
                <c:pt idx="11357">
                  <c:v>3917</c:v>
                </c:pt>
                <c:pt idx="11358">
                  <c:v>3917</c:v>
                </c:pt>
                <c:pt idx="11359">
                  <c:v>4327</c:v>
                </c:pt>
                <c:pt idx="11360">
                  <c:v>4140</c:v>
                </c:pt>
                <c:pt idx="11361">
                  <c:v>4249</c:v>
                </c:pt>
                <c:pt idx="11362">
                  <c:v>4035</c:v>
                </c:pt>
                <c:pt idx="11363">
                  <c:v>4035</c:v>
                </c:pt>
                <c:pt idx="11364">
                  <c:v>4035</c:v>
                </c:pt>
                <c:pt idx="11365">
                  <c:v>4341</c:v>
                </c:pt>
                <c:pt idx="11366">
                  <c:v>4249</c:v>
                </c:pt>
                <c:pt idx="11367">
                  <c:v>4249</c:v>
                </c:pt>
                <c:pt idx="11368">
                  <c:v>4035</c:v>
                </c:pt>
                <c:pt idx="11369">
                  <c:v>4035</c:v>
                </c:pt>
                <c:pt idx="11370">
                  <c:v>4035</c:v>
                </c:pt>
                <c:pt idx="11371">
                  <c:v>4341</c:v>
                </c:pt>
                <c:pt idx="11372">
                  <c:v>4249</c:v>
                </c:pt>
                <c:pt idx="11373">
                  <c:v>4241</c:v>
                </c:pt>
                <c:pt idx="11374">
                  <c:v>4037</c:v>
                </c:pt>
                <c:pt idx="11375">
                  <c:v>4037</c:v>
                </c:pt>
                <c:pt idx="11376">
                  <c:v>4037</c:v>
                </c:pt>
                <c:pt idx="11377">
                  <c:v>4341</c:v>
                </c:pt>
                <c:pt idx="11378">
                  <c:v>4241</c:v>
                </c:pt>
                <c:pt idx="11379">
                  <c:v>4224</c:v>
                </c:pt>
                <c:pt idx="11380">
                  <c:v>4015</c:v>
                </c:pt>
                <c:pt idx="11381">
                  <c:v>4015</c:v>
                </c:pt>
                <c:pt idx="11382">
                  <c:v>4015</c:v>
                </c:pt>
                <c:pt idx="11383">
                  <c:v>4368</c:v>
                </c:pt>
                <c:pt idx="11384">
                  <c:v>4224</c:v>
                </c:pt>
                <c:pt idx="11385">
                  <c:v>4224</c:v>
                </c:pt>
                <c:pt idx="11386">
                  <c:v>4015</c:v>
                </c:pt>
                <c:pt idx="11387">
                  <c:v>4015</c:v>
                </c:pt>
                <c:pt idx="11388">
                  <c:v>4015</c:v>
                </c:pt>
                <c:pt idx="11389">
                  <c:v>4368</c:v>
                </c:pt>
                <c:pt idx="11390">
                  <c:v>4224</c:v>
                </c:pt>
                <c:pt idx="11391">
                  <c:v>4224</c:v>
                </c:pt>
                <c:pt idx="11392">
                  <c:v>4015</c:v>
                </c:pt>
                <c:pt idx="11393">
                  <c:v>4015</c:v>
                </c:pt>
                <c:pt idx="11394">
                  <c:v>4015</c:v>
                </c:pt>
                <c:pt idx="11395">
                  <c:v>4368</c:v>
                </c:pt>
                <c:pt idx="11396">
                  <c:v>4224</c:v>
                </c:pt>
                <c:pt idx="11397">
                  <c:v>3936</c:v>
                </c:pt>
                <c:pt idx="11398">
                  <c:v>3739</c:v>
                </c:pt>
                <c:pt idx="11399">
                  <c:v>3739</c:v>
                </c:pt>
                <c:pt idx="11400">
                  <c:v>3739</c:v>
                </c:pt>
                <c:pt idx="11401">
                  <c:v>3936</c:v>
                </c:pt>
                <c:pt idx="11402">
                  <c:v>3930</c:v>
                </c:pt>
                <c:pt idx="11403">
                  <c:v>3741</c:v>
                </c:pt>
                <c:pt idx="11404">
                  <c:v>3741</c:v>
                </c:pt>
                <c:pt idx="11405">
                  <c:v>3930</c:v>
                </c:pt>
                <c:pt idx="11406">
                  <c:v>3306</c:v>
                </c:pt>
                <c:pt idx="11407">
                  <c:v>3313</c:v>
                </c:pt>
                <c:pt idx="11408">
                  <c:v>3306</c:v>
                </c:pt>
                <c:pt idx="11409">
                  <c:v>3497</c:v>
                </c:pt>
                <c:pt idx="11410">
                  <c:v>3497</c:v>
                </c:pt>
                <c:pt idx="11411">
                  <c:v>3313</c:v>
                </c:pt>
                <c:pt idx="11412">
                  <c:v>3316</c:v>
                </c:pt>
                <c:pt idx="11413">
                  <c:v>3502</c:v>
                </c:pt>
                <c:pt idx="11414">
                  <c:v>3502</c:v>
                </c:pt>
                <c:pt idx="11415">
                  <c:v>3502</c:v>
                </c:pt>
                <c:pt idx="11416">
                  <c:v>3316</c:v>
                </c:pt>
                <c:pt idx="11417">
                  <c:v>3316</c:v>
                </c:pt>
                <c:pt idx="11418">
                  <c:v>3336</c:v>
                </c:pt>
                <c:pt idx="11419">
                  <c:v>3336</c:v>
                </c:pt>
                <c:pt idx="11420">
                  <c:v>3336</c:v>
                </c:pt>
                <c:pt idx="11421">
                  <c:v>3502</c:v>
                </c:pt>
                <c:pt idx="11422">
                  <c:v>3502</c:v>
                </c:pt>
                <c:pt idx="11423">
                  <c:v>3502</c:v>
                </c:pt>
                <c:pt idx="11424">
                  <c:v>3502</c:v>
                </c:pt>
                <c:pt idx="11425">
                  <c:v>3316</c:v>
                </c:pt>
                <c:pt idx="11426">
                  <c:v>3316</c:v>
                </c:pt>
                <c:pt idx="11427">
                  <c:v>3316</c:v>
                </c:pt>
                <c:pt idx="11428">
                  <c:v>3316</c:v>
                </c:pt>
                <c:pt idx="11429">
                  <c:v>3336</c:v>
                </c:pt>
                <c:pt idx="11430">
                  <c:v>3336</c:v>
                </c:pt>
                <c:pt idx="11431">
                  <c:v>3316</c:v>
                </c:pt>
                <c:pt idx="11432">
                  <c:v>3336</c:v>
                </c:pt>
                <c:pt idx="11433">
                  <c:v>3326</c:v>
                </c:pt>
                <c:pt idx="11434">
                  <c:v>3519</c:v>
                </c:pt>
                <c:pt idx="11435">
                  <c:v>3519</c:v>
                </c:pt>
                <c:pt idx="11436">
                  <c:v>3519</c:v>
                </c:pt>
                <c:pt idx="11437">
                  <c:v>3519</c:v>
                </c:pt>
                <c:pt idx="11438">
                  <c:v>3519</c:v>
                </c:pt>
                <c:pt idx="11439">
                  <c:v>3519</c:v>
                </c:pt>
                <c:pt idx="11440">
                  <c:v>3392</c:v>
                </c:pt>
                <c:pt idx="11441">
                  <c:v>3392</c:v>
                </c:pt>
                <c:pt idx="11442">
                  <c:v>3408</c:v>
                </c:pt>
                <c:pt idx="11443">
                  <c:v>3408</c:v>
                </c:pt>
                <c:pt idx="11444">
                  <c:v>3355</c:v>
                </c:pt>
                <c:pt idx="11445">
                  <c:v>3326</c:v>
                </c:pt>
                <c:pt idx="11446">
                  <c:v>3392</c:v>
                </c:pt>
                <c:pt idx="11447">
                  <c:v>3355</c:v>
                </c:pt>
                <c:pt idx="11448">
                  <c:v>3326</c:v>
                </c:pt>
                <c:pt idx="11449">
                  <c:v>3519</c:v>
                </c:pt>
                <c:pt idx="11450">
                  <c:v>3392</c:v>
                </c:pt>
                <c:pt idx="11451">
                  <c:v>3408</c:v>
                </c:pt>
                <c:pt idx="11452">
                  <c:v>3355</c:v>
                </c:pt>
                <c:pt idx="11453">
                  <c:v>3326</c:v>
                </c:pt>
                <c:pt idx="11454">
                  <c:v>3519</c:v>
                </c:pt>
                <c:pt idx="11455">
                  <c:v>3392</c:v>
                </c:pt>
                <c:pt idx="11456">
                  <c:v>3408</c:v>
                </c:pt>
                <c:pt idx="11457">
                  <c:v>3355</c:v>
                </c:pt>
                <c:pt idx="11458">
                  <c:v>3237</c:v>
                </c:pt>
                <c:pt idx="11459">
                  <c:v>3437</c:v>
                </c:pt>
                <c:pt idx="11460">
                  <c:v>3437</c:v>
                </c:pt>
                <c:pt idx="11461">
                  <c:v>3486</c:v>
                </c:pt>
                <c:pt idx="11462">
                  <c:v>3237</c:v>
                </c:pt>
                <c:pt idx="11463">
                  <c:v>3237</c:v>
                </c:pt>
                <c:pt idx="11464">
                  <c:v>3294</c:v>
                </c:pt>
                <c:pt idx="11465">
                  <c:v>3486</c:v>
                </c:pt>
                <c:pt idx="11466">
                  <c:v>3457</c:v>
                </c:pt>
                <c:pt idx="11467">
                  <c:v>3518</c:v>
                </c:pt>
                <c:pt idx="11468">
                  <c:v>3329</c:v>
                </c:pt>
                <c:pt idx="11469">
                  <c:v>3294</c:v>
                </c:pt>
                <c:pt idx="11470">
                  <c:v>3329</c:v>
                </c:pt>
                <c:pt idx="11471">
                  <c:v>3507</c:v>
                </c:pt>
                <c:pt idx="11472">
                  <c:v>3480</c:v>
                </c:pt>
                <c:pt idx="11473">
                  <c:v>3440</c:v>
                </c:pt>
                <c:pt idx="11474">
                  <c:v>3353</c:v>
                </c:pt>
                <c:pt idx="11475">
                  <c:v>3329</c:v>
                </c:pt>
                <c:pt idx="11476">
                  <c:v>3326</c:v>
                </c:pt>
                <c:pt idx="11477">
                  <c:v>3496</c:v>
                </c:pt>
                <c:pt idx="11478">
                  <c:v>3480</c:v>
                </c:pt>
                <c:pt idx="11479">
                  <c:v>3442</c:v>
                </c:pt>
                <c:pt idx="11480">
                  <c:v>3337</c:v>
                </c:pt>
                <c:pt idx="11481">
                  <c:v>3326</c:v>
                </c:pt>
                <c:pt idx="11523">
                  <c:v>3668</c:v>
                </c:pt>
                <c:pt idx="11524">
                  <c:v>3668</c:v>
                </c:pt>
                <c:pt idx="11525">
                  <c:v>3668</c:v>
                </c:pt>
                <c:pt idx="11526">
                  <c:v>3615</c:v>
                </c:pt>
                <c:pt idx="11527">
                  <c:v>3615</c:v>
                </c:pt>
                <c:pt idx="11528">
                  <c:v>3615</c:v>
                </c:pt>
                <c:pt idx="11529">
                  <c:v>3615</c:v>
                </c:pt>
                <c:pt idx="11530">
                  <c:v>3720</c:v>
                </c:pt>
                <c:pt idx="11563">
                  <c:v>2537</c:v>
                </c:pt>
                <c:pt idx="11564">
                  <c:v>2578</c:v>
                </c:pt>
                <c:pt idx="11565">
                  <c:v>2578</c:v>
                </c:pt>
                <c:pt idx="11567">
                  <c:v>2720</c:v>
                </c:pt>
                <c:pt idx="11568">
                  <c:v>2537</c:v>
                </c:pt>
                <c:pt idx="11569">
                  <c:v>2578</c:v>
                </c:pt>
                <c:pt idx="11570">
                  <c:v>2578</c:v>
                </c:pt>
                <c:pt idx="11571">
                  <c:v>2578</c:v>
                </c:pt>
                <c:pt idx="11572">
                  <c:v>2537</c:v>
                </c:pt>
                <c:pt idx="11573">
                  <c:v>2720</c:v>
                </c:pt>
                <c:pt idx="11574">
                  <c:v>2537</c:v>
                </c:pt>
                <c:pt idx="11575">
                  <c:v>2578</c:v>
                </c:pt>
                <c:pt idx="11576">
                  <c:v>2537</c:v>
                </c:pt>
                <c:pt idx="11577">
                  <c:v>2720</c:v>
                </c:pt>
                <c:pt idx="11578">
                  <c:v>2537</c:v>
                </c:pt>
                <c:pt idx="11579">
                  <c:v>2537</c:v>
                </c:pt>
                <c:pt idx="11580">
                  <c:v>2578</c:v>
                </c:pt>
                <c:pt idx="11581">
                  <c:v>2578</c:v>
                </c:pt>
                <c:pt idx="11582">
                  <c:v>2578</c:v>
                </c:pt>
                <c:pt idx="11583">
                  <c:v>2537</c:v>
                </c:pt>
                <c:pt idx="11584">
                  <c:v>2720</c:v>
                </c:pt>
                <c:pt idx="11585">
                  <c:v>2537</c:v>
                </c:pt>
                <c:pt idx="11586">
                  <c:v>2537</c:v>
                </c:pt>
                <c:pt idx="11587">
                  <c:v>2578</c:v>
                </c:pt>
                <c:pt idx="11588">
                  <c:v>2578</c:v>
                </c:pt>
                <c:pt idx="11589">
                  <c:v>2578</c:v>
                </c:pt>
                <c:pt idx="11590">
                  <c:v>2537</c:v>
                </c:pt>
                <c:pt idx="11591">
                  <c:v>2720</c:v>
                </c:pt>
                <c:pt idx="11592">
                  <c:v>2537</c:v>
                </c:pt>
                <c:pt idx="11593">
                  <c:v>2537</c:v>
                </c:pt>
                <c:pt idx="11594">
                  <c:v>2578</c:v>
                </c:pt>
                <c:pt idx="11595">
                  <c:v>2578</c:v>
                </c:pt>
                <c:pt idx="11596">
                  <c:v>2578</c:v>
                </c:pt>
                <c:pt idx="11597">
                  <c:v>2537</c:v>
                </c:pt>
                <c:pt idx="11598">
                  <c:v>2537</c:v>
                </c:pt>
                <c:pt idx="11599">
                  <c:v>2537</c:v>
                </c:pt>
                <c:pt idx="11600">
                  <c:v>2578</c:v>
                </c:pt>
                <c:pt idx="11601">
                  <c:v>2578</c:v>
                </c:pt>
                <c:pt idx="11602">
                  <c:v>2578</c:v>
                </c:pt>
                <c:pt idx="11603">
                  <c:v>2537</c:v>
                </c:pt>
                <c:pt idx="11604">
                  <c:v>2537</c:v>
                </c:pt>
                <c:pt idx="11605">
                  <c:v>2537</c:v>
                </c:pt>
                <c:pt idx="11606">
                  <c:v>2578</c:v>
                </c:pt>
                <c:pt idx="11607">
                  <c:v>2578</c:v>
                </c:pt>
                <c:pt idx="11608">
                  <c:v>2578</c:v>
                </c:pt>
                <c:pt idx="11609">
                  <c:v>2537</c:v>
                </c:pt>
                <c:pt idx="11610">
                  <c:v>2537</c:v>
                </c:pt>
                <c:pt idx="11611">
                  <c:v>2578</c:v>
                </c:pt>
                <c:pt idx="11612">
                  <c:v>2578</c:v>
                </c:pt>
                <c:pt idx="11613">
                  <c:v>4637</c:v>
                </c:pt>
                <c:pt idx="11614">
                  <c:v>4439</c:v>
                </c:pt>
                <c:pt idx="11615">
                  <c:v>4439</c:v>
                </c:pt>
                <c:pt idx="11616">
                  <c:v>4439</c:v>
                </c:pt>
                <c:pt idx="11617">
                  <c:v>4637</c:v>
                </c:pt>
                <c:pt idx="11618">
                  <c:v>4828</c:v>
                </c:pt>
                <c:pt idx="11619">
                  <c:v>4637</c:v>
                </c:pt>
                <c:pt idx="11620">
                  <c:v>4439</c:v>
                </c:pt>
                <c:pt idx="11621">
                  <c:v>4439</c:v>
                </c:pt>
                <c:pt idx="11622">
                  <c:v>4439</c:v>
                </c:pt>
                <c:pt idx="11623">
                  <c:v>4637</c:v>
                </c:pt>
                <c:pt idx="11624">
                  <c:v>4828</c:v>
                </c:pt>
                <c:pt idx="11625">
                  <c:v>4637</c:v>
                </c:pt>
                <c:pt idx="11626">
                  <c:v>4439</c:v>
                </c:pt>
                <c:pt idx="11627">
                  <c:v>4439</c:v>
                </c:pt>
                <c:pt idx="11628">
                  <c:v>4439</c:v>
                </c:pt>
                <c:pt idx="11629">
                  <c:v>4637</c:v>
                </c:pt>
                <c:pt idx="11630">
                  <c:v>4828</c:v>
                </c:pt>
                <c:pt idx="11631">
                  <c:v>4637</c:v>
                </c:pt>
                <c:pt idx="11632">
                  <c:v>4439</c:v>
                </c:pt>
                <c:pt idx="11633">
                  <c:v>4439</c:v>
                </c:pt>
                <c:pt idx="11634">
                  <c:v>4439</c:v>
                </c:pt>
                <c:pt idx="11635">
                  <c:v>4637</c:v>
                </c:pt>
                <c:pt idx="11636">
                  <c:v>4828</c:v>
                </c:pt>
                <c:pt idx="11637">
                  <c:v>4643</c:v>
                </c:pt>
                <c:pt idx="11638">
                  <c:v>4471</c:v>
                </c:pt>
                <c:pt idx="11639">
                  <c:v>4471</c:v>
                </c:pt>
                <c:pt idx="11640">
                  <c:v>4471</c:v>
                </c:pt>
                <c:pt idx="11641">
                  <c:v>4643</c:v>
                </c:pt>
                <c:pt idx="11642">
                  <c:v>4839</c:v>
                </c:pt>
                <c:pt idx="11643">
                  <c:v>4643</c:v>
                </c:pt>
                <c:pt idx="11644">
                  <c:v>4471</c:v>
                </c:pt>
                <c:pt idx="11645">
                  <c:v>4471</c:v>
                </c:pt>
                <c:pt idx="11646">
                  <c:v>4471</c:v>
                </c:pt>
                <c:pt idx="11647">
                  <c:v>4643</c:v>
                </c:pt>
                <c:pt idx="11648">
                  <c:v>4839</c:v>
                </c:pt>
                <c:pt idx="11649">
                  <c:v>4643</c:v>
                </c:pt>
                <c:pt idx="11650">
                  <c:v>4471</c:v>
                </c:pt>
                <c:pt idx="11651">
                  <c:v>4471</c:v>
                </c:pt>
                <c:pt idx="11652">
                  <c:v>4471</c:v>
                </c:pt>
                <c:pt idx="11653">
                  <c:v>4471</c:v>
                </c:pt>
                <c:pt idx="11654">
                  <c:v>4839</c:v>
                </c:pt>
                <c:pt idx="11655">
                  <c:v>4643</c:v>
                </c:pt>
                <c:pt idx="11656">
                  <c:v>4643</c:v>
                </c:pt>
                <c:pt idx="11657">
                  <c:v>4839</c:v>
                </c:pt>
                <c:pt idx="11658">
                  <c:v>4643</c:v>
                </c:pt>
                <c:pt idx="11659">
                  <c:v>4471</c:v>
                </c:pt>
                <c:pt idx="11660">
                  <c:v>4471</c:v>
                </c:pt>
                <c:pt idx="11661">
                  <c:v>4471</c:v>
                </c:pt>
                <c:pt idx="11662">
                  <c:v>4471</c:v>
                </c:pt>
                <c:pt idx="11663">
                  <c:v>4839</c:v>
                </c:pt>
                <c:pt idx="11664">
                  <c:v>4643</c:v>
                </c:pt>
                <c:pt idx="11665">
                  <c:v>4839</c:v>
                </c:pt>
                <c:pt idx="11666">
                  <c:v>4643</c:v>
                </c:pt>
                <c:pt idx="11667">
                  <c:v>4839</c:v>
                </c:pt>
                <c:pt idx="11668">
                  <c:v>4643</c:v>
                </c:pt>
                <c:pt idx="11669">
                  <c:v>4471</c:v>
                </c:pt>
                <c:pt idx="11670">
                  <c:v>4471</c:v>
                </c:pt>
                <c:pt idx="11671">
                  <c:v>4471</c:v>
                </c:pt>
                <c:pt idx="11672">
                  <c:v>4839</c:v>
                </c:pt>
                <c:pt idx="11673">
                  <c:v>4643</c:v>
                </c:pt>
                <c:pt idx="11674">
                  <c:v>4839</c:v>
                </c:pt>
                <c:pt idx="11675">
                  <c:v>4661</c:v>
                </c:pt>
                <c:pt idx="11676">
                  <c:v>4498</c:v>
                </c:pt>
                <c:pt idx="11677">
                  <c:v>4498</c:v>
                </c:pt>
                <c:pt idx="11678">
                  <c:v>4498</c:v>
                </c:pt>
                <c:pt idx="11679">
                  <c:v>4661</c:v>
                </c:pt>
                <c:pt idx="11839">
                  <c:v>3673</c:v>
                </c:pt>
                <c:pt idx="11840">
                  <c:v>3774</c:v>
                </c:pt>
                <c:pt idx="11841">
                  <c:v>3774</c:v>
                </c:pt>
                <c:pt idx="11842">
                  <c:v>3774</c:v>
                </c:pt>
                <c:pt idx="11843">
                  <c:v>3580</c:v>
                </c:pt>
                <c:pt idx="11844">
                  <c:v>3516</c:v>
                </c:pt>
                <c:pt idx="11845">
                  <c:v>3887</c:v>
                </c:pt>
                <c:pt idx="11846">
                  <c:v>3887</c:v>
                </c:pt>
                <c:pt idx="11847">
                  <c:v>3887</c:v>
                </c:pt>
                <c:pt idx="11848">
                  <c:v>4674</c:v>
                </c:pt>
                <c:pt idx="11849">
                  <c:v>4561</c:v>
                </c:pt>
                <c:pt idx="11850">
                  <c:v>4195</c:v>
                </c:pt>
                <c:pt idx="11851">
                  <c:v>4519</c:v>
                </c:pt>
                <c:pt idx="11852">
                  <c:v>4716</c:v>
                </c:pt>
                <c:pt idx="11853">
                  <c:v>4350</c:v>
                </c:pt>
                <c:pt idx="11854">
                  <c:v>4674</c:v>
                </c:pt>
                <c:pt idx="11855">
                  <c:v>4561</c:v>
                </c:pt>
                <c:pt idx="11856">
                  <c:v>4195</c:v>
                </c:pt>
                <c:pt idx="11857">
                  <c:v>4519</c:v>
                </c:pt>
                <c:pt idx="11858">
                  <c:v>4716</c:v>
                </c:pt>
                <c:pt idx="11859">
                  <c:v>4350</c:v>
                </c:pt>
                <c:pt idx="11860">
                  <c:v>4784</c:v>
                </c:pt>
                <c:pt idx="11861">
                  <c:v>4751</c:v>
                </c:pt>
                <c:pt idx="11862">
                  <c:v>4630</c:v>
                </c:pt>
                <c:pt idx="11863">
                  <c:v>4905</c:v>
                </c:pt>
                <c:pt idx="11864">
                  <c:v>4784</c:v>
                </c:pt>
                <c:pt idx="11865">
                  <c:v>4751</c:v>
                </c:pt>
                <c:pt idx="11866">
                  <c:v>4630</c:v>
                </c:pt>
                <c:pt idx="11867">
                  <c:v>4905</c:v>
                </c:pt>
                <c:pt idx="12523">
                  <c:v>3956</c:v>
                </c:pt>
                <c:pt idx="12524">
                  <c:v>3956</c:v>
                </c:pt>
                <c:pt idx="12525">
                  <c:v>3956</c:v>
                </c:pt>
                <c:pt idx="12526">
                  <c:v>3956</c:v>
                </c:pt>
                <c:pt idx="12527">
                  <c:v>3956</c:v>
                </c:pt>
                <c:pt idx="12528">
                  <c:v>3956</c:v>
                </c:pt>
                <c:pt idx="12529">
                  <c:v>3956</c:v>
                </c:pt>
                <c:pt idx="12530">
                  <c:v>4850</c:v>
                </c:pt>
                <c:pt idx="12531">
                  <c:v>4656</c:v>
                </c:pt>
                <c:pt idx="12532">
                  <c:v>4656</c:v>
                </c:pt>
                <c:pt idx="12533">
                  <c:v>4656</c:v>
                </c:pt>
                <c:pt idx="12534">
                  <c:v>4656</c:v>
                </c:pt>
                <c:pt idx="12535">
                  <c:v>4850</c:v>
                </c:pt>
                <c:pt idx="12536">
                  <c:v>4850</c:v>
                </c:pt>
                <c:pt idx="12537">
                  <c:v>4850</c:v>
                </c:pt>
                <c:pt idx="12538">
                  <c:v>4656</c:v>
                </c:pt>
                <c:pt idx="12539">
                  <c:v>4656</c:v>
                </c:pt>
                <c:pt idx="12540">
                  <c:v>4656</c:v>
                </c:pt>
                <c:pt idx="12541">
                  <c:v>4850</c:v>
                </c:pt>
                <c:pt idx="12542">
                  <c:v>4850</c:v>
                </c:pt>
                <c:pt idx="12543">
                  <c:v>4850</c:v>
                </c:pt>
                <c:pt idx="12544">
                  <c:v>4656</c:v>
                </c:pt>
                <c:pt idx="12545">
                  <c:v>4656</c:v>
                </c:pt>
                <c:pt idx="12546">
                  <c:v>4656</c:v>
                </c:pt>
                <c:pt idx="12547">
                  <c:v>4850</c:v>
                </c:pt>
                <c:pt idx="12548">
                  <c:v>4850</c:v>
                </c:pt>
                <c:pt idx="12549">
                  <c:v>4850</c:v>
                </c:pt>
                <c:pt idx="12550">
                  <c:v>4656</c:v>
                </c:pt>
                <c:pt idx="12551">
                  <c:v>4656</c:v>
                </c:pt>
                <c:pt idx="12552">
                  <c:v>4656</c:v>
                </c:pt>
                <c:pt idx="12553">
                  <c:v>4850</c:v>
                </c:pt>
                <c:pt idx="12554">
                  <c:v>4850</c:v>
                </c:pt>
                <c:pt idx="12555">
                  <c:v>4857</c:v>
                </c:pt>
                <c:pt idx="12556">
                  <c:v>4656</c:v>
                </c:pt>
                <c:pt idx="12557">
                  <c:v>4656</c:v>
                </c:pt>
                <c:pt idx="12558">
                  <c:v>4656</c:v>
                </c:pt>
                <c:pt idx="12559">
                  <c:v>4656</c:v>
                </c:pt>
                <c:pt idx="12560">
                  <c:v>4656</c:v>
                </c:pt>
                <c:pt idx="12561">
                  <c:v>4857</c:v>
                </c:pt>
                <c:pt idx="12562">
                  <c:v>4857</c:v>
                </c:pt>
                <c:pt idx="12563">
                  <c:v>4857</c:v>
                </c:pt>
                <c:pt idx="12564">
                  <c:v>4857</c:v>
                </c:pt>
                <c:pt idx="12565">
                  <c:v>4857</c:v>
                </c:pt>
                <c:pt idx="12566">
                  <c:v>4656</c:v>
                </c:pt>
                <c:pt idx="12567">
                  <c:v>4656</c:v>
                </c:pt>
                <c:pt idx="12568">
                  <c:v>4656</c:v>
                </c:pt>
                <c:pt idx="12569">
                  <c:v>4656</c:v>
                </c:pt>
                <c:pt idx="12570">
                  <c:v>4656</c:v>
                </c:pt>
                <c:pt idx="12571">
                  <c:v>4857</c:v>
                </c:pt>
                <c:pt idx="12572">
                  <c:v>4857</c:v>
                </c:pt>
                <c:pt idx="12573">
                  <c:v>4857</c:v>
                </c:pt>
                <c:pt idx="12574">
                  <c:v>4857</c:v>
                </c:pt>
                <c:pt idx="12575">
                  <c:v>4936</c:v>
                </c:pt>
                <c:pt idx="12576">
                  <c:v>4722</c:v>
                </c:pt>
                <c:pt idx="12577">
                  <c:v>4722</c:v>
                </c:pt>
                <c:pt idx="12578">
                  <c:v>4722</c:v>
                </c:pt>
                <c:pt idx="12579">
                  <c:v>4722</c:v>
                </c:pt>
                <c:pt idx="12580">
                  <c:v>4936</c:v>
                </c:pt>
                <c:pt idx="12581">
                  <c:v>4936</c:v>
                </c:pt>
                <c:pt idx="12582">
                  <c:v>4936</c:v>
                </c:pt>
                <c:pt idx="12583">
                  <c:v>4936</c:v>
                </c:pt>
                <c:pt idx="12584">
                  <c:v>4722</c:v>
                </c:pt>
                <c:pt idx="12585">
                  <c:v>4722</c:v>
                </c:pt>
                <c:pt idx="12586">
                  <c:v>4722</c:v>
                </c:pt>
                <c:pt idx="12587">
                  <c:v>4936</c:v>
                </c:pt>
                <c:pt idx="12588">
                  <c:v>4936</c:v>
                </c:pt>
                <c:pt idx="12589">
                  <c:v>4936</c:v>
                </c:pt>
                <c:pt idx="12590">
                  <c:v>4722</c:v>
                </c:pt>
                <c:pt idx="12591">
                  <c:v>4722</c:v>
                </c:pt>
                <c:pt idx="12592">
                  <c:v>4722</c:v>
                </c:pt>
                <c:pt idx="12593">
                  <c:v>4936</c:v>
                </c:pt>
                <c:pt idx="12594">
                  <c:v>4936</c:v>
                </c:pt>
                <c:pt idx="12595">
                  <c:v>4936</c:v>
                </c:pt>
                <c:pt idx="12596">
                  <c:v>4722</c:v>
                </c:pt>
                <c:pt idx="12597">
                  <c:v>4722</c:v>
                </c:pt>
                <c:pt idx="12598">
                  <c:v>4936</c:v>
                </c:pt>
                <c:pt idx="12599">
                  <c:v>3801</c:v>
                </c:pt>
                <c:pt idx="12600">
                  <c:v>3658</c:v>
                </c:pt>
                <c:pt idx="12601">
                  <c:v>3487</c:v>
                </c:pt>
                <c:pt idx="12602">
                  <c:v>3632</c:v>
                </c:pt>
                <c:pt idx="12603">
                  <c:v>3449</c:v>
                </c:pt>
                <c:pt idx="12604">
                  <c:v>3449</c:v>
                </c:pt>
                <c:pt idx="12605">
                  <c:v>3635</c:v>
                </c:pt>
                <c:pt idx="12606">
                  <c:v>3841</c:v>
                </c:pt>
                <c:pt idx="12607">
                  <c:v>3659</c:v>
                </c:pt>
                <c:pt idx="12608">
                  <c:v>3815</c:v>
                </c:pt>
                <c:pt idx="12609">
                  <c:v>3622</c:v>
                </c:pt>
                <c:pt idx="12610">
                  <c:v>3801</c:v>
                </c:pt>
                <c:pt idx="12611">
                  <c:v>3658</c:v>
                </c:pt>
                <c:pt idx="12612">
                  <c:v>3487</c:v>
                </c:pt>
                <c:pt idx="12613">
                  <c:v>3632</c:v>
                </c:pt>
                <c:pt idx="12614">
                  <c:v>3449</c:v>
                </c:pt>
                <c:pt idx="12615">
                  <c:v>3449</c:v>
                </c:pt>
                <c:pt idx="12616">
                  <c:v>3635</c:v>
                </c:pt>
                <c:pt idx="12617">
                  <c:v>3841</c:v>
                </c:pt>
                <c:pt idx="12618">
                  <c:v>3659</c:v>
                </c:pt>
                <c:pt idx="12619">
                  <c:v>3815</c:v>
                </c:pt>
                <c:pt idx="12620">
                  <c:v>3622</c:v>
                </c:pt>
                <c:pt idx="12621">
                  <c:v>4068</c:v>
                </c:pt>
                <c:pt idx="12622">
                  <c:v>3891</c:v>
                </c:pt>
                <c:pt idx="12623">
                  <c:v>3792</c:v>
                </c:pt>
                <c:pt idx="12624">
                  <c:v>3792</c:v>
                </c:pt>
                <c:pt idx="12625">
                  <c:v>3904</c:v>
                </c:pt>
                <c:pt idx="12626">
                  <c:v>4054</c:v>
                </c:pt>
                <c:pt idx="12627">
                  <c:v>3955</c:v>
                </c:pt>
                <c:pt idx="12628">
                  <c:v>4049</c:v>
                </c:pt>
                <c:pt idx="12629">
                  <c:v>3867</c:v>
                </c:pt>
                <c:pt idx="12630">
                  <c:v>3853</c:v>
                </c:pt>
                <c:pt idx="12631">
                  <c:v>3853</c:v>
                </c:pt>
                <c:pt idx="12632">
                  <c:v>3881</c:v>
                </c:pt>
                <c:pt idx="12633">
                  <c:v>3867</c:v>
                </c:pt>
                <c:pt idx="12634">
                  <c:v>4020</c:v>
                </c:pt>
                <c:pt idx="12635">
                  <c:v>4049</c:v>
                </c:pt>
                <c:pt idx="12636">
                  <c:v>3867</c:v>
                </c:pt>
                <c:pt idx="12637">
                  <c:v>3853</c:v>
                </c:pt>
                <c:pt idx="12638">
                  <c:v>3881</c:v>
                </c:pt>
                <c:pt idx="12639">
                  <c:v>3867</c:v>
                </c:pt>
                <c:pt idx="12640">
                  <c:v>4020</c:v>
                </c:pt>
                <c:pt idx="12641">
                  <c:v>4049</c:v>
                </c:pt>
                <c:pt idx="12642">
                  <c:v>3867</c:v>
                </c:pt>
                <c:pt idx="12643">
                  <c:v>3853</c:v>
                </c:pt>
                <c:pt idx="12644">
                  <c:v>3881</c:v>
                </c:pt>
                <c:pt idx="12645">
                  <c:v>3867</c:v>
                </c:pt>
                <c:pt idx="12646">
                  <c:v>4020</c:v>
                </c:pt>
                <c:pt idx="12647">
                  <c:v>4020</c:v>
                </c:pt>
                <c:pt idx="12648">
                  <c:v>3881</c:v>
                </c:pt>
                <c:pt idx="12649">
                  <c:v>3867</c:v>
                </c:pt>
                <c:pt idx="12650">
                  <c:v>3867</c:v>
                </c:pt>
                <c:pt idx="12651">
                  <c:v>3853</c:v>
                </c:pt>
                <c:pt idx="12652">
                  <c:v>4049</c:v>
                </c:pt>
                <c:pt idx="12653">
                  <c:v>4034</c:v>
                </c:pt>
                <c:pt idx="12654">
                  <c:v>4034</c:v>
                </c:pt>
                <c:pt idx="12655">
                  <c:v>4020</c:v>
                </c:pt>
                <c:pt idx="12656">
                  <c:v>3881</c:v>
                </c:pt>
                <c:pt idx="12657">
                  <c:v>3876</c:v>
                </c:pt>
                <c:pt idx="12658">
                  <c:v>3876</c:v>
                </c:pt>
                <c:pt idx="12659">
                  <c:v>3853</c:v>
                </c:pt>
                <c:pt idx="12660">
                  <c:v>4049</c:v>
                </c:pt>
                <c:pt idx="12661">
                  <c:v>4034</c:v>
                </c:pt>
                <c:pt idx="12662">
                  <c:v>4034</c:v>
                </c:pt>
                <c:pt idx="12663">
                  <c:v>4020</c:v>
                </c:pt>
                <c:pt idx="12664">
                  <c:v>4046</c:v>
                </c:pt>
                <c:pt idx="12665">
                  <c:v>3876</c:v>
                </c:pt>
                <c:pt idx="12666">
                  <c:v>3876</c:v>
                </c:pt>
                <c:pt idx="12667">
                  <c:v>3853</c:v>
                </c:pt>
                <c:pt idx="12668">
                  <c:v>4204</c:v>
                </c:pt>
                <c:pt idx="12669">
                  <c:v>4188</c:v>
                </c:pt>
                <c:pt idx="12670">
                  <c:v>4188</c:v>
                </c:pt>
                <c:pt idx="13934">
                  <c:v>3358</c:v>
                </c:pt>
                <c:pt idx="13935">
                  <c:v>3512</c:v>
                </c:pt>
                <c:pt idx="13936">
                  <c:v>3421</c:v>
                </c:pt>
                <c:pt idx="13937">
                  <c:v>3492</c:v>
                </c:pt>
                <c:pt idx="13938">
                  <c:v>3473</c:v>
                </c:pt>
                <c:pt idx="13939">
                  <c:v>3397</c:v>
                </c:pt>
                <c:pt idx="13940">
                  <c:v>3307</c:v>
                </c:pt>
                <c:pt idx="13941">
                  <c:v>3377</c:v>
                </c:pt>
                <c:pt idx="13942">
                  <c:v>3358</c:v>
                </c:pt>
                <c:pt idx="13943">
                  <c:v>3492</c:v>
                </c:pt>
                <c:pt idx="13944">
                  <c:v>3512</c:v>
                </c:pt>
                <c:pt idx="13945">
                  <c:v>3421</c:v>
                </c:pt>
                <c:pt idx="13946">
                  <c:v>3492</c:v>
                </c:pt>
                <c:pt idx="13947">
                  <c:v>3473</c:v>
                </c:pt>
                <c:pt idx="13948">
                  <c:v>3377</c:v>
                </c:pt>
                <c:pt idx="13949">
                  <c:v>3397</c:v>
                </c:pt>
                <c:pt idx="13950">
                  <c:v>3307</c:v>
                </c:pt>
                <c:pt idx="13951">
                  <c:v>3377</c:v>
                </c:pt>
                <c:pt idx="13952">
                  <c:v>3437</c:v>
                </c:pt>
                <c:pt idx="13953">
                  <c:v>3592</c:v>
                </c:pt>
                <c:pt idx="13954">
                  <c:v>3624</c:v>
                </c:pt>
                <c:pt idx="13955">
                  <c:v>3501</c:v>
                </c:pt>
                <c:pt idx="13956">
                  <c:v>3479</c:v>
                </c:pt>
                <c:pt idx="13957">
                  <c:v>3576</c:v>
                </c:pt>
                <c:pt idx="13958">
                  <c:v>3552</c:v>
                </c:pt>
                <c:pt idx="13959">
                  <c:v>3472</c:v>
                </c:pt>
                <c:pt idx="13960">
                  <c:v>3521</c:v>
                </c:pt>
                <c:pt idx="13961">
                  <c:v>3386</c:v>
                </c:pt>
                <c:pt idx="13962">
                  <c:v>3358</c:v>
                </c:pt>
                <c:pt idx="13963">
                  <c:v>3457</c:v>
                </c:pt>
                <c:pt idx="13964">
                  <c:v>3437</c:v>
                </c:pt>
                <c:pt idx="13965">
                  <c:v>3592</c:v>
                </c:pt>
                <c:pt idx="13966">
                  <c:v>3624</c:v>
                </c:pt>
                <c:pt idx="13967">
                  <c:v>3479</c:v>
                </c:pt>
                <c:pt idx="13968">
                  <c:v>3576</c:v>
                </c:pt>
                <c:pt idx="13969">
                  <c:v>3552</c:v>
                </c:pt>
                <c:pt idx="13970">
                  <c:v>3472</c:v>
                </c:pt>
                <c:pt idx="13971">
                  <c:v>3521</c:v>
                </c:pt>
                <c:pt idx="13972">
                  <c:v>3358</c:v>
                </c:pt>
                <c:pt idx="13973">
                  <c:v>3457</c:v>
                </c:pt>
                <c:pt idx="13974">
                  <c:v>3365</c:v>
                </c:pt>
                <c:pt idx="13975">
                  <c:v>3545</c:v>
                </c:pt>
                <c:pt idx="13976">
                  <c:v>3545</c:v>
                </c:pt>
                <c:pt idx="13977">
                  <c:v>3426</c:v>
                </c:pt>
                <c:pt idx="13978">
                  <c:v>3529</c:v>
                </c:pt>
                <c:pt idx="13979">
                  <c:v>3490</c:v>
                </c:pt>
                <c:pt idx="13980">
                  <c:v>3424</c:v>
                </c:pt>
                <c:pt idx="13981">
                  <c:v>3424</c:v>
                </c:pt>
                <c:pt idx="13982">
                  <c:v>3305</c:v>
                </c:pt>
                <c:pt idx="13983">
                  <c:v>3408</c:v>
                </c:pt>
                <c:pt idx="13984">
                  <c:v>3365</c:v>
                </c:pt>
                <c:pt idx="13985">
                  <c:v>3545</c:v>
                </c:pt>
                <c:pt idx="13986">
                  <c:v>3545</c:v>
                </c:pt>
                <c:pt idx="13987">
                  <c:v>3426</c:v>
                </c:pt>
                <c:pt idx="13988">
                  <c:v>3529</c:v>
                </c:pt>
                <c:pt idx="13989">
                  <c:v>3490</c:v>
                </c:pt>
                <c:pt idx="13990">
                  <c:v>3424</c:v>
                </c:pt>
                <c:pt idx="13991">
                  <c:v>3424</c:v>
                </c:pt>
                <c:pt idx="13992">
                  <c:v>3305</c:v>
                </c:pt>
                <c:pt idx="13993">
                  <c:v>3408</c:v>
                </c:pt>
                <c:pt idx="13994">
                  <c:v>3365</c:v>
                </c:pt>
                <c:pt idx="13995">
                  <c:v>3545</c:v>
                </c:pt>
                <c:pt idx="13996">
                  <c:v>3545</c:v>
                </c:pt>
                <c:pt idx="13997">
                  <c:v>3426</c:v>
                </c:pt>
                <c:pt idx="13998">
                  <c:v>3529</c:v>
                </c:pt>
                <c:pt idx="13999">
                  <c:v>3490</c:v>
                </c:pt>
                <c:pt idx="14000">
                  <c:v>3424</c:v>
                </c:pt>
                <c:pt idx="14001">
                  <c:v>3424</c:v>
                </c:pt>
                <c:pt idx="14002">
                  <c:v>3305</c:v>
                </c:pt>
                <c:pt idx="14003">
                  <c:v>3408</c:v>
                </c:pt>
                <c:pt idx="14004">
                  <c:v>3413</c:v>
                </c:pt>
                <c:pt idx="14005">
                  <c:v>3554</c:v>
                </c:pt>
                <c:pt idx="14006">
                  <c:v>3503</c:v>
                </c:pt>
                <c:pt idx="14007">
                  <c:v>3503</c:v>
                </c:pt>
                <c:pt idx="14008">
                  <c:v>3554</c:v>
                </c:pt>
                <c:pt idx="14009">
                  <c:v>3534</c:v>
                </c:pt>
                <c:pt idx="14010">
                  <c:v>3430</c:v>
                </c:pt>
                <c:pt idx="14011">
                  <c:v>3386</c:v>
                </c:pt>
                <c:pt idx="14012">
                  <c:v>3386</c:v>
                </c:pt>
                <c:pt idx="14013">
                  <c:v>3430</c:v>
                </c:pt>
                <c:pt idx="14014">
                  <c:v>3413</c:v>
                </c:pt>
                <c:pt idx="14015">
                  <c:v>3554</c:v>
                </c:pt>
                <c:pt idx="14016">
                  <c:v>3503</c:v>
                </c:pt>
                <c:pt idx="14017">
                  <c:v>3554</c:v>
                </c:pt>
                <c:pt idx="14018">
                  <c:v>3534</c:v>
                </c:pt>
                <c:pt idx="14019">
                  <c:v>3430</c:v>
                </c:pt>
                <c:pt idx="14020">
                  <c:v>3386</c:v>
                </c:pt>
                <c:pt idx="14021">
                  <c:v>3430</c:v>
                </c:pt>
                <c:pt idx="14022">
                  <c:v>3415</c:v>
                </c:pt>
                <c:pt idx="14023">
                  <c:v>3549</c:v>
                </c:pt>
                <c:pt idx="14024">
                  <c:v>3501</c:v>
                </c:pt>
                <c:pt idx="14025">
                  <c:v>3549</c:v>
                </c:pt>
                <c:pt idx="14026">
                  <c:v>3532</c:v>
                </c:pt>
                <c:pt idx="14027">
                  <c:v>3430</c:v>
                </c:pt>
                <c:pt idx="14028">
                  <c:v>3389</c:v>
                </c:pt>
                <c:pt idx="14029">
                  <c:v>3430</c:v>
                </c:pt>
                <c:pt idx="14030">
                  <c:v>3415</c:v>
                </c:pt>
                <c:pt idx="14031">
                  <c:v>3549</c:v>
                </c:pt>
                <c:pt idx="14032">
                  <c:v>3501</c:v>
                </c:pt>
                <c:pt idx="14033">
                  <c:v>3549</c:v>
                </c:pt>
                <c:pt idx="14034">
                  <c:v>3532</c:v>
                </c:pt>
                <c:pt idx="14035">
                  <c:v>3430</c:v>
                </c:pt>
                <c:pt idx="14036">
                  <c:v>3389</c:v>
                </c:pt>
                <c:pt idx="14037">
                  <c:v>3430</c:v>
                </c:pt>
                <c:pt idx="14038">
                  <c:v>3415</c:v>
                </c:pt>
                <c:pt idx="14039">
                  <c:v>3549</c:v>
                </c:pt>
                <c:pt idx="14040">
                  <c:v>3501</c:v>
                </c:pt>
                <c:pt idx="14041">
                  <c:v>3549</c:v>
                </c:pt>
                <c:pt idx="14042">
                  <c:v>3532</c:v>
                </c:pt>
                <c:pt idx="14043">
                  <c:v>3433</c:v>
                </c:pt>
                <c:pt idx="14044">
                  <c:v>3389</c:v>
                </c:pt>
                <c:pt idx="14045">
                  <c:v>3433</c:v>
                </c:pt>
                <c:pt idx="14046">
                  <c:v>3349</c:v>
                </c:pt>
                <c:pt idx="14047">
                  <c:v>3406</c:v>
                </c:pt>
                <c:pt idx="14048">
                  <c:v>3428</c:v>
                </c:pt>
                <c:pt idx="14049">
                  <c:v>3494</c:v>
                </c:pt>
                <c:pt idx="14050">
                  <c:v>3472</c:v>
                </c:pt>
                <c:pt idx="14051">
                  <c:v>3318</c:v>
                </c:pt>
                <c:pt idx="14052">
                  <c:v>3318</c:v>
                </c:pt>
                <c:pt idx="14053">
                  <c:v>3406</c:v>
                </c:pt>
                <c:pt idx="14054">
                  <c:v>3428</c:v>
                </c:pt>
                <c:pt idx="14055">
                  <c:v>3494</c:v>
                </c:pt>
                <c:pt idx="14056">
                  <c:v>3472</c:v>
                </c:pt>
                <c:pt idx="14057">
                  <c:v>3201</c:v>
                </c:pt>
                <c:pt idx="14058">
                  <c:v>3258</c:v>
                </c:pt>
                <c:pt idx="14059">
                  <c:v>3258</c:v>
                </c:pt>
                <c:pt idx="14060">
                  <c:v>3287</c:v>
                </c:pt>
                <c:pt idx="14061">
                  <c:v>3318</c:v>
                </c:pt>
                <c:pt idx="14062">
                  <c:v>3318</c:v>
                </c:pt>
                <c:pt idx="14063">
                  <c:v>3347</c:v>
                </c:pt>
                <c:pt idx="14064">
                  <c:v>3201</c:v>
                </c:pt>
                <c:pt idx="14065">
                  <c:v>3201</c:v>
                </c:pt>
                <c:pt idx="14066">
                  <c:v>3258</c:v>
                </c:pt>
                <c:pt idx="14067">
                  <c:v>3258</c:v>
                </c:pt>
                <c:pt idx="14068">
                  <c:v>3287</c:v>
                </c:pt>
                <c:pt idx="14069">
                  <c:v>3318</c:v>
                </c:pt>
                <c:pt idx="14070">
                  <c:v>3318</c:v>
                </c:pt>
                <c:pt idx="14071">
                  <c:v>3347</c:v>
                </c:pt>
                <c:pt idx="14072">
                  <c:v>3201</c:v>
                </c:pt>
                <c:pt idx="14073">
                  <c:v>3201</c:v>
                </c:pt>
                <c:pt idx="14074">
                  <c:v>3258</c:v>
                </c:pt>
                <c:pt idx="14075">
                  <c:v>3258</c:v>
                </c:pt>
                <c:pt idx="14076">
                  <c:v>3287</c:v>
                </c:pt>
                <c:pt idx="14077">
                  <c:v>3318</c:v>
                </c:pt>
                <c:pt idx="14078">
                  <c:v>3318</c:v>
                </c:pt>
                <c:pt idx="14079">
                  <c:v>3347</c:v>
                </c:pt>
                <c:pt idx="14080">
                  <c:v>3201</c:v>
                </c:pt>
                <c:pt idx="14081">
                  <c:v>3126</c:v>
                </c:pt>
                <c:pt idx="14082">
                  <c:v>3210</c:v>
                </c:pt>
                <c:pt idx="14083">
                  <c:v>3219</c:v>
                </c:pt>
                <c:pt idx="14084">
                  <c:v>3245</c:v>
                </c:pt>
                <c:pt idx="14085">
                  <c:v>3236</c:v>
                </c:pt>
                <c:pt idx="14086">
                  <c:v>3245</c:v>
                </c:pt>
                <c:pt idx="14087">
                  <c:v>3126</c:v>
                </c:pt>
                <c:pt idx="14088">
                  <c:v>3210</c:v>
                </c:pt>
                <c:pt idx="14089">
                  <c:v>3219</c:v>
                </c:pt>
                <c:pt idx="14090">
                  <c:v>3245</c:v>
                </c:pt>
                <c:pt idx="14091">
                  <c:v>3236</c:v>
                </c:pt>
                <c:pt idx="14092">
                  <c:v>3245</c:v>
                </c:pt>
                <c:pt idx="14093">
                  <c:v>3153</c:v>
                </c:pt>
                <c:pt idx="14094">
                  <c:v>3164</c:v>
                </c:pt>
                <c:pt idx="14095">
                  <c:v>3164</c:v>
                </c:pt>
                <c:pt idx="14096">
                  <c:v>3164</c:v>
                </c:pt>
                <c:pt idx="14097">
                  <c:v>3164</c:v>
                </c:pt>
                <c:pt idx="14098">
                  <c:v>3153</c:v>
                </c:pt>
                <c:pt idx="14099">
                  <c:v>3164</c:v>
                </c:pt>
                <c:pt idx="14100">
                  <c:v>3164</c:v>
                </c:pt>
                <c:pt idx="14101">
                  <c:v>3164</c:v>
                </c:pt>
                <c:pt idx="14102">
                  <c:v>3164</c:v>
                </c:pt>
                <c:pt idx="14103">
                  <c:v>3164</c:v>
                </c:pt>
                <c:pt idx="14104">
                  <c:v>3153</c:v>
                </c:pt>
                <c:pt idx="14105">
                  <c:v>3000</c:v>
                </c:pt>
                <c:pt idx="14106">
                  <c:v>3078</c:v>
                </c:pt>
                <c:pt idx="14107">
                  <c:v>2987</c:v>
                </c:pt>
                <c:pt idx="14108">
                  <c:v>2747</c:v>
                </c:pt>
                <c:pt idx="14109">
                  <c:v>2767</c:v>
                </c:pt>
                <c:pt idx="14110">
                  <c:v>2767</c:v>
                </c:pt>
                <c:pt idx="14111">
                  <c:v>2756</c:v>
                </c:pt>
                <c:pt idx="14112">
                  <c:v>2762</c:v>
                </c:pt>
                <c:pt idx="14113">
                  <c:v>2747</c:v>
                </c:pt>
                <c:pt idx="14114">
                  <c:v>2756</c:v>
                </c:pt>
                <c:pt idx="14115">
                  <c:v>2762</c:v>
                </c:pt>
                <c:pt idx="14116">
                  <c:v>2747</c:v>
                </c:pt>
                <c:pt idx="14117">
                  <c:v>2767</c:v>
                </c:pt>
                <c:pt idx="14118">
                  <c:v>2767</c:v>
                </c:pt>
                <c:pt idx="14119">
                  <c:v>2756</c:v>
                </c:pt>
                <c:pt idx="14120">
                  <c:v>2762</c:v>
                </c:pt>
                <c:pt idx="14121">
                  <c:v>2747</c:v>
                </c:pt>
                <c:pt idx="14122">
                  <c:v>2756</c:v>
                </c:pt>
                <c:pt idx="14123">
                  <c:v>2762</c:v>
                </c:pt>
                <c:pt idx="14124">
                  <c:v>2717</c:v>
                </c:pt>
                <c:pt idx="14125">
                  <c:v>2735</c:v>
                </c:pt>
                <c:pt idx="14126">
                  <c:v>2735</c:v>
                </c:pt>
                <c:pt idx="14127">
                  <c:v>2727</c:v>
                </c:pt>
                <c:pt idx="14128">
                  <c:v>2735</c:v>
                </c:pt>
                <c:pt idx="14129">
                  <c:v>2717</c:v>
                </c:pt>
                <c:pt idx="14130">
                  <c:v>2727</c:v>
                </c:pt>
                <c:pt idx="14131">
                  <c:v>2735</c:v>
                </c:pt>
                <c:pt idx="14132">
                  <c:v>2727</c:v>
                </c:pt>
                <c:pt idx="14133">
                  <c:v>2734</c:v>
                </c:pt>
                <c:pt idx="14134">
                  <c:v>2734</c:v>
                </c:pt>
                <c:pt idx="14135">
                  <c:v>2723</c:v>
                </c:pt>
                <c:pt idx="14136">
                  <c:v>2727</c:v>
                </c:pt>
                <c:pt idx="14137">
                  <c:v>2723</c:v>
                </c:pt>
                <c:pt idx="14138">
                  <c:v>1975</c:v>
                </c:pt>
                <c:pt idx="14139">
                  <c:v>1881</c:v>
                </c:pt>
                <c:pt idx="14140">
                  <c:v>1850</c:v>
                </c:pt>
                <c:pt idx="14141">
                  <c:v>1975</c:v>
                </c:pt>
                <c:pt idx="14142">
                  <c:v>1881</c:v>
                </c:pt>
                <c:pt idx="14143">
                  <c:v>1850</c:v>
                </c:pt>
                <c:pt idx="14144">
                  <c:v>1975</c:v>
                </c:pt>
                <c:pt idx="14145">
                  <c:v>1881</c:v>
                </c:pt>
                <c:pt idx="14146">
                  <c:v>1850</c:v>
                </c:pt>
                <c:pt idx="14147">
                  <c:v>1967</c:v>
                </c:pt>
                <c:pt idx="14148">
                  <c:v>1878</c:v>
                </c:pt>
                <c:pt idx="14149">
                  <c:v>1847</c:v>
                </c:pt>
                <c:pt idx="14150">
                  <c:v>1967</c:v>
                </c:pt>
                <c:pt idx="14151">
                  <c:v>1878</c:v>
                </c:pt>
                <c:pt idx="14152">
                  <c:v>1847</c:v>
                </c:pt>
                <c:pt idx="14153">
                  <c:v>1967</c:v>
                </c:pt>
                <c:pt idx="14154">
                  <c:v>1887</c:v>
                </c:pt>
                <c:pt idx="14155">
                  <c:v>1856</c:v>
                </c:pt>
                <c:pt idx="14156">
                  <c:v>1856</c:v>
                </c:pt>
                <c:pt idx="14157">
                  <c:v>1887</c:v>
                </c:pt>
                <c:pt idx="14158">
                  <c:v>2897</c:v>
                </c:pt>
                <c:pt idx="14159">
                  <c:v>2838</c:v>
                </c:pt>
                <c:pt idx="14160">
                  <c:v>2762</c:v>
                </c:pt>
                <c:pt idx="14161">
                  <c:v>2963</c:v>
                </c:pt>
                <c:pt idx="14162">
                  <c:v>2847</c:v>
                </c:pt>
                <c:pt idx="14163">
                  <c:v>2771</c:v>
                </c:pt>
                <c:pt idx="14164">
                  <c:v>2928</c:v>
                </c:pt>
                <c:pt idx="14165">
                  <c:v>2917</c:v>
                </c:pt>
                <c:pt idx="14166">
                  <c:v>2826</c:v>
                </c:pt>
                <c:pt idx="14167">
                  <c:v>2937</c:v>
                </c:pt>
                <c:pt idx="14168">
                  <c:v>2837</c:v>
                </c:pt>
                <c:pt idx="14169">
                  <c:v>2763</c:v>
                </c:pt>
                <c:pt idx="14170">
                  <c:v>2900</c:v>
                </c:pt>
                <c:pt idx="14171">
                  <c:v>2742</c:v>
                </c:pt>
                <c:pt idx="14172">
                  <c:v>2849</c:v>
                </c:pt>
                <c:pt idx="14173">
                  <c:v>2910</c:v>
                </c:pt>
                <c:pt idx="14174">
                  <c:v>2761</c:v>
                </c:pt>
                <c:pt idx="14175">
                  <c:v>2905</c:v>
                </c:pt>
                <c:pt idx="14176">
                  <c:v>2917</c:v>
                </c:pt>
                <c:pt idx="14177">
                  <c:v>2799</c:v>
                </c:pt>
                <c:pt idx="14178">
                  <c:v>2923</c:v>
                </c:pt>
                <c:pt idx="14179">
                  <c:v>2751</c:v>
                </c:pt>
                <c:pt idx="14180">
                  <c:v>2899</c:v>
                </c:pt>
                <c:pt idx="14181">
                  <c:v>2910</c:v>
                </c:pt>
                <c:pt idx="14182">
                  <c:v>2795</c:v>
                </c:pt>
                <c:pt idx="14183">
                  <c:v>2739</c:v>
                </c:pt>
                <c:pt idx="14184">
                  <c:v>2830</c:v>
                </c:pt>
                <c:pt idx="14185">
                  <c:v>2888</c:v>
                </c:pt>
                <c:pt idx="14186">
                  <c:v>2775</c:v>
                </c:pt>
                <c:pt idx="14187">
                  <c:v>2752</c:v>
                </c:pt>
                <c:pt idx="14188">
                  <c:v>2889</c:v>
                </c:pt>
                <c:pt idx="14189">
                  <c:v>2795</c:v>
                </c:pt>
                <c:pt idx="14190">
                  <c:v>2739</c:v>
                </c:pt>
                <c:pt idx="14191">
                  <c:v>2888</c:v>
                </c:pt>
                <c:pt idx="14192">
                  <c:v>2775</c:v>
                </c:pt>
                <c:pt idx="14193">
                  <c:v>2752</c:v>
                </c:pt>
                <c:pt idx="14194">
                  <c:v>2889</c:v>
                </c:pt>
                <c:pt idx="14195">
                  <c:v>2900</c:v>
                </c:pt>
                <c:pt idx="14196">
                  <c:v>2742</c:v>
                </c:pt>
                <c:pt idx="14197">
                  <c:v>2910</c:v>
                </c:pt>
                <c:pt idx="14198">
                  <c:v>2761</c:v>
                </c:pt>
                <c:pt idx="14199">
                  <c:v>2905</c:v>
                </c:pt>
                <c:pt idx="14200">
                  <c:v>2917</c:v>
                </c:pt>
                <c:pt idx="14201">
                  <c:v>2799</c:v>
                </c:pt>
                <c:pt idx="14202">
                  <c:v>2923</c:v>
                </c:pt>
                <c:pt idx="14203">
                  <c:v>2751</c:v>
                </c:pt>
                <c:pt idx="14204">
                  <c:v>2899</c:v>
                </c:pt>
                <c:pt idx="14205">
                  <c:v>2910</c:v>
                </c:pt>
                <c:pt idx="14206">
                  <c:v>2933</c:v>
                </c:pt>
                <c:pt idx="14207">
                  <c:v>2873</c:v>
                </c:pt>
                <c:pt idx="14208">
                  <c:v>2873</c:v>
                </c:pt>
                <c:pt idx="14209">
                  <c:v>2873</c:v>
                </c:pt>
                <c:pt idx="14210">
                  <c:v>2873</c:v>
                </c:pt>
                <c:pt idx="14211">
                  <c:v>2873</c:v>
                </c:pt>
                <c:pt idx="14212">
                  <c:v>2873</c:v>
                </c:pt>
                <c:pt idx="14213">
                  <c:v>2873</c:v>
                </c:pt>
                <c:pt idx="14214">
                  <c:v>2873</c:v>
                </c:pt>
                <c:pt idx="14215">
                  <c:v>3002</c:v>
                </c:pt>
                <c:pt idx="14216">
                  <c:v>3004</c:v>
                </c:pt>
                <c:pt idx="14217">
                  <c:v>3004</c:v>
                </c:pt>
                <c:pt idx="14218">
                  <c:v>3002</c:v>
                </c:pt>
                <c:pt idx="14219">
                  <c:v>2754</c:v>
                </c:pt>
                <c:pt idx="14220">
                  <c:v>2805</c:v>
                </c:pt>
                <c:pt idx="14221">
                  <c:v>2916</c:v>
                </c:pt>
                <c:pt idx="14222">
                  <c:v>2824</c:v>
                </c:pt>
                <c:pt idx="14223">
                  <c:v>2914</c:v>
                </c:pt>
                <c:pt idx="14224">
                  <c:v>2863</c:v>
                </c:pt>
                <c:pt idx="14225">
                  <c:v>3002</c:v>
                </c:pt>
                <c:pt idx="14226">
                  <c:v>3011</c:v>
                </c:pt>
                <c:pt idx="14227">
                  <c:v>3002</c:v>
                </c:pt>
                <c:pt idx="14228">
                  <c:v>2754</c:v>
                </c:pt>
                <c:pt idx="14229">
                  <c:v>2930</c:v>
                </c:pt>
                <c:pt idx="14230">
                  <c:v>2786</c:v>
                </c:pt>
                <c:pt idx="14231">
                  <c:v>2811</c:v>
                </c:pt>
                <c:pt idx="14232">
                  <c:v>2749</c:v>
                </c:pt>
                <c:pt idx="14233">
                  <c:v>2921</c:v>
                </c:pt>
                <c:pt idx="14234">
                  <c:v>2868</c:v>
                </c:pt>
                <c:pt idx="14235">
                  <c:v>2937</c:v>
                </c:pt>
                <c:pt idx="14236">
                  <c:v>2933</c:v>
                </c:pt>
                <c:pt idx="14237">
                  <c:v>2873</c:v>
                </c:pt>
                <c:pt idx="14238">
                  <c:v>2873</c:v>
                </c:pt>
                <c:pt idx="14239">
                  <c:v>2873</c:v>
                </c:pt>
                <c:pt idx="14240">
                  <c:v>2873</c:v>
                </c:pt>
                <c:pt idx="14241">
                  <c:v>2873</c:v>
                </c:pt>
                <c:pt idx="14242">
                  <c:v>2873</c:v>
                </c:pt>
                <c:pt idx="14243">
                  <c:v>2873</c:v>
                </c:pt>
                <c:pt idx="14244">
                  <c:v>2873</c:v>
                </c:pt>
                <c:pt idx="14245">
                  <c:v>3002</c:v>
                </c:pt>
                <c:pt idx="14246">
                  <c:v>3004</c:v>
                </c:pt>
                <c:pt idx="14247">
                  <c:v>3004</c:v>
                </c:pt>
                <c:pt idx="14248">
                  <c:v>3002</c:v>
                </c:pt>
                <c:pt idx="14249">
                  <c:v>2754</c:v>
                </c:pt>
                <c:pt idx="14250">
                  <c:v>2805</c:v>
                </c:pt>
                <c:pt idx="14251">
                  <c:v>2916</c:v>
                </c:pt>
                <c:pt idx="14252">
                  <c:v>2824</c:v>
                </c:pt>
                <c:pt idx="14253">
                  <c:v>2914</c:v>
                </c:pt>
                <c:pt idx="14254">
                  <c:v>2863</c:v>
                </c:pt>
                <c:pt idx="14255">
                  <c:v>3002</c:v>
                </c:pt>
                <c:pt idx="14256">
                  <c:v>3011</c:v>
                </c:pt>
                <c:pt idx="14257">
                  <c:v>3002</c:v>
                </c:pt>
                <c:pt idx="14258">
                  <c:v>2754</c:v>
                </c:pt>
                <c:pt idx="14259">
                  <c:v>2930</c:v>
                </c:pt>
                <c:pt idx="14260">
                  <c:v>2811</c:v>
                </c:pt>
                <c:pt idx="14261">
                  <c:v>2749</c:v>
                </c:pt>
                <c:pt idx="14262">
                  <c:v>2921</c:v>
                </c:pt>
                <c:pt idx="14263">
                  <c:v>2868</c:v>
                </c:pt>
                <c:pt idx="14264">
                  <c:v>2937</c:v>
                </c:pt>
                <c:pt idx="14265">
                  <c:v>2928</c:v>
                </c:pt>
                <c:pt idx="14266">
                  <c:v>2873</c:v>
                </c:pt>
                <c:pt idx="14267">
                  <c:v>2879</c:v>
                </c:pt>
                <c:pt idx="14268">
                  <c:v>2879</c:v>
                </c:pt>
                <c:pt idx="14269">
                  <c:v>2873</c:v>
                </c:pt>
                <c:pt idx="14270">
                  <c:v>2875</c:v>
                </c:pt>
                <c:pt idx="14271">
                  <c:v>2875</c:v>
                </c:pt>
                <c:pt idx="14272">
                  <c:v>2868</c:v>
                </c:pt>
                <c:pt idx="14273">
                  <c:v>2868</c:v>
                </c:pt>
                <c:pt idx="14274">
                  <c:v>2943</c:v>
                </c:pt>
                <c:pt idx="14275">
                  <c:v>2966</c:v>
                </c:pt>
                <c:pt idx="14276">
                  <c:v>2966</c:v>
                </c:pt>
                <c:pt idx="14277">
                  <c:v>2943</c:v>
                </c:pt>
                <c:pt idx="14278">
                  <c:v>2716</c:v>
                </c:pt>
                <c:pt idx="14279">
                  <c:v>2771</c:v>
                </c:pt>
                <c:pt idx="14280">
                  <c:v>2868</c:v>
                </c:pt>
                <c:pt idx="14281">
                  <c:v>2846</c:v>
                </c:pt>
                <c:pt idx="14282">
                  <c:v>2868</c:v>
                </c:pt>
                <c:pt idx="14283">
                  <c:v>2846</c:v>
                </c:pt>
                <c:pt idx="14284">
                  <c:v>2789</c:v>
                </c:pt>
                <c:pt idx="14285">
                  <c:v>2857</c:v>
                </c:pt>
                <c:pt idx="14286">
                  <c:v>2837</c:v>
                </c:pt>
                <c:pt idx="14287">
                  <c:v>2789</c:v>
                </c:pt>
                <c:pt idx="14288">
                  <c:v>2857</c:v>
                </c:pt>
                <c:pt idx="14289">
                  <c:v>2837</c:v>
                </c:pt>
                <c:pt idx="14290">
                  <c:v>2967</c:v>
                </c:pt>
                <c:pt idx="14291">
                  <c:v>2992</c:v>
                </c:pt>
                <c:pt idx="14292">
                  <c:v>2967</c:v>
                </c:pt>
                <c:pt idx="14293">
                  <c:v>2740</c:v>
                </c:pt>
                <c:pt idx="14294">
                  <c:v>2877</c:v>
                </c:pt>
                <c:pt idx="14295">
                  <c:v>2866</c:v>
                </c:pt>
                <c:pt idx="14296">
                  <c:v>2877</c:v>
                </c:pt>
                <c:pt idx="14297">
                  <c:v>2866</c:v>
                </c:pt>
                <c:pt idx="14298">
                  <c:v>2932</c:v>
                </c:pt>
                <c:pt idx="14299">
                  <c:v>2815</c:v>
                </c:pt>
                <c:pt idx="14300">
                  <c:v>2756</c:v>
                </c:pt>
                <c:pt idx="14301">
                  <c:v>2868</c:v>
                </c:pt>
                <c:pt idx="14302">
                  <c:v>2855</c:v>
                </c:pt>
                <c:pt idx="14303">
                  <c:v>2815</c:v>
                </c:pt>
                <c:pt idx="14304">
                  <c:v>2756</c:v>
                </c:pt>
                <c:pt idx="14305">
                  <c:v>2868</c:v>
                </c:pt>
                <c:pt idx="14306">
                  <c:v>2855</c:v>
                </c:pt>
                <c:pt idx="14307">
                  <c:v>2848</c:v>
                </c:pt>
                <c:pt idx="14308">
                  <c:v>2862</c:v>
                </c:pt>
                <c:pt idx="14309">
                  <c:v>2875</c:v>
                </c:pt>
                <c:pt idx="14310">
                  <c:v>2875</c:v>
                </c:pt>
                <c:pt idx="14311">
                  <c:v>2862</c:v>
                </c:pt>
                <c:pt idx="14312">
                  <c:v>2868</c:v>
                </c:pt>
                <c:pt idx="14313">
                  <c:v>2868</c:v>
                </c:pt>
                <c:pt idx="14314">
                  <c:v>2853</c:v>
                </c:pt>
                <c:pt idx="14315">
                  <c:v>2853</c:v>
                </c:pt>
                <c:pt idx="14316">
                  <c:v>2877</c:v>
                </c:pt>
                <c:pt idx="14317">
                  <c:v>2897</c:v>
                </c:pt>
                <c:pt idx="14318">
                  <c:v>2897</c:v>
                </c:pt>
                <c:pt idx="14319">
                  <c:v>2877</c:v>
                </c:pt>
                <c:pt idx="14320">
                  <c:v>2716</c:v>
                </c:pt>
                <c:pt idx="14321">
                  <c:v>2716</c:v>
                </c:pt>
                <c:pt idx="14322">
                  <c:v>2716</c:v>
                </c:pt>
                <c:pt idx="14323">
                  <c:v>2716</c:v>
                </c:pt>
                <c:pt idx="14324">
                  <c:v>2716</c:v>
                </c:pt>
                <c:pt idx="14325">
                  <c:v>2716</c:v>
                </c:pt>
                <c:pt idx="14326">
                  <c:v>2716</c:v>
                </c:pt>
                <c:pt idx="14327">
                  <c:v>2716</c:v>
                </c:pt>
                <c:pt idx="14328">
                  <c:v>2716</c:v>
                </c:pt>
                <c:pt idx="14329">
                  <c:v>2716</c:v>
                </c:pt>
                <c:pt idx="14330">
                  <c:v>2716</c:v>
                </c:pt>
                <c:pt idx="14331">
                  <c:v>2716</c:v>
                </c:pt>
                <c:pt idx="14332">
                  <c:v>2716</c:v>
                </c:pt>
                <c:pt idx="14333">
                  <c:v>2716</c:v>
                </c:pt>
                <c:pt idx="14334">
                  <c:v>2716</c:v>
                </c:pt>
                <c:pt idx="14335">
                  <c:v>2954</c:v>
                </c:pt>
                <c:pt idx="14336">
                  <c:v>2954</c:v>
                </c:pt>
                <c:pt idx="14337">
                  <c:v>2954</c:v>
                </c:pt>
                <c:pt idx="14338">
                  <c:v>2641</c:v>
                </c:pt>
                <c:pt idx="14339">
                  <c:v>2608</c:v>
                </c:pt>
                <c:pt idx="14340">
                  <c:v>2773</c:v>
                </c:pt>
                <c:pt idx="14341">
                  <c:v>2765</c:v>
                </c:pt>
                <c:pt idx="14342">
                  <c:v>2773</c:v>
                </c:pt>
                <c:pt idx="14343">
                  <c:v>2765</c:v>
                </c:pt>
                <c:pt idx="14344">
                  <c:v>2855</c:v>
                </c:pt>
                <c:pt idx="14345">
                  <c:v>2705</c:v>
                </c:pt>
                <c:pt idx="14346">
                  <c:v>2698</c:v>
                </c:pt>
                <c:pt idx="14347">
                  <c:v>2773</c:v>
                </c:pt>
                <c:pt idx="14348">
                  <c:v>2765</c:v>
                </c:pt>
                <c:pt idx="14349">
                  <c:v>2672</c:v>
                </c:pt>
                <c:pt idx="14350">
                  <c:v>2705</c:v>
                </c:pt>
                <c:pt idx="14351">
                  <c:v>2698</c:v>
                </c:pt>
                <c:pt idx="14352">
                  <c:v>2773</c:v>
                </c:pt>
                <c:pt idx="14353">
                  <c:v>2765</c:v>
                </c:pt>
                <c:pt idx="14354">
                  <c:v>2672</c:v>
                </c:pt>
                <c:pt idx="14355">
                  <c:v>2692</c:v>
                </c:pt>
                <c:pt idx="14356">
                  <c:v>2877</c:v>
                </c:pt>
                <c:pt idx="14357">
                  <c:v>2877</c:v>
                </c:pt>
                <c:pt idx="14358">
                  <c:v>2877</c:v>
                </c:pt>
                <c:pt idx="14359">
                  <c:v>2877</c:v>
                </c:pt>
                <c:pt idx="14360">
                  <c:v>2895</c:v>
                </c:pt>
                <c:pt idx="14361">
                  <c:v>2895</c:v>
                </c:pt>
                <c:pt idx="14362">
                  <c:v>2895</c:v>
                </c:pt>
                <c:pt idx="14363">
                  <c:v>2659</c:v>
                </c:pt>
                <c:pt idx="14364">
                  <c:v>2703</c:v>
                </c:pt>
                <c:pt idx="14365">
                  <c:v>2588</c:v>
                </c:pt>
                <c:pt idx="14366">
                  <c:v>2784</c:v>
                </c:pt>
                <c:pt idx="14367">
                  <c:v>2771</c:v>
                </c:pt>
                <c:pt idx="14368">
                  <c:v>2721</c:v>
                </c:pt>
                <c:pt idx="14369">
                  <c:v>2784</c:v>
                </c:pt>
                <c:pt idx="14370">
                  <c:v>2771</c:v>
                </c:pt>
                <c:pt idx="14371">
                  <c:v>2652</c:v>
                </c:pt>
                <c:pt idx="14372">
                  <c:v>2954</c:v>
                </c:pt>
                <c:pt idx="14373">
                  <c:v>2954</c:v>
                </c:pt>
                <c:pt idx="14374">
                  <c:v>2954</c:v>
                </c:pt>
                <c:pt idx="14375">
                  <c:v>2687</c:v>
                </c:pt>
                <c:pt idx="14376">
                  <c:v>2687</c:v>
                </c:pt>
                <c:pt idx="14377">
                  <c:v>2747</c:v>
                </c:pt>
                <c:pt idx="14378">
                  <c:v>2648</c:v>
                </c:pt>
                <c:pt idx="14379">
                  <c:v>2630</c:v>
                </c:pt>
                <c:pt idx="14380">
                  <c:v>2831</c:v>
                </c:pt>
                <c:pt idx="14381">
                  <c:v>2820</c:v>
                </c:pt>
                <c:pt idx="14382">
                  <c:v>2754</c:v>
                </c:pt>
                <c:pt idx="14383">
                  <c:v>2754</c:v>
                </c:pt>
                <c:pt idx="14384">
                  <c:v>2910</c:v>
                </c:pt>
                <c:pt idx="14385">
                  <c:v>2831</c:v>
                </c:pt>
                <c:pt idx="14386">
                  <c:v>2820</c:v>
                </c:pt>
                <c:pt idx="14387">
                  <c:v>2709</c:v>
                </c:pt>
                <c:pt idx="14388">
                  <c:v>2692</c:v>
                </c:pt>
                <c:pt idx="14389">
                  <c:v>2877</c:v>
                </c:pt>
                <c:pt idx="14390">
                  <c:v>2877</c:v>
                </c:pt>
                <c:pt idx="14391">
                  <c:v>2877</c:v>
                </c:pt>
                <c:pt idx="14392">
                  <c:v>2877</c:v>
                </c:pt>
                <c:pt idx="14393">
                  <c:v>2895</c:v>
                </c:pt>
                <c:pt idx="14394">
                  <c:v>2895</c:v>
                </c:pt>
                <c:pt idx="14395">
                  <c:v>2714</c:v>
                </c:pt>
                <c:pt idx="14396">
                  <c:v>2703</c:v>
                </c:pt>
                <c:pt idx="14397">
                  <c:v>2895</c:v>
                </c:pt>
                <c:pt idx="14398">
                  <c:v>2895</c:v>
                </c:pt>
                <c:pt idx="14399">
                  <c:v>2659</c:v>
                </c:pt>
                <c:pt idx="14400">
                  <c:v>2714</c:v>
                </c:pt>
                <c:pt idx="14401">
                  <c:v>2703</c:v>
                </c:pt>
                <c:pt idx="14402">
                  <c:v>2588</c:v>
                </c:pt>
                <c:pt idx="14403">
                  <c:v>2784</c:v>
                </c:pt>
                <c:pt idx="14404">
                  <c:v>2771</c:v>
                </c:pt>
                <c:pt idx="14405">
                  <c:v>2721</c:v>
                </c:pt>
                <c:pt idx="14406">
                  <c:v>2784</c:v>
                </c:pt>
                <c:pt idx="14407">
                  <c:v>2771</c:v>
                </c:pt>
                <c:pt idx="14408">
                  <c:v>2652</c:v>
                </c:pt>
                <c:pt idx="14409">
                  <c:v>2954</c:v>
                </c:pt>
                <c:pt idx="14410">
                  <c:v>2954</c:v>
                </c:pt>
                <c:pt idx="14411">
                  <c:v>2760</c:v>
                </c:pt>
                <c:pt idx="14412">
                  <c:v>2747</c:v>
                </c:pt>
                <c:pt idx="14413">
                  <c:v>2954</c:v>
                </c:pt>
                <c:pt idx="14414">
                  <c:v>2954</c:v>
                </c:pt>
                <c:pt idx="14415">
                  <c:v>2687</c:v>
                </c:pt>
                <c:pt idx="14416">
                  <c:v>2687</c:v>
                </c:pt>
                <c:pt idx="14417">
                  <c:v>2760</c:v>
                </c:pt>
                <c:pt idx="14418">
                  <c:v>2747</c:v>
                </c:pt>
                <c:pt idx="14419">
                  <c:v>2648</c:v>
                </c:pt>
                <c:pt idx="14420">
                  <c:v>2630</c:v>
                </c:pt>
                <c:pt idx="14421">
                  <c:v>2831</c:v>
                </c:pt>
                <c:pt idx="14422">
                  <c:v>2820</c:v>
                </c:pt>
                <c:pt idx="14423">
                  <c:v>2754</c:v>
                </c:pt>
                <c:pt idx="14424">
                  <c:v>2754</c:v>
                </c:pt>
                <c:pt idx="14425">
                  <c:v>2910</c:v>
                </c:pt>
                <c:pt idx="14426">
                  <c:v>2831</c:v>
                </c:pt>
                <c:pt idx="14427">
                  <c:v>2820</c:v>
                </c:pt>
                <c:pt idx="14428">
                  <c:v>2709</c:v>
                </c:pt>
                <c:pt idx="14429">
                  <c:v>2692</c:v>
                </c:pt>
                <c:pt idx="14430">
                  <c:v>2877</c:v>
                </c:pt>
                <c:pt idx="14431">
                  <c:v>2877</c:v>
                </c:pt>
                <c:pt idx="14432">
                  <c:v>2877</c:v>
                </c:pt>
                <c:pt idx="14433">
                  <c:v>2877</c:v>
                </c:pt>
                <c:pt idx="14434">
                  <c:v>2895</c:v>
                </c:pt>
                <c:pt idx="14435">
                  <c:v>2895</c:v>
                </c:pt>
                <c:pt idx="14436">
                  <c:v>2714</c:v>
                </c:pt>
                <c:pt idx="14437">
                  <c:v>2703</c:v>
                </c:pt>
                <c:pt idx="14438">
                  <c:v>2895</c:v>
                </c:pt>
                <c:pt idx="14439">
                  <c:v>2895</c:v>
                </c:pt>
                <c:pt idx="14440">
                  <c:v>2659</c:v>
                </c:pt>
                <c:pt idx="14441">
                  <c:v>2714</c:v>
                </c:pt>
                <c:pt idx="14442">
                  <c:v>2703</c:v>
                </c:pt>
                <c:pt idx="14443">
                  <c:v>2588</c:v>
                </c:pt>
                <c:pt idx="14444">
                  <c:v>2784</c:v>
                </c:pt>
                <c:pt idx="14445">
                  <c:v>2771</c:v>
                </c:pt>
                <c:pt idx="14446">
                  <c:v>2721</c:v>
                </c:pt>
                <c:pt idx="14447">
                  <c:v>2784</c:v>
                </c:pt>
                <c:pt idx="14448">
                  <c:v>2771</c:v>
                </c:pt>
                <c:pt idx="14449">
                  <c:v>2652</c:v>
                </c:pt>
                <c:pt idx="14450">
                  <c:v>2954</c:v>
                </c:pt>
                <c:pt idx="14451">
                  <c:v>2954</c:v>
                </c:pt>
                <c:pt idx="14452">
                  <c:v>2760</c:v>
                </c:pt>
                <c:pt idx="14453">
                  <c:v>2747</c:v>
                </c:pt>
                <c:pt idx="14454">
                  <c:v>2954</c:v>
                </c:pt>
                <c:pt idx="14455">
                  <c:v>2954</c:v>
                </c:pt>
                <c:pt idx="14456">
                  <c:v>2687</c:v>
                </c:pt>
                <c:pt idx="14457">
                  <c:v>2687</c:v>
                </c:pt>
                <c:pt idx="14458">
                  <c:v>2760</c:v>
                </c:pt>
                <c:pt idx="14459">
                  <c:v>2747</c:v>
                </c:pt>
                <c:pt idx="14460">
                  <c:v>2648</c:v>
                </c:pt>
                <c:pt idx="14461">
                  <c:v>2630</c:v>
                </c:pt>
                <c:pt idx="14462">
                  <c:v>2831</c:v>
                </c:pt>
                <c:pt idx="14463">
                  <c:v>2820</c:v>
                </c:pt>
                <c:pt idx="14464">
                  <c:v>2754</c:v>
                </c:pt>
                <c:pt idx="14465">
                  <c:v>2754</c:v>
                </c:pt>
                <c:pt idx="14466">
                  <c:v>2910</c:v>
                </c:pt>
                <c:pt idx="14467">
                  <c:v>2831</c:v>
                </c:pt>
                <c:pt idx="14468">
                  <c:v>2820</c:v>
                </c:pt>
                <c:pt idx="14469">
                  <c:v>2709</c:v>
                </c:pt>
                <c:pt idx="14470">
                  <c:v>2690</c:v>
                </c:pt>
                <c:pt idx="14471">
                  <c:v>2877</c:v>
                </c:pt>
                <c:pt idx="14472">
                  <c:v>2877</c:v>
                </c:pt>
                <c:pt idx="14473">
                  <c:v>2886</c:v>
                </c:pt>
                <c:pt idx="14474">
                  <c:v>2886</c:v>
                </c:pt>
                <c:pt idx="14475">
                  <c:v>2698</c:v>
                </c:pt>
                <c:pt idx="14476">
                  <c:v>2698</c:v>
                </c:pt>
                <c:pt idx="14477">
                  <c:v>2886</c:v>
                </c:pt>
                <c:pt idx="14478">
                  <c:v>2886</c:v>
                </c:pt>
                <c:pt idx="14479">
                  <c:v>2657</c:v>
                </c:pt>
                <c:pt idx="14480">
                  <c:v>2698</c:v>
                </c:pt>
                <c:pt idx="14481">
                  <c:v>2698</c:v>
                </c:pt>
                <c:pt idx="14482">
                  <c:v>2586</c:v>
                </c:pt>
                <c:pt idx="14483">
                  <c:v>2769</c:v>
                </c:pt>
                <c:pt idx="14484">
                  <c:v>2769</c:v>
                </c:pt>
                <c:pt idx="14485">
                  <c:v>2718</c:v>
                </c:pt>
                <c:pt idx="14486">
                  <c:v>2769</c:v>
                </c:pt>
                <c:pt idx="14487">
                  <c:v>2769</c:v>
                </c:pt>
                <c:pt idx="14488">
                  <c:v>2650</c:v>
                </c:pt>
                <c:pt idx="14489">
                  <c:v>2945</c:v>
                </c:pt>
                <c:pt idx="14490">
                  <c:v>2945</c:v>
                </c:pt>
                <c:pt idx="14491">
                  <c:v>2738</c:v>
                </c:pt>
                <c:pt idx="14492">
                  <c:v>2738</c:v>
                </c:pt>
                <c:pt idx="14493">
                  <c:v>2945</c:v>
                </c:pt>
                <c:pt idx="14494">
                  <c:v>2945</c:v>
                </c:pt>
                <c:pt idx="14495">
                  <c:v>2945</c:v>
                </c:pt>
                <c:pt idx="14496">
                  <c:v>2685</c:v>
                </c:pt>
                <c:pt idx="14497">
                  <c:v>2738</c:v>
                </c:pt>
                <c:pt idx="14498">
                  <c:v>2738</c:v>
                </c:pt>
                <c:pt idx="14499">
                  <c:v>2628</c:v>
                </c:pt>
                <c:pt idx="14500">
                  <c:v>2806</c:v>
                </c:pt>
                <c:pt idx="14501">
                  <c:v>2806</c:v>
                </c:pt>
                <c:pt idx="14502">
                  <c:v>2751</c:v>
                </c:pt>
                <c:pt idx="14503">
                  <c:v>2904</c:v>
                </c:pt>
                <c:pt idx="14504">
                  <c:v>2806</c:v>
                </c:pt>
                <c:pt idx="14505">
                  <c:v>2806</c:v>
                </c:pt>
                <c:pt idx="14506">
                  <c:v>2690</c:v>
                </c:pt>
                <c:pt idx="14507">
                  <c:v>2945</c:v>
                </c:pt>
                <c:pt idx="14508">
                  <c:v>2945</c:v>
                </c:pt>
                <c:pt idx="14509">
                  <c:v>2945</c:v>
                </c:pt>
                <c:pt idx="14510">
                  <c:v>2945</c:v>
                </c:pt>
                <c:pt idx="14511">
                  <c:v>2886</c:v>
                </c:pt>
                <c:pt idx="14512">
                  <c:v>2886</c:v>
                </c:pt>
                <c:pt idx="14513">
                  <c:v>2886</c:v>
                </c:pt>
                <c:pt idx="14514">
                  <c:v>2886</c:v>
                </c:pt>
                <c:pt idx="14515">
                  <c:v>2875</c:v>
                </c:pt>
                <c:pt idx="14516">
                  <c:v>2875</c:v>
                </c:pt>
                <c:pt idx="14517">
                  <c:v>2698</c:v>
                </c:pt>
                <c:pt idx="14518">
                  <c:v>2657</c:v>
                </c:pt>
                <c:pt idx="14519">
                  <c:v>2698</c:v>
                </c:pt>
                <c:pt idx="14520">
                  <c:v>2586</c:v>
                </c:pt>
                <c:pt idx="14521">
                  <c:v>2769</c:v>
                </c:pt>
                <c:pt idx="14522">
                  <c:v>2718</c:v>
                </c:pt>
                <c:pt idx="14523">
                  <c:v>2769</c:v>
                </c:pt>
                <c:pt idx="14524">
                  <c:v>2650</c:v>
                </c:pt>
                <c:pt idx="14525">
                  <c:v>2738</c:v>
                </c:pt>
                <c:pt idx="14526">
                  <c:v>2685</c:v>
                </c:pt>
                <c:pt idx="14527">
                  <c:v>2738</c:v>
                </c:pt>
                <c:pt idx="14528">
                  <c:v>2628</c:v>
                </c:pt>
                <c:pt idx="14529">
                  <c:v>2807</c:v>
                </c:pt>
                <c:pt idx="14530">
                  <c:v>2751</c:v>
                </c:pt>
                <c:pt idx="14531">
                  <c:v>2904</c:v>
                </c:pt>
                <c:pt idx="14532">
                  <c:v>2807</c:v>
                </c:pt>
                <c:pt idx="14533">
                  <c:v>2690</c:v>
                </c:pt>
                <c:pt idx="14534">
                  <c:v>2877</c:v>
                </c:pt>
                <c:pt idx="14535">
                  <c:v>2877</c:v>
                </c:pt>
                <c:pt idx="14536">
                  <c:v>2877</c:v>
                </c:pt>
                <c:pt idx="14537">
                  <c:v>2877</c:v>
                </c:pt>
                <c:pt idx="14538">
                  <c:v>2685</c:v>
                </c:pt>
                <c:pt idx="14539">
                  <c:v>2740</c:v>
                </c:pt>
                <c:pt idx="14540">
                  <c:v>2740</c:v>
                </c:pt>
                <c:pt idx="14541">
                  <c:v>2628</c:v>
                </c:pt>
                <c:pt idx="14542">
                  <c:v>2875</c:v>
                </c:pt>
                <c:pt idx="14543">
                  <c:v>2875</c:v>
                </c:pt>
                <c:pt idx="14544">
                  <c:v>2654</c:v>
                </c:pt>
                <c:pt idx="14545">
                  <c:v>2701</c:v>
                </c:pt>
                <c:pt idx="14546">
                  <c:v>2701</c:v>
                </c:pt>
                <c:pt idx="14547">
                  <c:v>2593</c:v>
                </c:pt>
                <c:pt idx="14548">
                  <c:v>2716</c:v>
                </c:pt>
                <c:pt idx="14549">
                  <c:v>2767</c:v>
                </c:pt>
                <c:pt idx="14550">
                  <c:v>2767</c:v>
                </c:pt>
                <c:pt idx="14551">
                  <c:v>2655</c:v>
                </c:pt>
                <c:pt idx="14552">
                  <c:v>2751</c:v>
                </c:pt>
                <c:pt idx="14553">
                  <c:v>2904</c:v>
                </c:pt>
                <c:pt idx="14554">
                  <c:v>2804</c:v>
                </c:pt>
                <c:pt idx="14555">
                  <c:v>2804</c:v>
                </c:pt>
                <c:pt idx="14556">
                  <c:v>2668</c:v>
                </c:pt>
                <c:pt idx="14557">
                  <c:v>2782</c:v>
                </c:pt>
                <c:pt idx="14558">
                  <c:v>2782</c:v>
                </c:pt>
                <c:pt idx="14559">
                  <c:v>2685</c:v>
                </c:pt>
                <c:pt idx="14560">
                  <c:v>2560</c:v>
                </c:pt>
                <c:pt idx="14561">
                  <c:v>2560</c:v>
                </c:pt>
                <c:pt idx="14562">
                  <c:v>2560</c:v>
                </c:pt>
                <c:pt idx="14563">
                  <c:v>2612</c:v>
                </c:pt>
                <c:pt idx="14564">
                  <c:v>2612</c:v>
                </c:pt>
                <c:pt idx="14565">
                  <c:v>2612</c:v>
                </c:pt>
                <c:pt idx="14566">
                  <c:v>2449</c:v>
                </c:pt>
                <c:pt idx="14567">
                  <c:v>2449</c:v>
                </c:pt>
                <c:pt idx="14568">
                  <c:v>2675</c:v>
                </c:pt>
                <c:pt idx="14569">
                  <c:v>2684</c:v>
                </c:pt>
                <c:pt idx="14570">
                  <c:v>2736</c:v>
                </c:pt>
                <c:pt idx="14571">
                  <c:v>2749</c:v>
                </c:pt>
                <c:pt idx="14572">
                  <c:v>2685</c:v>
                </c:pt>
                <c:pt idx="14573">
                  <c:v>2456</c:v>
                </c:pt>
                <c:pt idx="14574">
                  <c:v>2456</c:v>
                </c:pt>
                <c:pt idx="14575">
                  <c:v>2536</c:v>
                </c:pt>
                <c:pt idx="14576">
                  <c:v>2536</c:v>
                </c:pt>
                <c:pt idx="14577">
                  <c:v>2536</c:v>
                </c:pt>
                <c:pt idx="14578">
                  <c:v>2440</c:v>
                </c:pt>
                <c:pt idx="14579">
                  <c:v>2440</c:v>
                </c:pt>
                <c:pt idx="14580">
                  <c:v>2598</c:v>
                </c:pt>
                <c:pt idx="14581">
                  <c:v>2598</c:v>
                </c:pt>
                <c:pt idx="14582">
                  <c:v>2598</c:v>
                </c:pt>
                <c:pt idx="14583">
                  <c:v>2522</c:v>
                </c:pt>
                <c:pt idx="14584">
                  <c:v>2522</c:v>
                </c:pt>
                <c:pt idx="14585">
                  <c:v>2513</c:v>
                </c:pt>
                <c:pt idx="14586">
                  <c:v>2513</c:v>
                </c:pt>
                <c:pt idx="14587">
                  <c:v>2587</c:v>
                </c:pt>
                <c:pt idx="14588">
                  <c:v>2587</c:v>
                </c:pt>
                <c:pt idx="14589">
                  <c:v>2587</c:v>
                </c:pt>
                <c:pt idx="14590">
                  <c:v>2657</c:v>
                </c:pt>
                <c:pt idx="14591">
                  <c:v>2657</c:v>
                </c:pt>
                <c:pt idx="14592">
                  <c:v>2657</c:v>
                </c:pt>
                <c:pt idx="14593">
                  <c:v>2544</c:v>
                </c:pt>
                <c:pt idx="14594">
                  <c:v>2544</c:v>
                </c:pt>
                <c:pt idx="14595">
                  <c:v>2606</c:v>
                </c:pt>
                <c:pt idx="14596">
                  <c:v>2606</c:v>
                </c:pt>
                <c:pt idx="14597">
                  <c:v>2606</c:v>
                </c:pt>
                <c:pt idx="14598">
                  <c:v>2668</c:v>
                </c:pt>
                <c:pt idx="14599">
                  <c:v>2668</c:v>
                </c:pt>
                <c:pt idx="14600">
                  <c:v>4060</c:v>
                </c:pt>
                <c:pt idx="14601">
                  <c:v>4287</c:v>
                </c:pt>
                <c:pt idx="14602">
                  <c:v>4306</c:v>
                </c:pt>
                <c:pt idx="14603">
                  <c:v>8591</c:v>
                </c:pt>
                <c:pt idx="14604">
                  <c:v>4217</c:v>
                </c:pt>
                <c:pt idx="14605">
                  <c:v>4287</c:v>
                </c:pt>
                <c:pt idx="14606">
                  <c:v>4235</c:v>
                </c:pt>
                <c:pt idx="14607">
                  <c:v>4319</c:v>
                </c:pt>
                <c:pt idx="14608">
                  <c:v>4097</c:v>
                </c:pt>
                <c:pt idx="14609">
                  <c:v>4125</c:v>
                </c:pt>
                <c:pt idx="14610">
                  <c:v>8232</c:v>
                </c:pt>
                <c:pt idx="14611">
                  <c:v>4036</c:v>
                </c:pt>
                <c:pt idx="14612">
                  <c:v>4097</c:v>
                </c:pt>
                <c:pt idx="14613">
                  <c:v>4074</c:v>
                </c:pt>
                <c:pt idx="14614">
                  <c:v>4301</c:v>
                </c:pt>
                <c:pt idx="14615">
                  <c:v>4288</c:v>
                </c:pt>
                <c:pt idx="14616">
                  <c:v>4288</c:v>
                </c:pt>
                <c:pt idx="14617">
                  <c:v>4246</c:v>
                </c:pt>
                <c:pt idx="14618">
                  <c:v>4303</c:v>
                </c:pt>
                <c:pt idx="14619">
                  <c:v>4220</c:v>
                </c:pt>
                <c:pt idx="14620">
                  <c:v>4284</c:v>
                </c:pt>
                <c:pt idx="14621">
                  <c:v>4239</c:v>
                </c:pt>
                <c:pt idx="14622">
                  <c:v>4317</c:v>
                </c:pt>
                <c:pt idx="14623">
                  <c:v>4136</c:v>
                </c:pt>
                <c:pt idx="14624">
                  <c:v>4120</c:v>
                </c:pt>
                <c:pt idx="14625">
                  <c:v>4123</c:v>
                </c:pt>
                <c:pt idx="14626">
                  <c:v>4079</c:v>
                </c:pt>
                <c:pt idx="14627">
                  <c:v>4140</c:v>
                </c:pt>
                <c:pt idx="14628">
                  <c:v>4054</c:v>
                </c:pt>
                <c:pt idx="14629">
                  <c:v>4118</c:v>
                </c:pt>
                <c:pt idx="14630">
                  <c:v>4074</c:v>
                </c:pt>
                <c:pt idx="14631">
                  <c:v>4301</c:v>
                </c:pt>
                <c:pt idx="14632">
                  <c:v>4303</c:v>
                </c:pt>
                <c:pt idx="14633">
                  <c:v>4317</c:v>
                </c:pt>
                <c:pt idx="14634">
                  <c:v>4288</c:v>
                </c:pt>
                <c:pt idx="14635">
                  <c:v>4288</c:v>
                </c:pt>
                <c:pt idx="14636">
                  <c:v>4246</c:v>
                </c:pt>
                <c:pt idx="14637">
                  <c:v>4220</c:v>
                </c:pt>
                <c:pt idx="14638">
                  <c:v>4284</c:v>
                </c:pt>
                <c:pt idx="14639">
                  <c:v>4239</c:v>
                </c:pt>
                <c:pt idx="14640">
                  <c:v>4136</c:v>
                </c:pt>
                <c:pt idx="14641">
                  <c:v>4140</c:v>
                </c:pt>
                <c:pt idx="14642">
                  <c:v>4120</c:v>
                </c:pt>
                <c:pt idx="14643">
                  <c:v>4123</c:v>
                </c:pt>
                <c:pt idx="14644">
                  <c:v>4079</c:v>
                </c:pt>
                <c:pt idx="14645">
                  <c:v>4054</c:v>
                </c:pt>
                <c:pt idx="14646">
                  <c:v>4118</c:v>
                </c:pt>
                <c:pt idx="14647">
                  <c:v>4295</c:v>
                </c:pt>
                <c:pt idx="14648">
                  <c:v>4564</c:v>
                </c:pt>
                <c:pt idx="14649">
                  <c:v>4608</c:v>
                </c:pt>
                <c:pt idx="14650">
                  <c:v>4557</c:v>
                </c:pt>
                <c:pt idx="14651">
                  <c:v>4536</c:v>
                </c:pt>
                <c:pt idx="14652">
                  <c:v>4497</c:v>
                </c:pt>
                <c:pt idx="14653">
                  <c:v>4550</c:v>
                </c:pt>
                <c:pt idx="14654">
                  <c:v>4489</c:v>
                </c:pt>
                <c:pt idx="14655">
                  <c:v>4374</c:v>
                </c:pt>
                <c:pt idx="14656">
                  <c:v>4414</c:v>
                </c:pt>
                <c:pt idx="14657">
                  <c:v>4365</c:v>
                </c:pt>
                <c:pt idx="14658">
                  <c:v>4343</c:v>
                </c:pt>
                <c:pt idx="14659">
                  <c:v>4299</c:v>
                </c:pt>
                <c:pt idx="14660">
                  <c:v>4354</c:v>
                </c:pt>
                <c:pt idx="14661">
                  <c:v>4299</c:v>
                </c:pt>
                <c:pt idx="14662">
                  <c:v>4564</c:v>
                </c:pt>
                <c:pt idx="14663">
                  <c:v>4608</c:v>
                </c:pt>
                <c:pt idx="14664">
                  <c:v>4557</c:v>
                </c:pt>
                <c:pt idx="14665">
                  <c:v>4503</c:v>
                </c:pt>
                <c:pt idx="14666">
                  <c:v>4550</c:v>
                </c:pt>
                <c:pt idx="14667">
                  <c:v>4489</c:v>
                </c:pt>
                <c:pt idx="14668">
                  <c:v>4374</c:v>
                </c:pt>
                <c:pt idx="14669">
                  <c:v>4414</c:v>
                </c:pt>
                <c:pt idx="14670">
                  <c:v>4365</c:v>
                </c:pt>
                <c:pt idx="14671">
                  <c:v>4306</c:v>
                </c:pt>
                <c:pt idx="14672">
                  <c:v>4354</c:v>
                </c:pt>
                <c:pt idx="14673">
                  <c:v>4295</c:v>
                </c:pt>
                <c:pt idx="14674">
                  <c:v>4564</c:v>
                </c:pt>
                <c:pt idx="14675">
                  <c:v>4608</c:v>
                </c:pt>
                <c:pt idx="14676">
                  <c:v>4557</c:v>
                </c:pt>
                <c:pt idx="14677">
                  <c:v>4497</c:v>
                </c:pt>
                <c:pt idx="14678">
                  <c:v>4550</c:v>
                </c:pt>
                <c:pt idx="14679">
                  <c:v>4489</c:v>
                </c:pt>
                <c:pt idx="14680">
                  <c:v>4374</c:v>
                </c:pt>
                <c:pt idx="14681">
                  <c:v>4414</c:v>
                </c:pt>
                <c:pt idx="14682">
                  <c:v>4365</c:v>
                </c:pt>
                <c:pt idx="14683">
                  <c:v>4299</c:v>
                </c:pt>
                <c:pt idx="14684">
                  <c:v>4354</c:v>
                </c:pt>
                <c:pt idx="14685">
                  <c:v>4295</c:v>
                </c:pt>
                <c:pt idx="14686">
                  <c:v>4564</c:v>
                </c:pt>
                <c:pt idx="14687">
                  <c:v>4608</c:v>
                </c:pt>
                <c:pt idx="14688">
                  <c:v>4557</c:v>
                </c:pt>
                <c:pt idx="14689">
                  <c:v>4497</c:v>
                </c:pt>
                <c:pt idx="14690">
                  <c:v>4550</c:v>
                </c:pt>
                <c:pt idx="14691">
                  <c:v>4489</c:v>
                </c:pt>
                <c:pt idx="14692">
                  <c:v>4374</c:v>
                </c:pt>
                <c:pt idx="14693">
                  <c:v>4414</c:v>
                </c:pt>
                <c:pt idx="14694">
                  <c:v>4365</c:v>
                </c:pt>
                <c:pt idx="14695">
                  <c:v>4299</c:v>
                </c:pt>
                <c:pt idx="14696">
                  <c:v>4354</c:v>
                </c:pt>
                <c:pt idx="14697">
                  <c:v>4310</c:v>
                </c:pt>
                <c:pt idx="14698">
                  <c:v>4561</c:v>
                </c:pt>
                <c:pt idx="14699">
                  <c:v>4608</c:v>
                </c:pt>
                <c:pt idx="14700">
                  <c:v>4561</c:v>
                </c:pt>
                <c:pt idx="14701">
                  <c:v>4506</c:v>
                </c:pt>
                <c:pt idx="14702">
                  <c:v>4544</c:v>
                </c:pt>
                <c:pt idx="14703">
                  <c:v>4504</c:v>
                </c:pt>
                <c:pt idx="14704">
                  <c:v>4376</c:v>
                </c:pt>
                <c:pt idx="14705">
                  <c:v>4425</c:v>
                </c:pt>
                <c:pt idx="14706">
                  <c:v>4374</c:v>
                </c:pt>
                <c:pt idx="14707">
                  <c:v>4319</c:v>
                </c:pt>
                <c:pt idx="14708">
                  <c:v>4359</c:v>
                </c:pt>
                <c:pt idx="14709">
                  <c:v>4310</c:v>
                </c:pt>
                <c:pt idx="14710">
                  <c:v>4561</c:v>
                </c:pt>
                <c:pt idx="14711">
                  <c:v>4608</c:v>
                </c:pt>
                <c:pt idx="14712">
                  <c:v>4590</c:v>
                </c:pt>
                <c:pt idx="14713">
                  <c:v>4506</c:v>
                </c:pt>
                <c:pt idx="14714">
                  <c:v>4544</c:v>
                </c:pt>
                <c:pt idx="14715">
                  <c:v>4504</c:v>
                </c:pt>
                <c:pt idx="14716">
                  <c:v>4376</c:v>
                </c:pt>
                <c:pt idx="14717">
                  <c:v>4425</c:v>
                </c:pt>
                <c:pt idx="14718">
                  <c:v>4407</c:v>
                </c:pt>
                <c:pt idx="14719">
                  <c:v>4319</c:v>
                </c:pt>
                <c:pt idx="14720">
                  <c:v>4359</c:v>
                </c:pt>
                <c:pt idx="14721">
                  <c:v>4310</c:v>
                </c:pt>
                <c:pt idx="14722">
                  <c:v>4544</c:v>
                </c:pt>
                <c:pt idx="14723">
                  <c:v>4590</c:v>
                </c:pt>
                <c:pt idx="14724">
                  <c:v>4590</c:v>
                </c:pt>
                <c:pt idx="14725">
                  <c:v>4506</c:v>
                </c:pt>
                <c:pt idx="14726">
                  <c:v>4544</c:v>
                </c:pt>
                <c:pt idx="14727">
                  <c:v>4504</c:v>
                </c:pt>
                <c:pt idx="14728">
                  <c:v>4407</c:v>
                </c:pt>
                <c:pt idx="14729">
                  <c:v>4407</c:v>
                </c:pt>
                <c:pt idx="14730">
                  <c:v>4319</c:v>
                </c:pt>
                <c:pt idx="14731">
                  <c:v>4359</c:v>
                </c:pt>
                <c:pt idx="14732">
                  <c:v>4359</c:v>
                </c:pt>
                <c:pt idx="14733">
                  <c:v>4341</c:v>
                </c:pt>
                <c:pt idx="14734">
                  <c:v>4524</c:v>
                </c:pt>
                <c:pt idx="14735">
                  <c:v>4524</c:v>
                </c:pt>
                <c:pt idx="14736">
                  <c:v>4453</c:v>
                </c:pt>
                <c:pt idx="14737">
                  <c:v>4497</c:v>
                </c:pt>
                <c:pt idx="14738">
                  <c:v>4524</c:v>
                </c:pt>
                <c:pt idx="14739">
                  <c:v>4497</c:v>
                </c:pt>
                <c:pt idx="14740">
                  <c:v>4356</c:v>
                </c:pt>
                <c:pt idx="14741">
                  <c:v>4356</c:v>
                </c:pt>
                <c:pt idx="14742">
                  <c:v>4264</c:v>
                </c:pt>
                <c:pt idx="14743">
                  <c:v>4341</c:v>
                </c:pt>
                <c:pt idx="14744">
                  <c:v>4356</c:v>
                </c:pt>
                <c:pt idx="14745">
                  <c:v>4341</c:v>
                </c:pt>
                <c:pt idx="14746">
                  <c:v>4524</c:v>
                </c:pt>
                <c:pt idx="14747">
                  <c:v>4524</c:v>
                </c:pt>
                <c:pt idx="14748">
                  <c:v>4453</c:v>
                </c:pt>
                <c:pt idx="14749">
                  <c:v>4524</c:v>
                </c:pt>
                <c:pt idx="14750">
                  <c:v>4497</c:v>
                </c:pt>
                <c:pt idx="14751">
                  <c:v>4356</c:v>
                </c:pt>
                <c:pt idx="14752">
                  <c:v>4356</c:v>
                </c:pt>
                <c:pt idx="14753">
                  <c:v>4264</c:v>
                </c:pt>
                <c:pt idx="14754">
                  <c:v>4356</c:v>
                </c:pt>
                <c:pt idx="14755">
                  <c:v>4341</c:v>
                </c:pt>
                <c:pt idx="14756">
                  <c:v>4453</c:v>
                </c:pt>
                <c:pt idx="14757">
                  <c:v>4524</c:v>
                </c:pt>
                <c:pt idx="14758">
                  <c:v>4524</c:v>
                </c:pt>
                <c:pt idx="14759">
                  <c:v>4524</c:v>
                </c:pt>
                <c:pt idx="14760">
                  <c:v>4497</c:v>
                </c:pt>
                <c:pt idx="14761">
                  <c:v>4264</c:v>
                </c:pt>
                <c:pt idx="14762">
                  <c:v>4356</c:v>
                </c:pt>
                <c:pt idx="14763">
                  <c:v>4356</c:v>
                </c:pt>
                <c:pt idx="14764">
                  <c:v>4356</c:v>
                </c:pt>
                <c:pt idx="14765">
                  <c:v>4431</c:v>
                </c:pt>
                <c:pt idx="14766">
                  <c:v>4414</c:v>
                </c:pt>
                <c:pt idx="14767">
                  <c:v>4431</c:v>
                </c:pt>
                <c:pt idx="14768">
                  <c:v>4431</c:v>
                </c:pt>
                <c:pt idx="14769">
                  <c:v>4431</c:v>
                </c:pt>
                <c:pt idx="14770">
                  <c:v>4400</c:v>
                </c:pt>
                <c:pt idx="14771">
                  <c:v>4400</c:v>
                </c:pt>
                <c:pt idx="14772">
                  <c:v>4400</c:v>
                </c:pt>
                <c:pt idx="14773">
                  <c:v>4400</c:v>
                </c:pt>
                <c:pt idx="14774">
                  <c:v>4387</c:v>
                </c:pt>
                <c:pt idx="14775">
                  <c:v>4439</c:v>
                </c:pt>
                <c:pt idx="14776">
                  <c:v>4439</c:v>
                </c:pt>
                <c:pt idx="14777">
                  <c:v>4439</c:v>
                </c:pt>
                <c:pt idx="14778">
                  <c:v>4439</c:v>
                </c:pt>
                <c:pt idx="14779">
                  <c:v>4416</c:v>
                </c:pt>
                <c:pt idx="14780">
                  <c:v>4593</c:v>
                </c:pt>
                <c:pt idx="14781">
                  <c:v>4507</c:v>
                </c:pt>
                <c:pt idx="14782">
                  <c:v>4564</c:v>
                </c:pt>
                <c:pt idx="14783">
                  <c:v>4354</c:v>
                </c:pt>
                <c:pt idx="14784">
                  <c:v>4471</c:v>
                </c:pt>
                <c:pt idx="14785">
                  <c:v>4440</c:v>
                </c:pt>
                <c:pt idx="14786">
                  <c:v>4593</c:v>
                </c:pt>
                <c:pt idx="14787">
                  <c:v>4507</c:v>
                </c:pt>
                <c:pt idx="14788">
                  <c:v>4564</c:v>
                </c:pt>
                <c:pt idx="14789">
                  <c:v>4354</c:v>
                </c:pt>
                <c:pt idx="14790">
                  <c:v>4471</c:v>
                </c:pt>
                <c:pt idx="14791">
                  <c:v>4440</c:v>
                </c:pt>
                <c:pt idx="14792">
                  <c:v>4470</c:v>
                </c:pt>
                <c:pt idx="14793">
                  <c:v>4548</c:v>
                </c:pt>
                <c:pt idx="14794">
                  <c:v>4540</c:v>
                </c:pt>
                <c:pt idx="14795">
                  <c:v>4613</c:v>
                </c:pt>
                <c:pt idx="14796">
                  <c:v>4581</c:v>
                </c:pt>
                <c:pt idx="14797">
                  <c:v>4470</c:v>
                </c:pt>
                <c:pt idx="14798">
                  <c:v>4396</c:v>
                </c:pt>
                <c:pt idx="14799">
                  <c:v>4526</c:v>
                </c:pt>
                <c:pt idx="14800">
                  <c:v>4470</c:v>
                </c:pt>
                <c:pt idx="14801">
                  <c:v>4548</c:v>
                </c:pt>
                <c:pt idx="14802">
                  <c:v>4540</c:v>
                </c:pt>
                <c:pt idx="14803">
                  <c:v>4613</c:v>
                </c:pt>
                <c:pt idx="14804">
                  <c:v>4581</c:v>
                </c:pt>
                <c:pt idx="14805">
                  <c:v>4396</c:v>
                </c:pt>
                <c:pt idx="14806">
                  <c:v>4526</c:v>
                </c:pt>
                <c:pt idx="14807">
                  <c:v>4470</c:v>
                </c:pt>
                <c:pt idx="14808">
                  <c:v>4548</c:v>
                </c:pt>
                <c:pt idx="14809">
                  <c:v>4540</c:v>
                </c:pt>
                <c:pt idx="14810">
                  <c:v>4613</c:v>
                </c:pt>
                <c:pt idx="14811">
                  <c:v>4581</c:v>
                </c:pt>
                <c:pt idx="14812">
                  <c:v>4396</c:v>
                </c:pt>
                <c:pt idx="14813">
                  <c:v>4526</c:v>
                </c:pt>
                <c:pt idx="14814">
                  <c:v>4416</c:v>
                </c:pt>
                <c:pt idx="14815">
                  <c:v>4509</c:v>
                </c:pt>
                <c:pt idx="14816">
                  <c:v>4500</c:v>
                </c:pt>
                <c:pt idx="14817">
                  <c:v>4560</c:v>
                </c:pt>
                <c:pt idx="14818">
                  <c:v>4541</c:v>
                </c:pt>
                <c:pt idx="14819">
                  <c:v>4342</c:v>
                </c:pt>
                <c:pt idx="14820">
                  <c:v>4483</c:v>
                </c:pt>
                <c:pt idx="14821">
                  <c:v>4412</c:v>
                </c:pt>
                <c:pt idx="14822">
                  <c:v>4509</c:v>
                </c:pt>
                <c:pt idx="14823">
                  <c:v>4500</c:v>
                </c:pt>
                <c:pt idx="14824">
                  <c:v>4560</c:v>
                </c:pt>
                <c:pt idx="14825">
                  <c:v>4541</c:v>
                </c:pt>
                <c:pt idx="14826">
                  <c:v>4337</c:v>
                </c:pt>
                <c:pt idx="14827">
                  <c:v>4483</c:v>
                </c:pt>
                <c:pt idx="14828">
                  <c:v>4412</c:v>
                </c:pt>
                <c:pt idx="14829">
                  <c:v>4509</c:v>
                </c:pt>
                <c:pt idx="14830">
                  <c:v>4500</c:v>
                </c:pt>
                <c:pt idx="14831">
                  <c:v>4560</c:v>
                </c:pt>
                <c:pt idx="14832">
                  <c:v>4541</c:v>
                </c:pt>
                <c:pt idx="14833">
                  <c:v>4337</c:v>
                </c:pt>
                <c:pt idx="14834">
                  <c:v>4483</c:v>
                </c:pt>
                <c:pt idx="14835">
                  <c:v>4475</c:v>
                </c:pt>
                <c:pt idx="14836">
                  <c:v>4587</c:v>
                </c:pt>
                <c:pt idx="14837">
                  <c:v>4492</c:v>
                </c:pt>
                <c:pt idx="14838">
                  <c:v>4640</c:v>
                </c:pt>
                <c:pt idx="14839">
                  <c:v>4600</c:v>
                </c:pt>
                <c:pt idx="14840">
                  <c:v>4387</c:v>
                </c:pt>
                <c:pt idx="14841">
                  <c:v>4574</c:v>
                </c:pt>
                <c:pt idx="14842">
                  <c:v>4475</c:v>
                </c:pt>
                <c:pt idx="14843">
                  <c:v>4574</c:v>
                </c:pt>
                <c:pt idx="14844">
                  <c:v>4574</c:v>
                </c:pt>
                <c:pt idx="14845">
                  <c:v>4693</c:v>
                </c:pt>
                <c:pt idx="14846">
                  <c:v>4640</c:v>
                </c:pt>
                <c:pt idx="14847">
                  <c:v>4387</c:v>
                </c:pt>
                <c:pt idx="14848">
                  <c:v>4574</c:v>
                </c:pt>
                <c:pt idx="14849">
                  <c:v>4473</c:v>
                </c:pt>
                <c:pt idx="14850">
                  <c:v>4550</c:v>
                </c:pt>
                <c:pt idx="14851">
                  <c:v>4550</c:v>
                </c:pt>
                <c:pt idx="14852">
                  <c:v>4691</c:v>
                </c:pt>
                <c:pt idx="14853">
                  <c:v>4639</c:v>
                </c:pt>
                <c:pt idx="14854">
                  <c:v>4385</c:v>
                </c:pt>
                <c:pt idx="14855">
                  <c:v>4550</c:v>
                </c:pt>
                <c:pt idx="14856">
                  <c:v>4475</c:v>
                </c:pt>
                <c:pt idx="14857">
                  <c:v>4678</c:v>
                </c:pt>
                <c:pt idx="14858">
                  <c:v>4541</c:v>
                </c:pt>
                <c:pt idx="14859">
                  <c:v>4678</c:v>
                </c:pt>
                <c:pt idx="14860">
                  <c:v>4541</c:v>
                </c:pt>
                <c:pt idx="14861">
                  <c:v>4384</c:v>
                </c:pt>
                <c:pt idx="14862">
                  <c:v>4541</c:v>
                </c:pt>
                <c:pt idx="14863">
                  <c:v>4475</c:v>
                </c:pt>
                <c:pt idx="14864">
                  <c:v>4537</c:v>
                </c:pt>
                <c:pt idx="14865">
                  <c:v>4655</c:v>
                </c:pt>
                <c:pt idx="14866">
                  <c:v>4537</c:v>
                </c:pt>
                <c:pt idx="14867">
                  <c:v>4655</c:v>
                </c:pt>
                <c:pt idx="14868">
                  <c:v>4378</c:v>
                </c:pt>
                <c:pt idx="14869">
                  <c:v>4537</c:v>
                </c:pt>
                <c:pt idx="14870">
                  <c:v>4475</c:v>
                </c:pt>
                <c:pt idx="14871">
                  <c:v>4537</c:v>
                </c:pt>
                <c:pt idx="14872">
                  <c:v>4634</c:v>
                </c:pt>
                <c:pt idx="14873">
                  <c:v>4537</c:v>
                </c:pt>
                <c:pt idx="14874">
                  <c:v>4634</c:v>
                </c:pt>
                <c:pt idx="14875">
                  <c:v>4378</c:v>
                </c:pt>
                <c:pt idx="14876">
                  <c:v>4537</c:v>
                </c:pt>
                <c:pt idx="14877">
                  <c:v>4365</c:v>
                </c:pt>
                <c:pt idx="14878">
                  <c:v>4398</c:v>
                </c:pt>
                <c:pt idx="14879">
                  <c:v>4387</c:v>
                </c:pt>
                <c:pt idx="14880">
                  <c:v>4409</c:v>
                </c:pt>
                <c:pt idx="14881">
                  <c:v>4409</c:v>
                </c:pt>
                <c:pt idx="14882">
                  <c:v>4310</c:v>
                </c:pt>
                <c:pt idx="14883">
                  <c:v>4365</c:v>
                </c:pt>
                <c:pt idx="14884">
                  <c:v>4365</c:v>
                </c:pt>
                <c:pt idx="14885">
                  <c:v>4365</c:v>
                </c:pt>
                <c:pt idx="14886">
                  <c:v>4365</c:v>
                </c:pt>
                <c:pt idx="14887">
                  <c:v>4310</c:v>
                </c:pt>
                <c:pt idx="14888">
                  <c:v>4354</c:v>
                </c:pt>
                <c:pt idx="14889">
                  <c:v>4299</c:v>
                </c:pt>
                <c:pt idx="14890">
                  <c:v>4387</c:v>
                </c:pt>
                <c:pt idx="14891">
                  <c:v>4376</c:v>
                </c:pt>
                <c:pt idx="14892">
                  <c:v>4398</c:v>
                </c:pt>
                <c:pt idx="14893">
                  <c:v>4288</c:v>
                </c:pt>
                <c:pt idx="14894">
                  <c:v>4248</c:v>
                </c:pt>
                <c:pt idx="14895">
                  <c:v>4317</c:v>
                </c:pt>
                <c:pt idx="14896">
                  <c:v>4288</c:v>
                </c:pt>
                <c:pt idx="14897">
                  <c:v>4233</c:v>
                </c:pt>
                <c:pt idx="14898">
                  <c:v>4288</c:v>
                </c:pt>
                <c:pt idx="14899">
                  <c:v>4288</c:v>
                </c:pt>
                <c:pt idx="14900">
                  <c:v>4211</c:v>
                </c:pt>
                <c:pt idx="14901">
                  <c:v>4233</c:v>
                </c:pt>
                <c:pt idx="14902">
                  <c:v>3483</c:v>
                </c:pt>
                <c:pt idx="14903">
                  <c:v>3472</c:v>
                </c:pt>
                <c:pt idx="14904">
                  <c:v>3450</c:v>
                </c:pt>
                <c:pt idx="14905">
                  <c:v>3483</c:v>
                </c:pt>
                <c:pt idx="14906">
                  <c:v>3472</c:v>
                </c:pt>
                <c:pt idx="14907">
                  <c:v>3450</c:v>
                </c:pt>
                <c:pt idx="14914">
                  <c:v>4237</c:v>
                </c:pt>
                <c:pt idx="14915">
                  <c:v>4048</c:v>
                </c:pt>
                <c:pt idx="14916">
                  <c:v>3959</c:v>
                </c:pt>
                <c:pt idx="14917">
                  <c:v>4017</c:v>
                </c:pt>
                <c:pt idx="14918">
                  <c:v>4224</c:v>
                </c:pt>
                <c:pt idx="14919">
                  <c:v>4149</c:v>
                </c:pt>
                <c:pt idx="14920">
                  <c:v>4215</c:v>
                </c:pt>
                <c:pt idx="14921">
                  <c:v>3842</c:v>
                </c:pt>
                <c:pt idx="14922">
                  <c:v>4013</c:v>
                </c:pt>
                <c:pt idx="14923">
                  <c:v>4053</c:v>
                </c:pt>
                <c:pt idx="14924">
                  <c:v>4124</c:v>
                </c:pt>
                <c:pt idx="14925">
                  <c:v>4088</c:v>
                </c:pt>
                <c:pt idx="14926">
                  <c:v>3782</c:v>
                </c:pt>
                <c:pt idx="14927">
                  <c:v>3820</c:v>
                </c:pt>
                <c:pt idx="14928">
                  <c:v>3878</c:v>
                </c:pt>
                <c:pt idx="14929">
                  <c:v>3857</c:v>
                </c:pt>
                <c:pt idx="14930">
                  <c:v>4041</c:v>
                </c:pt>
                <c:pt idx="14931">
                  <c:v>4074</c:v>
                </c:pt>
                <c:pt idx="14932">
                  <c:v>4114</c:v>
                </c:pt>
                <c:pt idx="14933">
                  <c:v>4102</c:v>
                </c:pt>
                <c:pt idx="14934">
                  <c:v>3774</c:v>
                </c:pt>
                <c:pt idx="14935">
                  <c:v>3823</c:v>
                </c:pt>
                <c:pt idx="14936">
                  <c:v>3869</c:v>
                </c:pt>
                <c:pt idx="14937">
                  <c:v>3653</c:v>
                </c:pt>
                <c:pt idx="14938">
                  <c:v>3863</c:v>
                </c:pt>
                <c:pt idx="14939">
                  <c:v>3860</c:v>
                </c:pt>
                <c:pt idx="14940">
                  <c:v>3898</c:v>
                </c:pt>
                <c:pt idx="14941">
                  <c:v>3926</c:v>
                </c:pt>
                <c:pt idx="14942">
                  <c:v>3924</c:v>
                </c:pt>
                <c:pt idx="14943">
                  <c:v>3926</c:v>
                </c:pt>
                <c:pt idx="14944">
                  <c:v>3613</c:v>
                </c:pt>
                <c:pt idx="14945">
                  <c:v>3653</c:v>
                </c:pt>
                <c:pt idx="14946">
                  <c:v>3650</c:v>
                </c:pt>
                <c:pt idx="14947">
                  <c:v>3653</c:v>
                </c:pt>
                <c:pt idx="14948">
                  <c:v>3863</c:v>
                </c:pt>
                <c:pt idx="14949">
                  <c:v>3860</c:v>
                </c:pt>
                <c:pt idx="14950">
                  <c:v>3898</c:v>
                </c:pt>
                <c:pt idx="14951">
                  <c:v>3926</c:v>
                </c:pt>
                <c:pt idx="14952">
                  <c:v>3924</c:v>
                </c:pt>
                <c:pt idx="14953">
                  <c:v>3926</c:v>
                </c:pt>
                <c:pt idx="14954">
                  <c:v>3589</c:v>
                </c:pt>
                <c:pt idx="14955">
                  <c:v>3653</c:v>
                </c:pt>
                <c:pt idx="14956">
                  <c:v>3626</c:v>
                </c:pt>
                <c:pt idx="14957">
                  <c:v>3946</c:v>
                </c:pt>
                <c:pt idx="14958">
                  <c:v>4116</c:v>
                </c:pt>
                <c:pt idx="14959">
                  <c:v>4078</c:v>
                </c:pt>
                <c:pt idx="14960">
                  <c:v>4154</c:v>
                </c:pt>
                <c:pt idx="14961">
                  <c:v>4171</c:v>
                </c:pt>
                <c:pt idx="14962">
                  <c:v>4133</c:v>
                </c:pt>
                <c:pt idx="14963">
                  <c:v>4209</c:v>
                </c:pt>
                <c:pt idx="14964">
                  <c:v>3848</c:v>
                </c:pt>
                <c:pt idx="14965">
                  <c:v>3883</c:v>
                </c:pt>
                <c:pt idx="15006">
                  <c:v>2959</c:v>
                </c:pt>
                <c:pt idx="15007">
                  <c:v>3150</c:v>
                </c:pt>
                <c:pt idx="15008">
                  <c:v>3096</c:v>
                </c:pt>
                <c:pt idx="15009">
                  <c:v>3066</c:v>
                </c:pt>
                <c:pt idx="15010">
                  <c:v>3142</c:v>
                </c:pt>
                <c:pt idx="15011">
                  <c:v>3124</c:v>
                </c:pt>
                <c:pt idx="15012">
                  <c:v>2928</c:v>
                </c:pt>
                <c:pt idx="15013">
                  <c:v>2906</c:v>
                </c:pt>
                <c:pt idx="15014">
                  <c:v>2974</c:v>
                </c:pt>
                <c:pt idx="15015">
                  <c:v>2933</c:v>
                </c:pt>
                <c:pt idx="15016">
                  <c:v>3062</c:v>
                </c:pt>
                <c:pt idx="15017">
                  <c:v>3109</c:v>
                </c:pt>
                <c:pt idx="15018">
                  <c:v>3094</c:v>
                </c:pt>
                <c:pt idx="15019">
                  <c:v>2888</c:v>
                </c:pt>
                <c:pt idx="15020">
                  <c:v>2917</c:v>
                </c:pt>
                <c:pt idx="15021">
                  <c:v>2902</c:v>
                </c:pt>
                <c:pt idx="15022">
                  <c:v>2947</c:v>
                </c:pt>
                <c:pt idx="15023">
                  <c:v>2933</c:v>
                </c:pt>
                <c:pt idx="15024">
                  <c:v>3062</c:v>
                </c:pt>
                <c:pt idx="15025">
                  <c:v>3109</c:v>
                </c:pt>
                <c:pt idx="15026">
                  <c:v>3094</c:v>
                </c:pt>
                <c:pt idx="15027">
                  <c:v>2888</c:v>
                </c:pt>
                <c:pt idx="15028">
                  <c:v>2917</c:v>
                </c:pt>
                <c:pt idx="15029">
                  <c:v>2902</c:v>
                </c:pt>
                <c:pt idx="15030">
                  <c:v>2947</c:v>
                </c:pt>
                <c:pt idx="15031">
                  <c:v>2644</c:v>
                </c:pt>
                <c:pt idx="15032">
                  <c:v>2553</c:v>
                </c:pt>
                <c:pt idx="15033">
                  <c:v>2522</c:v>
                </c:pt>
                <c:pt idx="15034">
                  <c:v>2595</c:v>
                </c:pt>
                <c:pt idx="15035">
                  <c:v>2648</c:v>
                </c:pt>
                <c:pt idx="15036">
                  <c:v>2604</c:v>
                </c:pt>
                <c:pt idx="15037">
                  <c:v>2577</c:v>
                </c:pt>
                <c:pt idx="15038">
                  <c:v>2597</c:v>
                </c:pt>
                <c:pt idx="15039">
                  <c:v>2568</c:v>
                </c:pt>
                <c:pt idx="15040">
                  <c:v>2648</c:v>
                </c:pt>
                <c:pt idx="15041">
                  <c:v>2644</c:v>
                </c:pt>
                <c:pt idx="15042">
                  <c:v>2553</c:v>
                </c:pt>
                <c:pt idx="15043">
                  <c:v>2522</c:v>
                </c:pt>
                <c:pt idx="15044">
                  <c:v>2595</c:v>
                </c:pt>
                <c:pt idx="15045">
                  <c:v>2648</c:v>
                </c:pt>
                <c:pt idx="15046">
                  <c:v>2604</c:v>
                </c:pt>
                <c:pt idx="15047">
                  <c:v>2577</c:v>
                </c:pt>
                <c:pt idx="15048">
                  <c:v>2597</c:v>
                </c:pt>
                <c:pt idx="15049">
                  <c:v>2568</c:v>
                </c:pt>
                <c:pt idx="15050">
                  <c:v>2648</c:v>
                </c:pt>
                <c:pt idx="15051">
                  <c:v>2630</c:v>
                </c:pt>
                <c:pt idx="15052">
                  <c:v>2513</c:v>
                </c:pt>
                <c:pt idx="15053">
                  <c:v>2573</c:v>
                </c:pt>
                <c:pt idx="15054">
                  <c:v>2642</c:v>
                </c:pt>
                <c:pt idx="15055">
                  <c:v>2544</c:v>
                </c:pt>
                <c:pt idx="15056">
                  <c:v>2642</c:v>
                </c:pt>
                <c:pt idx="15057">
                  <c:v>2630</c:v>
                </c:pt>
                <c:pt idx="15058">
                  <c:v>2513</c:v>
                </c:pt>
                <c:pt idx="15059">
                  <c:v>2573</c:v>
                </c:pt>
                <c:pt idx="15060">
                  <c:v>2642</c:v>
                </c:pt>
                <c:pt idx="15061">
                  <c:v>2544</c:v>
                </c:pt>
                <c:pt idx="15062">
                  <c:v>2642</c:v>
                </c:pt>
                <c:pt idx="15063">
                  <c:v>2577</c:v>
                </c:pt>
                <c:pt idx="15064">
                  <c:v>2540</c:v>
                </c:pt>
                <c:pt idx="15065">
                  <c:v>2496</c:v>
                </c:pt>
                <c:pt idx="15066">
                  <c:v>2628</c:v>
                </c:pt>
                <c:pt idx="15067">
                  <c:v>2617</c:v>
                </c:pt>
                <c:pt idx="15068">
                  <c:v>2577</c:v>
                </c:pt>
                <c:pt idx="15069">
                  <c:v>2540</c:v>
                </c:pt>
                <c:pt idx="15070">
                  <c:v>2496</c:v>
                </c:pt>
                <c:pt idx="15071">
                  <c:v>2628</c:v>
                </c:pt>
                <c:pt idx="15072">
                  <c:v>2617</c:v>
                </c:pt>
                <c:pt idx="15073">
                  <c:v>2575</c:v>
                </c:pt>
                <c:pt idx="15074">
                  <c:v>2520</c:v>
                </c:pt>
                <c:pt idx="15075">
                  <c:v>2489</c:v>
                </c:pt>
                <c:pt idx="15076">
                  <c:v>2615</c:v>
                </c:pt>
                <c:pt idx="15077">
                  <c:v>2604</c:v>
                </c:pt>
                <c:pt idx="15078">
                  <c:v>2575</c:v>
                </c:pt>
                <c:pt idx="15080">
                  <c:v>2520</c:v>
                </c:pt>
                <c:pt idx="15081">
                  <c:v>2489</c:v>
                </c:pt>
                <c:pt idx="15082">
                  <c:v>2615</c:v>
                </c:pt>
                <c:pt idx="15083">
                  <c:v>2604</c:v>
                </c:pt>
                <c:pt idx="15084">
                  <c:v>2575</c:v>
                </c:pt>
                <c:pt idx="15085">
                  <c:v>2534</c:v>
                </c:pt>
                <c:pt idx="15086">
                  <c:v>2520</c:v>
                </c:pt>
                <c:pt idx="15087">
                  <c:v>2489</c:v>
                </c:pt>
                <c:pt idx="15088">
                  <c:v>2615</c:v>
                </c:pt>
                <c:pt idx="15089">
                  <c:v>2604</c:v>
                </c:pt>
                <c:pt idx="15090">
                  <c:v>2514</c:v>
                </c:pt>
                <c:pt idx="15091">
                  <c:v>2471</c:v>
                </c:pt>
                <c:pt idx="15092">
                  <c:v>2432</c:v>
                </c:pt>
                <c:pt idx="15093">
                  <c:v>2551</c:v>
                </c:pt>
                <c:pt idx="15094">
                  <c:v>2514</c:v>
                </c:pt>
                <c:pt idx="15095">
                  <c:v>2471</c:v>
                </c:pt>
                <c:pt idx="15096">
                  <c:v>2432</c:v>
                </c:pt>
                <c:pt idx="15097">
                  <c:v>2551</c:v>
                </c:pt>
                <c:pt idx="15122">
                  <c:v>4504</c:v>
                </c:pt>
                <c:pt idx="15123">
                  <c:v>4564</c:v>
                </c:pt>
                <c:pt idx="15124">
                  <c:v>4504</c:v>
                </c:pt>
                <c:pt idx="15125">
                  <c:v>4504</c:v>
                </c:pt>
                <c:pt idx="15126">
                  <c:v>4553</c:v>
                </c:pt>
                <c:pt idx="15127">
                  <c:v>4504</c:v>
                </c:pt>
                <c:pt idx="15128">
                  <c:v>4564</c:v>
                </c:pt>
                <c:pt idx="15129">
                  <c:v>4504</c:v>
                </c:pt>
                <c:pt idx="15130">
                  <c:v>4504</c:v>
                </c:pt>
                <c:pt idx="15131">
                  <c:v>4553</c:v>
                </c:pt>
                <c:pt idx="15132">
                  <c:v>4504</c:v>
                </c:pt>
                <c:pt idx="15133">
                  <c:v>4564</c:v>
                </c:pt>
                <c:pt idx="15134">
                  <c:v>4504</c:v>
                </c:pt>
                <c:pt idx="15135">
                  <c:v>4553</c:v>
                </c:pt>
                <c:pt idx="15136">
                  <c:v>4504</c:v>
                </c:pt>
                <c:pt idx="15137">
                  <c:v>4564</c:v>
                </c:pt>
                <c:pt idx="15138">
                  <c:v>4504</c:v>
                </c:pt>
                <c:pt idx="15139">
                  <c:v>4553</c:v>
                </c:pt>
                <c:pt idx="15140">
                  <c:v>4504</c:v>
                </c:pt>
                <c:pt idx="15141">
                  <c:v>4564</c:v>
                </c:pt>
                <c:pt idx="15142">
                  <c:v>4504</c:v>
                </c:pt>
                <c:pt idx="15143">
                  <c:v>4553</c:v>
                </c:pt>
                <c:pt idx="15144">
                  <c:v>4500</c:v>
                </c:pt>
                <c:pt idx="15145">
                  <c:v>4537</c:v>
                </c:pt>
                <c:pt idx="15146">
                  <c:v>4552</c:v>
                </c:pt>
                <c:pt idx="15147">
                  <c:v>4513</c:v>
                </c:pt>
                <c:pt idx="15148">
                  <c:v>4491</c:v>
                </c:pt>
                <c:pt idx="15149">
                  <c:v>4500</c:v>
                </c:pt>
                <c:pt idx="15150">
                  <c:v>4513</c:v>
                </c:pt>
                <c:pt idx="15151">
                  <c:v>4491</c:v>
                </c:pt>
                <c:pt idx="15152">
                  <c:v>4552</c:v>
                </c:pt>
                <c:pt idx="15153">
                  <c:v>4537</c:v>
                </c:pt>
                <c:pt idx="15154">
                  <c:v>4503</c:v>
                </c:pt>
                <c:pt idx="15155">
                  <c:v>4494</c:v>
                </c:pt>
                <c:pt idx="15156">
                  <c:v>4498</c:v>
                </c:pt>
                <c:pt idx="15157">
                  <c:v>4498</c:v>
                </c:pt>
                <c:pt idx="15158">
                  <c:v>4498</c:v>
                </c:pt>
                <c:pt idx="15159">
                  <c:v>3362</c:v>
                </c:pt>
                <c:pt idx="15160">
                  <c:v>3298</c:v>
                </c:pt>
                <c:pt idx="15161">
                  <c:v>3155</c:v>
                </c:pt>
                <c:pt idx="15162">
                  <c:v>3208</c:v>
                </c:pt>
                <c:pt idx="15163">
                  <c:v>3131</c:v>
                </c:pt>
                <c:pt idx="15164">
                  <c:v>3217</c:v>
                </c:pt>
                <c:pt idx="15165">
                  <c:v>3199</c:v>
                </c:pt>
                <c:pt idx="15166">
                  <c:v>3428</c:v>
                </c:pt>
                <c:pt idx="15167">
                  <c:v>3377</c:v>
                </c:pt>
                <c:pt idx="15168">
                  <c:v>3362</c:v>
                </c:pt>
                <c:pt idx="15169">
                  <c:v>3298</c:v>
                </c:pt>
                <c:pt idx="15170">
                  <c:v>3155</c:v>
                </c:pt>
                <c:pt idx="15171">
                  <c:v>3294</c:v>
                </c:pt>
                <c:pt idx="15172">
                  <c:v>3208</c:v>
                </c:pt>
                <c:pt idx="15173">
                  <c:v>3131</c:v>
                </c:pt>
                <c:pt idx="15174">
                  <c:v>3219</c:v>
                </c:pt>
                <c:pt idx="15175">
                  <c:v>3217</c:v>
                </c:pt>
                <c:pt idx="15176">
                  <c:v>3199</c:v>
                </c:pt>
                <c:pt idx="15177">
                  <c:v>3428</c:v>
                </c:pt>
                <c:pt idx="15178">
                  <c:v>3377</c:v>
                </c:pt>
                <c:pt idx="15179">
                  <c:v>3364</c:v>
                </c:pt>
                <c:pt idx="15180">
                  <c:v>3336</c:v>
                </c:pt>
                <c:pt idx="15181">
                  <c:v>3543</c:v>
                </c:pt>
                <c:pt idx="15182">
                  <c:v>3543</c:v>
                </c:pt>
                <c:pt idx="15183">
                  <c:v>3605</c:v>
                </c:pt>
                <c:pt idx="15184">
                  <c:v>3605</c:v>
                </c:pt>
                <c:pt idx="15185">
                  <c:v>3543</c:v>
                </c:pt>
                <c:pt idx="15186">
                  <c:v>3543</c:v>
                </c:pt>
                <c:pt idx="15187">
                  <c:v>3300</c:v>
                </c:pt>
                <c:pt idx="15188">
                  <c:v>3170</c:v>
                </c:pt>
                <c:pt idx="15189">
                  <c:v>3267</c:v>
                </c:pt>
                <c:pt idx="15190">
                  <c:v>3360</c:v>
                </c:pt>
                <c:pt idx="15191">
                  <c:v>3360</c:v>
                </c:pt>
                <c:pt idx="15192">
                  <c:v>3369</c:v>
                </c:pt>
                <c:pt idx="15193">
                  <c:v>3369</c:v>
                </c:pt>
                <c:pt idx="15194">
                  <c:v>3239</c:v>
                </c:pt>
                <c:pt idx="15195">
                  <c:v>3336</c:v>
                </c:pt>
                <c:pt idx="15196">
                  <c:v>3239</c:v>
                </c:pt>
                <c:pt idx="15197">
                  <c:v>3336</c:v>
                </c:pt>
                <c:pt idx="15198">
                  <c:v>3369</c:v>
                </c:pt>
                <c:pt idx="15199">
                  <c:v>3369</c:v>
                </c:pt>
                <c:pt idx="15200">
                  <c:v>3239</c:v>
                </c:pt>
                <c:pt idx="15201">
                  <c:v>3360</c:v>
                </c:pt>
                <c:pt idx="15202">
                  <c:v>3336</c:v>
                </c:pt>
                <c:pt idx="15203">
                  <c:v>3239</c:v>
                </c:pt>
                <c:pt idx="15204">
                  <c:v>3360</c:v>
                </c:pt>
                <c:pt idx="15205">
                  <c:v>3336</c:v>
                </c:pt>
                <c:pt idx="15206">
                  <c:v>3554</c:v>
                </c:pt>
                <c:pt idx="15207">
                  <c:v>3554</c:v>
                </c:pt>
                <c:pt idx="15208">
                  <c:v>3559</c:v>
                </c:pt>
                <c:pt idx="15209">
                  <c:v>3559</c:v>
                </c:pt>
                <c:pt idx="15210">
                  <c:v>3554</c:v>
                </c:pt>
                <c:pt idx="15211">
                  <c:v>3554</c:v>
                </c:pt>
                <c:pt idx="15212">
                  <c:v>3276</c:v>
                </c:pt>
                <c:pt idx="15213">
                  <c:v>3192</c:v>
                </c:pt>
                <c:pt idx="15214">
                  <c:v>3267</c:v>
                </c:pt>
                <c:pt idx="15215">
                  <c:v>3358</c:v>
                </c:pt>
                <c:pt idx="15216">
                  <c:v>3358</c:v>
                </c:pt>
                <c:pt idx="15217">
                  <c:v>3342</c:v>
                </c:pt>
                <c:pt idx="15218">
                  <c:v>3342</c:v>
                </c:pt>
                <c:pt idx="15219">
                  <c:v>3254</c:v>
                </c:pt>
                <c:pt idx="15220">
                  <c:v>3358</c:v>
                </c:pt>
                <c:pt idx="15221">
                  <c:v>3336</c:v>
                </c:pt>
                <c:pt idx="15222">
                  <c:v>3254</c:v>
                </c:pt>
                <c:pt idx="15223">
                  <c:v>3358</c:v>
                </c:pt>
                <c:pt idx="15224">
                  <c:v>3336</c:v>
                </c:pt>
                <c:pt idx="15225">
                  <c:v>3554</c:v>
                </c:pt>
                <c:pt idx="15226">
                  <c:v>3554</c:v>
                </c:pt>
                <c:pt idx="15227">
                  <c:v>3559</c:v>
                </c:pt>
                <c:pt idx="15228">
                  <c:v>3559</c:v>
                </c:pt>
                <c:pt idx="15229">
                  <c:v>3554</c:v>
                </c:pt>
                <c:pt idx="15230">
                  <c:v>3554</c:v>
                </c:pt>
                <c:pt idx="15231">
                  <c:v>3276</c:v>
                </c:pt>
                <c:pt idx="15232">
                  <c:v>3192</c:v>
                </c:pt>
                <c:pt idx="15233">
                  <c:v>3267</c:v>
                </c:pt>
                <c:pt idx="15234">
                  <c:v>3358</c:v>
                </c:pt>
                <c:pt idx="15235">
                  <c:v>3358</c:v>
                </c:pt>
                <c:pt idx="15236">
                  <c:v>3342</c:v>
                </c:pt>
                <c:pt idx="15237">
                  <c:v>3342</c:v>
                </c:pt>
                <c:pt idx="15238">
                  <c:v>3254</c:v>
                </c:pt>
                <c:pt idx="15239">
                  <c:v>3358</c:v>
                </c:pt>
                <c:pt idx="15240">
                  <c:v>3336</c:v>
                </c:pt>
                <c:pt idx="15241">
                  <c:v>3254</c:v>
                </c:pt>
                <c:pt idx="15242">
                  <c:v>3358</c:v>
                </c:pt>
                <c:pt idx="15243">
                  <c:v>3336</c:v>
                </c:pt>
                <c:pt idx="15244">
                  <c:v>3365</c:v>
                </c:pt>
                <c:pt idx="15245">
                  <c:v>3365</c:v>
                </c:pt>
                <c:pt idx="15246">
                  <c:v>3559</c:v>
                </c:pt>
                <c:pt idx="15247">
                  <c:v>3559</c:v>
                </c:pt>
                <c:pt idx="15248">
                  <c:v>3358</c:v>
                </c:pt>
                <c:pt idx="15249">
                  <c:v>3358</c:v>
                </c:pt>
                <c:pt idx="15250">
                  <c:v>3276</c:v>
                </c:pt>
                <c:pt idx="15251">
                  <c:v>3192</c:v>
                </c:pt>
                <c:pt idx="15252">
                  <c:v>3267</c:v>
                </c:pt>
                <c:pt idx="15253">
                  <c:v>3365</c:v>
                </c:pt>
                <c:pt idx="15254">
                  <c:v>3365</c:v>
                </c:pt>
                <c:pt idx="15255">
                  <c:v>3342</c:v>
                </c:pt>
                <c:pt idx="15256">
                  <c:v>3342</c:v>
                </c:pt>
                <c:pt idx="15257">
                  <c:v>3254</c:v>
                </c:pt>
                <c:pt idx="15258">
                  <c:v>3358</c:v>
                </c:pt>
                <c:pt idx="15259">
                  <c:v>3336</c:v>
                </c:pt>
                <c:pt idx="15260">
                  <c:v>3254</c:v>
                </c:pt>
                <c:pt idx="15261">
                  <c:v>3358</c:v>
                </c:pt>
                <c:pt idx="15262">
                  <c:v>3375</c:v>
                </c:pt>
                <c:pt idx="15263">
                  <c:v>3605</c:v>
                </c:pt>
                <c:pt idx="15264">
                  <c:v>3593</c:v>
                </c:pt>
                <c:pt idx="15265">
                  <c:v>3559</c:v>
                </c:pt>
                <c:pt idx="15266">
                  <c:v>3217</c:v>
                </c:pt>
                <c:pt idx="15267">
                  <c:v>3312</c:v>
                </c:pt>
                <c:pt idx="15268">
                  <c:v>3433</c:v>
                </c:pt>
                <c:pt idx="15269">
                  <c:v>3433</c:v>
                </c:pt>
                <c:pt idx="15270">
                  <c:v>3301</c:v>
                </c:pt>
                <c:pt idx="15271">
                  <c:v>3301</c:v>
                </c:pt>
                <c:pt idx="15272">
                  <c:v>3287</c:v>
                </c:pt>
                <c:pt idx="15273">
                  <c:v>3279</c:v>
                </c:pt>
                <c:pt idx="15274">
                  <c:v>3421</c:v>
                </c:pt>
                <c:pt idx="15275">
                  <c:v>3375</c:v>
                </c:pt>
                <c:pt idx="15276">
                  <c:v>3287</c:v>
                </c:pt>
                <c:pt idx="15277">
                  <c:v>3279</c:v>
                </c:pt>
                <c:pt idx="15278">
                  <c:v>3421</c:v>
                </c:pt>
                <c:pt idx="15279">
                  <c:v>3375</c:v>
                </c:pt>
                <c:pt idx="15280">
                  <c:v>3605</c:v>
                </c:pt>
                <c:pt idx="15281">
                  <c:v>3593</c:v>
                </c:pt>
                <c:pt idx="15282">
                  <c:v>3559</c:v>
                </c:pt>
                <c:pt idx="15283">
                  <c:v>3217</c:v>
                </c:pt>
                <c:pt idx="15284">
                  <c:v>3312</c:v>
                </c:pt>
                <c:pt idx="15285">
                  <c:v>3433</c:v>
                </c:pt>
                <c:pt idx="15286">
                  <c:v>3433</c:v>
                </c:pt>
                <c:pt idx="15287">
                  <c:v>3301</c:v>
                </c:pt>
                <c:pt idx="15288">
                  <c:v>3301</c:v>
                </c:pt>
                <c:pt idx="15289">
                  <c:v>3287</c:v>
                </c:pt>
                <c:pt idx="15290">
                  <c:v>3279</c:v>
                </c:pt>
                <c:pt idx="15291">
                  <c:v>3421</c:v>
                </c:pt>
                <c:pt idx="15292">
                  <c:v>3375</c:v>
                </c:pt>
                <c:pt idx="15293">
                  <c:v>3287</c:v>
                </c:pt>
                <c:pt idx="15294">
                  <c:v>3279</c:v>
                </c:pt>
                <c:pt idx="15295">
                  <c:v>3421</c:v>
                </c:pt>
                <c:pt idx="15296">
                  <c:v>3362</c:v>
                </c:pt>
                <c:pt idx="15297">
                  <c:v>3583</c:v>
                </c:pt>
                <c:pt idx="15298">
                  <c:v>3583</c:v>
                </c:pt>
                <c:pt idx="15299">
                  <c:v>3553</c:v>
                </c:pt>
                <c:pt idx="15300">
                  <c:v>3328</c:v>
                </c:pt>
                <c:pt idx="15301">
                  <c:v>3212</c:v>
                </c:pt>
                <c:pt idx="15302">
                  <c:v>3204</c:v>
                </c:pt>
                <c:pt idx="15303">
                  <c:v>3328</c:v>
                </c:pt>
                <c:pt idx="15304">
                  <c:v>3302</c:v>
                </c:pt>
                <c:pt idx="15305">
                  <c:v>3397</c:v>
                </c:pt>
                <c:pt idx="15306">
                  <c:v>3397</c:v>
                </c:pt>
                <c:pt idx="15307">
                  <c:v>3278</c:v>
                </c:pt>
                <c:pt idx="15308">
                  <c:v>3269</c:v>
                </c:pt>
                <c:pt idx="15309">
                  <c:v>3397</c:v>
                </c:pt>
                <c:pt idx="15310">
                  <c:v>3362</c:v>
                </c:pt>
                <c:pt idx="15311">
                  <c:v>3278</c:v>
                </c:pt>
                <c:pt idx="15312">
                  <c:v>3269</c:v>
                </c:pt>
                <c:pt idx="15313">
                  <c:v>3397</c:v>
                </c:pt>
                <c:pt idx="15314">
                  <c:v>3408</c:v>
                </c:pt>
                <c:pt idx="15315">
                  <c:v>3600</c:v>
                </c:pt>
                <c:pt idx="15316">
                  <c:v>3600</c:v>
                </c:pt>
                <c:pt idx="15317">
                  <c:v>3600</c:v>
                </c:pt>
                <c:pt idx="15318">
                  <c:v>3567</c:v>
                </c:pt>
                <c:pt idx="15319">
                  <c:v>3600</c:v>
                </c:pt>
                <c:pt idx="15320">
                  <c:v>3567</c:v>
                </c:pt>
                <c:pt idx="15321">
                  <c:v>3373</c:v>
                </c:pt>
                <c:pt idx="15322">
                  <c:v>3236</c:v>
                </c:pt>
                <c:pt idx="15323">
                  <c:v>3230</c:v>
                </c:pt>
                <c:pt idx="15324">
                  <c:v>3373</c:v>
                </c:pt>
                <c:pt idx="15325">
                  <c:v>3349</c:v>
                </c:pt>
                <c:pt idx="15326">
                  <c:v>3433</c:v>
                </c:pt>
                <c:pt idx="15327">
                  <c:v>3433</c:v>
                </c:pt>
                <c:pt idx="15328">
                  <c:v>3298</c:v>
                </c:pt>
                <c:pt idx="15329">
                  <c:v>3289</c:v>
                </c:pt>
                <c:pt idx="15330">
                  <c:v>3433</c:v>
                </c:pt>
                <c:pt idx="15331">
                  <c:v>3408</c:v>
                </c:pt>
                <c:pt idx="15332">
                  <c:v>3298</c:v>
                </c:pt>
                <c:pt idx="15333">
                  <c:v>3289</c:v>
                </c:pt>
                <c:pt idx="15334">
                  <c:v>3433</c:v>
                </c:pt>
                <c:pt idx="15335">
                  <c:v>3408</c:v>
                </c:pt>
                <c:pt idx="15336">
                  <c:v>3616</c:v>
                </c:pt>
                <c:pt idx="15337">
                  <c:v>3616</c:v>
                </c:pt>
                <c:pt idx="15338">
                  <c:v>3600</c:v>
                </c:pt>
                <c:pt idx="15339">
                  <c:v>3567</c:v>
                </c:pt>
                <c:pt idx="15340">
                  <c:v>3600</c:v>
                </c:pt>
                <c:pt idx="15341">
                  <c:v>3567</c:v>
                </c:pt>
                <c:pt idx="15342">
                  <c:v>3386</c:v>
                </c:pt>
                <c:pt idx="15343">
                  <c:v>3236</c:v>
                </c:pt>
                <c:pt idx="15344">
                  <c:v>3230</c:v>
                </c:pt>
                <c:pt idx="15345">
                  <c:v>3373</c:v>
                </c:pt>
                <c:pt idx="15346">
                  <c:v>3349</c:v>
                </c:pt>
                <c:pt idx="15347">
                  <c:v>3446</c:v>
                </c:pt>
                <c:pt idx="15348">
                  <c:v>3446</c:v>
                </c:pt>
                <c:pt idx="15349">
                  <c:v>3298</c:v>
                </c:pt>
                <c:pt idx="15350">
                  <c:v>3289</c:v>
                </c:pt>
                <c:pt idx="15351">
                  <c:v>3433</c:v>
                </c:pt>
                <c:pt idx="15352">
                  <c:v>3408</c:v>
                </c:pt>
                <c:pt idx="15353">
                  <c:v>3298</c:v>
                </c:pt>
                <c:pt idx="15354">
                  <c:v>3289</c:v>
                </c:pt>
                <c:pt idx="15355">
                  <c:v>3433</c:v>
                </c:pt>
                <c:pt idx="15356">
                  <c:v>3228</c:v>
                </c:pt>
                <c:pt idx="15357">
                  <c:v>3371</c:v>
                </c:pt>
                <c:pt idx="15358">
                  <c:v>3371</c:v>
                </c:pt>
                <c:pt idx="15359">
                  <c:v>3371</c:v>
                </c:pt>
                <c:pt idx="15360">
                  <c:v>3371</c:v>
                </c:pt>
                <c:pt idx="15361">
                  <c:v>3435</c:v>
                </c:pt>
                <c:pt idx="15362">
                  <c:v>3435</c:v>
                </c:pt>
                <c:pt idx="15363">
                  <c:v>3344</c:v>
                </c:pt>
                <c:pt idx="15364">
                  <c:v>3413</c:v>
                </c:pt>
                <c:pt idx="15365">
                  <c:v>3435</c:v>
                </c:pt>
                <c:pt idx="15366">
                  <c:v>3344</c:v>
                </c:pt>
                <c:pt idx="15367">
                  <c:v>3413</c:v>
                </c:pt>
                <c:pt idx="15368">
                  <c:v>3435</c:v>
                </c:pt>
                <c:pt idx="15369">
                  <c:v>3179</c:v>
                </c:pt>
                <c:pt idx="15370">
                  <c:v>3124</c:v>
                </c:pt>
                <c:pt idx="15371">
                  <c:v>3126</c:v>
                </c:pt>
                <c:pt idx="15372">
                  <c:v>3133</c:v>
                </c:pt>
                <c:pt idx="15373">
                  <c:v>3179</c:v>
                </c:pt>
                <c:pt idx="15374">
                  <c:v>3161</c:v>
                </c:pt>
                <c:pt idx="15375">
                  <c:v>3250</c:v>
                </c:pt>
                <c:pt idx="15376">
                  <c:v>3188</c:v>
                </c:pt>
                <c:pt idx="15377">
                  <c:v>3250</c:v>
                </c:pt>
                <c:pt idx="15378">
                  <c:v>3192</c:v>
                </c:pt>
                <c:pt idx="15379">
                  <c:v>3197</c:v>
                </c:pt>
                <c:pt idx="15380">
                  <c:v>3250</c:v>
                </c:pt>
                <c:pt idx="15381">
                  <c:v>3228</c:v>
                </c:pt>
                <c:pt idx="15382">
                  <c:v>3192</c:v>
                </c:pt>
                <c:pt idx="15383">
                  <c:v>3197</c:v>
                </c:pt>
                <c:pt idx="15384">
                  <c:v>3250</c:v>
                </c:pt>
                <c:pt idx="15385">
                  <c:v>3239</c:v>
                </c:pt>
                <c:pt idx="15386">
                  <c:v>3128</c:v>
                </c:pt>
                <c:pt idx="15387">
                  <c:v>3371</c:v>
                </c:pt>
                <c:pt idx="15388">
                  <c:v>3371</c:v>
                </c:pt>
                <c:pt idx="15389">
                  <c:v>3131</c:v>
                </c:pt>
                <c:pt idx="15390">
                  <c:v>3137</c:v>
                </c:pt>
                <c:pt idx="15391">
                  <c:v>3168</c:v>
                </c:pt>
                <c:pt idx="15392">
                  <c:v>3371</c:v>
                </c:pt>
                <c:pt idx="15393">
                  <c:v>3371</c:v>
                </c:pt>
                <c:pt idx="15394">
                  <c:v>3168</c:v>
                </c:pt>
                <c:pt idx="15395">
                  <c:v>3168</c:v>
                </c:pt>
                <c:pt idx="15396">
                  <c:v>3192</c:v>
                </c:pt>
                <c:pt idx="15397">
                  <c:v>3415</c:v>
                </c:pt>
                <c:pt idx="15398">
                  <c:v>3437</c:v>
                </c:pt>
                <c:pt idx="15399">
                  <c:v>3437</c:v>
                </c:pt>
                <c:pt idx="15400">
                  <c:v>3197</c:v>
                </c:pt>
                <c:pt idx="15401">
                  <c:v>3201</c:v>
                </c:pt>
                <c:pt idx="15402">
                  <c:v>3239</c:v>
                </c:pt>
                <c:pt idx="15403">
                  <c:v>3239</c:v>
                </c:pt>
                <c:pt idx="15404">
                  <c:v>3239</c:v>
                </c:pt>
                <c:pt idx="15405">
                  <c:v>3415</c:v>
                </c:pt>
                <c:pt idx="15406">
                  <c:v>3197</c:v>
                </c:pt>
                <c:pt idx="15407">
                  <c:v>3201</c:v>
                </c:pt>
                <c:pt idx="15408">
                  <c:v>3239</c:v>
                </c:pt>
                <c:pt idx="15409">
                  <c:v>3437</c:v>
                </c:pt>
                <c:pt idx="15410">
                  <c:v>3437</c:v>
                </c:pt>
                <c:pt idx="15411">
                  <c:v>3239</c:v>
                </c:pt>
                <c:pt idx="15412">
                  <c:v>3120</c:v>
                </c:pt>
                <c:pt idx="15413">
                  <c:v>3115</c:v>
                </c:pt>
                <c:pt idx="15414">
                  <c:v>3142</c:v>
                </c:pt>
                <c:pt idx="15415">
                  <c:v>3142</c:v>
                </c:pt>
                <c:pt idx="15416">
                  <c:v>3142</c:v>
                </c:pt>
                <c:pt idx="15417">
                  <c:v>3058</c:v>
                </c:pt>
                <c:pt idx="15418">
                  <c:v>3349</c:v>
                </c:pt>
                <c:pt idx="15419">
                  <c:v>3384</c:v>
                </c:pt>
                <c:pt idx="15420">
                  <c:v>3384</c:v>
                </c:pt>
                <c:pt idx="15421">
                  <c:v>3177</c:v>
                </c:pt>
                <c:pt idx="15422">
                  <c:v>3203</c:v>
                </c:pt>
                <c:pt idx="15423">
                  <c:v>3203</c:v>
                </c:pt>
                <c:pt idx="15424">
                  <c:v>3203</c:v>
                </c:pt>
                <c:pt idx="15425">
                  <c:v>3349</c:v>
                </c:pt>
                <c:pt idx="15426">
                  <c:v>3177</c:v>
                </c:pt>
                <c:pt idx="15427">
                  <c:v>3203</c:v>
                </c:pt>
                <c:pt idx="15428">
                  <c:v>3384</c:v>
                </c:pt>
                <c:pt idx="15429">
                  <c:v>3384</c:v>
                </c:pt>
                <c:pt idx="15430">
                  <c:v>3203</c:v>
                </c:pt>
                <c:pt idx="15431">
                  <c:v>3203</c:v>
                </c:pt>
                <c:pt idx="15432">
                  <c:v>3120</c:v>
                </c:pt>
                <c:pt idx="15433">
                  <c:v>3117</c:v>
                </c:pt>
                <c:pt idx="15434">
                  <c:v>3144</c:v>
                </c:pt>
                <c:pt idx="15435">
                  <c:v>3109</c:v>
                </c:pt>
                <c:pt idx="15436">
                  <c:v>3144</c:v>
                </c:pt>
                <c:pt idx="15437">
                  <c:v>3144</c:v>
                </c:pt>
                <c:pt idx="15438">
                  <c:v>3109</c:v>
                </c:pt>
                <c:pt idx="15439">
                  <c:v>3144</c:v>
                </c:pt>
                <c:pt idx="15440">
                  <c:v>3053</c:v>
                </c:pt>
                <c:pt idx="15441">
                  <c:v>3210</c:v>
                </c:pt>
                <c:pt idx="15442">
                  <c:v>3164</c:v>
                </c:pt>
                <c:pt idx="15443">
                  <c:v>3210</c:v>
                </c:pt>
                <c:pt idx="15444">
                  <c:v>3210</c:v>
                </c:pt>
                <c:pt idx="15445">
                  <c:v>3384</c:v>
                </c:pt>
                <c:pt idx="15446">
                  <c:v>3384</c:v>
                </c:pt>
                <c:pt idx="15447">
                  <c:v>3384</c:v>
                </c:pt>
                <c:pt idx="15448">
                  <c:v>3384</c:v>
                </c:pt>
                <c:pt idx="15449">
                  <c:v>3349</c:v>
                </c:pt>
                <c:pt idx="15450">
                  <c:v>3349</c:v>
                </c:pt>
                <c:pt idx="15451">
                  <c:v>3210</c:v>
                </c:pt>
                <c:pt idx="15452">
                  <c:v>3164</c:v>
                </c:pt>
                <c:pt idx="15453">
                  <c:v>3210</c:v>
                </c:pt>
                <c:pt idx="15454">
                  <c:v>3210</c:v>
                </c:pt>
                <c:pt idx="15455">
                  <c:v>3164</c:v>
                </c:pt>
                <c:pt idx="15456">
                  <c:v>3210</c:v>
                </c:pt>
                <c:pt idx="15457">
                  <c:v>3164</c:v>
                </c:pt>
                <c:pt idx="15458">
                  <c:v>3210</c:v>
                </c:pt>
                <c:pt idx="15459">
                  <c:v>3049</c:v>
                </c:pt>
                <c:pt idx="15460">
                  <c:v>3053</c:v>
                </c:pt>
                <c:pt idx="15461">
                  <c:v>3109</c:v>
                </c:pt>
                <c:pt idx="15462">
                  <c:v>3109</c:v>
                </c:pt>
                <c:pt idx="15463">
                  <c:v>3053</c:v>
                </c:pt>
                <c:pt idx="15464">
                  <c:v>3109</c:v>
                </c:pt>
                <c:pt idx="15465">
                  <c:v>2989</c:v>
                </c:pt>
                <c:pt idx="15466">
                  <c:v>3113</c:v>
                </c:pt>
                <c:pt idx="15467">
                  <c:v>3166</c:v>
                </c:pt>
                <c:pt idx="15468">
                  <c:v>3166</c:v>
                </c:pt>
                <c:pt idx="15469">
                  <c:v>3360</c:v>
                </c:pt>
                <c:pt idx="15470">
                  <c:v>3360</c:v>
                </c:pt>
                <c:pt idx="15471">
                  <c:v>3360</c:v>
                </c:pt>
                <c:pt idx="15472">
                  <c:v>3360</c:v>
                </c:pt>
                <c:pt idx="15473">
                  <c:v>3309</c:v>
                </c:pt>
                <c:pt idx="15474">
                  <c:v>3309</c:v>
                </c:pt>
                <c:pt idx="15475">
                  <c:v>3113</c:v>
                </c:pt>
                <c:pt idx="15476">
                  <c:v>3166</c:v>
                </c:pt>
                <c:pt idx="15477">
                  <c:v>3009</c:v>
                </c:pt>
                <c:pt idx="15478">
                  <c:v>3031</c:v>
                </c:pt>
                <c:pt idx="15479">
                  <c:v>2943</c:v>
                </c:pt>
                <c:pt idx="15480">
                  <c:v>3031</c:v>
                </c:pt>
                <c:pt idx="15481">
                  <c:v>3031</c:v>
                </c:pt>
                <c:pt idx="15482">
                  <c:v>3097</c:v>
                </c:pt>
                <c:pt idx="15483">
                  <c:v>3075</c:v>
                </c:pt>
                <c:pt idx="15484">
                  <c:v>3031</c:v>
                </c:pt>
                <c:pt idx="15485">
                  <c:v>3097</c:v>
                </c:pt>
                <c:pt idx="15486">
                  <c:v>3075</c:v>
                </c:pt>
                <c:pt idx="15487">
                  <c:v>2943</c:v>
                </c:pt>
                <c:pt idx="15488">
                  <c:v>3009</c:v>
                </c:pt>
                <c:pt idx="15489">
                  <c:v>3009</c:v>
                </c:pt>
                <c:pt idx="15490">
                  <c:v>3097</c:v>
                </c:pt>
                <c:pt idx="15491">
                  <c:v>3009</c:v>
                </c:pt>
                <c:pt idx="15492">
                  <c:v>3097</c:v>
                </c:pt>
                <c:pt idx="15493">
                  <c:v>3097</c:v>
                </c:pt>
                <c:pt idx="15494">
                  <c:v>3009</c:v>
                </c:pt>
                <c:pt idx="15495">
                  <c:v>3274</c:v>
                </c:pt>
                <c:pt idx="15496">
                  <c:v>3329</c:v>
                </c:pt>
                <c:pt idx="15497">
                  <c:v>3009</c:v>
                </c:pt>
                <c:pt idx="15498">
                  <c:v>3097</c:v>
                </c:pt>
                <c:pt idx="15499">
                  <c:v>3097</c:v>
                </c:pt>
                <c:pt idx="15500">
                  <c:v>3097</c:v>
                </c:pt>
                <c:pt idx="15501">
                  <c:v>3009</c:v>
                </c:pt>
                <c:pt idx="15502">
                  <c:v>3097</c:v>
                </c:pt>
                <c:pt idx="15503">
                  <c:v>3164</c:v>
                </c:pt>
                <c:pt idx="15504">
                  <c:v>3142</c:v>
                </c:pt>
                <c:pt idx="15505">
                  <c:v>3164</c:v>
                </c:pt>
                <c:pt idx="15506">
                  <c:v>3009</c:v>
                </c:pt>
                <c:pt idx="15507">
                  <c:v>3097</c:v>
                </c:pt>
                <c:pt idx="15508">
                  <c:v>3164</c:v>
                </c:pt>
                <c:pt idx="15509">
                  <c:v>3142</c:v>
                </c:pt>
                <c:pt idx="15510">
                  <c:v>3009</c:v>
                </c:pt>
                <c:pt idx="15511">
                  <c:v>3031</c:v>
                </c:pt>
                <c:pt idx="15512">
                  <c:v>2943</c:v>
                </c:pt>
                <c:pt idx="15513">
                  <c:v>3031</c:v>
                </c:pt>
                <c:pt idx="15514">
                  <c:v>3031</c:v>
                </c:pt>
                <c:pt idx="15515">
                  <c:v>3097</c:v>
                </c:pt>
                <c:pt idx="15516">
                  <c:v>3075</c:v>
                </c:pt>
                <c:pt idx="15517">
                  <c:v>3031</c:v>
                </c:pt>
                <c:pt idx="15518">
                  <c:v>3097</c:v>
                </c:pt>
                <c:pt idx="15519">
                  <c:v>3075</c:v>
                </c:pt>
                <c:pt idx="15520">
                  <c:v>2943</c:v>
                </c:pt>
                <c:pt idx="15521">
                  <c:v>3009</c:v>
                </c:pt>
                <c:pt idx="15522">
                  <c:v>3097</c:v>
                </c:pt>
                <c:pt idx="15523">
                  <c:v>3009</c:v>
                </c:pt>
                <c:pt idx="15524">
                  <c:v>3097</c:v>
                </c:pt>
                <c:pt idx="15525">
                  <c:v>3097</c:v>
                </c:pt>
                <c:pt idx="15526">
                  <c:v>3009</c:v>
                </c:pt>
                <c:pt idx="15527">
                  <c:v>3274</c:v>
                </c:pt>
                <c:pt idx="15528">
                  <c:v>3329</c:v>
                </c:pt>
                <c:pt idx="15529">
                  <c:v>3097</c:v>
                </c:pt>
                <c:pt idx="15530">
                  <c:v>3097</c:v>
                </c:pt>
                <c:pt idx="15531">
                  <c:v>3097</c:v>
                </c:pt>
                <c:pt idx="15532">
                  <c:v>3097</c:v>
                </c:pt>
                <c:pt idx="15533">
                  <c:v>3164</c:v>
                </c:pt>
                <c:pt idx="15534">
                  <c:v>3142</c:v>
                </c:pt>
                <c:pt idx="15535">
                  <c:v>3164</c:v>
                </c:pt>
                <c:pt idx="15536">
                  <c:v>3097</c:v>
                </c:pt>
                <c:pt idx="15537">
                  <c:v>3164</c:v>
                </c:pt>
                <c:pt idx="15538">
                  <c:v>3142</c:v>
                </c:pt>
                <c:pt idx="15539">
                  <c:v>2987</c:v>
                </c:pt>
                <c:pt idx="15540">
                  <c:v>3020</c:v>
                </c:pt>
                <c:pt idx="15541">
                  <c:v>3064</c:v>
                </c:pt>
                <c:pt idx="15542">
                  <c:v>3064</c:v>
                </c:pt>
                <c:pt idx="15543">
                  <c:v>3020</c:v>
                </c:pt>
                <c:pt idx="15544">
                  <c:v>3064</c:v>
                </c:pt>
                <c:pt idx="15545">
                  <c:v>3064</c:v>
                </c:pt>
                <c:pt idx="15546">
                  <c:v>2932</c:v>
                </c:pt>
                <c:pt idx="15547">
                  <c:v>3075</c:v>
                </c:pt>
                <c:pt idx="15548">
                  <c:v>3241</c:v>
                </c:pt>
                <c:pt idx="15549">
                  <c:v>3285</c:v>
                </c:pt>
                <c:pt idx="15550">
                  <c:v>3075</c:v>
                </c:pt>
                <c:pt idx="15551">
                  <c:v>3075</c:v>
                </c:pt>
                <c:pt idx="15552">
                  <c:v>3075</c:v>
                </c:pt>
                <c:pt idx="15553">
                  <c:v>3120</c:v>
                </c:pt>
                <c:pt idx="15554">
                  <c:v>3120</c:v>
                </c:pt>
                <c:pt idx="15555">
                  <c:v>3120</c:v>
                </c:pt>
                <c:pt idx="15556">
                  <c:v>3075</c:v>
                </c:pt>
                <c:pt idx="15557">
                  <c:v>3075</c:v>
                </c:pt>
                <c:pt idx="15558">
                  <c:v>3120</c:v>
                </c:pt>
                <c:pt idx="15559">
                  <c:v>3120</c:v>
                </c:pt>
                <c:pt idx="15560">
                  <c:v>2954</c:v>
                </c:pt>
                <c:pt idx="15561">
                  <c:v>3086</c:v>
                </c:pt>
                <c:pt idx="15562">
                  <c:v>3053</c:v>
                </c:pt>
                <c:pt idx="15563">
                  <c:v>3053</c:v>
                </c:pt>
                <c:pt idx="15564">
                  <c:v>3086</c:v>
                </c:pt>
                <c:pt idx="15565">
                  <c:v>3020</c:v>
                </c:pt>
                <c:pt idx="15566">
                  <c:v>2987</c:v>
                </c:pt>
                <c:pt idx="15567">
                  <c:v>3020</c:v>
                </c:pt>
                <c:pt idx="15568">
                  <c:v>2888</c:v>
                </c:pt>
                <c:pt idx="15569">
                  <c:v>3086</c:v>
                </c:pt>
                <c:pt idx="15570">
                  <c:v>3053</c:v>
                </c:pt>
                <c:pt idx="15571">
                  <c:v>3285</c:v>
                </c:pt>
                <c:pt idx="15572">
                  <c:v>3241</c:v>
                </c:pt>
                <c:pt idx="15573">
                  <c:v>3053</c:v>
                </c:pt>
                <c:pt idx="15574">
                  <c:v>3086</c:v>
                </c:pt>
                <c:pt idx="15575">
                  <c:v>2954</c:v>
                </c:pt>
                <c:pt idx="15576">
                  <c:v>3086</c:v>
                </c:pt>
                <c:pt idx="15577">
                  <c:v>3086</c:v>
                </c:pt>
                <c:pt idx="15578">
                  <c:v>3020</c:v>
                </c:pt>
                <c:pt idx="15579">
                  <c:v>2987</c:v>
                </c:pt>
                <c:pt idx="15580">
                  <c:v>3020</c:v>
                </c:pt>
                <c:pt idx="15581">
                  <c:v>2888</c:v>
                </c:pt>
                <c:pt idx="15582">
                  <c:v>3086</c:v>
                </c:pt>
                <c:pt idx="15583">
                  <c:v>3053</c:v>
                </c:pt>
                <c:pt idx="15584">
                  <c:v>3241</c:v>
                </c:pt>
                <c:pt idx="15585">
                  <c:v>3285</c:v>
                </c:pt>
                <c:pt idx="15586">
                  <c:v>3053</c:v>
                </c:pt>
                <c:pt idx="15587">
                  <c:v>3086</c:v>
                </c:pt>
                <c:pt idx="15588">
                  <c:v>2921</c:v>
                </c:pt>
                <c:pt idx="15589">
                  <c:v>3020</c:v>
                </c:pt>
                <c:pt idx="15590">
                  <c:v>2899</c:v>
                </c:pt>
                <c:pt idx="15591">
                  <c:v>3020</c:v>
                </c:pt>
                <c:pt idx="15592">
                  <c:v>2855</c:v>
                </c:pt>
                <c:pt idx="15593">
                  <c:v>3020</c:v>
                </c:pt>
                <c:pt idx="15594">
                  <c:v>2998</c:v>
                </c:pt>
                <c:pt idx="15595">
                  <c:v>2921</c:v>
                </c:pt>
                <c:pt idx="15596">
                  <c:v>3219</c:v>
                </c:pt>
                <c:pt idx="15597">
                  <c:v>3285</c:v>
                </c:pt>
                <c:pt idx="15598">
                  <c:v>2965</c:v>
                </c:pt>
                <c:pt idx="15599">
                  <c:v>2965</c:v>
                </c:pt>
                <c:pt idx="15600">
                  <c:v>3020</c:v>
                </c:pt>
                <c:pt idx="15627">
                  <c:v>4134</c:v>
                </c:pt>
                <c:pt idx="15628">
                  <c:v>3327</c:v>
                </c:pt>
                <c:pt idx="15629">
                  <c:v>3315</c:v>
                </c:pt>
                <c:pt idx="15630">
                  <c:v>3386</c:v>
                </c:pt>
                <c:pt idx="15631">
                  <c:v>3373</c:v>
                </c:pt>
                <c:pt idx="15632">
                  <c:v>3342</c:v>
                </c:pt>
                <c:pt idx="15633">
                  <c:v>3428</c:v>
                </c:pt>
                <c:pt idx="15634">
                  <c:v>3400</c:v>
                </c:pt>
                <c:pt idx="15635">
                  <c:v>3400</c:v>
                </c:pt>
                <c:pt idx="15636">
                  <c:v>3377</c:v>
                </c:pt>
                <c:pt idx="15637">
                  <c:v>3550</c:v>
                </c:pt>
                <c:pt idx="15638">
                  <c:v>3602</c:v>
                </c:pt>
                <c:pt idx="15639">
                  <c:v>3595</c:v>
                </c:pt>
                <c:pt idx="15640">
                  <c:v>3799</c:v>
                </c:pt>
                <c:pt idx="15641">
                  <c:v>3602</c:v>
                </c:pt>
                <c:pt idx="15642">
                  <c:v>3595</c:v>
                </c:pt>
                <c:pt idx="15643">
                  <c:v>3605</c:v>
                </c:pt>
                <c:pt idx="15644">
                  <c:v>3605</c:v>
                </c:pt>
                <c:pt idx="15645">
                  <c:v>3589</c:v>
                </c:pt>
                <c:pt idx="15646">
                  <c:v>3589</c:v>
                </c:pt>
                <c:pt idx="15647">
                  <c:v>3501</c:v>
                </c:pt>
                <c:pt idx="15648">
                  <c:v>3501</c:v>
                </c:pt>
                <c:pt idx="15649">
                  <c:v>2961</c:v>
                </c:pt>
                <c:pt idx="15650">
                  <c:v>2871</c:v>
                </c:pt>
                <c:pt idx="15651">
                  <c:v>3010</c:v>
                </c:pt>
                <c:pt idx="15652">
                  <c:v>2937</c:v>
                </c:pt>
                <c:pt idx="15653">
                  <c:v>2902</c:v>
                </c:pt>
                <c:pt idx="15654">
                  <c:v>2976</c:v>
                </c:pt>
                <c:pt idx="15655">
                  <c:v>2950</c:v>
                </c:pt>
                <c:pt idx="15656">
                  <c:v>2871</c:v>
                </c:pt>
                <c:pt idx="15657">
                  <c:v>2822</c:v>
                </c:pt>
                <c:pt idx="15658">
                  <c:v>2902</c:v>
                </c:pt>
                <c:pt idx="15659">
                  <c:v>2976</c:v>
                </c:pt>
                <c:pt idx="15660">
                  <c:v>2961</c:v>
                </c:pt>
                <c:pt idx="15661">
                  <c:v>3010</c:v>
                </c:pt>
                <c:pt idx="15662">
                  <c:v>2937</c:v>
                </c:pt>
                <c:pt idx="15663">
                  <c:v>2888</c:v>
                </c:pt>
                <c:pt idx="15664">
                  <c:v>2972</c:v>
                </c:pt>
                <c:pt idx="15665">
                  <c:v>4052</c:v>
                </c:pt>
                <c:pt idx="15666">
                  <c:v>4059</c:v>
                </c:pt>
                <c:pt idx="15667">
                  <c:v>4052</c:v>
                </c:pt>
                <c:pt idx="15668">
                  <c:v>4059</c:v>
                </c:pt>
                <c:pt idx="15669">
                  <c:v>2906</c:v>
                </c:pt>
                <c:pt idx="15670">
                  <c:v>2906</c:v>
                </c:pt>
                <c:pt idx="15671">
                  <c:v>2906</c:v>
                </c:pt>
                <c:pt idx="15672">
                  <c:v>3117</c:v>
                </c:pt>
                <c:pt idx="15673">
                  <c:v>3117</c:v>
                </c:pt>
                <c:pt idx="15674">
                  <c:v>4024</c:v>
                </c:pt>
                <c:pt idx="15675">
                  <c:v>4024</c:v>
                </c:pt>
                <c:pt idx="15676">
                  <c:v>2889</c:v>
                </c:pt>
                <c:pt idx="15677">
                  <c:v>2889</c:v>
                </c:pt>
                <c:pt idx="15678">
                  <c:v>2889</c:v>
                </c:pt>
                <c:pt idx="15679">
                  <c:v>2889</c:v>
                </c:pt>
                <c:pt idx="15680">
                  <c:v>4063</c:v>
                </c:pt>
                <c:pt idx="15681">
                  <c:v>4228</c:v>
                </c:pt>
                <c:pt idx="15682">
                  <c:v>3920</c:v>
                </c:pt>
                <c:pt idx="15683">
                  <c:v>3591</c:v>
                </c:pt>
                <c:pt idx="15684">
                  <c:v>3591</c:v>
                </c:pt>
                <c:pt idx="15685">
                  <c:v>3920</c:v>
                </c:pt>
                <c:pt idx="15686">
                  <c:v>4372</c:v>
                </c:pt>
                <c:pt idx="15687">
                  <c:v>4063</c:v>
                </c:pt>
                <c:pt idx="15688">
                  <c:v>3735</c:v>
                </c:pt>
                <c:pt idx="15689">
                  <c:v>3735</c:v>
                </c:pt>
                <c:pt idx="15690">
                  <c:v>4063</c:v>
                </c:pt>
                <c:pt idx="15691">
                  <c:v>4228</c:v>
                </c:pt>
                <c:pt idx="15692">
                  <c:v>4228</c:v>
                </c:pt>
                <c:pt idx="15693">
                  <c:v>4372</c:v>
                </c:pt>
                <c:pt idx="15694">
                  <c:v>4169</c:v>
                </c:pt>
                <c:pt idx="15695">
                  <c:v>4045</c:v>
                </c:pt>
                <c:pt idx="15696">
                  <c:v>4026</c:v>
                </c:pt>
                <c:pt idx="15697">
                  <c:v>4017</c:v>
                </c:pt>
                <c:pt idx="15698">
                  <c:v>4198</c:v>
                </c:pt>
                <c:pt idx="15699">
                  <c:v>4178</c:v>
                </c:pt>
                <c:pt idx="15700">
                  <c:v>4057</c:v>
                </c:pt>
                <c:pt idx="15701">
                  <c:v>3933</c:v>
                </c:pt>
                <c:pt idx="15702">
                  <c:v>3904</c:v>
                </c:pt>
                <c:pt idx="15703">
                  <c:v>4085</c:v>
                </c:pt>
                <c:pt idx="15704">
                  <c:v>4085</c:v>
                </c:pt>
                <c:pt idx="15705">
                  <c:v>3904</c:v>
                </c:pt>
                <c:pt idx="15706">
                  <c:v>3904</c:v>
                </c:pt>
                <c:pt idx="15707">
                  <c:v>3933</c:v>
                </c:pt>
                <c:pt idx="15708">
                  <c:v>4057</c:v>
                </c:pt>
                <c:pt idx="15709">
                  <c:v>4057</c:v>
                </c:pt>
                <c:pt idx="15710">
                  <c:v>4085</c:v>
                </c:pt>
                <c:pt idx="15711">
                  <c:v>3904</c:v>
                </c:pt>
                <c:pt idx="15712">
                  <c:v>3904</c:v>
                </c:pt>
                <c:pt idx="15713">
                  <c:v>3933</c:v>
                </c:pt>
                <c:pt idx="15714">
                  <c:v>4057</c:v>
                </c:pt>
                <c:pt idx="15715">
                  <c:v>4057</c:v>
                </c:pt>
                <c:pt idx="15716">
                  <c:v>3706</c:v>
                </c:pt>
                <c:pt idx="15717">
                  <c:v>3459</c:v>
                </c:pt>
                <c:pt idx="15718">
                  <c:v>3915</c:v>
                </c:pt>
                <c:pt idx="15719">
                  <c:v>3915</c:v>
                </c:pt>
                <c:pt idx="15720">
                  <c:v>3946</c:v>
                </c:pt>
                <c:pt idx="15721">
                  <c:v>3569</c:v>
                </c:pt>
                <c:pt idx="15722">
                  <c:v>3569</c:v>
                </c:pt>
                <c:pt idx="15723">
                  <c:v>3616</c:v>
                </c:pt>
                <c:pt idx="15724">
                  <c:v>4068</c:v>
                </c:pt>
                <c:pt idx="15725">
                  <c:v>4068</c:v>
                </c:pt>
                <c:pt idx="15726">
                  <c:v>4098</c:v>
                </c:pt>
                <c:pt idx="15727">
                  <c:v>3706</c:v>
                </c:pt>
                <c:pt idx="15728">
                  <c:v>3875</c:v>
                </c:pt>
                <c:pt idx="15729">
                  <c:v>3902</c:v>
                </c:pt>
                <c:pt idx="15730">
                  <c:v>3968</c:v>
                </c:pt>
                <c:pt idx="15731">
                  <c:v>3902</c:v>
                </c:pt>
                <c:pt idx="15732">
                  <c:v>3968</c:v>
                </c:pt>
                <c:pt idx="15733">
                  <c:v>3725</c:v>
                </c:pt>
                <c:pt idx="15734">
                  <c:v>4054</c:v>
                </c:pt>
                <c:pt idx="15735">
                  <c:v>4120</c:v>
                </c:pt>
                <c:pt idx="15736">
                  <c:v>4054</c:v>
                </c:pt>
                <c:pt idx="15737">
                  <c:v>3875</c:v>
                </c:pt>
                <c:pt idx="15738">
                  <c:v>3902</c:v>
                </c:pt>
                <c:pt idx="15739">
                  <c:v>3968</c:v>
                </c:pt>
                <c:pt idx="15741">
                  <c:v>3688</c:v>
                </c:pt>
                <c:pt idx="15742">
                  <c:v>3968</c:v>
                </c:pt>
                <c:pt idx="15743">
                  <c:v>3725</c:v>
                </c:pt>
                <c:pt idx="15744">
                  <c:v>4054</c:v>
                </c:pt>
                <c:pt idx="15745">
                  <c:v>4120</c:v>
                </c:pt>
                <c:pt idx="15747">
                  <c:v>3875</c:v>
                </c:pt>
                <c:pt idx="15748">
                  <c:v>3902</c:v>
                </c:pt>
                <c:pt idx="15749">
                  <c:v>3968</c:v>
                </c:pt>
                <c:pt idx="15750">
                  <c:v>3688</c:v>
                </c:pt>
                <c:pt idx="15751">
                  <c:v>3968</c:v>
                </c:pt>
                <c:pt idx="15752">
                  <c:v>3725</c:v>
                </c:pt>
                <c:pt idx="15753">
                  <c:v>4054</c:v>
                </c:pt>
                <c:pt idx="15754">
                  <c:v>4120</c:v>
                </c:pt>
                <c:pt idx="15755">
                  <c:v>3969</c:v>
                </c:pt>
                <c:pt idx="15756">
                  <c:v>3727</c:v>
                </c:pt>
                <c:pt idx="15757">
                  <c:v>3846</c:v>
                </c:pt>
                <c:pt idx="15758">
                  <c:v>3846</c:v>
                </c:pt>
                <c:pt idx="15759">
                  <c:v>3793</c:v>
                </c:pt>
                <c:pt idx="15761">
                  <c:v>4022</c:v>
                </c:pt>
                <c:pt idx="15762">
                  <c:v>4022</c:v>
                </c:pt>
                <c:pt idx="15763">
                  <c:v>3969</c:v>
                </c:pt>
                <c:pt idx="15764">
                  <c:v>3727</c:v>
                </c:pt>
                <c:pt idx="15765">
                  <c:v>3846</c:v>
                </c:pt>
                <c:pt idx="15766">
                  <c:v>3846</c:v>
                </c:pt>
                <c:pt idx="15767">
                  <c:v>3793</c:v>
                </c:pt>
                <c:pt idx="15768">
                  <c:v>3903</c:v>
                </c:pt>
                <c:pt idx="15769">
                  <c:v>4022</c:v>
                </c:pt>
                <c:pt idx="15770">
                  <c:v>4022</c:v>
                </c:pt>
                <c:pt idx="15771">
                  <c:v>4022</c:v>
                </c:pt>
                <c:pt idx="15772">
                  <c:v>4022</c:v>
                </c:pt>
                <c:pt idx="15773">
                  <c:v>4022</c:v>
                </c:pt>
                <c:pt idx="15774">
                  <c:v>4022</c:v>
                </c:pt>
                <c:pt idx="15775">
                  <c:v>4022</c:v>
                </c:pt>
                <c:pt idx="15776">
                  <c:v>4022</c:v>
                </c:pt>
                <c:pt idx="15777">
                  <c:v>4022</c:v>
                </c:pt>
                <c:pt idx="15778">
                  <c:v>4022</c:v>
                </c:pt>
                <c:pt idx="15779">
                  <c:v>4022</c:v>
                </c:pt>
                <c:pt idx="15780">
                  <c:v>4022</c:v>
                </c:pt>
                <c:pt idx="15781">
                  <c:v>4022</c:v>
                </c:pt>
                <c:pt idx="15782">
                  <c:v>4022</c:v>
                </c:pt>
                <c:pt idx="15783">
                  <c:v>4022</c:v>
                </c:pt>
                <c:pt idx="15784">
                  <c:v>4022</c:v>
                </c:pt>
                <c:pt idx="15785">
                  <c:v>4022</c:v>
                </c:pt>
                <c:pt idx="15786">
                  <c:v>4022</c:v>
                </c:pt>
                <c:pt idx="15787">
                  <c:v>3752</c:v>
                </c:pt>
                <c:pt idx="15788">
                  <c:v>3737</c:v>
                </c:pt>
                <c:pt idx="15789">
                  <c:v>3737</c:v>
                </c:pt>
                <c:pt idx="15790">
                  <c:v>3549</c:v>
                </c:pt>
                <c:pt idx="15791">
                  <c:v>3946</c:v>
                </c:pt>
                <c:pt idx="15792">
                  <c:v>3946</c:v>
                </c:pt>
                <c:pt idx="15793">
                  <c:v>3752</c:v>
                </c:pt>
                <c:pt idx="15794">
                  <c:v>3737</c:v>
                </c:pt>
                <c:pt idx="15795">
                  <c:v>3737</c:v>
                </c:pt>
                <c:pt idx="15796">
                  <c:v>3549</c:v>
                </c:pt>
                <c:pt idx="15797">
                  <c:v>3946</c:v>
                </c:pt>
                <c:pt idx="15798">
                  <c:v>3946</c:v>
                </c:pt>
                <c:pt idx="15799">
                  <c:v>3574</c:v>
                </c:pt>
                <c:pt idx="15800">
                  <c:v>3737</c:v>
                </c:pt>
                <c:pt idx="15801">
                  <c:v>3737</c:v>
                </c:pt>
                <c:pt idx="15802">
                  <c:v>3737</c:v>
                </c:pt>
                <c:pt idx="15803">
                  <c:v>3494</c:v>
                </c:pt>
                <c:pt idx="15804">
                  <c:v>3737</c:v>
                </c:pt>
                <c:pt idx="15805">
                  <c:v>3549</c:v>
                </c:pt>
                <c:pt idx="15806">
                  <c:v>3549</c:v>
                </c:pt>
                <c:pt idx="15807">
                  <c:v>3574</c:v>
                </c:pt>
                <c:pt idx="15808">
                  <c:v>3752</c:v>
                </c:pt>
                <c:pt idx="15809">
                  <c:v>3752</c:v>
                </c:pt>
                <c:pt idx="15810">
                  <c:v>3752</c:v>
                </c:pt>
                <c:pt idx="15811">
                  <c:v>3752</c:v>
                </c:pt>
                <c:pt idx="15812">
                  <c:v>3494</c:v>
                </c:pt>
                <c:pt idx="15813">
                  <c:v>3549</c:v>
                </c:pt>
                <c:pt idx="15814">
                  <c:v>3549</c:v>
                </c:pt>
                <c:pt idx="15815">
                  <c:v>3549</c:v>
                </c:pt>
                <c:pt idx="15816">
                  <c:v>3549</c:v>
                </c:pt>
                <c:pt idx="15817">
                  <c:v>3574</c:v>
                </c:pt>
                <c:pt idx="15818">
                  <c:v>3720</c:v>
                </c:pt>
                <c:pt idx="15819">
                  <c:v>3720</c:v>
                </c:pt>
                <c:pt idx="15820">
                  <c:v>3494</c:v>
                </c:pt>
                <c:pt idx="15821">
                  <c:v>3720</c:v>
                </c:pt>
                <c:pt idx="15822">
                  <c:v>3720</c:v>
                </c:pt>
                <c:pt idx="15823">
                  <c:v>3574</c:v>
                </c:pt>
                <c:pt idx="15824">
                  <c:v>3720</c:v>
                </c:pt>
                <c:pt idx="15825">
                  <c:v>3720</c:v>
                </c:pt>
                <c:pt idx="15826">
                  <c:v>3720</c:v>
                </c:pt>
                <c:pt idx="15827">
                  <c:v>3494</c:v>
                </c:pt>
                <c:pt idx="15828">
                  <c:v>3720</c:v>
                </c:pt>
                <c:pt idx="15829">
                  <c:v>3720</c:v>
                </c:pt>
                <c:pt idx="15830">
                  <c:v>3720</c:v>
                </c:pt>
                <c:pt idx="15831">
                  <c:v>3629</c:v>
                </c:pt>
                <c:pt idx="15832">
                  <c:v>3338</c:v>
                </c:pt>
                <c:pt idx="15833">
                  <c:v>3593</c:v>
                </c:pt>
                <c:pt idx="15834">
                  <c:v>3470</c:v>
                </c:pt>
                <c:pt idx="15835">
                  <c:v>3426</c:v>
                </c:pt>
                <c:pt idx="15836">
                  <c:v>3309</c:v>
                </c:pt>
                <c:pt idx="15838">
                  <c:v>3492</c:v>
                </c:pt>
                <c:pt idx="15839">
                  <c:v>3485</c:v>
                </c:pt>
                <c:pt idx="15840">
                  <c:v>3732</c:v>
                </c:pt>
                <c:pt idx="15841">
                  <c:v>3607</c:v>
                </c:pt>
                <c:pt idx="15842">
                  <c:v>3563</c:v>
                </c:pt>
                <c:pt idx="15843">
                  <c:v>3455</c:v>
                </c:pt>
                <c:pt idx="15845">
                  <c:v>3686</c:v>
                </c:pt>
                <c:pt idx="15846">
                  <c:v>3369</c:v>
                </c:pt>
                <c:pt idx="15848">
                  <c:v>3300</c:v>
                </c:pt>
                <c:pt idx="15849">
                  <c:v>3300</c:v>
                </c:pt>
                <c:pt idx="15850">
                  <c:v>3300</c:v>
                </c:pt>
                <c:pt idx="15851">
                  <c:v>3532</c:v>
                </c:pt>
                <c:pt idx="15852">
                  <c:v>3500</c:v>
                </c:pt>
                <c:pt idx="15854">
                  <c:v>3463</c:v>
                </c:pt>
                <c:pt idx="15855">
                  <c:v>3463</c:v>
                </c:pt>
                <c:pt idx="15856">
                  <c:v>3463</c:v>
                </c:pt>
                <c:pt idx="15857">
                  <c:v>3499</c:v>
                </c:pt>
                <c:pt idx="15858">
                  <c:v>3369</c:v>
                </c:pt>
                <c:pt idx="15859">
                  <c:v>3325</c:v>
                </c:pt>
                <c:pt idx="15860">
                  <c:v>3369</c:v>
                </c:pt>
                <c:pt idx="15861">
                  <c:v>3369</c:v>
                </c:pt>
                <c:pt idx="15862">
                  <c:v>3325</c:v>
                </c:pt>
                <c:pt idx="15863">
                  <c:v>3369</c:v>
                </c:pt>
                <c:pt idx="15864">
                  <c:v>3369</c:v>
                </c:pt>
                <c:pt idx="15865">
                  <c:v>3499</c:v>
                </c:pt>
                <c:pt idx="15866">
                  <c:v>3490</c:v>
                </c:pt>
                <c:pt idx="15867">
                  <c:v>3499</c:v>
                </c:pt>
                <c:pt idx="15868">
                  <c:v>3499</c:v>
                </c:pt>
                <c:pt idx="15869">
                  <c:v>3490</c:v>
                </c:pt>
                <c:pt idx="15870">
                  <c:v>3499</c:v>
                </c:pt>
                <c:pt idx="15871">
                  <c:v>3373</c:v>
                </c:pt>
                <c:pt idx="15872">
                  <c:v>3294</c:v>
                </c:pt>
                <c:pt idx="15873">
                  <c:v>3294</c:v>
                </c:pt>
                <c:pt idx="15874">
                  <c:v>3232</c:v>
                </c:pt>
                <c:pt idx="15875">
                  <c:v>3439</c:v>
                </c:pt>
                <c:pt idx="15876">
                  <c:v>3439</c:v>
                </c:pt>
                <c:pt idx="15877">
                  <c:v>3439</c:v>
                </c:pt>
                <c:pt idx="15878">
                  <c:v>3439</c:v>
                </c:pt>
                <c:pt idx="15879">
                  <c:v>3373</c:v>
                </c:pt>
                <c:pt idx="15880">
                  <c:v>3294</c:v>
                </c:pt>
                <c:pt idx="15881">
                  <c:v>3294</c:v>
                </c:pt>
                <c:pt idx="15882">
                  <c:v>3294</c:v>
                </c:pt>
                <c:pt idx="15883">
                  <c:v>3294</c:v>
                </c:pt>
                <c:pt idx="15884">
                  <c:v>3232</c:v>
                </c:pt>
                <c:pt idx="15885">
                  <c:v>3439</c:v>
                </c:pt>
                <c:pt idx="15886">
                  <c:v>3439</c:v>
                </c:pt>
                <c:pt idx="15887">
                  <c:v>3439</c:v>
                </c:pt>
                <c:pt idx="15888">
                  <c:v>3439</c:v>
                </c:pt>
                <c:pt idx="15889">
                  <c:v>3439</c:v>
                </c:pt>
                <c:pt idx="15890">
                  <c:v>3382</c:v>
                </c:pt>
                <c:pt idx="15891">
                  <c:v>3179</c:v>
                </c:pt>
                <c:pt idx="15892">
                  <c:v>3331</c:v>
                </c:pt>
                <c:pt idx="15893">
                  <c:v>3203</c:v>
                </c:pt>
                <c:pt idx="15894">
                  <c:v>3331</c:v>
                </c:pt>
                <c:pt idx="15895">
                  <c:v>3203</c:v>
                </c:pt>
                <c:pt idx="15896">
                  <c:v>3179</c:v>
                </c:pt>
                <c:pt idx="15897">
                  <c:v>3516</c:v>
                </c:pt>
                <c:pt idx="15898">
                  <c:v>3382</c:v>
                </c:pt>
                <c:pt idx="15899">
                  <c:v>3516</c:v>
                </c:pt>
                <c:pt idx="15900">
                  <c:v>3382</c:v>
                </c:pt>
                <c:pt idx="15901">
                  <c:v>3179</c:v>
                </c:pt>
                <c:pt idx="15902">
                  <c:v>3331</c:v>
                </c:pt>
                <c:pt idx="15903">
                  <c:v>3331</c:v>
                </c:pt>
                <c:pt idx="15904">
                  <c:v>3203</c:v>
                </c:pt>
                <c:pt idx="15905">
                  <c:v>3203</c:v>
                </c:pt>
                <c:pt idx="15906">
                  <c:v>3179</c:v>
                </c:pt>
                <c:pt idx="15907">
                  <c:v>3516</c:v>
                </c:pt>
                <c:pt idx="15908">
                  <c:v>3516</c:v>
                </c:pt>
                <c:pt idx="15909">
                  <c:v>3382</c:v>
                </c:pt>
                <c:pt idx="15910">
                  <c:v>3382</c:v>
                </c:pt>
                <c:pt idx="15911">
                  <c:v>3179</c:v>
                </c:pt>
                <c:pt idx="15912">
                  <c:v>3331</c:v>
                </c:pt>
                <c:pt idx="15913">
                  <c:v>3331</c:v>
                </c:pt>
                <c:pt idx="15914">
                  <c:v>3203</c:v>
                </c:pt>
                <c:pt idx="15915">
                  <c:v>3203</c:v>
                </c:pt>
                <c:pt idx="15916">
                  <c:v>3179</c:v>
                </c:pt>
                <c:pt idx="15917">
                  <c:v>3516</c:v>
                </c:pt>
                <c:pt idx="15918">
                  <c:v>3516</c:v>
                </c:pt>
                <c:pt idx="15919">
                  <c:v>3382</c:v>
                </c:pt>
                <c:pt idx="15920">
                  <c:v>3382</c:v>
                </c:pt>
                <c:pt idx="15921">
                  <c:v>3179</c:v>
                </c:pt>
                <c:pt idx="15922">
                  <c:v>3331</c:v>
                </c:pt>
                <c:pt idx="15923">
                  <c:v>3331</c:v>
                </c:pt>
                <c:pt idx="15924">
                  <c:v>3203</c:v>
                </c:pt>
                <c:pt idx="15925">
                  <c:v>3203</c:v>
                </c:pt>
                <c:pt idx="15926">
                  <c:v>3516</c:v>
                </c:pt>
                <c:pt idx="15927">
                  <c:v>3516</c:v>
                </c:pt>
                <c:pt idx="15928">
                  <c:v>3382</c:v>
                </c:pt>
                <c:pt idx="15929">
                  <c:v>3548</c:v>
                </c:pt>
                <c:pt idx="15930">
                  <c:v>3370</c:v>
                </c:pt>
                <c:pt idx="15931">
                  <c:v>3370</c:v>
                </c:pt>
                <c:pt idx="15932">
                  <c:v>3240</c:v>
                </c:pt>
                <c:pt idx="15933">
                  <c:v>3370</c:v>
                </c:pt>
                <c:pt idx="15934">
                  <c:v>3266</c:v>
                </c:pt>
                <c:pt idx="15935">
                  <c:v>3548</c:v>
                </c:pt>
                <c:pt idx="15936">
                  <c:v>3548</c:v>
                </c:pt>
                <c:pt idx="15937">
                  <c:v>3370</c:v>
                </c:pt>
                <c:pt idx="15938">
                  <c:v>3370</c:v>
                </c:pt>
                <c:pt idx="15939">
                  <c:v>3240</c:v>
                </c:pt>
                <c:pt idx="15940">
                  <c:v>3370</c:v>
                </c:pt>
                <c:pt idx="15941">
                  <c:v>3266</c:v>
                </c:pt>
                <c:pt idx="15942">
                  <c:v>3548</c:v>
                </c:pt>
                <c:pt idx="15943">
                  <c:v>3548</c:v>
                </c:pt>
                <c:pt idx="15944">
                  <c:v>3240</c:v>
                </c:pt>
                <c:pt idx="15945">
                  <c:v>3370</c:v>
                </c:pt>
                <c:pt idx="15946">
                  <c:v>3370</c:v>
                </c:pt>
                <c:pt idx="15947">
                  <c:v>3266</c:v>
                </c:pt>
                <c:pt idx="15948">
                  <c:v>3425</c:v>
                </c:pt>
                <c:pt idx="15949">
                  <c:v>3548</c:v>
                </c:pt>
                <c:pt idx="15950">
                  <c:v>3425</c:v>
                </c:pt>
                <c:pt idx="15951">
                  <c:v>3370</c:v>
                </c:pt>
                <c:pt idx="15952">
                  <c:v>3370</c:v>
                </c:pt>
                <c:pt idx="15953">
                  <c:v>3240</c:v>
                </c:pt>
                <c:pt idx="15954">
                  <c:v>3266</c:v>
                </c:pt>
                <c:pt idx="15955">
                  <c:v>3548</c:v>
                </c:pt>
                <c:pt idx="15956">
                  <c:v>3548</c:v>
                </c:pt>
                <c:pt idx="15957">
                  <c:v>3425</c:v>
                </c:pt>
                <c:pt idx="15958">
                  <c:v>3370</c:v>
                </c:pt>
                <c:pt idx="15959">
                  <c:v>3370</c:v>
                </c:pt>
                <c:pt idx="15960">
                  <c:v>3240</c:v>
                </c:pt>
                <c:pt idx="15961">
                  <c:v>3266</c:v>
                </c:pt>
                <c:pt idx="15962">
                  <c:v>3548</c:v>
                </c:pt>
                <c:pt idx="15963">
                  <c:v>3548</c:v>
                </c:pt>
                <c:pt idx="15964">
                  <c:v>2899</c:v>
                </c:pt>
                <c:pt idx="15965">
                  <c:v>2921</c:v>
                </c:pt>
                <c:pt idx="15966">
                  <c:v>2921</c:v>
                </c:pt>
                <c:pt idx="15967">
                  <c:v>3036</c:v>
                </c:pt>
                <c:pt idx="15968">
                  <c:v>2822</c:v>
                </c:pt>
                <c:pt idx="15969">
                  <c:v>2987</c:v>
                </c:pt>
                <c:pt idx="15970">
                  <c:v>2921</c:v>
                </c:pt>
                <c:pt idx="15971">
                  <c:v>2855</c:v>
                </c:pt>
                <c:pt idx="15972">
                  <c:v>2756</c:v>
                </c:pt>
                <c:pt idx="15973">
                  <c:v>2679</c:v>
                </c:pt>
                <c:pt idx="15974">
                  <c:v>2877</c:v>
                </c:pt>
                <c:pt idx="15975">
                  <c:v>2877</c:v>
                </c:pt>
                <c:pt idx="15976">
                  <c:v>2877</c:v>
                </c:pt>
                <c:pt idx="15977">
                  <c:v>2877</c:v>
                </c:pt>
                <c:pt idx="15978">
                  <c:v>2679</c:v>
                </c:pt>
                <c:pt idx="15979">
                  <c:v>2756</c:v>
                </c:pt>
                <c:pt idx="15980">
                  <c:v>2943</c:v>
                </c:pt>
                <c:pt idx="15981">
                  <c:v>2943</c:v>
                </c:pt>
                <c:pt idx="15982">
                  <c:v>2657</c:v>
                </c:pt>
                <c:pt idx="15983">
                  <c:v>2800</c:v>
                </c:pt>
                <c:pt idx="15984">
                  <c:v>2800</c:v>
                </c:pt>
                <c:pt idx="15985">
                  <c:v>2584</c:v>
                </c:pt>
                <c:pt idx="15986">
                  <c:v>2657</c:v>
                </c:pt>
                <c:pt idx="15987">
                  <c:v>2657</c:v>
                </c:pt>
                <c:pt idx="15988">
                  <c:v>2888</c:v>
                </c:pt>
                <c:pt idx="15989">
                  <c:v>2657</c:v>
                </c:pt>
                <c:pt idx="15990">
                  <c:v>2584</c:v>
                </c:pt>
                <c:pt idx="15991">
                  <c:v>2584</c:v>
                </c:pt>
                <c:pt idx="15992">
                  <c:v>2800</c:v>
                </c:pt>
                <c:pt idx="15993">
                  <c:v>2800</c:v>
                </c:pt>
                <c:pt idx="15994">
                  <c:v>2584</c:v>
                </c:pt>
                <c:pt idx="15995">
                  <c:v>2800</c:v>
                </c:pt>
                <c:pt idx="15996">
                  <c:v>2657</c:v>
                </c:pt>
                <c:pt idx="15997">
                  <c:v>2657</c:v>
                </c:pt>
                <c:pt idx="15998">
                  <c:v>2657</c:v>
                </c:pt>
                <c:pt idx="15999">
                  <c:v>2888</c:v>
                </c:pt>
                <c:pt idx="16000">
                  <c:v>2888</c:v>
                </c:pt>
                <c:pt idx="16001">
                  <c:v>2657</c:v>
                </c:pt>
                <c:pt idx="16002">
                  <c:v>2657</c:v>
                </c:pt>
                <c:pt idx="16003">
                  <c:v>2584</c:v>
                </c:pt>
                <c:pt idx="16004">
                  <c:v>2584</c:v>
                </c:pt>
                <c:pt idx="16005">
                  <c:v>2584</c:v>
                </c:pt>
                <c:pt idx="16006">
                  <c:v>2800</c:v>
                </c:pt>
                <c:pt idx="16007">
                  <c:v>2800</c:v>
                </c:pt>
                <c:pt idx="16008">
                  <c:v>2584</c:v>
                </c:pt>
                <c:pt idx="16009">
                  <c:v>2657</c:v>
                </c:pt>
                <c:pt idx="16010">
                  <c:v>2657</c:v>
                </c:pt>
                <c:pt idx="16011">
                  <c:v>2657</c:v>
                </c:pt>
                <c:pt idx="16012">
                  <c:v>2888</c:v>
                </c:pt>
                <c:pt idx="16013">
                  <c:v>2888</c:v>
                </c:pt>
                <c:pt idx="16014">
                  <c:v>2657</c:v>
                </c:pt>
                <c:pt idx="16015">
                  <c:v>2584</c:v>
                </c:pt>
                <c:pt idx="16016">
                  <c:v>2584</c:v>
                </c:pt>
                <c:pt idx="16017">
                  <c:v>2584</c:v>
                </c:pt>
                <c:pt idx="16018">
                  <c:v>2657</c:v>
                </c:pt>
                <c:pt idx="16019">
                  <c:v>2657</c:v>
                </c:pt>
                <c:pt idx="16020">
                  <c:v>2857</c:v>
                </c:pt>
                <c:pt idx="16021">
                  <c:v>3014</c:v>
                </c:pt>
                <c:pt idx="16022">
                  <c:v>3067</c:v>
                </c:pt>
                <c:pt idx="16023">
                  <c:v>2943</c:v>
                </c:pt>
                <c:pt idx="16024">
                  <c:v>2822</c:v>
                </c:pt>
                <c:pt idx="16025">
                  <c:v>2844</c:v>
                </c:pt>
                <c:pt idx="16026">
                  <c:v>2844</c:v>
                </c:pt>
                <c:pt idx="16027">
                  <c:v>2844</c:v>
                </c:pt>
                <c:pt idx="16028">
                  <c:v>2844</c:v>
                </c:pt>
                <c:pt idx="16029">
                  <c:v>2844</c:v>
                </c:pt>
                <c:pt idx="16030">
                  <c:v>2844</c:v>
                </c:pt>
                <c:pt idx="16031">
                  <c:v>2844</c:v>
                </c:pt>
                <c:pt idx="16032">
                  <c:v>2844</c:v>
                </c:pt>
                <c:pt idx="16033">
                  <c:v>3064</c:v>
                </c:pt>
                <c:pt idx="16034">
                  <c:v>3131</c:v>
                </c:pt>
                <c:pt idx="16035">
                  <c:v>2857</c:v>
                </c:pt>
                <c:pt idx="16036">
                  <c:v>3014</c:v>
                </c:pt>
                <c:pt idx="16037">
                  <c:v>2901</c:v>
                </c:pt>
                <c:pt idx="16038">
                  <c:v>3067</c:v>
                </c:pt>
                <c:pt idx="16039">
                  <c:v>2943</c:v>
                </c:pt>
                <c:pt idx="16040">
                  <c:v>2767</c:v>
                </c:pt>
                <c:pt idx="16041">
                  <c:v>2811</c:v>
                </c:pt>
                <c:pt idx="16042">
                  <c:v>2811</c:v>
                </c:pt>
                <c:pt idx="16043">
                  <c:v>2811</c:v>
                </c:pt>
                <c:pt idx="16044">
                  <c:v>2811</c:v>
                </c:pt>
                <c:pt idx="16045">
                  <c:v>2811</c:v>
                </c:pt>
                <c:pt idx="16046">
                  <c:v>2811</c:v>
                </c:pt>
                <c:pt idx="16047">
                  <c:v>2811</c:v>
                </c:pt>
                <c:pt idx="16048">
                  <c:v>2811</c:v>
                </c:pt>
                <c:pt idx="16049">
                  <c:v>3042</c:v>
                </c:pt>
                <c:pt idx="16050">
                  <c:v>3109</c:v>
                </c:pt>
                <c:pt idx="16051">
                  <c:v>2818</c:v>
                </c:pt>
                <c:pt idx="16052">
                  <c:v>2904</c:v>
                </c:pt>
                <c:pt idx="16053">
                  <c:v>2890</c:v>
                </c:pt>
                <c:pt idx="16054">
                  <c:v>2773</c:v>
                </c:pt>
                <c:pt idx="16055">
                  <c:v>2818</c:v>
                </c:pt>
                <c:pt idx="16056">
                  <c:v>2923</c:v>
                </c:pt>
                <c:pt idx="16057">
                  <c:v>2818</c:v>
                </c:pt>
                <c:pt idx="16058">
                  <c:v>2923</c:v>
                </c:pt>
                <c:pt idx="16059">
                  <c:v>2818</c:v>
                </c:pt>
                <c:pt idx="16060">
                  <c:v>2818</c:v>
                </c:pt>
                <c:pt idx="16061">
                  <c:v>2855</c:v>
                </c:pt>
                <c:pt idx="16062">
                  <c:v>2908</c:v>
                </c:pt>
                <c:pt idx="16063">
                  <c:v>2890</c:v>
                </c:pt>
                <c:pt idx="16064">
                  <c:v>2773</c:v>
                </c:pt>
                <c:pt idx="16065">
                  <c:v>2923</c:v>
                </c:pt>
                <c:pt idx="16066">
                  <c:v>2818</c:v>
                </c:pt>
                <c:pt idx="16067">
                  <c:v>2923</c:v>
                </c:pt>
                <c:pt idx="16068">
                  <c:v>2818</c:v>
                </c:pt>
                <c:pt idx="16069">
                  <c:v>2861</c:v>
                </c:pt>
                <c:pt idx="16070">
                  <c:v>2855</c:v>
                </c:pt>
                <c:pt idx="16071">
                  <c:v>2855</c:v>
                </c:pt>
                <c:pt idx="16072">
                  <c:v>2908</c:v>
                </c:pt>
                <c:pt idx="16073">
                  <c:v>2908</c:v>
                </c:pt>
                <c:pt idx="16074">
                  <c:v>2890</c:v>
                </c:pt>
                <c:pt idx="16075">
                  <c:v>2773</c:v>
                </c:pt>
                <c:pt idx="16076">
                  <c:v>2923</c:v>
                </c:pt>
                <c:pt idx="16077">
                  <c:v>2818</c:v>
                </c:pt>
                <c:pt idx="16078">
                  <c:v>2923</c:v>
                </c:pt>
                <c:pt idx="16079">
                  <c:v>2818</c:v>
                </c:pt>
                <c:pt idx="16080">
                  <c:v>2818</c:v>
                </c:pt>
                <c:pt idx="16081">
                  <c:v>2861</c:v>
                </c:pt>
                <c:pt idx="16082">
                  <c:v>2729</c:v>
                </c:pt>
                <c:pt idx="16083">
                  <c:v>2745</c:v>
                </c:pt>
                <c:pt idx="16084">
                  <c:v>2745</c:v>
                </c:pt>
                <c:pt idx="16085">
                  <c:v>2784</c:v>
                </c:pt>
                <c:pt idx="16086">
                  <c:v>2784</c:v>
                </c:pt>
                <c:pt idx="16087">
                  <c:v>2784</c:v>
                </c:pt>
                <c:pt idx="16088">
                  <c:v>2784</c:v>
                </c:pt>
                <c:pt idx="16089">
                  <c:v>2661</c:v>
                </c:pt>
                <c:pt idx="16090">
                  <c:v>2701</c:v>
                </c:pt>
                <c:pt idx="16091">
                  <c:v>2701</c:v>
                </c:pt>
                <c:pt idx="16092">
                  <c:v>2701</c:v>
                </c:pt>
                <c:pt idx="16093">
                  <c:v>2701</c:v>
                </c:pt>
                <c:pt idx="16094">
                  <c:v>2687</c:v>
                </c:pt>
                <c:pt idx="16095">
                  <c:v>2687</c:v>
                </c:pt>
                <c:pt idx="16096">
                  <c:v>2729</c:v>
                </c:pt>
                <c:pt idx="16097">
                  <c:v>2729</c:v>
                </c:pt>
                <c:pt idx="16098">
                  <c:v>2729</c:v>
                </c:pt>
                <c:pt idx="16099">
                  <c:v>2701</c:v>
                </c:pt>
                <c:pt idx="16100">
                  <c:v>3080</c:v>
                </c:pt>
                <c:pt idx="16101">
                  <c:v>2937</c:v>
                </c:pt>
                <c:pt idx="16102">
                  <c:v>3112</c:v>
                </c:pt>
                <c:pt idx="16103">
                  <c:v>2969</c:v>
                </c:pt>
                <c:pt idx="16104">
                  <c:v>2661</c:v>
                </c:pt>
                <c:pt idx="16105">
                  <c:v>2701</c:v>
                </c:pt>
                <c:pt idx="16106">
                  <c:v>2701</c:v>
                </c:pt>
                <c:pt idx="16107">
                  <c:v>2701</c:v>
                </c:pt>
                <c:pt idx="16108">
                  <c:v>2701</c:v>
                </c:pt>
                <c:pt idx="16109">
                  <c:v>3080</c:v>
                </c:pt>
                <c:pt idx="16110">
                  <c:v>2937</c:v>
                </c:pt>
                <c:pt idx="16111">
                  <c:v>3112</c:v>
                </c:pt>
                <c:pt idx="16112">
                  <c:v>2969</c:v>
                </c:pt>
                <c:pt idx="16113">
                  <c:v>2661</c:v>
                </c:pt>
                <c:pt idx="16114">
                  <c:v>2701</c:v>
                </c:pt>
                <c:pt idx="16115">
                  <c:v>2701</c:v>
                </c:pt>
                <c:pt idx="16116">
                  <c:v>2701</c:v>
                </c:pt>
                <c:pt idx="16117">
                  <c:v>2895</c:v>
                </c:pt>
                <c:pt idx="16118">
                  <c:v>3080</c:v>
                </c:pt>
                <c:pt idx="16119">
                  <c:v>2937</c:v>
                </c:pt>
                <c:pt idx="16120">
                  <c:v>3112</c:v>
                </c:pt>
                <c:pt idx="16121">
                  <c:v>2969</c:v>
                </c:pt>
                <c:pt idx="16122">
                  <c:v>2723</c:v>
                </c:pt>
                <c:pt idx="16123">
                  <c:v>2895</c:v>
                </c:pt>
                <c:pt idx="16124">
                  <c:v>2895</c:v>
                </c:pt>
                <c:pt idx="16125">
                  <c:v>2895</c:v>
                </c:pt>
                <c:pt idx="16126">
                  <c:v>2895</c:v>
                </c:pt>
                <c:pt idx="16127">
                  <c:v>3080</c:v>
                </c:pt>
                <c:pt idx="16128">
                  <c:v>3112</c:v>
                </c:pt>
                <c:pt idx="16129">
                  <c:v>2751</c:v>
                </c:pt>
                <c:pt idx="16130">
                  <c:v>2723</c:v>
                </c:pt>
                <c:pt idx="16131">
                  <c:v>2895</c:v>
                </c:pt>
                <c:pt idx="16132">
                  <c:v>2895</c:v>
                </c:pt>
                <c:pt idx="16133">
                  <c:v>2895</c:v>
                </c:pt>
                <c:pt idx="16134">
                  <c:v>2895</c:v>
                </c:pt>
                <c:pt idx="16135">
                  <c:v>2751</c:v>
                </c:pt>
                <c:pt idx="16136">
                  <c:v>2751</c:v>
                </c:pt>
                <c:pt idx="16137">
                  <c:v>2895</c:v>
                </c:pt>
                <c:pt idx="16138">
                  <c:v>2895</c:v>
                </c:pt>
                <c:pt idx="16139">
                  <c:v>2895</c:v>
                </c:pt>
                <c:pt idx="16140">
                  <c:v>2895</c:v>
                </c:pt>
                <c:pt idx="16141">
                  <c:v>2751</c:v>
                </c:pt>
                <c:pt idx="16142">
                  <c:v>2751</c:v>
                </c:pt>
                <c:pt idx="16143">
                  <c:v>2751</c:v>
                </c:pt>
                <c:pt idx="16144">
                  <c:v>2751</c:v>
                </c:pt>
                <c:pt idx="16145">
                  <c:v>2751</c:v>
                </c:pt>
                <c:pt idx="16146">
                  <c:v>2751</c:v>
                </c:pt>
                <c:pt idx="16147">
                  <c:v>2895</c:v>
                </c:pt>
                <c:pt idx="16148">
                  <c:v>2895</c:v>
                </c:pt>
                <c:pt idx="16149">
                  <c:v>2895</c:v>
                </c:pt>
                <c:pt idx="16150">
                  <c:v>2895</c:v>
                </c:pt>
                <c:pt idx="16151">
                  <c:v>2895</c:v>
                </c:pt>
                <c:pt idx="16152">
                  <c:v>2895</c:v>
                </c:pt>
                <c:pt idx="16153">
                  <c:v>2895</c:v>
                </c:pt>
                <c:pt idx="16154">
                  <c:v>2895</c:v>
                </c:pt>
                <c:pt idx="16155">
                  <c:v>2895</c:v>
                </c:pt>
                <c:pt idx="16156">
                  <c:v>2895</c:v>
                </c:pt>
                <c:pt idx="16157">
                  <c:v>2895</c:v>
                </c:pt>
                <c:pt idx="16158">
                  <c:v>2837</c:v>
                </c:pt>
                <c:pt idx="16159">
                  <c:v>2784</c:v>
                </c:pt>
                <c:pt idx="16160">
                  <c:v>2784</c:v>
                </c:pt>
                <c:pt idx="16161">
                  <c:v>2837</c:v>
                </c:pt>
                <c:pt idx="16162">
                  <c:v>2837</c:v>
                </c:pt>
                <c:pt idx="16163">
                  <c:v>2837</c:v>
                </c:pt>
                <c:pt idx="16164">
                  <c:v>2837</c:v>
                </c:pt>
                <c:pt idx="16165">
                  <c:v>2784</c:v>
                </c:pt>
                <c:pt idx="16166">
                  <c:v>2837</c:v>
                </c:pt>
                <c:pt idx="16167">
                  <c:v>2837</c:v>
                </c:pt>
                <c:pt idx="16168">
                  <c:v>2837</c:v>
                </c:pt>
                <c:pt idx="16169">
                  <c:v>2698</c:v>
                </c:pt>
                <c:pt idx="16170">
                  <c:v>2635</c:v>
                </c:pt>
                <c:pt idx="16171">
                  <c:v>2635</c:v>
                </c:pt>
                <c:pt idx="16172">
                  <c:v>2698</c:v>
                </c:pt>
                <c:pt idx="16173">
                  <c:v>2698</c:v>
                </c:pt>
                <c:pt idx="16174">
                  <c:v>2698</c:v>
                </c:pt>
                <c:pt idx="16175">
                  <c:v>2698</c:v>
                </c:pt>
                <c:pt idx="16176">
                  <c:v>2635</c:v>
                </c:pt>
                <c:pt idx="16177">
                  <c:v>2635</c:v>
                </c:pt>
                <c:pt idx="16178">
                  <c:v>2698</c:v>
                </c:pt>
                <c:pt idx="16179">
                  <c:v>2698</c:v>
                </c:pt>
                <c:pt idx="16180">
                  <c:v>2698</c:v>
                </c:pt>
                <c:pt idx="16181">
                  <c:v>2698</c:v>
                </c:pt>
                <c:pt idx="16182">
                  <c:v>2635</c:v>
                </c:pt>
                <c:pt idx="16183">
                  <c:v>2698</c:v>
                </c:pt>
                <c:pt idx="16184">
                  <c:v>2698</c:v>
                </c:pt>
                <c:pt idx="16185">
                  <c:v>2635</c:v>
                </c:pt>
                <c:pt idx="16186">
                  <c:v>2635</c:v>
                </c:pt>
                <c:pt idx="16187">
                  <c:v>2698</c:v>
                </c:pt>
                <c:pt idx="16188">
                  <c:v>2698</c:v>
                </c:pt>
                <c:pt idx="16189">
                  <c:v>2698</c:v>
                </c:pt>
                <c:pt idx="16190">
                  <c:v>2698</c:v>
                </c:pt>
                <c:pt idx="16191">
                  <c:v>2635</c:v>
                </c:pt>
                <c:pt idx="16192">
                  <c:v>2698</c:v>
                </c:pt>
                <c:pt idx="16193">
                  <c:v>2698</c:v>
                </c:pt>
                <c:pt idx="16194">
                  <c:v>2635</c:v>
                </c:pt>
                <c:pt idx="16195">
                  <c:v>2635</c:v>
                </c:pt>
                <c:pt idx="16196">
                  <c:v>2698</c:v>
                </c:pt>
                <c:pt idx="16197">
                  <c:v>2698</c:v>
                </c:pt>
                <c:pt idx="16198">
                  <c:v>2698</c:v>
                </c:pt>
                <c:pt idx="16199">
                  <c:v>2698</c:v>
                </c:pt>
                <c:pt idx="16200">
                  <c:v>2635</c:v>
                </c:pt>
                <c:pt idx="16201">
                  <c:v>2698</c:v>
                </c:pt>
                <c:pt idx="16202">
                  <c:v>2635</c:v>
                </c:pt>
                <c:pt idx="16203">
                  <c:v>2698</c:v>
                </c:pt>
                <c:pt idx="16204">
                  <c:v>2635</c:v>
                </c:pt>
                <c:pt idx="16205">
                  <c:v>2698</c:v>
                </c:pt>
                <c:pt idx="16206">
                  <c:v>2635</c:v>
                </c:pt>
                <c:pt idx="16207">
                  <c:v>2683</c:v>
                </c:pt>
                <c:pt idx="16208">
                  <c:v>2681</c:v>
                </c:pt>
                <c:pt idx="16209">
                  <c:v>2747</c:v>
                </c:pt>
                <c:pt idx="16210">
                  <c:v>2626</c:v>
                </c:pt>
                <c:pt idx="16211">
                  <c:v>2626</c:v>
                </c:pt>
                <c:pt idx="16212">
                  <c:v>2648</c:v>
                </c:pt>
                <c:pt idx="16213">
                  <c:v>2714</c:v>
                </c:pt>
                <c:pt idx="16214">
                  <c:v>2560</c:v>
                </c:pt>
                <c:pt idx="16215">
                  <c:v>2626</c:v>
                </c:pt>
                <c:pt idx="16216">
                  <c:v>2648</c:v>
                </c:pt>
                <c:pt idx="16217">
                  <c:v>2718</c:v>
                </c:pt>
                <c:pt idx="16218">
                  <c:v>2714</c:v>
                </c:pt>
                <c:pt idx="16219">
                  <c:v>2560</c:v>
                </c:pt>
                <c:pt idx="16220">
                  <c:v>2560</c:v>
                </c:pt>
                <c:pt idx="16221">
                  <c:v>2626</c:v>
                </c:pt>
                <c:pt idx="16222">
                  <c:v>2584.2600000000002</c:v>
                </c:pt>
                <c:pt idx="16223">
                  <c:v>2619.54</c:v>
                </c:pt>
                <c:pt idx="16224">
                  <c:v>2718.65</c:v>
                </c:pt>
                <c:pt idx="16225">
                  <c:v>2685.69</c:v>
                </c:pt>
                <c:pt idx="16226">
                  <c:v>2560</c:v>
                </c:pt>
                <c:pt idx="16227">
                  <c:v>2518.11</c:v>
                </c:pt>
                <c:pt idx="16228">
                  <c:v>2626.16</c:v>
                </c:pt>
                <c:pt idx="16229">
                  <c:v>2524</c:v>
                </c:pt>
                <c:pt idx="16230">
                  <c:v>2619</c:v>
                </c:pt>
                <c:pt idx="16231">
                  <c:v>2718</c:v>
                </c:pt>
                <c:pt idx="16232">
                  <c:v>2685</c:v>
                </c:pt>
                <c:pt idx="16233">
                  <c:v>2668</c:v>
                </c:pt>
                <c:pt idx="16234">
                  <c:v>2458</c:v>
                </c:pt>
                <c:pt idx="16235">
                  <c:v>2734</c:v>
                </c:pt>
                <c:pt idx="16259">
                  <c:v>3739</c:v>
                </c:pt>
                <c:pt idx="16260">
                  <c:v>3794</c:v>
                </c:pt>
                <c:pt idx="16261">
                  <c:v>4107</c:v>
                </c:pt>
                <c:pt idx="16262">
                  <c:v>3898</c:v>
                </c:pt>
                <c:pt idx="16263">
                  <c:v>3624</c:v>
                </c:pt>
                <c:pt idx="16264">
                  <c:v>3949</c:v>
                </c:pt>
                <c:pt idx="16265">
                  <c:v>3706</c:v>
                </c:pt>
                <c:pt idx="16266">
                  <c:v>3459</c:v>
                </c:pt>
                <c:pt idx="16267">
                  <c:v>3569</c:v>
                </c:pt>
                <c:pt idx="16268">
                  <c:v>3616</c:v>
                </c:pt>
                <c:pt idx="16269">
                  <c:v>3706</c:v>
                </c:pt>
                <c:pt idx="16270">
                  <c:v>3459</c:v>
                </c:pt>
                <c:pt idx="16271">
                  <c:v>3569</c:v>
                </c:pt>
                <c:pt idx="16272">
                  <c:v>3569</c:v>
                </c:pt>
                <c:pt idx="16273">
                  <c:v>3616</c:v>
                </c:pt>
                <c:pt idx="16274">
                  <c:v>3706</c:v>
                </c:pt>
                <c:pt idx="16275">
                  <c:v>3219</c:v>
                </c:pt>
                <c:pt idx="16276">
                  <c:v>3250</c:v>
                </c:pt>
                <c:pt idx="16277">
                  <c:v>3250</c:v>
                </c:pt>
                <c:pt idx="16278">
                  <c:v>3250</c:v>
                </c:pt>
                <c:pt idx="16279">
                  <c:v>3380</c:v>
                </c:pt>
                <c:pt idx="16280">
                  <c:v>3492</c:v>
                </c:pt>
                <c:pt idx="16281">
                  <c:v>3311</c:v>
                </c:pt>
                <c:pt idx="16282">
                  <c:v>3250</c:v>
                </c:pt>
                <c:pt idx="16283">
                  <c:v>3250</c:v>
                </c:pt>
                <c:pt idx="16284">
                  <c:v>3250</c:v>
                </c:pt>
                <c:pt idx="16285">
                  <c:v>3380</c:v>
                </c:pt>
                <c:pt idx="16286">
                  <c:v>3492</c:v>
                </c:pt>
                <c:pt idx="16287">
                  <c:v>3380</c:v>
                </c:pt>
                <c:pt idx="16288">
                  <c:v>3380</c:v>
                </c:pt>
                <c:pt idx="16289">
                  <c:v>3270</c:v>
                </c:pt>
                <c:pt idx="16290">
                  <c:v>3270</c:v>
                </c:pt>
                <c:pt idx="16291">
                  <c:v>3505</c:v>
                </c:pt>
                <c:pt idx="16292">
                  <c:v>3252</c:v>
                </c:pt>
                <c:pt idx="16293">
                  <c:v>3252</c:v>
                </c:pt>
                <c:pt idx="16294">
                  <c:v>3252</c:v>
                </c:pt>
                <c:pt idx="16295">
                  <c:v>3252</c:v>
                </c:pt>
                <c:pt idx="16296">
                  <c:v>3252</c:v>
                </c:pt>
                <c:pt idx="16297">
                  <c:v>3252</c:v>
                </c:pt>
                <c:pt idx="16298">
                  <c:v>3252</c:v>
                </c:pt>
                <c:pt idx="16299">
                  <c:v>3252</c:v>
                </c:pt>
                <c:pt idx="16300">
                  <c:v>3505</c:v>
                </c:pt>
                <c:pt idx="16301">
                  <c:v>3505</c:v>
                </c:pt>
                <c:pt idx="16302">
                  <c:v>3270</c:v>
                </c:pt>
                <c:pt idx="16303">
                  <c:v>3505</c:v>
                </c:pt>
                <c:pt idx="16304">
                  <c:v>3505</c:v>
                </c:pt>
                <c:pt idx="16305">
                  <c:v>3252</c:v>
                </c:pt>
                <c:pt idx="16306">
                  <c:v>3252</c:v>
                </c:pt>
                <c:pt idx="16307">
                  <c:v>3252</c:v>
                </c:pt>
                <c:pt idx="16308">
                  <c:v>3252</c:v>
                </c:pt>
                <c:pt idx="16309">
                  <c:v>3252</c:v>
                </c:pt>
                <c:pt idx="16310">
                  <c:v>3252</c:v>
                </c:pt>
                <c:pt idx="16311">
                  <c:v>3252</c:v>
                </c:pt>
                <c:pt idx="16312">
                  <c:v>3252</c:v>
                </c:pt>
                <c:pt idx="16313">
                  <c:v>3505</c:v>
                </c:pt>
                <c:pt idx="16314">
                  <c:v>3505</c:v>
                </c:pt>
                <c:pt idx="16315">
                  <c:v>3527</c:v>
                </c:pt>
                <c:pt idx="16316">
                  <c:v>3245</c:v>
                </c:pt>
                <c:pt idx="16317">
                  <c:v>3428</c:v>
                </c:pt>
                <c:pt idx="16318">
                  <c:v>3245</c:v>
                </c:pt>
                <c:pt idx="16319">
                  <c:v>3428</c:v>
                </c:pt>
                <c:pt idx="16320">
                  <c:v>3245</c:v>
                </c:pt>
                <c:pt idx="16321">
                  <c:v>3417</c:v>
                </c:pt>
                <c:pt idx="16322">
                  <c:v>3452</c:v>
                </c:pt>
                <c:pt idx="16323">
                  <c:v>3316</c:v>
                </c:pt>
                <c:pt idx="16324">
                  <c:v>3316</c:v>
                </c:pt>
                <c:pt idx="16325">
                  <c:v>3316</c:v>
                </c:pt>
                <c:pt idx="16326">
                  <c:v>3316</c:v>
                </c:pt>
                <c:pt idx="16327">
                  <c:v>3316</c:v>
                </c:pt>
                <c:pt idx="16328">
                  <c:v>3316</c:v>
                </c:pt>
                <c:pt idx="16329">
                  <c:v>3316</c:v>
                </c:pt>
                <c:pt idx="16330">
                  <c:v>3452</c:v>
                </c:pt>
                <c:pt idx="16331">
                  <c:v>3452</c:v>
                </c:pt>
                <c:pt idx="16332">
                  <c:v>3452</c:v>
                </c:pt>
                <c:pt idx="16333">
                  <c:v>3161</c:v>
                </c:pt>
                <c:pt idx="16334">
                  <c:v>3578</c:v>
                </c:pt>
                <c:pt idx="16335">
                  <c:v>3316</c:v>
                </c:pt>
                <c:pt idx="16336">
                  <c:v>3316</c:v>
                </c:pt>
                <c:pt idx="16337">
                  <c:v>3316</c:v>
                </c:pt>
                <c:pt idx="16338">
                  <c:v>3316</c:v>
                </c:pt>
                <c:pt idx="16339">
                  <c:v>3316</c:v>
                </c:pt>
                <c:pt idx="16340">
                  <c:v>3316</c:v>
                </c:pt>
                <c:pt idx="16341">
                  <c:v>3316</c:v>
                </c:pt>
                <c:pt idx="16342">
                  <c:v>3452</c:v>
                </c:pt>
                <c:pt idx="16343">
                  <c:v>3452</c:v>
                </c:pt>
                <c:pt idx="16344">
                  <c:v>3338</c:v>
                </c:pt>
                <c:pt idx="16345">
                  <c:v>3161</c:v>
                </c:pt>
                <c:pt idx="16346">
                  <c:v>3199</c:v>
                </c:pt>
                <c:pt idx="16347">
                  <c:v>3199</c:v>
                </c:pt>
                <c:pt idx="16348">
                  <c:v>3199</c:v>
                </c:pt>
                <c:pt idx="16349">
                  <c:v>3199</c:v>
                </c:pt>
                <c:pt idx="16350">
                  <c:v>3199</c:v>
                </c:pt>
                <c:pt idx="16351">
                  <c:v>3457</c:v>
                </c:pt>
                <c:pt idx="16352">
                  <c:v>3199</c:v>
                </c:pt>
                <c:pt idx="16353">
                  <c:v>3199</c:v>
                </c:pt>
                <c:pt idx="16354">
                  <c:v>3338</c:v>
                </c:pt>
                <c:pt idx="16355">
                  <c:v>3338</c:v>
                </c:pt>
                <c:pt idx="16356">
                  <c:v>3338</c:v>
                </c:pt>
                <c:pt idx="16357">
                  <c:v>3327</c:v>
                </c:pt>
                <c:pt idx="16358">
                  <c:v>3494</c:v>
                </c:pt>
                <c:pt idx="16359">
                  <c:v>3494</c:v>
                </c:pt>
                <c:pt idx="16360">
                  <c:v>3292</c:v>
                </c:pt>
                <c:pt idx="16361">
                  <c:v>3327</c:v>
                </c:pt>
                <c:pt idx="16362">
                  <c:v>3327</c:v>
                </c:pt>
                <c:pt idx="16363">
                  <c:v>3327</c:v>
                </c:pt>
                <c:pt idx="16364">
                  <c:v>3327</c:v>
                </c:pt>
                <c:pt idx="16365">
                  <c:v>3327</c:v>
                </c:pt>
                <c:pt idx="16366">
                  <c:v>3327</c:v>
                </c:pt>
                <c:pt idx="16367">
                  <c:v>3494</c:v>
                </c:pt>
                <c:pt idx="16368">
                  <c:v>3494</c:v>
                </c:pt>
                <c:pt idx="16369">
                  <c:v>3494</c:v>
                </c:pt>
                <c:pt idx="16370">
                  <c:v>3494</c:v>
                </c:pt>
                <c:pt idx="16371">
                  <c:v>3292</c:v>
                </c:pt>
                <c:pt idx="16372">
                  <c:v>3494</c:v>
                </c:pt>
                <c:pt idx="16373">
                  <c:v>3494</c:v>
                </c:pt>
                <c:pt idx="16374">
                  <c:v>3494</c:v>
                </c:pt>
                <c:pt idx="16375">
                  <c:v>3327</c:v>
                </c:pt>
                <c:pt idx="16376">
                  <c:v>3494</c:v>
                </c:pt>
                <c:pt idx="16377">
                  <c:v>3266</c:v>
                </c:pt>
                <c:pt idx="16378">
                  <c:v>3458</c:v>
                </c:pt>
                <c:pt idx="16379">
                  <c:v>3458</c:v>
                </c:pt>
                <c:pt idx="16380">
                  <c:v>3458</c:v>
                </c:pt>
                <c:pt idx="16381">
                  <c:v>3458</c:v>
                </c:pt>
                <c:pt idx="16382">
                  <c:v>3253</c:v>
                </c:pt>
                <c:pt idx="16383">
                  <c:v>3458</c:v>
                </c:pt>
                <c:pt idx="16384">
                  <c:v>3266</c:v>
                </c:pt>
                <c:pt idx="16385">
                  <c:v>3253</c:v>
                </c:pt>
                <c:pt idx="16386">
                  <c:v>3253</c:v>
                </c:pt>
                <c:pt idx="16387">
                  <c:v>3458</c:v>
                </c:pt>
                <c:pt idx="16388">
                  <c:v>3458</c:v>
                </c:pt>
                <c:pt idx="16389">
                  <c:v>3458</c:v>
                </c:pt>
                <c:pt idx="16390">
                  <c:v>3458</c:v>
                </c:pt>
                <c:pt idx="16391">
                  <c:v>3266</c:v>
                </c:pt>
                <c:pt idx="16392">
                  <c:v>3266</c:v>
                </c:pt>
                <c:pt idx="16393">
                  <c:v>3458</c:v>
                </c:pt>
                <c:pt idx="16394">
                  <c:v>3458</c:v>
                </c:pt>
                <c:pt idx="16395">
                  <c:v>3253</c:v>
                </c:pt>
                <c:pt idx="16396">
                  <c:v>3266</c:v>
                </c:pt>
                <c:pt idx="16397">
                  <c:v>3217</c:v>
                </c:pt>
                <c:pt idx="16398">
                  <c:v>3254</c:v>
                </c:pt>
                <c:pt idx="16399">
                  <c:v>3254</c:v>
                </c:pt>
                <c:pt idx="16400">
                  <c:v>3254</c:v>
                </c:pt>
                <c:pt idx="16401">
                  <c:v>3212</c:v>
                </c:pt>
                <c:pt idx="16402">
                  <c:v>3181</c:v>
                </c:pt>
                <c:pt idx="16403">
                  <c:v>3217</c:v>
                </c:pt>
                <c:pt idx="16404">
                  <c:v>3254</c:v>
                </c:pt>
                <c:pt idx="16405">
                  <c:v>3254</c:v>
                </c:pt>
                <c:pt idx="16406">
                  <c:v>3212</c:v>
                </c:pt>
                <c:pt idx="16407">
                  <c:v>3181</c:v>
                </c:pt>
                <c:pt idx="16408">
                  <c:v>3217</c:v>
                </c:pt>
                <c:pt idx="16409">
                  <c:v>3181</c:v>
                </c:pt>
                <c:pt idx="16410">
                  <c:v>3181</c:v>
                </c:pt>
                <c:pt idx="16411">
                  <c:v>3181</c:v>
                </c:pt>
                <c:pt idx="16412">
                  <c:v>3212</c:v>
                </c:pt>
                <c:pt idx="16413">
                  <c:v>3212</c:v>
                </c:pt>
                <c:pt idx="16414">
                  <c:v>3212</c:v>
                </c:pt>
                <c:pt idx="16415">
                  <c:v>3181</c:v>
                </c:pt>
                <c:pt idx="16416">
                  <c:v>3181</c:v>
                </c:pt>
                <c:pt idx="16417">
                  <c:v>3223</c:v>
                </c:pt>
                <c:pt idx="16418">
                  <c:v>3223</c:v>
                </c:pt>
                <c:pt idx="16419">
                  <c:v>3254</c:v>
                </c:pt>
                <c:pt idx="16420">
                  <c:v>3254</c:v>
                </c:pt>
                <c:pt idx="16421">
                  <c:v>3217</c:v>
                </c:pt>
                <c:pt idx="16422">
                  <c:v>3107</c:v>
                </c:pt>
                <c:pt idx="16423">
                  <c:v>3069</c:v>
                </c:pt>
                <c:pt idx="16424">
                  <c:v>3069</c:v>
                </c:pt>
                <c:pt idx="16425">
                  <c:v>3107</c:v>
                </c:pt>
                <c:pt idx="16426">
                  <c:v>3107</c:v>
                </c:pt>
                <c:pt idx="16427">
                  <c:v>3072</c:v>
                </c:pt>
                <c:pt idx="16428">
                  <c:v>3107</c:v>
                </c:pt>
                <c:pt idx="16429">
                  <c:v>3069</c:v>
                </c:pt>
                <c:pt idx="16430">
                  <c:v>3107</c:v>
                </c:pt>
                <c:pt idx="16431">
                  <c:v>3072</c:v>
                </c:pt>
                <c:pt idx="16432">
                  <c:v>3068</c:v>
                </c:pt>
                <c:pt idx="16433">
                  <c:v>3128</c:v>
                </c:pt>
                <c:pt idx="16434">
                  <c:v>3128</c:v>
                </c:pt>
                <c:pt idx="16435">
                  <c:v>3070</c:v>
                </c:pt>
                <c:pt idx="16436">
                  <c:v>3068</c:v>
                </c:pt>
                <c:pt idx="16437">
                  <c:v>3128</c:v>
                </c:pt>
                <c:pt idx="16438">
                  <c:v>3128</c:v>
                </c:pt>
                <c:pt idx="16439">
                  <c:v>3070</c:v>
                </c:pt>
                <c:pt idx="16440">
                  <c:v>2966</c:v>
                </c:pt>
                <c:pt idx="16441">
                  <c:v>2935</c:v>
                </c:pt>
                <c:pt idx="16442">
                  <c:v>3072</c:v>
                </c:pt>
                <c:pt idx="16443">
                  <c:v>3072</c:v>
                </c:pt>
                <c:pt idx="16444">
                  <c:v>2966</c:v>
                </c:pt>
                <c:pt idx="16445">
                  <c:v>2966</c:v>
                </c:pt>
                <c:pt idx="16446">
                  <c:v>2935</c:v>
                </c:pt>
                <c:pt idx="16447">
                  <c:v>3072</c:v>
                </c:pt>
                <c:pt idx="16448">
                  <c:v>3072</c:v>
                </c:pt>
                <c:pt idx="16449">
                  <c:v>2966</c:v>
                </c:pt>
                <c:pt idx="16486">
                  <c:v>3276</c:v>
                </c:pt>
                <c:pt idx="16487">
                  <c:v>2899</c:v>
                </c:pt>
                <c:pt idx="16488">
                  <c:v>2890</c:v>
                </c:pt>
                <c:pt idx="16489">
                  <c:v>3126</c:v>
                </c:pt>
                <c:pt idx="16490">
                  <c:v>3085</c:v>
                </c:pt>
                <c:pt idx="16491">
                  <c:v>3062</c:v>
                </c:pt>
                <c:pt idx="16492">
                  <c:v>3043</c:v>
                </c:pt>
                <c:pt idx="16493">
                  <c:v>3062</c:v>
                </c:pt>
                <c:pt idx="16494">
                  <c:v>3276</c:v>
                </c:pt>
                <c:pt idx="16495">
                  <c:v>3256</c:v>
                </c:pt>
                <c:pt idx="16496">
                  <c:v>3256</c:v>
                </c:pt>
                <c:pt idx="16497">
                  <c:v>2899</c:v>
                </c:pt>
                <c:pt idx="16498">
                  <c:v>2899</c:v>
                </c:pt>
                <c:pt idx="16499">
                  <c:v>2890</c:v>
                </c:pt>
                <c:pt idx="16500">
                  <c:v>3126</c:v>
                </c:pt>
                <c:pt idx="16501">
                  <c:v>3126</c:v>
                </c:pt>
                <c:pt idx="16502">
                  <c:v>3085</c:v>
                </c:pt>
                <c:pt idx="16503">
                  <c:v>3062</c:v>
                </c:pt>
                <c:pt idx="16504">
                  <c:v>3043</c:v>
                </c:pt>
                <c:pt idx="16505">
                  <c:v>3062</c:v>
                </c:pt>
                <c:pt idx="16506">
                  <c:v>3043</c:v>
                </c:pt>
                <c:pt idx="16507">
                  <c:v>3276</c:v>
                </c:pt>
                <c:pt idx="16508">
                  <c:v>3256</c:v>
                </c:pt>
                <c:pt idx="16509">
                  <c:v>3276</c:v>
                </c:pt>
                <c:pt idx="16510">
                  <c:v>2679</c:v>
                </c:pt>
                <c:pt idx="16511">
                  <c:v>2502</c:v>
                </c:pt>
                <c:pt idx="16512">
                  <c:v>2679</c:v>
                </c:pt>
                <c:pt idx="16513">
                  <c:v>2679</c:v>
                </c:pt>
                <c:pt idx="16515">
                  <c:v>2502</c:v>
                </c:pt>
                <c:pt idx="16517">
                  <c:v>2679</c:v>
                </c:pt>
                <c:pt idx="16518">
                  <c:v>2546</c:v>
                </c:pt>
                <c:pt idx="16519">
                  <c:v>2546</c:v>
                </c:pt>
                <c:pt idx="16520">
                  <c:v>2489</c:v>
                </c:pt>
                <c:pt idx="16521">
                  <c:v>2635</c:v>
                </c:pt>
                <c:pt idx="16522">
                  <c:v>2555</c:v>
                </c:pt>
                <c:pt idx="16523">
                  <c:v>2480</c:v>
                </c:pt>
                <c:pt idx="16524">
                  <c:v>2546</c:v>
                </c:pt>
                <c:pt idx="16525">
                  <c:v>2546</c:v>
                </c:pt>
                <c:pt idx="16526">
                  <c:v>2489</c:v>
                </c:pt>
                <c:pt idx="16527">
                  <c:v>2635</c:v>
                </c:pt>
                <c:pt idx="16528">
                  <c:v>2555</c:v>
                </c:pt>
                <c:pt idx="16529">
                  <c:v>2480</c:v>
                </c:pt>
                <c:pt idx="16530">
                  <c:v>2546</c:v>
                </c:pt>
                <c:pt idx="16531">
                  <c:v>2546</c:v>
                </c:pt>
                <c:pt idx="16532">
                  <c:v>2489</c:v>
                </c:pt>
                <c:pt idx="16533">
                  <c:v>2635</c:v>
                </c:pt>
                <c:pt idx="16534">
                  <c:v>2555</c:v>
                </c:pt>
                <c:pt idx="16535">
                  <c:v>2480</c:v>
                </c:pt>
                <c:pt idx="16536">
                  <c:v>2463</c:v>
                </c:pt>
                <c:pt idx="16537">
                  <c:v>2430</c:v>
                </c:pt>
                <c:pt idx="16538">
                  <c:v>2430</c:v>
                </c:pt>
                <c:pt idx="16539">
                  <c:v>2496</c:v>
                </c:pt>
                <c:pt idx="16540">
                  <c:v>2496</c:v>
                </c:pt>
                <c:pt idx="16541">
                  <c:v>2396</c:v>
                </c:pt>
                <c:pt idx="16542">
                  <c:v>2463</c:v>
                </c:pt>
                <c:pt idx="16543">
                  <c:v>2430</c:v>
                </c:pt>
                <c:pt idx="16544">
                  <c:v>2430</c:v>
                </c:pt>
                <c:pt idx="16545">
                  <c:v>2496</c:v>
                </c:pt>
                <c:pt idx="16546">
                  <c:v>2496</c:v>
                </c:pt>
                <c:pt idx="16547">
                  <c:v>2396</c:v>
                </c:pt>
                <c:pt idx="16548">
                  <c:v>2504</c:v>
                </c:pt>
                <c:pt idx="16549">
                  <c:v>2365</c:v>
                </c:pt>
                <c:pt idx="16550">
                  <c:v>2403</c:v>
                </c:pt>
                <c:pt idx="16551">
                  <c:v>2496</c:v>
                </c:pt>
                <c:pt idx="16552">
                  <c:v>2467</c:v>
                </c:pt>
                <c:pt idx="16554">
                  <c:v>2533</c:v>
                </c:pt>
                <c:pt idx="16555">
                  <c:v>2504</c:v>
                </c:pt>
                <c:pt idx="16556">
                  <c:v>2365</c:v>
                </c:pt>
                <c:pt idx="16557">
                  <c:v>2403</c:v>
                </c:pt>
                <c:pt idx="16558">
                  <c:v>2496</c:v>
                </c:pt>
                <c:pt idx="16559">
                  <c:v>2467</c:v>
                </c:pt>
                <c:pt idx="16561">
                  <c:v>2533</c:v>
                </c:pt>
                <c:pt idx="16562">
                  <c:v>2504</c:v>
                </c:pt>
                <c:pt idx="16563">
                  <c:v>2365</c:v>
                </c:pt>
                <c:pt idx="16564">
                  <c:v>2403</c:v>
                </c:pt>
                <c:pt idx="16565">
                  <c:v>2496</c:v>
                </c:pt>
                <c:pt idx="16566">
                  <c:v>2467</c:v>
                </c:pt>
                <c:pt idx="16567">
                  <c:v>2533</c:v>
                </c:pt>
                <c:pt idx="16568">
                  <c:v>2504</c:v>
                </c:pt>
                <c:pt idx="16569">
                  <c:v>2365</c:v>
                </c:pt>
                <c:pt idx="16570">
                  <c:v>2403</c:v>
                </c:pt>
                <c:pt idx="16571">
                  <c:v>2496</c:v>
                </c:pt>
                <c:pt idx="16572">
                  <c:v>2467</c:v>
                </c:pt>
                <c:pt idx="16573">
                  <c:v>2533</c:v>
                </c:pt>
                <c:pt idx="16574">
                  <c:v>2504</c:v>
                </c:pt>
                <c:pt idx="16575">
                  <c:v>2365</c:v>
                </c:pt>
                <c:pt idx="16576">
                  <c:v>2403</c:v>
                </c:pt>
                <c:pt idx="16577">
                  <c:v>2496</c:v>
                </c:pt>
                <c:pt idx="16578">
                  <c:v>2467</c:v>
                </c:pt>
                <c:pt idx="16579">
                  <c:v>2533</c:v>
                </c:pt>
                <c:pt idx="16580">
                  <c:v>2403</c:v>
                </c:pt>
                <c:pt idx="16581">
                  <c:v>2366</c:v>
                </c:pt>
                <c:pt idx="16582">
                  <c:v>2339</c:v>
                </c:pt>
                <c:pt idx="16583">
                  <c:v>2290</c:v>
                </c:pt>
                <c:pt idx="16584">
                  <c:v>2350</c:v>
                </c:pt>
                <c:pt idx="16585">
                  <c:v>2280</c:v>
                </c:pt>
                <c:pt idx="16586">
                  <c:v>2280</c:v>
                </c:pt>
                <c:pt idx="16587">
                  <c:v>2339</c:v>
                </c:pt>
                <c:pt idx="16588">
                  <c:v>2339</c:v>
                </c:pt>
                <c:pt idx="16589">
                  <c:v>2290</c:v>
                </c:pt>
                <c:pt idx="16590">
                  <c:v>2350</c:v>
                </c:pt>
                <c:pt idx="16591">
                  <c:v>2280</c:v>
                </c:pt>
                <c:pt idx="16592">
                  <c:v>2280</c:v>
                </c:pt>
                <c:pt idx="16593">
                  <c:v>2255</c:v>
                </c:pt>
                <c:pt idx="16594">
                  <c:v>2339</c:v>
                </c:pt>
                <c:pt idx="16595">
                  <c:v>2339</c:v>
                </c:pt>
                <c:pt idx="16596">
                  <c:v>2350</c:v>
                </c:pt>
                <c:pt idx="16597">
                  <c:v>2350</c:v>
                </c:pt>
                <c:pt idx="16598">
                  <c:v>2290</c:v>
                </c:pt>
                <c:pt idx="16599">
                  <c:v>2290</c:v>
                </c:pt>
                <c:pt idx="16600">
                  <c:v>2280</c:v>
                </c:pt>
                <c:pt idx="16601">
                  <c:v>2255</c:v>
                </c:pt>
                <c:pt idx="16602">
                  <c:v>2280</c:v>
                </c:pt>
                <c:pt idx="16603">
                  <c:v>2255</c:v>
                </c:pt>
                <c:pt idx="16604">
                  <c:v>2339</c:v>
                </c:pt>
                <c:pt idx="16605">
                  <c:v>2339</c:v>
                </c:pt>
                <c:pt idx="16606">
                  <c:v>2350</c:v>
                </c:pt>
                <c:pt idx="16607">
                  <c:v>2290</c:v>
                </c:pt>
                <c:pt idx="16608">
                  <c:v>2255</c:v>
                </c:pt>
                <c:pt idx="16609">
                  <c:v>2280</c:v>
                </c:pt>
                <c:pt idx="16610">
                  <c:v>2339</c:v>
                </c:pt>
                <c:pt idx="16611">
                  <c:v>2350</c:v>
                </c:pt>
                <c:pt idx="16612">
                  <c:v>2290</c:v>
                </c:pt>
                <c:pt idx="16613">
                  <c:v>2255</c:v>
                </c:pt>
                <c:pt idx="16614">
                  <c:v>2280</c:v>
                </c:pt>
                <c:pt idx="16615">
                  <c:v>2339</c:v>
                </c:pt>
                <c:pt idx="16616">
                  <c:v>2240</c:v>
                </c:pt>
                <c:pt idx="16617">
                  <c:v>2350</c:v>
                </c:pt>
                <c:pt idx="16618">
                  <c:v>2280</c:v>
                </c:pt>
                <c:pt idx="16619">
                  <c:v>2280</c:v>
                </c:pt>
                <c:pt idx="16620">
                  <c:v>2194</c:v>
                </c:pt>
                <c:pt idx="16621">
                  <c:v>2119</c:v>
                </c:pt>
                <c:pt idx="16622">
                  <c:v>2180</c:v>
                </c:pt>
                <c:pt idx="16623">
                  <c:v>2088</c:v>
                </c:pt>
                <c:pt idx="16624">
                  <c:v>2132</c:v>
                </c:pt>
                <c:pt idx="16625">
                  <c:v>2194</c:v>
                </c:pt>
                <c:pt idx="16626">
                  <c:v>2119</c:v>
                </c:pt>
                <c:pt idx="16627">
                  <c:v>2180</c:v>
                </c:pt>
                <c:pt idx="16628">
                  <c:v>2088</c:v>
                </c:pt>
                <c:pt idx="16629">
                  <c:v>2132</c:v>
                </c:pt>
                <c:pt idx="16630">
                  <c:v>2194</c:v>
                </c:pt>
                <c:pt idx="16631">
                  <c:v>2194</c:v>
                </c:pt>
                <c:pt idx="16632">
                  <c:v>2194</c:v>
                </c:pt>
                <c:pt idx="16633">
                  <c:v>2101</c:v>
                </c:pt>
                <c:pt idx="16634">
                  <c:v>2194</c:v>
                </c:pt>
                <c:pt idx="16635">
                  <c:v>2194</c:v>
                </c:pt>
                <c:pt idx="16636">
                  <c:v>2194</c:v>
                </c:pt>
                <c:pt idx="16637">
                  <c:v>2101</c:v>
                </c:pt>
                <c:pt idx="16638">
                  <c:v>2101</c:v>
                </c:pt>
                <c:pt idx="16639">
                  <c:v>2101</c:v>
                </c:pt>
                <c:pt idx="16640">
                  <c:v>2101</c:v>
                </c:pt>
                <c:pt idx="16641">
                  <c:v>2101</c:v>
                </c:pt>
                <c:pt idx="16642">
                  <c:v>2101</c:v>
                </c:pt>
                <c:pt idx="16643">
                  <c:v>2101</c:v>
                </c:pt>
                <c:pt idx="16656">
                  <c:v>3164</c:v>
                </c:pt>
                <c:pt idx="16657">
                  <c:v>3164</c:v>
                </c:pt>
                <c:pt idx="16658">
                  <c:v>3164</c:v>
                </c:pt>
                <c:pt idx="16659">
                  <c:v>3164</c:v>
                </c:pt>
                <c:pt idx="16660">
                  <c:v>3990</c:v>
                </c:pt>
                <c:pt idx="16661">
                  <c:v>4116</c:v>
                </c:pt>
                <c:pt idx="16662">
                  <c:v>4169</c:v>
                </c:pt>
                <c:pt idx="16663">
                  <c:v>4026</c:v>
                </c:pt>
                <c:pt idx="16664">
                  <c:v>4017</c:v>
                </c:pt>
                <c:pt idx="16665">
                  <c:v>4178</c:v>
                </c:pt>
                <c:pt idx="16666">
                  <c:v>2996</c:v>
                </c:pt>
                <c:pt idx="16667">
                  <c:v>3031</c:v>
                </c:pt>
                <c:pt idx="16668">
                  <c:v>3115</c:v>
                </c:pt>
                <c:pt idx="16669">
                  <c:v>2996</c:v>
                </c:pt>
                <c:pt idx="16670">
                  <c:v>3031</c:v>
                </c:pt>
                <c:pt idx="16671">
                  <c:v>3115</c:v>
                </c:pt>
                <c:pt idx="16672">
                  <c:v>3781</c:v>
                </c:pt>
                <c:pt idx="16673">
                  <c:v>3497</c:v>
                </c:pt>
                <c:pt idx="16674">
                  <c:v>3560</c:v>
                </c:pt>
                <c:pt idx="16675">
                  <c:v>3781</c:v>
                </c:pt>
                <c:pt idx="16676">
                  <c:v>3560</c:v>
                </c:pt>
                <c:pt idx="16677">
                  <c:v>3814</c:v>
                </c:pt>
                <c:pt idx="16678">
                  <c:v>3497</c:v>
                </c:pt>
                <c:pt idx="16679">
                  <c:v>3560</c:v>
                </c:pt>
                <c:pt idx="16680">
                  <c:v>3787</c:v>
                </c:pt>
                <c:pt idx="16681">
                  <c:v>3560</c:v>
                </c:pt>
                <c:pt idx="16682">
                  <c:v>3560</c:v>
                </c:pt>
                <c:pt idx="16683">
                  <c:v>3508</c:v>
                </c:pt>
                <c:pt idx="16684">
                  <c:v>3633</c:v>
                </c:pt>
                <c:pt idx="16685">
                  <c:v>3457</c:v>
                </c:pt>
                <c:pt idx="16686">
                  <c:v>3578</c:v>
                </c:pt>
                <c:pt idx="16687">
                  <c:v>3578</c:v>
                </c:pt>
                <c:pt idx="16688">
                  <c:v>3578</c:v>
                </c:pt>
                <c:pt idx="16689">
                  <c:v>3578</c:v>
                </c:pt>
                <c:pt idx="16690">
                  <c:v>3770</c:v>
                </c:pt>
                <c:pt idx="16691">
                  <c:v>3836</c:v>
                </c:pt>
                <c:pt idx="16692">
                  <c:v>3715</c:v>
                </c:pt>
                <c:pt idx="16693">
                  <c:v>3318</c:v>
                </c:pt>
                <c:pt idx="16694">
                  <c:v>3417</c:v>
                </c:pt>
                <c:pt idx="16695">
                  <c:v>3318</c:v>
                </c:pt>
                <c:pt idx="16696">
                  <c:v>3417</c:v>
                </c:pt>
                <c:pt idx="16697">
                  <c:v>3957</c:v>
                </c:pt>
                <c:pt idx="16698">
                  <c:v>3810</c:v>
                </c:pt>
                <c:pt idx="16699">
                  <c:v>3821</c:v>
                </c:pt>
                <c:pt idx="16700">
                  <c:v>3827</c:v>
                </c:pt>
                <c:pt idx="16701">
                  <c:v>3940</c:v>
                </c:pt>
                <c:pt idx="16702">
                  <c:v>3951</c:v>
                </c:pt>
                <c:pt idx="16703">
                  <c:v>4020</c:v>
                </c:pt>
                <c:pt idx="16704">
                  <c:v>3855</c:v>
                </c:pt>
                <c:pt idx="16705">
                  <c:v>3987</c:v>
                </c:pt>
                <c:pt idx="16706">
                  <c:v>3819</c:v>
                </c:pt>
                <c:pt idx="16707">
                  <c:v>3790</c:v>
                </c:pt>
                <c:pt idx="16708">
                  <c:v>4017</c:v>
                </c:pt>
                <c:pt idx="16709">
                  <c:v>3987</c:v>
                </c:pt>
                <c:pt idx="16710">
                  <c:v>3819</c:v>
                </c:pt>
                <c:pt idx="16711">
                  <c:v>3790</c:v>
                </c:pt>
                <c:pt idx="16712">
                  <c:v>4017</c:v>
                </c:pt>
                <c:pt idx="16713">
                  <c:v>4527</c:v>
                </c:pt>
                <c:pt idx="16714">
                  <c:v>4390</c:v>
                </c:pt>
                <c:pt idx="16715">
                  <c:v>4390</c:v>
                </c:pt>
                <c:pt idx="16716">
                  <c:v>4527</c:v>
                </c:pt>
                <c:pt idx="16717">
                  <c:v>4527</c:v>
                </c:pt>
                <c:pt idx="16718">
                  <c:v>4390</c:v>
                </c:pt>
                <c:pt idx="16719">
                  <c:v>4390</c:v>
                </c:pt>
                <c:pt idx="16720">
                  <c:v>4527</c:v>
                </c:pt>
                <c:pt idx="16721">
                  <c:v>4527</c:v>
                </c:pt>
                <c:pt idx="16722">
                  <c:v>4390</c:v>
                </c:pt>
                <c:pt idx="16723">
                  <c:v>4462</c:v>
                </c:pt>
                <c:pt idx="16724">
                  <c:v>4558</c:v>
                </c:pt>
                <c:pt idx="16725">
                  <c:v>4323</c:v>
                </c:pt>
                <c:pt idx="16726">
                  <c:v>4625</c:v>
                </c:pt>
                <c:pt idx="16727">
                  <c:v>4462</c:v>
                </c:pt>
                <c:pt idx="16728">
                  <c:v>4485</c:v>
                </c:pt>
                <c:pt idx="16729">
                  <c:v>4323</c:v>
                </c:pt>
                <c:pt idx="16730">
                  <c:v>4625</c:v>
                </c:pt>
                <c:pt idx="16731">
                  <c:v>4419</c:v>
                </c:pt>
                <c:pt idx="16733">
                  <c:v>4280</c:v>
                </c:pt>
                <c:pt idx="16748">
                  <c:v>3803</c:v>
                </c:pt>
                <c:pt idx="16749">
                  <c:v>3848</c:v>
                </c:pt>
                <c:pt idx="16750">
                  <c:v>3778</c:v>
                </c:pt>
                <c:pt idx="16751">
                  <c:v>3778</c:v>
                </c:pt>
                <c:pt idx="16752">
                  <c:v>3727</c:v>
                </c:pt>
                <c:pt idx="16753">
                  <c:v>3671</c:v>
                </c:pt>
                <c:pt idx="16754">
                  <c:v>3991</c:v>
                </c:pt>
                <c:pt idx="16755">
                  <c:v>3929</c:v>
                </c:pt>
                <c:pt idx="16756">
                  <c:v>3932</c:v>
                </c:pt>
                <c:pt idx="16757">
                  <c:v>3884</c:v>
                </c:pt>
                <c:pt idx="16758">
                  <c:v>3858</c:v>
                </c:pt>
                <c:pt idx="16759">
                  <c:v>3840</c:v>
                </c:pt>
                <c:pt idx="16760">
                  <c:v>4015</c:v>
                </c:pt>
                <c:pt idx="16761">
                  <c:v>3774</c:v>
                </c:pt>
                <c:pt idx="16762">
                  <c:v>3730</c:v>
                </c:pt>
                <c:pt idx="16763">
                  <c:v>3671</c:v>
                </c:pt>
                <c:pt idx="16764">
                  <c:v>3726</c:v>
                </c:pt>
                <c:pt idx="16765">
                  <c:v>3993</c:v>
                </c:pt>
                <c:pt idx="16766">
                  <c:v>4187</c:v>
                </c:pt>
                <c:pt idx="16767">
                  <c:v>3929</c:v>
                </c:pt>
                <c:pt idx="16768">
                  <c:v>3884</c:v>
                </c:pt>
                <c:pt idx="16769">
                  <c:v>3803</c:v>
                </c:pt>
                <c:pt idx="16770">
                  <c:v>3748</c:v>
                </c:pt>
                <c:pt idx="16771">
                  <c:v>3922</c:v>
                </c:pt>
                <c:pt idx="16772">
                  <c:v>3675</c:v>
                </c:pt>
                <c:pt idx="16773">
                  <c:v>3675</c:v>
                </c:pt>
                <c:pt idx="16774">
                  <c:v>3675</c:v>
                </c:pt>
                <c:pt idx="16775">
                  <c:v>3611</c:v>
                </c:pt>
                <c:pt idx="16776">
                  <c:v>3574</c:v>
                </c:pt>
                <c:pt idx="16777">
                  <c:v>4094</c:v>
                </c:pt>
                <c:pt idx="16778">
                  <c:v>3849</c:v>
                </c:pt>
                <c:pt idx="16779">
                  <c:v>3849</c:v>
                </c:pt>
                <c:pt idx="16780">
                  <c:v>3849</c:v>
                </c:pt>
                <c:pt idx="16781">
                  <c:v>3787</c:v>
                </c:pt>
                <c:pt idx="16782">
                  <c:v>3748</c:v>
                </c:pt>
                <c:pt idx="16783">
                  <c:v>3675</c:v>
                </c:pt>
                <c:pt idx="16784">
                  <c:v>3611</c:v>
                </c:pt>
                <c:pt idx="16785">
                  <c:v>3973</c:v>
                </c:pt>
                <c:pt idx="16786">
                  <c:v>3913</c:v>
                </c:pt>
                <c:pt idx="16787">
                  <c:v>3574</c:v>
                </c:pt>
                <c:pt idx="16788">
                  <c:v>3849</c:v>
                </c:pt>
                <c:pt idx="16789">
                  <c:v>3787</c:v>
                </c:pt>
                <c:pt idx="16790">
                  <c:v>4145</c:v>
                </c:pt>
                <c:pt idx="16791">
                  <c:v>4085</c:v>
                </c:pt>
                <c:pt idx="16792">
                  <c:v>3748</c:v>
                </c:pt>
                <c:pt idx="16793">
                  <c:v>3675</c:v>
                </c:pt>
                <c:pt idx="16794">
                  <c:v>3611</c:v>
                </c:pt>
                <c:pt idx="16795">
                  <c:v>3973</c:v>
                </c:pt>
                <c:pt idx="16796">
                  <c:v>3913</c:v>
                </c:pt>
                <c:pt idx="16797">
                  <c:v>3574</c:v>
                </c:pt>
                <c:pt idx="16798">
                  <c:v>3849</c:v>
                </c:pt>
                <c:pt idx="16799">
                  <c:v>3787</c:v>
                </c:pt>
                <c:pt idx="16800">
                  <c:v>4145</c:v>
                </c:pt>
                <c:pt idx="16801">
                  <c:v>4085</c:v>
                </c:pt>
                <c:pt idx="16806">
                  <c:v>4057</c:v>
                </c:pt>
                <c:pt idx="16807">
                  <c:v>4178</c:v>
                </c:pt>
                <c:pt idx="16808">
                  <c:v>4043</c:v>
                </c:pt>
                <c:pt idx="16809">
                  <c:v>3876</c:v>
                </c:pt>
                <c:pt idx="16810">
                  <c:v>4239</c:v>
                </c:pt>
                <c:pt idx="16811">
                  <c:v>4063</c:v>
                </c:pt>
                <c:pt idx="16812">
                  <c:v>4028</c:v>
                </c:pt>
                <c:pt idx="16813">
                  <c:v>4224</c:v>
                </c:pt>
                <c:pt idx="16814">
                  <c:v>3858</c:v>
                </c:pt>
                <c:pt idx="16815">
                  <c:v>4063</c:v>
                </c:pt>
                <c:pt idx="16816">
                  <c:v>4028</c:v>
                </c:pt>
                <c:pt idx="16817">
                  <c:v>4224</c:v>
                </c:pt>
                <c:pt idx="16818">
                  <c:v>3858</c:v>
                </c:pt>
                <c:pt idx="16819">
                  <c:v>4063</c:v>
                </c:pt>
                <c:pt idx="16820">
                  <c:v>4028</c:v>
                </c:pt>
                <c:pt idx="16821">
                  <c:v>4224</c:v>
                </c:pt>
                <c:pt idx="16822">
                  <c:v>3858</c:v>
                </c:pt>
                <c:pt idx="16823">
                  <c:v>3950</c:v>
                </c:pt>
                <c:pt idx="16824">
                  <c:v>3882</c:v>
                </c:pt>
                <c:pt idx="16825">
                  <c:v>3747</c:v>
                </c:pt>
                <c:pt idx="16826">
                  <c:v>3785</c:v>
                </c:pt>
                <c:pt idx="16827">
                  <c:v>4047</c:v>
                </c:pt>
                <c:pt idx="16828">
                  <c:v>3915</c:v>
                </c:pt>
                <c:pt idx="16829">
                  <c:v>3895</c:v>
                </c:pt>
                <c:pt idx="16830">
                  <c:v>3855</c:v>
                </c:pt>
                <c:pt idx="16831">
                  <c:v>3862</c:v>
                </c:pt>
                <c:pt idx="16832">
                  <c:v>3774</c:v>
                </c:pt>
                <c:pt idx="16833">
                  <c:v>3727</c:v>
                </c:pt>
                <c:pt idx="16834">
                  <c:v>3765</c:v>
                </c:pt>
                <c:pt idx="16835">
                  <c:v>4020</c:v>
                </c:pt>
                <c:pt idx="16836">
                  <c:v>4024</c:v>
                </c:pt>
                <c:pt idx="16837">
                  <c:v>3939</c:v>
                </c:pt>
                <c:pt idx="16838">
                  <c:v>3857</c:v>
                </c:pt>
                <c:pt idx="16839">
                  <c:v>4083</c:v>
                </c:pt>
                <c:pt idx="16840">
                  <c:v>4149</c:v>
                </c:pt>
                <c:pt idx="16841">
                  <c:v>3727</c:v>
                </c:pt>
                <c:pt idx="16842">
                  <c:v>3708</c:v>
                </c:pt>
                <c:pt idx="16843">
                  <c:v>4103</c:v>
                </c:pt>
                <c:pt idx="16844">
                  <c:v>3781</c:v>
                </c:pt>
                <c:pt idx="16845">
                  <c:v>3633</c:v>
                </c:pt>
                <c:pt idx="16846">
                  <c:v>3834</c:v>
                </c:pt>
                <c:pt idx="16847">
                  <c:v>4083</c:v>
                </c:pt>
                <c:pt idx="16848">
                  <c:v>4149</c:v>
                </c:pt>
                <c:pt idx="16849">
                  <c:v>3708</c:v>
                </c:pt>
                <c:pt idx="16850">
                  <c:v>3727</c:v>
                </c:pt>
                <c:pt idx="16851">
                  <c:v>4103</c:v>
                </c:pt>
                <c:pt idx="16852">
                  <c:v>3633</c:v>
                </c:pt>
                <c:pt idx="16853">
                  <c:v>3781</c:v>
                </c:pt>
                <c:pt idx="16854">
                  <c:v>3834</c:v>
                </c:pt>
                <c:pt idx="16855">
                  <c:v>3556</c:v>
                </c:pt>
                <c:pt idx="16856">
                  <c:v>3391</c:v>
                </c:pt>
                <c:pt idx="16857">
                  <c:v>3285</c:v>
                </c:pt>
                <c:pt idx="16858">
                  <c:v>3351</c:v>
                </c:pt>
                <c:pt idx="16859">
                  <c:v>3386</c:v>
                </c:pt>
                <c:pt idx="16860">
                  <c:v>3505</c:v>
                </c:pt>
                <c:pt idx="16861">
                  <c:v>3556</c:v>
                </c:pt>
                <c:pt idx="16862">
                  <c:v>3364</c:v>
                </c:pt>
                <c:pt idx="16863">
                  <c:v>3346</c:v>
                </c:pt>
                <c:pt idx="16864">
                  <c:v>3320</c:v>
                </c:pt>
                <c:pt idx="16865">
                  <c:v>3280</c:v>
                </c:pt>
                <c:pt idx="16866">
                  <c:v>3475</c:v>
                </c:pt>
                <c:pt idx="16867">
                  <c:v>3409</c:v>
                </c:pt>
                <c:pt idx="16868">
                  <c:v>3391</c:v>
                </c:pt>
                <c:pt idx="16869">
                  <c:v>3285</c:v>
                </c:pt>
                <c:pt idx="16870">
                  <c:v>3351</c:v>
                </c:pt>
                <c:pt idx="16871">
                  <c:v>3386</c:v>
                </c:pt>
                <c:pt idx="16872">
                  <c:v>3515</c:v>
                </c:pt>
                <c:pt idx="16889">
                  <c:v>4784</c:v>
                </c:pt>
                <c:pt idx="16890">
                  <c:v>4784</c:v>
                </c:pt>
                <c:pt idx="16891">
                  <c:v>4784</c:v>
                </c:pt>
                <c:pt idx="16892">
                  <c:v>4784</c:v>
                </c:pt>
                <c:pt idx="16893">
                  <c:v>3900</c:v>
                </c:pt>
                <c:pt idx="16894">
                  <c:v>4395</c:v>
                </c:pt>
                <c:pt idx="16895">
                  <c:v>4090</c:v>
                </c:pt>
                <c:pt idx="16896">
                  <c:v>3895</c:v>
                </c:pt>
                <c:pt idx="16897">
                  <c:v>3895</c:v>
                </c:pt>
                <c:pt idx="16898">
                  <c:v>3895</c:v>
                </c:pt>
                <c:pt idx="16899">
                  <c:v>4090</c:v>
                </c:pt>
                <c:pt idx="16900">
                  <c:v>3870</c:v>
                </c:pt>
                <c:pt idx="16901">
                  <c:v>3870</c:v>
                </c:pt>
                <c:pt idx="16902">
                  <c:v>3870</c:v>
                </c:pt>
                <c:pt idx="16903">
                  <c:v>3870</c:v>
                </c:pt>
                <c:pt idx="16904">
                  <c:v>3900</c:v>
                </c:pt>
                <c:pt idx="16905">
                  <c:v>3900</c:v>
                </c:pt>
                <c:pt idx="16906">
                  <c:v>3913</c:v>
                </c:pt>
                <c:pt idx="16907">
                  <c:v>4102</c:v>
                </c:pt>
                <c:pt idx="16908">
                  <c:v>4015</c:v>
                </c:pt>
                <c:pt idx="16909">
                  <c:v>4015</c:v>
                </c:pt>
                <c:pt idx="16910">
                  <c:v>4015</c:v>
                </c:pt>
                <c:pt idx="16911">
                  <c:v>4102</c:v>
                </c:pt>
                <c:pt idx="16912">
                  <c:v>3905</c:v>
                </c:pt>
                <c:pt idx="16913">
                  <c:v>3905</c:v>
                </c:pt>
                <c:pt idx="16914">
                  <c:v>3905</c:v>
                </c:pt>
                <c:pt idx="16915">
                  <c:v>4102</c:v>
                </c:pt>
                <c:pt idx="16916">
                  <c:v>3880</c:v>
                </c:pt>
                <c:pt idx="16917">
                  <c:v>3880</c:v>
                </c:pt>
                <c:pt idx="16918">
                  <c:v>3880</c:v>
                </c:pt>
                <c:pt idx="16919">
                  <c:v>3880</c:v>
                </c:pt>
                <c:pt idx="16920">
                  <c:v>3913</c:v>
                </c:pt>
                <c:pt idx="16921">
                  <c:v>3913</c:v>
                </c:pt>
                <c:pt idx="16922">
                  <c:v>3735</c:v>
                </c:pt>
                <c:pt idx="16923">
                  <c:v>3492</c:v>
                </c:pt>
                <c:pt idx="16924">
                  <c:v>3455</c:v>
                </c:pt>
                <c:pt idx="16925">
                  <c:v>3514</c:v>
                </c:pt>
                <c:pt idx="16926">
                  <c:v>3514</c:v>
                </c:pt>
                <c:pt idx="16927">
                  <c:v>3477</c:v>
                </c:pt>
                <c:pt idx="16928">
                  <c:v>3360</c:v>
                </c:pt>
                <c:pt idx="16929">
                  <c:v>3759</c:v>
                </c:pt>
                <c:pt idx="16930">
                  <c:v>3691</c:v>
                </c:pt>
                <c:pt idx="16931">
                  <c:v>3814</c:v>
                </c:pt>
                <c:pt idx="16932">
                  <c:v>3691</c:v>
                </c:pt>
                <c:pt idx="16933">
                  <c:v>3536</c:v>
                </c:pt>
                <c:pt idx="16934">
                  <c:v>3499</c:v>
                </c:pt>
                <c:pt idx="16935">
                  <c:v>3558</c:v>
                </c:pt>
                <c:pt idx="16936">
                  <c:v>3558</c:v>
                </c:pt>
                <c:pt idx="16937">
                  <c:v>3521</c:v>
                </c:pt>
                <c:pt idx="16938">
                  <c:v>3405</c:v>
                </c:pt>
                <c:pt idx="16939">
                  <c:v>3792</c:v>
                </c:pt>
                <c:pt idx="16940">
                  <c:v>3735</c:v>
                </c:pt>
                <c:pt idx="16941">
                  <c:v>3847</c:v>
                </c:pt>
                <c:pt idx="16942">
                  <c:v>3405</c:v>
                </c:pt>
                <c:pt idx="16943">
                  <c:v>3492</c:v>
                </c:pt>
                <c:pt idx="16944">
                  <c:v>3455</c:v>
                </c:pt>
                <c:pt idx="16945">
                  <c:v>3514</c:v>
                </c:pt>
                <c:pt idx="16946">
                  <c:v>3759</c:v>
                </c:pt>
                <c:pt idx="16947">
                  <c:v>3691</c:v>
                </c:pt>
                <c:pt idx="16948">
                  <c:v>3814</c:v>
                </c:pt>
                <c:pt idx="16949">
                  <c:v>3691</c:v>
                </c:pt>
                <c:pt idx="16950">
                  <c:v>3691</c:v>
                </c:pt>
                <c:pt idx="16951">
                  <c:v>3514</c:v>
                </c:pt>
                <c:pt idx="16952">
                  <c:v>3514</c:v>
                </c:pt>
                <c:pt idx="16953">
                  <c:v>3477</c:v>
                </c:pt>
                <c:pt idx="16954">
                  <c:v>3360</c:v>
                </c:pt>
                <c:pt idx="16955">
                  <c:v>3536</c:v>
                </c:pt>
                <c:pt idx="16956">
                  <c:v>3499</c:v>
                </c:pt>
                <c:pt idx="16957">
                  <c:v>3558</c:v>
                </c:pt>
                <c:pt idx="16958">
                  <c:v>3792</c:v>
                </c:pt>
                <c:pt idx="16959">
                  <c:v>3735</c:v>
                </c:pt>
                <c:pt idx="16960">
                  <c:v>3847</c:v>
                </c:pt>
                <c:pt idx="16961">
                  <c:v>3735</c:v>
                </c:pt>
                <c:pt idx="16962">
                  <c:v>3735</c:v>
                </c:pt>
                <c:pt idx="16963">
                  <c:v>3558</c:v>
                </c:pt>
                <c:pt idx="16964">
                  <c:v>3558</c:v>
                </c:pt>
                <c:pt idx="16965">
                  <c:v>3521</c:v>
                </c:pt>
                <c:pt idx="16966">
                  <c:v>3847</c:v>
                </c:pt>
                <c:pt idx="16967">
                  <c:v>3492</c:v>
                </c:pt>
                <c:pt idx="16968">
                  <c:v>3455</c:v>
                </c:pt>
                <c:pt idx="16969">
                  <c:v>3514</c:v>
                </c:pt>
                <c:pt idx="16970">
                  <c:v>3477</c:v>
                </c:pt>
                <c:pt idx="16971">
                  <c:v>3691</c:v>
                </c:pt>
                <c:pt idx="16972">
                  <c:v>3814</c:v>
                </c:pt>
                <c:pt idx="16973">
                  <c:v>3536</c:v>
                </c:pt>
                <c:pt idx="16974">
                  <c:v>3499</c:v>
                </c:pt>
                <c:pt idx="16975">
                  <c:v>3558</c:v>
                </c:pt>
                <c:pt idx="16976">
                  <c:v>3495</c:v>
                </c:pt>
                <c:pt idx="16977">
                  <c:v>3521</c:v>
                </c:pt>
                <c:pt idx="16978">
                  <c:v>3735</c:v>
                </c:pt>
                <c:pt idx="16979">
                  <c:v>3521</c:v>
                </c:pt>
                <c:pt idx="16980">
                  <c:v>3638</c:v>
                </c:pt>
                <c:pt idx="16981">
                  <c:v>3514</c:v>
                </c:pt>
                <c:pt idx="16982">
                  <c:v>3477</c:v>
                </c:pt>
                <c:pt idx="16983">
                  <c:v>3671</c:v>
                </c:pt>
                <c:pt idx="16984">
                  <c:v>3558</c:v>
                </c:pt>
                <c:pt idx="16985">
                  <c:v>3521</c:v>
                </c:pt>
                <c:pt idx="16986">
                  <c:v>3671</c:v>
                </c:pt>
                <c:pt idx="16987">
                  <c:v>3558</c:v>
                </c:pt>
                <c:pt idx="16988">
                  <c:v>3560</c:v>
                </c:pt>
                <c:pt idx="16989">
                  <c:v>3650</c:v>
                </c:pt>
                <c:pt idx="16990">
                  <c:v>3650</c:v>
                </c:pt>
                <c:pt idx="16991">
                  <c:v>3650</c:v>
                </c:pt>
                <c:pt idx="16992">
                  <c:v>3650</c:v>
                </c:pt>
                <c:pt idx="16993">
                  <c:v>3650</c:v>
                </c:pt>
                <c:pt idx="16994">
                  <c:v>3445</c:v>
                </c:pt>
                <c:pt idx="16995">
                  <c:v>3445</c:v>
                </c:pt>
                <c:pt idx="16996">
                  <c:v>3445</c:v>
                </c:pt>
                <c:pt idx="16997">
                  <c:v>3445</c:v>
                </c:pt>
                <c:pt idx="16998">
                  <c:v>3395</c:v>
                </c:pt>
                <c:pt idx="16999">
                  <c:v>3395</c:v>
                </c:pt>
                <c:pt idx="17000">
                  <c:v>3395</c:v>
                </c:pt>
                <c:pt idx="17001">
                  <c:v>3395</c:v>
                </c:pt>
                <c:pt idx="17002">
                  <c:v>3320</c:v>
                </c:pt>
                <c:pt idx="17003">
                  <c:v>3320</c:v>
                </c:pt>
                <c:pt idx="17004">
                  <c:v>3320</c:v>
                </c:pt>
                <c:pt idx="17005">
                  <c:v>3320</c:v>
                </c:pt>
                <c:pt idx="17006">
                  <c:v>3795</c:v>
                </c:pt>
                <c:pt idx="17007">
                  <c:v>3795</c:v>
                </c:pt>
                <c:pt idx="17008">
                  <c:v>3795</c:v>
                </c:pt>
                <c:pt idx="17009">
                  <c:v>3795</c:v>
                </c:pt>
                <c:pt idx="17010">
                  <c:v>3795</c:v>
                </c:pt>
                <c:pt idx="17011">
                  <c:v>3570</c:v>
                </c:pt>
                <c:pt idx="17012">
                  <c:v>3570</c:v>
                </c:pt>
                <c:pt idx="17013">
                  <c:v>3570</c:v>
                </c:pt>
                <c:pt idx="17014">
                  <c:v>3570</c:v>
                </c:pt>
                <c:pt idx="17015">
                  <c:v>3515</c:v>
                </c:pt>
                <c:pt idx="17016">
                  <c:v>3515</c:v>
                </c:pt>
                <c:pt idx="17017">
                  <c:v>3515</c:v>
                </c:pt>
                <c:pt idx="17018">
                  <c:v>3515</c:v>
                </c:pt>
                <c:pt idx="17019">
                  <c:v>3560</c:v>
                </c:pt>
                <c:pt idx="17020">
                  <c:v>3560</c:v>
                </c:pt>
                <c:pt idx="17021">
                  <c:v>3560</c:v>
                </c:pt>
                <c:pt idx="17022">
                  <c:v>3735</c:v>
                </c:pt>
                <c:pt idx="17023">
                  <c:v>4035</c:v>
                </c:pt>
                <c:pt idx="17024">
                  <c:v>3885</c:v>
                </c:pt>
                <c:pt idx="17025">
                  <c:v>3665</c:v>
                </c:pt>
                <c:pt idx="17026">
                  <c:v>3665</c:v>
                </c:pt>
                <c:pt idx="17027">
                  <c:v>3665</c:v>
                </c:pt>
                <c:pt idx="17028">
                  <c:v>3665</c:v>
                </c:pt>
                <c:pt idx="17029">
                  <c:v>3590</c:v>
                </c:pt>
                <c:pt idx="17030">
                  <c:v>3590</c:v>
                </c:pt>
                <c:pt idx="17031">
                  <c:v>3655</c:v>
                </c:pt>
                <c:pt idx="17032">
                  <c:v>3655</c:v>
                </c:pt>
                <c:pt idx="17033">
                  <c:v>3870</c:v>
                </c:pt>
                <c:pt idx="17034">
                  <c:v>3770</c:v>
                </c:pt>
                <c:pt idx="17035">
                  <c:v>3770</c:v>
                </c:pt>
                <c:pt idx="17036">
                  <c:v>3770</c:v>
                </c:pt>
                <c:pt idx="17037">
                  <c:v>3770</c:v>
                </c:pt>
                <c:pt idx="17038">
                  <c:v>3695</c:v>
                </c:pt>
                <c:pt idx="17039">
                  <c:v>3695</c:v>
                </c:pt>
                <c:pt idx="17040">
                  <c:v>3735</c:v>
                </c:pt>
                <c:pt idx="17041">
                  <c:v>3750</c:v>
                </c:pt>
                <c:pt idx="17042">
                  <c:v>4045</c:v>
                </c:pt>
                <c:pt idx="17043">
                  <c:v>4045</c:v>
                </c:pt>
                <c:pt idx="17044">
                  <c:v>3770</c:v>
                </c:pt>
                <c:pt idx="17045">
                  <c:v>3770</c:v>
                </c:pt>
                <c:pt idx="17046">
                  <c:v>3770</c:v>
                </c:pt>
                <c:pt idx="17047">
                  <c:v>3770</c:v>
                </c:pt>
                <c:pt idx="17048">
                  <c:v>3770</c:v>
                </c:pt>
                <c:pt idx="17049">
                  <c:v>3665</c:v>
                </c:pt>
                <c:pt idx="17050">
                  <c:v>3665</c:v>
                </c:pt>
                <c:pt idx="17051">
                  <c:v>3665</c:v>
                </c:pt>
                <c:pt idx="17052">
                  <c:v>3665</c:v>
                </c:pt>
                <c:pt idx="17053">
                  <c:v>3604</c:v>
                </c:pt>
                <c:pt idx="17054">
                  <c:v>3604</c:v>
                </c:pt>
                <c:pt idx="17055">
                  <c:v>3604</c:v>
                </c:pt>
                <c:pt idx="17056">
                  <c:v>3604</c:v>
                </c:pt>
                <c:pt idx="17057">
                  <c:v>3520</c:v>
                </c:pt>
                <c:pt idx="17058">
                  <c:v>3520</c:v>
                </c:pt>
                <c:pt idx="17059">
                  <c:v>3520</c:v>
                </c:pt>
                <c:pt idx="17060">
                  <c:v>3520</c:v>
                </c:pt>
                <c:pt idx="17061">
                  <c:v>3880</c:v>
                </c:pt>
                <c:pt idx="17062">
                  <c:v>3880</c:v>
                </c:pt>
                <c:pt idx="17063">
                  <c:v>3880</c:v>
                </c:pt>
                <c:pt idx="17064">
                  <c:v>3880</c:v>
                </c:pt>
                <c:pt idx="17065">
                  <c:v>3880</c:v>
                </c:pt>
                <c:pt idx="17066">
                  <c:v>3785</c:v>
                </c:pt>
                <c:pt idx="17067">
                  <c:v>3785</c:v>
                </c:pt>
                <c:pt idx="17068">
                  <c:v>3785</c:v>
                </c:pt>
                <c:pt idx="17069">
                  <c:v>3785</c:v>
                </c:pt>
                <c:pt idx="17070">
                  <c:v>3715</c:v>
                </c:pt>
                <c:pt idx="17071">
                  <c:v>3715</c:v>
                </c:pt>
                <c:pt idx="17072">
                  <c:v>3715</c:v>
                </c:pt>
                <c:pt idx="17073">
                  <c:v>3715</c:v>
                </c:pt>
                <c:pt idx="17074">
                  <c:v>3750</c:v>
                </c:pt>
                <c:pt idx="17075">
                  <c:v>3750</c:v>
                </c:pt>
                <c:pt idx="17076">
                  <c:v>3750</c:v>
                </c:pt>
                <c:pt idx="17077">
                  <c:v>3880</c:v>
                </c:pt>
                <c:pt idx="17078">
                  <c:v>3770</c:v>
                </c:pt>
                <c:pt idx="17079">
                  <c:v>3770</c:v>
                </c:pt>
                <c:pt idx="17080">
                  <c:v>3770</c:v>
                </c:pt>
                <c:pt idx="17081">
                  <c:v>3770</c:v>
                </c:pt>
                <c:pt idx="17082">
                  <c:v>3880</c:v>
                </c:pt>
                <c:pt idx="17083">
                  <c:v>3880</c:v>
                </c:pt>
                <c:pt idx="17084">
                  <c:v>3880</c:v>
                </c:pt>
                <c:pt idx="17085">
                  <c:v>4145</c:v>
                </c:pt>
                <c:pt idx="17086">
                  <c:v>4380</c:v>
                </c:pt>
                <c:pt idx="17087">
                  <c:v>4134</c:v>
                </c:pt>
                <c:pt idx="17088">
                  <c:v>4134</c:v>
                </c:pt>
                <c:pt idx="17089">
                  <c:v>3902</c:v>
                </c:pt>
                <c:pt idx="17090">
                  <c:v>3902</c:v>
                </c:pt>
                <c:pt idx="17091">
                  <c:v>3660</c:v>
                </c:pt>
                <c:pt idx="17092">
                  <c:v>4145</c:v>
                </c:pt>
                <c:pt idx="17093">
                  <c:v>4145</c:v>
                </c:pt>
                <c:pt idx="17094">
                  <c:v>4134</c:v>
                </c:pt>
                <c:pt idx="17095">
                  <c:v>4134</c:v>
                </c:pt>
                <c:pt idx="17096">
                  <c:v>3902</c:v>
                </c:pt>
                <c:pt idx="17097">
                  <c:v>3660</c:v>
                </c:pt>
                <c:pt idx="17098">
                  <c:v>4380</c:v>
                </c:pt>
                <c:pt idx="17099">
                  <c:v>3660</c:v>
                </c:pt>
                <c:pt idx="17100">
                  <c:v>4134</c:v>
                </c:pt>
                <c:pt idx="17101">
                  <c:v>4134</c:v>
                </c:pt>
                <c:pt idx="17102">
                  <c:v>4134</c:v>
                </c:pt>
                <c:pt idx="17103">
                  <c:v>3902</c:v>
                </c:pt>
                <c:pt idx="17104">
                  <c:v>4145</c:v>
                </c:pt>
                <c:pt idx="17105">
                  <c:v>4067</c:v>
                </c:pt>
                <c:pt idx="17106">
                  <c:v>4306</c:v>
                </c:pt>
                <c:pt idx="17107">
                  <c:v>4306</c:v>
                </c:pt>
                <c:pt idx="17108">
                  <c:v>4067</c:v>
                </c:pt>
                <c:pt idx="17109">
                  <c:v>4067</c:v>
                </c:pt>
                <c:pt idx="17110">
                  <c:v>4067</c:v>
                </c:pt>
                <c:pt idx="17111">
                  <c:v>4306</c:v>
                </c:pt>
                <c:pt idx="17112">
                  <c:v>4306</c:v>
                </c:pt>
                <c:pt idx="17113">
                  <c:v>4067</c:v>
                </c:pt>
                <c:pt idx="17114">
                  <c:v>4067</c:v>
                </c:pt>
                <c:pt idx="17115">
                  <c:v>4017</c:v>
                </c:pt>
                <c:pt idx="17116">
                  <c:v>4306</c:v>
                </c:pt>
                <c:pt idx="17117">
                  <c:v>4306</c:v>
                </c:pt>
                <c:pt idx="17118">
                  <c:v>4067</c:v>
                </c:pt>
                <c:pt idx="17119">
                  <c:v>4067</c:v>
                </c:pt>
                <c:pt idx="17120">
                  <c:v>4017</c:v>
                </c:pt>
                <c:pt idx="17121">
                  <c:v>4194</c:v>
                </c:pt>
                <c:pt idx="17122">
                  <c:v>4017</c:v>
                </c:pt>
                <c:pt idx="17123">
                  <c:v>4112</c:v>
                </c:pt>
                <c:pt idx="17124">
                  <c:v>4156</c:v>
                </c:pt>
                <c:pt idx="17125">
                  <c:v>4156</c:v>
                </c:pt>
                <c:pt idx="17126">
                  <c:v>3913</c:v>
                </c:pt>
                <c:pt idx="17127">
                  <c:v>4156</c:v>
                </c:pt>
                <c:pt idx="17128">
                  <c:v>3913</c:v>
                </c:pt>
                <c:pt idx="17129">
                  <c:v>4134</c:v>
                </c:pt>
                <c:pt idx="17130">
                  <c:v>3891</c:v>
                </c:pt>
                <c:pt idx="17131">
                  <c:v>4134</c:v>
                </c:pt>
                <c:pt idx="17132">
                  <c:v>4134</c:v>
                </c:pt>
                <c:pt idx="17133">
                  <c:v>4112</c:v>
                </c:pt>
                <c:pt idx="17134">
                  <c:v>4156</c:v>
                </c:pt>
                <c:pt idx="17135">
                  <c:v>4156</c:v>
                </c:pt>
                <c:pt idx="17136">
                  <c:v>3913</c:v>
                </c:pt>
                <c:pt idx="17137">
                  <c:v>4134</c:v>
                </c:pt>
                <c:pt idx="17138">
                  <c:v>3891</c:v>
                </c:pt>
                <c:pt idx="17139">
                  <c:v>4134</c:v>
                </c:pt>
                <c:pt idx="17140">
                  <c:v>4112</c:v>
                </c:pt>
                <c:pt idx="17141">
                  <c:v>4134</c:v>
                </c:pt>
                <c:pt idx="17142">
                  <c:v>4156</c:v>
                </c:pt>
                <c:pt idx="17143">
                  <c:v>3913</c:v>
                </c:pt>
                <c:pt idx="17144">
                  <c:v>4134</c:v>
                </c:pt>
                <c:pt idx="17145">
                  <c:v>3891</c:v>
                </c:pt>
                <c:pt idx="17146">
                  <c:v>4156</c:v>
                </c:pt>
                <c:pt idx="17147">
                  <c:v>4134</c:v>
                </c:pt>
                <c:pt idx="17148">
                  <c:v>4123</c:v>
                </c:pt>
                <c:pt idx="17149">
                  <c:v>4129</c:v>
                </c:pt>
                <c:pt idx="17150">
                  <c:v>4147</c:v>
                </c:pt>
                <c:pt idx="17151">
                  <c:v>3882</c:v>
                </c:pt>
                <c:pt idx="17152">
                  <c:v>4129</c:v>
                </c:pt>
                <c:pt idx="17153">
                  <c:v>3854</c:v>
                </c:pt>
                <c:pt idx="17154">
                  <c:v>4147</c:v>
                </c:pt>
                <c:pt idx="17155">
                  <c:v>4151</c:v>
                </c:pt>
                <c:pt idx="17156">
                  <c:v>4123</c:v>
                </c:pt>
                <c:pt idx="17157">
                  <c:v>4129</c:v>
                </c:pt>
                <c:pt idx="17158">
                  <c:v>4147</c:v>
                </c:pt>
                <c:pt idx="17159">
                  <c:v>3882</c:v>
                </c:pt>
                <c:pt idx="17160">
                  <c:v>4129</c:v>
                </c:pt>
                <c:pt idx="17161">
                  <c:v>3854</c:v>
                </c:pt>
                <c:pt idx="17162">
                  <c:v>4147</c:v>
                </c:pt>
                <c:pt idx="17163">
                  <c:v>4151</c:v>
                </c:pt>
                <c:pt idx="17164">
                  <c:v>4125</c:v>
                </c:pt>
                <c:pt idx="17165">
                  <c:v>4145</c:v>
                </c:pt>
                <c:pt idx="17166">
                  <c:v>4145</c:v>
                </c:pt>
                <c:pt idx="17167">
                  <c:v>4145</c:v>
                </c:pt>
                <c:pt idx="17168">
                  <c:v>3957</c:v>
                </c:pt>
                <c:pt idx="17169">
                  <c:v>4123</c:v>
                </c:pt>
                <c:pt idx="17170">
                  <c:v>4123</c:v>
                </c:pt>
                <c:pt idx="17171">
                  <c:v>3869</c:v>
                </c:pt>
                <c:pt idx="17172">
                  <c:v>4253</c:v>
                </c:pt>
                <c:pt idx="17173">
                  <c:v>4045</c:v>
                </c:pt>
                <c:pt idx="17174">
                  <c:v>4323</c:v>
                </c:pt>
                <c:pt idx="17175">
                  <c:v>4323</c:v>
                </c:pt>
                <c:pt idx="17176">
                  <c:v>4131</c:v>
                </c:pt>
                <c:pt idx="17177">
                  <c:v>4281</c:v>
                </c:pt>
                <c:pt idx="17178">
                  <c:v>4281</c:v>
                </c:pt>
                <c:pt idx="17179">
                  <c:v>4045</c:v>
                </c:pt>
                <c:pt idx="17180">
                  <c:v>4323</c:v>
                </c:pt>
                <c:pt idx="17181">
                  <c:v>4323</c:v>
                </c:pt>
                <c:pt idx="17182">
                  <c:v>4131</c:v>
                </c:pt>
                <c:pt idx="17183">
                  <c:v>4281</c:v>
                </c:pt>
                <c:pt idx="17184">
                  <c:v>4281</c:v>
                </c:pt>
                <c:pt idx="17185">
                  <c:v>4006</c:v>
                </c:pt>
                <c:pt idx="17186">
                  <c:v>3946</c:v>
                </c:pt>
                <c:pt idx="17187">
                  <c:v>3814</c:v>
                </c:pt>
                <c:pt idx="17188">
                  <c:v>3770</c:v>
                </c:pt>
                <c:pt idx="17189">
                  <c:v>3871</c:v>
                </c:pt>
                <c:pt idx="17190">
                  <c:v>4006</c:v>
                </c:pt>
                <c:pt idx="17191">
                  <c:v>4006</c:v>
                </c:pt>
                <c:pt idx="17192">
                  <c:v>3946</c:v>
                </c:pt>
                <c:pt idx="17193">
                  <c:v>3814</c:v>
                </c:pt>
                <c:pt idx="17194">
                  <c:v>3770</c:v>
                </c:pt>
                <c:pt idx="17195">
                  <c:v>3871</c:v>
                </c:pt>
                <c:pt idx="17196">
                  <c:v>4001</c:v>
                </c:pt>
                <c:pt idx="17197">
                  <c:v>3958</c:v>
                </c:pt>
                <c:pt idx="17198">
                  <c:v>3779</c:v>
                </c:pt>
                <c:pt idx="17199">
                  <c:v>3726</c:v>
                </c:pt>
                <c:pt idx="17200">
                  <c:v>3819</c:v>
                </c:pt>
                <c:pt idx="17201">
                  <c:v>4001</c:v>
                </c:pt>
                <c:pt idx="17202">
                  <c:v>3958</c:v>
                </c:pt>
                <c:pt idx="17203">
                  <c:v>3779</c:v>
                </c:pt>
                <c:pt idx="17204">
                  <c:v>3726</c:v>
                </c:pt>
                <c:pt idx="17205">
                  <c:v>3819</c:v>
                </c:pt>
                <c:pt idx="17206">
                  <c:v>4065</c:v>
                </c:pt>
                <c:pt idx="17207">
                  <c:v>4059</c:v>
                </c:pt>
                <c:pt idx="17208">
                  <c:v>3947</c:v>
                </c:pt>
                <c:pt idx="17209">
                  <c:v>3777</c:v>
                </c:pt>
                <c:pt idx="17210">
                  <c:v>3726</c:v>
                </c:pt>
                <c:pt idx="17211">
                  <c:v>3841</c:v>
                </c:pt>
                <c:pt idx="17212">
                  <c:v>3803</c:v>
                </c:pt>
                <c:pt idx="17213">
                  <c:v>3948</c:v>
                </c:pt>
                <c:pt idx="17214">
                  <c:v>3806</c:v>
                </c:pt>
                <c:pt idx="17215">
                  <c:v>4010</c:v>
                </c:pt>
                <c:pt idx="17216">
                  <c:v>4050</c:v>
                </c:pt>
                <c:pt idx="17217">
                  <c:v>3946</c:v>
                </c:pt>
                <c:pt idx="17218">
                  <c:v>3946</c:v>
                </c:pt>
                <c:pt idx="17219">
                  <c:v>4079</c:v>
                </c:pt>
                <c:pt idx="17220">
                  <c:v>4010</c:v>
                </c:pt>
                <c:pt idx="17221">
                  <c:v>4050</c:v>
                </c:pt>
                <c:pt idx="17222">
                  <c:v>3946</c:v>
                </c:pt>
                <c:pt idx="17223">
                  <c:v>3946</c:v>
                </c:pt>
                <c:pt idx="17224">
                  <c:v>4079</c:v>
                </c:pt>
                <c:pt idx="17225">
                  <c:v>3938</c:v>
                </c:pt>
                <c:pt idx="17226">
                  <c:v>4079</c:v>
                </c:pt>
                <c:pt idx="17227">
                  <c:v>4010</c:v>
                </c:pt>
                <c:pt idx="17228">
                  <c:v>4026</c:v>
                </c:pt>
                <c:pt idx="17229">
                  <c:v>3988</c:v>
                </c:pt>
                <c:pt idx="17230">
                  <c:v>3938</c:v>
                </c:pt>
                <c:pt idx="17231">
                  <c:v>4079</c:v>
                </c:pt>
                <c:pt idx="17232">
                  <c:v>4010</c:v>
                </c:pt>
                <c:pt idx="17233">
                  <c:v>4026</c:v>
                </c:pt>
                <c:pt idx="17234">
                  <c:v>3988</c:v>
                </c:pt>
                <c:pt idx="17235">
                  <c:v>3938</c:v>
                </c:pt>
                <c:pt idx="17236">
                  <c:v>3993</c:v>
                </c:pt>
                <c:pt idx="17237">
                  <c:v>4026</c:v>
                </c:pt>
                <c:pt idx="17238">
                  <c:v>3967</c:v>
                </c:pt>
                <c:pt idx="17239">
                  <c:v>4048</c:v>
                </c:pt>
                <c:pt idx="17240">
                  <c:v>4075</c:v>
                </c:pt>
                <c:pt idx="17241">
                  <c:v>4044</c:v>
                </c:pt>
                <c:pt idx="17242">
                  <c:v>3996</c:v>
                </c:pt>
                <c:pt idx="17243">
                  <c:v>4080</c:v>
                </c:pt>
                <c:pt idx="17244">
                  <c:v>4130</c:v>
                </c:pt>
                <c:pt idx="17245">
                  <c:v>4125</c:v>
                </c:pt>
                <c:pt idx="17246">
                  <c:v>4110</c:v>
                </c:pt>
                <c:pt idx="17268">
                  <c:v>4035</c:v>
                </c:pt>
                <c:pt idx="17269">
                  <c:v>4175</c:v>
                </c:pt>
                <c:pt idx="17270">
                  <c:v>4175</c:v>
                </c:pt>
                <c:pt idx="17271">
                  <c:v>4175</c:v>
                </c:pt>
                <c:pt idx="17272">
                  <c:v>4035</c:v>
                </c:pt>
                <c:pt idx="17273">
                  <c:v>4035</c:v>
                </c:pt>
                <c:pt idx="17274">
                  <c:v>4035</c:v>
                </c:pt>
                <c:pt idx="17275">
                  <c:v>4175</c:v>
                </c:pt>
                <c:pt idx="17276">
                  <c:v>4175</c:v>
                </c:pt>
                <c:pt idx="17277">
                  <c:v>4175</c:v>
                </c:pt>
                <c:pt idx="17278">
                  <c:v>4035</c:v>
                </c:pt>
                <c:pt idx="17279">
                  <c:v>4035</c:v>
                </c:pt>
                <c:pt idx="17280">
                  <c:v>4035</c:v>
                </c:pt>
                <c:pt idx="17282">
                  <c:v>3875</c:v>
                </c:pt>
                <c:pt idx="17283">
                  <c:v>3779</c:v>
                </c:pt>
                <c:pt idx="17284">
                  <c:v>3590</c:v>
                </c:pt>
                <c:pt idx="17285">
                  <c:v>3590</c:v>
                </c:pt>
                <c:pt idx="17286">
                  <c:v>3590</c:v>
                </c:pt>
                <c:pt idx="17287">
                  <c:v>3730</c:v>
                </c:pt>
                <c:pt idx="17288">
                  <c:v>3590</c:v>
                </c:pt>
                <c:pt idx="17289">
                  <c:v>3960</c:v>
                </c:pt>
                <c:pt idx="17290">
                  <c:v>4250</c:v>
                </c:pt>
                <c:pt idx="17291">
                  <c:v>4250</c:v>
                </c:pt>
                <c:pt idx="17292">
                  <c:v>3960</c:v>
                </c:pt>
                <c:pt idx="17293">
                  <c:v>3960</c:v>
                </c:pt>
                <c:pt idx="17294">
                  <c:v>3875</c:v>
                </c:pt>
                <c:pt idx="17295">
                  <c:v>3875</c:v>
                </c:pt>
                <c:pt idx="17296">
                  <c:v>3960</c:v>
                </c:pt>
                <c:pt idx="17297">
                  <c:v>3953</c:v>
                </c:pt>
                <c:pt idx="17298">
                  <c:v>3655</c:v>
                </c:pt>
                <c:pt idx="17299">
                  <c:v>3655</c:v>
                </c:pt>
                <c:pt idx="17300">
                  <c:v>3655</c:v>
                </c:pt>
                <c:pt idx="17301">
                  <c:v>3655</c:v>
                </c:pt>
                <c:pt idx="17302">
                  <c:v>3655</c:v>
                </c:pt>
                <c:pt idx="17303">
                  <c:v>4028</c:v>
                </c:pt>
                <c:pt idx="17304">
                  <c:v>4046</c:v>
                </c:pt>
                <c:pt idx="17305">
                  <c:v>3953</c:v>
                </c:pt>
                <c:pt idx="17306">
                  <c:v>3953</c:v>
                </c:pt>
                <c:pt idx="17307">
                  <c:v>3953</c:v>
                </c:pt>
                <c:pt idx="17308">
                  <c:v>3953</c:v>
                </c:pt>
                <c:pt idx="17309">
                  <c:v>3655</c:v>
                </c:pt>
                <c:pt idx="17310">
                  <c:v>3655</c:v>
                </c:pt>
                <c:pt idx="17311">
                  <c:v>3655</c:v>
                </c:pt>
                <c:pt idx="17312">
                  <c:v>3655</c:v>
                </c:pt>
                <c:pt idx="17313">
                  <c:v>3655</c:v>
                </c:pt>
                <c:pt idx="17314">
                  <c:v>3655</c:v>
                </c:pt>
                <c:pt idx="17315">
                  <c:v>3655</c:v>
                </c:pt>
                <c:pt idx="17316">
                  <c:v>4028</c:v>
                </c:pt>
                <c:pt idx="17317">
                  <c:v>3953</c:v>
                </c:pt>
                <c:pt idx="17318">
                  <c:v>4046</c:v>
                </c:pt>
                <c:pt idx="17319">
                  <c:v>3953</c:v>
                </c:pt>
                <c:pt idx="17320">
                  <c:v>3953</c:v>
                </c:pt>
                <c:pt idx="17321">
                  <c:v>3953</c:v>
                </c:pt>
                <c:pt idx="17322">
                  <c:v>3953</c:v>
                </c:pt>
                <c:pt idx="17323">
                  <c:v>3953</c:v>
                </c:pt>
                <c:pt idx="17324">
                  <c:v>3655</c:v>
                </c:pt>
                <c:pt idx="17325">
                  <c:v>3655</c:v>
                </c:pt>
                <c:pt idx="17326">
                  <c:v>3655</c:v>
                </c:pt>
                <c:pt idx="17327">
                  <c:v>3655</c:v>
                </c:pt>
                <c:pt idx="17328">
                  <c:v>4028</c:v>
                </c:pt>
                <c:pt idx="17329">
                  <c:v>3953</c:v>
                </c:pt>
                <c:pt idx="17330">
                  <c:v>3953</c:v>
                </c:pt>
                <c:pt idx="17331">
                  <c:v>3953</c:v>
                </c:pt>
                <c:pt idx="17332">
                  <c:v>3941</c:v>
                </c:pt>
                <c:pt idx="17333">
                  <c:v>3679</c:v>
                </c:pt>
                <c:pt idx="17334">
                  <c:v>3679</c:v>
                </c:pt>
                <c:pt idx="17335">
                  <c:v>3679</c:v>
                </c:pt>
                <c:pt idx="17336">
                  <c:v>3679</c:v>
                </c:pt>
                <c:pt idx="17337">
                  <c:v>4016</c:v>
                </c:pt>
                <c:pt idx="17338">
                  <c:v>3941</c:v>
                </c:pt>
                <c:pt idx="17339">
                  <c:v>3941</c:v>
                </c:pt>
                <c:pt idx="17340">
                  <c:v>3941</c:v>
                </c:pt>
                <c:pt idx="17341">
                  <c:v>3297</c:v>
                </c:pt>
                <c:pt idx="17342">
                  <c:v>3190</c:v>
                </c:pt>
                <c:pt idx="17343">
                  <c:v>3190</c:v>
                </c:pt>
                <c:pt idx="17344">
                  <c:v>3214</c:v>
                </c:pt>
                <c:pt idx="17345">
                  <c:v>3355</c:v>
                </c:pt>
                <c:pt idx="17346">
                  <c:v>3355</c:v>
                </c:pt>
                <c:pt idx="17347">
                  <c:v>3371</c:v>
                </c:pt>
                <c:pt idx="17348">
                  <c:v>3150</c:v>
                </c:pt>
                <c:pt idx="17349">
                  <c:v>3150</c:v>
                </c:pt>
                <c:pt idx="17350">
                  <c:v>3297</c:v>
                </c:pt>
                <c:pt idx="17351">
                  <c:v>3180</c:v>
                </c:pt>
                <c:pt idx="17352">
                  <c:v>3194</c:v>
                </c:pt>
                <c:pt idx="17353">
                  <c:v>3067</c:v>
                </c:pt>
                <c:pt idx="17354">
                  <c:v>3218</c:v>
                </c:pt>
                <c:pt idx="17355">
                  <c:v>3218</c:v>
                </c:pt>
                <c:pt idx="17356">
                  <c:v>3360</c:v>
                </c:pt>
                <c:pt idx="17357">
                  <c:v>3274</c:v>
                </c:pt>
                <c:pt idx="17358">
                  <c:v>3386</c:v>
                </c:pt>
                <c:pt idx="17359">
                  <c:v>3386</c:v>
                </c:pt>
                <c:pt idx="17360">
                  <c:v>3154</c:v>
                </c:pt>
                <c:pt idx="17361">
                  <c:v>3014</c:v>
                </c:pt>
                <c:pt idx="17362">
                  <c:v>3313</c:v>
                </c:pt>
                <c:pt idx="17363">
                  <c:v>3111</c:v>
                </c:pt>
                <c:pt idx="17364">
                  <c:v>2993</c:v>
                </c:pt>
                <c:pt idx="17365">
                  <c:v>2993</c:v>
                </c:pt>
                <c:pt idx="17366">
                  <c:v>2993</c:v>
                </c:pt>
                <c:pt idx="17367">
                  <c:v>2993</c:v>
                </c:pt>
                <c:pt idx="17368">
                  <c:v>3153</c:v>
                </c:pt>
                <c:pt idx="17369">
                  <c:v>3153</c:v>
                </c:pt>
                <c:pt idx="17370">
                  <c:v>3153</c:v>
                </c:pt>
                <c:pt idx="17371">
                  <c:v>3153</c:v>
                </c:pt>
                <c:pt idx="17372">
                  <c:v>2947</c:v>
                </c:pt>
                <c:pt idx="17373">
                  <c:v>2947</c:v>
                </c:pt>
                <c:pt idx="17374">
                  <c:v>3111</c:v>
                </c:pt>
                <c:pt idx="17375">
                  <c:v>3111</c:v>
                </c:pt>
                <c:pt idx="17376">
                  <c:v>2993</c:v>
                </c:pt>
                <c:pt idx="17377">
                  <c:v>2993</c:v>
                </c:pt>
                <c:pt idx="17378">
                  <c:v>2993</c:v>
                </c:pt>
                <c:pt idx="17379">
                  <c:v>2993</c:v>
                </c:pt>
                <c:pt idx="17380">
                  <c:v>3153</c:v>
                </c:pt>
                <c:pt idx="17381">
                  <c:v>3153</c:v>
                </c:pt>
                <c:pt idx="17382">
                  <c:v>3153</c:v>
                </c:pt>
                <c:pt idx="17383">
                  <c:v>3153</c:v>
                </c:pt>
                <c:pt idx="17384">
                  <c:v>2947</c:v>
                </c:pt>
                <c:pt idx="17385">
                  <c:v>2947</c:v>
                </c:pt>
                <c:pt idx="17386">
                  <c:v>3111</c:v>
                </c:pt>
                <c:pt idx="17387">
                  <c:v>3111</c:v>
                </c:pt>
                <c:pt idx="17388">
                  <c:v>2993</c:v>
                </c:pt>
                <c:pt idx="17389">
                  <c:v>2993</c:v>
                </c:pt>
                <c:pt idx="17390">
                  <c:v>2993</c:v>
                </c:pt>
                <c:pt idx="17391">
                  <c:v>3153</c:v>
                </c:pt>
                <c:pt idx="17392">
                  <c:v>3153</c:v>
                </c:pt>
                <c:pt idx="17393">
                  <c:v>3153</c:v>
                </c:pt>
                <c:pt idx="17394">
                  <c:v>2947</c:v>
                </c:pt>
                <c:pt idx="17395">
                  <c:v>2947</c:v>
                </c:pt>
                <c:pt idx="17396">
                  <c:v>3111</c:v>
                </c:pt>
                <c:pt idx="17397">
                  <c:v>3042</c:v>
                </c:pt>
                <c:pt idx="17398">
                  <c:v>2928</c:v>
                </c:pt>
                <c:pt idx="17399">
                  <c:v>2928</c:v>
                </c:pt>
                <c:pt idx="17400">
                  <c:v>2928</c:v>
                </c:pt>
                <c:pt idx="17401">
                  <c:v>3090</c:v>
                </c:pt>
                <c:pt idx="17402">
                  <c:v>3090</c:v>
                </c:pt>
                <c:pt idx="17403">
                  <c:v>3090</c:v>
                </c:pt>
                <c:pt idx="17404">
                  <c:v>2876</c:v>
                </c:pt>
                <c:pt idx="17405">
                  <c:v>2876</c:v>
                </c:pt>
                <c:pt idx="17406">
                  <c:v>3042</c:v>
                </c:pt>
                <c:pt idx="17481">
                  <c:v>4513</c:v>
                </c:pt>
                <c:pt idx="17482">
                  <c:v>4625</c:v>
                </c:pt>
                <c:pt idx="17483">
                  <c:v>5004</c:v>
                </c:pt>
                <c:pt idx="17484">
                  <c:v>5363</c:v>
                </c:pt>
                <c:pt idx="17485">
                  <c:v>5000</c:v>
                </c:pt>
                <c:pt idx="17486">
                  <c:v>5104</c:v>
                </c:pt>
                <c:pt idx="17487">
                  <c:v>4965</c:v>
                </c:pt>
                <c:pt idx="17488">
                  <c:v>4746</c:v>
                </c:pt>
                <c:pt idx="17489">
                  <c:v>4746</c:v>
                </c:pt>
                <c:pt idx="17490">
                  <c:v>4625</c:v>
                </c:pt>
                <c:pt idx="17491">
                  <c:v>4625</c:v>
                </c:pt>
                <c:pt idx="17492">
                  <c:v>4965</c:v>
                </c:pt>
                <c:pt idx="17493">
                  <c:v>4625</c:v>
                </c:pt>
                <c:pt idx="17494">
                  <c:v>4513</c:v>
                </c:pt>
                <c:pt idx="17495">
                  <c:v>4754</c:v>
                </c:pt>
                <c:pt idx="17496">
                  <c:v>4727</c:v>
                </c:pt>
                <c:pt idx="17497">
                  <c:v>4576</c:v>
                </c:pt>
                <c:pt idx="17498">
                  <c:v>4576</c:v>
                </c:pt>
                <c:pt idx="17499">
                  <c:v>4513</c:v>
                </c:pt>
                <c:pt idx="17500">
                  <c:v>4513</c:v>
                </c:pt>
                <c:pt idx="17501">
                  <c:v>4727</c:v>
                </c:pt>
                <c:pt idx="17502">
                  <c:v>4513</c:v>
                </c:pt>
                <c:pt idx="17503">
                  <c:v>4625</c:v>
                </c:pt>
                <c:pt idx="17504">
                  <c:v>5004</c:v>
                </c:pt>
                <c:pt idx="17505">
                  <c:v>5363</c:v>
                </c:pt>
                <c:pt idx="17506">
                  <c:v>5000</c:v>
                </c:pt>
                <c:pt idx="17507">
                  <c:v>4746</c:v>
                </c:pt>
                <c:pt idx="17508">
                  <c:v>5104</c:v>
                </c:pt>
                <c:pt idx="17509">
                  <c:v>4965</c:v>
                </c:pt>
                <c:pt idx="17510">
                  <c:v>4746</c:v>
                </c:pt>
                <c:pt idx="17511">
                  <c:v>4625</c:v>
                </c:pt>
                <c:pt idx="17512">
                  <c:v>4625</c:v>
                </c:pt>
                <c:pt idx="17513">
                  <c:v>4965</c:v>
                </c:pt>
                <c:pt idx="17514">
                  <c:v>4625</c:v>
                </c:pt>
                <c:pt idx="17515">
                  <c:v>4754</c:v>
                </c:pt>
                <c:pt idx="17516">
                  <c:v>4576</c:v>
                </c:pt>
                <c:pt idx="17517">
                  <c:v>4727</c:v>
                </c:pt>
                <c:pt idx="17518">
                  <c:v>4576</c:v>
                </c:pt>
                <c:pt idx="17519">
                  <c:v>4513</c:v>
                </c:pt>
                <c:pt idx="17520">
                  <c:v>4513</c:v>
                </c:pt>
                <c:pt idx="17521">
                  <c:v>4727</c:v>
                </c:pt>
                <c:pt idx="17522">
                  <c:v>4677</c:v>
                </c:pt>
                <c:pt idx="17523">
                  <c:v>4725</c:v>
                </c:pt>
                <c:pt idx="17524">
                  <c:v>4754</c:v>
                </c:pt>
                <c:pt idx="17525">
                  <c:v>4545</c:v>
                </c:pt>
                <c:pt idx="17526">
                  <c:v>4685</c:v>
                </c:pt>
                <c:pt idx="17527">
                  <c:v>4545</c:v>
                </c:pt>
                <c:pt idx="17528">
                  <c:v>4754</c:v>
                </c:pt>
                <c:pt idx="17529">
                  <c:v>4545</c:v>
                </c:pt>
                <c:pt idx="17530">
                  <c:v>4955</c:v>
                </c:pt>
                <c:pt idx="17531">
                  <c:v>5104</c:v>
                </c:pt>
                <c:pt idx="17532">
                  <c:v>5104</c:v>
                </c:pt>
                <c:pt idx="17533">
                  <c:v>4984</c:v>
                </c:pt>
                <c:pt idx="17534">
                  <c:v>4677</c:v>
                </c:pt>
                <c:pt idx="17535">
                  <c:v>4875</c:v>
                </c:pt>
                <c:pt idx="17536">
                  <c:v>4677</c:v>
                </c:pt>
                <c:pt idx="17537">
                  <c:v>4984</c:v>
                </c:pt>
                <c:pt idx="17538">
                  <c:v>4677</c:v>
                </c:pt>
                <c:pt idx="17539">
                  <c:v>4725</c:v>
                </c:pt>
                <c:pt idx="17540">
                  <c:v>4754</c:v>
                </c:pt>
                <c:pt idx="17541">
                  <c:v>4685</c:v>
                </c:pt>
                <c:pt idx="17542">
                  <c:v>4545</c:v>
                </c:pt>
                <c:pt idx="17543">
                  <c:v>4754</c:v>
                </c:pt>
                <c:pt idx="17544">
                  <c:v>4545</c:v>
                </c:pt>
                <c:pt idx="17545">
                  <c:v>4955</c:v>
                </c:pt>
                <c:pt idx="17546">
                  <c:v>5150</c:v>
                </c:pt>
                <c:pt idx="17547">
                  <c:v>4984</c:v>
                </c:pt>
                <c:pt idx="17548">
                  <c:v>4875</c:v>
                </c:pt>
                <c:pt idx="17549">
                  <c:v>4677</c:v>
                </c:pt>
                <c:pt idx="17550">
                  <c:v>4984</c:v>
                </c:pt>
                <c:pt idx="17551">
                  <c:v>4677</c:v>
                </c:pt>
                <c:pt idx="17552">
                  <c:v>4725</c:v>
                </c:pt>
                <c:pt idx="17553">
                  <c:v>4754</c:v>
                </c:pt>
                <c:pt idx="17554">
                  <c:v>4685</c:v>
                </c:pt>
                <c:pt idx="17555">
                  <c:v>4545</c:v>
                </c:pt>
                <c:pt idx="17556">
                  <c:v>4545</c:v>
                </c:pt>
                <c:pt idx="17557">
                  <c:v>4955</c:v>
                </c:pt>
                <c:pt idx="17558">
                  <c:v>5150</c:v>
                </c:pt>
                <c:pt idx="17559">
                  <c:v>4984</c:v>
                </c:pt>
                <c:pt idx="17560">
                  <c:v>4875</c:v>
                </c:pt>
                <c:pt idx="17561">
                  <c:v>4677</c:v>
                </c:pt>
                <c:pt idx="17562">
                  <c:v>4632</c:v>
                </c:pt>
                <c:pt idx="17563">
                  <c:v>4725</c:v>
                </c:pt>
                <c:pt idx="17564">
                  <c:v>4725</c:v>
                </c:pt>
                <c:pt idx="17565">
                  <c:v>4700</c:v>
                </c:pt>
                <c:pt idx="17566">
                  <c:v>4533</c:v>
                </c:pt>
                <c:pt idx="17567">
                  <c:v>4533</c:v>
                </c:pt>
                <c:pt idx="17568">
                  <c:v>5150</c:v>
                </c:pt>
                <c:pt idx="17569">
                  <c:v>5150</c:v>
                </c:pt>
                <c:pt idx="17570">
                  <c:v>5150</c:v>
                </c:pt>
                <c:pt idx="17571">
                  <c:v>4955</c:v>
                </c:pt>
                <c:pt idx="17572">
                  <c:v>4955</c:v>
                </c:pt>
                <c:pt idx="17573">
                  <c:v>4890</c:v>
                </c:pt>
                <c:pt idx="17574">
                  <c:v>4632</c:v>
                </c:pt>
                <c:pt idx="17575">
                  <c:v>4632</c:v>
                </c:pt>
                <c:pt idx="17576">
                  <c:v>4660</c:v>
                </c:pt>
                <c:pt idx="17577">
                  <c:v>4620</c:v>
                </c:pt>
                <c:pt idx="17578">
                  <c:v>4620</c:v>
                </c:pt>
                <c:pt idx="17579">
                  <c:v>4600</c:v>
                </c:pt>
                <c:pt idx="17580">
                  <c:v>4470</c:v>
                </c:pt>
                <c:pt idx="17581">
                  <c:v>4470</c:v>
                </c:pt>
                <c:pt idx="17582">
                  <c:v>5150</c:v>
                </c:pt>
                <c:pt idx="17583">
                  <c:v>4910</c:v>
                </c:pt>
                <c:pt idx="17584">
                  <c:v>4910</c:v>
                </c:pt>
                <c:pt idx="17585">
                  <c:v>4850</c:v>
                </c:pt>
                <c:pt idx="17586">
                  <c:v>4660</c:v>
                </c:pt>
                <c:pt idx="17587">
                  <c:v>4660</c:v>
                </c:pt>
                <c:pt idx="17588">
                  <c:v>4705</c:v>
                </c:pt>
                <c:pt idx="17589">
                  <c:v>4705</c:v>
                </c:pt>
                <c:pt idx="17590">
                  <c:v>4600</c:v>
                </c:pt>
                <c:pt idx="17591">
                  <c:v>4470</c:v>
                </c:pt>
                <c:pt idx="17592">
                  <c:v>4470</c:v>
                </c:pt>
                <c:pt idx="17593">
                  <c:v>4956</c:v>
                </c:pt>
                <c:pt idx="17594">
                  <c:v>4956</c:v>
                </c:pt>
                <c:pt idx="17595">
                  <c:v>4850</c:v>
                </c:pt>
                <c:pt idx="17596">
                  <c:v>4660</c:v>
                </c:pt>
                <c:pt idx="17597">
                  <c:v>4470</c:v>
                </c:pt>
                <c:pt idx="17598">
                  <c:v>4261</c:v>
                </c:pt>
                <c:pt idx="17599">
                  <c:v>4261</c:v>
                </c:pt>
                <c:pt idx="17600">
                  <c:v>4819</c:v>
                </c:pt>
                <c:pt idx="17601">
                  <c:v>4470</c:v>
                </c:pt>
                <c:pt idx="17602">
                  <c:v>4470</c:v>
                </c:pt>
                <c:pt idx="17603">
                  <c:v>4261</c:v>
                </c:pt>
                <c:pt idx="17604">
                  <c:v>4604</c:v>
                </c:pt>
                <c:pt idx="17606">
                  <c:v>4261</c:v>
                </c:pt>
                <c:pt idx="17607">
                  <c:v>4606</c:v>
                </c:pt>
                <c:pt idx="17608">
                  <c:v>4470</c:v>
                </c:pt>
                <c:pt idx="17609">
                  <c:v>4891</c:v>
                </c:pt>
                <c:pt idx="17611">
                  <c:v>4358</c:v>
                </c:pt>
                <c:pt idx="17612">
                  <c:v>4493</c:v>
                </c:pt>
                <c:pt idx="17613">
                  <c:v>4379</c:v>
                </c:pt>
                <c:pt idx="17614">
                  <c:v>4149</c:v>
                </c:pt>
                <c:pt idx="17615">
                  <c:v>4712</c:v>
                </c:pt>
                <c:pt idx="17616">
                  <c:v>4780</c:v>
                </c:pt>
                <c:pt idx="17617">
                  <c:v>4627</c:v>
                </c:pt>
                <c:pt idx="17618">
                  <c:v>4194</c:v>
                </c:pt>
                <c:pt idx="17619">
                  <c:v>4697</c:v>
                </c:pt>
                <c:pt idx="17620">
                  <c:v>4608</c:v>
                </c:pt>
                <c:pt idx="17621">
                  <c:v>4569</c:v>
                </c:pt>
                <c:pt idx="17622">
                  <c:v>4365</c:v>
                </c:pt>
                <c:pt idx="17623">
                  <c:v>4471</c:v>
                </c:pt>
                <c:pt idx="17624">
                  <c:v>4338</c:v>
                </c:pt>
                <c:pt idx="17625">
                  <c:v>4441</c:v>
                </c:pt>
                <c:pt idx="17626">
                  <c:v>4548</c:v>
                </c:pt>
                <c:pt idx="17627">
                  <c:v>4421</c:v>
                </c:pt>
                <c:pt idx="17628">
                  <c:v>4254</c:v>
                </c:pt>
                <c:pt idx="17629">
                  <c:v>4788</c:v>
                </c:pt>
                <c:pt idx="17630">
                  <c:v>4782</c:v>
                </c:pt>
                <c:pt idx="17631">
                  <c:v>4665</c:v>
                </c:pt>
                <c:pt idx="17632">
                  <c:v>4335</c:v>
                </c:pt>
                <c:pt idx="17633">
                  <c:v>4315</c:v>
                </c:pt>
                <c:pt idx="17634">
                  <c:v>4147</c:v>
                </c:pt>
                <c:pt idx="17635">
                  <c:v>4558</c:v>
                </c:pt>
                <c:pt idx="17636">
                  <c:v>3896</c:v>
                </c:pt>
                <c:pt idx="17637">
                  <c:v>4023</c:v>
                </c:pt>
                <c:pt idx="17638">
                  <c:v>3861</c:v>
                </c:pt>
                <c:pt idx="17639">
                  <c:v>3691</c:v>
                </c:pt>
                <c:pt idx="17640">
                  <c:v>4257</c:v>
                </c:pt>
                <c:pt idx="17641">
                  <c:v>4043</c:v>
                </c:pt>
                <c:pt idx="17642">
                  <c:v>3989</c:v>
                </c:pt>
                <c:pt idx="17643">
                  <c:v>3784</c:v>
                </c:pt>
                <c:pt idx="17644">
                  <c:v>3784</c:v>
                </c:pt>
                <c:pt idx="17645">
                  <c:v>4081</c:v>
                </c:pt>
                <c:pt idx="17646">
                  <c:v>3989</c:v>
                </c:pt>
                <c:pt idx="17647">
                  <c:v>3975</c:v>
                </c:pt>
                <c:pt idx="17648">
                  <c:v>3786</c:v>
                </c:pt>
                <c:pt idx="17649">
                  <c:v>3910</c:v>
                </c:pt>
                <c:pt idx="17650">
                  <c:v>3791</c:v>
                </c:pt>
                <c:pt idx="17651">
                  <c:v>3970</c:v>
                </c:pt>
                <c:pt idx="17652">
                  <c:v>4364</c:v>
                </c:pt>
                <c:pt idx="17653">
                  <c:v>4087</c:v>
                </c:pt>
                <c:pt idx="17654">
                  <c:v>3955</c:v>
                </c:pt>
                <c:pt idx="17655">
                  <c:v>3993</c:v>
                </c:pt>
                <c:pt idx="17656">
                  <c:v>3993</c:v>
                </c:pt>
                <c:pt idx="17657">
                  <c:v>3955</c:v>
                </c:pt>
                <c:pt idx="17658">
                  <c:v>3955</c:v>
                </c:pt>
                <c:pt idx="17659">
                  <c:v>3993</c:v>
                </c:pt>
                <c:pt idx="17660">
                  <c:v>3993</c:v>
                </c:pt>
                <c:pt idx="17661">
                  <c:v>3955</c:v>
                </c:pt>
                <c:pt idx="17662">
                  <c:v>3916</c:v>
                </c:pt>
                <c:pt idx="17663">
                  <c:v>3739</c:v>
                </c:pt>
                <c:pt idx="17664">
                  <c:v>3739</c:v>
                </c:pt>
                <c:pt idx="17665">
                  <c:v>3916</c:v>
                </c:pt>
                <c:pt idx="17666">
                  <c:v>3740</c:v>
                </c:pt>
                <c:pt idx="17667">
                  <c:v>3582</c:v>
                </c:pt>
                <c:pt idx="17668">
                  <c:v>3582</c:v>
                </c:pt>
                <c:pt idx="17669">
                  <c:v>3740</c:v>
                </c:pt>
                <c:pt idx="17670">
                  <c:v>3740</c:v>
                </c:pt>
                <c:pt idx="17671">
                  <c:v>3740</c:v>
                </c:pt>
                <c:pt idx="17672">
                  <c:v>3582</c:v>
                </c:pt>
                <c:pt idx="17673">
                  <c:v>3582</c:v>
                </c:pt>
                <c:pt idx="17674">
                  <c:v>3582</c:v>
                </c:pt>
                <c:pt idx="17675">
                  <c:v>3740</c:v>
                </c:pt>
                <c:pt idx="17676">
                  <c:v>3740</c:v>
                </c:pt>
                <c:pt idx="17677">
                  <c:v>3675</c:v>
                </c:pt>
                <c:pt idx="17678">
                  <c:v>3675</c:v>
                </c:pt>
                <c:pt idx="17679">
                  <c:v>3675</c:v>
                </c:pt>
                <c:pt idx="17680">
                  <c:v>3675</c:v>
                </c:pt>
                <c:pt idx="17768">
                  <c:v>3760</c:v>
                </c:pt>
                <c:pt idx="17769">
                  <c:v>4100</c:v>
                </c:pt>
                <c:pt idx="17770">
                  <c:v>4075</c:v>
                </c:pt>
                <c:pt idx="17771">
                  <c:v>4269</c:v>
                </c:pt>
                <c:pt idx="17772">
                  <c:v>4315</c:v>
                </c:pt>
                <c:pt idx="17773">
                  <c:v>4315</c:v>
                </c:pt>
                <c:pt idx="17774">
                  <c:v>4269</c:v>
                </c:pt>
                <c:pt idx="17775">
                  <c:v>4075</c:v>
                </c:pt>
                <c:pt idx="17776">
                  <c:v>3760</c:v>
                </c:pt>
                <c:pt idx="17777">
                  <c:v>3951</c:v>
                </c:pt>
                <c:pt idx="17778">
                  <c:v>4104</c:v>
                </c:pt>
                <c:pt idx="17779">
                  <c:v>4104</c:v>
                </c:pt>
                <c:pt idx="17780">
                  <c:v>4104</c:v>
                </c:pt>
                <c:pt idx="17781">
                  <c:v>3951</c:v>
                </c:pt>
                <c:pt idx="17782">
                  <c:v>4100</c:v>
                </c:pt>
                <c:pt idx="17783">
                  <c:v>4075</c:v>
                </c:pt>
                <c:pt idx="17784">
                  <c:v>4269</c:v>
                </c:pt>
                <c:pt idx="17785">
                  <c:v>4315</c:v>
                </c:pt>
                <c:pt idx="17787">
                  <c:v>4315</c:v>
                </c:pt>
                <c:pt idx="17790">
                  <c:v>3760</c:v>
                </c:pt>
                <c:pt idx="17791">
                  <c:v>3951</c:v>
                </c:pt>
                <c:pt idx="17792">
                  <c:v>4104</c:v>
                </c:pt>
                <c:pt idx="17794">
                  <c:v>4104</c:v>
                </c:pt>
                <c:pt idx="17796">
                  <c:v>4075</c:v>
                </c:pt>
                <c:pt idx="17797">
                  <c:v>4269</c:v>
                </c:pt>
                <c:pt idx="17798">
                  <c:v>4315</c:v>
                </c:pt>
                <c:pt idx="17799">
                  <c:v>4315</c:v>
                </c:pt>
                <c:pt idx="17802">
                  <c:v>3760</c:v>
                </c:pt>
                <c:pt idx="17803">
                  <c:v>3951</c:v>
                </c:pt>
                <c:pt idx="17804">
                  <c:v>4104</c:v>
                </c:pt>
                <c:pt idx="17805">
                  <c:v>3760</c:v>
                </c:pt>
                <c:pt idx="17806">
                  <c:v>3760</c:v>
                </c:pt>
                <c:pt idx="17807">
                  <c:v>4100</c:v>
                </c:pt>
                <c:pt idx="17808">
                  <c:v>4269</c:v>
                </c:pt>
                <c:pt idx="17809">
                  <c:v>4075</c:v>
                </c:pt>
                <c:pt idx="17810">
                  <c:v>4269</c:v>
                </c:pt>
                <c:pt idx="17811">
                  <c:v>4315</c:v>
                </c:pt>
                <c:pt idx="17812">
                  <c:v>4100</c:v>
                </c:pt>
                <c:pt idx="17813">
                  <c:v>4075</c:v>
                </c:pt>
                <c:pt idx="17814">
                  <c:v>4075</c:v>
                </c:pt>
                <c:pt idx="17815">
                  <c:v>3760</c:v>
                </c:pt>
                <c:pt idx="17816">
                  <c:v>3951</c:v>
                </c:pt>
                <c:pt idx="17817">
                  <c:v>4104</c:v>
                </c:pt>
                <c:pt idx="17818">
                  <c:v>3760</c:v>
                </c:pt>
                <c:pt idx="17819">
                  <c:v>4080</c:v>
                </c:pt>
                <c:pt idx="17820">
                  <c:v>3927</c:v>
                </c:pt>
                <c:pt idx="17821">
                  <c:v>4086</c:v>
                </c:pt>
                <c:pt idx="17822">
                  <c:v>4125</c:v>
                </c:pt>
                <c:pt idx="17823">
                  <c:v>4319</c:v>
                </c:pt>
                <c:pt idx="17824">
                  <c:v>4442</c:v>
                </c:pt>
                <c:pt idx="17825">
                  <c:v>4226</c:v>
                </c:pt>
                <c:pt idx="17826">
                  <c:v>3765</c:v>
                </c:pt>
                <c:pt idx="17827">
                  <c:v>3947</c:v>
                </c:pt>
                <c:pt idx="17828">
                  <c:v>3815</c:v>
                </c:pt>
                <c:pt idx="17829">
                  <c:v>3876</c:v>
                </c:pt>
                <c:pt idx="17830">
                  <c:v>4037</c:v>
                </c:pt>
                <c:pt idx="17831">
                  <c:v>4080</c:v>
                </c:pt>
                <c:pt idx="17832">
                  <c:v>4241</c:v>
                </c:pt>
                <c:pt idx="17833">
                  <c:v>4319</c:v>
                </c:pt>
                <c:pt idx="17834">
                  <c:v>3741</c:v>
                </c:pt>
                <c:pt idx="17835">
                  <c:v>3920</c:v>
                </c:pt>
                <c:pt idx="17836">
                  <c:v>3993</c:v>
                </c:pt>
                <c:pt idx="17837">
                  <c:v>3974</c:v>
                </c:pt>
                <c:pt idx="17838">
                  <c:v>4061</c:v>
                </c:pt>
                <c:pt idx="17839">
                  <c:v>4178</c:v>
                </c:pt>
                <c:pt idx="17840">
                  <c:v>4300</c:v>
                </c:pt>
                <c:pt idx="17841">
                  <c:v>3696</c:v>
                </c:pt>
                <c:pt idx="17842">
                  <c:v>3876</c:v>
                </c:pt>
                <c:pt idx="17843">
                  <c:v>3993</c:v>
                </c:pt>
                <c:pt idx="17844">
                  <c:v>3857</c:v>
                </c:pt>
                <c:pt idx="17845">
                  <c:v>3832</c:v>
                </c:pt>
                <c:pt idx="17846">
                  <c:v>3438</c:v>
                </c:pt>
                <c:pt idx="17847">
                  <c:v>3721</c:v>
                </c:pt>
                <c:pt idx="17848">
                  <c:v>3721</c:v>
                </c:pt>
                <c:pt idx="17849">
                  <c:v>3337</c:v>
                </c:pt>
                <c:pt idx="17850">
                  <c:v>3438</c:v>
                </c:pt>
                <c:pt idx="17851">
                  <c:v>3200</c:v>
                </c:pt>
                <c:pt idx="17852">
                  <c:v>3781</c:v>
                </c:pt>
                <c:pt idx="17853">
                  <c:v>3328</c:v>
                </c:pt>
                <c:pt idx="17854">
                  <c:v>3366</c:v>
                </c:pt>
                <c:pt idx="17855">
                  <c:v>3457</c:v>
                </c:pt>
                <c:pt idx="17856">
                  <c:v>3658</c:v>
                </c:pt>
                <c:pt idx="17857">
                  <c:v>3403</c:v>
                </c:pt>
                <c:pt idx="17858">
                  <c:v>3555</c:v>
                </c:pt>
                <c:pt idx="17859">
                  <c:v>3445</c:v>
                </c:pt>
                <c:pt idx="17860">
                  <c:v>3418</c:v>
                </c:pt>
                <c:pt idx="17861">
                  <c:v>3457</c:v>
                </c:pt>
                <c:pt idx="17862">
                  <c:v>3231</c:v>
                </c:pt>
                <c:pt idx="17863">
                  <c:v>3593</c:v>
                </c:pt>
                <c:pt idx="17864">
                  <c:v>3740</c:v>
                </c:pt>
                <c:pt idx="17865">
                  <c:v>3716</c:v>
                </c:pt>
                <c:pt idx="17866">
                  <c:v>3407</c:v>
                </c:pt>
                <c:pt idx="17867">
                  <c:v>3450</c:v>
                </c:pt>
                <c:pt idx="17868">
                  <c:v>3235</c:v>
                </c:pt>
                <c:pt idx="17869">
                  <c:v>3575</c:v>
                </c:pt>
                <c:pt idx="17870">
                  <c:v>4450</c:v>
                </c:pt>
                <c:pt idx="17871">
                  <c:v>4450</c:v>
                </c:pt>
                <c:pt idx="17872">
                  <c:v>4450</c:v>
                </c:pt>
                <c:pt idx="17873">
                  <c:v>4450</c:v>
                </c:pt>
                <c:pt idx="17874">
                  <c:v>3362</c:v>
                </c:pt>
                <c:pt idx="17875">
                  <c:v>3316</c:v>
                </c:pt>
                <c:pt idx="17876">
                  <c:v>3105</c:v>
                </c:pt>
                <c:pt idx="17877">
                  <c:v>3294</c:v>
                </c:pt>
                <c:pt idx="17878">
                  <c:v>3294</c:v>
                </c:pt>
                <c:pt idx="17879">
                  <c:v>3094</c:v>
                </c:pt>
                <c:pt idx="17880">
                  <c:v>3302</c:v>
                </c:pt>
                <c:pt idx="17881">
                  <c:v>3225</c:v>
                </c:pt>
                <c:pt idx="17882">
                  <c:v>3060</c:v>
                </c:pt>
                <c:pt idx="17883">
                  <c:v>3229</c:v>
                </c:pt>
                <c:pt idx="17884">
                  <c:v>3229</c:v>
                </c:pt>
                <c:pt idx="17885">
                  <c:v>3073</c:v>
                </c:pt>
                <c:pt idx="17886">
                  <c:v>3229</c:v>
                </c:pt>
                <c:pt idx="17887">
                  <c:v>3229</c:v>
                </c:pt>
                <c:pt idx="17888">
                  <c:v>3073</c:v>
                </c:pt>
                <c:pt idx="17915">
                  <c:v>3327</c:v>
                </c:pt>
                <c:pt idx="17916">
                  <c:v>3184</c:v>
                </c:pt>
                <c:pt idx="17918">
                  <c:v>3184</c:v>
                </c:pt>
                <c:pt idx="17920">
                  <c:v>3184</c:v>
                </c:pt>
                <c:pt idx="17921">
                  <c:v>3327</c:v>
                </c:pt>
                <c:pt idx="17922">
                  <c:v>3633</c:v>
                </c:pt>
                <c:pt idx="17923">
                  <c:v>3327</c:v>
                </c:pt>
                <c:pt idx="17924">
                  <c:v>3327</c:v>
                </c:pt>
                <c:pt idx="17925">
                  <c:v>3327</c:v>
                </c:pt>
                <c:pt idx="17926">
                  <c:v>3327</c:v>
                </c:pt>
                <c:pt idx="17927">
                  <c:v>3327</c:v>
                </c:pt>
                <c:pt idx="17928">
                  <c:v>3184</c:v>
                </c:pt>
                <c:pt idx="17930">
                  <c:v>3184</c:v>
                </c:pt>
                <c:pt idx="17931">
                  <c:v>3184</c:v>
                </c:pt>
                <c:pt idx="17932">
                  <c:v>3633</c:v>
                </c:pt>
                <c:pt idx="17933">
                  <c:v>3327</c:v>
                </c:pt>
                <c:pt idx="17934">
                  <c:v>3327</c:v>
                </c:pt>
                <c:pt idx="17935">
                  <c:v>3327</c:v>
                </c:pt>
                <c:pt idx="17936">
                  <c:v>3343</c:v>
                </c:pt>
                <c:pt idx="17937">
                  <c:v>3107</c:v>
                </c:pt>
                <c:pt idx="17938">
                  <c:v>3107</c:v>
                </c:pt>
                <c:pt idx="17939">
                  <c:v>3171</c:v>
                </c:pt>
                <c:pt idx="17940">
                  <c:v>3171</c:v>
                </c:pt>
                <c:pt idx="17941">
                  <c:v>3192</c:v>
                </c:pt>
                <c:pt idx="17942">
                  <c:v>3343</c:v>
                </c:pt>
                <c:pt idx="17943">
                  <c:v>3258</c:v>
                </c:pt>
                <c:pt idx="17944">
                  <c:v>3345</c:v>
                </c:pt>
                <c:pt idx="17945">
                  <c:v>3345</c:v>
                </c:pt>
                <c:pt idx="17946">
                  <c:v>3345</c:v>
                </c:pt>
                <c:pt idx="17947">
                  <c:v>3097</c:v>
                </c:pt>
                <c:pt idx="17948">
                  <c:v>3192</c:v>
                </c:pt>
                <c:pt idx="17949">
                  <c:v>3171</c:v>
                </c:pt>
                <c:pt idx="17950">
                  <c:v>3171</c:v>
                </c:pt>
                <c:pt idx="17951">
                  <c:v>3097</c:v>
                </c:pt>
                <c:pt idx="17952">
                  <c:v>3260</c:v>
                </c:pt>
                <c:pt idx="17953">
                  <c:v>3345</c:v>
                </c:pt>
                <c:pt idx="17954">
                  <c:v>3345</c:v>
                </c:pt>
                <c:pt idx="17955">
                  <c:v>3345</c:v>
                </c:pt>
                <c:pt idx="17956">
                  <c:v>3345</c:v>
                </c:pt>
                <c:pt idx="17957">
                  <c:v>3097</c:v>
                </c:pt>
                <c:pt idx="17958">
                  <c:v>3192</c:v>
                </c:pt>
                <c:pt idx="17959">
                  <c:v>3171</c:v>
                </c:pt>
                <c:pt idx="17960">
                  <c:v>3171</c:v>
                </c:pt>
                <c:pt idx="17961">
                  <c:v>3097</c:v>
                </c:pt>
                <c:pt idx="17962">
                  <c:v>3260</c:v>
                </c:pt>
                <c:pt idx="17963">
                  <c:v>3345</c:v>
                </c:pt>
                <c:pt idx="17964">
                  <c:v>3247</c:v>
                </c:pt>
                <c:pt idx="17965">
                  <c:v>3082</c:v>
                </c:pt>
                <c:pt idx="17966">
                  <c:v>3160</c:v>
                </c:pt>
                <c:pt idx="17967">
                  <c:v>3082</c:v>
                </c:pt>
                <c:pt idx="17968">
                  <c:v>3247</c:v>
                </c:pt>
                <c:pt idx="17969">
                  <c:v>3325</c:v>
                </c:pt>
                <c:pt idx="17970">
                  <c:v>3247</c:v>
                </c:pt>
                <c:pt idx="17971">
                  <c:v>3082</c:v>
                </c:pt>
                <c:pt idx="17972">
                  <c:v>3160</c:v>
                </c:pt>
                <c:pt idx="17973">
                  <c:v>3082</c:v>
                </c:pt>
                <c:pt idx="17974">
                  <c:v>3247</c:v>
                </c:pt>
                <c:pt idx="17975">
                  <c:v>3325</c:v>
                </c:pt>
                <c:pt idx="17976">
                  <c:v>3247</c:v>
                </c:pt>
                <c:pt idx="17977">
                  <c:v>3160</c:v>
                </c:pt>
                <c:pt idx="17978">
                  <c:v>3082</c:v>
                </c:pt>
                <c:pt idx="17979">
                  <c:v>3160</c:v>
                </c:pt>
                <c:pt idx="17980">
                  <c:v>3082</c:v>
                </c:pt>
                <c:pt idx="17981">
                  <c:v>3325</c:v>
                </c:pt>
                <c:pt idx="17982">
                  <c:v>3247</c:v>
                </c:pt>
                <c:pt idx="17983">
                  <c:v>3325</c:v>
                </c:pt>
                <c:pt idx="17985">
                  <c:v>3074</c:v>
                </c:pt>
                <c:pt idx="17986">
                  <c:v>3148</c:v>
                </c:pt>
                <c:pt idx="17988">
                  <c:v>3222</c:v>
                </c:pt>
                <c:pt idx="17989">
                  <c:v>3304</c:v>
                </c:pt>
                <c:pt idx="17990">
                  <c:v>3329</c:v>
                </c:pt>
                <c:pt idx="17991">
                  <c:v>3071</c:v>
                </c:pt>
                <c:pt idx="17992">
                  <c:v>3177</c:v>
                </c:pt>
                <c:pt idx="17993">
                  <c:v>3223</c:v>
                </c:pt>
                <c:pt idx="17994">
                  <c:v>3236</c:v>
                </c:pt>
                <c:pt idx="17995">
                  <c:v>3014</c:v>
                </c:pt>
                <c:pt idx="17996">
                  <c:v>3101</c:v>
                </c:pt>
                <c:pt idx="17997">
                  <c:v>3157</c:v>
                </c:pt>
                <c:pt idx="17998">
                  <c:v>3112</c:v>
                </c:pt>
                <c:pt idx="17999">
                  <c:v>3141</c:v>
                </c:pt>
                <c:pt idx="18000">
                  <c:v>3259</c:v>
                </c:pt>
                <c:pt idx="18001">
                  <c:v>3006</c:v>
                </c:pt>
                <c:pt idx="18012">
                  <c:v>3210</c:v>
                </c:pt>
                <c:pt idx="18013">
                  <c:v>3056</c:v>
                </c:pt>
                <c:pt idx="18014">
                  <c:v>3166</c:v>
                </c:pt>
                <c:pt idx="18015">
                  <c:v>3056</c:v>
                </c:pt>
                <c:pt idx="18016">
                  <c:v>3056</c:v>
                </c:pt>
                <c:pt idx="18017">
                  <c:v>3210</c:v>
                </c:pt>
                <c:pt idx="18018">
                  <c:v>3532</c:v>
                </c:pt>
                <c:pt idx="18019">
                  <c:v>3210</c:v>
                </c:pt>
                <c:pt idx="18020">
                  <c:v>3327</c:v>
                </c:pt>
                <c:pt idx="18021">
                  <c:v>3210</c:v>
                </c:pt>
                <c:pt idx="18022">
                  <c:v>3210</c:v>
                </c:pt>
                <c:pt idx="18023">
                  <c:v>3056</c:v>
                </c:pt>
                <c:pt idx="18024">
                  <c:v>3166</c:v>
                </c:pt>
                <c:pt idx="18025">
                  <c:v>3056</c:v>
                </c:pt>
                <c:pt idx="18026">
                  <c:v>3056</c:v>
                </c:pt>
                <c:pt idx="18027">
                  <c:v>3327</c:v>
                </c:pt>
                <c:pt idx="18028">
                  <c:v>3532</c:v>
                </c:pt>
                <c:pt idx="18029">
                  <c:v>3210</c:v>
                </c:pt>
                <c:pt idx="18030">
                  <c:v>3327</c:v>
                </c:pt>
                <c:pt idx="18031">
                  <c:v>3210</c:v>
                </c:pt>
                <c:pt idx="18032">
                  <c:v>3183</c:v>
                </c:pt>
                <c:pt idx="18033">
                  <c:v>3044</c:v>
                </c:pt>
                <c:pt idx="18034">
                  <c:v>3187</c:v>
                </c:pt>
                <c:pt idx="18035">
                  <c:v>3044</c:v>
                </c:pt>
                <c:pt idx="18036">
                  <c:v>3044</c:v>
                </c:pt>
                <c:pt idx="18037">
                  <c:v>3573</c:v>
                </c:pt>
                <c:pt idx="18038">
                  <c:v>3183</c:v>
                </c:pt>
                <c:pt idx="18039">
                  <c:v>3348</c:v>
                </c:pt>
                <c:pt idx="18040">
                  <c:v>3183</c:v>
                </c:pt>
                <c:pt idx="18041">
                  <c:v>3348</c:v>
                </c:pt>
                <c:pt idx="18042">
                  <c:v>3183</c:v>
                </c:pt>
                <c:pt idx="18043">
                  <c:v>3044</c:v>
                </c:pt>
                <c:pt idx="18044">
                  <c:v>3187</c:v>
                </c:pt>
                <c:pt idx="18045">
                  <c:v>3044</c:v>
                </c:pt>
                <c:pt idx="18046">
                  <c:v>3573</c:v>
                </c:pt>
                <c:pt idx="18047">
                  <c:v>3183</c:v>
                </c:pt>
                <c:pt idx="18048">
                  <c:v>3348</c:v>
                </c:pt>
                <c:pt idx="18060">
                  <c:v>4101</c:v>
                </c:pt>
                <c:pt idx="18061">
                  <c:v>3968</c:v>
                </c:pt>
                <c:pt idx="18062">
                  <c:v>4211</c:v>
                </c:pt>
                <c:pt idx="18063">
                  <c:v>3968</c:v>
                </c:pt>
                <c:pt idx="18064">
                  <c:v>3810</c:v>
                </c:pt>
                <c:pt idx="18065">
                  <c:v>3810</c:v>
                </c:pt>
                <c:pt idx="18066">
                  <c:v>3968</c:v>
                </c:pt>
                <c:pt idx="18067">
                  <c:v>4101</c:v>
                </c:pt>
                <c:pt idx="18068">
                  <c:v>4343</c:v>
                </c:pt>
                <c:pt idx="18069">
                  <c:v>4101</c:v>
                </c:pt>
                <c:pt idx="18070">
                  <c:v>3953</c:v>
                </c:pt>
                <c:pt idx="18071">
                  <c:v>4004</c:v>
                </c:pt>
                <c:pt idx="18072">
                  <c:v>3968</c:v>
                </c:pt>
                <c:pt idx="18073">
                  <c:v>3968</c:v>
                </c:pt>
                <c:pt idx="18074">
                  <c:v>3968</c:v>
                </c:pt>
                <c:pt idx="18075">
                  <c:v>3704</c:v>
                </c:pt>
                <c:pt idx="18076">
                  <c:v>3704</c:v>
                </c:pt>
                <c:pt idx="18077">
                  <c:v>3968</c:v>
                </c:pt>
                <c:pt idx="18078">
                  <c:v>3878</c:v>
                </c:pt>
                <c:pt idx="18079">
                  <c:v>4101</c:v>
                </c:pt>
                <c:pt idx="18080">
                  <c:v>4101</c:v>
                </c:pt>
                <c:pt idx="18081">
                  <c:v>4101</c:v>
                </c:pt>
                <c:pt idx="18082">
                  <c:v>3840</c:v>
                </c:pt>
                <c:pt idx="18083">
                  <c:v>4101</c:v>
                </c:pt>
                <c:pt idx="18084">
                  <c:v>4004</c:v>
                </c:pt>
                <c:pt idx="18085">
                  <c:v>3968</c:v>
                </c:pt>
                <c:pt idx="18086">
                  <c:v>3968</c:v>
                </c:pt>
                <c:pt idx="18087">
                  <c:v>3968</c:v>
                </c:pt>
                <c:pt idx="18088">
                  <c:v>3968</c:v>
                </c:pt>
                <c:pt idx="18089">
                  <c:v>3704</c:v>
                </c:pt>
                <c:pt idx="18090">
                  <c:v>3704</c:v>
                </c:pt>
                <c:pt idx="18091">
                  <c:v>3878</c:v>
                </c:pt>
                <c:pt idx="18092">
                  <c:v>3878</c:v>
                </c:pt>
                <c:pt idx="18093">
                  <c:v>4101</c:v>
                </c:pt>
                <c:pt idx="18094">
                  <c:v>4101</c:v>
                </c:pt>
                <c:pt idx="18095">
                  <c:v>4101</c:v>
                </c:pt>
                <c:pt idx="18096">
                  <c:v>4101</c:v>
                </c:pt>
                <c:pt idx="18097">
                  <c:v>3840</c:v>
                </c:pt>
                <c:pt idx="18098">
                  <c:v>4004</c:v>
                </c:pt>
                <c:pt idx="18099">
                  <c:v>3594</c:v>
                </c:pt>
                <c:pt idx="18100">
                  <c:v>3894</c:v>
                </c:pt>
                <c:pt idx="18101">
                  <c:v>3894</c:v>
                </c:pt>
                <c:pt idx="18102">
                  <c:v>3894</c:v>
                </c:pt>
                <c:pt idx="18103">
                  <c:v>3894</c:v>
                </c:pt>
                <c:pt idx="18104">
                  <c:v>3766</c:v>
                </c:pt>
                <c:pt idx="18105">
                  <c:v>3722</c:v>
                </c:pt>
                <c:pt idx="18106">
                  <c:v>3722</c:v>
                </c:pt>
                <c:pt idx="18107">
                  <c:v>3722</c:v>
                </c:pt>
                <c:pt idx="18108">
                  <c:v>3722</c:v>
                </c:pt>
                <c:pt idx="18109">
                  <c:v>3594</c:v>
                </c:pt>
                <c:pt idx="18110">
                  <c:v>3894</c:v>
                </c:pt>
                <c:pt idx="18111">
                  <c:v>3894</c:v>
                </c:pt>
                <c:pt idx="18112">
                  <c:v>3894</c:v>
                </c:pt>
                <c:pt idx="18113">
                  <c:v>3894</c:v>
                </c:pt>
                <c:pt idx="18114">
                  <c:v>3766</c:v>
                </c:pt>
                <c:pt idx="18115">
                  <c:v>3722</c:v>
                </c:pt>
                <c:pt idx="18116">
                  <c:v>3722</c:v>
                </c:pt>
                <c:pt idx="18117">
                  <c:v>3722</c:v>
                </c:pt>
                <c:pt idx="18118">
                  <c:v>3722</c:v>
                </c:pt>
                <c:pt idx="18119">
                  <c:v>3605</c:v>
                </c:pt>
                <c:pt idx="18120">
                  <c:v>4131</c:v>
                </c:pt>
                <c:pt idx="18121">
                  <c:v>4131</c:v>
                </c:pt>
                <c:pt idx="18122">
                  <c:v>4131</c:v>
                </c:pt>
                <c:pt idx="18123">
                  <c:v>3878</c:v>
                </c:pt>
                <c:pt idx="18124">
                  <c:v>3878</c:v>
                </c:pt>
                <c:pt idx="18125">
                  <c:v>3781</c:v>
                </c:pt>
                <c:pt idx="18126">
                  <c:v>3781</c:v>
                </c:pt>
                <c:pt idx="18127">
                  <c:v>3781</c:v>
                </c:pt>
                <c:pt idx="18128">
                  <c:v>3878</c:v>
                </c:pt>
                <c:pt idx="18129">
                  <c:v>3878</c:v>
                </c:pt>
                <c:pt idx="18130">
                  <c:v>3571</c:v>
                </c:pt>
                <c:pt idx="18131">
                  <c:v>4131</c:v>
                </c:pt>
                <c:pt idx="18132">
                  <c:v>4131</c:v>
                </c:pt>
                <c:pt idx="18133">
                  <c:v>4131</c:v>
                </c:pt>
                <c:pt idx="18134">
                  <c:v>3878</c:v>
                </c:pt>
                <c:pt idx="18135">
                  <c:v>3878</c:v>
                </c:pt>
                <c:pt idx="18136">
                  <c:v>3977</c:v>
                </c:pt>
                <c:pt idx="18137">
                  <c:v>3977</c:v>
                </c:pt>
                <c:pt idx="18138">
                  <c:v>3977</c:v>
                </c:pt>
                <c:pt idx="18139">
                  <c:v>3845</c:v>
                </c:pt>
                <c:pt idx="18140">
                  <c:v>3845</c:v>
                </c:pt>
                <c:pt idx="18141">
                  <c:v>3845</c:v>
                </c:pt>
                <c:pt idx="18142">
                  <c:v>3763</c:v>
                </c:pt>
                <c:pt idx="18146">
                  <c:v>3929</c:v>
                </c:pt>
                <c:pt idx="18147">
                  <c:v>3929</c:v>
                </c:pt>
                <c:pt idx="18150">
                  <c:v>3896</c:v>
                </c:pt>
                <c:pt idx="18151">
                  <c:v>3796</c:v>
                </c:pt>
                <c:pt idx="18152">
                  <c:v>3796</c:v>
                </c:pt>
                <c:pt idx="18153">
                  <c:v>4083</c:v>
                </c:pt>
                <c:pt idx="18154">
                  <c:v>4274</c:v>
                </c:pt>
                <c:pt idx="18155">
                  <c:v>4290</c:v>
                </c:pt>
                <c:pt idx="18156">
                  <c:v>4068</c:v>
                </c:pt>
                <c:pt idx="18157">
                  <c:v>4068</c:v>
                </c:pt>
                <c:pt idx="18158">
                  <c:v>4068</c:v>
                </c:pt>
                <c:pt idx="18159">
                  <c:v>4274</c:v>
                </c:pt>
                <c:pt idx="18160">
                  <c:v>4290</c:v>
                </c:pt>
                <c:pt idx="18161">
                  <c:v>4068</c:v>
                </c:pt>
                <c:pt idx="18162">
                  <c:v>4083</c:v>
                </c:pt>
                <c:pt idx="18163">
                  <c:v>4068</c:v>
                </c:pt>
                <c:pt idx="18164">
                  <c:v>4083</c:v>
                </c:pt>
                <c:pt idx="18165">
                  <c:v>4290</c:v>
                </c:pt>
                <c:pt idx="18166">
                  <c:v>4462</c:v>
                </c:pt>
                <c:pt idx="18167">
                  <c:v>4083</c:v>
                </c:pt>
                <c:pt idx="18168">
                  <c:v>4277</c:v>
                </c:pt>
                <c:pt idx="18169">
                  <c:v>4387</c:v>
                </c:pt>
                <c:pt idx="18170">
                  <c:v>4112</c:v>
                </c:pt>
                <c:pt idx="18171">
                  <c:v>4123</c:v>
                </c:pt>
                <c:pt idx="18172">
                  <c:v>4123</c:v>
                </c:pt>
                <c:pt idx="18173">
                  <c:v>4306</c:v>
                </c:pt>
                <c:pt idx="18174">
                  <c:v>4387</c:v>
                </c:pt>
                <c:pt idx="18175">
                  <c:v>4191</c:v>
                </c:pt>
                <c:pt idx="18176">
                  <c:v>4149</c:v>
                </c:pt>
                <c:pt idx="18177">
                  <c:v>4191</c:v>
                </c:pt>
                <c:pt idx="18178">
                  <c:v>4345</c:v>
                </c:pt>
                <c:pt idx="18179">
                  <c:v>4387</c:v>
                </c:pt>
                <c:pt idx="18180">
                  <c:v>4387</c:v>
                </c:pt>
                <c:pt idx="18181">
                  <c:v>4317</c:v>
                </c:pt>
                <c:pt idx="18182">
                  <c:v>4112</c:v>
                </c:pt>
                <c:pt idx="18183">
                  <c:v>4306</c:v>
                </c:pt>
                <c:pt idx="18184">
                  <c:v>4123</c:v>
                </c:pt>
                <c:pt idx="18185">
                  <c:v>4123</c:v>
                </c:pt>
                <c:pt idx="18186">
                  <c:v>4317</c:v>
                </c:pt>
                <c:pt idx="18187">
                  <c:v>4255</c:v>
                </c:pt>
                <c:pt idx="18188">
                  <c:v>4057</c:v>
                </c:pt>
                <c:pt idx="18189">
                  <c:v>4057</c:v>
                </c:pt>
                <c:pt idx="18190">
                  <c:v>4255</c:v>
                </c:pt>
                <c:pt idx="18191">
                  <c:v>3448</c:v>
                </c:pt>
                <c:pt idx="18192">
                  <c:v>3666</c:v>
                </c:pt>
                <c:pt idx="18193">
                  <c:v>3305</c:v>
                </c:pt>
                <c:pt idx="18194">
                  <c:v>3305</c:v>
                </c:pt>
                <c:pt idx="18195">
                  <c:v>3765</c:v>
                </c:pt>
                <c:pt idx="18196">
                  <c:v>3448</c:v>
                </c:pt>
                <c:pt idx="18197">
                  <c:v>3426</c:v>
                </c:pt>
                <c:pt idx="18198">
                  <c:v>3433</c:v>
                </c:pt>
                <c:pt idx="18199">
                  <c:v>3280</c:v>
                </c:pt>
                <c:pt idx="18200">
                  <c:v>3280</c:v>
                </c:pt>
                <c:pt idx="18201">
                  <c:v>3585</c:v>
                </c:pt>
                <c:pt idx="18202">
                  <c:v>3426</c:v>
                </c:pt>
                <c:pt idx="18203">
                  <c:v>3280</c:v>
                </c:pt>
                <c:pt idx="18204">
                  <c:v>3585</c:v>
                </c:pt>
                <c:pt idx="18205">
                  <c:v>3426</c:v>
                </c:pt>
                <c:pt idx="18206">
                  <c:v>3426</c:v>
                </c:pt>
                <c:pt idx="18207">
                  <c:v>3433</c:v>
                </c:pt>
                <c:pt idx="18208">
                  <c:v>3280</c:v>
                </c:pt>
                <c:pt idx="18209">
                  <c:v>3280</c:v>
                </c:pt>
                <c:pt idx="18210">
                  <c:v>3585</c:v>
                </c:pt>
                <c:pt idx="18211">
                  <c:v>3426</c:v>
                </c:pt>
                <c:pt idx="18212">
                  <c:v>3426</c:v>
                </c:pt>
                <c:pt idx="18213">
                  <c:v>3433</c:v>
                </c:pt>
                <c:pt idx="18214">
                  <c:v>3280</c:v>
                </c:pt>
                <c:pt idx="18215">
                  <c:v>3157</c:v>
                </c:pt>
                <c:pt idx="18216">
                  <c:v>3466</c:v>
                </c:pt>
                <c:pt idx="18217">
                  <c:v>3355</c:v>
                </c:pt>
                <c:pt idx="18218">
                  <c:v>3355</c:v>
                </c:pt>
                <c:pt idx="18219">
                  <c:v>3311</c:v>
                </c:pt>
                <c:pt idx="18220">
                  <c:v>3186</c:v>
                </c:pt>
                <c:pt idx="18221">
                  <c:v>3186</c:v>
                </c:pt>
                <c:pt idx="18222">
                  <c:v>3157</c:v>
                </c:pt>
                <c:pt idx="18223">
                  <c:v>3466</c:v>
                </c:pt>
                <c:pt idx="18224">
                  <c:v>3355</c:v>
                </c:pt>
                <c:pt idx="18225">
                  <c:v>3355</c:v>
                </c:pt>
                <c:pt idx="18226">
                  <c:v>3311</c:v>
                </c:pt>
                <c:pt idx="18227">
                  <c:v>3186</c:v>
                </c:pt>
                <c:pt idx="18228">
                  <c:v>3186</c:v>
                </c:pt>
                <c:pt idx="18229">
                  <c:v>3157</c:v>
                </c:pt>
                <c:pt idx="18230">
                  <c:v>3466</c:v>
                </c:pt>
                <c:pt idx="18231">
                  <c:v>3355</c:v>
                </c:pt>
                <c:pt idx="18232">
                  <c:v>3355</c:v>
                </c:pt>
                <c:pt idx="18233">
                  <c:v>3311</c:v>
                </c:pt>
                <c:pt idx="18234">
                  <c:v>3186</c:v>
                </c:pt>
                <c:pt idx="18235">
                  <c:v>3186</c:v>
                </c:pt>
                <c:pt idx="18236">
                  <c:v>3254</c:v>
                </c:pt>
                <c:pt idx="18237">
                  <c:v>3527</c:v>
                </c:pt>
                <c:pt idx="18238">
                  <c:v>3527</c:v>
                </c:pt>
                <c:pt idx="18239">
                  <c:v>3411</c:v>
                </c:pt>
                <c:pt idx="18240">
                  <c:v>3351</c:v>
                </c:pt>
                <c:pt idx="18241">
                  <c:v>3351</c:v>
                </c:pt>
                <c:pt idx="18242">
                  <c:v>3230</c:v>
                </c:pt>
                <c:pt idx="18243">
                  <c:v>3254</c:v>
                </c:pt>
                <c:pt idx="18244">
                  <c:v>3527</c:v>
                </c:pt>
                <c:pt idx="18245">
                  <c:v>3527</c:v>
                </c:pt>
                <c:pt idx="18246">
                  <c:v>3411</c:v>
                </c:pt>
                <c:pt idx="18247">
                  <c:v>3351</c:v>
                </c:pt>
                <c:pt idx="18248">
                  <c:v>3351</c:v>
                </c:pt>
                <c:pt idx="18249">
                  <c:v>3230</c:v>
                </c:pt>
                <c:pt idx="18250">
                  <c:v>3254</c:v>
                </c:pt>
                <c:pt idx="18251">
                  <c:v>3527</c:v>
                </c:pt>
                <c:pt idx="18252">
                  <c:v>3527</c:v>
                </c:pt>
                <c:pt idx="18253">
                  <c:v>3411</c:v>
                </c:pt>
                <c:pt idx="18254">
                  <c:v>3351</c:v>
                </c:pt>
                <c:pt idx="18255">
                  <c:v>3351</c:v>
                </c:pt>
                <c:pt idx="18256">
                  <c:v>3230</c:v>
                </c:pt>
                <c:pt idx="18257">
                  <c:v>3254</c:v>
                </c:pt>
                <c:pt idx="18258">
                  <c:v>3527</c:v>
                </c:pt>
                <c:pt idx="18259">
                  <c:v>3527</c:v>
                </c:pt>
                <c:pt idx="18260">
                  <c:v>3411</c:v>
                </c:pt>
                <c:pt idx="18261">
                  <c:v>3351</c:v>
                </c:pt>
                <c:pt idx="18262">
                  <c:v>3351</c:v>
                </c:pt>
                <c:pt idx="18263">
                  <c:v>3230</c:v>
                </c:pt>
                <c:pt idx="18264">
                  <c:v>3411</c:v>
                </c:pt>
                <c:pt idx="18265">
                  <c:v>3351</c:v>
                </c:pt>
                <c:pt idx="18266">
                  <c:v>3351</c:v>
                </c:pt>
                <c:pt idx="18267">
                  <c:v>3230</c:v>
                </c:pt>
                <c:pt idx="18268">
                  <c:v>3254</c:v>
                </c:pt>
                <c:pt idx="18269">
                  <c:v>3527</c:v>
                </c:pt>
                <c:pt idx="18270">
                  <c:v>3527</c:v>
                </c:pt>
                <c:pt idx="18271">
                  <c:v>3406</c:v>
                </c:pt>
                <c:pt idx="18272">
                  <c:v>3344</c:v>
                </c:pt>
                <c:pt idx="18273">
                  <c:v>3344</c:v>
                </c:pt>
                <c:pt idx="18274">
                  <c:v>3225</c:v>
                </c:pt>
                <c:pt idx="18275">
                  <c:v>3250</c:v>
                </c:pt>
                <c:pt idx="18276">
                  <c:v>3521</c:v>
                </c:pt>
                <c:pt idx="18277">
                  <c:v>3521</c:v>
                </c:pt>
                <c:pt idx="18278">
                  <c:v>3108</c:v>
                </c:pt>
                <c:pt idx="18279">
                  <c:v>3352</c:v>
                </c:pt>
                <c:pt idx="18280">
                  <c:v>3186</c:v>
                </c:pt>
                <c:pt idx="18281">
                  <c:v>3396</c:v>
                </c:pt>
                <c:pt idx="18282">
                  <c:v>3230</c:v>
                </c:pt>
                <c:pt idx="18283">
                  <c:v>3230</c:v>
                </c:pt>
                <c:pt idx="18284">
                  <c:v>3108</c:v>
                </c:pt>
                <c:pt idx="18285">
                  <c:v>3186</c:v>
                </c:pt>
                <c:pt idx="18286">
                  <c:v>3186</c:v>
                </c:pt>
                <c:pt idx="18287">
                  <c:v>3352</c:v>
                </c:pt>
                <c:pt idx="18288">
                  <c:v>3352</c:v>
                </c:pt>
                <c:pt idx="18289">
                  <c:v>3352</c:v>
                </c:pt>
                <c:pt idx="18290">
                  <c:v>3186</c:v>
                </c:pt>
                <c:pt idx="18291">
                  <c:v>3230</c:v>
                </c:pt>
                <c:pt idx="18292">
                  <c:v>3230</c:v>
                </c:pt>
                <c:pt idx="18293">
                  <c:v>3396</c:v>
                </c:pt>
                <c:pt idx="18294">
                  <c:v>3396</c:v>
                </c:pt>
                <c:pt idx="18295">
                  <c:v>3396</c:v>
                </c:pt>
                <c:pt idx="18296">
                  <c:v>3230</c:v>
                </c:pt>
                <c:pt idx="18297">
                  <c:v>3230</c:v>
                </c:pt>
                <c:pt idx="18298">
                  <c:v>3102</c:v>
                </c:pt>
                <c:pt idx="18299">
                  <c:v>3186</c:v>
                </c:pt>
                <c:pt idx="18300">
                  <c:v>3352</c:v>
                </c:pt>
                <c:pt idx="18301">
                  <c:v>3352</c:v>
                </c:pt>
                <c:pt idx="18302">
                  <c:v>3186</c:v>
                </c:pt>
                <c:pt idx="18303">
                  <c:v>3230</c:v>
                </c:pt>
                <c:pt idx="18304">
                  <c:v>3396</c:v>
                </c:pt>
                <c:pt idx="18305">
                  <c:v>3396</c:v>
                </c:pt>
                <c:pt idx="18306">
                  <c:v>3230</c:v>
                </c:pt>
                <c:pt idx="18307">
                  <c:v>3223</c:v>
                </c:pt>
                <c:pt idx="18308">
                  <c:v>3102</c:v>
                </c:pt>
                <c:pt idx="18309">
                  <c:v>3186</c:v>
                </c:pt>
                <c:pt idx="18310">
                  <c:v>3352</c:v>
                </c:pt>
                <c:pt idx="18311">
                  <c:v>3352</c:v>
                </c:pt>
                <c:pt idx="18312">
                  <c:v>3186</c:v>
                </c:pt>
                <c:pt idx="18313">
                  <c:v>3230</c:v>
                </c:pt>
                <c:pt idx="18314">
                  <c:v>3396</c:v>
                </c:pt>
                <c:pt idx="18315">
                  <c:v>3396</c:v>
                </c:pt>
                <c:pt idx="18316">
                  <c:v>3230</c:v>
                </c:pt>
                <c:pt idx="18317">
                  <c:v>3223</c:v>
                </c:pt>
                <c:pt idx="18318">
                  <c:v>3230</c:v>
                </c:pt>
                <c:pt idx="18319">
                  <c:v>3186</c:v>
                </c:pt>
                <c:pt idx="18320">
                  <c:v>3352</c:v>
                </c:pt>
                <c:pt idx="18321">
                  <c:v>3352</c:v>
                </c:pt>
                <c:pt idx="18322">
                  <c:v>3186</c:v>
                </c:pt>
                <c:pt idx="18323">
                  <c:v>3230</c:v>
                </c:pt>
                <c:pt idx="18324">
                  <c:v>3396</c:v>
                </c:pt>
                <c:pt idx="18325">
                  <c:v>3396</c:v>
                </c:pt>
                <c:pt idx="18326">
                  <c:v>3214</c:v>
                </c:pt>
                <c:pt idx="18327">
                  <c:v>3170</c:v>
                </c:pt>
                <c:pt idx="18328">
                  <c:v>3314</c:v>
                </c:pt>
                <c:pt idx="18329">
                  <c:v>3314</c:v>
                </c:pt>
                <c:pt idx="18330">
                  <c:v>3170</c:v>
                </c:pt>
                <c:pt idx="18331">
                  <c:v>3214</c:v>
                </c:pt>
                <c:pt idx="18332">
                  <c:v>3358</c:v>
                </c:pt>
                <c:pt idx="18333">
                  <c:v>3358</c:v>
                </c:pt>
                <c:pt idx="18346">
                  <c:v>3230</c:v>
                </c:pt>
                <c:pt idx="18347">
                  <c:v>3285</c:v>
                </c:pt>
                <c:pt idx="18348">
                  <c:v>3558</c:v>
                </c:pt>
                <c:pt idx="18349">
                  <c:v>3298</c:v>
                </c:pt>
                <c:pt idx="18350">
                  <c:v>3362</c:v>
                </c:pt>
                <c:pt idx="18351">
                  <c:v>3224</c:v>
                </c:pt>
                <c:pt idx="18352">
                  <c:v>3494</c:v>
                </c:pt>
                <c:pt idx="18353">
                  <c:v>3362</c:v>
                </c:pt>
                <c:pt idx="18354">
                  <c:v>3219</c:v>
                </c:pt>
                <c:pt idx="18355">
                  <c:v>3362</c:v>
                </c:pt>
                <c:pt idx="18356">
                  <c:v>3594</c:v>
                </c:pt>
                <c:pt idx="18357">
                  <c:v>3494</c:v>
                </c:pt>
                <c:pt idx="18358">
                  <c:v>3224</c:v>
                </c:pt>
                <c:pt idx="18359">
                  <c:v>3219</c:v>
                </c:pt>
                <c:pt idx="18360">
                  <c:v>3272</c:v>
                </c:pt>
                <c:pt idx="18361">
                  <c:v>3468</c:v>
                </c:pt>
                <c:pt idx="18362">
                  <c:v>3468</c:v>
                </c:pt>
                <c:pt idx="18363">
                  <c:v>3327</c:v>
                </c:pt>
                <c:pt idx="18364">
                  <c:v>3237</c:v>
                </c:pt>
                <c:pt idx="18365">
                  <c:v>3272</c:v>
                </c:pt>
                <c:pt idx="18366">
                  <c:v>3468</c:v>
                </c:pt>
                <c:pt idx="18367">
                  <c:v>3468</c:v>
                </c:pt>
                <c:pt idx="18368">
                  <c:v>3327</c:v>
                </c:pt>
                <c:pt idx="18369">
                  <c:v>3237</c:v>
                </c:pt>
                <c:pt idx="18370">
                  <c:v>3223</c:v>
                </c:pt>
                <c:pt idx="18371">
                  <c:v>3385</c:v>
                </c:pt>
                <c:pt idx="18372">
                  <c:v>3385</c:v>
                </c:pt>
                <c:pt idx="18373">
                  <c:v>3385</c:v>
                </c:pt>
                <c:pt idx="18374">
                  <c:v>3223</c:v>
                </c:pt>
                <c:pt idx="18375">
                  <c:v>3385</c:v>
                </c:pt>
                <c:pt idx="18376">
                  <c:v>3206</c:v>
                </c:pt>
                <c:pt idx="18377">
                  <c:v>3223</c:v>
                </c:pt>
                <c:pt idx="18378">
                  <c:v>3490</c:v>
                </c:pt>
                <c:pt idx="18379">
                  <c:v>3223</c:v>
                </c:pt>
                <c:pt idx="18380">
                  <c:v>3385</c:v>
                </c:pt>
                <c:pt idx="18381">
                  <c:v>3385</c:v>
                </c:pt>
                <c:pt idx="18382">
                  <c:v>3206</c:v>
                </c:pt>
                <c:pt idx="18383">
                  <c:v>3223</c:v>
                </c:pt>
                <c:pt idx="18384">
                  <c:v>3490</c:v>
                </c:pt>
                <c:pt idx="18385">
                  <c:v>3223</c:v>
                </c:pt>
                <c:pt idx="18386">
                  <c:v>3385</c:v>
                </c:pt>
                <c:pt idx="18387">
                  <c:v>3179</c:v>
                </c:pt>
                <c:pt idx="18388">
                  <c:v>3294</c:v>
                </c:pt>
                <c:pt idx="18389">
                  <c:v>3294</c:v>
                </c:pt>
                <c:pt idx="18390">
                  <c:v>3157</c:v>
                </c:pt>
                <c:pt idx="18391">
                  <c:v>3179</c:v>
                </c:pt>
                <c:pt idx="18392">
                  <c:v>3179</c:v>
                </c:pt>
                <c:pt idx="18393">
                  <c:v>3197</c:v>
                </c:pt>
                <c:pt idx="18394">
                  <c:v>3294</c:v>
                </c:pt>
                <c:pt idx="18395">
                  <c:v>3294</c:v>
                </c:pt>
                <c:pt idx="18396">
                  <c:v>3157</c:v>
                </c:pt>
                <c:pt idx="18397">
                  <c:v>3197</c:v>
                </c:pt>
                <c:pt idx="18398">
                  <c:v>3197</c:v>
                </c:pt>
                <c:pt idx="18399">
                  <c:v>3179</c:v>
                </c:pt>
                <c:pt idx="18400">
                  <c:v>3287</c:v>
                </c:pt>
                <c:pt idx="18401">
                  <c:v>3287</c:v>
                </c:pt>
                <c:pt idx="18402">
                  <c:v>3142</c:v>
                </c:pt>
                <c:pt idx="18403">
                  <c:v>3179</c:v>
                </c:pt>
                <c:pt idx="18404">
                  <c:v>3179</c:v>
                </c:pt>
                <c:pt idx="18405">
                  <c:v>3287</c:v>
                </c:pt>
                <c:pt idx="18406">
                  <c:v>3287</c:v>
                </c:pt>
                <c:pt idx="18407">
                  <c:v>3142</c:v>
                </c:pt>
                <c:pt idx="18408">
                  <c:v>3179</c:v>
                </c:pt>
                <c:pt idx="18409">
                  <c:v>3179</c:v>
                </c:pt>
                <c:pt idx="18410">
                  <c:v>3281</c:v>
                </c:pt>
                <c:pt idx="18411">
                  <c:v>3279</c:v>
                </c:pt>
                <c:pt idx="18412">
                  <c:v>3279</c:v>
                </c:pt>
                <c:pt idx="18413">
                  <c:v>3301</c:v>
                </c:pt>
                <c:pt idx="18414">
                  <c:v>3301</c:v>
                </c:pt>
                <c:pt idx="18415">
                  <c:v>3142</c:v>
                </c:pt>
                <c:pt idx="18416">
                  <c:v>3287</c:v>
                </c:pt>
                <c:pt idx="18417">
                  <c:v>3287</c:v>
                </c:pt>
                <c:pt idx="18418">
                  <c:v>3179</c:v>
                </c:pt>
                <c:pt idx="18419">
                  <c:v>3301</c:v>
                </c:pt>
                <c:pt idx="18420">
                  <c:v>3281</c:v>
                </c:pt>
                <c:pt idx="18421">
                  <c:v>3279</c:v>
                </c:pt>
                <c:pt idx="18422">
                  <c:v>3279</c:v>
                </c:pt>
                <c:pt idx="18423">
                  <c:v>3301</c:v>
                </c:pt>
                <c:pt idx="18424">
                  <c:v>3301</c:v>
                </c:pt>
                <c:pt idx="18425">
                  <c:v>3281</c:v>
                </c:pt>
                <c:pt idx="18426">
                  <c:v>3279</c:v>
                </c:pt>
                <c:pt idx="18427">
                  <c:v>3279</c:v>
                </c:pt>
                <c:pt idx="18428">
                  <c:v>3301</c:v>
                </c:pt>
                <c:pt idx="18429">
                  <c:v>3301</c:v>
                </c:pt>
                <c:pt idx="18430">
                  <c:v>3279</c:v>
                </c:pt>
                <c:pt idx="18431">
                  <c:v>3281</c:v>
                </c:pt>
                <c:pt idx="18432">
                  <c:v>3301</c:v>
                </c:pt>
                <c:pt idx="18433">
                  <c:v>3279</c:v>
                </c:pt>
                <c:pt idx="18434">
                  <c:v>3190</c:v>
                </c:pt>
                <c:pt idx="18435">
                  <c:v>3157</c:v>
                </c:pt>
                <c:pt idx="18436">
                  <c:v>3157</c:v>
                </c:pt>
                <c:pt idx="18437">
                  <c:v>3223</c:v>
                </c:pt>
                <c:pt idx="18438">
                  <c:v>3223</c:v>
                </c:pt>
                <c:pt idx="18439">
                  <c:v>3190</c:v>
                </c:pt>
                <c:pt idx="18440">
                  <c:v>3296</c:v>
                </c:pt>
                <c:pt idx="18441">
                  <c:v>3263</c:v>
                </c:pt>
                <c:pt idx="18442">
                  <c:v>3263</c:v>
                </c:pt>
                <c:pt idx="18443">
                  <c:v>3296</c:v>
                </c:pt>
                <c:pt idx="18444">
                  <c:v>3296</c:v>
                </c:pt>
                <c:pt idx="18445">
                  <c:v>3296</c:v>
                </c:pt>
                <c:pt idx="18446">
                  <c:v>3199</c:v>
                </c:pt>
                <c:pt idx="18447">
                  <c:v>3287</c:v>
                </c:pt>
                <c:pt idx="18448">
                  <c:v>3287</c:v>
                </c:pt>
                <c:pt idx="18449">
                  <c:v>3199</c:v>
                </c:pt>
                <c:pt idx="18450">
                  <c:v>3106</c:v>
                </c:pt>
                <c:pt idx="18451">
                  <c:v>3199</c:v>
                </c:pt>
                <c:pt idx="18452">
                  <c:v>3287</c:v>
                </c:pt>
                <c:pt idx="18453">
                  <c:v>3199</c:v>
                </c:pt>
                <c:pt idx="18454">
                  <c:v>3106</c:v>
                </c:pt>
                <c:pt idx="18455">
                  <c:v>2903</c:v>
                </c:pt>
                <c:pt idx="18456">
                  <c:v>2707</c:v>
                </c:pt>
                <c:pt idx="18457">
                  <c:v>2707</c:v>
                </c:pt>
                <c:pt idx="18458">
                  <c:v>2707</c:v>
                </c:pt>
                <c:pt idx="18459">
                  <c:v>2707</c:v>
                </c:pt>
                <c:pt idx="18464">
                  <c:v>2820</c:v>
                </c:pt>
                <c:pt idx="18465">
                  <c:v>2925</c:v>
                </c:pt>
                <c:pt idx="18466">
                  <c:v>2925</c:v>
                </c:pt>
                <c:pt idx="18467">
                  <c:v>2871</c:v>
                </c:pt>
                <c:pt idx="18468">
                  <c:v>2871</c:v>
                </c:pt>
                <c:pt idx="18469">
                  <c:v>2804</c:v>
                </c:pt>
                <c:pt idx="18470">
                  <c:v>2844</c:v>
                </c:pt>
                <c:pt idx="18471">
                  <c:v>2844</c:v>
                </c:pt>
                <c:pt idx="18472">
                  <c:v>2925</c:v>
                </c:pt>
                <c:pt idx="18473">
                  <c:v>2925</c:v>
                </c:pt>
                <c:pt idx="18474">
                  <c:v>2820</c:v>
                </c:pt>
                <c:pt idx="18475">
                  <c:v>2925</c:v>
                </c:pt>
                <c:pt idx="18476">
                  <c:v>2925</c:v>
                </c:pt>
                <c:pt idx="18477">
                  <c:v>2871</c:v>
                </c:pt>
                <c:pt idx="18478">
                  <c:v>2804</c:v>
                </c:pt>
                <c:pt idx="18479">
                  <c:v>2844</c:v>
                </c:pt>
                <c:pt idx="18480">
                  <c:v>2844</c:v>
                </c:pt>
                <c:pt idx="18481">
                  <c:v>2925</c:v>
                </c:pt>
                <c:pt idx="18482">
                  <c:v>2820</c:v>
                </c:pt>
                <c:pt idx="18483">
                  <c:v>2925</c:v>
                </c:pt>
                <c:pt idx="18484">
                  <c:v>2820</c:v>
                </c:pt>
                <c:pt idx="18485">
                  <c:v>2912</c:v>
                </c:pt>
                <c:pt idx="18486">
                  <c:v>2912</c:v>
                </c:pt>
                <c:pt idx="18487">
                  <c:v>2912</c:v>
                </c:pt>
                <c:pt idx="18488">
                  <c:v>2736</c:v>
                </c:pt>
                <c:pt idx="18489">
                  <c:v>2776</c:v>
                </c:pt>
                <c:pt idx="18490">
                  <c:v>2837</c:v>
                </c:pt>
                <c:pt idx="18491">
                  <c:v>2926</c:v>
                </c:pt>
                <c:pt idx="18492">
                  <c:v>2820</c:v>
                </c:pt>
                <c:pt idx="18493">
                  <c:v>2926</c:v>
                </c:pt>
                <c:pt idx="18494">
                  <c:v>2799</c:v>
                </c:pt>
                <c:pt idx="18495">
                  <c:v>2944</c:v>
                </c:pt>
                <c:pt idx="18496">
                  <c:v>2840</c:v>
                </c:pt>
                <c:pt idx="18497">
                  <c:v>2729</c:v>
                </c:pt>
                <c:pt idx="18498">
                  <c:v>2898</c:v>
                </c:pt>
                <c:pt idx="18499">
                  <c:v>2791</c:v>
                </c:pt>
                <c:pt idx="18500">
                  <c:v>2791</c:v>
                </c:pt>
                <c:pt idx="18501">
                  <c:v>2844</c:v>
                </c:pt>
                <c:pt idx="18502">
                  <c:v>2737</c:v>
                </c:pt>
                <c:pt idx="18503">
                  <c:v>2891</c:v>
                </c:pt>
                <c:pt idx="18504">
                  <c:v>2799</c:v>
                </c:pt>
                <c:pt idx="18505">
                  <c:v>2944</c:v>
                </c:pt>
                <c:pt idx="18506">
                  <c:v>2840</c:v>
                </c:pt>
                <c:pt idx="18507">
                  <c:v>2729</c:v>
                </c:pt>
                <c:pt idx="18508">
                  <c:v>2898</c:v>
                </c:pt>
                <c:pt idx="18509">
                  <c:v>2791</c:v>
                </c:pt>
                <c:pt idx="18510">
                  <c:v>2791</c:v>
                </c:pt>
                <c:pt idx="18511">
                  <c:v>2844</c:v>
                </c:pt>
                <c:pt idx="18512">
                  <c:v>2737</c:v>
                </c:pt>
                <c:pt idx="18513">
                  <c:v>2891</c:v>
                </c:pt>
                <c:pt idx="18514">
                  <c:v>2799</c:v>
                </c:pt>
                <c:pt idx="18515">
                  <c:v>2896</c:v>
                </c:pt>
                <c:pt idx="18516">
                  <c:v>2781</c:v>
                </c:pt>
                <c:pt idx="18517">
                  <c:v>2944</c:v>
                </c:pt>
                <c:pt idx="18518">
                  <c:v>2840</c:v>
                </c:pt>
                <c:pt idx="18519">
                  <c:v>2729</c:v>
                </c:pt>
                <c:pt idx="18520">
                  <c:v>2898</c:v>
                </c:pt>
                <c:pt idx="18521">
                  <c:v>2791</c:v>
                </c:pt>
                <c:pt idx="18522">
                  <c:v>2791</c:v>
                </c:pt>
                <c:pt idx="18523">
                  <c:v>2844</c:v>
                </c:pt>
                <c:pt idx="18524">
                  <c:v>2737</c:v>
                </c:pt>
                <c:pt idx="18525">
                  <c:v>2891</c:v>
                </c:pt>
                <c:pt idx="18526">
                  <c:v>2749</c:v>
                </c:pt>
                <c:pt idx="18527">
                  <c:v>2853</c:v>
                </c:pt>
                <c:pt idx="18528">
                  <c:v>2707</c:v>
                </c:pt>
                <c:pt idx="18529">
                  <c:v>2707</c:v>
                </c:pt>
                <c:pt idx="18530">
                  <c:v>2868</c:v>
                </c:pt>
                <c:pt idx="18531">
                  <c:v>2740</c:v>
                </c:pt>
                <c:pt idx="18532">
                  <c:v>2740</c:v>
                </c:pt>
                <c:pt idx="18533">
                  <c:v>2859</c:v>
                </c:pt>
                <c:pt idx="18534">
                  <c:v>2716</c:v>
                </c:pt>
                <c:pt idx="18535">
                  <c:v>2875</c:v>
                </c:pt>
                <c:pt idx="18536">
                  <c:v>3163</c:v>
                </c:pt>
                <c:pt idx="18537">
                  <c:v>2884</c:v>
                </c:pt>
                <c:pt idx="18538">
                  <c:v>2942</c:v>
                </c:pt>
                <c:pt idx="18539">
                  <c:v>3163</c:v>
                </c:pt>
                <c:pt idx="18540">
                  <c:v>2837</c:v>
                </c:pt>
                <c:pt idx="18541">
                  <c:v>2714</c:v>
                </c:pt>
                <c:pt idx="18542">
                  <c:v>2784</c:v>
                </c:pt>
                <c:pt idx="18543">
                  <c:v>2837</c:v>
                </c:pt>
                <c:pt idx="18544">
                  <c:v>2879</c:v>
                </c:pt>
                <c:pt idx="18545">
                  <c:v>2714</c:v>
                </c:pt>
                <c:pt idx="18546">
                  <c:v>2879</c:v>
                </c:pt>
                <c:pt idx="18547">
                  <c:v>2879</c:v>
                </c:pt>
                <c:pt idx="18548">
                  <c:v>2879</c:v>
                </c:pt>
                <c:pt idx="18549">
                  <c:v>2714</c:v>
                </c:pt>
                <c:pt idx="18550">
                  <c:v>2879</c:v>
                </c:pt>
                <c:pt idx="18551">
                  <c:v>2879</c:v>
                </c:pt>
                <c:pt idx="18552">
                  <c:v>2820</c:v>
                </c:pt>
                <c:pt idx="18553">
                  <c:v>2800</c:v>
                </c:pt>
                <c:pt idx="18554">
                  <c:v>2800</c:v>
                </c:pt>
                <c:pt idx="18555">
                  <c:v>2820</c:v>
                </c:pt>
                <c:pt idx="18556">
                  <c:v>2820</c:v>
                </c:pt>
                <c:pt idx="18557">
                  <c:v>2820</c:v>
                </c:pt>
                <c:pt idx="18558">
                  <c:v>2800</c:v>
                </c:pt>
                <c:pt idx="18559">
                  <c:v>2800</c:v>
                </c:pt>
                <c:pt idx="18560">
                  <c:v>2820</c:v>
                </c:pt>
                <c:pt idx="18561">
                  <c:v>2820</c:v>
                </c:pt>
                <c:pt idx="18562">
                  <c:v>2820</c:v>
                </c:pt>
                <c:pt idx="18563">
                  <c:v>2560</c:v>
                </c:pt>
                <c:pt idx="18564">
                  <c:v>2560</c:v>
                </c:pt>
                <c:pt idx="18565">
                  <c:v>2820</c:v>
                </c:pt>
                <c:pt idx="18566">
                  <c:v>2820</c:v>
                </c:pt>
                <c:pt idx="18567">
                  <c:v>2820</c:v>
                </c:pt>
                <c:pt idx="18568">
                  <c:v>2800</c:v>
                </c:pt>
                <c:pt idx="18569">
                  <c:v>2800</c:v>
                </c:pt>
                <c:pt idx="18570">
                  <c:v>2800</c:v>
                </c:pt>
                <c:pt idx="18571">
                  <c:v>2560</c:v>
                </c:pt>
                <c:pt idx="18572">
                  <c:v>2820</c:v>
                </c:pt>
                <c:pt idx="18573">
                  <c:v>2820</c:v>
                </c:pt>
                <c:pt idx="18574">
                  <c:v>3289</c:v>
                </c:pt>
                <c:pt idx="18575">
                  <c:v>3289</c:v>
                </c:pt>
                <c:pt idx="18576">
                  <c:v>3289</c:v>
                </c:pt>
                <c:pt idx="18577">
                  <c:v>3289</c:v>
                </c:pt>
                <c:pt idx="18578">
                  <c:v>3289</c:v>
                </c:pt>
                <c:pt idx="18579">
                  <c:v>3289</c:v>
                </c:pt>
                <c:pt idx="18580">
                  <c:v>3289</c:v>
                </c:pt>
                <c:pt idx="18581">
                  <c:v>3289</c:v>
                </c:pt>
                <c:pt idx="18582">
                  <c:v>3792</c:v>
                </c:pt>
                <c:pt idx="18583">
                  <c:v>3611</c:v>
                </c:pt>
                <c:pt idx="18584">
                  <c:v>3829</c:v>
                </c:pt>
                <c:pt idx="18585">
                  <c:v>3829</c:v>
                </c:pt>
                <c:pt idx="18586">
                  <c:v>3829</c:v>
                </c:pt>
                <c:pt idx="18587">
                  <c:v>3611</c:v>
                </c:pt>
                <c:pt idx="18588">
                  <c:v>3792</c:v>
                </c:pt>
                <c:pt idx="18589">
                  <c:v>4023</c:v>
                </c:pt>
                <c:pt idx="18590">
                  <c:v>4023</c:v>
                </c:pt>
                <c:pt idx="18591">
                  <c:v>4023</c:v>
                </c:pt>
                <c:pt idx="18602">
                  <c:v>3538</c:v>
                </c:pt>
                <c:pt idx="18603">
                  <c:v>3538</c:v>
                </c:pt>
                <c:pt idx="18604">
                  <c:v>3486</c:v>
                </c:pt>
                <c:pt idx="18605">
                  <c:v>3496</c:v>
                </c:pt>
                <c:pt idx="18606">
                  <c:v>3622</c:v>
                </c:pt>
                <c:pt idx="18607">
                  <c:v>3496</c:v>
                </c:pt>
                <c:pt idx="18608">
                  <c:v>3622</c:v>
                </c:pt>
                <c:pt idx="18609">
                  <c:v>3622</c:v>
                </c:pt>
                <c:pt idx="18610">
                  <c:v>3496</c:v>
                </c:pt>
                <c:pt idx="18611">
                  <c:v>3622</c:v>
                </c:pt>
                <c:pt idx="18612">
                  <c:v>3496</c:v>
                </c:pt>
                <c:pt idx="18614">
                  <c:v>2714</c:v>
                </c:pt>
                <c:pt idx="18615">
                  <c:v>2714</c:v>
                </c:pt>
                <c:pt idx="18616">
                  <c:v>2648</c:v>
                </c:pt>
                <c:pt idx="18617">
                  <c:v>2714</c:v>
                </c:pt>
                <c:pt idx="18618">
                  <c:v>2727</c:v>
                </c:pt>
                <c:pt idx="18619">
                  <c:v>2573</c:v>
                </c:pt>
                <c:pt idx="18620">
                  <c:v>2732</c:v>
                </c:pt>
                <c:pt idx="18621">
                  <c:v>2564</c:v>
                </c:pt>
                <c:pt idx="18622">
                  <c:v>2564</c:v>
                </c:pt>
                <c:pt idx="18623">
                  <c:v>2494</c:v>
                </c:pt>
                <c:pt idx="18624">
                  <c:v>2729</c:v>
                </c:pt>
                <c:pt idx="18625">
                  <c:v>2564</c:v>
                </c:pt>
                <c:pt idx="18626">
                  <c:v>2480</c:v>
                </c:pt>
                <c:pt idx="18627">
                  <c:v>2410</c:v>
                </c:pt>
                <c:pt idx="18628">
                  <c:v>2483</c:v>
                </c:pt>
                <c:pt idx="18629">
                  <c:v>2483</c:v>
                </c:pt>
                <c:pt idx="18630">
                  <c:v>2483</c:v>
                </c:pt>
                <c:pt idx="18631">
                  <c:v>2410</c:v>
                </c:pt>
                <c:pt idx="18632">
                  <c:v>2480</c:v>
                </c:pt>
                <c:pt idx="18633">
                  <c:v>2480</c:v>
                </c:pt>
                <c:pt idx="18634">
                  <c:v>2480</c:v>
                </c:pt>
                <c:pt idx="18635">
                  <c:v>2410</c:v>
                </c:pt>
                <c:pt idx="18636">
                  <c:v>2483</c:v>
                </c:pt>
                <c:pt idx="18637">
                  <c:v>2483</c:v>
                </c:pt>
                <c:pt idx="18638">
                  <c:v>2483</c:v>
                </c:pt>
                <c:pt idx="18639">
                  <c:v>2410</c:v>
                </c:pt>
                <c:pt idx="18640">
                  <c:v>2480</c:v>
                </c:pt>
                <c:pt idx="18641">
                  <c:v>2480</c:v>
                </c:pt>
                <c:pt idx="18642">
                  <c:v>2403</c:v>
                </c:pt>
                <c:pt idx="18643">
                  <c:v>2410</c:v>
                </c:pt>
                <c:pt idx="18644">
                  <c:v>2410</c:v>
                </c:pt>
                <c:pt idx="18645">
                  <c:v>2483</c:v>
                </c:pt>
                <c:pt idx="18646">
                  <c:v>2483</c:v>
                </c:pt>
                <c:pt idx="18647">
                  <c:v>2483</c:v>
                </c:pt>
                <c:pt idx="18648">
                  <c:v>2403</c:v>
                </c:pt>
                <c:pt idx="18649">
                  <c:v>2403</c:v>
                </c:pt>
                <c:pt idx="18650">
                  <c:v>2403</c:v>
                </c:pt>
                <c:pt idx="18651">
                  <c:v>2403</c:v>
                </c:pt>
                <c:pt idx="18652">
                  <c:v>2410</c:v>
                </c:pt>
                <c:pt idx="18653">
                  <c:v>2483</c:v>
                </c:pt>
                <c:pt idx="18654">
                  <c:v>2483</c:v>
                </c:pt>
                <c:pt idx="18655">
                  <c:v>2483</c:v>
                </c:pt>
                <c:pt idx="18656">
                  <c:v>2403</c:v>
                </c:pt>
                <c:pt idx="18657">
                  <c:v>2403</c:v>
                </c:pt>
                <c:pt idx="18658">
                  <c:v>2403</c:v>
                </c:pt>
                <c:pt idx="18659">
                  <c:v>2365</c:v>
                </c:pt>
                <c:pt idx="18660">
                  <c:v>2487</c:v>
                </c:pt>
                <c:pt idx="18661">
                  <c:v>2487</c:v>
                </c:pt>
                <c:pt idx="18662">
                  <c:v>2403</c:v>
                </c:pt>
                <c:pt idx="18663">
                  <c:v>2403</c:v>
                </c:pt>
                <c:pt idx="18664">
                  <c:v>2403</c:v>
                </c:pt>
                <c:pt idx="18665">
                  <c:v>2438</c:v>
                </c:pt>
                <c:pt idx="18666">
                  <c:v>2438</c:v>
                </c:pt>
                <c:pt idx="18667">
                  <c:v>2487</c:v>
                </c:pt>
                <c:pt idx="18668">
                  <c:v>2487</c:v>
                </c:pt>
                <c:pt idx="18669">
                  <c:v>2365</c:v>
                </c:pt>
                <c:pt idx="18670">
                  <c:v>2365</c:v>
                </c:pt>
                <c:pt idx="18671">
                  <c:v>2365</c:v>
                </c:pt>
                <c:pt idx="18672">
                  <c:v>2403</c:v>
                </c:pt>
                <c:pt idx="18673">
                  <c:v>2403</c:v>
                </c:pt>
                <c:pt idx="18674">
                  <c:v>2438</c:v>
                </c:pt>
                <c:pt idx="18675">
                  <c:v>2438</c:v>
                </c:pt>
                <c:pt idx="18676">
                  <c:v>2487</c:v>
                </c:pt>
                <c:pt idx="18677">
                  <c:v>2487</c:v>
                </c:pt>
                <c:pt idx="18678">
                  <c:v>2365</c:v>
                </c:pt>
                <c:pt idx="18679">
                  <c:v>2365</c:v>
                </c:pt>
                <c:pt idx="18680">
                  <c:v>2365</c:v>
                </c:pt>
                <c:pt idx="18681">
                  <c:v>2403</c:v>
                </c:pt>
                <c:pt idx="18682">
                  <c:v>2403</c:v>
                </c:pt>
                <c:pt idx="18683">
                  <c:v>2438</c:v>
                </c:pt>
                <c:pt idx="18684">
                  <c:v>2438</c:v>
                </c:pt>
                <c:pt idx="18685">
                  <c:v>2487</c:v>
                </c:pt>
                <c:pt idx="18686">
                  <c:v>2487</c:v>
                </c:pt>
                <c:pt idx="18687">
                  <c:v>2365</c:v>
                </c:pt>
                <c:pt idx="18688">
                  <c:v>2365</c:v>
                </c:pt>
                <c:pt idx="18689">
                  <c:v>2365</c:v>
                </c:pt>
                <c:pt idx="18690">
                  <c:v>2403</c:v>
                </c:pt>
                <c:pt idx="18691">
                  <c:v>2403</c:v>
                </c:pt>
                <c:pt idx="18692">
                  <c:v>2438</c:v>
                </c:pt>
                <c:pt idx="18693">
                  <c:v>2487</c:v>
                </c:pt>
                <c:pt idx="18694">
                  <c:v>2365</c:v>
                </c:pt>
                <c:pt idx="18695">
                  <c:v>2365</c:v>
                </c:pt>
                <c:pt idx="18696">
                  <c:v>2365</c:v>
                </c:pt>
                <c:pt idx="18697">
                  <c:v>2403</c:v>
                </c:pt>
                <c:pt idx="18698">
                  <c:v>2403</c:v>
                </c:pt>
                <c:pt idx="18699">
                  <c:v>2438</c:v>
                </c:pt>
                <c:pt idx="18700">
                  <c:v>2487</c:v>
                </c:pt>
                <c:pt idx="18701">
                  <c:v>2365</c:v>
                </c:pt>
                <c:pt idx="18702">
                  <c:v>2365</c:v>
                </c:pt>
                <c:pt idx="18703">
                  <c:v>2458</c:v>
                </c:pt>
                <c:pt idx="18704">
                  <c:v>2447</c:v>
                </c:pt>
                <c:pt idx="18705">
                  <c:v>2502</c:v>
                </c:pt>
                <c:pt idx="18706">
                  <c:v>2403</c:v>
                </c:pt>
                <c:pt idx="18707">
                  <c:v>2458</c:v>
                </c:pt>
                <c:pt idx="18708">
                  <c:v>2447</c:v>
                </c:pt>
                <c:pt idx="18709">
                  <c:v>2502</c:v>
                </c:pt>
                <c:pt idx="18710">
                  <c:v>2403</c:v>
                </c:pt>
                <c:pt idx="18711">
                  <c:v>2458</c:v>
                </c:pt>
                <c:pt idx="18712">
                  <c:v>2447</c:v>
                </c:pt>
                <c:pt idx="18713">
                  <c:v>2502</c:v>
                </c:pt>
                <c:pt idx="18714">
                  <c:v>2403</c:v>
                </c:pt>
                <c:pt idx="18715">
                  <c:v>2297</c:v>
                </c:pt>
                <c:pt idx="18716">
                  <c:v>2436</c:v>
                </c:pt>
                <c:pt idx="18717">
                  <c:v>2492</c:v>
                </c:pt>
                <c:pt idx="18718">
                  <c:v>2242</c:v>
                </c:pt>
                <c:pt idx="18719">
                  <c:v>2297</c:v>
                </c:pt>
                <c:pt idx="18720">
                  <c:v>2242</c:v>
                </c:pt>
                <c:pt idx="18722">
                  <c:v>4376</c:v>
                </c:pt>
                <c:pt idx="18723">
                  <c:v>4700</c:v>
                </c:pt>
                <c:pt idx="18724">
                  <c:v>4376</c:v>
                </c:pt>
                <c:pt idx="18725">
                  <c:v>4376</c:v>
                </c:pt>
                <c:pt idx="18726">
                  <c:v>4610</c:v>
                </c:pt>
                <c:pt idx="18727">
                  <c:v>4376</c:v>
                </c:pt>
                <c:pt idx="18728">
                  <c:v>4555</c:v>
                </c:pt>
                <c:pt idx="18729">
                  <c:v>4555</c:v>
                </c:pt>
                <c:pt idx="18730">
                  <c:v>4503</c:v>
                </c:pt>
                <c:pt idx="18731">
                  <c:v>4517</c:v>
                </c:pt>
                <c:pt idx="18732">
                  <c:v>4443</c:v>
                </c:pt>
                <c:pt idx="18733">
                  <c:v>4411</c:v>
                </c:pt>
                <c:pt idx="18734">
                  <c:v>4503</c:v>
                </c:pt>
                <c:pt idx="18735">
                  <c:v>4568</c:v>
                </c:pt>
                <c:pt idx="18736">
                  <c:v>4517</c:v>
                </c:pt>
                <c:pt idx="18737">
                  <c:v>4443</c:v>
                </c:pt>
                <c:pt idx="18738">
                  <c:v>4411</c:v>
                </c:pt>
                <c:pt idx="18739">
                  <c:v>4539</c:v>
                </c:pt>
                <c:pt idx="18740">
                  <c:v>4656</c:v>
                </c:pt>
                <c:pt idx="18741">
                  <c:v>4548</c:v>
                </c:pt>
                <c:pt idx="18742">
                  <c:v>4411</c:v>
                </c:pt>
                <c:pt idx="18743">
                  <c:v>4414</c:v>
                </c:pt>
                <c:pt idx="18744">
                  <c:v>4539</c:v>
                </c:pt>
                <c:pt idx="18745">
                  <c:v>4656</c:v>
                </c:pt>
                <c:pt idx="18746">
                  <c:v>4548</c:v>
                </c:pt>
                <c:pt idx="18747">
                  <c:v>4411</c:v>
                </c:pt>
                <c:pt idx="18748">
                  <c:v>4414</c:v>
                </c:pt>
                <c:pt idx="18749">
                  <c:v>4649</c:v>
                </c:pt>
                <c:pt idx="18750">
                  <c:v>4456</c:v>
                </c:pt>
                <c:pt idx="18751">
                  <c:v>4374</c:v>
                </c:pt>
                <c:pt idx="18752">
                  <c:v>4374</c:v>
                </c:pt>
                <c:pt idx="18753">
                  <c:v>4374</c:v>
                </c:pt>
                <c:pt idx="18754">
                  <c:v>4374</c:v>
                </c:pt>
                <c:pt idx="18755">
                  <c:v>4387</c:v>
                </c:pt>
                <c:pt idx="18756">
                  <c:v>4365</c:v>
                </c:pt>
                <c:pt idx="18757">
                  <c:v>4387</c:v>
                </c:pt>
                <c:pt idx="18758">
                  <c:v>4387</c:v>
                </c:pt>
                <c:pt idx="18759">
                  <c:v>4365</c:v>
                </c:pt>
                <c:pt idx="18760">
                  <c:v>4387</c:v>
                </c:pt>
                <c:pt idx="18761">
                  <c:v>4387</c:v>
                </c:pt>
                <c:pt idx="18762">
                  <c:v>4365</c:v>
                </c:pt>
                <c:pt idx="18763">
                  <c:v>4387</c:v>
                </c:pt>
                <c:pt idx="18764">
                  <c:v>4387</c:v>
                </c:pt>
                <c:pt idx="18765">
                  <c:v>4365</c:v>
                </c:pt>
                <c:pt idx="18766">
                  <c:v>4387</c:v>
                </c:pt>
                <c:pt idx="18767">
                  <c:v>4387</c:v>
                </c:pt>
                <c:pt idx="18768">
                  <c:v>4387</c:v>
                </c:pt>
                <c:pt idx="18769">
                  <c:v>4802</c:v>
                </c:pt>
                <c:pt idx="18770">
                  <c:v>4802</c:v>
                </c:pt>
                <c:pt idx="18771">
                  <c:v>4802</c:v>
                </c:pt>
                <c:pt idx="18772">
                  <c:v>4802</c:v>
                </c:pt>
                <c:pt idx="18773">
                  <c:v>4802</c:v>
                </c:pt>
                <c:pt idx="18774">
                  <c:v>4802</c:v>
                </c:pt>
                <c:pt idx="18775">
                  <c:v>4709</c:v>
                </c:pt>
                <c:pt idx="18776">
                  <c:v>4709</c:v>
                </c:pt>
                <c:pt idx="18777">
                  <c:v>3799</c:v>
                </c:pt>
                <c:pt idx="18778">
                  <c:v>3799</c:v>
                </c:pt>
                <c:pt idx="18779">
                  <c:v>3633</c:v>
                </c:pt>
                <c:pt idx="18780">
                  <c:v>3770</c:v>
                </c:pt>
                <c:pt idx="18781">
                  <c:v>3770</c:v>
                </c:pt>
                <c:pt idx="18782">
                  <c:v>3633</c:v>
                </c:pt>
                <c:pt idx="18783">
                  <c:v>3670</c:v>
                </c:pt>
                <c:pt idx="18784">
                  <c:v>3670</c:v>
                </c:pt>
                <c:pt idx="18785">
                  <c:v>3785</c:v>
                </c:pt>
                <c:pt idx="18786">
                  <c:v>3785</c:v>
                </c:pt>
                <c:pt idx="18787">
                  <c:v>3670</c:v>
                </c:pt>
                <c:pt idx="18788">
                  <c:v>3792</c:v>
                </c:pt>
                <c:pt idx="18789">
                  <c:v>3668</c:v>
                </c:pt>
                <c:pt idx="18794">
                  <c:v>3391</c:v>
                </c:pt>
                <c:pt idx="18795">
                  <c:v>3391</c:v>
                </c:pt>
                <c:pt idx="18796">
                  <c:v>3391</c:v>
                </c:pt>
                <c:pt idx="18797">
                  <c:v>3391</c:v>
                </c:pt>
                <c:pt idx="18798">
                  <c:v>3391</c:v>
                </c:pt>
                <c:pt idx="18799">
                  <c:v>3391</c:v>
                </c:pt>
                <c:pt idx="18800">
                  <c:v>2714</c:v>
                </c:pt>
                <c:pt idx="18801">
                  <c:v>2714</c:v>
                </c:pt>
                <c:pt idx="18802">
                  <c:v>2648</c:v>
                </c:pt>
                <c:pt idx="18803">
                  <c:v>2714</c:v>
                </c:pt>
                <c:pt idx="18804">
                  <c:v>2727</c:v>
                </c:pt>
                <c:pt idx="18805">
                  <c:v>3788</c:v>
                </c:pt>
                <c:pt idx="18806">
                  <c:v>3788</c:v>
                </c:pt>
                <c:pt idx="18810">
                  <c:v>3615</c:v>
                </c:pt>
                <c:pt idx="18813">
                  <c:v>4196</c:v>
                </c:pt>
                <c:pt idx="18814">
                  <c:v>4085</c:v>
                </c:pt>
                <c:pt idx="18815">
                  <c:v>4085</c:v>
                </c:pt>
                <c:pt idx="18816">
                  <c:v>4085</c:v>
                </c:pt>
                <c:pt idx="18817">
                  <c:v>4085</c:v>
                </c:pt>
                <c:pt idx="18819">
                  <c:v>4196</c:v>
                </c:pt>
                <c:pt idx="18820">
                  <c:v>4085</c:v>
                </c:pt>
                <c:pt idx="18821">
                  <c:v>4085</c:v>
                </c:pt>
                <c:pt idx="18822">
                  <c:v>4196</c:v>
                </c:pt>
                <c:pt idx="18823">
                  <c:v>4196</c:v>
                </c:pt>
                <c:pt idx="18824">
                  <c:v>4085</c:v>
                </c:pt>
                <c:pt idx="18825">
                  <c:v>4085</c:v>
                </c:pt>
                <c:pt idx="18826">
                  <c:v>4196</c:v>
                </c:pt>
                <c:pt idx="18827">
                  <c:v>3472</c:v>
                </c:pt>
                <c:pt idx="18828">
                  <c:v>3472</c:v>
                </c:pt>
                <c:pt idx="18829">
                  <c:v>3472</c:v>
                </c:pt>
                <c:pt idx="18833">
                  <c:v>3399</c:v>
                </c:pt>
                <c:pt idx="18838">
                  <c:v>3399</c:v>
                </c:pt>
                <c:pt idx="18841">
                  <c:v>3399</c:v>
                </c:pt>
                <c:pt idx="18845">
                  <c:v>3135</c:v>
                </c:pt>
                <c:pt idx="18893">
                  <c:v>4850</c:v>
                </c:pt>
                <c:pt idx="18894">
                  <c:v>5137</c:v>
                </c:pt>
                <c:pt idx="18895">
                  <c:v>5137</c:v>
                </c:pt>
                <c:pt idx="18896">
                  <c:v>4850</c:v>
                </c:pt>
                <c:pt idx="18897">
                  <c:v>5697</c:v>
                </c:pt>
                <c:pt idx="18898">
                  <c:v>5891</c:v>
                </c:pt>
                <c:pt idx="18899">
                  <c:v>5891</c:v>
                </c:pt>
                <c:pt idx="18900">
                  <c:v>5891</c:v>
                </c:pt>
                <c:pt idx="18901">
                  <c:v>5697</c:v>
                </c:pt>
                <c:pt idx="18902">
                  <c:v>5697</c:v>
                </c:pt>
                <c:pt idx="18903">
                  <c:v>5891</c:v>
                </c:pt>
                <c:pt idx="18904">
                  <c:v>5697</c:v>
                </c:pt>
                <c:pt idx="18905">
                  <c:v>5697</c:v>
                </c:pt>
                <c:pt idx="18906">
                  <c:v>5891</c:v>
                </c:pt>
                <c:pt idx="18907">
                  <c:v>5697</c:v>
                </c:pt>
                <c:pt idx="18908">
                  <c:v>5474</c:v>
                </c:pt>
                <c:pt idx="18909">
                  <c:v>5637</c:v>
                </c:pt>
                <c:pt idx="18910">
                  <c:v>5474</c:v>
                </c:pt>
                <c:pt idx="18911">
                  <c:v>5637</c:v>
                </c:pt>
                <c:pt idx="18912">
                  <c:v>5474</c:v>
                </c:pt>
                <c:pt idx="18913">
                  <c:v>5637</c:v>
                </c:pt>
                <c:pt idx="18914">
                  <c:v>5474</c:v>
                </c:pt>
                <c:pt idx="18915">
                  <c:v>5637</c:v>
                </c:pt>
                <c:pt idx="18916">
                  <c:v>5379</c:v>
                </c:pt>
                <c:pt idx="18917">
                  <c:v>5379</c:v>
                </c:pt>
                <c:pt idx="18918">
                  <c:v>5379</c:v>
                </c:pt>
                <c:pt idx="18919">
                  <c:v>5379</c:v>
                </c:pt>
                <c:pt idx="18920">
                  <c:v>5379</c:v>
                </c:pt>
                <c:pt idx="18921">
                  <c:v>4960</c:v>
                </c:pt>
                <c:pt idx="18922">
                  <c:v>4960</c:v>
                </c:pt>
                <c:pt idx="18923">
                  <c:v>4960</c:v>
                </c:pt>
                <c:pt idx="18924">
                  <c:v>4960</c:v>
                </c:pt>
                <c:pt idx="18925">
                  <c:v>4960</c:v>
                </c:pt>
                <c:pt idx="18926">
                  <c:v>4960</c:v>
                </c:pt>
                <c:pt idx="18927">
                  <c:v>4960</c:v>
                </c:pt>
                <c:pt idx="18928">
                  <c:v>4960</c:v>
                </c:pt>
                <c:pt idx="18929">
                  <c:v>4960</c:v>
                </c:pt>
                <c:pt idx="18930">
                  <c:v>4960</c:v>
                </c:pt>
                <c:pt idx="18931">
                  <c:v>4960</c:v>
                </c:pt>
                <c:pt idx="18932">
                  <c:v>4960</c:v>
                </c:pt>
                <c:pt idx="18933">
                  <c:v>4960</c:v>
                </c:pt>
                <c:pt idx="18934">
                  <c:v>4960</c:v>
                </c:pt>
                <c:pt idx="18935">
                  <c:v>4960</c:v>
                </c:pt>
                <c:pt idx="18952">
                  <c:v>5093</c:v>
                </c:pt>
                <c:pt idx="18953">
                  <c:v>5121</c:v>
                </c:pt>
                <c:pt idx="18954">
                  <c:v>5121</c:v>
                </c:pt>
                <c:pt idx="18955">
                  <c:v>4839</c:v>
                </c:pt>
                <c:pt idx="18956">
                  <c:v>4839</c:v>
                </c:pt>
                <c:pt idx="18957">
                  <c:v>4839</c:v>
                </c:pt>
                <c:pt idx="18958">
                  <c:v>5135</c:v>
                </c:pt>
                <c:pt idx="18959">
                  <c:v>5135</c:v>
                </c:pt>
                <c:pt idx="18960">
                  <c:v>5135</c:v>
                </c:pt>
                <c:pt idx="18961">
                  <c:v>4773</c:v>
                </c:pt>
                <c:pt idx="18962">
                  <c:v>4773</c:v>
                </c:pt>
                <c:pt idx="18963">
                  <c:v>4773</c:v>
                </c:pt>
                <c:pt idx="18964">
                  <c:v>5093</c:v>
                </c:pt>
                <c:pt idx="18965">
                  <c:v>5121</c:v>
                </c:pt>
                <c:pt idx="18966">
                  <c:v>5121</c:v>
                </c:pt>
                <c:pt idx="18967">
                  <c:v>5121</c:v>
                </c:pt>
                <c:pt idx="18968">
                  <c:v>4839</c:v>
                </c:pt>
                <c:pt idx="18969">
                  <c:v>4839</c:v>
                </c:pt>
                <c:pt idx="18970">
                  <c:v>4839</c:v>
                </c:pt>
                <c:pt idx="18971">
                  <c:v>4773</c:v>
                </c:pt>
                <c:pt idx="18972">
                  <c:v>5093</c:v>
                </c:pt>
                <c:pt idx="18973">
                  <c:v>5148</c:v>
                </c:pt>
                <c:pt idx="18974">
                  <c:v>5093</c:v>
                </c:pt>
                <c:pt idx="18975">
                  <c:v>5093</c:v>
                </c:pt>
                <c:pt idx="18976">
                  <c:v>4727</c:v>
                </c:pt>
                <c:pt idx="18977">
                  <c:v>4727</c:v>
                </c:pt>
                <c:pt idx="18978">
                  <c:v>4727</c:v>
                </c:pt>
                <c:pt idx="18979">
                  <c:v>4727</c:v>
                </c:pt>
                <c:pt idx="18980">
                  <c:v>5093</c:v>
                </c:pt>
                <c:pt idx="18981">
                  <c:v>5148</c:v>
                </c:pt>
                <c:pt idx="18982">
                  <c:v>5093</c:v>
                </c:pt>
                <c:pt idx="18983">
                  <c:v>4727</c:v>
                </c:pt>
                <c:pt idx="18984">
                  <c:v>4727</c:v>
                </c:pt>
                <c:pt idx="18985">
                  <c:v>5093</c:v>
                </c:pt>
                <c:pt idx="18986">
                  <c:v>5093</c:v>
                </c:pt>
                <c:pt idx="18987">
                  <c:v>4727</c:v>
                </c:pt>
                <c:pt idx="18988">
                  <c:v>4727</c:v>
                </c:pt>
                <c:pt idx="18989">
                  <c:v>5540</c:v>
                </c:pt>
                <c:pt idx="18990">
                  <c:v>5816</c:v>
                </c:pt>
                <c:pt idx="18991">
                  <c:v>5816</c:v>
                </c:pt>
                <c:pt idx="18992">
                  <c:v>5816</c:v>
                </c:pt>
                <c:pt idx="18993">
                  <c:v>5540</c:v>
                </c:pt>
                <c:pt idx="18994">
                  <c:v>5540</c:v>
                </c:pt>
                <c:pt idx="18995">
                  <c:v>5540</c:v>
                </c:pt>
                <c:pt idx="18996">
                  <c:v>5816</c:v>
                </c:pt>
                <c:pt idx="18997">
                  <c:v>5816</c:v>
                </c:pt>
                <c:pt idx="18998">
                  <c:v>5540</c:v>
                </c:pt>
                <c:pt idx="18999">
                  <c:v>5540</c:v>
                </c:pt>
                <c:pt idx="19000">
                  <c:v>5540</c:v>
                </c:pt>
                <c:pt idx="19001">
                  <c:v>5540</c:v>
                </c:pt>
                <c:pt idx="19002">
                  <c:v>5816</c:v>
                </c:pt>
                <c:pt idx="19003">
                  <c:v>5540</c:v>
                </c:pt>
                <c:pt idx="19004">
                  <c:v>5487</c:v>
                </c:pt>
                <c:pt idx="19005">
                  <c:v>5709</c:v>
                </c:pt>
                <c:pt idx="19006">
                  <c:v>5487</c:v>
                </c:pt>
                <c:pt idx="19007">
                  <c:v>5468</c:v>
                </c:pt>
                <c:pt idx="19008">
                  <c:v>5702</c:v>
                </c:pt>
                <c:pt idx="19009">
                  <c:v>5468</c:v>
                </c:pt>
                <c:pt idx="19010">
                  <c:v>5671</c:v>
                </c:pt>
                <c:pt idx="19011">
                  <c:v>5468</c:v>
                </c:pt>
                <c:pt idx="19012">
                  <c:v>5671</c:v>
                </c:pt>
                <c:pt idx="19013">
                  <c:v>5468</c:v>
                </c:pt>
                <c:pt idx="19014">
                  <c:v>5671</c:v>
                </c:pt>
                <c:pt idx="19061">
                  <c:v>4908</c:v>
                </c:pt>
                <c:pt idx="19062">
                  <c:v>4576</c:v>
                </c:pt>
                <c:pt idx="19063">
                  <c:v>4576</c:v>
                </c:pt>
                <c:pt idx="19064">
                  <c:v>4908</c:v>
                </c:pt>
                <c:pt idx="19065">
                  <c:v>4908</c:v>
                </c:pt>
                <c:pt idx="19066">
                  <c:v>4908</c:v>
                </c:pt>
                <c:pt idx="19067">
                  <c:v>4576</c:v>
                </c:pt>
                <c:pt idx="19068">
                  <c:v>4630</c:v>
                </c:pt>
                <c:pt idx="19069">
                  <c:v>4630</c:v>
                </c:pt>
                <c:pt idx="19070">
                  <c:v>4630</c:v>
                </c:pt>
                <c:pt idx="19071">
                  <c:v>4630</c:v>
                </c:pt>
                <c:pt idx="19072">
                  <c:v>4576</c:v>
                </c:pt>
                <c:pt idx="19073">
                  <c:v>4576</c:v>
                </c:pt>
                <c:pt idx="19074">
                  <c:v>4465</c:v>
                </c:pt>
                <c:pt idx="19075">
                  <c:v>4575</c:v>
                </c:pt>
                <c:pt idx="19076">
                  <c:v>4575</c:v>
                </c:pt>
                <c:pt idx="19077">
                  <c:v>4465</c:v>
                </c:pt>
                <c:pt idx="19078">
                  <c:v>4465</c:v>
                </c:pt>
                <c:pt idx="19079">
                  <c:v>4465</c:v>
                </c:pt>
                <c:pt idx="19080">
                  <c:v>4465</c:v>
                </c:pt>
                <c:pt idx="19081">
                  <c:v>4465</c:v>
                </c:pt>
                <c:pt idx="19104">
                  <c:v>3615</c:v>
                </c:pt>
                <c:pt idx="19105">
                  <c:v>3680</c:v>
                </c:pt>
                <c:pt idx="19106">
                  <c:v>3680</c:v>
                </c:pt>
                <c:pt idx="19107">
                  <c:v>3680</c:v>
                </c:pt>
                <c:pt idx="19108">
                  <c:v>3680</c:v>
                </c:pt>
                <c:pt idx="19109">
                  <c:v>3680</c:v>
                </c:pt>
                <c:pt idx="19110">
                  <c:v>3680</c:v>
                </c:pt>
                <c:pt idx="19111">
                  <c:v>3615</c:v>
                </c:pt>
                <c:pt idx="19112">
                  <c:v>3615</c:v>
                </c:pt>
                <c:pt idx="19113">
                  <c:v>3615</c:v>
                </c:pt>
                <c:pt idx="19114">
                  <c:v>3680</c:v>
                </c:pt>
                <c:pt idx="19115">
                  <c:v>3680</c:v>
                </c:pt>
                <c:pt idx="19116">
                  <c:v>3680</c:v>
                </c:pt>
                <c:pt idx="19117">
                  <c:v>3680</c:v>
                </c:pt>
                <c:pt idx="19118">
                  <c:v>3680</c:v>
                </c:pt>
                <c:pt idx="19119">
                  <c:v>3615</c:v>
                </c:pt>
                <c:pt idx="19120">
                  <c:v>3615</c:v>
                </c:pt>
                <c:pt idx="19121">
                  <c:v>3615</c:v>
                </c:pt>
                <c:pt idx="19122">
                  <c:v>3680</c:v>
                </c:pt>
                <c:pt idx="19123">
                  <c:v>3680</c:v>
                </c:pt>
                <c:pt idx="19124">
                  <c:v>3680</c:v>
                </c:pt>
                <c:pt idx="19125">
                  <c:v>3680</c:v>
                </c:pt>
                <c:pt idx="19126">
                  <c:v>3680</c:v>
                </c:pt>
                <c:pt idx="19127">
                  <c:v>3615</c:v>
                </c:pt>
                <c:pt idx="19128">
                  <c:v>3615</c:v>
                </c:pt>
                <c:pt idx="19129">
                  <c:v>3615</c:v>
                </c:pt>
                <c:pt idx="19130">
                  <c:v>3680</c:v>
                </c:pt>
                <c:pt idx="19131">
                  <c:v>3680</c:v>
                </c:pt>
                <c:pt idx="19132">
                  <c:v>3680</c:v>
                </c:pt>
                <c:pt idx="19133">
                  <c:v>3680</c:v>
                </c:pt>
                <c:pt idx="19134">
                  <c:v>3615</c:v>
                </c:pt>
                <c:pt idx="19135">
                  <c:v>3615</c:v>
                </c:pt>
                <c:pt idx="19136">
                  <c:v>3605</c:v>
                </c:pt>
                <c:pt idx="19137">
                  <c:v>3307</c:v>
                </c:pt>
                <c:pt idx="19138">
                  <c:v>3307</c:v>
                </c:pt>
                <c:pt idx="19139">
                  <c:v>3307</c:v>
                </c:pt>
                <c:pt idx="19140">
                  <c:v>3605</c:v>
                </c:pt>
                <c:pt idx="19141">
                  <c:v>3605</c:v>
                </c:pt>
                <c:pt idx="19142">
                  <c:v>3704</c:v>
                </c:pt>
                <c:pt idx="19143">
                  <c:v>3649</c:v>
                </c:pt>
                <c:pt idx="19144">
                  <c:v>3649</c:v>
                </c:pt>
                <c:pt idx="19145">
                  <c:v>3649</c:v>
                </c:pt>
                <c:pt idx="19146">
                  <c:v>3649</c:v>
                </c:pt>
                <c:pt idx="19147">
                  <c:v>3704</c:v>
                </c:pt>
                <c:pt idx="19148">
                  <c:v>3704</c:v>
                </c:pt>
                <c:pt idx="19149">
                  <c:v>3682</c:v>
                </c:pt>
                <c:pt idx="19150">
                  <c:v>3571</c:v>
                </c:pt>
                <c:pt idx="19151">
                  <c:v>3571</c:v>
                </c:pt>
                <c:pt idx="19152">
                  <c:v>3660</c:v>
                </c:pt>
                <c:pt idx="19153">
                  <c:v>3549</c:v>
                </c:pt>
                <c:pt idx="19154">
                  <c:v>3660</c:v>
                </c:pt>
                <c:pt idx="19155">
                  <c:v>3660</c:v>
                </c:pt>
                <c:pt idx="19156">
                  <c:v>3549</c:v>
                </c:pt>
                <c:pt idx="19157">
                  <c:v>3605</c:v>
                </c:pt>
                <c:pt idx="19158">
                  <c:v>3605</c:v>
                </c:pt>
                <c:pt idx="19159">
                  <c:v>3605</c:v>
                </c:pt>
                <c:pt idx="19160">
                  <c:v>3580</c:v>
                </c:pt>
                <c:pt idx="19161">
                  <c:v>3580</c:v>
                </c:pt>
                <c:pt idx="19162">
                  <c:v>3580</c:v>
                </c:pt>
                <c:pt idx="19163">
                  <c:v>3472</c:v>
                </c:pt>
                <c:pt idx="19164">
                  <c:v>3472</c:v>
                </c:pt>
                <c:pt idx="19165">
                  <c:v>3460</c:v>
                </c:pt>
                <c:pt idx="19166">
                  <c:v>3439</c:v>
                </c:pt>
                <c:pt idx="19167">
                  <c:v>3439</c:v>
                </c:pt>
                <c:pt idx="19168">
                  <c:v>3373</c:v>
                </c:pt>
                <c:pt idx="19169">
                  <c:v>3351</c:v>
                </c:pt>
                <c:pt idx="19170">
                  <c:v>3351</c:v>
                </c:pt>
                <c:pt idx="19171">
                  <c:v>3319</c:v>
                </c:pt>
                <c:pt idx="19172">
                  <c:v>3296</c:v>
                </c:pt>
                <c:pt idx="19180">
                  <c:v>4387</c:v>
                </c:pt>
                <c:pt idx="19181">
                  <c:v>4464</c:v>
                </c:pt>
                <c:pt idx="19182">
                  <c:v>4464</c:v>
                </c:pt>
                <c:pt idx="19183">
                  <c:v>4222</c:v>
                </c:pt>
                <c:pt idx="19184">
                  <c:v>4222</c:v>
                </c:pt>
                <c:pt idx="19185">
                  <c:v>4905</c:v>
                </c:pt>
                <c:pt idx="19186">
                  <c:v>4905</c:v>
                </c:pt>
                <c:pt idx="19187">
                  <c:v>4740</c:v>
                </c:pt>
                <c:pt idx="19188">
                  <c:v>4740</c:v>
                </c:pt>
                <c:pt idx="19189">
                  <c:v>4619</c:v>
                </c:pt>
                <c:pt idx="19190">
                  <c:v>4619</c:v>
                </c:pt>
                <c:pt idx="19191">
                  <c:v>4387</c:v>
                </c:pt>
                <c:pt idx="19192">
                  <c:v>4387</c:v>
                </c:pt>
                <c:pt idx="19195">
                  <c:v>4222</c:v>
                </c:pt>
                <c:pt idx="19196">
                  <c:v>4222</c:v>
                </c:pt>
                <c:pt idx="19199">
                  <c:v>4740</c:v>
                </c:pt>
                <c:pt idx="19200">
                  <c:v>4740</c:v>
                </c:pt>
                <c:pt idx="19203">
                  <c:v>4387</c:v>
                </c:pt>
                <c:pt idx="19204">
                  <c:v>3958</c:v>
                </c:pt>
                <c:pt idx="19205">
                  <c:v>3958</c:v>
                </c:pt>
                <c:pt idx="19206">
                  <c:v>3958</c:v>
                </c:pt>
                <c:pt idx="19219">
                  <c:v>5128</c:v>
                </c:pt>
                <c:pt idx="19220">
                  <c:v>5178</c:v>
                </c:pt>
                <c:pt idx="19221">
                  <c:v>5128</c:v>
                </c:pt>
                <c:pt idx="19222">
                  <c:v>5178</c:v>
                </c:pt>
                <c:pt idx="19223">
                  <c:v>5305</c:v>
                </c:pt>
                <c:pt idx="19224">
                  <c:v>5340</c:v>
                </c:pt>
                <c:pt idx="19225">
                  <c:v>5305</c:v>
                </c:pt>
                <c:pt idx="19226">
                  <c:v>5305</c:v>
                </c:pt>
                <c:pt idx="19227">
                  <c:v>4871</c:v>
                </c:pt>
                <c:pt idx="19228">
                  <c:v>4871</c:v>
                </c:pt>
                <c:pt idx="19229">
                  <c:v>4871</c:v>
                </c:pt>
                <c:pt idx="19230">
                  <c:v>4871</c:v>
                </c:pt>
                <c:pt idx="19231">
                  <c:v>4871</c:v>
                </c:pt>
                <c:pt idx="19232">
                  <c:v>4740</c:v>
                </c:pt>
                <c:pt idx="19233">
                  <c:v>4675</c:v>
                </c:pt>
                <c:pt idx="19234">
                  <c:v>4034</c:v>
                </c:pt>
                <c:pt idx="19235">
                  <c:v>4034</c:v>
                </c:pt>
                <c:pt idx="19236">
                  <c:v>4034</c:v>
                </c:pt>
                <c:pt idx="19237">
                  <c:v>4050</c:v>
                </c:pt>
                <c:pt idx="19238">
                  <c:v>3940</c:v>
                </c:pt>
                <c:pt idx="19239">
                  <c:v>3940</c:v>
                </c:pt>
                <c:pt idx="19240">
                  <c:v>4180</c:v>
                </c:pt>
                <c:pt idx="19241">
                  <c:v>4050</c:v>
                </c:pt>
                <c:pt idx="19242">
                  <c:v>4050</c:v>
                </c:pt>
                <c:pt idx="19243">
                  <c:v>3940</c:v>
                </c:pt>
                <c:pt idx="19244">
                  <c:v>3940</c:v>
                </c:pt>
                <c:pt idx="19245">
                  <c:v>4180</c:v>
                </c:pt>
                <c:pt idx="19246">
                  <c:v>4050</c:v>
                </c:pt>
                <c:pt idx="19256">
                  <c:v>5995</c:v>
                </c:pt>
                <c:pt idx="19257">
                  <c:v>5995</c:v>
                </c:pt>
                <c:pt idx="19258">
                  <c:v>5995</c:v>
                </c:pt>
                <c:pt idx="19259">
                  <c:v>5590</c:v>
                </c:pt>
                <c:pt idx="19260">
                  <c:v>5590</c:v>
                </c:pt>
                <c:pt idx="19261">
                  <c:v>5590</c:v>
                </c:pt>
                <c:pt idx="19262">
                  <c:v>5590</c:v>
                </c:pt>
                <c:pt idx="19263">
                  <c:v>5590</c:v>
                </c:pt>
                <c:pt idx="19264">
                  <c:v>5401</c:v>
                </c:pt>
                <c:pt idx="19265">
                  <c:v>5401</c:v>
                </c:pt>
                <c:pt idx="19266">
                  <c:v>5401</c:v>
                </c:pt>
                <c:pt idx="19267">
                  <c:v>5401</c:v>
                </c:pt>
                <c:pt idx="19268">
                  <c:v>5402</c:v>
                </c:pt>
                <c:pt idx="19269">
                  <c:v>4971</c:v>
                </c:pt>
                <c:pt idx="19271">
                  <c:v>3737</c:v>
                </c:pt>
                <c:pt idx="19272">
                  <c:v>3594</c:v>
                </c:pt>
                <c:pt idx="19273">
                  <c:v>3594</c:v>
                </c:pt>
                <c:pt idx="19274">
                  <c:v>3583</c:v>
                </c:pt>
                <c:pt idx="19275">
                  <c:v>3583</c:v>
                </c:pt>
                <c:pt idx="19276">
                  <c:v>3737</c:v>
                </c:pt>
                <c:pt idx="19277">
                  <c:v>3737</c:v>
                </c:pt>
                <c:pt idx="19278">
                  <c:v>3737</c:v>
                </c:pt>
                <c:pt idx="19279">
                  <c:v>3737</c:v>
                </c:pt>
                <c:pt idx="19280">
                  <c:v>3593</c:v>
                </c:pt>
                <c:pt idx="19281">
                  <c:v>3593</c:v>
                </c:pt>
                <c:pt idx="19282">
                  <c:v>3583</c:v>
                </c:pt>
                <c:pt idx="19283">
                  <c:v>3583</c:v>
                </c:pt>
                <c:pt idx="19284">
                  <c:v>3737</c:v>
                </c:pt>
                <c:pt idx="19285">
                  <c:v>3737</c:v>
                </c:pt>
                <c:pt idx="19286">
                  <c:v>3737</c:v>
                </c:pt>
                <c:pt idx="19287">
                  <c:v>3891</c:v>
                </c:pt>
                <c:pt idx="19288">
                  <c:v>3726</c:v>
                </c:pt>
                <c:pt idx="19289">
                  <c:v>3726</c:v>
                </c:pt>
                <c:pt idx="19290">
                  <c:v>3805</c:v>
                </c:pt>
                <c:pt idx="19291">
                  <c:v>3805</c:v>
                </c:pt>
                <c:pt idx="19292">
                  <c:v>3891</c:v>
                </c:pt>
                <c:pt idx="19293">
                  <c:v>3891</c:v>
                </c:pt>
                <c:pt idx="19294">
                  <c:v>4112</c:v>
                </c:pt>
                <c:pt idx="19295">
                  <c:v>4112</c:v>
                </c:pt>
                <c:pt idx="19296">
                  <c:v>3726</c:v>
                </c:pt>
                <c:pt idx="19297">
                  <c:v>3726</c:v>
                </c:pt>
                <c:pt idx="19298">
                  <c:v>3805</c:v>
                </c:pt>
                <c:pt idx="19299">
                  <c:v>3805</c:v>
                </c:pt>
                <c:pt idx="19300">
                  <c:v>3891</c:v>
                </c:pt>
                <c:pt idx="19301">
                  <c:v>3891</c:v>
                </c:pt>
                <c:pt idx="19302">
                  <c:v>3748</c:v>
                </c:pt>
                <c:pt idx="19303">
                  <c:v>3748</c:v>
                </c:pt>
                <c:pt idx="19304">
                  <c:v>3737</c:v>
                </c:pt>
                <c:pt idx="19305">
                  <c:v>3737</c:v>
                </c:pt>
                <c:pt idx="19306">
                  <c:v>3891</c:v>
                </c:pt>
                <c:pt idx="19307">
                  <c:v>3891</c:v>
                </c:pt>
                <c:pt idx="19308">
                  <c:v>3891</c:v>
                </c:pt>
                <c:pt idx="19309">
                  <c:v>3891</c:v>
                </c:pt>
                <c:pt idx="19310">
                  <c:v>3748</c:v>
                </c:pt>
                <c:pt idx="19311">
                  <c:v>3748</c:v>
                </c:pt>
                <c:pt idx="19312">
                  <c:v>3737</c:v>
                </c:pt>
                <c:pt idx="19313">
                  <c:v>3737</c:v>
                </c:pt>
                <c:pt idx="19314">
                  <c:v>3891</c:v>
                </c:pt>
                <c:pt idx="19315">
                  <c:v>3891</c:v>
                </c:pt>
                <c:pt idx="19316">
                  <c:v>3891</c:v>
                </c:pt>
                <c:pt idx="19317">
                  <c:v>3891</c:v>
                </c:pt>
                <c:pt idx="19318">
                  <c:v>3748</c:v>
                </c:pt>
                <c:pt idx="19319">
                  <c:v>3891</c:v>
                </c:pt>
                <c:pt idx="19320">
                  <c:v>3748</c:v>
                </c:pt>
                <c:pt idx="19321">
                  <c:v>4905</c:v>
                </c:pt>
                <c:pt idx="19322">
                  <c:v>4850</c:v>
                </c:pt>
                <c:pt idx="19323">
                  <c:v>4707</c:v>
                </c:pt>
                <c:pt idx="19324">
                  <c:v>4707</c:v>
                </c:pt>
                <c:pt idx="19325">
                  <c:v>5027</c:v>
                </c:pt>
                <c:pt idx="19326">
                  <c:v>4905</c:v>
                </c:pt>
                <c:pt idx="19327">
                  <c:v>4905</c:v>
                </c:pt>
                <c:pt idx="19328">
                  <c:v>4850</c:v>
                </c:pt>
                <c:pt idx="19329">
                  <c:v>4707</c:v>
                </c:pt>
                <c:pt idx="19330">
                  <c:v>4707</c:v>
                </c:pt>
                <c:pt idx="19331">
                  <c:v>5027</c:v>
                </c:pt>
                <c:pt idx="19332">
                  <c:v>4905</c:v>
                </c:pt>
                <c:pt idx="19333">
                  <c:v>4651</c:v>
                </c:pt>
                <c:pt idx="19334">
                  <c:v>4277</c:v>
                </c:pt>
                <c:pt idx="19335">
                  <c:v>4233</c:v>
                </c:pt>
                <c:pt idx="19336">
                  <c:v>5115</c:v>
                </c:pt>
                <c:pt idx="19337">
                  <c:v>4695</c:v>
                </c:pt>
                <c:pt idx="19338">
                  <c:v>4651</c:v>
                </c:pt>
                <c:pt idx="19339">
                  <c:v>4277</c:v>
                </c:pt>
                <c:pt idx="19340">
                  <c:v>4233</c:v>
                </c:pt>
                <c:pt idx="19341">
                  <c:v>4233</c:v>
                </c:pt>
                <c:pt idx="19342">
                  <c:v>5115</c:v>
                </c:pt>
                <c:pt idx="19343">
                  <c:v>4651</c:v>
                </c:pt>
                <c:pt idx="19344">
                  <c:v>4651</c:v>
                </c:pt>
                <c:pt idx="19345">
                  <c:v>4277</c:v>
                </c:pt>
                <c:pt idx="19346">
                  <c:v>5115</c:v>
                </c:pt>
                <c:pt idx="19347">
                  <c:v>4695</c:v>
                </c:pt>
                <c:pt idx="19348">
                  <c:v>4652</c:v>
                </c:pt>
                <c:pt idx="19349">
                  <c:v>4277</c:v>
                </c:pt>
                <c:pt idx="19350">
                  <c:v>4233</c:v>
                </c:pt>
                <c:pt idx="19351">
                  <c:v>5115</c:v>
                </c:pt>
                <c:pt idx="19352">
                  <c:v>4696</c:v>
                </c:pt>
                <c:pt idx="19353">
                  <c:v>4597</c:v>
                </c:pt>
                <c:pt idx="19354">
                  <c:v>4332</c:v>
                </c:pt>
                <c:pt idx="19355">
                  <c:v>4244</c:v>
                </c:pt>
                <c:pt idx="19356">
                  <c:v>5360</c:v>
                </c:pt>
                <c:pt idx="19357">
                  <c:v>4696</c:v>
                </c:pt>
                <c:pt idx="19358">
                  <c:v>4597</c:v>
                </c:pt>
                <c:pt idx="19359">
                  <c:v>4332</c:v>
                </c:pt>
                <c:pt idx="19360">
                  <c:v>4244</c:v>
                </c:pt>
                <c:pt idx="19361">
                  <c:v>5360</c:v>
                </c:pt>
                <c:pt idx="19362">
                  <c:v>4696</c:v>
                </c:pt>
                <c:pt idx="19363">
                  <c:v>4730</c:v>
                </c:pt>
                <c:pt idx="19364">
                  <c:v>4460</c:v>
                </c:pt>
                <c:pt idx="19365">
                  <c:v>4350</c:v>
                </c:pt>
                <c:pt idx="19366">
                  <c:v>5360</c:v>
                </c:pt>
                <c:pt idx="19367">
                  <c:v>4760</c:v>
                </c:pt>
                <c:pt idx="19368">
                  <c:v>4244</c:v>
                </c:pt>
                <c:pt idx="19369">
                  <c:v>4332</c:v>
                </c:pt>
                <c:pt idx="19370">
                  <c:v>4244</c:v>
                </c:pt>
                <c:pt idx="19371">
                  <c:v>5049</c:v>
                </c:pt>
                <c:pt idx="19372">
                  <c:v>4332</c:v>
                </c:pt>
                <c:pt idx="19373">
                  <c:v>5049</c:v>
                </c:pt>
                <c:pt idx="19374">
                  <c:v>4332</c:v>
                </c:pt>
                <c:pt idx="19375">
                  <c:v>4244</c:v>
                </c:pt>
                <c:pt idx="19376">
                  <c:v>4332</c:v>
                </c:pt>
                <c:pt idx="19377">
                  <c:v>3990</c:v>
                </c:pt>
                <c:pt idx="19378">
                  <c:v>3990</c:v>
                </c:pt>
                <c:pt idx="19379">
                  <c:v>3990</c:v>
                </c:pt>
                <c:pt idx="19380">
                  <c:v>3945</c:v>
                </c:pt>
                <c:pt idx="19381">
                  <c:v>3955</c:v>
                </c:pt>
                <c:pt idx="19382">
                  <c:v>3955</c:v>
                </c:pt>
                <c:pt idx="19383">
                  <c:v>3890</c:v>
                </c:pt>
                <c:pt idx="19384">
                  <c:v>3892</c:v>
                </c:pt>
                <c:pt idx="19385">
                  <c:v>3892</c:v>
                </c:pt>
                <c:pt idx="19386">
                  <c:v>3726</c:v>
                </c:pt>
                <c:pt idx="19395">
                  <c:v>4280</c:v>
                </c:pt>
                <c:pt idx="19396">
                  <c:v>4435</c:v>
                </c:pt>
                <c:pt idx="19397">
                  <c:v>4280</c:v>
                </c:pt>
                <c:pt idx="19398">
                  <c:v>4435</c:v>
                </c:pt>
                <c:pt idx="19399">
                  <c:v>4387</c:v>
                </c:pt>
                <c:pt idx="19400">
                  <c:v>4168</c:v>
                </c:pt>
                <c:pt idx="19401">
                  <c:v>4168</c:v>
                </c:pt>
                <c:pt idx="19402">
                  <c:v>4168</c:v>
                </c:pt>
                <c:pt idx="19403">
                  <c:v>4168</c:v>
                </c:pt>
                <c:pt idx="19404">
                  <c:v>4387</c:v>
                </c:pt>
                <c:pt idx="19405">
                  <c:v>4387</c:v>
                </c:pt>
                <c:pt idx="19406">
                  <c:v>4387</c:v>
                </c:pt>
                <c:pt idx="19407">
                  <c:v>3997</c:v>
                </c:pt>
                <c:pt idx="19408">
                  <c:v>3823</c:v>
                </c:pt>
                <c:pt idx="19409">
                  <c:v>3823</c:v>
                </c:pt>
                <c:pt idx="19410">
                  <c:v>3823</c:v>
                </c:pt>
                <c:pt idx="19411">
                  <c:v>3823</c:v>
                </c:pt>
                <c:pt idx="19412">
                  <c:v>3997</c:v>
                </c:pt>
                <c:pt idx="19413">
                  <c:v>3997</c:v>
                </c:pt>
                <c:pt idx="19414">
                  <c:v>3997</c:v>
                </c:pt>
                <c:pt idx="19415">
                  <c:v>3997</c:v>
                </c:pt>
                <c:pt idx="19416">
                  <c:v>3823</c:v>
                </c:pt>
                <c:pt idx="19417">
                  <c:v>3823</c:v>
                </c:pt>
                <c:pt idx="19418">
                  <c:v>3823</c:v>
                </c:pt>
                <c:pt idx="19419">
                  <c:v>3823</c:v>
                </c:pt>
                <c:pt idx="19420">
                  <c:v>3997</c:v>
                </c:pt>
                <c:pt idx="19421">
                  <c:v>3997</c:v>
                </c:pt>
                <c:pt idx="19422">
                  <c:v>3997</c:v>
                </c:pt>
                <c:pt idx="19423">
                  <c:v>3952</c:v>
                </c:pt>
                <c:pt idx="19424">
                  <c:v>3771</c:v>
                </c:pt>
                <c:pt idx="19425">
                  <c:v>3771</c:v>
                </c:pt>
                <c:pt idx="19426">
                  <c:v>3771</c:v>
                </c:pt>
                <c:pt idx="19427">
                  <c:v>3771</c:v>
                </c:pt>
                <c:pt idx="19428">
                  <c:v>3952</c:v>
                </c:pt>
                <c:pt idx="19429">
                  <c:v>3952</c:v>
                </c:pt>
                <c:pt idx="19430">
                  <c:v>3952</c:v>
                </c:pt>
                <c:pt idx="19431">
                  <c:v>3963</c:v>
                </c:pt>
                <c:pt idx="19432">
                  <c:v>3791</c:v>
                </c:pt>
                <c:pt idx="19433">
                  <c:v>3791</c:v>
                </c:pt>
                <c:pt idx="19434">
                  <c:v>3963</c:v>
                </c:pt>
                <c:pt idx="19435">
                  <c:v>4523</c:v>
                </c:pt>
                <c:pt idx="19436">
                  <c:v>4224</c:v>
                </c:pt>
                <c:pt idx="19437">
                  <c:v>4224</c:v>
                </c:pt>
                <c:pt idx="19438">
                  <c:v>4346</c:v>
                </c:pt>
                <c:pt idx="19439">
                  <c:v>4346</c:v>
                </c:pt>
                <c:pt idx="19440">
                  <c:v>4396</c:v>
                </c:pt>
                <c:pt idx="19441">
                  <c:v>4396</c:v>
                </c:pt>
                <c:pt idx="19442">
                  <c:v>4523</c:v>
                </c:pt>
                <c:pt idx="19443">
                  <c:v>4523</c:v>
                </c:pt>
                <c:pt idx="19444">
                  <c:v>4224</c:v>
                </c:pt>
                <c:pt idx="19445">
                  <c:v>4346</c:v>
                </c:pt>
                <c:pt idx="19446">
                  <c:v>4224</c:v>
                </c:pt>
                <c:pt idx="19447">
                  <c:v>4346</c:v>
                </c:pt>
                <c:pt idx="19448">
                  <c:v>4396</c:v>
                </c:pt>
                <c:pt idx="19449">
                  <c:v>4523</c:v>
                </c:pt>
                <c:pt idx="19450">
                  <c:v>4396</c:v>
                </c:pt>
                <c:pt idx="19451">
                  <c:v>3868</c:v>
                </c:pt>
                <c:pt idx="19452">
                  <c:v>3868</c:v>
                </c:pt>
                <c:pt idx="19453">
                  <c:v>3868</c:v>
                </c:pt>
                <c:pt idx="19454">
                  <c:v>3868</c:v>
                </c:pt>
                <c:pt idx="19455">
                  <c:v>3868</c:v>
                </c:pt>
                <c:pt idx="19456">
                  <c:v>3868</c:v>
                </c:pt>
                <c:pt idx="19457">
                  <c:v>3868</c:v>
                </c:pt>
                <c:pt idx="19458">
                  <c:v>3868</c:v>
                </c:pt>
                <c:pt idx="19459">
                  <c:v>3884</c:v>
                </c:pt>
                <c:pt idx="19460">
                  <c:v>3911</c:v>
                </c:pt>
                <c:pt idx="19472">
                  <c:v>4834</c:v>
                </c:pt>
                <c:pt idx="19473">
                  <c:v>5002</c:v>
                </c:pt>
                <c:pt idx="19474">
                  <c:v>4834</c:v>
                </c:pt>
                <c:pt idx="19475">
                  <c:v>5002</c:v>
                </c:pt>
                <c:pt idx="19476">
                  <c:v>5002</c:v>
                </c:pt>
                <c:pt idx="19477">
                  <c:v>4834</c:v>
                </c:pt>
                <c:pt idx="19478">
                  <c:v>4834</c:v>
                </c:pt>
                <c:pt idx="19479">
                  <c:v>5002</c:v>
                </c:pt>
                <c:pt idx="19480">
                  <c:v>5002</c:v>
                </c:pt>
                <c:pt idx="19481">
                  <c:v>4834</c:v>
                </c:pt>
                <c:pt idx="19482">
                  <c:v>4387</c:v>
                </c:pt>
                <c:pt idx="19483">
                  <c:v>4168</c:v>
                </c:pt>
                <c:pt idx="19484">
                  <c:v>4168</c:v>
                </c:pt>
                <c:pt idx="19485">
                  <c:v>4168</c:v>
                </c:pt>
                <c:pt idx="19486">
                  <c:v>4168</c:v>
                </c:pt>
                <c:pt idx="19487">
                  <c:v>4387</c:v>
                </c:pt>
                <c:pt idx="19488">
                  <c:v>4387</c:v>
                </c:pt>
                <c:pt idx="19489">
                  <c:v>4387</c:v>
                </c:pt>
                <c:pt idx="19490">
                  <c:v>4387</c:v>
                </c:pt>
                <c:pt idx="19491">
                  <c:v>4168</c:v>
                </c:pt>
                <c:pt idx="19492">
                  <c:v>4168</c:v>
                </c:pt>
                <c:pt idx="19493">
                  <c:v>4168</c:v>
                </c:pt>
                <c:pt idx="19494">
                  <c:v>4168</c:v>
                </c:pt>
                <c:pt idx="19495">
                  <c:v>4387</c:v>
                </c:pt>
                <c:pt idx="19496">
                  <c:v>4387</c:v>
                </c:pt>
                <c:pt idx="19497">
                  <c:v>4387</c:v>
                </c:pt>
                <c:pt idx="19498">
                  <c:v>4429</c:v>
                </c:pt>
                <c:pt idx="19499">
                  <c:v>4251</c:v>
                </c:pt>
                <c:pt idx="19500">
                  <c:v>4429</c:v>
                </c:pt>
                <c:pt idx="19501">
                  <c:v>4251</c:v>
                </c:pt>
                <c:pt idx="19502">
                  <c:v>4429</c:v>
                </c:pt>
                <c:pt idx="19503">
                  <c:v>4251</c:v>
                </c:pt>
                <c:pt idx="19504">
                  <c:v>4413</c:v>
                </c:pt>
                <c:pt idx="19505">
                  <c:v>4236</c:v>
                </c:pt>
                <c:pt idx="19506">
                  <c:v>4429</c:v>
                </c:pt>
                <c:pt idx="19507">
                  <c:v>4251</c:v>
                </c:pt>
                <c:pt idx="19508">
                  <c:v>4400</c:v>
                </c:pt>
                <c:pt idx="19509">
                  <c:v>4210</c:v>
                </c:pt>
                <c:pt idx="19510">
                  <c:v>4420</c:v>
                </c:pt>
                <c:pt idx="19511">
                  <c:v>4210</c:v>
                </c:pt>
                <c:pt idx="19512">
                  <c:v>4420</c:v>
                </c:pt>
                <c:pt idx="19513">
                  <c:v>4191</c:v>
                </c:pt>
                <c:pt idx="19514">
                  <c:v>4191</c:v>
                </c:pt>
                <c:pt idx="19515">
                  <c:v>3900</c:v>
                </c:pt>
                <c:pt idx="19516">
                  <c:v>3739</c:v>
                </c:pt>
                <c:pt idx="19517">
                  <c:v>3739</c:v>
                </c:pt>
                <c:pt idx="19518">
                  <c:v>3739</c:v>
                </c:pt>
                <c:pt idx="19519">
                  <c:v>3871</c:v>
                </c:pt>
                <c:pt idx="19520">
                  <c:v>3871</c:v>
                </c:pt>
                <c:pt idx="19521">
                  <c:v>3871</c:v>
                </c:pt>
                <c:pt idx="19522">
                  <c:v>3900</c:v>
                </c:pt>
                <c:pt idx="19523">
                  <c:v>3900</c:v>
                </c:pt>
                <c:pt idx="19524">
                  <c:v>3900</c:v>
                </c:pt>
                <c:pt idx="19525">
                  <c:v>3739</c:v>
                </c:pt>
                <c:pt idx="19526">
                  <c:v>3739</c:v>
                </c:pt>
                <c:pt idx="19527">
                  <c:v>3739</c:v>
                </c:pt>
                <c:pt idx="19528">
                  <c:v>3871</c:v>
                </c:pt>
                <c:pt idx="19529">
                  <c:v>3871</c:v>
                </c:pt>
                <c:pt idx="19530">
                  <c:v>3871</c:v>
                </c:pt>
                <c:pt idx="19531">
                  <c:v>3871</c:v>
                </c:pt>
                <c:pt idx="19532">
                  <c:v>3739</c:v>
                </c:pt>
                <c:pt idx="19533">
                  <c:v>3900</c:v>
                </c:pt>
                <c:pt idx="19534">
                  <c:v>3900</c:v>
                </c:pt>
                <c:pt idx="19535">
                  <c:v>3900</c:v>
                </c:pt>
                <c:pt idx="19536">
                  <c:v>3874</c:v>
                </c:pt>
                <c:pt idx="19537">
                  <c:v>3828</c:v>
                </c:pt>
                <c:pt idx="19538">
                  <c:v>3828</c:v>
                </c:pt>
                <c:pt idx="19539">
                  <c:v>3719</c:v>
                </c:pt>
                <c:pt idx="19540">
                  <c:v>3719</c:v>
                </c:pt>
                <c:pt idx="19541">
                  <c:v>3874</c:v>
                </c:pt>
                <c:pt idx="19542">
                  <c:v>3874</c:v>
                </c:pt>
                <c:pt idx="19543">
                  <c:v>3828</c:v>
                </c:pt>
                <c:pt idx="19544">
                  <c:v>3828</c:v>
                </c:pt>
                <c:pt idx="19545">
                  <c:v>3719</c:v>
                </c:pt>
                <c:pt idx="19546">
                  <c:v>3719</c:v>
                </c:pt>
                <c:pt idx="19547">
                  <c:v>3874</c:v>
                </c:pt>
                <c:pt idx="19548">
                  <c:v>3874</c:v>
                </c:pt>
                <c:pt idx="19549">
                  <c:v>3828</c:v>
                </c:pt>
                <c:pt idx="19550">
                  <c:v>3719</c:v>
                </c:pt>
                <c:pt idx="19551">
                  <c:v>3874</c:v>
                </c:pt>
                <c:pt idx="19552">
                  <c:v>3828</c:v>
                </c:pt>
                <c:pt idx="19553">
                  <c:v>3719</c:v>
                </c:pt>
                <c:pt idx="19554">
                  <c:v>3796</c:v>
                </c:pt>
                <c:pt idx="19555">
                  <c:v>3756</c:v>
                </c:pt>
                <c:pt idx="19556">
                  <c:v>3598</c:v>
                </c:pt>
                <c:pt idx="19557">
                  <c:v>3796</c:v>
                </c:pt>
                <c:pt idx="19559">
                  <c:v>3598</c:v>
                </c:pt>
                <c:pt idx="19560">
                  <c:v>3796</c:v>
                </c:pt>
                <c:pt idx="19561">
                  <c:v>3598</c:v>
                </c:pt>
                <c:pt idx="19562">
                  <c:v>3672</c:v>
                </c:pt>
                <c:pt idx="19563">
                  <c:v>3469</c:v>
                </c:pt>
                <c:pt idx="19564">
                  <c:v>3672</c:v>
                </c:pt>
                <c:pt idx="19565">
                  <c:v>3469</c:v>
                </c:pt>
                <c:pt idx="19566">
                  <c:v>3672</c:v>
                </c:pt>
                <c:pt idx="19567">
                  <c:v>3469</c:v>
                </c:pt>
                <c:pt idx="19592">
                  <c:v>5810</c:v>
                </c:pt>
                <c:pt idx="19593">
                  <c:v>6035</c:v>
                </c:pt>
                <c:pt idx="19594">
                  <c:v>5810</c:v>
                </c:pt>
                <c:pt idx="19595">
                  <c:v>6035</c:v>
                </c:pt>
                <c:pt idx="19596">
                  <c:v>5814</c:v>
                </c:pt>
                <c:pt idx="19597">
                  <c:v>6039</c:v>
                </c:pt>
                <c:pt idx="19598">
                  <c:v>5977</c:v>
                </c:pt>
                <c:pt idx="19599">
                  <c:v>6203</c:v>
                </c:pt>
                <c:pt idx="19600">
                  <c:v>5872</c:v>
                </c:pt>
                <c:pt idx="19601">
                  <c:v>6070</c:v>
                </c:pt>
                <c:pt idx="19602">
                  <c:v>6070</c:v>
                </c:pt>
                <c:pt idx="19603">
                  <c:v>5872</c:v>
                </c:pt>
                <c:pt idx="19604">
                  <c:v>5552</c:v>
                </c:pt>
                <c:pt idx="19605">
                  <c:v>5854</c:v>
                </c:pt>
                <c:pt idx="19606">
                  <c:v>5854</c:v>
                </c:pt>
                <c:pt idx="19607">
                  <c:v>5552</c:v>
                </c:pt>
                <c:pt idx="19608">
                  <c:v>5760</c:v>
                </c:pt>
                <c:pt idx="19609">
                  <c:v>5760</c:v>
                </c:pt>
                <c:pt idx="19610">
                  <c:v>5760</c:v>
                </c:pt>
                <c:pt idx="19611">
                  <c:v>5760</c:v>
                </c:pt>
                <c:pt idx="19612">
                  <c:v>5245</c:v>
                </c:pt>
                <c:pt idx="19613">
                  <c:v>5667</c:v>
                </c:pt>
                <c:pt idx="19614">
                  <c:v>5667</c:v>
                </c:pt>
                <c:pt idx="19615">
                  <c:v>5245</c:v>
                </c:pt>
                <c:pt idx="19616">
                  <c:v>5296</c:v>
                </c:pt>
                <c:pt idx="19617">
                  <c:v>5562</c:v>
                </c:pt>
                <c:pt idx="19618">
                  <c:v>5562</c:v>
                </c:pt>
                <c:pt idx="19619">
                  <c:v>5562</c:v>
                </c:pt>
                <c:pt idx="19620">
                  <c:v>5296</c:v>
                </c:pt>
                <c:pt idx="19621">
                  <c:v>5296</c:v>
                </c:pt>
                <c:pt idx="19622">
                  <c:v>5245</c:v>
                </c:pt>
                <c:pt idx="19623">
                  <c:v>5667</c:v>
                </c:pt>
                <c:pt idx="19624">
                  <c:v>5245</c:v>
                </c:pt>
                <c:pt idx="19625">
                  <c:v>5667</c:v>
                </c:pt>
                <c:pt idx="19626">
                  <c:v>5245</c:v>
                </c:pt>
                <c:pt idx="19627">
                  <c:v>5667</c:v>
                </c:pt>
                <c:pt idx="19628">
                  <c:v>5245</c:v>
                </c:pt>
                <c:pt idx="19629">
                  <c:v>5667</c:v>
                </c:pt>
                <c:pt idx="19632">
                  <c:v>5036</c:v>
                </c:pt>
                <c:pt idx="19633">
                  <c:v>5036</c:v>
                </c:pt>
                <c:pt idx="19634">
                  <c:v>4885</c:v>
                </c:pt>
                <c:pt idx="19635">
                  <c:v>4702</c:v>
                </c:pt>
                <c:pt idx="19636">
                  <c:v>4885</c:v>
                </c:pt>
                <c:pt idx="19637">
                  <c:v>4702</c:v>
                </c:pt>
                <c:pt idx="19638">
                  <c:v>4885</c:v>
                </c:pt>
                <c:pt idx="19639">
                  <c:v>4702</c:v>
                </c:pt>
                <c:pt idx="19640">
                  <c:v>4885</c:v>
                </c:pt>
                <c:pt idx="19641">
                  <c:v>4702</c:v>
                </c:pt>
                <c:pt idx="19642">
                  <c:v>4942</c:v>
                </c:pt>
                <c:pt idx="19643">
                  <c:v>4702</c:v>
                </c:pt>
                <c:pt idx="19644">
                  <c:v>4951</c:v>
                </c:pt>
                <c:pt idx="19645">
                  <c:v>4695</c:v>
                </c:pt>
                <c:pt idx="19646">
                  <c:v>5010</c:v>
                </c:pt>
                <c:pt idx="19647">
                  <c:v>4871</c:v>
                </c:pt>
                <c:pt idx="19648">
                  <c:v>5010</c:v>
                </c:pt>
                <c:pt idx="19649">
                  <c:v>5018</c:v>
                </c:pt>
                <c:pt idx="19650">
                  <c:v>4699</c:v>
                </c:pt>
                <c:pt idx="19651">
                  <c:v>4871</c:v>
                </c:pt>
                <c:pt idx="19674">
                  <c:v>6040</c:v>
                </c:pt>
                <c:pt idx="19675">
                  <c:v>6275</c:v>
                </c:pt>
                <c:pt idx="19676">
                  <c:v>6042</c:v>
                </c:pt>
                <c:pt idx="19677">
                  <c:v>6279</c:v>
                </c:pt>
                <c:pt idx="19678">
                  <c:v>6196</c:v>
                </c:pt>
                <c:pt idx="19679">
                  <c:v>6406</c:v>
                </c:pt>
                <c:pt idx="19680">
                  <c:v>5963</c:v>
                </c:pt>
                <c:pt idx="19681">
                  <c:v>6221</c:v>
                </c:pt>
                <c:pt idx="19682">
                  <c:v>3120</c:v>
                </c:pt>
                <c:pt idx="19683">
                  <c:v>3046</c:v>
                </c:pt>
                <c:pt idx="19684">
                  <c:v>3166</c:v>
                </c:pt>
                <c:pt idx="19685">
                  <c:v>3166</c:v>
                </c:pt>
                <c:pt idx="19686">
                  <c:v>3046</c:v>
                </c:pt>
                <c:pt idx="19687">
                  <c:v>3046</c:v>
                </c:pt>
                <c:pt idx="19688">
                  <c:v>3166</c:v>
                </c:pt>
                <c:pt idx="19689">
                  <c:v>3166</c:v>
                </c:pt>
                <c:pt idx="19690">
                  <c:v>3046</c:v>
                </c:pt>
                <c:pt idx="19691">
                  <c:v>3049</c:v>
                </c:pt>
                <c:pt idx="19692">
                  <c:v>3168</c:v>
                </c:pt>
                <c:pt idx="19693">
                  <c:v>3168</c:v>
                </c:pt>
                <c:pt idx="19694">
                  <c:v>3049</c:v>
                </c:pt>
                <c:pt idx="19695">
                  <c:v>3049</c:v>
                </c:pt>
                <c:pt idx="19696">
                  <c:v>3168</c:v>
                </c:pt>
                <c:pt idx="19697">
                  <c:v>3168</c:v>
                </c:pt>
                <c:pt idx="19698">
                  <c:v>3049</c:v>
                </c:pt>
                <c:pt idx="19699">
                  <c:v>3047</c:v>
                </c:pt>
                <c:pt idx="19700">
                  <c:v>3990</c:v>
                </c:pt>
                <c:pt idx="19701">
                  <c:v>4123</c:v>
                </c:pt>
                <c:pt idx="19702">
                  <c:v>4123</c:v>
                </c:pt>
                <c:pt idx="19703">
                  <c:v>4123</c:v>
                </c:pt>
                <c:pt idx="19704">
                  <c:v>3990</c:v>
                </c:pt>
                <c:pt idx="19705">
                  <c:v>3990</c:v>
                </c:pt>
                <c:pt idx="19706">
                  <c:v>3990</c:v>
                </c:pt>
                <c:pt idx="19707">
                  <c:v>3990</c:v>
                </c:pt>
                <c:pt idx="19708">
                  <c:v>3990</c:v>
                </c:pt>
                <c:pt idx="19709">
                  <c:v>3990</c:v>
                </c:pt>
                <c:pt idx="19710">
                  <c:v>4123</c:v>
                </c:pt>
                <c:pt idx="19711">
                  <c:v>4123</c:v>
                </c:pt>
                <c:pt idx="19712">
                  <c:v>4123</c:v>
                </c:pt>
                <c:pt idx="19713">
                  <c:v>3990</c:v>
                </c:pt>
                <c:pt idx="19714">
                  <c:v>3990</c:v>
                </c:pt>
                <c:pt idx="19715">
                  <c:v>3990</c:v>
                </c:pt>
                <c:pt idx="19716">
                  <c:v>3990</c:v>
                </c:pt>
                <c:pt idx="19717">
                  <c:v>3990</c:v>
                </c:pt>
                <c:pt idx="19718">
                  <c:v>3990</c:v>
                </c:pt>
                <c:pt idx="19719">
                  <c:v>4123</c:v>
                </c:pt>
                <c:pt idx="19720">
                  <c:v>3990</c:v>
                </c:pt>
                <c:pt idx="19721">
                  <c:v>3990</c:v>
                </c:pt>
                <c:pt idx="19722">
                  <c:v>4123</c:v>
                </c:pt>
                <c:pt idx="19723">
                  <c:v>3990</c:v>
                </c:pt>
                <c:pt idx="19724">
                  <c:v>4123</c:v>
                </c:pt>
                <c:pt idx="19725">
                  <c:v>4650</c:v>
                </c:pt>
                <c:pt idx="19726">
                  <c:v>4784</c:v>
                </c:pt>
                <c:pt idx="19727">
                  <c:v>4784</c:v>
                </c:pt>
                <c:pt idx="19728">
                  <c:v>4650</c:v>
                </c:pt>
                <c:pt idx="19729">
                  <c:v>4650</c:v>
                </c:pt>
                <c:pt idx="19730">
                  <c:v>4650</c:v>
                </c:pt>
                <c:pt idx="19731">
                  <c:v>4650</c:v>
                </c:pt>
                <c:pt idx="19732">
                  <c:v>4650</c:v>
                </c:pt>
                <c:pt idx="19733">
                  <c:v>4649</c:v>
                </c:pt>
                <c:pt idx="19734">
                  <c:v>4649</c:v>
                </c:pt>
                <c:pt idx="19735">
                  <c:v>4649</c:v>
                </c:pt>
                <c:pt idx="19736">
                  <c:v>4649</c:v>
                </c:pt>
                <c:pt idx="19737">
                  <c:v>4649</c:v>
                </c:pt>
                <c:pt idx="19738">
                  <c:v>4649</c:v>
                </c:pt>
                <c:pt idx="19739">
                  <c:v>4350</c:v>
                </c:pt>
                <c:pt idx="19740">
                  <c:v>4365</c:v>
                </c:pt>
                <c:pt idx="19741">
                  <c:v>4350</c:v>
                </c:pt>
                <c:pt idx="19742">
                  <c:v>4365</c:v>
                </c:pt>
                <c:pt idx="19743">
                  <c:v>4365</c:v>
                </c:pt>
                <c:pt idx="19744">
                  <c:v>4145</c:v>
                </c:pt>
                <c:pt idx="19745">
                  <c:v>4145</c:v>
                </c:pt>
                <c:pt idx="19746">
                  <c:v>4145</c:v>
                </c:pt>
                <c:pt idx="19747">
                  <c:v>4365</c:v>
                </c:pt>
                <c:pt idx="19748">
                  <c:v>4350</c:v>
                </c:pt>
                <c:pt idx="19749">
                  <c:v>4350</c:v>
                </c:pt>
                <c:pt idx="19750">
                  <c:v>4365</c:v>
                </c:pt>
                <c:pt idx="19751">
                  <c:v>4145</c:v>
                </c:pt>
                <c:pt idx="19752">
                  <c:v>4145</c:v>
                </c:pt>
                <c:pt idx="19753">
                  <c:v>4145</c:v>
                </c:pt>
                <c:pt idx="19754">
                  <c:v>4365</c:v>
                </c:pt>
                <c:pt idx="19755">
                  <c:v>4350</c:v>
                </c:pt>
                <c:pt idx="19756">
                  <c:v>4350</c:v>
                </c:pt>
                <c:pt idx="19757">
                  <c:v>4365</c:v>
                </c:pt>
                <c:pt idx="19758">
                  <c:v>4145</c:v>
                </c:pt>
                <c:pt idx="19759">
                  <c:v>4145</c:v>
                </c:pt>
                <c:pt idx="19760">
                  <c:v>4365</c:v>
                </c:pt>
                <c:pt idx="19761">
                  <c:v>4350</c:v>
                </c:pt>
                <c:pt idx="19762">
                  <c:v>4365</c:v>
                </c:pt>
                <c:pt idx="19763">
                  <c:v>4147</c:v>
                </c:pt>
                <c:pt idx="19764">
                  <c:v>4147</c:v>
                </c:pt>
                <c:pt idx="19765">
                  <c:v>4365</c:v>
                </c:pt>
                <c:pt idx="19766">
                  <c:v>4365</c:v>
                </c:pt>
                <c:pt idx="19767">
                  <c:v>4147</c:v>
                </c:pt>
                <c:pt idx="19768">
                  <c:v>4145</c:v>
                </c:pt>
                <c:pt idx="19769">
                  <c:v>4365</c:v>
                </c:pt>
                <c:pt idx="19770">
                  <c:v>4144</c:v>
                </c:pt>
                <c:pt idx="19771">
                  <c:v>4147</c:v>
                </c:pt>
                <c:pt idx="19772">
                  <c:v>4147</c:v>
                </c:pt>
                <c:pt idx="19773">
                  <c:v>4144</c:v>
                </c:pt>
                <c:pt idx="19774">
                  <c:v>4147</c:v>
                </c:pt>
                <c:pt idx="19775">
                  <c:v>4147</c:v>
                </c:pt>
                <c:pt idx="19776">
                  <c:v>4147</c:v>
                </c:pt>
                <c:pt idx="19777">
                  <c:v>4144</c:v>
                </c:pt>
                <c:pt idx="19778">
                  <c:v>4144</c:v>
                </c:pt>
                <c:pt idx="19779">
                  <c:v>4144</c:v>
                </c:pt>
                <c:pt idx="19780">
                  <c:v>4101</c:v>
                </c:pt>
                <c:pt idx="19781">
                  <c:v>4189</c:v>
                </c:pt>
                <c:pt idx="19782">
                  <c:v>4189</c:v>
                </c:pt>
                <c:pt idx="19783">
                  <c:v>4233</c:v>
                </c:pt>
                <c:pt idx="19784">
                  <c:v>4233</c:v>
                </c:pt>
                <c:pt idx="19785">
                  <c:v>4233</c:v>
                </c:pt>
                <c:pt idx="19786">
                  <c:v>4101</c:v>
                </c:pt>
                <c:pt idx="19787">
                  <c:v>4101</c:v>
                </c:pt>
                <c:pt idx="19788">
                  <c:v>4101</c:v>
                </c:pt>
                <c:pt idx="19789">
                  <c:v>4189</c:v>
                </c:pt>
                <c:pt idx="19790">
                  <c:v>4189</c:v>
                </c:pt>
                <c:pt idx="19791">
                  <c:v>4233</c:v>
                </c:pt>
                <c:pt idx="19792">
                  <c:v>4233</c:v>
                </c:pt>
                <c:pt idx="19793">
                  <c:v>4233</c:v>
                </c:pt>
                <c:pt idx="19794">
                  <c:v>4101</c:v>
                </c:pt>
                <c:pt idx="19795">
                  <c:v>4101</c:v>
                </c:pt>
                <c:pt idx="19796">
                  <c:v>4189</c:v>
                </c:pt>
                <c:pt idx="19797">
                  <c:v>4233</c:v>
                </c:pt>
                <c:pt idx="19798">
                  <c:v>4101</c:v>
                </c:pt>
                <c:pt idx="19799">
                  <c:v>4189</c:v>
                </c:pt>
                <c:pt idx="19800">
                  <c:v>4233</c:v>
                </c:pt>
                <c:pt idx="19801">
                  <c:v>4189</c:v>
                </c:pt>
                <c:pt idx="19802">
                  <c:v>4101</c:v>
                </c:pt>
                <c:pt idx="19803">
                  <c:v>4375</c:v>
                </c:pt>
                <c:pt idx="19804">
                  <c:v>4389</c:v>
                </c:pt>
                <c:pt idx="19805">
                  <c:v>4389</c:v>
                </c:pt>
                <c:pt idx="19806">
                  <c:v>4375</c:v>
                </c:pt>
                <c:pt idx="19807">
                  <c:v>4389</c:v>
                </c:pt>
                <c:pt idx="19808">
                  <c:v>4375</c:v>
                </c:pt>
                <c:pt idx="19809">
                  <c:v>4389</c:v>
                </c:pt>
                <c:pt idx="19810">
                  <c:v>4387</c:v>
                </c:pt>
                <c:pt idx="19811">
                  <c:v>4387</c:v>
                </c:pt>
                <c:pt idx="19812">
                  <c:v>4387</c:v>
                </c:pt>
                <c:pt idx="19813">
                  <c:v>4144</c:v>
                </c:pt>
                <c:pt idx="19814">
                  <c:v>4144</c:v>
                </c:pt>
                <c:pt idx="19815">
                  <c:v>4144</c:v>
                </c:pt>
                <c:pt idx="19816">
                  <c:v>4099</c:v>
                </c:pt>
                <c:pt idx="19817">
                  <c:v>4099</c:v>
                </c:pt>
                <c:pt idx="19818">
                  <c:v>4099</c:v>
                </c:pt>
                <c:pt idx="19819">
                  <c:v>4099</c:v>
                </c:pt>
                <c:pt idx="19820">
                  <c:v>4099</c:v>
                </c:pt>
                <c:pt idx="19821">
                  <c:v>4099</c:v>
                </c:pt>
                <c:pt idx="19822">
                  <c:v>4099</c:v>
                </c:pt>
                <c:pt idx="19823">
                  <c:v>4099</c:v>
                </c:pt>
                <c:pt idx="19824">
                  <c:v>4099</c:v>
                </c:pt>
                <c:pt idx="19825">
                  <c:v>4099</c:v>
                </c:pt>
                <c:pt idx="19826">
                  <c:v>4099</c:v>
                </c:pt>
                <c:pt idx="19827">
                  <c:v>4099</c:v>
                </c:pt>
                <c:pt idx="19828">
                  <c:v>4099</c:v>
                </c:pt>
                <c:pt idx="19829">
                  <c:v>2930</c:v>
                </c:pt>
                <c:pt idx="19830">
                  <c:v>2978</c:v>
                </c:pt>
                <c:pt idx="19831">
                  <c:v>2865</c:v>
                </c:pt>
                <c:pt idx="19832">
                  <c:v>2865</c:v>
                </c:pt>
                <c:pt idx="19833">
                  <c:v>2865</c:v>
                </c:pt>
                <c:pt idx="19834">
                  <c:v>3028</c:v>
                </c:pt>
                <c:pt idx="19835">
                  <c:v>3028</c:v>
                </c:pt>
                <c:pt idx="19836">
                  <c:v>2931</c:v>
                </c:pt>
                <c:pt idx="19837">
                  <c:v>2931</c:v>
                </c:pt>
                <c:pt idx="19838">
                  <c:v>2931</c:v>
                </c:pt>
                <c:pt idx="19839">
                  <c:v>2947</c:v>
                </c:pt>
                <c:pt idx="19840">
                  <c:v>2869</c:v>
                </c:pt>
                <c:pt idx="19841">
                  <c:v>2869</c:v>
                </c:pt>
                <c:pt idx="19842">
                  <c:v>2869</c:v>
                </c:pt>
                <c:pt idx="19843">
                  <c:v>3001</c:v>
                </c:pt>
                <c:pt idx="19844">
                  <c:v>3001</c:v>
                </c:pt>
                <c:pt idx="19845">
                  <c:v>2930</c:v>
                </c:pt>
                <c:pt idx="19846">
                  <c:v>2930</c:v>
                </c:pt>
                <c:pt idx="19847">
                  <c:v>2848</c:v>
                </c:pt>
                <c:pt idx="19848">
                  <c:v>2944</c:v>
                </c:pt>
                <c:pt idx="19849">
                  <c:v>2944</c:v>
                </c:pt>
                <c:pt idx="19850">
                  <c:v>2797</c:v>
                </c:pt>
                <c:pt idx="19851">
                  <c:v>2797</c:v>
                </c:pt>
                <c:pt idx="19852">
                  <c:v>2797</c:v>
                </c:pt>
                <c:pt idx="19853">
                  <c:v>3002</c:v>
                </c:pt>
                <c:pt idx="19854">
                  <c:v>3002</c:v>
                </c:pt>
                <c:pt idx="19855">
                  <c:v>2855</c:v>
                </c:pt>
                <c:pt idx="19856">
                  <c:v>2855</c:v>
                </c:pt>
                <c:pt idx="19857">
                  <c:v>2855</c:v>
                </c:pt>
                <c:pt idx="19858">
                  <c:v>2915</c:v>
                </c:pt>
                <c:pt idx="19859">
                  <c:v>2915</c:v>
                </c:pt>
                <c:pt idx="19860">
                  <c:v>2781</c:v>
                </c:pt>
                <c:pt idx="19861">
                  <c:v>2781</c:v>
                </c:pt>
                <c:pt idx="19862">
                  <c:v>2781</c:v>
                </c:pt>
                <c:pt idx="19863">
                  <c:v>2781</c:v>
                </c:pt>
                <c:pt idx="19864">
                  <c:v>2982</c:v>
                </c:pt>
                <c:pt idx="19865">
                  <c:v>2982</c:v>
                </c:pt>
                <c:pt idx="19866">
                  <c:v>2848</c:v>
                </c:pt>
                <c:pt idx="19867">
                  <c:v>2848</c:v>
                </c:pt>
                <c:pt idx="19868">
                  <c:v>2848</c:v>
                </c:pt>
                <c:pt idx="19869">
                  <c:v>2848</c:v>
                </c:pt>
                <c:pt idx="19870">
                  <c:v>2797</c:v>
                </c:pt>
                <c:pt idx="19871">
                  <c:v>2797</c:v>
                </c:pt>
                <c:pt idx="19872">
                  <c:v>2797</c:v>
                </c:pt>
                <c:pt idx="19873">
                  <c:v>3002</c:v>
                </c:pt>
                <c:pt idx="19874">
                  <c:v>3002</c:v>
                </c:pt>
                <c:pt idx="19875">
                  <c:v>2855</c:v>
                </c:pt>
                <c:pt idx="19876">
                  <c:v>2855</c:v>
                </c:pt>
                <c:pt idx="19877">
                  <c:v>2855</c:v>
                </c:pt>
                <c:pt idx="19878">
                  <c:v>2781</c:v>
                </c:pt>
                <c:pt idx="19879">
                  <c:v>2781</c:v>
                </c:pt>
                <c:pt idx="19880">
                  <c:v>2781</c:v>
                </c:pt>
                <c:pt idx="19881">
                  <c:v>2781</c:v>
                </c:pt>
                <c:pt idx="19882">
                  <c:v>2982</c:v>
                </c:pt>
                <c:pt idx="19883">
                  <c:v>2982</c:v>
                </c:pt>
                <c:pt idx="19884">
                  <c:v>2848</c:v>
                </c:pt>
                <c:pt idx="19885">
                  <c:v>2848</c:v>
                </c:pt>
                <c:pt idx="19886">
                  <c:v>2848</c:v>
                </c:pt>
                <c:pt idx="19887">
                  <c:v>2950</c:v>
                </c:pt>
                <c:pt idx="19888">
                  <c:v>3048</c:v>
                </c:pt>
                <c:pt idx="19889">
                  <c:v>3281</c:v>
                </c:pt>
                <c:pt idx="19890">
                  <c:v>2896</c:v>
                </c:pt>
                <c:pt idx="19891">
                  <c:v>2896</c:v>
                </c:pt>
                <c:pt idx="19892">
                  <c:v>3104</c:v>
                </c:pt>
                <c:pt idx="19893">
                  <c:v>2969</c:v>
                </c:pt>
                <c:pt idx="19894">
                  <c:v>2969</c:v>
                </c:pt>
                <c:pt idx="19895">
                  <c:v>3046</c:v>
                </c:pt>
                <c:pt idx="19896">
                  <c:v>2872</c:v>
                </c:pt>
                <c:pt idx="19897">
                  <c:v>2866</c:v>
                </c:pt>
                <c:pt idx="19898">
                  <c:v>2866</c:v>
                </c:pt>
                <c:pt idx="19899">
                  <c:v>2872</c:v>
                </c:pt>
                <c:pt idx="19900">
                  <c:v>3103</c:v>
                </c:pt>
                <c:pt idx="19901">
                  <c:v>2950</c:v>
                </c:pt>
                <c:pt idx="19902">
                  <c:v>2929</c:v>
                </c:pt>
                <c:pt idx="19903">
                  <c:v>2929</c:v>
                </c:pt>
                <c:pt idx="19904">
                  <c:v>2950</c:v>
                </c:pt>
                <c:pt idx="19905">
                  <c:v>3048</c:v>
                </c:pt>
                <c:pt idx="19906">
                  <c:v>3048</c:v>
                </c:pt>
                <c:pt idx="19907">
                  <c:v>3281</c:v>
                </c:pt>
                <c:pt idx="19908">
                  <c:v>2896</c:v>
                </c:pt>
                <c:pt idx="19909">
                  <c:v>3104</c:v>
                </c:pt>
                <c:pt idx="19910">
                  <c:v>3104</c:v>
                </c:pt>
                <c:pt idx="19911">
                  <c:v>2969</c:v>
                </c:pt>
                <c:pt idx="19912">
                  <c:v>2969</c:v>
                </c:pt>
                <c:pt idx="19913">
                  <c:v>3046</c:v>
                </c:pt>
                <c:pt idx="19914">
                  <c:v>3046</c:v>
                </c:pt>
                <c:pt idx="19915">
                  <c:v>2872</c:v>
                </c:pt>
                <c:pt idx="19916">
                  <c:v>2866</c:v>
                </c:pt>
                <c:pt idx="19917">
                  <c:v>2866</c:v>
                </c:pt>
                <c:pt idx="19918">
                  <c:v>3103</c:v>
                </c:pt>
                <c:pt idx="19919">
                  <c:v>3103</c:v>
                </c:pt>
                <c:pt idx="19920">
                  <c:v>2950</c:v>
                </c:pt>
                <c:pt idx="19921">
                  <c:v>2929</c:v>
                </c:pt>
                <c:pt idx="19922">
                  <c:v>2922</c:v>
                </c:pt>
                <c:pt idx="19923">
                  <c:v>3064</c:v>
                </c:pt>
                <c:pt idx="19924">
                  <c:v>3064</c:v>
                </c:pt>
                <c:pt idx="19925">
                  <c:v>3272</c:v>
                </c:pt>
                <c:pt idx="19926">
                  <c:v>3124</c:v>
                </c:pt>
                <c:pt idx="19927">
                  <c:v>3124</c:v>
                </c:pt>
                <c:pt idx="19928">
                  <c:v>3038</c:v>
                </c:pt>
                <c:pt idx="19929">
                  <c:v>3038</c:v>
                </c:pt>
                <c:pt idx="19930">
                  <c:v>2859</c:v>
                </c:pt>
                <c:pt idx="19931">
                  <c:v>2859</c:v>
                </c:pt>
                <c:pt idx="19932">
                  <c:v>2859</c:v>
                </c:pt>
                <c:pt idx="19933">
                  <c:v>3098</c:v>
                </c:pt>
                <c:pt idx="19934">
                  <c:v>3098</c:v>
                </c:pt>
                <c:pt idx="19935">
                  <c:v>2922</c:v>
                </c:pt>
                <c:pt idx="19936">
                  <c:v>2928</c:v>
                </c:pt>
                <c:pt idx="19937">
                  <c:v>3005</c:v>
                </c:pt>
                <c:pt idx="19938">
                  <c:v>3005</c:v>
                </c:pt>
                <c:pt idx="19939">
                  <c:v>3064</c:v>
                </c:pt>
                <c:pt idx="19940">
                  <c:v>3064</c:v>
                </c:pt>
                <c:pt idx="19941">
                  <c:v>2963</c:v>
                </c:pt>
                <c:pt idx="19942">
                  <c:v>2963</c:v>
                </c:pt>
                <c:pt idx="19943">
                  <c:v>2868</c:v>
                </c:pt>
                <c:pt idx="19944">
                  <c:v>2868</c:v>
                </c:pt>
                <c:pt idx="19945">
                  <c:v>2868</c:v>
                </c:pt>
                <c:pt idx="19946">
                  <c:v>3025</c:v>
                </c:pt>
                <c:pt idx="19947">
                  <c:v>3025</c:v>
                </c:pt>
                <c:pt idx="19948">
                  <c:v>2928</c:v>
                </c:pt>
                <c:pt idx="19949">
                  <c:v>2811</c:v>
                </c:pt>
                <c:pt idx="19950">
                  <c:v>2930</c:v>
                </c:pt>
                <c:pt idx="19951">
                  <c:v>2930</c:v>
                </c:pt>
                <c:pt idx="19952">
                  <c:v>2930</c:v>
                </c:pt>
                <c:pt idx="19953">
                  <c:v>3153</c:v>
                </c:pt>
                <c:pt idx="19954">
                  <c:v>3153</c:v>
                </c:pt>
                <c:pt idx="19955">
                  <c:v>2983</c:v>
                </c:pt>
                <c:pt idx="19956">
                  <c:v>2983</c:v>
                </c:pt>
                <c:pt idx="19957">
                  <c:v>2983</c:v>
                </c:pt>
                <c:pt idx="19958">
                  <c:v>2906</c:v>
                </c:pt>
                <c:pt idx="19959">
                  <c:v>2906</c:v>
                </c:pt>
                <c:pt idx="19960">
                  <c:v>2906</c:v>
                </c:pt>
                <c:pt idx="19961">
                  <c:v>2780</c:v>
                </c:pt>
                <c:pt idx="19962">
                  <c:v>2780</c:v>
                </c:pt>
                <c:pt idx="19963">
                  <c:v>2959</c:v>
                </c:pt>
                <c:pt idx="19964">
                  <c:v>2959</c:v>
                </c:pt>
                <c:pt idx="19965">
                  <c:v>2959</c:v>
                </c:pt>
                <c:pt idx="19966">
                  <c:v>2811</c:v>
                </c:pt>
                <c:pt idx="19967">
                  <c:v>2811</c:v>
                </c:pt>
                <c:pt idx="19968">
                  <c:v>3153</c:v>
                </c:pt>
                <c:pt idx="19969">
                  <c:v>3153</c:v>
                </c:pt>
                <c:pt idx="19970">
                  <c:v>2930</c:v>
                </c:pt>
                <c:pt idx="19971">
                  <c:v>2930</c:v>
                </c:pt>
                <c:pt idx="19972">
                  <c:v>2930</c:v>
                </c:pt>
                <c:pt idx="19973">
                  <c:v>2930</c:v>
                </c:pt>
                <c:pt idx="19974">
                  <c:v>3153</c:v>
                </c:pt>
                <c:pt idx="19975">
                  <c:v>3153</c:v>
                </c:pt>
                <c:pt idx="19976">
                  <c:v>2983</c:v>
                </c:pt>
                <c:pt idx="19977">
                  <c:v>2983</c:v>
                </c:pt>
                <c:pt idx="19978">
                  <c:v>2983</c:v>
                </c:pt>
                <c:pt idx="19979">
                  <c:v>2983</c:v>
                </c:pt>
                <c:pt idx="19980">
                  <c:v>2906</c:v>
                </c:pt>
                <c:pt idx="19981">
                  <c:v>2906</c:v>
                </c:pt>
                <c:pt idx="19982">
                  <c:v>2906</c:v>
                </c:pt>
                <c:pt idx="19983">
                  <c:v>2906</c:v>
                </c:pt>
                <c:pt idx="19984">
                  <c:v>2780</c:v>
                </c:pt>
                <c:pt idx="19985">
                  <c:v>2780</c:v>
                </c:pt>
                <c:pt idx="19986">
                  <c:v>2780</c:v>
                </c:pt>
                <c:pt idx="19987">
                  <c:v>2959</c:v>
                </c:pt>
                <c:pt idx="19988">
                  <c:v>2959</c:v>
                </c:pt>
                <c:pt idx="19989">
                  <c:v>2959</c:v>
                </c:pt>
                <c:pt idx="19990">
                  <c:v>2959</c:v>
                </c:pt>
                <c:pt idx="19991">
                  <c:v>2811</c:v>
                </c:pt>
                <c:pt idx="19992">
                  <c:v>2811</c:v>
                </c:pt>
                <c:pt idx="19993">
                  <c:v>2811</c:v>
                </c:pt>
                <c:pt idx="19994">
                  <c:v>2983</c:v>
                </c:pt>
                <c:pt idx="19995">
                  <c:v>2983</c:v>
                </c:pt>
                <c:pt idx="19996">
                  <c:v>2983</c:v>
                </c:pt>
                <c:pt idx="19997">
                  <c:v>3153</c:v>
                </c:pt>
                <c:pt idx="19998">
                  <c:v>3153</c:v>
                </c:pt>
                <c:pt idx="19999">
                  <c:v>2930</c:v>
                </c:pt>
                <c:pt idx="20000">
                  <c:v>2930</c:v>
                </c:pt>
                <c:pt idx="20001">
                  <c:v>2930</c:v>
                </c:pt>
                <c:pt idx="20002">
                  <c:v>2906</c:v>
                </c:pt>
                <c:pt idx="20003">
                  <c:v>2906</c:v>
                </c:pt>
                <c:pt idx="20004">
                  <c:v>2906</c:v>
                </c:pt>
                <c:pt idx="20005">
                  <c:v>2780</c:v>
                </c:pt>
                <c:pt idx="20006">
                  <c:v>2780</c:v>
                </c:pt>
                <c:pt idx="20007">
                  <c:v>2959</c:v>
                </c:pt>
                <c:pt idx="20008">
                  <c:v>2959</c:v>
                </c:pt>
                <c:pt idx="20009">
                  <c:v>2959</c:v>
                </c:pt>
                <c:pt idx="20010">
                  <c:v>2811</c:v>
                </c:pt>
                <c:pt idx="20011">
                  <c:v>2738</c:v>
                </c:pt>
                <c:pt idx="20012">
                  <c:v>2826</c:v>
                </c:pt>
                <c:pt idx="20013">
                  <c:v>2826</c:v>
                </c:pt>
                <c:pt idx="20014">
                  <c:v>2826</c:v>
                </c:pt>
                <c:pt idx="20015">
                  <c:v>2857</c:v>
                </c:pt>
                <c:pt idx="20016">
                  <c:v>2857</c:v>
                </c:pt>
                <c:pt idx="20017">
                  <c:v>2857</c:v>
                </c:pt>
                <c:pt idx="20018">
                  <c:v>2762</c:v>
                </c:pt>
                <c:pt idx="20019">
                  <c:v>2762</c:v>
                </c:pt>
                <c:pt idx="20020">
                  <c:v>2762</c:v>
                </c:pt>
                <c:pt idx="20021">
                  <c:v>2696</c:v>
                </c:pt>
                <c:pt idx="20022">
                  <c:v>2696</c:v>
                </c:pt>
                <c:pt idx="20023">
                  <c:v>2807</c:v>
                </c:pt>
                <c:pt idx="20024">
                  <c:v>2807</c:v>
                </c:pt>
                <c:pt idx="20025">
                  <c:v>2807</c:v>
                </c:pt>
                <c:pt idx="20026">
                  <c:v>2738</c:v>
                </c:pt>
                <c:pt idx="20027">
                  <c:v>2738</c:v>
                </c:pt>
                <c:pt idx="20028">
                  <c:v>2826</c:v>
                </c:pt>
                <c:pt idx="20029">
                  <c:v>2826</c:v>
                </c:pt>
                <c:pt idx="20030">
                  <c:v>2857</c:v>
                </c:pt>
                <c:pt idx="20031">
                  <c:v>2857</c:v>
                </c:pt>
                <c:pt idx="20032">
                  <c:v>2762</c:v>
                </c:pt>
                <c:pt idx="20033">
                  <c:v>2762</c:v>
                </c:pt>
                <c:pt idx="20034">
                  <c:v>2696</c:v>
                </c:pt>
                <c:pt idx="20035">
                  <c:v>2807</c:v>
                </c:pt>
                <c:pt idx="20036">
                  <c:v>2807</c:v>
                </c:pt>
                <c:pt idx="20037">
                  <c:v>2738</c:v>
                </c:pt>
                <c:pt idx="20038">
                  <c:v>2826</c:v>
                </c:pt>
                <c:pt idx="20039">
                  <c:v>2857</c:v>
                </c:pt>
                <c:pt idx="20040">
                  <c:v>2762</c:v>
                </c:pt>
                <c:pt idx="20041">
                  <c:v>2696</c:v>
                </c:pt>
                <c:pt idx="20042">
                  <c:v>2807</c:v>
                </c:pt>
                <c:pt idx="20043">
                  <c:v>3580</c:v>
                </c:pt>
                <c:pt idx="20044">
                  <c:v>3433</c:v>
                </c:pt>
                <c:pt idx="20045">
                  <c:v>3433</c:v>
                </c:pt>
                <c:pt idx="20046">
                  <c:v>3580</c:v>
                </c:pt>
                <c:pt idx="20047">
                  <c:v>3580</c:v>
                </c:pt>
                <c:pt idx="20048">
                  <c:v>3560</c:v>
                </c:pt>
                <c:pt idx="20049">
                  <c:v>3326</c:v>
                </c:pt>
                <c:pt idx="20050">
                  <c:v>3427</c:v>
                </c:pt>
                <c:pt idx="20051">
                  <c:v>3397</c:v>
                </c:pt>
                <c:pt idx="20052">
                  <c:v>3560</c:v>
                </c:pt>
                <c:pt idx="20053">
                  <c:v>3560</c:v>
                </c:pt>
                <c:pt idx="20054">
                  <c:v>3250</c:v>
                </c:pt>
                <c:pt idx="20055">
                  <c:v>3179</c:v>
                </c:pt>
                <c:pt idx="20056">
                  <c:v>3179</c:v>
                </c:pt>
                <c:pt idx="20057">
                  <c:v>3250</c:v>
                </c:pt>
                <c:pt idx="20058">
                  <c:v>3250</c:v>
                </c:pt>
                <c:pt idx="20059">
                  <c:v>3232</c:v>
                </c:pt>
                <c:pt idx="20060">
                  <c:v>3183</c:v>
                </c:pt>
                <c:pt idx="20061">
                  <c:v>3183</c:v>
                </c:pt>
                <c:pt idx="20062">
                  <c:v>3232</c:v>
                </c:pt>
                <c:pt idx="20063">
                  <c:v>3232</c:v>
                </c:pt>
                <c:pt idx="20064">
                  <c:v>3232</c:v>
                </c:pt>
                <c:pt idx="20065">
                  <c:v>3183</c:v>
                </c:pt>
                <c:pt idx="20066">
                  <c:v>3183</c:v>
                </c:pt>
                <c:pt idx="20067">
                  <c:v>3232</c:v>
                </c:pt>
                <c:pt idx="20068">
                  <c:v>3232</c:v>
                </c:pt>
                <c:pt idx="20069">
                  <c:v>3323</c:v>
                </c:pt>
                <c:pt idx="20070">
                  <c:v>3268</c:v>
                </c:pt>
                <c:pt idx="20071">
                  <c:v>3597</c:v>
                </c:pt>
                <c:pt idx="20072">
                  <c:v>3323</c:v>
                </c:pt>
                <c:pt idx="20073">
                  <c:v>3323</c:v>
                </c:pt>
                <c:pt idx="20074">
                  <c:v>3323</c:v>
                </c:pt>
                <c:pt idx="20075">
                  <c:v>3329</c:v>
                </c:pt>
                <c:pt idx="20076">
                  <c:v>3272</c:v>
                </c:pt>
                <c:pt idx="20077">
                  <c:v>3574</c:v>
                </c:pt>
                <c:pt idx="20078">
                  <c:v>3574</c:v>
                </c:pt>
                <c:pt idx="20079">
                  <c:v>3329</c:v>
                </c:pt>
                <c:pt idx="20080">
                  <c:v>3329</c:v>
                </c:pt>
                <c:pt idx="20081">
                  <c:v>3329</c:v>
                </c:pt>
                <c:pt idx="20082">
                  <c:v>3309</c:v>
                </c:pt>
                <c:pt idx="20083">
                  <c:v>3258</c:v>
                </c:pt>
                <c:pt idx="20084">
                  <c:v>3547</c:v>
                </c:pt>
                <c:pt idx="20085">
                  <c:v>3547</c:v>
                </c:pt>
                <c:pt idx="20086">
                  <c:v>3309</c:v>
                </c:pt>
                <c:pt idx="20087">
                  <c:v>3309</c:v>
                </c:pt>
                <c:pt idx="20088">
                  <c:v>3309</c:v>
                </c:pt>
                <c:pt idx="20089">
                  <c:v>3309</c:v>
                </c:pt>
                <c:pt idx="20090">
                  <c:v>3258</c:v>
                </c:pt>
                <c:pt idx="20091">
                  <c:v>3258</c:v>
                </c:pt>
                <c:pt idx="20092">
                  <c:v>3258</c:v>
                </c:pt>
                <c:pt idx="20093">
                  <c:v>3547</c:v>
                </c:pt>
                <c:pt idx="20094">
                  <c:v>3547</c:v>
                </c:pt>
                <c:pt idx="20095">
                  <c:v>3309</c:v>
                </c:pt>
                <c:pt idx="20096">
                  <c:v>3309</c:v>
                </c:pt>
                <c:pt idx="20097">
                  <c:v>3309</c:v>
                </c:pt>
                <c:pt idx="20098">
                  <c:v>3309</c:v>
                </c:pt>
                <c:pt idx="20099">
                  <c:v>3258</c:v>
                </c:pt>
                <c:pt idx="20100">
                  <c:v>3258</c:v>
                </c:pt>
                <c:pt idx="20101">
                  <c:v>3258</c:v>
                </c:pt>
                <c:pt idx="20102">
                  <c:v>3258</c:v>
                </c:pt>
                <c:pt idx="20103">
                  <c:v>3547</c:v>
                </c:pt>
                <c:pt idx="20104">
                  <c:v>3547</c:v>
                </c:pt>
                <c:pt idx="20105">
                  <c:v>3547</c:v>
                </c:pt>
                <c:pt idx="20106">
                  <c:v>3309</c:v>
                </c:pt>
                <c:pt idx="20107">
                  <c:v>3309</c:v>
                </c:pt>
                <c:pt idx="20108">
                  <c:v>3168</c:v>
                </c:pt>
                <c:pt idx="20109">
                  <c:v>3364</c:v>
                </c:pt>
                <c:pt idx="20110">
                  <c:v>3192</c:v>
                </c:pt>
                <c:pt idx="20111">
                  <c:v>3422</c:v>
                </c:pt>
                <c:pt idx="20112">
                  <c:v>3422</c:v>
                </c:pt>
                <c:pt idx="20113">
                  <c:v>3422</c:v>
                </c:pt>
                <c:pt idx="20114">
                  <c:v>3267</c:v>
                </c:pt>
                <c:pt idx="20115">
                  <c:v>3267</c:v>
                </c:pt>
                <c:pt idx="20116">
                  <c:v>3267</c:v>
                </c:pt>
                <c:pt idx="20117">
                  <c:v>3320</c:v>
                </c:pt>
                <c:pt idx="20118">
                  <c:v>3093</c:v>
                </c:pt>
                <c:pt idx="20119">
                  <c:v>3093</c:v>
                </c:pt>
                <c:pt idx="20120">
                  <c:v>3378</c:v>
                </c:pt>
                <c:pt idx="20121">
                  <c:v>3378</c:v>
                </c:pt>
                <c:pt idx="20122">
                  <c:v>3378</c:v>
                </c:pt>
                <c:pt idx="20123">
                  <c:v>3168</c:v>
                </c:pt>
                <c:pt idx="20124">
                  <c:v>3168</c:v>
                </c:pt>
                <c:pt idx="20125">
                  <c:v>3166</c:v>
                </c:pt>
                <c:pt idx="20126">
                  <c:v>3483</c:v>
                </c:pt>
                <c:pt idx="20127">
                  <c:v>3483</c:v>
                </c:pt>
                <c:pt idx="20128">
                  <c:v>3483</c:v>
                </c:pt>
                <c:pt idx="20129">
                  <c:v>3364</c:v>
                </c:pt>
                <c:pt idx="20130">
                  <c:v>3364</c:v>
                </c:pt>
                <c:pt idx="20131">
                  <c:v>3364</c:v>
                </c:pt>
                <c:pt idx="20132">
                  <c:v>3199</c:v>
                </c:pt>
                <c:pt idx="20133">
                  <c:v>3199</c:v>
                </c:pt>
                <c:pt idx="20134">
                  <c:v>3199</c:v>
                </c:pt>
                <c:pt idx="20135">
                  <c:v>3422</c:v>
                </c:pt>
                <c:pt idx="20136">
                  <c:v>3422</c:v>
                </c:pt>
                <c:pt idx="20137">
                  <c:v>3422</c:v>
                </c:pt>
                <c:pt idx="20138">
                  <c:v>3274</c:v>
                </c:pt>
                <c:pt idx="20139">
                  <c:v>3274</c:v>
                </c:pt>
                <c:pt idx="20140">
                  <c:v>3274</c:v>
                </c:pt>
                <c:pt idx="20141">
                  <c:v>3589</c:v>
                </c:pt>
                <c:pt idx="20142">
                  <c:v>3320</c:v>
                </c:pt>
                <c:pt idx="20143">
                  <c:v>3320</c:v>
                </c:pt>
                <c:pt idx="20144">
                  <c:v>3320</c:v>
                </c:pt>
                <c:pt idx="20145">
                  <c:v>3091</c:v>
                </c:pt>
                <c:pt idx="20146">
                  <c:v>3091</c:v>
                </c:pt>
                <c:pt idx="20147">
                  <c:v>3091</c:v>
                </c:pt>
                <c:pt idx="20148">
                  <c:v>3091</c:v>
                </c:pt>
                <c:pt idx="20149">
                  <c:v>3589</c:v>
                </c:pt>
                <c:pt idx="20150">
                  <c:v>3378</c:v>
                </c:pt>
                <c:pt idx="20151">
                  <c:v>3378</c:v>
                </c:pt>
                <c:pt idx="20152">
                  <c:v>3378</c:v>
                </c:pt>
                <c:pt idx="20153">
                  <c:v>3166</c:v>
                </c:pt>
                <c:pt idx="20154">
                  <c:v>3166</c:v>
                </c:pt>
                <c:pt idx="20155">
                  <c:v>3166</c:v>
                </c:pt>
                <c:pt idx="20156">
                  <c:v>3166</c:v>
                </c:pt>
                <c:pt idx="20157">
                  <c:v>3404</c:v>
                </c:pt>
                <c:pt idx="20158">
                  <c:v>3404</c:v>
                </c:pt>
                <c:pt idx="20159">
                  <c:v>3404</c:v>
                </c:pt>
                <c:pt idx="20160">
                  <c:v>3461</c:v>
                </c:pt>
                <c:pt idx="20161">
                  <c:v>3461</c:v>
                </c:pt>
                <c:pt idx="20162">
                  <c:v>3461</c:v>
                </c:pt>
                <c:pt idx="20163">
                  <c:v>3461</c:v>
                </c:pt>
                <c:pt idx="20164">
                  <c:v>3395</c:v>
                </c:pt>
                <c:pt idx="20165">
                  <c:v>3172</c:v>
                </c:pt>
                <c:pt idx="20166">
                  <c:v>3395</c:v>
                </c:pt>
                <c:pt idx="20167">
                  <c:v>3455</c:v>
                </c:pt>
                <c:pt idx="20168">
                  <c:v>3223</c:v>
                </c:pt>
                <c:pt idx="20169">
                  <c:v>3455</c:v>
                </c:pt>
                <c:pt idx="20170">
                  <c:v>3589</c:v>
                </c:pt>
                <c:pt idx="20171">
                  <c:v>3320</c:v>
                </c:pt>
                <c:pt idx="20172">
                  <c:v>3091</c:v>
                </c:pt>
                <c:pt idx="20173">
                  <c:v>3320</c:v>
                </c:pt>
                <c:pt idx="20174">
                  <c:v>3091</c:v>
                </c:pt>
                <c:pt idx="20175">
                  <c:v>3320</c:v>
                </c:pt>
                <c:pt idx="20176">
                  <c:v>3589</c:v>
                </c:pt>
                <c:pt idx="20177">
                  <c:v>3378</c:v>
                </c:pt>
                <c:pt idx="20178">
                  <c:v>3166</c:v>
                </c:pt>
                <c:pt idx="20179">
                  <c:v>3378</c:v>
                </c:pt>
                <c:pt idx="20180">
                  <c:v>3166</c:v>
                </c:pt>
                <c:pt idx="20181">
                  <c:v>3378</c:v>
                </c:pt>
                <c:pt idx="20182">
                  <c:v>3166</c:v>
                </c:pt>
                <c:pt idx="20183">
                  <c:v>3378</c:v>
                </c:pt>
                <c:pt idx="20184">
                  <c:v>3153</c:v>
                </c:pt>
                <c:pt idx="20185">
                  <c:v>3404</c:v>
                </c:pt>
                <c:pt idx="20186">
                  <c:v>3404</c:v>
                </c:pt>
                <c:pt idx="20187">
                  <c:v>3461</c:v>
                </c:pt>
                <c:pt idx="20188">
                  <c:v>3461</c:v>
                </c:pt>
                <c:pt idx="20189">
                  <c:v>3461</c:v>
                </c:pt>
                <c:pt idx="20190">
                  <c:v>3395</c:v>
                </c:pt>
                <c:pt idx="20191">
                  <c:v>3172</c:v>
                </c:pt>
                <c:pt idx="20192">
                  <c:v>3455</c:v>
                </c:pt>
                <c:pt idx="20193">
                  <c:v>3223</c:v>
                </c:pt>
                <c:pt idx="20194">
                  <c:v>3287</c:v>
                </c:pt>
                <c:pt idx="20195">
                  <c:v>3102</c:v>
                </c:pt>
                <c:pt idx="20196">
                  <c:v>3102</c:v>
                </c:pt>
                <c:pt idx="20197">
                  <c:v>3347</c:v>
                </c:pt>
                <c:pt idx="20198">
                  <c:v>3153</c:v>
                </c:pt>
                <c:pt idx="20199">
                  <c:v>3153</c:v>
                </c:pt>
                <c:pt idx="20200">
                  <c:v>3347</c:v>
                </c:pt>
                <c:pt idx="20201">
                  <c:v>3093</c:v>
                </c:pt>
                <c:pt idx="20202">
                  <c:v>3389</c:v>
                </c:pt>
                <c:pt idx="20203">
                  <c:v>3472</c:v>
                </c:pt>
                <c:pt idx="20204">
                  <c:v>3336</c:v>
                </c:pt>
                <c:pt idx="20205">
                  <c:v>3166</c:v>
                </c:pt>
                <c:pt idx="20206">
                  <c:v>3417</c:v>
                </c:pt>
                <c:pt idx="20207">
                  <c:v>3221</c:v>
                </c:pt>
                <c:pt idx="20208">
                  <c:v>3241</c:v>
                </c:pt>
                <c:pt idx="20209">
                  <c:v>3045</c:v>
                </c:pt>
                <c:pt idx="20210">
                  <c:v>3309</c:v>
                </c:pt>
                <c:pt idx="20211">
                  <c:v>3091</c:v>
                </c:pt>
                <c:pt idx="20212">
                  <c:v>3243</c:v>
                </c:pt>
                <c:pt idx="20213">
                  <c:v>3042</c:v>
                </c:pt>
                <c:pt idx="20214">
                  <c:v>3311</c:v>
                </c:pt>
                <c:pt idx="20215">
                  <c:v>2386</c:v>
                </c:pt>
                <c:pt idx="20216">
                  <c:v>2339</c:v>
                </c:pt>
                <c:pt idx="20217">
                  <c:v>2339</c:v>
                </c:pt>
                <c:pt idx="20218">
                  <c:v>2339</c:v>
                </c:pt>
                <c:pt idx="20219">
                  <c:v>2337</c:v>
                </c:pt>
                <c:pt idx="20220">
                  <c:v>2388</c:v>
                </c:pt>
                <c:pt idx="20221">
                  <c:v>2388</c:v>
                </c:pt>
                <c:pt idx="20222">
                  <c:v>2388</c:v>
                </c:pt>
                <c:pt idx="20223">
                  <c:v>2381</c:v>
                </c:pt>
                <c:pt idx="20224">
                  <c:v>2332</c:v>
                </c:pt>
                <c:pt idx="20225">
                  <c:v>2332</c:v>
                </c:pt>
                <c:pt idx="20226">
                  <c:v>2332</c:v>
                </c:pt>
                <c:pt idx="20227">
                  <c:v>2381</c:v>
                </c:pt>
                <c:pt idx="20228">
                  <c:v>2381</c:v>
                </c:pt>
                <c:pt idx="20229">
                  <c:v>2381</c:v>
                </c:pt>
                <c:pt idx="20230">
                  <c:v>2332</c:v>
                </c:pt>
                <c:pt idx="20231">
                  <c:v>2332</c:v>
                </c:pt>
                <c:pt idx="20232">
                  <c:v>2332</c:v>
                </c:pt>
                <c:pt idx="20233">
                  <c:v>2381</c:v>
                </c:pt>
                <c:pt idx="20234">
                  <c:v>2381</c:v>
                </c:pt>
                <c:pt idx="20235">
                  <c:v>2542</c:v>
                </c:pt>
                <c:pt idx="20236">
                  <c:v>2480</c:v>
                </c:pt>
                <c:pt idx="20237">
                  <c:v>2511</c:v>
                </c:pt>
                <c:pt idx="20238">
                  <c:v>2511</c:v>
                </c:pt>
                <c:pt idx="20239">
                  <c:v>2593</c:v>
                </c:pt>
                <c:pt idx="20240">
                  <c:v>2593</c:v>
                </c:pt>
                <c:pt idx="20241">
                  <c:v>2593</c:v>
                </c:pt>
                <c:pt idx="20242">
                  <c:v>2619</c:v>
                </c:pt>
                <c:pt idx="20243">
                  <c:v>2619</c:v>
                </c:pt>
                <c:pt idx="20244">
                  <c:v>2619</c:v>
                </c:pt>
                <c:pt idx="20245">
                  <c:v>2542</c:v>
                </c:pt>
                <c:pt idx="20246">
                  <c:v>2542</c:v>
                </c:pt>
                <c:pt idx="20247">
                  <c:v>2542</c:v>
                </c:pt>
                <c:pt idx="20248">
                  <c:v>2480</c:v>
                </c:pt>
                <c:pt idx="20249">
                  <c:v>2511</c:v>
                </c:pt>
                <c:pt idx="20250">
                  <c:v>2511</c:v>
                </c:pt>
                <c:pt idx="20251">
                  <c:v>2593</c:v>
                </c:pt>
                <c:pt idx="20252">
                  <c:v>2593</c:v>
                </c:pt>
                <c:pt idx="20253">
                  <c:v>2619</c:v>
                </c:pt>
                <c:pt idx="20254">
                  <c:v>2619</c:v>
                </c:pt>
                <c:pt idx="20255">
                  <c:v>2542</c:v>
                </c:pt>
                <c:pt idx="20256">
                  <c:v>2542</c:v>
                </c:pt>
                <c:pt idx="20257">
                  <c:v>2542</c:v>
                </c:pt>
                <c:pt idx="20258">
                  <c:v>2447</c:v>
                </c:pt>
                <c:pt idx="20259">
                  <c:v>2511</c:v>
                </c:pt>
                <c:pt idx="20260">
                  <c:v>2480</c:v>
                </c:pt>
                <c:pt idx="20261">
                  <c:v>2593</c:v>
                </c:pt>
                <c:pt idx="20262">
                  <c:v>2562</c:v>
                </c:pt>
                <c:pt idx="20263">
                  <c:v>2619</c:v>
                </c:pt>
                <c:pt idx="20264">
                  <c:v>2542</c:v>
                </c:pt>
                <c:pt idx="20265">
                  <c:v>2542</c:v>
                </c:pt>
                <c:pt idx="20266">
                  <c:v>2542</c:v>
                </c:pt>
                <c:pt idx="20267">
                  <c:v>2542</c:v>
                </c:pt>
                <c:pt idx="20268">
                  <c:v>2480</c:v>
                </c:pt>
                <c:pt idx="20269">
                  <c:v>2447</c:v>
                </c:pt>
                <c:pt idx="20270">
                  <c:v>2511</c:v>
                </c:pt>
                <c:pt idx="20271">
                  <c:v>2562</c:v>
                </c:pt>
                <c:pt idx="20272">
                  <c:v>2593</c:v>
                </c:pt>
                <c:pt idx="20273">
                  <c:v>2593</c:v>
                </c:pt>
                <c:pt idx="20274">
                  <c:v>2542</c:v>
                </c:pt>
                <c:pt idx="20275">
                  <c:v>2593</c:v>
                </c:pt>
                <c:pt idx="20276">
                  <c:v>2619</c:v>
                </c:pt>
                <c:pt idx="20277">
                  <c:v>2542</c:v>
                </c:pt>
                <c:pt idx="20278">
                  <c:v>2542</c:v>
                </c:pt>
                <c:pt idx="20279">
                  <c:v>2542</c:v>
                </c:pt>
                <c:pt idx="20280">
                  <c:v>2562</c:v>
                </c:pt>
                <c:pt idx="20281">
                  <c:v>2593</c:v>
                </c:pt>
                <c:pt idx="20282">
                  <c:v>2593</c:v>
                </c:pt>
                <c:pt idx="20284">
                  <c:v>2593</c:v>
                </c:pt>
                <c:pt idx="20285">
                  <c:v>2619</c:v>
                </c:pt>
                <c:pt idx="20286">
                  <c:v>2480</c:v>
                </c:pt>
                <c:pt idx="20287">
                  <c:v>2447</c:v>
                </c:pt>
                <c:pt idx="20288">
                  <c:v>2511</c:v>
                </c:pt>
                <c:pt idx="20289">
                  <c:v>2542</c:v>
                </c:pt>
                <c:pt idx="20291">
                  <c:v>2542</c:v>
                </c:pt>
                <c:pt idx="20292">
                  <c:v>2562</c:v>
                </c:pt>
                <c:pt idx="20293">
                  <c:v>2593</c:v>
                </c:pt>
                <c:pt idx="20295">
                  <c:v>2619</c:v>
                </c:pt>
                <c:pt idx="20296">
                  <c:v>2480</c:v>
                </c:pt>
                <c:pt idx="20297">
                  <c:v>2447</c:v>
                </c:pt>
                <c:pt idx="20298">
                  <c:v>2511</c:v>
                </c:pt>
                <c:pt idx="20299">
                  <c:v>2542</c:v>
                </c:pt>
                <c:pt idx="20301">
                  <c:v>2542</c:v>
                </c:pt>
                <c:pt idx="20302">
                  <c:v>2593</c:v>
                </c:pt>
                <c:pt idx="20303">
                  <c:v>2562</c:v>
                </c:pt>
                <c:pt idx="20304">
                  <c:v>2593</c:v>
                </c:pt>
                <c:pt idx="20305">
                  <c:v>2619</c:v>
                </c:pt>
                <c:pt idx="20306">
                  <c:v>2619</c:v>
                </c:pt>
                <c:pt idx="20307">
                  <c:v>2511</c:v>
                </c:pt>
                <c:pt idx="20308">
                  <c:v>2447</c:v>
                </c:pt>
                <c:pt idx="20309">
                  <c:v>2480</c:v>
                </c:pt>
                <c:pt idx="20310">
                  <c:v>2511</c:v>
                </c:pt>
                <c:pt idx="20311">
                  <c:v>2542</c:v>
                </c:pt>
                <c:pt idx="20312">
                  <c:v>2542</c:v>
                </c:pt>
                <c:pt idx="20313">
                  <c:v>2529</c:v>
                </c:pt>
                <c:pt idx="20314">
                  <c:v>2575</c:v>
                </c:pt>
                <c:pt idx="20315">
                  <c:v>2555</c:v>
                </c:pt>
                <c:pt idx="20316">
                  <c:v>2575</c:v>
                </c:pt>
                <c:pt idx="20317">
                  <c:v>2602</c:v>
                </c:pt>
                <c:pt idx="20318">
                  <c:v>2602</c:v>
                </c:pt>
                <c:pt idx="20319">
                  <c:v>2500</c:v>
                </c:pt>
                <c:pt idx="20320">
                  <c:v>2445</c:v>
                </c:pt>
                <c:pt idx="20321">
                  <c:v>2478</c:v>
                </c:pt>
                <c:pt idx="20322">
                  <c:v>2575</c:v>
                </c:pt>
                <c:pt idx="20323">
                  <c:v>2500</c:v>
                </c:pt>
                <c:pt idx="20324">
                  <c:v>2529</c:v>
                </c:pt>
                <c:pt idx="20325">
                  <c:v>2529</c:v>
                </c:pt>
                <c:pt idx="20326">
                  <c:v>2529</c:v>
                </c:pt>
                <c:pt idx="20327">
                  <c:v>2527</c:v>
                </c:pt>
                <c:pt idx="20328">
                  <c:v>2573</c:v>
                </c:pt>
                <c:pt idx="20329">
                  <c:v>2551</c:v>
                </c:pt>
                <c:pt idx="20330">
                  <c:v>2573</c:v>
                </c:pt>
                <c:pt idx="20331">
                  <c:v>2602</c:v>
                </c:pt>
                <c:pt idx="20332">
                  <c:v>2602</c:v>
                </c:pt>
                <c:pt idx="20333">
                  <c:v>2498</c:v>
                </c:pt>
                <c:pt idx="20334">
                  <c:v>2441</c:v>
                </c:pt>
                <c:pt idx="20335">
                  <c:v>2474</c:v>
                </c:pt>
                <c:pt idx="20336">
                  <c:v>2498</c:v>
                </c:pt>
                <c:pt idx="20337">
                  <c:v>2527</c:v>
                </c:pt>
                <c:pt idx="20338">
                  <c:v>2527</c:v>
                </c:pt>
                <c:pt idx="20339">
                  <c:v>2498</c:v>
                </c:pt>
                <c:pt idx="20340">
                  <c:v>2474</c:v>
                </c:pt>
                <c:pt idx="20341">
                  <c:v>2474</c:v>
                </c:pt>
                <c:pt idx="20342">
                  <c:v>2498</c:v>
                </c:pt>
                <c:pt idx="20343">
                  <c:v>2498</c:v>
                </c:pt>
                <c:pt idx="20344">
                  <c:v>2441</c:v>
                </c:pt>
                <c:pt idx="20345">
                  <c:v>2527</c:v>
                </c:pt>
                <c:pt idx="20346">
                  <c:v>2527</c:v>
                </c:pt>
                <c:pt idx="20347">
                  <c:v>2527</c:v>
                </c:pt>
                <c:pt idx="20348">
                  <c:v>2447</c:v>
                </c:pt>
                <c:pt idx="20349">
                  <c:v>2529</c:v>
                </c:pt>
                <c:pt idx="20350">
                  <c:v>2529</c:v>
                </c:pt>
                <c:pt idx="20351">
                  <c:v>2474</c:v>
                </c:pt>
                <c:pt idx="20352">
                  <c:v>2474</c:v>
                </c:pt>
                <c:pt idx="20353">
                  <c:v>2441</c:v>
                </c:pt>
                <c:pt idx="20354">
                  <c:v>2447</c:v>
                </c:pt>
                <c:pt idx="20355">
                  <c:v>2447</c:v>
                </c:pt>
                <c:pt idx="20356">
                  <c:v>2529</c:v>
                </c:pt>
                <c:pt idx="20357">
                  <c:v>2473</c:v>
                </c:pt>
                <c:pt idx="20358">
                  <c:v>2473</c:v>
                </c:pt>
                <c:pt idx="20359">
                  <c:v>2440</c:v>
                </c:pt>
                <c:pt idx="20360">
                  <c:v>2447</c:v>
                </c:pt>
                <c:pt idx="20361">
                  <c:v>2387</c:v>
                </c:pt>
                <c:pt idx="20362">
                  <c:v>2387</c:v>
                </c:pt>
                <c:pt idx="20363">
                  <c:v>2387</c:v>
                </c:pt>
                <c:pt idx="20364">
                  <c:v>2429</c:v>
                </c:pt>
                <c:pt idx="20365">
                  <c:v>2429</c:v>
                </c:pt>
                <c:pt idx="20366">
                  <c:v>2387</c:v>
                </c:pt>
                <c:pt idx="20367">
                  <c:v>2447</c:v>
                </c:pt>
                <c:pt idx="20368">
                  <c:v>2387</c:v>
                </c:pt>
                <c:pt idx="20369">
                  <c:v>2387</c:v>
                </c:pt>
                <c:pt idx="20370">
                  <c:v>2387</c:v>
                </c:pt>
                <c:pt idx="20371">
                  <c:v>2387</c:v>
                </c:pt>
                <c:pt idx="20372">
                  <c:v>2429</c:v>
                </c:pt>
                <c:pt idx="20373">
                  <c:v>2429</c:v>
                </c:pt>
                <c:pt idx="20374">
                  <c:v>2387</c:v>
                </c:pt>
                <c:pt idx="20375">
                  <c:v>2447</c:v>
                </c:pt>
                <c:pt idx="20376">
                  <c:v>2387</c:v>
                </c:pt>
                <c:pt idx="20377">
                  <c:v>2387</c:v>
                </c:pt>
                <c:pt idx="20378">
                  <c:v>2387</c:v>
                </c:pt>
                <c:pt idx="20379">
                  <c:v>2429</c:v>
                </c:pt>
                <c:pt idx="20380">
                  <c:v>2429</c:v>
                </c:pt>
                <c:pt idx="20381">
                  <c:v>2447</c:v>
                </c:pt>
                <c:pt idx="20382">
                  <c:v>2381</c:v>
                </c:pt>
                <c:pt idx="20383">
                  <c:v>2332</c:v>
                </c:pt>
                <c:pt idx="20384">
                  <c:v>2332</c:v>
                </c:pt>
                <c:pt idx="20385">
                  <c:v>2332</c:v>
                </c:pt>
                <c:pt idx="20386">
                  <c:v>2381</c:v>
                </c:pt>
                <c:pt idx="20387">
                  <c:v>2299</c:v>
                </c:pt>
                <c:pt idx="20388">
                  <c:v>2300</c:v>
                </c:pt>
                <c:pt idx="20389">
                  <c:v>2300</c:v>
                </c:pt>
                <c:pt idx="20390">
                  <c:v>2300</c:v>
                </c:pt>
                <c:pt idx="20391">
                  <c:v>2300</c:v>
                </c:pt>
                <c:pt idx="20392">
                  <c:v>2300</c:v>
                </c:pt>
                <c:pt idx="20393">
                  <c:v>2348</c:v>
                </c:pt>
                <c:pt idx="20394">
                  <c:v>2348</c:v>
                </c:pt>
                <c:pt idx="20395">
                  <c:v>2348</c:v>
                </c:pt>
                <c:pt idx="20396">
                  <c:v>2348</c:v>
                </c:pt>
                <c:pt idx="20397">
                  <c:v>2359</c:v>
                </c:pt>
                <c:pt idx="20398">
                  <c:v>2293</c:v>
                </c:pt>
                <c:pt idx="20399">
                  <c:v>2293</c:v>
                </c:pt>
                <c:pt idx="20400">
                  <c:v>2293</c:v>
                </c:pt>
                <c:pt idx="20401">
                  <c:v>2293</c:v>
                </c:pt>
                <c:pt idx="20402">
                  <c:v>2293</c:v>
                </c:pt>
                <c:pt idx="20403">
                  <c:v>2293</c:v>
                </c:pt>
                <c:pt idx="20404">
                  <c:v>2293</c:v>
                </c:pt>
                <c:pt idx="20405">
                  <c:v>2359</c:v>
                </c:pt>
                <c:pt idx="20406">
                  <c:v>2359</c:v>
                </c:pt>
                <c:pt idx="20407">
                  <c:v>2359</c:v>
                </c:pt>
                <c:pt idx="20408">
                  <c:v>2359</c:v>
                </c:pt>
                <c:pt idx="20409">
                  <c:v>2359</c:v>
                </c:pt>
                <c:pt idx="20430">
                  <c:v>2952</c:v>
                </c:pt>
                <c:pt idx="20431">
                  <c:v>2809</c:v>
                </c:pt>
                <c:pt idx="20432">
                  <c:v>2809</c:v>
                </c:pt>
                <c:pt idx="20433">
                  <c:v>2809</c:v>
                </c:pt>
                <c:pt idx="20434">
                  <c:v>2952</c:v>
                </c:pt>
                <c:pt idx="20435">
                  <c:v>2952</c:v>
                </c:pt>
                <c:pt idx="20436">
                  <c:v>2952</c:v>
                </c:pt>
                <c:pt idx="20437">
                  <c:v>2809</c:v>
                </c:pt>
                <c:pt idx="20438">
                  <c:v>2809</c:v>
                </c:pt>
                <c:pt idx="20439">
                  <c:v>2809</c:v>
                </c:pt>
                <c:pt idx="20440">
                  <c:v>2952</c:v>
                </c:pt>
                <c:pt idx="20441">
                  <c:v>2952</c:v>
                </c:pt>
                <c:pt idx="20442">
                  <c:v>2952</c:v>
                </c:pt>
                <c:pt idx="20443">
                  <c:v>2809</c:v>
                </c:pt>
                <c:pt idx="20444">
                  <c:v>2809</c:v>
                </c:pt>
                <c:pt idx="20445">
                  <c:v>2809</c:v>
                </c:pt>
                <c:pt idx="20446">
                  <c:v>2952</c:v>
                </c:pt>
                <c:pt idx="20447">
                  <c:v>2952</c:v>
                </c:pt>
                <c:pt idx="20448">
                  <c:v>3679</c:v>
                </c:pt>
                <c:pt idx="20449">
                  <c:v>3541</c:v>
                </c:pt>
                <c:pt idx="20450">
                  <c:v>3541</c:v>
                </c:pt>
                <c:pt idx="20451">
                  <c:v>3541</c:v>
                </c:pt>
                <c:pt idx="20452">
                  <c:v>3679</c:v>
                </c:pt>
                <c:pt idx="20453">
                  <c:v>3679</c:v>
                </c:pt>
                <c:pt idx="20454">
                  <c:v>3825</c:v>
                </c:pt>
                <c:pt idx="20455">
                  <c:v>3825</c:v>
                </c:pt>
                <c:pt idx="20456">
                  <c:v>3655</c:v>
                </c:pt>
                <c:pt idx="20457">
                  <c:v>3527</c:v>
                </c:pt>
                <c:pt idx="20458">
                  <c:v>3527</c:v>
                </c:pt>
                <c:pt idx="20459">
                  <c:v>3527</c:v>
                </c:pt>
                <c:pt idx="20460">
                  <c:v>3655</c:v>
                </c:pt>
                <c:pt idx="20461">
                  <c:v>3655</c:v>
                </c:pt>
                <c:pt idx="20462">
                  <c:v>3589</c:v>
                </c:pt>
                <c:pt idx="20463">
                  <c:v>3212</c:v>
                </c:pt>
                <c:pt idx="20464">
                  <c:v>3433</c:v>
                </c:pt>
                <c:pt idx="20465">
                  <c:v>3433</c:v>
                </c:pt>
                <c:pt idx="20466">
                  <c:v>3433</c:v>
                </c:pt>
                <c:pt idx="20467">
                  <c:v>3589</c:v>
                </c:pt>
                <c:pt idx="20468">
                  <c:v>3589</c:v>
                </c:pt>
                <c:pt idx="20469">
                  <c:v>3589</c:v>
                </c:pt>
                <c:pt idx="20470">
                  <c:v>3212</c:v>
                </c:pt>
                <c:pt idx="20471">
                  <c:v>3433</c:v>
                </c:pt>
                <c:pt idx="20472">
                  <c:v>3433</c:v>
                </c:pt>
                <c:pt idx="20473">
                  <c:v>3433</c:v>
                </c:pt>
                <c:pt idx="20474">
                  <c:v>3589</c:v>
                </c:pt>
                <c:pt idx="20475">
                  <c:v>3589</c:v>
                </c:pt>
                <c:pt idx="20476">
                  <c:v>3560</c:v>
                </c:pt>
                <c:pt idx="20477">
                  <c:v>3223</c:v>
                </c:pt>
                <c:pt idx="20478">
                  <c:v>3291</c:v>
                </c:pt>
                <c:pt idx="20479">
                  <c:v>3291</c:v>
                </c:pt>
                <c:pt idx="20480">
                  <c:v>3404</c:v>
                </c:pt>
                <c:pt idx="20481">
                  <c:v>3560</c:v>
                </c:pt>
                <c:pt idx="20482">
                  <c:v>3415</c:v>
                </c:pt>
                <c:pt idx="20483">
                  <c:v>3532</c:v>
                </c:pt>
                <c:pt idx="20484">
                  <c:v>3194</c:v>
                </c:pt>
                <c:pt idx="20485">
                  <c:v>3375</c:v>
                </c:pt>
                <c:pt idx="20486">
                  <c:v>3263</c:v>
                </c:pt>
                <c:pt idx="20487">
                  <c:v>3375</c:v>
                </c:pt>
                <c:pt idx="20488">
                  <c:v>3532</c:v>
                </c:pt>
                <c:pt idx="20489">
                  <c:v>3415</c:v>
                </c:pt>
                <c:pt idx="20490">
                  <c:v>3426</c:v>
                </c:pt>
                <c:pt idx="20491">
                  <c:v>3208</c:v>
                </c:pt>
                <c:pt idx="20492">
                  <c:v>3272</c:v>
                </c:pt>
                <c:pt idx="20493">
                  <c:v>3272</c:v>
                </c:pt>
                <c:pt idx="20494">
                  <c:v>3272</c:v>
                </c:pt>
                <c:pt idx="20495">
                  <c:v>3426</c:v>
                </c:pt>
                <c:pt idx="20496">
                  <c:v>3426</c:v>
                </c:pt>
                <c:pt idx="20497">
                  <c:v>4383</c:v>
                </c:pt>
                <c:pt idx="20498">
                  <c:v>4217</c:v>
                </c:pt>
                <c:pt idx="20499">
                  <c:v>4217</c:v>
                </c:pt>
                <c:pt idx="20500">
                  <c:v>4217</c:v>
                </c:pt>
                <c:pt idx="20501">
                  <c:v>4383</c:v>
                </c:pt>
                <c:pt idx="20502">
                  <c:v>4383</c:v>
                </c:pt>
                <c:pt idx="20503">
                  <c:v>4383</c:v>
                </c:pt>
                <c:pt idx="20504">
                  <c:v>4361</c:v>
                </c:pt>
                <c:pt idx="20505">
                  <c:v>4166</c:v>
                </c:pt>
                <c:pt idx="20506">
                  <c:v>4166</c:v>
                </c:pt>
                <c:pt idx="20507">
                  <c:v>4166</c:v>
                </c:pt>
                <c:pt idx="20508">
                  <c:v>4361</c:v>
                </c:pt>
                <c:pt idx="20509">
                  <c:v>4361</c:v>
                </c:pt>
                <c:pt idx="20510">
                  <c:v>4361</c:v>
                </c:pt>
                <c:pt idx="20511">
                  <c:v>4301</c:v>
                </c:pt>
                <c:pt idx="20512">
                  <c:v>4054</c:v>
                </c:pt>
                <c:pt idx="20513">
                  <c:v>4054</c:v>
                </c:pt>
                <c:pt idx="20514">
                  <c:v>4054</c:v>
                </c:pt>
                <c:pt idx="20515">
                  <c:v>4301</c:v>
                </c:pt>
                <c:pt idx="20516">
                  <c:v>4301</c:v>
                </c:pt>
                <c:pt idx="20517">
                  <c:v>4301</c:v>
                </c:pt>
                <c:pt idx="20518">
                  <c:v>4559</c:v>
                </c:pt>
                <c:pt idx="20519">
                  <c:v>4323</c:v>
                </c:pt>
                <c:pt idx="20520">
                  <c:v>4323</c:v>
                </c:pt>
                <c:pt idx="20521">
                  <c:v>4323</c:v>
                </c:pt>
                <c:pt idx="20522">
                  <c:v>4559</c:v>
                </c:pt>
                <c:pt idx="20523">
                  <c:v>4559</c:v>
                </c:pt>
                <c:pt idx="20524">
                  <c:v>4559</c:v>
                </c:pt>
                <c:pt idx="20525">
                  <c:v>4323</c:v>
                </c:pt>
                <c:pt idx="20526">
                  <c:v>4323</c:v>
                </c:pt>
                <c:pt idx="20527">
                  <c:v>4323</c:v>
                </c:pt>
                <c:pt idx="20528">
                  <c:v>4559</c:v>
                </c:pt>
                <c:pt idx="20529">
                  <c:v>4559</c:v>
                </c:pt>
                <c:pt idx="20530">
                  <c:v>4552</c:v>
                </c:pt>
                <c:pt idx="20531">
                  <c:v>4317</c:v>
                </c:pt>
                <c:pt idx="20532">
                  <c:v>4317</c:v>
                </c:pt>
                <c:pt idx="20533">
                  <c:v>4317</c:v>
                </c:pt>
                <c:pt idx="20534">
                  <c:v>4552</c:v>
                </c:pt>
                <c:pt idx="20535">
                  <c:v>4552</c:v>
                </c:pt>
                <c:pt idx="20536">
                  <c:v>4546</c:v>
                </c:pt>
                <c:pt idx="20537">
                  <c:v>4328</c:v>
                </c:pt>
                <c:pt idx="20538">
                  <c:v>4328</c:v>
                </c:pt>
                <c:pt idx="20539">
                  <c:v>4328</c:v>
                </c:pt>
                <c:pt idx="20540">
                  <c:v>4546</c:v>
                </c:pt>
                <c:pt idx="20541">
                  <c:v>4546</c:v>
                </c:pt>
                <c:pt idx="20542">
                  <c:v>4546</c:v>
                </c:pt>
                <c:pt idx="20543">
                  <c:v>4330</c:v>
                </c:pt>
                <c:pt idx="20544">
                  <c:v>4330</c:v>
                </c:pt>
                <c:pt idx="20545">
                  <c:v>4330</c:v>
                </c:pt>
                <c:pt idx="20546">
                  <c:v>4546</c:v>
                </c:pt>
                <c:pt idx="20547">
                  <c:v>4546</c:v>
                </c:pt>
                <c:pt idx="20548">
                  <c:v>4550</c:v>
                </c:pt>
                <c:pt idx="20549">
                  <c:v>4334</c:v>
                </c:pt>
                <c:pt idx="20550">
                  <c:v>4334</c:v>
                </c:pt>
                <c:pt idx="20551">
                  <c:v>4334</c:v>
                </c:pt>
                <c:pt idx="20552">
                  <c:v>4550</c:v>
                </c:pt>
                <c:pt idx="20553">
                  <c:v>4550</c:v>
                </c:pt>
                <c:pt idx="20554">
                  <c:v>4550</c:v>
                </c:pt>
                <c:pt idx="20555">
                  <c:v>4334</c:v>
                </c:pt>
                <c:pt idx="20556">
                  <c:v>4334</c:v>
                </c:pt>
                <c:pt idx="20557">
                  <c:v>4334</c:v>
                </c:pt>
                <c:pt idx="20558">
                  <c:v>4550</c:v>
                </c:pt>
                <c:pt idx="20559">
                  <c:v>4550</c:v>
                </c:pt>
                <c:pt idx="20560">
                  <c:v>4528</c:v>
                </c:pt>
                <c:pt idx="20561">
                  <c:v>4312</c:v>
                </c:pt>
                <c:pt idx="20562">
                  <c:v>4312</c:v>
                </c:pt>
                <c:pt idx="20563">
                  <c:v>4312</c:v>
                </c:pt>
                <c:pt idx="20564">
                  <c:v>4528</c:v>
                </c:pt>
                <c:pt idx="20565">
                  <c:v>4528</c:v>
                </c:pt>
                <c:pt idx="20566">
                  <c:v>4312</c:v>
                </c:pt>
                <c:pt idx="20567">
                  <c:v>4546</c:v>
                </c:pt>
                <c:pt idx="20568">
                  <c:v>4546</c:v>
                </c:pt>
                <c:pt idx="20569">
                  <c:v>4546</c:v>
                </c:pt>
                <c:pt idx="20570">
                  <c:v>4312</c:v>
                </c:pt>
                <c:pt idx="20571">
                  <c:v>4312</c:v>
                </c:pt>
                <c:pt idx="20572">
                  <c:v>2493</c:v>
                </c:pt>
                <c:pt idx="20573">
                  <c:v>2453</c:v>
                </c:pt>
                <c:pt idx="20574">
                  <c:v>2453</c:v>
                </c:pt>
                <c:pt idx="20575">
                  <c:v>2453</c:v>
                </c:pt>
                <c:pt idx="20576">
                  <c:v>2493</c:v>
                </c:pt>
                <c:pt idx="20577">
                  <c:v>2493</c:v>
                </c:pt>
                <c:pt idx="20578">
                  <c:v>2485</c:v>
                </c:pt>
                <c:pt idx="20579">
                  <c:v>2445</c:v>
                </c:pt>
                <c:pt idx="20580">
                  <c:v>2445</c:v>
                </c:pt>
                <c:pt idx="20581">
                  <c:v>2485</c:v>
                </c:pt>
                <c:pt idx="20582">
                  <c:v>3255</c:v>
                </c:pt>
                <c:pt idx="20583">
                  <c:v>3022</c:v>
                </c:pt>
                <c:pt idx="20584">
                  <c:v>3082</c:v>
                </c:pt>
                <c:pt idx="20585">
                  <c:v>3082</c:v>
                </c:pt>
                <c:pt idx="20586">
                  <c:v>3082</c:v>
                </c:pt>
                <c:pt idx="20587">
                  <c:v>3255</c:v>
                </c:pt>
                <c:pt idx="20588">
                  <c:v>3255</c:v>
                </c:pt>
                <c:pt idx="20589">
                  <c:v>3098</c:v>
                </c:pt>
                <c:pt idx="20590">
                  <c:v>3046</c:v>
                </c:pt>
                <c:pt idx="20591">
                  <c:v>2875</c:v>
                </c:pt>
                <c:pt idx="20592">
                  <c:v>3046</c:v>
                </c:pt>
                <c:pt idx="20593">
                  <c:v>3098</c:v>
                </c:pt>
                <c:pt idx="20594">
                  <c:v>2940</c:v>
                </c:pt>
                <c:pt idx="20595">
                  <c:v>3248</c:v>
                </c:pt>
                <c:pt idx="20596">
                  <c:v>3071</c:v>
                </c:pt>
                <c:pt idx="20597">
                  <c:v>3071</c:v>
                </c:pt>
                <c:pt idx="20598">
                  <c:v>3071</c:v>
                </c:pt>
                <c:pt idx="20599">
                  <c:v>3071</c:v>
                </c:pt>
                <c:pt idx="20600">
                  <c:v>3248</c:v>
                </c:pt>
                <c:pt idx="20601">
                  <c:v>3248</c:v>
                </c:pt>
                <c:pt idx="20602">
                  <c:v>3100</c:v>
                </c:pt>
                <c:pt idx="20603">
                  <c:v>3013</c:v>
                </c:pt>
                <c:pt idx="20604">
                  <c:v>2899</c:v>
                </c:pt>
                <c:pt idx="20605">
                  <c:v>3013</c:v>
                </c:pt>
                <c:pt idx="20606">
                  <c:v>3100</c:v>
                </c:pt>
                <c:pt idx="20607">
                  <c:v>2967</c:v>
                </c:pt>
                <c:pt idx="20608">
                  <c:v>3314</c:v>
                </c:pt>
                <c:pt idx="20609">
                  <c:v>3139</c:v>
                </c:pt>
                <c:pt idx="20610">
                  <c:v>3139</c:v>
                </c:pt>
                <c:pt idx="20611">
                  <c:v>3139</c:v>
                </c:pt>
                <c:pt idx="20612">
                  <c:v>3128</c:v>
                </c:pt>
                <c:pt idx="20613">
                  <c:v>3128</c:v>
                </c:pt>
                <c:pt idx="20614">
                  <c:v>3128</c:v>
                </c:pt>
                <c:pt idx="20615">
                  <c:v>3186</c:v>
                </c:pt>
                <c:pt idx="20616">
                  <c:v>3186</c:v>
                </c:pt>
                <c:pt idx="20617">
                  <c:v>3303</c:v>
                </c:pt>
                <c:pt idx="20618">
                  <c:v>3186</c:v>
                </c:pt>
                <c:pt idx="20619">
                  <c:v>3417</c:v>
                </c:pt>
                <c:pt idx="20620">
                  <c:v>3285</c:v>
                </c:pt>
                <c:pt idx="20634">
                  <c:v>5622</c:v>
                </c:pt>
                <c:pt idx="20635">
                  <c:v>5721</c:v>
                </c:pt>
                <c:pt idx="20636">
                  <c:v>5622</c:v>
                </c:pt>
                <c:pt idx="20637">
                  <c:v>5721</c:v>
                </c:pt>
                <c:pt idx="20638">
                  <c:v>5622</c:v>
                </c:pt>
                <c:pt idx="20639">
                  <c:v>5721</c:v>
                </c:pt>
                <c:pt idx="20640">
                  <c:v>5622</c:v>
                </c:pt>
                <c:pt idx="20641">
                  <c:v>5622</c:v>
                </c:pt>
                <c:pt idx="20642">
                  <c:v>5633</c:v>
                </c:pt>
                <c:pt idx="20643">
                  <c:v>5510</c:v>
                </c:pt>
                <c:pt idx="20644">
                  <c:v>5635</c:v>
                </c:pt>
                <c:pt idx="20645">
                  <c:v>5545</c:v>
                </c:pt>
                <c:pt idx="20646">
                  <c:v>5590</c:v>
                </c:pt>
                <c:pt idx="20647">
                  <c:v>5545</c:v>
                </c:pt>
                <c:pt idx="20648">
                  <c:v>5590</c:v>
                </c:pt>
                <c:pt idx="20649">
                  <c:v>5423</c:v>
                </c:pt>
                <c:pt idx="20650">
                  <c:v>5540</c:v>
                </c:pt>
                <c:pt idx="20651">
                  <c:v>5540</c:v>
                </c:pt>
                <c:pt idx="20652">
                  <c:v>5423</c:v>
                </c:pt>
                <c:pt idx="20653">
                  <c:v>5423</c:v>
                </c:pt>
                <c:pt idx="20654">
                  <c:v>5540</c:v>
                </c:pt>
                <c:pt idx="20655">
                  <c:v>5423</c:v>
                </c:pt>
                <c:pt idx="20656">
                  <c:v>5540</c:v>
                </c:pt>
                <c:pt idx="20657">
                  <c:v>5423</c:v>
                </c:pt>
                <c:pt idx="20658">
                  <c:v>4231</c:v>
                </c:pt>
                <c:pt idx="20659">
                  <c:v>3472</c:v>
                </c:pt>
                <c:pt idx="20660">
                  <c:v>3900</c:v>
                </c:pt>
                <c:pt idx="20661">
                  <c:v>3874</c:v>
                </c:pt>
                <c:pt idx="20662">
                  <c:v>3527</c:v>
                </c:pt>
                <c:pt idx="20663">
                  <c:v>4134</c:v>
                </c:pt>
                <c:pt idx="20664">
                  <c:v>4109</c:v>
                </c:pt>
                <c:pt idx="20665">
                  <c:v>3869</c:v>
                </c:pt>
                <c:pt idx="20666">
                  <c:v>4275</c:v>
                </c:pt>
                <c:pt idx="20667">
                  <c:v>4242</c:v>
                </c:pt>
                <c:pt idx="20668">
                  <c:v>3605</c:v>
                </c:pt>
                <c:pt idx="20669">
                  <c:v>3825</c:v>
                </c:pt>
                <c:pt idx="20670">
                  <c:v>3682</c:v>
                </c:pt>
                <c:pt idx="20671">
                  <c:v>3979</c:v>
                </c:pt>
                <c:pt idx="20672">
                  <c:v>4012</c:v>
                </c:pt>
                <c:pt idx="20673">
                  <c:v>4145</c:v>
                </c:pt>
                <c:pt idx="20674">
                  <c:v>3924</c:v>
                </c:pt>
                <c:pt idx="20676">
                  <c:v>3856</c:v>
                </c:pt>
                <c:pt idx="20677">
                  <c:v>3829</c:v>
                </c:pt>
                <c:pt idx="20679">
                  <c:v>4096</c:v>
                </c:pt>
                <c:pt idx="20680">
                  <c:v>4074</c:v>
                </c:pt>
                <c:pt idx="20681">
                  <c:v>3836</c:v>
                </c:pt>
                <c:pt idx="20682">
                  <c:v>4226</c:v>
                </c:pt>
                <c:pt idx="20683">
                  <c:v>4206</c:v>
                </c:pt>
                <c:pt idx="20685">
                  <c:v>3759</c:v>
                </c:pt>
                <c:pt idx="20687">
                  <c:v>3935</c:v>
                </c:pt>
                <c:pt idx="20688">
                  <c:v>3957</c:v>
                </c:pt>
                <c:pt idx="20689">
                  <c:v>3594</c:v>
                </c:pt>
                <c:pt idx="20690">
                  <c:v>4057</c:v>
                </c:pt>
                <c:pt idx="20691">
                  <c:v>4057</c:v>
                </c:pt>
                <c:pt idx="20692">
                  <c:v>3417</c:v>
                </c:pt>
                <c:pt idx="20693">
                  <c:v>3417</c:v>
                </c:pt>
                <c:pt idx="20694">
                  <c:v>3417</c:v>
                </c:pt>
                <c:pt idx="20695">
                  <c:v>3924</c:v>
                </c:pt>
                <c:pt idx="20696">
                  <c:v>3856</c:v>
                </c:pt>
                <c:pt idx="20698">
                  <c:v>3594</c:v>
                </c:pt>
                <c:pt idx="20699">
                  <c:v>3594</c:v>
                </c:pt>
                <c:pt idx="20700">
                  <c:v>3737</c:v>
                </c:pt>
                <c:pt idx="20701">
                  <c:v>3417</c:v>
                </c:pt>
                <c:pt idx="20702">
                  <c:v>3417</c:v>
                </c:pt>
                <c:pt idx="20703">
                  <c:v>3417</c:v>
                </c:pt>
                <c:pt idx="20704">
                  <c:v>3924</c:v>
                </c:pt>
                <c:pt idx="20705">
                  <c:v>3856</c:v>
                </c:pt>
                <c:pt idx="20706">
                  <c:v>3693</c:v>
                </c:pt>
                <c:pt idx="20707">
                  <c:v>3594</c:v>
                </c:pt>
                <c:pt idx="20708">
                  <c:v>3594</c:v>
                </c:pt>
                <c:pt idx="20709">
                  <c:v>3594</c:v>
                </c:pt>
                <c:pt idx="20710">
                  <c:v>3816</c:v>
                </c:pt>
                <c:pt idx="20711">
                  <c:v>3693</c:v>
                </c:pt>
                <c:pt idx="20712">
                  <c:v>3538</c:v>
                </c:pt>
                <c:pt idx="20713">
                  <c:v>3737</c:v>
                </c:pt>
                <c:pt idx="20714">
                  <c:v>3649</c:v>
                </c:pt>
                <c:pt idx="20715">
                  <c:v>3616</c:v>
                </c:pt>
                <c:pt idx="20716">
                  <c:v>3428</c:v>
                </c:pt>
                <c:pt idx="20717">
                  <c:v>3428</c:v>
                </c:pt>
                <c:pt idx="20718">
                  <c:v>3726</c:v>
                </c:pt>
                <c:pt idx="20719">
                  <c:v>3726</c:v>
                </c:pt>
                <c:pt idx="20720">
                  <c:v>3816</c:v>
                </c:pt>
                <c:pt idx="20721">
                  <c:v>3693</c:v>
                </c:pt>
                <c:pt idx="20722">
                  <c:v>3538</c:v>
                </c:pt>
                <c:pt idx="20723">
                  <c:v>3562</c:v>
                </c:pt>
                <c:pt idx="20724">
                  <c:v>3649</c:v>
                </c:pt>
                <c:pt idx="20725">
                  <c:v>3615</c:v>
                </c:pt>
                <c:pt idx="20726">
                  <c:v>3319</c:v>
                </c:pt>
                <c:pt idx="20727">
                  <c:v>3319</c:v>
                </c:pt>
                <c:pt idx="20728">
                  <c:v>3737</c:v>
                </c:pt>
                <c:pt idx="20729">
                  <c:v>3737</c:v>
                </c:pt>
                <c:pt idx="20730">
                  <c:v>3816</c:v>
                </c:pt>
                <c:pt idx="20731">
                  <c:v>3562</c:v>
                </c:pt>
                <c:pt idx="20732">
                  <c:v>3419</c:v>
                </c:pt>
                <c:pt idx="20733">
                  <c:v>3562</c:v>
                </c:pt>
                <c:pt idx="20734">
                  <c:v>3649</c:v>
                </c:pt>
                <c:pt idx="20735">
                  <c:v>3615</c:v>
                </c:pt>
                <c:pt idx="20736">
                  <c:v>3319</c:v>
                </c:pt>
                <c:pt idx="20737">
                  <c:v>3319</c:v>
                </c:pt>
                <c:pt idx="20738">
                  <c:v>3737</c:v>
                </c:pt>
                <c:pt idx="20739">
                  <c:v>3737</c:v>
                </c:pt>
                <c:pt idx="20740">
                  <c:v>3816</c:v>
                </c:pt>
                <c:pt idx="20741">
                  <c:v>3562</c:v>
                </c:pt>
                <c:pt idx="20742">
                  <c:v>3419</c:v>
                </c:pt>
                <c:pt idx="20743">
                  <c:v>3737</c:v>
                </c:pt>
                <c:pt idx="20744">
                  <c:v>3649</c:v>
                </c:pt>
                <c:pt idx="20745">
                  <c:v>3615</c:v>
                </c:pt>
                <c:pt idx="20746">
                  <c:v>3527</c:v>
                </c:pt>
                <c:pt idx="20747">
                  <c:v>3560</c:v>
                </c:pt>
                <c:pt idx="20748">
                  <c:v>3737</c:v>
                </c:pt>
                <c:pt idx="20750">
                  <c:v>3615</c:v>
                </c:pt>
                <c:pt idx="20751">
                  <c:v>3527</c:v>
                </c:pt>
                <c:pt idx="20752">
                  <c:v>3560</c:v>
                </c:pt>
                <c:pt idx="20754">
                  <c:v>3737</c:v>
                </c:pt>
                <c:pt idx="20755">
                  <c:v>3649</c:v>
                </c:pt>
                <c:pt idx="20756">
                  <c:v>3638</c:v>
                </c:pt>
                <c:pt idx="20757">
                  <c:v>3527</c:v>
                </c:pt>
                <c:pt idx="20758">
                  <c:v>3560</c:v>
                </c:pt>
                <c:pt idx="20759">
                  <c:v>3737</c:v>
                </c:pt>
                <c:pt idx="20760">
                  <c:v>3737</c:v>
                </c:pt>
                <c:pt idx="20761">
                  <c:v>3638</c:v>
                </c:pt>
                <c:pt idx="20762">
                  <c:v>3527</c:v>
                </c:pt>
                <c:pt idx="20763">
                  <c:v>3560</c:v>
                </c:pt>
                <c:pt idx="20764">
                  <c:v>3737</c:v>
                </c:pt>
                <c:pt idx="20765">
                  <c:v>3655</c:v>
                </c:pt>
                <c:pt idx="20766">
                  <c:v>3450</c:v>
                </c:pt>
                <c:pt idx="20767">
                  <c:v>3495</c:v>
                </c:pt>
                <c:pt idx="20768">
                  <c:v>3460</c:v>
                </c:pt>
                <c:pt idx="20769">
                  <c:v>3405</c:v>
                </c:pt>
                <c:pt idx="20770">
                  <c:v>3685</c:v>
                </c:pt>
                <c:pt idx="20771">
                  <c:v>3405</c:v>
                </c:pt>
                <c:pt idx="20772">
                  <c:v>3540</c:v>
                </c:pt>
                <c:pt idx="20773">
                  <c:v>3450</c:v>
                </c:pt>
                <c:pt idx="20774">
                  <c:v>3495</c:v>
                </c:pt>
                <c:pt idx="20775">
                  <c:v>3685</c:v>
                </c:pt>
                <c:pt idx="20776">
                  <c:v>3460</c:v>
                </c:pt>
                <c:pt idx="20777">
                  <c:v>3655</c:v>
                </c:pt>
                <c:pt idx="20778">
                  <c:v>3250</c:v>
                </c:pt>
                <c:pt idx="20779">
                  <c:v>3625</c:v>
                </c:pt>
                <c:pt idx="20780">
                  <c:v>3470</c:v>
                </c:pt>
                <c:pt idx="20781">
                  <c:v>3430</c:v>
                </c:pt>
                <c:pt idx="20782">
                  <c:v>3240</c:v>
                </c:pt>
                <c:pt idx="20783">
                  <c:v>3240</c:v>
                </c:pt>
                <c:pt idx="20784">
                  <c:v>3540</c:v>
                </c:pt>
                <c:pt idx="20785">
                  <c:v>3615</c:v>
                </c:pt>
                <c:pt idx="20786">
                  <c:v>3520</c:v>
                </c:pt>
                <c:pt idx="20787">
                  <c:v>3450</c:v>
                </c:pt>
                <c:pt idx="20788">
                  <c:v>3360</c:v>
                </c:pt>
                <c:pt idx="20789">
                  <c:v>3385</c:v>
                </c:pt>
                <c:pt idx="20790">
                  <c:v>3250</c:v>
                </c:pt>
                <c:pt idx="20791">
                  <c:v>3495</c:v>
                </c:pt>
                <c:pt idx="20792">
                  <c:v>3470</c:v>
                </c:pt>
                <c:pt idx="20793">
                  <c:v>3495</c:v>
                </c:pt>
                <c:pt idx="20794">
                  <c:v>3470</c:v>
                </c:pt>
                <c:pt idx="20795">
                  <c:v>3430</c:v>
                </c:pt>
                <c:pt idx="20796">
                  <c:v>3250</c:v>
                </c:pt>
                <c:pt idx="20797">
                  <c:v>3280</c:v>
                </c:pt>
                <c:pt idx="20798">
                  <c:v>3450</c:v>
                </c:pt>
                <c:pt idx="20799">
                  <c:v>3360</c:v>
                </c:pt>
                <c:pt idx="20800">
                  <c:v>3540</c:v>
                </c:pt>
                <c:pt idx="20801">
                  <c:v>3450</c:v>
                </c:pt>
                <c:pt idx="20802">
                  <c:v>3360</c:v>
                </c:pt>
                <c:pt idx="20803">
                  <c:v>3385</c:v>
                </c:pt>
                <c:pt idx="20804">
                  <c:v>3250</c:v>
                </c:pt>
                <c:pt idx="20805">
                  <c:v>3495</c:v>
                </c:pt>
                <c:pt idx="20806">
                  <c:v>3470</c:v>
                </c:pt>
                <c:pt idx="20807">
                  <c:v>3465</c:v>
                </c:pt>
                <c:pt idx="20808">
                  <c:v>3415</c:v>
                </c:pt>
                <c:pt idx="20809">
                  <c:v>3450</c:v>
                </c:pt>
                <c:pt idx="20810">
                  <c:v>3440</c:v>
                </c:pt>
                <c:pt idx="20811">
                  <c:v>3185</c:v>
                </c:pt>
                <c:pt idx="20812">
                  <c:v>3230</c:v>
                </c:pt>
                <c:pt idx="20813">
                  <c:v>3450</c:v>
                </c:pt>
                <c:pt idx="20814">
                  <c:v>3360</c:v>
                </c:pt>
                <c:pt idx="20815">
                  <c:v>3540</c:v>
                </c:pt>
                <c:pt idx="20816">
                  <c:v>3430</c:v>
                </c:pt>
                <c:pt idx="20817">
                  <c:v>3310</c:v>
                </c:pt>
                <c:pt idx="20818">
                  <c:v>3385</c:v>
                </c:pt>
                <c:pt idx="20819">
                  <c:v>3305</c:v>
                </c:pt>
                <c:pt idx="20820">
                  <c:v>3495</c:v>
                </c:pt>
                <c:pt idx="20821">
                  <c:v>3540</c:v>
                </c:pt>
                <c:pt idx="20822">
                  <c:v>3450</c:v>
                </c:pt>
                <c:pt idx="20823">
                  <c:v>3310</c:v>
                </c:pt>
                <c:pt idx="20824">
                  <c:v>3310</c:v>
                </c:pt>
                <c:pt idx="20825">
                  <c:v>3395</c:v>
                </c:pt>
                <c:pt idx="20826">
                  <c:v>3250</c:v>
                </c:pt>
                <c:pt idx="20827">
                  <c:v>3448</c:v>
                </c:pt>
                <c:pt idx="20828">
                  <c:v>3316</c:v>
                </c:pt>
                <c:pt idx="20829">
                  <c:v>3250</c:v>
                </c:pt>
                <c:pt idx="20830">
                  <c:v>3448</c:v>
                </c:pt>
                <c:pt idx="20831">
                  <c:v>3316</c:v>
                </c:pt>
                <c:pt idx="20832">
                  <c:v>3250</c:v>
                </c:pt>
                <c:pt idx="20833">
                  <c:v>3461</c:v>
                </c:pt>
                <c:pt idx="20834">
                  <c:v>3316</c:v>
                </c:pt>
                <c:pt idx="20835">
                  <c:v>3195</c:v>
                </c:pt>
                <c:pt idx="20836">
                  <c:v>3550</c:v>
                </c:pt>
                <c:pt idx="20837">
                  <c:v>3360</c:v>
                </c:pt>
                <c:pt idx="20844">
                  <c:v>3450</c:v>
                </c:pt>
                <c:pt idx="20845">
                  <c:v>3274</c:v>
                </c:pt>
                <c:pt idx="20846">
                  <c:v>3395</c:v>
                </c:pt>
                <c:pt idx="20847">
                  <c:v>3494</c:v>
                </c:pt>
                <c:pt idx="20848">
                  <c:v>3395</c:v>
                </c:pt>
                <c:pt idx="20849">
                  <c:v>3395</c:v>
                </c:pt>
                <c:pt idx="20850">
                  <c:v>3395</c:v>
                </c:pt>
                <c:pt idx="20851">
                  <c:v>3395</c:v>
                </c:pt>
                <c:pt idx="20852">
                  <c:v>3494</c:v>
                </c:pt>
                <c:pt idx="20853">
                  <c:v>3395</c:v>
                </c:pt>
                <c:pt idx="20854">
                  <c:v>3262</c:v>
                </c:pt>
                <c:pt idx="20855">
                  <c:v>3494</c:v>
                </c:pt>
                <c:pt idx="20857">
                  <c:v>4650</c:v>
                </c:pt>
                <c:pt idx="20859">
                  <c:v>4751</c:v>
                </c:pt>
                <c:pt idx="20860">
                  <c:v>5225</c:v>
                </c:pt>
                <c:pt idx="20861">
                  <c:v>5203</c:v>
                </c:pt>
                <c:pt idx="20863">
                  <c:v>5379</c:v>
                </c:pt>
                <c:pt idx="20864">
                  <c:v>5238</c:v>
                </c:pt>
                <c:pt idx="20865">
                  <c:v>4652</c:v>
                </c:pt>
                <c:pt idx="20868">
                  <c:v>4751</c:v>
                </c:pt>
                <c:pt idx="20871">
                  <c:v>5180</c:v>
                </c:pt>
                <c:pt idx="20872">
                  <c:v>5238</c:v>
                </c:pt>
                <c:pt idx="20879">
                  <c:v>4140</c:v>
                </c:pt>
                <c:pt idx="20880">
                  <c:v>3891</c:v>
                </c:pt>
                <c:pt idx="20881">
                  <c:v>4001</c:v>
                </c:pt>
                <c:pt idx="20882">
                  <c:v>4462</c:v>
                </c:pt>
                <c:pt idx="20883">
                  <c:v>4145</c:v>
                </c:pt>
                <c:pt idx="20884">
                  <c:v>4045</c:v>
                </c:pt>
                <c:pt idx="20885">
                  <c:v>4511</c:v>
                </c:pt>
                <c:pt idx="20886">
                  <c:v>4475</c:v>
                </c:pt>
                <c:pt idx="20887">
                  <c:v>3947</c:v>
                </c:pt>
                <c:pt idx="20888">
                  <c:v>3892</c:v>
                </c:pt>
                <c:pt idx="20889">
                  <c:v>4447</c:v>
                </c:pt>
                <c:pt idx="20892">
                  <c:v>4420</c:v>
                </c:pt>
                <c:pt idx="20893">
                  <c:v>4233</c:v>
                </c:pt>
                <c:pt idx="20894">
                  <c:v>4376</c:v>
                </c:pt>
                <c:pt idx="20895">
                  <c:v>4277</c:v>
                </c:pt>
                <c:pt idx="20896">
                  <c:v>4255</c:v>
                </c:pt>
                <c:pt idx="20897">
                  <c:v>4255</c:v>
                </c:pt>
                <c:pt idx="20898">
                  <c:v>4365</c:v>
                </c:pt>
                <c:pt idx="20899">
                  <c:v>4365</c:v>
                </c:pt>
                <c:pt idx="20900">
                  <c:v>4365</c:v>
                </c:pt>
                <c:pt idx="20901">
                  <c:v>4255</c:v>
                </c:pt>
                <c:pt idx="20902">
                  <c:v>4255</c:v>
                </c:pt>
                <c:pt idx="20903">
                  <c:v>4277</c:v>
                </c:pt>
                <c:pt idx="20904">
                  <c:v>4365</c:v>
                </c:pt>
                <c:pt idx="20905">
                  <c:v>4365</c:v>
                </c:pt>
                <c:pt idx="20906">
                  <c:v>4255</c:v>
                </c:pt>
                <c:pt idx="20907">
                  <c:v>4277</c:v>
                </c:pt>
                <c:pt idx="20908">
                  <c:v>4277</c:v>
                </c:pt>
                <c:pt idx="20909">
                  <c:v>4268</c:v>
                </c:pt>
                <c:pt idx="20910">
                  <c:v>4277</c:v>
                </c:pt>
                <c:pt idx="20911">
                  <c:v>4158</c:v>
                </c:pt>
                <c:pt idx="20912">
                  <c:v>4158</c:v>
                </c:pt>
                <c:pt idx="20913">
                  <c:v>4277</c:v>
                </c:pt>
                <c:pt idx="20914">
                  <c:v>4158</c:v>
                </c:pt>
                <c:pt idx="20915">
                  <c:v>4023</c:v>
                </c:pt>
                <c:pt idx="20916">
                  <c:v>4211</c:v>
                </c:pt>
                <c:pt idx="20917">
                  <c:v>4045</c:v>
                </c:pt>
                <c:pt idx="20918">
                  <c:v>4200</c:v>
                </c:pt>
                <c:pt idx="20919">
                  <c:v>4020</c:v>
                </c:pt>
                <c:pt idx="20920">
                  <c:v>4210</c:v>
                </c:pt>
                <c:pt idx="20921">
                  <c:v>4020</c:v>
                </c:pt>
                <c:pt idx="20922">
                  <c:v>4210</c:v>
                </c:pt>
                <c:pt idx="20923">
                  <c:v>4020</c:v>
                </c:pt>
                <c:pt idx="20924">
                  <c:v>4210</c:v>
                </c:pt>
                <c:pt idx="20925">
                  <c:v>3992</c:v>
                </c:pt>
                <c:pt idx="20926">
                  <c:v>4069</c:v>
                </c:pt>
                <c:pt idx="21048">
                  <c:v>3461</c:v>
                </c:pt>
                <c:pt idx="21049">
                  <c:v>3296</c:v>
                </c:pt>
                <c:pt idx="21050">
                  <c:v>3428</c:v>
                </c:pt>
                <c:pt idx="21051">
                  <c:v>3457</c:v>
                </c:pt>
                <c:pt idx="21052">
                  <c:v>3296</c:v>
                </c:pt>
                <c:pt idx="21053">
                  <c:v>3428</c:v>
                </c:pt>
                <c:pt idx="21054">
                  <c:v>3457</c:v>
                </c:pt>
                <c:pt idx="21055">
                  <c:v>3296</c:v>
                </c:pt>
                <c:pt idx="21056">
                  <c:v>3428</c:v>
                </c:pt>
                <c:pt idx="21057">
                  <c:v>3384</c:v>
                </c:pt>
                <c:pt idx="21067">
                  <c:v>4068</c:v>
                </c:pt>
                <c:pt idx="21068">
                  <c:v>3959</c:v>
                </c:pt>
                <c:pt idx="21069">
                  <c:v>3826</c:v>
                </c:pt>
                <c:pt idx="21070">
                  <c:v>4068</c:v>
                </c:pt>
                <c:pt idx="21071">
                  <c:v>3959</c:v>
                </c:pt>
                <c:pt idx="21072">
                  <c:v>3826</c:v>
                </c:pt>
                <c:pt idx="21073">
                  <c:v>4299</c:v>
                </c:pt>
                <c:pt idx="21074">
                  <c:v>4068</c:v>
                </c:pt>
                <c:pt idx="21075">
                  <c:v>4001</c:v>
                </c:pt>
                <c:pt idx="21076">
                  <c:v>3836</c:v>
                </c:pt>
                <c:pt idx="21077">
                  <c:v>4299</c:v>
                </c:pt>
                <c:pt idx="21079">
                  <c:v>4299</c:v>
                </c:pt>
                <c:pt idx="21080">
                  <c:v>4068</c:v>
                </c:pt>
                <c:pt idx="21081">
                  <c:v>3935</c:v>
                </c:pt>
                <c:pt idx="21082">
                  <c:v>3935</c:v>
                </c:pt>
                <c:pt idx="21083">
                  <c:v>4299</c:v>
                </c:pt>
                <c:pt idx="21084">
                  <c:v>4068</c:v>
                </c:pt>
                <c:pt idx="21085">
                  <c:v>4001</c:v>
                </c:pt>
                <c:pt idx="21086">
                  <c:v>4299</c:v>
                </c:pt>
                <c:pt idx="21087">
                  <c:v>4068</c:v>
                </c:pt>
                <c:pt idx="21088">
                  <c:v>4220</c:v>
                </c:pt>
                <c:pt idx="21089">
                  <c:v>4274</c:v>
                </c:pt>
                <c:pt idx="21090">
                  <c:v>4220</c:v>
                </c:pt>
                <c:pt idx="21091">
                  <c:v>4555</c:v>
                </c:pt>
                <c:pt idx="21092">
                  <c:v>4274</c:v>
                </c:pt>
                <c:pt idx="21093">
                  <c:v>4345</c:v>
                </c:pt>
                <c:pt idx="21094">
                  <c:v>4274</c:v>
                </c:pt>
                <c:pt idx="21095">
                  <c:v>4555</c:v>
                </c:pt>
                <c:pt idx="21096">
                  <c:v>4220</c:v>
                </c:pt>
                <c:pt idx="21097">
                  <c:v>4455</c:v>
                </c:pt>
                <c:pt idx="21098">
                  <c:v>4365</c:v>
                </c:pt>
                <c:pt idx="21099">
                  <c:v>4555</c:v>
                </c:pt>
                <c:pt idx="21100">
                  <c:v>4220</c:v>
                </c:pt>
                <c:pt idx="21101">
                  <c:v>4455</c:v>
                </c:pt>
                <c:pt idx="21102">
                  <c:v>4280</c:v>
                </c:pt>
                <c:pt idx="21103">
                  <c:v>4564</c:v>
                </c:pt>
                <c:pt idx="21104">
                  <c:v>4065</c:v>
                </c:pt>
                <c:pt idx="21105">
                  <c:v>4429</c:v>
                </c:pt>
                <c:pt idx="21106">
                  <c:v>4065</c:v>
                </c:pt>
                <c:pt idx="21107">
                  <c:v>4564</c:v>
                </c:pt>
                <c:pt idx="21108">
                  <c:v>4280</c:v>
                </c:pt>
                <c:pt idx="21109">
                  <c:v>4429</c:v>
                </c:pt>
                <c:pt idx="21110">
                  <c:v>4065</c:v>
                </c:pt>
                <c:pt idx="21111">
                  <c:v>4473</c:v>
                </c:pt>
                <c:pt idx="21112">
                  <c:v>4235</c:v>
                </c:pt>
                <c:pt idx="21113">
                  <c:v>4429</c:v>
                </c:pt>
                <c:pt idx="21114">
                  <c:v>4065</c:v>
                </c:pt>
                <c:pt idx="21115">
                  <c:v>4319</c:v>
                </c:pt>
                <c:pt idx="21116">
                  <c:v>4429</c:v>
                </c:pt>
                <c:pt idx="21117">
                  <c:v>4125</c:v>
                </c:pt>
                <c:pt idx="21118">
                  <c:v>4235</c:v>
                </c:pt>
                <c:pt idx="21119">
                  <c:v>4125</c:v>
                </c:pt>
                <c:pt idx="21120">
                  <c:v>4455</c:v>
                </c:pt>
                <c:pt idx="21121">
                  <c:v>4455</c:v>
                </c:pt>
                <c:pt idx="21122">
                  <c:v>4125</c:v>
                </c:pt>
                <c:pt idx="21123">
                  <c:v>4125</c:v>
                </c:pt>
                <c:pt idx="21124">
                  <c:v>4455</c:v>
                </c:pt>
                <c:pt idx="21125">
                  <c:v>4125</c:v>
                </c:pt>
                <c:pt idx="21126">
                  <c:v>4455</c:v>
                </c:pt>
                <c:pt idx="21127">
                  <c:v>4125</c:v>
                </c:pt>
                <c:pt idx="21128">
                  <c:v>4455</c:v>
                </c:pt>
                <c:pt idx="21129">
                  <c:v>4165</c:v>
                </c:pt>
                <c:pt idx="21130">
                  <c:v>4455</c:v>
                </c:pt>
                <c:pt idx="21131">
                  <c:v>4010</c:v>
                </c:pt>
                <c:pt idx="21132">
                  <c:v>4455</c:v>
                </c:pt>
                <c:pt idx="21133">
                  <c:v>4165</c:v>
                </c:pt>
                <c:pt idx="21141">
                  <c:v>3792</c:v>
                </c:pt>
                <c:pt idx="21142">
                  <c:v>4057</c:v>
                </c:pt>
                <c:pt idx="21143">
                  <c:v>4189</c:v>
                </c:pt>
                <c:pt idx="21144">
                  <c:v>4299</c:v>
                </c:pt>
                <c:pt idx="21145">
                  <c:v>4669</c:v>
                </c:pt>
                <c:pt idx="21146">
                  <c:v>4134</c:v>
                </c:pt>
                <c:pt idx="21147">
                  <c:v>3935</c:v>
                </c:pt>
                <c:pt idx="21148">
                  <c:v>4515</c:v>
                </c:pt>
                <c:pt idx="21150">
                  <c:v>4200</c:v>
                </c:pt>
                <c:pt idx="21152">
                  <c:v>4332</c:v>
                </c:pt>
                <c:pt idx="21153">
                  <c:v>4332</c:v>
                </c:pt>
                <c:pt idx="21154">
                  <c:v>3792</c:v>
                </c:pt>
                <c:pt idx="21157">
                  <c:v>4299</c:v>
                </c:pt>
                <c:pt idx="21158">
                  <c:v>4669</c:v>
                </c:pt>
                <c:pt idx="21159">
                  <c:v>4068</c:v>
                </c:pt>
                <c:pt idx="21160">
                  <c:v>3891</c:v>
                </c:pt>
                <c:pt idx="21162">
                  <c:v>4145</c:v>
                </c:pt>
                <c:pt idx="21163">
                  <c:v>4200</c:v>
                </c:pt>
                <c:pt idx="21164">
                  <c:v>4044</c:v>
                </c:pt>
                <c:pt idx="21165">
                  <c:v>4213</c:v>
                </c:pt>
                <c:pt idx="21166">
                  <c:v>4213</c:v>
                </c:pt>
                <c:pt idx="21167">
                  <c:v>4674</c:v>
                </c:pt>
                <c:pt idx="21168">
                  <c:v>3988</c:v>
                </c:pt>
                <c:pt idx="21169">
                  <c:v>3825</c:v>
                </c:pt>
                <c:pt idx="21170">
                  <c:v>3825</c:v>
                </c:pt>
                <c:pt idx="21171">
                  <c:v>4200</c:v>
                </c:pt>
                <c:pt idx="21172">
                  <c:v>4200</c:v>
                </c:pt>
                <c:pt idx="21173">
                  <c:v>4153</c:v>
                </c:pt>
                <c:pt idx="21174">
                  <c:v>3979</c:v>
                </c:pt>
                <c:pt idx="21175">
                  <c:v>3979</c:v>
                </c:pt>
                <c:pt idx="21176">
                  <c:v>4409</c:v>
                </c:pt>
                <c:pt idx="21177">
                  <c:v>4409</c:v>
                </c:pt>
                <c:pt idx="21178">
                  <c:v>4431</c:v>
                </c:pt>
                <c:pt idx="21179">
                  <c:v>4033</c:v>
                </c:pt>
                <c:pt idx="21180">
                  <c:v>3834</c:v>
                </c:pt>
                <c:pt idx="21181">
                  <c:v>3956</c:v>
                </c:pt>
                <c:pt idx="21182">
                  <c:v>4264</c:v>
                </c:pt>
                <c:pt idx="21183">
                  <c:v>4068</c:v>
                </c:pt>
                <c:pt idx="21184">
                  <c:v>4674</c:v>
                </c:pt>
                <c:pt idx="21185">
                  <c:v>4213</c:v>
                </c:pt>
                <c:pt idx="21186">
                  <c:v>4213</c:v>
                </c:pt>
                <c:pt idx="21187">
                  <c:v>4189</c:v>
                </c:pt>
                <c:pt idx="21188">
                  <c:v>4145</c:v>
                </c:pt>
                <c:pt idx="21189">
                  <c:v>3825</c:v>
                </c:pt>
                <c:pt idx="21190">
                  <c:v>3825</c:v>
                </c:pt>
                <c:pt idx="21191">
                  <c:v>4200</c:v>
                </c:pt>
                <c:pt idx="21192">
                  <c:v>4200</c:v>
                </c:pt>
                <c:pt idx="21193">
                  <c:v>4431</c:v>
                </c:pt>
                <c:pt idx="21194">
                  <c:v>4387</c:v>
                </c:pt>
                <c:pt idx="21195">
                  <c:v>4145</c:v>
                </c:pt>
                <c:pt idx="21196">
                  <c:v>3979</c:v>
                </c:pt>
                <c:pt idx="21197">
                  <c:v>3979</c:v>
                </c:pt>
                <c:pt idx="21198">
                  <c:v>4409</c:v>
                </c:pt>
                <c:pt idx="21199">
                  <c:v>4409</c:v>
                </c:pt>
                <c:pt idx="21200">
                  <c:v>4001</c:v>
                </c:pt>
                <c:pt idx="21203">
                  <c:v>4288</c:v>
                </c:pt>
                <c:pt idx="21204">
                  <c:v>3883</c:v>
                </c:pt>
                <c:pt idx="21205">
                  <c:v>4674</c:v>
                </c:pt>
                <c:pt idx="21206">
                  <c:v>4213</c:v>
                </c:pt>
                <c:pt idx="21207">
                  <c:v>4213</c:v>
                </c:pt>
                <c:pt idx="21208">
                  <c:v>3825</c:v>
                </c:pt>
                <c:pt idx="21209">
                  <c:v>3825</c:v>
                </c:pt>
                <c:pt idx="21210">
                  <c:v>4200</c:v>
                </c:pt>
                <c:pt idx="21211">
                  <c:v>4200</c:v>
                </c:pt>
                <c:pt idx="21212">
                  <c:v>4189</c:v>
                </c:pt>
                <c:pt idx="21213">
                  <c:v>4431</c:v>
                </c:pt>
                <c:pt idx="21214">
                  <c:v>4387</c:v>
                </c:pt>
                <c:pt idx="21215">
                  <c:v>4145</c:v>
                </c:pt>
                <c:pt idx="21216">
                  <c:v>3979</c:v>
                </c:pt>
                <c:pt idx="21217">
                  <c:v>3979</c:v>
                </c:pt>
                <c:pt idx="21218">
                  <c:v>4409</c:v>
                </c:pt>
                <c:pt idx="21219">
                  <c:v>4409</c:v>
                </c:pt>
                <c:pt idx="21220">
                  <c:v>3773</c:v>
                </c:pt>
                <c:pt idx="21221">
                  <c:v>3619</c:v>
                </c:pt>
                <c:pt idx="21222">
                  <c:v>3913</c:v>
                </c:pt>
                <c:pt idx="21223">
                  <c:v>4048</c:v>
                </c:pt>
                <c:pt idx="21224">
                  <c:v>3883</c:v>
                </c:pt>
                <c:pt idx="21225">
                  <c:v>4282</c:v>
                </c:pt>
                <c:pt idx="21226">
                  <c:v>4213</c:v>
                </c:pt>
                <c:pt idx="21227">
                  <c:v>4213</c:v>
                </c:pt>
                <c:pt idx="21228">
                  <c:v>4048</c:v>
                </c:pt>
                <c:pt idx="21229">
                  <c:v>4059</c:v>
                </c:pt>
                <c:pt idx="21230">
                  <c:v>3825</c:v>
                </c:pt>
                <c:pt idx="21231">
                  <c:v>4059</c:v>
                </c:pt>
                <c:pt idx="21232">
                  <c:v>3825</c:v>
                </c:pt>
                <c:pt idx="21233">
                  <c:v>4189</c:v>
                </c:pt>
                <c:pt idx="21234">
                  <c:v>4145</c:v>
                </c:pt>
                <c:pt idx="21235">
                  <c:v>3979</c:v>
                </c:pt>
                <c:pt idx="21236">
                  <c:v>3979</c:v>
                </c:pt>
                <c:pt idx="21237">
                  <c:v>3773</c:v>
                </c:pt>
                <c:pt idx="21238">
                  <c:v>3619</c:v>
                </c:pt>
                <c:pt idx="21239">
                  <c:v>3913</c:v>
                </c:pt>
                <c:pt idx="21240">
                  <c:v>4048</c:v>
                </c:pt>
                <c:pt idx="21241">
                  <c:v>3948</c:v>
                </c:pt>
                <c:pt idx="21242">
                  <c:v>4475</c:v>
                </c:pt>
                <c:pt idx="21243">
                  <c:v>4398</c:v>
                </c:pt>
                <c:pt idx="21244">
                  <c:v>4398</c:v>
                </c:pt>
                <c:pt idx="21245">
                  <c:v>4233</c:v>
                </c:pt>
                <c:pt idx="21246">
                  <c:v>4277</c:v>
                </c:pt>
                <c:pt idx="21247">
                  <c:v>4045</c:v>
                </c:pt>
                <c:pt idx="21248">
                  <c:v>4277</c:v>
                </c:pt>
                <c:pt idx="21249">
                  <c:v>4045</c:v>
                </c:pt>
                <c:pt idx="21250">
                  <c:v>4497</c:v>
                </c:pt>
                <c:pt idx="21251">
                  <c:v>4178</c:v>
                </c:pt>
                <c:pt idx="21252">
                  <c:v>4178</c:v>
                </c:pt>
                <c:pt idx="21253">
                  <c:v>4034</c:v>
                </c:pt>
                <c:pt idx="21254">
                  <c:v>3759</c:v>
                </c:pt>
                <c:pt idx="21255">
                  <c:v>3913</c:v>
                </c:pt>
                <c:pt idx="21256">
                  <c:v>4048</c:v>
                </c:pt>
                <c:pt idx="21257">
                  <c:v>3948</c:v>
                </c:pt>
                <c:pt idx="21258">
                  <c:v>4213</c:v>
                </c:pt>
                <c:pt idx="21259">
                  <c:v>4213</c:v>
                </c:pt>
                <c:pt idx="21260">
                  <c:v>4048</c:v>
                </c:pt>
                <c:pt idx="21261">
                  <c:v>4034</c:v>
                </c:pt>
                <c:pt idx="21262">
                  <c:v>4034</c:v>
                </c:pt>
                <c:pt idx="21263">
                  <c:v>4059</c:v>
                </c:pt>
                <c:pt idx="21264">
                  <c:v>3825</c:v>
                </c:pt>
                <c:pt idx="21265">
                  <c:v>4059</c:v>
                </c:pt>
                <c:pt idx="21266">
                  <c:v>3825</c:v>
                </c:pt>
                <c:pt idx="21267">
                  <c:v>4145</c:v>
                </c:pt>
                <c:pt idx="21268">
                  <c:v>4145</c:v>
                </c:pt>
                <c:pt idx="21269">
                  <c:v>3979</c:v>
                </c:pt>
                <c:pt idx="21270">
                  <c:v>3979</c:v>
                </c:pt>
                <c:pt idx="21271">
                  <c:v>3783</c:v>
                </c:pt>
                <c:pt idx="21272">
                  <c:v>3683</c:v>
                </c:pt>
                <c:pt idx="21273">
                  <c:v>4048</c:v>
                </c:pt>
                <c:pt idx="21274">
                  <c:v>3683</c:v>
                </c:pt>
                <c:pt idx="21276">
                  <c:v>4034</c:v>
                </c:pt>
                <c:pt idx="21277">
                  <c:v>4034</c:v>
                </c:pt>
                <c:pt idx="21278">
                  <c:v>3825</c:v>
                </c:pt>
                <c:pt idx="21279">
                  <c:v>3825</c:v>
                </c:pt>
                <c:pt idx="21280">
                  <c:v>4145</c:v>
                </c:pt>
                <c:pt idx="21281">
                  <c:v>4145</c:v>
                </c:pt>
                <c:pt idx="21282">
                  <c:v>3979</c:v>
                </c:pt>
                <c:pt idx="21283">
                  <c:v>3979</c:v>
                </c:pt>
                <c:pt idx="21284">
                  <c:v>3783</c:v>
                </c:pt>
                <c:pt idx="21285">
                  <c:v>3925</c:v>
                </c:pt>
                <c:pt idx="21286">
                  <c:v>4387</c:v>
                </c:pt>
                <c:pt idx="21287">
                  <c:v>4245</c:v>
                </c:pt>
                <c:pt idx="21288">
                  <c:v>3885</c:v>
                </c:pt>
                <c:pt idx="21289">
                  <c:v>3740</c:v>
                </c:pt>
                <c:pt idx="21290">
                  <c:v>3740</c:v>
                </c:pt>
                <c:pt idx="21291">
                  <c:v>4035</c:v>
                </c:pt>
                <c:pt idx="21292">
                  <c:v>3860</c:v>
                </c:pt>
                <c:pt idx="21293">
                  <c:v>4100</c:v>
                </c:pt>
                <c:pt idx="21294">
                  <c:v>3925</c:v>
                </c:pt>
                <c:pt idx="21295">
                  <c:v>3925</c:v>
                </c:pt>
                <c:pt idx="21297">
                  <c:v>4245</c:v>
                </c:pt>
                <c:pt idx="21298">
                  <c:v>3885</c:v>
                </c:pt>
                <c:pt idx="21299">
                  <c:v>3740</c:v>
                </c:pt>
                <c:pt idx="21300">
                  <c:v>3740</c:v>
                </c:pt>
                <c:pt idx="21301">
                  <c:v>4035</c:v>
                </c:pt>
                <c:pt idx="21302">
                  <c:v>3860</c:v>
                </c:pt>
                <c:pt idx="21303">
                  <c:v>3860</c:v>
                </c:pt>
                <c:pt idx="21304">
                  <c:v>4100</c:v>
                </c:pt>
                <c:pt idx="21305">
                  <c:v>3925</c:v>
                </c:pt>
                <c:pt idx="21308">
                  <c:v>4245</c:v>
                </c:pt>
                <c:pt idx="21309">
                  <c:v>4035</c:v>
                </c:pt>
                <c:pt idx="21310">
                  <c:v>3885</c:v>
                </c:pt>
                <c:pt idx="21311">
                  <c:v>3740</c:v>
                </c:pt>
                <c:pt idx="21312">
                  <c:v>3860</c:v>
                </c:pt>
                <c:pt idx="21314">
                  <c:v>3835</c:v>
                </c:pt>
                <c:pt idx="21316">
                  <c:v>4231</c:v>
                </c:pt>
                <c:pt idx="21317">
                  <c:v>3990</c:v>
                </c:pt>
                <c:pt idx="21318">
                  <c:v>3990</c:v>
                </c:pt>
                <c:pt idx="21319">
                  <c:v>4087</c:v>
                </c:pt>
                <c:pt idx="21320">
                  <c:v>3812</c:v>
                </c:pt>
                <c:pt idx="21321">
                  <c:v>3812</c:v>
                </c:pt>
                <c:pt idx="21322">
                  <c:v>3703</c:v>
                </c:pt>
                <c:pt idx="21323">
                  <c:v>3703</c:v>
                </c:pt>
                <c:pt idx="21324">
                  <c:v>3691</c:v>
                </c:pt>
                <c:pt idx="21325">
                  <c:v>4410</c:v>
                </c:pt>
                <c:pt idx="21326">
                  <c:v>4231</c:v>
                </c:pt>
                <c:pt idx="21327">
                  <c:v>3966</c:v>
                </c:pt>
                <c:pt idx="21328">
                  <c:v>3966</c:v>
                </c:pt>
                <c:pt idx="21329">
                  <c:v>4087</c:v>
                </c:pt>
                <c:pt idx="21330">
                  <c:v>3812</c:v>
                </c:pt>
                <c:pt idx="21331">
                  <c:v>3812</c:v>
                </c:pt>
                <c:pt idx="21332">
                  <c:v>3691</c:v>
                </c:pt>
                <c:pt idx="21333">
                  <c:v>3835</c:v>
                </c:pt>
                <c:pt idx="21334">
                  <c:v>3691</c:v>
                </c:pt>
                <c:pt idx="21335">
                  <c:v>4231</c:v>
                </c:pt>
                <c:pt idx="21336">
                  <c:v>3966</c:v>
                </c:pt>
                <c:pt idx="21337">
                  <c:v>3966</c:v>
                </c:pt>
                <c:pt idx="21338">
                  <c:v>4087</c:v>
                </c:pt>
                <c:pt idx="21339">
                  <c:v>3812</c:v>
                </c:pt>
                <c:pt idx="21340">
                  <c:v>3812</c:v>
                </c:pt>
                <c:pt idx="21341">
                  <c:v>3691</c:v>
                </c:pt>
                <c:pt idx="21342">
                  <c:v>3635</c:v>
                </c:pt>
                <c:pt idx="21343">
                  <c:v>3856</c:v>
                </c:pt>
                <c:pt idx="21344">
                  <c:v>3856</c:v>
                </c:pt>
                <c:pt idx="21345">
                  <c:v>3768</c:v>
                </c:pt>
                <c:pt idx="21346">
                  <c:v>3815</c:v>
                </c:pt>
                <c:pt idx="21347">
                  <c:v>3624</c:v>
                </c:pt>
                <c:pt idx="21348">
                  <c:v>4043</c:v>
                </c:pt>
                <c:pt idx="21349">
                  <c:v>3856</c:v>
                </c:pt>
                <c:pt idx="21350">
                  <c:v>3768</c:v>
                </c:pt>
                <c:pt idx="21351">
                  <c:v>3757</c:v>
                </c:pt>
                <c:pt idx="21352">
                  <c:v>3944</c:v>
                </c:pt>
                <c:pt idx="21353">
                  <c:v>3944</c:v>
                </c:pt>
                <c:pt idx="21354">
                  <c:v>3757</c:v>
                </c:pt>
                <c:pt idx="21355">
                  <c:v>3624</c:v>
                </c:pt>
                <c:pt idx="21356">
                  <c:v>3823</c:v>
                </c:pt>
                <c:pt idx="21357">
                  <c:v>3823</c:v>
                </c:pt>
                <c:pt idx="21358">
                  <c:v>3460</c:v>
                </c:pt>
                <c:pt idx="21359">
                  <c:v>3690</c:v>
                </c:pt>
                <c:pt idx="21360">
                  <c:v>3670</c:v>
                </c:pt>
                <c:pt idx="21361">
                  <c:v>3771</c:v>
                </c:pt>
                <c:pt idx="21362">
                  <c:v>3991</c:v>
                </c:pt>
                <c:pt idx="21363">
                  <c:v>3640</c:v>
                </c:pt>
                <c:pt idx="21364">
                  <c:v>3810</c:v>
                </c:pt>
                <c:pt idx="21365">
                  <c:v>3460</c:v>
                </c:pt>
                <c:pt idx="21366">
                  <c:v>3955</c:v>
                </c:pt>
                <c:pt idx="21367">
                  <c:v>3670</c:v>
                </c:pt>
                <c:pt idx="21368">
                  <c:v>3771</c:v>
                </c:pt>
                <c:pt idx="21369">
                  <c:v>3900</c:v>
                </c:pt>
                <c:pt idx="21370">
                  <c:v>3640</c:v>
                </c:pt>
                <c:pt idx="21371">
                  <c:v>3889</c:v>
                </c:pt>
                <c:pt idx="21372">
                  <c:v>3640</c:v>
                </c:pt>
                <c:pt idx="21373">
                  <c:v>3757</c:v>
                </c:pt>
                <c:pt idx="21374">
                  <c:v>3670</c:v>
                </c:pt>
                <c:pt idx="21375">
                  <c:v>3771</c:v>
                </c:pt>
                <c:pt idx="21376">
                  <c:v>3640</c:v>
                </c:pt>
                <c:pt idx="21377">
                  <c:v>3525</c:v>
                </c:pt>
                <c:pt idx="21378">
                  <c:v>3460</c:v>
                </c:pt>
                <c:pt idx="21379">
                  <c:v>3640</c:v>
                </c:pt>
                <c:pt idx="21380">
                  <c:v>3868</c:v>
                </c:pt>
                <c:pt idx="21381">
                  <c:v>3670</c:v>
                </c:pt>
                <c:pt idx="21382">
                  <c:v>3640</c:v>
                </c:pt>
                <c:pt idx="21383">
                  <c:v>3658</c:v>
                </c:pt>
                <c:pt idx="21384">
                  <c:v>3460</c:v>
                </c:pt>
                <c:pt idx="21385">
                  <c:v>3538</c:v>
                </c:pt>
                <c:pt idx="21386">
                  <c:v>3748</c:v>
                </c:pt>
                <c:pt idx="21387">
                  <c:v>3605</c:v>
                </c:pt>
                <c:pt idx="21396">
                  <c:v>3541</c:v>
                </c:pt>
                <c:pt idx="21397">
                  <c:v>3296</c:v>
                </c:pt>
                <c:pt idx="21398">
                  <c:v>3541</c:v>
                </c:pt>
                <c:pt idx="21399">
                  <c:v>3296</c:v>
                </c:pt>
                <c:pt idx="21400">
                  <c:v>4817</c:v>
                </c:pt>
                <c:pt idx="21401">
                  <c:v>4731</c:v>
                </c:pt>
                <c:pt idx="21402">
                  <c:v>4553</c:v>
                </c:pt>
                <c:pt idx="21403">
                  <c:v>5296</c:v>
                </c:pt>
                <c:pt idx="21404">
                  <c:v>4960</c:v>
                </c:pt>
                <c:pt idx="21405">
                  <c:v>4817</c:v>
                </c:pt>
                <c:pt idx="21407">
                  <c:v>4971</c:v>
                </c:pt>
                <c:pt idx="21408">
                  <c:v>4850</c:v>
                </c:pt>
                <c:pt idx="21409">
                  <c:v>4685</c:v>
                </c:pt>
                <c:pt idx="21410">
                  <c:v>5181</c:v>
                </c:pt>
                <c:pt idx="21411">
                  <c:v>4564</c:v>
                </c:pt>
                <c:pt idx="21413">
                  <c:v>4586</c:v>
                </c:pt>
                <c:pt idx="21414">
                  <c:v>4817</c:v>
                </c:pt>
                <c:pt idx="21415">
                  <c:v>4564</c:v>
                </c:pt>
                <c:pt idx="21417">
                  <c:v>5296</c:v>
                </c:pt>
                <c:pt idx="21418">
                  <c:v>4960</c:v>
                </c:pt>
                <c:pt idx="21419">
                  <c:v>4817</c:v>
                </c:pt>
                <c:pt idx="21421">
                  <c:v>4971</c:v>
                </c:pt>
                <c:pt idx="21422">
                  <c:v>4564</c:v>
                </c:pt>
                <c:pt idx="21424">
                  <c:v>5017</c:v>
                </c:pt>
                <c:pt idx="21425">
                  <c:v>4564</c:v>
                </c:pt>
                <c:pt idx="21427">
                  <c:v>4586</c:v>
                </c:pt>
                <c:pt idx="21428">
                  <c:v>4678</c:v>
                </c:pt>
                <c:pt idx="21429">
                  <c:v>4806</c:v>
                </c:pt>
                <c:pt idx="21430">
                  <c:v>4729</c:v>
                </c:pt>
                <c:pt idx="21431">
                  <c:v>4773</c:v>
                </c:pt>
                <c:pt idx="21433">
                  <c:v>4969</c:v>
                </c:pt>
                <c:pt idx="21434">
                  <c:v>4773</c:v>
                </c:pt>
                <c:pt idx="21435">
                  <c:v>4806</c:v>
                </c:pt>
                <c:pt idx="21436">
                  <c:v>4817</c:v>
                </c:pt>
                <c:pt idx="21437">
                  <c:v>4707</c:v>
                </c:pt>
                <c:pt idx="21438">
                  <c:v>4707</c:v>
                </c:pt>
                <c:pt idx="21439">
                  <c:v>4806</c:v>
                </c:pt>
                <c:pt idx="21440">
                  <c:v>4806</c:v>
                </c:pt>
                <c:pt idx="21441">
                  <c:v>4729</c:v>
                </c:pt>
                <c:pt idx="21442">
                  <c:v>4729</c:v>
                </c:pt>
                <c:pt idx="21443">
                  <c:v>4806</c:v>
                </c:pt>
                <c:pt idx="21444">
                  <c:v>4773</c:v>
                </c:pt>
                <c:pt idx="21445">
                  <c:v>4817</c:v>
                </c:pt>
                <c:pt idx="21446">
                  <c:v>4678</c:v>
                </c:pt>
                <c:pt idx="21447">
                  <c:v>4773</c:v>
                </c:pt>
                <c:pt idx="21448">
                  <c:v>4729</c:v>
                </c:pt>
                <c:pt idx="21449">
                  <c:v>4806</c:v>
                </c:pt>
                <c:pt idx="21450">
                  <c:v>4784</c:v>
                </c:pt>
                <c:pt idx="21451">
                  <c:v>5082</c:v>
                </c:pt>
                <c:pt idx="21452">
                  <c:v>4916</c:v>
                </c:pt>
                <c:pt idx="21453">
                  <c:v>4960</c:v>
                </c:pt>
                <c:pt idx="21454">
                  <c:v>4740</c:v>
                </c:pt>
                <c:pt idx="21455">
                  <c:v>4630</c:v>
                </c:pt>
                <c:pt idx="21456">
                  <c:v>4861</c:v>
                </c:pt>
                <c:pt idx="21457">
                  <c:v>4784</c:v>
                </c:pt>
                <c:pt idx="21458">
                  <c:v>5082</c:v>
                </c:pt>
                <c:pt idx="21459">
                  <c:v>4916</c:v>
                </c:pt>
                <c:pt idx="21460">
                  <c:v>4960</c:v>
                </c:pt>
                <c:pt idx="21461">
                  <c:v>4740</c:v>
                </c:pt>
                <c:pt idx="21462">
                  <c:v>4630</c:v>
                </c:pt>
                <c:pt idx="21463">
                  <c:v>4861</c:v>
                </c:pt>
                <c:pt idx="21464">
                  <c:v>4609</c:v>
                </c:pt>
                <c:pt idx="21465">
                  <c:v>5061</c:v>
                </c:pt>
                <c:pt idx="21466">
                  <c:v>4786</c:v>
                </c:pt>
                <c:pt idx="21467">
                  <c:v>4950</c:v>
                </c:pt>
                <c:pt idx="21468">
                  <c:v>4455</c:v>
                </c:pt>
                <c:pt idx="21469">
                  <c:v>4474</c:v>
                </c:pt>
                <c:pt idx="21470">
                  <c:v>4609</c:v>
                </c:pt>
                <c:pt idx="21471">
                  <c:v>5061</c:v>
                </c:pt>
                <c:pt idx="21472">
                  <c:v>4741</c:v>
                </c:pt>
                <c:pt idx="21473">
                  <c:v>4950</c:v>
                </c:pt>
                <c:pt idx="21474">
                  <c:v>4455</c:v>
                </c:pt>
                <c:pt idx="21475">
                  <c:v>4474</c:v>
                </c:pt>
                <c:pt idx="21476">
                  <c:v>4630</c:v>
                </c:pt>
                <c:pt idx="21477">
                  <c:v>4960</c:v>
                </c:pt>
                <c:pt idx="21478">
                  <c:v>5035</c:v>
                </c:pt>
                <c:pt idx="21479">
                  <c:v>4465</c:v>
                </c:pt>
                <c:pt idx="21480">
                  <c:v>4895</c:v>
                </c:pt>
                <c:pt idx="21481">
                  <c:v>4630</c:v>
                </c:pt>
                <c:pt idx="21482">
                  <c:v>4663</c:v>
                </c:pt>
                <c:pt idx="21483">
                  <c:v>5035</c:v>
                </c:pt>
                <c:pt idx="21484">
                  <c:v>4465</c:v>
                </c:pt>
                <c:pt idx="21485">
                  <c:v>4960</c:v>
                </c:pt>
                <c:pt idx="21486">
                  <c:v>4630</c:v>
                </c:pt>
                <c:pt idx="21487">
                  <c:v>5035</c:v>
                </c:pt>
                <c:pt idx="21488">
                  <c:v>4465</c:v>
                </c:pt>
                <c:pt idx="21489">
                  <c:v>4960</c:v>
                </c:pt>
                <c:pt idx="21490">
                  <c:v>3980</c:v>
                </c:pt>
                <c:pt idx="21491">
                  <c:v>4730</c:v>
                </c:pt>
                <c:pt idx="21492">
                  <c:v>4300</c:v>
                </c:pt>
                <c:pt idx="21493">
                  <c:v>4610</c:v>
                </c:pt>
                <c:pt idx="21494">
                  <c:v>4170</c:v>
                </c:pt>
                <c:pt idx="21495">
                  <c:v>4390</c:v>
                </c:pt>
                <c:pt idx="21496">
                  <c:v>4390</c:v>
                </c:pt>
                <c:pt idx="21497">
                  <c:v>4160</c:v>
                </c:pt>
                <c:pt idx="21498">
                  <c:v>4160</c:v>
                </c:pt>
                <c:pt idx="21499">
                  <c:v>4300</c:v>
                </c:pt>
                <c:pt idx="21500">
                  <c:v>4610</c:v>
                </c:pt>
                <c:pt idx="21501">
                  <c:v>4170</c:v>
                </c:pt>
                <c:pt idx="21502">
                  <c:v>4390</c:v>
                </c:pt>
                <c:pt idx="21503">
                  <c:v>4390</c:v>
                </c:pt>
                <c:pt idx="21504">
                  <c:v>4160</c:v>
                </c:pt>
                <c:pt idx="21505">
                  <c:v>4300</c:v>
                </c:pt>
                <c:pt idx="21506">
                  <c:v>4610</c:v>
                </c:pt>
                <c:pt idx="21507">
                  <c:v>4170</c:v>
                </c:pt>
                <c:pt idx="21508">
                  <c:v>4390</c:v>
                </c:pt>
                <c:pt idx="21509">
                  <c:v>4190</c:v>
                </c:pt>
                <c:pt idx="21510">
                  <c:v>4160</c:v>
                </c:pt>
                <c:pt idx="21511">
                  <c:v>4170</c:v>
                </c:pt>
                <c:pt idx="21512">
                  <c:v>4160</c:v>
                </c:pt>
                <c:pt idx="21513">
                  <c:v>4300</c:v>
                </c:pt>
                <c:pt idx="21514">
                  <c:v>4610</c:v>
                </c:pt>
                <c:pt idx="21515">
                  <c:v>4170</c:v>
                </c:pt>
                <c:pt idx="21516">
                  <c:v>4133</c:v>
                </c:pt>
                <c:pt idx="21517">
                  <c:v>4186</c:v>
                </c:pt>
                <c:pt idx="21518">
                  <c:v>4488</c:v>
                </c:pt>
                <c:pt idx="21519">
                  <c:v>5104</c:v>
                </c:pt>
                <c:pt idx="21520">
                  <c:v>4133</c:v>
                </c:pt>
                <c:pt idx="21521">
                  <c:v>4090</c:v>
                </c:pt>
                <c:pt idx="21522">
                  <c:v>4186</c:v>
                </c:pt>
                <c:pt idx="21523">
                  <c:v>4488</c:v>
                </c:pt>
                <c:pt idx="21524">
                  <c:v>4134</c:v>
                </c:pt>
                <c:pt idx="21525">
                  <c:v>4090</c:v>
                </c:pt>
                <c:pt idx="21526">
                  <c:v>4134</c:v>
                </c:pt>
                <c:pt idx="21527">
                  <c:v>4500</c:v>
                </c:pt>
                <c:pt idx="21528">
                  <c:v>4960</c:v>
                </c:pt>
                <c:pt idx="21529">
                  <c:v>4700</c:v>
                </c:pt>
                <c:pt idx="21530">
                  <c:v>4650</c:v>
                </c:pt>
                <c:pt idx="21531">
                  <c:v>4480</c:v>
                </c:pt>
                <c:pt idx="21532">
                  <c:v>4500</c:v>
                </c:pt>
                <c:pt idx="21533">
                  <c:v>4960</c:v>
                </c:pt>
                <c:pt idx="21534">
                  <c:v>4700</c:v>
                </c:pt>
                <c:pt idx="21535">
                  <c:v>4650</c:v>
                </c:pt>
                <c:pt idx="21536">
                  <c:v>4480</c:v>
                </c:pt>
                <c:pt idx="21537">
                  <c:v>4695</c:v>
                </c:pt>
                <c:pt idx="21538">
                  <c:v>4960</c:v>
                </c:pt>
                <c:pt idx="21539">
                  <c:v>4700</c:v>
                </c:pt>
                <c:pt idx="21540">
                  <c:v>4650</c:v>
                </c:pt>
                <c:pt idx="21541">
                  <c:v>4480</c:v>
                </c:pt>
                <c:pt idx="21542">
                  <c:v>4500</c:v>
                </c:pt>
                <c:pt idx="21543">
                  <c:v>4960</c:v>
                </c:pt>
                <c:pt idx="21559">
                  <c:v>4447</c:v>
                </c:pt>
                <c:pt idx="21560">
                  <c:v>3660</c:v>
                </c:pt>
                <c:pt idx="21561">
                  <c:v>3516</c:v>
                </c:pt>
                <c:pt idx="21562">
                  <c:v>3627</c:v>
                </c:pt>
                <c:pt idx="21563">
                  <c:v>3594</c:v>
                </c:pt>
                <c:pt idx="21564">
                  <c:v>3748</c:v>
                </c:pt>
                <c:pt idx="21565">
                  <c:v>3560</c:v>
                </c:pt>
                <c:pt idx="21566">
                  <c:v>4447</c:v>
                </c:pt>
                <c:pt idx="21567">
                  <c:v>3560</c:v>
                </c:pt>
                <c:pt idx="21568">
                  <c:v>3825</c:v>
                </c:pt>
                <c:pt idx="21569">
                  <c:v>3682</c:v>
                </c:pt>
                <c:pt idx="21570">
                  <c:v>3627</c:v>
                </c:pt>
                <c:pt idx="21571">
                  <c:v>3594</c:v>
                </c:pt>
                <c:pt idx="21572">
                  <c:v>3748</c:v>
                </c:pt>
                <c:pt idx="21573">
                  <c:v>3627</c:v>
                </c:pt>
                <c:pt idx="21574">
                  <c:v>2605</c:v>
                </c:pt>
                <c:pt idx="21575">
                  <c:v>2760</c:v>
                </c:pt>
                <c:pt idx="21576">
                  <c:v>2845</c:v>
                </c:pt>
                <c:pt idx="21577">
                  <c:v>2605</c:v>
                </c:pt>
                <c:pt idx="21578">
                  <c:v>2760</c:v>
                </c:pt>
                <c:pt idx="21579">
                  <c:v>2845</c:v>
                </c:pt>
                <c:pt idx="21580">
                  <c:v>2605</c:v>
                </c:pt>
                <c:pt idx="21581">
                  <c:v>2760</c:v>
                </c:pt>
                <c:pt idx="21582">
                  <c:v>2535</c:v>
                </c:pt>
                <c:pt idx="21583">
                  <c:v>2668</c:v>
                </c:pt>
                <c:pt idx="21584">
                  <c:v>2668</c:v>
                </c:pt>
                <c:pt idx="21585">
                  <c:v>2535</c:v>
                </c:pt>
                <c:pt idx="21586">
                  <c:v>2668</c:v>
                </c:pt>
                <c:pt idx="21587">
                  <c:v>2668</c:v>
                </c:pt>
                <c:pt idx="21588">
                  <c:v>2535</c:v>
                </c:pt>
                <c:pt idx="21589">
                  <c:v>2668</c:v>
                </c:pt>
                <c:pt idx="21590">
                  <c:v>2668</c:v>
                </c:pt>
                <c:pt idx="21591">
                  <c:v>2568</c:v>
                </c:pt>
                <c:pt idx="21592">
                  <c:v>2679</c:v>
                </c:pt>
                <c:pt idx="21593">
                  <c:v>2701</c:v>
                </c:pt>
                <c:pt idx="21594">
                  <c:v>2546</c:v>
                </c:pt>
                <c:pt idx="21595">
                  <c:v>2634</c:v>
                </c:pt>
                <c:pt idx="21596">
                  <c:v>2701</c:v>
                </c:pt>
                <c:pt idx="21597">
                  <c:v>2546</c:v>
                </c:pt>
                <c:pt idx="21598">
                  <c:v>2634</c:v>
                </c:pt>
                <c:pt idx="21599">
                  <c:v>2546</c:v>
                </c:pt>
                <c:pt idx="21600">
                  <c:v>2668</c:v>
                </c:pt>
                <c:pt idx="21601">
                  <c:v>2524</c:v>
                </c:pt>
                <c:pt idx="21602">
                  <c:v>2591</c:v>
                </c:pt>
                <c:pt idx="21603">
                  <c:v>2679</c:v>
                </c:pt>
                <c:pt idx="21604">
                  <c:v>2524</c:v>
                </c:pt>
                <c:pt idx="21605">
                  <c:v>2679</c:v>
                </c:pt>
                <c:pt idx="21606">
                  <c:v>2524</c:v>
                </c:pt>
                <c:pt idx="21607">
                  <c:v>2678</c:v>
                </c:pt>
                <c:pt idx="21608">
                  <c:v>2524</c:v>
                </c:pt>
                <c:pt idx="21609">
                  <c:v>2678</c:v>
                </c:pt>
                <c:pt idx="21610">
                  <c:v>2524</c:v>
                </c:pt>
                <c:pt idx="21611">
                  <c:v>2678</c:v>
                </c:pt>
                <c:pt idx="21612">
                  <c:v>3510</c:v>
                </c:pt>
                <c:pt idx="21613">
                  <c:v>3508</c:v>
                </c:pt>
                <c:pt idx="21614">
                  <c:v>3300</c:v>
                </c:pt>
                <c:pt idx="21615">
                  <c:v>3613</c:v>
                </c:pt>
                <c:pt idx="21616">
                  <c:v>3948</c:v>
                </c:pt>
                <c:pt idx="21617">
                  <c:v>3629</c:v>
                </c:pt>
                <c:pt idx="21618">
                  <c:v>3510</c:v>
                </c:pt>
                <c:pt idx="21619">
                  <c:v>3508</c:v>
                </c:pt>
                <c:pt idx="21620">
                  <c:v>3300</c:v>
                </c:pt>
                <c:pt idx="21621">
                  <c:v>3613</c:v>
                </c:pt>
                <c:pt idx="21622">
                  <c:v>3948</c:v>
                </c:pt>
                <c:pt idx="21623">
                  <c:v>3629</c:v>
                </c:pt>
                <c:pt idx="21624">
                  <c:v>3263</c:v>
                </c:pt>
                <c:pt idx="21625">
                  <c:v>3053</c:v>
                </c:pt>
                <c:pt idx="21626">
                  <c:v>2954</c:v>
                </c:pt>
                <c:pt idx="21627">
                  <c:v>3208</c:v>
                </c:pt>
                <c:pt idx="21628">
                  <c:v>3263</c:v>
                </c:pt>
                <c:pt idx="21629">
                  <c:v>3053</c:v>
                </c:pt>
                <c:pt idx="21630">
                  <c:v>2954</c:v>
                </c:pt>
                <c:pt idx="21631">
                  <c:v>3208</c:v>
                </c:pt>
                <c:pt idx="21632">
                  <c:v>3263</c:v>
                </c:pt>
                <c:pt idx="21633">
                  <c:v>3053</c:v>
                </c:pt>
                <c:pt idx="21634">
                  <c:v>2954</c:v>
                </c:pt>
                <c:pt idx="21635">
                  <c:v>3208</c:v>
                </c:pt>
                <c:pt idx="21636">
                  <c:v>3262</c:v>
                </c:pt>
                <c:pt idx="21637">
                  <c:v>3053</c:v>
                </c:pt>
                <c:pt idx="21638">
                  <c:v>2954</c:v>
                </c:pt>
                <c:pt idx="21639">
                  <c:v>3207</c:v>
                </c:pt>
                <c:pt idx="21640">
                  <c:v>3208</c:v>
                </c:pt>
                <c:pt idx="21641">
                  <c:v>3053</c:v>
                </c:pt>
                <c:pt idx="21642">
                  <c:v>2954</c:v>
                </c:pt>
                <c:pt idx="21643">
                  <c:v>3208</c:v>
                </c:pt>
                <c:pt idx="21644">
                  <c:v>3053</c:v>
                </c:pt>
                <c:pt idx="21645">
                  <c:v>2954</c:v>
                </c:pt>
                <c:pt idx="21646">
                  <c:v>2605</c:v>
                </c:pt>
                <c:pt idx="21647">
                  <c:v>2605</c:v>
                </c:pt>
                <c:pt idx="21648">
                  <c:v>2845</c:v>
                </c:pt>
                <c:pt idx="21649">
                  <c:v>2760</c:v>
                </c:pt>
                <c:pt idx="21650">
                  <c:v>2605</c:v>
                </c:pt>
                <c:pt idx="21651">
                  <c:v>2605</c:v>
                </c:pt>
                <c:pt idx="21652">
                  <c:v>2845</c:v>
                </c:pt>
                <c:pt idx="21653">
                  <c:v>2760</c:v>
                </c:pt>
                <c:pt idx="21654">
                  <c:v>3370</c:v>
                </c:pt>
                <c:pt idx="21655">
                  <c:v>3235</c:v>
                </c:pt>
                <c:pt idx="21656">
                  <c:v>3105</c:v>
                </c:pt>
                <c:pt idx="21657">
                  <c:v>3450</c:v>
                </c:pt>
                <c:pt idx="21658">
                  <c:v>3445</c:v>
                </c:pt>
                <c:pt idx="21659">
                  <c:v>3370</c:v>
                </c:pt>
                <c:pt idx="21660">
                  <c:v>3235</c:v>
                </c:pt>
                <c:pt idx="21661">
                  <c:v>3105</c:v>
                </c:pt>
                <c:pt idx="21662">
                  <c:v>3450</c:v>
                </c:pt>
                <c:pt idx="21663">
                  <c:v>3445</c:v>
                </c:pt>
                <c:pt idx="21664">
                  <c:v>2750</c:v>
                </c:pt>
                <c:pt idx="21665">
                  <c:v>2750</c:v>
                </c:pt>
                <c:pt idx="21666">
                  <c:v>2895</c:v>
                </c:pt>
                <c:pt idx="21667">
                  <c:v>2750</c:v>
                </c:pt>
                <c:pt idx="21668">
                  <c:v>2895</c:v>
                </c:pt>
                <c:pt idx="21669">
                  <c:v>2855</c:v>
                </c:pt>
                <c:pt idx="21670">
                  <c:v>3035</c:v>
                </c:pt>
                <c:pt idx="21671">
                  <c:v>2985</c:v>
                </c:pt>
                <c:pt idx="21672">
                  <c:v>2855</c:v>
                </c:pt>
                <c:pt idx="21673">
                  <c:v>3035</c:v>
                </c:pt>
                <c:pt idx="21674">
                  <c:v>2985</c:v>
                </c:pt>
                <c:pt idx="21675">
                  <c:v>2073</c:v>
                </c:pt>
                <c:pt idx="21676">
                  <c:v>2018</c:v>
                </c:pt>
                <c:pt idx="21677">
                  <c:v>2095</c:v>
                </c:pt>
                <c:pt idx="21678">
                  <c:v>2073</c:v>
                </c:pt>
                <c:pt idx="21679">
                  <c:v>2128</c:v>
                </c:pt>
                <c:pt idx="21680">
                  <c:v>2128</c:v>
                </c:pt>
                <c:pt idx="21681">
                  <c:v>2073</c:v>
                </c:pt>
                <c:pt idx="21682">
                  <c:v>2018</c:v>
                </c:pt>
                <c:pt idx="21683">
                  <c:v>2095</c:v>
                </c:pt>
                <c:pt idx="21684">
                  <c:v>2128</c:v>
                </c:pt>
                <c:pt idx="21685">
                  <c:v>2029</c:v>
                </c:pt>
                <c:pt idx="21686">
                  <c:v>1996</c:v>
                </c:pt>
                <c:pt idx="21687">
                  <c:v>1973</c:v>
                </c:pt>
                <c:pt idx="21688">
                  <c:v>2051</c:v>
                </c:pt>
                <c:pt idx="21689">
                  <c:v>2051</c:v>
                </c:pt>
                <c:pt idx="21690">
                  <c:v>2029</c:v>
                </c:pt>
                <c:pt idx="21691">
                  <c:v>1996</c:v>
                </c:pt>
                <c:pt idx="21692">
                  <c:v>1973</c:v>
                </c:pt>
                <c:pt idx="21693">
                  <c:v>2051</c:v>
                </c:pt>
                <c:pt idx="21694">
                  <c:v>2227</c:v>
                </c:pt>
                <c:pt idx="21695">
                  <c:v>2293</c:v>
                </c:pt>
                <c:pt idx="21696">
                  <c:v>2337</c:v>
                </c:pt>
                <c:pt idx="21697">
                  <c:v>2183</c:v>
                </c:pt>
                <c:pt idx="21698">
                  <c:v>2225</c:v>
                </c:pt>
                <c:pt idx="21699">
                  <c:v>2500</c:v>
                </c:pt>
                <c:pt idx="21700">
                  <c:v>2435</c:v>
                </c:pt>
                <c:pt idx="21701">
                  <c:v>2500</c:v>
                </c:pt>
                <c:pt idx="21702">
                  <c:v>2480</c:v>
                </c:pt>
                <c:pt idx="21703">
                  <c:v>2295</c:v>
                </c:pt>
                <c:pt idx="21704">
                  <c:v>2335</c:v>
                </c:pt>
                <c:pt idx="21705">
                  <c:v>2180</c:v>
                </c:pt>
                <c:pt idx="21706">
                  <c:v>2225</c:v>
                </c:pt>
                <c:pt idx="21707">
                  <c:v>2435</c:v>
                </c:pt>
                <c:pt idx="21708">
                  <c:v>2500</c:v>
                </c:pt>
                <c:pt idx="21709">
                  <c:v>2480</c:v>
                </c:pt>
                <c:pt idx="21710">
                  <c:v>2295</c:v>
                </c:pt>
                <c:pt idx="21711">
                  <c:v>2335</c:v>
                </c:pt>
                <c:pt idx="21712">
                  <c:v>2180</c:v>
                </c:pt>
                <c:pt idx="21713">
                  <c:v>2190</c:v>
                </c:pt>
                <c:pt idx="21714">
                  <c:v>2370</c:v>
                </c:pt>
                <c:pt idx="21715">
                  <c:v>2415</c:v>
                </c:pt>
                <c:pt idx="21716">
                  <c:v>2250</c:v>
                </c:pt>
                <c:pt idx="21717">
                  <c:v>2290</c:v>
                </c:pt>
                <c:pt idx="21718">
                  <c:v>2280</c:v>
                </c:pt>
                <c:pt idx="21719">
                  <c:v>2325</c:v>
                </c:pt>
                <c:pt idx="21720">
                  <c:v>2150</c:v>
                </c:pt>
                <c:pt idx="21721">
                  <c:v>2170</c:v>
                </c:pt>
                <c:pt idx="21722">
                  <c:v>2350</c:v>
                </c:pt>
                <c:pt idx="21723">
                  <c:v>2390</c:v>
                </c:pt>
                <c:pt idx="21724">
                  <c:v>2225</c:v>
                </c:pt>
                <c:pt idx="21725">
                  <c:v>2270</c:v>
                </c:pt>
                <c:pt idx="21726">
                  <c:v>2260</c:v>
                </c:pt>
                <c:pt idx="21727">
                  <c:v>2305</c:v>
                </c:pt>
                <c:pt idx="21728">
                  <c:v>2125</c:v>
                </c:pt>
                <c:pt idx="21729">
                  <c:v>2172</c:v>
                </c:pt>
                <c:pt idx="21730">
                  <c:v>2348</c:v>
                </c:pt>
                <c:pt idx="21731">
                  <c:v>2392</c:v>
                </c:pt>
                <c:pt idx="21732">
                  <c:v>2227</c:v>
                </c:pt>
                <c:pt idx="21733">
                  <c:v>2271</c:v>
                </c:pt>
                <c:pt idx="21734">
                  <c:v>2260</c:v>
                </c:pt>
                <c:pt idx="21735">
                  <c:v>2304</c:v>
                </c:pt>
                <c:pt idx="21736">
                  <c:v>2127</c:v>
                </c:pt>
                <c:pt idx="21796">
                  <c:v>3494</c:v>
                </c:pt>
                <c:pt idx="21797">
                  <c:v>3527</c:v>
                </c:pt>
                <c:pt idx="21798">
                  <c:v>3527</c:v>
                </c:pt>
                <c:pt idx="21799">
                  <c:v>3527</c:v>
                </c:pt>
                <c:pt idx="21800">
                  <c:v>3626</c:v>
                </c:pt>
                <c:pt idx="21801">
                  <c:v>3373</c:v>
                </c:pt>
                <c:pt idx="21802">
                  <c:v>3373</c:v>
                </c:pt>
                <c:pt idx="21803">
                  <c:v>3373</c:v>
                </c:pt>
                <c:pt idx="21804">
                  <c:v>3351</c:v>
                </c:pt>
                <c:pt idx="21805">
                  <c:v>3472</c:v>
                </c:pt>
                <c:pt idx="21806">
                  <c:v>3505</c:v>
                </c:pt>
                <c:pt idx="21807">
                  <c:v>3505</c:v>
                </c:pt>
                <c:pt idx="21808">
                  <c:v>3505</c:v>
                </c:pt>
                <c:pt idx="21809">
                  <c:v>3626</c:v>
                </c:pt>
                <c:pt idx="21810">
                  <c:v>3373</c:v>
                </c:pt>
                <c:pt idx="21811">
                  <c:v>3373</c:v>
                </c:pt>
                <c:pt idx="21812">
                  <c:v>3373</c:v>
                </c:pt>
                <c:pt idx="21813">
                  <c:v>3351</c:v>
                </c:pt>
                <c:pt idx="21814">
                  <c:v>3318</c:v>
                </c:pt>
                <c:pt idx="21815">
                  <c:v>3494</c:v>
                </c:pt>
                <c:pt idx="21816">
                  <c:v>3494</c:v>
                </c:pt>
                <c:pt idx="21817">
                  <c:v>3593</c:v>
                </c:pt>
                <c:pt idx="21818">
                  <c:v>3494</c:v>
                </c:pt>
                <c:pt idx="21819">
                  <c:v>3340</c:v>
                </c:pt>
                <c:pt idx="21820">
                  <c:v>3340</c:v>
                </c:pt>
                <c:pt idx="21821">
                  <c:v>3285</c:v>
                </c:pt>
                <c:pt idx="21822">
                  <c:v>3472</c:v>
                </c:pt>
                <c:pt idx="21823">
                  <c:v>3571</c:v>
                </c:pt>
                <c:pt idx="21824">
                  <c:v>3307</c:v>
                </c:pt>
                <c:pt idx="21825">
                  <c:v>3274</c:v>
                </c:pt>
                <c:pt idx="21826">
                  <c:v>3461</c:v>
                </c:pt>
                <c:pt idx="21827">
                  <c:v>3571</c:v>
                </c:pt>
                <c:pt idx="21828">
                  <c:v>3296</c:v>
                </c:pt>
                <c:pt idx="21829">
                  <c:v>3384</c:v>
                </c:pt>
                <c:pt idx="21830">
                  <c:v>3600</c:v>
                </c:pt>
                <c:pt idx="21831">
                  <c:v>3780</c:v>
                </c:pt>
                <c:pt idx="21832">
                  <c:v>3516</c:v>
                </c:pt>
                <c:pt idx="21833">
                  <c:v>3626</c:v>
                </c:pt>
                <c:pt idx="21834">
                  <c:v>3384</c:v>
                </c:pt>
                <c:pt idx="21835">
                  <c:v>3600</c:v>
                </c:pt>
                <c:pt idx="21836">
                  <c:v>3780</c:v>
                </c:pt>
                <c:pt idx="21837">
                  <c:v>3516</c:v>
                </c:pt>
                <c:pt idx="21838">
                  <c:v>3626</c:v>
                </c:pt>
                <c:pt idx="21839">
                  <c:v>3384</c:v>
                </c:pt>
                <c:pt idx="21840">
                  <c:v>3600</c:v>
                </c:pt>
                <c:pt idx="21841">
                  <c:v>3780</c:v>
                </c:pt>
                <c:pt idx="21842">
                  <c:v>3626</c:v>
                </c:pt>
                <c:pt idx="21843">
                  <c:v>3516</c:v>
                </c:pt>
                <c:pt idx="21844">
                  <c:v>3384</c:v>
                </c:pt>
                <c:pt idx="21845">
                  <c:v>3770</c:v>
                </c:pt>
                <c:pt idx="21846">
                  <c:v>3549</c:v>
                </c:pt>
                <c:pt idx="21847">
                  <c:v>3780</c:v>
                </c:pt>
                <c:pt idx="21848">
                  <c:v>3527</c:v>
                </c:pt>
                <c:pt idx="21849">
                  <c:v>3626</c:v>
                </c:pt>
                <c:pt idx="21850">
                  <c:v>3406</c:v>
                </c:pt>
                <c:pt idx="21851">
                  <c:v>3395</c:v>
                </c:pt>
                <c:pt idx="21852">
                  <c:v>3781</c:v>
                </c:pt>
                <c:pt idx="21853">
                  <c:v>3560</c:v>
                </c:pt>
                <c:pt idx="21854">
                  <c:v>3538</c:v>
                </c:pt>
                <c:pt idx="21855">
                  <c:v>3637</c:v>
                </c:pt>
                <c:pt idx="21856">
                  <c:v>3417</c:v>
                </c:pt>
                <c:pt idx="21857">
                  <c:v>3395</c:v>
                </c:pt>
                <c:pt idx="21858">
                  <c:v>3781</c:v>
                </c:pt>
                <c:pt idx="21859">
                  <c:v>3547</c:v>
                </c:pt>
                <c:pt idx="21860">
                  <c:v>3675</c:v>
                </c:pt>
                <c:pt idx="21861">
                  <c:v>3538</c:v>
                </c:pt>
                <c:pt idx="21862">
                  <c:v>3637</c:v>
                </c:pt>
                <c:pt idx="21863">
                  <c:v>3404</c:v>
                </c:pt>
                <c:pt idx="21864">
                  <c:v>3532</c:v>
                </c:pt>
                <c:pt idx="21865">
                  <c:v>3532</c:v>
                </c:pt>
                <c:pt idx="21866">
                  <c:v>3783</c:v>
                </c:pt>
                <c:pt idx="21867">
                  <c:v>3679</c:v>
                </c:pt>
                <c:pt idx="21868">
                  <c:v>3635</c:v>
                </c:pt>
                <c:pt idx="21869">
                  <c:v>3532</c:v>
                </c:pt>
                <c:pt idx="21870">
                  <c:v>3461</c:v>
                </c:pt>
                <c:pt idx="21871">
                  <c:v>3329</c:v>
                </c:pt>
                <c:pt idx="21872">
                  <c:v>3285</c:v>
                </c:pt>
                <c:pt idx="21873">
                  <c:v>3329</c:v>
                </c:pt>
                <c:pt idx="21874">
                  <c:v>3241</c:v>
                </c:pt>
                <c:pt idx="21875">
                  <c:v>3549</c:v>
                </c:pt>
                <c:pt idx="21876">
                  <c:v>3505</c:v>
                </c:pt>
                <c:pt idx="21877">
                  <c:v>3549</c:v>
                </c:pt>
                <c:pt idx="21878">
                  <c:v>3461</c:v>
                </c:pt>
                <c:pt idx="21879">
                  <c:v>3329</c:v>
                </c:pt>
                <c:pt idx="21880">
                  <c:v>3285</c:v>
                </c:pt>
                <c:pt idx="21881">
                  <c:v>3329</c:v>
                </c:pt>
                <c:pt idx="21882">
                  <c:v>3241</c:v>
                </c:pt>
                <c:pt idx="21883">
                  <c:v>3549</c:v>
                </c:pt>
                <c:pt idx="21884">
                  <c:v>3505</c:v>
                </c:pt>
                <c:pt idx="21885">
                  <c:v>3549</c:v>
                </c:pt>
                <c:pt idx="21886">
                  <c:v>3461</c:v>
                </c:pt>
                <c:pt idx="21887">
                  <c:v>3240</c:v>
                </c:pt>
                <c:pt idx="21888">
                  <c:v>3240</c:v>
                </c:pt>
                <c:pt idx="21889">
                  <c:v>3461</c:v>
                </c:pt>
                <c:pt idx="21890">
                  <c:v>3461</c:v>
                </c:pt>
                <c:pt idx="21891">
                  <c:v>3240</c:v>
                </c:pt>
                <c:pt idx="21892">
                  <c:v>3240</c:v>
                </c:pt>
                <c:pt idx="21893">
                  <c:v>3461</c:v>
                </c:pt>
                <c:pt idx="21894">
                  <c:v>3285</c:v>
                </c:pt>
                <c:pt idx="21895">
                  <c:v>3483</c:v>
                </c:pt>
                <c:pt idx="21896">
                  <c:v>3516</c:v>
                </c:pt>
                <c:pt idx="21897">
                  <c:v>3516</c:v>
                </c:pt>
                <c:pt idx="21898">
                  <c:v>3472</c:v>
                </c:pt>
                <c:pt idx="21899">
                  <c:v>3428</c:v>
                </c:pt>
                <c:pt idx="21900">
                  <c:v>3307</c:v>
                </c:pt>
                <c:pt idx="21901">
                  <c:v>3516</c:v>
                </c:pt>
                <c:pt idx="21902">
                  <c:v>3516</c:v>
                </c:pt>
                <c:pt idx="21903">
                  <c:v>3483</c:v>
                </c:pt>
                <c:pt idx="21904">
                  <c:v>3450</c:v>
                </c:pt>
                <c:pt idx="21905">
                  <c:v>3252</c:v>
                </c:pt>
                <c:pt idx="21906">
                  <c:v>3032</c:v>
                </c:pt>
                <c:pt idx="21907">
                  <c:v>3109</c:v>
                </c:pt>
                <c:pt idx="21908">
                  <c:v>3142</c:v>
                </c:pt>
                <c:pt idx="21909">
                  <c:v>3109</c:v>
                </c:pt>
                <c:pt idx="21910">
                  <c:v>3142</c:v>
                </c:pt>
                <c:pt idx="21911">
                  <c:v>3109</c:v>
                </c:pt>
                <c:pt idx="21912">
                  <c:v>3252</c:v>
                </c:pt>
                <c:pt idx="21913">
                  <c:v>3252</c:v>
                </c:pt>
                <c:pt idx="21914">
                  <c:v>3252</c:v>
                </c:pt>
                <c:pt idx="21915">
                  <c:v>3285</c:v>
                </c:pt>
                <c:pt idx="21916">
                  <c:v>3252</c:v>
                </c:pt>
                <c:pt idx="21917">
                  <c:v>3032</c:v>
                </c:pt>
                <c:pt idx="21918">
                  <c:v>3142</c:v>
                </c:pt>
                <c:pt idx="21919">
                  <c:v>3109</c:v>
                </c:pt>
                <c:pt idx="21920">
                  <c:v>3109</c:v>
                </c:pt>
                <c:pt idx="21921">
                  <c:v>3109</c:v>
                </c:pt>
                <c:pt idx="21922">
                  <c:v>3265</c:v>
                </c:pt>
                <c:pt idx="21923">
                  <c:v>3252</c:v>
                </c:pt>
                <c:pt idx="21924">
                  <c:v>3252</c:v>
                </c:pt>
                <c:pt idx="21925">
                  <c:v>3109</c:v>
                </c:pt>
                <c:pt idx="21926">
                  <c:v>3265</c:v>
                </c:pt>
                <c:pt idx="21927">
                  <c:v>3252</c:v>
                </c:pt>
                <c:pt idx="21928">
                  <c:v>3285</c:v>
                </c:pt>
                <c:pt idx="21929">
                  <c:v>3252</c:v>
                </c:pt>
                <c:pt idx="21930">
                  <c:v>3252</c:v>
                </c:pt>
                <c:pt idx="21931">
                  <c:v>3109</c:v>
                </c:pt>
                <c:pt idx="21932">
                  <c:v>3142</c:v>
                </c:pt>
                <c:pt idx="21933">
                  <c:v>3109</c:v>
                </c:pt>
                <c:pt idx="21934">
                  <c:v>3142</c:v>
                </c:pt>
                <c:pt idx="21935">
                  <c:v>3109</c:v>
                </c:pt>
                <c:pt idx="21936">
                  <c:v>3098</c:v>
                </c:pt>
                <c:pt idx="21937">
                  <c:v>3274</c:v>
                </c:pt>
                <c:pt idx="21938">
                  <c:v>3241</c:v>
                </c:pt>
                <c:pt idx="21939">
                  <c:v>3274</c:v>
                </c:pt>
                <c:pt idx="21940">
                  <c:v>3241</c:v>
                </c:pt>
                <c:pt idx="21941">
                  <c:v>3098</c:v>
                </c:pt>
                <c:pt idx="21942">
                  <c:v>3131</c:v>
                </c:pt>
                <c:pt idx="21943">
                  <c:v>3175</c:v>
                </c:pt>
                <c:pt idx="21944">
                  <c:v>3131</c:v>
                </c:pt>
                <c:pt idx="21945">
                  <c:v>3021</c:v>
                </c:pt>
                <c:pt idx="21946">
                  <c:v>3274</c:v>
                </c:pt>
                <c:pt idx="21947">
                  <c:v>3241</c:v>
                </c:pt>
                <c:pt idx="21948">
                  <c:v>3098</c:v>
                </c:pt>
                <c:pt idx="21949">
                  <c:v>3131</c:v>
                </c:pt>
                <c:pt idx="21950">
                  <c:v>3098</c:v>
                </c:pt>
                <c:pt idx="21951">
                  <c:v>3263</c:v>
                </c:pt>
                <c:pt idx="21952">
                  <c:v>3263</c:v>
                </c:pt>
                <c:pt idx="21953">
                  <c:v>3098</c:v>
                </c:pt>
                <c:pt idx="21954">
                  <c:v>3032</c:v>
                </c:pt>
                <c:pt idx="21955">
                  <c:v>3120</c:v>
                </c:pt>
                <c:pt idx="21956">
                  <c:v>3120</c:v>
                </c:pt>
                <c:pt idx="21957">
                  <c:v>3098</c:v>
                </c:pt>
                <c:pt idx="21958">
                  <c:v>3263</c:v>
                </c:pt>
                <c:pt idx="21959">
                  <c:v>3032</c:v>
                </c:pt>
                <c:pt idx="21960">
                  <c:v>3120</c:v>
                </c:pt>
                <c:pt idx="21961">
                  <c:v>3098</c:v>
                </c:pt>
                <c:pt idx="21962">
                  <c:v>3263</c:v>
                </c:pt>
                <c:pt idx="21963">
                  <c:v>3032</c:v>
                </c:pt>
                <c:pt idx="21964">
                  <c:v>3120</c:v>
                </c:pt>
                <c:pt idx="21965">
                  <c:v>2172</c:v>
                </c:pt>
                <c:pt idx="21966">
                  <c:v>2106</c:v>
                </c:pt>
                <c:pt idx="21967">
                  <c:v>2172</c:v>
                </c:pt>
                <c:pt idx="21968">
                  <c:v>2172</c:v>
                </c:pt>
                <c:pt idx="21969">
                  <c:v>2192</c:v>
                </c:pt>
                <c:pt idx="21970">
                  <c:v>2106</c:v>
                </c:pt>
                <c:pt idx="21971">
                  <c:v>2194</c:v>
                </c:pt>
                <c:pt idx="21972">
                  <c:v>4178</c:v>
                </c:pt>
                <c:pt idx="21973">
                  <c:v>4178</c:v>
                </c:pt>
                <c:pt idx="21974">
                  <c:v>4178</c:v>
                </c:pt>
                <c:pt idx="21975">
                  <c:v>4178</c:v>
                </c:pt>
                <c:pt idx="21976">
                  <c:v>3433</c:v>
                </c:pt>
                <c:pt idx="21977">
                  <c:v>3811</c:v>
                </c:pt>
                <c:pt idx="21978">
                  <c:v>3468</c:v>
                </c:pt>
                <c:pt idx="21979">
                  <c:v>3853</c:v>
                </c:pt>
                <c:pt idx="21980">
                  <c:v>3508</c:v>
                </c:pt>
                <c:pt idx="21981">
                  <c:v>3780</c:v>
                </c:pt>
                <c:pt idx="21982">
                  <c:v>3433</c:v>
                </c:pt>
                <c:pt idx="21983">
                  <c:v>3468</c:v>
                </c:pt>
                <c:pt idx="21984">
                  <c:v>3508</c:v>
                </c:pt>
                <c:pt idx="21985">
                  <c:v>3256</c:v>
                </c:pt>
                <c:pt idx="21986">
                  <c:v>3342</c:v>
                </c:pt>
                <c:pt idx="21987">
                  <c:v>3391</c:v>
                </c:pt>
                <c:pt idx="21988">
                  <c:v>3256</c:v>
                </c:pt>
                <c:pt idx="21989">
                  <c:v>3291</c:v>
                </c:pt>
                <c:pt idx="21990">
                  <c:v>3340</c:v>
                </c:pt>
                <c:pt idx="21991">
                  <c:v>3256</c:v>
                </c:pt>
                <c:pt idx="21992">
                  <c:v>3291</c:v>
                </c:pt>
                <c:pt idx="21993">
                  <c:v>3340</c:v>
                </c:pt>
                <c:pt idx="21994">
                  <c:v>3256</c:v>
                </c:pt>
                <c:pt idx="21995">
                  <c:v>3291</c:v>
                </c:pt>
                <c:pt idx="21996">
                  <c:v>3340</c:v>
                </c:pt>
                <c:pt idx="21997">
                  <c:v>3401</c:v>
                </c:pt>
                <c:pt idx="21998">
                  <c:v>3385</c:v>
                </c:pt>
                <c:pt idx="21999">
                  <c:v>3375</c:v>
                </c:pt>
                <c:pt idx="22001">
                  <c:v>3366</c:v>
                </c:pt>
                <c:pt idx="22003">
                  <c:v>3383</c:v>
                </c:pt>
                <c:pt idx="22005">
                  <c:v>3462</c:v>
                </c:pt>
                <c:pt idx="22006">
                  <c:v>3265</c:v>
                </c:pt>
                <c:pt idx="22007">
                  <c:v>3290</c:v>
                </c:pt>
                <c:pt idx="22008">
                  <c:v>3290</c:v>
                </c:pt>
                <c:pt idx="22009">
                  <c:v>3212</c:v>
                </c:pt>
                <c:pt idx="22010">
                  <c:v>3329</c:v>
                </c:pt>
                <c:pt idx="22011">
                  <c:v>3418</c:v>
                </c:pt>
                <c:pt idx="22012">
                  <c:v>3436</c:v>
                </c:pt>
                <c:pt idx="22013">
                  <c:v>3436</c:v>
                </c:pt>
                <c:pt idx="22014">
                  <c:v>3398</c:v>
                </c:pt>
                <c:pt idx="22015">
                  <c:v>3418</c:v>
                </c:pt>
                <c:pt idx="22016">
                  <c:v>3423</c:v>
                </c:pt>
                <c:pt idx="22017">
                  <c:v>3344</c:v>
                </c:pt>
                <c:pt idx="22018">
                  <c:v>3212</c:v>
                </c:pt>
                <c:pt idx="22019">
                  <c:v>3462</c:v>
                </c:pt>
                <c:pt idx="22020">
                  <c:v>3233</c:v>
                </c:pt>
                <c:pt idx="22021">
                  <c:v>3258</c:v>
                </c:pt>
                <c:pt idx="22022">
                  <c:v>3254</c:v>
                </c:pt>
                <c:pt idx="22023">
                  <c:v>3197</c:v>
                </c:pt>
                <c:pt idx="22024">
                  <c:v>3412</c:v>
                </c:pt>
                <c:pt idx="22025">
                  <c:v>3462</c:v>
                </c:pt>
                <c:pt idx="22026">
                  <c:v>3233</c:v>
                </c:pt>
                <c:pt idx="22027">
                  <c:v>3258</c:v>
                </c:pt>
                <c:pt idx="22028">
                  <c:v>3254</c:v>
                </c:pt>
                <c:pt idx="22029">
                  <c:v>3212</c:v>
                </c:pt>
                <c:pt idx="22030">
                  <c:v>3108</c:v>
                </c:pt>
                <c:pt idx="22031">
                  <c:v>3323</c:v>
                </c:pt>
                <c:pt idx="22032">
                  <c:v>3355</c:v>
                </c:pt>
                <c:pt idx="22033">
                  <c:v>3295</c:v>
                </c:pt>
                <c:pt idx="22034">
                  <c:v>3121</c:v>
                </c:pt>
                <c:pt idx="22035">
                  <c:v>3187</c:v>
                </c:pt>
                <c:pt idx="22036">
                  <c:v>3114</c:v>
                </c:pt>
                <c:pt idx="22037">
                  <c:v>3108</c:v>
                </c:pt>
                <c:pt idx="22038">
                  <c:v>3323</c:v>
                </c:pt>
                <c:pt idx="22039">
                  <c:v>3355</c:v>
                </c:pt>
                <c:pt idx="22040">
                  <c:v>3295</c:v>
                </c:pt>
                <c:pt idx="22041">
                  <c:v>3121</c:v>
                </c:pt>
                <c:pt idx="22042">
                  <c:v>3187</c:v>
                </c:pt>
                <c:pt idx="22043">
                  <c:v>3114</c:v>
                </c:pt>
                <c:pt idx="22044">
                  <c:v>3124</c:v>
                </c:pt>
                <c:pt idx="22045">
                  <c:v>3323</c:v>
                </c:pt>
                <c:pt idx="22046">
                  <c:v>3355</c:v>
                </c:pt>
                <c:pt idx="22047">
                  <c:v>3295</c:v>
                </c:pt>
                <c:pt idx="22048">
                  <c:v>3121</c:v>
                </c:pt>
                <c:pt idx="22049">
                  <c:v>3187</c:v>
                </c:pt>
                <c:pt idx="22050">
                  <c:v>3114</c:v>
                </c:pt>
                <c:pt idx="22051">
                  <c:v>3108</c:v>
                </c:pt>
                <c:pt idx="22052">
                  <c:v>3124</c:v>
                </c:pt>
                <c:pt idx="22053">
                  <c:v>3357</c:v>
                </c:pt>
                <c:pt idx="22055">
                  <c:v>3193</c:v>
                </c:pt>
                <c:pt idx="22056">
                  <c:v>3180</c:v>
                </c:pt>
                <c:pt idx="22057">
                  <c:v>3294</c:v>
                </c:pt>
                <c:pt idx="22058">
                  <c:v>3333</c:v>
                </c:pt>
                <c:pt idx="22059">
                  <c:v>3081</c:v>
                </c:pt>
                <c:pt idx="22060">
                  <c:v>3124</c:v>
                </c:pt>
                <c:pt idx="22061">
                  <c:v>3357</c:v>
                </c:pt>
                <c:pt idx="22062">
                  <c:v>3470</c:v>
                </c:pt>
                <c:pt idx="22064">
                  <c:v>3193</c:v>
                </c:pt>
                <c:pt idx="22065">
                  <c:v>3180</c:v>
                </c:pt>
                <c:pt idx="22066">
                  <c:v>3294</c:v>
                </c:pt>
                <c:pt idx="22067">
                  <c:v>3333</c:v>
                </c:pt>
                <c:pt idx="22068">
                  <c:v>3081</c:v>
                </c:pt>
                <c:pt idx="22069">
                  <c:v>3118</c:v>
                </c:pt>
                <c:pt idx="22070">
                  <c:v>3357</c:v>
                </c:pt>
                <c:pt idx="22071">
                  <c:v>3471</c:v>
                </c:pt>
                <c:pt idx="22072">
                  <c:v>3193</c:v>
                </c:pt>
                <c:pt idx="22073">
                  <c:v>3193</c:v>
                </c:pt>
                <c:pt idx="22074">
                  <c:v>3180</c:v>
                </c:pt>
                <c:pt idx="22075">
                  <c:v>3241</c:v>
                </c:pt>
                <c:pt idx="22076">
                  <c:v>3289</c:v>
                </c:pt>
                <c:pt idx="22077">
                  <c:v>3076</c:v>
                </c:pt>
                <c:pt idx="22078">
                  <c:v>3118</c:v>
                </c:pt>
                <c:pt idx="22079">
                  <c:v>3289</c:v>
                </c:pt>
                <c:pt idx="22080">
                  <c:v>3407</c:v>
                </c:pt>
                <c:pt idx="22081">
                  <c:v>3355</c:v>
                </c:pt>
                <c:pt idx="22082">
                  <c:v>3145</c:v>
                </c:pt>
                <c:pt idx="22083">
                  <c:v>3471</c:v>
                </c:pt>
                <c:pt idx="22084">
                  <c:v>3189</c:v>
                </c:pt>
                <c:pt idx="22085">
                  <c:v>3189</c:v>
                </c:pt>
                <c:pt idx="22086">
                  <c:v>3179</c:v>
                </c:pt>
                <c:pt idx="22087">
                  <c:v>3241</c:v>
                </c:pt>
                <c:pt idx="22088">
                  <c:v>3289</c:v>
                </c:pt>
                <c:pt idx="22089">
                  <c:v>3076</c:v>
                </c:pt>
                <c:pt idx="22090">
                  <c:v>3095</c:v>
                </c:pt>
                <c:pt idx="22091">
                  <c:v>3292</c:v>
                </c:pt>
                <c:pt idx="22092">
                  <c:v>3417</c:v>
                </c:pt>
                <c:pt idx="22093">
                  <c:v>3358</c:v>
                </c:pt>
                <c:pt idx="22094">
                  <c:v>3145</c:v>
                </c:pt>
                <c:pt idx="22095">
                  <c:v>3112</c:v>
                </c:pt>
                <c:pt idx="22096">
                  <c:v>3145</c:v>
                </c:pt>
                <c:pt idx="22097">
                  <c:v>3112</c:v>
                </c:pt>
                <c:pt idx="22098">
                  <c:v>3479</c:v>
                </c:pt>
                <c:pt idx="22099">
                  <c:v>3189</c:v>
                </c:pt>
                <c:pt idx="22100">
                  <c:v>3189</c:v>
                </c:pt>
                <c:pt idx="22101">
                  <c:v>3189</c:v>
                </c:pt>
                <c:pt idx="22102">
                  <c:v>3189</c:v>
                </c:pt>
                <c:pt idx="22103">
                  <c:v>3205</c:v>
                </c:pt>
                <c:pt idx="22104">
                  <c:v>3271</c:v>
                </c:pt>
                <c:pt idx="22105">
                  <c:v>3052</c:v>
                </c:pt>
                <c:pt idx="22106">
                  <c:v>3052</c:v>
                </c:pt>
                <c:pt idx="22107">
                  <c:v>3095</c:v>
                </c:pt>
                <c:pt idx="22108">
                  <c:v>3142</c:v>
                </c:pt>
                <c:pt idx="22109">
                  <c:v>3268</c:v>
                </c:pt>
                <c:pt idx="22110">
                  <c:v>3334</c:v>
                </c:pt>
                <c:pt idx="22111">
                  <c:v>3334</c:v>
                </c:pt>
                <c:pt idx="22112">
                  <c:v>3093</c:v>
                </c:pt>
                <c:pt idx="22113">
                  <c:v>3055</c:v>
                </c:pt>
                <c:pt idx="22114">
                  <c:v>3093</c:v>
                </c:pt>
                <c:pt idx="22115">
                  <c:v>3055</c:v>
                </c:pt>
                <c:pt idx="22116">
                  <c:v>3482</c:v>
                </c:pt>
                <c:pt idx="22117">
                  <c:v>3142</c:v>
                </c:pt>
                <c:pt idx="22118">
                  <c:v>3088</c:v>
                </c:pt>
                <c:pt idx="22119">
                  <c:v>3279</c:v>
                </c:pt>
                <c:pt idx="22120">
                  <c:v>3197</c:v>
                </c:pt>
                <c:pt idx="22121">
                  <c:v>3296</c:v>
                </c:pt>
                <c:pt idx="22122">
                  <c:v>3316</c:v>
                </c:pt>
                <c:pt idx="22123">
                  <c:v>3246</c:v>
                </c:pt>
                <c:pt idx="22124">
                  <c:v>3039</c:v>
                </c:pt>
                <c:pt idx="22125">
                  <c:v>3001</c:v>
                </c:pt>
                <c:pt idx="22126">
                  <c:v>3039</c:v>
                </c:pt>
                <c:pt idx="22127">
                  <c:v>3001</c:v>
                </c:pt>
                <c:pt idx="22128">
                  <c:v>3088</c:v>
                </c:pt>
                <c:pt idx="22129">
                  <c:v>3088</c:v>
                </c:pt>
                <c:pt idx="22130">
                  <c:v>3279</c:v>
                </c:pt>
                <c:pt idx="22131">
                  <c:v>3197</c:v>
                </c:pt>
                <c:pt idx="22132">
                  <c:v>3296</c:v>
                </c:pt>
                <c:pt idx="22133">
                  <c:v>3316</c:v>
                </c:pt>
                <c:pt idx="22134">
                  <c:v>3246</c:v>
                </c:pt>
                <c:pt idx="22135">
                  <c:v>3039</c:v>
                </c:pt>
                <c:pt idx="22136">
                  <c:v>3001</c:v>
                </c:pt>
                <c:pt idx="22137">
                  <c:v>3039</c:v>
                </c:pt>
                <c:pt idx="22138">
                  <c:v>3001</c:v>
                </c:pt>
                <c:pt idx="22139">
                  <c:v>3106</c:v>
                </c:pt>
                <c:pt idx="22140">
                  <c:v>3088</c:v>
                </c:pt>
                <c:pt idx="22141">
                  <c:v>3106</c:v>
                </c:pt>
                <c:pt idx="22142">
                  <c:v>3049</c:v>
                </c:pt>
                <c:pt idx="22143">
                  <c:v>3197</c:v>
                </c:pt>
                <c:pt idx="22144">
                  <c:v>3246</c:v>
                </c:pt>
                <c:pt idx="22145">
                  <c:v>3039</c:v>
                </c:pt>
                <c:pt idx="22146">
                  <c:v>3039</c:v>
                </c:pt>
                <c:pt idx="22147">
                  <c:v>3001</c:v>
                </c:pt>
                <c:pt idx="22148">
                  <c:v>3001</c:v>
                </c:pt>
                <c:pt idx="22149">
                  <c:v>3106</c:v>
                </c:pt>
                <c:pt idx="22150">
                  <c:v>3088</c:v>
                </c:pt>
                <c:pt idx="22151">
                  <c:v>3106</c:v>
                </c:pt>
                <c:pt idx="22152">
                  <c:v>3088</c:v>
                </c:pt>
                <c:pt idx="22153">
                  <c:v>3049</c:v>
                </c:pt>
                <c:pt idx="22154">
                  <c:v>3049</c:v>
                </c:pt>
                <c:pt idx="22155">
                  <c:v>3197</c:v>
                </c:pt>
                <c:pt idx="22156">
                  <c:v>3039</c:v>
                </c:pt>
                <c:pt idx="22157">
                  <c:v>3001</c:v>
                </c:pt>
                <c:pt idx="22158">
                  <c:v>3106</c:v>
                </c:pt>
                <c:pt idx="22159">
                  <c:v>3246</c:v>
                </c:pt>
                <c:pt idx="22160">
                  <c:v>3088</c:v>
                </c:pt>
                <c:pt idx="22161">
                  <c:v>3048</c:v>
                </c:pt>
                <c:pt idx="22162">
                  <c:v>3052</c:v>
                </c:pt>
                <c:pt idx="22163">
                  <c:v>3225</c:v>
                </c:pt>
                <c:pt idx="22164">
                  <c:v>3046</c:v>
                </c:pt>
                <c:pt idx="22165">
                  <c:v>2999</c:v>
                </c:pt>
                <c:pt idx="22166">
                  <c:v>3102</c:v>
                </c:pt>
                <c:pt idx="22167">
                  <c:v>3273</c:v>
                </c:pt>
                <c:pt idx="22168">
                  <c:v>3095</c:v>
                </c:pt>
                <c:pt idx="22169">
                  <c:v>3057</c:v>
                </c:pt>
                <c:pt idx="22170">
                  <c:v>2851</c:v>
                </c:pt>
                <c:pt idx="22171">
                  <c:v>2962</c:v>
                </c:pt>
                <c:pt idx="22172">
                  <c:v>2945</c:v>
                </c:pt>
                <c:pt idx="22173">
                  <c:v>2933</c:v>
                </c:pt>
                <c:pt idx="22174">
                  <c:v>3044</c:v>
                </c:pt>
                <c:pt idx="22175">
                  <c:v>3027</c:v>
                </c:pt>
                <c:pt idx="22176">
                  <c:v>3062</c:v>
                </c:pt>
                <c:pt idx="22177">
                  <c:v>2888</c:v>
                </c:pt>
                <c:pt idx="22178">
                  <c:v>2967</c:v>
                </c:pt>
                <c:pt idx="22179">
                  <c:v>2949</c:v>
                </c:pt>
                <c:pt idx="22180">
                  <c:v>2969</c:v>
                </c:pt>
                <c:pt idx="22181">
                  <c:v>3049</c:v>
                </c:pt>
                <c:pt idx="22182">
                  <c:v>3031</c:v>
                </c:pt>
                <c:pt idx="22183">
                  <c:v>3012</c:v>
                </c:pt>
                <c:pt idx="22184">
                  <c:v>2859</c:v>
                </c:pt>
                <c:pt idx="22185">
                  <c:v>2921</c:v>
                </c:pt>
                <c:pt idx="22186">
                  <c:v>2921</c:v>
                </c:pt>
                <c:pt idx="22187">
                  <c:v>2919</c:v>
                </c:pt>
                <c:pt idx="22188">
                  <c:v>2928</c:v>
                </c:pt>
                <c:pt idx="22189">
                  <c:v>2992</c:v>
                </c:pt>
                <c:pt idx="22190">
                  <c:v>2992</c:v>
                </c:pt>
                <c:pt idx="22191">
                  <c:v>2989</c:v>
                </c:pt>
                <c:pt idx="22192">
                  <c:v>3012</c:v>
                </c:pt>
                <c:pt idx="22193">
                  <c:v>2858</c:v>
                </c:pt>
                <c:pt idx="22194">
                  <c:v>2922</c:v>
                </c:pt>
                <c:pt idx="22195">
                  <c:v>2919</c:v>
                </c:pt>
                <c:pt idx="22196">
                  <c:v>2928</c:v>
                </c:pt>
                <c:pt idx="22197">
                  <c:v>2992</c:v>
                </c:pt>
                <c:pt idx="22198">
                  <c:v>2990</c:v>
                </c:pt>
                <c:pt idx="22199">
                  <c:v>2990</c:v>
                </c:pt>
                <c:pt idx="22200">
                  <c:v>2800</c:v>
                </c:pt>
                <c:pt idx="22201">
                  <c:v>2922</c:v>
                </c:pt>
                <c:pt idx="22202">
                  <c:v>2851</c:v>
                </c:pt>
                <c:pt idx="22203">
                  <c:v>2869</c:v>
                </c:pt>
                <c:pt idx="22204">
                  <c:v>2972</c:v>
                </c:pt>
                <c:pt idx="22205">
                  <c:v>2915</c:v>
                </c:pt>
                <c:pt idx="22206">
                  <c:v>2990</c:v>
                </c:pt>
                <c:pt idx="22207">
                  <c:v>2800</c:v>
                </c:pt>
                <c:pt idx="22208">
                  <c:v>2922</c:v>
                </c:pt>
                <c:pt idx="22209">
                  <c:v>2851</c:v>
                </c:pt>
                <c:pt idx="22210">
                  <c:v>2869</c:v>
                </c:pt>
                <c:pt idx="22211">
                  <c:v>2972</c:v>
                </c:pt>
                <c:pt idx="22212">
                  <c:v>2915</c:v>
                </c:pt>
                <c:pt idx="22568">
                  <c:v>3580</c:v>
                </c:pt>
                <c:pt idx="22569">
                  <c:v>3663</c:v>
                </c:pt>
                <c:pt idx="22570">
                  <c:v>3488</c:v>
                </c:pt>
                <c:pt idx="22571">
                  <c:v>3717</c:v>
                </c:pt>
                <c:pt idx="22572">
                  <c:v>3541</c:v>
                </c:pt>
                <c:pt idx="22573">
                  <c:v>3454</c:v>
                </c:pt>
                <c:pt idx="22574">
                  <c:v>3784</c:v>
                </c:pt>
                <c:pt idx="22575">
                  <c:v>3615</c:v>
                </c:pt>
                <c:pt idx="22576">
                  <c:v>3818</c:v>
                </c:pt>
                <c:pt idx="22577">
                  <c:v>3660</c:v>
                </c:pt>
                <c:pt idx="22578">
                  <c:v>3580</c:v>
                </c:pt>
                <c:pt idx="22579">
                  <c:v>3663</c:v>
                </c:pt>
                <c:pt idx="22580">
                  <c:v>3488</c:v>
                </c:pt>
                <c:pt idx="22581">
                  <c:v>3717</c:v>
                </c:pt>
                <c:pt idx="22582">
                  <c:v>3541</c:v>
                </c:pt>
                <c:pt idx="22583">
                  <c:v>3454</c:v>
                </c:pt>
                <c:pt idx="22584">
                  <c:v>3784</c:v>
                </c:pt>
                <c:pt idx="22585">
                  <c:v>3615</c:v>
                </c:pt>
                <c:pt idx="22586">
                  <c:v>3818</c:v>
                </c:pt>
                <c:pt idx="22587">
                  <c:v>3660</c:v>
                </c:pt>
                <c:pt idx="22588">
                  <c:v>3547</c:v>
                </c:pt>
                <c:pt idx="22590">
                  <c:v>3422</c:v>
                </c:pt>
                <c:pt idx="22592">
                  <c:v>3492</c:v>
                </c:pt>
                <c:pt idx="22593">
                  <c:v>3408</c:v>
                </c:pt>
                <c:pt idx="22595">
                  <c:v>3554</c:v>
                </c:pt>
                <c:pt idx="22597">
                  <c:v>3618</c:v>
                </c:pt>
                <c:pt idx="22598">
                  <c:v>3531</c:v>
                </c:pt>
                <c:pt idx="22599">
                  <c:v>3413</c:v>
                </c:pt>
                <c:pt idx="22600">
                  <c:v>3481</c:v>
                </c:pt>
                <c:pt idx="22601">
                  <c:v>3393</c:v>
                </c:pt>
                <c:pt idx="22602">
                  <c:v>3545</c:v>
                </c:pt>
                <c:pt idx="22603">
                  <c:v>3605</c:v>
                </c:pt>
                <c:pt idx="22604">
                  <c:v>3531</c:v>
                </c:pt>
                <c:pt idx="22605">
                  <c:v>3413</c:v>
                </c:pt>
                <c:pt idx="22606">
                  <c:v>3481</c:v>
                </c:pt>
                <c:pt idx="22607">
                  <c:v>3393</c:v>
                </c:pt>
                <c:pt idx="22608">
                  <c:v>3545</c:v>
                </c:pt>
                <c:pt idx="22609">
                  <c:v>3605</c:v>
                </c:pt>
                <c:pt idx="22610">
                  <c:v>3428</c:v>
                </c:pt>
                <c:pt idx="22611">
                  <c:v>3329</c:v>
                </c:pt>
                <c:pt idx="22612">
                  <c:v>3329</c:v>
                </c:pt>
                <c:pt idx="22613">
                  <c:v>3276</c:v>
                </c:pt>
                <c:pt idx="22614">
                  <c:v>3479</c:v>
                </c:pt>
                <c:pt idx="22615">
                  <c:v>3479</c:v>
                </c:pt>
                <c:pt idx="22616">
                  <c:v>3428</c:v>
                </c:pt>
                <c:pt idx="22617">
                  <c:v>3329</c:v>
                </c:pt>
                <c:pt idx="22618">
                  <c:v>3329</c:v>
                </c:pt>
                <c:pt idx="22619">
                  <c:v>3276</c:v>
                </c:pt>
                <c:pt idx="22620">
                  <c:v>3479</c:v>
                </c:pt>
                <c:pt idx="22621">
                  <c:v>3479</c:v>
                </c:pt>
                <c:pt idx="22623">
                  <c:v>3329</c:v>
                </c:pt>
                <c:pt idx="22624">
                  <c:v>3276</c:v>
                </c:pt>
                <c:pt idx="22626">
                  <c:v>3479</c:v>
                </c:pt>
                <c:pt idx="22627">
                  <c:v>3428</c:v>
                </c:pt>
                <c:pt idx="22628">
                  <c:v>3435</c:v>
                </c:pt>
                <c:pt idx="22629">
                  <c:v>3354</c:v>
                </c:pt>
                <c:pt idx="22631">
                  <c:v>3281</c:v>
                </c:pt>
                <c:pt idx="22632">
                  <c:v>3534</c:v>
                </c:pt>
                <c:pt idx="22634">
                  <c:v>3435</c:v>
                </c:pt>
                <c:pt idx="22635">
                  <c:v>3354</c:v>
                </c:pt>
                <c:pt idx="22636">
                  <c:v>3281</c:v>
                </c:pt>
                <c:pt idx="22637">
                  <c:v>3534</c:v>
                </c:pt>
                <c:pt idx="22638">
                  <c:v>3426</c:v>
                </c:pt>
                <c:pt idx="22639">
                  <c:v>3299</c:v>
                </c:pt>
                <c:pt idx="22640">
                  <c:v>3267</c:v>
                </c:pt>
                <c:pt idx="22641">
                  <c:v>3299</c:v>
                </c:pt>
                <c:pt idx="22642">
                  <c:v>3267</c:v>
                </c:pt>
                <c:pt idx="22643">
                  <c:v>3460</c:v>
                </c:pt>
                <c:pt idx="22644">
                  <c:v>3426</c:v>
                </c:pt>
                <c:pt idx="22645">
                  <c:v>3460</c:v>
                </c:pt>
                <c:pt idx="22710">
                  <c:v>5256</c:v>
                </c:pt>
                <c:pt idx="22711">
                  <c:v>5458</c:v>
                </c:pt>
                <c:pt idx="22712">
                  <c:v>5538</c:v>
                </c:pt>
                <c:pt idx="22713">
                  <c:v>5458</c:v>
                </c:pt>
                <c:pt idx="22714">
                  <c:v>5538</c:v>
                </c:pt>
                <c:pt idx="22715">
                  <c:v>5168</c:v>
                </c:pt>
                <c:pt idx="22716">
                  <c:v>5256</c:v>
                </c:pt>
                <c:pt idx="22717">
                  <c:v>5168</c:v>
                </c:pt>
                <c:pt idx="22718">
                  <c:v>5256</c:v>
                </c:pt>
                <c:pt idx="22719">
                  <c:v>5493</c:v>
                </c:pt>
                <c:pt idx="22720">
                  <c:v>5458</c:v>
                </c:pt>
                <c:pt idx="22721">
                  <c:v>5538</c:v>
                </c:pt>
                <c:pt idx="22722">
                  <c:v>5168</c:v>
                </c:pt>
                <c:pt idx="22723">
                  <c:v>5256</c:v>
                </c:pt>
                <c:pt idx="22724">
                  <c:v>5493</c:v>
                </c:pt>
                <c:pt idx="22725">
                  <c:v>5458</c:v>
                </c:pt>
                <c:pt idx="22726">
                  <c:v>5538</c:v>
                </c:pt>
                <c:pt idx="22727">
                  <c:v>5168</c:v>
                </c:pt>
                <c:pt idx="22728">
                  <c:v>5051</c:v>
                </c:pt>
                <c:pt idx="22729">
                  <c:v>5290</c:v>
                </c:pt>
                <c:pt idx="22730">
                  <c:v>5290</c:v>
                </c:pt>
                <c:pt idx="22731">
                  <c:v>5328</c:v>
                </c:pt>
                <c:pt idx="22732">
                  <c:v>5013</c:v>
                </c:pt>
                <c:pt idx="22733">
                  <c:v>5013</c:v>
                </c:pt>
                <c:pt idx="22734">
                  <c:v>4662</c:v>
                </c:pt>
                <c:pt idx="22735">
                  <c:v>4308</c:v>
                </c:pt>
                <c:pt idx="22736">
                  <c:v>4349</c:v>
                </c:pt>
                <c:pt idx="22737">
                  <c:v>4293</c:v>
                </c:pt>
                <c:pt idx="22738">
                  <c:v>4525</c:v>
                </c:pt>
                <c:pt idx="22739">
                  <c:v>4448</c:v>
                </c:pt>
                <c:pt idx="22740">
                  <c:v>4489</c:v>
                </c:pt>
                <c:pt idx="22741">
                  <c:v>4433</c:v>
                </c:pt>
                <c:pt idx="22742">
                  <c:v>4662</c:v>
                </c:pt>
                <c:pt idx="22743">
                  <c:v>4308</c:v>
                </c:pt>
                <c:pt idx="22744">
                  <c:v>4349</c:v>
                </c:pt>
                <c:pt idx="22745">
                  <c:v>4293</c:v>
                </c:pt>
                <c:pt idx="22746">
                  <c:v>4525</c:v>
                </c:pt>
                <c:pt idx="22747">
                  <c:v>4448</c:v>
                </c:pt>
                <c:pt idx="22748">
                  <c:v>4489</c:v>
                </c:pt>
                <c:pt idx="22749">
                  <c:v>4433</c:v>
                </c:pt>
                <c:pt idx="22750">
                  <c:v>4345</c:v>
                </c:pt>
                <c:pt idx="22751">
                  <c:v>4330</c:v>
                </c:pt>
                <c:pt idx="22752">
                  <c:v>4364</c:v>
                </c:pt>
                <c:pt idx="22753">
                  <c:v>4309</c:v>
                </c:pt>
                <c:pt idx="22754">
                  <c:v>4486</c:v>
                </c:pt>
                <c:pt idx="22755">
                  <c:v>4189</c:v>
                </c:pt>
                <c:pt idx="22756">
                  <c:v>4223</c:v>
                </c:pt>
                <c:pt idx="22757">
                  <c:v>4168</c:v>
                </c:pt>
                <c:pt idx="22758">
                  <c:v>4345</c:v>
                </c:pt>
                <c:pt idx="22759">
                  <c:v>4330</c:v>
                </c:pt>
                <c:pt idx="22760">
                  <c:v>4364</c:v>
                </c:pt>
                <c:pt idx="22761">
                  <c:v>4309</c:v>
                </c:pt>
                <c:pt idx="22762">
                  <c:v>4486</c:v>
                </c:pt>
                <c:pt idx="22763">
                  <c:v>4189</c:v>
                </c:pt>
                <c:pt idx="22764">
                  <c:v>4223</c:v>
                </c:pt>
                <c:pt idx="22765">
                  <c:v>4168</c:v>
                </c:pt>
                <c:pt idx="22766">
                  <c:v>4345</c:v>
                </c:pt>
                <c:pt idx="22767">
                  <c:v>4558</c:v>
                </c:pt>
                <c:pt idx="22768">
                  <c:v>4330</c:v>
                </c:pt>
                <c:pt idx="22769">
                  <c:v>4592</c:v>
                </c:pt>
                <c:pt idx="22770">
                  <c:v>4364</c:v>
                </c:pt>
                <c:pt idx="22771">
                  <c:v>4309</c:v>
                </c:pt>
                <c:pt idx="22772">
                  <c:v>4714</c:v>
                </c:pt>
                <c:pt idx="22773">
                  <c:v>4486</c:v>
                </c:pt>
                <c:pt idx="22774">
                  <c:v>4417</c:v>
                </c:pt>
                <c:pt idx="22775">
                  <c:v>4189</c:v>
                </c:pt>
                <c:pt idx="22776">
                  <c:v>4451</c:v>
                </c:pt>
                <c:pt idx="22777">
                  <c:v>4223</c:v>
                </c:pt>
                <c:pt idx="22778">
                  <c:v>4168</c:v>
                </c:pt>
                <c:pt idx="22779">
                  <c:v>4573</c:v>
                </c:pt>
                <c:pt idx="22780">
                  <c:v>4366</c:v>
                </c:pt>
                <c:pt idx="22781">
                  <c:v>4347</c:v>
                </c:pt>
                <c:pt idx="22782">
                  <c:v>4381</c:v>
                </c:pt>
                <c:pt idx="22783">
                  <c:v>4326</c:v>
                </c:pt>
                <c:pt idx="22784">
                  <c:v>4507</c:v>
                </c:pt>
                <c:pt idx="22785">
                  <c:v>4206</c:v>
                </c:pt>
                <c:pt idx="22786">
                  <c:v>4240</c:v>
                </c:pt>
                <c:pt idx="22787">
                  <c:v>4185</c:v>
                </c:pt>
                <c:pt idx="22788">
                  <c:v>4676</c:v>
                </c:pt>
                <c:pt idx="22789">
                  <c:v>5051</c:v>
                </c:pt>
                <c:pt idx="22790">
                  <c:v>4784</c:v>
                </c:pt>
                <c:pt idx="22791">
                  <c:v>4843</c:v>
                </c:pt>
                <c:pt idx="22792">
                  <c:v>4645</c:v>
                </c:pt>
                <c:pt idx="22793">
                  <c:v>4935</c:v>
                </c:pt>
                <c:pt idx="22794">
                  <c:v>4564</c:v>
                </c:pt>
                <c:pt idx="22795">
                  <c:v>4621</c:v>
                </c:pt>
                <c:pt idx="22796">
                  <c:v>4427</c:v>
                </c:pt>
                <c:pt idx="22797">
                  <c:v>4676</c:v>
                </c:pt>
                <c:pt idx="22798">
                  <c:v>5051</c:v>
                </c:pt>
                <c:pt idx="22799">
                  <c:v>4784</c:v>
                </c:pt>
                <c:pt idx="22800">
                  <c:v>4843</c:v>
                </c:pt>
                <c:pt idx="22801">
                  <c:v>4645</c:v>
                </c:pt>
                <c:pt idx="22802">
                  <c:v>4935</c:v>
                </c:pt>
                <c:pt idx="22803">
                  <c:v>4564</c:v>
                </c:pt>
                <c:pt idx="22804">
                  <c:v>4621</c:v>
                </c:pt>
                <c:pt idx="22805">
                  <c:v>4427</c:v>
                </c:pt>
                <c:pt idx="22806">
                  <c:v>4678</c:v>
                </c:pt>
                <c:pt idx="22807">
                  <c:v>5107</c:v>
                </c:pt>
                <c:pt idx="22808">
                  <c:v>4801</c:v>
                </c:pt>
                <c:pt idx="22809">
                  <c:v>4665</c:v>
                </c:pt>
                <c:pt idx="22810">
                  <c:v>4934</c:v>
                </c:pt>
                <c:pt idx="22811">
                  <c:v>4583</c:v>
                </c:pt>
                <c:pt idx="22812">
                  <c:v>4446</c:v>
                </c:pt>
                <c:pt idx="22813">
                  <c:v>4678</c:v>
                </c:pt>
                <c:pt idx="22814">
                  <c:v>5107</c:v>
                </c:pt>
                <c:pt idx="22815">
                  <c:v>4801</c:v>
                </c:pt>
                <c:pt idx="22816">
                  <c:v>4801</c:v>
                </c:pt>
                <c:pt idx="22817">
                  <c:v>4665</c:v>
                </c:pt>
                <c:pt idx="22818">
                  <c:v>4934</c:v>
                </c:pt>
                <c:pt idx="22819">
                  <c:v>4583</c:v>
                </c:pt>
                <c:pt idx="22820">
                  <c:v>4446</c:v>
                </c:pt>
                <c:pt idx="22821">
                  <c:v>4678</c:v>
                </c:pt>
                <c:pt idx="22822">
                  <c:v>5020</c:v>
                </c:pt>
                <c:pt idx="22823">
                  <c:v>5107</c:v>
                </c:pt>
                <c:pt idx="22824">
                  <c:v>4848</c:v>
                </c:pt>
                <c:pt idx="22825">
                  <c:v>4801</c:v>
                </c:pt>
                <c:pt idx="22826">
                  <c:v>4446</c:v>
                </c:pt>
                <c:pt idx="22827">
                  <c:v>4934</c:v>
                </c:pt>
                <c:pt idx="22828">
                  <c:v>4779</c:v>
                </c:pt>
                <c:pt idx="22829">
                  <c:v>4866</c:v>
                </c:pt>
                <c:pt idx="22830">
                  <c:v>4583</c:v>
                </c:pt>
                <c:pt idx="22831">
                  <c:v>4446</c:v>
                </c:pt>
                <c:pt idx="22832">
                  <c:v>4573</c:v>
                </c:pt>
                <c:pt idx="22833">
                  <c:v>4697</c:v>
                </c:pt>
                <c:pt idx="22834">
                  <c:v>4693</c:v>
                </c:pt>
                <c:pt idx="22835">
                  <c:v>4586</c:v>
                </c:pt>
                <c:pt idx="22836">
                  <c:v>4815</c:v>
                </c:pt>
                <c:pt idx="22837">
                  <c:v>4483</c:v>
                </c:pt>
                <c:pt idx="22838">
                  <c:v>4376</c:v>
                </c:pt>
                <c:pt idx="22839">
                  <c:v>4573</c:v>
                </c:pt>
                <c:pt idx="22840">
                  <c:v>4697</c:v>
                </c:pt>
                <c:pt idx="22841">
                  <c:v>4693</c:v>
                </c:pt>
                <c:pt idx="22842">
                  <c:v>4586</c:v>
                </c:pt>
                <c:pt idx="22843">
                  <c:v>4815</c:v>
                </c:pt>
                <c:pt idx="22844">
                  <c:v>4483</c:v>
                </c:pt>
                <c:pt idx="22845">
                  <c:v>4376</c:v>
                </c:pt>
                <c:pt idx="22846">
                  <c:v>4573</c:v>
                </c:pt>
                <c:pt idx="22847">
                  <c:v>4586</c:v>
                </c:pt>
                <c:pt idx="22848">
                  <c:v>4697</c:v>
                </c:pt>
                <c:pt idx="22849">
                  <c:v>4693</c:v>
                </c:pt>
                <c:pt idx="22850">
                  <c:v>4815</c:v>
                </c:pt>
                <c:pt idx="22851">
                  <c:v>4376</c:v>
                </c:pt>
                <c:pt idx="22852">
                  <c:v>4488</c:v>
                </c:pt>
                <c:pt idx="22853">
                  <c:v>4483</c:v>
                </c:pt>
                <c:pt idx="22854">
                  <c:v>3985</c:v>
                </c:pt>
                <c:pt idx="22855">
                  <c:v>4131</c:v>
                </c:pt>
                <c:pt idx="22856">
                  <c:v>4304</c:v>
                </c:pt>
                <c:pt idx="22857">
                  <c:v>3871</c:v>
                </c:pt>
                <c:pt idx="22858">
                  <c:v>3985</c:v>
                </c:pt>
                <c:pt idx="22859">
                  <c:v>4131</c:v>
                </c:pt>
                <c:pt idx="22860">
                  <c:v>4304</c:v>
                </c:pt>
                <c:pt idx="22861">
                  <c:v>3871</c:v>
                </c:pt>
                <c:pt idx="22862">
                  <c:v>3985</c:v>
                </c:pt>
                <c:pt idx="22863">
                  <c:v>4225</c:v>
                </c:pt>
                <c:pt idx="22864">
                  <c:v>4131</c:v>
                </c:pt>
                <c:pt idx="22865">
                  <c:v>4304</c:v>
                </c:pt>
                <c:pt idx="22866">
                  <c:v>4304</c:v>
                </c:pt>
                <c:pt idx="22867">
                  <c:v>3871</c:v>
                </c:pt>
                <c:pt idx="22868">
                  <c:v>3985</c:v>
                </c:pt>
                <c:pt idx="22869">
                  <c:v>3947</c:v>
                </c:pt>
                <c:pt idx="22870">
                  <c:v>4157</c:v>
                </c:pt>
                <c:pt idx="22871">
                  <c:v>4158</c:v>
                </c:pt>
                <c:pt idx="22872">
                  <c:v>4111</c:v>
                </c:pt>
                <c:pt idx="22873">
                  <c:v>4162</c:v>
                </c:pt>
                <c:pt idx="22874">
                  <c:v>4157</c:v>
                </c:pt>
                <c:pt idx="22875">
                  <c:v>3907</c:v>
                </c:pt>
                <c:pt idx="22876">
                  <c:v>3886</c:v>
                </c:pt>
                <c:pt idx="22877">
                  <c:v>3881</c:v>
                </c:pt>
                <c:pt idx="22878">
                  <c:v>3947</c:v>
                </c:pt>
                <c:pt idx="22879">
                  <c:v>4111</c:v>
                </c:pt>
                <c:pt idx="22880">
                  <c:v>3886</c:v>
                </c:pt>
                <c:pt idx="22881">
                  <c:v>4158</c:v>
                </c:pt>
                <c:pt idx="22882">
                  <c:v>4162</c:v>
                </c:pt>
                <c:pt idx="22883">
                  <c:v>3907</c:v>
                </c:pt>
                <c:pt idx="22884">
                  <c:v>3881</c:v>
                </c:pt>
                <c:pt idx="22885">
                  <c:v>4157</c:v>
                </c:pt>
                <c:pt idx="22886">
                  <c:v>4020</c:v>
                </c:pt>
                <c:pt idx="22887">
                  <c:v>4158</c:v>
                </c:pt>
                <c:pt idx="22888">
                  <c:v>4111</c:v>
                </c:pt>
                <c:pt idx="22889">
                  <c:v>4162</c:v>
                </c:pt>
                <c:pt idx="22890">
                  <c:v>4157</c:v>
                </c:pt>
                <c:pt idx="22891">
                  <c:v>3907</c:v>
                </c:pt>
                <c:pt idx="22892">
                  <c:v>3886</c:v>
                </c:pt>
                <c:pt idx="22893">
                  <c:v>3881</c:v>
                </c:pt>
                <c:pt idx="22894">
                  <c:v>3947</c:v>
                </c:pt>
                <c:pt idx="22895">
                  <c:v>3960</c:v>
                </c:pt>
                <c:pt idx="22896">
                  <c:v>3700</c:v>
                </c:pt>
                <c:pt idx="22897">
                  <c:v>4050</c:v>
                </c:pt>
                <c:pt idx="22898">
                  <c:v>3720</c:v>
                </c:pt>
                <c:pt idx="22899">
                  <c:v>3775</c:v>
                </c:pt>
                <c:pt idx="22900">
                  <c:v>3980</c:v>
                </c:pt>
                <c:pt idx="22901">
                  <c:v>4065</c:v>
                </c:pt>
                <c:pt idx="22902">
                  <c:v>4145</c:v>
                </c:pt>
                <c:pt idx="22903">
                  <c:v>3800</c:v>
                </c:pt>
                <c:pt idx="22904">
                  <c:v>4070</c:v>
                </c:pt>
                <c:pt idx="22905">
                  <c:v>4230</c:v>
                </c:pt>
                <c:pt idx="22906">
                  <c:v>3825</c:v>
                </c:pt>
                <c:pt idx="22907">
                  <c:v>3895</c:v>
                </c:pt>
                <c:pt idx="22908">
                  <c:v>4095</c:v>
                </c:pt>
                <c:pt idx="22909">
                  <c:v>4250</c:v>
                </c:pt>
                <c:pt idx="22910">
                  <c:v>4145</c:v>
                </c:pt>
                <c:pt idx="22911">
                  <c:v>3800</c:v>
                </c:pt>
                <c:pt idx="22912">
                  <c:v>4070</c:v>
                </c:pt>
                <c:pt idx="22913">
                  <c:v>4230</c:v>
                </c:pt>
                <c:pt idx="22914">
                  <c:v>3825</c:v>
                </c:pt>
                <c:pt idx="22915">
                  <c:v>3895</c:v>
                </c:pt>
                <c:pt idx="22916">
                  <c:v>4095</c:v>
                </c:pt>
                <c:pt idx="22917">
                  <c:v>4250</c:v>
                </c:pt>
                <c:pt idx="23353">
                  <c:v>4017</c:v>
                </c:pt>
                <c:pt idx="23354">
                  <c:v>3783</c:v>
                </c:pt>
                <c:pt idx="23355">
                  <c:v>3828</c:v>
                </c:pt>
                <c:pt idx="23356">
                  <c:v>3769</c:v>
                </c:pt>
                <c:pt idx="23357">
                  <c:v>3872</c:v>
                </c:pt>
                <c:pt idx="23358">
                  <c:v>3928</c:v>
                </c:pt>
                <c:pt idx="23359">
                  <c:v>3973</c:v>
                </c:pt>
                <c:pt idx="23360">
                  <c:v>3914</c:v>
                </c:pt>
                <c:pt idx="23362">
                  <c:v>3805</c:v>
                </c:pt>
                <c:pt idx="23363">
                  <c:v>3847</c:v>
                </c:pt>
                <c:pt idx="23364">
                  <c:v>3790</c:v>
                </c:pt>
                <c:pt idx="23365">
                  <c:v>3887</c:v>
                </c:pt>
                <c:pt idx="23368">
                  <c:v>3935</c:v>
                </c:pt>
                <c:pt idx="23369">
                  <c:v>3977</c:v>
                </c:pt>
                <c:pt idx="23370">
                  <c:v>3920</c:v>
                </c:pt>
                <c:pt idx="23371">
                  <c:v>4017</c:v>
                </c:pt>
                <c:pt idx="23373">
                  <c:v>4017</c:v>
                </c:pt>
                <c:pt idx="23374">
                  <c:v>3805</c:v>
                </c:pt>
                <c:pt idx="23375">
                  <c:v>3847</c:v>
                </c:pt>
                <c:pt idx="23376">
                  <c:v>3790</c:v>
                </c:pt>
                <c:pt idx="23377">
                  <c:v>3887</c:v>
                </c:pt>
                <c:pt idx="23378">
                  <c:v>3935</c:v>
                </c:pt>
                <c:pt idx="23379">
                  <c:v>3977</c:v>
                </c:pt>
                <c:pt idx="23380">
                  <c:v>3920</c:v>
                </c:pt>
                <c:pt idx="23381">
                  <c:v>4435</c:v>
                </c:pt>
                <c:pt idx="23382">
                  <c:v>3949</c:v>
                </c:pt>
                <c:pt idx="23383">
                  <c:v>3993</c:v>
                </c:pt>
                <c:pt idx="23384">
                  <c:v>4025</c:v>
                </c:pt>
                <c:pt idx="23385">
                  <c:v>4011</c:v>
                </c:pt>
                <c:pt idx="23386">
                  <c:v>4123</c:v>
                </c:pt>
                <c:pt idx="23387">
                  <c:v>3971</c:v>
                </c:pt>
                <c:pt idx="23388">
                  <c:v>4155</c:v>
                </c:pt>
                <c:pt idx="23389">
                  <c:v>4096</c:v>
                </c:pt>
                <c:pt idx="23390">
                  <c:v>4043</c:v>
                </c:pt>
                <c:pt idx="23391">
                  <c:v>4208</c:v>
                </c:pt>
                <c:pt idx="23392">
                  <c:v>4043</c:v>
                </c:pt>
                <c:pt idx="23393">
                  <c:v>4250</c:v>
                </c:pt>
                <c:pt idx="23394">
                  <c:v>4043</c:v>
                </c:pt>
                <c:pt idx="23395">
                  <c:v>3982</c:v>
                </c:pt>
                <c:pt idx="23396">
                  <c:v>4096</c:v>
                </c:pt>
                <c:pt idx="23397">
                  <c:v>4043</c:v>
                </c:pt>
                <c:pt idx="23398">
                  <c:v>4208</c:v>
                </c:pt>
                <c:pt idx="23399">
                  <c:v>4043</c:v>
                </c:pt>
                <c:pt idx="23400">
                  <c:v>4250</c:v>
                </c:pt>
                <c:pt idx="23401">
                  <c:v>4438</c:v>
                </c:pt>
                <c:pt idx="23402">
                  <c:v>4043</c:v>
                </c:pt>
                <c:pt idx="23403">
                  <c:v>3982</c:v>
                </c:pt>
                <c:pt idx="23404">
                  <c:v>3889</c:v>
                </c:pt>
                <c:pt idx="23405">
                  <c:v>4096</c:v>
                </c:pt>
                <c:pt idx="23406">
                  <c:v>4043</c:v>
                </c:pt>
                <c:pt idx="23407">
                  <c:v>4208</c:v>
                </c:pt>
                <c:pt idx="23408">
                  <c:v>4043</c:v>
                </c:pt>
                <c:pt idx="23409">
                  <c:v>4250</c:v>
                </c:pt>
                <c:pt idx="23410">
                  <c:v>4438</c:v>
                </c:pt>
                <c:pt idx="23411">
                  <c:v>4043</c:v>
                </c:pt>
                <c:pt idx="23412">
                  <c:v>3982</c:v>
                </c:pt>
                <c:pt idx="23413">
                  <c:v>3885</c:v>
                </c:pt>
                <c:pt idx="23414">
                  <c:v>4030</c:v>
                </c:pt>
                <c:pt idx="23415">
                  <c:v>4009</c:v>
                </c:pt>
                <c:pt idx="23416">
                  <c:v>4141</c:v>
                </c:pt>
                <c:pt idx="23417">
                  <c:v>3875</c:v>
                </c:pt>
                <c:pt idx="23418">
                  <c:v>3855</c:v>
                </c:pt>
                <c:pt idx="23419">
                  <c:v>3855</c:v>
                </c:pt>
                <c:pt idx="23420">
                  <c:v>4030</c:v>
                </c:pt>
                <c:pt idx="23421">
                  <c:v>4009</c:v>
                </c:pt>
                <c:pt idx="23422">
                  <c:v>4141</c:v>
                </c:pt>
                <c:pt idx="23423">
                  <c:v>3875</c:v>
                </c:pt>
                <c:pt idx="23424">
                  <c:v>3835</c:v>
                </c:pt>
                <c:pt idx="23425">
                  <c:v>3977</c:v>
                </c:pt>
                <c:pt idx="23426">
                  <c:v>3981</c:v>
                </c:pt>
                <c:pt idx="23427">
                  <c:v>3967</c:v>
                </c:pt>
                <c:pt idx="23428">
                  <c:v>3845</c:v>
                </c:pt>
                <c:pt idx="23429">
                  <c:v>3835</c:v>
                </c:pt>
                <c:pt idx="23430">
                  <c:v>3977</c:v>
                </c:pt>
                <c:pt idx="23431">
                  <c:v>3981</c:v>
                </c:pt>
                <c:pt idx="23432">
                  <c:v>3967</c:v>
                </c:pt>
                <c:pt idx="23433">
                  <c:v>3845</c:v>
                </c:pt>
                <c:pt idx="23434">
                  <c:v>3967</c:v>
                </c:pt>
                <c:pt idx="23435">
                  <c:v>3845</c:v>
                </c:pt>
                <c:pt idx="23436">
                  <c:v>3849</c:v>
                </c:pt>
                <c:pt idx="23437">
                  <c:v>3835</c:v>
                </c:pt>
                <c:pt idx="23438">
                  <c:v>3977</c:v>
                </c:pt>
                <c:pt idx="23439">
                  <c:v>3981</c:v>
                </c:pt>
                <c:pt idx="23440">
                  <c:v>3832</c:v>
                </c:pt>
                <c:pt idx="23441">
                  <c:v>3960</c:v>
                </c:pt>
                <c:pt idx="23442">
                  <c:v>3964</c:v>
                </c:pt>
                <c:pt idx="23443">
                  <c:v>3828</c:v>
                </c:pt>
                <c:pt idx="23444">
                  <c:v>3806</c:v>
                </c:pt>
                <c:pt idx="23445">
                  <c:v>3955</c:v>
                </c:pt>
                <c:pt idx="23446">
                  <c:v>3960</c:v>
                </c:pt>
                <c:pt idx="23447">
                  <c:v>3801</c:v>
                </c:pt>
                <c:pt idx="23448">
                  <c:v>2639</c:v>
                </c:pt>
                <c:pt idx="23449">
                  <c:v>2654</c:v>
                </c:pt>
                <c:pt idx="23450">
                  <c:v>2672</c:v>
                </c:pt>
                <c:pt idx="23451">
                  <c:v>2639</c:v>
                </c:pt>
                <c:pt idx="23452">
                  <c:v>2654</c:v>
                </c:pt>
                <c:pt idx="23453">
                  <c:v>2672</c:v>
                </c:pt>
                <c:pt idx="23454">
                  <c:v>3608</c:v>
                </c:pt>
                <c:pt idx="23455">
                  <c:v>3496</c:v>
                </c:pt>
                <c:pt idx="23456">
                  <c:v>3552</c:v>
                </c:pt>
                <c:pt idx="23457">
                  <c:v>3575</c:v>
                </c:pt>
                <c:pt idx="23458">
                  <c:v>3478</c:v>
                </c:pt>
                <c:pt idx="23459">
                  <c:v>3593</c:v>
                </c:pt>
                <c:pt idx="23460">
                  <c:v>3488</c:v>
                </c:pt>
                <c:pt idx="23461">
                  <c:v>3564</c:v>
                </c:pt>
                <c:pt idx="23462">
                  <c:v>3533</c:v>
                </c:pt>
                <c:pt idx="23463">
                  <c:v>3471</c:v>
                </c:pt>
                <c:pt idx="23464">
                  <c:v>3556</c:v>
                </c:pt>
                <c:pt idx="23465">
                  <c:v>3579</c:v>
                </c:pt>
                <c:pt idx="23466">
                  <c:v>3579</c:v>
                </c:pt>
                <c:pt idx="23467">
                  <c:v>3579</c:v>
                </c:pt>
                <c:pt idx="23468">
                  <c:v>3551</c:v>
                </c:pt>
                <c:pt idx="23469">
                  <c:v>3568</c:v>
                </c:pt>
                <c:pt idx="23470">
                  <c:v>3568</c:v>
                </c:pt>
                <c:pt idx="23471">
                  <c:v>3568</c:v>
                </c:pt>
                <c:pt idx="23472">
                  <c:v>3540</c:v>
                </c:pt>
                <c:pt idx="23473">
                  <c:v>3566</c:v>
                </c:pt>
                <c:pt idx="23474">
                  <c:v>3566</c:v>
                </c:pt>
                <c:pt idx="23475">
                  <c:v>3566</c:v>
                </c:pt>
                <c:pt idx="23476">
                  <c:v>3540</c:v>
                </c:pt>
                <c:pt idx="23477">
                  <c:v>3540</c:v>
                </c:pt>
                <c:pt idx="23478">
                  <c:v>3566</c:v>
                </c:pt>
                <c:pt idx="23479">
                  <c:v>3566</c:v>
                </c:pt>
                <c:pt idx="23480">
                  <c:v>3566</c:v>
                </c:pt>
                <c:pt idx="23481">
                  <c:v>3540</c:v>
                </c:pt>
                <c:pt idx="23482">
                  <c:v>3566</c:v>
                </c:pt>
                <c:pt idx="23483">
                  <c:v>3566</c:v>
                </c:pt>
                <c:pt idx="23484">
                  <c:v>3566</c:v>
                </c:pt>
                <c:pt idx="23485">
                  <c:v>3557</c:v>
                </c:pt>
                <c:pt idx="23486">
                  <c:v>3579</c:v>
                </c:pt>
                <c:pt idx="23487">
                  <c:v>3579</c:v>
                </c:pt>
                <c:pt idx="23488">
                  <c:v>3579</c:v>
                </c:pt>
                <c:pt idx="23489">
                  <c:v>3591</c:v>
                </c:pt>
                <c:pt idx="23490">
                  <c:v>3579</c:v>
                </c:pt>
                <c:pt idx="23491">
                  <c:v>3591</c:v>
                </c:pt>
                <c:pt idx="23492">
                  <c:v>3579</c:v>
                </c:pt>
                <c:pt idx="23493">
                  <c:v>3485</c:v>
                </c:pt>
                <c:pt idx="23494">
                  <c:v>3447</c:v>
                </c:pt>
                <c:pt idx="23495">
                  <c:v>3493</c:v>
                </c:pt>
                <c:pt idx="23496">
                  <c:v>3473</c:v>
                </c:pt>
                <c:pt idx="23497">
                  <c:v>3436</c:v>
                </c:pt>
                <c:pt idx="23498">
                  <c:v>3467</c:v>
                </c:pt>
                <c:pt idx="23499">
                  <c:v>3473</c:v>
                </c:pt>
                <c:pt idx="23500">
                  <c:v>3436</c:v>
                </c:pt>
                <c:pt idx="23501">
                  <c:v>3470</c:v>
                </c:pt>
                <c:pt idx="23502">
                  <c:v>3275</c:v>
                </c:pt>
                <c:pt idx="23503">
                  <c:v>3224</c:v>
                </c:pt>
                <c:pt idx="23504">
                  <c:v>3261</c:v>
                </c:pt>
                <c:pt idx="23505">
                  <c:v>3218</c:v>
                </c:pt>
                <c:pt idx="23506">
                  <c:v>3275</c:v>
                </c:pt>
                <c:pt idx="23507">
                  <c:v>3224</c:v>
                </c:pt>
                <c:pt idx="23508">
                  <c:v>3261</c:v>
                </c:pt>
                <c:pt idx="23509">
                  <c:v>3218</c:v>
                </c:pt>
                <c:pt idx="23510">
                  <c:v>3294</c:v>
                </c:pt>
                <c:pt idx="23511">
                  <c:v>3186</c:v>
                </c:pt>
                <c:pt idx="23512">
                  <c:v>3199</c:v>
                </c:pt>
                <c:pt idx="23513">
                  <c:v>3186</c:v>
                </c:pt>
                <c:pt idx="23514">
                  <c:v>3186</c:v>
                </c:pt>
                <c:pt idx="23515">
                  <c:v>3245</c:v>
                </c:pt>
                <c:pt idx="23516">
                  <c:v>3235</c:v>
                </c:pt>
                <c:pt idx="23517">
                  <c:v>3186</c:v>
                </c:pt>
                <c:pt idx="23518">
                  <c:v>3186</c:v>
                </c:pt>
                <c:pt idx="23519">
                  <c:v>3186</c:v>
                </c:pt>
                <c:pt idx="23520">
                  <c:v>3186</c:v>
                </c:pt>
                <c:pt idx="23521">
                  <c:v>3186</c:v>
                </c:pt>
                <c:pt idx="23522">
                  <c:v>3085</c:v>
                </c:pt>
                <c:pt idx="23523">
                  <c:v>3014</c:v>
                </c:pt>
                <c:pt idx="23524">
                  <c:v>3014</c:v>
                </c:pt>
                <c:pt idx="23525">
                  <c:v>3012</c:v>
                </c:pt>
                <c:pt idx="23526">
                  <c:v>3072</c:v>
                </c:pt>
                <c:pt idx="23527">
                  <c:v>3072</c:v>
                </c:pt>
                <c:pt idx="23528">
                  <c:v>3069</c:v>
                </c:pt>
                <c:pt idx="23529">
                  <c:v>3085</c:v>
                </c:pt>
                <c:pt idx="23530">
                  <c:v>3014</c:v>
                </c:pt>
                <c:pt idx="23531">
                  <c:v>3012</c:v>
                </c:pt>
                <c:pt idx="23532">
                  <c:v>3072</c:v>
                </c:pt>
                <c:pt idx="23533">
                  <c:v>3069</c:v>
                </c:pt>
                <c:pt idx="23534">
                  <c:v>3085</c:v>
                </c:pt>
                <c:pt idx="23535">
                  <c:v>3014</c:v>
                </c:pt>
                <c:pt idx="23536">
                  <c:v>3012</c:v>
                </c:pt>
                <c:pt idx="23537">
                  <c:v>3072</c:v>
                </c:pt>
                <c:pt idx="23538">
                  <c:v>3069</c:v>
                </c:pt>
                <c:pt idx="23566">
                  <c:v>3316</c:v>
                </c:pt>
                <c:pt idx="23567">
                  <c:v>3332</c:v>
                </c:pt>
                <c:pt idx="23568">
                  <c:v>3479</c:v>
                </c:pt>
                <c:pt idx="23569">
                  <c:v>3354</c:v>
                </c:pt>
                <c:pt idx="23570">
                  <c:v>3501</c:v>
                </c:pt>
                <c:pt idx="23571">
                  <c:v>3459</c:v>
                </c:pt>
                <c:pt idx="23572">
                  <c:v>3322</c:v>
                </c:pt>
                <c:pt idx="23573">
                  <c:v>3351</c:v>
                </c:pt>
                <c:pt idx="23574">
                  <c:v>3329</c:v>
                </c:pt>
                <c:pt idx="23575">
                  <c:v>3394</c:v>
                </c:pt>
                <c:pt idx="23576">
                  <c:v>3372</c:v>
                </c:pt>
                <c:pt idx="23577">
                  <c:v>3274</c:v>
                </c:pt>
                <c:pt idx="23578">
                  <c:v>3357</c:v>
                </c:pt>
                <c:pt idx="23579">
                  <c:v>3386</c:v>
                </c:pt>
                <c:pt idx="23580">
                  <c:v>3371</c:v>
                </c:pt>
                <c:pt idx="23581">
                  <c:v>3429</c:v>
                </c:pt>
                <c:pt idx="23582">
                  <c:v>3407</c:v>
                </c:pt>
                <c:pt idx="23583">
                  <c:v>3320</c:v>
                </c:pt>
                <c:pt idx="23584">
                  <c:v>3488</c:v>
                </c:pt>
                <c:pt idx="23585">
                  <c:v>3488</c:v>
                </c:pt>
                <c:pt idx="23586">
                  <c:v>3510</c:v>
                </c:pt>
                <c:pt idx="23587">
                  <c:v>3510</c:v>
                </c:pt>
                <c:pt idx="23588">
                  <c:v>3470</c:v>
                </c:pt>
                <c:pt idx="23589">
                  <c:v>3327</c:v>
                </c:pt>
                <c:pt idx="23590">
                  <c:v>3327</c:v>
                </c:pt>
                <c:pt idx="23591">
                  <c:v>3278</c:v>
                </c:pt>
                <c:pt idx="23592">
                  <c:v>3346</c:v>
                </c:pt>
                <c:pt idx="23593">
                  <c:v>3346</c:v>
                </c:pt>
                <c:pt idx="23594">
                  <c:v>3278</c:v>
                </c:pt>
                <c:pt idx="23595">
                  <c:v>3362</c:v>
                </c:pt>
                <c:pt idx="23596">
                  <c:v>3362</c:v>
                </c:pt>
                <c:pt idx="23597">
                  <c:v>3320</c:v>
                </c:pt>
                <c:pt idx="23598">
                  <c:v>3381</c:v>
                </c:pt>
                <c:pt idx="23599">
                  <c:v>3381</c:v>
                </c:pt>
                <c:pt idx="23600">
                  <c:v>3309</c:v>
                </c:pt>
                <c:pt idx="23601">
                  <c:v>3488</c:v>
                </c:pt>
                <c:pt idx="23602">
                  <c:v>3510</c:v>
                </c:pt>
                <c:pt idx="23603">
                  <c:v>3470</c:v>
                </c:pt>
                <c:pt idx="23604">
                  <c:v>3318</c:v>
                </c:pt>
                <c:pt idx="23605">
                  <c:v>3340</c:v>
                </c:pt>
                <c:pt idx="23606">
                  <c:v>3272</c:v>
                </c:pt>
                <c:pt idx="23607">
                  <c:v>3353</c:v>
                </c:pt>
                <c:pt idx="23608">
                  <c:v>3309</c:v>
                </c:pt>
                <c:pt idx="23609">
                  <c:v>3488</c:v>
                </c:pt>
                <c:pt idx="23610">
                  <c:v>3510</c:v>
                </c:pt>
                <c:pt idx="23611">
                  <c:v>3470</c:v>
                </c:pt>
                <c:pt idx="23612">
                  <c:v>3318</c:v>
                </c:pt>
                <c:pt idx="23613">
                  <c:v>3340</c:v>
                </c:pt>
                <c:pt idx="23614">
                  <c:v>3272</c:v>
                </c:pt>
                <c:pt idx="23615">
                  <c:v>3353</c:v>
                </c:pt>
                <c:pt idx="23616">
                  <c:v>3283</c:v>
                </c:pt>
                <c:pt idx="23617">
                  <c:v>3479</c:v>
                </c:pt>
                <c:pt idx="23618">
                  <c:v>3501</c:v>
                </c:pt>
                <c:pt idx="23619">
                  <c:v>3459</c:v>
                </c:pt>
                <c:pt idx="23620">
                  <c:v>3291</c:v>
                </c:pt>
                <c:pt idx="23621">
                  <c:v>3314</c:v>
                </c:pt>
                <c:pt idx="23622">
                  <c:v>3245</c:v>
                </c:pt>
                <c:pt idx="23623">
                  <c:v>3329</c:v>
                </c:pt>
                <c:pt idx="23624">
                  <c:v>3269</c:v>
                </c:pt>
                <c:pt idx="23625">
                  <c:v>3467</c:v>
                </c:pt>
                <c:pt idx="23626">
                  <c:v>3426</c:v>
                </c:pt>
                <c:pt idx="23627">
                  <c:v>3489</c:v>
                </c:pt>
                <c:pt idx="23628">
                  <c:v>3449</c:v>
                </c:pt>
                <c:pt idx="23629">
                  <c:v>3278</c:v>
                </c:pt>
                <c:pt idx="23630">
                  <c:v>3300</c:v>
                </c:pt>
                <c:pt idx="23631">
                  <c:v>3232</c:v>
                </c:pt>
                <c:pt idx="23632">
                  <c:v>3314</c:v>
                </c:pt>
                <c:pt idx="23633">
                  <c:v>3278</c:v>
                </c:pt>
                <c:pt idx="23634">
                  <c:v>3467</c:v>
                </c:pt>
                <c:pt idx="23635">
                  <c:v>3426</c:v>
                </c:pt>
                <c:pt idx="23636">
                  <c:v>3489</c:v>
                </c:pt>
                <c:pt idx="23637">
                  <c:v>3449</c:v>
                </c:pt>
                <c:pt idx="23638">
                  <c:v>3269</c:v>
                </c:pt>
                <c:pt idx="23639">
                  <c:v>3300</c:v>
                </c:pt>
                <c:pt idx="23640">
                  <c:v>3232</c:v>
                </c:pt>
                <c:pt idx="23641">
                  <c:v>3314</c:v>
                </c:pt>
                <c:pt idx="23642">
                  <c:v>3278</c:v>
                </c:pt>
                <c:pt idx="23643">
                  <c:v>3269</c:v>
                </c:pt>
                <c:pt idx="23644">
                  <c:v>3300</c:v>
                </c:pt>
                <c:pt idx="23645">
                  <c:v>3232</c:v>
                </c:pt>
                <c:pt idx="23646">
                  <c:v>3314</c:v>
                </c:pt>
                <c:pt idx="23647">
                  <c:v>2474</c:v>
                </c:pt>
                <c:pt idx="23648">
                  <c:v>2395</c:v>
                </c:pt>
                <c:pt idx="23649">
                  <c:v>2494</c:v>
                </c:pt>
                <c:pt idx="23650">
                  <c:v>2526</c:v>
                </c:pt>
                <c:pt idx="23651">
                  <c:v>2466</c:v>
                </c:pt>
                <c:pt idx="23652">
                  <c:v>2475</c:v>
                </c:pt>
                <c:pt idx="23653">
                  <c:v>2404</c:v>
                </c:pt>
                <c:pt idx="23654">
                  <c:v>2505</c:v>
                </c:pt>
                <c:pt idx="23655">
                  <c:v>2523</c:v>
                </c:pt>
                <c:pt idx="23656">
                  <c:v>2475</c:v>
                </c:pt>
                <c:pt idx="23657">
                  <c:v>2460</c:v>
                </c:pt>
                <c:pt idx="23658">
                  <c:v>2404</c:v>
                </c:pt>
                <c:pt idx="23659">
                  <c:v>2505</c:v>
                </c:pt>
                <c:pt idx="23660">
                  <c:v>2421</c:v>
                </c:pt>
                <c:pt idx="23661">
                  <c:v>2414</c:v>
                </c:pt>
                <c:pt idx="23662">
                  <c:v>2485</c:v>
                </c:pt>
                <c:pt idx="23663">
                  <c:v>2523</c:v>
                </c:pt>
                <c:pt idx="23664">
                  <c:v>2521</c:v>
                </c:pt>
                <c:pt idx="23665">
                  <c:v>2455</c:v>
                </c:pt>
                <c:pt idx="23666">
                  <c:v>2363</c:v>
                </c:pt>
                <c:pt idx="23667">
                  <c:v>2468</c:v>
                </c:pt>
                <c:pt idx="23668">
                  <c:v>2498</c:v>
                </c:pt>
                <c:pt idx="23669">
                  <c:v>2467</c:v>
                </c:pt>
                <c:pt idx="23670">
                  <c:v>2421</c:v>
                </c:pt>
                <c:pt idx="23671">
                  <c:v>2414</c:v>
                </c:pt>
                <c:pt idx="23672">
                  <c:v>2485</c:v>
                </c:pt>
                <c:pt idx="23673">
                  <c:v>2523</c:v>
                </c:pt>
                <c:pt idx="23674">
                  <c:v>2521</c:v>
                </c:pt>
                <c:pt idx="23675">
                  <c:v>2455</c:v>
                </c:pt>
                <c:pt idx="23676">
                  <c:v>2363</c:v>
                </c:pt>
                <c:pt idx="23677">
                  <c:v>2468</c:v>
                </c:pt>
                <c:pt idx="23678">
                  <c:v>2498</c:v>
                </c:pt>
                <c:pt idx="23679">
                  <c:v>2467</c:v>
                </c:pt>
                <c:pt idx="23680">
                  <c:v>2421</c:v>
                </c:pt>
                <c:pt idx="23681">
                  <c:v>2412</c:v>
                </c:pt>
                <c:pt idx="23682">
                  <c:v>2482</c:v>
                </c:pt>
                <c:pt idx="23683">
                  <c:v>2460</c:v>
                </c:pt>
                <c:pt idx="23684">
                  <c:v>2363</c:v>
                </c:pt>
                <c:pt idx="23685">
                  <c:v>2468</c:v>
                </c:pt>
                <c:pt idx="23686">
                  <c:v>2498</c:v>
                </c:pt>
                <c:pt idx="23687">
                  <c:v>2437</c:v>
                </c:pt>
                <c:pt idx="23688">
                  <c:v>2410</c:v>
                </c:pt>
                <c:pt idx="23689">
                  <c:v>2345</c:v>
                </c:pt>
                <c:pt idx="23690">
                  <c:v>2419</c:v>
                </c:pt>
                <c:pt idx="23691">
                  <c:v>2440</c:v>
                </c:pt>
                <c:pt idx="23692">
                  <c:v>2437</c:v>
                </c:pt>
                <c:pt idx="23693">
                  <c:v>2410</c:v>
                </c:pt>
                <c:pt idx="23694">
                  <c:v>2693</c:v>
                </c:pt>
                <c:pt idx="23695">
                  <c:v>2758</c:v>
                </c:pt>
                <c:pt idx="23696">
                  <c:v>2722</c:v>
                </c:pt>
                <c:pt idx="23697">
                  <c:v>2345</c:v>
                </c:pt>
                <c:pt idx="23698">
                  <c:v>2419</c:v>
                </c:pt>
                <c:pt idx="23699">
                  <c:v>2440</c:v>
                </c:pt>
                <c:pt idx="23700">
                  <c:v>2581</c:v>
                </c:pt>
                <c:pt idx="23701">
                  <c:v>2693</c:v>
                </c:pt>
                <c:pt idx="23702">
                  <c:v>2758</c:v>
                </c:pt>
                <c:pt idx="23703">
                  <c:v>2722</c:v>
                </c:pt>
                <c:pt idx="23704">
                  <c:v>2671</c:v>
                </c:pt>
                <c:pt idx="23705">
                  <c:v>2516</c:v>
                </c:pt>
                <c:pt idx="23706">
                  <c:v>2534</c:v>
                </c:pt>
                <c:pt idx="23707">
                  <c:v>2734</c:v>
                </c:pt>
                <c:pt idx="23708">
                  <c:v>2700</c:v>
                </c:pt>
                <c:pt idx="23709">
                  <c:v>2581</c:v>
                </c:pt>
                <c:pt idx="23710">
                  <c:v>2693</c:v>
                </c:pt>
                <c:pt idx="23711">
                  <c:v>2758</c:v>
                </c:pt>
                <c:pt idx="23712">
                  <c:v>2722</c:v>
                </c:pt>
                <c:pt idx="23713">
                  <c:v>2671</c:v>
                </c:pt>
                <c:pt idx="23714">
                  <c:v>2516</c:v>
                </c:pt>
                <c:pt idx="23715">
                  <c:v>2534</c:v>
                </c:pt>
                <c:pt idx="23716">
                  <c:v>2734</c:v>
                </c:pt>
                <c:pt idx="23717">
                  <c:v>2700</c:v>
                </c:pt>
                <c:pt idx="23718">
                  <c:v>2581</c:v>
                </c:pt>
                <c:pt idx="23719">
                  <c:v>2693</c:v>
                </c:pt>
                <c:pt idx="23720">
                  <c:v>2758</c:v>
                </c:pt>
                <c:pt idx="23721">
                  <c:v>2758</c:v>
                </c:pt>
                <c:pt idx="23722">
                  <c:v>2722</c:v>
                </c:pt>
                <c:pt idx="23723">
                  <c:v>2671</c:v>
                </c:pt>
                <c:pt idx="23724">
                  <c:v>2516</c:v>
                </c:pt>
                <c:pt idx="23725">
                  <c:v>2534</c:v>
                </c:pt>
                <c:pt idx="23726">
                  <c:v>2734</c:v>
                </c:pt>
                <c:pt idx="23727">
                  <c:v>2700</c:v>
                </c:pt>
                <c:pt idx="23728">
                  <c:v>2700</c:v>
                </c:pt>
                <c:pt idx="23729">
                  <c:v>2718</c:v>
                </c:pt>
                <c:pt idx="23730">
                  <c:v>2693</c:v>
                </c:pt>
                <c:pt idx="23731">
                  <c:v>2758</c:v>
                </c:pt>
                <c:pt idx="23732">
                  <c:v>2722</c:v>
                </c:pt>
                <c:pt idx="23733">
                  <c:v>2718</c:v>
                </c:pt>
                <c:pt idx="23734">
                  <c:v>2671</c:v>
                </c:pt>
                <c:pt idx="23735">
                  <c:v>2745</c:v>
                </c:pt>
                <c:pt idx="23736">
                  <c:v>2700</c:v>
                </c:pt>
                <c:pt idx="23737">
                  <c:v>2739</c:v>
                </c:pt>
                <c:pt idx="23738">
                  <c:v>2722</c:v>
                </c:pt>
                <c:pt idx="23739">
                  <c:v>2779</c:v>
                </c:pt>
                <c:pt idx="23740">
                  <c:v>2751</c:v>
                </c:pt>
                <c:pt idx="23741">
                  <c:v>2739</c:v>
                </c:pt>
                <c:pt idx="23742">
                  <c:v>2671</c:v>
                </c:pt>
                <c:pt idx="23743">
                  <c:v>2779</c:v>
                </c:pt>
                <c:pt idx="23744">
                  <c:v>3077</c:v>
                </c:pt>
                <c:pt idx="23745">
                  <c:v>2866</c:v>
                </c:pt>
                <c:pt idx="23746">
                  <c:v>3009</c:v>
                </c:pt>
                <c:pt idx="23747">
                  <c:v>2880</c:v>
                </c:pt>
                <c:pt idx="23748">
                  <c:v>3076</c:v>
                </c:pt>
                <c:pt idx="23749">
                  <c:v>2904</c:v>
                </c:pt>
                <c:pt idx="23750">
                  <c:v>2952</c:v>
                </c:pt>
                <c:pt idx="23751">
                  <c:v>2909</c:v>
                </c:pt>
                <c:pt idx="23752">
                  <c:v>3090</c:v>
                </c:pt>
                <c:pt idx="23753">
                  <c:v>3014</c:v>
                </c:pt>
                <c:pt idx="23754">
                  <c:v>2866</c:v>
                </c:pt>
                <c:pt idx="23755">
                  <c:v>3022</c:v>
                </c:pt>
                <c:pt idx="23756">
                  <c:v>2880</c:v>
                </c:pt>
                <c:pt idx="23757">
                  <c:v>3068</c:v>
                </c:pt>
                <c:pt idx="23758">
                  <c:v>2904</c:v>
                </c:pt>
                <c:pt idx="23759">
                  <c:v>2952</c:v>
                </c:pt>
                <c:pt idx="23760">
                  <c:v>2909</c:v>
                </c:pt>
                <c:pt idx="23761">
                  <c:v>2858</c:v>
                </c:pt>
                <c:pt idx="23762">
                  <c:v>2848</c:v>
                </c:pt>
                <c:pt idx="23763">
                  <c:v>2877</c:v>
                </c:pt>
                <c:pt idx="23764">
                  <c:v>2920</c:v>
                </c:pt>
                <c:pt idx="23765">
                  <c:v>2943</c:v>
                </c:pt>
                <c:pt idx="23766">
                  <c:v>2851</c:v>
                </c:pt>
                <c:pt idx="23767">
                  <c:v>2859</c:v>
                </c:pt>
                <c:pt idx="23768">
                  <c:v>2851</c:v>
                </c:pt>
                <c:pt idx="23769">
                  <c:v>2873</c:v>
                </c:pt>
                <c:pt idx="23770">
                  <c:v>2908</c:v>
                </c:pt>
                <c:pt idx="23771">
                  <c:v>2917</c:v>
                </c:pt>
                <c:pt idx="23772">
                  <c:v>2854</c:v>
                </c:pt>
                <c:pt idx="23773">
                  <c:v>2836</c:v>
                </c:pt>
                <c:pt idx="23774">
                  <c:v>2832</c:v>
                </c:pt>
                <c:pt idx="23775">
                  <c:v>2847</c:v>
                </c:pt>
                <c:pt idx="23776">
                  <c:v>2857</c:v>
                </c:pt>
                <c:pt idx="23777">
                  <c:v>2862</c:v>
                </c:pt>
                <c:pt idx="23778">
                  <c:v>2835</c:v>
                </c:pt>
                <c:pt idx="23779">
                  <c:v>2848</c:v>
                </c:pt>
                <c:pt idx="23780">
                  <c:v>2825</c:v>
                </c:pt>
                <c:pt idx="23781">
                  <c:v>2822</c:v>
                </c:pt>
                <c:pt idx="23782">
                  <c:v>2837</c:v>
                </c:pt>
                <c:pt idx="23783">
                  <c:v>2487</c:v>
                </c:pt>
                <c:pt idx="23784">
                  <c:v>2851</c:v>
                </c:pt>
                <c:pt idx="23785">
                  <c:v>2825</c:v>
                </c:pt>
                <c:pt idx="23786">
                  <c:v>2837</c:v>
                </c:pt>
                <c:pt idx="23787">
                  <c:v>2975</c:v>
                </c:pt>
                <c:pt idx="23788">
                  <c:v>3109</c:v>
                </c:pt>
                <c:pt idx="23789">
                  <c:v>2906</c:v>
                </c:pt>
                <c:pt idx="23790">
                  <c:v>3131</c:v>
                </c:pt>
                <c:pt idx="23791">
                  <c:v>2993</c:v>
                </c:pt>
                <c:pt idx="23792">
                  <c:v>2997</c:v>
                </c:pt>
                <c:pt idx="23793">
                  <c:v>2990</c:v>
                </c:pt>
                <c:pt idx="23794">
                  <c:v>2948</c:v>
                </c:pt>
                <c:pt idx="23795">
                  <c:v>3067</c:v>
                </c:pt>
                <c:pt idx="23796">
                  <c:v>2875</c:v>
                </c:pt>
                <c:pt idx="23797">
                  <c:v>3047</c:v>
                </c:pt>
                <c:pt idx="23798">
                  <c:v>2983</c:v>
                </c:pt>
                <c:pt idx="23799">
                  <c:v>2978</c:v>
                </c:pt>
                <c:pt idx="23800">
                  <c:v>2983</c:v>
                </c:pt>
                <c:pt idx="23801">
                  <c:v>2930</c:v>
                </c:pt>
                <c:pt idx="23802">
                  <c:v>3058</c:v>
                </c:pt>
                <c:pt idx="23803">
                  <c:v>2862</c:v>
                </c:pt>
                <c:pt idx="23804">
                  <c:v>3078</c:v>
                </c:pt>
                <c:pt idx="23805">
                  <c:v>2972</c:v>
                </c:pt>
                <c:pt idx="23806">
                  <c:v>2978</c:v>
                </c:pt>
                <c:pt idx="23807">
                  <c:v>2974</c:v>
                </c:pt>
                <c:pt idx="23808">
                  <c:v>2930</c:v>
                </c:pt>
                <c:pt idx="23809">
                  <c:v>3051</c:v>
                </c:pt>
                <c:pt idx="23810">
                  <c:v>2899</c:v>
                </c:pt>
                <c:pt idx="23812">
                  <c:v>3071</c:v>
                </c:pt>
                <c:pt idx="23814">
                  <c:v>2976</c:v>
                </c:pt>
                <c:pt idx="23815">
                  <c:v>2976</c:v>
                </c:pt>
                <c:pt idx="23816">
                  <c:v>2967</c:v>
                </c:pt>
                <c:pt idx="23817">
                  <c:v>2967</c:v>
                </c:pt>
                <c:pt idx="23818">
                  <c:v>2930</c:v>
                </c:pt>
                <c:pt idx="23819">
                  <c:v>2925</c:v>
                </c:pt>
                <c:pt idx="23820">
                  <c:v>3048</c:v>
                </c:pt>
                <c:pt idx="23821">
                  <c:v>2885</c:v>
                </c:pt>
                <c:pt idx="23822">
                  <c:v>3072</c:v>
                </c:pt>
                <c:pt idx="23823">
                  <c:v>2979</c:v>
                </c:pt>
                <c:pt idx="23824">
                  <c:v>2954</c:v>
                </c:pt>
                <c:pt idx="23825">
                  <c:v>2897</c:v>
                </c:pt>
                <c:pt idx="23826">
                  <c:v>3078</c:v>
                </c:pt>
                <c:pt idx="23827">
                  <c:v>2907</c:v>
                </c:pt>
                <c:pt idx="23828">
                  <c:v>2853</c:v>
                </c:pt>
                <c:pt idx="23829">
                  <c:v>3102</c:v>
                </c:pt>
                <c:pt idx="23830">
                  <c:v>2991</c:v>
                </c:pt>
                <c:pt idx="23831">
                  <c:v>2951</c:v>
                </c:pt>
                <c:pt idx="23832">
                  <c:v>2588</c:v>
                </c:pt>
                <c:pt idx="23833">
                  <c:v>2710</c:v>
                </c:pt>
                <c:pt idx="23834">
                  <c:v>2581</c:v>
                </c:pt>
                <c:pt idx="23835">
                  <c:v>2513</c:v>
                </c:pt>
                <c:pt idx="23836">
                  <c:v>2761</c:v>
                </c:pt>
                <c:pt idx="23837">
                  <c:v>2625</c:v>
                </c:pt>
                <c:pt idx="23838">
                  <c:v>2761</c:v>
                </c:pt>
                <c:pt idx="23839">
                  <c:v>2581</c:v>
                </c:pt>
                <c:pt idx="23840">
                  <c:v>2513</c:v>
                </c:pt>
                <c:pt idx="23841">
                  <c:v>2581</c:v>
                </c:pt>
                <c:pt idx="23842">
                  <c:v>2513</c:v>
                </c:pt>
                <c:pt idx="23843">
                  <c:v>2710</c:v>
                </c:pt>
                <c:pt idx="23844">
                  <c:v>2625</c:v>
                </c:pt>
                <c:pt idx="23845">
                  <c:v>2588</c:v>
                </c:pt>
                <c:pt idx="23846">
                  <c:v>2625</c:v>
                </c:pt>
                <c:pt idx="23847">
                  <c:v>2588</c:v>
                </c:pt>
                <c:pt idx="23848">
                  <c:v>2588</c:v>
                </c:pt>
                <c:pt idx="23849">
                  <c:v>2710</c:v>
                </c:pt>
                <c:pt idx="23850">
                  <c:v>2761</c:v>
                </c:pt>
                <c:pt idx="23851">
                  <c:v>2761</c:v>
                </c:pt>
                <c:pt idx="23852">
                  <c:v>2764</c:v>
                </c:pt>
                <c:pt idx="23853">
                  <c:v>2764</c:v>
                </c:pt>
                <c:pt idx="23854">
                  <c:v>2581</c:v>
                </c:pt>
                <c:pt idx="23855">
                  <c:v>2513</c:v>
                </c:pt>
                <c:pt idx="23856">
                  <c:v>2581</c:v>
                </c:pt>
                <c:pt idx="23857">
                  <c:v>2513</c:v>
                </c:pt>
                <c:pt idx="23858">
                  <c:v>2625</c:v>
                </c:pt>
                <c:pt idx="23859">
                  <c:v>2588</c:v>
                </c:pt>
                <c:pt idx="23860">
                  <c:v>2625</c:v>
                </c:pt>
                <c:pt idx="23861">
                  <c:v>2618</c:v>
                </c:pt>
                <c:pt idx="23862">
                  <c:v>2537</c:v>
                </c:pt>
                <c:pt idx="23863">
                  <c:v>2708</c:v>
                </c:pt>
                <c:pt idx="23864">
                  <c:v>2713</c:v>
                </c:pt>
                <c:pt idx="23865">
                  <c:v>2574</c:v>
                </c:pt>
                <c:pt idx="23866">
                  <c:v>2581</c:v>
                </c:pt>
                <c:pt idx="23867">
                  <c:v>2759</c:v>
                </c:pt>
                <c:pt idx="23868">
                  <c:v>2752</c:v>
                </c:pt>
                <c:pt idx="23869">
                  <c:v>2633</c:v>
                </c:pt>
                <c:pt idx="23870">
                  <c:v>2548</c:v>
                </c:pt>
                <c:pt idx="23871">
                  <c:v>2771</c:v>
                </c:pt>
                <c:pt idx="23872">
                  <c:v>2731</c:v>
                </c:pt>
                <c:pt idx="23873">
                  <c:v>2593</c:v>
                </c:pt>
                <c:pt idx="23874">
                  <c:v>2581</c:v>
                </c:pt>
                <c:pt idx="23875">
                  <c:v>2783</c:v>
                </c:pt>
                <c:pt idx="23876">
                  <c:v>2627</c:v>
                </c:pt>
                <c:pt idx="23877">
                  <c:v>2627</c:v>
                </c:pt>
                <c:pt idx="23878">
                  <c:v>2548</c:v>
                </c:pt>
                <c:pt idx="23879">
                  <c:v>2674</c:v>
                </c:pt>
                <c:pt idx="23880">
                  <c:v>2593</c:v>
                </c:pt>
                <c:pt idx="23881">
                  <c:v>2581</c:v>
                </c:pt>
                <c:pt idx="23882">
                  <c:v>2713</c:v>
                </c:pt>
                <c:pt idx="23883">
                  <c:v>2593</c:v>
                </c:pt>
                <c:pt idx="23884">
                  <c:v>2548</c:v>
                </c:pt>
                <c:pt idx="23885">
                  <c:v>2674</c:v>
                </c:pt>
                <c:pt idx="23886">
                  <c:v>2593</c:v>
                </c:pt>
                <c:pt idx="23887">
                  <c:v>2633</c:v>
                </c:pt>
                <c:pt idx="23888">
                  <c:v>2548</c:v>
                </c:pt>
                <c:pt idx="23889">
                  <c:v>2674</c:v>
                </c:pt>
                <c:pt idx="23890">
                  <c:v>2494</c:v>
                </c:pt>
                <c:pt idx="23891">
                  <c:v>2376</c:v>
                </c:pt>
                <c:pt idx="23892">
                  <c:v>2584</c:v>
                </c:pt>
                <c:pt idx="23893">
                  <c:v>2584</c:v>
                </c:pt>
                <c:pt idx="23894">
                  <c:v>2438</c:v>
                </c:pt>
                <c:pt idx="23895">
                  <c:v>2432</c:v>
                </c:pt>
                <c:pt idx="23896">
                  <c:v>2646</c:v>
                </c:pt>
                <c:pt idx="23897">
                  <c:v>2646</c:v>
                </c:pt>
                <c:pt idx="23898">
                  <c:v>2486</c:v>
                </c:pt>
                <c:pt idx="23899">
                  <c:v>2391</c:v>
                </c:pt>
                <c:pt idx="23900">
                  <c:v>2584</c:v>
                </c:pt>
                <c:pt idx="23901">
                  <c:v>2438</c:v>
                </c:pt>
                <c:pt idx="23902">
                  <c:v>2427</c:v>
                </c:pt>
                <c:pt idx="23903">
                  <c:v>2338</c:v>
                </c:pt>
                <c:pt idx="23904">
                  <c:v>2462</c:v>
                </c:pt>
                <c:pt idx="23905">
                  <c:v>2636</c:v>
                </c:pt>
                <c:pt idx="23906">
                  <c:v>2494</c:v>
                </c:pt>
                <c:pt idx="23907">
                  <c:v>2500</c:v>
                </c:pt>
                <c:pt idx="23908">
                  <c:v>2349</c:v>
                </c:pt>
                <c:pt idx="23909">
                  <c:v>2400</c:v>
                </c:pt>
                <c:pt idx="23910">
                  <c:v>2440</c:v>
                </c:pt>
                <c:pt idx="23911">
                  <c:v>2300</c:v>
                </c:pt>
                <c:pt idx="23912">
                  <c:v>2410</c:v>
                </c:pt>
                <c:pt idx="23913">
                  <c:v>2460</c:v>
                </c:pt>
                <c:pt idx="23997">
                  <c:v>3349</c:v>
                </c:pt>
                <c:pt idx="23998">
                  <c:v>3274</c:v>
                </c:pt>
                <c:pt idx="23999">
                  <c:v>3309</c:v>
                </c:pt>
                <c:pt idx="24000">
                  <c:v>3232</c:v>
                </c:pt>
                <c:pt idx="24001">
                  <c:v>3389</c:v>
                </c:pt>
                <c:pt idx="24002">
                  <c:v>3424</c:v>
                </c:pt>
                <c:pt idx="24003">
                  <c:v>3349</c:v>
                </c:pt>
                <c:pt idx="24004">
                  <c:v>3274</c:v>
                </c:pt>
                <c:pt idx="24005">
                  <c:v>3309</c:v>
                </c:pt>
                <c:pt idx="24006">
                  <c:v>3232</c:v>
                </c:pt>
                <c:pt idx="24007">
                  <c:v>3389</c:v>
                </c:pt>
                <c:pt idx="24008">
                  <c:v>3424</c:v>
                </c:pt>
                <c:pt idx="24009">
                  <c:v>3911</c:v>
                </c:pt>
                <c:pt idx="24010">
                  <c:v>3915</c:v>
                </c:pt>
                <c:pt idx="24011">
                  <c:v>3929</c:v>
                </c:pt>
                <c:pt idx="24012">
                  <c:v>3933</c:v>
                </c:pt>
                <c:pt idx="24013">
                  <c:v>3911</c:v>
                </c:pt>
                <c:pt idx="24014">
                  <c:v>3915</c:v>
                </c:pt>
                <c:pt idx="24015">
                  <c:v>3929</c:v>
                </c:pt>
                <c:pt idx="24016">
                  <c:v>3933</c:v>
                </c:pt>
                <c:pt idx="24017">
                  <c:v>3831</c:v>
                </c:pt>
                <c:pt idx="24018">
                  <c:v>3851</c:v>
                </c:pt>
                <c:pt idx="24019">
                  <c:v>3813</c:v>
                </c:pt>
                <c:pt idx="24020">
                  <c:v>3831</c:v>
                </c:pt>
                <c:pt idx="24021">
                  <c:v>3827</c:v>
                </c:pt>
                <c:pt idx="24022">
                  <c:v>3844</c:v>
                </c:pt>
                <c:pt idx="24023">
                  <c:v>3827</c:v>
                </c:pt>
                <c:pt idx="24024">
                  <c:v>3818</c:v>
                </c:pt>
                <c:pt idx="24025">
                  <c:v>3796</c:v>
                </c:pt>
                <c:pt idx="24026">
                  <c:v>3829</c:v>
                </c:pt>
                <c:pt idx="24027">
                  <c:v>3818</c:v>
                </c:pt>
                <c:pt idx="24028">
                  <c:v>3829</c:v>
                </c:pt>
                <c:pt idx="24029">
                  <c:v>3829</c:v>
                </c:pt>
                <c:pt idx="24030">
                  <c:v>3829</c:v>
                </c:pt>
                <c:pt idx="24031">
                  <c:v>3829</c:v>
                </c:pt>
                <c:pt idx="24032">
                  <c:v>3814</c:v>
                </c:pt>
                <c:pt idx="24033">
                  <c:v>3829</c:v>
                </c:pt>
                <c:pt idx="24034">
                  <c:v>3814</c:v>
                </c:pt>
                <c:pt idx="24035">
                  <c:v>3829</c:v>
                </c:pt>
                <c:pt idx="24036">
                  <c:v>3627</c:v>
                </c:pt>
                <c:pt idx="24041">
                  <c:v>3627</c:v>
                </c:pt>
                <c:pt idx="24044">
                  <c:v>3255</c:v>
                </c:pt>
                <c:pt idx="24047">
                  <c:v>3255</c:v>
                </c:pt>
                <c:pt idx="24052">
                  <c:v>3362</c:v>
                </c:pt>
                <c:pt idx="24053">
                  <c:v>3417</c:v>
                </c:pt>
                <c:pt idx="24054">
                  <c:v>3386</c:v>
                </c:pt>
                <c:pt idx="24055">
                  <c:v>3457</c:v>
                </c:pt>
                <c:pt idx="24056">
                  <c:v>3333</c:v>
                </c:pt>
                <c:pt idx="24057">
                  <c:v>3439</c:v>
                </c:pt>
                <c:pt idx="24058">
                  <c:v>3486</c:v>
                </c:pt>
                <c:pt idx="24059">
                  <c:v>3373</c:v>
                </c:pt>
                <c:pt idx="24060">
                  <c:v>3386</c:v>
                </c:pt>
                <c:pt idx="24061">
                  <c:v>3393</c:v>
                </c:pt>
                <c:pt idx="24062">
                  <c:v>3386</c:v>
                </c:pt>
                <c:pt idx="24063">
                  <c:v>3493</c:v>
                </c:pt>
                <c:pt idx="24064">
                  <c:v>3333</c:v>
                </c:pt>
                <c:pt idx="24065">
                  <c:v>3402</c:v>
                </c:pt>
                <c:pt idx="24066">
                  <c:v>3433</c:v>
                </c:pt>
                <c:pt idx="24067">
                  <c:v>3426</c:v>
                </c:pt>
                <c:pt idx="24068">
                  <c:v>3533</c:v>
                </c:pt>
                <c:pt idx="24069">
                  <c:v>3479</c:v>
                </c:pt>
                <c:pt idx="24070">
                  <c:v>3497</c:v>
                </c:pt>
                <c:pt idx="24071">
                  <c:v>3525</c:v>
                </c:pt>
                <c:pt idx="24072">
                  <c:v>3494</c:v>
                </c:pt>
                <c:pt idx="24073">
                  <c:v>3508</c:v>
                </c:pt>
                <c:pt idx="24074">
                  <c:v>3548</c:v>
                </c:pt>
                <c:pt idx="24075">
                  <c:v>3519</c:v>
                </c:pt>
                <c:pt idx="24243">
                  <c:v>4784</c:v>
                </c:pt>
                <c:pt idx="24244">
                  <c:v>4475</c:v>
                </c:pt>
                <c:pt idx="24245">
                  <c:v>4938</c:v>
                </c:pt>
                <c:pt idx="24246">
                  <c:v>4553</c:v>
                </c:pt>
                <c:pt idx="24247">
                  <c:v>4398</c:v>
                </c:pt>
                <c:pt idx="24249">
                  <c:v>4398</c:v>
                </c:pt>
                <c:pt idx="24250">
                  <c:v>4784</c:v>
                </c:pt>
                <c:pt idx="24251">
                  <c:v>4475</c:v>
                </c:pt>
                <c:pt idx="24252">
                  <c:v>4938</c:v>
                </c:pt>
                <c:pt idx="24253">
                  <c:v>4553</c:v>
                </c:pt>
                <c:pt idx="24254">
                  <c:v>4398</c:v>
                </c:pt>
                <c:pt idx="24255">
                  <c:v>4784</c:v>
                </c:pt>
                <c:pt idx="24256">
                  <c:v>4475</c:v>
                </c:pt>
                <c:pt idx="24257">
                  <c:v>4938</c:v>
                </c:pt>
                <c:pt idx="24258">
                  <c:v>4553</c:v>
                </c:pt>
                <c:pt idx="24259">
                  <c:v>4762</c:v>
                </c:pt>
                <c:pt idx="24260">
                  <c:v>5191</c:v>
                </c:pt>
                <c:pt idx="24261">
                  <c:v>5191</c:v>
                </c:pt>
                <c:pt idx="24263">
                  <c:v>5115</c:v>
                </c:pt>
                <c:pt idx="24264">
                  <c:v>4784</c:v>
                </c:pt>
                <c:pt idx="24265">
                  <c:v>4950</c:v>
                </c:pt>
                <c:pt idx="24266">
                  <c:v>5070</c:v>
                </c:pt>
                <c:pt idx="24267">
                  <c:v>4762</c:v>
                </c:pt>
                <c:pt idx="24268">
                  <c:v>5191</c:v>
                </c:pt>
                <c:pt idx="24269">
                  <c:v>5191</c:v>
                </c:pt>
                <c:pt idx="24270">
                  <c:v>5115</c:v>
                </c:pt>
                <c:pt idx="24271">
                  <c:v>4784</c:v>
                </c:pt>
                <c:pt idx="24272">
                  <c:v>4950</c:v>
                </c:pt>
                <c:pt idx="24273">
                  <c:v>5070</c:v>
                </c:pt>
                <c:pt idx="24274">
                  <c:v>4762</c:v>
                </c:pt>
                <c:pt idx="24275">
                  <c:v>5191</c:v>
                </c:pt>
                <c:pt idx="24276">
                  <c:v>5070</c:v>
                </c:pt>
                <c:pt idx="24277">
                  <c:v>4784</c:v>
                </c:pt>
                <c:pt idx="24278">
                  <c:v>4950</c:v>
                </c:pt>
                <c:pt idx="24279">
                  <c:v>5115</c:v>
                </c:pt>
                <c:pt idx="24280">
                  <c:v>4784</c:v>
                </c:pt>
                <c:pt idx="24281">
                  <c:v>5200</c:v>
                </c:pt>
                <c:pt idx="24282">
                  <c:v>5200</c:v>
                </c:pt>
                <c:pt idx="24283">
                  <c:v>4950</c:v>
                </c:pt>
                <c:pt idx="24284">
                  <c:v>4950</c:v>
                </c:pt>
                <c:pt idx="24285">
                  <c:v>4784</c:v>
                </c:pt>
                <c:pt idx="24286">
                  <c:v>4784</c:v>
                </c:pt>
                <c:pt idx="24287">
                  <c:v>5200</c:v>
                </c:pt>
                <c:pt idx="24288">
                  <c:v>4950</c:v>
                </c:pt>
                <c:pt idx="24289">
                  <c:v>4784</c:v>
                </c:pt>
                <c:pt idx="24290">
                  <c:v>4784</c:v>
                </c:pt>
                <c:pt idx="24291">
                  <c:v>5200</c:v>
                </c:pt>
                <c:pt idx="24292">
                  <c:v>4950</c:v>
                </c:pt>
                <c:pt idx="24293">
                  <c:v>4949</c:v>
                </c:pt>
                <c:pt idx="24294">
                  <c:v>5192</c:v>
                </c:pt>
                <c:pt idx="24295">
                  <c:v>4099</c:v>
                </c:pt>
                <c:pt idx="24296">
                  <c:v>4293</c:v>
                </c:pt>
                <c:pt idx="24297">
                  <c:v>3902</c:v>
                </c:pt>
                <c:pt idx="24298">
                  <c:v>4244</c:v>
                </c:pt>
                <c:pt idx="24299">
                  <c:v>4244</c:v>
                </c:pt>
                <c:pt idx="24300">
                  <c:v>3902</c:v>
                </c:pt>
                <c:pt idx="24301">
                  <c:v>4112</c:v>
                </c:pt>
                <c:pt idx="24302">
                  <c:v>4178</c:v>
                </c:pt>
                <c:pt idx="24303">
                  <c:v>4112</c:v>
                </c:pt>
                <c:pt idx="24304">
                  <c:v>4244</c:v>
                </c:pt>
                <c:pt idx="24305">
                  <c:v>4112</c:v>
                </c:pt>
                <c:pt idx="24306">
                  <c:v>4244</c:v>
                </c:pt>
                <c:pt idx="24307">
                  <c:v>4079</c:v>
                </c:pt>
                <c:pt idx="24308">
                  <c:v>5126</c:v>
                </c:pt>
                <c:pt idx="24309">
                  <c:v>4486</c:v>
                </c:pt>
                <c:pt idx="24310">
                  <c:v>4464</c:v>
                </c:pt>
                <c:pt idx="24311">
                  <c:v>4221</c:v>
                </c:pt>
                <c:pt idx="24312">
                  <c:v>4828</c:v>
                </c:pt>
                <c:pt idx="24313">
                  <c:v>4144</c:v>
                </c:pt>
                <c:pt idx="24314">
                  <c:v>4001</c:v>
                </c:pt>
                <c:pt idx="24315">
                  <c:v>5313</c:v>
                </c:pt>
                <c:pt idx="24316">
                  <c:v>5093</c:v>
                </c:pt>
                <c:pt idx="24317">
                  <c:v>4630</c:v>
                </c:pt>
                <c:pt idx="24318">
                  <c:v>4398</c:v>
                </c:pt>
                <c:pt idx="24319">
                  <c:v>4398</c:v>
                </c:pt>
                <c:pt idx="24320">
                  <c:v>4365</c:v>
                </c:pt>
                <c:pt idx="24321">
                  <c:v>4123</c:v>
                </c:pt>
                <c:pt idx="24322">
                  <c:v>4960</c:v>
                </c:pt>
                <c:pt idx="24323">
                  <c:v>4266</c:v>
                </c:pt>
                <c:pt idx="24324">
                  <c:v>4784</c:v>
                </c:pt>
                <c:pt idx="24325">
                  <c:v>4079</c:v>
                </c:pt>
                <c:pt idx="24326">
                  <c:v>5126</c:v>
                </c:pt>
                <c:pt idx="24327">
                  <c:v>4486</c:v>
                </c:pt>
                <c:pt idx="24328">
                  <c:v>4221</c:v>
                </c:pt>
                <c:pt idx="24329">
                  <c:v>4828</c:v>
                </c:pt>
                <c:pt idx="24330">
                  <c:v>4144</c:v>
                </c:pt>
                <c:pt idx="24331">
                  <c:v>4001</c:v>
                </c:pt>
                <c:pt idx="24332">
                  <c:v>5313</c:v>
                </c:pt>
                <c:pt idx="24333">
                  <c:v>5093</c:v>
                </c:pt>
                <c:pt idx="24334">
                  <c:v>4630</c:v>
                </c:pt>
                <c:pt idx="24335">
                  <c:v>4398</c:v>
                </c:pt>
                <c:pt idx="24336">
                  <c:v>4365</c:v>
                </c:pt>
                <c:pt idx="24337">
                  <c:v>4123</c:v>
                </c:pt>
                <c:pt idx="24338">
                  <c:v>4960</c:v>
                </c:pt>
                <c:pt idx="24339">
                  <c:v>4266</c:v>
                </c:pt>
                <c:pt idx="24340">
                  <c:v>4787</c:v>
                </c:pt>
                <c:pt idx="24341">
                  <c:v>3902</c:v>
                </c:pt>
                <c:pt idx="24342">
                  <c:v>4586</c:v>
                </c:pt>
                <c:pt idx="24343">
                  <c:v>4398</c:v>
                </c:pt>
                <c:pt idx="24344">
                  <c:v>4564</c:v>
                </c:pt>
                <c:pt idx="24345">
                  <c:v>4343</c:v>
                </c:pt>
                <c:pt idx="24346">
                  <c:v>4619</c:v>
                </c:pt>
                <c:pt idx="24347">
                  <c:v>3990</c:v>
                </c:pt>
                <c:pt idx="24348">
                  <c:v>4244</c:v>
                </c:pt>
                <c:pt idx="24349">
                  <c:v>4586</c:v>
                </c:pt>
                <c:pt idx="24350">
                  <c:v>3902</c:v>
                </c:pt>
                <c:pt idx="24351">
                  <c:v>4409</c:v>
                </c:pt>
                <c:pt idx="24352">
                  <c:v>4123</c:v>
                </c:pt>
                <c:pt idx="24353">
                  <c:v>4012</c:v>
                </c:pt>
                <c:pt idx="24354">
                  <c:v>4012</c:v>
                </c:pt>
                <c:pt idx="24355">
                  <c:v>3902</c:v>
                </c:pt>
                <c:pt idx="24356">
                  <c:v>4586</c:v>
                </c:pt>
                <c:pt idx="24357">
                  <c:v>4398</c:v>
                </c:pt>
                <c:pt idx="24358">
                  <c:v>4564</c:v>
                </c:pt>
                <c:pt idx="24359">
                  <c:v>4343</c:v>
                </c:pt>
                <c:pt idx="24360">
                  <c:v>4619</c:v>
                </c:pt>
                <c:pt idx="24361">
                  <c:v>3990</c:v>
                </c:pt>
                <c:pt idx="24362">
                  <c:v>4244</c:v>
                </c:pt>
                <c:pt idx="24363">
                  <c:v>4409</c:v>
                </c:pt>
                <c:pt idx="24364">
                  <c:v>4123</c:v>
                </c:pt>
                <c:pt idx="24365">
                  <c:v>4012</c:v>
                </c:pt>
                <c:pt idx="24366">
                  <c:v>3902</c:v>
                </c:pt>
                <c:pt idx="24367">
                  <c:v>4586</c:v>
                </c:pt>
                <c:pt idx="24368">
                  <c:v>4398</c:v>
                </c:pt>
                <c:pt idx="24369">
                  <c:v>4564</c:v>
                </c:pt>
                <c:pt idx="24370">
                  <c:v>4343</c:v>
                </c:pt>
                <c:pt idx="24371">
                  <c:v>4619</c:v>
                </c:pt>
                <c:pt idx="24372">
                  <c:v>3990</c:v>
                </c:pt>
                <c:pt idx="24373">
                  <c:v>4244</c:v>
                </c:pt>
                <c:pt idx="24374">
                  <c:v>4409</c:v>
                </c:pt>
                <c:pt idx="24375">
                  <c:v>4123</c:v>
                </c:pt>
                <c:pt idx="24376">
                  <c:v>4012</c:v>
                </c:pt>
                <c:pt idx="24377">
                  <c:v>3880</c:v>
                </c:pt>
                <c:pt idx="24378">
                  <c:v>4398</c:v>
                </c:pt>
                <c:pt idx="24379">
                  <c:v>4343</c:v>
                </c:pt>
                <c:pt idx="24380">
                  <c:v>4398</c:v>
                </c:pt>
                <c:pt idx="24381">
                  <c:v>3968</c:v>
                </c:pt>
                <c:pt idx="24382">
                  <c:v>3880</c:v>
                </c:pt>
                <c:pt idx="24384">
                  <c:v>4101</c:v>
                </c:pt>
                <c:pt idx="24385">
                  <c:v>4012</c:v>
                </c:pt>
                <c:pt idx="24386">
                  <c:v>4012</c:v>
                </c:pt>
                <c:pt idx="24387">
                  <c:v>3880</c:v>
                </c:pt>
                <c:pt idx="24388">
                  <c:v>4398</c:v>
                </c:pt>
                <c:pt idx="24389">
                  <c:v>4343</c:v>
                </c:pt>
                <c:pt idx="24390">
                  <c:v>4365</c:v>
                </c:pt>
                <c:pt idx="24391">
                  <c:v>3968</c:v>
                </c:pt>
                <c:pt idx="24392">
                  <c:v>4101</c:v>
                </c:pt>
                <c:pt idx="24393">
                  <c:v>4012</c:v>
                </c:pt>
                <c:pt idx="24394">
                  <c:v>3880</c:v>
                </c:pt>
                <c:pt idx="24395">
                  <c:v>4343</c:v>
                </c:pt>
                <c:pt idx="24396">
                  <c:v>3968</c:v>
                </c:pt>
                <c:pt idx="24397">
                  <c:v>4101</c:v>
                </c:pt>
                <c:pt idx="24398">
                  <c:v>4012</c:v>
                </c:pt>
                <c:pt idx="24399">
                  <c:v>4101</c:v>
                </c:pt>
                <c:pt idx="24400">
                  <c:v>4343</c:v>
                </c:pt>
                <c:pt idx="24401">
                  <c:v>3968</c:v>
                </c:pt>
                <c:pt idx="24402">
                  <c:v>3307</c:v>
                </c:pt>
                <c:pt idx="24403">
                  <c:v>3483</c:v>
                </c:pt>
                <c:pt idx="24404">
                  <c:v>3495</c:v>
                </c:pt>
                <c:pt idx="24405">
                  <c:v>3461</c:v>
                </c:pt>
                <c:pt idx="24406">
                  <c:v>3527</c:v>
                </c:pt>
                <c:pt idx="24407">
                  <c:v>3516</c:v>
                </c:pt>
                <c:pt idx="24408">
                  <c:v>3153</c:v>
                </c:pt>
                <c:pt idx="24409">
                  <c:v>3241</c:v>
                </c:pt>
                <c:pt idx="24410">
                  <c:v>3142</c:v>
                </c:pt>
                <c:pt idx="24411">
                  <c:v>3175</c:v>
                </c:pt>
                <c:pt idx="24412">
                  <c:v>3197</c:v>
                </c:pt>
                <c:pt idx="24413">
                  <c:v>3285</c:v>
                </c:pt>
                <c:pt idx="24414">
                  <c:v>3296</c:v>
                </c:pt>
                <c:pt idx="24415">
                  <c:v>3263</c:v>
                </c:pt>
                <c:pt idx="24416">
                  <c:v>3153</c:v>
                </c:pt>
                <c:pt idx="24417">
                  <c:v>3682</c:v>
                </c:pt>
                <c:pt idx="24418">
                  <c:v>3671</c:v>
                </c:pt>
                <c:pt idx="24419">
                  <c:v>3329</c:v>
                </c:pt>
                <c:pt idx="24420">
                  <c:v>3352</c:v>
                </c:pt>
                <c:pt idx="24421">
                  <c:v>3439</c:v>
                </c:pt>
                <c:pt idx="24422">
                  <c:v>3451</c:v>
                </c:pt>
                <c:pt idx="24423">
                  <c:v>3417</c:v>
                </c:pt>
                <c:pt idx="24424">
                  <c:v>3197</c:v>
                </c:pt>
                <c:pt idx="24425">
                  <c:v>3428</c:v>
                </c:pt>
                <c:pt idx="24426">
                  <c:v>3439</c:v>
                </c:pt>
                <c:pt idx="24427">
                  <c:v>3395</c:v>
                </c:pt>
                <c:pt idx="24428">
                  <c:v>3538</c:v>
                </c:pt>
                <c:pt idx="24429">
                  <c:v>3516</c:v>
                </c:pt>
                <c:pt idx="24430">
                  <c:v>3021</c:v>
                </c:pt>
                <c:pt idx="24431">
                  <c:v>3131</c:v>
                </c:pt>
                <c:pt idx="24432">
                  <c:v>3153</c:v>
                </c:pt>
                <c:pt idx="24433">
                  <c:v>3075</c:v>
                </c:pt>
                <c:pt idx="24434">
                  <c:v>3142</c:v>
                </c:pt>
                <c:pt idx="24435">
                  <c:v>3042</c:v>
                </c:pt>
                <c:pt idx="24436">
                  <c:v>3186</c:v>
                </c:pt>
                <c:pt idx="24437">
                  <c:v>3241</c:v>
                </c:pt>
                <c:pt idx="24438">
                  <c:v>3153</c:v>
                </c:pt>
                <c:pt idx="24439">
                  <c:v>3153</c:v>
                </c:pt>
                <c:pt idx="24440">
                  <c:v>3042</c:v>
                </c:pt>
                <c:pt idx="24441">
                  <c:v>3693</c:v>
                </c:pt>
                <c:pt idx="24442">
                  <c:v>3671</c:v>
                </c:pt>
                <c:pt idx="24443">
                  <c:v>3230</c:v>
                </c:pt>
                <c:pt idx="24444">
                  <c:v>3296</c:v>
                </c:pt>
                <c:pt idx="24445">
                  <c:v>3197</c:v>
                </c:pt>
                <c:pt idx="24446">
                  <c:v>3340</c:v>
                </c:pt>
                <c:pt idx="24447">
                  <c:v>3395</c:v>
                </c:pt>
                <c:pt idx="24448">
                  <c:v>3307</c:v>
                </c:pt>
                <c:pt idx="24449">
                  <c:v>3307</c:v>
                </c:pt>
                <c:pt idx="24450">
                  <c:v>3197</c:v>
                </c:pt>
                <c:pt idx="24451">
                  <c:v>3428</c:v>
                </c:pt>
                <c:pt idx="24452">
                  <c:v>3395</c:v>
                </c:pt>
                <c:pt idx="24453">
                  <c:v>3538</c:v>
                </c:pt>
                <c:pt idx="24454">
                  <c:v>3516</c:v>
                </c:pt>
                <c:pt idx="24455">
                  <c:v>3153</c:v>
                </c:pt>
                <c:pt idx="24456">
                  <c:v>3075</c:v>
                </c:pt>
                <c:pt idx="24457">
                  <c:v>3142</c:v>
                </c:pt>
                <c:pt idx="24458">
                  <c:v>3186</c:v>
                </c:pt>
                <c:pt idx="24459">
                  <c:v>3241</c:v>
                </c:pt>
                <c:pt idx="24460">
                  <c:v>3153</c:v>
                </c:pt>
                <c:pt idx="24461">
                  <c:v>3042</c:v>
                </c:pt>
                <c:pt idx="24462">
                  <c:v>3693</c:v>
                </c:pt>
                <c:pt idx="24463">
                  <c:v>3671</c:v>
                </c:pt>
                <c:pt idx="24464">
                  <c:v>3230</c:v>
                </c:pt>
                <c:pt idx="24465">
                  <c:v>3296</c:v>
                </c:pt>
                <c:pt idx="24466">
                  <c:v>3340</c:v>
                </c:pt>
                <c:pt idx="24467">
                  <c:v>3395</c:v>
                </c:pt>
                <c:pt idx="24468">
                  <c:v>3307</c:v>
                </c:pt>
                <c:pt idx="24469">
                  <c:v>3197</c:v>
                </c:pt>
                <c:pt idx="24470">
                  <c:v>3428</c:v>
                </c:pt>
                <c:pt idx="24471">
                  <c:v>3395</c:v>
                </c:pt>
                <c:pt idx="24472">
                  <c:v>3538</c:v>
                </c:pt>
                <c:pt idx="24473">
                  <c:v>3516</c:v>
                </c:pt>
                <c:pt idx="24474">
                  <c:v>3153</c:v>
                </c:pt>
                <c:pt idx="24475">
                  <c:v>3075</c:v>
                </c:pt>
                <c:pt idx="24476">
                  <c:v>3186</c:v>
                </c:pt>
                <c:pt idx="24477">
                  <c:v>3153</c:v>
                </c:pt>
                <c:pt idx="24478">
                  <c:v>3042</c:v>
                </c:pt>
                <c:pt idx="24479">
                  <c:v>3108</c:v>
                </c:pt>
                <c:pt idx="24480">
                  <c:v>3693</c:v>
                </c:pt>
                <c:pt idx="24481">
                  <c:v>3671</c:v>
                </c:pt>
                <c:pt idx="24482">
                  <c:v>3230</c:v>
                </c:pt>
                <c:pt idx="24483">
                  <c:v>3340</c:v>
                </c:pt>
                <c:pt idx="24484">
                  <c:v>3307</c:v>
                </c:pt>
                <c:pt idx="24485">
                  <c:v>3197</c:v>
                </c:pt>
                <c:pt idx="24486">
                  <c:v>3461</c:v>
                </c:pt>
                <c:pt idx="24487">
                  <c:v>3494</c:v>
                </c:pt>
                <c:pt idx="24488">
                  <c:v>3075</c:v>
                </c:pt>
                <c:pt idx="24489">
                  <c:v>3186</c:v>
                </c:pt>
                <c:pt idx="24490">
                  <c:v>3153</c:v>
                </c:pt>
                <c:pt idx="24491">
                  <c:v>3042</c:v>
                </c:pt>
                <c:pt idx="24492">
                  <c:v>3627</c:v>
                </c:pt>
                <c:pt idx="24493">
                  <c:v>3660</c:v>
                </c:pt>
                <c:pt idx="24494">
                  <c:v>3230</c:v>
                </c:pt>
                <c:pt idx="24495">
                  <c:v>3340</c:v>
                </c:pt>
                <c:pt idx="24496">
                  <c:v>3307</c:v>
                </c:pt>
                <c:pt idx="24498">
                  <c:v>3395</c:v>
                </c:pt>
                <c:pt idx="24499">
                  <c:v>3373</c:v>
                </c:pt>
                <c:pt idx="24500">
                  <c:v>3461</c:v>
                </c:pt>
                <c:pt idx="24501">
                  <c:v>3494</c:v>
                </c:pt>
                <c:pt idx="24502">
                  <c:v>3494</c:v>
                </c:pt>
                <c:pt idx="24505">
                  <c:v>3263</c:v>
                </c:pt>
                <c:pt idx="24506">
                  <c:v>3296</c:v>
                </c:pt>
                <c:pt idx="24507">
                  <c:v>3241</c:v>
                </c:pt>
                <c:pt idx="24510">
                  <c:v>3075</c:v>
                </c:pt>
                <c:pt idx="24511">
                  <c:v>3042</c:v>
                </c:pt>
                <c:pt idx="24512">
                  <c:v>3627</c:v>
                </c:pt>
                <c:pt idx="24513">
                  <c:v>3660</c:v>
                </c:pt>
                <c:pt idx="24514">
                  <c:v>3660</c:v>
                </c:pt>
                <c:pt idx="24517">
                  <c:v>3450</c:v>
                </c:pt>
                <c:pt idx="24518">
                  <c:v>3505</c:v>
                </c:pt>
                <c:pt idx="24519">
                  <c:v>3428</c:v>
                </c:pt>
                <c:pt idx="24523">
                  <c:v>3307</c:v>
                </c:pt>
                <c:pt idx="24524">
                  <c:v>3395</c:v>
                </c:pt>
                <c:pt idx="24525">
                  <c:v>3373</c:v>
                </c:pt>
                <c:pt idx="24527">
                  <c:v>3461</c:v>
                </c:pt>
                <c:pt idx="24528">
                  <c:v>3252</c:v>
                </c:pt>
                <c:pt idx="24529">
                  <c:v>3020</c:v>
                </c:pt>
                <c:pt idx="24530">
                  <c:v>3020</c:v>
                </c:pt>
                <c:pt idx="24531">
                  <c:v>3075</c:v>
                </c:pt>
                <c:pt idx="24532">
                  <c:v>3494</c:v>
                </c:pt>
                <c:pt idx="24533">
                  <c:v>3208</c:v>
                </c:pt>
                <c:pt idx="24535">
                  <c:v>3263</c:v>
                </c:pt>
                <c:pt idx="24536">
                  <c:v>3421</c:v>
                </c:pt>
                <c:pt idx="24537">
                  <c:v>3186</c:v>
                </c:pt>
                <c:pt idx="24538">
                  <c:v>3627</c:v>
                </c:pt>
                <c:pt idx="24540">
                  <c:v>3329</c:v>
                </c:pt>
                <c:pt idx="24542">
                  <c:v>3450</c:v>
                </c:pt>
                <c:pt idx="24543">
                  <c:v>3428</c:v>
                </c:pt>
                <c:pt idx="24544">
                  <c:v>3263</c:v>
                </c:pt>
                <c:pt idx="24545">
                  <c:v>3252</c:v>
                </c:pt>
                <c:pt idx="24546">
                  <c:v>3197</c:v>
                </c:pt>
                <c:pt idx="24547">
                  <c:v>3495</c:v>
                </c:pt>
                <c:pt idx="24548">
                  <c:v>3075</c:v>
                </c:pt>
                <c:pt idx="24549">
                  <c:v>3075</c:v>
                </c:pt>
                <c:pt idx="24550">
                  <c:v>3131</c:v>
                </c:pt>
                <c:pt idx="24551">
                  <c:v>3252</c:v>
                </c:pt>
                <c:pt idx="24552">
                  <c:v>3197</c:v>
                </c:pt>
                <c:pt idx="24553">
                  <c:v>3075</c:v>
                </c:pt>
                <c:pt idx="24554">
                  <c:v>3494</c:v>
                </c:pt>
                <c:pt idx="24555">
                  <c:v>3318</c:v>
                </c:pt>
                <c:pt idx="24556">
                  <c:v>3439</c:v>
                </c:pt>
                <c:pt idx="24557">
                  <c:v>3384</c:v>
                </c:pt>
                <c:pt idx="24558">
                  <c:v>3263</c:v>
                </c:pt>
                <c:pt idx="24559">
                  <c:v>3252</c:v>
                </c:pt>
                <c:pt idx="24560">
                  <c:v>3197</c:v>
                </c:pt>
                <c:pt idx="24561">
                  <c:v>3495</c:v>
                </c:pt>
                <c:pt idx="24562">
                  <c:v>3131</c:v>
                </c:pt>
                <c:pt idx="24563">
                  <c:v>3252</c:v>
                </c:pt>
                <c:pt idx="24564">
                  <c:v>3197</c:v>
                </c:pt>
                <c:pt idx="24565">
                  <c:v>3075</c:v>
                </c:pt>
                <c:pt idx="24566">
                  <c:v>3494</c:v>
                </c:pt>
                <c:pt idx="24567">
                  <c:v>3318</c:v>
                </c:pt>
                <c:pt idx="24568">
                  <c:v>3439</c:v>
                </c:pt>
                <c:pt idx="24569">
                  <c:v>3384</c:v>
                </c:pt>
                <c:pt idx="24570">
                  <c:v>3263</c:v>
                </c:pt>
                <c:pt idx="24571">
                  <c:v>3252</c:v>
                </c:pt>
                <c:pt idx="24572">
                  <c:v>3197</c:v>
                </c:pt>
                <c:pt idx="24573">
                  <c:v>3495</c:v>
                </c:pt>
                <c:pt idx="24574">
                  <c:v>3075</c:v>
                </c:pt>
                <c:pt idx="24575">
                  <c:v>3075</c:v>
                </c:pt>
                <c:pt idx="24576">
                  <c:v>3175</c:v>
                </c:pt>
                <c:pt idx="24577">
                  <c:v>3131</c:v>
                </c:pt>
                <c:pt idx="24578">
                  <c:v>3252</c:v>
                </c:pt>
                <c:pt idx="24579">
                  <c:v>3197</c:v>
                </c:pt>
                <c:pt idx="24580">
                  <c:v>3075</c:v>
                </c:pt>
                <c:pt idx="24581">
                  <c:v>3494</c:v>
                </c:pt>
                <c:pt idx="24582">
                  <c:v>3318</c:v>
                </c:pt>
                <c:pt idx="24583">
                  <c:v>3439</c:v>
                </c:pt>
                <c:pt idx="24584">
                  <c:v>3384</c:v>
                </c:pt>
                <c:pt idx="24585">
                  <c:v>3263</c:v>
                </c:pt>
                <c:pt idx="24586">
                  <c:v>3252</c:v>
                </c:pt>
                <c:pt idx="24587">
                  <c:v>3197</c:v>
                </c:pt>
                <c:pt idx="24588">
                  <c:v>3495</c:v>
                </c:pt>
                <c:pt idx="24589">
                  <c:v>3075</c:v>
                </c:pt>
                <c:pt idx="24590">
                  <c:v>3075</c:v>
                </c:pt>
                <c:pt idx="24591">
                  <c:v>3131</c:v>
                </c:pt>
                <c:pt idx="24592">
                  <c:v>3252</c:v>
                </c:pt>
                <c:pt idx="24593">
                  <c:v>3197</c:v>
                </c:pt>
                <c:pt idx="24594">
                  <c:v>3075</c:v>
                </c:pt>
                <c:pt idx="24595">
                  <c:v>3318</c:v>
                </c:pt>
                <c:pt idx="24596">
                  <c:v>3439</c:v>
                </c:pt>
                <c:pt idx="24597">
                  <c:v>3384</c:v>
                </c:pt>
                <c:pt idx="24598">
                  <c:v>3075</c:v>
                </c:pt>
                <c:pt idx="24599">
                  <c:v>3131</c:v>
                </c:pt>
                <c:pt idx="24600">
                  <c:v>3131</c:v>
                </c:pt>
                <c:pt idx="24601">
                  <c:v>3252</c:v>
                </c:pt>
                <c:pt idx="24602">
                  <c:v>3197</c:v>
                </c:pt>
                <c:pt idx="24603">
                  <c:v>3075</c:v>
                </c:pt>
                <c:pt idx="24604">
                  <c:v>3131</c:v>
                </c:pt>
                <c:pt idx="24605">
                  <c:v>3439</c:v>
                </c:pt>
                <c:pt idx="24606">
                  <c:v>3384</c:v>
                </c:pt>
                <c:pt idx="24607">
                  <c:v>3135</c:v>
                </c:pt>
                <c:pt idx="24608">
                  <c:v>3119</c:v>
                </c:pt>
                <c:pt idx="24609">
                  <c:v>3388</c:v>
                </c:pt>
                <c:pt idx="24610">
                  <c:v>3043</c:v>
                </c:pt>
                <c:pt idx="24611">
                  <c:v>3168</c:v>
                </c:pt>
                <c:pt idx="24612">
                  <c:v>3131</c:v>
                </c:pt>
                <c:pt idx="24613">
                  <c:v>3075</c:v>
                </c:pt>
                <c:pt idx="24614">
                  <c:v>3240</c:v>
                </c:pt>
                <c:pt idx="24615">
                  <c:v>3660</c:v>
                </c:pt>
                <c:pt idx="24616">
                  <c:v>3660</c:v>
                </c:pt>
                <c:pt idx="24617">
                  <c:v>3131</c:v>
                </c:pt>
                <c:pt idx="24618">
                  <c:v>3075</c:v>
                </c:pt>
                <c:pt idx="24619">
                  <c:v>3296</c:v>
                </c:pt>
                <c:pt idx="24620">
                  <c:v>3135</c:v>
                </c:pt>
                <c:pt idx="24621">
                  <c:v>3240</c:v>
                </c:pt>
                <c:pt idx="24622">
                  <c:v>3119</c:v>
                </c:pt>
                <c:pt idx="24623">
                  <c:v>3487</c:v>
                </c:pt>
                <c:pt idx="24624">
                  <c:v>3361</c:v>
                </c:pt>
                <c:pt idx="24625">
                  <c:v>3080</c:v>
                </c:pt>
                <c:pt idx="24626">
                  <c:v>3388</c:v>
                </c:pt>
                <c:pt idx="24627">
                  <c:v>3043</c:v>
                </c:pt>
                <c:pt idx="24628">
                  <c:v>3168</c:v>
                </c:pt>
                <c:pt idx="24629">
                  <c:v>3240</c:v>
                </c:pt>
                <c:pt idx="24630">
                  <c:v>2959</c:v>
                </c:pt>
                <c:pt idx="24631">
                  <c:v>3020</c:v>
                </c:pt>
                <c:pt idx="24632">
                  <c:v>3748</c:v>
                </c:pt>
                <c:pt idx="24633">
                  <c:v>3417</c:v>
                </c:pt>
                <c:pt idx="24634">
                  <c:v>3388</c:v>
                </c:pt>
                <c:pt idx="24635">
                  <c:v>3256</c:v>
                </c:pt>
                <c:pt idx="24636">
                  <c:v>3660</c:v>
                </c:pt>
                <c:pt idx="24637">
                  <c:v>3296</c:v>
                </c:pt>
                <c:pt idx="24638">
                  <c:v>3267</c:v>
                </c:pt>
                <c:pt idx="24639">
                  <c:v>3267</c:v>
                </c:pt>
                <c:pt idx="24640">
                  <c:v>3487</c:v>
                </c:pt>
                <c:pt idx="24641">
                  <c:v>3168</c:v>
                </c:pt>
                <c:pt idx="24642">
                  <c:v>3388</c:v>
                </c:pt>
                <c:pt idx="24643">
                  <c:v>3240</c:v>
                </c:pt>
                <c:pt idx="24644">
                  <c:v>3119</c:v>
                </c:pt>
                <c:pt idx="24645">
                  <c:v>3080</c:v>
                </c:pt>
                <c:pt idx="24646">
                  <c:v>2959</c:v>
                </c:pt>
                <c:pt idx="24647">
                  <c:v>3256</c:v>
                </c:pt>
                <c:pt idx="24648">
                  <c:v>3135</c:v>
                </c:pt>
                <c:pt idx="24649">
                  <c:v>3361</c:v>
                </c:pt>
                <c:pt idx="24650">
                  <c:v>3240</c:v>
                </c:pt>
                <c:pt idx="24651">
                  <c:v>3388</c:v>
                </c:pt>
                <c:pt idx="24652">
                  <c:v>3197</c:v>
                </c:pt>
                <c:pt idx="24653">
                  <c:v>3487</c:v>
                </c:pt>
                <c:pt idx="24654">
                  <c:v>3395</c:v>
                </c:pt>
                <c:pt idx="24655">
                  <c:v>3240</c:v>
                </c:pt>
                <c:pt idx="24656">
                  <c:v>3119</c:v>
                </c:pt>
                <c:pt idx="24657">
                  <c:v>3175</c:v>
                </c:pt>
                <c:pt idx="24658">
                  <c:v>3009</c:v>
                </c:pt>
                <c:pt idx="24659">
                  <c:v>2910</c:v>
                </c:pt>
                <c:pt idx="24660">
                  <c:v>3174</c:v>
                </c:pt>
                <c:pt idx="24661">
                  <c:v>3075</c:v>
                </c:pt>
                <c:pt idx="24662">
                  <c:v>3361</c:v>
                </c:pt>
                <c:pt idx="24663">
                  <c:v>3240</c:v>
                </c:pt>
                <c:pt idx="24664">
                  <c:v>3297</c:v>
                </c:pt>
                <c:pt idx="24665">
                  <c:v>3197</c:v>
                </c:pt>
                <c:pt idx="24666">
                  <c:v>3487</c:v>
                </c:pt>
                <c:pt idx="24667">
                  <c:v>3395</c:v>
                </c:pt>
                <c:pt idx="24668">
                  <c:v>3009</c:v>
                </c:pt>
                <c:pt idx="24669">
                  <c:v>2910</c:v>
                </c:pt>
                <c:pt idx="24670">
                  <c:v>3174</c:v>
                </c:pt>
                <c:pt idx="24671">
                  <c:v>3075</c:v>
                </c:pt>
                <c:pt idx="24672">
                  <c:v>3131</c:v>
                </c:pt>
                <c:pt idx="24673">
                  <c:v>3032</c:v>
                </c:pt>
                <c:pt idx="24674">
                  <c:v>3297</c:v>
                </c:pt>
                <c:pt idx="24675">
                  <c:v>3197</c:v>
                </c:pt>
                <c:pt idx="24676">
                  <c:v>3009</c:v>
                </c:pt>
                <c:pt idx="24677">
                  <c:v>2910</c:v>
                </c:pt>
                <c:pt idx="24678">
                  <c:v>3174</c:v>
                </c:pt>
                <c:pt idx="24679">
                  <c:v>3075</c:v>
                </c:pt>
                <c:pt idx="24680">
                  <c:v>3131</c:v>
                </c:pt>
                <c:pt idx="24681">
                  <c:v>3032</c:v>
                </c:pt>
                <c:pt idx="24682">
                  <c:v>3297</c:v>
                </c:pt>
                <c:pt idx="24683">
                  <c:v>3197</c:v>
                </c:pt>
                <c:pt idx="24684">
                  <c:v>3009</c:v>
                </c:pt>
                <c:pt idx="24685">
                  <c:v>2910</c:v>
                </c:pt>
                <c:pt idx="24686">
                  <c:v>3009</c:v>
                </c:pt>
                <c:pt idx="24687">
                  <c:v>2910</c:v>
                </c:pt>
                <c:pt idx="24688">
                  <c:v>3131</c:v>
                </c:pt>
                <c:pt idx="24689">
                  <c:v>3031</c:v>
                </c:pt>
                <c:pt idx="24690">
                  <c:v>3296</c:v>
                </c:pt>
                <c:pt idx="24691">
                  <c:v>3175</c:v>
                </c:pt>
                <c:pt idx="24692">
                  <c:v>3197</c:v>
                </c:pt>
                <c:pt idx="24693">
                  <c:v>3186</c:v>
                </c:pt>
                <c:pt idx="24694">
                  <c:v>3130</c:v>
                </c:pt>
                <c:pt idx="24695">
                  <c:v>3120</c:v>
                </c:pt>
                <c:pt idx="24696">
                  <c:v>3064</c:v>
                </c:pt>
                <c:pt idx="24697">
                  <c:v>3120</c:v>
                </c:pt>
                <c:pt idx="24698">
                  <c:v>3064</c:v>
                </c:pt>
                <c:pt idx="24699">
                  <c:v>3175</c:v>
                </c:pt>
                <c:pt idx="24700">
                  <c:v>3197</c:v>
                </c:pt>
                <c:pt idx="24701">
                  <c:v>3307</c:v>
                </c:pt>
                <c:pt idx="24702">
                  <c:v>3307</c:v>
                </c:pt>
                <c:pt idx="24703">
                  <c:v>3186</c:v>
                </c:pt>
                <c:pt idx="24704">
                  <c:v>3130</c:v>
                </c:pt>
                <c:pt idx="24705">
                  <c:v>3064</c:v>
                </c:pt>
                <c:pt idx="24706">
                  <c:v>3064</c:v>
                </c:pt>
                <c:pt idx="24707">
                  <c:v>3120</c:v>
                </c:pt>
                <c:pt idx="24708">
                  <c:v>3064</c:v>
                </c:pt>
                <c:pt idx="24709">
                  <c:v>3120</c:v>
                </c:pt>
                <c:pt idx="24710">
                  <c:v>3064</c:v>
                </c:pt>
                <c:pt idx="24765">
                  <c:v>2944</c:v>
                </c:pt>
                <c:pt idx="24766">
                  <c:v>2988</c:v>
                </c:pt>
                <c:pt idx="24767">
                  <c:v>3032</c:v>
                </c:pt>
                <c:pt idx="24768">
                  <c:v>2943</c:v>
                </c:pt>
                <c:pt idx="24769">
                  <c:v>2987</c:v>
                </c:pt>
                <c:pt idx="24770">
                  <c:v>3031</c:v>
                </c:pt>
                <c:pt idx="24771">
                  <c:v>2944</c:v>
                </c:pt>
                <c:pt idx="24772">
                  <c:v>2988</c:v>
                </c:pt>
                <c:pt idx="24773">
                  <c:v>3032</c:v>
                </c:pt>
                <c:pt idx="24774">
                  <c:v>2943</c:v>
                </c:pt>
                <c:pt idx="24775">
                  <c:v>2987</c:v>
                </c:pt>
                <c:pt idx="24776">
                  <c:v>3031</c:v>
                </c:pt>
                <c:pt idx="25757">
                  <c:v>3635</c:v>
                </c:pt>
                <c:pt idx="25758">
                  <c:v>3635</c:v>
                </c:pt>
                <c:pt idx="25761">
                  <c:v>3635</c:v>
                </c:pt>
                <c:pt idx="25762">
                  <c:v>3635</c:v>
                </c:pt>
                <c:pt idx="25765">
                  <c:v>3695</c:v>
                </c:pt>
                <c:pt idx="25766">
                  <c:v>3695</c:v>
                </c:pt>
                <c:pt idx="25769">
                  <c:v>3695</c:v>
                </c:pt>
                <c:pt idx="25770">
                  <c:v>3695</c:v>
                </c:pt>
                <c:pt idx="25810">
                  <c:v>5754</c:v>
                </c:pt>
                <c:pt idx="25811">
                  <c:v>5644</c:v>
                </c:pt>
                <c:pt idx="25813">
                  <c:v>5644</c:v>
                </c:pt>
                <c:pt idx="25814">
                  <c:v>5688</c:v>
                </c:pt>
                <c:pt idx="25815">
                  <c:v>5940</c:v>
                </c:pt>
                <c:pt idx="25816">
                  <c:v>5995</c:v>
                </c:pt>
                <c:pt idx="25817">
                  <c:v>5688</c:v>
                </c:pt>
                <c:pt idx="25818">
                  <c:v>5940</c:v>
                </c:pt>
                <c:pt idx="25819">
                  <c:v>5798</c:v>
                </c:pt>
                <c:pt idx="25820">
                  <c:v>5688</c:v>
                </c:pt>
                <c:pt idx="25821">
                  <c:v>5940</c:v>
                </c:pt>
                <c:pt idx="25822">
                  <c:v>5798</c:v>
                </c:pt>
                <c:pt idx="25823">
                  <c:v>5771</c:v>
                </c:pt>
                <c:pt idx="25824">
                  <c:v>5930</c:v>
                </c:pt>
                <c:pt idx="25825">
                  <c:v>5886</c:v>
                </c:pt>
                <c:pt idx="25826">
                  <c:v>5771</c:v>
                </c:pt>
                <c:pt idx="25827">
                  <c:v>5930</c:v>
                </c:pt>
                <c:pt idx="25828">
                  <c:v>5622</c:v>
                </c:pt>
                <c:pt idx="25829">
                  <c:v>5886</c:v>
                </c:pt>
                <c:pt idx="25830">
                  <c:v>5886</c:v>
                </c:pt>
                <c:pt idx="25831">
                  <c:v>5930</c:v>
                </c:pt>
                <c:pt idx="25832">
                  <c:v>5622</c:v>
                </c:pt>
                <c:pt idx="25833">
                  <c:v>5798</c:v>
                </c:pt>
                <c:pt idx="25834">
                  <c:v>5622</c:v>
                </c:pt>
                <c:pt idx="25835">
                  <c:v>5622</c:v>
                </c:pt>
                <c:pt idx="25836">
                  <c:v>5776</c:v>
                </c:pt>
                <c:pt idx="25837">
                  <c:v>5776</c:v>
                </c:pt>
                <c:pt idx="25838">
                  <c:v>5622</c:v>
                </c:pt>
                <c:pt idx="25839">
                  <c:v>5776</c:v>
                </c:pt>
                <c:pt idx="25840">
                  <c:v>5776</c:v>
                </c:pt>
                <c:pt idx="25841">
                  <c:v>5798</c:v>
                </c:pt>
                <c:pt idx="25842">
                  <c:v>5798</c:v>
                </c:pt>
                <c:pt idx="25843">
                  <c:v>5798</c:v>
                </c:pt>
                <c:pt idx="25844">
                  <c:v>5886</c:v>
                </c:pt>
                <c:pt idx="25845">
                  <c:v>5577</c:v>
                </c:pt>
                <c:pt idx="25846">
                  <c:v>5577</c:v>
                </c:pt>
                <c:pt idx="25847">
                  <c:v>5577</c:v>
                </c:pt>
                <c:pt idx="25848">
                  <c:v>5556</c:v>
                </c:pt>
                <c:pt idx="25849">
                  <c:v>5445</c:v>
                </c:pt>
                <c:pt idx="25850">
                  <c:v>5665</c:v>
                </c:pt>
                <c:pt idx="25851">
                  <c:v>5490</c:v>
                </c:pt>
                <c:pt idx="25852">
                  <c:v>5490</c:v>
                </c:pt>
                <c:pt idx="25853">
                  <c:v>5556</c:v>
                </c:pt>
                <c:pt idx="25854">
                  <c:v>5490</c:v>
                </c:pt>
                <c:pt idx="25855">
                  <c:v>5556</c:v>
                </c:pt>
                <c:pt idx="25856">
                  <c:v>5490</c:v>
                </c:pt>
                <c:pt idx="25857">
                  <c:v>5556</c:v>
                </c:pt>
                <c:pt idx="25858">
                  <c:v>5490</c:v>
                </c:pt>
                <c:pt idx="25859">
                  <c:v>5556</c:v>
                </c:pt>
                <c:pt idx="25860">
                  <c:v>5490</c:v>
                </c:pt>
                <c:pt idx="25861">
                  <c:v>5556</c:v>
                </c:pt>
                <c:pt idx="25862">
                  <c:v>5490</c:v>
                </c:pt>
                <c:pt idx="25863">
                  <c:v>5445</c:v>
                </c:pt>
                <c:pt idx="25864">
                  <c:v>5380</c:v>
                </c:pt>
                <c:pt idx="25865">
                  <c:v>5380</c:v>
                </c:pt>
                <c:pt idx="25866">
                  <c:v>5380</c:v>
                </c:pt>
                <c:pt idx="25867">
                  <c:v>5380</c:v>
                </c:pt>
                <c:pt idx="25868">
                  <c:v>5380</c:v>
                </c:pt>
                <c:pt idx="25869">
                  <c:v>5644</c:v>
                </c:pt>
                <c:pt idx="25870">
                  <c:v>5644</c:v>
                </c:pt>
                <c:pt idx="25871">
                  <c:v>5644</c:v>
                </c:pt>
                <c:pt idx="25872">
                  <c:v>2383</c:v>
                </c:pt>
                <c:pt idx="25873">
                  <c:v>2363</c:v>
                </c:pt>
                <c:pt idx="25874">
                  <c:v>2363</c:v>
                </c:pt>
                <c:pt idx="25875">
                  <c:v>2363</c:v>
                </c:pt>
                <c:pt idx="25876">
                  <c:v>2383</c:v>
                </c:pt>
                <c:pt idx="25877">
                  <c:v>2094</c:v>
                </c:pt>
                <c:pt idx="25878">
                  <c:v>2138</c:v>
                </c:pt>
                <c:pt idx="25879">
                  <c:v>2094</c:v>
                </c:pt>
                <c:pt idx="25880">
                  <c:v>2138</c:v>
                </c:pt>
                <c:pt idx="25881">
                  <c:v>2094</c:v>
                </c:pt>
                <c:pt idx="25882">
                  <c:v>2108</c:v>
                </c:pt>
                <c:pt idx="25883">
                  <c:v>2108</c:v>
                </c:pt>
                <c:pt idx="25884">
                  <c:v>1958</c:v>
                </c:pt>
                <c:pt idx="25885">
                  <c:v>1958</c:v>
                </c:pt>
                <c:pt idx="25886">
                  <c:v>1984</c:v>
                </c:pt>
                <c:pt idx="25887">
                  <c:v>1984</c:v>
                </c:pt>
                <c:pt idx="25888">
                  <c:v>1984</c:v>
                </c:pt>
                <c:pt idx="25889">
                  <c:v>1984</c:v>
                </c:pt>
                <c:pt idx="25890">
                  <c:v>1852</c:v>
                </c:pt>
                <c:pt idx="25891">
                  <c:v>1808</c:v>
                </c:pt>
                <c:pt idx="25892">
                  <c:v>1808</c:v>
                </c:pt>
                <c:pt idx="25893">
                  <c:v>1852</c:v>
                </c:pt>
                <c:pt idx="25894">
                  <c:v>1808</c:v>
                </c:pt>
                <c:pt idx="25895">
                  <c:v>1808</c:v>
                </c:pt>
                <c:pt idx="25896">
                  <c:v>1852</c:v>
                </c:pt>
                <c:pt idx="25897">
                  <c:v>1808</c:v>
                </c:pt>
                <c:pt idx="25898">
                  <c:v>1808</c:v>
                </c:pt>
                <c:pt idx="25899">
                  <c:v>1852</c:v>
                </c:pt>
                <c:pt idx="25900">
                  <c:v>1808</c:v>
                </c:pt>
                <c:pt idx="25901">
                  <c:v>1808</c:v>
                </c:pt>
                <c:pt idx="25902">
                  <c:v>1852</c:v>
                </c:pt>
                <c:pt idx="25903">
                  <c:v>1808</c:v>
                </c:pt>
                <c:pt idx="25904">
                  <c:v>1808</c:v>
                </c:pt>
                <c:pt idx="25905">
                  <c:v>1896</c:v>
                </c:pt>
                <c:pt idx="25906">
                  <c:v>1808</c:v>
                </c:pt>
                <c:pt idx="25907">
                  <c:v>1808</c:v>
                </c:pt>
                <c:pt idx="25908">
                  <c:v>1852</c:v>
                </c:pt>
                <c:pt idx="25909">
                  <c:v>1852</c:v>
                </c:pt>
                <c:pt idx="25910">
                  <c:v>1896</c:v>
                </c:pt>
                <c:pt idx="25911">
                  <c:v>1808</c:v>
                </c:pt>
                <c:pt idx="25912">
                  <c:v>1808</c:v>
                </c:pt>
                <c:pt idx="25913">
                  <c:v>1852</c:v>
                </c:pt>
                <c:pt idx="25914">
                  <c:v>1852</c:v>
                </c:pt>
                <c:pt idx="25915">
                  <c:v>1852</c:v>
                </c:pt>
                <c:pt idx="25916">
                  <c:v>1808</c:v>
                </c:pt>
                <c:pt idx="25917">
                  <c:v>1808</c:v>
                </c:pt>
                <c:pt idx="25918">
                  <c:v>2383</c:v>
                </c:pt>
                <c:pt idx="25919">
                  <c:v>2363</c:v>
                </c:pt>
                <c:pt idx="25920">
                  <c:v>2363</c:v>
                </c:pt>
                <c:pt idx="25921">
                  <c:v>2363</c:v>
                </c:pt>
                <c:pt idx="25922">
                  <c:v>2383</c:v>
                </c:pt>
                <c:pt idx="25923">
                  <c:v>3449</c:v>
                </c:pt>
                <c:pt idx="25924">
                  <c:v>3588</c:v>
                </c:pt>
                <c:pt idx="25925">
                  <c:v>3531</c:v>
                </c:pt>
                <c:pt idx="25926">
                  <c:v>3516</c:v>
                </c:pt>
                <c:pt idx="25927">
                  <c:v>3541</c:v>
                </c:pt>
                <c:pt idx="25928">
                  <c:v>3653</c:v>
                </c:pt>
                <c:pt idx="25929">
                  <c:v>3349</c:v>
                </c:pt>
                <c:pt idx="25930">
                  <c:v>3322</c:v>
                </c:pt>
                <c:pt idx="25931">
                  <c:v>3494</c:v>
                </c:pt>
                <c:pt idx="25932">
                  <c:v>3433</c:v>
                </c:pt>
                <c:pt idx="25933">
                  <c:v>3422</c:v>
                </c:pt>
                <c:pt idx="25934">
                  <c:v>3422</c:v>
                </c:pt>
                <c:pt idx="25935">
                  <c:v>3455</c:v>
                </c:pt>
                <c:pt idx="25936">
                  <c:v>3395</c:v>
                </c:pt>
                <c:pt idx="25937">
                  <c:v>3717</c:v>
                </c:pt>
                <c:pt idx="25938">
                  <c:v>3624</c:v>
                </c:pt>
                <c:pt idx="25939">
                  <c:v>3318</c:v>
                </c:pt>
                <c:pt idx="25940">
                  <c:v>3296</c:v>
                </c:pt>
                <c:pt idx="25941">
                  <c:v>3444</c:v>
                </c:pt>
                <c:pt idx="25942">
                  <c:v>3318</c:v>
                </c:pt>
                <c:pt idx="25943">
                  <c:v>3419</c:v>
                </c:pt>
                <c:pt idx="25944">
                  <c:v>3296</c:v>
                </c:pt>
                <c:pt idx="25945">
                  <c:v>3651</c:v>
                </c:pt>
                <c:pt idx="25946">
                  <c:v>3624</c:v>
                </c:pt>
                <c:pt idx="25947">
                  <c:v>3285</c:v>
                </c:pt>
                <c:pt idx="25948">
                  <c:v>3296</c:v>
                </c:pt>
                <c:pt idx="25949">
                  <c:v>3433</c:v>
                </c:pt>
                <c:pt idx="25950">
                  <c:v>3285</c:v>
                </c:pt>
                <c:pt idx="25951">
                  <c:v>3419</c:v>
                </c:pt>
                <c:pt idx="25952">
                  <c:v>3296</c:v>
                </c:pt>
                <c:pt idx="25953">
                  <c:v>3651</c:v>
                </c:pt>
                <c:pt idx="25954">
                  <c:v>3624</c:v>
                </c:pt>
                <c:pt idx="25955">
                  <c:v>3285</c:v>
                </c:pt>
                <c:pt idx="25956">
                  <c:v>3296</c:v>
                </c:pt>
                <c:pt idx="25957">
                  <c:v>3433</c:v>
                </c:pt>
                <c:pt idx="25958">
                  <c:v>3325</c:v>
                </c:pt>
                <c:pt idx="25959">
                  <c:v>3419</c:v>
                </c:pt>
                <c:pt idx="25960">
                  <c:v>3346</c:v>
                </c:pt>
                <c:pt idx="25961">
                  <c:v>3651</c:v>
                </c:pt>
                <c:pt idx="25962">
                  <c:v>3300</c:v>
                </c:pt>
                <c:pt idx="25963">
                  <c:v>3300</c:v>
                </c:pt>
                <c:pt idx="25964">
                  <c:v>3250</c:v>
                </c:pt>
                <c:pt idx="25965">
                  <c:v>3300</c:v>
                </c:pt>
                <c:pt idx="25966">
                  <c:v>3250</c:v>
                </c:pt>
                <c:pt idx="25967">
                  <c:v>3360</c:v>
                </c:pt>
                <c:pt idx="25968">
                  <c:v>3340</c:v>
                </c:pt>
                <c:pt idx="25969">
                  <c:v>3360</c:v>
                </c:pt>
                <c:pt idx="25970">
                  <c:v>3300</c:v>
                </c:pt>
                <c:pt idx="25971">
                  <c:v>3460</c:v>
                </c:pt>
                <c:pt idx="25972">
                  <c:v>3450</c:v>
                </c:pt>
                <c:pt idx="25973">
                  <c:v>3360</c:v>
                </c:pt>
                <c:pt idx="25974">
                  <c:v>3340</c:v>
                </c:pt>
                <c:pt idx="25975">
                  <c:v>3360</c:v>
                </c:pt>
                <c:pt idx="25976">
                  <c:v>3300</c:v>
                </c:pt>
                <c:pt idx="25977">
                  <c:v>3300</c:v>
                </c:pt>
                <c:pt idx="25978">
                  <c:v>3250</c:v>
                </c:pt>
                <c:pt idx="25979">
                  <c:v>3300</c:v>
                </c:pt>
                <c:pt idx="25980">
                  <c:v>3250</c:v>
                </c:pt>
                <c:pt idx="25981">
                  <c:v>3360</c:v>
                </c:pt>
                <c:pt idx="25982">
                  <c:v>3340</c:v>
                </c:pt>
                <c:pt idx="25983">
                  <c:v>3360</c:v>
                </c:pt>
                <c:pt idx="25984">
                  <c:v>3300</c:v>
                </c:pt>
                <c:pt idx="25985">
                  <c:v>3460</c:v>
                </c:pt>
                <c:pt idx="25986">
                  <c:v>3450</c:v>
                </c:pt>
                <c:pt idx="25987">
                  <c:v>3360</c:v>
                </c:pt>
                <c:pt idx="25988">
                  <c:v>3340</c:v>
                </c:pt>
                <c:pt idx="25989">
                  <c:v>3360</c:v>
                </c:pt>
                <c:pt idx="26019">
                  <c:v>3300</c:v>
                </c:pt>
                <c:pt idx="26020">
                  <c:v>3250</c:v>
                </c:pt>
                <c:pt idx="26021">
                  <c:v>3250</c:v>
                </c:pt>
                <c:pt idx="26022">
                  <c:v>3300</c:v>
                </c:pt>
                <c:pt idx="26023">
                  <c:v>3300</c:v>
                </c:pt>
                <c:pt idx="26024">
                  <c:v>3300</c:v>
                </c:pt>
                <c:pt idx="26025">
                  <c:v>3250</c:v>
                </c:pt>
                <c:pt idx="26026">
                  <c:v>3300</c:v>
                </c:pt>
                <c:pt idx="26027">
                  <c:v>3250</c:v>
                </c:pt>
                <c:pt idx="26028">
                  <c:v>3300</c:v>
                </c:pt>
                <c:pt idx="26029">
                  <c:v>3300</c:v>
                </c:pt>
                <c:pt idx="26030">
                  <c:v>3360</c:v>
                </c:pt>
                <c:pt idx="26031">
                  <c:v>3460</c:v>
                </c:pt>
                <c:pt idx="26032">
                  <c:v>3360</c:v>
                </c:pt>
                <c:pt idx="26033">
                  <c:v>3360</c:v>
                </c:pt>
                <c:pt idx="26034">
                  <c:v>3360</c:v>
                </c:pt>
                <c:pt idx="26035">
                  <c:v>3340</c:v>
                </c:pt>
                <c:pt idx="26036">
                  <c:v>3340</c:v>
                </c:pt>
                <c:pt idx="26037">
                  <c:v>3340</c:v>
                </c:pt>
                <c:pt idx="26038">
                  <c:v>3360</c:v>
                </c:pt>
                <c:pt idx="26039">
                  <c:v>3300</c:v>
                </c:pt>
                <c:pt idx="26040">
                  <c:v>3440</c:v>
                </c:pt>
                <c:pt idx="26041">
                  <c:v>3460</c:v>
                </c:pt>
                <c:pt idx="26042">
                  <c:v>3340</c:v>
                </c:pt>
                <c:pt idx="26043">
                  <c:v>3360</c:v>
                </c:pt>
                <c:pt idx="26044">
                  <c:v>3340</c:v>
                </c:pt>
                <c:pt idx="26045">
                  <c:v>3300</c:v>
                </c:pt>
                <c:pt idx="26046">
                  <c:v>3300</c:v>
                </c:pt>
                <c:pt idx="26047">
                  <c:v>3250</c:v>
                </c:pt>
                <c:pt idx="26048">
                  <c:v>3300</c:v>
                </c:pt>
                <c:pt idx="26049">
                  <c:v>3300</c:v>
                </c:pt>
                <c:pt idx="26050">
                  <c:v>3250</c:v>
                </c:pt>
                <c:pt idx="26051">
                  <c:v>3340</c:v>
                </c:pt>
                <c:pt idx="26052">
                  <c:v>3460</c:v>
                </c:pt>
                <c:pt idx="26053">
                  <c:v>3460</c:v>
                </c:pt>
                <c:pt idx="26054">
                  <c:v>3440</c:v>
                </c:pt>
                <c:pt idx="26055">
                  <c:v>3340</c:v>
                </c:pt>
                <c:pt idx="26056">
                  <c:v>3340</c:v>
                </c:pt>
                <c:pt idx="26057">
                  <c:v>3360</c:v>
                </c:pt>
                <c:pt idx="26058">
                  <c:v>3360</c:v>
                </c:pt>
                <c:pt idx="26059">
                  <c:v>3360</c:v>
                </c:pt>
                <c:pt idx="26060">
                  <c:v>3360</c:v>
                </c:pt>
                <c:pt idx="26061">
                  <c:v>3300</c:v>
                </c:pt>
                <c:pt idx="26062">
                  <c:v>3360</c:v>
                </c:pt>
                <c:pt idx="26063">
                  <c:v>3360</c:v>
                </c:pt>
                <c:pt idx="26064">
                  <c:v>3360</c:v>
                </c:pt>
                <c:pt idx="26065">
                  <c:v>3360</c:v>
                </c:pt>
                <c:pt idx="26066">
                  <c:v>3300</c:v>
                </c:pt>
                <c:pt idx="26067">
                  <c:v>3185</c:v>
                </c:pt>
                <c:pt idx="26068">
                  <c:v>3320</c:v>
                </c:pt>
                <c:pt idx="26069">
                  <c:v>3150</c:v>
                </c:pt>
                <c:pt idx="26070">
                  <c:v>3140</c:v>
                </c:pt>
                <c:pt idx="26071">
                  <c:v>3320</c:v>
                </c:pt>
                <c:pt idx="26072">
                  <c:v>3140</c:v>
                </c:pt>
                <c:pt idx="26073">
                  <c:v>3320</c:v>
                </c:pt>
                <c:pt idx="26074">
                  <c:v>3150</c:v>
                </c:pt>
                <c:pt idx="26075">
                  <c:v>3140</c:v>
                </c:pt>
                <c:pt idx="26076">
                  <c:v>3320</c:v>
                </c:pt>
                <c:pt idx="26077">
                  <c:v>3140</c:v>
                </c:pt>
                <c:pt idx="26078">
                  <c:v>3360</c:v>
                </c:pt>
                <c:pt idx="26079">
                  <c:v>3195</c:v>
                </c:pt>
                <c:pt idx="26080">
                  <c:v>3205</c:v>
                </c:pt>
                <c:pt idx="26081">
                  <c:v>3185</c:v>
                </c:pt>
                <c:pt idx="26082">
                  <c:v>3360</c:v>
                </c:pt>
                <c:pt idx="26083">
                  <c:v>3185</c:v>
                </c:pt>
                <c:pt idx="26084">
                  <c:v>3360</c:v>
                </c:pt>
                <c:pt idx="26085">
                  <c:v>3195</c:v>
                </c:pt>
                <c:pt idx="26086">
                  <c:v>3205</c:v>
                </c:pt>
                <c:pt idx="26087">
                  <c:v>3185</c:v>
                </c:pt>
                <c:pt idx="26088">
                  <c:v>3360</c:v>
                </c:pt>
                <c:pt idx="26089">
                  <c:v>3185</c:v>
                </c:pt>
                <c:pt idx="26090">
                  <c:v>3320</c:v>
                </c:pt>
                <c:pt idx="26091">
                  <c:v>3320</c:v>
                </c:pt>
                <c:pt idx="26092">
                  <c:v>3320</c:v>
                </c:pt>
                <c:pt idx="26093">
                  <c:v>3320</c:v>
                </c:pt>
                <c:pt idx="26094">
                  <c:v>3360</c:v>
                </c:pt>
                <c:pt idx="26095">
                  <c:v>3360</c:v>
                </c:pt>
                <c:pt idx="26096">
                  <c:v>3360</c:v>
                </c:pt>
                <c:pt idx="26097">
                  <c:v>3360</c:v>
                </c:pt>
                <c:pt idx="26098">
                  <c:v>3150</c:v>
                </c:pt>
                <c:pt idx="26099">
                  <c:v>3140</c:v>
                </c:pt>
                <c:pt idx="26100">
                  <c:v>3140</c:v>
                </c:pt>
                <c:pt idx="26101">
                  <c:v>3150</c:v>
                </c:pt>
                <c:pt idx="26102">
                  <c:v>3140</c:v>
                </c:pt>
                <c:pt idx="26103">
                  <c:v>3140</c:v>
                </c:pt>
                <c:pt idx="26104">
                  <c:v>3195</c:v>
                </c:pt>
                <c:pt idx="26105">
                  <c:v>3205</c:v>
                </c:pt>
                <c:pt idx="26106">
                  <c:v>3185</c:v>
                </c:pt>
                <c:pt idx="26107">
                  <c:v>3185</c:v>
                </c:pt>
                <c:pt idx="26108">
                  <c:v>3195</c:v>
                </c:pt>
                <c:pt idx="26109">
                  <c:v>3205</c:v>
                </c:pt>
                <c:pt idx="26110">
                  <c:v>3185</c:v>
                </c:pt>
                <c:pt idx="26111">
                  <c:v>3135</c:v>
                </c:pt>
                <c:pt idx="26112">
                  <c:v>3225</c:v>
                </c:pt>
                <c:pt idx="26113">
                  <c:v>3105</c:v>
                </c:pt>
                <c:pt idx="26114">
                  <c:v>3090</c:v>
                </c:pt>
                <c:pt idx="26115">
                  <c:v>3270</c:v>
                </c:pt>
                <c:pt idx="26116">
                  <c:v>3150</c:v>
                </c:pt>
                <c:pt idx="26117">
                  <c:v>3195</c:v>
                </c:pt>
                <c:pt idx="26118">
                  <c:v>3190</c:v>
                </c:pt>
                <c:pt idx="26119">
                  <c:v>3270</c:v>
                </c:pt>
                <c:pt idx="26120">
                  <c:v>3225</c:v>
                </c:pt>
                <c:pt idx="26121">
                  <c:v>3105</c:v>
                </c:pt>
                <c:pt idx="26122">
                  <c:v>3090</c:v>
                </c:pt>
                <c:pt idx="26123">
                  <c:v>3145</c:v>
                </c:pt>
                <c:pt idx="26124">
                  <c:v>3315</c:v>
                </c:pt>
                <c:pt idx="26125">
                  <c:v>3270</c:v>
                </c:pt>
                <c:pt idx="26126">
                  <c:v>3195</c:v>
                </c:pt>
                <c:pt idx="26127">
                  <c:v>3150</c:v>
                </c:pt>
                <c:pt idx="26128">
                  <c:v>3135</c:v>
                </c:pt>
                <c:pt idx="26129">
                  <c:v>3135</c:v>
                </c:pt>
                <c:pt idx="26130">
                  <c:v>3210</c:v>
                </c:pt>
                <c:pt idx="26131">
                  <c:v>3130</c:v>
                </c:pt>
                <c:pt idx="26132">
                  <c:v>3095</c:v>
                </c:pt>
                <c:pt idx="26133">
                  <c:v>3090</c:v>
                </c:pt>
                <c:pt idx="26134">
                  <c:v>3300</c:v>
                </c:pt>
                <c:pt idx="26135">
                  <c:v>3250</c:v>
                </c:pt>
                <c:pt idx="26136">
                  <c:v>3175</c:v>
                </c:pt>
                <c:pt idx="26137">
                  <c:v>3185</c:v>
                </c:pt>
                <c:pt idx="26138">
                  <c:v>3140</c:v>
                </c:pt>
                <c:pt idx="26139">
                  <c:v>3175</c:v>
                </c:pt>
                <c:pt idx="26140">
                  <c:v>3095</c:v>
                </c:pt>
                <c:pt idx="26141">
                  <c:v>3090</c:v>
                </c:pt>
                <c:pt idx="26142">
                  <c:v>3130</c:v>
                </c:pt>
                <c:pt idx="26143">
                  <c:v>3140</c:v>
                </c:pt>
                <c:pt idx="26144">
                  <c:v>3135</c:v>
                </c:pt>
                <c:pt idx="26145">
                  <c:v>3175</c:v>
                </c:pt>
                <c:pt idx="26146">
                  <c:v>3255</c:v>
                </c:pt>
                <c:pt idx="26147">
                  <c:v>3140</c:v>
                </c:pt>
                <c:pt idx="26148">
                  <c:v>3195</c:v>
                </c:pt>
                <c:pt idx="26149">
                  <c:v>3190</c:v>
                </c:pt>
                <c:pt idx="26150">
                  <c:v>3200</c:v>
                </c:pt>
                <c:pt idx="26151">
                  <c:v>3140</c:v>
                </c:pt>
                <c:pt idx="26152">
                  <c:v>3255</c:v>
                </c:pt>
                <c:pt idx="26153">
                  <c:v>3195</c:v>
                </c:pt>
                <c:pt idx="26154">
                  <c:v>3200</c:v>
                </c:pt>
                <c:pt idx="26155">
                  <c:v>3140</c:v>
                </c:pt>
                <c:pt idx="26156">
                  <c:v>3140</c:v>
                </c:pt>
                <c:pt idx="26157">
                  <c:v>3255</c:v>
                </c:pt>
                <c:pt idx="26158">
                  <c:v>3195</c:v>
                </c:pt>
                <c:pt idx="26159">
                  <c:v>3170</c:v>
                </c:pt>
                <c:pt idx="26160">
                  <c:v>3120</c:v>
                </c:pt>
                <c:pt idx="26161">
                  <c:v>3115</c:v>
                </c:pt>
                <c:pt idx="26162">
                  <c:v>3180</c:v>
                </c:pt>
                <c:pt idx="26163">
                  <c:v>3180</c:v>
                </c:pt>
                <c:pt idx="26164">
                  <c:v>3115</c:v>
                </c:pt>
                <c:pt idx="26165">
                  <c:v>3120</c:v>
                </c:pt>
                <c:pt idx="26166">
                  <c:v>3090</c:v>
                </c:pt>
                <c:pt idx="26167">
                  <c:v>3170</c:v>
                </c:pt>
                <c:pt idx="26168">
                  <c:v>3120</c:v>
                </c:pt>
                <c:pt idx="26169">
                  <c:v>3040</c:v>
                </c:pt>
                <c:pt idx="26170">
                  <c:v>3040</c:v>
                </c:pt>
                <c:pt idx="26171">
                  <c:v>3040</c:v>
                </c:pt>
                <c:pt idx="26172">
                  <c:v>3020</c:v>
                </c:pt>
                <c:pt idx="26173">
                  <c:v>3120</c:v>
                </c:pt>
                <c:pt idx="26174">
                  <c:v>3120</c:v>
                </c:pt>
                <c:pt idx="26181">
                  <c:v>3157</c:v>
                </c:pt>
                <c:pt idx="26182">
                  <c:v>3726</c:v>
                </c:pt>
                <c:pt idx="26183">
                  <c:v>3142</c:v>
                </c:pt>
                <c:pt idx="26184">
                  <c:v>3113</c:v>
                </c:pt>
                <c:pt idx="26185">
                  <c:v>3186</c:v>
                </c:pt>
                <c:pt idx="26186">
                  <c:v>3239</c:v>
                </c:pt>
                <c:pt idx="26187">
                  <c:v>3157</c:v>
                </c:pt>
                <c:pt idx="26188">
                  <c:v>3142</c:v>
                </c:pt>
                <c:pt idx="26189">
                  <c:v>3113</c:v>
                </c:pt>
                <c:pt idx="26190">
                  <c:v>3186</c:v>
                </c:pt>
                <c:pt idx="26191">
                  <c:v>3230</c:v>
                </c:pt>
                <c:pt idx="26192">
                  <c:v>3451</c:v>
                </c:pt>
                <c:pt idx="26193">
                  <c:v>3495</c:v>
                </c:pt>
                <c:pt idx="26194">
                  <c:v>3109</c:v>
                </c:pt>
                <c:pt idx="26195">
                  <c:v>3109</c:v>
                </c:pt>
                <c:pt idx="26196">
                  <c:v>3186</c:v>
                </c:pt>
                <c:pt idx="26197">
                  <c:v>3208</c:v>
                </c:pt>
                <c:pt idx="26198">
                  <c:v>3451</c:v>
                </c:pt>
                <c:pt idx="26199">
                  <c:v>3495</c:v>
                </c:pt>
                <c:pt idx="26200">
                  <c:v>3109</c:v>
                </c:pt>
                <c:pt idx="26201">
                  <c:v>3186</c:v>
                </c:pt>
                <c:pt idx="26202">
                  <c:v>3208</c:v>
                </c:pt>
                <c:pt idx="26203">
                  <c:v>3451</c:v>
                </c:pt>
                <c:pt idx="26204">
                  <c:v>3098</c:v>
                </c:pt>
                <c:pt idx="26205">
                  <c:v>3098</c:v>
                </c:pt>
                <c:pt idx="26206">
                  <c:v>3197</c:v>
                </c:pt>
                <c:pt idx="26207">
                  <c:v>3484</c:v>
                </c:pt>
                <c:pt idx="26208">
                  <c:v>3164</c:v>
                </c:pt>
                <c:pt idx="26209">
                  <c:v>3087</c:v>
                </c:pt>
                <c:pt idx="26210">
                  <c:v>3142</c:v>
                </c:pt>
                <c:pt idx="26211">
                  <c:v>3622</c:v>
                </c:pt>
                <c:pt idx="26212">
                  <c:v>3902</c:v>
                </c:pt>
                <c:pt idx="26213">
                  <c:v>3893</c:v>
                </c:pt>
                <c:pt idx="26214">
                  <c:v>3726</c:v>
                </c:pt>
                <c:pt idx="26215">
                  <c:v>3642</c:v>
                </c:pt>
                <c:pt idx="26216">
                  <c:v>3713</c:v>
                </c:pt>
                <c:pt idx="26217">
                  <c:v>3622</c:v>
                </c:pt>
                <c:pt idx="26218">
                  <c:v>3902</c:v>
                </c:pt>
                <c:pt idx="26219">
                  <c:v>3893</c:v>
                </c:pt>
                <c:pt idx="26220">
                  <c:v>3726</c:v>
                </c:pt>
                <c:pt idx="26221">
                  <c:v>3642</c:v>
                </c:pt>
                <c:pt idx="26222">
                  <c:v>3713</c:v>
                </c:pt>
                <c:pt idx="26223">
                  <c:v>3593</c:v>
                </c:pt>
                <c:pt idx="26224">
                  <c:v>3593</c:v>
                </c:pt>
                <c:pt idx="26225">
                  <c:v>3633</c:v>
                </c:pt>
                <c:pt idx="26226">
                  <c:v>3593</c:v>
                </c:pt>
                <c:pt idx="26227">
                  <c:v>3810</c:v>
                </c:pt>
                <c:pt idx="26228">
                  <c:v>3593</c:v>
                </c:pt>
                <c:pt idx="26229">
                  <c:v>3633</c:v>
                </c:pt>
                <c:pt idx="26230">
                  <c:v>3593</c:v>
                </c:pt>
                <c:pt idx="26231">
                  <c:v>3593</c:v>
                </c:pt>
                <c:pt idx="26232">
                  <c:v>3633</c:v>
                </c:pt>
                <c:pt idx="26233">
                  <c:v>3593</c:v>
                </c:pt>
                <c:pt idx="26234">
                  <c:v>3810</c:v>
                </c:pt>
                <c:pt idx="26235">
                  <c:v>3593</c:v>
                </c:pt>
                <c:pt idx="26236">
                  <c:v>3633</c:v>
                </c:pt>
                <c:pt idx="26237">
                  <c:v>3459</c:v>
                </c:pt>
                <c:pt idx="26238">
                  <c:v>3648</c:v>
                </c:pt>
                <c:pt idx="26239">
                  <c:v>3429</c:v>
                </c:pt>
                <c:pt idx="26240">
                  <c:v>3423</c:v>
                </c:pt>
                <c:pt idx="26241">
                  <c:v>3429</c:v>
                </c:pt>
                <c:pt idx="26242">
                  <c:v>3423</c:v>
                </c:pt>
                <c:pt idx="26243">
                  <c:v>3505</c:v>
                </c:pt>
                <c:pt idx="26244">
                  <c:v>3538</c:v>
                </c:pt>
                <c:pt idx="26245">
                  <c:v>3459</c:v>
                </c:pt>
                <c:pt idx="26246">
                  <c:v>3505</c:v>
                </c:pt>
                <c:pt idx="26247">
                  <c:v>3538</c:v>
                </c:pt>
                <c:pt idx="26248">
                  <c:v>3495</c:v>
                </c:pt>
                <c:pt idx="26249">
                  <c:v>3647</c:v>
                </c:pt>
                <c:pt idx="26250">
                  <c:v>3613</c:v>
                </c:pt>
                <c:pt idx="26251">
                  <c:v>3427</c:v>
                </c:pt>
                <c:pt idx="26252">
                  <c:v>3423</c:v>
                </c:pt>
                <c:pt idx="26253">
                  <c:v>3427</c:v>
                </c:pt>
                <c:pt idx="26254">
                  <c:v>3423</c:v>
                </c:pt>
                <c:pt idx="26255">
                  <c:v>3503</c:v>
                </c:pt>
                <c:pt idx="26256">
                  <c:v>3538</c:v>
                </c:pt>
                <c:pt idx="26257">
                  <c:v>3495</c:v>
                </c:pt>
                <c:pt idx="26258">
                  <c:v>3503</c:v>
                </c:pt>
                <c:pt idx="26259">
                  <c:v>3538</c:v>
                </c:pt>
                <c:pt idx="26260">
                  <c:v>3495</c:v>
                </c:pt>
                <c:pt idx="26261">
                  <c:v>3634</c:v>
                </c:pt>
                <c:pt idx="26262">
                  <c:v>3658</c:v>
                </c:pt>
                <c:pt idx="26263">
                  <c:v>3544</c:v>
                </c:pt>
                <c:pt idx="26264">
                  <c:v>3428</c:v>
                </c:pt>
                <c:pt idx="26265">
                  <c:v>3386</c:v>
                </c:pt>
                <c:pt idx="26266">
                  <c:v>3428</c:v>
                </c:pt>
                <c:pt idx="26267">
                  <c:v>3386</c:v>
                </c:pt>
                <c:pt idx="26268">
                  <c:v>3536</c:v>
                </c:pt>
                <c:pt idx="26269">
                  <c:v>3564</c:v>
                </c:pt>
                <c:pt idx="26270">
                  <c:v>3495</c:v>
                </c:pt>
                <c:pt idx="26271">
                  <c:v>3536</c:v>
                </c:pt>
                <c:pt idx="26272">
                  <c:v>3564</c:v>
                </c:pt>
                <c:pt idx="26273">
                  <c:v>3495</c:v>
                </c:pt>
                <c:pt idx="26274">
                  <c:v>3634</c:v>
                </c:pt>
                <c:pt idx="26275">
                  <c:v>3634</c:v>
                </c:pt>
                <c:pt idx="26276">
                  <c:v>3634</c:v>
                </c:pt>
                <c:pt idx="26277">
                  <c:v>3658</c:v>
                </c:pt>
                <c:pt idx="26278">
                  <c:v>3658</c:v>
                </c:pt>
                <c:pt idx="26279">
                  <c:v>3658</c:v>
                </c:pt>
                <c:pt idx="26280">
                  <c:v>3544</c:v>
                </c:pt>
                <c:pt idx="26281">
                  <c:v>3428</c:v>
                </c:pt>
                <c:pt idx="26282">
                  <c:v>3428</c:v>
                </c:pt>
                <c:pt idx="26283">
                  <c:v>3428</c:v>
                </c:pt>
                <c:pt idx="26284">
                  <c:v>3428</c:v>
                </c:pt>
                <c:pt idx="26285">
                  <c:v>3428</c:v>
                </c:pt>
                <c:pt idx="26286">
                  <c:v>3386</c:v>
                </c:pt>
                <c:pt idx="26287">
                  <c:v>3428</c:v>
                </c:pt>
                <c:pt idx="26288">
                  <c:v>3428</c:v>
                </c:pt>
                <c:pt idx="26289">
                  <c:v>3428</c:v>
                </c:pt>
                <c:pt idx="26290">
                  <c:v>3428</c:v>
                </c:pt>
                <c:pt idx="26291">
                  <c:v>3428</c:v>
                </c:pt>
                <c:pt idx="26292">
                  <c:v>3386</c:v>
                </c:pt>
                <c:pt idx="26293">
                  <c:v>3536</c:v>
                </c:pt>
                <c:pt idx="26294">
                  <c:v>3536</c:v>
                </c:pt>
                <c:pt idx="26295">
                  <c:v>3536</c:v>
                </c:pt>
                <c:pt idx="26296">
                  <c:v>3536</c:v>
                </c:pt>
                <c:pt idx="26297">
                  <c:v>3536</c:v>
                </c:pt>
                <c:pt idx="26298">
                  <c:v>3564</c:v>
                </c:pt>
                <c:pt idx="26299">
                  <c:v>3564</c:v>
                </c:pt>
                <c:pt idx="26300">
                  <c:v>3564</c:v>
                </c:pt>
                <c:pt idx="26301">
                  <c:v>3495</c:v>
                </c:pt>
                <c:pt idx="26302">
                  <c:v>3536</c:v>
                </c:pt>
                <c:pt idx="26303">
                  <c:v>3536</c:v>
                </c:pt>
                <c:pt idx="26304">
                  <c:v>3536</c:v>
                </c:pt>
                <c:pt idx="26305">
                  <c:v>3536</c:v>
                </c:pt>
                <c:pt idx="26306">
                  <c:v>3536</c:v>
                </c:pt>
                <c:pt idx="26307">
                  <c:v>3564</c:v>
                </c:pt>
                <c:pt idx="26308">
                  <c:v>3564</c:v>
                </c:pt>
                <c:pt idx="26309">
                  <c:v>3564</c:v>
                </c:pt>
                <c:pt idx="26310">
                  <c:v>3495</c:v>
                </c:pt>
                <c:pt idx="26311">
                  <c:v>3634</c:v>
                </c:pt>
                <c:pt idx="26312">
                  <c:v>3634</c:v>
                </c:pt>
                <c:pt idx="26313">
                  <c:v>3634</c:v>
                </c:pt>
                <c:pt idx="26314">
                  <c:v>3634</c:v>
                </c:pt>
                <c:pt idx="26315">
                  <c:v>3658</c:v>
                </c:pt>
                <c:pt idx="26316">
                  <c:v>3658</c:v>
                </c:pt>
                <c:pt idx="26317">
                  <c:v>3658</c:v>
                </c:pt>
                <c:pt idx="26318">
                  <c:v>3544</c:v>
                </c:pt>
                <c:pt idx="26319">
                  <c:v>3428</c:v>
                </c:pt>
                <c:pt idx="26320">
                  <c:v>3428</c:v>
                </c:pt>
                <c:pt idx="26321">
                  <c:v>3428</c:v>
                </c:pt>
                <c:pt idx="26322">
                  <c:v>3428</c:v>
                </c:pt>
                <c:pt idx="26323">
                  <c:v>3428</c:v>
                </c:pt>
                <c:pt idx="26324">
                  <c:v>3428</c:v>
                </c:pt>
                <c:pt idx="26325">
                  <c:v>3428</c:v>
                </c:pt>
                <c:pt idx="26326">
                  <c:v>3386</c:v>
                </c:pt>
                <c:pt idx="26327">
                  <c:v>3428</c:v>
                </c:pt>
                <c:pt idx="26328">
                  <c:v>3428</c:v>
                </c:pt>
                <c:pt idx="26329">
                  <c:v>3428</c:v>
                </c:pt>
                <c:pt idx="26330">
                  <c:v>3428</c:v>
                </c:pt>
                <c:pt idx="26331">
                  <c:v>3428</c:v>
                </c:pt>
                <c:pt idx="26332">
                  <c:v>3428</c:v>
                </c:pt>
                <c:pt idx="26333">
                  <c:v>3428</c:v>
                </c:pt>
                <c:pt idx="26334">
                  <c:v>3386</c:v>
                </c:pt>
                <c:pt idx="26335">
                  <c:v>3536</c:v>
                </c:pt>
                <c:pt idx="26336">
                  <c:v>3536</c:v>
                </c:pt>
                <c:pt idx="26337">
                  <c:v>3536</c:v>
                </c:pt>
                <c:pt idx="26338">
                  <c:v>3536</c:v>
                </c:pt>
                <c:pt idx="26339">
                  <c:v>3536</c:v>
                </c:pt>
                <c:pt idx="26340">
                  <c:v>3536</c:v>
                </c:pt>
                <c:pt idx="26341">
                  <c:v>3536</c:v>
                </c:pt>
                <c:pt idx="26342">
                  <c:v>3564</c:v>
                </c:pt>
                <c:pt idx="26343">
                  <c:v>3564</c:v>
                </c:pt>
                <c:pt idx="26344">
                  <c:v>3564</c:v>
                </c:pt>
                <c:pt idx="26345">
                  <c:v>3495</c:v>
                </c:pt>
                <c:pt idx="26346">
                  <c:v>3536</c:v>
                </c:pt>
                <c:pt idx="26347">
                  <c:v>3536</c:v>
                </c:pt>
                <c:pt idx="26348">
                  <c:v>3536</c:v>
                </c:pt>
                <c:pt idx="26349">
                  <c:v>3536</c:v>
                </c:pt>
                <c:pt idx="26350">
                  <c:v>3536</c:v>
                </c:pt>
                <c:pt idx="26351">
                  <c:v>3536</c:v>
                </c:pt>
                <c:pt idx="26352">
                  <c:v>3536</c:v>
                </c:pt>
                <c:pt idx="26353">
                  <c:v>3564</c:v>
                </c:pt>
                <c:pt idx="26354">
                  <c:v>3564</c:v>
                </c:pt>
                <c:pt idx="26355">
                  <c:v>3564</c:v>
                </c:pt>
                <c:pt idx="26356">
                  <c:v>3365</c:v>
                </c:pt>
                <c:pt idx="26357">
                  <c:v>3520</c:v>
                </c:pt>
                <c:pt idx="26358">
                  <c:v>3520</c:v>
                </c:pt>
                <c:pt idx="26359">
                  <c:v>3500</c:v>
                </c:pt>
                <c:pt idx="26360">
                  <c:v>3320</c:v>
                </c:pt>
                <c:pt idx="26361">
                  <c:v>3365</c:v>
                </c:pt>
                <c:pt idx="26362">
                  <c:v>3365</c:v>
                </c:pt>
                <c:pt idx="26363">
                  <c:v>3320</c:v>
                </c:pt>
                <c:pt idx="26364">
                  <c:v>3565</c:v>
                </c:pt>
                <c:pt idx="26365">
                  <c:v>3565</c:v>
                </c:pt>
                <c:pt idx="26366">
                  <c:v>4435</c:v>
                </c:pt>
                <c:pt idx="26367">
                  <c:v>3375</c:v>
                </c:pt>
                <c:pt idx="26368">
                  <c:v>3365</c:v>
                </c:pt>
                <c:pt idx="26369">
                  <c:v>4435</c:v>
                </c:pt>
                <c:pt idx="26370">
                  <c:v>3375</c:v>
                </c:pt>
                <c:pt idx="26371">
                  <c:v>3365</c:v>
                </c:pt>
                <c:pt idx="26372">
                  <c:v>3365</c:v>
                </c:pt>
                <c:pt idx="26373">
                  <c:v>3340</c:v>
                </c:pt>
                <c:pt idx="26374">
                  <c:v>3455</c:v>
                </c:pt>
                <c:pt idx="26375">
                  <c:v>3441</c:v>
                </c:pt>
                <c:pt idx="26376">
                  <c:v>3391</c:v>
                </c:pt>
                <c:pt idx="26377">
                  <c:v>3391</c:v>
                </c:pt>
                <c:pt idx="26378">
                  <c:v>3322</c:v>
                </c:pt>
                <c:pt idx="26379">
                  <c:v>3322</c:v>
                </c:pt>
                <c:pt idx="26380">
                  <c:v>3340</c:v>
                </c:pt>
                <c:pt idx="26381">
                  <c:v>3272</c:v>
                </c:pt>
                <c:pt idx="26382">
                  <c:v>3322</c:v>
                </c:pt>
                <c:pt idx="26383">
                  <c:v>3340</c:v>
                </c:pt>
                <c:pt idx="26384">
                  <c:v>3455</c:v>
                </c:pt>
                <c:pt idx="26385">
                  <c:v>3441</c:v>
                </c:pt>
                <c:pt idx="26386">
                  <c:v>3391</c:v>
                </c:pt>
                <c:pt idx="26387">
                  <c:v>3391</c:v>
                </c:pt>
                <c:pt idx="26388">
                  <c:v>3322</c:v>
                </c:pt>
                <c:pt idx="26389">
                  <c:v>3340</c:v>
                </c:pt>
                <c:pt idx="26390">
                  <c:v>3272</c:v>
                </c:pt>
                <c:pt idx="26391">
                  <c:v>3322</c:v>
                </c:pt>
                <c:pt idx="26400">
                  <c:v>3386</c:v>
                </c:pt>
                <c:pt idx="26401">
                  <c:v>3302</c:v>
                </c:pt>
                <c:pt idx="26402">
                  <c:v>3320</c:v>
                </c:pt>
                <c:pt idx="26403">
                  <c:v>3444</c:v>
                </c:pt>
                <c:pt idx="26404">
                  <c:v>3386</c:v>
                </c:pt>
                <c:pt idx="26405">
                  <c:v>3432</c:v>
                </c:pt>
                <c:pt idx="26406">
                  <c:v>3450</c:v>
                </c:pt>
                <c:pt idx="26407">
                  <c:v>3208</c:v>
                </c:pt>
                <c:pt idx="26408">
                  <c:v>3373</c:v>
                </c:pt>
                <c:pt idx="26409">
                  <c:v>3241</c:v>
                </c:pt>
                <c:pt idx="26410">
                  <c:v>3252</c:v>
                </c:pt>
                <c:pt idx="26411">
                  <c:v>3208</c:v>
                </c:pt>
                <c:pt idx="26412">
                  <c:v>3417</c:v>
                </c:pt>
                <c:pt idx="26413">
                  <c:v>3384</c:v>
                </c:pt>
                <c:pt idx="26414">
                  <c:v>3241</c:v>
                </c:pt>
                <c:pt idx="26415">
                  <c:v>3252</c:v>
                </c:pt>
                <c:pt idx="26416">
                  <c:v>3252</c:v>
                </c:pt>
                <c:pt idx="26417">
                  <c:v>3373</c:v>
                </c:pt>
                <c:pt idx="26418">
                  <c:v>3241</c:v>
                </c:pt>
                <c:pt idx="26419">
                  <c:v>3252</c:v>
                </c:pt>
                <c:pt idx="26420">
                  <c:v>3208</c:v>
                </c:pt>
                <c:pt idx="26421">
                  <c:v>3417</c:v>
                </c:pt>
                <c:pt idx="26422">
                  <c:v>3384</c:v>
                </c:pt>
                <c:pt idx="26423">
                  <c:v>3241</c:v>
                </c:pt>
                <c:pt idx="26424">
                  <c:v>3252</c:v>
                </c:pt>
                <c:pt idx="26425">
                  <c:v>3373</c:v>
                </c:pt>
                <c:pt idx="26426">
                  <c:v>3241</c:v>
                </c:pt>
                <c:pt idx="26427">
                  <c:v>3252</c:v>
                </c:pt>
                <c:pt idx="26428">
                  <c:v>3208</c:v>
                </c:pt>
                <c:pt idx="26429">
                  <c:v>3384</c:v>
                </c:pt>
                <c:pt idx="26430">
                  <c:v>3417</c:v>
                </c:pt>
                <c:pt idx="26431">
                  <c:v>3384</c:v>
                </c:pt>
                <c:pt idx="26432">
                  <c:v>3241</c:v>
                </c:pt>
                <c:pt idx="26433">
                  <c:v>3252</c:v>
                </c:pt>
                <c:pt idx="26434">
                  <c:v>3208</c:v>
                </c:pt>
                <c:pt idx="26435">
                  <c:v>3417</c:v>
                </c:pt>
                <c:pt idx="26436">
                  <c:v>3241</c:v>
                </c:pt>
                <c:pt idx="26437">
                  <c:v>3241</c:v>
                </c:pt>
                <c:pt idx="26438">
                  <c:v>3373</c:v>
                </c:pt>
                <c:pt idx="26439">
                  <c:v>3241</c:v>
                </c:pt>
                <c:pt idx="26440">
                  <c:v>3241</c:v>
                </c:pt>
                <c:pt idx="26441">
                  <c:v>3208</c:v>
                </c:pt>
                <c:pt idx="26442">
                  <c:v>3373</c:v>
                </c:pt>
                <c:pt idx="26443">
                  <c:v>3241</c:v>
                </c:pt>
                <c:pt idx="26444">
                  <c:v>3241</c:v>
                </c:pt>
                <c:pt idx="26445">
                  <c:v>3417</c:v>
                </c:pt>
                <c:pt idx="26446">
                  <c:v>3384</c:v>
                </c:pt>
                <c:pt idx="26447">
                  <c:v>3241</c:v>
                </c:pt>
                <c:pt idx="26448">
                  <c:v>3241</c:v>
                </c:pt>
                <c:pt idx="26449">
                  <c:v>3208</c:v>
                </c:pt>
                <c:pt idx="26450">
                  <c:v>3417</c:v>
                </c:pt>
                <c:pt idx="26451">
                  <c:v>3384</c:v>
                </c:pt>
                <c:pt idx="26452">
                  <c:v>3241</c:v>
                </c:pt>
                <c:pt idx="26453">
                  <c:v>3142</c:v>
                </c:pt>
                <c:pt idx="26454">
                  <c:v>3395</c:v>
                </c:pt>
                <c:pt idx="26455">
                  <c:v>3229</c:v>
                </c:pt>
                <c:pt idx="26456">
                  <c:v>3229</c:v>
                </c:pt>
                <c:pt idx="26457">
                  <c:v>3175</c:v>
                </c:pt>
                <c:pt idx="26458">
                  <c:v>3395</c:v>
                </c:pt>
                <c:pt idx="26459">
                  <c:v>3395</c:v>
                </c:pt>
                <c:pt idx="26460">
                  <c:v>3395</c:v>
                </c:pt>
                <c:pt idx="26461">
                  <c:v>3229</c:v>
                </c:pt>
                <c:pt idx="26462">
                  <c:v>3395</c:v>
                </c:pt>
                <c:pt idx="26463">
                  <c:v>3395</c:v>
                </c:pt>
                <c:pt idx="26464">
                  <c:v>3142</c:v>
                </c:pt>
                <c:pt idx="26465">
                  <c:v>3142</c:v>
                </c:pt>
                <c:pt idx="26466">
                  <c:v>3142</c:v>
                </c:pt>
                <c:pt idx="26467">
                  <c:v>3142</c:v>
                </c:pt>
                <c:pt idx="26468">
                  <c:v>3229</c:v>
                </c:pt>
                <c:pt idx="26469">
                  <c:v>3229</c:v>
                </c:pt>
                <c:pt idx="26470">
                  <c:v>3395</c:v>
                </c:pt>
                <c:pt idx="26471">
                  <c:v>3395</c:v>
                </c:pt>
                <c:pt idx="26472">
                  <c:v>3395</c:v>
                </c:pt>
                <c:pt idx="26473">
                  <c:v>3395</c:v>
                </c:pt>
                <c:pt idx="26474">
                  <c:v>3395</c:v>
                </c:pt>
                <c:pt idx="26475">
                  <c:v>3175</c:v>
                </c:pt>
                <c:pt idx="26476">
                  <c:v>3142</c:v>
                </c:pt>
                <c:pt idx="26477">
                  <c:v>3142</c:v>
                </c:pt>
                <c:pt idx="26478">
                  <c:v>3514</c:v>
                </c:pt>
                <c:pt idx="26479">
                  <c:v>3748</c:v>
                </c:pt>
                <c:pt idx="26480">
                  <c:v>3538</c:v>
                </c:pt>
                <c:pt idx="26481">
                  <c:v>3505</c:v>
                </c:pt>
                <c:pt idx="26482">
                  <c:v>3567</c:v>
                </c:pt>
                <c:pt idx="26483">
                  <c:v>3468</c:v>
                </c:pt>
                <c:pt idx="26484">
                  <c:v>3455</c:v>
                </c:pt>
                <c:pt idx="26485">
                  <c:v>3485</c:v>
                </c:pt>
                <c:pt idx="26486">
                  <c:v>3468</c:v>
                </c:pt>
                <c:pt idx="26487">
                  <c:v>3662</c:v>
                </c:pt>
                <c:pt idx="26488">
                  <c:v>3455</c:v>
                </c:pt>
                <c:pt idx="26489">
                  <c:v>3485</c:v>
                </c:pt>
                <c:pt idx="26490">
                  <c:v>3468</c:v>
                </c:pt>
                <c:pt idx="26491">
                  <c:v>3455</c:v>
                </c:pt>
                <c:pt idx="26492">
                  <c:v>3485</c:v>
                </c:pt>
                <c:pt idx="26493">
                  <c:v>3468</c:v>
                </c:pt>
                <c:pt idx="26494">
                  <c:v>3662</c:v>
                </c:pt>
                <c:pt idx="26495">
                  <c:v>3455</c:v>
                </c:pt>
                <c:pt idx="26496">
                  <c:v>3485</c:v>
                </c:pt>
                <c:pt idx="26497">
                  <c:v>3392</c:v>
                </c:pt>
                <c:pt idx="26498">
                  <c:v>3545</c:v>
                </c:pt>
                <c:pt idx="26499">
                  <c:v>3315</c:v>
                </c:pt>
                <c:pt idx="26500">
                  <c:v>3439</c:v>
                </c:pt>
                <c:pt idx="26501">
                  <c:v>3388</c:v>
                </c:pt>
                <c:pt idx="26502">
                  <c:v>3424</c:v>
                </c:pt>
                <c:pt idx="26503">
                  <c:v>3392</c:v>
                </c:pt>
                <c:pt idx="26504">
                  <c:v>3439</c:v>
                </c:pt>
                <c:pt idx="26505">
                  <c:v>3388</c:v>
                </c:pt>
                <c:pt idx="26506">
                  <c:v>3424</c:v>
                </c:pt>
                <c:pt idx="26507">
                  <c:v>3392</c:v>
                </c:pt>
                <c:pt idx="26508">
                  <c:v>3545</c:v>
                </c:pt>
                <c:pt idx="26509">
                  <c:v>3496</c:v>
                </c:pt>
                <c:pt idx="26510">
                  <c:v>3315</c:v>
                </c:pt>
                <c:pt idx="26511">
                  <c:v>3422</c:v>
                </c:pt>
                <c:pt idx="26512">
                  <c:v>3384</c:v>
                </c:pt>
                <c:pt idx="26513">
                  <c:v>3427</c:v>
                </c:pt>
                <c:pt idx="26514">
                  <c:v>3392</c:v>
                </c:pt>
                <c:pt idx="26515">
                  <c:v>3422</c:v>
                </c:pt>
                <c:pt idx="26516">
                  <c:v>3384</c:v>
                </c:pt>
                <c:pt idx="26517">
                  <c:v>3427</c:v>
                </c:pt>
                <c:pt idx="26518">
                  <c:v>3379</c:v>
                </c:pt>
                <c:pt idx="26519">
                  <c:v>3518</c:v>
                </c:pt>
                <c:pt idx="26520">
                  <c:v>3557</c:v>
                </c:pt>
                <c:pt idx="26521">
                  <c:v>3481</c:v>
                </c:pt>
                <c:pt idx="26522">
                  <c:v>3275</c:v>
                </c:pt>
                <c:pt idx="26523">
                  <c:v>3270</c:v>
                </c:pt>
                <c:pt idx="26524">
                  <c:v>3477</c:v>
                </c:pt>
                <c:pt idx="26525">
                  <c:v>3384</c:v>
                </c:pt>
                <c:pt idx="26526">
                  <c:v>3451</c:v>
                </c:pt>
                <c:pt idx="26527">
                  <c:v>3379</c:v>
                </c:pt>
                <c:pt idx="26528">
                  <c:v>3384</c:v>
                </c:pt>
                <c:pt idx="26529">
                  <c:v>3451</c:v>
                </c:pt>
                <c:pt idx="26530">
                  <c:v>3379</c:v>
                </c:pt>
                <c:pt idx="26531">
                  <c:v>3518</c:v>
                </c:pt>
                <c:pt idx="26532">
                  <c:v>3518</c:v>
                </c:pt>
                <c:pt idx="26533">
                  <c:v>3518</c:v>
                </c:pt>
                <c:pt idx="26534">
                  <c:v>3557</c:v>
                </c:pt>
                <c:pt idx="26535">
                  <c:v>3557</c:v>
                </c:pt>
                <c:pt idx="26536">
                  <c:v>3557</c:v>
                </c:pt>
                <c:pt idx="26537">
                  <c:v>3481</c:v>
                </c:pt>
                <c:pt idx="26538">
                  <c:v>3275</c:v>
                </c:pt>
                <c:pt idx="26539">
                  <c:v>3275</c:v>
                </c:pt>
                <c:pt idx="26540">
                  <c:v>3275</c:v>
                </c:pt>
                <c:pt idx="26541">
                  <c:v>3270</c:v>
                </c:pt>
                <c:pt idx="26542">
                  <c:v>3477</c:v>
                </c:pt>
                <c:pt idx="26543">
                  <c:v>3477</c:v>
                </c:pt>
                <c:pt idx="26544">
                  <c:v>3384</c:v>
                </c:pt>
                <c:pt idx="26545">
                  <c:v>3384</c:v>
                </c:pt>
                <c:pt idx="26546">
                  <c:v>3384</c:v>
                </c:pt>
                <c:pt idx="26547">
                  <c:v>3384</c:v>
                </c:pt>
                <c:pt idx="26548">
                  <c:v>3384</c:v>
                </c:pt>
                <c:pt idx="26549">
                  <c:v>3451</c:v>
                </c:pt>
                <c:pt idx="26550">
                  <c:v>3451</c:v>
                </c:pt>
                <c:pt idx="26551">
                  <c:v>3451</c:v>
                </c:pt>
                <c:pt idx="26552">
                  <c:v>3379</c:v>
                </c:pt>
                <c:pt idx="26553">
                  <c:v>3384</c:v>
                </c:pt>
                <c:pt idx="26554">
                  <c:v>3384</c:v>
                </c:pt>
                <c:pt idx="26555">
                  <c:v>3384</c:v>
                </c:pt>
                <c:pt idx="26556">
                  <c:v>3384</c:v>
                </c:pt>
                <c:pt idx="26557">
                  <c:v>3384</c:v>
                </c:pt>
                <c:pt idx="26558">
                  <c:v>3451</c:v>
                </c:pt>
                <c:pt idx="26559">
                  <c:v>3451</c:v>
                </c:pt>
                <c:pt idx="26560">
                  <c:v>3451</c:v>
                </c:pt>
                <c:pt idx="26561">
                  <c:v>3379</c:v>
                </c:pt>
                <c:pt idx="26562">
                  <c:v>3518</c:v>
                </c:pt>
                <c:pt idx="26563">
                  <c:v>3518</c:v>
                </c:pt>
                <c:pt idx="26564">
                  <c:v>3518</c:v>
                </c:pt>
                <c:pt idx="26565">
                  <c:v>3518</c:v>
                </c:pt>
                <c:pt idx="26566">
                  <c:v>3557</c:v>
                </c:pt>
                <c:pt idx="26567">
                  <c:v>3557</c:v>
                </c:pt>
                <c:pt idx="26568">
                  <c:v>3557</c:v>
                </c:pt>
                <c:pt idx="26569">
                  <c:v>3481</c:v>
                </c:pt>
                <c:pt idx="26570">
                  <c:v>3275</c:v>
                </c:pt>
                <c:pt idx="26571">
                  <c:v>3275</c:v>
                </c:pt>
                <c:pt idx="26572">
                  <c:v>3275</c:v>
                </c:pt>
                <c:pt idx="26573">
                  <c:v>3275</c:v>
                </c:pt>
                <c:pt idx="26574">
                  <c:v>3275</c:v>
                </c:pt>
                <c:pt idx="26575">
                  <c:v>3275</c:v>
                </c:pt>
                <c:pt idx="26576">
                  <c:v>3275</c:v>
                </c:pt>
                <c:pt idx="26577">
                  <c:v>3440</c:v>
                </c:pt>
                <c:pt idx="26578">
                  <c:v>3440</c:v>
                </c:pt>
                <c:pt idx="26579">
                  <c:v>3440</c:v>
                </c:pt>
                <c:pt idx="26580">
                  <c:v>3440</c:v>
                </c:pt>
                <c:pt idx="26581">
                  <c:v>3477</c:v>
                </c:pt>
                <c:pt idx="26582">
                  <c:v>3477</c:v>
                </c:pt>
                <c:pt idx="26583">
                  <c:v>3477</c:v>
                </c:pt>
                <c:pt idx="26584">
                  <c:v>3270</c:v>
                </c:pt>
                <c:pt idx="26585">
                  <c:v>3384</c:v>
                </c:pt>
                <c:pt idx="26586">
                  <c:v>3384</c:v>
                </c:pt>
                <c:pt idx="26587">
                  <c:v>3384</c:v>
                </c:pt>
                <c:pt idx="26588">
                  <c:v>3384</c:v>
                </c:pt>
                <c:pt idx="26589">
                  <c:v>3384</c:v>
                </c:pt>
                <c:pt idx="26590">
                  <c:v>3384</c:v>
                </c:pt>
                <c:pt idx="26591">
                  <c:v>3384</c:v>
                </c:pt>
                <c:pt idx="26592">
                  <c:v>3451</c:v>
                </c:pt>
                <c:pt idx="26593">
                  <c:v>3451</c:v>
                </c:pt>
                <c:pt idx="26594">
                  <c:v>3451</c:v>
                </c:pt>
                <c:pt idx="26595">
                  <c:v>3379</c:v>
                </c:pt>
                <c:pt idx="26596">
                  <c:v>3384</c:v>
                </c:pt>
                <c:pt idx="26597">
                  <c:v>3384</c:v>
                </c:pt>
                <c:pt idx="26598">
                  <c:v>3384</c:v>
                </c:pt>
                <c:pt idx="26599">
                  <c:v>3384</c:v>
                </c:pt>
                <c:pt idx="26600">
                  <c:v>3384</c:v>
                </c:pt>
                <c:pt idx="26601">
                  <c:v>3384</c:v>
                </c:pt>
                <c:pt idx="26602">
                  <c:v>3384</c:v>
                </c:pt>
                <c:pt idx="26603">
                  <c:v>3451</c:v>
                </c:pt>
                <c:pt idx="26604">
                  <c:v>3451</c:v>
                </c:pt>
                <c:pt idx="26605">
                  <c:v>3451</c:v>
                </c:pt>
                <c:pt idx="26606">
                  <c:v>3325</c:v>
                </c:pt>
                <c:pt idx="26607">
                  <c:v>3515</c:v>
                </c:pt>
                <c:pt idx="26608">
                  <c:v>3515</c:v>
                </c:pt>
                <c:pt idx="26609">
                  <c:v>3515</c:v>
                </c:pt>
                <c:pt idx="26610">
                  <c:v>3305</c:v>
                </c:pt>
                <c:pt idx="26611">
                  <c:v>3305</c:v>
                </c:pt>
                <c:pt idx="26612">
                  <c:v>3270</c:v>
                </c:pt>
                <c:pt idx="26613">
                  <c:v>3515</c:v>
                </c:pt>
                <c:pt idx="26614">
                  <c:v>3415</c:v>
                </c:pt>
                <c:pt idx="26615">
                  <c:v>3270</c:v>
                </c:pt>
                <c:pt idx="26616">
                  <c:v>3420</c:v>
                </c:pt>
                <c:pt idx="26617">
                  <c:v>3420</c:v>
                </c:pt>
                <c:pt idx="26618">
                  <c:v>3420</c:v>
                </c:pt>
                <c:pt idx="26619">
                  <c:v>3325</c:v>
                </c:pt>
                <c:pt idx="26620">
                  <c:v>3420</c:v>
                </c:pt>
                <c:pt idx="26621">
                  <c:v>3485</c:v>
                </c:pt>
                <c:pt idx="26622">
                  <c:v>3485</c:v>
                </c:pt>
                <c:pt idx="26623">
                  <c:v>3365</c:v>
                </c:pt>
                <c:pt idx="26624">
                  <c:v>3600</c:v>
                </c:pt>
                <c:pt idx="26625">
                  <c:v>3520</c:v>
                </c:pt>
                <c:pt idx="26626">
                  <c:v>3500</c:v>
                </c:pt>
                <c:pt idx="26627">
                  <c:v>3320</c:v>
                </c:pt>
                <c:pt idx="26628">
                  <c:v>3365</c:v>
                </c:pt>
                <c:pt idx="26629">
                  <c:v>3365</c:v>
                </c:pt>
                <c:pt idx="26630">
                  <c:v>3320</c:v>
                </c:pt>
                <c:pt idx="26631">
                  <c:v>3565</c:v>
                </c:pt>
                <c:pt idx="26632">
                  <c:v>3565</c:v>
                </c:pt>
                <c:pt idx="26633">
                  <c:v>3375</c:v>
                </c:pt>
                <c:pt idx="26634">
                  <c:v>4435</c:v>
                </c:pt>
                <c:pt idx="26635">
                  <c:v>4435</c:v>
                </c:pt>
                <c:pt idx="26636">
                  <c:v>3375</c:v>
                </c:pt>
                <c:pt idx="26637">
                  <c:v>4435</c:v>
                </c:pt>
                <c:pt idx="26638">
                  <c:v>4435</c:v>
                </c:pt>
                <c:pt idx="26639">
                  <c:v>3365</c:v>
                </c:pt>
                <c:pt idx="26640">
                  <c:v>3375</c:v>
                </c:pt>
                <c:pt idx="26641">
                  <c:v>4435</c:v>
                </c:pt>
                <c:pt idx="26642">
                  <c:v>4435</c:v>
                </c:pt>
                <c:pt idx="26643">
                  <c:v>3375</c:v>
                </c:pt>
                <c:pt idx="26644">
                  <c:v>4435</c:v>
                </c:pt>
                <c:pt idx="26645">
                  <c:v>4435</c:v>
                </c:pt>
                <c:pt idx="26646">
                  <c:v>3365</c:v>
                </c:pt>
                <c:pt idx="26647">
                  <c:v>3365</c:v>
                </c:pt>
                <c:pt idx="26648">
                  <c:v>3375</c:v>
                </c:pt>
                <c:pt idx="26649">
                  <c:v>3520</c:v>
                </c:pt>
                <c:pt idx="26650">
                  <c:v>3600</c:v>
                </c:pt>
                <c:pt idx="26651">
                  <c:v>3500</c:v>
                </c:pt>
                <c:pt idx="26652">
                  <c:v>3565</c:v>
                </c:pt>
                <c:pt idx="26653">
                  <c:v>3565</c:v>
                </c:pt>
                <c:pt idx="26654">
                  <c:v>3500</c:v>
                </c:pt>
                <c:pt idx="26655">
                  <c:v>3320</c:v>
                </c:pt>
                <c:pt idx="26656">
                  <c:v>3365</c:v>
                </c:pt>
                <c:pt idx="26657">
                  <c:v>3305</c:v>
                </c:pt>
                <c:pt idx="26658">
                  <c:v>3320</c:v>
                </c:pt>
                <c:pt idx="26659">
                  <c:v>3365</c:v>
                </c:pt>
                <c:pt idx="26660">
                  <c:v>3305</c:v>
                </c:pt>
                <c:pt idx="26661">
                  <c:v>3350</c:v>
                </c:pt>
                <c:pt idx="26662">
                  <c:v>3350</c:v>
                </c:pt>
                <c:pt idx="26663">
                  <c:v>4435</c:v>
                </c:pt>
                <c:pt idx="26664">
                  <c:v>3375</c:v>
                </c:pt>
                <c:pt idx="26665">
                  <c:v>4435</c:v>
                </c:pt>
                <c:pt idx="26666">
                  <c:v>3365</c:v>
                </c:pt>
                <c:pt idx="26667">
                  <c:v>3365</c:v>
                </c:pt>
                <c:pt idx="26668">
                  <c:v>3375</c:v>
                </c:pt>
                <c:pt idx="26669">
                  <c:v>4435</c:v>
                </c:pt>
                <c:pt idx="26670">
                  <c:v>3375</c:v>
                </c:pt>
                <c:pt idx="26671">
                  <c:v>4435</c:v>
                </c:pt>
                <c:pt idx="26672">
                  <c:v>3365</c:v>
                </c:pt>
                <c:pt idx="26673">
                  <c:v>3365</c:v>
                </c:pt>
                <c:pt idx="26674">
                  <c:v>3350</c:v>
                </c:pt>
                <c:pt idx="26675">
                  <c:v>3375</c:v>
                </c:pt>
                <c:pt idx="26676">
                  <c:v>3320</c:v>
                </c:pt>
                <c:pt idx="26677">
                  <c:v>3375</c:v>
                </c:pt>
                <c:pt idx="26678">
                  <c:v>3305</c:v>
                </c:pt>
                <c:pt idx="26679">
                  <c:v>3375</c:v>
                </c:pt>
                <c:pt idx="26680">
                  <c:v>3320</c:v>
                </c:pt>
                <c:pt idx="26681">
                  <c:v>3375</c:v>
                </c:pt>
                <c:pt idx="26682">
                  <c:v>3500</c:v>
                </c:pt>
                <c:pt idx="26683">
                  <c:v>3500</c:v>
                </c:pt>
                <c:pt idx="26684">
                  <c:v>3375</c:v>
                </c:pt>
                <c:pt idx="26685">
                  <c:v>3305</c:v>
                </c:pt>
                <c:pt idx="26686">
                  <c:v>3365</c:v>
                </c:pt>
                <c:pt idx="26687">
                  <c:v>3365</c:v>
                </c:pt>
                <c:pt idx="26688">
                  <c:v>3565</c:v>
                </c:pt>
                <c:pt idx="26689">
                  <c:v>3565</c:v>
                </c:pt>
                <c:pt idx="26690">
                  <c:v>3635</c:v>
                </c:pt>
                <c:pt idx="26691">
                  <c:v>3600</c:v>
                </c:pt>
                <c:pt idx="26692">
                  <c:v>3420</c:v>
                </c:pt>
                <c:pt idx="26693">
                  <c:v>3365</c:v>
                </c:pt>
                <c:pt idx="26694">
                  <c:v>3420</c:v>
                </c:pt>
                <c:pt idx="26695">
                  <c:v>3420</c:v>
                </c:pt>
                <c:pt idx="26696">
                  <c:v>3350</c:v>
                </c:pt>
                <c:pt idx="26697">
                  <c:v>3600</c:v>
                </c:pt>
                <c:pt idx="26698">
                  <c:v>3520</c:v>
                </c:pt>
                <c:pt idx="26699">
                  <c:v>3420</c:v>
                </c:pt>
                <c:pt idx="26700">
                  <c:v>3365</c:v>
                </c:pt>
                <c:pt idx="26701">
                  <c:v>3420</c:v>
                </c:pt>
                <c:pt idx="26702">
                  <c:v>3565</c:v>
                </c:pt>
                <c:pt idx="26703">
                  <c:v>3500</c:v>
                </c:pt>
                <c:pt idx="26704">
                  <c:v>3565</c:v>
                </c:pt>
                <c:pt idx="26705">
                  <c:v>3500</c:v>
                </c:pt>
                <c:pt idx="26706">
                  <c:v>3420</c:v>
                </c:pt>
                <c:pt idx="26707">
                  <c:v>3420</c:v>
                </c:pt>
                <c:pt idx="26708">
                  <c:v>3435</c:v>
                </c:pt>
                <c:pt idx="26709">
                  <c:v>3545</c:v>
                </c:pt>
                <c:pt idx="26710">
                  <c:v>3265</c:v>
                </c:pt>
                <c:pt idx="26711">
                  <c:v>3200</c:v>
                </c:pt>
                <c:pt idx="26712">
                  <c:v>3265</c:v>
                </c:pt>
                <c:pt idx="26713">
                  <c:v>3200</c:v>
                </c:pt>
                <c:pt idx="26714">
                  <c:v>3310</c:v>
                </c:pt>
                <c:pt idx="26715">
                  <c:v>3245</c:v>
                </c:pt>
                <c:pt idx="26716">
                  <c:v>3310</c:v>
                </c:pt>
                <c:pt idx="26717">
                  <c:v>3245</c:v>
                </c:pt>
                <c:pt idx="26718">
                  <c:v>3365</c:v>
                </c:pt>
                <c:pt idx="26719">
                  <c:v>3300</c:v>
                </c:pt>
                <c:pt idx="26720">
                  <c:v>3365</c:v>
                </c:pt>
                <c:pt idx="26721">
                  <c:v>3435</c:v>
                </c:pt>
                <c:pt idx="26722">
                  <c:v>3365</c:v>
                </c:pt>
                <c:pt idx="26723">
                  <c:v>3420</c:v>
                </c:pt>
                <c:pt idx="26724">
                  <c:v>3285</c:v>
                </c:pt>
                <c:pt idx="26725">
                  <c:v>3225</c:v>
                </c:pt>
                <c:pt idx="26726">
                  <c:v>3285</c:v>
                </c:pt>
                <c:pt idx="26727">
                  <c:v>3225</c:v>
                </c:pt>
                <c:pt idx="26728">
                  <c:v>3495</c:v>
                </c:pt>
                <c:pt idx="26729">
                  <c:v>3350</c:v>
                </c:pt>
                <c:pt idx="26730">
                  <c:v>3290</c:v>
                </c:pt>
                <c:pt idx="26731">
                  <c:v>3495</c:v>
                </c:pt>
                <c:pt idx="26732">
                  <c:v>3650</c:v>
                </c:pt>
                <c:pt idx="26733">
                  <c:v>3610</c:v>
                </c:pt>
                <c:pt idx="26734">
                  <c:v>3350</c:v>
                </c:pt>
                <c:pt idx="26735">
                  <c:v>3290</c:v>
                </c:pt>
                <c:pt idx="26736">
                  <c:v>3365</c:v>
                </c:pt>
                <c:pt idx="26737">
                  <c:v>3365</c:v>
                </c:pt>
                <c:pt idx="26738">
                  <c:v>3420</c:v>
                </c:pt>
                <c:pt idx="26739">
                  <c:v>3535</c:v>
                </c:pt>
                <c:pt idx="26740">
                  <c:v>3715</c:v>
                </c:pt>
                <c:pt idx="26741">
                  <c:v>3715</c:v>
                </c:pt>
                <c:pt idx="26742">
                  <c:v>3715</c:v>
                </c:pt>
                <c:pt idx="26743">
                  <c:v>3715</c:v>
                </c:pt>
                <c:pt idx="26744">
                  <c:v>3510</c:v>
                </c:pt>
                <c:pt idx="26745">
                  <c:v>3430</c:v>
                </c:pt>
                <c:pt idx="26746">
                  <c:v>3410</c:v>
                </c:pt>
                <c:pt idx="26747">
                  <c:v>3335</c:v>
                </c:pt>
                <c:pt idx="26748">
                  <c:v>3715</c:v>
                </c:pt>
                <c:pt idx="26749">
                  <c:v>3575</c:v>
                </c:pt>
                <c:pt idx="26750">
                  <c:v>3495</c:v>
                </c:pt>
                <c:pt idx="26751">
                  <c:v>3475</c:v>
                </c:pt>
                <c:pt idx="26752">
                  <c:v>3400</c:v>
                </c:pt>
                <c:pt idx="26753">
                  <c:v>3470</c:v>
                </c:pt>
                <c:pt idx="26754">
                  <c:v>3505</c:v>
                </c:pt>
                <c:pt idx="26755">
                  <c:v>3735</c:v>
                </c:pt>
                <c:pt idx="26756">
                  <c:v>3715</c:v>
                </c:pt>
                <c:pt idx="26757">
                  <c:v>3415</c:v>
                </c:pt>
                <c:pt idx="26758">
                  <c:v>3500</c:v>
                </c:pt>
                <c:pt idx="26759">
                  <c:v>3415</c:v>
                </c:pt>
                <c:pt idx="26760">
                  <c:v>3335</c:v>
                </c:pt>
                <c:pt idx="26761">
                  <c:v>3440</c:v>
                </c:pt>
                <c:pt idx="26762">
                  <c:v>3480</c:v>
                </c:pt>
                <c:pt idx="26763">
                  <c:v>3565</c:v>
                </c:pt>
                <c:pt idx="26764">
                  <c:v>3480</c:v>
                </c:pt>
                <c:pt idx="26765">
                  <c:v>3400</c:v>
                </c:pt>
                <c:pt idx="26766">
                  <c:v>3505</c:v>
                </c:pt>
                <c:pt idx="26767">
                  <c:v>3735</c:v>
                </c:pt>
                <c:pt idx="26768">
                  <c:v>3715</c:v>
                </c:pt>
                <c:pt idx="26769">
                  <c:v>3415</c:v>
                </c:pt>
                <c:pt idx="26770">
                  <c:v>3415</c:v>
                </c:pt>
                <c:pt idx="26771">
                  <c:v>3415</c:v>
                </c:pt>
                <c:pt idx="26772">
                  <c:v>3415</c:v>
                </c:pt>
                <c:pt idx="26773">
                  <c:v>3500</c:v>
                </c:pt>
                <c:pt idx="26774">
                  <c:v>3335</c:v>
                </c:pt>
                <c:pt idx="26775">
                  <c:v>3440</c:v>
                </c:pt>
                <c:pt idx="26776">
                  <c:v>3480</c:v>
                </c:pt>
                <c:pt idx="26777">
                  <c:v>3480</c:v>
                </c:pt>
                <c:pt idx="26778">
                  <c:v>3480</c:v>
                </c:pt>
                <c:pt idx="26779">
                  <c:v>3480</c:v>
                </c:pt>
                <c:pt idx="26780">
                  <c:v>3565</c:v>
                </c:pt>
                <c:pt idx="26781">
                  <c:v>3400</c:v>
                </c:pt>
                <c:pt idx="26782">
                  <c:v>3330</c:v>
                </c:pt>
                <c:pt idx="26783">
                  <c:v>3415</c:v>
                </c:pt>
                <c:pt idx="26784">
                  <c:v>3415</c:v>
                </c:pt>
                <c:pt idx="26785">
                  <c:v>3415</c:v>
                </c:pt>
                <c:pt idx="26786">
                  <c:v>3415</c:v>
                </c:pt>
                <c:pt idx="26787">
                  <c:v>3500</c:v>
                </c:pt>
                <c:pt idx="26788">
                  <c:v>3335</c:v>
                </c:pt>
                <c:pt idx="26789">
                  <c:v>3440</c:v>
                </c:pt>
                <c:pt idx="26790">
                  <c:v>3265</c:v>
                </c:pt>
                <c:pt idx="26791">
                  <c:v>3480</c:v>
                </c:pt>
                <c:pt idx="26792">
                  <c:v>3480</c:v>
                </c:pt>
                <c:pt idx="26793">
                  <c:v>3480</c:v>
                </c:pt>
                <c:pt idx="26794">
                  <c:v>3480</c:v>
                </c:pt>
                <c:pt idx="26795">
                  <c:v>3565</c:v>
                </c:pt>
                <c:pt idx="26796">
                  <c:v>3400</c:v>
                </c:pt>
                <c:pt idx="26797">
                  <c:v>3505</c:v>
                </c:pt>
                <c:pt idx="26798">
                  <c:v>3265</c:v>
                </c:pt>
                <c:pt idx="26799">
                  <c:v>2905</c:v>
                </c:pt>
                <c:pt idx="26800">
                  <c:v>3020</c:v>
                </c:pt>
                <c:pt idx="26801">
                  <c:v>3020</c:v>
                </c:pt>
                <c:pt idx="26802">
                  <c:v>3190</c:v>
                </c:pt>
                <c:pt idx="26803">
                  <c:v>3175</c:v>
                </c:pt>
                <c:pt idx="26804">
                  <c:v>3175</c:v>
                </c:pt>
                <c:pt idx="26805">
                  <c:v>2995</c:v>
                </c:pt>
                <c:pt idx="26806">
                  <c:v>3110</c:v>
                </c:pt>
                <c:pt idx="26807">
                  <c:v>3110</c:v>
                </c:pt>
                <c:pt idx="26808">
                  <c:v>3250</c:v>
                </c:pt>
                <c:pt idx="26809">
                  <c:v>3235</c:v>
                </c:pt>
                <c:pt idx="26810">
                  <c:v>3235</c:v>
                </c:pt>
                <c:pt idx="26811">
                  <c:v>3250</c:v>
                </c:pt>
                <c:pt idx="26812">
                  <c:v>3200</c:v>
                </c:pt>
                <c:pt idx="26813">
                  <c:v>3230</c:v>
                </c:pt>
                <c:pt idx="26814">
                  <c:v>2905</c:v>
                </c:pt>
                <c:pt idx="26815">
                  <c:v>3155</c:v>
                </c:pt>
                <c:pt idx="26816">
                  <c:v>3155</c:v>
                </c:pt>
                <c:pt idx="26817">
                  <c:v>3180</c:v>
                </c:pt>
                <c:pt idx="26818">
                  <c:v>2975</c:v>
                </c:pt>
                <c:pt idx="26819">
                  <c:v>3170</c:v>
                </c:pt>
                <c:pt idx="26820">
                  <c:v>3170</c:v>
                </c:pt>
                <c:pt idx="26821">
                  <c:v>2995</c:v>
                </c:pt>
                <c:pt idx="26822">
                  <c:v>3230</c:v>
                </c:pt>
                <c:pt idx="26823">
                  <c:v>3230</c:v>
                </c:pt>
                <c:pt idx="26824">
                  <c:v>3230</c:v>
                </c:pt>
                <c:pt idx="26825">
                  <c:v>3025</c:v>
                </c:pt>
                <c:pt idx="26826">
                  <c:v>3220</c:v>
                </c:pt>
                <c:pt idx="26827">
                  <c:v>3220</c:v>
                </c:pt>
                <c:pt idx="26828">
                  <c:v>3250</c:v>
                </c:pt>
                <c:pt idx="26829">
                  <c:v>3065</c:v>
                </c:pt>
                <c:pt idx="26830">
                  <c:v>2905</c:v>
                </c:pt>
                <c:pt idx="26831">
                  <c:v>3170</c:v>
                </c:pt>
                <c:pt idx="26832">
                  <c:v>3155</c:v>
                </c:pt>
                <c:pt idx="26833">
                  <c:v>3155</c:v>
                </c:pt>
                <c:pt idx="26834">
                  <c:v>2905</c:v>
                </c:pt>
                <c:pt idx="26835">
                  <c:v>2905</c:v>
                </c:pt>
                <c:pt idx="26836">
                  <c:v>2905</c:v>
                </c:pt>
                <c:pt idx="26837">
                  <c:v>3230</c:v>
                </c:pt>
                <c:pt idx="26838">
                  <c:v>3220</c:v>
                </c:pt>
                <c:pt idx="26839">
                  <c:v>3220</c:v>
                </c:pt>
                <c:pt idx="26840">
                  <c:v>2905</c:v>
                </c:pt>
                <c:pt idx="26841">
                  <c:v>2905</c:v>
                </c:pt>
                <c:pt idx="26842">
                  <c:v>2905</c:v>
                </c:pt>
                <c:pt idx="26843">
                  <c:v>2905</c:v>
                </c:pt>
                <c:pt idx="27047">
                  <c:v>3021</c:v>
                </c:pt>
                <c:pt idx="27048">
                  <c:v>3032</c:v>
                </c:pt>
                <c:pt idx="27049">
                  <c:v>2955</c:v>
                </c:pt>
                <c:pt idx="27050">
                  <c:v>3109</c:v>
                </c:pt>
                <c:pt idx="27051">
                  <c:v>3131</c:v>
                </c:pt>
                <c:pt idx="27052">
                  <c:v>3076</c:v>
                </c:pt>
                <c:pt idx="27053">
                  <c:v>3109</c:v>
                </c:pt>
                <c:pt idx="27054">
                  <c:v>3021</c:v>
                </c:pt>
                <c:pt idx="27055">
                  <c:v>2955</c:v>
                </c:pt>
                <c:pt idx="27056">
                  <c:v>3076</c:v>
                </c:pt>
                <c:pt idx="27057">
                  <c:v>3109</c:v>
                </c:pt>
                <c:pt idx="27058">
                  <c:v>3021</c:v>
                </c:pt>
                <c:pt idx="27059">
                  <c:v>3032</c:v>
                </c:pt>
                <c:pt idx="27060">
                  <c:v>2955</c:v>
                </c:pt>
                <c:pt idx="27061">
                  <c:v>3109</c:v>
                </c:pt>
                <c:pt idx="27062">
                  <c:v>3131</c:v>
                </c:pt>
                <c:pt idx="27063">
                  <c:v>3076</c:v>
                </c:pt>
                <c:pt idx="27064">
                  <c:v>3109</c:v>
                </c:pt>
                <c:pt idx="27065">
                  <c:v>3021</c:v>
                </c:pt>
                <c:pt idx="27066">
                  <c:v>2955</c:v>
                </c:pt>
                <c:pt idx="27067">
                  <c:v>3076</c:v>
                </c:pt>
                <c:pt idx="27068">
                  <c:v>3109</c:v>
                </c:pt>
                <c:pt idx="27069">
                  <c:v>3010</c:v>
                </c:pt>
                <c:pt idx="27070">
                  <c:v>3021</c:v>
                </c:pt>
                <c:pt idx="27071">
                  <c:v>2977</c:v>
                </c:pt>
                <c:pt idx="27072">
                  <c:v>2944</c:v>
                </c:pt>
                <c:pt idx="27073">
                  <c:v>3098</c:v>
                </c:pt>
                <c:pt idx="27074">
                  <c:v>3109</c:v>
                </c:pt>
                <c:pt idx="27075">
                  <c:v>3032</c:v>
                </c:pt>
                <c:pt idx="27076">
                  <c:v>3087</c:v>
                </c:pt>
                <c:pt idx="27077">
                  <c:v>3010</c:v>
                </c:pt>
                <c:pt idx="27078">
                  <c:v>2977</c:v>
                </c:pt>
                <c:pt idx="27079">
                  <c:v>2944</c:v>
                </c:pt>
                <c:pt idx="27080">
                  <c:v>3043</c:v>
                </c:pt>
                <c:pt idx="27081">
                  <c:v>3087</c:v>
                </c:pt>
                <c:pt idx="27082">
                  <c:v>2977</c:v>
                </c:pt>
                <c:pt idx="27083">
                  <c:v>2998</c:v>
                </c:pt>
                <c:pt idx="27084">
                  <c:v>2955</c:v>
                </c:pt>
                <c:pt idx="27085">
                  <c:v>2911</c:v>
                </c:pt>
                <c:pt idx="27086">
                  <c:v>3076</c:v>
                </c:pt>
                <c:pt idx="27087">
                  <c:v>3087</c:v>
                </c:pt>
                <c:pt idx="27088">
                  <c:v>3010</c:v>
                </c:pt>
                <c:pt idx="27089">
                  <c:v>3054</c:v>
                </c:pt>
                <c:pt idx="27090">
                  <c:v>2977</c:v>
                </c:pt>
                <c:pt idx="27091">
                  <c:v>2955</c:v>
                </c:pt>
                <c:pt idx="27092">
                  <c:v>2911</c:v>
                </c:pt>
                <c:pt idx="27093">
                  <c:v>3010</c:v>
                </c:pt>
                <c:pt idx="27094">
                  <c:v>3054</c:v>
                </c:pt>
                <c:pt idx="27095">
                  <c:v>2910</c:v>
                </c:pt>
                <c:pt idx="27096">
                  <c:v>2998</c:v>
                </c:pt>
                <c:pt idx="27097">
                  <c:v>2954</c:v>
                </c:pt>
                <c:pt idx="27098">
                  <c:v>2910</c:v>
                </c:pt>
                <c:pt idx="27099">
                  <c:v>2998</c:v>
                </c:pt>
                <c:pt idx="27100">
                  <c:v>2954</c:v>
                </c:pt>
                <c:pt idx="27101">
                  <c:v>2910</c:v>
                </c:pt>
                <c:pt idx="27102">
                  <c:v>3075</c:v>
                </c:pt>
                <c:pt idx="27103">
                  <c:v>3086</c:v>
                </c:pt>
                <c:pt idx="27104">
                  <c:v>3009</c:v>
                </c:pt>
                <c:pt idx="27105">
                  <c:v>3053</c:v>
                </c:pt>
                <c:pt idx="27106">
                  <c:v>2910</c:v>
                </c:pt>
                <c:pt idx="27107">
                  <c:v>3075</c:v>
                </c:pt>
                <c:pt idx="27108">
                  <c:v>3086</c:v>
                </c:pt>
                <c:pt idx="27109">
                  <c:v>3009</c:v>
                </c:pt>
                <c:pt idx="27110">
                  <c:v>3053</c:v>
                </c:pt>
                <c:pt idx="27111">
                  <c:v>2910</c:v>
                </c:pt>
                <c:pt idx="27112">
                  <c:v>2954</c:v>
                </c:pt>
                <c:pt idx="27113">
                  <c:v>2910</c:v>
                </c:pt>
                <c:pt idx="27114">
                  <c:v>2954</c:v>
                </c:pt>
                <c:pt idx="27115">
                  <c:v>2910</c:v>
                </c:pt>
                <c:pt idx="27116">
                  <c:v>3009</c:v>
                </c:pt>
                <c:pt idx="27117">
                  <c:v>3053</c:v>
                </c:pt>
                <c:pt idx="27118">
                  <c:v>2910</c:v>
                </c:pt>
                <c:pt idx="27119">
                  <c:v>3009</c:v>
                </c:pt>
                <c:pt idx="27120">
                  <c:v>3053</c:v>
                </c:pt>
                <c:pt idx="27121">
                  <c:v>3142</c:v>
                </c:pt>
                <c:pt idx="27122">
                  <c:v>3053</c:v>
                </c:pt>
                <c:pt idx="27123">
                  <c:v>3053</c:v>
                </c:pt>
                <c:pt idx="27124">
                  <c:v>3175</c:v>
                </c:pt>
                <c:pt idx="27125">
                  <c:v>3109</c:v>
                </c:pt>
                <c:pt idx="27126">
                  <c:v>3053</c:v>
                </c:pt>
                <c:pt idx="27127">
                  <c:v>3075</c:v>
                </c:pt>
                <c:pt idx="27128">
                  <c:v>3120</c:v>
                </c:pt>
                <c:pt idx="27129">
                  <c:v>3120</c:v>
                </c:pt>
                <c:pt idx="27130">
                  <c:v>3175</c:v>
                </c:pt>
                <c:pt idx="27131">
                  <c:v>3109</c:v>
                </c:pt>
                <c:pt idx="27132">
                  <c:v>3120</c:v>
                </c:pt>
                <c:pt idx="27133">
                  <c:v>3142</c:v>
                </c:pt>
                <c:pt idx="27134">
                  <c:v>3053</c:v>
                </c:pt>
                <c:pt idx="27135">
                  <c:v>3053</c:v>
                </c:pt>
                <c:pt idx="27136">
                  <c:v>3053</c:v>
                </c:pt>
                <c:pt idx="27137">
                  <c:v>3075</c:v>
                </c:pt>
                <c:pt idx="27138">
                  <c:v>3120</c:v>
                </c:pt>
                <c:pt idx="27139">
                  <c:v>3120</c:v>
                </c:pt>
                <c:pt idx="27140">
                  <c:v>3120</c:v>
                </c:pt>
                <c:pt idx="27141">
                  <c:v>3053</c:v>
                </c:pt>
                <c:pt idx="27142">
                  <c:v>3108</c:v>
                </c:pt>
                <c:pt idx="27143">
                  <c:v>3064</c:v>
                </c:pt>
                <c:pt idx="27144">
                  <c:v>3064</c:v>
                </c:pt>
                <c:pt idx="27145">
                  <c:v>3064</c:v>
                </c:pt>
                <c:pt idx="27146">
                  <c:v>3175</c:v>
                </c:pt>
                <c:pt idx="27147">
                  <c:v>3131</c:v>
                </c:pt>
                <c:pt idx="27148">
                  <c:v>3131</c:v>
                </c:pt>
                <c:pt idx="27149">
                  <c:v>3131</c:v>
                </c:pt>
                <c:pt idx="27150">
                  <c:v>3131</c:v>
                </c:pt>
                <c:pt idx="27151">
                  <c:v>3064</c:v>
                </c:pt>
                <c:pt idx="27152">
                  <c:v>3053</c:v>
                </c:pt>
                <c:pt idx="27153">
                  <c:v>3053</c:v>
                </c:pt>
                <c:pt idx="27154">
                  <c:v>3053</c:v>
                </c:pt>
                <c:pt idx="27155">
                  <c:v>3120</c:v>
                </c:pt>
                <c:pt idx="27156">
                  <c:v>3120</c:v>
                </c:pt>
                <c:pt idx="27157">
                  <c:v>3120</c:v>
                </c:pt>
                <c:pt idx="27158">
                  <c:v>3120</c:v>
                </c:pt>
                <c:pt idx="27159">
                  <c:v>3053</c:v>
                </c:pt>
                <c:pt idx="27160">
                  <c:v>3108</c:v>
                </c:pt>
                <c:pt idx="27161">
                  <c:v>3064</c:v>
                </c:pt>
                <c:pt idx="27162">
                  <c:v>3064</c:v>
                </c:pt>
                <c:pt idx="27163">
                  <c:v>3175</c:v>
                </c:pt>
                <c:pt idx="27164">
                  <c:v>3131</c:v>
                </c:pt>
                <c:pt idx="27165">
                  <c:v>3131</c:v>
                </c:pt>
                <c:pt idx="27166">
                  <c:v>3131</c:v>
                </c:pt>
                <c:pt idx="27167">
                  <c:v>3064</c:v>
                </c:pt>
                <c:pt idx="27168">
                  <c:v>3053</c:v>
                </c:pt>
                <c:pt idx="27169">
                  <c:v>3053</c:v>
                </c:pt>
                <c:pt idx="27170">
                  <c:v>3120</c:v>
                </c:pt>
                <c:pt idx="27171">
                  <c:v>3120</c:v>
                </c:pt>
                <c:pt idx="27172">
                  <c:v>3120</c:v>
                </c:pt>
                <c:pt idx="27173">
                  <c:v>3120</c:v>
                </c:pt>
                <c:pt idx="27174">
                  <c:v>3142</c:v>
                </c:pt>
                <c:pt idx="27175">
                  <c:v>3142</c:v>
                </c:pt>
                <c:pt idx="27176">
                  <c:v>3142</c:v>
                </c:pt>
                <c:pt idx="27177">
                  <c:v>3395</c:v>
                </c:pt>
                <c:pt idx="27178">
                  <c:v>3395</c:v>
                </c:pt>
                <c:pt idx="27179">
                  <c:v>3395</c:v>
                </c:pt>
                <c:pt idx="27180">
                  <c:v>3395</c:v>
                </c:pt>
                <c:pt idx="27181">
                  <c:v>3395</c:v>
                </c:pt>
                <c:pt idx="27182">
                  <c:v>3108</c:v>
                </c:pt>
                <c:pt idx="27183">
                  <c:v>3064</c:v>
                </c:pt>
                <c:pt idx="27184">
                  <c:v>3064</c:v>
                </c:pt>
                <c:pt idx="27185">
                  <c:v>3064</c:v>
                </c:pt>
                <c:pt idx="27186">
                  <c:v>3208</c:v>
                </c:pt>
                <c:pt idx="27187">
                  <c:v>3175</c:v>
                </c:pt>
                <c:pt idx="27188">
                  <c:v>3131</c:v>
                </c:pt>
                <c:pt idx="27189">
                  <c:v>3131</c:v>
                </c:pt>
                <c:pt idx="27190">
                  <c:v>3131</c:v>
                </c:pt>
                <c:pt idx="27191">
                  <c:v>3142</c:v>
                </c:pt>
                <c:pt idx="27192">
                  <c:v>3142</c:v>
                </c:pt>
                <c:pt idx="27193">
                  <c:v>3142</c:v>
                </c:pt>
                <c:pt idx="27194">
                  <c:v>3053</c:v>
                </c:pt>
                <c:pt idx="27195">
                  <c:v>3053</c:v>
                </c:pt>
                <c:pt idx="27196">
                  <c:v>3053</c:v>
                </c:pt>
                <c:pt idx="27197">
                  <c:v>3208</c:v>
                </c:pt>
                <c:pt idx="27198">
                  <c:v>3120</c:v>
                </c:pt>
                <c:pt idx="27199">
                  <c:v>3120</c:v>
                </c:pt>
                <c:pt idx="27200">
                  <c:v>3067</c:v>
                </c:pt>
                <c:pt idx="27201">
                  <c:v>3351</c:v>
                </c:pt>
                <c:pt idx="27202">
                  <c:v>3351</c:v>
                </c:pt>
                <c:pt idx="27203">
                  <c:v>3351</c:v>
                </c:pt>
                <c:pt idx="27204">
                  <c:v>3192</c:v>
                </c:pt>
                <c:pt idx="27205">
                  <c:v>3192</c:v>
                </c:pt>
                <c:pt idx="27206">
                  <c:v>3239</c:v>
                </c:pt>
                <c:pt idx="27207">
                  <c:v>3239</c:v>
                </c:pt>
                <c:pt idx="27208">
                  <c:v>3296</c:v>
                </c:pt>
                <c:pt idx="27209">
                  <c:v>3296</c:v>
                </c:pt>
                <c:pt idx="27210">
                  <c:v>3067</c:v>
                </c:pt>
                <c:pt idx="27211">
                  <c:v>3067</c:v>
                </c:pt>
                <c:pt idx="27212">
                  <c:v>3016</c:v>
                </c:pt>
                <c:pt idx="27213">
                  <c:v>3016</c:v>
                </c:pt>
                <c:pt idx="27214">
                  <c:v>3120</c:v>
                </c:pt>
                <c:pt idx="27215">
                  <c:v>3120</c:v>
                </c:pt>
                <c:pt idx="27216">
                  <c:v>3067</c:v>
                </c:pt>
                <c:pt idx="27217">
                  <c:v>3296</c:v>
                </c:pt>
                <c:pt idx="27218">
                  <c:v>3351</c:v>
                </c:pt>
                <c:pt idx="27219">
                  <c:v>3351</c:v>
                </c:pt>
                <c:pt idx="27220">
                  <c:v>3192</c:v>
                </c:pt>
                <c:pt idx="27221">
                  <c:v>3192</c:v>
                </c:pt>
                <c:pt idx="27222">
                  <c:v>3067</c:v>
                </c:pt>
                <c:pt idx="27223">
                  <c:v>3067</c:v>
                </c:pt>
                <c:pt idx="27224">
                  <c:v>3016</c:v>
                </c:pt>
                <c:pt idx="27225">
                  <c:v>3239</c:v>
                </c:pt>
                <c:pt idx="27226">
                  <c:v>3239</c:v>
                </c:pt>
                <c:pt idx="27227">
                  <c:v>3120</c:v>
                </c:pt>
                <c:pt idx="27228">
                  <c:v>3120</c:v>
                </c:pt>
                <c:pt idx="27229">
                  <c:v>3067</c:v>
                </c:pt>
                <c:pt idx="27230">
                  <c:v>3296</c:v>
                </c:pt>
                <c:pt idx="27231">
                  <c:v>3140</c:v>
                </c:pt>
                <c:pt idx="27232">
                  <c:v>3298</c:v>
                </c:pt>
                <c:pt idx="27233">
                  <c:v>3298</c:v>
                </c:pt>
                <c:pt idx="27234">
                  <c:v>3062</c:v>
                </c:pt>
                <c:pt idx="27235">
                  <c:v>3058</c:v>
                </c:pt>
                <c:pt idx="27236">
                  <c:v>3058</c:v>
                </c:pt>
                <c:pt idx="27237">
                  <c:v>3110</c:v>
                </c:pt>
                <c:pt idx="27238">
                  <c:v>3110</c:v>
                </c:pt>
                <c:pt idx="27239">
                  <c:v>3110</c:v>
                </c:pt>
                <c:pt idx="27240">
                  <c:v>2976</c:v>
                </c:pt>
                <c:pt idx="27241">
                  <c:v>2972</c:v>
                </c:pt>
                <c:pt idx="27242">
                  <c:v>3026</c:v>
                </c:pt>
                <c:pt idx="27243">
                  <c:v>3024</c:v>
                </c:pt>
                <c:pt idx="27244">
                  <c:v>3165</c:v>
                </c:pt>
                <c:pt idx="27245">
                  <c:v>3220</c:v>
                </c:pt>
                <c:pt idx="27246">
                  <c:v>3126</c:v>
                </c:pt>
                <c:pt idx="27247">
                  <c:v>3085</c:v>
                </c:pt>
                <c:pt idx="27248">
                  <c:v>3185</c:v>
                </c:pt>
                <c:pt idx="27249">
                  <c:v>3140</c:v>
                </c:pt>
                <c:pt idx="27250">
                  <c:v>3263</c:v>
                </c:pt>
                <c:pt idx="27251">
                  <c:v>3263</c:v>
                </c:pt>
                <c:pt idx="27252">
                  <c:v>3045</c:v>
                </c:pt>
                <c:pt idx="27253">
                  <c:v>2965</c:v>
                </c:pt>
                <c:pt idx="27254">
                  <c:v>3050</c:v>
                </c:pt>
                <c:pt idx="27255">
                  <c:v>3100</c:v>
                </c:pt>
                <c:pt idx="27256">
                  <c:v>3020</c:v>
                </c:pt>
                <c:pt idx="27257">
                  <c:v>3105</c:v>
                </c:pt>
                <c:pt idx="27258">
                  <c:v>3085</c:v>
                </c:pt>
                <c:pt idx="27259">
                  <c:v>3165</c:v>
                </c:pt>
                <c:pt idx="27260">
                  <c:v>3085</c:v>
                </c:pt>
                <c:pt idx="27261">
                  <c:v>3140</c:v>
                </c:pt>
                <c:pt idx="27262">
                  <c:v>3220</c:v>
                </c:pt>
                <c:pt idx="27263">
                  <c:v>3020</c:v>
                </c:pt>
                <c:pt idx="27264">
                  <c:v>3155</c:v>
                </c:pt>
                <c:pt idx="27265">
                  <c:v>3050</c:v>
                </c:pt>
                <c:pt idx="27266">
                  <c:v>3210</c:v>
                </c:pt>
                <c:pt idx="27267">
                  <c:v>3105</c:v>
                </c:pt>
                <c:pt idx="27268">
                  <c:v>3045</c:v>
                </c:pt>
                <c:pt idx="27269">
                  <c:v>3100</c:v>
                </c:pt>
                <c:pt idx="27270">
                  <c:v>3090</c:v>
                </c:pt>
                <c:pt idx="27271">
                  <c:v>3090</c:v>
                </c:pt>
                <c:pt idx="27272">
                  <c:v>3145</c:v>
                </c:pt>
                <c:pt idx="27273">
                  <c:v>3145</c:v>
                </c:pt>
                <c:pt idx="27274">
                  <c:v>2965</c:v>
                </c:pt>
                <c:pt idx="27275">
                  <c:v>3020</c:v>
                </c:pt>
                <c:pt idx="27276">
                  <c:v>3165</c:v>
                </c:pt>
                <c:pt idx="27277">
                  <c:v>3045</c:v>
                </c:pt>
                <c:pt idx="27278">
                  <c:v>3050</c:v>
                </c:pt>
                <c:pt idx="27279">
                  <c:v>3220</c:v>
                </c:pt>
                <c:pt idx="27280">
                  <c:v>3100</c:v>
                </c:pt>
                <c:pt idx="27281">
                  <c:v>3105</c:v>
                </c:pt>
                <c:pt idx="27282">
                  <c:v>2965</c:v>
                </c:pt>
                <c:pt idx="27283">
                  <c:v>3140</c:v>
                </c:pt>
                <c:pt idx="27284">
                  <c:v>3085</c:v>
                </c:pt>
                <c:pt idx="27285">
                  <c:v>2800</c:v>
                </c:pt>
                <c:pt idx="27286">
                  <c:v>2860</c:v>
                </c:pt>
                <c:pt idx="27287">
                  <c:v>2835</c:v>
                </c:pt>
                <c:pt idx="27288">
                  <c:v>2925</c:v>
                </c:pt>
                <c:pt idx="27289">
                  <c:v>2880</c:v>
                </c:pt>
                <c:pt idx="27290">
                  <c:v>2800</c:v>
                </c:pt>
                <c:pt idx="27291">
                  <c:v>2735</c:v>
                </c:pt>
                <c:pt idx="27292">
                  <c:v>2850</c:v>
                </c:pt>
                <c:pt idx="27293">
                  <c:v>2805</c:v>
                </c:pt>
                <c:pt idx="27294">
                  <c:v>2795</c:v>
                </c:pt>
                <c:pt idx="27295">
                  <c:v>2730</c:v>
                </c:pt>
                <c:pt idx="27296">
                  <c:v>2845</c:v>
                </c:pt>
                <c:pt idx="27297">
                  <c:v>2800</c:v>
                </c:pt>
                <c:pt idx="27298">
                  <c:v>2860</c:v>
                </c:pt>
                <c:pt idx="27299">
                  <c:v>2835</c:v>
                </c:pt>
                <c:pt idx="27300">
                  <c:v>2925</c:v>
                </c:pt>
                <c:pt idx="27301">
                  <c:v>2880</c:v>
                </c:pt>
                <c:pt idx="27302">
                  <c:v>2800</c:v>
                </c:pt>
                <c:pt idx="27303">
                  <c:v>2735</c:v>
                </c:pt>
                <c:pt idx="27304">
                  <c:v>2850</c:v>
                </c:pt>
                <c:pt idx="27305">
                  <c:v>2805</c:v>
                </c:pt>
                <c:pt idx="27306">
                  <c:v>2795</c:v>
                </c:pt>
                <c:pt idx="27307">
                  <c:v>2730</c:v>
                </c:pt>
                <c:pt idx="27308">
                  <c:v>2845</c:v>
                </c:pt>
                <c:pt idx="27309">
                  <c:v>2805</c:v>
                </c:pt>
                <c:pt idx="27310">
                  <c:v>2840</c:v>
                </c:pt>
                <c:pt idx="27311">
                  <c:v>2890</c:v>
                </c:pt>
                <c:pt idx="27312">
                  <c:v>2730</c:v>
                </c:pt>
                <c:pt idx="27313">
                  <c:v>2800</c:v>
                </c:pt>
                <c:pt idx="27314">
                  <c:v>2860</c:v>
                </c:pt>
                <c:pt idx="27315">
                  <c:v>2835</c:v>
                </c:pt>
                <c:pt idx="27316">
                  <c:v>2880</c:v>
                </c:pt>
                <c:pt idx="27317">
                  <c:v>2925</c:v>
                </c:pt>
                <c:pt idx="27318">
                  <c:v>2735</c:v>
                </c:pt>
                <c:pt idx="27319">
                  <c:v>2795</c:v>
                </c:pt>
                <c:pt idx="27320">
                  <c:v>2835</c:v>
                </c:pt>
                <c:pt idx="27321">
                  <c:v>2795</c:v>
                </c:pt>
                <c:pt idx="27322">
                  <c:v>2875</c:v>
                </c:pt>
                <c:pt idx="27323">
                  <c:v>2910</c:v>
                </c:pt>
                <c:pt idx="27324">
                  <c:v>2690</c:v>
                </c:pt>
                <c:pt idx="27325">
                  <c:v>2770</c:v>
                </c:pt>
                <c:pt idx="27326">
                  <c:v>2825</c:v>
                </c:pt>
                <c:pt idx="27327">
                  <c:v>2885</c:v>
                </c:pt>
                <c:pt idx="27328">
                  <c:v>2720</c:v>
                </c:pt>
                <c:pt idx="27329">
                  <c:v>2690</c:v>
                </c:pt>
                <c:pt idx="27330">
                  <c:v>2600</c:v>
                </c:pt>
                <c:pt idx="27331">
                  <c:v>2600</c:v>
                </c:pt>
                <c:pt idx="27332">
                  <c:v>2600</c:v>
                </c:pt>
                <c:pt idx="27333">
                  <c:v>2600</c:v>
                </c:pt>
                <c:pt idx="27334">
                  <c:v>2835</c:v>
                </c:pt>
                <c:pt idx="27335">
                  <c:v>2795</c:v>
                </c:pt>
                <c:pt idx="27336">
                  <c:v>2795</c:v>
                </c:pt>
                <c:pt idx="27337">
                  <c:v>2915</c:v>
                </c:pt>
                <c:pt idx="27338">
                  <c:v>2690</c:v>
                </c:pt>
                <c:pt idx="27404">
                  <c:v>2840</c:v>
                </c:pt>
                <c:pt idx="27405">
                  <c:v>2798</c:v>
                </c:pt>
                <c:pt idx="27406">
                  <c:v>2789</c:v>
                </c:pt>
                <c:pt idx="27407">
                  <c:v>2798</c:v>
                </c:pt>
                <c:pt idx="27408">
                  <c:v>2840</c:v>
                </c:pt>
                <c:pt idx="27409">
                  <c:v>2798</c:v>
                </c:pt>
                <c:pt idx="27410">
                  <c:v>2789</c:v>
                </c:pt>
                <c:pt idx="27411">
                  <c:v>2798</c:v>
                </c:pt>
                <c:pt idx="27412">
                  <c:v>2824</c:v>
                </c:pt>
                <c:pt idx="27413">
                  <c:v>2784</c:v>
                </c:pt>
                <c:pt idx="27414">
                  <c:v>2764</c:v>
                </c:pt>
                <c:pt idx="27415">
                  <c:v>2778</c:v>
                </c:pt>
                <c:pt idx="27416">
                  <c:v>2824</c:v>
                </c:pt>
                <c:pt idx="27417">
                  <c:v>2774</c:v>
                </c:pt>
                <c:pt idx="27418">
                  <c:v>2764</c:v>
                </c:pt>
                <c:pt idx="27419">
                  <c:v>2778</c:v>
                </c:pt>
                <c:pt idx="27420">
                  <c:v>2822</c:v>
                </c:pt>
                <c:pt idx="27421">
                  <c:v>2762</c:v>
                </c:pt>
                <c:pt idx="27422">
                  <c:v>2776</c:v>
                </c:pt>
                <c:pt idx="27423">
                  <c:v>2822</c:v>
                </c:pt>
                <c:pt idx="27424">
                  <c:v>2762</c:v>
                </c:pt>
                <c:pt idx="27425">
                  <c:v>2776</c:v>
                </c:pt>
                <c:pt idx="27426">
                  <c:v>2809</c:v>
                </c:pt>
                <c:pt idx="27443">
                  <c:v>4072</c:v>
                </c:pt>
                <c:pt idx="27444">
                  <c:v>3686</c:v>
                </c:pt>
                <c:pt idx="27445">
                  <c:v>4072</c:v>
                </c:pt>
                <c:pt idx="27446">
                  <c:v>4072</c:v>
                </c:pt>
                <c:pt idx="27447">
                  <c:v>3838</c:v>
                </c:pt>
                <c:pt idx="27448">
                  <c:v>3838</c:v>
                </c:pt>
                <c:pt idx="27449">
                  <c:v>4072</c:v>
                </c:pt>
                <c:pt idx="27450">
                  <c:v>4883</c:v>
                </c:pt>
                <c:pt idx="27451">
                  <c:v>4941</c:v>
                </c:pt>
                <c:pt idx="27452">
                  <c:v>4883</c:v>
                </c:pt>
                <c:pt idx="27453">
                  <c:v>4883</c:v>
                </c:pt>
                <c:pt idx="27454">
                  <c:v>4941</c:v>
                </c:pt>
                <c:pt idx="27455">
                  <c:v>4941</c:v>
                </c:pt>
                <c:pt idx="27456">
                  <c:v>4883</c:v>
                </c:pt>
                <c:pt idx="27457">
                  <c:v>4769</c:v>
                </c:pt>
                <c:pt idx="27458">
                  <c:v>4883</c:v>
                </c:pt>
                <c:pt idx="27459">
                  <c:v>4736</c:v>
                </c:pt>
                <c:pt idx="27460">
                  <c:v>4941</c:v>
                </c:pt>
                <c:pt idx="27461">
                  <c:v>4647</c:v>
                </c:pt>
                <c:pt idx="27462">
                  <c:v>4647</c:v>
                </c:pt>
                <c:pt idx="27463">
                  <c:v>4469</c:v>
                </c:pt>
                <c:pt idx="27464">
                  <c:v>4841</c:v>
                </c:pt>
                <c:pt idx="27465">
                  <c:v>4736</c:v>
                </c:pt>
                <c:pt idx="27466">
                  <c:v>4647</c:v>
                </c:pt>
                <c:pt idx="27467">
                  <c:v>4469</c:v>
                </c:pt>
                <c:pt idx="27468">
                  <c:v>4469</c:v>
                </c:pt>
                <c:pt idx="27469">
                  <c:v>4469</c:v>
                </c:pt>
                <c:pt idx="27470">
                  <c:v>4841</c:v>
                </c:pt>
                <c:pt idx="27471">
                  <c:v>4941</c:v>
                </c:pt>
                <c:pt idx="27472">
                  <c:v>4736</c:v>
                </c:pt>
                <c:pt idx="27473">
                  <c:v>4647</c:v>
                </c:pt>
                <c:pt idx="27474">
                  <c:v>4647</c:v>
                </c:pt>
                <c:pt idx="27475">
                  <c:v>4608</c:v>
                </c:pt>
                <c:pt idx="27476">
                  <c:v>4597</c:v>
                </c:pt>
                <c:pt idx="27477">
                  <c:v>4597</c:v>
                </c:pt>
                <c:pt idx="27479">
                  <c:v>4323</c:v>
                </c:pt>
                <c:pt idx="27480">
                  <c:v>4936</c:v>
                </c:pt>
                <c:pt idx="27481">
                  <c:v>4936</c:v>
                </c:pt>
                <c:pt idx="27482">
                  <c:v>4824</c:v>
                </c:pt>
                <c:pt idx="27483">
                  <c:v>4824</c:v>
                </c:pt>
                <c:pt idx="27484">
                  <c:v>4647</c:v>
                </c:pt>
                <c:pt idx="27485">
                  <c:v>4936</c:v>
                </c:pt>
                <c:pt idx="27486">
                  <c:v>4647</c:v>
                </c:pt>
                <c:pt idx="27487">
                  <c:v>4647</c:v>
                </c:pt>
                <c:pt idx="27488">
                  <c:v>4647</c:v>
                </c:pt>
                <c:pt idx="27489">
                  <c:v>4647</c:v>
                </c:pt>
                <c:pt idx="27490">
                  <c:v>4647</c:v>
                </c:pt>
                <c:pt idx="27491">
                  <c:v>4647</c:v>
                </c:pt>
                <c:pt idx="27492">
                  <c:v>4647</c:v>
                </c:pt>
                <c:pt idx="27493">
                  <c:v>4647</c:v>
                </c:pt>
                <c:pt idx="27494">
                  <c:v>3615</c:v>
                </c:pt>
                <c:pt idx="27495">
                  <c:v>3380</c:v>
                </c:pt>
                <c:pt idx="27496">
                  <c:v>3380</c:v>
                </c:pt>
                <c:pt idx="27497">
                  <c:v>3485</c:v>
                </c:pt>
                <c:pt idx="27498">
                  <c:v>3370</c:v>
                </c:pt>
                <c:pt idx="27499">
                  <c:v>3490</c:v>
                </c:pt>
                <c:pt idx="27500">
                  <c:v>3490</c:v>
                </c:pt>
                <c:pt idx="27501">
                  <c:v>3620</c:v>
                </c:pt>
                <c:pt idx="27502">
                  <c:v>3490</c:v>
                </c:pt>
                <c:pt idx="27503">
                  <c:v>3755</c:v>
                </c:pt>
                <c:pt idx="27504">
                  <c:v>3755</c:v>
                </c:pt>
                <c:pt idx="27505">
                  <c:v>3800</c:v>
                </c:pt>
                <c:pt idx="27506">
                  <c:v>3710</c:v>
                </c:pt>
                <c:pt idx="27507">
                  <c:v>3605</c:v>
                </c:pt>
                <c:pt idx="27508">
                  <c:v>3485</c:v>
                </c:pt>
                <c:pt idx="27509">
                  <c:v>3520</c:v>
                </c:pt>
                <c:pt idx="27510">
                  <c:v>3520</c:v>
                </c:pt>
                <c:pt idx="27511">
                  <c:v>3520</c:v>
                </c:pt>
                <c:pt idx="27512">
                  <c:v>3455</c:v>
                </c:pt>
                <c:pt idx="27513">
                  <c:v>3485</c:v>
                </c:pt>
                <c:pt idx="27514">
                  <c:v>3605</c:v>
                </c:pt>
                <c:pt idx="27515">
                  <c:v>3630</c:v>
                </c:pt>
                <c:pt idx="27516">
                  <c:v>3630</c:v>
                </c:pt>
                <c:pt idx="27517">
                  <c:v>3630</c:v>
                </c:pt>
                <c:pt idx="27518">
                  <c:v>3570</c:v>
                </c:pt>
                <c:pt idx="27519">
                  <c:v>3925</c:v>
                </c:pt>
                <c:pt idx="27520">
                  <c:v>3950</c:v>
                </c:pt>
                <c:pt idx="27521">
                  <c:v>3950</c:v>
                </c:pt>
                <c:pt idx="27522">
                  <c:v>3925</c:v>
                </c:pt>
                <c:pt idx="27523">
                  <c:v>3570</c:v>
                </c:pt>
                <c:pt idx="27524">
                  <c:v>3485</c:v>
                </c:pt>
                <c:pt idx="27525">
                  <c:v>3520</c:v>
                </c:pt>
                <c:pt idx="27526">
                  <c:v>3520</c:v>
                </c:pt>
                <c:pt idx="27527">
                  <c:v>3455</c:v>
                </c:pt>
                <c:pt idx="27528">
                  <c:v>3605</c:v>
                </c:pt>
                <c:pt idx="27529">
                  <c:v>3630</c:v>
                </c:pt>
                <c:pt idx="27530">
                  <c:v>3630</c:v>
                </c:pt>
                <c:pt idx="27531">
                  <c:v>3550</c:v>
                </c:pt>
                <c:pt idx="27532">
                  <c:v>3465</c:v>
                </c:pt>
                <c:pt idx="27533">
                  <c:v>3500</c:v>
                </c:pt>
                <c:pt idx="27534">
                  <c:v>3435</c:v>
                </c:pt>
                <c:pt idx="27535">
                  <c:v>3585</c:v>
                </c:pt>
                <c:pt idx="27536">
                  <c:v>3610</c:v>
                </c:pt>
                <c:pt idx="27537">
                  <c:v>3550</c:v>
                </c:pt>
                <c:pt idx="27538">
                  <c:v>3465</c:v>
                </c:pt>
                <c:pt idx="27539">
                  <c:v>3500</c:v>
                </c:pt>
                <c:pt idx="27540">
                  <c:v>3435</c:v>
                </c:pt>
                <c:pt idx="27541">
                  <c:v>3585</c:v>
                </c:pt>
                <c:pt idx="27542">
                  <c:v>3610</c:v>
                </c:pt>
                <c:pt idx="27543">
                  <c:v>3550</c:v>
                </c:pt>
                <c:pt idx="27544">
                  <c:v>3465</c:v>
                </c:pt>
                <c:pt idx="27545">
                  <c:v>3485</c:v>
                </c:pt>
                <c:pt idx="27546">
                  <c:v>3435</c:v>
                </c:pt>
                <c:pt idx="27547">
                  <c:v>3585</c:v>
                </c:pt>
                <c:pt idx="27548">
                  <c:v>3600</c:v>
                </c:pt>
                <c:pt idx="27549">
                  <c:v>3494</c:v>
                </c:pt>
                <c:pt idx="27550">
                  <c:v>3560</c:v>
                </c:pt>
                <c:pt idx="27551">
                  <c:v>3560</c:v>
                </c:pt>
                <c:pt idx="27552">
                  <c:v>3529</c:v>
                </c:pt>
                <c:pt idx="27553">
                  <c:v>3435</c:v>
                </c:pt>
                <c:pt idx="27554">
                  <c:v>3439</c:v>
                </c:pt>
                <c:pt idx="27555">
                  <c:v>3360</c:v>
                </c:pt>
                <c:pt idx="27556">
                  <c:v>3699</c:v>
                </c:pt>
                <c:pt idx="27557">
                  <c:v>3699</c:v>
                </c:pt>
                <c:pt idx="27558">
                  <c:v>3670</c:v>
                </c:pt>
                <c:pt idx="27559">
                  <c:v>3569</c:v>
                </c:pt>
                <c:pt idx="27560">
                  <c:v>3576</c:v>
                </c:pt>
                <c:pt idx="27561">
                  <c:v>3494</c:v>
                </c:pt>
                <c:pt idx="27562">
                  <c:v>3560</c:v>
                </c:pt>
                <c:pt idx="27563">
                  <c:v>3560</c:v>
                </c:pt>
                <c:pt idx="27564">
                  <c:v>3529</c:v>
                </c:pt>
                <c:pt idx="27565">
                  <c:v>3435</c:v>
                </c:pt>
                <c:pt idx="27566">
                  <c:v>3439</c:v>
                </c:pt>
                <c:pt idx="27567">
                  <c:v>3360</c:v>
                </c:pt>
                <c:pt idx="27568">
                  <c:v>3699</c:v>
                </c:pt>
                <c:pt idx="27569">
                  <c:v>3699</c:v>
                </c:pt>
                <c:pt idx="27570">
                  <c:v>3670</c:v>
                </c:pt>
                <c:pt idx="27571">
                  <c:v>3569</c:v>
                </c:pt>
                <c:pt idx="27572">
                  <c:v>3576</c:v>
                </c:pt>
                <c:pt idx="27573">
                  <c:v>3494</c:v>
                </c:pt>
                <c:pt idx="27574">
                  <c:v>3560</c:v>
                </c:pt>
                <c:pt idx="27575">
                  <c:v>3560</c:v>
                </c:pt>
                <c:pt idx="27576">
                  <c:v>3529</c:v>
                </c:pt>
                <c:pt idx="27577">
                  <c:v>3435</c:v>
                </c:pt>
                <c:pt idx="27578">
                  <c:v>3439</c:v>
                </c:pt>
                <c:pt idx="27579">
                  <c:v>3360</c:v>
                </c:pt>
                <c:pt idx="27580">
                  <c:v>3699</c:v>
                </c:pt>
                <c:pt idx="27581">
                  <c:v>3699</c:v>
                </c:pt>
                <c:pt idx="27582">
                  <c:v>3670</c:v>
                </c:pt>
                <c:pt idx="27583">
                  <c:v>3569</c:v>
                </c:pt>
                <c:pt idx="27584">
                  <c:v>3576</c:v>
                </c:pt>
                <c:pt idx="27585">
                  <c:v>3494</c:v>
                </c:pt>
                <c:pt idx="27586">
                  <c:v>3560</c:v>
                </c:pt>
                <c:pt idx="27587">
                  <c:v>3560</c:v>
                </c:pt>
                <c:pt idx="27588">
                  <c:v>3529</c:v>
                </c:pt>
                <c:pt idx="27589">
                  <c:v>3435</c:v>
                </c:pt>
                <c:pt idx="27590">
                  <c:v>3439</c:v>
                </c:pt>
                <c:pt idx="27591">
                  <c:v>3360</c:v>
                </c:pt>
                <c:pt idx="27592">
                  <c:v>3699</c:v>
                </c:pt>
                <c:pt idx="27593">
                  <c:v>3699</c:v>
                </c:pt>
                <c:pt idx="27594">
                  <c:v>3670</c:v>
                </c:pt>
                <c:pt idx="27595">
                  <c:v>3569</c:v>
                </c:pt>
                <c:pt idx="27596">
                  <c:v>3576</c:v>
                </c:pt>
                <c:pt idx="27597">
                  <c:v>3444</c:v>
                </c:pt>
                <c:pt idx="27598">
                  <c:v>3549</c:v>
                </c:pt>
                <c:pt idx="27599">
                  <c:v>3547</c:v>
                </c:pt>
                <c:pt idx="27600">
                  <c:v>3527</c:v>
                </c:pt>
                <c:pt idx="27601">
                  <c:v>3373</c:v>
                </c:pt>
                <c:pt idx="27602">
                  <c:v>3371</c:v>
                </c:pt>
                <c:pt idx="27603">
                  <c:v>3300</c:v>
                </c:pt>
                <c:pt idx="27604">
                  <c:v>3677</c:v>
                </c:pt>
                <c:pt idx="27605">
                  <c:v>3675</c:v>
                </c:pt>
                <c:pt idx="27606">
                  <c:v>3655</c:v>
                </c:pt>
                <c:pt idx="27607">
                  <c:v>3514</c:v>
                </c:pt>
                <c:pt idx="27608">
                  <c:v>3512</c:v>
                </c:pt>
                <c:pt idx="27609">
                  <c:v>3300</c:v>
                </c:pt>
                <c:pt idx="27610">
                  <c:v>3677</c:v>
                </c:pt>
                <c:pt idx="27611">
                  <c:v>3675</c:v>
                </c:pt>
                <c:pt idx="27612">
                  <c:v>3655</c:v>
                </c:pt>
                <c:pt idx="27613">
                  <c:v>3514</c:v>
                </c:pt>
                <c:pt idx="27614">
                  <c:v>3512</c:v>
                </c:pt>
                <c:pt idx="27615">
                  <c:v>3444</c:v>
                </c:pt>
                <c:pt idx="27616">
                  <c:v>3549</c:v>
                </c:pt>
                <c:pt idx="27617">
                  <c:v>3547</c:v>
                </c:pt>
                <c:pt idx="27618">
                  <c:v>3527</c:v>
                </c:pt>
                <c:pt idx="27619">
                  <c:v>3373</c:v>
                </c:pt>
                <c:pt idx="27620">
                  <c:v>3371</c:v>
                </c:pt>
                <c:pt idx="27621">
                  <c:v>3444</c:v>
                </c:pt>
                <c:pt idx="27622">
                  <c:v>3549</c:v>
                </c:pt>
                <c:pt idx="27623">
                  <c:v>3547</c:v>
                </c:pt>
                <c:pt idx="27624">
                  <c:v>3527</c:v>
                </c:pt>
                <c:pt idx="27625">
                  <c:v>3677</c:v>
                </c:pt>
                <c:pt idx="27626">
                  <c:v>3675</c:v>
                </c:pt>
                <c:pt idx="27627">
                  <c:v>3655</c:v>
                </c:pt>
                <c:pt idx="27628">
                  <c:v>3373</c:v>
                </c:pt>
                <c:pt idx="27629">
                  <c:v>3371</c:v>
                </c:pt>
                <c:pt idx="27630">
                  <c:v>3300</c:v>
                </c:pt>
                <c:pt idx="27631">
                  <c:v>3514</c:v>
                </c:pt>
                <c:pt idx="27632">
                  <c:v>3512</c:v>
                </c:pt>
                <c:pt idx="27633">
                  <c:v>2965</c:v>
                </c:pt>
                <c:pt idx="27634">
                  <c:v>3119</c:v>
                </c:pt>
                <c:pt idx="27635">
                  <c:v>2897</c:v>
                </c:pt>
                <c:pt idx="27636">
                  <c:v>3186</c:v>
                </c:pt>
                <c:pt idx="27637">
                  <c:v>2965</c:v>
                </c:pt>
                <c:pt idx="27638">
                  <c:v>3119</c:v>
                </c:pt>
                <c:pt idx="27639">
                  <c:v>2897</c:v>
                </c:pt>
                <c:pt idx="27640">
                  <c:v>3186</c:v>
                </c:pt>
                <c:pt idx="27641">
                  <c:v>2777</c:v>
                </c:pt>
                <c:pt idx="27642">
                  <c:v>2877</c:v>
                </c:pt>
                <c:pt idx="27643">
                  <c:v>2711</c:v>
                </c:pt>
                <c:pt idx="27644">
                  <c:v>2943</c:v>
                </c:pt>
                <c:pt idx="27645">
                  <c:v>2777</c:v>
                </c:pt>
                <c:pt idx="27646">
                  <c:v>2877</c:v>
                </c:pt>
                <c:pt idx="27647">
                  <c:v>2711</c:v>
                </c:pt>
                <c:pt idx="27648">
                  <c:v>2943</c:v>
                </c:pt>
                <c:pt idx="27649">
                  <c:v>2910</c:v>
                </c:pt>
                <c:pt idx="27650">
                  <c:v>2943</c:v>
                </c:pt>
                <c:pt idx="27651">
                  <c:v>2877</c:v>
                </c:pt>
                <c:pt idx="27652">
                  <c:v>2976</c:v>
                </c:pt>
                <c:pt idx="27653">
                  <c:v>2712</c:v>
                </c:pt>
                <c:pt idx="27654">
                  <c:v>2844</c:v>
                </c:pt>
                <c:pt idx="27655">
                  <c:v>2668</c:v>
                </c:pt>
                <c:pt idx="27656">
                  <c:v>2911</c:v>
                </c:pt>
                <c:pt idx="27657">
                  <c:v>2591</c:v>
                </c:pt>
                <c:pt idx="27658">
                  <c:v>2844</c:v>
                </c:pt>
                <c:pt idx="27659">
                  <c:v>2668</c:v>
                </c:pt>
                <c:pt idx="27660">
                  <c:v>2911</c:v>
                </c:pt>
                <c:pt idx="27661">
                  <c:v>2712</c:v>
                </c:pt>
                <c:pt idx="27662">
                  <c:v>2723</c:v>
                </c:pt>
                <c:pt idx="27663">
                  <c:v>2547</c:v>
                </c:pt>
                <c:pt idx="27664">
                  <c:v>2789</c:v>
                </c:pt>
                <c:pt idx="27665">
                  <c:v>2569</c:v>
                </c:pt>
                <c:pt idx="27666">
                  <c:v>2844</c:v>
                </c:pt>
                <c:pt idx="27667">
                  <c:v>2668</c:v>
                </c:pt>
                <c:pt idx="27668">
                  <c:v>2911</c:v>
                </c:pt>
                <c:pt idx="27669">
                  <c:v>2712</c:v>
                </c:pt>
                <c:pt idx="27670">
                  <c:v>2723</c:v>
                </c:pt>
                <c:pt idx="27671">
                  <c:v>2547</c:v>
                </c:pt>
                <c:pt idx="27672">
                  <c:v>2789</c:v>
                </c:pt>
                <c:pt idx="27673">
                  <c:v>2591</c:v>
                </c:pt>
                <c:pt idx="27674">
                  <c:v>2701</c:v>
                </c:pt>
                <c:pt idx="27675">
                  <c:v>2525</c:v>
                </c:pt>
                <c:pt idx="27676">
                  <c:v>2513</c:v>
                </c:pt>
                <c:pt idx="27677">
                  <c:v>2789</c:v>
                </c:pt>
                <c:pt idx="27678">
                  <c:v>2612</c:v>
                </c:pt>
                <c:pt idx="27679">
                  <c:v>2855</c:v>
                </c:pt>
                <c:pt idx="27680">
                  <c:v>2657</c:v>
                </c:pt>
                <c:pt idx="27681">
                  <c:v>2646</c:v>
                </c:pt>
                <c:pt idx="27682">
                  <c:v>2469</c:v>
                </c:pt>
                <c:pt idx="27690">
                  <c:v>2840</c:v>
                </c:pt>
                <c:pt idx="27691">
                  <c:v>2860</c:v>
                </c:pt>
                <c:pt idx="27692">
                  <c:v>2885</c:v>
                </c:pt>
                <c:pt idx="27693">
                  <c:v>2870</c:v>
                </c:pt>
                <c:pt idx="27694">
                  <c:v>2885</c:v>
                </c:pt>
                <c:pt idx="27695">
                  <c:v>2850</c:v>
                </c:pt>
                <c:pt idx="27696">
                  <c:v>2850</c:v>
                </c:pt>
                <c:pt idx="27697">
                  <c:v>2870</c:v>
                </c:pt>
                <c:pt idx="27698">
                  <c:v>2820</c:v>
                </c:pt>
                <c:pt idx="27699">
                  <c:v>2845</c:v>
                </c:pt>
                <c:pt idx="27700">
                  <c:v>2800</c:v>
                </c:pt>
                <c:pt idx="27701">
                  <c:v>2865</c:v>
                </c:pt>
                <c:pt idx="27702">
                  <c:v>2865</c:v>
                </c:pt>
                <c:pt idx="27703">
                  <c:v>2865</c:v>
                </c:pt>
                <c:pt idx="27704">
                  <c:v>2865</c:v>
                </c:pt>
                <c:pt idx="27705">
                  <c:v>2855</c:v>
                </c:pt>
                <c:pt idx="27706">
                  <c:v>2855</c:v>
                </c:pt>
                <c:pt idx="27707">
                  <c:v>2875</c:v>
                </c:pt>
                <c:pt idx="27708">
                  <c:v>2875</c:v>
                </c:pt>
                <c:pt idx="27709">
                  <c:v>2855</c:v>
                </c:pt>
                <c:pt idx="27710">
                  <c:v>2855</c:v>
                </c:pt>
                <c:pt idx="27711">
                  <c:v>2820</c:v>
                </c:pt>
                <c:pt idx="27712">
                  <c:v>2845</c:v>
                </c:pt>
                <c:pt idx="27713">
                  <c:v>2800</c:v>
                </c:pt>
                <c:pt idx="27714">
                  <c:v>2865</c:v>
                </c:pt>
                <c:pt idx="27715">
                  <c:v>2845</c:v>
                </c:pt>
                <c:pt idx="27716">
                  <c:v>2865</c:v>
                </c:pt>
                <c:pt idx="27717">
                  <c:v>2855</c:v>
                </c:pt>
                <c:pt idx="27718">
                  <c:v>2855</c:v>
                </c:pt>
                <c:pt idx="27719">
                  <c:v>2875</c:v>
                </c:pt>
                <c:pt idx="27720">
                  <c:v>2875</c:v>
                </c:pt>
                <c:pt idx="27721">
                  <c:v>2855</c:v>
                </c:pt>
                <c:pt idx="27722">
                  <c:v>2855</c:v>
                </c:pt>
                <c:pt idx="27723">
                  <c:v>2820</c:v>
                </c:pt>
                <c:pt idx="27724">
                  <c:v>2845</c:v>
                </c:pt>
                <c:pt idx="27725">
                  <c:v>2800</c:v>
                </c:pt>
                <c:pt idx="27726">
                  <c:v>2865</c:v>
                </c:pt>
                <c:pt idx="27727">
                  <c:v>2845</c:v>
                </c:pt>
                <c:pt idx="27728">
                  <c:v>2865</c:v>
                </c:pt>
                <c:pt idx="27729">
                  <c:v>2855</c:v>
                </c:pt>
                <c:pt idx="27730">
                  <c:v>2855</c:v>
                </c:pt>
                <c:pt idx="27731">
                  <c:v>2875</c:v>
                </c:pt>
                <c:pt idx="27732">
                  <c:v>2875</c:v>
                </c:pt>
                <c:pt idx="27733">
                  <c:v>2855</c:v>
                </c:pt>
                <c:pt idx="27734">
                  <c:v>2855</c:v>
                </c:pt>
                <c:pt idx="27735">
                  <c:v>2767</c:v>
                </c:pt>
                <c:pt idx="27736">
                  <c:v>2767</c:v>
                </c:pt>
                <c:pt idx="27737">
                  <c:v>2734</c:v>
                </c:pt>
                <c:pt idx="27738">
                  <c:v>2800</c:v>
                </c:pt>
                <c:pt idx="27739">
                  <c:v>2800</c:v>
                </c:pt>
                <c:pt idx="27740">
                  <c:v>2800</c:v>
                </c:pt>
                <c:pt idx="27741">
                  <c:v>2800</c:v>
                </c:pt>
                <c:pt idx="27742">
                  <c:v>2767</c:v>
                </c:pt>
                <c:pt idx="27743">
                  <c:v>2767</c:v>
                </c:pt>
                <c:pt idx="27744">
                  <c:v>2734</c:v>
                </c:pt>
                <c:pt idx="27745">
                  <c:v>2800</c:v>
                </c:pt>
                <c:pt idx="27746">
                  <c:v>2800</c:v>
                </c:pt>
                <c:pt idx="27747">
                  <c:v>2767</c:v>
                </c:pt>
                <c:pt idx="27748">
                  <c:v>2767</c:v>
                </c:pt>
                <c:pt idx="27749">
                  <c:v>2734</c:v>
                </c:pt>
                <c:pt idx="27750">
                  <c:v>2800</c:v>
                </c:pt>
                <c:pt idx="27751">
                  <c:v>2800</c:v>
                </c:pt>
                <c:pt idx="27752">
                  <c:v>2745</c:v>
                </c:pt>
                <c:pt idx="27753">
                  <c:v>2877</c:v>
                </c:pt>
                <c:pt idx="27754">
                  <c:v>2767</c:v>
                </c:pt>
                <c:pt idx="27755">
                  <c:v>2723</c:v>
                </c:pt>
                <c:pt idx="27756">
                  <c:v>2965</c:v>
                </c:pt>
                <c:pt idx="27757">
                  <c:v>2811</c:v>
                </c:pt>
                <c:pt idx="27758">
                  <c:v>2822</c:v>
                </c:pt>
                <c:pt idx="27759">
                  <c:v>2745</c:v>
                </c:pt>
                <c:pt idx="27760">
                  <c:v>2745</c:v>
                </c:pt>
                <c:pt idx="27761">
                  <c:v>2877</c:v>
                </c:pt>
                <c:pt idx="27762">
                  <c:v>2767</c:v>
                </c:pt>
                <c:pt idx="27763">
                  <c:v>2723</c:v>
                </c:pt>
                <c:pt idx="27764">
                  <c:v>2965</c:v>
                </c:pt>
                <c:pt idx="27765">
                  <c:v>2811</c:v>
                </c:pt>
                <c:pt idx="27766">
                  <c:v>2822</c:v>
                </c:pt>
                <c:pt idx="27767">
                  <c:v>2745</c:v>
                </c:pt>
                <c:pt idx="27768">
                  <c:v>2595</c:v>
                </c:pt>
                <c:pt idx="27769">
                  <c:v>2550</c:v>
                </c:pt>
                <c:pt idx="27770">
                  <c:v>2550</c:v>
                </c:pt>
                <c:pt idx="27771">
                  <c:v>2530</c:v>
                </c:pt>
                <c:pt idx="27772">
                  <c:v>2615</c:v>
                </c:pt>
                <c:pt idx="27773">
                  <c:v>2615</c:v>
                </c:pt>
                <c:pt idx="27774">
                  <c:v>2595</c:v>
                </c:pt>
                <c:pt idx="27775">
                  <c:v>2550</c:v>
                </c:pt>
                <c:pt idx="27776">
                  <c:v>2550</c:v>
                </c:pt>
                <c:pt idx="27777">
                  <c:v>2530</c:v>
                </c:pt>
                <c:pt idx="27778">
                  <c:v>2615</c:v>
                </c:pt>
                <c:pt idx="27779">
                  <c:v>2615</c:v>
                </c:pt>
                <c:pt idx="27780">
                  <c:v>2615</c:v>
                </c:pt>
                <c:pt idx="27781">
                  <c:v>2670</c:v>
                </c:pt>
                <c:pt idx="27782">
                  <c:v>2550</c:v>
                </c:pt>
                <c:pt idx="27783">
                  <c:v>2550</c:v>
                </c:pt>
                <c:pt idx="27784">
                  <c:v>2530</c:v>
                </c:pt>
                <c:pt idx="27785">
                  <c:v>2615</c:v>
                </c:pt>
                <c:pt idx="27786">
                  <c:v>2615</c:v>
                </c:pt>
                <c:pt idx="27787">
                  <c:v>2595</c:v>
                </c:pt>
                <c:pt idx="27788">
                  <c:v>2570</c:v>
                </c:pt>
                <c:pt idx="27789">
                  <c:v>2670</c:v>
                </c:pt>
                <c:pt idx="27790">
                  <c:v>2525</c:v>
                </c:pt>
                <c:pt idx="27791">
                  <c:v>2525</c:v>
                </c:pt>
                <c:pt idx="27792">
                  <c:v>2505</c:v>
                </c:pt>
                <c:pt idx="27793">
                  <c:v>2590</c:v>
                </c:pt>
                <c:pt idx="27794">
                  <c:v>2590</c:v>
                </c:pt>
                <c:pt idx="27795">
                  <c:v>2570</c:v>
                </c:pt>
                <c:pt idx="27796">
                  <c:v>2525</c:v>
                </c:pt>
                <c:pt idx="27797">
                  <c:v>2525</c:v>
                </c:pt>
                <c:pt idx="27798">
                  <c:v>2505</c:v>
                </c:pt>
                <c:pt idx="27799">
                  <c:v>2590</c:v>
                </c:pt>
                <c:pt idx="27800">
                  <c:v>2590</c:v>
                </c:pt>
                <c:pt idx="27801">
                  <c:v>2568</c:v>
                </c:pt>
                <c:pt idx="27802">
                  <c:v>2524</c:v>
                </c:pt>
                <c:pt idx="27803">
                  <c:v>2524</c:v>
                </c:pt>
                <c:pt idx="27804">
                  <c:v>2502</c:v>
                </c:pt>
                <c:pt idx="27805">
                  <c:v>2590</c:v>
                </c:pt>
                <c:pt idx="27806">
                  <c:v>2590</c:v>
                </c:pt>
                <c:pt idx="27807">
                  <c:v>2455</c:v>
                </c:pt>
                <c:pt idx="27808">
                  <c:v>2405</c:v>
                </c:pt>
                <c:pt idx="27809">
                  <c:v>2445</c:v>
                </c:pt>
                <c:pt idx="27810">
                  <c:v>2410</c:v>
                </c:pt>
                <c:pt idx="27811">
                  <c:v>2485</c:v>
                </c:pt>
                <c:pt idx="27812">
                  <c:v>2520</c:v>
                </c:pt>
                <c:pt idx="27813">
                  <c:v>2455</c:v>
                </c:pt>
                <c:pt idx="27814">
                  <c:v>2405</c:v>
                </c:pt>
                <c:pt idx="27815">
                  <c:v>2445</c:v>
                </c:pt>
                <c:pt idx="27816">
                  <c:v>2410</c:v>
                </c:pt>
                <c:pt idx="27817">
                  <c:v>2485</c:v>
                </c:pt>
                <c:pt idx="27818">
                  <c:v>2520</c:v>
                </c:pt>
                <c:pt idx="27819">
                  <c:v>2503</c:v>
                </c:pt>
                <c:pt idx="27820">
                  <c:v>2414</c:v>
                </c:pt>
                <c:pt idx="27821">
                  <c:v>2459</c:v>
                </c:pt>
                <c:pt idx="27822">
                  <c:v>2426</c:v>
                </c:pt>
                <c:pt idx="27823">
                  <c:v>2403</c:v>
                </c:pt>
                <c:pt idx="27824">
                  <c:v>2525</c:v>
                </c:pt>
                <c:pt idx="27825">
                  <c:v>2503</c:v>
                </c:pt>
                <c:pt idx="27826">
                  <c:v>2414</c:v>
                </c:pt>
                <c:pt idx="27827">
                  <c:v>2426</c:v>
                </c:pt>
                <c:pt idx="27828">
                  <c:v>2403</c:v>
                </c:pt>
                <c:pt idx="27829">
                  <c:v>2525</c:v>
                </c:pt>
                <c:pt idx="27830">
                  <c:v>2503</c:v>
                </c:pt>
                <c:pt idx="27831">
                  <c:v>2415</c:v>
                </c:pt>
                <c:pt idx="27832">
                  <c:v>2459</c:v>
                </c:pt>
                <c:pt idx="27833">
                  <c:v>2426</c:v>
                </c:pt>
                <c:pt idx="27834">
                  <c:v>2404</c:v>
                </c:pt>
                <c:pt idx="27835">
                  <c:v>2525</c:v>
                </c:pt>
                <c:pt idx="27836">
                  <c:v>2392</c:v>
                </c:pt>
                <c:pt idx="27837">
                  <c:v>2403</c:v>
                </c:pt>
                <c:pt idx="27838">
                  <c:v>2425</c:v>
                </c:pt>
                <c:pt idx="27839">
                  <c:v>2337</c:v>
                </c:pt>
                <c:pt idx="27840">
                  <c:v>2469</c:v>
                </c:pt>
                <c:pt idx="27841">
                  <c:v>2480</c:v>
                </c:pt>
                <c:pt idx="27907">
                  <c:v>3715</c:v>
                </c:pt>
                <c:pt idx="27908">
                  <c:v>3638</c:v>
                </c:pt>
                <c:pt idx="27909">
                  <c:v>3560</c:v>
                </c:pt>
                <c:pt idx="27910">
                  <c:v>3704</c:v>
                </c:pt>
                <c:pt idx="27911">
                  <c:v>3660</c:v>
                </c:pt>
                <c:pt idx="27912">
                  <c:v>3671</c:v>
                </c:pt>
                <c:pt idx="27913">
                  <c:v>3638</c:v>
                </c:pt>
                <c:pt idx="27914">
                  <c:v>3682</c:v>
                </c:pt>
                <c:pt idx="27915">
                  <c:v>3505</c:v>
                </c:pt>
                <c:pt idx="27916">
                  <c:v>3505</c:v>
                </c:pt>
                <c:pt idx="27917">
                  <c:v>3505</c:v>
                </c:pt>
                <c:pt idx="27918">
                  <c:v>3549</c:v>
                </c:pt>
                <c:pt idx="27919">
                  <c:v>3583</c:v>
                </c:pt>
                <c:pt idx="27920">
                  <c:v>3638</c:v>
                </c:pt>
                <c:pt idx="27921">
                  <c:v>3638</c:v>
                </c:pt>
                <c:pt idx="27922">
                  <c:v>3583</c:v>
                </c:pt>
                <c:pt idx="27923">
                  <c:v>3505</c:v>
                </c:pt>
                <c:pt idx="27924">
                  <c:v>3505</c:v>
                </c:pt>
                <c:pt idx="27925">
                  <c:v>3505</c:v>
                </c:pt>
                <c:pt idx="27926">
                  <c:v>3549</c:v>
                </c:pt>
                <c:pt idx="27927">
                  <c:v>3583</c:v>
                </c:pt>
                <c:pt idx="27928">
                  <c:v>3549</c:v>
                </c:pt>
                <c:pt idx="27929">
                  <c:v>3549</c:v>
                </c:pt>
                <c:pt idx="27930">
                  <c:v>3505</c:v>
                </c:pt>
                <c:pt idx="27931">
                  <c:v>3505</c:v>
                </c:pt>
                <c:pt idx="27932">
                  <c:v>3538</c:v>
                </c:pt>
                <c:pt idx="27933">
                  <c:v>3505</c:v>
                </c:pt>
                <c:pt idx="27934">
                  <c:v>3461</c:v>
                </c:pt>
                <c:pt idx="27935">
                  <c:v>3461</c:v>
                </c:pt>
                <c:pt idx="27936">
                  <c:v>3461</c:v>
                </c:pt>
                <c:pt idx="27937">
                  <c:v>3461</c:v>
                </c:pt>
                <c:pt idx="27938">
                  <c:v>3461</c:v>
                </c:pt>
                <c:pt idx="27939">
                  <c:v>3461</c:v>
                </c:pt>
                <c:pt idx="27940">
                  <c:v>3572</c:v>
                </c:pt>
                <c:pt idx="27941">
                  <c:v>3616</c:v>
                </c:pt>
                <c:pt idx="27942">
                  <c:v>3572</c:v>
                </c:pt>
                <c:pt idx="27943">
                  <c:v>3616</c:v>
                </c:pt>
                <c:pt idx="27944">
                  <c:v>3610</c:v>
                </c:pt>
                <c:pt idx="27945">
                  <c:v>3570</c:v>
                </c:pt>
                <c:pt idx="27946">
                  <c:v>3490</c:v>
                </c:pt>
                <c:pt idx="27947">
                  <c:v>3610</c:v>
                </c:pt>
                <c:pt idx="27948">
                  <c:v>3570</c:v>
                </c:pt>
                <c:pt idx="27949">
                  <c:v>3490</c:v>
                </c:pt>
                <c:pt idx="27950">
                  <c:v>3610</c:v>
                </c:pt>
                <c:pt idx="27951">
                  <c:v>3570</c:v>
                </c:pt>
                <c:pt idx="27952">
                  <c:v>3490</c:v>
                </c:pt>
                <c:pt idx="27953">
                  <c:v>3490</c:v>
                </c:pt>
                <c:pt idx="27954">
                  <c:v>3595</c:v>
                </c:pt>
                <c:pt idx="27955">
                  <c:v>3560</c:v>
                </c:pt>
                <c:pt idx="27956">
                  <c:v>3495</c:v>
                </c:pt>
                <c:pt idx="27957">
                  <c:v>3545</c:v>
                </c:pt>
                <c:pt idx="27958">
                  <c:v>3600</c:v>
                </c:pt>
                <c:pt idx="27959">
                  <c:v>3560</c:v>
                </c:pt>
                <c:pt idx="27960">
                  <c:v>3490</c:v>
                </c:pt>
                <c:pt idx="27961">
                  <c:v>3545</c:v>
                </c:pt>
                <c:pt idx="27962">
                  <c:v>3600</c:v>
                </c:pt>
                <c:pt idx="27963">
                  <c:v>3560</c:v>
                </c:pt>
                <c:pt idx="27964">
                  <c:v>3490</c:v>
                </c:pt>
                <c:pt idx="27965">
                  <c:v>3545</c:v>
                </c:pt>
                <c:pt idx="27966">
                  <c:v>3428</c:v>
                </c:pt>
                <c:pt idx="27967">
                  <c:v>3439</c:v>
                </c:pt>
                <c:pt idx="27968">
                  <c:v>3417</c:v>
                </c:pt>
                <c:pt idx="27969">
                  <c:v>3428</c:v>
                </c:pt>
                <c:pt idx="27970">
                  <c:v>3428</c:v>
                </c:pt>
                <c:pt idx="27971">
                  <c:v>3439</c:v>
                </c:pt>
                <c:pt idx="27972">
                  <c:v>3417</c:v>
                </c:pt>
                <c:pt idx="27973">
                  <c:v>3428</c:v>
                </c:pt>
                <c:pt idx="27974">
                  <c:v>3428</c:v>
                </c:pt>
                <c:pt idx="27975">
                  <c:v>3439</c:v>
                </c:pt>
                <c:pt idx="27976">
                  <c:v>3417</c:v>
                </c:pt>
                <c:pt idx="27977">
                  <c:v>3428</c:v>
                </c:pt>
                <c:pt idx="27978">
                  <c:v>3428</c:v>
                </c:pt>
                <c:pt idx="27979">
                  <c:v>3439</c:v>
                </c:pt>
                <c:pt idx="27980">
                  <c:v>3428</c:v>
                </c:pt>
                <c:pt idx="27981">
                  <c:v>3417</c:v>
                </c:pt>
                <c:pt idx="27982">
                  <c:v>3428</c:v>
                </c:pt>
                <c:pt idx="27983">
                  <c:v>3439</c:v>
                </c:pt>
                <c:pt idx="27984">
                  <c:v>3417</c:v>
                </c:pt>
                <c:pt idx="27985">
                  <c:v>3428</c:v>
                </c:pt>
                <c:pt idx="27986">
                  <c:v>3365</c:v>
                </c:pt>
                <c:pt idx="27987">
                  <c:v>3340</c:v>
                </c:pt>
                <c:pt idx="27988">
                  <c:v>3340</c:v>
                </c:pt>
                <c:pt idx="27989">
                  <c:v>3340</c:v>
                </c:pt>
                <c:pt idx="27990">
                  <c:v>3429</c:v>
                </c:pt>
                <c:pt idx="27991">
                  <c:v>3429</c:v>
                </c:pt>
                <c:pt idx="27992">
                  <c:v>3429</c:v>
                </c:pt>
                <c:pt idx="27993">
                  <c:v>3429</c:v>
                </c:pt>
                <c:pt idx="27994">
                  <c:v>3285</c:v>
                </c:pt>
                <c:pt idx="27995">
                  <c:v>3287</c:v>
                </c:pt>
                <c:pt idx="27996">
                  <c:v>3263</c:v>
                </c:pt>
                <c:pt idx="27997">
                  <c:v>3298</c:v>
                </c:pt>
                <c:pt idx="28439">
                  <c:v>3300</c:v>
                </c:pt>
                <c:pt idx="28440">
                  <c:v>3300</c:v>
                </c:pt>
                <c:pt idx="28441">
                  <c:v>3300</c:v>
                </c:pt>
                <c:pt idx="28442">
                  <c:v>3300</c:v>
                </c:pt>
                <c:pt idx="28443">
                  <c:v>3300</c:v>
                </c:pt>
                <c:pt idx="28490">
                  <c:v>4805</c:v>
                </c:pt>
                <c:pt idx="28491">
                  <c:v>4400</c:v>
                </c:pt>
                <c:pt idx="28492">
                  <c:v>4525</c:v>
                </c:pt>
                <c:pt idx="28493">
                  <c:v>4750</c:v>
                </c:pt>
                <c:pt idx="28494">
                  <c:v>4675</c:v>
                </c:pt>
                <c:pt idx="28495">
                  <c:v>4805</c:v>
                </c:pt>
                <c:pt idx="28496">
                  <c:v>4400</c:v>
                </c:pt>
                <c:pt idx="28497">
                  <c:v>4525</c:v>
                </c:pt>
                <c:pt idx="28498">
                  <c:v>4750</c:v>
                </c:pt>
                <c:pt idx="28499">
                  <c:v>4675</c:v>
                </c:pt>
                <c:pt idx="28500">
                  <c:v>4805</c:v>
                </c:pt>
                <c:pt idx="28501">
                  <c:v>4400</c:v>
                </c:pt>
                <c:pt idx="28502">
                  <c:v>4525</c:v>
                </c:pt>
                <c:pt idx="28503">
                  <c:v>4750</c:v>
                </c:pt>
                <c:pt idx="28504">
                  <c:v>4675</c:v>
                </c:pt>
                <c:pt idx="28505">
                  <c:v>4805</c:v>
                </c:pt>
                <c:pt idx="28506">
                  <c:v>4400</c:v>
                </c:pt>
                <c:pt idx="28507">
                  <c:v>4525</c:v>
                </c:pt>
                <c:pt idx="28508">
                  <c:v>4295</c:v>
                </c:pt>
                <c:pt idx="28509">
                  <c:v>4750</c:v>
                </c:pt>
                <c:pt idx="28510">
                  <c:v>4675</c:v>
                </c:pt>
                <c:pt idx="28511">
                  <c:v>4345</c:v>
                </c:pt>
                <c:pt idx="28512">
                  <c:v>4225</c:v>
                </c:pt>
                <c:pt idx="28513">
                  <c:v>4280</c:v>
                </c:pt>
                <c:pt idx="28514">
                  <c:v>4305</c:v>
                </c:pt>
                <c:pt idx="28515">
                  <c:v>4045</c:v>
                </c:pt>
                <c:pt idx="28516">
                  <c:v>4070</c:v>
                </c:pt>
                <c:pt idx="28517">
                  <c:v>4090</c:v>
                </c:pt>
                <c:pt idx="28518">
                  <c:v>4505</c:v>
                </c:pt>
                <c:pt idx="28519">
                  <c:v>4530</c:v>
                </c:pt>
                <c:pt idx="28520">
                  <c:v>4555</c:v>
                </c:pt>
                <c:pt idx="28521">
                  <c:v>4300</c:v>
                </c:pt>
                <c:pt idx="28522">
                  <c:v>4325</c:v>
                </c:pt>
                <c:pt idx="28523">
                  <c:v>4320</c:v>
                </c:pt>
                <c:pt idx="28524">
                  <c:v>4255</c:v>
                </c:pt>
                <c:pt idx="28525">
                  <c:v>4070</c:v>
                </c:pt>
                <c:pt idx="28526">
                  <c:v>4280</c:v>
                </c:pt>
                <c:pt idx="28527">
                  <c:v>4045</c:v>
                </c:pt>
                <c:pt idx="28528">
                  <c:v>4070</c:v>
                </c:pt>
                <c:pt idx="28529">
                  <c:v>4065</c:v>
                </c:pt>
                <c:pt idx="28530">
                  <c:v>4505</c:v>
                </c:pt>
                <c:pt idx="28531">
                  <c:v>4345</c:v>
                </c:pt>
                <c:pt idx="28532">
                  <c:v>4530</c:v>
                </c:pt>
                <c:pt idx="28533">
                  <c:v>4300</c:v>
                </c:pt>
                <c:pt idx="28534">
                  <c:v>4325</c:v>
                </c:pt>
                <c:pt idx="28535">
                  <c:v>4065</c:v>
                </c:pt>
                <c:pt idx="28536">
                  <c:v>4530</c:v>
                </c:pt>
                <c:pt idx="28537">
                  <c:v>4505</c:v>
                </c:pt>
                <c:pt idx="28538">
                  <c:v>4530</c:v>
                </c:pt>
                <c:pt idx="28539">
                  <c:v>4325</c:v>
                </c:pt>
                <c:pt idx="28540">
                  <c:v>4300</c:v>
                </c:pt>
                <c:pt idx="28541">
                  <c:v>4320</c:v>
                </c:pt>
                <c:pt idx="28542">
                  <c:v>4530</c:v>
                </c:pt>
                <c:pt idx="28543">
                  <c:v>4255</c:v>
                </c:pt>
                <c:pt idx="28544">
                  <c:v>4280</c:v>
                </c:pt>
                <c:pt idx="28545">
                  <c:v>4325</c:v>
                </c:pt>
                <c:pt idx="28546">
                  <c:v>4045</c:v>
                </c:pt>
                <c:pt idx="28547">
                  <c:v>4320</c:v>
                </c:pt>
                <c:pt idx="28548">
                  <c:v>4280</c:v>
                </c:pt>
                <c:pt idx="28549">
                  <c:v>4255</c:v>
                </c:pt>
                <c:pt idx="28550">
                  <c:v>4280</c:v>
                </c:pt>
                <c:pt idx="28551">
                  <c:v>4530</c:v>
                </c:pt>
                <c:pt idx="28552">
                  <c:v>4505</c:v>
                </c:pt>
                <c:pt idx="28553">
                  <c:v>4530</c:v>
                </c:pt>
                <c:pt idx="28554">
                  <c:v>4070</c:v>
                </c:pt>
                <c:pt idx="28555">
                  <c:v>4045</c:v>
                </c:pt>
                <c:pt idx="28556">
                  <c:v>4065</c:v>
                </c:pt>
                <c:pt idx="28557">
                  <c:v>4325</c:v>
                </c:pt>
                <c:pt idx="28558">
                  <c:v>4300</c:v>
                </c:pt>
                <c:pt idx="28559">
                  <c:v>4345</c:v>
                </c:pt>
                <c:pt idx="28560">
                  <c:v>4280</c:v>
                </c:pt>
                <c:pt idx="28561">
                  <c:v>4225</c:v>
                </c:pt>
                <c:pt idx="28562">
                  <c:v>4305</c:v>
                </c:pt>
                <c:pt idx="28563">
                  <c:v>4530</c:v>
                </c:pt>
                <c:pt idx="28564">
                  <c:v>4505</c:v>
                </c:pt>
                <c:pt idx="28565">
                  <c:v>4555</c:v>
                </c:pt>
                <c:pt idx="28566">
                  <c:v>4070</c:v>
                </c:pt>
                <c:pt idx="28567">
                  <c:v>4045</c:v>
                </c:pt>
                <c:pt idx="28568">
                  <c:v>4090</c:v>
                </c:pt>
                <c:pt idx="28569">
                  <c:v>4325</c:v>
                </c:pt>
                <c:pt idx="28570">
                  <c:v>4300</c:v>
                </c:pt>
                <c:pt idx="28571">
                  <c:v>4310</c:v>
                </c:pt>
                <c:pt idx="28572">
                  <c:v>4260</c:v>
                </c:pt>
                <c:pt idx="28573">
                  <c:v>4220</c:v>
                </c:pt>
                <c:pt idx="28574">
                  <c:v>4245</c:v>
                </c:pt>
                <c:pt idx="28575">
                  <c:v>4515</c:v>
                </c:pt>
                <c:pt idx="28576">
                  <c:v>4475</c:v>
                </c:pt>
                <c:pt idx="28577">
                  <c:v>4495</c:v>
                </c:pt>
                <c:pt idx="28578">
                  <c:v>4065</c:v>
                </c:pt>
                <c:pt idx="28579">
                  <c:v>4035</c:v>
                </c:pt>
                <c:pt idx="28580">
                  <c:v>4055</c:v>
                </c:pt>
                <c:pt idx="28581">
                  <c:v>4330</c:v>
                </c:pt>
                <c:pt idx="28582">
                  <c:v>4290</c:v>
                </c:pt>
                <c:pt idx="28583">
                  <c:v>4290</c:v>
                </c:pt>
                <c:pt idx="28584">
                  <c:v>4195</c:v>
                </c:pt>
                <c:pt idx="28585">
                  <c:v>4155</c:v>
                </c:pt>
                <c:pt idx="28586">
                  <c:v>4165</c:v>
                </c:pt>
                <c:pt idx="28587">
                  <c:v>4450</c:v>
                </c:pt>
                <c:pt idx="28588">
                  <c:v>4410</c:v>
                </c:pt>
                <c:pt idx="28589">
                  <c:v>4420</c:v>
                </c:pt>
                <c:pt idx="28590">
                  <c:v>4065</c:v>
                </c:pt>
                <c:pt idx="28591">
                  <c:v>4025</c:v>
                </c:pt>
                <c:pt idx="28592">
                  <c:v>4035</c:v>
                </c:pt>
                <c:pt idx="28593">
                  <c:v>4320</c:v>
                </c:pt>
                <c:pt idx="28594">
                  <c:v>4280</c:v>
                </c:pt>
                <c:pt idx="28595">
                  <c:v>3975</c:v>
                </c:pt>
                <c:pt idx="28596">
                  <c:v>3600</c:v>
                </c:pt>
                <c:pt idx="28597">
                  <c:v>3710</c:v>
                </c:pt>
                <c:pt idx="28598">
                  <c:v>3930</c:v>
                </c:pt>
                <c:pt idx="28599">
                  <c:v>3975</c:v>
                </c:pt>
                <c:pt idx="28600">
                  <c:v>3600</c:v>
                </c:pt>
                <c:pt idx="28601">
                  <c:v>3710</c:v>
                </c:pt>
                <c:pt idx="28602">
                  <c:v>3930</c:v>
                </c:pt>
                <c:pt idx="28603">
                  <c:v>3975</c:v>
                </c:pt>
                <c:pt idx="28604">
                  <c:v>3725</c:v>
                </c:pt>
                <c:pt idx="28605">
                  <c:v>3440</c:v>
                </c:pt>
                <c:pt idx="28606">
                  <c:v>3485</c:v>
                </c:pt>
                <c:pt idx="28607">
                  <c:v>3885</c:v>
                </c:pt>
                <c:pt idx="28608">
                  <c:v>3600</c:v>
                </c:pt>
                <c:pt idx="28609">
                  <c:v>3710</c:v>
                </c:pt>
                <c:pt idx="28610">
                  <c:v>3930</c:v>
                </c:pt>
                <c:pt idx="28611">
                  <c:v>3485</c:v>
                </c:pt>
                <c:pt idx="28612">
                  <c:v>3885</c:v>
                </c:pt>
                <c:pt idx="28613">
                  <c:v>3600</c:v>
                </c:pt>
                <c:pt idx="28614">
                  <c:v>3930</c:v>
                </c:pt>
                <c:pt idx="28615">
                  <c:v>3725</c:v>
                </c:pt>
                <c:pt idx="28616">
                  <c:v>3440</c:v>
                </c:pt>
                <c:pt idx="28617">
                  <c:v>3710</c:v>
                </c:pt>
                <c:pt idx="28618">
                  <c:v>3975</c:v>
                </c:pt>
                <c:pt idx="28619">
                  <c:v>3770</c:v>
                </c:pt>
                <c:pt idx="28620">
                  <c:v>3975</c:v>
                </c:pt>
                <c:pt idx="28621">
                  <c:v>3725</c:v>
                </c:pt>
                <c:pt idx="28622">
                  <c:v>3440</c:v>
                </c:pt>
                <c:pt idx="28623">
                  <c:v>3710</c:v>
                </c:pt>
                <c:pt idx="28624">
                  <c:v>3770</c:v>
                </c:pt>
                <c:pt idx="28625">
                  <c:v>3485</c:v>
                </c:pt>
                <c:pt idx="28626">
                  <c:v>3885</c:v>
                </c:pt>
                <c:pt idx="28627">
                  <c:v>3600</c:v>
                </c:pt>
                <c:pt idx="28628">
                  <c:v>3930</c:v>
                </c:pt>
                <c:pt idx="28629">
                  <c:v>3940</c:v>
                </c:pt>
                <c:pt idx="28630">
                  <c:v>3690</c:v>
                </c:pt>
                <c:pt idx="28631">
                  <c:v>3440</c:v>
                </c:pt>
                <c:pt idx="28632">
                  <c:v>3735</c:v>
                </c:pt>
                <c:pt idx="28633">
                  <c:v>3485</c:v>
                </c:pt>
                <c:pt idx="28634">
                  <c:v>3850</c:v>
                </c:pt>
                <c:pt idx="28635">
                  <c:v>3565</c:v>
                </c:pt>
                <c:pt idx="28636">
                  <c:v>3610</c:v>
                </c:pt>
                <c:pt idx="28637">
                  <c:v>3895</c:v>
                </c:pt>
                <c:pt idx="28646">
                  <c:v>3375</c:v>
                </c:pt>
                <c:pt idx="28647">
                  <c:v>3220</c:v>
                </c:pt>
                <c:pt idx="28648">
                  <c:v>3210</c:v>
                </c:pt>
                <c:pt idx="28649">
                  <c:v>3075</c:v>
                </c:pt>
                <c:pt idx="28650">
                  <c:v>3375</c:v>
                </c:pt>
                <c:pt idx="28651">
                  <c:v>3365</c:v>
                </c:pt>
                <c:pt idx="28652">
                  <c:v>3075</c:v>
                </c:pt>
                <c:pt idx="28653">
                  <c:v>3040</c:v>
                </c:pt>
                <c:pt idx="28654">
                  <c:v>3010</c:v>
                </c:pt>
                <c:pt idx="28655">
                  <c:v>3375</c:v>
                </c:pt>
                <c:pt idx="28656">
                  <c:v>3010</c:v>
                </c:pt>
                <c:pt idx="28657">
                  <c:v>3075</c:v>
                </c:pt>
                <c:pt idx="28658">
                  <c:v>3080</c:v>
                </c:pt>
                <c:pt idx="28659">
                  <c:v>3050</c:v>
                </c:pt>
                <c:pt idx="28660">
                  <c:v>3375</c:v>
                </c:pt>
                <c:pt idx="28661">
                  <c:v>3365</c:v>
                </c:pt>
                <c:pt idx="28662">
                  <c:v>3075</c:v>
                </c:pt>
                <c:pt idx="28663">
                  <c:v>3080</c:v>
                </c:pt>
                <c:pt idx="28664">
                  <c:v>3050</c:v>
                </c:pt>
                <c:pt idx="28665">
                  <c:v>3050</c:v>
                </c:pt>
                <c:pt idx="28666">
                  <c:v>3010</c:v>
                </c:pt>
                <c:pt idx="28667">
                  <c:v>3075</c:v>
                </c:pt>
                <c:pt idx="28668">
                  <c:v>3080</c:v>
                </c:pt>
                <c:pt idx="28669">
                  <c:v>3050</c:v>
                </c:pt>
                <c:pt idx="28670">
                  <c:v>3080</c:v>
                </c:pt>
                <c:pt idx="28671">
                  <c:v>3194</c:v>
                </c:pt>
                <c:pt idx="28672">
                  <c:v>3072</c:v>
                </c:pt>
                <c:pt idx="28673">
                  <c:v>3072</c:v>
                </c:pt>
                <c:pt idx="28674">
                  <c:v>3072</c:v>
                </c:pt>
                <c:pt idx="28675">
                  <c:v>3072</c:v>
                </c:pt>
                <c:pt idx="28676">
                  <c:v>3072</c:v>
                </c:pt>
                <c:pt idx="28677">
                  <c:v>3216</c:v>
                </c:pt>
                <c:pt idx="28678">
                  <c:v>3165</c:v>
                </c:pt>
                <c:pt idx="28679">
                  <c:v>3042</c:v>
                </c:pt>
                <c:pt idx="28680">
                  <c:v>3042</c:v>
                </c:pt>
                <c:pt idx="28681">
                  <c:v>3042</c:v>
                </c:pt>
                <c:pt idx="28682">
                  <c:v>3042</c:v>
                </c:pt>
                <c:pt idx="28683">
                  <c:v>3165</c:v>
                </c:pt>
                <c:pt idx="28684">
                  <c:v>3165</c:v>
                </c:pt>
                <c:pt idx="28685">
                  <c:v>3042</c:v>
                </c:pt>
                <c:pt idx="28686">
                  <c:v>3042</c:v>
                </c:pt>
                <c:pt idx="28687">
                  <c:v>3042</c:v>
                </c:pt>
                <c:pt idx="28688">
                  <c:v>3042</c:v>
                </c:pt>
                <c:pt idx="28689">
                  <c:v>3042</c:v>
                </c:pt>
                <c:pt idx="28690">
                  <c:v>3165</c:v>
                </c:pt>
                <c:pt idx="28691">
                  <c:v>3165</c:v>
                </c:pt>
                <c:pt idx="28692">
                  <c:v>3042</c:v>
                </c:pt>
                <c:pt idx="28693">
                  <c:v>3042</c:v>
                </c:pt>
                <c:pt idx="28694">
                  <c:v>3042</c:v>
                </c:pt>
                <c:pt idx="28695">
                  <c:v>3042</c:v>
                </c:pt>
                <c:pt idx="28696">
                  <c:v>3042</c:v>
                </c:pt>
                <c:pt idx="28697">
                  <c:v>3165</c:v>
                </c:pt>
                <c:pt idx="28698">
                  <c:v>3042</c:v>
                </c:pt>
                <c:pt idx="28699">
                  <c:v>3042</c:v>
                </c:pt>
                <c:pt idx="28700">
                  <c:v>3042</c:v>
                </c:pt>
                <c:pt idx="28701">
                  <c:v>3042</c:v>
                </c:pt>
                <c:pt idx="28702">
                  <c:v>3042</c:v>
                </c:pt>
                <c:pt idx="28703">
                  <c:v>3042</c:v>
                </c:pt>
                <c:pt idx="28704">
                  <c:v>3042</c:v>
                </c:pt>
                <c:pt idx="28705">
                  <c:v>3042</c:v>
                </c:pt>
                <c:pt idx="28706">
                  <c:v>3042</c:v>
                </c:pt>
                <c:pt idx="28707">
                  <c:v>3042</c:v>
                </c:pt>
                <c:pt idx="28708">
                  <c:v>2932</c:v>
                </c:pt>
                <c:pt idx="28709">
                  <c:v>2932</c:v>
                </c:pt>
                <c:pt idx="28710">
                  <c:v>2932</c:v>
                </c:pt>
                <c:pt idx="28711">
                  <c:v>2932</c:v>
                </c:pt>
                <c:pt idx="28712">
                  <c:v>2932</c:v>
                </c:pt>
                <c:pt idx="28713">
                  <c:v>2932</c:v>
                </c:pt>
                <c:pt idx="28714">
                  <c:v>2932</c:v>
                </c:pt>
                <c:pt idx="28715">
                  <c:v>2932</c:v>
                </c:pt>
                <c:pt idx="28716">
                  <c:v>2890</c:v>
                </c:pt>
                <c:pt idx="28717">
                  <c:v>2890</c:v>
                </c:pt>
                <c:pt idx="28718">
                  <c:v>2890</c:v>
                </c:pt>
                <c:pt idx="28719">
                  <c:v>2765</c:v>
                </c:pt>
                <c:pt idx="28720">
                  <c:v>2765</c:v>
                </c:pt>
                <c:pt idx="28721">
                  <c:v>2765</c:v>
                </c:pt>
                <c:pt idx="28722">
                  <c:v>4134</c:v>
                </c:pt>
                <c:pt idx="28723">
                  <c:v>4310</c:v>
                </c:pt>
                <c:pt idx="28724">
                  <c:v>4310</c:v>
                </c:pt>
                <c:pt idx="28725">
                  <c:v>4354</c:v>
                </c:pt>
                <c:pt idx="28726">
                  <c:v>4354</c:v>
                </c:pt>
                <c:pt idx="28727">
                  <c:v>4244</c:v>
                </c:pt>
                <c:pt idx="28728">
                  <c:v>4244</c:v>
                </c:pt>
                <c:pt idx="28729">
                  <c:v>4464</c:v>
                </c:pt>
                <c:pt idx="28730">
                  <c:v>4464</c:v>
                </c:pt>
                <c:pt idx="28731">
                  <c:v>4508</c:v>
                </c:pt>
                <c:pt idx="28732">
                  <c:v>4508</c:v>
                </c:pt>
                <c:pt idx="28733">
                  <c:v>4398</c:v>
                </c:pt>
                <c:pt idx="28734">
                  <c:v>4398</c:v>
                </c:pt>
                <c:pt idx="28735">
                  <c:v>4464</c:v>
                </c:pt>
                <c:pt idx="28736">
                  <c:v>4861</c:v>
                </c:pt>
                <c:pt idx="28737">
                  <c:v>4861</c:v>
                </c:pt>
                <c:pt idx="28738">
                  <c:v>4398</c:v>
                </c:pt>
                <c:pt idx="28739">
                  <c:v>4165</c:v>
                </c:pt>
                <c:pt idx="28740">
                  <c:v>4430</c:v>
                </c:pt>
                <c:pt idx="28741">
                  <c:v>4430</c:v>
                </c:pt>
                <c:pt idx="28742">
                  <c:v>4495</c:v>
                </c:pt>
                <c:pt idx="28743">
                  <c:v>4495</c:v>
                </c:pt>
                <c:pt idx="28744">
                  <c:v>4370</c:v>
                </c:pt>
                <c:pt idx="28745">
                  <c:v>4370</c:v>
                </c:pt>
                <c:pt idx="28746">
                  <c:v>4590</c:v>
                </c:pt>
                <c:pt idx="28747">
                  <c:v>4590</c:v>
                </c:pt>
                <c:pt idx="28748">
                  <c:v>4655</c:v>
                </c:pt>
                <c:pt idx="28749">
                  <c:v>4655</c:v>
                </c:pt>
                <c:pt idx="28750">
                  <c:v>4535</c:v>
                </c:pt>
                <c:pt idx="28751">
                  <c:v>4535</c:v>
                </c:pt>
                <c:pt idx="28752">
                  <c:v>4464</c:v>
                </c:pt>
                <c:pt idx="28753">
                  <c:v>4861</c:v>
                </c:pt>
                <c:pt idx="28754">
                  <c:v>4861</c:v>
                </c:pt>
                <c:pt idx="28755">
                  <c:v>4398</c:v>
                </c:pt>
                <c:pt idx="28756">
                  <c:v>4861</c:v>
                </c:pt>
                <c:pt idx="28757">
                  <c:v>4310</c:v>
                </c:pt>
                <c:pt idx="28758">
                  <c:v>4354</c:v>
                </c:pt>
                <c:pt idx="28759">
                  <c:v>4354</c:v>
                </c:pt>
                <c:pt idx="28760">
                  <c:v>4244</c:v>
                </c:pt>
                <c:pt idx="28761">
                  <c:v>4244</c:v>
                </c:pt>
                <c:pt idx="28762">
                  <c:v>4134</c:v>
                </c:pt>
                <c:pt idx="28763">
                  <c:v>4464</c:v>
                </c:pt>
                <c:pt idx="28764">
                  <c:v>4508</c:v>
                </c:pt>
                <c:pt idx="28765">
                  <c:v>4508</c:v>
                </c:pt>
                <c:pt idx="28766">
                  <c:v>4398</c:v>
                </c:pt>
                <c:pt idx="28767">
                  <c:v>4398</c:v>
                </c:pt>
                <c:pt idx="28768">
                  <c:v>4861</c:v>
                </c:pt>
                <c:pt idx="28769">
                  <c:v>4861</c:v>
                </c:pt>
                <c:pt idx="28770">
                  <c:v>4310</c:v>
                </c:pt>
                <c:pt idx="28771">
                  <c:v>4354</c:v>
                </c:pt>
                <c:pt idx="28772">
                  <c:v>4354</c:v>
                </c:pt>
                <c:pt idx="28773">
                  <c:v>4244</c:v>
                </c:pt>
                <c:pt idx="28774">
                  <c:v>4244</c:v>
                </c:pt>
                <c:pt idx="28775">
                  <c:v>4134</c:v>
                </c:pt>
                <c:pt idx="28776">
                  <c:v>4464</c:v>
                </c:pt>
                <c:pt idx="28777">
                  <c:v>4508</c:v>
                </c:pt>
                <c:pt idx="28778">
                  <c:v>4508</c:v>
                </c:pt>
                <c:pt idx="28779">
                  <c:v>4398</c:v>
                </c:pt>
                <c:pt idx="28780">
                  <c:v>4398</c:v>
                </c:pt>
                <c:pt idx="28781">
                  <c:v>4861</c:v>
                </c:pt>
                <c:pt idx="28782">
                  <c:v>4861</c:v>
                </c:pt>
                <c:pt idx="28783">
                  <c:v>4310</c:v>
                </c:pt>
                <c:pt idx="28784">
                  <c:v>4354</c:v>
                </c:pt>
                <c:pt idx="28785">
                  <c:v>4354</c:v>
                </c:pt>
                <c:pt idx="28786">
                  <c:v>4244</c:v>
                </c:pt>
                <c:pt idx="28787">
                  <c:v>4244</c:v>
                </c:pt>
                <c:pt idx="28788">
                  <c:v>4134</c:v>
                </c:pt>
                <c:pt idx="28789">
                  <c:v>4464</c:v>
                </c:pt>
                <c:pt idx="28790">
                  <c:v>4509</c:v>
                </c:pt>
                <c:pt idx="28791">
                  <c:v>4509</c:v>
                </c:pt>
                <c:pt idx="28792">
                  <c:v>4398</c:v>
                </c:pt>
                <c:pt idx="28793">
                  <c:v>4398</c:v>
                </c:pt>
                <c:pt idx="28794">
                  <c:v>4861</c:v>
                </c:pt>
                <c:pt idx="28795">
                  <c:v>4641</c:v>
                </c:pt>
                <c:pt idx="28796">
                  <c:v>4045</c:v>
                </c:pt>
                <c:pt idx="28797">
                  <c:v>4045</c:v>
                </c:pt>
                <c:pt idx="28798">
                  <c:v>4255</c:v>
                </c:pt>
                <c:pt idx="28799">
                  <c:v>4045</c:v>
                </c:pt>
                <c:pt idx="28800">
                  <c:v>3946</c:v>
                </c:pt>
                <c:pt idx="28801">
                  <c:v>3946</c:v>
                </c:pt>
                <c:pt idx="28802">
                  <c:v>4266</c:v>
                </c:pt>
                <c:pt idx="28803">
                  <c:v>4266</c:v>
                </c:pt>
                <c:pt idx="28804">
                  <c:v>4464</c:v>
                </c:pt>
                <c:pt idx="28805">
                  <c:v>4266</c:v>
                </c:pt>
                <c:pt idx="28806">
                  <c:v>4762</c:v>
                </c:pt>
                <c:pt idx="28807">
                  <c:v>4641</c:v>
                </c:pt>
                <c:pt idx="28808">
                  <c:v>4045</c:v>
                </c:pt>
                <c:pt idx="28809">
                  <c:v>4255</c:v>
                </c:pt>
                <c:pt idx="28810">
                  <c:v>4045</c:v>
                </c:pt>
                <c:pt idx="28811">
                  <c:v>3946</c:v>
                </c:pt>
                <c:pt idx="28812">
                  <c:v>3946</c:v>
                </c:pt>
                <c:pt idx="28813">
                  <c:v>4266</c:v>
                </c:pt>
                <c:pt idx="28814">
                  <c:v>4464</c:v>
                </c:pt>
                <c:pt idx="28815">
                  <c:v>4266</c:v>
                </c:pt>
                <c:pt idx="28816">
                  <c:v>4762</c:v>
                </c:pt>
                <c:pt idx="28817">
                  <c:v>4641</c:v>
                </c:pt>
                <c:pt idx="28818">
                  <c:v>4045</c:v>
                </c:pt>
                <c:pt idx="28819">
                  <c:v>4255</c:v>
                </c:pt>
                <c:pt idx="28820">
                  <c:v>4045</c:v>
                </c:pt>
                <c:pt idx="28821">
                  <c:v>3946</c:v>
                </c:pt>
                <c:pt idx="28822">
                  <c:v>3946</c:v>
                </c:pt>
                <c:pt idx="28823">
                  <c:v>4266</c:v>
                </c:pt>
                <c:pt idx="28824">
                  <c:v>4464</c:v>
                </c:pt>
                <c:pt idx="28825">
                  <c:v>4266</c:v>
                </c:pt>
                <c:pt idx="28826">
                  <c:v>4762</c:v>
                </c:pt>
                <c:pt idx="28827">
                  <c:v>4508</c:v>
                </c:pt>
                <c:pt idx="28828">
                  <c:v>4045</c:v>
                </c:pt>
                <c:pt idx="28830">
                  <c:v>4112</c:v>
                </c:pt>
                <c:pt idx="28831">
                  <c:v>3979</c:v>
                </c:pt>
                <c:pt idx="28832">
                  <c:v>3847</c:v>
                </c:pt>
                <c:pt idx="28833">
                  <c:v>4255</c:v>
                </c:pt>
                <c:pt idx="28835">
                  <c:v>4321</c:v>
                </c:pt>
                <c:pt idx="28836">
                  <c:v>4178</c:v>
                </c:pt>
                <c:pt idx="28837">
                  <c:v>4641</c:v>
                </c:pt>
                <c:pt idx="28838">
                  <c:v>4508</c:v>
                </c:pt>
                <c:pt idx="28839">
                  <c:v>4045</c:v>
                </c:pt>
                <c:pt idx="28840">
                  <c:v>4112</c:v>
                </c:pt>
                <c:pt idx="28841">
                  <c:v>3979</c:v>
                </c:pt>
                <c:pt idx="28843">
                  <c:v>4641</c:v>
                </c:pt>
                <c:pt idx="28844">
                  <c:v>4255</c:v>
                </c:pt>
                <c:pt idx="28845">
                  <c:v>4321</c:v>
                </c:pt>
                <c:pt idx="28846">
                  <c:v>4178</c:v>
                </c:pt>
                <c:pt idx="28847">
                  <c:v>4508</c:v>
                </c:pt>
                <c:pt idx="28848">
                  <c:v>4045</c:v>
                </c:pt>
                <c:pt idx="28849">
                  <c:v>4112</c:v>
                </c:pt>
                <c:pt idx="28850">
                  <c:v>3979</c:v>
                </c:pt>
                <c:pt idx="28851">
                  <c:v>4641</c:v>
                </c:pt>
                <c:pt idx="28852">
                  <c:v>4255</c:v>
                </c:pt>
                <c:pt idx="28853">
                  <c:v>4321</c:v>
                </c:pt>
                <c:pt idx="28854">
                  <c:v>4178</c:v>
                </c:pt>
                <c:pt idx="28855">
                  <c:v>4070</c:v>
                </c:pt>
                <c:pt idx="28856">
                  <c:v>4245</c:v>
                </c:pt>
                <c:pt idx="28857">
                  <c:v>3935</c:v>
                </c:pt>
                <c:pt idx="28858">
                  <c:v>3935</c:v>
                </c:pt>
                <c:pt idx="28859">
                  <c:v>3935</c:v>
                </c:pt>
                <c:pt idx="28860">
                  <c:v>3935</c:v>
                </c:pt>
                <c:pt idx="28861">
                  <c:v>3935</c:v>
                </c:pt>
                <c:pt idx="28862">
                  <c:v>4245</c:v>
                </c:pt>
                <c:pt idx="28863">
                  <c:v>4245</c:v>
                </c:pt>
                <c:pt idx="28864">
                  <c:v>3748</c:v>
                </c:pt>
                <c:pt idx="28865">
                  <c:v>4245</c:v>
                </c:pt>
                <c:pt idx="28866">
                  <c:v>4070</c:v>
                </c:pt>
                <c:pt idx="28867">
                  <c:v>3704</c:v>
                </c:pt>
                <c:pt idx="28868">
                  <c:v>3704</c:v>
                </c:pt>
                <c:pt idx="28869">
                  <c:v>3649</c:v>
                </c:pt>
                <c:pt idx="28870">
                  <c:v>3704</c:v>
                </c:pt>
                <c:pt idx="28871">
                  <c:v>3649</c:v>
                </c:pt>
                <c:pt idx="28872">
                  <c:v>4070</c:v>
                </c:pt>
                <c:pt idx="28873">
                  <c:v>4070</c:v>
                </c:pt>
                <c:pt idx="28874">
                  <c:v>3571</c:v>
                </c:pt>
                <c:pt idx="28875">
                  <c:v>3516</c:v>
                </c:pt>
                <c:pt idx="28876">
                  <c:v>4070</c:v>
                </c:pt>
                <c:pt idx="28877">
                  <c:v>3704</c:v>
                </c:pt>
                <c:pt idx="28878">
                  <c:v>3704</c:v>
                </c:pt>
                <c:pt idx="28879">
                  <c:v>3649</c:v>
                </c:pt>
                <c:pt idx="28880">
                  <c:v>3704</c:v>
                </c:pt>
                <c:pt idx="28881">
                  <c:v>3935</c:v>
                </c:pt>
                <c:pt idx="28882">
                  <c:v>3935</c:v>
                </c:pt>
                <c:pt idx="28883">
                  <c:v>3935</c:v>
                </c:pt>
                <c:pt idx="28884">
                  <c:v>3935</c:v>
                </c:pt>
                <c:pt idx="28885">
                  <c:v>3935</c:v>
                </c:pt>
                <c:pt idx="28886">
                  <c:v>3649</c:v>
                </c:pt>
                <c:pt idx="28887">
                  <c:v>4245</c:v>
                </c:pt>
                <c:pt idx="28888">
                  <c:v>4245</c:v>
                </c:pt>
                <c:pt idx="28889">
                  <c:v>3571</c:v>
                </c:pt>
                <c:pt idx="28890">
                  <c:v>3748</c:v>
                </c:pt>
                <c:pt idx="28891">
                  <c:v>3516</c:v>
                </c:pt>
                <c:pt idx="28892">
                  <c:v>4070</c:v>
                </c:pt>
                <c:pt idx="28893">
                  <c:v>3520</c:v>
                </c:pt>
                <c:pt idx="28894">
                  <c:v>3705</c:v>
                </c:pt>
                <c:pt idx="28895">
                  <c:v>3705</c:v>
                </c:pt>
                <c:pt idx="28896">
                  <c:v>3880</c:v>
                </c:pt>
                <c:pt idx="28897">
                  <c:v>3880</c:v>
                </c:pt>
                <c:pt idx="28898">
                  <c:v>3650</c:v>
                </c:pt>
                <c:pt idx="28899">
                  <c:v>3570</c:v>
                </c:pt>
                <c:pt idx="28900">
                  <c:v>3750</c:v>
                </c:pt>
                <c:pt idx="28901">
                  <c:v>3520</c:v>
                </c:pt>
                <c:pt idx="28902">
                  <c:v>3705</c:v>
                </c:pt>
                <c:pt idx="28903">
                  <c:v>3705</c:v>
                </c:pt>
                <c:pt idx="28904">
                  <c:v>3935</c:v>
                </c:pt>
                <c:pt idx="28905">
                  <c:v>3935</c:v>
                </c:pt>
                <c:pt idx="28906">
                  <c:v>3650</c:v>
                </c:pt>
                <c:pt idx="28907">
                  <c:v>3570</c:v>
                </c:pt>
                <c:pt idx="28908">
                  <c:v>3750</c:v>
                </c:pt>
                <c:pt idx="28909">
                  <c:v>3485</c:v>
                </c:pt>
                <c:pt idx="28910">
                  <c:v>3660</c:v>
                </c:pt>
                <c:pt idx="28911">
                  <c:v>3880</c:v>
                </c:pt>
                <c:pt idx="28912">
                  <c:v>3880</c:v>
                </c:pt>
                <c:pt idx="28913">
                  <c:v>3660</c:v>
                </c:pt>
                <c:pt idx="28914">
                  <c:v>3715</c:v>
                </c:pt>
                <c:pt idx="28915">
                  <c:v>3485</c:v>
                </c:pt>
                <c:pt idx="28916">
                  <c:v>3660</c:v>
                </c:pt>
                <c:pt idx="28917">
                  <c:v>3880</c:v>
                </c:pt>
                <c:pt idx="28918">
                  <c:v>3880</c:v>
                </c:pt>
                <c:pt idx="28919">
                  <c:v>3660</c:v>
                </c:pt>
                <c:pt idx="28920">
                  <c:v>3715</c:v>
                </c:pt>
                <c:pt idx="28921">
                  <c:v>3485</c:v>
                </c:pt>
                <c:pt idx="28922">
                  <c:v>3880</c:v>
                </c:pt>
                <c:pt idx="28923">
                  <c:v>3660</c:v>
                </c:pt>
                <c:pt idx="28924">
                  <c:v>3715</c:v>
                </c:pt>
                <c:pt idx="28925">
                  <c:v>2335</c:v>
                </c:pt>
                <c:pt idx="28926">
                  <c:v>2315</c:v>
                </c:pt>
                <c:pt idx="28927">
                  <c:v>2335</c:v>
                </c:pt>
                <c:pt idx="28928">
                  <c:v>2335</c:v>
                </c:pt>
                <c:pt idx="28929">
                  <c:v>2335</c:v>
                </c:pt>
                <c:pt idx="28930">
                  <c:v>2315</c:v>
                </c:pt>
                <c:pt idx="28931">
                  <c:v>2335</c:v>
                </c:pt>
                <c:pt idx="28932">
                  <c:v>2335</c:v>
                </c:pt>
                <c:pt idx="28933">
                  <c:v>2315</c:v>
                </c:pt>
                <c:pt idx="28934">
                  <c:v>2335</c:v>
                </c:pt>
                <c:pt idx="28935">
                  <c:v>2335</c:v>
                </c:pt>
                <c:pt idx="28936">
                  <c:v>2335</c:v>
                </c:pt>
                <c:pt idx="28937">
                  <c:v>2315</c:v>
                </c:pt>
                <c:pt idx="28938">
                  <c:v>2335</c:v>
                </c:pt>
                <c:pt idx="28939">
                  <c:v>2335</c:v>
                </c:pt>
                <c:pt idx="28940">
                  <c:v>2315</c:v>
                </c:pt>
                <c:pt idx="28941">
                  <c:v>2335</c:v>
                </c:pt>
                <c:pt idx="28942">
                  <c:v>2335</c:v>
                </c:pt>
                <c:pt idx="28943">
                  <c:v>2335</c:v>
                </c:pt>
                <c:pt idx="28944">
                  <c:v>2315</c:v>
                </c:pt>
                <c:pt idx="28945">
                  <c:v>2335</c:v>
                </c:pt>
                <c:pt idx="28946">
                  <c:v>2315</c:v>
                </c:pt>
                <c:pt idx="28947">
                  <c:v>2295</c:v>
                </c:pt>
                <c:pt idx="28948">
                  <c:v>2315</c:v>
                </c:pt>
                <c:pt idx="28949">
                  <c:v>2315</c:v>
                </c:pt>
                <c:pt idx="28950">
                  <c:v>2315</c:v>
                </c:pt>
                <c:pt idx="28951">
                  <c:v>2295</c:v>
                </c:pt>
                <c:pt idx="28952">
                  <c:v>2315</c:v>
                </c:pt>
                <c:pt idx="28953">
                  <c:v>2315</c:v>
                </c:pt>
                <c:pt idx="28954">
                  <c:v>2295</c:v>
                </c:pt>
                <c:pt idx="28955">
                  <c:v>2315</c:v>
                </c:pt>
                <c:pt idx="28956">
                  <c:v>2315</c:v>
                </c:pt>
                <c:pt idx="28957">
                  <c:v>2315</c:v>
                </c:pt>
                <c:pt idx="28958">
                  <c:v>2295</c:v>
                </c:pt>
                <c:pt idx="28959">
                  <c:v>2315</c:v>
                </c:pt>
                <c:pt idx="28960">
                  <c:v>2315</c:v>
                </c:pt>
                <c:pt idx="28961">
                  <c:v>2295</c:v>
                </c:pt>
                <c:pt idx="28962">
                  <c:v>2315</c:v>
                </c:pt>
                <c:pt idx="28963">
                  <c:v>2315</c:v>
                </c:pt>
                <c:pt idx="28964">
                  <c:v>2315</c:v>
                </c:pt>
                <c:pt idx="28965">
                  <c:v>2295</c:v>
                </c:pt>
                <c:pt idx="28966">
                  <c:v>2315</c:v>
                </c:pt>
                <c:pt idx="28967">
                  <c:v>2355</c:v>
                </c:pt>
                <c:pt idx="28968">
                  <c:v>2320</c:v>
                </c:pt>
                <c:pt idx="28969">
                  <c:v>2364</c:v>
                </c:pt>
                <c:pt idx="28970">
                  <c:v>2313</c:v>
                </c:pt>
                <c:pt idx="28971">
                  <c:v>2346</c:v>
                </c:pt>
                <c:pt idx="28972">
                  <c:v>2311</c:v>
                </c:pt>
                <c:pt idx="28973">
                  <c:v>2355</c:v>
                </c:pt>
                <c:pt idx="28974">
                  <c:v>2320</c:v>
                </c:pt>
                <c:pt idx="28975">
                  <c:v>2364</c:v>
                </c:pt>
                <c:pt idx="28976">
                  <c:v>2313</c:v>
                </c:pt>
                <c:pt idx="28977">
                  <c:v>2346</c:v>
                </c:pt>
                <c:pt idx="28978">
                  <c:v>2311</c:v>
                </c:pt>
                <c:pt idx="28979">
                  <c:v>2340</c:v>
                </c:pt>
                <c:pt idx="28980">
                  <c:v>2340</c:v>
                </c:pt>
                <c:pt idx="28981">
                  <c:v>2340</c:v>
                </c:pt>
                <c:pt idx="28982">
                  <c:v>2293</c:v>
                </c:pt>
                <c:pt idx="28983">
                  <c:v>2293</c:v>
                </c:pt>
                <c:pt idx="28984">
                  <c:v>2326</c:v>
                </c:pt>
                <c:pt idx="28985">
                  <c:v>2326</c:v>
                </c:pt>
                <c:pt idx="28986">
                  <c:v>2295</c:v>
                </c:pt>
                <c:pt idx="28987">
                  <c:v>2295</c:v>
                </c:pt>
                <c:pt idx="28988">
                  <c:v>2340</c:v>
                </c:pt>
                <c:pt idx="28989">
                  <c:v>2340</c:v>
                </c:pt>
                <c:pt idx="28990">
                  <c:v>2293</c:v>
                </c:pt>
                <c:pt idx="28991">
                  <c:v>2293</c:v>
                </c:pt>
                <c:pt idx="28992">
                  <c:v>2326</c:v>
                </c:pt>
                <c:pt idx="28993">
                  <c:v>2326</c:v>
                </c:pt>
                <c:pt idx="28994">
                  <c:v>2295</c:v>
                </c:pt>
                <c:pt idx="28995">
                  <c:v>2295</c:v>
                </c:pt>
                <c:pt idx="28996">
                  <c:v>2340</c:v>
                </c:pt>
                <c:pt idx="28997">
                  <c:v>2335</c:v>
                </c:pt>
                <c:pt idx="28998">
                  <c:v>2288</c:v>
                </c:pt>
                <c:pt idx="28999">
                  <c:v>2288</c:v>
                </c:pt>
                <c:pt idx="29000">
                  <c:v>2321</c:v>
                </c:pt>
                <c:pt idx="29001">
                  <c:v>2321</c:v>
                </c:pt>
                <c:pt idx="29002">
                  <c:v>2290</c:v>
                </c:pt>
                <c:pt idx="29003">
                  <c:v>3241</c:v>
                </c:pt>
                <c:pt idx="29004">
                  <c:v>3572</c:v>
                </c:pt>
                <c:pt idx="29005">
                  <c:v>3549</c:v>
                </c:pt>
                <c:pt idx="29006">
                  <c:v>3472</c:v>
                </c:pt>
                <c:pt idx="29007">
                  <c:v>3572</c:v>
                </c:pt>
                <c:pt idx="29008">
                  <c:v>3395</c:v>
                </c:pt>
                <c:pt idx="29009">
                  <c:v>3549</c:v>
                </c:pt>
                <c:pt idx="29010">
                  <c:v>3351</c:v>
                </c:pt>
                <c:pt idx="29011">
                  <c:v>3340</c:v>
                </c:pt>
                <c:pt idx="29012">
                  <c:v>3296</c:v>
                </c:pt>
                <c:pt idx="29013">
                  <c:v>3241</c:v>
                </c:pt>
                <c:pt idx="29014">
                  <c:v>3571</c:v>
                </c:pt>
                <c:pt idx="29015">
                  <c:v>3549</c:v>
                </c:pt>
                <c:pt idx="29016">
                  <c:v>3472</c:v>
                </c:pt>
                <c:pt idx="29017">
                  <c:v>3572</c:v>
                </c:pt>
                <c:pt idx="29018">
                  <c:v>3395</c:v>
                </c:pt>
                <c:pt idx="29019">
                  <c:v>3549</c:v>
                </c:pt>
                <c:pt idx="29020">
                  <c:v>3351</c:v>
                </c:pt>
                <c:pt idx="29021">
                  <c:v>3340</c:v>
                </c:pt>
                <c:pt idx="29022">
                  <c:v>3296</c:v>
                </c:pt>
                <c:pt idx="29023">
                  <c:v>3240</c:v>
                </c:pt>
                <c:pt idx="29024">
                  <c:v>3565</c:v>
                </c:pt>
                <c:pt idx="29025">
                  <c:v>3480</c:v>
                </c:pt>
                <c:pt idx="29026">
                  <c:v>3460</c:v>
                </c:pt>
                <c:pt idx="29027">
                  <c:v>3585</c:v>
                </c:pt>
                <c:pt idx="29028">
                  <c:v>3485</c:v>
                </c:pt>
                <c:pt idx="29029">
                  <c:v>3350</c:v>
                </c:pt>
                <c:pt idx="29030">
                  <c:v>3340</c:v>
                </c:pt>
                <c:pt idx="29031">
                  <c:v>3305</c:v>
                </c:pt>
                <c:pt idx="29032">
                  <c:v>3300</c:v>
                </c:pt>
                <c:pt idx="29033">
                  <c:v>3240</c:v>
                </c:pt>
                <c:pt idx="29034">
                  <c:v>3565</c:v>
                </c:pt>
                <c:pt idx="29035">
                  <c:v>3480</c:v>
                </c:pt>
                <c:pt idx="29036">
                  <c:v>3460</c:v>
                </c:pt>
                <c:pt idx="29037">
                  <c:v>3585</c:v>
                </c:pt>
                <c:pt idx="29038">
                  <c:v>3485</c:v>
                </c:pt>
                <c:pt idx="29039">
                  <c:v>3350</c:v>
                </c:pt>
                <c:pt idx="29040">
                  <c:v>3340</c:v>
                </c:pt>
                <c:pt idx="29041">
                  <c:v>3300</c:v>
                </c:pt>
                <c:pt idx="29042">
                  <c:v>3190</c:v>
                </c:pt>
                <c:pt idx="29043">
                  <c:v>3515</c:v>
                </c:pt>
                <c:pt idx="29044">
                  <c:v>3390</c:v>
                </c:pt>
                <c:pt idx="29045">
                  <c:v>3405</c:v>
                </c:pt>
                <c:pt idx="29046">
                  <c:v>3420</c:v>
                </c:pt>
                <c:pt idx="29047">
                  <c:v>3250</c:v>
                </c:pt>
                <c:pt idx="29048">
                  <c:v>3270</c:v>
                </c:pt>
                <c:pt idx="29049">
                  <c:v>3270</c:v>
                </c:pt>
                <c:pt idx="29050">
                  <c:v>3185</c:v>
                </c:pt>
                <c:pt idx="29051">
                  <c:v>3185</c:v>
                </c:pt>
                <c:pt idx="29052">
                  <c:v>3515</c:v>
                </c:pt>
                <c:pt idx="29053">
                  <c:v>3395</c:v>
                </c:pt>
                <c:pt idx="29054">
                  <c:v>3420</c:v>
                </c:pt>
                <c:pt idx="29055">
                  <c:v>3515</c:v>
                </c:pt>
                <c:pt idx="29056">
                  <c:v>3420</c:v>
                </c:pt>
                <c:pt idx="29057">
                  <c:v>3245</c:v>
                </c:pt>
                <c:pt idx="29058">
                  <c:v>3240</c:v>
                </c:pt>
                <c:pt idx="29059">
                  <c:v>3240</c:v>
                </c:pt>
                <c:pt idx="29060">
                  <c:v>3190</c:v>
                </c:pt>
                <c:pt idx="29061">
                  <c:v>3190</c:v>
                </c:pt>
                <c:pt idx="29062">
                  <c:v>3525</c:v>
                </c:pt>
                <c:pt idx="29063">
                  <c:v>3395</c:v>
                </c:pt>
                <c:pt idx="29064">
                  <c:v>3420</c:v>
                </c:pt>
                <c:pt idx="29065">
                  <c:v>3435</c:v>
                </c:pt>
                <c:pt idx="29066">
                  <c:v>3245</c:v>
                </c:pt>
                <c:pt idx="29067">
                  <c:v>3240</c:v>
                </c:pt>
                <c:pt idx="29068">
                  <c:v>3190</c:v>
                </c:pt>
                <c:pt idx="29069">
                  <c:v>3190</c:v>
                </c:pt>
                <c:pt idx="29070">
                  <c:v>3441</c:v>
                </c:pt>
                <c:pt idx="29071">
                  <c:v>3395</c:v>
                </c:pt>
                <c:pt idx="29072">
                  <c:v>3420</c:v>
                </c:pt>
                <c:pt idx="29073">
                  <c:v>3417</c:v>
                </c:pt>
                <c:pt idx="29074">
                  <c:v>3245</c:v>
                </c:pt>
                <c:pt idx="29075">
                  <c:v>3240</c:v>
                </c:pt>
                <c:pt idx="29076">
                  <c:v>3240</c:v>
                </c:pt>
                <c:pt idx="29077">
                  <c:v>3190</c:v>
                </c:pt>
                <c:pt idx="29078">
                  <c:v>3680</c:v>
                </c:pt>
                <c:pt idx="29079">
                  <c:v>3516</c:v>
                </c:pt>
                <c:pt idx="29080">
                  <c:v>3483</c:v>
                </c:pt>
                <c:pt idx="29081">
                  <c:v>3461</c:v>
                </c:pt>
                <c:pt idx="29082">
                  <c:v>3285</c:v>
                </c:pt>
                <c:pt idx="29083">
                  <c:v>3263</c:v>
                </c:pt>
                <c:pt idx="29084">
                  <c:v>3263</c:v>
                </c:pt>
                <c:pt idx="29085">
                  <c:v>3373</c:v>
                </c:pt>
                <c:pt idx="29086">
                  <c:v>3351</c:v>
                </c:pt>
                <c:pt idx="29087">
                  <c:v>3307</c:v>
                </c:pt>
                <c:pt idx="29088">
                  <c:v>3307</c:v>
                </c:pt>
                <c:pt idx="29089">
                  <c:v>3680</c:v>
                </c:pt>
                <c:pt idx="29090">
                  <c:v>3516</c:v>
                </c:pt>
                <c:pt idx="29091">
                  <c:v>3483</c:v>
                </c:pt>
                <c:pt idx="29092">
                  <c:v>3461</c:v>
                </c:pt>
                <c:pt idx="29093">
                  <c:v>3285</c:v>
                </c:pt>
                <c:pt idx="29094">
                  <c:v>3263</c:v>
                </c:pt>
                <c:pt idx="29095">
                  <c:v>3263</c:v>
                </c:pt>
                <c:pt idx="29096">
                  <c:v>3373</c:v>
                </c:pt>
                <c:pt idx="29097">
                  <c:v>3351</c:v>
                </c:pt>
                <c:pt idx="29098">
                  <c:v>3307</c:v>
                </c:pt>
                <c:pt idx="29099">
                  <c:v>3307</c:v>
                </c:pt>
                <c:pt idx="29100">
                  <c:v>3680</c:v>
                </c:pt>
                <c:pt idx="29101">
                  <c:v>3516</c:v>
                </c:pt>
                <c:pt idx="29102">
                  <c:v>3483</c:v>
                </c:pt>
                <c:pt idx="29103">
                  <c:v>3461</c:v>
                </c:pt>
                <c:pt idx="29104">
                  <c:v>3285</c:v>
                </c:pt>
                <c:pt idx="29105">
                  <c:v>3263</c:v>
                </c:pt>
                <c:pt idx="29106">
                  <c:v>3263</c:v>
                </c:pt>
                <c:pt idx="29107">
                  <c:v>3373</c:v>
                </c:pt>
                <c:pt idx="29108">
                  <c:v>3351</c:v>
                </c:pt>
                <c:pt idx="29109">
                  <c:v>3307</c:v>
                </c:pt>
                <c:pt idx="29110">
                  <c:v>3307</c:v>
                </c:pt>
                <c:pt idx="29111">
                  <c:v>3680</c:v>
                </c:pt>
                <c:pt idx="29112">
                  <c:v>3516</c:v>
                </c:pt>
                <c:pt idx="29113">
                  <c:v>3483</c:v>
                </c:pt>
                <c:pt idx="29114">
                  <c:v>3461</c:v>
                </c:pt>
                <c:pt idx="29115">
                  <c:v>3285</c:v>
                </c:pt>
                <c:pt idx="29116">
                  <c:v>3263</c:v>
                </c:pt>
                <c:pt idx="29117">
                  <c:v>3263</c:v>
                </c:pt>
                <c:pt idx="29118">
                  <c:v>3373</c:v>
                </c:pt>
                <c:pt idx="29119">
                  <c:v>3351</c:v>
                </c:pt>
                <c:pt idx="29120">
                  <c:v>3307</c:v>
                </c:pt>
                <c:pt idx="29121">
                  <c:v>3307</c:v>
                </c:pt>
                <c:pt idx="29122">
                  <c:v>3637</c:v>
                </c:pt>
                <c:pt idx="29123">
                  <c:v>3516</c:v>
                </c:pt>
                <c:pt idx="29124">
                  <c:v>3483</c:v>
                </c:pt>
                <c:pt idx="29125">
                  <c:v>3461</c:v>
                </c:pt>
                <c:pt idx="29126">
                  <c:v>3285</c:v>
                </c:pt>
                <c:pt idx="29127">
                  <c:v>3263</c:v>
                </c:pt>
                <c:pt idx="29128">
                  <c:v>3263</c:v>
                </c:pt>
                <c:pt idx="29129">
                  <c:v>3373</c:v>
                </c:pt>
                <c:pt idx="29130">
                  <c:v>3351</c:v>
                </c:pt>
                <c:pt idx="29131">
                  <c:v>3307</c:v>
                </c:pt>
                <c:pt idx="29132">
                  <c:v>3307</c:v>
                </c:pt>
                <c:pt idx="29133">
                  <c:v>3164</c:v>
                </c:pt>
                <c:pt idx="29134">
                  <c:v>3108</c:v>
                </c:pt>
                <c:pt idx="29135">
                  <c:v>3164</c:v>
                </c:pt>
                <c:pt idx="29136">
                  <c:v>3108</c:v>
                </c:pt>
                <c:pt idx="29137">
                  <c:v>3428</c:v>
                </c:pt>
                <c:pt idx="29138">
                  <c:v>3241</c:v>
                </c:pt>
                <c:pt idx="29139">
                  <c:v>3164</c:v>
                </c:pt>
                <c:pt idx="29140">
                  <c:v>3450</c:v>
                </c:pt>
                <c:pt idx="29141">
                  <c:v>3219</c:v>
                </c:pt>
                <c:pt idx="29142">
                  <c:v>3340</c:v>
                </c:pt>
                <c:pt idx="29143">
                  <c:v>3164</c:v>
                </c:pt>
                <c:pt idx="29144">
                  <c:v>3428</c:v>
                </c:pt>
                <c:pt idx="29145">
                  <c:v>3450</c:v>
                </c:pt>
                <c:pt idx="29146">
                  <c:v>3340</c:v>
                </c:pt>
                <c:pt idx="29147">
                  <c:v>3108</c:v>
                </c:pt>
                <c:pt idx="29148">
                  <c:v>3164</c:v>
                </c:pt>
                <c:pt idx="29149">
                  <c:v>3108</c:v>
                </c:pt>
                <c:pt idx="29150">
                  <c:v>3241</c:v>
                </c:pt>
                <c:pt idx="29151">
                  <c:v>3164</c:v>
                </c:pt>
                <c:pt idx="29152">
                  <c:v>3219</c:v>
                </c:pt>
                <c:pt idx="29153">
                  <c:v>3142</c:v>
                </c:pt>
                <c:pt idx="29154">
                  <c:v>3362</c:v>
                </c:pt>
                <c:pt idx="29155">
                  <c:v>3351</c:v>
                </c:pt>
                <c:pt idx="29156">
                  <c:v>3296</c:v>
                </c:pt>
                <c:pt idx="29157">
                  <c:v>3086</c:v>
                </c:pt>
                <c:pt idx="29158">
                  <c:v>3142</c:v>
                </c:pt>
                <c:pt idx="29159">
                  <c:v>3086</c:v>
                </c:pt>
                <c:pt idx="29160">
                  <c:v>3219</c:v>
                </c:pt>
                <c:pt idx="29161">
                  <c:v>3142</c:v>
                </c:pt>
                <c:pt idx="29162">
                  <c:v>3186</c:v>
                </c:pt>
                <c:pt idx="29163">
                  <c:v>3142</c:v>
                </c:pt>
                <c:pt idx="29164">
                  <c:v>3362</c:v>
                </c:pt>
                <c:pt idx="29165">
                  <c:v>3351</c:v>
                </c:pt>
                <c:pt idx="29166">
                  <c:v>3296</c:v>
                </c:pt>
                <c:pt idx="29167">
                  <c:v>3362</c:v>
                </c:pt>
                <c:pt idx="29168">
                  <c:v>3351</c:v>
                </c:pt>
                <c:pt idx="29169">
                  <c:v>3296</c:v>
                </c:pt>
                <c:pt idx="29170">
                  <c:v>3142</c:v>
                </c:pt>
                <c:pt idx="29171">
                  <c:v>3086</c:v>
                </c:pt>
                <c:pt idx="29172">
                  <c:v>3219</c:v>
                </c:pt>
                <c:pt idx="29173">
                  <c:v>3186</c:v>
                </c:pt>
                <c:pt idx="29174">
                  <c:v>3142</c:v>
                </c:pt>
                <c:pt idx="29175">
                  <c:v>3362</c:v>
                </c:pt>
                <c:pt idx="29176">
                  <c:v>3351</c:v>
                </c:pt>
                <c:pt idx="29177">
                  <c:v>3296</c:v>
                </c:pt>
                <c:pt idx="29178">
                  <c:v>3142</c:v>
                </c:pt>
                <c:pt idx="29179">
                  <c:v>3086</c:v>
                </c:pt>
                <c:pt idx="29180">
                  <c:v>3219</c:v>
                </c:pt>
                <c:pt idx="29181">
                  <c:v>3186</c:v>
                </c:pt>
                <c:pt idx="29182">
                  <c:v>3142</c:v>
                </c:pt>
                <c:pt idx="29183">
                  <c:v>3042</c:v>
                </c:pt>
                <c:pt idx="29184">
                  <c:v>3175</c:v>
                </c:pt>
                <c:pt idx="29185">
                  <c:v>3252</c:v>
                </c:pt>
                <c:pt idx="29186">
                  <c:v>3241</c:v>
                </c:pt>
                <c:pt idx="29187">
                  <c:v>2998</c:v>
                </c:pt>
                <c:pt idx="29188">
                  <c:v>3131</c:v>
                </c:pt>
                <c:pt idx="29189">
                  <c:v>3120</c:v>
                </c:pt>
                <c:pt idx="29190">
                  <c:v>3042</c:v>
                </c:pt>
                <c:pt idx="29191">
                  <c:v>3175</c:v>
                </c:pt>
                <c:pt idx="29192">
                  <c:v>3252</c:v>
                </c:pt>
                <c:pt idx="29193">
                  <c:v>3241</c:v>
                </c:pt>
                <c:pt idx="29194">
                  <c:v>2998</c:v>
                </c:pt>
                <c:pt idx="29195">
                  <c:v>3131</c:v>
                </c:pt>
                <c:pt idx="29196">
                  <c:v>3120</c:v>
                </c:pt>
                <c:pt idx="29197">
                  <c:v>3042</c:v>
                </c:pt>
                <c:pt idx="29198">
                  <c:v>3175</c:v>
                </c:pt>
                <c:pt idx="29199">
                  <c:v>3252</c:v>
                </c:pt>
                <c:pt idx="29200">
                  <c:v>3241</c:v>
                </c:pt>
                <c:pt idx="29201">
                  <c:v>2998</c:v>
                </c:pt>
                <c:pt idx="29202">
                  <c:v>3131</c:v>
                </c:pt>
                <c:pt idx="29203">
                  <c:v>3120</c:v>
                </c:pt>
                <c:pt idx="29204">
                  <c:v>3043</c:v>
                </c:pt>
                <c:pt idx="29205">
                  <c:v>3087</c:v>
                </c:pt>
                <c:pt idx="29206">
                  <c:v>3252</c:v>
                </c:pt>
                <c:pt idx="29207">
                  <c:v>3241</c:v>
                </c:pt>
                <c:pt idx="29208">
                  <c:v>2999</c:v>
                </c:pt>
                <c:pt idx="29209">
                  <c:v>3131</c:v>
                </c:pt>
                <c:pt idx="29210">
                  <c:v>3120</c:v>
                </c:pt>
                <c:pt idx="29211">
                  <c:v>3042</c:v>
                </c:pt>
                <c:pt idx="29212">
                  <c:v>3086</c:v>
                </c:pt>
                <c:pt idx="29213">
                  <c:v>3252</c:v>
                </c:pt>
                <c:pt idx="29214">
                  <c:v>3241</c:v>
                </c:pt>
                <c:pt idx="29215">
                  <c:v>2998</c:v>
                </c:pt>
                <c:pt idx="29216">
                  <c:v>3131</c:v>
                </c:pt>
                <c:pt idx="29217">
                  <c:v>3120</c:v>
                </c:pt>
                <c:pt idx="29306">
                  <c:v>3682</c:v>
                </c:pt>
                <c:pt idx="29307">
                  <c:v>3638</c:v>
                </c:pt>
                <c:pt idx="29308">
                  <c:v>3638</c:v>
                </c:pt>
                <c:pt idx="29309">
                  <c:v>3638</c:v>
                </c:pt>
                <c:pt idx="29310">
                  <c:v>3594</c:v>
                </c:pt>
                <c:pt idx="29311">
                  <c:v>3594</c:v>
                </c:pt>
                <c:pt idx="29312">
                  <c:v>3585</c:v>
                </c:pt>
                <c:pt idx="29313">
                  <c:v>3585</c:v>
                </c:pt>
                <c:pt idx="29314">
                  <c:v>3585</c:v>
                </c:pt>
                <c:pt idx="29315">
                  <c:v>4655</c:v>
                </c:pt>
                <c:pt idx="29316">
                  <c:v>4590</c:v>
                </c:pt>
                <c:pt idx="29317">
                  <c:v>4590</c:v>
                </c:pt>
                <c:pt idx="29318">
                  <c:v>4605</c:v>
                </c:pt>
                <c:pt idx="29319">
                  <c:v>4605</c:v>
                </c:pt>
                <c:pt idx="29320">
                  <c:v>4505</c:v>
                </c:pt>
                <c:pt idx="29321">
                  <c:v>4590</c:v>
                </c:pt>
                <c:pt idx="29322">
                  <c:v>4615</c:v>
                </c:pt>
                <c:pt idx="29323">
                  <c:v>4615</c:v>
                </c:pt>
                <c:pt idx="29324">
                  <c:v>4505</c:v>
                </c:pt>
                <c:pt idx="29325">
                  <c:v>4505</c:v>
                </c:pt>
                <c:pt idx="29326">
                  <c:v>4430</c:v>
                </c:pt>
                <c:pt idx="29327">
                  <c:v>4750</c:v>
                </c:pt>
                <c:pt idx="29328">
                  <c:v>4750</c:v>
                </c:pt>
                <c:pt idx="29329">
                  <c:v>4605</c:v>
                </c:pt>
                <c:pt idx="29330">
                  <c:v>4605</c:v>
                </c:pt>
                <c:pt idx="29331">
                  <c:v>4750</c:v>
                </c:pt>
                <c:pt idx="29332">
                  <c:v>4750</c:v>
                </c:pt>
                <c:pt idx="29333">
                  <c:v>4655</c:v>
                </c:pt>
                <c:pt idx="29334">
                  <c:v>4590</c:v>
                </c:pt>
                <c:pt idx="29335">
                  <c:v>4590</c:v>
                </c:pt>
                <c:pt idx="29336">
                  <c:v>4605</c:v>
                </c:pt>
                <c:pt idx="29337">
                  <c:v>4605</c:v>
                </c:pt>
                <c:pt idx="29338">
                  <c:v>4505</c:v>
                </c:pt>
                <c:pt idx="29339">
                  <c:v>4590</c:v>
                </c:pt>
                <c:pt idx="29340">
                  <c:v>4615</c:v>
                </c:pt>
                <c:pt idx="29341">
                  <c:v>4615</c:v>
                </c:pt>
                <c:pt idx="29342">
                  <c:v>4505</c:v>
                </c:pt>
                <c:pt idx="29343">
                  <c:v>4430</c:v>
                </c:pt>
                <c:pt idx="29344">
                  <c:v>4750</c:v>
                </c:pt>
                <c:pt idx="29345">
                  <c:v>4750</c:v>
                </c:pt>
                <c:pt idx="29346">
                  <c:v>4750</c:v>
                </c:pt>
                <c:pt idx="29347">
                  <c:v>4750</c:v>
                </c:pt>
                <c:pt idx="29348">
                  <c:v>4615</c:v>
                </c:pt>
                <c:pt idx="29349">
                  <c:v>4540</c:v>
                </c:pt>
                <c:pt idx="29350">
                  <c:v>4540</c:v>
                </c:pt>
                <c:pt idx="29351">
                  <c:v>4560</c:v>
                </c:pt>
                <c:pt idx="29352">
                  <c:v>4560</c:v>
                </c:pt>
                <c:pt idx="29353">
                  <c:v>4450</c:v>
                </c:pt>
                <c:pt idx="29356">
                  <c:v>4560</c:v>
                </c:pt>
                <c:pt idx="29357">
                  <c:v>4560</c:v>
                </c:pt>
                <c:pt idx="29359">
                  <c:v>4375</c:v>
                </c:pt>
                <c:pt idx="29360">
                  <c:v>4705</c:v>
                </c:pt>
                <c:pt idx="29361">
                  <c:v>4705</c:v>
                </c:pt>
                <c:pt idx="29362">
                  <c:v>4705</c:v>
                </c:pt>
                <c:pt idx="29363">
                  <c:v>4705</c:v>
                </c:pt>
                <c:pt idx="29364">
                  <c:v>4615</c:v>
                </c:pt>
                <c:pt idx="29365">
                  <c:v>4540</c:v>
                </c:pt>
                <c:pt idx="29366">
                  <c:v>4540</c:v>
                </c:pt>
                <c:pt idx="29367">
                  <c:v>4560</c:v>
                </c:pt>
                <c:pt idx="29368">
                  <c:v>4560</c:v>
                </c:pt>
                <c:pt idx="29369">
                  <c:v>4450</c:v>
                </c:pt>
                <c:pt idx="29372">
                  <c:v>4560</c:v>
                </c:pt>
                <c:pt idx="29373">
                  <c:v>4560</c:v>
                </c:pt>
                <c:pt idx="29375">
                  <c:v>4375</c:v>
                </c:pt>
                <c:pt idx="29376">
                  <c:v>4705</c:v>
                </c:pt>
                <c:pt idx="29377">
                  <c:v>4705</c:v>
                </c:pt>
                <c:pt idx="29378">
                  <c:v>4705</c:v>
                </c:pt>
                <c:pt idx="29379">
                  <c:v>4705</c:v>
                </c:pt>
                <c:pt idx="29380">
                  <c:v>4590</c:v>
                </c:pt>
                <c:pt idx="29381">
                  <c:v>4465</c:v>
                </c:pt>
                <c:pt idx="29382">
                  <c:v>4475</c:v>
                </c:pt>
                <c:pt idx="29383">
                  <c:v>4415</c:v>
                </c:pt>
                <c:pt idx="29384">
                  <c:v>4515</c:v>
                </c:pt>
                <c:pt idx="29385">
                  <c:v>4400</c:v>
                </c:pt>
                <c:pt idx="29386">
                  <c:v>4515</c:v>
                </c:pt>
                <c:pt idx="29387">
                  <c:v>4400</c:v>
                </c:pt>
                <c:pt idx="29388">
                  <c:v>4310</c:v>
                </c:pt>
                <c:pt idx="29389">
                  <c:v>4770</c:v>
                </c:pt>
                <c:pt idx="29390">
                  <c:v>4770</c:v>
                </c:pt>
                <c:pt idx="29391">
                  <c:v>4590</c:v>
                </c:pt>
                <c:pt idx="29392">
                  <c:v>4465</c:v>
                </c:pt>
                <c:pt idx="29393">
                  <c:v>4480</c:v>
                </c:pt>
                <c:pt idx="29394">
                  <c:v>4415</c:v>
                </c:pt>
                <c:pt idx="29395">
                  <c:v>4465</c:v>
                </c:pt>
                <c:pt idx="29396">
                  <c:v>4515</c:v>
                </c:pt>
                <c:pt idx="29397">
                  <c:v>4415</c:v>
                </c:pt>
                <c:pt idx="29398">
                  <c:v>4310</c:v>
                </c:pt>
                <c:pt idx="29399">
                  <c:v>4735</c:v>
                </c:pt>
                <c:pt idx="29400">
                  <c:v>4735</c:v>
                </c:pt>
                <c:pt idx="29401">
                  <c:v>4275</c:v>
                </c:pt>
                <c:pt idx="29402">
                  <c:v>4545</c:v>
                </c:pt>
                <c:pt idx="29403">
                  <c:v>4465</c:v>
                </c:pt>
                <c:pt idx="29404">
                  <c:v>4415</c:v>
                </c:pt>
                <c:pt idx="29405">
                  <c:v>4310</c:v>
                </c:pt>
                <c:pt idx="29406">
                  <c:v>4545</c:v>
                </c:pt>
                <c:pt idx="29407">
                  <c:v>4545</c:v>
                </c:pt>
                <c:pt idx="29408">
                  <c:v>4415</c:v>
                </c:pt>
                <c:pt idx="29409">
                  <c:v>4305</c:v>
                </c:pt>
                <c:pt idx="29410">
                  <c:v>4590</c:v>
                </c:pt>
                <c:pt idx="29411">
                  <c:v>4590</c:v>
                </c:pt>
                <c:pt idx="29412">
                  <c:v>4380</c:v>
                </c:pt>
                <c:pt idx="29413">
                  <c:v>4275</c:v>
                </c:pt>
                <c:pt idx="29414">
                  <c:v>4545</c:v>
                </c:pt>
                <c:pt idx="29415">
                  <c:v>4465</c:v>
                </c:pt>
                <c:pt idx="29416">
                  <c:v>4415</c:v>
                </c:pt>
                <c:pt idx="29417">
                  <c:v>4310</c:v>
                </c:pt>
                <c:pt idx="29418">
                  <c:v>4545</c:v>
                </c:pt>
                <c:pt idx="29419">
                  <c:v>4545</c:v>
                </c:pt>
                <c:pt idx="29420">
                  <c:v>4415</c:v>
                </c:pt>
                <c:pt idx="29421">
                  <c:v>4305</c:v>
                </c:pt>
                <c:pt idx="29422">
                  <c:v>4590</c:v>
                </c:pt>
                <c:pt idx="29423">
                  <c:v>4590</c:v>
                </c:pt>
                <c:pt idx="29424">
                  <c:v>4380</c:v>
                </c:pt>
                <c:pt idx="29425">
                  <c:v>4398</c:v>
                </c:pt>
                <c:pt idx="29426">
                  <c:v>4177</c:v>
                </c:pt>
                <c:pt idx="29427">
                  <c:v>4211</c:v>
                </c:pt>
                <c:pt idx="29428">
                  <c:v>4266</c:v>
                </c:pt>
                <c:pt idx="29429">
                  <c:v>4266</c:v>
                </c:pt>
                <c:pt idx="29430">
                  <c:v>4270</c:v>
                </c:pt>
                <c:pt idx="29431">
                  <c:v>4177</c:v>
                </c:pt>
                <c:pt idx="29432">
                  <c:v>4464</c:v>
                </c:pt>
                <c:pt idx="29433">
                  <c:v>4464</c:v>
                </c:pt>
                <c:pt idx="29434">
                  <c:v>4398</c:v>
                </c:pt>
                <c:pt idx="29435">
                  <c:v>4177</c:v>
                </c:pt>
                <c:pt idx="29436">
                  <c:v>4211</c:v>
                </c:pt>
                <c:pt idx="29437">
                  <c:v>4266</c:v>
                </c:pt>
                <c:pt idx="29438">
                  <c:v>4266</c:v>
                </c:pt>
                <c:pt idx="29439">
                  <c:v>4270</c:v>
                </c:pt>
                <c:pt idx="29440">
                  <c:v>4177</c:v>
                </c:pt>
                <c:pt idx="29441">
                  <c:v>4464</c:v>
                </c:pt>
                <c:pt idx="29442">
                  <c:v>4464</c:v>
                </c:pt>
                <c:pt idx="29443">
                  <c:v>4398</c:v>
                </c:pt>
                <c:pt idx="29444">
                  <c:v>4177</c:v>
                </c:pt>
                <c:pt idx="29445">
                  <c:v>4211</c:v>
                </c:pt>
                <c:pt idx="29446">
                  <c:v>4266</c:v>
                </c:pt>
                <c:pt idx="29447">
                  <c:v>4266</c:v>
                </c:pt>
                <c:pt idx="29448">
                  <c:v>4270</c:v>
                </c:pt>
                <c:pt idx="29449">
                  <c:v>4177</c:v>
                </c:pt>
                <c:pt idx="29450">
                  <c:v>4464</c:v>
                </c:pt>
                <c:pt idx="29451">
                  <c:v>4464</c:v>
                </c:pt>
                <c:pt idx="29452">
                  <c:v>4464</c:v>
                </c:pt>
                <c:pt idx="29453">
                  <c:v>4177</c:v>
                </c:pt>
                <c:pt idx="29454">
                  <c:v>4211</c:v>
                </c:pt>
                <c:pt idx="29455">
                  <c:v>4266</c:v>
                </c:pt>
                <c:pt idx="29456">
                  <c:v>4270</c:v>
                </c:pt>
                <c:pt idx="29457">
                  <c:v>4177</c:v>
                </c:pt>
                <c:pt idx="29458">
                  <c:v>4464</c:v>
                </c:pt>
                <c:pt idx="29459">
                  <c:v>4398</c:v>
                </c:pt>
                <c:pt idx="29460">
                  <c:v>4266</c:v>
                </c:pt>
                <c:pt idx="29461">
                  <c:v>4330</c:v>
                </c:pt>
                <c:pt idx="29462">
                  <c:v>4180</c:v>
                </c:pt>
                <c:pt idx="29463">
                  <c:v>4180</c:v>
                </c:pt>
                <c:pt idx="29464">
                  <c:v>4255</c:v>
                </c:pt>
                <c:pt idx="29465">
                  <c:v>4255</c:v>
                </c:pt>
                <c:pt idx="29466">
                  <c:v>4140</c:v>
                </c:pt>
                <c:pt idx="29467">
                  <c:v>4140</c:v>
                </c:pt>
                <c:pt idx="29468">
                  <c:v>4140</c:v>
                </c:pt>
                <c:pt idx="29469">
                  <c:v>4405</c:v>
                </c:pt>
                <c:pt idx="29470">
                  <c:v>4405</c:v>
                </c:pt>
                <c:pt idx="29471">
                  <c:v>4310</c:v>
                </c:pt>
                <c:pt idx="29472">
                  <c:v>4165</c:v>
                </c:pt>
                <c:pt idx="29473">
                  <c:v>4165</c:v>
                </c:pt>
                <c:pt idx="29474">
                  <c:v>4175</c:v>
                </c:pt>
                <c:pt idx="29475">
                  <c:v>4175</c:v>
                </c:pt>
                <c:pt idx="29476">
                  <c:v>4120</c:v>
                </c:pt>
                <c:pt idx="29477">
                  <c:v>4120</c:v>
                </c:pt>
                <c:pt idx="29478">
                  <c:v>4365</c:v>
                </c:pt>
                <c:pt idx="29479">
                  <c:v>4365</c:v>
                </c:pt>
                <c:pt idx="29480">
                  <c:v>4310</c:v>
                </c:pt>
                <c:pt idx="29481">
                  <c:v>4165</c:v>
                </c:pt>
                <c:pt idx="29482">
                  <c:v>4165</c:v>
                </c:pt>
                <c:pt idx="29483">
                  <c:v>4175</c:v>
                </c:pt>
                <c:pt idx="29484">
                  <c:v>4175</c:v>
                </c:pt>
                <c:pt idx="29485">
                  <c:v>4120</c:v>
                </c:pt>
                <c:pt idx="29486">
                  <c:v>4120</c:v>
                </c:pt>
                <c:pt idx="29487">
                  <c:v>4365</c:v>
                </c:pt>
                <c:pt idx="29488">
                  <c:v>4365</c:v>
                </c:pt>
                <c:pt idx="29489">
                  <c:v>3919</c:v>
                </c:pt>
                <c:pt idx="29490">
                  <c:v>3932</c:v>
                </c:pt>
                <c:pt idx="29491">
                  <c:v>3932</c:v>
                </c:pt>
                <c:pt idx="29492">
                  <c:v>3919</c:v>
                </c:pt>
                <c:pt idx="29493">
                  <c:v>3932</c:v>
                </c:pt>
                <c:pt idx="29494">
                  <c:v>3932</c:v>
                </c:pt>
                <c:pt idx="29495">
                  <c:v>3919</c:v>
                </c:pt>
                <c:pt idx="29496">
                  <c:v>3932</c:v>
                </c:pt>
                <c:pt idx="29497">
                  <c:v>3932</c:v>
                </c:pt>
                <c:pt idx="29498">
                  <c:v>3759</c:v>
                </c:pt>
                <c:pt idx="29499">
                  <c:v>3890</c:v>
                </c:pt>
                <c:pt idx="29500">
                  <c:v>3890</c:v>
                </c:pt>
                <c:pt idx="29501">
                  <c:v>3880</c:v>
                </c:pt>
                <c:pt idx="29502">
                  <c:v>3760</c:v>
                </c:pt>
                <c:pt idx="29503">
                  <c:v>3945</c:v>
                </c:pt>
                <c:pt idx="29504">
                  <c:v>3890</c:v>
                </c:pt>
                <c:pt idx="29505">
                  <c:v>3881</c:v>
                </c:pt>
                <c:pt idx="29506">
                  <c:v>3760</c:v>
                </c:pt>
                <c:pt idx="29507">
                  <c:v>3892</c:v>
                </c:pt>
                <c:pt idx="29508">
                  <c:v>3881</c:v>
                </c:pt>
                <c:pt idx="29509">
                  <c:v>3826</c:v>
                </c:pt>
                <c:pt idx="29515">
                  <c:v>5730</c:v>
                </c:pt>
                <c:pt idx="29516">
                  <c:v>5765</c:v>
                </c:pt>
                <c:pt idx="29517">
                  <c:v>5688</c:v>
                </c:pt>
                <c:pt idx="29518">
                  <c:v>5690</c:v>
                </c:pt>
                <c:pt idx="29519">
                  <c:v>5690</c:v>
                </c:pt>
                <c:pt idx="29520">
                  <c:v>5425</c:v>
                </c:pt>
                <c:pt idx="29521">
                  <c:v>5425</c:v>
                </c:pt>
                <c:pt idx="29522">
                  <c:v>5390</c:v>
                </c:pt>
                <c:pt idx="29523">
                  <c:v>5390</c:v>
                </c:pt>
                <c:pt idx="29524">
                  <c:v>5390</c:v>
                </c:pt>
                <c:pt idx="29525">
                  <c:v>5115</c:v>
                </c:pt>
                <c:pt idx="29526">
                  <c:v>5115</c:v>
                </c:pt>
                <c:pt idx="29527">
                  <c:v>5115</c:v>
                </c:pt>
                <c:pt idx="29528">
                  <c:v>5115</c:v>
                </c:pt>
                <c:pt idx="29529">
                  <c:v>5115</c:v>
                </c:pt>
                <c:pt idx="29530">
                  <c:v>4751</c:v>
                </c:pt>
                <c:pt idx="29538">
                  <c:v>2817</c:v>
                </c:pt>
                <c:pt idx="29539">
                  <c:v>2827</c:v>
                </c:pt>
                <c:pt idx="29540">
                  <c:v>2776</c:v>
                </c:pt>
                <c:pt idx="29541">
                  <c:v>2776</c:v>
                </c:pt>
                <c:pt idx="29542">
                  <c:v>2817</c:v>
                </c:pt>
                <c:pt idx="29543">
                  <c:v>2815</c:v>
                </c:pt>
                <c:pt idx="29544">
                  <c:v>2774</c:v>
                </c:pt>
                <c:pt idx="29545">
                  <c:v>2774</c:v>
                </c:pt>
                <c:pt idx="29546">
                  <c:v>2774</c:v>
                </c:pt>
                <c:pt idx="29547">
                  <c:v>2815</c:v>
                </c:pt>
                <c:pt idx="29548">
                  <c:v>2815</c:v>
                </c:pt>
                <c:pt idx="29549">
                  <c:v>3265</c:v>
                </c:pt>
                <c:pt idx="29550">
                  <c:v>3505</c:v>
                </c:pt>
                <c:pt idx="29551">
                  <c:v>3515</c:v>
                </c:pt>
                <c:pt idx="29552">
                  <c:v>3270</c:v>
                </c:pt>
                <c:pt idx="29553">
                  <c:v>3325</c:v>
                </c:pt>
                <c:pt idx="29554">
                  <c:v>3210</c:v>
                </c:pt>
                <c:pt idx="30015">
                  <c:v>2530</c:v>
                </c:pt>
                <c:pt idx="30016">
                  <c:v>2530</c:v>
                </c:pt>
                <c:pt idx="30017">
                  <c:v>2530</c:v>
                </c:pt>
                <c:pt idx="30018">
                  <c:v>2530</c:v>
                </c:pt>
                <c:pt idx="30019">
                  <c:v>2530</c:v>
                </c:pt>
                <c:pt idx="30020">
                  <c:v>2530</c:v>
                </c:pt>
                <c:pt idx="30021">
                  <c:v>2496</c:v>
                </c:pt>
                <c:pt idx="30022">
                  <c:v>2496</c:v>
                </c:pt>
                <c:pt idx="30023">
                  <c:v>2496</c:v>
                </c:pt>
                <c:pt idx="30024">
                  <c:v>2496</c:v>
                </c:pt>
                <c:pt idx="30025">
                  <c:v>2496</c:v>
                </c:pt>
                <c:pt idx="30026">
                  <c:v>2500</c:v>
                </c:pt>
                <c:pt idx="30027">
                  <c:v>2500</c:v>
                </c:pt>
                <c:pt idx="30028">
                  <c:v>2500</c:v>
                </c:pt>
                <c:pt idx="30029">
                  <c:v>2500</c:v>
                </c:pt>
                <c:pt idx="30030">
                  <c:v>2500</c:v>
                </c:pt>
                <c:pt idx="30031">
                  <c:v>2500</c:v>
                </c:pt>
                <c:pt idx="30032">
                  <c:v>2500</c:v>
                </c:pt>
                <c:pt idx="30033">
                  <c:v>2500</c:v>
                </c:pt>
                <c:pt idx="30034">
                  <c:v>2500</c:v>
                </c:pt>
                <c:pt idx="30035">
                  <c:v>2500</c:v>
                </c:pt>
                <c:pt idx="30036">
                  <c:v>2500</c:v>
                </c:pt>
                <c:pt idx="30037">
                  <c:v>2500</c:v>
                </c:pt>
                <c:pt idx="30038">
                  <c:v>2500</c:v>
                </c:pt>
                <c:pt idx="30039">
                  <c:v>2500</c:v>
                </c:pt>
                <c:pt idx="30040">
                  <c:v>2500</c:v>
                </c:pt>
                <c:pt idx="30041">
                  <c:v>2500</c:v>
                </c:pt>
                <c:pt idx="30081">
                  <c:v>5985</c:v>
                </c:pt>
                <c:pt idx="30082">
                  <c:v>5730</c:v>
                </c:pt>
                <c:pt idx="30083">
                  <c:v>5750</c:v>
                </c:pt>
                <c:pt idx="30084">
                  <c:v>5730</c:v>
                </c:pt>
                <c:pt idx="30085">
                  <c:v>5985</c:v>
                </c:pt>
                <c:pt idx="30086">
                  <c:v>6000</c:v>
                </c:pt>
                <c:pt idx="30087">
                  <c:v>5985</c:v>
                </c:pt>
                <c:pt idx="30088">
                  <c:v>5985</c:v>
                </c:pt>
                <c:pt idx="30089">
                  <c:v>6000</c:v>
                </c:pt>
                <c:pt idx="30090">
                  <c:v>5920</c:v>
                </c:pt>
                <c:pt idx="30091">
                  <c:v>5730</c:v>
                </c:pt>
                <c:pt idx="30092">
                  <c:v>5745</c:v>
                </c:pt>
                <c:pt idx="30093">
                  <c:v>5730</c:v>
                </c:pt>
                <c:pt idx="30094">
                  <c:v>5680</c:v>
                </c:pt>
                <c:pt idx="30095">
                  <c:v>5985</c:v>
                </c:pt>
                <c:pt idx="30096">
                  <c:v>6045</c:v>
                </c:pt>
                <c:pt idx="30097">
                  <c:v>5985</c:v>
                </c:pt>
                <c:pt idx="30098">
                  <c:v>5985</c:v>
                </c:pt>
                <c:pt idx="30099">
                  <c:v>6045</c:v>
                </c:pt>
                <c:pt idx="30100">
                  <c:v>5985</c:v>
                </c:pt>
                <c:pt idx="30101">
                  <c:v>5985</c:v>
                </c:pt>
                <c:pt idx="30102">
                  <c:v>5680</c:v>
                </c:pt>
                <c:pt idx="30103">
                  <c:v>5730</c:v>
                </c:pt>
                <c:pt idx="30104">
                  <c:v>5745</c:v>
                </c:pt>
                <c:pt idx="30105">
                  <c:v>5730</c:v>
                </c:pt>
                <c:pt idx="30106">
                  <c:v>5920</c:v>
                </c:pt>
                <c:pt idx="30107">
                  <c:v>5985</c:v>
                </c:pt>
                <c:pt idx="30108">
                  <c:v>6045</c:v>
                </c:pt>
                <c:pt idx="30109">
                  <c:v>5985</c:v>
                </c:pt>
                <c:pt idx="30110">
                  <c:v>5985</c:v>
                </c:pt>
                <c:pt idx="30111">
                  <c:v>6045</c:v>
                </c:pt>
                <c:pt idx="30112">
                  <c:v>5985</c:v>
                </c:pt>
                <c:pt idx="30113">
                  <c:v>5680</c:v>
                </c:pt>
                <c:pt idx="30114">
                  <c:v>5730</c:v>
                </c:pt>
                <c:pt idx="30115">
                  <c:v>5745</c:v>
                </c:pt>
                <c:pt idx="30116">
                  <c:v>5730</c:v>
                </c:pt>
                <c:pt idx="30117">
                  <c:v>5970</c:v>
                </c:pt>
                <c:pt idx="30118">
                  <c:v>5970</c:v>
                </c:pt>
                <c:pt idx="30119">
                  <c:v>6045</c:v>
                </c:pt>
                <c:pt idx="30120">
                  <c:v>5985</c:v>
                </c:pt>
                <c:pt idx="30121">
                  <c:v>5985</c:v>
                </c:pt>
                <c:pt idx="30122">
                  <c:v>6045</c:v>
                </c:pt>
                <c:pt idx="30123">
                  <c:v>5985</c:v>
                </c:pt>
                <c:pt idx="30124">
                  <c:v>5680</c:v>
                </c:pt>
                <c:pt idx="30125">
                  <c:v>5730</c:v>
                </c:pt>
                <c:pt idx="30126">
                  <c:v>5750</c:v>
                </c:pt>
                <c:pt idx="30127">
                  <c:v>5730</c:v>
                </c:pt>
                <c:pt idx="30128">
                  <c:v>5920</c:v>
                </c:pt>
                <c:pt idx="30129">
                  <c:v>5985</c:v>
                </c:pt>
                <c:pt idx="30130">
                  <c:v>6000</c:v>
                </c:pt>
                <c:pt idx="30131">
                  <c:v>5140</c:v>
                </c:pt>
                <c:pt idx="30132">
                  <c:v>5300</c:v>
                </c:pt>
                <c:pt idx="30133">
                  <c:v>5345</c:v>
                </c:pt>
                <c:pt idx="30134">
                  <c:v>5100</c:v>
                </c:pt>
                <c:pt idx="30135">
                  <c:v>5025</c:v>
                </c:pt>
                <c:pt idx="30136">
                  <c:v>4875</c:v>
                </c:pt>
                <c:pt idx="30137">
                  <c:v>5000</c:v>
                </c:pt>
                <c:pt idx="30138">
                  <c:v>5060</c:v>
                </c:pt>
                <c:pt idx="30139">
                  <c:v>5025</c:v>
                </c:pt>
                <c:pt idx="30140">
                  <c:v>4875</c:v>
                </c:pt>
                <c:pt idx="30141">
                  <c:v>5000</c:v>
                </c:pt>
                <c:pt idx="30142">
                  <c:v>5060</c:v>
                </c:pt>
                <c:pt idx="30143">
                  <c:v>5295</c:v>
                </c:pt>
                <c:pt idx="30144">
                  <c:v>5070</c:v>
                </c:pt>
                <c:pt idx="30145">
                  <c:v>5100</c:v>
                </c:pt>
                <c:pt idx="30146">
                  <c:v>5270</c:v>
                </c:pt>
                <c:pt idx="30147">
                  <c:v>5295</c:v>
                </c:pt>
                <c:pt idx="30148">
                  <c:v>5070</c:v>
                </c:pt>
                <c:pt idx="30149">
                  <c:v>5100</c:v>
                </c:pt>
                <c:pt idx="30150">
                  <c:v>5270</c:v>
                </c:pt>
                <c:pt idx="30151">
                  <c:v>5295</c:v>
                </c:pt>
                <c:pt idx="30152">
                  <c:v>5070</c:v>
                </c:pt>
                <c:pt idx="30153">
                  <c:v>5100</c:v>
                </c:pt>
                <c:pt idx="30154">
                  <c:v>5270</c:v>
                </c:pt>
                <c:pt idx="30155">
                  <c:v>5295</c:v>
                </c:pt>
                <c:pt idx="30156">
                  <c:v>5070</c:v>
                </c:pt>
                <c:pt idx="30157">
                  <c:v>5100</c:v>
                </c:pt>
                <c:pt idx="30158">
                  <c:v>5270</c:v>
                </c:pt>
                <c:pt idx="30159">
                  <c:v>3060</c:v>
                </c:pt>
                <c:pt idx="30160">
                  <c:v>3060</c:v>
                </c:pt>
                <c:pt idx="30161">
                  <c:v>3060</c:v>
                </c:pt>
                <c:pt idx="30162">
                  <c:v>3060</c:v>
                </c:pt>
                <c:pt idx="30163">
                  <c:v>2416</c:v>
                </c:pt>
                <c:pt idx="30164">
                  <c:v>2385</c:v>
                </c:pt>
                <c:pt idx="30165">
                  <c:v>2385</c:v>
                </c:pt>
                <c:pt idx="30166">
                  <c:v>2401</c:v>
                </c:pt>
                <c:pt idx="30167">
                  <c:v>2385</c:v>
                </c:pt>
                <c:pt idx="30168">
                  <c:v>2482</c:v>
                </c:pt>
                <c:pt idx="30169">
                  <c:v>2401</c:v>
                </c:pt>
                <c:pt idx="30170">
                  <c:v>3031</c:v>
                </c:pt>
                <c:pt idx="30171">
                  <c:v>2943</c:v>
                </c:pt>
                <c:pt idx="30172">
                  <c:v>4075</c:v>
                </c:pt>
                <c:pt idx="30173">
                  <c:v>4075</c:v>
                </c:pt>
                <c:pt idx="30174">
                  <c:v>4078</c:v>
                </c:pt>
                <c:pt idx="30233">
                  <c:v>2970</c:v>
                </c:pt>
                <c:pt idx="30234">
                  <c:v>2888</c:v>
                </c:pt>
                <c:pt idx="30235">
                  <c:v>2970</c:v>
                </c:pt>
                <c:pt idx="30236">
                  <c:v>2970</c:v>
                </c:pt>
                <c:pt idx="30237">
                  <c:v>2970</c:v>
                </c:pt>
                <c:pt idx="30238">
                  <c:v>2959</c:v>
                </c:pt>
                <c:pt idx="30239">
                  <c:v>2970</c:v>
                </c:pt>
                <c:pt idx="30240">
                  <c:v>2970</c:v>
                </c:pt>
                <c:pt idx="30241">
                  <c:v>2970</c:v>
                </c:pt>
                <c:pt idx="30242">
                  <c:v>2970</c:v>
                </c:pt>
                <c:pt idx="30243">
                  <c:v>2959</c:v>
                </c:pt>
                <c:pt idx="30244">
                  <c:v>2970</c:v>
                </c:pt>
                <c:pt idx="30245">
                  <c:v>2970</c:v>
                </c:pt>
                <c:pt idx="30246">
                  <c:v>3009</c:v>
                </c:pt>
                <c:pt idx="30247">
                  <c:v>2930</c:v>
                </c:pt>
                <c:pt idx="30248">
                  <c:v>2930</c:v>
                </c:pt>
                <c:pt idx="30249">
                  <c:v>2930</c:v>
                </c:pt>
                <c:pt idx="30250">
                  <c:v>3208</c:v>
                </c:pt>
                <c:pt idx="30251">
                  <c:v>3071</c:v>
                </c:pt>
                <c:pt idx="30252">
                  <c:v>3071</c:v>
                </c:pt>
                <c:pt idx="30253">
                  <c:v>3009</c:v>
                </c:pt>
                <c:pt idx="30254">
                  <c:v>3009</c:v>
                </c:pt>
                <c:pt idx="30255">
                  <c:v>3256</c:v>
                </c:pt>
                <c:pt idx="30256">
                  <c:v>3283</c:v>
                </c:pt>
                <c:pt idx="30257">
                  <c:v>3283</c:v>
                </c:pt>
                <c:pt idx="30258">
                  <c:v>3283</c:v>
                </c:pt>
                <c:pt idx="30259">
                  <c:v>3186</c:v>
                </c:pt>
                <c:pt idx="30260">
                  <c:v>3186</c:v>
                </c:pt>
                <c:pt idx="30261">
                  <c:v>3340</c:v>
                </c:pt>
                <c:pt idx="30262">
                  <c:v>3340</c:v>
                </c:pt>
                <c:pt idx="30263">
                  <c:v>3340</c:v>
                </c:pt>
                <c:pt idx="30264">
                  <c:v>3257</c:v>
                </c:pt>
                <c:pt idx="30265">
                  <c:v>3257</c:v>
                </c:pt>
                <c:pt idx="30266">
                  <c:v>3256</c:v>
                </c:pt>
                <c:pt idx="30267">
                  <c:v>3257</c:v>
                </c:pt>
                <c:pt idx="30268">
                  <c:v>3257</c:v>
                </c:pt>
                <c:pt idx="30269">
                  <c:v>3256</c:v>
                </c:pt>
                <c:pt idx="30270">
                  <c:v>3283</c:v>
                </c:pt>
                <c:pt idx="30271">
                  <c:v>3283</c:v>
                </c:pt>
                <c:pt idx="30272">
                  <c:v>3283</c:v>
                </c:pt>
                <c:pt idx="30273">
                  <c:v>3186</c:v>
                </c:pt>
                <c:pt idx="30274">
                  <c:v>3186</c:v>
                </c:pt>
                <c:pt idx="30275">
                  <c:v>3340</c:v>
                </c:pt>
                <c:pt idx="30276">
                  <c:v>3340</c:v>
                </c:pt>
                <c:pt idx="30277">
                  <c:v>3340</c:v>
                </c:pt>
                <c:pt idx="30278">
                  <c:v>3256</c:v>
                </c:pt>
                <c:pt idx="30279">
                  <c:v>3256</c:v>
                </c:pt>
                <c:pt idx="30280">
                  <c:v>3256</c:v>
                </c:pt>
                <c:pt idx="30281">
                  <c:v>3256</c:v>
                </c:pt>
                <c:pt idx="30282">
                  <c:v>3256</c:v>
                </c:pt>
                <c:pt idx="30283">
                  <c:v>3285</c:v>
                </c:pt>
                <c:pt idx="30284">
                  <c:v>3230</c:v>
                </c:pt>
                <c:pt idx="30285">
                  <c:v>3230</c:v>
                </c:pt>
                <c:pt idx="30286">
                  <c:v>3230</c:v>
                </c:pt>
                <c:pt idx="30287">
                  <c:v>3228</c:v>
                </c:pt>
                <c:pt idx="30288">
                  <c:v>3228</c:v>
                </c:pt>
                <c:pt idx="30289">
                  <c:v>3285</c:v>
                </c:pt>
                <c:pt idx="30290">
                  <c:v>3285</c:v>
                </c:pt>
                <c:pt idx="30291">
                  <c:v>3285</c:v>
                </c:pt>
                <c:pt idx="30292">
                  <c:v>3285</c:v>
                </c:pt>
                <c:pt idx="30293">
                  <c:v>3285</c:v>
                </c:pt>
                <c:pt idx="30294">
                  <c:v>3285</c:v>
                </c:pt>
                <c:pt idx="30295">
                  <c:v>3285</c:v>
                </c:pt>
                <c:pt idx="30296">
                  <c:v>3285</c:v>
                </c:pt>
                <c:pt idx="30297">
                  <c:v>3257</c:v>
                </c:pt>
                <c:pt idx="30298">
                  <c:v>3283</c:v>
                </c:pt>
                <c:pt idx="30299">
                  <c:v>3186</c:v>
                </c:pt>
                <c:pt idx="30300">
                  <c:v>3186</c:v>
                </c:pt>
                <c:pt idx="30301">
                  <c:v>3341</c:v>
                </c:pt>
                <c:pt idx="30302">
                  <c:v>3257</c:v>
                </c:pt>
                <c:pt idx="30303">
                  <c:v>3257</c:v>
                </c:pt>
                <c:pt idx="30304">
                  <c:v>3257</c:v>
                </c:pt>
                <c:pt idx="30305">
                  <c:v>3292</c:v>
                </c:pt>
                <c:pt idx="30306">
                  <c:v>3272</c:v>
                </c:pt>
                <c:pt idx="30307">
                  <c:v>3228</c:v>
                </c:pt>
                <c:pt idx="30308">
                  <c:v>3228</c:v>
                </c:pt>
                <c:pt idx="30309">
                  <c:v>3272</c:v>
                </c:pt>
                <c:pt idx="30310">
                  <c:v>3292</c:v>
                </c:pt>
                <c:pt idx="30311">
                  <c:v>3292</c:v>
                </c:pt>
                <c:pt idx="30312">
                  <c:v>3292</c:v>
                </c:pt>
                <c:pt idx="30313">
                  <c:v>3285</c:v>
                </c:pt>
                <c:pt idx="30314">
                  <c:v>3228</c:v>
                </c:pt>
                <c:pt idx="30315">
                  <c:v>3228</c:v>
                </c:pt>
                <c:pt idx="30316">
                  <c:v>3228</c:v>
                </c:pt>
                <c:pt idx="30317">
                  <c:v>3228</c:v>
                </c:pt>
                <c:pt idx="30318">
                  <c:v>3285</c:v>
                </c:pt>
                <c:pt idx="30319">
                  <c:v>3285</c:v>
                </c:pt>
                <c:pt idx="30320">
                  <c:v>3285</c:v>
                </c:pt>
                <c:pt idx="30321">
                  <c:v>3285</c:v>
                </c:pt>
                <c:pt idx="30322">
                  <c:v>3228</c:v>
                </c:pt>
                <c:pt idx="30323">
                  <c:v>3228</c:v>
                </c:pt>
                <c:pt idx="30324">
                  <c:v>3285</c:v>
                </c:pt>
                <c:pt idx="30325">
                  <c:v>3285</c:v>
                </c:pt>
                <c:pt idx="30326">
                  <c:v>3230</c:v>
                </c:pt>
                <c:pt idx="30327">
                  <c:v>3241</c:v>
                </c:pt>
                <c:pt idx="30328">
                  <c:v>3175</c:v>
                </c:pt>
                <c:pt idx="30329">
                  <c:v>3291</c:v>
                </c:pt>
                <c:pt idx="30330">
                  <c:v>3095</c:v>
                </c:pt>
                <c:pt idx="30331">
                  <c:v>3053</c:v>
                </c:pt>
                <c:pt idx="30332">
                  <c:v>3212</c:v>
                </c:pt>
                <c:pt idx="30333">
                  <c:v>3170</c:v>
                </c:pt>
                <c:pt idx="30334">
                  <c:v>3230</c:v>
                </c:pt>
                <c:pt idx="30335">
                  <c:v>3230</c:v>
                </c:pt>
                <c:pt idx="30336">
                  <c:v>3230</c:v>
                </c:pt>
                <c:pt idx="30337">
                  <c:v>2934</c:v>
                </c:pt>
                <c:pt idx="30338">
                  <c:v>3034</c:v>
                </c:pt>
                <c:pt idx="30339">
                  <c:v>3230</c:v>
                </c:pt>
                <c:pt idx="30340">
                  <c:v>3285</c:v>
                </c:pt>
                <c:pt idx="30341">
                  <c:v>3285</c:v>
                </c:pt>
                <c:pt idx="30342">
                  <c:v>3285</c:v>
                </c:pt>
                <c:pt idx="30343">
                  <c:v>3133</c:v>
                </c:pt>
                <c:pt idx="30344">
                  <c:v>3089</c:v>
                </c:pt>
                <c:pt idx="30345">
                  <c:v>3285</c:v>
                </c:pt>
                <c:pt idx="30346">
                  <c:v>3197</c:v>
                </c:pt>
                <c:pt idx="30347">
                  <c:v>3089</c:v>
                </c:pt>
                <c:pt idx="30348">
                  <c:v>3175</c:v>
                </c:pt>
                <c:pt idx="30349">
                  <c:v>3291</c:v>
                </c:pt>
                <c:pt idx="30350">
                  <c:v>3095</c:v>
                </c:pt>
                <c:pt idx="30351">
                  <c:v>3053</c:v>
                </c:pt>
                <c:pt idx="30352">
                  <c:v>3212</c:v>
                </c:pt>
                <c:pt idx="30353">
                  <c:v>3170</c:v>
                </c:pt>
                <c:pt idx="30354">
                  <c:v>2934</c:v>
                </c:pt>
                <c:pt idx="30355">
                  <c:v>3034</c:v>
                </c:pt>
                <c:pt idx="30356">
                  <c:v>3133</c:v>
                </c:pt>
                <c:pt idx="30357">
                  <c:v>3089</c:v>
                </c:pt>
                <c:pt idx="30358">
                  <c:v>3175</c:v>
                </c:pt>
                <c:pt idx="30359">
                  <c:v>3130</c:v>
                </c:pt>
                <c:pt idx="30360">
                  <c:v>3291</c:v>
                </c:pt>
                <c:pt idx="30361">
                  <c:v>3247</c:v>
                </c:pt>
                <c:pt idx="30362">
                  <c:v>3161</c:v>
                </c:pt>
                <c:pt idx="30363">
                  <c:v>3122</c:v>
                </c:pt>
                <c:pt idx="30364">
                  <c:v>3214</c:v>
                </c:pt>
                <c:pt idx="30365">
                  <c:v>3172</c:v>
                </c:pt>
                <c:pt idx="30366">
                  <c:v>3078</c:v>
                </c:pt>
                <c:pt idx="30367">
                  <c:v>3034</c:v>
                </c:pt>
                <c:pt idx="30368">
                  <c:v>3133</c:v>
                </c:pt>
                <c:pt idx="30369">
                  <c:v>3089</c:v>
                </c:pt>
                <c:pt idx="30370">
                  <c:v>3280</c:v>
                </c:pt>
                <c:pt idx="30371">
                  <c:v>3217</c:v>
                </c:pt>
                <c:pt idx="30372">
                  <c:v>3333</c:v>
                </c:pt>
                <c:pt idx="30373">
                  <c:v>3269</c:v>
                </c:pt>
                <c:pt idx="30374">
                  <c:v>3175</c:v>
                </c:pt>
                <c:pt idx="30375">
                  <c:v>3291</c:v>
                </c:pt>
                <c:pt idx="30376">
                  <c:v>3161</c:v>
                </c:pt>
                <c:pt idx="30377">
                  <c:v>3121</c:v>
                </c:pt>
                <c:pt idx="30378">
                  <c:v>3161</c:v>
                </c:pt>
                <c:pt idx="30379">
                  <c:v>3172</c:v>
                </c:pt>
                <c:pt idx="30380">
                  <c:v>3078</c:v>
                </c:pt>
                <c:pt idx="30381">
                  <c:v>3034</c:v>
                </c:pt>
                <c:pt idx="30382">
                  <c:v>3133</c:v>
                </c:pt>
                <c:pt idx="30383">
                  <c:v>2902</c:v>
                </c:pt>
                <c:pt idx="30384">
                  <c:v>3281</c:v>
                </c:pt>
                <c:pt idx="30385">
                  <c:v>3202</c:v>
                </c:pt>
                <c:pt idx="30386">
                  <c:v>3281</c:v>
                </c:pt>
                <c:pt idx="30387">
                  <c:v>3202</c:v>
                </c:pt>
                <c:pt idx="30388">
                  <c:v>3082</c:v>
                </c:pt>
                <c:pt idx="30389">
                  <c:v>3082</c:v>
                </c:pt>
                <c:pt idx="30390">
                  <c:v>3019</c:v>
                </c:pt>
                <c:pt idx="30391">
                  <c:v>2994</c:v>
                </c:pt>
                <c:pt idx="30392">
                  <c:v>3072</c:v>
                </c:pt>
                <c:pt idx="30393">
                  <c:v>3043</c:v>
                </c:pt>
                <c:pt idx="30394">
                  <c:v>2884</c:v>
                </c:pt>
                <c:pt idx="30395">
                  <c:v>2930</c:v>
                </c:pt>
                <c:pt idx="30396">
                  <c:v>2891</c:v>
                </c:pt>
                <c:pt idx="30397">
                  <c:v>2873</c:v>
                </c:pt>
                <c:pt idx="30398">
                  <c:v>2891</c:v>
                </c:pt>
                <c:pt idx="30399">
                  <c:v>2873</c:v>
                </c:pt>
                <c:pt idx="30400">
                  <c:v>2862</c:v>
                </c:pt>
                <c:pt idx="30401">
                  <c:v>2853</c:v>
                </c:pt>
                <c:pt idx="30402">
                  <c:v>2884</c:v>
                </c:pt>
                <c:pt idx="30403">
                  <c:v>2911</c:v>
                </c:pt>
                <c:pt idx="30404">
                  <c:v>2902</c:v>
                </c:pt>
                <c:pt idx="30405">
                  <c:v>3019</c:v>
                </c:pt>
                <c:pt idx="30406">
                  <c:v>2994</c:v>
                </c:pt>
                <c:pt idx="30407">
                  <c:v>3072</c:v>
                </c:pt>
                <c:pt idx="30408">
                  <c:v>3043</c:v>
                </c:pt>
                <c:pt idx="30409">
                  <c:v>2884</c:v>
                </c:pt>
                <c:pt idx="30410">
                  <c:v>2930</c:v>
                </c:pt>
                <c:pt idx="30411">
                  <c:v>2891</c:v>
                </c:pt>
                <c:pt idx="30412">
                  <c:v>2873</c:v>
                </c:pt>
                <c:pt idx="30413">
                  <c:v>2891</c:v>
                </c:pt>
                <c:pt idx="30414">
                  <c:v>2873</c:v>
                </c:pt>
                <c:pt idx="30415">
                  <c:v>2862</c:v>
                </c:pt>
                <c:pt idx="30416">
                  <c:v>2853</c:v>
                </c:pt>
                <c:pt idx="30417">
                  <c:v>2862</c:v>
                </c:pt>
                <c:pt idx="30418">
                  <c:v>2853</c:v>
                </c:pt>
                <c:pt idx="30419">
                  <c:v>2911</c:v>
                </c:pt>
                <c:pt idx="30420">
                  <c:v>2902</c:v>
                </c:pt>
                <c:pt idx="30421">
                  <c:v>2911</c:v>
                </c:pt>
                <c:pt idx="30422">
                  <c:v>2679</c:v>
                </c:pt>
                <c:pt idx="30423">
                  <c:v>2590</c:v>
                </c:pt>
                <c:pt idx="30424">
                  <c:v>2525</c:v>
                </c:pt>
                <c:pt idx="30425">
                  <c:v>2927</c:v>
                </c:pt>
                <c:pt idx="30426">
                  <c:v>2590</c:v>
                </c:pt>
                <c:pt idx="30427">
                  <c:v>2679</c:v>
                </c:pt>
                <c:pt idx="30428">
                  <c:v>3015</c:v>
                </c:pt>
                <c:pt idx="30429">
                  <c:v>2679</c:v>
                </c:pt>
                <c:pt idx="30430">
                  <c:v>2590</c:v>
                </c:pt>
                <c:pt idx="30431">
                  <c:v>2525</c:v>
                </c:pt>
                <c:pt idx="30432">
                  <c:v>2590</c:v>
                </c:pt>
                <c:pt idx="30433">
                  <c:v>2590</c:v>
                </c:pt>
                <c:pt idx="30434">
                  <c:v>2927</c:v>
                </c:pt>
                <c:pt idx="30435">
                  <c:v>2729</c:v>
                </c:pt>
                <c:pt idx="30436">
                  <c:v>2590</c:v>
                </c:pt>
                <c:pt idx="30437">
                  <c:v>2679</c:v>
                </c:pt>
                <c:pt idx="30438">
                  <c:v>2679</c:v>
                </c:pt>
                <c:pt idx="30439">
                  <c:v>2679</c:v>
                </c:pt>
                <c:pt idx="30440">
                  <c:v>3015</c:v>
                </c:pt>
                <c:pt idx="30441">
                  <c:v>2817</c:v>
                </c:pt>
                <c:pt idx="30442">
                  <c:v>2749</c:v>
                </c:pt>
                <c:pt idx="30443">
                  <c:v>2661</c:v>
                </c:pt>
                <c:pt idx="30444">
                  <c:v>2657</c:v>
                </c:pt>
                <c:pt idx="30445">
                  <c:v>2661</c:v>
                </c:pt>
                <c:pt idx="30446">
                  <c:v>2661</c:v>
                </c:pt>
                <c:pt idx="30447">
                  <c:v>2661</c:v>
                </c:pt>
                <c:pt idx="30448">
                  <c:v>2661</c:v>
                </c:pt>
                <c:pt idx="30449">
                  <c:v>2661</c:v>
                </c:pt>
                <c:pt idx="30450">
                  <c:v>2749</c:v>
                </c:pt>
                <c:pt idx="30451">
                  <c:v>2745</c:v>
                </c:pt>
                <c:pt idx="30452">
                  <c:v>2749</c:v>
                </c:pt>
                <c:pt idx="30453">
                  <c:v>2749</c:v>
                </c:pt>
                <c:pt idx="30454">
                  <c:v>2749</c:v>
                </c:pt>
                <c:pt idx="30455">
                  <c:v>2749</c:v>
                </c:pt>
                <c:pt idx="30489">
                  <c:v>3858</c:v>
                </c:pt>
                <c:pt idx="30490">
                  <c:v>3777</c:v>
                </c:pt>
                <c:pt idx="30491">
                  <c:v>3777</c:v>
                </c:pt>
                <c:pt idx="30492">
                  <c:v>3777</c:v>
                </c:pt>
                <c:pt idx="30493">
                  <c:v>3777</c:v>
                </c:pt>
                <c:pt idx="30494">
                  <c:v>3777</c:v>
                </c:pt>
                <c:pt idx="30495">
                  <c:v>3858</c:v>
                </c:pt>
                <c:pt idx="30496">
                  <c:v>3858</c:v>
                </c:pt>
                <c:pt idx="30497">
                  <c:v>3858</c:v>
                </c:pt>
                <c:pt idx="30498">
                  <c:v>3858</c:v>
                </c:pt>
                <c:pt idx="30499">
                  <c:v>3858</c:v>
                </c:pt>
                <c:pt idx="30500">
                  <c:v>3858</c:v>
                </c:pt>
                <c:pt idx="30501">
                  <c:v>3858</c:v>
                </c:pt>
                <c:pt idx="30502">
                  <c:v>3777</c:v>
                </c:pt>
                <c:pt idx="30503">
                  <c:v>3777</c:v>
                </c:pt>
                <c:pt idx="30504">
                  <c:v>3777</c:v>
                </c:pt>
                <c:pt idx="30505">
                  <c:v>3777</c:v>
                </c:pt>
                <c:pt idx="30506">
                  <c:v>3858</c:v>
                </c:pt>
                <c:pt idx="30507">
                  <c:v>3858</c:v>
                </c:pt>
                <c:pt idx="30508">
                  <c:v>3858</c:v>
                </c:pt>
                <c:pt idx="30509">
                  <c:v>3404</c:v>
                </c:pt>
                <c:pt idx="30510">
                  <c:v>3591</c:v>
                </c:pt>
                <c:pt idx="30511">
                  <c:v>3591</c:v>
                </c:pt>
                <c:pt idx="30512">
                  <c:v>3591</c:v>
                </c:pt>
                <c:pt idx="30513">
                  <c:v>3591</c:v>
                </c:pt>
                <c:pt idx="30514">
                  <c:v>3404</c:v>
                </c:pt>
                <c:pt idx="30515">
                  <c:v>3404</c:v>
                </c:pt>
                <c:pt idx="30516">
                  <c:v>3404</c:v>
                </c:pt>
                <c:pt idx="30517">
                  <c:v>3404</c:v>
                </c:pt>
                <c:pt idx="30518">
                  <c:v>3591</c:v>
                </c:pt>
                <c:pt idx="30519">
                  <c:v>3591</c:v>
                </c:pt>
                <c:pt idx="30520">
                  <c:v>3591</c:v>
                </c:pt>
                <c:pt idx="30521">
                  <c:v>3591</c:v>
                </c:pt>
                <c:pt idx="30522">
                  <c:v>3591</c:v>
                </c:pt>
                <c:pt idx="30523">
                  <c:v>3404</c:v>
                </c:pt>
                <c:pt idx="30524">
                  <c:v>3404</c:v>
                </c:pt>
                <c:pt idx="30525">
                  <c:v>3404</c:v>
                </c:pt>
                <c:pt idx="30526">
                  <c:v>3404</c:v>
                </c:pt>
                <c:pt idx="30527">
                  <c:v>3404</c:v>
                </c:pt>
                <c:pt idx="30528">
                  <c:v>3591</c:v>
                </c:pt>
                <c:pt idx="30529">
                  <c:v>3591</c:v>
                </c:pt>
                <c:pt idx="30530">
                  <c:v>3404</c:v>
                </c:pt>
                <c:pt idx="30531">
                  <c:v>3591</c:v>
                </c:pt>
                <c:pt idx="30532">
                  <c:v>3591</c:v>
                </c:pt>
                <c:pt idx="30533">
                  <c:v>3397</c:v>
                </c:pt>
                <c:pt idx="30534">
                  <c:v>3404</c:v>
                </c:pt>
                <c:pt idx="30535">
                  <c:v>3404</c:v>
                </c:pt>
                <c:pt idx="30536">
                  <c:v>3404</c:v>
                </c:pt>
                <c:pt idx="30537">
                  <c:v>3397</c:v>
                </c:pt>
                <c:pt idx="30538">
                  <c:v>3433</c:v>
                </c:pt>
                <c:pt idx="30539">
                  <c:v>3433</c:v>
                </c:pt>
                <c:pt idx="30540">
                  <c:v>3433</c:v>
                </c:pt>
                <c:pt idx="30541">
                  <c:v>3433</c:v>
                </c:pt>
                <c:pt idx="30542">
                  <c:v>3433</c:v>
                </c:pt>
                <c:pt idx="30543">
                  <c:v>3433</c:v>
                </c:pt>
                <c:pt idx="30544">
                  <c:v>3433</c:v>
                </c:pt>
                <c:pt idx="30545">
                  <c:v>3433</c:v>
                </c:pt>
                <c:pt idx="30546">
                  <c:v>3433</c:v>
                </c:pt>
                <c:pt idx="30547">
                  <c:v>3433</c:v>
                </c:pt>
                <c:pt idx="30548">
                  <c:v>3433</c:v>
                </c:pt>
                <c:pt idx="30549">
                  <c:v>3433</c:v>
                </c:pt>
                <c:pt idx="30550">
                  <c:v>3433</c:v>
                </c:pt>
                <c:pt idx="30551">
                  <c:v>3433</c:v>
                </c:pt>
                <c:pt idx="30552">
                  <c:v>3433</c:v>
                </c:pt>
                <c:pt idx="30553">
                  <c:v>3433</c:v>
                </c:pt>
                <c:pt idx="30554">
                  <c:v>3433</c:v>
                </c:pt>
                <c:pt idx="30555">
                  <c:v>3433</c:v>
                </c:pt>
                <c:pt idx="30556">
                  <c:v>3433</c:v>
                </c:pt>
                <c:pt idx="30557">
                  <c:v>3433</c:v>
                </c:pt>
                <c:pt idx="30558">
                  <c:v>3433</c:v>
                </c:pt>
                <c:pt idx="30559">
                  <c:v>3433</c:v>
                </c:pt>
                <c:pt idx="30560">
                  <c:v>3433</c:v>
                </c:pt>
                <c:pt idx="30561">
                  <c:v>3433</c:v>
                </c:pt>
                <c:pt idx="30562">
                  <c:v>3433</c:v>
                </c:pt>
                <c:pt idx="30563">
                  <c:v>3433</c:v>
                </c:pt>
                <c:pt idx="30564">
                  <c:v>3433</c:v>
                </c:pt>
                <c:pt idx="30565">
                  <c:v>3433</c:v>
                </c:pt>
                <c:pt idx="30566">
                  <c:v>3433</c:v>
                </c:pt>
                <c:pt idx="30567">
                  <c:v>3433</c:v>
                </c:pt>
                <c:pt idx="30568">
                  <c:v>3433</c:v>
                </c:pt>
                <c:pt idx="30569">
                  <c:v>3433</c:v>
                </c:pt>
                <c:pt idx="30570">
                  <c:v>3433</c:v>
                </c:pt>
                <c:pt idx="30571">
                  <c:v>3433</c:v>
                </c:pt>
                <c:pt idx="30572">
                  <c:v>3433</c:v>
                </c:pt>
                <c:pt idx="30573">
                  <c:v>3433</c:v>
                </c:pt>
                <c:pt idx="30574">
                  <c:v>3433</c:v>
                </c:pt>
                <c:pt idx="30575">
                  <c:v>3433</c:v>
                </c:pt>
                <c:pt idx="30576">
                  <c:v>3433</c:v>
                </c:pt>
                <c:pt idx="30577">
                  <c:v>3433</c:v>
                </c:pt>
                <c:pt idx="30578">
                  <c:v>3433</c:v>
                </c:pt>
                <c:pt idx="30579">
                  <c:v>3433</c:v>
                </c:pt>
                <c:pt idx="30580">
                  <c:v>3433</c:v>
                </c:pt>
                <c:pt idx="30581">
                  <c:v>3433</c:v>
                </c:pt>
                <c:pt idx="30582">
                  <c:v>3433</c:v>
                </c:pt>
                <c:pt idx="30583">
                  <c:v>3433</c:v>
                </c:pt>
                <c:pt idx="30584">
                  <c:v>3433</c:v>
                </c:pt>
                <c:pt idx="30585">
                  <c:v>3433</c:v>
                </c:pt>
                <c:pt idx="30586">
                  <c:v>3433</c:v>
                </c:pt>
                <c:pt idx="30587">
                  <c:v>3433</c:v>
                </c:pt>
                <c:pt idx="30588">
                  <c:v>3433</c:v>
                </c:pt>
                <c:pt idx="30589">
                  <c:v>3433</c:v>
                </c:pt>
                <c:pt idx="30590">
                  <c:v>3433</c:v>
                </c:pt>
                <c:pt idx="30591">
                  <c:v>3433</c:v>
                </c:pt>
                <c:pt idx="30592">
                  <c:v>3433</c:v>
                </c:pt>
                <c:pt idx="30593">
                  <c:v>3433</c:v>
                </c:pt>
                <c:pt idx="30622">
                  <c:v>3274</c:v>
                </c:pt>
                <c:pt idx="30623">
                  <c:v>3571</c:v>
                </c:pt>
                <c:pt idx="30624">
                  <c:v>3571</c:v>
                </c:pt>
                <c:pt idx="30625">
                  <c:v>3274</c:v>
                </c:pt>
                <c:pt idx="30626">
                  <c:v>3274</c:v>
                </c:pt>
                <c:pt idx="30627">
                  <c:v>3274</c:v>
                </c:pt>
                <c:pt idx="30628">
                  <c:v>3274</c:v>
                </c:pt>
                <c:pt idx="30629">
                  <c:v>3263</c:v>
                </c:pt>
                <c:pt idx="30630">
                  <c:v>3444</c:v>
                </c:pt>
                <c:pt idx="30631">
                  <c:v>3444</c:v>
                </c:pt>
                <c:pt idx="30632">
                  <c:v>3571</c:v>
                </c:pt>
                <c:pt idx="30633">
                  <c:v>3437</c:v>
                </c:pt>
                <c:pt idx="30634">
                  <c:v>3437</c:v>
                </c:pt>
                <c:pt idx="30635">
                  <c:v>3437</c:v>
                </c:pt>
                <c:pt idx="30636">
                  <c:v>3437</c:v>
                </c:pt>
                <c:pt idx="30637">
                  <c:v>3437</c:v>
                </c:pt>
                <c:pt idx="30638">
                  <c:v>3437</c:v>
                </c:pt>
                <c:pt idx="30639">
                  <c:v>3263</c:v>
                </c:pt>
                <c:pt idx="30640">
                  <c:v>3263</c:v>
                </c:pt>
                <c:pt idx="30641">
                  <c:v>3263</c:v>
                </c:pt>
                <c:pt idx="30642">
                  <c:v>3263</c:v>
                </c:pt>
                <c:pt idx="30643">
                  <c:v>3263</c:v>
                </c:pt>
                <c:pt idx="30644">
                  <c:v>3263</c:v>
                </c:pt>
                <c:pt idx="30645">
                  <c:v>3263</c:v>
                </c:pt>
                <c:pt idx="30646">
                  <c:v>3263</c:v>
                </c:pt>
                <c:pt idx="30647">
                  <c:v>3263</c:v>
                </c:pt>
                <c:pt idx="30648">
                  <c:v>3263</c:v>
                </c:pt>
                <c:pt idx="30649">
                  <c:v>3263</c:v>
                </c:pt>
                <c:pt idx="30650">
                  <c:v>3263</c:v>
                </c:pt>
                <c:pt idx="30651">
                  <c:v>3263</c:v>
                </c:pt>
                <c:pt idx="30652">
                  <c:v>3230</c:v>
                </c:pt>
                <c:pt idx="30653">
                  <c:v>3172</c:v>
                </c:pt>
                <c:pt idx="30654">
                  <c:v>3172</c:v>
                </c:pt>
                <c:pt idx="30655">
                  <c:v>3408</c:v>
                </c:pt>
                <c:pt idx="30656">
                  <c:v>3172</c:v>
                </c:pt>
                <c:pt idx="30657">
                  <c:v>3172</c:v>
                </c:pt>
                <c:pt idx="30658">
                  <c:v>3481</c:v>
                </c:pt>
                <c:pt idx="30659">
                  <c:v>3497</c:v>
                </c:pt>
                <c:pt idx="30660">
                  <c:v>3497</c:v>
                </c:pt>
                <c:pt idx="30661">
                  <c:v>3497</c:v>
                </c:pt>
                <c:pt idx="30662">
                  <c:v>3230</c:v>
                </c:pt>
                <c:pt idx="30663">
                  <c:v>3230</c:v>
                </c:pt>
                <c:pt idx="30664">
                  <c:v>3230</c:v>
                </c:pt>
                <c:pt idx="30665">
                  <c:v>3230</c:v>
                </c:pt>
                <c:pt idx="30666">
                  <c:v>3230</c:v>
                </c:pt>
                <c:pt idx="30667">
                  <c:v>3230</c:v>
                </c:pt>
                <c:pt idx="30668">
                  <c:v>3230</c:v>
                </c:pt>
                <c:pt idx="30669">
                  <c:v>3230</c:v>
                </c:pt>
                <c:pt idx="30670">
                  <c:v>3230</c:v>
                </c:pt>
                <c:pt idx="30671">
                  <c:v>3230</c:v>
                </c:pt>
                <c:pt idx="30672">
                  <c:v>3230</c:v>
                </c:pt>
                <c:pt idx="30673">
                  <c:v>3230</c:v>
                </c:pt>
                <c:pt idx="30674">
                  <c:v>3481</c:v>
                </c:pt>
                <c:pt idx="30675">
                  <c:v>3481</c:v>
                </c:pt>
                <c:pt idx="30676">
                  <c:v>3166</c:v>
                </c:pt>
                <c:pt idx="30677">
                  <c:v>3166</c:v>
                </c:pt>
                <c:pt idx="30678">
                  <c:v>3166</c:v>
                </c:pt>
                <c:pt idx="30679">
                  <c:v>3166</c:v>
                </c:pt>
                <c:pt idx="30680">
                  <c:v>3221</c:v>
                </c:pt>
                <c:pt idx="30681">
                  <c:v>3221</c:v>
                </c:pt>
                <c:pt idx="30682">
                  <c:v>3221</c:v>
                </c:pt>
                <c:pt idx="30683">
                  <c:v>3221</c:v>
                </c:pt>
                <c:pt idx="30684">
                  <c:v>3221</c:v>
                </c:pt>
                <c:pt idx="30685">
                  <c:v>3221</c:v>
                </c:pt>
                <c:pt idx="30686">
                  <c:v>3221</c:v>
                </c:pt>
                <c:pt idx="30687">
                  <c:v>3221</c:v>
                </c:pt>
                <c:pt idx="30688">
                  <c:v>3221</c:v>
                </c:pt>
                <c:pt idx="30689">
                  <c:v>3221</c:v>
                </c:pt>
                <c:pt idx="30690">
                  <c:v>3221</c:v>
                </c:pt>
                <c:pt idx="30691">
                  <c:v>3221</c:v>
                </c:pt>
                <c:pt idx="30692">
                  <c:v>3393</c:v>
                </c:pt>
                <c:pt idx="30693">
                  <c:v>3494</c:v>
                </c:pt>
                <c:pt idx="30694">
                  <c:v>3459</c:v>
                </c:pt>
                <c:pt idx="30695">
                  <c:v>3459</c:v>
                </c:pt>
                <c:pt idx="30696">
                  <c:v>3230</c:v>
                </c:pt>
                <c:pt idx="30697">
                  <c:v>3175</c:v>
                </c:pt>
                <c:pt idx="30698">
                  <c:v>3175</c:v>
                </c:pt>
                <c:pt idx="30699">
                  <c:v>3230</c:v>
                </c:pt>
                <c:pt idx="30700">
                  <c:v>3175</c:v>
                </c:pt>
                <c:pt idx="30701">
                  <c:v>3175</c:v>
                </c:pt>
                <c:pt idx="30702">
                  <c:v>3230</c:v>
                </c:pt>
                <c:pt idx="30703">
                  <c:v>3285</c:v>
                </c:pt>
                <c:pt idx="30704">
                  <c:v>3230</c:v>
                </c:pt>
                <c:pt idx="30705">
                  <c:v>3230</c:v>
                </c:pt>
                <c:pt idx="30706">
                  <c:v>3230</c:v>
                </c:pt>
                <c:pt idx="30707">
                  <c:v>3230</c:v>
                </c:pt>
                <c:pt idx="30708">
                  <c:v>3230</c:v>
                </c:pt>
                <c:pt idx="30709">
                  <c:v>3230</c:v>
                </c:pt>
                <c:pt idx="30710">
                  <c:v>3285</c:v>
                </c:pt>
                <c:pt idx="30711">
                  <c:v>3230</c:v>
                </c:pt>
                <c:pt idx="30712">
                  <c:v>3230</c:v>
                </c:pt>
                <c:pt idx="30713">
                  <c:v>3221</c:v>
                </c:pt>
                <c:pt idx="30714">
                  <c:v>3446</c:v>
                </c:pt>
                <c:pt idx="30715">
                  <c:v>3446</c:v>
                </c:pt>
                <c:pt idx="30716">
                  <c:v>3446</c:v>
                </c:pt>
                <c:pt idx="30717">
                  <c:v>3166</c:v>
                </c:pt>
                <c:pt idx="30718">
                  <c:v>3166</c:v>
                </c:pt>
                <c:pt idx="30719">
                  <c:v>3221</c:v>
                </c:pt>
                <c:pt idx="30720">
                  <c:v>3221</c:v>
                </c:pt>
                <c:pt idx="30721">
                  <c:v>3221</c:v>
                </c:pt>
                <c:pt idx="30722">
                  <c:v>3221</c:v>
                </c:pt>
                <c:pt idx="30723">
                  <c:v>3221</c:v>
                </c:pt>
                <c:pt idx="30724">
                  <c:v>3221</c:v>
                </c:pt>
                <c:pt idx="30725">
                  <c:v>3221</c:v>
                </c:pt>
                <c:pt idx="30726">
                  <c:v>3221</c:v>
                </c:pt>
                <c:pt idx="30727">
                  <c:v>3221</c:v>
                </c:pt>
                <c:pt idx="30728">
                  <c:v>3221</c:v>
                </c:pt>
                <c:pt idx="30729">
                  <c:v>3221</c:v>
                </c:pt>
                <c:pt idx="30730">
                  <c:v>3221</c:v>
                </c:pt>
                <c:pt idx="30731">
                  <c:v>3221</c:v>
                </c:pt>
                <c:pt idx="30732">
                  <c:v>3221</c:v>
                </c:pt>
                <c:pt idx="30733">
                  <c:v>3393</c:v>
                </c:pt>
                <c:pt idx="30734">
                  <c:v>3459</c:v>
                </c:pt>
                <c:pt idx="30735">
                  <c:v>3459</c:v>
                </c:pt>
                <c:pt idx="30736">
                  <c:v>3459</c:v>
                </c:pt>
                <c:pt idx="30737">
                  <c:v>3166</c:v>
                </c:pt>
                <c:pt idx="30738">
                  <c:v>3166</c:v>
                </c:pt>
                <c:pt idx="30739">
                  <c:v>3221</c:v>
                </c:pt>
                <c:pt idx="30740">
                  <c:v>3397</c:v>
                </c:pt>
                <c:pt idx="30741">
                  <c:v>3446</c:v>
                </c:pt>
                <c:pt idx="30742">
                  <c:v>3446</c:v>
                </c:pt>
                <c:pt idx="30743">
                  <c:v>3446</c:v>
                </c:pt>
                <c:pt idx="30744">
                  <c:v>3166</c:v>
                </c:pt>
                <c:pt idx="30745">
                  <c:v>3166</c:v>
                </c:pt>
                <c:pt idx="30746">
                  <c:v>3166</c:v>
                </c:pt>
                <c:pt idx="30747">
                  <c:v>3166</c:v>
                </c:pt>
                <c:pt idx="30748">
                  <c:v>3221</c:v>
                </c:pt>
                <c:pt idx="30749">
                  <c:v>3221</c:v>
                </c:pt>
                <c:pt idx="30750">
                  <c:v>3221</c:v>
                </c:pt>
                <c:pt idx="30751">
                  <c:v>3221</c:v>
                </c:pt>
                <c:pt idx="30752">
                  <c:v>3221</c:v>
                </c:pt>
                <c:pt idx="30753">
                  <c:v>3221</c:v>
                </c:pt>
                <c:pt idx="30754">
                  <c:v>3221</c:v>
                </c:pt>
                <c:pt idx="30755">
                  <c:v>3221</c:v>
                </c:pt>
                <c:pt idx="30756">
                  <c:v>3221</c:v>
                </c:pt>
                <c:pt idx="30757">
                  <c:v>3221</c:v>
                </c:pt>
                <c:pt idx="30758">
                  <c:v>3221</c:v>
                </c:pt>
                <c:pt idx="30759">
                  <c:v>3221</c:v>
                </c:pt>
                <c:pt idx="30760">
                  <c:v>3221</c:v>
                </c:pt>
                <c:pt idx="30761">
                  <c:v>3221</c:v>
                </c:pt>
                <c:pt idx="30762">
                  <c:v>3360</c:v>
                </c:pt>
                <c:pt idx="30763">
                  <c:v>3397</c:v>
                </c:pt>
                <c:pt idx="30764">
                  <c:v>3397</c:v>
                </c:pt>
                <c:pt idx="30765">
                  <c:v>3455</c:v>
                </c:pt>
                <c:pt idx="30766">
                  <c:v>3455</c:v>
                </c:pt>
                <c:pt idx="30767">
                  <c:v>3455</c:v>
                </c:pt>
                <c:pt idx="30768">
                  <c:v>3512</c:v>
                </c:pt>
                <c:pt idx="30769">
                  <c:v>3819</c:v>
                </c:pt>
                <c:pt idx="30770">
                  <c:v>3338</c:v>
                </c:pt>
                <c:pt idx="30771">
                  <c:v>3378</c:v>
                </c:pt>
                <c:pt idx="30772">
                  <c:v>3378</c:v>
                </c:pt>
                <c:pt idx="30773">
                  <c:v>3378</c:v>
                </c:pt>
                <c:pt idx="30774">
                  <c:v>3953</c:v>
                </c:pt>
                <c:pt idx="30775">
                  <c:v>3305</c:v>
                </c:pt>
                <c:pt idx="30776">
                  <c:v>3305</c:v>
                </c:pt>
                <c:pt idx="30777">
                  <c:v>3697</c:v>
                </c:pt>
                <c:pt idx="30778">
                  <c:v>3512</c:v>
                </c:pt>
                <c:pt idx="30779">
                  <c:v>3468</c:v>
                </c:pt>
                <c:pt idx="30780">
                  <c:v>3700</c:v>
                </c:pt>
                <c:pt idx="30781">
                  <c:v>3499</c:v>
                </c:pt>
                <c:pt idx="30782">
                  <c:v>3616</c:v>
                </c:pt>
                <c:pt idx="30783">
                  <c:v>3840</c:v>
                </c:pt>
                <c:pt idx="30784">
                  <c:v>3519</c:v>
                </c:pt>
                <c:pt idx="30785">
                  <c:v>3492</c:v>
                </c:pt>
                <c:pt idx="30786">
                  <c:v>3338</c:v>
                </c:pt>
                <c:pt idx="30787">
                  <c:v>3307</c:v>
                </c:pt>
                <c:pt idx="30788">
                  <c:v>3455</c:v>
                </c:pt>
                <c:pt idx="30789">
                  <c:v>3424</c:v>
                </c:pt>
                <c:pt idx="30790">
                  <c:v>3590</c:v>
                </c:pt>
                <c:pt idx="30791">
                  <c:v>3982</c:v>
                </c:pt>
                <c:pt idx="30792">
                  <c:v>3499</c:v>
                </c:pt>
                <c:pt idx="30793">
                  <c:v>3616</c:v>
                </c:pt>
                <c:pt idx="30794">
                  <c:v>3840</c:v>
                </c:pt>
                <c:pt idx="30795">
                  <c:v>3519</c:v>
                </c:pt>
                <c:pt idx="30796">
                  <c:v>3492</c:v>
                </c:pt>
                <c:pt idx="30797">
                  <c:v>3338</c:v>
                </c:pt>
                <c:pt idx="30798">
                  <c:v>3307</c:v>
                </c:pt>
                <c:pt idx="30799">
                  <c:v>3455</c:v>
                </c:pt>
                <c:pt idx="30800">
                  <c:v>3424</c:v>
                </c:pt>
                <c:pt idx="30801">
                  <c:v>3590</c:v>
                </c:pt>
                <c:pt idx="30802">
                  <c:v>4069</c:v>
                </c:pt>
                <c:pt idx="30803">
                  <c:v>3700</c:v>
                </c:pt>
                <c:pt idx="30804">
                  <c:v>3847</c:v>
                </c:pt>
                <c:pt idx="30805">
                  <c:v>3499</c:v>
                </c:pt>
                <c:pt idx="30806">
                  <c:v>3461</c:v>
                </c:pt>
                <c:pt idx="30807">
                  <c:v>3616</c:v>
                </c:pt>
                <c:pt idx="30808">
                  <c:v>3578</c:v>
                </c:pt>
                <c:pt idx="30809">
                  <c:v>3840</c:v>
                </c:pt>
                <c:pt idx="30810">
                  <c:v>3338</c:v>
                </c:pt>
                <c:pt idx="30811">
                  <c:v>3307</c:v>
                </c:pt>
                <c:pt idx="30812">
                  <c:v>3455</c:v>
                </c:pt>
                <c:pt idx="30813">
                  <c:v>3424</c:v>
                </c:pt>
                <c:pt idx="30814">
                  <c:v>4069</c:v>
                </c:pt>
                <c:pt idx="30815">
                  <c:v>3982</c:v>
                </c:pt>
                <c:pt idx="30816">
                  <c:v>3413</c:v>
                </c:pt>
                <c:pt idx="30817">
                  <c:v>3373</c:v>
                </c:pt>
                <c:pt idx="30818">
                  <c:v>3536</c:v>
                </c:pt>
                <c:pt idx="30819">
                  <c:v>3496</c:v>
                </c:pt>
                <c:pt idx="30820">
                  <c:v>3721</c:v>
                </c:pt>
                <c:pt idx="30821">
                  <c:v>3240</c:v>
                </c:pt>
                <c:pt idx="30822">
                  <c:v>3212</c:v>
                </c:pt>
                <c:pt idx="30823">
                  <c:v>3350</c:v>
                </c:pt>
                <c:pt idx="30824">
                  <c:v>3322</c:v>
                </c:pt>
                <c:pt idx="30825">
                  <c:v>3953</c:v>
                </c:pt>
                <c:pt idx="30826">
                  <c:v>3322</c:v>
                </c:pt>
                <c:pt idx="30827">
                  <c:v>4034</c:v>
                </c:pt>
                <c:pt idx="30828">
                  <c:v>3428</c:v>
                </c:pt>
                <c:pt idx="30829">
                  <c:v>3388</c:v>
                </c:pt>
                <c:pt idx="30830">
                  <c:v>3547</c:v>
                </c:pt>
                <c:pt idx="30831">
                  <c:v>3508</c:v>
                </c:pt>
                <c:pt idx="30832">
                  <c:v>3757</c:v>
                </c:pt>
                <c:pt idx="30833">
                  <c:v>3717</c:v>
                </c:pt>
                <c:pt idx="30834">
                  <c:v>3322</c:v>
                </c:pt>
                <c:pt idx="30835">
                  <c:v>3419</c:v>
                </c:pt>
                <c:pt idx="30836">
                  <c:v>3907</c:v>
                </c:pt>
                <c:pt idx="30837">
                  <c:v>3336</c:v>
                </c:pt>
                <c:pt idx="30838">
                  <c:v>3291</c:v>
                </c:pt>
                <c:pt idx="30839">
                  <c:v>3455</c:v>
                </c:pt>
                <c:pt idx="30840">
                  <c:v>3411</c:v>
                </c:pt>
                <c:pt idx="30841">
                  <c:v>3644</c:v>
                </c:pt>
                <c:pt idx="30842">
                  <c:v>3602</c:v>
                </c:pt>
                <c:pt idx="30843">
                  <c:v>3225</c:v>
                </c:pt>
                <c:pt idx="30844">
                  <c:v>3239</c:v>
                </c:pt>
                <c:pt idx="30845">
                  <c:v>3201</c:v>
                </c:pt>
                <c:pt idx="30846">
                  <c:v>3201</c:v>
                </c:pt>
                <c:pt idx="30847">
                  <c:v>3656</c:v>
                </c:pt>
                <c:pt idx="30848">
                  <c:v>3621</c:v>
                </c:pt>
                <c:pt idx="30849">
                  <c:v>3201</c:v>
                </c:pt>
                <c:pt idx="30850">
                  <c:v>3201</c:v>
                </c:pt>
                <c:pt idx="30851">
                  <c:v>3201</c:v>
                </c:pt>
                <c:pt idx="30852">
                  <c:v>3307</c:v>
                </c:pt>
                <c:pt idx="30853">
                  <c:v>3375</c:v>
                </c:pt>
                <c:pt idx="30854">
                  <c:v>3245</c:v>
                </c:pt>
                <c:pt idx="30855">
                  <c:v>3529</c:v>
                </c:pt>
                <c:pt idx="30856">
                  <c:v>3529</c:v>
                </c:pt>
                <c:pt idx="30857">
                  <c:v>3375</c:v>
                </c:pt>
                <c:pt idx="30858">
                  <c:v>3375</c:v>
                </c:pt>
                <c:pt idx="30859">
                  <c:v>3122</c:v>
                </c:pt>
                <c:pt idx="30860">
                  <c:v>3239</c:v>
                </c:pt>
                <c:pt idx="30861">
                  <c:v>3151</c:v>
                </c:pt>
                <c:pt idx="30862">
                  <c:v>3151</c:v>
                </c:pt>
                <c:pt idx="30863">
                  <c:v>3656</c:v>
                </c:pt>
                <c:pt idx="30864">
                  <c:v>3621</c:v>
                </c:pt>
                <c:pt idx="30865">
                  <c:v>3151</c:v>
                </c:pt>
                <c:pt idx="30866">
                  <c:v>3151</c:v>
                </c:pt>
                <c:pt idx="30867">
                  <c:v>3201</c:v>
                </c:pt>
                <c:pt idx="30868">
                  <c:v>3307</c:v>
                </c:pt>
                <c:pt idx="30869">
                  <c:v>3151</c:v>
                </c:pt>
                <c:pt idx="30870">
                  <c:v>3245</c:v>
                </c:pt>
                <c:pt idx="30871">
                  <c:v>3529</c:v>
                </c:pt>
                <c:pt idx="30872">
                  <c:v>3529</c:v>
                </c:pt>
                <c:pt idx="30873">
                  <c:v>3151</c:v>
                </c:pt>
                <c:pt idx="30874">
                  <c:v>3375</c:v>
                </c:pt>
                <c:pt idx="30875">
                  <c:v>3122</c:v>
                </c:pt>
                <c:pt idx="30876">
                  <c:v>3236</c:v>
                </c:pt>
                <c:pt idx="30877">
                  <c:v>3245</c:v>
                </c:pt>
                <c:pt idx="30878">
                  <c:v>3245</c:v>
                </c:pt>
                <c:pt idx="30879">
                  <c:v>3194</c:v>
                </c:pt>
                <c:pt idx="30880">
                  <c:v>3300</c:v>
                </c:pt>
                <c:pt idx="30881">
                  <c:v>3243</c:v>
                </c:pt>
                <c:pt idx="30882">
                  <c:v>3373</c:v>
                </c:pt>
                <c:pt idx="30883">
                  <c:v>3120</c:v>
                </c:pt>
                <c:pt idx="30884">
                  <c:v>3245</c:v>
                </c:pt>
                <c:pt idx="30885">
                  <c:v>3236</c:v>
                </c:pt>
                <c:pt idx="30886">
                  <c:v>3194</c:v>
                </c:pt>
                <c:pt idx="30887">
                  <c:v>3300</c:v>
                </c:pt>
                <c:pt idx="30888">
                  <c:v>3243</c:v>
                </c:pt>
                <c:pt idx="30889">
                  <c:v>3373</c:v>
                </c:pt>
                <c:pt idx="30890">
                  <c:v>3250</c:v>
                </c:pt>
                <c:pt idx="30891">
                  <c:v>3133</c:v>
                </c:pt>
                <c:pt idx="30892">
                  <c:v>3120</c:v>
                </c:pt>
                <c:pt idx="30893">
                  <c:v>3380</c:v>
                </c:pt>
                <c:pt idx="30894">
                  <c:v>3188</c:v>
                </c:pt>
                <c:pt idx="30895">
                  <c:v>3142</c:v>
                </c:pt>
                <c:pt idx="30896">
                  <c:v>3075</c:v>
                </c:pt>
                <c:pt idx="30897">
                  <c:v>3175</c:v>
                </c:pt>
                <c:pt idx="30898">
                  <c:v>3219</c:v>
                </c:pt>
                <c:pt idx="30899">
                  <c:v>3009</c:v>
                </c:pt>
                <c:pt idx="30900">
                  <c:v>3097</c:v>
                </c:pt>
                <c:pt idx="30938">
                  <c:v>3023</c:v>
                </c:pt>
                <c:pt idx="30939">
                  <c:v>3062</c:v>
                </c:pt>
                <c:pt idx="30940">
                  <c:v>3062</c:v>
                </c:pt>
                <c:pt idx="30941">
                  <c:v>3062</c:v>
                </c:pt>
                <c:pt idx="30942">
                  <c:v>3062</c:v>
                </c:pt>
                <c:pt idx="30943">
                  <c:v>3128</c:v>
                </c:pt>
                <c:pt idx="30944">
                  <c:v>3128</c:v>
                </c:pt>
                <c:pt idx="30945">
                  <c:v>3128</c:v>
                </c:pt>
                <c:pt idx="30946">
                  <c:v>3128</c:v>
                </c:pt>
                <c:pt idx="30947">
                  <c:v>3280</c:v>
                </c:pt>
                <c:pt idx="30948">
                  <c:v>3325</c:v>
                </c:pt>
                <c:pt idx="30949">
                  <c:v>2963</c:v>
                </c:pt>
                <c:pt idx="30950">
                  <c:v>2963</c:v>
                </c:pt>
                <c:pt idx="30951">
                  <c:v>3023</c:v>
                </c:pt>
                <c:pt idx="30952">
                  <c:v>3325</c:v>
                </c:pt>
                <c:pt idx="30953">
                  <c:v>3062</c:v>
                </c:pt>
                <c:pt idx="30954">
                  <c:v>3062</c:v>
                </c:pt>
                <c:pt idx="30955">
                  <c:v>3062</c:v>
                </c:pt>
                <c:pt idx="30956">
                  <c:v>3128</c:v>
                </c:pt>
                <c:pt idx="30957">
                  <c:v>3128</c:v>
                </c:pt>
                <c:pt idx="30958">
                  <c:v>3128</c:v>
                </c:pt>
                <c:pt idx="30959">
                  <c:v>2963</c:v>
                </c:pt>
                <c:pt idx="30960">
                  <c:v>3053</c:v>
                </c:pt>
                <c:pt idx="30961">
                  <c:v>3280</c:v>
                </c:pt>
                <c:pt idx="30962">
                  <c:v>3113</c:v>
                </c:pt>
                <c:pt idx="30963">
                  <c:v>3113</c:v>
                </c:pt>
                <c:pt idx="30964">
                  <c:v>3113</c:v>
                </c:pt>
                <c:pt idx="30965">
                  <c:v>2961</c:v>
                </c:pt>
                <c:pt idx="30966">
                  <c:v>3063</c:v>
                </c:pt>
                <c:pt idx="30967">
                  <c:v>3199</c:v>
                </c:pt>
                <c:pt idx="30968">
                  <c:v>3199</c:v>
                </c:pt>
                <c:pt idx="30969">
                  <c:v>3199</c:v>
                </c:pt>
                <c:pt idx="30970">
                  <c:v>2963</c:v>
                </c:pt>
                <c:pt idx="30971">
                  <c:v>3080</c:v>
                </c:pt>
                <c:pt idx="30972">
                  <c:v>3080</c:v>
                </c:pt>
                <c:pt idx="30973">
                  <c:v>3080</c:v>
                </c:pt>
                <c:pt idx="30974">
                  <c:v>3031</c:v>
                </c:pt>
                <c:pt idx="30975">
                  <c:v>3031</c:v>
                </c:pt>
                <c:pt idx="30976">
                  <c:v>3031</c:v>
                </c:pt>
                <c:pt idx="30977">
                  <c:v>3031</c:v>
                </c:pt>
                <c:pt idx="30978">
                  <c:v>3031</c:v>
                </c:pt>
                <c:pt idx="30979">
                  <c:v>3031</c:v>
                </c:pt>
                <c:pt idx="30980">
                  <c:v>3126</c:v>
                </c:pt>
                <c:pt idx="30981">
                  <c:v>3126</c:v>
                </c:pt>
                <c:pt idx="30982">
                  <c:v>3126</c:v>
                </c:pt>
                <c:pt idx="30983">
                  <c:v>3086</c:v>
                </c:pt>
                <c:pt idx="30984">
                  <c:v>3086</c:v>
                </c:pt>
                <c:pt idx="30985">
                  <c:v>3086</c:v>
                </c:pt>
                <c:pt idx="30986">
                  <c:v>3086</c:v>
                </c:pt>
                <c:pt idx="30987">
                  <c:v>3086</c:v>
                </c:pt>
                <c:pt idx="30988">
                  <c:v>3086</c:v>
                </c:pt>
                <c:pt idx="30989">
                  <c:v>3023</c:v>
                </c:pt>
                <c:pt idx="30990">
                  <c:v>3023</c:v>
                </c:pt>
                <c:pt idx="30991">
                  <c:v>3023</c:v>
                </c:pt>
                <c:pt idx="30992">
                  <c:v>3023</c:v>
                </c:pt>
                <c:pt idx="30993">
                  <c:v>3246</c:v>
                </c:pt>
                <c:pt idx="30994">
                  <c:v>3246</c:v>
                </c:pt>
                <c:pt idx="30995">
                  <c:v>3246</c:v>
                </c:pt>
                <c:pt idx="30996">
                  <c:v>3120</c:v>
                </c:pt>
                <c:pt idx="30997">
                  <c:v>3120</c:v>
                </c:pt>
                <c:pt idx="30998">
                  <c:v>3120</c:v>
                </c:pt>
                <c:pt idx="30999">
                  <c:v>3120</c:v>
                </c:pt>
                <c:pt idx="31000">
                  <c:v>2901</c:v>
                </c:pt>
                <c:pt idx="31001">
                  <c:v>2901</c:v>
                </c:pt>
                <c:pt idx="31002">
                  <c:v>2958</c:v>
                </c:pt>
                <c:pt idx="31003">
                  <c:v>2972</c:v>
                </c:pt>
                <c:pt idx="31004">
                  <c:v>2972</c:v>
                </c:pt>
                <c:pt idx="31005">
                  <c:v>2972</c:v>
                </c:pt>
                <c:pt idx="31006">
                  <c:v>2972</c:v>
                </c:pt>
                <c:pt idx="31007">
                  <c:v>3004</c:v>
                </c:pt>
                <c:pt idx="31008">
                  <c:v>3027</c:v>
                </c:pt>
                <c:pt idx="31009">
                  <c:v>3027</c:v>
                </c:pt>
                <c:pt idx="31010">
                  <c:v>3027</c:v>
                </c:pt>
                <c:pt idx="31011">
                  <c:v>3027</c:v>
                </c:pt>
                <c:pt idx="31012">
                  <c:v>2961</c:v>
                </c:pt>
                <c:pt idx="31013">
                  <c:v>2961</c:v>
                </c:pt>
                <c:pt idx="31014">
                  <c:v>3063</c:v>
                </c:pt>
                <c:pt idx="31015">
                  <c:v>3199</c:v>
                </c:pt>
                <c:pt idx="31016">
                  <c:v>3199</c:v>
                </c:pt>
                <c:pt idx="31017">
                  <c:v>3199</c:v>
                </c:pt>
                <c:pt idx="31018">
                  <c:v>2963</c:v>
                </c:pt>
                <c:pt idx="31019">
                  <c:v>3080</c:v>
                </c:pt>
                <c:pt idx="31020">
                  <c:v>3080</c:v>
                </c:pt>
                <c:pt idx="31021">
                  <c:v>3080</c:v>
                </c:pt>
                <c:pt idx="31022">
                  <c:v>3031</c:v>
                </c:pt>
                <c:pt idx="31023">
                  <c:v>3031</c:v>
                </c:pt>
                <c:pt idx="31024">
                  <c:v>3031</c:v>
                </c:pt>
                <c:pt idx="31025">
                  <c:v>3031</c:v>
                </c:pt>
                <c:pt idx="31026">
                  <c:v>3031</c:v>
                </c:pt>
                <c:pt idx="31027">
                  <c:v>3031</c:v>
                </c:pt>
                <c:pt idx="31028">
                  <c:v>3126</c:v>
                </c:pt>
                <c:pt idx="31029">
                  <c:v>3126</c:v>
                </c:pt>
                <c:pt idx="31030">
                  <c:v>3126</c:v>
                </c:pt>
                <c:pt idx="31031">
                  <c:v>3086</c:v>
                </c:pt>
                <c:pt idx="31032">
                  <c:v>3086</c:v>
                </c:pt>
                <c:pt idx="31033">
                  <c:v>3086</c:v>
                </c:pt>
                <c:pt idx="31034">
                  <c:v>3086</c:v>
                </c:pt>
                <c:pt idx="31035">
                  <c:v>3086</c:v>
                </c:pt>
                <c:pt idx="31036">
                  <c:v>3086</c:v>
                </c:pt>
                <c:pt idx="31037">
                  <c:v>3023</c:v>
                </c:pt>
                <c:pt idx="31038">
                  <c:v>3023</c:v>
                </c:pt>
                <c:pt idx="31039">
                  <c:v>3023</c:v>
                </c:pt>
                <c:pt idx="31040">
                  <c:v>3023</c:v>
                </c:pt>
                <c:pt idx="31041">
                  <c:v>3246</c:v>
                </c:pt>
                <c:pt idx="31042">
                  <c:v>3246</c:v>
                </c:pt>
                <c:pt idx="31043">
                  <c:v>3246</c:v>
                </c:pt>
                <c:pt idx="31044">
                  <c:v>3120</c:v>
                </c:pt>
                <c:pt idx="31045">
                  <c:v>3120</c:v>
                </c:pt>
                <c:pt idx="31046">
                  <c:v>3120</c:v>
                </c:pt>
                <c:pt idx="31047">
                  <c:v>2901</c:v>
                </c:pt>
                <c:pt idx="31048">
                  <c:v>2972</c:v>
                </c:pt>
                <c:pt idx="31049">
                  <c:v>2972</c:v>
                </c:pt>
                <c:pt idx="31050">
                  <c:v>2972</c:v>
                </c:pt>
                <c:pt idx="31051">
                  <c:v>2901</c:v>
                </c:pt>
                <c:pt idx="31052">
                  <c:v>3027</c:v>
                </c:pt>
                <c:pt idx="31053">
                  <c:v>3027</c:v>
                </c:pt>
                <c:pt idx="31054">
                  <c:v>3027</c:v>
                </c:pt>
                <c:pt idx="31055">
                  <c:v>3027</c:v>
                </c:pt>
                <c:pt idx="31056">
                  <c:v>3102</c:v>
                </c:pt>
                <c:pt idx="31057">
                  <c:v>3074</c:v>
                </c:pt>
                <c:pt idx="31058">
                  <c:v>3074</c:v>
                </c:pt>
                <c:pt idx="31059">
                  <c:v>3113</c:v>
                </c:pt>
                <c:pt idx="31060">
                  <c:v>3120</c:v>
                </c:pt>
                <c:pt idx="31061">
                  <c:v>3120</c:v>
                </c:pt>
                <c:pt idx="31062">
                  <c:v>3160</c:v>
                </c:pt>
                <c:pt idx="31063">
                  <c:v>3160</c:v>
                </c:pt>
                <c:pt idx="31064">
                  <c:v>3102</c:v>
                </c:pt>
                <c:pt idx="31065">
                  <c:v>3023</c:v>
                </c:pt>
                <c:pt idx="31066">
                  <c:v>3113</c:v>
                </c:pt>
                <c:pt idx="31067">
                  <c:v>3113</c:v>
                </c:pt>
                <c:pt idx="31068">
                  <c:v>3113</c:v>
                </c:pt>
                <c:pt idx="31069">
                  <c:v>3074</c:v>
                </c:pt>
                <c:pt idx="31070">
                  <c:v>3074</c:v>
                </c:pt>
                <c:pt idx="31071">
                  <c:v>3074</c:v>
                </c:pt>
                <c:pt idx="31072">
                  <c:v>3113</c:v>
                </c:pt>
                <c:pt idx="31073">
                  <c:v>3113</c:v>
                </c:pt>
                <c:pt idx="31074">
                  <c:v>3113</c:v>
                </c:pt>
                <c:pt idx="31075">
                  <c:v>3113</c:v>
                </c:pt>
                <c:pt idx="31076">
                  <c:v>3113</c:v>
                </c:pt>
                <c:pt idx="31077">
                  <c:v>3113</c:v>
                </c:pt>
                <c:pt idx="31078">
                  <c:v>3113</c:v>
                </c:pt>
                <c:pt idx="31079">
                  <c:v>3113</c:v>
                </c:pt>
                <c:pt idx="31080">
                  <c:v>3113</c:v>
                </c:pt>
                <c:pt idx="31081">
                  <c:v>3160</c:v>
                </c:pt>
                <c:pt idx="31082">
                  <c:v>3160</c:v>
                </c:pt>
                <c:pt idx="31083">
                  <c:v>3160</c:v>
                </c:pt>
                <c:pt idx="31084">
                  <c:v>3120</c:v>
                </c:pt>
                <c:pt idx="31085">
                  <c:v>3120</c:v>
                </c:pt>
                <c:pt idx="31086">
                  <c:v>3120</c:v>
                </c:pt>
                <c:pt idx="31087">
                  <c:v>3160</c:v>
                </c:pt>
                <c:pt idx="31088">
                  <c:v>3160</c:v>
                </c:pt>
                <c:pt idx="31089">
                  <c:v>3160</c:v>
                </c:pt>
                <c:pt idx="31090">
                  <c:v>3160</c:v>
                </c:pt>
                <c:pt idx="31091">
                  <c:v>3160</c:v>
                </c:pt>
                <c:pt idx="31092">
                  <c:v>3160</c:v>
                </c:pt>
                <c:pt idx="31093">
                  <c:v>3160</c:v>
                </c:pt>
                <c:pt idx="31094">
                  <c:v>3160</c:v>
                </c:pt>
                <c:pt idx="31095">
                  <c:v>3160</c:v>
                </c:pt>
                <c:pt idx="31096">
                  <c:v>3102</c:v>
                </c:pt>
                <c:pt idx="31097">
                  <c:v>3102</c:v>
                </c:pt>
                <c:pt idx="31098">
                  <c:v>3102</c:v>
                </c:pt>
                <c:pt idx="31099">
                  <c:v>2994</c:v>
                </c:pt>
                <c:pt idx="31100">
                  <c:v>3034</c:v>
                </c:pt>
                <c:pt idx="31101">
                  <c:v>3034</c:v>
                </c:pt>
                <c:pt idx="31102">
                  <c:v>2994</c:v>
                </c:pt>
                <c:pt idx="31103">
                  <c:v>2994</c:v>
                </c:pt>
                <c:pt idx="31104">
                  <c:v>3034</c:v>
                </c:pt>
                <c:pt idx="31105">
                  <c:v>2968</c:v>
                </c:pt>
                <c:pt idx="31106">
                  <c:v>2968</c:v>
                </c:pt>
                <c:pt idx="31107">
                  <c:v>3034</c:v>
                </c:pt>
                <c:pt idx="31108">
                  <c:v>2968</c:v>
                </c:pt>
                <c:pt idx="31109">
                  <c:v>3034</c:v>
                </c:pt>
                <c:pt idx="31110">
                  <c:v>3034</c:v>
                </c:pt>
                <c:pt idx="31111">
                  <c:v>3080</c:v>
                </c:pt>
                <c:pt idx="31112">
                  <c:v>3080</c:v>
                </c:pt>
                <c:pt idx="31113">
                  <c:v>3041</c:v>
                </c:pt>
                <c:pt idx="31114">
                  <c:v>3041</c:v>
                </c:pt>
                <c:pt idx="31115">
                  <c:v>3041</c:v>
                </c:pt>
                <c:pt idx="31116">
                  <c:v>3080</c:v>
                </c:pt>
                <c:pt idx="31117">
                  <c:v>3080</c:v>
                </c:pt>
                <c:pt idx="31118">
                  <c:v>3080</c:v>
                </c:pt>
                <c:pt idx="31119">
                  <c:v>3080</c:v>
                </c:pt>
                <c:pt idx="31120">
                  <c:v>3080</c:v>
                </c:pt>
                <c:pt idx="31121">
                  <c:v>3080</c:v>
                </c:pt>
                <c:pt idx="31122">
                  <c:v>3023</c:v>
                </c:pt>
                <c:pt idx="31123">
                  <c:v>3023</c:v>
                </c:pt>
                <c:pt idx="31124">
                  <c:v>3023</c:v>
                </c:pt>
                <c:pt idx="31125">
                  <c:v>3113</c:v>
                </c:pt>
                <c:pt idx="31126">
                  <c:v>3113</c:v>
                </c:pt>
                <c:pt idx="31127">
                  <c:v>3113</c:v>
                </c:pt>
                <c:pt idx="31128">
                  <c:v>3113</c:v>
                </c:pt>
                <c:pt idx="31129">
                  <c:v>2994</c:v>
                </c:pt>
                <c:pt idx="31130">
                  <c:v>2994</c:v>
                </c:pt>
                <c:pt idx="31131">
                  <c:v>2994</c:v>
                </c:pt>
                <c:pt idx="31132">
                  <c:v>3113</c:v>
                </c:pt>
                <c:pt idx="31133">
                  <c:v>3113</c:v>
                </c:pt>
                <c:pt idx="31134">
                  <c:v>3113</c:v>
                </c:pt>
                <c:pt idx="31135">
                  <c:v>3113</c:v>
                </c:pt>
                <c:pt idx="31136">
                  <c:v>3213</c:v>
                </c:pt>
                <c:pt idx="31137">
                  <c:v>3213</c:v>
                </c:pt>
                <c:pt idx="31138">
                  <c:v>3213</c:v>
                </c:pt>
                <c:pt idx="31139">
                  <c:v>3213</c:v>
                </c:pt>
                <c:pt idx="31140">
                  <c:v>3041</c:v>
                </c:pt>
                <c:pt idx="31141">
                  <c:v>3041</c:v>
                </c:pt>
                <c:pt idx="31142">
                  <c:v>3041</c:v>
                </c:pt>
                <c:pt idx="31143">
                  <c:v>3213</c:v>
                </c:pt>
                <c:pt idx="31144">
                  <c:v>3213</c:v>
                </c:pt>
                <c:pt idx="31145">
                  <c:v>3213</c:v>
                </c:pt>
                <c:pt idx="31146">
                  <c:v>3213</c:v>
                </c:pt>
                <c:pt idx="31147">
                  <c:v>3023</c:v>
                </c:pt>
                <c:pt idx="31148">
                  <c:v>3023</c:v>
                </c:pt>
                <c:pt idx="31149">
                  <c:v>3023</c:v>
                </c:pt>
                <c:pt idx="31150">
                  <c:v>3023</c:v>
                </c:pt>
                <c:pt idx="31151">
                  <c:v>3023</c:v>
                </c:pt>
                <c:pt idx="31152">
                  <c:v>3023</c:v>
                </c:pt>
                <c:pt idx="31153">
                  <c:v>3034</c:v>
                </c:pt>
                <c:pt idx="31154">
                  <c:v>3034</c:v>
                </c:pt>
                <c:pt idx="31155">
                  <c:v>2968</c:v>
                </c:pt>
                <c:pt idx="31156">
                  <c:v>2968</c:v>
                </c:pt>
                <c:pt idx="31157">
                  <c:v>2994</c:v>
                </c:pt>
                <c:pt idx="31158">
                  <c:v>2994</c:v>
                </c:pt>
                <c:pt idx="31159">
                  <c:v>2994</c:v>
                </c:pt>
                <c:pt idx="31160">
                  <c:v>2968</c:v>
                </c:pt>
                <c:pt idx="31161">
                  <c:v>2968</c:v>
                </c:pt>
                <c:pt idx="31162">
                  <c:v>3034</c:v>
                </c:pt>
                <c:pt idx="31163">
                  <c:v>3034</c:v>
                </c:pt>
                <c:pt idx="31164">
                  <c:v>2968</c:v>
                </c:pt>
                <c:pt idx="31165">
                  <c:v>3151</c:v>
                </c:pt>
                <c:pt idx="31166">
                  <c:v>3151</c:v>
                </c:pt>
                <c:pt idx="31167">
                  <c:v>3151</c:v>
                </c:pt>
                <c:pt idx="31168">
                  <c:v>3151</c:v>
                </c:pt>
                <c:pt idx="31169">
                  <c:v>3041</c:v>
                </c:pt>
                <c:pt idx="31170">
                  <c:v>3041</c:v>
                </c:pt>
                <c:pt idx="31171">
                  <c:v>3041</c:v>
                </c:pt>
                <c:pt idx="31172">
                  <c:v>3151</c:v>
                </c:pt>
                <c:pt idx="31173">
                  <c:v>3151</c:v>
                </c:pt>
                <c:pt idx="31174">
                  <c:v>3151</c:v>
                </c:pt>
                <c:pt idx="31175">
                  <c:v>3151</c:v>
                </c:pt>
                <c:pt idx="31176">
                  <c:v>3023</c:v>
                </c:pt>
                <c:pt idx="31177">
                  <c:v>3023</c:v>
                </c:pt>
                <c:pt idx="31178">
                  <c:v>3023</c:v>
                </c:pt>
                <c:pt idx="31179">
                  <c:v>3023</c:v>
                </c:pt>
                <c:pt idx="31180">
                  <c:v>3023</c:v>
                </c:pt>
                <c:pt idx="31181">
                  <c:v>3113</c:v>
                </c:pt>
                <c:pt idx="31182">
                  <c:v>3113</c:v>
                </c:pt>
                <c:pt idx="31183">
                  <c:v>3113</c:v>
                </c:pt>
                <c:pt idx="31184">
                  <c:v>3113</c:v>
                </c:pt>
                <c:pt idx="31185">
                  <c:v>2994</c:v>
                </c:pt>
                <c:pt idx="31186">
                  <c:v>3113</c:v>
                </c:pt>
                <c:pt idx="31187">
                  <c:v>3113</c:v>
                </c:pt>
                <c:pt idx="31188">
                  <c:v>3113</c:v>
                </c:pt>
                <c:pt idx="31189">
                  <c:v>3113</c:v>
                </c:pt>
                <c:pt idx="31190">
                  <c:v>3213</c:v>
                </c:pt>
                <c:pt idx="31191">
                  <c:v>3213</c:v>
                </c:pt>
                <c:pt idx="31192">
                  <c:v>3213</c:v>
                </c:pt>
                <c:pt idx="31193">
                  <c:v>3213</c:v>
                </c:pt>
                <c:pt idx="31194">
                  <c:v>3041</c:v>
                </c:pt>
                <c:pt idx="31195">
                  <c:v>3213</c:v>
                </c:pt>
                <c:pt idx="31196">
                  <c:v>3213</c:v>
                </c:pt>
                <c:pt idx="31197">
                  <c:v>3213</c:v>
                </c:pt>
                <c:pt idx="31198">
                  <c:v>3213</c:v>
                </c:pt>
                <c:pt idx="31199">
                  <c:v>3023</c:v>
                </c:pt>
                <c:pt idx="31200">
                  <c:v>3023</c:v>
                </c:pt>
                <c:pt idx="31201">
                  <c:v>3034</c:v>
                </c:pt>
                <c:pt idx="31202">
                  <c:v>3034</c:v>
                </c:pt>
                <c:pt idx="31203">
                  <c:v>3034</c:v>
                </c:pt>
                <c:pt idx="31204">
                  <c:v>3034</c:v>
                </c:pt>
                <c:pt idx="31205">
                  <c:v>2994</c:v>
                </c:pt>
                <c:pt idx="31206">
                  <c:v>2968</c:v>
                </c:pt>
                <c:pt idx="31207">
                  <c:v>3034</c:v>
                </c:pt>
                <c:pt idx="31208">
                  <c:v>3034</c:v>
                </c:pt>
                <c:pt idx="31209">
                  <c:v>2968</c:v>
                </c:pt>
                <c:pt idx="31210">
                  <c:v>3151</c:v>
                </c:pt>
                <c:pt idx="31211">
                  <c:v>3151</c:v>
                </c:pt>
                <c:pt idx="31212">
                  <c:v>3151</c:v>
                </c:pt>
                <c:pt idx="31213">
                  <c:v>3151</c:v>
                </c:pt>
                <c:pt idx="31214">
                  <c:v>3041</c:v>
                </c:pt>
                <c:pt idx="31215">
                  <c:v>3151</c:v>
                </c:pt>
                <c:pt idx="31216">
                  <c:v>3151</c:v>
                </c:pt>
                <c:pt idx="31217">
                  <c:v>3151</c:v>
                </c:pt>
                <c:pt idx="31218">
                  <c:v>3151</c:v>
                </c:pt>
                <c:pt idx="31219">
                  <c:v>3023</c:v>
                </c:pt>
                <c:pt idx="31220">
                  <c:v>3023</c:v>
                </c:pt>
                <c:pt idx="31221">
                  <c:v>2994</c:v>
                </c:pt>
                <c:pt idx="31222">
                  <c:v>3113</c:v>
                </c:pt>
                <c:pt idx="31223">
                  <c:v>3113</c:v>
                </c:pt>
                <c:pt idx="31224">
                  <c:v>3041</c:v>
                </c:pt>
                <c:pt idx="31225">
                  <c:v>3213</c:v>
                </c:pt>
                <c:pt idx="31226">
                  <c:v>3213</c:v>
                </c:pt>
                <c:pt idx="31227">
                  <c:v>3023</c:v>
                </c:pt>
                <c:pt idx="31228">
                  <c:v>3023</c:v>
                </c:pt>
                <c:pt idx="31229">
                  <c:v>2994</c:v>
                </c:pt>
                <c:pt idx="31230">
                  <c:v>2968</c:v>
                </c:pt>
                <c:pt idx="31231">
                  <c:v>3034</c:v>
                </c:pt>
                <c:pt idx="31232">
                  <c:v>3041</c:v>
                </c:pt>
                <c:pt idx="31233">
                  <c:v>3151</c:v>
                </c:pt>
                <c:pt idx="31234">
                  <c:v>3151</c:v>
                </c:pt>
                <c:pt idx="31235">
                  <c:v>3023</c:v>
                </c:pt>
                <c:pt idx="31236">
                  <c:v>3151</c:v>
                </c:pt>
                <c:pt idx="31237">
                  <c:v>3162</c:v>
                </c:pt>
                <c:pt idx="31238">
                  <c:v>3162</c:v>
                </c:pt>
                <c:pt idx="31239">
                  <c:v>3213</c:v>
                </c:pt>
                <c:pt idx="31240">
                  <c:v>3213</c:v>
                </c:pt>
                <c:pt idx="31241">
                  <c:v>3100</c:v>
                </c:pt>
                <c:pt idx="31242">
                  <c:v>3100</c:v>
                </c:pt>
                <c:pt idx="31243">
                  <c:v>3151</c:v>
                </c:pt>
                <c:pt idx="31244">
                  <c:v>3547</c:v>
                </c:pt>
                <c:pt idx="31245">
                  <c:v>3162</c:v>
                </c:pt>
                <c:pt idx="31246">
                  <c:v>3162</c:v>
                </c:pt>
                <c:pt idx="31247">
                  <c:v>3213</c:v>
                </c:pt>
                <c:pt idx="31248">
                  <c:v>3213</c:v>
                </c:pt>
                <c:pt idx="31249">
                  <c:v>3100</c:v>
                </c:pt>
                <c:pt idx="31250">
                  <c:v>3100</c:v>
                </c:pt>
                <c:pt idx="31251">
                  <c:v>3151</c:v>
                </c:pt>
                <c:pt idx="31252">
                  <c:v>3151</c:v>
                </c:pt>
                <c:pt idx="31253">
                  <c:v>3150</c:v>
                </c:pt>
                <c:pt idx="31254">
                  <c:v>3162</c:v>
                </c:pt>
                <c:pt idx="31255">
                  <c:v>3212</c:v>
                </c:pt>
                <c:pt idx="31256">
                  <c:v>3100</c:v>
                </c:pt>
                <c:pt idx="31257">
                  <c:v>3151</c:v>
                </c:pt>
                <c:pt idx="31258">
                  <c:v>3051</c:v>
                </c:pt>
                <c:pt idx="31259">
                  <c:v>2972</c:v>
                </c:pt>
                <c:pt idx="31260">
                  <c:v>3091</c:v>
                </c:pt>
                <c:pt idx="31261">
                  <c:v>2897</c:v>
                </c:pt>
                <c:pt idx="31262">
                  <c:v>2950</c:v>
                </c:pt>
                <c:pt idx="31263">
                  <c:v>2857</c:v>
                </c:pt>
                <c:pt idx="31264">
                  <c:v>2910</c:v>
                </c:pt>
                <c:pt idx="31265">
                  <c:v>3308</c:v>
                </c:pt>
                <c:pt idx="31266">
                  <c:v>3352</c:v>
                </c:pt>
                <c:pt idx="31267">
                  <c:v>2934</c:v>
                </c:pt>
                <c:pt idx="31268">
                  <c:v>2934</c:v>
                </c:pt>
                <c:pt idx="31269">
                  <c:v>2972</c:v>
                </c:pt>
                <c:pt idx="31270">
                  <c:v>2934</c:v>
                </c:pt>
                <c:pt idx="31271">
                  <c:v>3091</c:v>
                </c:pt>
                <c:pt idx="31272">
                  <c:v>3051</c:v>
                </c:pt>
                <c:pt idx="31273">
                  <c:v>2897</c:v>
                </c:pt>
                <c:pt idx="31274">
                  <c:v>2857</c:v>
                </c:pt>
                <c:pt idx="31275">
                  <c:v>2950</c:v>
                </c:pt>
                <c:pt idx="31276">
                  <c:v>2910</c:v>
                </c:pt>
                <c:pt idx="31277">
                  <c:v>2771</c:v>
                </c:pt>
                <c:pt idx="31278">
                  <c:v>2826</c:v>
                </c:pt>
                <c:pt idx="31279">
                  <c:v>3051</c:v>
                </c:pt>
                <c:pt idx="31280">
                  <c:v>3036</c:v>
                </c:pt>
                <c:pt idx="31281">
                  <c:v>2934</c:v>
                </c:pt>
                <c:pt idx="31282">
                  <c:v>2972</c:v>
                </c:pt>
                <c:pt idx="31283">
                  <c:v>2934</c:v>
                </c:pt>
                <c:pt idx="31284">
                  <c:v>3091</c:v>
                </c:pt>
                <c:pt idx="31285">
                  <c:v>3051</c:v>
                </c:pt>
                <c:pt idx="31286">
                  <c:v>2897</c:v>
                </c:pt>
                <c:pt idx="31287">
                  <c:v>2857</c:v>
                </c:pt>
                <c:pt idx="31288">
                  <c:v>2950</c:v>
                </c:pt>
                <c:pt idx="31289">
                  <c:v>2910</c:v>
                </c:pt>
                <c:pt idx="31290">
                  <c:v>2771</c:v>
                </c:pt>
                <c:pt idx="31291">
                  <c:v>2826</c:v>
                </c:pt>
                <c:pt idx="31292">
                  <c:v>3051</c:v>
                </c:pt>
                <c:pt idx="31293">
                  <c:v>3036</c:v>
                </c:pt>
                <c:pt idx="31294">
                  <c:v>3409</c:v>
                </c:pt>
                <c:pt idx="31295">
                  <c:v>2932</c:v>
                </c:pt>
                <c:pt idx="31296">
                  <c:v>2976</c:v>
                </c:pt>
                <c:pt idx="31297">
                  <c:v>2937</c:v>
                </c:pt>
                <c:pt idx="31298">
                  <c:v>3029</c:v>
                </c:pt>
                <c:pt idx="31299">
                  <c:v>2989</c:v>
                </c:pt>
                <c:pt idx="31300">
                  <c:v>2897</c:v>
                </c:pt>
                <c:pt idx="31301">
                  <c:v>2857</c:v>
                </c:pt>
                <c:pt idx="31302">
                  <c:v>2950</c:v>
                </c:pt>
                <c:pt idx="31303">
                  <c:v>2910</c:v>
                </c:pt>
                <c:pt idx="31304">
                  <c:v>2853</c:v>
                </c:pt>
                <c:pt idx="31305">
                  <c:v>2906</c:v>
                </c:pt>
                <c:pt idx="31306">
                  <c:v>2771</c:v>
                </c:pt>
                <c:pt idx="31307">
                  <c:v>2826</c:v>
                </c:pt>
                <c:pt idx="31308">
                  <c:v>3036</c:v>
                </c:pt>
                <c:pt idx="31309">
                  <c:v>2916</c:v>
                </c:pt>
                <c:pt idx="31310">
                  <c:v>3051</c:v>
                </c:pt>
                <c:pt idx="31311">
                  <c:v>2932</c:v>
                </c:pt>
                <c:pt idx="31312">
                  <c:v>2976</c:v>
                </c:pt>
                <c:pt idx="31313">
                  <c:v>2936</c:v>
                </c:pt>
                <c:pt idx="31314">
                  <c:v>3029</c:v>
                </c:pt>
                <c:pt idx="31315">
                  <c:v>2989</c:v>
                </c:pt>
                <c:pt idx="31316">
                  <c:v>2897</c:v>
                </c:pt>
                <c:pt idx="31317">
                  <c:v>2857</c:v>
                </c:pt>
                <c:pt idx="31318">
                  <c:v>2950</c:v>
                </c:pt>
                <c:pt idx="31319">
                  <c:v>2910</c:v>
                </c:pt>
                <c:pt idx="31320">
                  <c:v>3036</c:v>
                </c:pt>
                <c:pt idx="31321">
                  <c:v>2999</c:v>
                </c:pt>
                <c:pt idx="31322">
                  <c:v>2853</c:v>
                </c:pt>
                <c:pt idx="31323">
                  <c:v>2906</c:v>
                </c:pt>
                <c:pt idx="31324">
                  <c:v>2771</c:v>
                </c:pt>
                <c:pt idx="31325">
                  <c:v>2826</c:v>
                </c:pt>
                <c:pt idx="31326">
                  <c:v>2857</c:v>
                </c:pt>
                <c:pt idx="31327">
                  <c:v>3051</c:v>
                </c:pt>
                <c:pt idx="31328">
                  <c:v>2776</c:v>
                </c:pt>
                <c:pt idx="31329">
                  <c:v>2906</c:v>
                </c:pt>
                <c:pt idx="31330">
                  <c:v>2959</c:v>
                </c:pt>
                <c:pt idx="31331">
                  <c:v>2875</c:v>
                </c:pt>
                <c:pt idx="31332">
                  <c:v>2875</c:v>
                </c:pt>
                <c:pt idx="31333">
                  <c:v>2820</c:v>
                </c:pt>
                <c:pt idx="31334">
                  <c:v>2870</c:v>
                </c:pt>
                <c:pt idx="31335">
                  <c:v>2906</c:v>
                </c:pt>
                <c:pt idx="31336">
                  <c:v>2959</c:v>
                </c:pt>
                <c:pt idx="31337">
                  <c:v>2791</c:v>
                </c:pt>
                <c:pt idx="31338">
                  <c:v>2791</c:v>
                </c:pt>
                <c:pt idx="31339">
                  <c:v>2890</c:v>
                </c:pt>
                <c:pt idx="31340">
                  <c:v>2723</c:v>
                </c:pt>
                <c:pt idx="31341">
                  <c:v>2776</c:v>
                </c:pt>
                <c:pt idx="31342">
                  <c:v>2906</c:v>
                </c:pt>
                <c:pt idx="31343">
                  <c:v>2959</c:v>
                </c:pt>
                <c:pt idx="31344">
                  <c:v>2875</c:v>
                </c:pt>
                <c:pt idx="31345">
                  <c:v>2944</c:v>
                </c:pt>
                <c:pt idx="31346">
                  <c:v>2820</c:v>
                </c:pt>
                <c:pt idx="31347">
                  <c:v>2820</c:v>
                </c:pt>
                <c:pt idx="31348">
                  <c:v>2870</c:v>
                </c:pt>
                <c:pt idx="31349">
                  <c:v>2870</c:v>
                </c:pt>
                <c:pt idx="31350">
                  <c:v>2906</c:v>
                </c:pt>
                <c:pt idx="31351">
                  <c:v>2959</c:v>
                </c:pt>
                <c:pt idx="31352">
                  <c:v>2791</c:v>
                </c:pt>
                <c:pt idx="31353">
                  <c:v>2847</c:v>
                </c:pt>
                <c:pt idx="31354">
                  <c:v>2890</c:v>
                </c:pt>
                <c:pt idx="31355">
                  <c:v>2762</c:v>
                </c:pt>
                <c:pt idx="31356">
                  <c:v>2723</c:v>
                </c:pt>
                <c:pt idx="31357">
                  <c:v>2762</c:v>
                </c:pt>
                <c:pt idx="31358">
                  <c:v>2723</c:v>
                </c:pt>
                <c:pt idx="31359">
                  <c:v>2815</c:v>
                </c:pt>
                <c:pt idx="31360">
                  <c:v>2776</c:v>
                </c:pt>
                <c:pt idx="31361">
                  <c:v>2815</c:v>
                </c:pt>
                <c:pt idx="31362">
                  <c:v>2776</c:v>
                </c:pt>
                <c:pt idx="31363">
                  <c:v>2875</c:v>
                </c:pt>
                <c:pt idx="31364">
                  <c:v>2875</c:v>
                </c:pt>
                <c:pt idx="31365">
                  <c:v>2544</c:v>
                </c:pt>
                <c:pt idx="31366">
                  <c:v>2820</c:v>
                </c:pt>
                <c:pt idx="31367">
                  <c:v>2544</c:v>
                </c:pt>
                <c:pt idx="31368">
                  <c:v>2632</c:v>
                </c:pt>
                <c:pt idx="31369">
                  <c:v>2870</c:v>
                </c:pt>
                <c:pt idx="31370">
                  <c:v>2632</c:v>
                </c:pt>
                <c:pt idx="31371">
                  <c:v>2800</c:v>
                </c:pt>
                <c:pt idx="31372">
                  <c:v>2791</c:v>
                </c:pt>
                <c:pt idx="31373">
                  <c:v>2791</c:v>
                </c:pt>
                <c:pt idx="31374">
                  <c:v>2890</c:v>
                </c:pt>
                <c:pt idx="31375">
                  <c:v>2762</c:v>
                </c:pt>
                <c:pt idx="31376">
                  <c:v>2723</c:v>
                </c:pt>
                <c:pt idx="31377">
                  <c:v>2815</c:v>
                </c:pt>
                <c:pt idx="31378">
                  <c:v>2653</c:v>
                </c:pt>
                <c:pt idx="31379">
                  <c:v>2544</c:v>
                </c:pt>
                <c:pt idx="31380">
                  <c:v>2544</c:v>
                </c:pt>
                <c:pt idx="31381">
                  <c:v>2544</c:v>
                </c:pt>
                <c:pt idx="31382">
                  <c:v>2632</c:v>
                </c:pt>
                <c:pt idx="31383">
                  <c:v>2632</c:v>
                </c:pt>
                <c:pt idx="31384">
                  <c:v>2632</c:v>
                </c:pt>
                <c:pt idx="31385">
                  <c:v>2800</c:v>
                </c:pt>
                <c:pt idx="31386">
                  <c:v>2565</c:v>
                </c:pt>
                <c:pt idx="31387">
                  <c:v>2654</c:v>
                </c:pt>
                <c:pt idx="31388">
                  <c:v>2540</c:v>
                </c:pt>
                <c:pt idx="31389">
                  <c:v>2540</c:v>
                </c:pt>
                <c:pt idx="31390">
                  <c:v>2540</c:v>
                </c:pt>
                <c:pt idx="31391">
                  <c:v>2540</c:v>
                </c:pt>
                <c:pt idx="31392">
                  <c:v>2628</c:v>
                </c:pt>
                <c:pt idx="31393">
                  <c:v>2628</c:v>
                </c:pt>
                <c:pt idx="31394">
                  <c:v>2628</c:v>
                </c:pt>
                <c:pt idx="31395">
                  <c:v>2628</c:v>
                </c:pt>
                <c:pt idx="31396">
                  <c:v>2811</c:v>
                </c:pt>
                <c:pt idx="31397">
                  <c:v>2811</c:v>
                </c:pt>
                <c:pt idx="31398">
                  <c:v>2566</c:v>
                </c:pt>
                <c:pt idx="31440">
                  <c:v>3045</c:v>
                </c:pt>
                <c:pt idx="31441">
                  <c:v>3045</c:v>
                </c:pt>
                <c:pt idx="31442">
                  <c:v>3045</c:v>
                </c:pt>
                <c:pt idx="31443">
                  <c:v>3045</c:v>
                </c:pt>
                <c:pt idx="31444">
                  <c:v>3020</c:v>
                </c:pt>
                <c:pt idx="31445">
                  <c:v>3020</c:v>
                </c:pt>
                <c:pt idx="31446">
                  <c:v>3020</c:v>
                </c:pt>
                <c:pt idx="31447">
                  <c:v>3089</c:v>
                </c:pt>
                <c:pt idx="31448">
                  <c:v>2983</c:v>
                </c:pt>
                <c:pt idx="31449">
                  <c:v>2939</c:v>
                </c:pt>
                <c:pt idx="31450">
                  <c:v>2939</c:v>
                </c:pt>
                <c:pt idx="31451">
                  <c:v>2939</c:v>
                </c:pt>
                <c:pt idx="31452">
                  <c:v>2939</c:v>
                </c:pt>
                <c:pt idx="31453">
                  <c:v>3042</c:v>
                </c:pt>
                <c:pt idx="31454">
                  <c:v>3042</c:v>
                </c:pt>
                <c:pt idx="31455">
                  <c:v>3042</c:v>
                </c:pt>
                <c:pt idx="31456">
                  <c:v>3042</c:v>
                </c:pt>
                <c:pt idx="31457">
                  <c:v>3042</c:v>
                </c:pt>
                <c:pt idx="31458">
                  <c:v>2939</c:v>
                </c:pt>
                <c:pt idx="31459">
                  <c:v>2939</c:v>
                </c:pt>
                <c:pt idx="31460">
                  <c:v>2939</c:v>
                </c:pt>
                <c:pt idx="31461">
                  <c:v>2939</c:v>
                </c:pt>
                <c:pt idx="31462">
                  <c:v>3042</c:v>
                </c:pt>
                <c:pt idx="31463">
                  <c:v>3042</c:v>
                </c:pt>
                <c:pt idx="31464">
                  <c:v>3042</c:v>
                </c:pt>
                <c:pt idx="31465">
                  <c:v>3042</c:v>
                </c:pt>
                <c:pt idx="31466">
                  <c:v>3042</c:v>
                </c:pt>
                <c:pt idx="31467">
                  <c:v>3115</c:v>
                </c:pt>
                <c:pt idx="31468">
                  <c:v>3115</c:v>
                </c:pt>
                <c:pt idx="31469">
                  <c:v>3115</c:v>
                </c:pt>
                <c:pt idx="31470">
                  <c:v>3089</c:v>
                </c:pt>
                <c:pt idx="31471">
                  <c:v>3089</c:v>
                </c:pt>
                <c:pt idx="31472">
                  <c:v>3089</c:v>
                </c:pt>
                <c:pt idx="31473">
                  <c:v>3089</c:v>
                </c:pt>
                <c:pt idx="31474">
                  <c:v>3089</c:v>
                </c:pt>
                <c:pt idx="31475">
                  <c:v>3089</c:v>
                </c:pt>
                <c:pt idx="31476">
                  <c:v>3089</c:v>
                </c:pt>
                <c:pt idx="31477">
                  <c:v>3089</c:v>
                </c:pt>
                <c:pt idx="31478">
                  <c:v>3089</c:v>
                </c:pt>
                <c:pt idx="31479">
                  <c:v>3089</c:v>
                </c:pt>
                <c:pt idx="31480">
                  <c:v>3115</c:v>
                </c:pt>
                <c:pt idx="31481">
                  <c:v>3115</c:v>
                </c:pt>
                <c:pt idx="31482">
                  <c:v>3115</c:v>
                </c:pt>
                <c:pt idx="31483">
                  <c:v>2983</c:v>
                </c:pt>
                <c:pt idx="31484">
                  <c:v>2983</c:v>
                </c:pt>
                <c:pt idx="31485">
                  <c:v>2983</c:v>
                </c:pt>
                <c:pt idx="31486">
                  <c:v>2983</c:v>
                </c:pt>
                <c:pt idx="31487">
                  <c:v>2983</c:v>
                </c:pt>
                <c:pt idx="31488">
                  <c:v>2983</c:v>
                </c:pt>
                <c:pt idx="31489">
                  <c:v>2983</c:v>
                </c:pt>
                <c:pt idx="31491">
                  <c:v>2939</c:v>
                </c:pt>
                <c:pt idx="31492">
                  <c:v>2939</c:v>
                </c:pt>
                <c:pt idx="31493">
                  <c:v>2939</c:v>
                </c:pt>
                <c:pt idx="31494">
                  <c:v>2939</c:v>
                </c:pt>
                <c:pt idx="31495">
                  <c:v>2939</c:v>
                </c:pt>
                <c:pt idx="31496">
                  <c:v>2939</c:v>
                </c:pt>
                <c:pt idx="31497">
                  <c:v>2939</c:v>
                </c:pt>
                <c:pt idx="31498">
                  <c:v>3042</c:v>
                </c:pt>
                <c:pt idx="31499">
                  <c:v>3042</c:v>
                </c:pt>
                <c:pt idx="31500">
                  <c:v>3042</c:v>
                </c:pt>
                <c:pt idx="31501">
                  <c:v>3042</c:v>
                </c:pt>
                <c:pt idx="31502">
                  <c:v>3042</c:v>
                </c:pt>
                <c:pt idx="31503">
                  <c:v>3042</c:v>
                </c:pt>
                <c:pt idx="31504">
                  <c:v>2939</c:v>
                </c:pt>
                <c:pt idx="31505">
                  <c:v>3089</c:v>
                </c:pt>
                <c:pt idx="31506">
                  <c:v>3089</c:v>
                </c:pt>
                <c:pt idx="31507">
                  <c:v>3089</c:v>
                </c:pt>
                <c:pt idx="31508">
                  <c:v>3089</c:v>
                </c:pt>
                <c:pt idx="31509">
                  <c:v>3089</c:v>
                </c:pt>
                <c:pt idx="31510">
                  <c:v>3089</c:v>
                </c:pt>
                <c:pt idx="31511">
                  <c:v>3089</c:v>
                </c:pt>
                <c:pt idx="31512">
                  <c:v>3089</c:v>
                </c:pt>
                <c:pt idx="31513">
                  <c:v>3089</c:v>
                </c:pt>
                <c:pt idx="31514">
                  <c:v>3089</c:v>
                </c:pt>
                <c:pt idx="31515">
                  <c:v>3089</c:v>
                </c:pt>
                <c:pt idx="31524">
                  <c:v>2965</c:v>
                </c:pt>
                <c:pt idx="31525">
                  <c:v>2965</c:v>
                </c:pt>
                <c:pt idx="31526">
                  <c:v>2965</c:v>
                </c:pt>
                <c:pt idx="31527">
                  <c:v>2965</c:v>
                </c:pt>
                <c:pt idx="31528">
                  <c:v>2884</c:v>
                </c:pt>
                <c:pt idx="31529">
                  <c:v>2884</c:v>
                </c:pt>
                <c:pt idx="31530">
                  <c:v>2965</c:v>
                </c:pt>
                <c:pt idx="31531">
                  <c:v>2965</c:v>
                </c:pt>
                <c:pt idx="31532">
                  <c:v>2965</c:v>
                </c:pt>
                <c:pt idx="31533">
                  <c:v>2884</c:v>
                </c:pt>
                <c:pt idx="31534">
                  <c:v>2884</c:v>
                </c:pt>
                <c:pt idx="31535">
                  <c:v>2965</c:v>
                </c:pt>
                <c:pt idx="31536">
                  <c:v>2965</c:v>
                </c:pt>
                <c:pt idx="31537">
                  <c:v>2884</c:v>
                </c:pt>
                <c:pt idx="31538">
                  <c:v>2884</c:v>
                </c:pt>
                <c:pt idx="31539">
                  <c:v>2965</c:v>
                </c:pt>
                <c:pt idx="31540">
                  <c:v>2965</c:v>
                </c:pt>
                <c:pt idx="31541">
                  <c:v>2965</c:v>
                </c:pt>
                <c:pt idx="31542">
                  <c:v>2965</c:v>
                </c:pt>
                <c:pt idx="31543">
                  <c:v>2965</c:v>
                </c:pt>
                <c:pt idx="31544">
                  <c:v>2965</c:v>
                </c:pt>
                <c:pt idx="31545">
                  <c:v>2965</c:v>
                </c:pt>
                <c:pt idx="31546">
                  <c:v>2965</c:v>
                </c:pt>
                <c:pt idx="31547">
                  <c:v>2884</c:v>
                </c:pt>
                <c:pt idx="31548">
                  <c:v>2884</c:v>
                </c:pt>
                <c:pt idx="31549">
                  <c:v>2965</c:v>
                </c:pt>
                <c:pt idx="31550">
                  <c:v>2965</c:v>
                </c:pt>
                <c:pt idx="31551">
                  <c:v>3005</c:v>
                </c:pt>
                <c:pt idx="31552">
                  <c:v>3016</c:v>
                </c:pt>
                <c:pt idx="31553">
                  <c:v>2884</c:v>
                </c:pt>
                <c:pt idx="31554">
                  <c:v>2965</c:v>
                </c:pt>
                <c:pt idx="31555">
                  <c:v>2884</c:v>
                </c:pt>
                <c:pt idx="31556">
                  <c:v>2780</c:v>
                </c:pt>
                <c:pt idx="31557">
                  <c:v>2820</c:v>
                </c:pt>
                <c:pt idx="31558">
                  <c:v>2868</c:v>
                </c:pt>
                <c:pt idx="31559">
                  <c:v>2989</c:v>
                </c:pt>
                <c:pt idx="31560">
                  <c:v>3016</c:v>
                </c:pt>
                <c:pt idx="31561">
                  <c:v>2743</c:v>
                </c:pt>
                <c:pt idx="31562">
                  <c:v>2743</c:v>
                </c:pt>
                <c:pt idx="31563">
                  <c:v>2765</c:v>
                </c:pt>
                <c:pt idx="31564">
                  <c:v>2765</c:v>
                </c:pt>
                <c:pt idx="31565">
                  <c:v>2780</c:v>
                </c:pt>
                <c:pt idx="31566">
                  <c:v>2820</c:v>
                </c:pt>
                <c:pt idx="31567">
                  <c:v>2868</c:v>
                </c:pt>
                <c:pt idx="31568">
                  <c:v>2989</c:v>
                </c:pt>
                <c:pt idx="31569">
                  <c:v>2897</c:v>
                </c:pt>
                <c:pt idx="31570">
                  <c:v>3016</c:v>
                </c:pt>
                <c:pt idx="31571">
                  <c:v>2961</c:v>
                </c:pt>
                <c:pt idx="31572">
                  <c:v>2765</c:v>
                </c:pt>
                <c:pt idx="31573">
                  <c:v>3005</c:v>
                </c:pt>
                <c:pt idx="31574">
                  <c:v>2743</c:v>
                </c:pt>
                <c:pt idx="31575">
                  <c:v>2743</c:v>
                </c:pt>
                <c:pt idx="31576">
                  <c:v>2765</c:v>
                </c:pt>
                <c:pt idx="31577">
                  <c:v>2861</c:v>
                </c:pt>
                <c:pt idx="31578">
                  <c:v>3005</c:v>
                </c:pt>
                <c:pt idx="31579">
                  <c:v>2958</c:v>
                </c:pt>
                <c:pt idx="31580">
                  <c:v>2954</c:v>
                </c:pt>
                <c:pt idx="31581">
                  <c:v>2820</c:v>
                </c:pt>
                <c:pt idx="31582">
                  <c:v>3007</c:v>
                </c:pt>
                <c:pt idx="31583">
                  <c:v>3002</c:v>
                </c:pt>
                <c:pt idx="31584">
                  <c:v>2868</c:v>
                </c:pt>
                <c:pt idx="31585">
                  <c:v>3018</c:v>
                </c:pt>
                <c:pt idx="31586">
                  <c:v>2899</c:v>
                </c:pt>
                <c:pt idx="31587">
                  <c:v>3140</c:v>
                </c:pt>
                <c:pt idx="31588">
                  <c:v>2948</c:v>
                </c:pt>
                <c:pt idx="31589">
                  <c:v>2855</c:v>
                </c:pt>
                <c:pt idx="31590">
                  <c:v>2817</c:v>
                </c:pt>
                <c:pt idx="31591">
                  <c:v>2897</c:v>
                </c:pt>
                <c:pt idx="31592">
                  <c:v>2861</c:v>
                </c:pt>
                <c:pt idx="31593">
                  <c:v>2954</c:v>
                </c:pt>
                <c:pt idx="31594">
                  <c:v>3005</c:v>
                </c:pt>
                <c:pt idx="31595">
                  <c:v>2958</c:v>
                </c:pt>
                <c:pt idx="31596">
                  <c:v>2954</c:v>
                </c:pt>
                <c:pt idx="31597">
                  <c:v>3007</c:v>
                </c:pt>
                <c:pt idx="31598">
                  <c:v>3002</c:v>
                </c:pt>
                <c:pt idx="31599">
                  <c:v>2899</c:v>
                </c:pt>
                <c:pt idx="31600">
                  <c:v>2948</c:v>
                </c:pt>
                <c:pt idx="31601">
                  <c:v>2855</c:v>
                </c:pt>
                <c:pt idx="31602">
                  <c:v>2817</c:v>
                </c:pt>
                <c:pt idx="31603">
                  <c:v>2897</c:v>
                </c:pt>
                <c:pt idx="31604">
                  <c:v>2818</c:v>
                </c:pt>
                <c:pt idx="31605">
                  <c:v>2948</c:v>
                </c:pt>
                <c:pt idx="31606">
                  <c:v>2785</c:v>
                </c:pt>
                <c:pt idx="31607">
                  <c:v>2785</c:v>
                </c:pt>
                <c:pt idx="31608">
                  <c:v>2785</c:v>
                </c:pt>
                <c:pt idx="31609">
                  <c:v>2833</c:v>
                </c:pt>
                <c:pt idx="31610">
                  <c:v>2867</c:v>
                </c:pt>
                <c:pt idx="31611">
                  <c:v>2867</c:v>
                </c:pt>
                <c:pt idx="31612">
                  <c:v>2785</c:v>
                </c:pt>
                <c:pt idx="31613">
                  <c:v>2769</c:v>
                </c:pt>
                <c:pt idx="31614">
                  <c:v>2833</c:v>
                </c:pt>
                <c:pt idx="31615">
                  <c:v>2818</c:v>
                </c:pt>
                <c:pt idx="31616">
                  <c:v>2785</c:v>
                </c:pt>
                <c:pt idx="31617">
                  <c:v>2785</c:v>
                </c:pt>
                <c:pt idx="31618">
                  <c:v>2785</c:v>
                </c:pt>
                <c:pt idx="31619">
                  <c:v>2833</c:v>
                </c:pt>
                <c:pt idx="31620">
                  <c:v>2867</c:v>
                </c:pt>
                <c:pt idx="31621">
                  <c:v>2867</c:v>
                </c:pt>
                <c:pt idx="31622">
                  <c:v>2785</c:v>
                </c:pt>
                <c:pt idx="31623">
                  <c:v>2769</c:v>
                </c:pt>
                <c:pt idx="31624">
                  <c:v>2785</c:v>
                </c:pt>
                <c:pt idx="31625">
                  <c:v>2769</c:v>
                </c:pt>
                <c:pt idx="31626">
                  <c:v>2833</c:v>
                </c:pt>
                <c:pt idx="31627">
                  <c:v>2818</c:v>
                </c:pt>
                <c:pt idx="31628">
                  <c:v>2833</c:v>
                </c:pt>
                <c:pt idx="31629">
                  <c:v>2818</c:v>
                </c:pt>
                <c:pt idx="31630">
                  <c:v>2785</c:v>
                </c:pt>
                <c:pt idx="31631">
                  <c:v>2785</c:v>
                </c:pt>
                <c:pt idx="31632">
                  <c:v>2833</c:v>
                </c:pt>
                <c:pt idx="31633">
                  <c:v>2833</c:v>
                </c:pt>
                <c:pt idx="31634">
                  <c:v>2867</c:v>
                </c:pt>
                <c:pt idx="31635">
                  <c:v>2867</c:v>
                </c:pt>
                <c:pt idx="31636">
                  <c:v>2785</c:v>
                </c:pt>
                <c:pt idx="31637">
                  <c:v>2769</c:v>
                </c:pt>
                <c:pt idx="31638">
                  <c:v>2833</c:v>
                </c:pt>
                <c:pt idx="31639">
                  <c:v>2778</c:v>
                </c:pt>
                <c:pt idx="31640">
                  <c:v>2712</c:v>
                </c:pt>
                <c:pt idx="31641">
                  <c:v>2712</c:v>
                </c:pt>
                <c:pt idx="31642">
                  <c:v>2778</c:v>
                </c:pt>
                <c:pt idx="31643">
                  <c:v>3646</c:v>
                </c:pt>
                <c:pt idx="31644">
                  <c:v>3448</c:v>
                </c:pt>
                <c:pt idx="31645">
                  <c:v>3455</c:v>
                </c:pt>
                <c:pt idx="31646">
                  <c:v>3455</c:v>
                </c:pt>
                <c:pt idx="31647">
                  <c:v>3455</c:v>
                </c:pt>
                <c:pt idx="31648">
                  <c:v>3455</c:v>
                </c:pt>
                <c:pt idx="31649">
                  <c:v>3380</c:v>
                </c:pt>
                <c:pt idx="31650">
                  <c:v>3419</c:v>
                </c:pt>
                <c:pt idx="31651">
                  <c:v>3391</c:v>
                </c:pt>
                <c:pt idx="31652">
                  <c:v>3391</c:v>
                </c:pt>
                <c:pt idx="31653">
                  <c:v>3395</c:v>
                </c:pt>
                <c:pt idx="31654">
                  <c:v>3351</c:v>
                </c:pt>
                <c:pt idx="31655">
                  <c:v>3351</c:v>
                </c:pt>
                <c:pt idx="31656">
                  <c:v>3351</c:v>
                </c:pt>
                <c:pt idx="31657">
                  <c:v>3395</c:v>
                </c:pt>
                <c:pt idx="31658">
                  <c:v>3395</c:v>
                </c:pt>
                <c:pt idx="31659">
                  <c:v>3395</c:v>
                </c:pt>
                <c:pt idx="31660">
                  <c:v>3351</c:v>
                </c:pt>
                <c:pt idx="31661">
                  <c:v>3351</c:v>
                </c:pt>
                <c:pt idx="31662">
                  <c:v>3395</c:v>
                </c:pt>
                <c:pt idx="31663">
                  <c:v>3395</c:v>
                </c:pt>
                <c:pt idx="31664">
                  <c:v>3373</c:v>
                </c:pt>
                <c:pt idx="31665">
                  <c:v>3300</c:v>
                </c:pt>
                <c:pt idx="31666">
                  <c:v>3373</c:v>
                </c:pt>
                <c:pt idx="31667">
                  <c:v>3300</c:v>
                </c:pt>
                <c:pt idx="31668">
                  <c:v>3362</c:v>
                </c:pt>
                <c:pt idx="31669">
                  <c:v>3305</c:v>
                </c:pt>
                <c:pt idx="31670">
                  <c:v>3305</c:v>
                </c:pt>
                <c:pt idx="31671">
                  <c:v>3362</c:v>
                </c:pt>
                <c:pt idx="31672">
                  <c:v>3340</c:v>
                </c:pt>
                <c:pt idx="31673">
                  <c:v>3340</c:v>
                </c:pt>
                <c:pt idx="31674">
                  <c:v>3325</c:v>
                </c:pt>
                <c:pt idx="31675">
                  <c:v>3325</c:v>
                </c:pt>
                <c:pt idx="31676">
                  <c:v>3325</c:v>
                </c:pt>
                <c:pt idx="31677">
                  <c:v>3325</c:v>
                </c:pt>
                <c:pt idx="31678">
                  <c:v>3325</c:v>
                </c:pt>
                <c:pt idx="31679">
                  <c:v>3325</c:v>
                </c:pt>
                <c:pt idx="31680">
                  <c:v>3325</c:v>
                </c:pt>
                <c:pt idx="31681">
                  <c:v>3325</c:v>
                </c:pt>
                <c:pt idx="31688">
                  <c:v>3239</c:v>
                </c:pt>
                <c:pt idx="31689">
                  <c:v>3239</c:v>
                </c:pt>
                <c:pt idx="31690">
                  <c:v>3239</c:v>
                </c:pt>
                <c:pt idx="31691">
                  <c:v>3239</c:v>
                </c:pt>
                <c:pt idx="31692">
                  <c:v>3219</c:v>
                </c:pt>
                <c:pt idx="31693">
                  <c:v>3219</c:v>
                </c:pt>
                <c:pt idx="31694">
                  <c:v>3219</c:v>
                </c:pt>
                <c:pt idx="31695">
                  <c:v>3272</c:v>
                </c:pt>
                <c:pt idx="31696">
                  <c:v>3225</c:v>
                </c:pt>
                <c:pt idx="31697">
                  <c:v>3239</c:v>
                </c:pt>
                <c:pt idx="31698">
                  <c:v>3239</c:v>
                </c:pt>
                <c:pt idx="31699">
                  <c:v>3239</c:v>
                </c:pt>
                <c:pt idx="31700">
                  <c:v>3239</c:v>
                </c:pt>
                <c:pt idx="31701">
                  <c:v>3239</c:v>
                </c:pt>
                <c:pt idx="31702">
                  <c:v>3239</c:v>
                </c:pt>
                <c:pt idx="31703">
                  <c:v>3362</c:v>
                </c:pt>
                <c:pt idx="31704">
                  <c:v>3362</c:v>
                </c:pt>
                <c:pt idx="31705">
                  <c:v>3278</c:v>
                </c:pt>
                <c:pt idx="31706">
                  <c:v>3278</c:v>
                </c:pt>
                <c:pt idx="31707">
                  <c:v>3278</c:v>
                </c:pt>
                <c:pt idx="31708">
                  <c:v>3278</c:v>
                </c:pt>
                <c:pt idx="31709">
                  <c:v>3278</c:v>
                </c:pt>
                <c:pt idx="31710">
                  <c:v>3278</c:v>
                </c:pt>
                <c:pt idx="31711">
                  <c:v>3411</c:v>
                </c:pt>
                <c:pt idx="31712">
                  <c:v>3411</c:v>
                </c:pt>
                <c:pt idx="31713">
                  <c:v>3225</c:v>
                </c:pt>
                <c:pt idx="31714">
                  <c:v>3225</c:v>
                </c:pt>
                <c:pt idx="31715">
                  <c:v>3225</c:v>
                </c:pt>
                <c:pt idx="31716">
                  <c:v>3225</c:v>
                </c:pt>
                <c:pt idx="31717">
                  <c:v>3225</c:v>
                </c:pt>
                <c:pt idx="31718">
                  <c:v>3225</c:v>
                </c:pt>
                <c:pt idx="31719">
                  <c:v>3225</c:v>
                </c:pt>
                <c:pt idx="31720">
                  <c:v>3225</c:v>
                </c:pt>
                <c:pt idx="31721">
                  <c:v>3239</c:v>
                </c:pt>
                <c:pt idx="31722">
                  <c:v>3239</c:v>
                </c:pt>
                <c:pt idx="31723">
                  <c:v>3239</c:v>
                </c:pt>
                <c:pt idx="31724">
                  <c:v>3239</c:v>
                </c:pt>
                <c:pt idx="31725">
                  <c:v>3239</c:v>
                </c:pt>
                <c:pt idx="31726">
                  <c:v>3239</c:v>
                </c:pt>
                <c:pt idx="31727">
                  <c:v>3389</c:v>
                </c:pt>
                <c:pt idx="31728">
                  <c:v>3389</c:v>
                </c:pt>
                <c:pt idx="31729">
                  <c:v>3278</c:v>
                </c:pt>
                <c:pt idx="31730">
                  <c:v>3278</c:v>
                </c:pt>
                <c:pt idx="31731">
                  <c:v>3278</c:v>
                </c:pt>
                <c:pt idx="31732">
                  <c:v>3278</c:v>
                </c:pt>
                <c:pt idx="31733">
                  <c:v>3278</c:v>
                </c:pt>
                <c:pt idx="31734">
                  <c:v>3278</c:v>
                </c:pt>
                <c:pt idx="31735">
                  <c:v>3435</c:v>
                </c:pt>
                <c:pt idx="31736">
                  <c:v>3435</c:v>
                </c:pt>
                <c:pt idx="31737">
                  <c:v>3225</c:v>
                </c:pt>
                <c:pt idx="31738">
                  <c:v>3225</c:v>
                </c:pt>
                <c:pt idx="31739">
                  <c:v>3225</c:v>
                </c:pt>
                <c:pt idx="31740">
                  <c:v>3225</c:v>
                </c:pt>
                <c:pt idx="31741">
                  <c:v>3225</c:v>
                </c:pt>
                <c:pt idx="31742">
                  <c:v>3225</c:v>
                </c:pt>
                <c:pt idx="31743">
                  <c:v>3232</c:v>
                </c:pt>
                <c:pt idx="31744">
                  <c:v>3238</c:v>
                </c:pt>
                <c:pt idx="31745">
                  <c:v>3238</c:v>
                </c:pt>
                <c:pt idx="31746">
                  <c:v>3238</c:v>
                </c:pt>
                <c:pt idx="31747">
                  <c:v>3238</c:v>
                </c:pt>
                <c:pt idx="31748">
                  <c:v>3238</c:v>
                </c:pt>
                <c:pt idx="31749">
                  <c:v>3238</c:v>
                </c:pt>
                <c:pt idx="31750">
                  <c:v>3296</c:v>
                </c:pt>
                <c:pt idx="31751">
                  <c:v>3296</c:v>
                </c:pt>
                <c:pt idx="31752">
                  <c:v>3278</c:v>
                </c:pt>
                <c:pt idx="31753">
                  <c:v>3278</c:v>
                </c:pt>
                <c:pt idx="31754">
                  <c:v>3278</c:v>
                </c:pt>
                <c:pt idx="31755">
                  <c:v>3340</c:v>
                </c:pt>
                <c:pt idx="31756">
                  <c:v>3278</c:v>
                </c:pt>
                <c:pt idx="31757">
                  <c:v>3278</c:v>
                </c:pt>
                <c:pt idx="31758">
                  <c:v>3278</c:v>
                </c:pt>
                <c:pt idx="31759">
                  <c:v>3340</c:v>
                </c:pt>
                <c:pt idx="31760">
                  <c:v>3340</c:v>
                </c:pt>
                <c:pt idx="31761">
                  <c:v>3206</c:v>
                </c:pt>
                <c:pt idx="31762">
                  <c:v>3206</c:v>
                </c:pt>
                <c:pt idx="31763">
                  <c:v>3206</c:v>
                </c:pt>
                <c:pt idx="31764">
                  <c:v>3232</c:v>
                </c:pt>
                <c:pt idx="31765">
                  <c:v>3232</c:v>
                </c:pt>
                <c:pt idx="31766">
                  <c:v>3232</c:v>
                </c:pt>
                <c:pt idx="31767">
                  <c:v>3232</c:v>
                </c:pt>
                <c:pt idx="31768">
                  <c:v>3206</c:v>
                </c:pt>
                <c:pt idx="31769">
                  <c:v>3206</c:v>
                </c:pt>
                <c:pt idx="31770">
                  <c:v>3206</c:v>
                </c:pt>
                <c:pt idx="31771">
                  <c:v>3232</c:v>
                </c:pt>
                <c:pt idx="31772">
                  <c:v>3232</c:v>
                </c:pt>
                <c:pt idx="31773">
                  <c:v>3206</c:v>
                </c:pt>
                <c:pt idx="31774">
                  <c:v>3230</c:v>
                </c:pt>
                <c:pt idx="31775">
                  <c:v>3230</c:v>
                </c:pt>
                <c:pt idx="31776">
                  <c:v>3230</c:v>
                </c:pt>
                <c:pt idx="31777">
                  <c:v>3230</c:v>
                </c:pt>
                <c:pt idx="31778">
                  <c:v>3230</c:v>
                </c:pt>
                <c:pt idx="31779">
                  <c:v>3230</c:v>
                </c:pt>
                <c:pt idx="31780">
                  <c:v>3296</c:v>
                </c:pt>
                <c:pt idx="31781">
                  <c:v>3296</c:v>
                </c:pt>
                <c:pt idx="31782">
                  <c:v>3272</c:v>
                </c:pt>
                <c:pt idx="31783">
                  <c:v>3272</c:v>
                </c:pt>
                <c:pt idx="31784">
                  <c:v>3272</c:v>
                </c:pt>
                <c:pt idx="31785">
                  <c:v>3272</c:v>
                </c:pt>
                <c:pt idx="31786">
                  <c:v>3272</c:v>
                </c:pt>
                <c:pt idx="31787">
                  <c:v>3272</c:v>
                </c:pt>
                <c:pt idx="31788">
                  <c:v>3272</c:v>
                </c:pt>
                <c:pt idx="31789">
                  <c:v>3340</c:v>
                </c:pt>
                <c:pt idx="31790">
                  <c:v>3340</c:v>
                </c:pt>
                <c:pt idx="31791">
                  <c:v>3206</c:v>
                </c:pt>
                <c:pt idx="31792">
                  <c:v>3206</c:v>
                </c:pt>
                <c:pt idx="31793">
                  <c:v>3206</c:v>
                </c:pt>
                <c:pt idx="31794">
                  <c:v>3206</c:v>
                </c:pt>
                <c:pt idx="31795">
                  <c:v>3206</c:v>
                </c:pt>
                <c:pt idx="31796">
                  <c:v>3206</c:v>
                </c:pt>
                <c:pt idx="31797">
                  <c:v>3206</c:v>
                </c:pt>
                <c:pt idx="31799">
                  <c:v>3756</c:v>
                </c:pt>
                <c:pt idx="31800">
                  <c:v>3729</c:v>
                </c:pt>
                <c:pt idx="31801">
                  <c:v>3805</c:v>
                </c:pt>
                <c:pt idx="31802">
                  <c:v>3602</c:v>
                </c:pt>
                <c:pt idx="31803">
                  <c:v>3574</c:v>
                </c:pt>
                <c:pt idx="31805">
                  <c:v>4599</c:v>
                </c:pt>
                <c:pt idx="31806">
                  <c:v>4599</c:v>
                </c:pt>
                <c:pt idx="31807">
                  <c:v>4599</c:v>
                </c:pt>
                <c:pt idx="31817">
                  <c:v>4599</c:v>
                </c:pt>
                <c:pt idx="31818">
                  <c:v>4599</c:v>
                </c:pt>
                <c:pt idx="31819">
                  <c:v>4599</c:v>
                </c:pt>
                <c:pt idx="31825">
                  <c:v>4251</c:v>
                </c:pt>
                <c:pt idx="31826">
                  <c:v>4043</c:v>
                </c:pt>
                <c:pt idx="31827">
                  <c:v>4043</c:v>
                </c:pt>
                <c:pt idx="31828">
                  <c:v>4041</c:v>
                </c:pt>
                <c:pt idx="31829">
                  <c:v>4041</c:v>
                </c:pt>
                <c:pt idx="31830">
                  <c:v>4041</c:v>
                </c:pt>
                <c:pt idx="31831">
                  <c:v>4277</c:v>
                </c:pt>
                <c:pt idx="31832">
                  <c:v>4277</c:v>
                </c:pt>
                <c:pt idx="31833">
                  <c:v>4277</c:v>
                </c:pt>
                <c:pt idx="31838">
                  <c:v>4277</c:v>
                </c:pt>
                <c:pt idx="31839">
                  <c:v>4251</c:v>
                </c:pt>
                <c:pt idx="31840">
                  <c:v>4251</c:v>
                </c:pt>
                <c:pt idx="31841">
                  <c:v>4251</c:v>
                </c:pt>
                <c:pt idx="31842">
                  <c:v>4043</c:v>
                </c:pt>
                <c:pt idx="31843">
                  <c:v>4043</c:v>
                </c:pt>
                <c:pt idx="31844">
                  <c:v>4043</c:v>
                </c:pt>
                <c:pt idx="31845">
                  <c:v>4041</c:v>
                </c:pt>
                <c:pt idx="31846">
                  <c:v>4041</c:v>
                </c:pt>
                <c:pt idx="31847">
                  <c:v>4041</c:v>
                </c:pt>
                <c:pt idx="31848">
                  <c:v>4041</c:v>
                </c:pt>
                <c:pt idx="31849">
                  <c:v>4277</c:v>
                </c:pt>
                <c:pt idx="31850">
                  <c:v>4277</c:v>
                </c:pt>
                <c:pt idx="31851">
                  <c:v>4277</c:v>
                </c:pt>
                <c:pt idx="31852">
                  <c:v>4277</c:v>
                </c:pt>
                <c:pt idx="31853">
                  <c:v>4277</c:v>
                </c:pt>
                <c:pt idx="31854">
                  <c:v>4277</c:v>
                </c:pt>
                <c:pt idx="31855">
                  <c:v>4251</c:v>
                </c:pt>
                <c:pt idx="31856">
                  <c:v>4251</c:v>
                </c:pt>
                <c:pt idx="31857">
                  <c:v>4251</c:v>
                </c:pt>
                <c:pt idx="31858">
                  <c:v>4251</c:v>
                </c:pt>
                <c:pt idx="31859">
                  <c:v>4043</c:v>
                </c:pt>
                <c:pt idx="31860">
                  <c:v>4043</c:v>
                </c:pt>
                <c:pt idx="31861">
                  <c:v>4041</c:v>
                </c:pt>
                <c:pt idx="31862">
                  <c:v>4041</c:v>
                </c:pt>
                <c:pt idx="31863">
                  <c:v>4041</c:v>
                </c:pt>
                <c:pt idx="31864">
                  <c:v>4277</c:v>
                </c:pt>
                <c:pt idx="31865">
                  <c:v>4277</c:v>
                </c:pt>
                <c:pt idx="31866">
                  <c:v>4277</c:v>
                </c:pt>
                <c:pt idx="31867">
                  <c:v>4277</c:v>
                </c:pt>
                <c:pt idx="31868">
                  <c:v>4251</c:v>
                </c:pt>
                <c:pt idx="31869">
                  <c:v>4251</c:v>
                </c:pt>
                <c:pt idx="31870">
                  <c:v>4225</c:v>
                </c:pt>
                <c:pt idx="31871">
                  <c:v>4012</c:v>
                </c:pt>
                <c:pt idx="31872">
                  <c:v>4012</c:v>
                </c:pt>
                <c:pt idx="31873">
                  <c:v>4012</c:v>
                </c:pt>
                <c:pt idx="31874">
                  <c:v>4012</c:v>
                </c:pt>
                <c:pt idx="31875">
                  <c:v>4012</c:v>
                </c:pt>
                <c:pt idx="31876">
                  <c:v>4012</c:v>
                </c:pt>
                <c:pt idx="31877">
                  <c:v>4012</c:v>
                </c:pt>
                <c:pt idx="31878">
                  <c:v>4012</c:v>
                </c:pt>
                <c:pt idx="31879">
                  <c:v>4171</c:v>
                </c:pt>
                <c:pt idx="31880">
                  <c:v>4171</c:v>
                </c:pt>
                <c:pt idx="31881">
                  <c:v>4171</c:v>
                </c:pt>
                <c:pt idx="31882">
                  <c:v>4171</c:v>
                </c:pt>
                <c:pt idx="31883">
                  <c:v>4171</c:v>
                </c:pt>
                <c:pt idx="31884">
                  <c:v>4171</c:v>
                </c:pt>
                <c:pt idx="31885">
                  <c:v>4171</c:v>
                </c:pt>
                <c:pt idx="31886">
                  <c:v>4171</c:v>
                </c:pt>
                <c:pt idx="31887">
                  <c:v>4225</c:v>
                </c:pt>
                <c:pt idx="31888">
                  <c:v>4225</c:v>
                </c:pt>
                <c:pt idx="31889">
                  <c:v>4225</c:v>
                </c:pt>
                <c:pt idx="31890">
                  <c:v>4225</c:v>
                </c:pt>
                <c:pt idx="31891">
                  <c:v>4225</c:v>
                </c:pt>
                <c:pt idx="31892">
                  <c:v>4174</c:v>
                </c:pt>
                <c:pt idx="31893">
                  <c:v>3958</c:v>
                </c:pt>
                <c:pt idx="31894">
                  <c:v>3958</c:v>
                </c:pt>
                <c:pt idx="31895">
                  <c:v>3958</c:v>
                </c:pt>
                <c:pt idx="31896">
                  <c:v>3958</c:v>
                </c:pt>
                <c:pt idx="31897">
                  <c:v>3958</c:v>
                </c:pt>
                <c:pt idx="31898">
                  <c:v>3958</c:v>
                </c:pt>
                <c:pt idx="31899">
                  <c:v>3958</c:v>
                </c:pt>
                <c:pt idx="31900">
                  <c:v>3958</c:v>
                </c:pt>
                <c:pt idx="31901">
                  <c:v>4264</c:v>
                </c:pt>
                <c:pt idx="31902">
                  <c:v>4264</c:v>
                </c:pt>
                <c:pt idx="31903">
                  <c:v>4264</c:v>
                </c:pt>
                <c:pt idx="31904">
                  <c:v>4236</c:v>
                </c:pt>
                <c:pt idx="31905">
                  <c:v>4236</c:v>
                </c:pt>
                <c:pt idx="31906">
                  <c:v>4236</c:v>
                </c:pt>
                <c:pt idx="31907">
                  <c:v>4174</c:v>
                </c:pt>
                <c:pt idx="31908">
                  <c:v>4174</c:v>
                </c:pt>
                <c:pt idx="31909">
                  <c:v>4174</c:v>
                </c:pt>
                <c:pt idx="31910">
                  <c:v>4174</c:v>
                </c:pt>
                <c:pt idx="31911">
                  <c:v>4174</c:v>
                </c:pt>
                <c:pt idx="31912">
                  <c:v>4174</c:v>
                </c:pt>
                <c:pt idx="31913">
                  <c:v>4174</c:v>
                </c:pt>
                <c:pt idx="31914">
                  <c:v>4236</c:v>
                </c:pt>
                <c:pt idx="31915">
                  <c:v>3958</c:v>
                </c:pt>
                <c:pt idx="31916">
                  <c:v>3958</c:v>
                </c:pt>
                <c:pt idx="31917">
                  <c:v>3958</c:v>
                </c:pt>
                <c:pt idx="31918">
                  <c:v>3958</c:v>
                </c:pt>
                <c:pt idx="31919">
                  <c:v>3958</c:v>
                </c:pt>
                <c:pt idx="31920">
                  <c:v>3958</c:v>
                </c:pt>
                <c:pt idx="31921">
                  <c:v>3958</c:v>
                </c:pt>
                <c:pt idx="31922">
                  <c:v>3958</c:v>
                </c:pt>
                <c:pt idx="31923">
                  <c:v>4174</c:v>
                </c:pt>
                <c:pt idx="31924">
                  <c:v>4174</c:v>
                </c:pt>
                <c:pt idx="31925">
                  <c:v>4174</c:v>
                </c:pt>
                <c:pt idx="31926">
                  <c:v>4174</c:v>
                </c:pt>
                <c:pt idx="31927">
                  <c:v>4174</c:v>
                </c:pt>
                <c:pt idx="31928">
                  <c:v>4174</c:v>
                </c:pt>
                <c:pt idx="31929">
                  <c:v>4174</c:v>
                </c:pt>
                <c:pt idx="31930">
                  <c:v>4174</c:v>
                </c:pt>
                <c:pt idx="31931">
                  <c:v>4264</c:v>
                </c:pt>
                <c:pt idx="31932">
                  <c:v>4264</c:v>
                </c:pt>
                <c:pt idx="31933">
                  <c:v>4264</c:v>
                </c:pt>
                <c:pt idx="31934">
                  <c:v>4236</c:v>
                </c:pt>
                <c:pt idx="31935">
                  <c:v>4236</c:v>
                </c:pt>
                <c:pt idx="31936">
                  <c:v>4174</c:v>
                </c:pt>
                <c:pt idx="31937">
                  <c:v>3958</c:v>
                </c:pt>
                <c:pt idx="31938">
                  <c:v>3958</c:v>
                </c:pt>
                <c:pt idx="31939">
                  <c:v>3958</c:v>
                </c:pt>
                <c:pt idx="31940">
                  <c:v>4174</c:v>
                </c:pt>
                <c:pt idx="31941">
                  <c:v>4174</c:v>
                </c:pt>
                <c:pt idx="31942">
                  <c:v>4264</c:v>
                </c:pt>
                <c:pt idx="31943">
                  <c:v>4236</c:v>
                </c:pt>
                <c:pt idx="31944">
                  <c:v>4174</c:v>
                </c:pt>
                <c:pt idx="31945">
                  <c:v>4174</c:v>
                </c:pt>
                <c:pt idx="31946">
                  <c:v>4174</c:v>
                </c:pt>
                <c:pt idx="31947">
                  <c:v>4174</c:v>
                </c:pt>
                <c:pt idx="31948">
                  <c:v>4174</c:v>
                </c:pt>
                <c:pt idx="31949">
                  <c:v>4174</c:v>
                </c:pt>
                <c:pt idx="31950">
                  <c:v>4174</c:v>
                </c:pt>
                <c:pt idx="31951">
                  <c:v>3955</c:v>
                </c:pt>
                <c:pt idx="31952">
                  <c:v>4202</c:v>
                </c:pt>
                <c:pt idx="31953">
                  <c:v>4202</c:v>
                </c:pt>
                <c:pt idx="31954">
                  <c:v>4202</c:v>
                </c:pt>
                <c:pt idx="31955">
                  <c:v>3955</c:v>
                </c:pt>
                <c:pt idx="31956">
                  <c:v>3790</c:v>
                </c:pt>
                <c:pt idx="31957">
                  <c:v>3971</c:v>
                </c:pt>
                <c:pt idx="31958">
                  <c:v>3670</c:v>
                </c:pt>
                <c:pt idx="31959">
                  <c:v>3848</c:v>
                </c:pt>
                <c:pt idx="31961">
                  <c:v>3527</c:v>
                </c:pt>
                <c:pt idx="31962">
                  <c:v>3527</c:v>
                </c:pt>
                <c:pt idx="31963">
                  <c:v>3527</c:v>
                </c:pt>
                <c:pt idx="31964">
                  <c:v>3790</c:v>
                </c:pt>
                <c:pt idx="31965">
                  <c:v>3790</c:v>
                </c:pt>
                <c:pt idx="31966">
                  <c:v>3790</c:v>
                </c:pt>
                <c:pt idx="31971">
                  <c:v>3602</c:v>
                </c:pt>
                <c:pt idx="31972">
                  <c:v>3527</c:v>
                </c:pt>
                <c:pt idx="31973">
                  <c:v>3527</c:v>
                </c:pt>
                <c:pt idx="31974">
                  <c:v>3527</c:v>
                </c:pt>
                <c:pt idx="31975">
                  <c:v>3527</c:v>
                </c:pt>
                <c:pt idx="31976">
                  <c:v>3790</c:v>
                </c:pt>
                <c:pt idx="31977">
                  <c:v>3790</c:v>
                </c:pt>
                <c:pt idx="31978">
                  <c:v>3602</c:v>
                </c:pt>
                <c:pt idx="31979">
                  <c:v>3602</c:v>
                </c:pt>
                <c:pt idx="31980">
                  <c:v>3602</c:v>
                </c:pt>
                <c:pt idx="31981">
                  <c:v>3602</c:v>
                </c:pt>
                <c:pt idx="31982">
                  <c:v>3527</c:v>
                </c:pt>
                <c:pt idx="31983">
                  <c:v>3527</c:v>
                </c:pt>
                <c:pt idx="31984">
                  <c:v>3527</c:v>
                </c:pt>
                <c:pt idx="31985">
                  <c:v>3790</c:v>
                </c:pt>
                <c:pt idx="31986">
                  <c:v>3790</c:v>
                </c:pt>
                <c:pt idx="31987">
                  <c:v>3602</c:v>
                </c:pt>
                <c:pt idx="31988">
                  <c:v>3602</c:v>
                </c:pt>
                <c:pt idx="31989">
                  <c:v>4232</c:v>
                </c:pt>
                <c:pt idx="31990">
                  <c:v>4232</c:v>
                </c:pt>
                <c:pt idx="31991">
                  <c:v>4038</c:v>
                </c:pt>
                <c:pt idx="31992">
                  <c:v>4038</c:v>
                </c:pt>
                <c:pt idx="31993">
                  <c:v>4232</c:v>
                </c:pt>
                <c:pt idx="31994">
                  <c:v>4038</c:v>
                </c:pt>
                <c:pt idx="31995">
                  <c:v>4038</c:v>
                </c:pt>
                <c:pt idx="31996">
                  <c:v>4221</c:v>
                </c:pt>
                <c:pt idx="31997">
                  <c:v>4221</c:v>
                </c:pt>
                <c:pt idx="31998">
                  <c:v>4189</c:v>
                </c:pt>
                <c:pt idx="31999">
                  <c:v>4189</c:v>
                </c:pt>
                <c:pt idx="32000">
                  <c:v>4221</c:v>
                </c:pt>
                <c:pt idx="32001">
                  <c:v>3913</c:v>
                </c:pt>
                <c:pt idx="32002">
                  <c:v>3547</c:v>
                </c:pt>
                <c:pt idx="32003">
                  <c:v>3657</c:v>
                </c:pt>
                <c:pt idx="32006">
                  <c:v>3907</c:v>
                </c:pt>
                <c:pt idx="32007">
                  <c:v>3907</c:v>
                </c:pt>
                <c:pt idx="32008">
                  <c:v>3907</c:v>
                </c:pt>
                <c:pt idx="32009">
                  <c:v>3657</c:v>
                </c:pt>
                <c:pt idx="32010">
                  <c:v>3657</c:v>
                </c:pt>
                <c:pt idx="32011">
                  <c:v>3862</c:v>
                </c:pt>
                <c:pt idx="32012">
                  <c:v>3862</c:v>
                </c:pt>
                <c:pt idx="32013">
                  <c:v>3703</c:v>
                </c:pt>
                <c:pt idx="32014">
                  <c:v>3703</c:v>
                </c:pt>
                <c:pt idx="32015">
                  <c:v>3619</c:v>
                </c:pt>
                <c:pt idx="32016">
                  <c:v>3798</c:v>
                </c:pt>
                <c:pt idx="32017">
                  <c:v>3798</c:v>
                </c:pt>
                <c:pt idx="32018">
                  <c:v>3619</c:v>
                </c:pt>
                <c:pt idx="32019">
                  <c:v>3913</c:v>
                </c:pt>
                <c:pt idx="32020">
                  <c:v>3528</c:v>
                </c:pt>
                <c:pt idx="32021">
                  <c:v>3913</c:v>
                </c:pt>
                <c:pt idx="32022">
                  <c:v>3472</c:v>
                </c:pt>
                <c:pt idx="32023">
                  <c:v>3472</c:v>
                </c:pt>
                <c:pt idx="32024">
                  <c:v>3433</c:v>
                </c:pt>
                <c:pt idx="32025">
                  <c:v>3433</c:v>
                </c:pt>
                <c:pt idx="32026">
                  <c:v>3433</c:v>
                </c:pt>
                <c:pt idx="32027">
                  <c:v>3528</c:v>
                </c:pt>
                <c:pt idx="32028">
                  <c:v>3528</c:v>
                </c:pt>
                <c:pt idx="32029">
                  <c:v>3684</c:v>
                </c:pt>
                <c:pt idx="32032">
                  <c:v>3528</c:v>
                </c:pt>
                <c:pt idx="32033">
                  <c:v>3528</c:v>
                </c:pt>
                <c:pt idx="32034">
                  <c:v>3472</c:v>
                </c:pt>
                <c:pt idx="32035">
                  <c:v>3472</c:v>
                </c:pt>
                <c:pt idx="32036">
                  <c:v>3472</c:v>
                </c:pt>
                <c:pt idx="32037">
                  <c:v>3433</c:v>
                </c:pt>
                <c:pt idx="32038">
                  <c:v>3433</c:v>
                </c:pt>
                <c:pt idx="32039">
                  <c:v>3433</c:v>
                </c:pt>
                <c:pt idx="32040">
                  <c:v>3433</c:v>
                </c:pt>
                <c:pt idx="32041">
                  <c:v>3528</c:v>
                </c:pt>
                <c:pt idx="32042">
                  <c:v>3528</c:v>
                </c:pt>
                <c:pt idx="32043">
                  <c:v>3528</c:v>
                </c:pt>
                <c:pt idx="32044">
                  <c:v>3528</c:v>
                </c:pt>
                <c:pt idx="32045">
                  <c:v>3528</c:v>
                </c:pt>
                <c:pt idx="32046">
                  <c:v>3528</c:v>
                </c:pt>
                <c:pt idx="32047">
                  <c:v>3472</c:v>
                </c:pt>
                <c:pt idx="32048">
                  <c:v>3472</c:v>
                </c:pt>
                <c:pt idx="32049">
                  <c:v>3433</c:v>
                </c:pt>
                <c:pt idx="32050">
                  <c:v>3433</c:v>
                </c:pt>
                <c:pt idx="32051">
                  <c:v>3433</c:v>
                </c:pt>
                <c:pt idx="32052">
                  <c:v>3528</c:v>
                </c:pt>
                <c:pt idx="32053">
                  <c:v>3528</c:v>
                </c:pt>
                <c:pt idx="32054">
                  <c:v>3528</c:v>
                </c:pt>
                <c:pt idx="32055">
                  <c:v>3528</c:v>
                </c:pt>
                <c:pt idx="32056">
                  <c:v>3702</c:v>
                </c:pt>
                <c:pt idx="32057">
                  <c:v>3528</c:v>
                </c:pt>
                <c:pt idx="32058">
                  <c:v>3528</c:v>
                </c:pt>
                <c:pt idx="32059">
                  <c:v>3528</c:v>
                </c:pt>
                <c:pt idx="32060">
                  <c:v>3528</c:v>
                </c:pt>
                <c:pt idx="32061">
                  <c:v>3835</c:v>
                </c:pt>
                <c:pt idx="32062">
                  <c:v>3835</c:v>
                </c:pt>
                <c:pt idx="32063">
                  <c:v>3812</c:v>
                </c:pt>
                <c:pt idx="32064">
                  <c:v>3812</c:v>
                </c:pt>
                <c:pt idx="32065">
                  <c:v>3812</c:v>
                </c:pt>
                <c:pt idx="32066">
                  <c:v>3702</c:v>
                </c:pt>
                <c:pt idx="32067">
                  <c:v>3702</c:v>
                </c:pt>
                <c:pt idx="32068">
                  <c:v>3702</c:v>
                </c:pt>
                <c:pt idx="32069">
                  <c:v>3548</c:v>
                </c:pt>
                <c:pt idx="32070">
                  <c:v>3548</c:v>
                </c:pt>
                <c:pt idx="32071">
                  <c:v>3548</c:v>
                </c:pt>
                <c:pt idx="32072">
                  <c:v>3548</c:v>
                </c:pt>
                <c:pt idx="32073">
                  <c:v>3548</c:v>
                </c:pt>
                <c:pt idx="32074">
                  <c:v>3812</c:v>
                </c:pt>
                <c:pt idx="32075">
                  <c:v>3812</c:v>
                </c:pt>
                <c:pt idx="32076">
                  <c:v>3812</c:v>
                </c:pt>
                <c:pt idx="32077">
                  <c:v>3812</c:v>
                </c:pt>
                <c:pt idx="32078">
                  <c:v>3812</c:v>
                </c:pt>
                <c:pt idx="32079">
                  <c:v>3548</c:v>
                </c:pt>
                <c:pt idx="32080">
                  <c:v>3548</c:v>
                </c:pt>
                <c:pt idx="32081">
                  <c:v>3548</c:v>
                </c:pt>
                <c:pt idx="32082">
                  <c:v>3812</c:v>
                </c:pt>
                <c:pt idx="32083">
                  <c:v>3548</c:v>
                </c:pt>
                <c:pt idx="32084">
                  <c:v>3548</c:v>
                </c:pt>
                <c:pt idx="32085">
                  <c:v>3812</c:v>
                </c:pt>
                <c:pt idx="32086">
                  <c:v>3812</c:v>
                </c:pt>
                <c:pt idx="32087">
                  <c:v>3901</c:v>
                </c:pt>
                <c:pt idx="32088">
                  <c:v>3901</c:v>
                </c:pt>
                <c:pt idx="32089">
                  <c:v>3651</c:v>
                </c:pt>
                <c:pt idx="32091">
                  <c:v>3523</c:v>
                </c:pt>
                <c:pt idx="32092">
                  <c:v>3501</c:v>
                </c:pt>
                <c:pt idx="32094">
                  <c:v>3651</c:v>
                </c:pt>
                <c:pt idx="32095">
                  <c:v>3523</c:v>
                </c:pt>
                <c:pt idx="32096">
                  <c:v>3523</c:v>
                </c:pt>
                <c:pt idx="32097">
                  <c:v>3501</c:v>
                </c:pt>
                <c:pt idx="32098">
                  <c:v>3651</c:v>
                </c:pt>
                <c:pt idx="32099">
                  <c:v>3651</c:v>
                </c:pt>
                <c:pt idx="32100">
                  <c:v>3492</c:v>
                </c:pt>
                <c:pt idx="32101">
                  <c:v>3492</c:v>
                </c:pt>
                <c:pt idx="32102">
                  <c:v>3715</c:v>
                </c:pt>
                <c:pt idx="32103">
                  <c:v>3715</c:v>
                </c:pt>
                <c:pt idx="32104">
                  <c:v>3501</c:v>
                </c:pt>
                <c:pt idx="32105">
                  <c:v>3492</c:v>
                </c:pt>
                <c:pt idx="32106">
                  <c:v>3501</c:v>
                </c:pt>
                <c:pt idx="32107">
                  <c:v>3492</c:v>
                </c:pt>
                <c:pt idx="32108">
                  <c:v>3715</c:v>
                </c:pt>
                <c:pt idx="32109">
                  <c:v>3651</c:v>
                </c:pt>
                <c:pt idx="32110">
                  <c:v>3715</c:v>
                </c:pt>
                <c:pt idx="32111">
                  <c:v>3393</c:v>
                </c:pt>
                <c:pt idx="32112">
                  <c:v>3393</c:v>
                </c:pt>
                <c:pt idx="32113">
                  <c:v>3393</c:v>
                </c:pt>
                <c:pt idx="32114">
                  <c:v>3693</c:v>
                </c:pt>
                <c:pt idx="32115">
                  <c:v>3693</c:v>
                </c:pt>
                <c:pt idx="32116">
                  <c:v>3693</c:v>
                </c:pt>
                <c:pt idx="32117">
                  <c:v>3603</c:v>
                </c:pt>
                <c:pt idx="32118">
                  <c:v>3693</c:v>
                </c:pt>
                <c:pt idx="32119">
                  <c:v>3603</c:v>
                </c:pt>
                <c:pt idx="32120">
                  <c:v>3393</c:v>
                </c:pt>
                <c:pt idx="32121">
                  <c:v>3393</c:v>
                </c:pt>
                <c:pt idx="32122">
                  <c:v>3393</c:v>
                </c:pt>
                <c:pt idx="32123">
                  <c:v>3393</c:v>
                </c:pt>
                <c:pt idx="32124">
                  <c:v>3393</c:v>
                </c:pt>
                <c:pt idx="32125">
                  <c:v>3603</c:v>
                </c:pt>
                <c:pt idx="32126">
                  <c:v>3693</c:v>
                </c:pt>
                <c:pt idx="32127">
                  <c:v>3693</c:v>
                </c:pt>
                <c:pt idx="32128">
                  <c:v>3693</c:v>
                </c:pt>
                <c:pt idx="32129">
                  <c:v>3693</c:v>
                </c:pt>
                <c:pt idx="32130">
                  <c:v>3603</c:v>
                </c:pt>
                <c:pt idx="32131">
                  <c:v>3393</c:v>
                </c:pt>
                <c:pt idx="32132">
                  <c:v>3393</c:v>
                </c:pt>
                <c:pt idx="32133">
                  <c:v>3393</c:v>
                </c:pt>
                <c:pt idx="32134">
                  <c:v>3393</c:v>
                </c:pt>
                <c:pt idx="32135">
                  <c:v>3393</c:v>
                </c:pt>
                <c:pt idx="32136">
                  <c:v>3393</c:v>
                </c:pt>
                <c:pt idx="32137">
                  <c:v>3393</c:v>
                </c:pt>
                <c:pt idx="32138">
                  <c:v>3393</c:v>
                </c:pt>
                <c:pt idx="32139">
                  <c:v>3446</c:v>
                </c:pt>
                <c:pt idx="32140">
                  <c:v>3400</c:v>
                </c:pt>
                <c:pt idx="32141">
                  <c:v>3571</c:v>
                </c:pt>
                <c:pt idx="32142">
                  <c:v>3693</c:v>
                </c:pt>
                <c:pt idx="32143">
                  <c:v>3693</c:v>
                </c:pt>
                <c:pt idx="32144">
                  <c:v>3693</c:v>
                </c:pt>
                <c:pt idx="32145">
                  <c:v>3693</c:v>
                </c:pt>
                <c:pt idx="32146">
                  <c:v>3571</c:v>
                </c:pt>
                <c:pt idx="32147">
                  <c:v>3400</c:v>
                </c:pt>
                <c:pt idx="32148">
                  <c:v>3276</c:v>
                </c:pt>
                <c:pt idx="32149">
                  <c:v>3276</c:v>
                </c:pt>
                <c:pt idx="32150">
                  <c:v>3276</c:v>
                </c:pt>
                <c:pt idx="32151">
                  <c:v>3276</c:v>
                </c:pt>
                <c:pt idx="32152">
                  <c:v>3446</c:v>
                </c:pt>
                <c:pt idx="32153">
                  <c:v>3446</c:v>
                </c:pt>
                <c:pt idx="32154">
                  <c:v>3446</c:v>
                </c:pt>
                <c:pt idx="32155">
                  <c:v>3446</c:v>
                </c:pt>
                <c:pt idx="32156">
                  <c:v>3571</c:v>
                </c:pt>
                <c:pt idx="32157">
                  <c:v>3400</c:v>
                </c:pt>
                <c:pt idx="32158">
                  <c:v>3276</c:v>
                </c:pt>
                <c:pt idx="32159">
                  <c:v>3230</c:v>
                </c:pt>
                <c:pt idx="32160">
                  <c:v>3377</c:v>
                </c:pt>
                <c:pt idx="32161">
                  <c:v>3377</c:v>
                </c:pt>
                <c:pt idx="32162">
                  <c:v>3146</c:v>
                </c:pt>
                <c:pt idx="32163">
                  <c:v>3389</c:v>
                </c:pt>
                <c:pt idx="32164">
                  <c:v>3230</c:v>
                </c:pt>
                <c:pt idx="32165">
                  <c:v>3230</c:v>
                </c:pt>
                <c:pt idx="32166">
                  <c:v>3230</c:v>
                </c:pt>
                <c:pt idx="32167">
                  <c:v>3377</c:v>
                </c:pt>
                <c:pt idx="32168">
                  <c:v>3377</c:v>
                </c:pt>
                <c:pt idx="32169">
                  <c:v>3389</c:v>
                </c:pt>
                <c:pt idx="32170">
                  <c:v>3230</c:v>
                </c:pt>
                <c:pt idx="32171">
                  <c:v>3230</c:v>
                </c:pt>
                <c:pt idx="32172">
                  <c:v>4394</c:v>
                </c:pt>
                <c:pt idx="32174">
                  <c:v>5059</c:v>
                </c:pt>
                <c:pt idx="32175">
                  <c:v>5059</c:v>
                </c:pt>
                <c:pt idx="32176">
                  <c:v>5059</c:v>
                </c:pt>
                <c:pt idx="32177">
                  <c:v>4394</c:v>
                </c:pt>
                <c:pt idx="32178">
                  <c:v>4394</c:v>
                </c:pt>
                <c:pt idx="32179">
                  <c:v>4394</c:v>
                </c:pt>
                <c:pt idx="32180">
                  <c:v>4394</c:v>
                </c:pt>
                <c:pt idx="32181">
                  <c:v>4394</c:v>
                </c:pt>
                <c:pt idx="32182">
                  <c:v>4394</c:v>
                </c:pt>
                <c:pt idx="32183">
                  <c:v>4394</c:v>
                </c:pt>
                <c:pt idx="32184">
                  <c:v>4394</c:v>
                </c:pt>
                <c:pt idx="32185">
                  <c:v>4394</c:v>
                </c:pt>
                <c:pt idx="32186">
                  <c:v>4394</c:v>
                </c:pt>
                <c:pt idx="32187">
                  <c:v>4394</c:v>
                </c:pt>
                <c:pt idx="32188">
                  <c:v>4394</c:v>
                </c:pt>
                <c:pt idx="32189">
                  <c:v>4394</c:v>
                </c:pt>
                <c:pt idx="32190">
                  <c:v>4394</c:v>
                </c:pt>
                <c:pt idx="32191">
                  <c:v>5059</c:v>
                </c:pt>
                <c:pt idx="32192">
                  <c:v>5059</c:v>
                </c:pt>
                <c:pt idx="32193">
                  <c:v>5059</c:v>
                </c:pt>
                <c:pt idx="32194">
                  <c:v>4394</c:v>
                </c:pt>
                <c:pt idx="32195">
                  <c:v>4394</c:v>
                </c:pt>
                <c:pt idx="32196">
                  <c:v>4394</c:v>
                </c:pt>
                <c:pt idx="32197">
                  <c:v>4394</c:v>
                </c:pt>
                <c:pt idx="32198">
                  <c:v>4394</c:v>
                </c:pt>
                <c:pt idx="32199">
                  <c:v>4753</c:v>
                </c:pt>
                <c:pt idx="32200">
                  <c:v>4665</c:v>
                </c:pt>
                <c:pt idx="32201">
                  <c:v>4665</c:v>
                </c:pt>
                <c:pt idx="32202">
                  <c:v>4665</c:v>
                </c:pt>
                <c:pt idx="32203">
                  <c:v>4665</c:v>
                </c:pt>
                <c:pt idx="32204">
                  <c:v>4665</c:v>
                </c:pt>
                <c:pt idx="32205">
                  <c:v>4753</c:v>
                </c:pt>
                <c:pt idx="32206">
                  <c:v>4753</c:v>
                </c:pt>
                <c:pt idx="32207">
                  <c:v>4753</c:v>
                </c:pt>
                <c:pt idx="32208">
                  <c:v>4753</c:v>
                </c:pt>
                <c:pt idx="32209">
                  <c:v>4751</c:v>
                </c:pt>
                <c:pt idx="32210">
                  <c:v>4751</c:v>
                </c:pt>
                <c:pt idx="32211">
                  <c:v>4751</c:v>
                </c:pt>
                <c:pt idx="32212">
                  <c:v>4751</c:v>
                </c:pt>
                <c:pt idx="32213">
                  <c:v>4751</c:v>
                </c:pt>
                <c:pt idx="32214">
                  <c:v>4751</c:v>
                </c:pt>
                <c:pt idx="32215">
                  <c:v>4751</c:v>
                </c:pt>
                <c:pt idx="32216">
                  <c:v>4751</c:v>
                </c:pt>
                <c:pt idx="32217">
                  <c:v>4751</c:v>
                </c:pt>
                <c:pt idx="32218">
                  <c:v>4751</c:v>
                </c:pt>
                <c:pt idx="32219">
                  <c:v>4751</c:v>
                </c:pt>
                <c:pt idx="32220">
                  <c:v>4751</c:v>
                </c:pt>
                <c:pt idx="32221">
                  <c:v>4751</c:v>
                </c:pt>
                <c:pt idx="32222">
                  <c:v>4751</c:v>
                </c:pt>
                <c:pt idx="32223">
                  <c:v>4751</c:v>
                </c:pt>
                <c:pt idx="32224">
                  <c:v>4751</c:v>
                </c:pt>
                <c:pt idx="32225">
                  <c:v>4751</c:v>
                </c:pt>
                <c:pt idx="32226">
                  <c:v>4751</c:v>
                </c:pt>
                <c:pt idx="32227">
                  <c:v>4751</c:v>
                </c:pt>
                <c:pt idx="32228">
                  <c:v>4751</c:v>
                </c:pt>
                <c:pt idx="32229">
                  <c:v>4751</c:v>
                </c:pt>
                <c:pt idx="32230">
                  <c:v>4751</c:v>
                </c:pt>
                <c:pt idx="32231">
                  <c:v>4751</c:v>
                </c:pt>
                <c:pt idx="32232">
                  <c:v>4751</c:v>
                </c:pt>
                <c:pt idx="32233">
                  <c:v>4751</c:v>
                </c:pt>
                <c:pt idx="32234">
                  <c:v>4751</c:v>
                </c:pt>
                <c:pt idx="32235">
                  <c:v>4751</c:v>
                </c:pt>
                <c:pt idx="32236">
                  <c:v>4836</c:v>
                </c:pt>
                <c:pt idx="32237">
                  <c:v>4751</c:v>
                </c:pt>
                <c:pt idx="32238">
                  <c:v>4610</c:v>
                </c:pt>
                <c:pt idx="32239">
                  <c:v>4610</c:v>
                </c:pt>
                <c:pt idx="32240">
                  <c:v>4610</c:v>
                </c:pt>
                <c:pt idx="32241">
                  <c:v>4610</c:v>
                </c:pt>
                <c:pt idx="32242">
                  <c:v>4610</c:v>
                </c:pt>
                <c:pt idx="32243">
                  <c:v>4464</c:v>
                </c:pt>
                <c:pt idx="32244">
                  <c:v>4464</c:v>
                </c:pt>
                <c:pt idx="32245">
                  <c:v>4464</c:v>
                </c:pt>
                <c:pt idx="32247">
                  <c:v>4464</c:v>
                </c:pt>
                <c:pt idx="32248">
                  <c:v>4464</c:v>
                </c:pt>
                <c:pt idx="32249">
                  <c:v>4464</c:v>
                </c:pt>
                <c:pt idx="32251">
                  <c:v>4826</c:v>
                </c:pt>
                <c:pt idx="32253">
                  <c:v>4356</c:v>
                </c:pt>
                <c:pt idx="32254">
                  <c:v>4356</c:v>
                </c:pt>
                <c:pt idx="32255">
                  <c:v>4356</c:v>
                </c:pt>
                <c:pt idx="32256">
                  <c:v>4356</c:v>
                </c:pt>
                <c:pt idx="32257">
                  <c:v>4356</c:v>
                </c:pt>
                <c:pt idx="32258">
                  <c:v>4356</c:v>
                </c:pt>
                <c:pt idx="32259">
                  <c:v>4826</c:v>
                </c:pt>
                <c:pt idx="32260">
                  <c:v>4826</c:v>
                </c:pt>
                <c:pt idx="32261">
                  <c:v>4400</c:v>
                </c:pt>
                <c:pt idx="32262">
                  <c:v>4400</c:v>
                </c:pt>
                <c:pt idx="32263">
                  <c:v>4400</c:v>
                </c:pt>
                <c:pt idx="32264">
                  <c:v>4400</c:v>
                </c:pt>
                <c:pt idx="32265">
                  <c:v>4400</c:v>
                </c:pt>
                <c:pt idx="32266">
                  <c:v>4400</c:v>
                </c:pt>
                <c:pt idx="32267">
                  <c:v>4826</c:v>
                </c:pt>
                <c:pt idx="32268">
                  <c:v>4826</c:v>
                </c:pt>
                <c:pt idx="32269">
                  <c:v>4450</c:v>
                </c:pt>
                <c:pt idx="32270">
                  <c:v>4610</c:v>
                </c:pt>
                <c:pt idx="32271">
                  <c:v>4450</c:v>
                </c:pt>
                <c:pt idx="32272">
                  <c:v>4610</c:v>
                </c:pt>
                <c:pt idx="32273">
                  <c:v>4610</c:v>
                </c:pt>
                <c:pt idx="32274">
                  <c:v>4450</c:v>
                </c:pt>
                <c:pt idx="32275">
                  <c:v>4610</c:v>
                </c:pt>
                <c:pt idx="32276">
                  <c:v>4450</c:v>
                </c:pt>
                <c:pt idx="32277">
                  <c:v>4450</c:v>
                </c:pt>
                <c:pt idx="32278">
                  <c:v>4610</c:v>
                </c:pt>
                <c:pt idx="32279">
                  <c:v>4610</c:v>
                </c:pt>
                <c:pt idx="32280">
                  <c:v>4450</c:v>
                </c:pt>
                <c:pt idx="32281">
                  <c:v>4610</c:v>
                </c:pt>
                <c:pt idx="32282">
                  <c:v>4450</c:v>
                </c:pt>
                <c:pt idx="32283">
                  <c:v>4610</c:v>
                </c:pt>
                <c:pt idx="32284">
                  <c:v>4450</c:v>
                </c:pt>
                <c:pt idx="32285">
                  <c:v>4450</c:v>
                </c:pt>
                <c:pt idx="32286">
                  <c:v>4354</c:v>
                </c:pt>
                <c:pt idx="32287">
                  <c:v>4791</c:v>
                </c:pt>
                <c:pt idx="32288">
                  <c:v>4639</c:v>
                </c:pt>
                <c:pt idx="32289">
                  <c:v>4517</c:v>
                </c:pt>
                <c:pt idx="32290">
                  <c:v>4354</c:v>
                </c:pt>
                <c:pt idx="32291">
                  <c:v>4647</c:v>
                </c:pt>
                <c:pt idx="32292">
                  <c:v>4493</c:v>
                </c:pt>
                <c:pt idx="32293">
                  <c:v>4493</c:v>
                </c:pt>
                <c:pt idx="32294">
                  <c:v>4354</c:v>
                </c:pt>
                <c:pt idx="32295">
                  <c:v>4639</c:v>
                </c:pt>
                <c:pt idx="32296">
                  <c:v>4493</c:v>
                </c:pt>
                <c:pt idx="32297">
                  <c:v>4047</c:v>
                </c:pt>
                <c:pt idx="32298">
                  <c:v>4579</c:v>
                </c:pt>
                <c:pt idx="32299">
                  <c:v>4579</c:v>
                </c:pt>
                <c:pt idx="32300">
                  <c:v>4135</c:v>
                </c:pt>
                <c:pt idx="32301">
                  <c:v>4135</c:v>
                </c:pt>
                <c:pt idx="32302">
                  <c:v>3870</c:v>
                </c:pt>
                <c:pt idx="32303">
                  <c:v>4047</c:v>
                </c:pt>
                <c:pt idx="32304">
                  <c:v>4579</c:v>
                </c:pt>
                <c:pt idx="32305">
                  <c:v>4579</c:v>
                </c:pt>
                <c:pt idx="32306">
                  <c:v>4135</c:v>
                </c:pt>
                <c:pt idx="32307">
                  <c:v>4135</c:v>
                </c:pt>
                <c:pt idx="32308">
                  <c:v>3870</c:v>
                </c:pt>
                <c:pt idx="32309">
                  <c:v>3461</c:v>
                </c:pt>
                <c:pt idx="32310">
                  <c:v>3920</c:v>
                </c:pt>
                <c:pt idx="32311">
                  <c:v>3920</c:v>
                </c:pt>
                <c:pt idx="32312">
                  <c:v>3602</c:v>
                </c:pt>
                <c:pt idx="32313">
                  <c:v>3602</c:v>
                </c:pt>
                <c:pt idx="32314">
                  <c:v>3602</c:v>
                </c:pt>
                <c:pt idx="32315">
                  <c:v>3602</c:v>
                </c:pt>
              </c:numCache>
            </c:numRef>
          </c:xVal>
          <c:yVal>
            <c:numRef>
              <c:f>'cars_data'!$N$2:$N$32317</c:f>
              <c:numCache>
                <c:formatCode>General</c:formatCode>
                <c:ptCount val="32316"/>
                <c:pt idx="0">
                  <c:v>376.20000000000005</c:v>
                </c:pt>
                <c:pt idx="1">
                  <c:v>376.20000000000005</c:v>
                </c:pt>
                <c:pt idx="2">
                  <c:v>376.20000000000005</c:v>
                </c:pt>
                <c:pt idx="3">
                  <c:v>376.20000000000005</c:v>
                </c:pt>
                <c:pt idx="4">
                  <c:v>359.1</c:v>
                </c:pt>
                <c:pt idx="5">
                  <c:v>359.1</c:v>
                </c:pt>
                <c:pt idx="6">
                  <c:v>359.1</c:v>
                </c:pt>
                <c:pt idx="7">
                  <c:v>304</c:v>
                </c:pt>
                <c:pt idx="8">
                  <c:v>320</c:v>
                </c:pt>
                <c:pt idx="9">
                  <c:v>320</c:v>
                </c:pt>
                <c:pt idx="10">
                  <c:v>320</c:v>
                </c:pt>
                <c:pt idx="11">
                  <c:v>320</c:v>
                </c:pt>
                <c:pt idx="12">
                  <c:v>320</c:v>
                </c:pt>
                <c:pt idx="13">
                  <c:v>304</c:v>
                </c:pt>
                <c:pt idx="14">
                  <c:v>304</c:v>
                </c:pt>
                <c:pt idx="15">
                  <c:v>304</c:v>
                </c:pt>
                <c:pt idx="16">
                  <c:v>304</c:v>
                </c:pt>
                <c:pt idx="17">
                  <c:v>304</c:v>
                </c:pt>
                <c:pt idx="18">
                  <c:v>320</c:v>
                </c:pt>
                <c:pt idx="19">
                  <c:v>320</c:v>
                </c:pt>
                <c:pt idx="20">
                  <c:v>320</c:v>
                </c:pt>
                <c:pt idx="21">
                  <c:v>320</c:v>
                </c:pt>
                <c:pt idx="22">
                  <c:v>320</c:v>
                </c:pt>
                <c:pt idx="23">
                  <c:v>304</c:v>
                </c:pt>
                <c:pt idx="24">
                  <c:v>304</c:v>
                </c:pt>
                <c:pt idx="25">
                  <c:v>304</c:v>
                </c:pt>
                <c:pt idx="26">
                  <c:v>304</c:v>
                </c:pt>
                <c:pt idx="27">
                  <c:v>304</c:v>
                </c:pt>
                <c:pt idx="28">
                  <c:v>320</c:v>
                </c:pt>
                <c:pt idx="29">
                  <c:v>320</c:v>
                </c:pt>
                <c:pt idx="30">
                  <c:v>304</c:v>
                </c:pt>
                <c:pt idx="31">
                  <c:v>304</c:v>
                </c:pt>
                <c:pt idx="32">
                  <c:v>320</c:v>
                </c:pt>
                <c:pt idx="33">
                  <c:v>320</c:v>
                </c:pt>
                <c:pt idx="34">
                  <c:v>304</c:v>
                </c:pt>
                <c:pt idx="35">
                  <c:v>304</c:v>
                </c:pt>
                <c:pt idx="36">
                  <c:v>320</c:v>
                </c:pt>
                <c:pt idx="37">
                  <c:v>320</c:v>
                </c:pt>
                <c:pt idx="38">
                  <c:v>304</c:v>
                </c:pt>
                <c:pt idx="39">
                  <c:v>306</c:v>
                </c:pt>
                <c:pt idx="40">
                  <c:v>342</c:v>
                </c:pt>
                <c:pt idx="41">
                  <c:v>342</c:v>
                </c:pt>
                <c:pt idx="42">
                  <c:v>306</c:v>
                </c:pt>
                <c:pt idx="43">
                  <c:v>306</c:v>
                </c:pt>
                <c:pt idx="44">
                  <c:v>342</c:v>
                </c:pt>
                <c:pt idx="45">
                  <c:v>342</c:v>
                </c:pt>
                <c:pt idx="46">
                  <c:v>306</c:v>
                </c:pt>
                <c:pt idx="47">
                  <c:v>306</c:v>
                </c:pt>
                <c:pt idx="48">
                  <c:v>342</c:v>
                </c:pt>
                <c:pt idx="49">
                  <c:v>342</c:v>
                </c:pt>
                <c:pt idx="50">
                  <c:v>306</c:v>
                </c:pt>
                <c:pt idx="51">
                  <c:v>306</c:v>
                </c:pt>
                <c:pt idx="52">
                  <c:v>306</c:v>
                </c:pt>
                <c:pt idx="53">
                  <c:v>306</c:v>
                </c:pt>
                <c:pt idx="54">
                  <c:v>306</c:v>
                </c:pt>
                <c:pt idx="55">
                  <c:v>342</c:v>
                </c:pt>
                <c:pt idx="56">
                  <c:v>342</c:v>
                </c:pt>
                <c:pt idx="57">
                  <c:v>390</c:v>
                </c:pt>
                <c:pt idx="58">
                  <c:v>370.5</c:v>
                </c:pt>
                <c:pt idx="59">
                  <c:v>370.5</c:v>
                </c:pt>
                <c:pt idx="60">
                  <c:v>370.5</c:v>
                </c:pt>
                <c:pt idx="61">
                  <c:v>370.5</c:v>
                </c:pt>
                <c:pt idx="62">
                  <c:v>370.5</c:v>
                </c:pt>
                <c:pt idx="63">
                  <c:v>504.4</c:v>
                </c:pt>
                <c:pt idx="64">
                  <c:v>504.4</c:v>
                </c:pt>
                <c:pt idx="65">
                  <c:v>370.5</c:v>
                </c:pt>
                <c:pt idx="66">
                  <c:v>390</c:v>
                </c:pt>
                <c:pt idx="67">
                  <c:v>390</c:v>
                </c:pt>
                <c:pt idx="68">
                  <c:v>390</c:v>
                </c:pt>
                <c:pt idx="69">
                  <c:v>390</c:v>
                </c:pt>
                <c:pt idx="70">
                  <c:v>370.5</c:v>
                </c:pt>
                <c:pt idx="71">
                  <c:v>351</c:v>
                </c:pt>
                <c:pt idx="72">
                  <c:v>351</c:v>
                </c:pt>
                <c:pt idx="73">
                  <c:v>370.5</c:v>
                </c:pt>
                <c:pt idx="74">
                  <c:v>370.5</c:v>
                </c:pt>
                <c:pt idx="75">
                  <c:v>504.4</c:v>
                </c:pt>
                <c:pt idx="76">
                  <c:v>504.4</c:v>
                </c:pt>
                <c:pt idx="77">
                  <c:v>351</c:v>
                </c:pt>
                <c:pt idx="78">
                  <c:v>370.5</c:v>
                </c:pt>
                <c:pt idx="79">
                  <c:v>370.5</c:v>
                </c:pt>
                <c:pt idx="80">
                  <c:v>390</c:v>
                </c:pt>
                <c:pt idx="81">
                  <c:v>390</c:v>
                </c:pt>
                <c:pt idx="82">
                  <c:v>370.5</c:v>
                </c:pt>
                <c:pt idx="83">
                  <c:v>351</c:v>
                </c:pt>
                <c:pt idx="84">
                  <c:v>351</c:v>
                </c:pt>
                <c:pt idx="85">
                  <c:v>351</c:v>
                </c:pt>
                <c:pt idx="86">
                  <c:v>351</c:v>
                </c:pt>
                <c:pt idx="87">
                  <c:v>370.5</c:v>
                </c:pt>
                <c:pt idx="88">
                  <c:v>370.5</c:v>
                </c:pt>
                <c:pt idx="89">
                  <c:v>351</c:v>
                </c:pt>
                <c:pt idx="90">
                  <c:v>351</c:v>
                </c:pt>
                <c:pt idx="91">
                  <c:v>370.5</c:v>
                </c:pt>
                <c:pt idx="92">
                  <c:v>370.5</c:v>
                </c:pt>
                <c:pt idx="93">
                  <c:v>370.5</c:v>
                </c:pt>
                <c:pt idx="94">
                  <c:v>370.5</c:v>
                </c:pt>
                <c:pt idx="95">
                  <c:v>390</c:v>
                </c:pt>
                <c:pt idx="96">
                  <c:v>390</c:v>
                </c:pt>
                <c:pt idx="97">
                  <c:v>370.5</c:v>
                </c:pt>
                <c:pt idx="98">
                  <c:v>390</c:v>
                </c:pt>
                <c:pt idx="99">
                  <c:v>351</c:v>
                </c:pt>
                <c:pt idx="100">
                  <c:v>351</c:v>
                </c:pt>
                <c:pt idx="101">
                  <c:v>351</c:v>
                </c:pt>
                <c:pt idx="102">
                  <c:v>351</c:v>
                </c:pt>
                <c:pt idx="103">
                  <c:v>390</c:v>
                </c:pt>
                <c:pt idx="104">
                  <c:v>390</c:v>
                </c:pt>
                <c:pt idx="105">
                  <c:v>390</c:v>
                </c:pt>
                <c:pt idx="106">
                  <c:v>390</c:v>
                </c:pt>
                <c:pt idx="107">
                  <c:v>351</c:v>
                </c:pt>
                <c:pt idx="108">
                  <c:v>351</c:v>
                </c:pt>
                <c:pt idx="109">
                  <c:v>351</c:v>
                </c:pt>
                <c:pt idx="110">
                  <c:v>351</c:v>
                </c:pt>
                <c:pt idx="111">
                  <c:v>390</c:v>
                </c:pt>
                <c:pt idx="112">
                  <c:v>390</c:v>
                </c:pt>
                <c:pt idx="113">
                  <c:v>390</c:v>
                </c:pt>
                <c:pt idx="114">
                  <c:v>336</c:v>
                </c:pt>
                <c:pt idx="115">
                  <c:v>336</c:v>
                </c:pt>
                <c:pt idx="116">
                  <c:v>336</c:v>
                </c:pt>
                <c:pt idx="117">
                  <c:v>336</c:v>
                </c:pt>
                <c:pt idx="118">
                  <c:v>336</c:v>
                </c:pt>
                <c:pt idx="119">
                  <c:v>336</c:v>
                </c:pt>
                <c:pt idx="120">
                  <c:v>336</c:v>
                </c:pt>
                <c:pt idx="121">
                  <c:v>336</c:v>
                </c:pt>
                <c:pt idx="122">
                  <c:v>336</c:v>
                </c:pt>
                <c:pt idx="123">
                  <c:v>336</c:v>
                </c:pt>
                <c:pt idx="124">
                  <c:v>336</c:v>
                </c:pt>
                <c:pt idx="125">
                  <c:v>336</c:v>
                </c:pt>
                <c:pt idx="126">
                  <c:v>336</c:v>
                </c:pt>
                <c:pt idx="127">
                  <c:v>336</c:v>
                </c:pt>
                <c:pt idx="128">
                  <c:v>336</c:v>
                </c:pt>
                <c:pt idx="129">
                  <c:v>336</c:v>
                </c:pt>
                <c:pt idx="130">
                  <c:v>336</c:v>
                </c:pt>
                <c:pt idx="131">
                  <c:v>336</c:v>
                </c:pt>
                <c:pt idx="132">
                  <c:v>336</c:v>
                </c:pt>
                <c:pt idx="133">
                  <c:v>336</c:v>
                </c:pt>
                <c:pt idx="134">
                  <c:v>315</c:v>
                </c:pt>
                <c:pt idx="135">
                  <c:v>315</c:v>
                </c:pt>
                <c:pt idx="136">
                  <c:v>315</c:v>
                </c:pt>
                <c:pt idx="137">
                  <c:v>315</c:v>
                </c:pt>
                <c:pt idx="138">
                  <c:v>315</c:v>
                </c:pt>
                <c:pt idx="139">
                  <c:v>315</c:v>
                </c:pt>
                <c:pt idx="140">
                  <c:v>315</c:v>
                </c:pt>
                <c:pt idx="141">
                  <c:v>315</c:v>
                </c:pt>
                <c:pt idx="142">
                  <c:v>315</c:v>
                </c:pt>
                <c:pt idx="143">
                  <c:v>315</c:v>
                </c:pt>
                <c:pt idx="144">
                  <c:v>315</c:v>
                </c:pt>
                <c:pt idx="145">
                  <c:v>315</c:v>
                </c:pt>
                <c:pt idx="146">
                  <c:v>357</c:v>
                </c:pt>
                <c:pt idx="147">
                  <c:v>357</c:v>
                </c:pt>
                <c:pt idx="148">
                  <c:v>357</c:v>
                </c:pt>
                <c:pt idx="149">
                  <c:v>357</c:v>
                </c:pt>
                <c:pt idx="150">
                  <c:v>357</c:v>
                </c:pt>
                <c:pt idx="151">
                  <c:v>346.79999999999995</c:v>
                </c:pt>
                <c:pt idx="152">
                  <c:v>346.79999999999995</c:v>
                </c:pt>
                <c:pt idx="153">
                  <c:v>346.79999999999995</c:v>
                </c:pt>
                <c:pt idx="154">
                  <c:v>346.79999999999995</c:v>
                </c:pt>
                <c:pt idx="155">
                  <c:v>346.79999999999995</c:v>
                </c:pt>
                <c:pt idx="156">
                  <c:v>326.39999999999998</c:v>
                </c:pt>
                <c:pt idx="157">
                  <c:v>326.39999999999998</c:v>
                </c:pt>
                <c:pt idx="158">
                  <c:v>326.39999999999998</c:v>
                </c:pt>
                <c:pt idx="159">
                  <c:v>326.39999999999998</c:v>
                </c:pt>
                <c:pt idx="160">
                  <c:v>326.39999999999998</c:v>
                </c:pt>
                <c:pt idx="161">
                  <c:v>326.39999999999998</c:v>
                </c:pt>
                <c:pt idx="162">
                  <c:v>326.39999999999998</c:v>
                </c:pt>
                <c:pt idx="163">
                  <c:v>326.39999999999998</c:v>
                </c:pt>
                <c:pt idx="164">
                  <c:v>326.39999999999998</c:v>
                </c:pt>
                <c:pt idx="165">
                  <c:v>326.39999999999998</c:v>
                </c:pt>
                <c:pt idx="166">
                  <c:v>326.39999999999998</c:v>
                </c:pt>
                <c:pt idx="167">
                  <c:v>326.39999999999998</c:v>
                </c:pt>
                <c:pt idx="168">
                  <c:v>326.39999999999998</c:v>
                </c:pt>
                <c:pt idx="169">
                  <c:v>326.39999999999998</c:v>
                </c:pt>
                <c:pt idx="170">
                  <c:v>326.39999999999998</c:v>
                </c:pt>
                <c:pt idx="171">
                  <c:v>326.39999999999998</c:v>
                </c:pt>
                <c:pt idx="172">
                  <c:v>326.39999999999998</c:v>
                </c:pt>
                <c:pt idx="173">
                  <c:v>326.39999999999998</c:v>
                </c:pt>
                <c:pt idx="174">
                  <c:v>326.39999999999998</c:v>
                </c:pt>
                <c:pt idx="175">
                  <c:v>326.39999999999998</c:v>
                </c:pt>
                <c:pt idx="176">
                  <c:v>326.39999999999998</c:v>
                </c:pt>
                <c:pt idx="177">
                  <c:v>326.39999999999998</c:v>
                </c:pt>
                <c:pt idx="178">
                  <c:v>326.39999999999998</c:v>
                </c:pt>
                <c:pt idx="179">
                  <c:v>395.59999999999997</c:v>
                </c:pt>
                <c:pt idx="180">
                  <c:v>344</c:v>
                </c:pt>
                <c:pt idx="181">
                  <c:v>344</c:v>
                </c:pt>
                <c:pt idx="182">
                  <c:v>344</c:v>
                </c:pt>
                <c:pt idx="183">
                  <c:v>344</c:v>
                </c:pt>
                <c:pt idx="184">
                  <c:v>344</c:v>
                </c:pt>
                <c:pt idx="185">
                  <c:v>344</c:v>
                </c:pt>
                <c:pt idx="186">
                  <c:v>344</c:v>
                </c:pt>
                <c:pt idx="187">
                  <c:v>344</c:v>
                </c:pt>
                <c:pt idx="188">
                  <c:v>344</c:v>
                </c:pt>
                <c:pt idx="189">
                  <c:v>344</c:v>
                </c:pt>
                <c:pt idx="190">
                  <c:v>395.59999999999997</c:v>
                </c:pt>
                <c:pt idx="191">
                  <c:v>395.59999999999997</c:v>
                </c:pt>
                <c:pt idx="192">
                  <c:v>395.59999999999997</c:v>
                </c:pt>
                <c:pt idx="193">
                  <c:v>395.59999999999997</c:v>
                </c:pt>
                <c:pt idx="194">
                  <c:v>361.2</c:v>
                </c:pt>
                <c:pt idx="195">
                  <c:v>361.2</c:v>
                </c:pt>
                <c:pt idx="196">
                  <c:v>344</c:v>
                </c:pt>
                <c:pt idx="197">
                  <c:v>344</c:v>
                </c:pt>
                <c:pt idx="198">
                  <c:v>361.2</c:v>
                </c:pt>
                <c:pt idx="199">
                  <c:v>344</c:v>
                </c:pt>
                <c:pt idx="200">
                  <c:v>344</c:v>
                </c:pt>
                <c:pt idx="201">
                  <c:v>344</c:v>
                </c:pt>
                <c:pt idx="202">
                  <c:v>344</c:v>
                </c:pt>
                <c:pt idx="203">
                  <c:v>344</c:v>
                </c:pt>
                <c:pt idx="204">
                  <c:v>395.59999999999997</c:v>
                </c:pt>
                <c:pt idx="205">
                  <c:v>412.79999999999995</c:v>
                </c:pt>
                <c:pt idx="206">
                  <c:v>361.2</c:v>
                </c:pt>
                <c:pt idx="207">
                  <c:v>361.2</c:v>
                </c:pt>
                <c:pt idx="208">
                  <c:v>361.2</c:v>
                </c:pt>
                <c:pt idx="209">
                  <c:v>361.2</c:v>
                </c:pt>
                <c:pt idx="210">
                  <c:v>361.2</c:v>
                </c:pt>
                <c:pt idx="211">
                  <c:v>412.79999999999995</c:v>
                </c:pt>
                <c:pt idx="212">
                  <c:v>412.79999999999995</c:v>
                </c:pt>
                <c:pt idx="213">
                  <c:v>361.2</c:v>
                </c:pt>
                <c:pt idx="214">
                  <c:v>361.2</c:v>
                </c:pt>
                <c:pt idx="215">
                  <c:v>361.2</c:v>
                </c:pt>
                <c:pt idx="216">
                  <c:v>361.2</c:v>
                </c:pt>
                <c:pt idx="217">
                  <c:v>361.2</c:v>
                </c:pt>
                <c:pt idx="218">
                  <c:v>412.79999999999995</c:v>
                </c:pt>
                <c:pt idx="219">
                  <c:v>316.79999999999995</c:v>
                </c:pt>
                <c:pt idx="220">
                  <c:v>316.79999999999995</c:v>
                </c:pt>
                <c:pt idx="221">
                  <c:v>316.79999999999995</c:v>
                </c:pt>
                <c:pt idx="222">
                  <c:v>316.79999999999995</c:v>
                </c:pt>
                <c:pt idx="223">
                  <c:v>316.79999999999995</c:v>
                </c:pt>
                <c:pt idx="224">
                  <c:v>330</c:v>
                </c:pt>
                <c:pt idx="225">
                  <c:v>330</c:v>
                </c:pt>
                <c:pt idx="226">
                  <c:v>330</c:v>
                </c:pt>
                <c:pt idx="227">
                  <c:v>330</c:v>
                </c:pt>
                <c:pt idx="228">
                  <c:v>330</c:v>
                </c:pt>
                <c:pt idx="229">
                  <c:v>330</c:v>
                </c:pt>
                <c:pt idx="230">
                  <c:v>330</c:v>
                </c:pt>
                <c:pt idx="231">
                  <c:v>330</c:v>
                </c:pt>
                <c:pt idx="232">
                  <c:v>330</c:v>
                </c:pt>
                <c:pt idx="233">
                  <c:v>330</c:v>
                </c:pt>
                <c:pt idx="234">
                  <c:v>330</c:v>
                </c:pt>
                <c:pt idx="235">
                  <c:v>330</c:v>
                </c:pt>
                <c:pt idx="236">
                  <c:v>330</c:v>
                </c:pt>
                <c:pt idx="237">
                  <c:v>316.79999999999995</c:v>
                </c:pt>
                <c:pt idx="238">
                  <c:v>290.39999999999998</c:v>
                </c:pt>
                <c:pt idx="239">
                  <c:v>316.79999999999995</c:v>
                </c:pt>
                <c:pt idx="240">
                  <c:v>316.79999999999995</c:v>
                </c:pt>
                <c:pt idx="241">
                  <c:v>514.79999999999995</c:v>
                </c:pt>
                <c:pt idx="242">
                  <c:v>290.39999999999998</c:v>
                </c:pt>
                <c:pt idx="243">
                  <c:v>316.79999999999995</c:v>
                </c:pt>
                <c:pt idx="244">
                  <c:v>316.79999999999995</c:v>
                </c:pt>
                <c:pt idx="245">
                  <c:v>316.79999999999995</c:v>
                </c:pt>
                <c:pt idx="246">
                  <c:v>514.79999999999995</c:v>
                </c:pt>
                <c:pt idx="247">
                  <c:v>514.79999999999995</c:v>
                </c:pt>
                <c:pt idx="248">
                  <c:v>290.39999999999998</c:v>
                </c:pt>
                <c:pt idx="249">
                  <c:v>316.79999999999995</c:v>
                </c:pt>
                <c:pt idx="250">
                  <c:v>316.79999999999995</c:v>
                </c:pt>
                <c:pt idx="251">
                  <c:v>316.79999999999995</c:v>
                </c:pt>
                <c:pt idx="252">
                  <c:v>514.79999999999995</c:v>
                </c:pt>
                <c:pt idx="253">
                  <c:v>327.59999999999997</c:v>
                </c:pt>
                <c:pt idx="254">
                  <c:v>327.59999999999997</c:v>
                </c:pt>
                <c:pt idx="255">
                  <c:v>314.5</c:v>
                </c:pt>
                <c:pt idx="256">
                  <c:v>314.5</c:v>
                </c:pt>
                <c:pt idx="257">
                  <c:v>314.5</c:v>
                </c:pt>
                <c:pt idx="258">
                  <c:v>314.5</c:v>
                </c:pt>
                <c:pt idx="259">
                  <c:v>314.5</c:v>
                </c:pt>
                <c:pt idx="260">
                  <c:v>314.5</c:v>
                </c:pt>
                <c:pt idx="261">
                  <c:v>314.5</c:v>
                </c:pt>
                <c:pt idx="262">
                  <c:v>314.5</c:v>
                </c:pt>
                <c:pt idx="263">
                  <c:v>314.5</c:v>
                </c:pt>
                <c:pt idx="264">
                  <c:v>314.5</c:v>
                </c:pt>
                <c:pt idx="265">
                  <c:v>314.5</c:v>
                </c:pt>
                <c:pt idx="266">
                  <c:v>314.5</c:v>
                </c:pt>
                <c:pt idx="267">
                  <c:v>314.5</c:v>
                </c:pt>
                <c:pt idx="268">
                  <c:v>314.5</c:v>
                </c:pt>
                <c:pt idx="269">
                  <c:v>314.5</c:v>
                </c:pt>
                <c:pt idx="270">
                  <c:v>314.5</c:v>
                </c:pt>
                <c:pt idx="271">
                  <c:v>333</c:v>
                </c:pt>
                <c:pt idx="272">
                  <c:v>314.5</c:v>
                </c:pt>
                <c:pt idx="273">
                  <c:v>333</c:v>
                </c:pt>
                <c:pt idx="274">
                  <c:v>314.5</c:v>
                </c:pt>
                <c:pt idx="275">
                  <c:v>333</c:v>
                </c:pt>
                <c:pt idx="276">
                  <c:v>314.5</c:v>
                </c:pt>
                <c:pt idx="277">
                  <c:v>333</c:v>
                </c:pt>
                <c:pt idx="278">
                  <c:v>314.5</c:v>
                </c:pt>
                <c:pt idx="279">
                  <c:v>333</c:v>
                </c:pt>
                <c:pt idx="280">
                  <c:v>314.5</c:v>
                </c:pt>
                <c:pt idx="281">
                  <c:v>333</c:v>
                </c:pt>
                <c:pt idx="282">
                  <c:v>314.5</c:v>
                </c:pt>
                <c:pt idx="283" formatCode="0.0">
                  <c:v>311.21333333333337</c:v>
                </c:pt>
                <c:pt idx="284" formatCode="0.0">
                  <c:v>311.21333333333337</c:v>
                </c:pt>
                <c:pt idx="285" formatCode="0.0">
                  <c:v>311.21333333333337</c:v>
                </c:pt>
                <c:pt idx="286" formatCode="0.0">
                  <c:v>304.29440789473608</c:v>
                </c:pt>
                <c:pt idx="287" formatCode="0.0">
                  <c:v>304.29440789473608</c:v>
                </c:pt>
                <c:pt idx="288" formatCode="0.0">
                  <c:v>304.29440789473608</c:v>
                </c:pt>
                <c:pt idx="289" formatCode="0.0">
                  <c:v>304.29440789473608</c:v>
                </c:pt>
                <c:pt idx="290" formatCode="0.0">
                  <c:v>304.29440789473608</c:v>
                </c:pt>
                <c:pt idx="291" formatCode="0.0">
                  <c:v>304.29440789473608</c:v>
                </c:pt>
                <c:pt idx="292" formatCode="0.0">
                  <c:v>304.29440789473608</c:v>
                </c:pt>
                <c:pt idx="293" formatCode="0.0">
                  <c:v>304.29440789473608</c:v>
                </c:pt>
                <c:pt idx="294" formatCode="0.0">
                  <c:v>304.29440789473608</c:v>
                </c:pt>
                <c:pt idx="295" formatCode="0.0">
                  <c:v>304.29440789473608</c:v>
                </c:pt>
                <c:pt idx="296" formatCode="0.0">
                  <c:v>304.29440789473608</c:v>
                </c:pt>
                <c:pt idx="297">
                  <c:v>422.8</c:v>
                </c:pt>
                <c:pt idx="298">
                  <c:v>370</c:v>
                </c:pt>
                <c:pt idx="299">
                  <c:v>422.8</c:v>
                </c:pt>
                <c:pt idx="300">
                  <c:v>370</c:v>
                </c:pt>
                <c:pt idx="301">
                  <c:v>370</c:v>
                </c:pt>
                <c:pt idx="302">
                  <c:v>370</c:v>
                </c:pt>
                <c:pt idx="303">
                  <c:v>370</c:v>
                </c:pt>
                <c:pt idx="304">
                  <c:v>422.8</c:v>
                </c:pt>
                <c:pt idx="305">
                  <c:v>422.8</c:v>
                </c:pt>
                <c:pt idx="306">
                  <c:v>370</c:v>
                </c:pt>
                <c:pt idx="307">
                  <c:v>370</c:v>
                </c:pt>
                <c:pt idx="308">
                  <c:v>370</c:v>
                </c:pt>
                <c:pt idx="309">
                  <c:v>370</c:v>
                </c:pt>
                <c:pt idx="310">
                  <c:v>370</c:v>
                </c:pt>
                <c:pt idx="311">
                  <c:v>370</c:v>
                </c:pt>
                <c:pt idx="312">
                  <c:v>370</c:v>
                </c:pt>
                <c:pt idx="313">
                  <c:v>370</c:v>
                </c:pt>
                <c:pt idx="314">
                  <c:v>370</c:v>
                </c:pt>
                <c:pt idx="315">
                  <c:v>422.8</c:v>
                </c:pt>
                <c:pt idx="316">
                  <c:v>422.8</c:v>
                </c:pt>
                <c:pt idx="317">
                  <c:v>370</c:v>
                </c:pt>
                <c:pt idx="318">
                  <c:v>252</c:v>
                </c:pt>
                <c:pt idx="319">
                  <c:v>252</c:v>
                </c:pt>
                <c:pt idx="320">
                  <c:v>252</c:v>
                </c:pt>
                <c:pt idx="321">
                  <c:v>252</c:v>
                </c:pt>
                <c:pt idx="322">
                  <c:v>252</c:v>
                </c:pt>
                <c:pt idx="323">
                  <c:v>252</c:v>
                </c:pt>
                <c:pt idx="324">
                  <c:v>351.90000000000003</c:v>
                </c:pt>
                <c:pt idx="325">
                  <c:v>367.20000000000005</c:v>
                </c:pt>
                <c:pt idx="326">
                  <c:v>367.20000000000005</c:v>
                </c:pt>
                <c:pt idx="327">
                  <c:v>367.20000000000005</c:v>
                </c:pt>
                <c:pt idx="328">
                  <c:v>367.20000000000005</c:v>
                </c:pt>
                <c:pt idx="329">
                  <c:v>367.20000000000005</c:v>
                </c:pt>
                <c:pt idx="330">
                  <c:v>260.10000000000002</c:v>
                </c:pt>
                <c:pt idx="331">
                  <c:v>367.20000000000005</c:v>
                </c:pt>
                <c:pt idx="332">
                  <c:v>351.90000000000003</c:v>
                </c:pt>
                <c:pt idx="333">
                  <c:v>351.90000000000003</c:v>
                </c:pt>
                <c:pt idx="334">
                  <c:v>351.90000000000003</c:v>
                </c:pt>
                <c:pt idx="335">
                  <c:v>351.90000000000003</c:v>
                </c:pt>
                <c:pt idx="336">
                  <c:v>351.90000000000003</c:v>
                </c:pt>
                <c:pt idx="337">
                  <c:v>351.90000000000003</c:v>
                </c:pt>
                <c:pt idx="338">
                  <c:v>367.20000000000005</c:v>
                </c:pt>
                <c:pt idx="339">
                  <c:v>367.20000000000005</c:v>
                </c:pt>
                <c:pt idx="340">
                  <c:v>367.20000000000005</c:v>
                </c:pt>
                <c:pt idx="341">
                  <c:v>367.20000000000005</c:v>
                </c:pt>
                <c:pt idx="342">
                  <c:v>367.20000000000005</c:v>
                </c:pt>
                <c:pt idx="343">
                  <c:v>351.90000000000003</c:v>
                </c:pt>
                <c:pt idx="344">
                  <c:v>351.90000000000003</c:v>
                </c:pt>
                <c:pt idx="345">
                  <c:v>351.90000000000003</c:v>
                </c:pt>
                <c:pt idx="346">
                  <c:v>351.90000000000003</c:v>
                </c:pt>
                <c:pt idx="347">
                  <c:v>287.29999999999995</c:v>
                </c:pt>
                <c:pt idx="348">
                  <c:v>371.79999999999995</c:v>
                </c:pt>
                <c:pt idx="349">
                  <c:v>371.79999999999995</c:v>
                </c:pt>
                <c:pt idx="350">
                  <c:v>371.79999999999995</c:v>
                </c:pt>
                <c:pt idx="351">
                  <c:v>371.79999999999995</c:v>
                </c:pt>
                <c:pt idx="352">
                  <c:v>371.79999999999995</c:v>
                </c:pt>
                <c:pt idx="353">
                  <c:v>371.79999999999995</c:v>
                </c:pt>
                <c:pt idx="354">
                  <c:v>371.79999999999995</c:v>
                </c:pt>
                <c:pt idx="355">
                  <c:v>287.29999999999995</c:v>
                </c:pt>
                <c:pt idx="356">
                  <c:v>371.79999999999995</c:v>
                </c:pt>
                <c:pt idx="357">
                  <c:v>371.79999999999995</c:v>
                </c:pt>
                <c:pt idx="358">
                  <c:v>371.79999999999995</c:v>
                </c:pt>
                <c:pt idx="359">
                  <c:v>371.79999999999995</c:v>
                </c:pt>
                <c:pt idx="360">
                  <c:v>371.79999999999995</c:v>
                </c:pt>
                <c:pt idx="361">
                  <c:v>252</c:v>
                </c:pt>
                <c:pt idx="362">
                  <c:v>252</c:v>
                </c:pt>
                <c:pt idx="363">
                  <c:v>307.5</c:v>
                </c:pt>
                <c:pt idx="364">
                  <c:v>369</c:v>
                </c:pt>
                <c:pt idx="365">
                  <c:v>369</c:v>
                </c:pt>
                <c:pt idx="366">
                  <c:v>307.5</c:v>
                </c:pt>
                <c:pt idx="367">
                  <c:v>307.5</c:v>
                </c:pt>
                <c:pt idx="368">
                  <c:v>369</c:v>
                </c:pt>
                <c:pt idx="369">
                  <c:v>369</c:v>
                </c:pt>
                <c:pt idx="370">
                  <c:v>347.40000000000003</c:v>
                </c:pt>
                <c:pt idx="371">
                  <c:v>250.9</c:v>
                </c:pt>
                <c:pt idx="372">
                  <c:v>253.20000000000002</c:v>
                </c:pt>
                <c:pt idx="373">
                  <c:v>295.40000000000003</c:v>
                </c:pt>
                <c:pt idx="374">
                  <c:v>253.20000000000002</c:v>
                </c:pt>
                <c:pt idx="375">
                  <c:v>295.40000000000003</c:v>
                </c:pt>
                <c:pt idx="376">
                  <c:v>253.20000000000002</c:v>
                </c:pt>
                <c:pt idx="377">
                  <c:v>274.3</c:v>
                </c:pt>
                <c:pt idx="378">
                  <c:v>253.20000000000002</c:v>
                </c:pt>
                <c:pt idx="379">
                  <c:v>274.3</c:v>
                </c:pt>
                <c:pt idx="380">
                  <c:v>274.3</c:v>
                </c:pt>
                <c:pt idx="381">
                  <c:v>274.3</c:v>
                </c:pt>
                <c:pt idx="382">
                  <c:v>274.3</c:v>
                </c:pt>
                <c:pt idx="383">
                  <c:v>274.3</c:v>
                </c:pt>
                <c:pt idx="384">
                  <c:v>274.3</c:v>
                </c:pt>
                <c:pt idx="385">
                  <c:v>274.3</c:v>
                </c:pt>
                <c:pt idx="386">
                  <c:v>274.3</c:v>
                </c:pt>
                <c:pt idx="387">
                  <c:v>274.3</c:v>
                </c:pt>
                <c:pt idx="388">
                  <c:v>262.59999999999997</c:v>
                </c:pt>
                <c:pt idx="389">
                  <c:v>267.8</c:v>
                </c:pt>
                <c:pt idx="390">
                  <c:v>247.20000000000002</c:v>
                </c:pt>
                <c:pt idx="391">
                  <c:v>267.8</c:v>
                </c:pt>
                <c:pt idx="392">
                  <c:v>247.20000000000002</c:v>
                </c:pt>
                <c:pt idx="393">
                  <c:v>267.8</c:v>
                </c:pt>
                <c:pt idx="394">
                  <c:v>267.8</c:v>
                </c:pt>
                <c:pt idx="395">
                  <c:v>267.8</c:v>
                </c:pt>
                <c:pt idx="396">
                  <c:v>267.8</c:v>
                </c:pt>
                <c:pt idx="397">
                  <c:v>267.8</c:v>
                </c:pt>
                <c:pt idx="398">
                  <c:v>267.8</c:v>
                </c:pt>
                <c:pt idx="399">
                  <c:v>267.8</c:v>
                </c:pt>
                <c:pt idx="400">
                  <c:v>267.8</c:v>
                </c:pt>
                <c:pt idx="401">
                  <c:v>242</c:v>
                </c:pt>
                <c:pt idx="402">
                  <c:v>242</c:v>
                </c:pt>
                <c:pt idx="403">
                  <c:v>252</c:v>
                </c:pt>
                <c:pt idx="404">
                  <c:v>242</c:v>
                </c:pt>
                <c:pt idx="405">
                  <c:v>242</c:v>
                </c:pt>
                <c:pt idx="406">
                  <c:v>232.10000000000002</c:v>
                </c:pt>
                <c:pt idx="407">
                  <c:v>232.10000000000002</c:v>
                </c:pt>
                <c:pt idx="408">
                  <c:v>232.10000000000002</c:v>
                </c:pt>
                <c:pt idx="409">
                  <c:v>232.10000000000002</c:v>
                </c:pt>
                <c:pt idx="410">
                  <c:v>225.5</c:v>
                </c:pt>
                <c:pt idx="411">
                  <c:v>225.5</c:v>
                </c:pt>
                <c:pt idx="412">
                  <c:v>225.5</c:v>
                </c:pt>
                <c:pt idx="413">
                  <c:v>225.5</c:v>
                </c:pt>
                <c:pt idx="414">
                  <c:v>225.5</c:v>
                </c:pt>
                <c:pt idx="415">
                  <c:v>226.60000000000002</c:v>
                </c:pt>
                <c:pt idx="416">
                  <c:v>424.6</c:v>
                </c:pt>
                <c:pt idx="417">
                  <c:v>424.6</c:v>
                </c:pt>
                <c:pt idx="418">
                  <c:v>424.6</c:v>
                </c:pt>
                <c:pt idx="419">
                  <c:v>495</c:v>
                </c:pt>
                <c:pt idx="420">
                  <c:v>396</c:v>
                </c:pt>
                <c:pt idx="421">
                  <c:v>396</c:v>
                </c:pt>
                <c:pt idx="422">
                  <c:v>396</c:v>
                </c:pt>
                <c:pt idx="423">
                  <c:v>396</c:v>
                </c:pt>
                <c:pt idx="424">
                  <c:v>435.6</c:v>
                </c:pt>
                <c:pt idx="425">
                  <c:v>435.6</c:v>
                </c:pt>
                <c:pt idx="426">
                  <c:v>435.6</c:v>
                </c:pt>
                <c:pt idx="427">
                  <c:v>495</c:v>
                </c:pt>
                <c:pt idx="428">
                  <c:v>495</c:v>
                </c:pt>
                <c:pt idx="429">
                  <c:v>475.20000000000005</c:v>
                </c:pt>
                <c:pt idx="430">
                  <c:v>396</c:v>
                </c:pt>
                <c:pt idx="431">
                  <c:v>396</c:v>
                </c:pt>
                <c:pt idx="432">
                  <c:v>480</c:v>
                </c:pt>
                <c:pt idx="433">
                  <c:v>480</c:v>
                </c:pt>
                <c:pt idx="434">
                  <c:v>435.6</c:v>
                </c:pt>
                <c:pt idx="435">
                  <c:v>435.6</c:v>
                </c:pt>
                <c:pt idx="436">
                  <c:v>475.20000000000005</c:v>
                </c:pt>
                <c:pt idx="437">
                  <c:v>495</c:v>
                </c:pt>
                <c:pt idx="438">
                  <c:v>356.40000000000003</c:v>
                </c:pt>
                <c:pt idx="439">
                  <c:v>356.40000000000003</c:v>
                </c:pt>
                <c:pt idx="440">
                  <c:v>460.79999999999995</c:v>
                </c:pt>
                <c:pt idx="441">
                  <c:v>460.79999999999995</c:v>
                </c:pt>
                <c:pt idx="442">
                  <c:v>396</c:v>
                </c:pt>
                <c:pt idx="443">
                  <c:v>396</c:v>
                </c:pt>
                <c:pt idx="444">
                  <c:v>495</c:v>
                </c:pt>
                <c:pt idx="445">
                  <c:v>495</c:v>
                </c:pt>
                <c:pt idx="446">
                  <c:v>356.40000000000003</c:v>
                </c:pt>
                <c:pt idx="447">
                  <c:v>356.40000000000003</c:v>
                </c:pt>
                <c:pt idx="448">
                  <c:v>475.20000000000005</c:v>
                </c:pt>
                <c:pt idx="449">
                  <c:v>475.20000000000005</c:v>
                </c:pt>
                <c:pt idx="450">
                  <c:v>396</c:v>
                </c:pt>
                <c:pt idx="451">
                  <c:v>396</c:v>
                </c:pt>
                <c:pt idx="452">
                  <c:v>495</c:v>
                </c:pt>
                <c:pt idx="453">
                  <c:v>495</c:v>
                </c:pt>
                <c:pt idx="454">
                  <c:v>356.40000000000003</c:v>
                </c:pt>
                <c:pt idx="455">
                  <c:v>356.40000000000003</c:v>
                </c:pt>
                <c:pt idx="456">
                  <c:v>356.40000000000003</c:v>
                </c:pt>
                <c:pt idx="457">
                  <c:v>396</c:v>
                </c:pt>
                <c:pt idx="458">
                  <c:v>396</c:v>
                </c:pt>
                <c:pt idx="459">
                  <c:v>495</c:v>
                </c:pt>
                <c:pt idx="460">
                  <c:v>495</c:v>
                </c:pt>
                <c:pt idx="461">
                  <c:v>376.2</c:v>
                </c:pt>
                <c:pt idx="462">
                  <c:v>376.2</c:v>
                </c:pt>
                <c:pt idx="463">
                  <c:v>376.2</c:v>
                </c:pt>
                <c:pt idx="464">
                  <c:v>495</c:v>
                </c:pt>
                <c:pt idx="465">
                  <c:v>379.8</c:v>
                </c:pt>
                <c:pt idx="466">
                  <c:v>337.6</c:v>
                </c:pt>
                <c:pt idx="467">
                  <c:v>379.8</c:v>
                </c:pt>
                <c:pt idx="468">
                  <c:v>379.8</c:v>
                </c:pt>
                <c:pt idx="469">
                  <c:v>379.8</c:v>
                </c:pt>
                <c:pt idx="470">
                  <c:v>379.8</c:v>
                </c:pt>
                <c:pt idx="471">
                  <c:v>379.8</c:v>
                </c:pt>
                <c:pt idx="472">
                  <c:v>379.8</c:v>
                </c:pt>
                <c:pt idx="473">
                  <c:v>379.8</c:v>
                </c:pt>
                <c:pt idx="474">
                  <c:v>379.8</c:v>
                </c:pt>
                <c:pt idx="475">
                  <c:v>337.6</c:v>
                </c:pt>
                <c:pt idx="476">
                  <c:v>379.8</c:v>
                </c:pt>
                <c:pt idx="477">
                  <c:v>379.8</c:v>
                </c:pt>
                <c:pt idx="478">
                  <c:v>379.8</c:v>
                </c:pt>
                <c:pt idx="479">
                  <c:v>379.8</c:v>
                </c:pt>
                <c:pt idx="480">
                  <c:v>379.8</c:v>
                </c:pt>
                <c:pt idx="481">
                  <c:v>379.8</c:v>
                </c:pt>
                <c:pt idx="482">
                  <c:v>379.8</c:v>
                </c:pt>
                <c:pt idx="483">
                  <c:v>358.70000000000005</c:v>
                </c:pt>
                <c:pt idx="484">
                  <c:v>337.6</c:v>
                </c:pt>
                <c:pt idx="485">
                  <c:v>379.8</c:v>
                </c:pt>
                <c:pt idx="486">
                  <c:v>379.8</c:v>
                </c:pt>
                <c:pt idx="487">
                  <c:v>379.8</c:v>
                </c:pt>
                <c:pt idx="488">
                  <c:v>379.8</c:v>
                </c:pt>
                <c:pt idx="489">
                  <c:v>379.8</c:v>
                </c:pt>
                <c:pt idx="490">
                  <c:v>358.70000000000005</c:v>
                </c:pt>
                <c:pt idx="491">
                  <c:v>358.70000000000005</c:v>
                </c:pt>
                <c:pt idx="492">
                  <c:v>358.70000000000005</c:v>
                </c:pt>
                <c:pt idx="493">
                  <c:v>337.6</c:v>
                </c:pt>
                <c:pt idx="494">
                  <c:v>358.70000000000005</c:v>
                </c:pt>
                <c:pt idx="495">
                  <c:v>379.8</c:v>
                </c:pt>
                <c:pt idx="496">
                  <c:v>400.90000000000003</c:v>
                </c:pt>
                <c:pt idx="497">
                  <c:v>379.8</c:v>
                </c:pt>
                <c:pt idx="498">
                  <c:v>400.90000000000003</c:v>
                </c:pt>
                <c:pt idx="499">
                  <c:v>443.1</c:v>
                </c:pt>
                <c:pt idx="500">
                  <c:v>443.1</c:v>
                </c:pt>
                <c:pt idx="501">
                  <c:v>379.8</c:v>
                </c:pt>
                <c:pt idx="502">
                  <c:v>358.70000000000005</c:v>
                </c:pt>
                <c:pt idx="503">
                  <c:v>400.90000000000003</c:v>
                </c:pt>
                <c:pt idx="504">
                  <c:v>400.90000000000003</c:v>
                </c:pt>
                <c:pt idx="505">
                  <c:v>358.70000000000005</c:v>
                </c:pt>
                <c:pt idx="506">
                  <c:v>370</c:v>
                </c:pt>
                <c:pt idx="507">
                  <c:v>333</c:v>
                </c:pt>
                <c:pt idx="508">
                  <c:v>333</c:v>
                </c:pt>
                <c:pt idx="509">
                  <c:v>368.9</c:v>
                </c:pt>
                <c:pt idx="510">
                  <c:v>333</c:v>
                </c:pt>
                <c:pt idx="511">
                  <c:v>333</c:v>
                </c:pt>
                <c:pt idx="512">
                  <c:v>333</c:v>
                </c:pt>
                <c:pt idx="513">
                  <c:v>370</c:v>
                </c:pt>
                <c:pt idx="514">
                  <c:v>333</c:v>
                </c:pt>
                <c:pt idx="515">
                  <c:v>368.9</c:v>
                </c:pt>
                <c:pt idx="516">
                  <c:v>333</c:v>
                </c:pt>
                <c:pt idx="517">
                  <c:v>333</c:v>
                </c:pt>
                <c:pt idx="518">
                  <c:v>333</c:v>
                </c:pt>
                <c:pt idx="519">
                  <c:v>351.5</c:v>
                </c:pt>
                <c:pt idx="520">
                  <c:v>314.5</c:v>
                </c:pt>
                <c:pt idx="521">
                  <c:v>368.9</c:v>
                </c:pt>
                <c:pt idx="522">
                  <c:v>314.5</c:v>
                </c:pt>
                <c:pt idx="523">
                  <c:v>314.5</c:v>
                </c:pt>
                <c:pt idx="524">
                  <c:v>314.5</c:v>
                </c:pt>
                <c:pt idx="525">
                  <c:v>314.5</c:v>
                </c:pt>
                <c:pt idx="526">
                  <c:v>314.5</c:v>
                </c:pt>
                <c:pt idx="527">
                  <c:v>314.5</c:v>
                </c:pt>
                <c:pt idx="528">
                  <c:v>314.5</c:v>
                </c:pt>
                <c:pt idx="529">
                  <c:v>368.9</c:v>
                </c:pt>
                <c:pt idx="530">
                  <c:v>314.5</c:v>
                </c:pt>
                <c:pt idx="531">
                  <c:v>314.5</c:v>
                </c:pt>
                <c:pt idx="532">
                  <c:v>314.5</c:v>
                </c:pt>
                <c:pt idx="533">
                  <c:v>314.5</c:v>
                </c:pt>
                <c:pt idx="534">
                  <c:v>314.5</c:v>
                </c:pt>
                <c:pt idx="535">
                  <c:v>314.5</c:v>
                </c:pt>
                <c:pt idx="536">
                  <c:v>314.5</c:v>
                </c:pt>
                <c:pt idx="537">
                  <c:v>333</c:v>
                </c:pt>
                <c:pt idx="538">
                  <c:v>333</c:v>
                </c:pt>
                <c:pt idx="539">
                  <c:v>314.5</c:v>
                </c:pt>
                <c:pt idx="540">
                  <c:v>368.9</c:v>
                </c:pt>
                <c:pt idx="541">
                  <c:v>314.5</c:v>
                </c:pt>
                <c:pt idx="542">
                  <c:v>314.5</c:v>
                </c:pt>
                <c:pt idx="543">
                  <c:v>314.5</c:v>
                </c:pt>
                <c:pt idx="544">
                  <c:v>314.5</c:v>
                </c:pt>
                <c:pt idx="545">
                  <c:v>314.5</c:v>
                </c:pt>
                <c:pt idx="546">
                  <c:v>314.5</c:v>
                </c:pt>
                <c:pt idx="547">
                  <c:v>314.5</c:v>
                </c:pt>
                <c:pt idx="548">
                  <c:v>314.5</c:v>
                </c:pt>
                <c:pt idx="549">
                  <c:v>376.2</c:v>
                </c:pt>
                <c:pt idx="550">
                  <c:v>314.5</c:v>
                </c:pt>
                <c:pt idx="551">
                  <c:v>400.90000000000003</c:v>
                </c:pt>
                <c:pt idx="552">
                  <c:v>376.2</c:v>
                </c:pt>
                <c:pt idx="553">
                  <c:v>400.90000000000003</c:v>
                </c:pt>
                <c:pt idx="554">
                  <c:v>376.2</c:v>
                </c:pt>
                <c:pt idx="555" formatCode="0.0">
                  <c:v>335.13920454686121</c:v>
                </c:pt>
                <c:pt idx="556" formatCode="0.0">
                  <c:v>335.13920454686121</c:v>
                </c:pt>
                <c:pt idx="557" formatCode="0.0">
                  <c:v>335.13920454686121</c:v>
                </c:pt>
                <c:pt idx="558" formatCode="0.0">
                  <c:v>335.13920454686121</c:v>
                </c:pt>
                <c:pt idx="559" formatCode="0.0">
                  <c:v>335.13920454686121</c:v>
                </c:pt>
                <c:pt idx="560" formatCode="0.0">
                  <c:v>335.13920454686121</c:v>
                </c:pt>
                <c:pt idx="561" formatCode="0.0">
                  <c:v>335.13920454686121</c:v>
                </c:pt>
                <c:pt idx="562" formatCode="0.0">
                  <c:v>335.13920454686121</c:v>
                </c:pt>
                <c:pt idx="563" formatCode="0.0">
                  <c:v>335.13920454686121</c:v>
                </c:pt>
                <c:pt idx="564" formatCode="0.0">
                  <c:v>335.13920454686121</c:v>
                </c:pt>
                <c:pt idx="565">
                  <c:v>424.6</c:v>
                </c:pt>
                <c:pt idx="566">
                  <c:v>424.6</c:v>
                </c:pt>
                <c:pt idx="567">
                  <c:v>424.6</c:v>
                </c:pt>
                <c:pt idx="568">
                  <c:v>396</c:v>
                </c:pt>
                <c:pt idx="569">
                  <c:v>396</c:v>
                </c:pt>
                <c:pt idx="570">
                  <c:v>396</c:v>
                </c:pt>
                <c:pt idx="571">
                  <c:v>495</c:v>
                </c:pt>
                <c:pt idx="572">
                  <c:v>495</c:v>
                </c:pt>
                <c:pt idx="573">
                  <c:v>396</c:v>
                </c:pt>
                <c:pt idx="574">
                  <c:v>356.40000000000003</c:v>
                </c:pt>
                <c:pt idx="575">
                  <c:v>475.20000000000005</c:v>
                </c:pt>
                <c:pt idx="576">
                  <c:v>475.20000000000005</c:v>
                </c:pt>
                <c:pt idx="577">
                  <c:v>356.40000000000003</c:v>
                </c:pt>
                <c:pt idx="578">
                  <c:v>356.40000000000003</c:v>
                </c:pt>
                <c:pt idx="579">
                  <c:v>475.20000000000005</c:v>
                </c:pt>
                <c:pt idx="580">
                  <c:v>475.20000000000005</c:v>
                </c:pt>
                <c:pt idx="581">
                  <c:v>356.40000000000003</c:v>
                </c:pt>
                <c:pt idx="582">
                  <c:v>356.40000000000003</c:v>
                </c:pt>
                <c:pt idx="583">
                  <c:v>356.40000000000003</c:v>
                </c:pt>
                <c:pt idx="584">
                  <c:v>356.40000000000003</c:v>
                </c:pt>
                <c:pt idx="585">
                  <c:v>356.40000000000003</c:v>
                </c:pt>
                <c:pt idx="586">
                  <c:v>356.40000000000003</c:v>
                </c:pt>
                <c:pt idx="587">
                  <c:v>356.40000000000003</c:v>
                </c:pt>
                <c:pt idx="588">
                  <c:v>0</c:v>
                </c:pt>
                <c:pt idx="589">
                  <c:v>0</c:v>
                </c:pt>
                <c:pt idx="590">
                  <c:v>338</c:v>
                </c:pt>
                <c:pt idx="591">
                  <c:v>338</c:v>
                </c:pt>
                <c:pt idx="592">
                  <c:v>338</c:v>
                </c:pt>
                <c:pt idx="593">
                  <c:v>338</c:v>
                </c:pt>
                <c:pt idx="594">
                  <c:v>338</c:v>
                </c:pt>
                <c:pt idx="595">
                  <c:v>338</c:v>
                </c:pt>
                <c:pt idx="596">
                  <c:v>338</c:v>
                </c:pt>
                <c:pt idx="597">
                  <c:v>338</c:v>
                </c:pt>
                <c:pt idx="598">
                  <c:v>338</c:v>
                </c:pt>
                <c:pt idx="599">
                  <c:v>338</c:v>
                </c:pt>
                <c:pt idx="600">
                  <c:v>338</c:v>
                </c:pt>
                <c:pt idx="601">
                  <c:v>338</c:v>
                </c:pt>
                <c:pt idx="602">
                  <c:v>338</c:v>
                </c:pt>
                <c:pt idx="603">
                  <c:v>338</c:v>
                </c:pt>
                <c:pt idx="604">
                  <c:v>338</c:v>
                </c:pt>
                <c:pt idx="605">
                  <c:v>338</c:v>
                </c:pt>
                <c:pt idx="606">
                  <c:v>382.5</c:v>
                </c:pt>
                <c:pt idx="607">
                  <c:v>382.5</c:v>
                </c:pt>
                <c:pt idx="608">
                  <c:v>382.5</c:v>
                </c:pt>
                <c:pt idx="609">
                  <c:v>319</c:v>
                </c:pt>
                <c:pt idx="610">
                  <c:v>319</c:v>
                </c:pt>
                <c:pt idx="611">
                  <c:v>319</c:v>
                </c:pt>
                <c:pt idx="612">
                  <c:v>319</c:v>
                </c:pt>
                <c:pt idx="613">
                  <c:v>319</c:v>
                </c:pt>
                <c:pt idx="614">
                  <c:v>319</c:v>
                </c:pt>
                <c:pt idx="615">
                  <c:v>333.5</c:v>
                </c:pt>
                <c:pt idx="616">
                  <c:v>333.5</c:v>
                </c:pt>
                <c:pt idx="617">
                  <c:v>333.5</c:v>
                </c:pt>
                <c:pt idx="618">
                  <c:v>333.5</c:v>
                </c:pt>
                <c:pt idx="619">
                  <c:v>407</c:v>
                </c:pt>
                <c:pt idx="620">
                  <c:v>407</c:v>
                </c:pt>
                <c:pt idx="621">
                  <c:v>407</c:v>
                </c:pt>
                <c:pt idx="622">
                  <c:v>425.5</c:v>
                </c:pt>
                <c:pt idx="623">
                  <c:v>425.5</c:v>
                </c:pt>
                <c:pt idx="624">
                  <c:v>425.5</c:v>
                </c:pt>
                <c:pt idx="625">
                  <c:v>425.5</c:v>
                </c:pt>
                <c:pt idx="626">
                  <c:v>425.5</c:v>
                </c:pt>
                <c:pt idx="627">
                  <c:v>425.5</c:v>
                </c:pt>
                <c:pt idx="628">
                  <c:v>396</c:v>
                </c:pt>
                <c:pt idx="629">
                  <c:v>356.40000000000003</c:v>
                </c:pt>
                <c:pt idx="630">
                  <c:v>356.40000000000003</c:v>
                </c:pt>
                <c:pt idx="631">
                  <c:v>455.40000000000003</c:v>
                </c:pt>
                <c:pt idx="632">
                  <c:v>455.40000000000003</c:v>
                </c:pt>
                <c:pt idx="633">
                  <c:v>456</c:v>
                </c:pt>
                <c:pt idx="634">
                  <c:v>396</c:v>
                </c:pt>
                <c:pt idx="635">
                  <c:v>396</c:v>
                </c:pt>
                <c:pt idx="636">
                  <c:v>356.40000000000003</c:v>
                </c:pt>
                <c:pt idx="637">
                  <c:v>356.40000000000003</c:v>
                </c:pt>
                <c:pt idx="638">
                  <c:v>475.20000000000005</c:v>
                </c:pt>
                <c:pt idx="639">
                  <c:v>475.20000000000005</c:v>
                </c:pt>
                <c:pt idx="640">
                  <c:v>456</c:v>
                </c:pt>
                <c:pt idx="641">
                  <c:v>396</c:v>
                </c:pt>
                <c:pt idx="642">
                  <c:v>396</c:v>
                </c:pt>
                <c:pt idx="643">
                  <c:v>356.40000000000003</c:v>
                </c:pt>
                <c:pt idx="644">
                  <c:v>356.40000000000003</c:v>
                </c:pt>
                <c:pt idx="645">
                  <c:v>475.20000000000005</c:v>
                </c:pt>
                <c:pt idx="646">
                  <c:v>475.20000000000005</c:v>
                </c:pt>
                <c:pt idx="647">
                  <c:v>456</c:v>
                </c:pt>
                <c:pt idx="648">
                  <c:v>396</c:v>
                </c:pt>
                <c:pt idx="649">
                  <c:v>396</c:v>
                </c:pt>
                <c:pt idx="650">
                  <c:v>356.40000000000003</c:v>
                </c:pt>
                <c:pt idx="651">
                  <c:v>356.40000000000003</c:v>
                </c:pt>
                <c:pt idx="652">
                  <c:v>456</c:v>
                </c:pt>
                <c:pt idx="653">
                  <c:v>396</c:v>
                </c:pt>
                <c:pt idx="654">
                  <c:v>396</c:v>
                </c:pt>
                <c:pt idx="655">
                  <c:v>356.40000000000003</c:v>
                </c:pt>
                <c:pt idx="656">
                  <c:v>356.40000000000003</c:v>
                </c:pt>
                <c:pt idx="657">
                  <c:v>396</c:v>
                </c:pt>
                <c:pt idx="658">
                  <c:v>396</c:v>
                </c:pt>
                <c:pt idx="659">
                  <c:v>356.40000000000003</c:v>
                </c:pt>
                <c:pt idx="660">
                  <c:v>356.40000000000003</c:v>
                </c:pt>
                <c:pt idx="661">
                  <c:v>396</c:v>
                </c:pt>
                <c:pt idx="662">
                  <c:v>356.40000000000003</c:v>
                </c:pt>
                <c:pt idx="663">
                  <c:v>356.40000000000003</c:v>
                </c:pt>
                <c:pt idx="664">
                  <c:v>356.40000000000003</c:v>
                </c:pt>
                <c:pt idx="665">
                  <c:v>356.40000000000003</c:v>
                </c:pt>
                <c:pt idx="666">
                  <c:v>356.40000000000003</c:v>
                </c:pt>
                <c:pt idx="667">
                  <c:v>356.40000000000003</c:v>
                </c:pt>
                <c:pt idx="668">
                  <c:v>316.8</c:v>
                </c:pt>
                <c:pt idx="669">
                  <c:v>316.8</c:v>
                </c:pt>
                <c:pt idx="670">
                  <c:v>336.6</c:v>
                </c:pt>
                <c:pt idx="671">
                  <c:v>336.6</c:v>
                </c:pt>
                <c:pt idx="672">
                  <c:v>336.6</c:v>
                </c:pt>
                <c:pt idx="673">
                  <c:v>336.6</c:v>
                </c:pt>
                <c:pt idx="674">
                  <c:v>321.3</c:v>
                </c:pt>
                <c:pt idx="675">
                  <c:v>321.3</c:v>
                </c:pt>
                <c:pt idx="676">
                  <c:v>321.3</c:v>
                </c:pt>
                <c:pt idx="677">
                  <c:v>321.3</c:v>
                </c:pt>
                <c:pt idx="678">
                  <c:v>321.3</c:v>
                </c:pt>
                <c:pt idx="679">
                  <c:v>273.70000000000005</c:v>
                </c:pt>
                <c:pt idx="680">
                  <c:v>289.8</c:v>
                </c:pt>
                <c:pt idx="681">
                  <c:v>289.8</c:v>
                </c:pt>
                <c:pt idx="682">
                  <c:v>273.70000000000005</c:v>
                </c:pt>
                <c:pt idx="683">
                  <c:v>273.70000000000005</c:v>
                </c:pt>
                <c:pt idx="684">
                  <c:v>289.8</c:v>
                </c:pt>
                <c:pt idx="685">
                  <c:v>289.8</c:v>
                </c:pt>
                <c:pt idx="686">
                  <c:v>273.70000000000005</c:v>
                </c:pt>
                <c:pt idx="687">
                  <c:v>273.70000000000005</c:v>
                </c:pt>
                <c:pt idx="688">
                  <c:v>289.8</c:v>
                </c:pt>
                <c:pt idx="689">
                  <c:v>289.8</c:v>
                </c:pt>
                <c:pt idx="690">
                  <c:v>273.70000000000005</c:v>
                </c:pt>
                <c:pt idx="691">
                  <c:v>287.29999999999995</c:v>
                </c:pt>
                <c:pt idx="692">
                  <c:v>304.2</c:v>
                </c:pt>
                <c:pt idx="693">
                  <c:v>304.2</c:v>
                </c:pt>
                <c:pt idx="694">
                  <c:v>287.29999999999995</c:v>
                </c:pt>
                <c:pt idx="695">
                  <c:v>304.2</c:v>
                </c:pt>
                <c:pt idx="696">
                  <c:v>304.2</c:v>
                </c:pt>
                <c:pt idx="697">
                  <c:v>304.2</c:v>
                </c:pt>
                <c:pt idx="698">
                  <c:v>304.2</c:v>
                </c:pt>
                <c:pt idx="699">
                  <c:v>304.2</c:v>
                </c:pt>
                <c:pt idx="700">
                  <c:v>304.2</c:v>
                </c:pt>
                <c:pt idx="701">
                  <c:v>304.2</c:v>
                </c:pt>
                <c:pt idx="702">
                  <c:v>304.2</c:v>
                </c:pt>
                <c:pt idx="703">
                  <c:v>304.2</c:v>
                </c:pt>
                <c:pt idx="704">
                  <c:v>304.2</c:v>
                </c:pt>
                <c:pt idx="705">
                  <c:v>304.2</c:v>
                </c:pt>
                <c:pt idx="706">
                  <c:v>304.2</c:v>
                </c:pt>
                <c:pt idx="707">
                  <c:v>232.40000000000003</c:v>
                </c:pt>
                <c:pt idx="708">
                  <c:v>215.8</c:v>
                </c:pt>
                <c:pt idx="709">
                  <c:v>232.40000000000003</c:v>
                </c:pt>
                <c:pt idx="710">
                  <c:v>215.8</c:v>
                </c:pt>
                <c:pt idx="711">
                  <c:v>232.40000000000003</c:v>
                </c:pt>
                <c:pt idx="712">
                  <c:v>215.8</c:v>
                </c:pt>
                <c:pt idx="713">
                  <c:v>232.40000000000003</c:v>
                </c:pt>
                <c:pt idx="714">
                  <c:v>215.8</c:v>
                </c:pt>
                <c:pt idx="715">
                  <c:v>249.00000000000003</c:v>
                </c:pt>
                <c:pt idx="716">
                  <c:v>249.00000000000003</c:v>
                </c:pt>
                <c:pt idx="717">
                  <c:v>249.00000000000003</c:v>
                </c:pt>
                <c:pt idx="718">
                  <c:v>249.00000000000003</c:v>
                </c:pt>
                <c:pt idx="719">
                  <c:v>249.00000000000003</c:v>
                </c:pt>
                <c:pt idx="720">
                  <c:v>249.00000000000003</c:v>
                </c:pt>
                <c:pt idx="721">
                  <c:v>249.00000000000003</c:v>
                </c:pt>
                <c:pt idx="722">
                  <c:v>249.00000000000003</c:v>
                </c:pt>
                <c:pt idx="723">
                  <c:v>249.00000000000003</c:v>
                </c:pt>
                <c:pt idx="724">
                  <c:v>232.40000000000003</c:v>
                </c:pt>
                <c:pt idx="725">
                  <c:v>249.00000000000003</c:v>
                </c:pt>
                <c:pt idx="726">
                  <c:v>249.00000000000003</c:v>
                </c:pt>
                <c:pt idx="727">
                  <c:v>249.00000000000003</c:v>
                </c:pt>
                <c:pt idx="728">
                  <c:v>249.00000000000003</c:v>
                </c:pt>
                <c:pt idx="729">
                  <c:v>249.00000000000003</c:v>
                </c:pt>
                <c:pt idx="730">
                  <c:v>249.00000000000003</c:v>
                </c:pt>
                <c:pt idx="731">
                  <c:v>249.00000000000003</c:v>
                </c:pt>
                <c:pt idx="732">
                  <c:v>282.20000000000005</c:v>
                </c:pt>
                <c:pt idx="733">
                  <c:v>261</c:v>
                </c:pt>
                <c:pt idx="734">
                  <c:v>313.2</c:v>
                </c:pt>
                <c:pt idx="735">
                  <c:v>261</c:v>
                </c:pt>
                <c:pt idx="736">
                  <c:v>313.2</c:v>
                </c:pt>
                <c:pt idx="737">
                  <c:v>261</c:v>
                </c:pt>
                <c:pt idx="738">
                  <c:v>261</c:v>
                </c:pt>
                <c:pt idx="739">
                  <c:v>261</c:v>
                </c:pt>
                <c:pt idx="740">
                  <c:v>261</c:v>
                </c:pt>
                <c:pt idx="741">
                  <c:v>249.00000000000003</c:v>
                </c:pt>
                <c:pt idx="742">
                  <c:v>298.8</c:v>
                </c:pt>
                <c:pt idx="743">
                  <c:v>249.00000000000003</c:v>
                </c:pt>
                <c:pt idx="744">
                  <c:v>298.8</c:v>
                </c:pt>
                <c:pt idx="745">
                  <c:v>249.00000000000003</c:v>
                </c:pt>
                <c:pt idx="746">
                  <c:v>298.8</c:v>
                </c:pt>
                <c:pt idx="747">
                  <c:v>249.00000000000003</c:v>
                </c:pt>
                <c:pt idx="748">
                  <c:v>278.79999999999995</c:v>
                </c:pt>
                <c:pt idx="749">
                  <c:v>278.79999999999995</c:v>
                </c:pt>
                <c:pt idx="750">
                  <c:v>278.79999999999995</c:v>
                </c:pt>
                <c:pt idx="751">
                  <c:v>278.79999999999995</c:v>
                </c:pt>
                <c:pt idx="752">
                  <c:v>278.79999999999995</c:v>
                </c:pt>
                <c:pt idx="753">
                  <c:v>278.79999999999995</c:v>
                </c:pt>
                <c:pt idx="754">
                  <c:v>278.79999999999995</c:v>
                </c:pt>
                <c:pt idx="755">
                  <c:v>278.79999999999995</c:v>
                </c:pt>
                <c:pt idx="756">
                  <c:v>278.79999999999995</c:v>
                </c:pt>
                <c:pt idx="757">
                  <c:v>278.79999999999995</c:v>
                </c:pt>
                <c:pt idx="758" formatCode="0.0">
                  <c:v>289.47054749610652</c:v>
                </c:pt>
                <c:pt idx="759" formatCode="0.0">
                  <c:v>289.47054749610652</c:v>
                </c:pt>
                <c:pt idx="760" formatCode="0.0">
                  <c:v>289.47054749610652</c:v>
                </c:pt>
                <c:pt idx="761">
                  <c:v>427.5</c:v>
                </c:pt>
                <c:pt idx="762">
                  <c:v>427.5</c:v>
                </c:pt>
                <c:pt idx="763">
                  <c:v>427.5</c:v>
                </c:pt>
                <c:pt idx="764">
                  <c:v>427.5</c:v>
                </c:pt>
                <c:pt idx="765">
                  <c:v>427.5</c:v>
                </c:pt>
                <c:pt idx="766">
                  <c:v>427.5</c:v>
                </c:pt>
                <c:pt idx="767">
                  <c:v>427.5</c:v>
                </c:pt>
                <c:pt idx="768">
                  <c:v>427.5</c:v>
                </c:pt>
                <c:pt idx="769">
                  <c:v>427.5</c:v>
                </c:pt>
                <c:pt idx="770">
                  <c:v>427.5</c:v>
                </c:pt>
                <c:pt idx="771">
                  <c:v>501.59999999999997</c:v>
                </c:pt>
                <c:pt idx="772">
                  <c:v>422.4</c:v>
                </c:pt>
                <c:pt idx="773">
                  <c:v>422.4</c:v>
                </c:pt>
                <c:pt idx="774">
                  <c:v>422.4</c:v>
                </c:pt>
                <c:pt idx="775">
                  <c:v>501.59999999999997</c:v>
                </c:pt>
                <c:pt idx="776">
                  <c:v>501.59999999999997</c:v>
                </c:pt>
                <c:pt idx="777">
                  <c:v>501.59999999999997</c:v>
                </c:pt>
                <c:pt idx="778">
                  <c:v>422.4</c:v>
                </c:pt>
                <c:pt idx="779">
                  <c:v>422.4</c:v>
                </c:pt>
                <c:pt idx="780">
                  <c:v>422.4</c:v>
                </c:pt>
                <c:pt idx="781">
                  <c:v>501.59999999999997</c:v>
                </c:pt>
                <c:pt idx="782">
                  <c:v>501.59999999999997</c:v>
                </c:pt>
                <c:pt idx="783">
                  <c:v>501.59999999999997</c:v>
                </c:pt>
                <c:pt idx="784">
                  <c:v>422.4</c:v>
                </c:pt>
                <c:pt idx="785">
                  <c:v>422.4</c:v>
                </c:pt>
                <c:pt idx="786">
                  <c:v>422.4</c:v>
                </c:pt>
                <c:pt idx="787">
                  <c:v>501.59999999999997</c:v>
                </c:pt>
                <c:pt idx="788">
                  <c:v>501.59999999999997</c:v>
                </c:pt>
                <c:pt idx="789">
                  <c:v>448.79999999999995</c:v>
                </c:pt>
                <c:pt idx="790">
                  <c:v>422.4</c:v>
                </c:pt>
                <c:pt idx="791">
                  <c:v>422.4</c:v>
                </c:pt>
                <c:pt idx="792">
                  <c:v>422.4</c:v>
                </c:pt>
                <c:pt idx="793">
                  <c:v>448.79999999999995</c:v>
                </c:pt>
                <c:pt idx="794">
                  <c:v>448.79999999999995</c:v>
                </c:pt>
                <c:pt idx="795">
                  <c:v>448.79999999999995</c:v>
                </c:pt>
                <c:pt idx="796">
                  <c:v>422.4</c:v>
                </c:pt>
                <c:pt idx="797">
                  <c:v>422.4</c:v>
                </c:pt>
                <c:pt idx="798">
                  <c:v>422.4</c:v>
                </c:pt>
                <c:pt idx="799">
                  <c:v>448.79999999999995</c:v>
                </c:pt>
                <c:pt idx="800">
                  <c:v>448.79999999999995</c:v>
                </c:pt>
                <c:pt idx="801">
                  <c:v>448.79999999999995</c:v>
                </c:pt>
                <c:pt idx="802">
                  <c:v>343.2</c:v>
                </c:pt>
                <c:pt idx="803">
                  <c:v>369.59999999999997</c:v>
                </c:pt>
                <c:pt idx="804">
                  <c:v>369.59999999999997</c:v>
                </c:pt>
                <c:pt idx="805">
                  <c:v>369.59999999999997</c:v>
                </c:pt>
                <c:pt idx="806">
                  <c:v>448.79999999999995</c:v>
                </c:pt>
                <c:pt idx="807">
                  <c:v>448.79999999999995</c:v>
                </c:pt>
                <c:pt idx="808">
                  <c:v>448.79999999999995</c:v>
                </c:pt>
                <c:pt idx="809">
                  <c:v>343.2</c:v>
                </c:pt>
                <c:pt idx="810">
                  <c:v>369.59999999999997</c:v>
                </c:pt>
                <c:pt idx="811">
                  <c:v>369.59999999999997</c:v>
                </c:pt>
                <c:pt idx="812">
                  <c:v>369.59999999999997</c:v>
                </c:pt>
                <c:pt idx="813">
                  <c:v>369.59999999999997</c:v>
                </c:pt>
                <c:pt idx="814">
                  <c:v>448.79999999999995</c:v>
                </c:pt>
                <c:pt idx="815">
                  <c:v>448.79999999999995</c:v>
                </c:pt>
                <c:pt idx="816">
                  <c:v>369.59999999999997</c:v>
                </c:pt>
                <c:pt idx="817">
                  <c:v>316.79999999999995</c:v>
                </c:pt>
                <c:pt idx="818">
                  <c:v>369.59999999999997</c:v>
                </c:pt>
                <c:pt idx="819">
                  <c:v>422.4</c:v>
                </c:pt>
                <c:pt idx="820">
                  <c:v>369.59999999999997</c:v>
                </c:pt>
                <c:pt idx="821">
                  <c:v>369.59999999999997</c:v>
                </c:pt>
                <c:pt idx="822">
                  <c:v>422.4</c:v>
                </c:pt>
                <c:pt idx="823">
                  <c:v>413.1</c:v>
                </c:pt>
                <c:pt idx="824">
                  <c:v>351.90000000000003</c:v>
                </c:pt>
                <c:pt idx="825">
                  <c:v>351.90000000000003</c:v>
                </c:pt>
                <c:pt idx="826">
                  <c:v>351.90000000000003</c:v>
                </c:pt>
                <c:pt idx="827">
                  <c:v>413.1</c:v>
                </c:pt>
                <c:pt idx="828">
                  <c:v>413.1</c:v>
                </c:pt>
                <c:pt idx="829">
                  <c:v>413.1</c:v>
                </c:pt>
                <c:pt idx="830">
                  <c:v>367.20000000000005</c:v>
                </c:pt>
                <c:pt idx="831">
                  <c:v>413.1</c:v>
                </c:pt>
                <c:pt idx="832">
                  <c:v>413.1</c:v>
                </c:pt>
                <c:pt idx="833">
                  <c:v>413.1</c:v>
                </c:pt>
                <c:pt idx="834">
                  <c:v>413.1</c:v>
                </c:pt>
                <c:pt idx="835">
                  <c:v>413.1</c:v>
                </c:pt>
                <c:pt idx="836">
                  <c:v>367.20000000000005</c:v>
                </c:pt>
                <c:pt idx="837">
                  <c:v>367.20000000000005</c:v>
                </c:pt>
                <c:pt idx="838">
                  <c:v>367.20000000000005</c:v>
                </c:pt>
                <c:pt idx="839">
                  <c:v>367.20000000000005</c:v>
                </c:pt>
                <c:pt idx="840">
                  <c:v>367.20000000000005</c:v>
                </c:pt>
                <c:pt idx="841">
                  <c:v>367.20000000000005</c:v>
                </c:pt>
                <c:pt idx="842">
                  <c:v>367.20000000000005</c:v>
                </c:pt>
                <c:pt idx="843">
                  <c:v>367.20000000000005</c:v>
                </c:pt>
                <c:pt idx="844">
                  <c:v>367.20000000000005</c:v>
                </c:pt>
                <c:pt idx="845">
                  <c:v>338.1</c:v>
                </c:pt>
                <c:pt idx="846">
                  <c:v>354.20000000000005</c:v>
                </c:pt>
                <c:pt idx="847">
                  <c:v>354.20000000000005</c:v>
                </c:pt>
                <c:pt idx="848">
                  <c:v>386.40000000000003</c:v>
                </c:pt>
                <c:pt idx="849">
                  <c:v>386.40000000000003</c:v>
                </c:pt>
                <c:pt idx="850">
                  <c:v>338.1</c:v>
                </c:pt>
                <c:pt idx="851">
                  <c:v>354.20000000000005</c:v>
                </c:pt>
                <c:pt idx="852">
                  <c:v>354.20000000000005</c:v>
                </c:pt>
                <c:pt idx="853">
                  <c:v>354.20000000000005</c:v>
                </c:pt>
                <c:pt idx="854">
                  <c:v>354.20000000000005</c:v>
                </c:pt>
                <c:pt idx="855">
                  <c:v>386.40000000000003</c:v>
                </c:pt>
                <c:pt idx="856">
                  <c:v>386.40000000000003</c:v>
                </c:pt>
                <c:pt idx="857">
                  <c:v>386.40000000000003</c:v>
                </c:pt>
                <c:pt idx="858">
                  <c:v>354.20000000000005</c:v>
                </c:pt>
                <c:pt idx="859">
                  <c:v>354.20000000000005</c:v>
                </c:pt>
                <c:pt idx="860">
                  <c:v>322</c:v>
                </c:pt>
                <c:pt idx="861">
                  <c:v>354.20000000000005</c:v>
                </c:pt>
                <c:pt idx="862">
                  <c:v>354.20000000000005</c:v>
                </c:pt>
                <c:pt idx="863">
                  <c:v>354.20000000000005</c:v>
                </c:pt>
                <c:pt idx="864">
                  <c:v>386.40000000000003</c:v>
                </c:pt>
                <c:pt idx="865">
                  <c:v>386.40000000000003</c:v>
                </c:pt>
                <c:pt idx="866">
                  <c:v>386.40000000000003</c:v>
                </c:pt>
                <c:pt idx="867">
                  <c:v>322</c:v>
                </c:pt>
                <c:pt idx="868">
                  <c:v>322</c:v>
                </c:pt>
                <c:pt idx="869">
                  <c:v>338</c:v>
                </c:pt>
                <c:pt idx="870">
                  <c:v>371.79999999999995</c:v>
                </c:pt>
                <c:pt idx="871">
                  <c:v>371.79999999999995</c:v>
                </c:pt>
                <c:pt idx="872">
                  <c:v>371.79999999999995</c:v>
                </c:pt>
                <c:pt idx="873">
                  <c:v>405.59999999999997</c:v>
                </c:pt>
                <c:pt idx="874">
                  <c:v>405.59999999999997</c:v>
                </c:pt>
                <c:pt idx="875">
                  <c:v>405.59999999999997</c:v>
                </c:pt>
                <c:pt idx="876">
                  <c:v>338</c:v>
                </c:pt>
                <c:pt idx="877">
                  <c:v>338</c:v>
                </c:pt>
                <c:pt idx="878">
                  <c:v>354.9</c:v>
                </c:pt>
                <c:pt idx="879">
                  <c:v>354.9</c:v>
                </c:pt>
                <c:pt idx="880">
                  <c:v>354.9</c:v>
                </c:pt>
                <c:pt idx="881">
                  <c:v>354.9</c:v>
                </c:pt>
                <c:pt idx="882">
                  <c:v>371.79999999999995</c:v>
                </c:pt>
                <c:pt idx="883">
                  <c:v>371.79999999999995</c:v>
                </c:pt>
                <c:pt idx="884">
                  <c:v>371.79999999999995</c:v>
                </c:pt>
                <c:pt idx="885">
                  <c:v>354.9</c:v>
                </c:pt>
                <c:pt idx="886">
                  <c:v>354.9</c:v>
                </c:pt>
                <c:pt idx="887">
                  <c:v>354.9</c:v>
                </c:pt>
                <c:pt idx="888">
                  <c:v>354.9</c:v>
                </c:pt>
                <c:pt idx="889">
                  <c:v>354.9</c:v>
                </c:pt>
                <c:pt idx="890">
                  <c:v>361.2</c:v>
                </c:pt>
                <c:pt idx="891">
                  <c:v>378.4</c:v>
                </c:pt>
                <c:pt idx="892">
                  <c:v>378.4</c:v>
                </c:pt>
                <c:pt idx="893">
                  <c:v>378.4</c:v>
                </c:pt>
                <c:pt idx="894">
                  <c:v>395.59999999999997</c:v>
                </c:pt>
                <c:pt idx="895">
                  <c:v>395.59999999999997</c:v>
                </c:pt>
                <c:pt idx="896">
                  <c:v>361.2</c:v>
                </c:pt>
                <c:pt idx="897">
                  <c:v>361.2</c:v>
                </c:pt>
                <c:pt idx="898">
                  <c:v>361.2</c:v>
                </c:pt>
                <c:pt idx="899">
                  <c:v>361.2</c:v>
                </c:pt>
                <c:pt idx="900">
                  <c:v>361.2</c:v>
                </c:pt>
                <c:pt idx="901">
                  <c:v>361.2</c:v>
                </c:pt>
                <c:pt idx="902">
                  <c:v>378.4</c:v>
                </c:pt>
                <c:pt idx="903">
                  <c:v>378.4</c:v>
                </c:pt>
                <c:pt idx="904">
                  <c:v>378.4</c:v>
                </c:pt>
                <c:pt idx="905">
                  <c:v>395.59999999999997</c:v>
                </c:pt>
                <c:pt idx="906">
                  <c:v>395.59999999999997</c:v>
                </c:pt>
                <c:pt idx="907">
                  <c:v>361.2</c:v>
                </c:pt>
                <c:pt idx="908">
                  <c:v>361.2</c:v>
                </c:pt>
                <c:pt idx="909">
                  <c:v>361.2</c:v>
                </c:pt>
                <c:pt idx="910">
                  <c:v>361.2</c:v>
                </c:pt>
                <c:pt idx="911">
                  <c:v>361.2</c:v>
                </c:pt>
                <c:pt idx="912">
                  <c:v>354.9</c:v>
                </c:pt>
                <c:pt idx="913">
                  <c:v>354.9</c:v>
                </c:pt>
                <c:pt idx="914">
                  <c:v>354.9</c:v>
                </c:pt>
                <c:pt idx="915">
                  <c:v>354.9</c:v>
                </c:pt>
                <c:pt idx="916">
                  <c:v>371.79999999999995</c:v>
                </c:pt>
                <c:pt idx="917">
                  <c:v>371.79999999999995</c:v>
                </c:pt>
                <c:pt idx="918">
                  <c:v>371.79999999999995</c:v>
                </c:pt>
                <c:pt idx="919">
                  <c:v>388.7</c:v>
                </c:pt>
                <c:pt idx="920">
                  <c:v>388.7</c:v>
                </c:pt>
                <c:pt idx="921">
                  <c:v>388.7</c:v>
                </c:pt>
                <c:pt idx="922">
                  <c:v>287.29999999999995</c:v>
                </c:pt>
                <c:pt idx="923">
                  <c:v>287.29999999999995</c:v>
                </c:pt>
                <c:pt idx="924">
                  <c:v>354.9</c:v>
                </c:pt>
                <c:pt idx="925">
                  <c:v>354.9</c:v>
                </c:pt>
                <c:pt idx="926">
                  <c:v>354.9</c:v>
                </c:pt>
                <c:pt idx="927">
                  <c:v>388.7</c:v>
                </c:pt>
                <c:pt idx="928">
                  <c:v>388.7</c:v>
                </c:pt>
                <c:pt idx="929">
                  <c:v>287.29999999999995</c:v>
                </c:pt>
                <c:pt idx="930">
                  <c:v>354.9</c:v>
                </c:pt>
                <c:pt idx="931">
                  <c:v>287.29999999999995</c:v>
                </c:pt>
                <c:pt idx="932">
                  <c:v>315.40000000000003</c:v>
                </c:pt>
                <c:pt idx="933">
                  <c:v>332</c:v>
                </c:pt>
                <c:pt idx="934">
                  <c:v>249.00000000000003</c:v>
                </c:pt>
                <c:pt idx="935">
                  <c:v>332</c:v>
                </c:pt>
                <c:pt idx="936">
                  <c:v>315.40000000000003</c:v>
                </c:pt>
                <c:pt idx="937">
                  <c:v>282.20000000000005</c:v>
                </c:pt>
                <c:pt idx="938">
                  <c:v>315.40000000000003</c:v>
                </c:pt>
                <c:pt idx="939">
                  <c:v>332</c:v>
                </c:pt>
                <c:pt idx="940">
                  <c:v>249.00000000000003</c:v>
                </c:pt>
                <c:pt idx="941">
                  <c:v>332</c:v>
                </c:pt>
                <c:pt idx="942">
                  <c:v>370</c:v>
                </c:pt>
                <c:pt idx="943">
                  <c:v>370</c:v>
                </c:pt>
                <c:pt idx="944">
                  <c:v>388.5</c:v>
                </c:pt>
                <c:pt idx="945">
                  <c:v>333</c:v>
                </c:pt>
                <c:pt idx="946">
                  <c:v>388.5</c:v>
                </c:pt>
                <c:pt idx="947">
                  <c:v>315.40000000000003</c:v>
                </c:pt>
                <c:pt idx="948">
                  <c:v>282.20000000000005</c:v>
                </c:pt>
                <c:pt idx="949">
                  <c:v>315.40000000000003</c:v>
                </c:pt>
                <c:pt idx="950">
                  <c:v>388.5</c:v>
                </c:pt>
                <c:pt idx="951">
                  <c:v>282.20000000000005</c:v>
                </c:pt>
                <c:pt idx="952">
                  <c:v>365.20000000000005</c:v>
                </c:pt>
                <c:pt idx="953">
                  <c:v>282.20000000000005</c:v>
                </c:pt>
                <c:pt idx="954">
                  <c:v>365.20000000000005</c:v>
                </c:pt>
                <c:pt idx="955">
                  <c:v>315.40000000000003</c:v>
                </c:pt>
                <c:pt idx="956">
                  <c:v>365.20000000000005</c:v>
                </c:pt>
                <c:pt idx="957">
                  <c:v>282.20000000000005</c:v>
                </c:pt>
                <c:pt idx="958">
                  <c:v>365.20000000000005</c:v>
                </c:pt>
                <c:pt idx="959">
                  <c:v>425.5</c:v>
                </c:pt>
                <c:pt idx="960">
                  <c:v>388.5</c:v>
                </c:pt>
                <c:pt idx="961">
                  <c:v>444</c:v>
                </c:pt>
                <c:pt idx="962">
                  <c:v>315.40000000000003</c:v>
                </c:pt>
                <c:pt idx="963">
                  <c:v>365.20000000000005</c:v>
                </c:pt>
                <c:pt idx="964">
                  <c:v>282.20000000000005</c:v>
                </c:pt>
                <c:pt idx="965">
                  <c:v>365.20000000000005</c:v>
                </c:pt>
                <c:pt idx="966">
                  <c:v>315.40000000000003</c:v>
                </c:pt>
                <c:pt idx="967">
                  <c:v>365.20000000000005</c:v>
                </c:pt>
                <c:pt idx="968">
                  <c:v>282.20000000000005</c:v>
                </c:pt>
                <c:pt idx="969">
                  <c:v>365.20000000000005</c:v>
                </c:pt>
                <c:pt idx="970">
                  <c:v>425.5</c:v>
                </c:pt>
                <c:pt idx="971">
                  <c:v>388.5</c:v>
                </c:pt>
                <c:pt idx="972">
                  <c:v>444</c:v>
                </c:pt>
                <c:pt idx="973">
                  <c:v>315.40000000000003</c:v>
                </c:pt>
                <c:pt idx="974">
                  <c:v>365.20000000000005</c:v>
                </c:pt>
                <c:pt idx="975">
                  <c:v>444</c:v>
                </c:pt>
                <c:pt idx="976">
                  <c:v>315.40000000000003</c:v>
                </c:pt>
                <c:pt idx="977">
                  <c:v>425.5</c:v>
                </c:pt>
                <c:pt idx="978">
                  <c:v>282.20000000000005</c:v>
                </c:pt>
                <c:pt idx="979">
                  <c:v>365.20000000000005</c:v>
                </c:pt>
                <c:pt idx="980">
                  <c:v>315.40000000000003</c:v>
                </c:pt>
                <c:pt idx="981">
                  <c:v>365.20000000000005</c:v>
                </c:pt>
                <c:pt idx="982">
                  <c:v>282.20000000000005</c:v>
                </c:pt>
                <c:pt idx="983">
                  <c:v>365.20000000000005</c:v>
                </c:pt>
                <c:pt idx="984">
                  <c:v>315.40000000000003</c:v>
                </c:pt>
                <c:pt idx="985">
                  <c:v>365.20000000000005</c:v>
                </c:pt>
                <c:pt idx="986">
                  <c:v>444</c:v>
                </c:pt>
                <c:pt idx="987">
                  <c:v>388.5</c:v>
                </c:pt>
                <c:pt idx="988">
                  <c:v>444</c:v>
                </c:pt>
                <c:pt idx="989">
                  <c:v>298.8</c:v>
                </c:pt>
                <c:pt idx="990">
                  <c:v>425.5</c:v>
                </c:pt>
                <c:pt idx="991">
                  <c:v>365.20000000000005</c:v>
                </c:pt>
                <c:pt idx="992">
                  <c:v>315.40000000000003</c:v>
                </c:pt>
                <c:pt idx="993">
                  <c:v>365.20000000000005</c:v>
                </c:pt>
                <c:pt idx="994">
                  <c:v>365.20000000000005</c:v>
                </c:pt>
                <c:pt idx="995">
                  <c:v>315.40000000000003</c:v>
                </c:pt>
                <c:pt idx="996">
                  <c:v>365.20000000000005</c:v>
                </c:pt>
                <c:pt idx="997">
                  <c:v>425.5</c:v>
                </c:pt>
                <c:pt idx="998">
                  <c:v>444</c:v>
                </c:pt>
                <c:pt idx="999">
                  <c:v>313.2</c:v>
                </c:pt>
                <c:pt idx="1000">
                  <c:v>313.2</c:v>
                </c:pt>
                <c:pt idx="1001">
                  <c:v>348.6</c:v>
                </c:pt>
                <c:pt idx="1002">
                  <c:v>348.6</c:v>
                </c:pt>
                <c:pt idx="1003">
                  <c:v>313.2</c:v>
                </c:pt>
                <c:pt idx="1004">
                  <c:v>313.2</c:v>
                </c:pt>
                <c:pt idx="1005">
                  <c:v>332</c:v>
                </c:pt>
                <c:pt idx="1006">
                  <c:v>332</c:v>
                </c:pt>
                <c:pt idx="1007">
                  <c:v>313.2</c:v>
                </c:pt>
                <c:pt idx="1008">
                  <c:v>313.2</c:v>
                </c:pt>
                <c:pt idx="1009">
                  <c:v>365.4</c:v>
                </c:pt>
                <c:pt idx="1010">
                  <c:v>365.4</c:v>
                </c:pt>
                <c:pt idx="1011">
                  <c:v>313.2</c:v>
                </c:pt>
                <c:pt idx="1012">
                  <c:v>313.2</c:v>
                </c:pt>
                <c:pt idx="1013">
                  <c:v>348</c:v>
                </c:pt>
                <c:pt idx="1014">
                  <c:v>348</c:v>
                </c:pt>
                <c:pt idx="1015">
                  <c:v>407</c:v>
                </c:pt>
                <c:pt idx="1016">
                  <c:v>407</c:v>
                </c:pt>
                <c:pt idx="1017">
                  <c:v>388.5</c:v>
                </c:pt>
                <c:pt idx="1018">
                  <c:v>388.5</c:v>
                </c:pt>
                <c:pt idx="1019">
                  <c:v>425.5</c:v>
                </c:pt>
                <c:pt idx="1020">
                  <c:v>425.5</c:v>
                </c:pt>
                <c:pt idx="1021">
                  <c:v>298.8</c:v>
                </c:pt>
                <c:pt idx="1022">
                  <c:v>348.6</c:v>
                </c:pt>
                <c:pt idx="1023">
                  <c:v>425.5</c:v>
                </c:pt>
                <c:pt idx="1024">
                  <c:v>295.79999999999995</c:v>
                </c:pt>
                <c:pt idx="1025">
                  <c:v>348.6</c:v>
                </c:pt>
                <c:pt idx="1026">
                  <c:v>313.2</c:v>
                </c:pt>
                <c:pt idx="1027">
                  <c:v>332</c:v>
                </c:pt>
                <c:pt idx="1028">
                  <c:v>295.79999999999995</c:v>
                </c:pt>
                <c:pt idx="1029">
                  <c:v>365.4</c:v>
                </c:pt>
                <c:pt idx="1030">
                  <c:v>313.2</c:v>
                </c:pt>
                <c:pt idx="1031">
                  <c:v>348</c:v>
                </c:pt>
                <c:pt idx="1032">
                  <c:v>407</c:v>
                </c:pt>
                <c:pt idx="1033">
                  <c:v>370</c:v>
                </c:pt>
                <c:pt idx="1034">
                  <c:v>425.5</c:v>
                </c:pt>
                <c:pt idx="1035">
                  <c:v>295.79999999999995</c:v>
                </c:pt>
                <c:pt idx="1036">
                  <c:v>348.6</c:v>
                </c:pt>
                <c:pt idx="1037">
                  <c:v>313.2</c:v>
                </c:pt>
                <c:pt idx="1038">
                  <c:v>332</c:v>
                </c:pt>
                <c:pt idx="1039">
                  <c:v>295.79999999999995</c:v>
                </c:pt>
                <c:pt idx="1040">
                  <c:v>365.4</c:v>
                </c:pt>
                <c:pt idx="1041">
                  <c:v>313.2</c:v>
                </c:pt>
                <c:pt idx="1042">
                  <c:v>348</c:v>
                </c:pt>
                <c:pt idx="1043">
                  <c:v>407</c:v>
                </c:pt>
                <c:pt idx="1044">
                  <c:v>370</c:v>
                </c:pt>
                <c:pt idx="1045">
                  <c:v>425.5</c:v>
                </c:pt>
                <c:pt idx="1046">
                  <c:v>298.8</c:v>
                </c:pt>
                <c:pt idx="1047">
                  <c:v>370</c:v>
                </c:pt>
                <c:pt idx="1048">
                  <c:v>425.5</c:v>
                </c:pt>
                <c:pt idx="1049">
                  <c:v>313.2</c:v>
                </c:pt>
                <c:pt idx="1050">
                  <c:v>365.4</c:v>
                </c:pt>
                <c:pt idx="1051">
                  <c:v>313.2</c:v>
                </c:pt>
                <c:pt idx="1052">
                  <c:v>348</c:v>
                </c:pt>
                <c:pt idx="1053">
                  <c:v>313.2</c:v>
                </c:pt>
                <c:pt idx="1054">
                  <c:v>365.4</c:v>
                </c:pt>
                <c:pt idx="1055">
                  <c:v>313.2</c:v>
                </c:pt>
                <c:pt idx="1056">
                  <c:v>348</c:v>
                </c:pt>
                <c:pt idx="1057">
                  <c:v>407</c:v>
                </c:pt>
                <c:pt idx="1058">
                  <c:v>370</c:v>
                </c:pt>
                <c:pt idx="1059">
                  <c:v>425.5</c:v>
                </c:pt>
                <c:pt idx="1060">
                  <c:v>370</c:v>
                </c:pt>
                <c:pt idx="1061">
                  <c:v>370</c:v>
                </c:pt>
                <c:pt idx="1062">
                  <c:v>313.2</c:v>
                </c:pt>
                <c:pt idx="1063">
                  <c:v>365.4</c:v>
                </c:pt>
                <c:pt idx="1064">
                  <c:v>295.79999999999995</c:v>
                </c:pt>
                <c:pt idx="1065">
                  <c:v>330.59999999999997</c:v>
                </c:pt>
                <c:pt idx="1066">
                  <c:v>313.2</c:v>
                </c:pt>
                <c:pt idx="1067">
                  <c:v>365.4</c:v>
                </c:pt>
                <c:pt idx="1068">
                  <c:v>295.79999999999995</c:v>
                </c:pt>
                <c:pt idx="1069">
                  <c:v>330.59999999999997</c:v>
                </c:pt>
                <c:pt idx="1070">
                  <c:v>407</c:v>
                </c:pt>
                <c:pt idx="1071">
                  <c:v>351.5</c:v>
                </c:pt>
                <c:pt idx="1072">
                  <c:v>328</c:v>
                </c:pt>
                <c:pt idx="1073">
                  <c:v>280.8</c:v>
                </c:pt>
                <c:pt idx="1074">
                  <c:v>265.2</c:v>
                </c:pt>
                <c:pt idx="1075">
                  <c:v>349.8</c:v>
                </c:pt>
                <c:pt idx="1076">
                  <c:v>318</c:v>
                </c:pt>
                <c:pt idx="1077">
                  <c:v>295.2</c:v>
                </c:pt>
                <c:pt idx="1078">
                  <c:v>295.2</c:v>
                </c:pt>
                <c:pt idx="1079">
                  <c:v>295.2</c:v>
                </c:pt>
                <c:pt idx="1080">
                  <c:v>360.79999999999995</c:v>
                </c:pt>
                <c:pt idx="1081">
                  <c:v>328</c:v>
                </c:pt>
                <c:pt idx="1082">
                  <c:v>365.7</c:v>
                </c:pt>
                <c:pt idx="1083">
                  <c:v>344.4</c:v>
                </c:pt>
                <c:pt idx="1084">
                  <c:v>280.8</c:v>
                </c:pt>
                <c:pt idx="1085">
                  <c:v>265.2</c:v>
                </c:pt>
                <c:pt idx="1086">
                  <c:v>349.8</c:v>
                </c:pt>
                <c:pt idx="1087">
                  <c:v>302.10000000000002</c:v>
                </c:pt>
                <c:pt idx="1088">
                  <c:v>295.2</c:v>
                </c:pt>
                <c:pt idx="1089">
                  <c:v>328</c:v>
                </c:pt>
                <c:pt idx="1090">
                  <c:v>295.2</c:v>
                </c:pt>
                <c:pt idx="1091">
                  <c:v>295.2</c:v>
                </c:pt>
                <c:pt idx="1092">
                  <c:v>360.79999999999995</c:v>
                </c:pt>
                <c:pt idx="1093">
                  <c:v>393.59999999999997</c:v>
                </c:pt>
                <c:pt idx="1094">
                  <c:v>311.59999999999997</c:v>
                </c:pt>
                <c:pt idx="1095">
                  <c:v>344.4</c:v>
                </c:pt>
                <c:pt idx="1096">
                  <c:v>296.39999999999998</c:v>
                </c:pt>
                <c:pt idx="1097">
                  <c:v>265.2</c:v>
                </c:pt>
                <c:pt idx="1098">
                  <c:v>333.90000000000003</c:v>
                </c:pt>
                <c:pt idx="1099">
                  <c:v>286.2</c:v>
                </c:pt>
                <c:pt idx="1100">
                  <c:v>311.59999999999997</c:v>
                </c:pt>
                <c:pt idx="1101">
                  <c:v>328</c:v>
                </c:pt>
                <c:pt idx="1102">
                  <c:v>278.79999999999995</c:v>
                </c:pt>
                <c:pt idx="1103">
                  <c:v>295.2</c:v>
                </c:pt>
                <c:pt idx="1104">
                  <c:v>344.4</c:v>
                </c:pt>
                <c:pt idx="1105">
                  <c:v>377.2</c:v>
                </c:pt>
                <c:pt idx="1106">
                  <c:v>295.2</c:v>
                </c:pt>
                <c:pt idx="1107">
                  <c:v>344.4</c:v>
                </c:pt>
                <c:pt idx="1108">
                  <c:v>296.39999999999998</c:v>
                </c:pt>
                <c:pt idx="1109">
                  <c:v>265.2</c:v>
                </c:pt>
                <c:pt idx="1110">
                  <c:v>295.2</c:v>
                </c:pt>
                <c:pt idx="1111">
                  <c:v>302.10000000000002</c:v>
                </c:pt>
                <c:pt idx="1112">
                  <c:v>328</c:v>
                </c:pt>
                <c:pt idx="1113">
                  <c:v>270.3</c:v>
                </c:pt>
                <c:pt idx="1114">
                  <c:v>295.2</c:v>
                </c:pt>
                <c:pt idx="1115">
                  <c:v>333.90000000000003</c:v>
                </c:pt>
                <c:pt idx="1116">
                  <c:v>377.2</c:v>
                </c:pt>
                <c:pt idx="1117">
                  <c:v>302.10000000000002</c:v>
                </c:pt>
                <c:pt idx="1118">
                  <c:v>344.4</c:v>
                </c:pt>
                <c:pt idx="1119">
                  <c:v>311.59999999999997</c:v>
                </c:pt>
                <c:pt idx="1120">
                  <c:v>311.59999999999997</c:v>
                </c:pt>
                <c:pt idx="1121">
                  <c:v>295.2</c:v>
                </c:pt>
                <c:pt idx="1122">
                  <c:v>295.2</c:v>
                </c:pt>
                <c:pt idx="1123">
                  <c:v>302.10000000000002</c:v>
                </c:pt>
                <c:pt idx="1124">
                  <c:v>311.59999999999997</c:v>
                </c:pt>
                <c:pt idx="1125">
                  <c:v>318</c:v>
                </c:pt>
                <c:pt idx="1126" formatCode="0.0">
                  <c:v>363.57926956044349</c:v>
                </c:pt>
                <c:pt idx="1127" formatCode="0.0">
                  <c:v>363.57926956044349</c:v>
                </c:pt>
                <c:pt idx="1128" formatCode="0.0">
                  <c:v>363.57926956044349</c:v>
                </c:pt>
                <c:pt idx="1129" formatCode="0.0">
                  <c:v>363.57926956044349</c:v>
                </c:pt>
                <c:pt idx="1130">
                  <c:v>316.8</c:v>
                </c:pt>
                <c:pt idx="1131">
                  <c:v>316.8</c:v>
                </c:pt>
                <c:pt idx="1132">
                  <c:v>356.40000000000003</c:v>
                </c:pt>
                <c:pt idx="1133">
                  <c:v>356.40000000000003</c:v>
                </c:pt>
                <c:pt idx="1134">
                  <c:v>336.6</c:v>
                </c:pt>
                <c:pt idx="1135">
                  <c:v>336.6</c:v>
                </c:pt>
                <c:pt idx="1136">
                  <c:v>336.6</c:v>
                </c:pt>
                <c:pt idx="1137">
                  <c:v>295.40000000000003</c:v>
                </c:pt>
                <c:pt idx="1138">
                  <c:v>295.40000000000003</c:v>
                </c:pt>
                <c:pt idx="1139">
                  <c:v>295.40000000000003</c:v>
                </c:pt>
                <c:pt idx="1140">
                  <c:v>295.40000000000003</c:v>
                </c:pt>
                <c:pt idx="1141">
                  <c:v>316.5</c:v>
                </c:pt>
                <c:pt idx="1142">
                  <c:v>325.5</c:v>
                </c:pt>
                <c:pt idx="1143">
                  <c:v>303.8</c:v>
                </c:pt>
                <c:pt idx="1144" formatCode="0.0">
                  <c:v>273.64338087042012</c:v>
                </c:pt>
                <c:pt idx="1145" formatCode="0.0">
                  <c:v>273.64338087042012</c:v>
                </c:pt>
                <c:pt idx="1146">
                  <c:v>351.90000000000003</c:v>
                </c:pt>
                <c:pt idx="1147">
                  <c:v>351.90000000000003</c:v>
                </c:pt>
                <c:pt idx="1148">
                  <c:v>351.90000000000003</c:v>
                </c:pt>
                <c:pt idx="1149">
                  <c:v>367.20000000000005</c:v>
                </c:pt>
                <c:pt idx="1150">
                  <c:v>367.20000000000005</c:v>
                </c:pt>
                <c:pt idx="1151">
                  <c:v>367.20000000000005</c:v>
                </c:pt>
                <c:pt idx="1152">
                  <c:v>367.20000000000005</c:v>
                </c:pt>
                <c:pt idx="1153">
                  <c:v>367.20000000000005</c:v>
                </c:pt>
                <c:pt idx="1154">
                  <c:v>367.20000000000005</c:v>
                </c:pt>
                <c:pt idx="1155">
                  <c:v>367.20000000000005</c:v>
                </c:pt>
                <c:pt idx="1156">
                  <c:v>367.20000000000005</c:v>
                </c:pt>
                <c:pt idx="1157">
                  <c:v>367.20000000000005</c:v>
                </c:pt>
                <c:pt idx="1158">
                  <c:v>338.1</c:v>
                </c:pt>
                <c:pt idx="1159">
                  <c:v>354.20000000000005</c:v>
                </c:pt>
                <c:pt idx="1160">
                  <c:v>354.20000000000005</c:v>
                </c:pt>
                <c:pt idx="1161">
                  <c:v>338.1</c:v>
                </c:pt>
                <c:pt idx="1162">
                  <c:v>338.1</c:v>
                </c:pt>
                <c:pt idx="1163">
                  <c:v>338.1</c:v>
                </c:pt>
                <c:pt idx="1164">
                  <c:v>338.1</c:v>
                </c:pt>
                <c:pt idx="1165">
                  <c:v>354.20000000000005</c:v>
                </c:pt>
                <c:pt idx="1166">
                  <c:v>354.20000000000005</c:v>
                </c:pt>
                <c:pt idx="1167">
                  <c:v>354.20000000000005</c:v>
                </c:pt>
                <c:pt idx="1168">
                  <c:v>354.20000000000005</c:v>
                </c:pt>
                <c:pt idx="1169">
                  <c:v>354.20000000000005</c:v>
                </c:pt>
                <c:pt idx="1170">
                  <c:v>354.20000000000005</c:v>
                </c:pt>
                <c:pt idx="1171">
                  <c:v>338.1</c:v>
                </c:pt>
                <c:pt idx="1172">
                  <c:v>338.1</c:v>
                </c:pt>
                <c:pt idx="1173">
                  <c:v>386.40000000000003</c:v>
                </c:pt>
                <c:pt idx="1174">
                  <c:v>354.20000000000005</c:v>
                </c:pt>
                <c:pt idx="1175">
                  <c:v>354.20000000000005</c:v>
                </c:pt>
                <c:pt idx="1176">
                  <c:v>354.20000000000005</c:v>
                </c:pt>
                <c:pt idx="1177">
                  <c:v>322</c:v>
                </c:pt>
                <c:pt idx="1178">
                  <c:v>322</c:v>
                </c:pt>
                <c:pt idx="1179">
                  <c:v>322</c:v>
                </c:pt>
                <c:pt idx="1180">
                  <c:v>322</c:v>
                </c:pt>
                <c:pt idx="1181">
                  <c:v>322</c:v>
                </c:pt>
                <c:pt idx="1182">
                  <c:v>322</c:v>
                </c:pt>
                <c:pt idx="1183">
                  <c:v>386.40000000000003</c:v>
                </c:pt>
                <c:pt idx="1184">
                  <c:v>386.40000000000003</c:v>
                </c:pt>
                <c:pt idx="1185">
                  <c:v>405.59999999999997</c:v>
                </c:pt>
                <c:pt idx="1186">
                  <c:v>439.4</c:v>
                </c:pt>
                <c:pt idx="1187">
                  <c:v>439.4</c:v>
                </c:pt>
                <c:pt idx="1188">
                  <c:v>439.4</c:v>
                </c:pt>
                <c:pt idx="1189">
                  <c:v>338</c:v>
                </c:pt>
                <c:pt idx="1190">
                  <c:v>338</c:v>
                </c:pt>
                <c:pt idx="1191">
                  <c:v>338</c:v>
                </c:pt>
                <c:pt idx="1192">
                  <c:v>338</c:v>
                </c:pt>
                <c:pt idx="1193">
                  <c:v>338</c:v>
                </c:pt>
                <c:pt idx="1194">
                  <c:v>338</c:v>
                </c:pt>
                <c:pt idx="1195">
                  <c:v>405.59999999999997</c:v>
                </c:pt>
                <c:pt idx="1196">
                  <c:v>405.59999999999997</c:v>
                </c:pt>
                <c:pt idx="1197">
                  <c:v>371.79999999999995</c:v>
                </c:pt>
                <c:pt idx="1198">
                  <c:v>354.9</c:v>
                </c:pt>
                <c:pt idx="1199">
                  <c:v>354.9</c:v>
                </c:pt>
                <c:pt idx="1200">
                  <c:v>354.9</c:v>
                </c:pt>
                <c:pt idx="1201">
                  <c:v>354.9</c:v>
                </c:pt>
                <c:pt idx="1202">
                  <c:v>354.9</c:v>
                </c:pt>
                <c:pt idx="1203">
                  <c:v>354.9</c:v>
                </c:pt>
                <c:pt idx="1204">
                  <c:v>354.9</c:v>
                </c:pt>
                <c:pt idx="1205">
                  <c:v>354.9</c:v>
                </c:pt>
                <c:pt idx="1206">
                  <c:v>354.9</c:v>
                </c:pt>
                <c:pt idx="1207">
                  <c:v>371.79999999999995</c:v>
                </c:pt>
                <c:pt idx="1208">
                  <c:v>371.79999999999995</c:v>
                </c:pt>
                <c:pt idx="1209">
                  <c:v>378.4</c:v>
                </c:pt>
                <c:pt idx="1210">
                  <c:v>354.9</c:v>
                </c:pt>
                <c:pt idx="1211">
                  <c:v>354.9</c:v>
                </c:pt>
                <c:pt idx="1212">
                  <c:v>354.9</c:v>
                </c:pt>
                <c:pt idx="1213">
                  <c:v>354.9</c:v>
                </c:pt>
                <c:pt idx="1214">
                  <c:v>354.9</c:v>
                </c:pt>
                <c:pt idx="1215">
                  <c:v>354.9</c:v>
                </c:pt>
                <c:pt idx="1216">
                  <c:v>361.2</c:v>
                </c:pt>
                <c:pt idx="1217">
                  <c:v>361.2</c:v>
                </c:pt>
                <c:pt idx="1218">
                  <c:v>361.2</c:v>
                </c:pt>
                <c:pt idx="1219">
                  <c:v>378.4</c:v>
                </c:pt>
                <c:pt idx="1220">
                  <c:v>378.4</c:v>
                </c:pt>
                <c:pt idx="1221">
                  <c:v>344</c:v>
                </c:pt>
                <c:pt idx="1222">
                  <c:v>371.79999999999995</c:v>
                </c:pt>
                <c:pt idx="1223">
                  <c:v>371.79999999999995</c:v>
                </c:pt>
                <c:pt idx="1224">
                  <c:v>371.79999999999995</c:v>
                </c:pt>
                <c:pt idx="1225">
                  <c:v>304.2</c:v>
                </c:pt>
                <c:pt idx="1226">
                  <c:v>304.2</c:v>
                </c:pt>
                <c:pt idx="1227">
                  <c:v>354.9</c:v>
                </c:pt>
                <c:pt idx="1228">
                  <c:v>354.9</c:v>
                </c:pt>
                <c:pt idx="1229">
                  <c:v>354.9</c:v>
                </c:pt>
                <c:pt idx="1230">
                  <c:v>395.59999999999997</c:v>
                </c:pt>
                <c:pt idx="1231">
                  <c:v>395.59999999999997</c:v>
                </c:pt>
                <c:pt idx="1232">
                  <c:v>395.59999999999997</c:v>
                </c:pt>
                <c:pt idx="1233">
                  <c:v>344</c:v>
                </c:pt>
                <c:pt idx="1234">
                  <c:v>344</c:v>
                </c:pt>
                <c:pt idx="1235">
                  <c:v>287.29999999999995</c:v>
                </c:pt>
                <c:pt idx="1236">
                  <c:v>270.39999999999998</c:v>
                </c:pt>
                <c:pt idx="1237">
                  <c:v>304.2</c:v>
                </c:pt>
                <c:pt idx="1238">
                  <c:v>270.39999999999998</c:v>
                </c:pt>
                <c:pt idx="1239">
                  <c:v>257.60000000000002</c:v>
                </c:pt>
                <c:pt idx="1240">
                  <c:v>257.60000000000002</c:v>
                </c:pt>
                <c:pt idx="1241">
                  <c:v>270.39999999999998</c:v>
                </c:pt>
                <c:pt idx="1242">
                  <c:v>270.39999999999998</c:v>
                </c:pt>
                <c:pt idx="1243">
                  <c:v>316.79999999999995</c:v>
                </c:pt>
                <c:pt idx="1244">
                  <c:v>348</c:v>
                </c:pt>
                <c:pt idx="1245">
                  <c:v>348</c:v>
                </c:pt>
                <c:pt idx="1246">
                  <c:v>348</c:v>
                </c:pt>
                <c:pt idx="1247">
                  <c:v>409.2</c:v>
                </c:pt>
                <c:pt idx="1248">
                  <c:v>409.2</c:v>
                </c:pt>
                <c:pt idx="1249">
                  <c:v>409.2</c:v>
                </c:pt>
                <c:pt idx="1250">
                  <c:v>303.59999999999997</c:v>
                </c:pt>
                <c:pt idx="1251">
                  <c:v>303.59999999999997</c:v>
                </c:pt>
                <c:pt idx="1252">
                  <c:v>303.59999999999997</c:v>
                </c:pt>
                <c:pt idx="1253">
                  <c:v>333.5</c:v>
                </c:pt>
                <c:pt idx="1254">
                  <c:v>333.5</c:v>
                </c:pt>
                <c:pt idx="1255">
                  <c:v>333.5</c:v>
                </c:pt>
                <c:pt idx="1256">
                  <c:v>316.79999999999995</c:v>
                </c:pt>
                <c:pt idx="1257">
                  <c:v>316.79999999999995</c:v>
                </c:pt>
                <c:pt idx="1258">
                  <c:v>316.79999999999995</c:v>
                </c:pt>
                <c:pt idx="1259">
                  <c:v>348</c:v>
                </c:pt>
                <c:pt idx="1260">
                  <c:v>348</c:v>
                </c:pt>
                <c:pt idx="1261">
                  <c:v>348</c:v>
                </c:pt>
                <c:pt idx="1262">
                  <c:v>409.2</c:v>
                </c:pt>
                <c:pt idx="1263">
                  <c:v>409.2</c:v>
                </c:pt>
                <c:pt idx="1264">
                  <c:v>409.2</c:v>
                </c:pt>
                <c:pt idx="1265">
                  <c:v>303.59999999999997</c:v>
                </c:pt>
                <c:pt idx="1266">
                  <c:v>303.59999999999997</c:v>
                </c:pt>
                <c:pt idx="1267">
                  <c:v>303.59999999999997</c:v>
                </c:pt>
                <c:pt idx="1268">
                  <c:v>333.5</c:v>
                </c:pt>
                <c:pt idx="1269">
                  <c:v>333.5</c:v>
                </c:pt>
                <c:pt idx="1270">
                  <c:v>333.5</c:v>
                </c:pt>
                <c:pt idx="1271">
                  <c:v>316.79999999999995</c:v>
                </c:pt>
                <c:pt idx="1272">
                  <c:v>316.79999999999995</c:v>
                </c:pt>
                <c:pt idx="1273">
                  <c:v>304.5</c:v>
                </c:pt>
                <c:pt idx="1274">
                  <c:v>304.5</c:v>
                </c:pt>
                <c:pt idx="1275">
                  <c:v>304.5</c:v>
                </c:pt>
                <c:pt idx="1276">
                  <c:v>304.5</c:v>
                </c:pt>
                <c:pt idx="1277">
                  <c:v>304.5</c:v>
                </c:pt>
                <c:pt idx="1278">
                  <c:v>438</c:v>
                </c:pt>
                <c:pt idx="1279">
                  <c:v>438</c:v>
                </c:pt>
                <c:pt idx="1280">
                  <c:v>304.5</c:v>
                </c:pt>
                <c:pt idx="1281">
                  <c:v>304.5</c:v>
                </c:pt>
                <c:pt idx="1282">
                  <c:v>304.5</c:v>
                </c:pt>
                <c:pt idx="1283">
                  <c:v>304.5</c:v>
                </c:pt>
                <c:pt idx="1284">
                  <c:v>319</c:v>
                </c:pt>
                <c:pt idx="1285">
                  <c:v>319</c:v>
                </c:pt>
                <c:pt idx="1286">
                  <c:v>319</c:v>
                </c:pt>
                <c:pt idx="1287">
                  <c:v>319</c:v>
                </c:pt>
                <c:pt idx="1288">
                  <c:v>438</c:v>
                </c:pt>
                <c:pt idx="1289">
                  <c:v>438</c:v>
                </c:pt>
                <c:pt idx="1290">
                  <c:v>304.5</c:v>
                </c:pt>
                <c:pt idx="1291">
                  <c:v>304.5</c:v>
                </c:pt>
                <c:pt idx="1292">
                  <c:v>304.5</c:v>
                </c:pt>
                <c:pt idx="1293">
                  <c:v>304.5</c:v>
                </c:pt>
                <c:pt idx="1294">
                  <c:v>304.5</c:v>
                </c:pt>
                <c:pt idx="1295">
                  <c:v>304.5</c:v>
                </c:pt>
                <c:pt idx="1296">
                  <c:v>319</c:v>
                </c:pt>
                <c:pt idx="1297">
                  <c:v>319</c:v>
                </c:pt>
                <c:pt idx="1298">
                  <c:v>319</c:v>
                </c:pt>
                <c:pt idx="1299">
                  <c:v>319</c:v>
                </c:pt>
                <c:pt idx="1300">
                  <c:v>438</c:v>
                </c:pt>
                <c:pt idx="1301">
                  <c:v>438</c:v>
                </c:pt>
                <c:pt idx="1302">
                  <c:v>304.5</c:v>
                </c:pt>
                <c:pt idx="1303">
                  <c:v>304.5</c:v>
                </c:pt>
                <c:pt idx="1304">
                  <c:v>304.5</c:v>
                </c:pt>
                <c:pt idx="1305">
                  <c:v>304.5</c:v>
                </c:pt>
                <c:pt idx="1306">
                  <c:v>304.5</c:v>
                </c:pt>
                <c:pt idx="1307">
                  <c:v>304.5</c:v>
                </c:pt>
                <c:pt idx="1308">
                  <c:v>319</c:v>
                </c:pt>
                <c:pt idx="1309">
                  <c:v>319</c:v>
                </c:pt>
                <c:pt idx="1310">
                  <c:v>319</c:v>
                </c:pt>
                <c:pt idx="1311">
                  <c:v>319</c:v>
                </c:pt>
                <c:pt idx="1312">
                  <c:v>438</c:v>
                </c:pt>
                <c:pt idx="1313">
                  <c:v>438</c:v>
                </c:pt>
                <c:pt idx="1314">
                  <c:v>304.5</c:v>
                </c:pt>
                <c:pt idx="1315">
                  <c:v>304.5</c:v>
                </c:pt>
                <c:pt idx="1316">
                  <c:v>304.5</c:v>
                </c:pt>
                <c:pt idx="1317">
                  <c:v>319</c:v>
                </c:pt>
                <c:pt idx="1318">
                  <c:v>304.5</c:v>
                </c:pt>
                <c:pt idx="1319">
                  <c:v>304.5</c:v>
                </c:pt>
                <c:pt idx="1320">
                  <c:v>304.5</c:v>
                </c:pt>
                <c:pt idx="1321">
                  <c:v>304.5</c:v>
                </c:pt>
                <c:pt idx="1322">
                  <c:v>304.5</c:v>
                </c:pt>
                <c:pt idx="1323">
                  <c:v>304.5</c:v>
                </c:pt>
                <c:pt idx="1324">
                  <c:v>261</c:v>
                </c:pt>
                <c:pt idx="1325">
                  <c:v>304.5</c:v>
                </c:pt>
                <c:pt idx="1326">
                  <c:v>304.5</c:v>
                </c:pt>
                <c:pt idx="1327">
                  <c:v>304.5</c:v>
                </c:pt>
                <c:pt idx="1328">
                  <c:v>319</c:v>
                </c:pt>
                <c:pt idx="1329">
                  <c:v>319</c:v>
                </c:pt>
                <c:pt idx="1330">
                  <c:v>319</c:v>
                </c:pt>
                <c:pt idx="1331">
                  <c:v>319</c:v>
                </c:pt>
                <c:pt idx="1332">
                  <c:v>319</c:v>
                </c:pt>
                <c:pt idx="1333">
                  <c:v>319</c:v>
                </c:pt>
                <c:pt idx="1334">
                  <c:v>304.5</c:v>
                </c:pt>
                <c:pt idx="1335">
                  <c:v>304.5</c:v>
                </c:pt>
                <c:pt idx="1336">
                  <c:v>261</c:v>
                </c:pt>
                <c:pt idx="1337">
                  <c:v>319</c:v>
                </c:pt>
                <c:pt idx="1338">
                  <c:v>319</c:v>
                </c:pt>
                <c:pt idx="1339">
                  <c:v>362.5</c:v>
                </c:pt>
                <c:pt idx="1340">
                  <c:v>333.5</c:v>
                </c:pt>
                <c:pt idx="1341">
                  <c:v>304.5</c:v>
                </c:pt>
                <c:pt idx="1342">
                  <c:v>362.5</c:v>
                </c:pt>
                <c:pt idx="1343">
                  <c:v>304.5</c:v>
                </c:pt>
                <c:pt idx="1344">
                  <c:v>333.5</c:v>
                </c:pt>
                <c:pt idx="1345">
                  <c:v>333.5</c:v>
                </c:pt>
                <c:pt idx="1346">
                  <c:v>333.5</c:v>
                </c:pt>
                <c:pt idx="1347">
                  <c:v>362.5</c:v>
                </c:pt>
                <c:pt idx="1348">
                  <c:v>362.5</c:v>
                </c:pt>
                <c:pt idx="1349">
                  <c:v>351.90000000000003</c:v>
                </c:pt>
                <c:pt idx="1350">
                  <c:v>351.90000000000003</c:v>
                </c:pt>
                <c:pt idx="1351">
                  <c:v>351.90000000000003</c:v>
                </c:pt>
                <c:pt idx="1352">
                  <c:v>367.20000000000005</c:v>
                </c:pt>
                <c:pt idx="1353">
                  <c:v>367.20000000000005</c:v>
                </c:pt>
                <c:pt idx="1354">
                  <c:v>367.20000000000005</c:v>
                </c:pt>
                <c:pt idx="1355">
                  <c:v>351.5</c:v>
                </c:pt>
                <c:pt idx="1356">
                  <c:v>351.5</c:v>
                </c:pt>
                <c:pt idx="1357">
                  <c:v>351.5</c:v>
                </c:pt>
                <c:pt idx="1358">
                  <c:v>351.5</c:v>
                </c:pt>
                <c:pt idx="1359">
                  <c:v>351.5</c:v>
                </c:pt>
                <c:pt idx="1360">
                  <c:v>336.6</c:v>
                </c:pt>
                <c:pt idx="1361">
                  <c:v>336.6</c:v>
                </c:pt>
                <c:pt idx="1362">
                  <c:v>336.6</c:v>
                </c:pt>
                <c:pt idx="1363">
                  <c:v>336.6</c:v>
                </c:pt>
                <c:pt idx="1364">
                  <c:v>316.8</c:v>
                </c:pt>
                <c:pt idx="1365">
                  <c:v>316.8</c:v>
                </c:pt>
                <c:pt idx="1366">
                  <c:v>275.5</c:v>
                </c:pt>
                <c:pt idx="1367">
                  <c:v>275.5</c:v>
                </c:pt>
                <c:pt idx="1368">
                  <c:v>321.3</c:v>
                </c:pt>
                <c:pt idx="1369">
                  <c:v>321.3</c:v>
                </c:pt>
                <c:pt idx="1370">
                  <c:v>321.3</c:v>
                </c:pt>
                <c:pt idx="1371">
                  <c:v>321.3</c:v>
                </c:pt>
                <c:pt idx="1372">
                  <c:v>321.3</c:v>
                </c:pt>
                <c:pt idx="1373">
                  <c:v>343.2</c:v>
                </c:pt>
                <c:pt idx="1374">
                  <c:v>319</c:v>
                </c:pt>
                <c:pt idx="1375">
                  <c:v>319</c:v>
                </c:pt>
                <c:pt idx="1376">
                  <c:v>319</c:v>
                </c:pt>
                <c:pt idx="1377">
                  <c:v>343.2</c:v>
                </c:pt>
                <c:pt idx="1378">
                  <c:v>343.2</c:v>
                </c:pt>
                <c:pt idx="1379">
                  <c:v>343.2</c:v>
                </c:pt>
                <c:pt idx="1380">
                  <c:v>343.2</c:v>
                </c:pt>
                <c:pt idx="1381">
                  <c:v>348</c:v>
                </c:pt>
                <c:pt idx="1382">
                  <c:v>348</c:v>
                </c:pt>
                <c:pt idx="1383">
                  <c:v>348</c:v>
                </c:pt>
                <c:pt idx="1384">
                  <c:v>348</c:v>
                </c:pt>
                <c:pt idx="1385">
                  <c:v>348</c:v>
                </c:pt>
                <c:pt idx="1386">
                  <c:v>343.2</c:v>
                </c:pt>
                <c:pt idx="1387">
                  <c:v>343.2</c:v>
                </c:pt>
                <c:pt idx="1388">
                  <c:v>343.2</c:v>
                </c:pt>
                <c:pt idx="1389">
                  <c:v>343.2</c:v>
                </c:pt>
                <c:pt idx="1390">
                  <c:v>321.3</c:v>
                </c:pt>
                <c:pt idx="1391">
                  <c:v>321.3</c:v>
                </c:pt>
                <c:pt idx="1392">
                  <c:v>321.3</c:v>
                </c:pt>
                <c:pt idx="1393">
                  <c:v>321.3</c:v>
                </c:pt>
                <c:pt idx="1394">
                  <c:v>321.3</c:v>
                </c:pt>
                <c:pt idx="1395">
                  <c:v>336.6</c:v>
                </c:pt>
                <c:pt idx="1396">
                  <c:v>336.6</c:v>
                </c:pt>
                <c:pt idx="1397">
                  <c:v>336.6</c:v>
                </c:pt>
                <c:pt idx="1398">
                  <c:v>336.6</c:v>
                </c:pt>
                <c:pt idx="1399">
                  <c:v>336.6</c:v>
                </c:pt>
                <c:pt idx="1400">
                  <c:v>336.6</c:v>
                </c:pt>
                <c:pt idx="1401">
                  <c:v>336.6</c:v>
                </c:pt>
                <c:pt idx="1402">
                  <c:v>336.6</c:v>
                </c:pt>
                <c:pt idx="1403">
                  <c:v>336.6</c:v>
                </c:pt>
                <c:pt idx="1404">
                  <c:v>0</c:v>
                </c:pt>
                <c:pt idx="1405">
                  <c:v>0</c:v>
                </c:pt>
                <c:pt idx="1406">
                  <c:v>0</c:v>
                </c:pt>
                <c:pt idx="1407">
                  <c:v>0</c:v>
                </c:pt>
                <c:pt idx="1408">
                  <c:v>0</c:v>
                </c:pt>
                <c:pt idx="1409">
                  <c:v>343.2</c:v>
                </c:pt>
                <c:pt idx="1410">
                  <c:v>319</c:v>
                </c:pt>
                <c:pt idx="1411">
                  <c:v>319</c:v>
                </c:pt>
                <c:pt idx="1412">
                  <c:v>319</c:v>
                </c:pt>
                <c:pt idx="1413">
                  <c:v>343.2</c:v>
                </c:pt>
                <c:pt idx="1414">
                  <c:v>343.2</c:v>
                </c:pt>
                <c:pt idx="1415">
                  <c:v>330</c:v>
                </c:pt>
                <c:pt idx="1416">
                  <c:v>319</c:v>
                </c:pt>
                <c:pt idx="1417">
                  <c:v>319</c:v>
                </c:pt>
                <c:pt idx="1418">
                  <c:v>319</c:v>
                </c:pt>
                <c:pt idx="1419">
                  <c:v>319</c:v>
                </c:pt>
                <c:pt idx="1420">
                  <c:v>319</c:v>
                </c:pt>
                <c:pt idx="1421">
                  <c:v>330</c:v>
                </c:pt>
                <c:pt idx="1422">
                  <c:v>330</c:v>
                </c:pt>
                <c:pt idx="1423">
                  <c:v>330</c:v>
                </c:pt>
                <c:pt idx="1424">
                  <c:v>330</c:v>
                </c:pt>
                <c:pt idx="1425">
                  <c:v>321.3</c:v>
                </c:pt>
                <c:pt idx="1426">
                  <c:v>321.3</c:v>
                </c:pt>
                <c:pt idx="1427">
                  <c:v>306</c:v>
                </c:pt>
                <c:pt idx="1428">
                  <c:v>306</c:v>
                </c:pt>
                <c:pt idx="1429">
                  <c:v>277.2</c:v>
                </c:pt>
                <c:pt idx="1430">
                  <c:v>277.2</c:v>
                </c:pt>
                <c:pt idx="1431">
                  <c:v>297</c:v>
                </c:pt>
                <c:pt idx="1432">
                  <c:v>297</c:v>
                </c:pt>
                <c:pt idx="1433">
                  <c:v>316.8</c:v>
                </c:pt>
                <c:pt idx="1434">
                  <c:v>316.8</c:v>
                </c:pt>
                <c:pt idx="1435">
                  <c:v>275.5</c:v>
                </c:pt>
                <c:pt idx="1436">
                  <c:v>275.5</c:v>
                </c:pt>
                <c:pt idx="1437">
                  <c:v>333.5</c:v>
                </c:pt>
                <c:pt idx="1438">
                  <c:v>333.5</c:v>
                </c:pt>
                <c:pt idx="1439">
                  <c:v>347.6</c:v>
                </c:pt>
                <c:pt idx="1440">
                  <c:v>347.6</c:v>
                </c:pt>
                <c:pt idx="1441">
                  <c:v>347.6</c:v>
                </c:pt>
                <c:pt idx="1442">
                  <c:v>347.6</c:v>
                </c:pt>
                <c:pt idx="1443">
                  <c:v>286.2</c:v>
                </c:pt>
                <c:pt idx="1444">
                  <c:v>319</c:v>
                </c:pt>
                <c:pt idx="1445">
                  <c:v>319</c:v>
                </c:pt>
                <c:pt idx="1446">
                  <c:v>319</c:v>
                </c:pt>
                <c:pt idx="1447">
                  <c:v>319</c:v>
                </c:pt>
                <c:pt idx="1448">
                  <c:v>286.2</c:v>
                </c:pt>
                <c:pt idx="1449">
                  <c:v>333.5</c:v>
                </c:pt>
                <c:pt idx="1450">
                  <c:v>333.5</c:v>
                </c:pt>
                <c:pt idx="1451">
                  <c:v>333.5</c:v>
                </c:pt>
                <c:pt idx="1452">
                  <c:v>333.5</c:v>
                </c:pt>
                <c:pt idx="1453">
                  <c:v>333.90000000000003</c:v>
                </c:pt>
                <c:pt idx="1454">
                  <c:v>333.90000000000003</c:v>
                </c:pt>
                <c:pt idx="1455">
                  <c:v>333.90000000000003</c:v>
                </c:pt>
                <c:pt idx="1456">
                  <c:v>333.90000000000003</c:v>
                </c:pt>
                <c:pt idx="1457">
                  <c:v>305.13</c:v>
                </c:pt>
                <c:pt idx="1458">
                  <c:v>305.13</c:v>
                </c:pt>
                <c:pt idx="1459">
                  <c:v>305.13</c:v>
                </c:pt>
                <c:pt idx="1460">
                  <c:v>305.13</c:v>
                </c:pt>
                <c:pt idx="1461">
                  <c:v>305.13</c:v>
                </c:pt>
                <c:pt idx="1462">
                  <c:v>305.13</c:v>
                </c:pt>
                <c:pt idx="1463">
                  <c:v>333.5</c:v>
                </c:pt>
                <c:pt idx="1464">
                  <c:v>246.5</c:v>
                </c:pt>
                <c:pt idx="1465">
                  <c:v>246.5</c:v>
                </c:pt>
                <c:pt idx="1466">
                  <c:v>261</c:v>
                </c:pt>
                <c:pt idx="1467">
                  <c:v>261</c:v>
                </c:pt>
                <c:pt idx="1468">
                  <c:v>304.5</c:v>
                </c:pt>
                <c:pt idx="1469">
                  <c:v>304.5</c:v>
                </c:pt>
                <c:pt idx="1470">
                  <c:v>304.5</c:v>
                </c:pt>
                <c:pt idx="1471">
                  <c:v>319</c:v>
                </c:pt>
                <c:pt idx="1472">
                  <c:v>319</c:v>
                </c:pt>
                <c:pt idx="1473">
                  <c:v>319</c:v>
                </c:pt>
                <c:pt idx="1474">
                  <c:v>246.5</c:v>
                </c:pt>
                <c:pt idx="1475">
                  <c:v>246.5</c:v>
                </c:pt>
                <c:pt idx="1476">
                  <c:v>261</c:v>
                </c:pt>
                <c:pt idx="1477">
                  <c:v>261</c:v>
                </c:pt>
                <c:pt idx="1478">
                  <c:v>304.5</c:v>
                </c:pt>
                <c:pt idx="1479">
                  <c:v>304.5</c:v>
                </c:pt>
                <c:pt idx="1480">
                  <c:v>304.5</c:v>
                </c:pt>
                <c:pt idx="1481">
                  <c:v>333.5</c:v>
                </c:pt>
                <c:pt idx="1482">
                  <c:v>333.5</c:v>
                </c:pt>
                <c:pt idx="1483">
                  <c:v>333.5</c:v>
                </c:pt>
                <c:pt idx="1484">
                  <c:v>246.5</c:v>
                </c:pt>
                <c:pt idx="1485">
                  <c:v>261</c:v>
                </c:pt>
                <c:pt idx="1486">
                  <c:v>319</c:v>
                </c:pt>
                <c:pt idx="1487">
                  <c:v>246.5</c:v>
                </c:pt>
                <c:pt idx="1488">
                  <c:v>261</c:v>
                </c:pt>
                <c:pt idx="1489">
                  <c:v>304.5</c:v>
                </c:pt>
                <c:pt idx="1490">
                  <c:v>326</c:v>
                </c:pt>
                <c:pt idx="1491">
                  <c:v>309.7</c:v>
                </c:pt>
                <c:pt idx="1492">
                  <c:v>309.7</c:v>
                </c:pt>
                <c:pt idx="1493">
                  <c:v>290</c:v>
                </c:pt>
                <c:pt idx="1494">
                  <c:v>326</c:v>
                </c:pt>
                <c:pt idx="1495">
                  <c:v>309.7</c:v>
                </c:pt>
                <c:pt idx="1496">
                  <c:v>309.7</c:v>
                </c:pt>
                <c:pt idx="1497">
                  <c:v>304.5</c:v>
                </c:pt>
                <c:pt idx="1498">
                  <c:v>326</c:v>
                </c:pt>
                <c:pt idx="1499">
                  <c:v>358.6</c:v>
                </c:pt>
                <c:pt idx="1500">
                  <c:v>290</c:v>
                </c:pt>
                <c:pt idx="1501">
                  <c:v>326</c:v>
                </c:pt>
                <c:pt idx="1502">
                  <c:v>358.6</c:v>
                </c:pt>
                <c:pt idx="1503">
                  <c:v>304.5</c:v>
                </c:pt>
                <c:pt idx="1504">
                  <c:v>326</c:v>
                </c:pt>
                <c:pt idx="1505">
                  <c:v>358.6</c:v>
                </c:pt>
                <c:pt idx="1506">
                  <c:v>290</c:v>
                </c:pt>
                <c:pt idx="1507">
                  <c:v>326</c:v>
                </c:pt>
                <c:pt idx="1508">
                  <c:v>358.6</c:v>
                </c:pt>
                <c:pt idx="1509">
                  <c:v>304.5</c:v>
                </c:pt>
                <c:pt idx="1510">
                  <c:v>326</c:v>
                </c:pt>
                <c:pt idx="1511">
                  <c:v>290</c:v>
                </c:pt>
                <c:pt idx="1512">
                  <c:v>326</c:v>
                </c:pt>
                <c:pt idx="1513">
                  <c:v>333.5</c:v>
                </c:pt>
                <c:pt idx="1514">
                  <c:v>326</c:v>
                </c:pt>
                <c:pt idx="1515">
                  <c:v>319</c:v>
                </c:pt>
                <c:pt idx="1516">
                  <c:v>326</c:v>
                </c:pt>
                <c:pt idx="1517">
                  <c:v>326</c:v>
                </c:pt>
                <c:pt idx="1518">
                  <c:v>290</c:v>
                </c:pt>
                <c:pt idx="1519">
                  <c:v>319</c:v>
                </c:pt>
                <c:pt idx="1520">
                  <c:v>326</c:v>
                </c:pt>
                <c:pt idx="1521">
                  <c:v>326</c:v>
                </c:pt>
                <c:pt idx="1522">
                  <c:v>319</c:v>
                </c:pt>
                <c:pt idx="1523">
                  <c:v>319</c:v>
                </c:pt>
                <c:pt idx="1524">
                  <c:v>326</c:v>
                </c:pt>
                <c:pt idx="1525">
                  <c:v>326</c:v>
                </c:pt>
                <c:pt idx="1526">
                  <c:v>326</c:v>
                </c:pt>
                <c:pt idx="1527">
                  <c:v>319</c:v>
                </c:pt>
                <c:pt idx="1528">
                  <c:v>326</c:v>
                </c:pt>
                <c:pt idx="1529">
                  <c:v>412.3</c:v>
                </c:pt>
                <c:pt idx="1530">
                  <c:v>412.3</c:v>
                </c:pt>
                <c:pt idx="1531">
                  <c:v>347.2</c:v>
                </c:pt>
                <c:pt idx="1532">
                  <c:v>520.79999999999995</c:v>
                </c:pt>
                <c:pt idx="1533">
                  <c:v>303.8</c:v>
                </c:pt>
                <c:pt idx="1534">
                  <c:v>390.59999999999997</c:v>
                </c:pt>
                <c:pt idx="1535">
                  <c:v>412.3</c:v>
                </c:pt>
                <c:pt idx="1536">
                  <c:v>520.79999999999995</c:v>
                </c:pt>
                <c:pt idx="1537">
                  <c:v>303.8</c:v>
                </c:pt>
                <c:pt idx="1538">
                  <c:v>390.59999999999997</c:v>
                </c:pt>
                <c:pt idx="1539">
                  <c:v>412.3</c:v>
                </c:pt>
                <c:pt idx="1540">
                  <c:v>571.20000000000005</c:v>
                </c:pt>
                <c:pt idx="1541">
                  <c:v>309.40000000000003</c:v>
                </c:pt>
                <c:pt idx="1542">
                  <c:v>380.8</c:v>
                </c:pt>
                <c:pt idx="1543">
                  <c:v>428.40000000000003</c:v>
                </c:pt>
                <c:pt idx="1544">
                  <c:v>428.40000000000003</c:v>
                </c:pt>
                <c:pt idx="1545">
                  <c:v>309.40000000000003</c:v>
                </c:pt>
                <c:pt idx="1546">
                  <c:v>428.40000000000003</c:v>
                </c:pt>
                <c:pt idx="1547">
                  <c:v>428.40000000000003</c:v>
                </c:pt>
                <c:pt idx="1548">
                  <c:v>333.2</c:v>
                </c:pt>
                <c:pt idx="1549">
                  <c:v>380.8</c:v>
                </c:pt>
                <c:pt idx="1550">
                  <c:v>380.8</c:v>
                </c:pt>
                <c:pt idx="1551">
                  <c:v>380.8</c:v>
                </c:pt>
                <c:pt idx="1552">
                  <c:v>309.40000000000003</c:v>
                </c:pt>
                <c:pt idx="1553">
                  <c:v>380.8</c:v>
                </c:pt>
                <c:pt idx="1554">
                  <c:v>309.40000000000003</c:v>
                </c:pt>
                <c:pt idx="1555">
                  <c:v>428.40000000000003</c:v>
                </c:pt>
                <c:pt idx="1556">
                  <c:v>333.2</c:v>
                </c:pt>
                <c:pt idx="1557">
                  <c:v>404.6</c:v>
                </c:pt>
                <c:pt idx="1558">
                  <c:v>357</c:v>
                </c:pt>
                <c:pt idx="1559">
                  <c:v>428.40000000000003</c:v>
                </c:pt>
                <c:pt idx="1560">
                  <c:v>357</c:v>
                </c:pt>
                <c:pt idx="1561">
                  <c:v>402.9</c:v>
                </c:pt>
                <c:pt idx="1562">
                  <c:v>303.8</c:v>
                </c:pt>
                <c:pt idx="1563">
                  <c:v>333.5</c:v>
                </c:pt>
                <c:pt idx="1564">
                  <c:v>333.5</c:v>
                </c:pt>
                <c:pt idx="1565">
                  <c:v>275.40000000000003</c:v>
                </c:pt>
                <c:pt idx="1566">
                  <c:v>275.40000000000003</c:v>
                </c:pt>
                <c:pt idx="1567">
                  <c:v>333.5</c:v>
                </c:pt>
                <c:pt idx="1568">
                  <c:v>333.5</c:v>
                </c:pt>
                <c:pt idx="1569">
                  <c:v>333.5</c:v>
                </c:pt>
                <c:pt idx="1570">
                  <c:v>349.8</c:v>
                </c:pt>
                <c:pt idx="1571">
                  <c:v>349.8</c:v>
                </c:pt>
                <c:pt idx="1572">
                  <c:v>349.8</c:v>
                </c:pt>
                <c:pt idx="1573">
                  <c:v>349.8</c:v>
                </c:pt>
                <c:pt idx="1574">
                  <c:v>349.8</c:v>
                </c:pt>
                <c:pt idx="1575">
                  <c:v>349.8</c:v>
                </c:pt>
                <c:pt idx="1576">
                  <c:v>349.8</c:v>
                </c:pt>
                <c:pt idx="1577">
                  <c:v>349.8</c:v>
                </c:pt>
                <c:pt idx="1578">
                  <c:v>333.90000000000003</c:v>
                </c:pt>
                <c:pt idx="1579">
                  <c:v>333.90000000000003</c:v>
                </c:pt>
                <c:pt idx="1580">
                  <c:v>333.90000000000003</c:v>
                </c:pt>
                <c:pt idx="1581">
                  <c:v>333.90000000000003</c:v>
                </c:pt>
                <c:pt idx="1582">
                  <c:v>304.5</c:v>
                </c:pt>
                <c:pt idx="1583">
                  <c:v>304.5</c:v>
                </c:pt>
                <c:pt idx="1584">
                  <c:v>304.5</c:v>
                </c:pt>
                <c:pt idx="1585">
                  <c:v>304.5</c:v>
                </c:pt>
                <c:pt idx="1586">
                  <c:v>304.5</c:v>
                </c:pt>
                <c:pt idx="1587">
                  <c:v>304.5</c:v>
                </c:pt>
                <c:pt idx="1588">
                  <c:v>304.5</c:v>
                </c:pt>
                <c:pt idx="1589">
                  <c:v>304.5</c:v>
                </c:pt>
                <c:pt idx="1590">
                  <c:v>304.5</c:v>
                </c:pt>
                <c:pt idx="1591">
                  <c:v>304.5</c:v>
                </c:pt>
                <c:pt idx="1592">
                  <c:v>304.5</c:v>
                </c:pt>
                <c:pt idx="1593">
                  <c:v>304.5</c:v>
                </c:pt>
                <c:pt idx="1594">
                  <c:v>304.5</c:v>
                </c:pt>
                <c:pt idx="1595">
                  <c:v>304.5</c:v>
                </c:pt>
                <c:pt idx="1596">
                  <c:v>260.10000000000002</c:v>
                </c:pt>
                <c:pt idx="1597">
                  <c:v>333.5</c:v>
                </c:pt>
                <c:pt idx="1598">
                  <c:v>333.5</c:v>
                </c:pt>
                <c:pt idx="1599">
                  <c:v>270</c:v>
                </c:pt>
                <c:pt idx="1600">
                  <c:v>270</c:v>
                </c:pt>
                <c:pt idx="1601">
                  <c:v>270</c:v>
                </c:pt>
                <c:pt idx="1602">
                  <c:v>270</c:v>
                </c:pt>
                <c:pt idx="1603">
                  <c:v>270</c:v>
                </c:pt>
                <c:pt idx="1604">
                  <c:v>270</c:v>
                </c:pt>
                <c:pt idx="1605">
                  <c:v>270</c:v>
                </c:pt>
                <c:pt idx="1606">
                  <c:v>270</c:v>
                </c:pt>
                <c:pt idx="1607">
                  <c:v>270</c:v>
                </c:pt>
                <c:pt idx="1608">
                  <c:v>281.5</c:v>
                </c:pt>
                <c:pt idx="1609">
                  <c:v>281.5</c:v>
                </c:pt>
                <c:pt idx="1610">
                  <c:v>288</c:v>
                </c:pt>
                <c:pt idx="1611">
                  <c:v>336</c:v>
                </c:pt>
                <c:pt idx="1612">
                  <c:v>336</c:v>
                </c:pt>
                <c:pt idx="1613">
                  <c:v>288</c:v>
                </c:pt>
                <c:pt idx="1614">
                  <c:v>288</c:v>
                </c:pt>
                <c:pt idx="1615">
                  <c:v>288</c:v>
                </c:pt>
                <c:pt idx="1616">
                  <c:v>288</c:v>
                </c:pt>
                <c:pt idx="1617">
                  <c:v>360</c:v>
                </c:pt>
                <c:pt idx="1618">
                  <c:v>360</c:v>
                </c:pt>
                <c:pt idx="1619">
                  <c:v>288</c:v>
                </c:pt>
                <c:pt idx="1620">
                  <c:v>288</c:v>
                </c:pt>
                <c:pt idx="1621">
                  <c:v>336</c:v>
                </c:pt>
                <c:pt idx="1622">
                  <c:v>336</c:v>
                </c:pt>
                <c:pt idx="1623">
                  <c:v>285.60000000000002</c:v>
                </c:pt>
                <c:pt idx="1624">
                  <c:v>288</c:v>
                </c:pt>
                <c:pt idx="1625">
                  <c:v>285.60000000000002</c:v>
                </c:pt>
                <c:pt idx="1626">
                  <c:v>288</c:v>
                </c:pt>
                <c:pt idx="1627">
                  <c:v>264</c:v>
                </c:pt>
                <c:pt idx="1628">
                  <c:v>288</c:v>
                </c:pt>
                <c:pt idx="1629">
                  <c:v>285.60000000000002</c:v>
                </c:pt>
                <c:pt idx="1630">
                  <c:v>288</c:v>
                </c:pt>
                <c:pt idx="1631">
                  <c:v>285.60000000000002</c:v>
                </c:pt>
                <c:pt idx="1632">
                  <c:v>288</c:v>
                </c:pt>
                <c:pt idx="1633">
                  <c:v>285.60000000000002</c:v>
                </c:pt>
                <c:pt idx="1634">
                  <c:v>285.60000000000002</c:v>
                </c:pt>
                <c:pt idx="1635">
                  <c:v>261.8</c:v>
                </c:pt>
                <c:pt idx="1636">
                  <c:v>285.60000000000002</c:v>
                </c:pt>
                <c:pt idx="1637">
                  <c:v>285.60000000000002</c:v>
                </c:pt>
                <c:pt idx="1638">
                  <c:v>261.8</c:v>
                </c:pt>
                <c:pt idx="1639">
                  <c:v>238</c:v>
                </c:pt>
                <c:pt idx="1640">
                  <c:v>285.60000000000002</c:v>
                </c:pt>
                <c:pt idx="1641">
                  <c:v>238</c:v>
                </c:pt>
                <c:pt idx="1642">
                  <c:v>238</c:v>
                </c:pt>
                <c:pt idx="1643">
                  <c:v>238</c:v>
                </c:pt>
                <c:pt idx="1644">
                  <c:v>238</c:v>
                </c:pt>
                <c:pt idx="1645">
                  <c:v>238</c:v>
                </c:pt>
                <c:pt idx="1646">
                  <c:v>238</c:v>
                </c:pt>
                <c:pt idx="1647">
                  <c:v>238</c:v>
                </c:pt>
                <c:pt idx="1648">
                  <c:v>261.8</c:v>
                </c:pt>
                <c:pt idx="1649">
                  <c:v>238</c:v>
                </c:pt>
                <c:pt idx="1650">
                  <c:v>285.60000000000002</c:v>
                </c:pt>
                <c:pt idx="1651">
                  <c:v>261.8</c:v>
                </c:pt>
                <c:pt idx="1652">
                  <c:v>285.60000000000002</c:v>
                </c:pt>
                <c:pt idx="1653">
                  <c:v>285.60000000000002</c:v>
                </c:pt>
                <c:pt idx="1654">
                  <c:v>285.60000000000002</c:v>
                </c:pt>
                <c:pt idx="1655">
                  <c:v>261.8</c:v>
                </c:pt>
                <c:pt idx="1656">
                  <c:v>261.8</c:v>
                </c:pt>
                <c:pt idx="1657">
                  <c:v>261.8</c:v>
                </c:pt>
                <c:pt idx="1658">
                  <c:v>290.39999999999998</c:v>
                </c:pt>
                <c:pt idx="1659">
                  <c:v>261.8</c:v>
                </c:pt>
                <c:pt idx="1660">
                  <c:v>309.64999999999998</c:v>
                </c:pt>
                <c:pt idx="1661">
                  <c:v>309.64999999999998</c:v>
                </c:pt>
                <c:pt idx="1662">
                  <c:v>312</c:v>
                </c:pt>
                <c:pt idx="1663">
                  <c:v>285.60000000000002</c:v>
                </c:pt>
                <c:pt idx="1664">
                  <c:v>285.60000000000002</c:v>
                </c:pt>
                <c:pt idx="1665">
                  <c:v>312</c:v>
                </c:pt>
                <c:pt idx="1666">
                  <c:v>333.2</c:v>
                </c:pt>
                <c:pt idx="1667">
                  <c:v>285.60000000000002</c:v>
                </c:pt>
                <c:pt idx="1668">
                  <c:v>333.2</c:v>
                </c:pt>
                <c:pt idx="1669">
                  <c:v>285.60000000000002</c:v>
                </c:pt>
                <c:pt idx="1670">
                  <c:v>279.39999999999998</c:v>
                </c:pt>
                <c:pt idx="1671">
                  <c:v>279.39999999999998</c:v>
                </c:pt>
                <c:pt idx="1672">
                  <c:v>254</c:v>
                </c:pt>
                <c:pt idx="1673">
                  <c:v>275</c:v>
                </c:pt>
                <c:pt idx="1674">
                  <c:v>275</c:v>
                </c:pt>
                <c:pt idx="1675">
                  <c:v>279.39999999999998</c:v>
                </c:pt>
                <c:pt idx="1676">
                  <c:v>279.39999999999998</c:v>
                </c:pt>
                <c:pt idx="1677">
                  <c:v>279.39999999999998</c:v>
                </c:pt>
                <c:pt idx="1678">
                  <c:v>279.39999999999998</c:v>
                </c:pt>
                <c:pt idx="1679">
                  <c:v>279.39999999999998</c:v>
                </c:pt>
                <c:pt idx="1680">
                  <c:v>279.39999999999998</c:v>
                </c:pt>
                <c:pt idx="1681">
                  <c:v>279.39999999999998</c:v>
                </c:pt>
                <c:pt idx="1682">
                  <c:v>363.40000000000003</c:v>
                </c:pt>
                <c:pt idx="1683">
                  <c:v>363.40000000000003</c:v>
                </c:pt>
                <c:pt idx="1684">
                  <c:v>390</c:v>
                </c:pt>
                <c:pt idx="1685">
                  <c:v>405.59999999999997</c:v>
                </c:pt>
                <c:pt idx="1686">
                  <c:v>316</c:v>
                </c:pt>
                <c:pt idx="1687">
                  <c:v>363.40000000000003</c:v>
                </c:pt>
                <c:pt idx="1688">
                  <c:v>363.40000000000003</c:v>
                </c:pt>
                <c:pt idx="1689">
                  <c:v>450</c:v>
                </c:pt>
                <c:pt idx="1690">
                  <c:v>331.8</c:v>
                </c:pt>
                <c:pt idx="1691">
                  <c:v>331.8</c:v>
                </c:pt>
                <c:pt idx="1692">
                  <c:v>363.40000000000003</c:v>
                </c:pt>
                <c:pt idx="1693">
                  <c:v>379.20000000000005</c:v>
                </c:pt>
                <c:pt idx="1694">
                  <c:v>363.40000000000003</c:v>
                </c:pt>
                <c:pt idx="1695">
                  <c:v>379.20000000000005</c:v>
                </c:pt>
                <c:pt idx="1696">
                  <c:v>331.8</c:v>
                </c:pt>
                <c:pt idx="1697">
                  <c:v>331.8</c:v>
                </c:pt>
                <c:pt idx="1698">
                  <c:v>363.40000000000003</c:v>
                </c:pt>
                <c:pt idx="1699">
                  <c:v>379.20000000000005</c:v>
                </c:pt>
                <c:pt idx="1700">
                  <c:v>450</c:v>
                </c:pt>
                <c:pt idx="1701">
                  <c:v>465</c:v>
                </c:pt>
                <c:pt idx="1702">
                  <c:v>363.40000000000003</c:v>
                </c:pt>
                <c:pt idx="1703">
                  <c:v>379.20000000000005</c:v>
                </c:pt>
                <c:pt idx="1704">
                  <c:v>259.20000000000005</c:v>
                </c:pt>
                <c:pt idx="1705">
                  <c:v>316</c:v>
                </c:pt>
                <c:pt idx="1706">
                  <c:v>363.40000000000003</c:v>
                </c:pt>
                <c:pt idx="1707">
                  <c:v>347.6</c:v>
                </c:pt>
                <c:pt idx="1708">
                  <c:v>316</c:v>
                </c:pt>
                <c:pt idx="1709">
                  <c:v>347.6</c:v>
                </c:pt>
                <c:pt idx="1710">
                  <c:v>450</c:v>
                </c:pt>
                <c:pt idx="1711">
                  <c:v>363.40000000000003</c:v>
                </c:pt>
                <c:pt idx="1712">
                  <c:v>363.40000000000003</c:v>
                </c:pt>
                <c:pt idx="1713">
                  <c:v>347.6</c:v>
                </c:pt>
                <c:pt idx="1714">
                  <c:v>379.20000000000005</c:v>
                </c:pt>
                <c:pt idx="1715">
                  <c:v>347.6</c:v>
                </c:pt>
                <c:pt idx="1716">
                  <c:v>347.6</c:v>
                </c:pt>
                <c:pt idx="1717">
                  <c:v>480</c:v>
                </c:pt>
                <c:pt idx="1718">
                  <c:v>379.20000000000005</c:v>
                </c:pt>
                <c:pt idx="1719">
                  <c:v>302.40000000000003</c:v>
                </c:pt>
                <c:pt idx="1720">
                  <c:v>347.6</c:v>
                </c:pt>
                <c:pt idx="1721">
                  <c:v>347.6</c:v>
                </c:pt>
                <c:pt idx="1722">
                  <c:v>347.6</c:v>
                </c:pt>
                <c:pt idx="1723">
                  <c:v>363.40000000000003</c:v>
                </c:pt>
                <c:pt idx="1724">
                  <c:v>347.6</c:v>
                </c:pt>
                <c:pt idx="1725">
                  <c:v>450</c:v>
                </c:pt>
                <c:pt idx="1726">
                  <c:v>375</c:v>
                </c:pt>
                <c:pt idx="1727">
                  <c:v>347.6</c:v>
                </c:pt>
                <c:pt idx="1728">
                  <c:v>316</c:v>
                </c:pt>
                <c:pt idx="1729">
                  <c:v>347.6</c:v>
                </c:pt>
                <c:pt idx="1730">
                  <c:v>347.6</c:v>
                </c:pt>
                <c:pt idx="1731">
                  <c:v>465</c:v>
                </c:pt>
                <c:pt idx="1732">
                  <c:v>363.40000000000003</c:v>
                </c:pt>
                <c:pt idx="1733">
                  <c:v>363.40000000000003</c:v>
                </c:pt>
                <c:pt idx="1734">
                  <c:v>331.8</c:v>
                </c:pt>
                <c:pt idx="1735">
                  <c:v>363.40000000000003</c:v>
                </c:pt>
                <c:pt idx="1736">
                  <c:v>379.20000000000005</c:v>
                </c:pt>
                <c:pt idx="1737">
                  <c:v>331.8</c:v>
                </c:pt>
                <c:pt idx="1738">
                  <c:v>363.40000000000003</c:v>
                </c:pt>
                <c:pt idx="1739">
                  <c:v>480</c:v>
                </c:pt>
                <c:pt idx="1740">
                  <c:v>379.20000000000005</c:v>
                </c:pt>
                <c:pt idx="1741">
                  <c:v>347.6</c:v>
                </c:pt>
                <c:pt idx="1742">
                  <c:v>347.6</c:v>
                </c:pt>
                <c:pt idx="1743">
                  <c:v>316</c:v>
                </c:pt>
                <c:pt idx="1744">
                  <c:v>347.6</c:v>
                </c:pt>
                <c:pt idx="1745">
                  <c:v>363.40000000000003</c:v>
                </c:pt>
                <c:pt idx="1746">
                  <c:v>316</c:v>
                </c:pt>
                <c:pt idx="1747">
                  <c:v>347.6</c:v>
                </c:pt>
                <c:pt idx="1748">
                  <c:v>465</c:v>
                </c:pt>
                <c:pt idx="1749">
                  <c:v>375</c:v>
                </c:pt>
                <c:pt idx="1750">
                  <c:v>316</c:v>
                </c:pt>
                <c:pt idx="1751">
                  <c:v>347.6</c:v>
                </c:pt>
                <c:pt idx="1752">
                  <c:v>465</c:v>
                </c:pt>
                <c:pt idx="1753">
                  <c:v>363.40000000000003</c:v>
                </c:pt>
                <c:pt idx="1754">
                  <c:v>363.40000000000003</c:v>
                </c:pt>
                <c:pt idx="1755">
                  <c:v>347.6</c:v>
                </c:pt>
                <c:pt idx="1756">
                  <c:v>363.40000000000003</c:v>
                </c:pt>
                <c:pt idx="1757">
                  <c:v>379.20000000000005</c:v>
                </c:pt>
                <c:pt idx="1758">
                  <c:v>347.6</c:v>
                </c:pt>
                <c:pt idx="1759">
                  <c:v>363.40000000000003</c:v>
                </c:pt>
                <c:pt idx="1760">
                  <c:v>480</c:v>
                </c:pt>
                <c:pt idx="1761">
                  <c:v>379.20000000000005</c:v>
                </c:pt>
                <c:pt idx="1762">
                  <c:v>347.6</c:v>
                </c:pt>
                <c:pt idx="1763">
                  <c:v>347.6</c:v>
                </c:pt>
                <c:pt idx="1764">
                  <c:v>316</c:v>
                </c:pt>
                <c:pt idx="1765">
                  <c:v>347.6</c:v>
                </c:pt>
                <c:pt idx="1766">
                  <c:v>363.40000000000003</c:v>
                </c:pt>
                <c:pt idx="1767">
                  <c:v>316</c:v>
                </c:pt>
                <c:pt idx="1768">
                  <c:v>347.6</c:v>
                </c:pt>
                <c:pt idx="1769">
                  <c:v>465</c:v>
                </c:pt>
                <c:pt idx="1770">
                  <c:v>363.40000000000003</c:v>
                </c:pt>
                <c:pt idx="1771">
                  <c:v>289.8</c:v>
                </c:pt>
                <c:pt idx="1772">
                  <c:v>347.6</c:v>
                </c:pt>
                <c:pt idx="1773">
                  <c:v>347.6</c:v>
                </c:pt>
                <c:pt idx="1774">
                  <c:v>363.40000000000003</c:v>
                </c:pt>
                <c:pt idx="1775">
                  <c:v>347.6</c:v>
                </c:pt>
                <c:pt idx="1776">
                  <c:v>379.20000000000005</c:v>
                </c:pt>
                <c:pt idx="1777">
                  <c:v>363.40000000000003</c:v>
                </c:pt>
                <c:pt idx="1778">
                  <c:v>347.6</c:v>
                </c:pt>
                <c:pt idx="1779">
                  <c:v>379.20000000000005</c:v>
                </c:pt>
                <c:pt idx="1780">
                  <c:v>347.6</c:v>
                </c:pt>
                <c:pt idx="1781">
                  <c:v>347.6</c:v>
                </c:pt>
                <c:pt idx="1782">
                  <c:v>331.8</c:v>
                </c:pt>
                <c:pt idx="1783">
                  <c:v>347.6</c:v>
                </c:pt>
                <c:pt idx="1784">
                  <c:v>331.8</c:v>
                </c:pt>
                <c:pt idx="1785">
                  <c:v>347.6</c:v>
                </c:pt>
                <c:pt idx="1786">
                  <c:v>363.40000000000003</c:v>
                </c:pt>
                <c:pt idx="1787">
                  <c:v>395</c:v>
                </c:pt>
                <c:pt idx="1788">
                  <c:v>289.8</c:v>
                </c:pt>
                <c:pt idx="1789">
                  <c:v>289.8</c:v>
                </c:pt>
                <c:pt idx="1790">
                  <c:v>289.8</c:v>
                </c:pt>
                <c:pt idx="1791">
                  <c:v>289.8</c:v>
                </c:pt>
                <c:pt idx="1792">
                  <c:v>273.70000000000005</c:v>
                </c:pt>
                <c:pt idx="1793">
                  <c:v>289.8</c:v>
                </c:pt>
                <c:pt idx="1794">
                  <c:v>273.70000000000005</c:v>
                </c:pt>
                <c:pt idx="1795">
                  <c:v>289.8</c:v>
                </c:pt>
                <c:pt idx="1796">
                  <c:v>289.8</c:v>
                </c:pt>
                <c:pt idx="1797">
                  <c:v>370.3</c:v>
                </c:pt>
                <c:pt idx="1798">
                  <c:v>289.8</c:v>
                </c:pt>
                <c:pt idx="1799">
                  <c:v>273.70000000000005</c:v>
                </c:pt>
                <c:pt idx="1800">
                  <c:v>273.70000000000005</c:v>
                </c:pt>
                <c:pt idx="1801">
                  <c:v>363.40000000000003</c:v>
                </c:pt>
                <c:pt idx="1802">
                  <c:v>316</c:v>
                </c:pt>
                <c:pt idx="1803">
                  <c:v>363.40000000000003</c:v>
                </c:pt>
                <c:pt idx="1804">
                  <c:v>316</c:v>
                </c:pt>
                <c:pt idx="1805">
                  <c:v>363.40000000000003</c:v>
                </c:pt>
                <c:pt idx="1806">
                  <c:v>289.8</c:v>
                </c:pt>
                <c:pt idx="1807">
                  <c:v>289.8</c:v>
                </c:pt>
                <c:pt idx="1808">
                  <c:v>305.90000000000003</c:v>
                </c:pt>
                <c:pt idx="1809">
                  <c:v>289.8</c:v>
                </c:pt>
                <c:pt idx="1810">
                  <c:v>273.70000000000005</c:v>
                </c:pt>
                <c:pt idx="1811">
                  <c:v>305.90000000000003</c:v>
                </c:pt>
                <c:pt idx="1812">
                  <c:v>273.70000000000005</c:v>
                </c:pt>
                <c:pt idx="1813">
                  <c:v>289.8</c:v>
                </c:pt>
                <c:pt idx="1814">
                  <c:v>289.8</c:v>
                </c:pt>
                <c:pt idx="1815">
                  <c:v>305.90000000000003</c:v>
                </c:pt>
                <c:pt idx="1816">
                  <c:v>289.8</c:v>
                </c:pt>
                <c:pt idx="1817">
                  <c:v>273.70000000000005</c:v>
                </c:pt>
                <c:pt idx="1818">
                  <c:v>273.70000000000005</c:v>
                </c:pt>
                <c:pt idx="1819">
                  <c:v>289.8</c:v>
                </c:pt>
                <c:pt idx="1820">
                  <c:v>289.8</c:v>
                </c:pt>
                <c:pt idx="1821">
                  <c:v>305.90000000000003</c:v>
                </c:pt>
                <c:pt idx="1822">
                  <c:v>289.8</c:v>
                </c:pt>
                <c:pt idx="1823">
                  <c:v>305.90000000000003</c:v>
                </c:pt>
                <c:pt idx="1824">
                  <c:v>370.3</c:v>
                </c:pt>
                <c:pt idx="1825">
                  <c:v>289.8</c:v>
                </c:pt>
                <c:pt idx="1826">
                  <c:v>273.70000000000005</c:v>
                </c:pt>
                <c:pt idx="1827">
                  <c:v>273.70000000000005</c:v>
                </c:pt>
                <c:pt idx="1828">
                  <c:v>305.90000000000003</c:v>
                </c:pt>
                <c:pt idx="1829">
                  <c:v>273.70000000000005</c:v>
                </c:pt>
                <c:pt idx="1830">
                  <c:v>305.90000000000003</c:v>
                </c:pt>
                <c:pt idx="1831">
                  <c:v>273.70000000000005</c:v>
                </c:pt>
                <c:pt idx="1832">
                  <c:v>289.8</c:v>
                </c:pt>
                <c:pt idx="1833">
                  <c:v>289.8</c:v>
                </c:pt>
                <c:pt idx="1834">
                  <c:v>305.90000000000003</c:v>
                </c:pt>
                <c:pt idx="1835">
                  <c:v>289.8</c:v>
                </c:pt>
                <c:pt idx="1836">
                  <c:v>273.70000000000005</c:v>
                </c:pt>
                <c:pt idx="1837">
                  <c:v>305.90000000000003</c:v>
                </c:pt>
                <c:pt idx="1838">
                  <c:v>273.70000000000005</c:v>
                </c:pt>
                <c:pt idx="1839">
                  <c:v>289.8</c:v>
                </c:pt>
                <c:pt idx="1840">
                  <c:v>289.8</c:v>
                </c:pt>
                <c:pt idx="1841">
                  <c:v>305.90000000000003</c:v>
                </c:pt>
                <c:pt idx="1842">
                  <c:v>273.70000000000005</c:v>
                </c:pt>
                <c:pt idx="1843">
                  <c:v>273.70000000000005</c:v>
                </c:pt>
                <c:pt idx="1844">
                  <c:v>273.70000000000005</c:v>
                </c:pt>
                <c:pt idx="1845">
                  <c:v>289.8</c:v>
                </c:pt>
                <c:pt idx="1846">
                  <c:v>289.8</c:v>
                </c:pt>
                <c:pt idx="1847">
                  <c:v>273.70000000000005</c:v>
                </c:pt>
                <c:pt idx="1848">
                  <c:v>289.8</c:v>
                </c:pt>
                <c:pt idx="1849">
                  <c:v>273.70000000000005</c:v>
                </c:pt>
                <c:pt idx="1850">
                  <c:v>370.3</c:v>
                </c:pt>
                <c:pt idx="1851">
                  <c:v>289.8</c:v>
                </c:pt>
                <c:pt idx="1852">
                  <c:v>273.70000000000005</c:v>
                </c:pt>
                <c:pt idx="1853">
                  <c:v>257.60000000000002</c:v>
                </c:pt>
                <c:pt idx="1854">
                  <c:v>273.70000000000005</c:v>
                </c:pt>
                <c:pt idx="1855">
                  <c:v>289.8</c:v>
                </c:pt>
                <c:pt idx="1856">
                  <c:v>273.70000000000005</c:v>
                </c:pt>
                <c:pt idx="1857">
                  <c:v>289.8</c:v>
                </c:pt>
                <c:pt idx="1858">
                  <c:v>273.70000000000005</c:v>
                </c:pt>
                <c:pt idx="1859">
                  <c:v>257.60000000000002</c:v>
                </c:pt>
                <c:pt idx="1860">
                  <c:v>273.70000000000005</c:v>
                </c:pt>
                <c:pt idx="1861">
                  <c:v>273.70000000000005</c:v>
                </c:pt>
                <c:pt idx="1862">
                  <c:v>273.70000000000005</c:v>
                </c:pt>
                <c:pt idx="1863">
                  <c:v>273.70000000000005</c:v>
                </c:pt>
                <c:pt idx="1864">
                  <c:v>273.70000000000005</c:v>
                </c:pt>
                <c:pt idx="1865">
                  <c:v>273.70000000000005</c:v>
                </c:pt>
                <c:pt idx="1866">
                  <c:v>289.8</c:v>
                </c:pt>
                <c:pt idx="1867">
                  <c:v>289.8</c:v>
                </c:pt>
                <c:pt idx="1868">
                  <c:v>273.70000000000005</c:v>
                </c:pt>
                <c:pt idx="1869">
                  <c:v>289.8</c:v>
                </c:pt>
                <c:pt idx="1870">
                  <c:v>273.70000000000005</c:v>
                </c:pt>
                <c:pt idx="1871">
                  <c:v>370.3</c:v>
                </c:pt>
                <c:pt idx="1872">
                  <c:v>289.8</c:v>
                </c:pt>
                <c:pt idx="1873">
                  <c:v>273.70000000000005</c:v>
                </c:pt>
                <c:pt idx="1874">
                  <c:v>257.60000000000002</c:v>
                </c:pt>
                <c:pt idx="1875">
                  <c:v>273.70000000000005</c:v>
                </c:pt>
                <c:pt idx="1876">
                  <c:v>286.2</c:v>
                </c:pt>
                <c:pt idx="1877">
                  <c:v>270.3</c:v>
                </c:pt>
                <c:pt idx="1878">
                  <c:v>286.2</c:v>
                </c:pt>
                <c:pt idx="1879">
                  <c:v>270.3</c:v>
                </c:pt>
                <c:pt idx="1880">
                  <c:v>254.4</c:v>
                </c:pt>
                <c:pt idx="1881">
                  <c:v>270.3</c:v>
                </c:pt>
                <c:pt idx="1882">
                  <c:v>273.70000000000005</c:v>
                </c:pt>
                <c:pt idx="1883">
                  <c:v>273.70000000000005</c:v>
                </c:pt>
                <c:pt idx="1884">
                  <c:v>289.8</c:v>
                </c:pt>
                <c:pt idx="1885">
                  <c:v>322</c:v>
                </c:pt>
                <c:pt idx="1886">
                  <c:v>305.90000000000003</c:v>
                </c:pt>
                <c:pt idx="1887">
                  <c:v>289.8</c:v>
                </c:pt>
                <c:pt idx="1888">
                  <c:v>289.8</c:v>
                </c:pt>
                <c:pt idx="1889">
                  <c:v>305.90000000000003</c:v>
                </c:pt>
                <c:pt idx="1890">
                  <c:v>289.8</c:v>
                </c:pt>
                <c:pt idx="1891">
                  <c:v>305.90000000000003</c:v>
                </c:pt>
                <c:pt idx="1892">
                  <c:v>289.8</c:v>
                </c:pt>
                <c:pt idx="1893">
                  <c:v>232.40000000000003</c:v>
                </c:pt>
                <c:pt idx="1894">
                  <c:v>305.90000000000003</c:v>
                </c:pt>
                <c:pt idx="1895">
                  <c:v>305.90000000000003</c:v>
                </c:pt>
                <c:pt idx="1896">
                  <c:v>305.90000000000003</c:v>
                </c:pt>
                <c:pt idx="1897">
                  <c:v>286.2</c:v>
                </c:pt>
                <c:pt idx="1898">
                  <c:v>302.10000000000002</c:v>
                </c:pt>
                <c:pt idx="1899">
                  <c:v>286.2</c:v>
                </c:pt>
                <c:pt idx="1900">
                  <c:v>232.40000000000003</c:v>
                </c:pt>
                <c:pt idx="1901">
                  <c:v>302.10000000000002</c:v>
                </c:pt>
                <c:pt idx="1902">
                  <c:v>302.10000000000002</c:v>
                </c:pt>
                <c:pt idx="1903">
                  <c:v>302.10000000000002</c:v>
                </c:pt>
                <c:pt idx="1904">
                  <c:v>289.8</c:v>
                </c:pt>
                <c:pt idx="1905">
                  <c:v>248.6398078902225</c:v>
                </c:pt>
                <c:pt idx="1906">
                  <c:v>305.90000000000003</c:v>
                </c:pt>
                <c:pt idx="1907">
                  <c:v>305.90000000000003</c:v>
                </c:pt>
                <c:pt idx="1908">
                  <c:v>322</c:v>
                </c:pt>
                <c:pt idx="1909">
                  <c:v>305.90000000000003</c:v>
                </c:pt>
                <c:pt idx="1910">
                  <c:v>322</c:v>
                </c:pt>
                <c:pt idx="1911">
                  <c:v>322</c:v>
                </c:pt>
                <c:pt idx="1912">
                  <c:v>305.90000000000003</c:v>
                </c:pt>
                <c:pt idx="1913">
                  <c:v>322</c:v>
                </c:pt>
                <c:pt idx="1914">
                  <c:v>305.90000000000003</c:v>
                </c:pt>
                <c:pt idx="1915">
                  <c:v>305.90000000000003</c:v>
                </c:pt>
                <c:pt idx="1916">
                  <c:v>305.90000000000003</c:v>
                </c:pt>
                <c:pt idx="1917">
                  <c:v>318</c:v>
                </c:pt>
                <c:pt idx="1918">
                  <c:v>302.10000000000002</c:v>
                </c:pt>
                <c:pt idx="1919">
                  <c:v>318</c:v>
                </c:pt>
                <c:pt idx="1920">
                  <c:v>302.10000000000002</c:v>
                </c:pt>
                <c:pt idx="1921">
                  <c:v>302.10000000000002</c:v>
                </c:pt>
                <c:pt idx="1922">
                  <c:v>305.90000000000003</c:v>
                </c:pt>
                <c:pt idx="1923">
                  <c:v>305.90000000000003</c:v>
                </c:pt>
                <c:pt idx="1924">
                  <c:v>302.10000000000002</c:v>
                </c:pt>
                <c:pt idx="1925">
                  <c:v>302.10000000000002</c:v>
                </c:pt>
                <c:pt idx="1926">
                  <c:v>318</c:v>
                </c:pt>
                <c:pt idx="1927">
                  <c:v>318</c:v>
                </c:pt>
                <c:pt idx="1928">
                  <c:v>318</c:v>
                </c:pt>
                <c:pt idx="1929">
                  <c:v>302.10000000000002</c:v>
                </c:pt>
                <c:pt idx="1930">
                  <c:v>302.10000000000002</c:v>
                </c:pt>
                <c:pt idx="1931">
                  <c:v>302.10000000000002</c:v>
                </c:pt>
                <c:pt idx="1932">
                  <c:v>254.4</c:v>
                </c:pt>
                <c:pt idx="1933">
                  <c:v>318</c:v>
                </c:pt>
                <c:pt idx="1934">
                  <c:v>318</c:v>
                </c:pt>
                <c:pt idx="1935">
                  <c:v>254.4</c:v>
                </c:pt>
                <c:pt idx="1936">
                  <c:v>302.10000000000002</c:v>
                </c:pt>
                <c:pt idx="1937">
                  <c:v>315.40000000000003</c:v>
                </c:pt>
                <c:pt idx="1938">
                  <c:v>315.40000000000003</c:v>
                </c:pt>
                <c:pt idx="1939">
                  <c:v>332</c:v>
                </c:pt>
                <c:pt idx="1940">
                  <c:v>315.40000000000003</c:v>
                </c:pt>
                <c:pt idx="1941">
                  <c:v>315.40000000000003</c:v>
                </c:pt>
                <c:pt idx="1942">
                  <c:v>332</c:v>
                </c:pt>
                <c:pt idx="1943">
                  <c:v>332</c:v>
                </c:pt>
                <c:pt idx="1944">
                  <c:v>332</c:v>
                </c:pt>
                <c:pt idx="1945">
                  <c:v>332</c:v>
                </c:pt>
                <c:pt idx="1946">
                  <c:v>315.40000000000003</c:v>
                </c:pt>
                <c:pt idx="1947">
                  <c:v>315.40000000000003</c:v>
                </c:pt>
                <c:pt idx="1948">
                  <c:v>265.60000000000002</c:v>
                </c:pt>
                <c:pt idx="1949">
                  <c:v>332</c:v>
                </c:pt>
                <c:pt idx="1950">
                  <c:v>332</c:v>
                </c:pt>
                <c:pt idx="1951">
                  <c:v>265.60000000000002</c:v>
                </c:pt>
                <c:pt idx="1952">
                  <c:v>315.40000000000003</c:v>
                </c:pt>
                <c:pt idx="1953">
                  <c:v>315.40000000000003</c:v>
                </c:pt>
                <c:pt idx="1954">
                  <c:v>332</c:v>
                </c:pt>
                <c:pt idx="1955">
                  <c:v>332</c:v>
                </c:pt>
                <c:pt idx="1956">
                  <c:v>315.40000000000003</c:v>
                </c:pt>
                <c:pt idx="1957">
                  <c:v>332</c:v>
                </c:pt>
                <c:pt idx="1958">
                  <c:v>332</c:v>
                </c:pt>
                <c:pt idx="1959">
                  <c:v>332</c:v>
                </c:pt>
                <c:pt idx="1960">
                  <c:v>332</c:v>
                </c:pt>
                <c:pt idx="1961">
                  <c:v>332</c:v>
                </c:pt>
                <c:pt idx="1962">
                  <c:v>315.40000000000003</c:v>
                </c:pt>
                <c:pt idx="1963">
                  <c:v>332</c:v>
                </c:pt>
                <c:pt idx="1964">
                  <c:v>265.60000000000002</c:v>
                </c:pt>
                <c:pt idx="1965">
                  <c:v>332</c:v>
                </c:pt>
                <c:pt idx="1966">
                  <c:v>332</c:v>
                </c:pt>
                <c:pt idx="1967">
                  <c:v>265.60000000000002</c:v>
                </c:pt>
                <c:pt idx="1968">
                  <c:v>315.40000000000003</c:v>
                </c:pt>
                <c:pt idx="1969">
                  <c:v>315.40000000000003</c:v>
                </c:pt>
                <c:pt idx="1970">
                  <c:v>332</c:v>
                </c:pt>
                <c:pt idx="1971">
                  <c:v>332</c:v>
                </c:pt>
                <c:pt idx="1972">
                  <c:v>315.40000000000003</c:v>
                </c:pt>
                <c:pt idx="1973">
                  <c:v>332</c:v>
                </c:pt>
                <c:pt idx="1974">
                  <c:v>332</c:v>
                </c:pt>
                <c:pt idx="1975">
                  <c:v>332</c:v>
                </c:pt>
                <c:pt idx="1976">
                  <c:v>332</c:v>
                </c:pt>
                <c:pt idx="1977">
                  <c:v>332</c:v>
                </c:pt>
                <c:pt idx="1978">
                  <c:v>315.40000000000003</c:v>
                </c:pt>
                <c:pt idx="1979">
                  <c:v>332</c:v>
                </c:pt>
                <c:pt idx="1980">
                  <c:v>265.60000000000002</c:v>
                </c:pt>
                <c:pt idx="1981">
                  <c:v>348.6</c:v>
                </c:pt>
                <c:pt idx="1982">
                  <c:v>332</c:v>
                </c:pt>
                <c:pt idx="1983">
                  <c:v>265.60000000000002</c:v>
                </c:pt>
                <c:pt idx="1984">
                  <c:v>332</c:v>
                </c:pt>
                <c:pt idx="1985">
                  <c:v>315.40000000000003</c:v>
                </c:pt>
                <c:pt idx="1986">
                  <c:v>332</c:v>
                </c:pt>
                <c:pt idx="1987">
                  <c:v>315.40000000000003</c:v>
                </c:pt>
                <c:pt idx="1988">
                  <c:v>348.6</c:v>
                </c:pt>
                <c:pt idx="1989">
                  <c:v>332</c:v>
                </c:pt>
                <c:pt idx="1990">
                  <c:v>332</c:v>
                </c:pt>
                <c:pt idx="1991">
                  <c:v>315.40000000000003</c:v>
                </c:pt>
                <c:pt idx="1992">
                  <c:v>265.60000000000002</c:v>
                </c:pt>
                <c:pt idx="1993">
                  <c:v>348.6</c:v>
                </c:pt>
                <c:pt idx="1994">
                  <c:v>332</c:v>
                </c:pt>
                <c:pt idx="1995">
                  <c:v>265.60000000000002</c:v>
                </c:pt>
                <c:pt idx="1996">
                  <c:v>332</c:v>
                </c:pt>
                <c:pt idx="1997">
                  <c:v>332</c:v>
                </c:pt>
                <c:pt idx="1998">
                  <c:v>332</c:v>
                </c:pt>
                <c:pt idx="1999">
                  <c:v>348.6</c:v>
                </c:pt>
                <c:pt idx="2000">
                  <c:v>332</c:v>
                </c:pt>
                <c:pt idx="2001">
                  <c:v>265.60000000000002</c:v>
                </c:pt>
                <c:pt idx="2002">
                  <c:v>348.6</c:v>
                </c:pt>
                <c:pt idx="2003">
                  <c:v>332</c:v>
                </c:pt>
                <c:pt idx="2004">
                  <c:v>265.60000000000002</c:v>
                </c:pt>
                <c:pt idx="2005">
                  <c:v>348.6</c:v>
                </c:pt>
                <c:pt idx="2006">
                  <c:v>332</c:v>
                </c:pt>
                <c:pt idx="2007">
                  <c:v>332</c:v>
                </c:pt>
                <c:pt idx="2008">
                  <c:v>348.6</c:v>
                </c:pt>
                <c:pt idx="2009">
                  <c:v>332</c:v>
                </c:pt>
                <c:pt idx="2010">
                  <c:v>348.6</c:v>
                </c:pt>
                <c:pt idx="2011">
                  <c:v>332</c:v>
                </c:pt>
                <c:pt idx="2012">
                  <c:v>311.59999999999997</c:v>
                </c:pt>
                <c:pt idx="2013">
                  <c:v>332</c:v>
                </c:pt>
                <c:pt idx="2014">
                  <c:v>332</c:v>
                </c:pt>
                <c:pt idx="2015">
                  <c:v>333.5</c:v>
                </c:pt>
                <c:pt idx="2016">
                  <c:v>333.5</c:v>
                </c:pt>
                <c:pt idx="2017">
                  <c:v>311.59999999999997</c:v>
                </c:pt>
                <c:pt idx="2018">
                  <c:v>328</c:v>
                </c:pt>
                <c:pt idx="2019">
                  <c:v>344.4</c:v>
                </c:pt>
                <c:pt idx="2020">
                  <c:v>328</c:v>
                </c:pt>
                <c:pt idx="2021">
                  <c:v>311.59999999999997</c:v>
                </c:pt>
                <c:pt idx="2022">
                  <c:v>311.59999999999997</c:v>
                </c:pt>
                <c:pt idx="2023">
                  <c:v>328</c:v>
                </c:pt>
                <c:pt idx="2024">
                  <c:v>344.4</c:v>
                </c:pt>
                <c:pt idx="2025">
                  <c:v>278.79999999999995</c:v>
                </c:pt>
                <c:pt idx="2026">
                  <c:v>328</c:v>
                </c:pt>
                <c:pt idx="2027">
                  <c:v>311.59999999999997</c:v>
                </c:pt>
                <c:pt idx="2028">
                  <c:v>256.5</c:v>
                </c:pt>
                <c:pt idx="2029">
                  <c:v>310.5</c:v>
                </c:pt>
                <c:pt idx="2030">
                  <c:v>328</c:v>
                </c:pt>
                <c:pt idx="2031">
                  <c:v>328</c:v>
                </c:pt>
                <c:pt idx="2032">
                  <c:v>377.2</c:v>
                </c:pt>
                <c:pt idx="2033">
                  <c:v>311.59999999999997</c:v>
                </c:pt>
                <c:pt idx="2034">
                  <c:v>295.2</c:v>
                </c:pt>
                <c:pt idx="2035">
                  <c:v>360.79999999999995</c:v>
                </c:pt>
                <c:pt idx="2036">
                  <c:v>333.5</c:v>
                </c:pt>
                <c:pt idx="2037">
                  <c:v>319</c:v>
                </c:pt>
                <c:pt idx="2038">
                  <c:v>270</c:v>
                </c:pt>
                <c:pt idx="2039">
                  <c:v>328</c:v>
                </c:pt>
                <c:pt idx="2040">
                  <c:v>328</c:v>
                </c:pt>
                <c:pt idx="2041">
                  <c:v>328</c:v>
                </c:pt>
                <c:pt idx="2042">
                  <c:v>295.2</c:v>
                </c:pt>
                <c:pt idx="2043">
                  <c:v>311.59999999999997</c:v>
                </c:pt>
                <c:pt idx="2044">
                  <c:v>328</c:v>
                </c:pt>
                <c:pt idx="2045">
                  <c:v>328</c:v>
                </c:pt>
                <c:pt idx="2046">
                  <c:v>328</c:v>
                </c:pt>
                <c:pt idx="2047">
                  <c:v>311.59999999999997</c:v>
                </c:pt>
                <c:pt idx="2048">
                  <c:v>295.2</c:v>
                </c:pt>
                <c:pt idx="2049">
                  <c:v>360.79999999999995</c:v>
                </c:pt>
                <c:pt idx="2050">
                  <c:v>256.5</c:v>
                </c:pt>
                <c:pt idx="2051">
                  <c:v>310.5</c:v>
                </c:pt>
                <c:pt idx="2052">
                  <c:v>311.59999999999997</c:v>
                </c:pt>
                <c:pt idx="2053">
                  <c:v>328</c:v>
                </c:pt>
                <c:pt idx="2054">
                  <c:v>377.2</c:v>
                </c:pt>
                <c:pt idx="2055">
                  <c:v>311.59999999999997</c:v>
                </c:pt>
                <c:pt idx="2056">
                  <c:v>311.59999999999997</c:v>
                </c:pt>
                <c:pt idx="2057">
                  <c:v>360.79999999999995</c:v>
                </c:pt>
                <c:pt idx="2058">
                  <c:v>315.09999999999997</c:v>
                </c:pt>
                <c:pt idx="2059">
                  <c:v>315.09999999999997</c:v>
                </c:pt>
                <c:pt idx="2060">
                  <c:v>328</c:v>
                </c:pt>
                <c:pt idx="2061">
                  <c:v>328</c:v>
                </c:pt>
                <c:pt idx="2062">
                  <c:v>377.2</c:v>
                </c:pt>
                <c:pt idx="2063">
                  <c:v>311.59999999999997</c:v>
                </c:pt>
                <c:pt idx="2064">
                  <c:v>360.79999999999995</c:v>
                </c:pt>
                <c:pt idx="2065">
                  <c:v>328</c:v>
                </c:pt>
                <c:pt idx="2066">
                  <c:v>377.2</c:v>
                </c:pt>
                <c:pt idx="2067">
                  <c:v>311.59999999999997</c:v>
                </c:pt>
                <c:pt idx="2068" formatCode="0.0">
                  <c:v>358.57597294882726</c:v>
                </c:pt>
                <c:pt idx="2069" formatCode="0.0">
                  <c:v>358.57597294882726</c:v>
                </c:pt>
                <c:pt idx="2070" formatCode="0.0">
                  <c:v>358.57597294882726</c:v>
                </c:pt>
                <c:pt idx="2071" formatCode="0.0">
                  <c:v>358.57597294882726</c:v>
                </c:pt>
                <c:pt idx="2072" formatCode="0.0">
                  <c:v>358.57597294882726</c:v>
                </c:pt>
                <c:pt idx="2073" formatCode="0.0">
                  <c:v>358.57597294882726</c:v>
                </c:pt>
                <c:pt idx="2074" formatCode="0.0">
                  <c:v>358.57597294882726</c:v>
                </c:pt>
                <c:pt idx="2075" formatCode="0.0">
                  <c:v>358.57597294882726</c:v>
                </c:pt>
                <c:pt idx="2076" formatCode="0.0">
                  <c:v>358.57597294882726</c:v>
                </c:pt>
                <c:pt idx="2077" formatCode="0.0">
                  <c:v>358.57597294882726</c:v>
                </c:pt>
                <c:pt idx="2078" formatCode="0.0">
                  <c:v>358.57597294882726</c:v>
                </c:pt>
                <c:pt idx="2079" formatCode="0.0">
                  <c:v>358.57597294882726</c:v>
                </c:pt>
                <c:pt idx="2080" formatCode="0.0">
                  <c:v>358.57597294882726</c:v>
                </c:pt>
                <c:pt idx="2081" formatCode="0.0">
                  <c:v>358.57597294882726</c:v>
                </c:pt>
                <c:pt idx="2082" formatCode="0.0">
                  <c:v>358.57597294882726</c:v>
                </c:pt>
                <c:pt idx="2083" formatCode="0.0">
                  <c:v>358.57597294882726</c:v>
                </c:pt>
                <c:pt idx="2084" formatCode="0.0">
                  <c:v>358.57597294882726</c:v>
                </c:pt>
                <c:pt idx="2085" formatCode="0.0">
                  <c:v>358.57597294882726</c:v>
                </c:pt>
                <c:pt idx="2086" formatCode="0.0">
                  <c:v>358.57597294882726</c:v>
                </c:pt>
                <c:pt idx="2087" formatCode="0.0">
                  <c:v>358.57597294882726</c:v>
                </c:pt>
                <c:pt idx="2088" formatCode="0.0">
                  <c:v>358.57597294882726</c:v>
                </c:pt>
                <c:pt idx="2089" formatCode="0.0">
                  <c:v>358.57597294882726</c:v>
                </c:pt>
                <c:pt idx="2090" formatCode="0.0">
                  <c:v>358.57597294882726</c:v>
                </c:pt>
                <c:pt idx="2091" formatCode="0.0">
                  <c:v>358.57597294882726</c:v>
                </c:pt>
                <c:pt idx="2092" formatCode="0.0">
                  <c:v>358.57597294882726</c:v>
                </c:pt>
                <c:pt idx="2093" formatCode="0.0">
                  <c:v>358.57597294882726</c:v>
                </c:pt>
                <c:pt idx="2094" formatCode="0.0">
                  <c:v>358.57597294882726</c:v>
                </c:pt>
                <c:pt idx="2095" formatCode="0.0">
                  <c:v>358.57597294882726</c:v>
                </c:pt>
                <c:pt idx="2096" formatCode="0.0">
                  <c:v>358.57597294882726</c:v>
                </c:pt>
                <c:pt idx="2097" formatCode="0.0">
                  <c:v>358.57597294882726</c:v>
                </c:pt>
                <c:pt idx="2098" formatCode="0.0">
                  <c:v>358.57597294882726</c:v>
                </c:pt>
                <c:pt idx="2099" formatCode="0.0">
                  <c:v>358.57597294882726</c:v>
                </c:pt>
                <c:pt idx="2100" formatCode="0.0">
                  <c:v>358.57597294882726</c:v>
                </c:pt>
                <c:pt idx="2101" formatCode="0.0">
                  <c:v>358.57597294882726</c:v>
                </c:pt>
                <c:pt idx="2102" formatCode="0.0">
                  <c:v>358.57597294882726</c:v>
                </c:pt>
                <c:pt idx="2103" formatCode="0.0">
                  <c:v>358.57597294882726</c:v>
                </c:pt>
                <c:pt idx="2104" formatCode="0.0">
                  <c:v>358.57597294882726</c:v>
                </c:pt>
                <c:pt idx="2105" formatCode="0.0">
                  <c:v>358.57597294882726</c:v>
                </c:pt>
                <c:pt idx="2106" formatCode="0.0">
                  <c:v>358.57597294882726</c:v>
                </c:pt>
                <c:pt idx="2107" formatCode="0.0">
                  <c:v>358.57597294882726</c:v>
                </c:pt>
                <c:pt idx="2108" formatCode="0.0">
                  <c:v>358.57597294882726</c:v>
                </c:pt>
                <c:pt idx="2109" formatCode="0.0">
                  <c:v>358.57597294882726</c:v>
                </c:pt>
                <c:pt idx="2110" formatCode="0.0">
                  <c:v>358.57597294882726</c:v>
                </c:pt>
                <c:pt idx="2111" formatCode="0.0">
                  <c:v>358.57597294882726</c:v>
                </c:pt>
                <c:pt idx="2112" formatCode="0.0">
                  <c:v>358.57597294882726</c:v>
                </c:pt>
                <c:pt idx="2113" formatCode="0.0">
                  <c:v>358.57597294882726</c:v>
                </c:pt>
                <c:pt idx="2114" formatCode="0.0">
                  <c:v>358.57597294882726</c:v>
                </c:pt>
                <c:pt idx="2115" formatCode="0.0">
                  <c:v>358.57597294882726</c:v>
                </c:pt>
                <c:pt idx="2116" formatCode="0.0">
                  <c:v>358.57597294882726</c:v>
                </c:pt>
                <c:pt idx="2117" formatCode="0.0">
                  <c:v>358.57597294882726</c:v>
                </c:pt>
                <c:pt idx="2118" formatCode="0.0">
                  <c:v>358.57597294882726</c:v>
                </c:pt>
                <c:pt idx="2119" formatCode="0.0">
                  <c:v>358.57597294882726</c:v>
                </c:pt>
                <c:pt idx="2120">
                  <c:v>438</c:v>
                </c:pt>
                <c:pt idx="2121">
                  <c:v>372.29999999999995</c:v>
                </c:pt>
                <c:pt idx="2122">
                  <c:v>313.59999999999997</c:v>
                </c:pt>
                <c:pt idx="2123">
                  <c:v>336</c:v>
                </c:pt>
                <c:pt idx="2124">
                  <c:v>405</c:v>
                </c:pt>
                <c:pt idx="2125">
                  <c:v>403.2</c:v>
                </c:pt>
                <c:pt idx="2126">
                  <c:v>515.19999999999993</c:v>
                </c:pt>
                <c:pt idx="2127">
                  <c:v>403.2</c:v>
                </c:pt>
                <c:pt idx="2128">
                  <c:v>313.59999999999997</c:v>
                </c:pt>
                <c:pt idx="2129">
                  <c:v>403.2</c:v>
                </c:pt>
                <c:pt idx="2130">
                  <c:v>336</c:v>
                </c:pt>
                <c:pt idx="2131">
                  <c:v>405</c:v>
                </c:pt>
                <c:pt idx="2132">
                  <c:v>403.2</c:v>
                </c:pt>
                <c:pt idx="2133">
                  <c:v>515.19999999999993</c:v>
                </c:pt>
                <c:pt idx="2134">
                  <c:v>313.59999999999997</c:v>
                </c:pt>
                <c:pt idx="2135">
                  <c:v>425.59999999999997</c:v>
                </c:pt>
                <c:pt idx="2136">
                  <c:v>336</c:v>
                </c:pt>
                <c:pt idx="2137">
                  <c:v>403.2</c:v>
                </c:pt>
                <c:pt idx="2138">
                  <c:v>515.19999999999993</c:v>
                </c:pt>
                <c:pt idx="2139">
                  <c:v>425.59999999999997</c:v>
                </c:pt>
                <c:pt idx="2140">
                  <c:v>313.59999999999997</c:v>
                </c:pt>
                <c:pt idx="2141">
                  <c:v>403.2</c:v>
                </c:pt>
                <c:pt idx="2142">
                  <c:v>270</c:v>
                </c:pt>
                <c:pt idx="2143">
                  <c:v>315</c:v>
                </c:pt>
                <c:pt idx="2144">
                  <c:v>360</c:v>
                </c:pt>
                <c:pt idx="2145">
                  <c:v>360</c:v>
                </c:pt>
                <c:pt idx="2146">
                  <c:v>360</c:v>
                </c:pt>
                <c:pt idx="2147">
                  <c:v>427.5</c:v>
                </c:pt>
                <c:pt idx="2148">
                  <c:v>270</c:v>
                </c:pt>
                <c:pt idx="2149">
                  <c:v>315</c:v>
                </c:pt>
                <c:pt idx="2150">
                  <c:v>360</c:v>
                </c:pt>
                <c:pt idx="2151">
                  <c:v>360</c:v>
                </c:pt>
                <c:pt idx="2152">
                  <c:v>360</c:v>
                </c:pt>
                <c:pt idx="2153">
                  <c:v>427.5</c:v>
                </c:pt>
                <c:pt idx="2154">
                  <c:v>270</c:v>
                </c:pt>
                <c:pt idx="2155">
                  <c:v>315</c:v>
                </c:pt>
                <c:pt idx="2156">
                  <c:v>360</c:v>
                </c:pt>
                <c:pt idx="2157">
                  <c:v>360</c:v>
                </c:pt>
                <c:pt idx="2158">
                  <c:v>427.5</c:v>
                </c:pt>
                <c:pt idx="2159">
                  <c:v>270</c:v>
                </c:pt>
                <c:pt idx="2160">
                  <c:v>315</c:v>
                </c:pt>
                <c:pt idx="2161">
                  <c:v>427.5</c:v>
                </c:pt>
                <c:pt idx="2162">
                  <c:v>337.5</c:v>
                </c:pt>
                <c:pt idx="2163">
                  <c:v>337.5</c:v>
                </c:pt>
                <c:pt idx="2164">
                  <c:v>427.5</c:v>
                </c:pt>
                <c:pt idx="2165">
                  <c:v>315</c:v>
                </c:pt>
                <c:pt idx="2166">
                  <c:v>382.5</c:v>
                </c:pt>
                <c:pt idx="2167">
                  <c:v>337.5</c:v>
                </c:pt>
                <c:pt idx="2168">
                  <c:v>382.5</c:v>
                </c:pt>
                <c:pt idx="2169">
                  <c:v>337.5</c:v>
                </c:pt>
                <c:pt idx="2170">
                  <c:v>364.5</c:v>
                </c:pt>
                <c:pt idx="2171">
                  <c:v>388.8</c:v>
                </c:pt>
                <c:pt idx="2172">
                  <c:v>388.8</c:v>
                </c:pt>
                <c:pt idx="2173">
                  <c:v>369</c:v>
                </c:pt>
                <c:pt idx="2174">
                  <c:v>393.6</c:v>
                </c:pt>
                <c:pt idx="2175">
                  <c:v>393.6</c:v>
                </c:pt>
                <c:pt idx="2176">
                  <c:v>369</c:v>
                </c:pt>
                <c:pt idx="2177">
                  <c:v>393.6</c:v>
                </c:pt>
                <c:pt idx="2178">
                  <c:v>393.6</c:v>
                </c:pt>
                <c:pt idx="2179">
                  <c:v>364.5</c:v>
                </c:pt>
                <c:pt idx="2180">
                  <c:v>315.90000000000003</c:v>
                </c:pt>
                <c:pt idx="2181">
                  <c:v>340.2</c:v>
                </c:pt>
                <c:pt idx="2182">
                  <c:v>369</c:v>
                </c:pt>
                <c:pt idx="2183">
                  <c:v>291.60000000000002</c:v>
                </c:pt>
                <c:pt idx="2184">
                  <c:v>319.8</c:v>
                </c:pt>
                <c:pt idx="2185">
                  <c:v>364.5</c:v>
                </c:pt>
                <c:pt idx="2186">
                  <c:v>315.90000000000003</c:v>
                </c:pt>
                <c:pt idx="2187">
                  <c:v>315.90000000000003</c:v>
                </c:pt>
                <c:pt idx="2188">
                  <c:v>344</c:v>
                </c:pt>
                <c:pt idx="2189">
                  <c:v>378.4</c:v>
                </c:pt>
                <c:pt idx="2190">
                  <c:v>395.59999999999997</c:v>
                </c:pt>
                <c:pt idx="2191">
                  <c:v>344</c:v>
                </c:pt>
                <c:pt idx="2192">
                  <c:v>378.4</c:v>
                </c:pt>
                <c:pt idx="2193">
                  <c:v>477.9</c:v>
                </c:pt>
                <c:pt idx="2194">
                  <c:v>371.7</c:v>
                </c:pt>
                <c:pt idx="2195">
                  <c:v>336.3</c:v>
                </c:pt>
                <c:pt idx="2196">
                  <c:v>371.7</c:v>
                </c:pt>
                <c:pt idx="2197">
                  <c:v>477.9</c:v>
                </c:pt>
                <c:pt idx="2198">
                  <c:v>371.7</c:v>
                </c:pt>
                <c:pt idx="2199">
                  <c:v>336.3</c:v>
                </c:pt>
                <c:pt idx="2200">
                  <c:v>371.7</c:v>
                </c:pt>
                <c:pt idx="2201">
                  <c:v>371.7</c:v>
                </c:pt>
                <c:pt idx="2202">
                  <c:v>336.3</c:v>
                </c:pt>
                <c:pt idx="2203">
                  <c:v>371.7</c:v>
                </c:pt>
                <c:pt idx="2204">
                  <c:v>336.3</c:v>
                </c:pt>
                <c:pt idx="2205">
                  <c:v>336.3</c:v>
                </c:pt>
                <c:pt idx="2206">
                  <c:v>336.3</c:v>
                </c:pt>
                <c:pt idx="2207">
                  <c:v>336.3</c:v>
                </c:pt>
                <c:pt idx="2208">
                  <c:v>336.3</c:v>
                </c:pt>
                <c:pt idx="2209">
                  <c:v>300.89999999999998</c:v>
                </c:pt>
                <c:pt idx="2210">
                  <c:v>283.2</c:v>
                </c:pt>
                <c:pt idx="2211">
                  <c:v>318.59999999999997</c:v>
                </c:pt>
                <c:pt idx="2212">
                  <c:v>318.59999999999997</c:v>
                </c:pt>
                <c:pt idx="2213">
                  <c:v>306</c:v>
                </c:pt>
                <c:pt idx="2214">
                  <c:v>300.89999999999998</c:v>
                </c:pt>
                <c:pt idx="2215">
                  <c:v>300.89999999999998</c:v>
                </c:pt>
                <c:pt idx="2216">
                  <c:v>300.89999999999998</c:v>
                </c:pt>
                <c:pt idx="2217">
                  <c:v>300.89999999999998</c:v>
                </c:pt>
                <c:pt idx="2218">
                  <c:v>0</c:v>
                </c:pt>
                <c:pt idx="2219">
                  <c:v>0</c:v>
                </c:pt>
                <c:pt idx="2220">
                  <c:v>0</c:v>
                </c:pt>
                <c:pt idx="2221">
                  <c:v>0</c:v>
                </c:pt>
                <c:pt idx="2222">
                  <c:v>0</c:v>
                </c:pt>
                <c:pt idx="2223">
                  <c:v>306</c:v>
                </c:pt>
                <c:pt idx="2224">
                  <c:v>324</c:v>
                </c:pt>
                <c:pt idx="2225" formatCode="0.0">
                  <c:v>310.79975986277816</c:v>
                </c:pt>
                <c:pt idx="2226" formatCode="0.0">
                  <c:v>310.79975986277816</c:v>
                </c:pt>
                <c:pt idx="2227" formatCode="0.0">
                  <c:v>310.79975986277816</c:v>
                </c:pt>
                <c:pt idx="2228" formatCode="0.0">
                  <c:v>310.79975986277816</c:v>
                </c:pt>
                <c:pt idx="2229" formatCode="0.0">
                  <c:v>310.79975986277816</c:v>
                </c:pt>
                <c:pt idx="2230" formatCode="0.0">
                  <c:v>310.79975986277816</c:v>
                </c:pt>
                <c:pt idx="2231" formatCode="0.0">
                  <c:v>310.79975986277816</c:v>
                </c:pt>
                <c:pt idx="2232" formatCode="0.0">
                  <c:v>310.79975986277816</c:v>
                </c:pt>
                <c:pt idx="2233" formatCode="0.0">
                  <c:v>310.79975986277816</c:v>
                </c:pt>
                <c:pt idx="2234" formatCode="0.0">
                  <c:v>310.79975986277816</c:v>
                </c:pt>
                <c:pt idx="2235" formatCode="0.0">
                  <c:v>310.79975986277816</c:v>
                </c:pt>
                <c:pt idx="2236">
                  <c:v>270.3</c:v>
                </c:pt>
                <c:pt idx="2237">
                  <c:v>254.4</c:v>
                </c:pt>
                <c:pt idx="2238">
                  <c:v>270.3</c:v>
                </c:pt>
                <c:pt idx="2239">
                  <c:v>270.3</c:v>
                </c:pt>
                <c:pt idx="2240">
                  <c:v>215.8</c:v>
                </c:pt>
                <c:pt idx="2241">
                  <c:v>232.40000000000003</c:v>
                </c:pt>
                <c:pt idx="2242">
                  <c:v>215.8</c:v>
                </c:pt>
                <c:pt idx="2243">
                  <c:v>232.40000000000003</c:v>
                </c:pt>
                <c:pt idx="2244">
                  <c:v>215.8</c:v>
                </c:pt>
                <c:pt idx="2245">
                  <c:v>232.40000000000003</c:v>
                </c:pt>
                <c:pt idx="2246">
                  <c:v>232.40000000000003</c:v>
                </c:pt>
                <c:pt idx="2247">
                  <c:v>215.8</c:v>
                </c:pt>
                <c:pt idx="2248">
                  <c:v>232.40000000000003</c:v>
                </c:pt>
                <c:pt idx="2249">
                  <c:v>232.40000000000003</c:v>
                </c:pt>
                <c:pt idx="2250">
                  <c:v>215.8</c:v>
                </c:pt>
                <c:pt idx="2251">
                  <c:v>232.40000000000003</c:v>
                </c:pt>
                <c:pt idx="2252">
                  <c:v>232.40000000000003</c:v>
                </c:pt>
                <c:pt idx="2253">
                  <c:v>438</c:v>
                </c:pt>
                <c:pt idx="2254">
                  <c:v>328.5</c:v>
                </c:pt>
                <c:pt idx="2255">
                  <c:v>266.2</c:v>
                </c:pt>
                <c:pt idx="2256">
                  <c:v>324</c:v>
                </c:pt>
                <c:pt idx="2257">
                  <c:v>378</c:v>
                </c:pt>
                <c:pt idx="2258">
                  <c:v>378</c:v>
                </c:pt>
                <c:pt idx="2259">
                  <c:v>452.4</c:v>
                </c:pt>
                <c:pt idx="2260">
                  <c:v>414</c:v>
                </c:pt>
                <c:pt idx="2261">
                  <c:v>432</c:v>
                </c:pt>
                <c:pt idx="2262">
                  <c:v>266.2</c:v>
                </c:pt>
                <c:pt idx="2263">
                  <c:v>266.2</c:v>
                </c:pt>
                <c:pt idx="2264">
                  <c:v>288</c:v>
                </c:pt>
                <c:pt idx="2265">
                  <c:v>360</c:v>
                </c:pt>
                <c:pt idx="2266">
                  <c:v>378</c:v>
                </c:pt>
                <c:pt idx="2267">
                  <c:v>452.4</c:v>
                </c:pt>
                <c:pt idx="2268">
                  <c:v>414</c:v>
                </c:pt>
                <c:pt idx="2269">
                  <c:v>432</c:v>
                </c:pt>
                <c:pt idx="2270">
                  <c:v>266.2</c:v>
                </c:pt>
                <c:pt idx="2271">
                  <c:v>407</c:v>
                </c:pt>
                <c:pt idx="2272">
                  <c:v>351.5</c:v>
                </c:pt>
                <c:pt idx="2273">
                  <c:v>296</c:v>
                </c:pt>
                <c:pt idx="2274">
                  <c:v>333</c:v>
                </c:pt>
                <c:pt idx="2275">
                  <c:v>407.09999999999997</c:v>
                </c:pt>
                <c:pt idx="2276">
                  <c:v>314.5</c:v>
                </c:pt>
                <c:pt idx="2277">
                  <c:v>370</c:v>
                </c:pt>
                <c:pt idx="2278">
                  <c:v>481</c:v>
                </c:pt>
                <c:pt idx="2279">
                  <c:v>425.5</c:v>
                </c:pt>
                <c:pt idx="2280">
                  <c:v>296</c:v>
                </c:pt>
                <c:pt idx="2281">
                  <c:v>370</c:v>
                </c:pt>
                <c:pt idx="2282">
                  <c:v>481</c:v>
                </c:pt>
                <c:pt idx="2283">
                  <c:v>407</c:v>
                </c:pt>
                <c:pt idx="2284">
                  <c:v>296</c:v>
                </c:pt>
                <c:pt idx="2285">
                  <c:v>351.5</c:v>
                </c:pt>
                <c:pt idx="2286">
                  <c:v>296</c:v>
                </c:pt>
                <c:pt idx="2287">
                  <c:v>333</c:v>
                </c:pt>
                <c:pt idx="2288">
                  <c:v>407.09999999999997</c:v>
                </c:pt>
                <c:pt idx="2289">
                  <c:v>314.5</c:v>
                </c:pt>
                <c:pt idx="2290">
                  <c:v>481</c:v>
                </c:pt>
                <c:pt idx="2291">
                  <c:v>425.5</c:v>
                </c:pt>
                <c:pt idx="2292">
                  <c:v>296</c:v>
                </c:pt>
                <c:pt idx="2293">
                  <c:v>370</c:v>
                </c:pt>
                <c:pt idx="2294">
                  <c:v>481</c:v>
                </c:pt>
                <c:pt idx="2295">
                  <c:v>407</c:v>
                </c:pt>
                <c:pt idx="2296">
                  <c:v>296</c:v>
                </c:pt>
                <c:pt idx="2297">
                  <c:v>351.5</c:v>
                </c:pt>
                <c:pt idx="2298">
                  <c:v>296</c:v>
                </c:pt>
                <c:pt idx="2299">
                  <c:v>333</c:v>
                </c:pt>
                <c:pt idx="2300">
                  <c:v>407.09999999999997</c:v>
                </c:pt>
                <c:pt idx="2301">
                  <c:v>314.5</c:v>
                </c:pt>
                <c:pt idx="2302">
                  <c:v>481</c:v>
                </c:pt>
                <c:pt idx="2303" formatCode="0">
                  <c:v>425.5</c:v>
                </c:pt>
                <c:pt idx="2304" formatCode="0">
                  <c:v>296</c:v>
                </c:pt>
                <c:pt idx="2305" formatCode="0">
                  <c:v>370</c:v>
                </c:pt>
                <c:pt idx="2306" formatCode="0">
                  <c:v>481</c:v>
                </c:pt>
                <c:pt idx="2307" formatCode="0">
                  <c:v>406.82400000000001</c:v>
                </c:pt>
                <c:pt idx="2308" formatCode="0">
                  <c:v>296</c:v>
                </c:pt>
                <c:pt idx="2309" formatCode="0">
                  <c:v>370</c:v>
                </c:pt>
                <c:pt idx="2310" formatCode="0">
                  <c:v>296</c:v>
                </c:pt>
                <c:pt idx="2311" formatCode="0">
                  <c:v>333</c:v>
                </c:pt>
                <c:pt idx="2312" formatCode="0">
                  <c:v>425.31600000000003</c:v>
                </c:pt>
                <c:pt idx="2313" formatCode="0">
                  <c:v>314.36400000000003</c:v>
                </c:pt>
                <c:pt idx="2314" formatCode="0">
                  <c:v>369.84000000000003</c:v>
                </c:pt>
                <c:pt idx="2315" formatCode="0">
                  <c:v>443.80799999999999</c:v>
                </c:pt>
                <c:pt idx="2316" formatCode="0">
                  <c:v>295.87200000000001</c:v>
                </c:pt>
                <c:pt idx="2317" formatCode="0">
                  <c:v>388.33199999999999</c:v>
                </c:pt>
                <c:pt idx="2318">
                  <c:v>407</c:v>
                </c:pt>
                <c:pt idx="2319">
                  <c:v>277.5</c:v>
                </c:pt>
                <c:pt idx="2320">
                  <c:v>351.5</c:v>
                </c:pt>
                <c:pt idx="2321">
                  <c:v>277.5</c:v>
                </c:pt>
                <c:pt idx="2322">
                  <c:v>333</c:v>
                </c:pt>
                <c:pt idx="2323">
                  <c:v>425.5</c:v>
                </c:pt>
                <c:pt idx="2324">
                  <c:v>277.5</c:v>
                </c:pt>
                <c:pt idx="2325">
                  <c:v>370</c:v>
                </c:pt>
                <c:pt idx="2326">
                  <c:v>425.5</c:v>
                </c:pt>
                <c:pt idx="2327">
                  <c:v>277.5</c:v>
                </c:pt>
                <c:pt idx="2328">
                  <c:v>388.5</c:v>
                </c:pt>
                <c:pt idx="2329">
                  <c:v>351.5</c:v>
                </c:pt>
                <c:pt idx="2330">
                  <c:v>277.5</c:v>
                </c:pt>
                <c:pt idx="2331">
                  <c:v>370</c:v>
                </c:pt>
                <c:pt idx="2332">
                  <c:v>277.5</c:v>
                </c:pt>
                <c:pt idx="2333">
                  <c:v>351.5</c:v>
                </c:pt>
                <c:pt idx="2334">
                  <c:v>277.5</c:v>
                </c:pt>
                <c:pt idx="2335">
                  <c:v>351.5</c:v>
                </c:pt>
                <c:pt idx="2336">
                  <c:v>407</c:v>
                </c:pt>
                <c:pt idx="2337">
                  <c:v>296</c:v>
                </c:pt>
                <c:pt idx="2338">
                  <c:v>314.5</c:v>
                </c:pt>
                <c:pt idx="2339">
                  <c:v>277.5</c:v>
                </c:pt>
                <c:pt idx="2340">
                  <c:v>296</c:v>
                </c:pt>
                <c:pt idx="2341">
                  <c:v>277.5</c:v>
                </c:pt>
                <c:pt idx="2342">
                  <c:v>314.5</c:v>
                </c:pt>
                <c:pt idx="2343">
                  <c:v>333</c:v>
                </c:pt>
                <c:pt idx="2344">
                  <c:v>296</c:v>
                </c:pt>
                <c:pt idx="2345">
                  <c:v>314.5</c:v>
                </c:pt>
                <c:pt idx="2346">
                  <c:v>296</c:v>
                </c:pt>
                <c:pt idx="2347">
                  <c:v>277.5</c:v>
                </c:pt>
                <c:pt idx="2348">
                  <c:v>314.5</c:v>
                </c:pt>
                <c:pt idx="2349">
                  <c:v>333</c:v>
                </c:pt>
                <c:pt idx="2350">
                  <c:v>296</c:v>
                </c:pt>
                <c:pt idx="2351">
                  <c:v>314.5</c:v>
                </c:pt>
                <c:pt idx="2352">
                  <c:v>296</c:v>
                </c:pt>
                <c:pt idx="2353">
                  <c:v>203.5</c:v>
                </c:pt>
                <c:pt idx="2354">
                  <c:v>277.5</c:v>
                </c:pt>
                <c:pt idx="2355">
                  <c:v>314.5</c:v>
                </c:pt>
                <c:pt idx="2356">
                  <c:v>314.5</c:v>
                </c:pt>
                <c:pt idx="2357">
                  <c:v>314.5</c:v>
                </c:pt>
                <c:pt idx="2358">
                  <c:v>351.5</c:v>
                </c:pt>
                <c:pt idx="2359">
                  <c:v>351.5</c:v>
                </c:pt>
                <c:pt idx="2360">
                  <c:v>314.5</c:v>
                </c:pt>
                <c:pt idx="2361">
                  <c:v>370</c:v>
                </c:pt>
                <c:pt idx="2362">
                  <c:v>370</c:v>
                </c:pt>
                <c:pt idx="2363">
                  <c:v>222</c:v>
                </c:pt>
                <c:pt idx="2364">
                  <c:v>351.5</c:v>
                </c:pt>
                <c:pt idx="2365">
                  <c:v>351.5</c:v>
                </c:pt>
                <c:pt idx="2366">
                  <c:v>351.5</c:v>
                </c:pt>
                <c:pt idx="2367">
                  <c:v>296</c:v>
                </c:pt>
                <c:pt idx="2368">
                  <c:v>370</c:v>
                </c:pt>
                <c:pt idx="2369">
                  <c:v>370</c:v>
                </c:pt>
                <c:pt idx="2370">
                  <c:v>222</c:v>
                </c:pt>
                <c:pt idx="2371">
                  <c:v>351.5</c:v>
                </c:pt>
                <c:pt idx="2372">
                  <c:v>351.5</c:v>
                </c:pt>
                <c:pt idx="2373">
                  <c:v>314.5</c:v>
                </c:pt>
                <c:pt idx="2374">
                  <c:v>370</c:v>
                </c:pt>
                <c:pt idx="2375">
                  <c:v>351.5</c:v>
                </c:pt>
                <c:pt idx="2376">
                  <c:v>314.5</c:v>
                </c:pt>
                <c:pt idx="2377">
                  <c:v>333</c:v>
                </c:pt>
                <c:pt idx="2378">
                  <c:v>370</c:v>
                </c:pt>
                <c:pt idx="2379">
                  <c:v>370</c:v>
                </c:pt>
                <c:pt idx="2380">
                  <c:v>351.5</c:v>
                </c:pt>
                <c:pt idx="2381">
                  <c:v>314.5</c:v>
                </c:pt>
                <c:pt idx="2382">
                  <c:v>351.5</c:v>
                </c:pt>
                <c:pt idx="2383">
                  <c:v>240.5</c:v>
                </c:pt>
                <c:pt idx="2384">
                  <c:v>277.5</c:v>
                </c:pt>
                <c:pt idx="2385">
                  <c:v>388.5</c:v>
                </c:pt>
                <c:pt idx="2386">
                  <c:v>370</c:v>
                </c:pt>
                <c:pt idx="2387">
                  <c:v>333</c:v>
                </c:pt>
                <c:pt idx="2388">
                  <c:v>351.5</c:v>
                </c:pt>
                <c:pt idx="2389">
                  <c:v>351.5</c:v>
                </c:pt>
                <c:pt idx="2390">
                  <c:v>277.5</c:v>
                </c:pt>
                <c:pt idx="2391">
                  <c:v>351.5</c:v>
                </c:pt>
                <c:pt idx="2392">
                  <c:v>351.5</c:v>
                </c:pt>
                <c:pt idx="2393">
                  <c:v>240.5</c:v>
                </c:pt>
                <c:pt idx="2394">
                  <c:v>277.5</c:v>
                </c:pt>
                <c:pt idx="2395">
                  <c:v>388.5</c:v>
                </c:pt>
                <c:pt idx="2396">
                  <c:v>370</c:v>
                </c:pt>
                <c:pt idx="2397">
                  <c:v>333</c:v>
                </c:pt>
                <c:pt idx="2398">
                  <c:v>333</c:v>
                </c:pt>
                <c:pt idx="2399">
                  <c:v>370</c:v>
                </c:pt>
                <c:pt idx="2400">
                  <c:v>277.5</c:v>
                </c:pt>
                <c:pt idx="2401">
                  <c:v>351.5</c:v>
                </c:pt>
                <c:pt idx="2402">
                  <c:v>351.5</c:v>
                </c:pt>
                <c:pt idx="2403">
                  <c:v>333</c:v>
                </c:pt>
                <c:pt idx="2404">
                  <c:v>333</c:v>
                </c:pt>
                <c:pt idx="2405">
                  <c:v>351.5</c:v>
                </c:pt>
                <c:pt idx="2406">
                  <c:v>240.5</c:v>
                </c:pt>
                <c:pt idx="2407">
                  <c:v>277.5</c:v>
                </c:pt>
                <c:pt idx="2408">
                  <c:v>388.5</c:v>
                </c:pt>
                <c:pt idx="2409">
                  <c:v>333</c:v>
                </c:pt>
                <c:pt idx="2410">
                  <c:v>388.5</c:v>
                </c:pt>
                <c:pt idx="2411">
                  <c:v>277.5</c:v>
                </c:pt>
                <c:pt idx="2412">
                  <c:v>333</c:v>
                </c:pt>
                <c:pt idx="2413">
                  <c:v>388.5</c:v>
                </c:pt>
                <c:pt idx="2414">
                  <c:v>333</c:v>
                </c:pt>
                <c:pt idx="2415">
                  <c:v>240.5</c:v>
                </c:pt>
                <c:pt idx="2416">
                  <c:v>277.5</c:v>
                </c:pt>
                <c:pt idx="2417">
                  <c:v>333</c:v>
                </c:pt>
                <c:pt idx="2418">
                  <c:v>333</c:v>
                </c:pt>
                <c:pt idx="2419">
                  <c:v>277.5</c:v>
                </c:pt>
                <c:pt idx="2420">
                  <c:v>333</c:v>
                </c:pt>
                <c:pt idx="2421">
                  <c:v>370</c:v>
                </c:pt>
                <c:pt idx="2422">
                  <c:v>333</c:v>
                </c:pt>
                <c:pt idx="2423">
                  <c:v>277.5</c:v>
                </c:pt>
                <c:pt idx="2424">
                  <c:v>333</c:v>
                </c:pt>
                <c:pt idx="2425">
                  <c:v>370</c:v>
                </c:pt>
                <c:pt idx="2426">
                  <c:v>333</c:v>
                </c:pt>
                <c:pt idx="2427">
                  <c:v>277.5</c:v>
                </c:pt>
                <c:pt idx="2428">
                  <c:v>333</c:v>
                </c:pt>
                <c:pt idx="2429">
                  <c:v>333</c:v>
                </c:pt>
                <c:pt idx="2430">
                  <c:v>351.5</c:v>
                </c:pt>
                <c:pt idx="2431">
                  <c:v>333</c:v>
                </c:pt>
                <c:pt idx="2432">
                  <c:v>277.5</c:v>
                </c:pt>
                <c:pt idx="2433" formatCode="0.0">
                  <c:v>329.7845727805045</c:v>
                </c:pt>
                <c:pt idx="2434" formatCode="0.0">
                  <c:v>329.7845727805045</c:v>
                </c:pt>
                <c:pt idx="2435" formatCode="0.0">
                  <c:v>329.7845727805045</c:v>
                </c:pt>
                <c:pt idx="2436" formatCode="0.0">
                  <c:v>329.7845727805045</c:v>
                </c:pt>
                <c:pt idx="2437" formatCode="0.0">
                  <c:v>329.7845727805045</c:v>
                </c:pt>
                <c:pt idx="2438" formatCode="0.0">
                  <c:v>329.7845727805045</c:v>
                </c:pt>
                <c:pt idx="2439" formatCode="0.0">
                  <c:v>329.7845727805045</c:v>
                </c:pt>
                <c:pt idx="2440" formatCode="0.0">
                  <c:v>329.7845727805045</c:v>
                </c:pt>
                <c:pt idx="2441" formatCode="0.0">
                  <c:v>329.7845727805045</c:v>
                </c:pt>
                <c:pt idx="2442" formatCode="0.0">
                  <c:v>329.7845727805045</c:v>
                </c:pt>
                <c:pt idx="2443" formatCode="0.0">
                  <c:v>329.7845727805045</c:v>
                </c:pt>
                <c:pt idx="2444" formatCode="0.0">
                  <c:v>329.7845727805045</c:v>
                </c:pt>
                <c:pt idx="2445" formatCode="0.0">
                  <c:v>329.7845727805045</c:v>
                </c:pt>
                <c:pt idx="2446" formatCode="0.0">
                  <c:v>329.7845727805045</c:v>
                </c:pt>
                <c:pt idx="2447" formatCode="0.0">
                  <c:v>329.7845727805045</c:v>
                </c:pt>
                <c:pt idx="2448" formatCode="0.0">
                  <c:v>329.7845727805045</c:v>
                </c:pt>
                <c:pt idx="2449" formatCode="0.0">
                  <c:v>329.7845727805045</c:v>
                </c:pt>
                <c:pt idx="2450" formatCode="0.0">
                  <c:v>329.7845727805045</c:v>
                </c:pt>
                <c:pt idx="2451" formatCode="0.0">
                  <c:v>329.7845727805045</c:v>
                </c:pt>
                <c:pt idx="2452" formatCode="0.0">
                  <c:v>329.7845727805045</c:v>
                </c:pt>
                <c:pt idx="2453" formatCode="0.0">
                  <c:v>329.7845727805045</c:v>
                </c:pt>
                <c:pt idx="2454" formatCode="0.0">
                  <c:v>329.7845727805045</c:v>
                </c:pt>
                <c:pt idx="2455" formatCode="0.0">
                  <c:v>329.7845727805045</c:v>
                </c:pt>
                <c:pt idx="2456" formatCode="0.0">
                  <c:v>329.7845727805045</c:v>
                </c:pt>
                <c:pt idx="2457" formatCode="0.0">
                  <c:v>329.7845727805045</c:v>
                </c:pt>
                <c:pt idx="2458" formatCode="0.0">
                  <c:v>329.7845727805045</c:v>
                </c:pt>
                <c:pt idx="2459">
                  <c:v>370.3</c:v>
                </c:pt>
                <c:pt idx="2460">
                  <c:v>354.20000000000005</c:v>
                </c:pt>
                <c:pt idx="2461">
                  <c:v>354.20000000000005</c:v>
                </c:pt>
                <c:pt idx="2462">
                  <c:v>354.20000000000005</c:v>
                </c:pt>
                <c:pt idx="2463">
                  <c:v>370.3</c:v>
                </c:pt>
                <c:pt idx="2464">
                  <c:v>354.20000000000005</c:v>
                </c:pt>
                <c:pt idx="2465">
                  <c:v>354.20000000000005</c:v>
                </c:pt>
                <c:pt idx="2466">
                  <c:v>365.20000000000005</c:v>
                </c:pt>
                <c:pt idx="2467">
                  <c:v>381.8</c:v>
                </c:pt>
                <c:pt idx="2468">
                  <c:v>298.8</c:v>
                </c:pt>
                <c:pt idx="2469">
                  <c:v>365.20000000000005</c:v>
                </c:pt>
                <c:pt idx="2470">
                  <c:v>381.8</c:v>
                </c:pt>
                <c:pt idx="2471">
                  <c:v>298.8</c:v>
                </c:pt>
                <c:pt idx="2472">
                  <c:v>365.20000000000005</c:v>
                </c:pt>
                <c:pt idx="2473">
                  <c:v>398.40000000000003</c:v>
                </c:pt>
                <c:pt idx="2474">
                  <c:v>298.8</c:v>
                </c:pt>
                <c:pt idx="2475">
                  <c:v>379.20000000000005</c:v>
                </c:pt>
                <c:pt idx="2476">
                  <c:v>331.8</c:v>
                </c:pt>
                <c:pt idx="2477">
                  <c:v>331.8</c:v>
                </c:pt>
                <c:pt idx="2478">
                  <c:v>363.40000000000003</c:v>
                </c:pt>
                <c:pt idx="2479">
                  <c:v>379.20000000000005</c:v>
                </c:pt>
                <c:pt idx="2480">
                  <c:v>331.8</c:v>
                </c:pt>
                <c:pt idx="2481">
                  <c:v>331.8</c:v>
                </c:pt>
                <c:pt idx="2482">
                  <c:v>363.40000000000003</c:v>
                </c:pt>
                <c:pt idx="2483">
                  <c:v>379.20000000000005</c:v>
                </c:pt>
                <c:pt idx="2484">
                  <c:v>316</c:v>
                </c:pt>
                <c:pt idx="2485">
                  <c:v>331.8</c:v>
                </c:pt>
                <c:pt idx="2486">
                  <c:v>347.6</c:v>
                </c:pt>
                <c:pt idx="2487">
                  <c:v>379.20000000000005</c:v>
                </c:pt>
                <c:pt idx="2488">
                  <c:v>331.8</c:v>
                </c:pt>
                <c:pt idx="2489">
                  <c:v>331.8</c:v>
                </c:pt>
                <c:pt idx="2490">
                  <c:v>363.40000000000003</c:v>
                </c:pt>
                <c:pt idx="2491">
                  <c:v>379.20000000000005</c:v>
                </c:pt>
                <c:pt idx="2492">
                  <c:v>331.8</c:v>
                </c:pt>
                <c:pt idx="2493">
                  <c:v>331.8</c:v>
                </c:pt>
                <c:pt idx="2494">
                  <c:v>363.40000000000003</c:v>
                </c:pt>
                <c:pt idx="2495">
                  <c:v>379.20000000000005</c:v>
                </c:pt>
                <c:pt idx="2496">
                  <c:v>316</c:v>
                </c:pt>
                <c:pt idx="2497">
                  <c:v>331.8</c:v>
                </c:pt>
                <c:pt idx="2498">
                  <c:v>347.6</c:v>
                </c:pt>
                <c:pt idx="2499">
                  <c:v>316</c:v>
                </c:pt>
                <c:pt idx="2500">
                  <c:v>363.40000000000003</c:v>
                </c:pt>
                <c:pt idx="2501">
                  <c:v>316</c:v>
                </c:pt>
                <c:pt idx="2502">
                  <c:v>347.6</c:v>
                </c:pt>
                <c:pt idx="2503">
                  <c:v>316</c:v>
                </c:pt>
                <c:pt idx="2504">
                  <c:v>363.40000000000003</c:v>
                </c:pt>
                <c:pt idx="2505">
                  <c:v>316</c:v>
                </c:pt>
                <c:pt idx="2506">
                  <c:v>347.6</c:v>
                </c:pt>
                <c:pt idx="2507">
                  <c:v>347.6</c:v>
                </c:pt>
                <c:pt idx="2508">
                  <c:v>316</c:v>
                </c:pt>
                <c:pt idx="2509">
                  <c:v>363.40000000000003</c:v>
                </c:pt>
                <c:pt idx="2510">
                  <c:v>316</c:v>
                </c:pt>
                <c:pt idx="2511">
                  <c:v>331.8</c:v>
                </c:pt>
                <c:pt idx="2512">
                  <c:v>331.8</c:v>
                </c:pt>
                <c:pt idx="2513">
                  <c:v>363.40000000000003</c:v>
                </c:pt>
                <c:pt idx="2514">
                  <c:v>331.8</c:v>
                </c:pt>
                <c:pt idx="2515">
                  <c:v>363.40000000000003</c:v>
                </c:pt>
                <c:pt idx="2516">
                  <c:v>347.6</c:v>
                </c:pt>
                <c:pt idx="2517">
                  <c:v>316</c:v>
                </c:pt>
                <c:pt idx="2518">
                  <c:v>347.6</c:v>
                </c:pt>
                <c:pt idx="2519">
                  <c:v>363.40000000000003</c:v>
                </c:pt>
                <c:pt idx="2520">
                  <c:v>331.8</c:v>
                </c:pt>
                <c:pt idx="2521">
                  <c:v>363.40000000000003</c:v>
                </c:pt>
                <c:pt idx="2522">
                  <c:v>347.6</c:v>
                </c:pt>
                <c:pt idx="2523">
                  <c:v>316</c:v>
                </c:pt>
                <c:pt idx="2524">
                  <c:v>347.6</c:v>
                </c:pt>
                <c:pt idx="2525">
                  <c:v>363.40000000000003</c:v>
                </c:pt>
                <c:pt idx="2526">
                  <c:v>316</c:v>
                </c:pt>
                <c:pt idx="2527">
                  <c:v>363.40000000000003</c:v>
                </c:pt>
                <c:pt idx="2528">
                  <c:v>331.8</c:v>
                </c:pt>
                <c:pt idx="2529">
                  <c:v>316</c:v>
                </c:pt>
                <c:pt idx="2530">
                  <c:v>331.8</c:v>
                </c:pt>
                <c:pt idx="2531">
                  <c:v>363.40000000000003</c:v>
                </c:pt>
                <c:pt idx="2532">
                  <c:v>347.6</c:v>
                </c:pt>
                <c:pt idx="2533">
                  <c:v>363.40000000000003</c:v>
                </c:pt>
                <c:pt idx="2534">
                  <c:v>347.6</c:v>
                </c:pt>
                <c:pt idx="2535">
                  <c:v>316</c:v>
                </c:pt>
                <c:pt idx="2536">
                  <c:v>347.6</c:v>
                </c:pt>
                <c:pt idx="2537">
                  <c:v>363.40000000000003</c:v>
                </c:pt>
                <c:pt idx="2538">
                  <c:v>316</c:v>
                </c:pt>
                <c:pt idx="2539">
                  <c:v>363.40000000000003</c:v>
                </c:pt>
                <c:pt idx="2540">
                  <c:v>331.8</c:v>
                </c:pt>
                <c:pt idx="2541">
                  <c:v>344</c:v>
                </c:pt>
                <c:pt idx="2542">
                  <c:v>378.4</c:v>
                </c:pt>
                <c:pt idx="2543">
                  <c:v>318.59999999999997</c:v>
                </c:pt>
                <c:pt idx="2544">
                  <c:v>354</c:v>
                </c:pt>
                <c:pt idx="2545">
                  <c:v>318.59999999999997</c:v>
                </c:pt>
                <c:pt idx="2546">
                  <c:v>336.3</c:v>
                </c:pt>
                <c:pt idx="2547">
                  <c:v>354</c:v>
                </c:pt>
                <c:pt idx="2548">
                  <c:v>354</c:v>
                </c:pt>
                <c:pt idx="2549">
                  <c:v>336.3</c:v>
                </c:pt>
                <c:pt idx="2550">
                  <c:v>342.5</c:v>
                </c:pt>
                <c:pt idx="2551">
                  <c:v>319</c:v>
                </c:pt>
                <c:pt idx="2552">
                  <c:v>246.5</c:v>
                </c:pt>
                <c:pt idx="2553">
                  <c:v>246.5</c:v>
                </c:pt>
                <c:pt idx="2554">
                  <c:v>319</c:v>
                </c:pt>
                <c:pt idx="2555">
                  <c:v>246.5</c:v>
                </c:pt>
                <c:pt idx="2556">
                  <c:v>275.5</c:v>
                </c:pt>
                <c:pt idx="2557">
                  <c:v>319</c:v>
                </c:pt>
                <c:pt idx="2558">
                  <c:v>246.5</c:v>
                </c:pt>
                <c:pt idx="2559">
                  <c:v>275.5</c:v>
                </c:pt>
                <c:pt idx="2560">
                  <c:v>333.5</c:v>
                </c:pt>
                <c:pt idx="2561">
                  <c:v>246.5</c:v>
                </c:pt>
                <c:pt idx="2562">
                  <c:v>275.5</c:v>
                </c:pt>
                <c:pt idx="2563">
                  <c:v>261</c:v>
                </c:pt>
                <c:pt idx="2564">
                  <c:v>246.5</c:v>
                </c:pt>
                <c:pt idx="2565">
                  <c:v>275.5</c:v>
                </c:pt>
                <c:pt idx="2566">
                  <c:v>261</c:v>
                </c:pt>
                <c:pt idx="2567">
                  <c:v>261</c:v>
                </c:pt>
                <c:pt idx="2568">
                  <c:v>275.5</c:v>
                </c:pt>
                <c:pt idx="2569">
                  <c:v>261</c:v>
                </c:pt>
                <c:pt idx="2570">
                  <c:v>261</c:v>
                </c:pt>
                <c:pt idx="2571">
                  <c:v>217.5</c:v>
                </c:pt>
                <c:pt idx="2572">
                  <c:v>261</c:v>
                </c:pt>
                <c:pt idx="2573">
                  <c:v>261</c:v>
                </c:pt>
                <c:pt idx="2574">
                  <c:v>217.5</c:v>
                </c:pt>
                <c:pt idx="2575">
                  <c:v>290</c:v>
                </c:pt>
                <c:pt idx="2576">
                  <c:v>232</c:v>
                </c:pt>
                <c:pt idx="2577">
                  <c:v>290</c:v>
                </c:pt>
                <c:pt idx="2578">
                  <c:v>290</c:v>
                </c:pt>
                <c:pt idx="2579">
                  <c:v>232</c:v>
                </c:pt>
                <c:pt idx="2580">
                  <c:v>232</c:v>
                </c:pt>
                <c:pt idx="2581">
                  <c:v>290</c:v>
                </c:pt>
                <c:pt idx="2582">
                  <c:v>290</c:v>
                </c:pt>
                <c:pt idx="2583">
                  <c:v>290</c:v>
                </c:pt>
                <c:pt idx="2584">
                  <c:v>232</c:v>
                </c:pt>
                <c:pt idx="2585">
                  <c:v>290</c:v>
                </c:pt>
                <c:pt idx="2586">
                  <c:v>304.5</c:v>
                </c:pt>
                <c:pt idx="2587">
                  <c:v>290</c:v>
                </c:pt>
                <c:pt idx="2588">
                  <c:v>304.5</c:v>
                </c:pt>
                <c:pt idx="2589">
                  <c:v>290</c:v>
                </c:pt>
                <c:pt idx="2590">
                  <c:v>304.5</c:v>
                </c:pt>
                <c:pt idx="2591">
                  <c:v>270.3</c:v>
                </c:pt>
                <c:pt idx="2592">
                  <c:v>270.3</c:v>
                </c:pt>
                <c:pt idx="2593">
                  <c:v>286.2</c:v>
                </c:pt>
                <c:pt idx="2594">
                  <c:v>270.3</c:v>
                </c:pt>
                <c:pt idx="2595">
                  <c:v>270.3</c:v>
                </c:pt>
                <c:pt idx="2596">
                  <c:v>270.3</c:v>
                </c:pt>
                <c:pt idx="2597">
                  <c:v>254.4</c:v>
                </c:pt>
                <c:pt idx="2598">
                  <c:v>270.3</c:v>
                </c:pt>
                <c:pt idx="2599">
                  <c:v>270.3</c:v>
                </c:pt>
                <c:pt idx="2600">
                  <c:v>270.3</c:v>
                </c:pt>
                <c:pt idx="2601">
                  <c:v>246.6</c:v>
                </c:pt>
                <c:pt idx="2602">
                  <c:v>246.6</c:v>
                </c:pt>
                <c:pt idx="2603">
                  <c:v>246.6</c:v>
                </c:pt>
                <c:pt idx="2604">
                  <c:v>313.59999999999997</c:v>
                </c:pt>
                <c:pt idx="2605">
                  <c:v>380.79999999999995</c:v>
                </c:pt>
                <c:pt idx="2606">
                  <c:v>403.2</c:v>
                </c:pt>
                <c:pt idx="2607">
                  <c:v>403.2</c:v>
                </c:pt>
                <c:pt idx="2608">
                  <c:v>313.59999999999997</c:v>
                </c:pt>
                <c:pt idx="2609">
                  <c:v>336</c:v>
                </c:pt>
                <c:pt idx="2610">
                  <c:v>403.2</c:v>
                </c:pt>
                <c:pt idx="2611">
                  <c:v>403.2</c:v>
                </c:pt>
                <c:pt idx="2612">
                  <c:v>313.59999999999997</c:v>
                </c:pt>
                <c:pt idx="2613">
                  <c:v>403.2</c:v>
                </c:pt>
                <c:pt idx="2614">
                  <c:v>336</c:v>
                </c:pt>
                <c:pt idx="2615">
                  <c:v>403.2</c:v>
                </c:pt>
                <c:pt idx="2616">
                  <c:v>313.59999999999997</c:v>
                </c:pt>
                <c:pt idx="2617">
                  <c:v>425.59999999999997</c:v>
                </c:pt>
                <c:pt idx="2618">
                  <c:v>336</c:v>
                </c:pt>
                <c:pt idx="2619">
                  <c:v>291.2</c:v>
                </c:pt>
                <c:pt idx="2620">
                  <c:v>313.59999999999997</c:v>
                </c:pt>
                <c:pt idx="2621">
                  <c:v>380.79999999999995</c:v>
                </c:pt>
                <c:pt idx="2622">
                  <c:v>268.79999999999995</c:v>
                </c:pt>
                <c:pt idx="2623">
                  <c:v>315</c:v>
                </c:pt>
                <c:pt idx="2624">
                  <c:v>360</c:v>
                </c:pt>
                <c:pt idx="2625">
                  <c:v>270</c:v>
                </c:pt>
                <c:pt idx="2626">
                  <c:v>315</c:v>
                </c:pt>
                <c:pt idx="2627">
                  <c:v>360</c:v>
                </c:pt>
                <c:pt idx="2628">
                  <c:v>270</c:v>
                </c:pt>
                <c:pt idx="2629">
                  <c:v>382.5</c:v>
                </c:pt>
                <c:pt idx="2630">
                  <c:v>315</c:v>
                </c:pt>
                <c:pt idx="2631">
                  <c:v>360</c:v>
                </c:pt>
                <c:pt idx="2632">
                  <c:v>270</c:v>
                </c:pt>
                <c:pt idx="2633">
                  <c:v>337.5</c:v>
                </c:pt>
                <c:pt idx="2634">
                  <c:v>270</c:v>
                </c:pt>
                <c:pt idx="2635">
                  <c:v>382.5</c:v>
                </c:pt>
                <c:pt idx="2636">
                  <c:v>337.5</c:v>
                </c:pt>
                <c:pt idx="2637">
                  <c:v>270</c:v>
                </c:pt>
                <c:pt idx="2638">
                  <c:v>337.5</c:v>
                </c:pt>
                <c:pt idx="2639">
                  <c:v>292.5</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217.79999999999998</c:v>
                </c:pt>
                <c:pt idx="2655">
                  <c:v>267.8</c:v>
                </c:pt>
                <c:pt idx="2656">
                  <c:v>350.20000000000005</c:v>
                </c:pt>
                <c:pt idx="2657">
                  <c:v>350.20000000000005</c:v>
                </c:pt>
                <c:pt idx="2658">
                  <c:v>350.20000000000005</c:v>
                </c:pt>
                <c:pt idx="2659">
                  <c:v>412</c:v>
                </c:pt>
                <c:pt idx="2660">
                  <c:v>432.6</c:v>
                </c:pt>
                <c:pt idx="2661">
                  <c:v>205.7</c:v>
                </c:pt>
                <c:pt idx="2662">
                  <c:v>267.8</c:v>
                </c:pt>
                <c:pt idx="2663">
                  <c:v>329.6</c:v>
                </c:pt>
                <c:pt idx="2664">
                  <c:v>329.6</c:v>
                </c:pt>
                <c:pt idx="2665">
                  <c:v>350.20000000000005</c:v>
                </c:pt>
                <c:pt idx="2666">
                  <c:v>412</c:v>
                </c:pt>
                <c:pt idx="2667">
                  <c:v>432.6</c:v>
                </c:pt>
                <c:pt idx="2668">
                  <c:v>329.6</c:v>
                </c:pt>
                <c:pt idx="2669">
                  <c:v>350.20000000000005</c:v>
                </c:pt>
                <c:pt idx="2670">
                  <c:v>432.6</c:v>
                </c:pt>
                <c:pt idx="2671">
                  <c:v>485.3</c:v>
                </c:pt>
                <c:pt idx="2672">
                  <c:v>337.6</c:v>
                </c:pt>
                <c:pt idx="2673">
                  <c:v>337.6</c:v>
                </c:pt>
                <c:pt idx="2674">
                  <c:v>442.20000000000005</c:v>
                </c:pt>
                <c:pt idx="2675">
                  <c:v>274.3</c:v>
                </c:pt>
                <c:pt idx="2676">
                  <c:v>337.6</c:v>
                </c:pt>
                <c:pt idx="2677">
                  <c:v>358.70000000000005</c:v>
                </c:pt>
                <c:pt idx="2678">
                  <c:v>400.90000000000003</c:v>
                </c:pt>
                <c:pt idx="2679">
                  <c:v>400.90000000000003</c:v>
                </c:pt>
                <c:pt idx="2680">
                  <c:v>337.6</c:v>
                </c:pt>
                <c:pt idx="2681">
                  <c:v>337.6</c:v>
                </c:pt>
                <c:pt idx="2682">
                  <c:v>337.6</c:v>
                </c:pt>
                <c:pt idx="2683">
                  <c:v>337.6</c:v>
                </c:pt>
                <c:pt idx="2684">
                  <c:v>400.90000000000003</c:v>
                </c:pt>
                <c:pt idx="2685">
                  <c:v>400.90000000000003</c:v>
                </c:pt>
                <c:pt idx="2686">
                  <c:v>337.6</c:v>
                </c:pt>
                <c:pt idx="2687">
                  <c:v>337.6</c:v>
                </c:pt>
                <c:pt idx="2688">
                  <c:v>442.20000000000005</c:v>
                </c:pt>
                <c:pt idx="2689">
                  <c:v>274.3</c:v>
                </c:pt>
                <c:pt idx="2690">
                  <c:v>337.6</c:v>
                </c:pt>
                <c:pt idx="2691">
                  <c:v>358.70000000000005</c:v>
                </c:pt>
                <c:pt idx="2692">
                  <c:v>400.90000000000003</c:v>
                </c:pt>
                <c:pt idx="2693">
                  <c:v>400.90000000000003</c:v>
                </c:pt>
                <c:pt idx="2694">
                  <c:v>337.6</c:v>
                </c:pt>
                <c:pt idx="2695">
                  <c:v>337.6</c:v>
                </c:pt>
                <c:pt idx="2696">
                  <c:v>337.6</c:v>
                </c:pt>
                <c:pt idx="2697">
                  <c:v>337.6</c:v>
                </c:pt>
                <c:pt idx="2698">
                  <c:v>412.3</c:v>
                </c:pt>
                <c:pt idx="2699">
                  <c:v>347.2</c:v>
                </c:pt>
                <c:pt idx="2700">
                  <c:v>347.2</c:v>
                </c:pt>
                <c:pt idx="2701">
                  <c:v>477.4</c:v>
                </c:pt>
                <c:pt idx="2702">
                  <c:v>282.09999999999997</c:v>
                </c:pt>
                <c:pt idx="2703">
                  <c:v>347.2</c:v>
                </c:pt>
                <c:pt idx="2704">
                  <c:v>368.9</c:v>
                </c:pt>
                <c:pt idx="2705">
                  <c:v>412.3</c:v>
                </c:pt>
                <c:pt idx="2706">
                  <c:v>412.3</c:v>
                </c:pt>
                <c:pt idx="2707">
                  <c:v>347.2</c:v>
                </c:pt>
                <c:pt idx="2708">
                  <c:v>347.2</c:v>
                </c:pt>
                <c:pt idx="2709">
                  <c:v>347.2</c:v>
                </c:pt>
                <c:pt idx="2710">
                  <c:v>347.2</c:v>
                </c:pt>
                <c:pt idx="2711">
                  <c:v>303.8</c:v>
                </c:pt>
                <c:pt idx="2712">
                  <c:v>303.8</c:v>
                </c:pt>
                <c:pt idx="2713">
                  <c:v>303.8</c:v>
                </c:pt>
                <c:pt idx="2714">
                  <c:v>282.09999999999997</c:v>
                </c:pt>
                <c:pt idx="2715">
                  <c:v>368.9</c:v>
                </c:pt>
                <c:pt idx="2716">
                  <c:v>303.8</c:v>
                </c:pt>
                <c:pt idx="2717">
                  <c:v>368.9</c:v>
                </c:pt>
                <c:pt idx="2718">
                  <c:v>325.5</c:v>
                </c:pt>
                <c:pt idx="2719">
                  <c:v>368.9</c:v>
                </c:pt>
                <c:pt idx="2720">
                  <c:v>368.9</c:v>
                </c:pt>
                <c:pt idx="2721">
                  <c:v>303.8</c:v>
                </c:pt>
                <c:pt idx="2722">
                  <c:v>303.8</c:v>
                </c:pt>
                <c:pt idx="2723">
                  <c:v>303.8</c:v>
                </c:pt>
                <c:pt idx="2724">
                  <c:v>303.8</c:v>
                </c:pt>
                <c:pt idx="2725">
                  <c:v>303.8</c:v>
                </c:pt>
                <c:pt idx="2726">
                  <c:v>303.8</c:v>
                </c:pt>
                <c:pt idx="2727">
                  <c:v>282.09999999999997</c:v>
                </c:pt>
                <c:pt idx="2728">
                  <c:v>358.70000000000005</c:v>
                </c:pt>
                <c:pt idx="2729">
                  <c:v>303.8</c:v>
                </c:pt>
                <c:pt idx="2730">
                  <c:v>358.70000000000005</c:v>
                </c:pt>
                <c:pt idx="2731">
                  <c:v>325.5</c:v>
                </c:pt>
                <c:pt idx="2732">
                  <c:v>368.9</c:v>
                </c:pt>
                <c:pt idx="2733">
                  <c:v>368.9</c:v>
                </c:pt>
                <c:pt idx="2734">
                  <c:v>303.8</c:v>
                </c:pt>
                <c:pt idx="2735">
                  <c:v>303.8</c:v>
                </c:pt>
                <c:pt idx="2736">
                  <c:v>303.8</c:v>
                </c:pt>
                <c:pt idx="2737">
                  <c:v>303.8</c:v>
                </c:pt>
                <c:pt idx="2738">
                  <c:v>282.09999999999997</c:v>
                </c:pt>
                <c:pt idx="2739">
                  <c:v>303.8</c:v>
                </c:pt>
                <c:pt idx="2740">
                  <c:v>325.5</c:v>
                </c:pt>
                <c:pt idx="2741">
                  <c:v>303.8</c:v>
                </c:pt>
                <c:pt idx="2742">
                  <c:v>325.5</c:v>
                </c:pt>
                <c:pt idx="2743">
                  <c:v>303.8</c:v>
                </c:pt>
                <c:pt idx="2744">
                  <c:v>396.1</c:v>
                </c:pt>
                <c:pt idx="2745">
                  <c:v>349.5</c:v>
                </c:pt>
                <c:pt idx="2746">
                  <c:v>326.2</c:v>
                </c:pt>
                <c:pt idx="2747">
                  <c:v>396.1</c:v>
                </c:pt>
                <c:pt idx="2748">
                  <c:v>396.1</c:v>
                </c:pt>
                <c:pt idx="2749">
                  <c:v>349.5</c:v>
                </c:pt>
                <c:pt idx="2750">
                  <c:v>326.2</c:v>
                </c:pt>
                <c:pt idx="2751">
                  <c:v>396.1</c:v>
                </c:pt>
                <c:pt idx="2752">
                  <c:v>396.1</c:v>
                </c:pt>
                <c:pt idx="2753">
                  <c:v>349.5</c:v>
                </c:pt>
                <c:pt idx="2754">
                  <c:v>349.5</c:v>
                </c:pt>
                <c:pt idx="2755">
                  <c:v>396.1</c:v>
                </c:pt>
                <c:pt idx="2756">
                  <c:v>419.40000000000003</c:v>
                </c:pt>
                <c:pt idx="2757">
                  <c:v>349.5</c:v>
                </c:pt>
                <c:pt idx="2758">
                  <c:v>349.5</c:v>
                </c:pt>
                <c:pt idx="2759">
                  <c:v>419.40000000000003</c:v>
                </c:pt>
                <c:pt idx="2760">
                  <c:v>419.40000000000003</c:v>
                </c:pt>
                <c:pt idx="2761">
                  <c:v>349.5</c:v>
                </c:pt>
                <c:pt idx="2762">
                  <c:v>349.5</c:v>
                </c:pt>
                <c:pt idx="2763">
                  <c:v>419.40000000000003</c:v>
                </c:pt>
                <c:pt idx="2764">
                  <c:v>419.40000000000003</c:v>
                </c:pt>
                <c:pt idx="2765">
                  <c:v>349.5</c:v>
                </c:pt>
                <c:pt idx="2766">
                  <c:v>419.40000000000003</c:v>
                </c:pt>
                <c:pt idx="2767">
                  <c:v>419.40000000000003</c:v>
                </c:pt>
                <c:pt idx="2768">
                  <c:v>419.40000000000003</c:v>
                </c:pt>
                <c:pt idx="2769">
                  <c:v>382.5</c:v>
                </c:pt>
                <c:pt idx="2770">
                  <c:v>326.3</c:v>
                </c:pt>
                <c:pt idx="2771">
                  <c:v>382.5</c:v>
                </c:pt>
                <c:pt idx="2772">
                  <c:v>326.3</c:v>
                </c:pt>
                <c:pt idx="2773">
                  <c:v>382.5</c:v>
                </c:pt>
                <c:pt idx="2774">
                  <c:v>382.5</c:v>
                </c:pt>
                <c:pt idx="2775">
                  <c:v>326.3</c:v>
                </c:pt>
                <c:pt idx="2776">
                  <c:v>382.5</c:v>
                </c:pt>
                <c:pt idx="2777">
                  <c:v>326.3</c:v>
                </c:pt>
                <c:pt idx="2778">
                  <c:v>382.5</c:v>
                </c:pt>
                <c:pt idx="2779">
                  <c:v>382.5</c:v>
                </c:pt>
                <c:pt idx="2780">
                  <c:v>326.3</c:v>
                </c:pt>
                <c:pt idx="2781">
                  <c:v>382.5</c:v>
                </c:pt>
                <c:pt idx="2782">
                  <c:v>382.5</c:v>
                </c:pt>
                <c:pt idx="2783">
                  <c:v>382.5</c:v>
                </c:pt>
                <c:pt idx="2784">
                  <c:v>376.5</c:v>
                </c:pt>
                <c:pt idx="2785">
                  <c:v>382.5</c:v>
                </c:pt>
                <c:pt idx="2786">
                  <c:v>382.5</c:v>
                </c:pt>
                <c:pt idx="2787">
                  <c:v>376.5</c:v>
                </c:pt>
                <c:pt idx="2788" formatCode="0.0">
                  <c:v>288.33068631425692</c:v>
                </c:pt>
                <c:pt idx="2789" formatCode="0.0">
                  <c:v>288.33068631425692</c:v>
                </c:pt>
                <c:pt idx="2790" formatCode="0.0">
                  <c:v>288.33068631425692</c:v>
                </c:pt>
                <c:pt idx="2791" formatCode="0.0">
                  <c:v>288.33068631425692</c:v>
                </c:pt>
                <c:pt idx="2792" formatCode="0.0">
                  <c:v>288.33068631425692</c:v>
                </c:pt>
                <c:pt idx="2793" formatCode="0.0">
                  <c:v>288.33068631425692</c:v>
                </c:pt>
                <c:pt idx="2794" formatCode="0.0">
                  <c:v>288.33068631425692</c:v>
                </c:pt>
                <c:pt idx="2795" formatCode="0.0">
                  <c:v>288.33068631425692</c:v>
                </c:pt>
                <c:pt idx="2796" formatCode="0.0">
                  <c:v>288.33068631425692</c:v>
                </c:pt>
                <c:pt idx="2797" formatCode="0.0">
                  <c:v>288.33068631425692</c:v>
                </c:pt>
                <c:pt idx="2798" formatCode="0.0">
                  <c:v>288.33068631425692</c:v>
                </c:pt>
                <c:pt idx="2799" formatCode="0.0">
                  <c:v>288.33068631425692</c:v>
                </c:pt>
                <c:pt idx="2800" formatCode="0.0">
                  <c:v>288.33068631425692</c:v>
                </c:pt>
                <c:pt idx="2801" formatCode="0.0">
                  <c:v>288.33068631425692</c:v>
                </c:pt>
                <c:pt idx="2802" formatCode="0.0">
                  <c:v>288.33068631425692</c:v>
                </c:pt>
                <c:pt idx="2803" formatCode="0.0">
                  <c:v>288.33068631425692</c:v>
                </c:pt>
                <c:pt idx="2804" formatCode="0.0">
                  <c:v>288.33068631425692</c:v>
                </c:pt>
                <c:pt idx="2805" formatCode="0.0">
                  <c:v>288.33068631425692</c:v>
                </c:pt>
                <c:pt idx="2806" formatCode="0.0">
                  <c:v>288.33068631425692</c:v>
                </c:pt>
                <c:pt idx="2807" formatCode="0.0">
                  <c:v>288.33068631425692</c:v>
                </c:pt>
                <c:pt idx="2808">
                  <c:v>370</c:v>
                </c:pt>
                <c:pt idx="2809">
                  <c:v>360</c:v>
                </c:pt>
                <c:pt idx="2810">
                  <c:v>314.5</c:v>
                </c:pt>
                <c:pt idx="2811">
                  <c:v>314.5</c:v>
                </c:pt>
                <c:pt idx="2812">
                  <c:v>333</c:v>
                </c:pt>
                <c:pt idx="2813">
                  <c:v>351.5</c:v>
                </c:pt>
                <c:pt idx="2814">
                  <c:v>370</c:v>
                </c:pt>
                <c:pt idx="2815">
                  <c:v>360</c:v>
                </c:pt>
                <c:pt idx="2816">
                  <c:v>296</c:v>
                </c:pt>
                <c:pt idx="2817">
                  <c:v>296</c:v>
                </c:pt>
                <c:pt idx="2818">
                  <c:v>314.5</c:v>
                </c:pt>
                <c:pt idx="2819">
                  <c:v>351.5</c:v>
                </c:pt>
                <c:pt idx="2820">
                  <c:v>370</c:v>
                </c:pt>
                <c:pt idx="2821">
                  <c:v>296</c:v>
                </c:pt>
                <c:pt idx="2822">
                  <c:v>314.5</c:v>
                </c:pt>
                <c:pt idx="2823">
                  <c:v>351.5</c:v>
                </c:pt>
                <c:pt idx="2824">
                  <c:v>370</c:v>
                </c:pt>
                <c:pt idx="2825">
                  <c:v>314.5</c:v>
                </c:pt>
                <c:pt idx="2826">
                  <c:v>370</c:v>
                </c:pt>
                <c:pt idx="2827">
                  <c:v>277.5</c:v>
                </c:pt>
                <c:pt idx="2828">
                  <c:v>277.5</c:v>
                </c:pt>
                <c:pt idx="2829">
                  <c:v>370</c:v>
                </c:pt>
                <c:pt idx="2830">
                  <c:v>314.5</c:v>
                </c:pt>
                <c:pt idx="2831">
                  <c:v>370</c:v>
                </c:pt>
                <c:pt idx="2832">
                  <c:v>296</c:v>
                </c:pt>
                <c:pt idx="2833">
                  <c:v>370</c:v>
                </c:pt>
                <c:pt idx="2834">
                  <c:v>314.5</c:v>
                </c:pt>
                <c:pt idx="2835">
                  <c:v>370</c:v>
                </c:pt>
                <c:pt idx="2836">
                  <c:v>277.5</c:v>
                </c:pt>
                <c:pt idx="2837">
                  <c:v>370</c:v>
                </c:pt>
                <c:pt idx="2838">
                  <c:v>314.5</c:v>
                </c:pt>
                <c:pt idx="2839">
                  <c:v>370</c:v>
                </c:pt>
                <c:pt idx="2840">
                  <c:v>296</c:v>
                </c:pt>
                <c:pt idx="2841">
                  <c:v>296</c:v>
                </c:pt>
                <c:pt idx="2842">
                  <c:v>370</c:v>
                </c:pt>
                <c:pt idx="2843">
                  <c:v>314.5</c:v>
                </c:pt>
                <c:pt idx="2844">
                  <c:v>388.5</c:v>
                </c:pt>
                <c:pt idx="2845">
                  <c:v>296</c:v>
                </c:pt>
                <c:pt idx="2846">
                  <c:v>370</c:v>
                </c:pt>
                <c:pt idx="2847">
                  <c:v>314.5</c:v>
                </c:pt>
                <c:pt idx="2848">
                  <c:v>370</c:v>
                </c:pt>
                <c:pt idx="2849">
                  <c:v>296</c:v>
                </c:pt>
                <c:pt idx="2850">
                  <c:v>370</c:v>
                </c:pt>
                <c:pt idx="2851">
                  <c:v>314.5</c:v>
                </c:pt>
                <c:pt idx="2852">
                  <c:v>370</c:v>
                </c:pt>
                <c:pt idx="2853">
                  <c:v>296</c:v>
                </c:pt>
                <c:pt idx="2854">
                  <c:v>370</c:v>
                </c:pt>
                <c:pt idx="2855">
                  <c:v>314.5</c:v>
                </c:pt>
                <c:pt idx="2856">
                  <c:v>407</c:v>
                </c:pt>
                <c:pt idx="2857">
                  <c:v>296</c:v>
                </c:pt>
                <c:pt idx="2858">
                  <c:v>370</c:v>
                </c:pt>
                <c:pt idx="2859">
                  <c:v>314.5</c:v>
                </c:pt>
                <c:pt idx="2860">
                  <c:v>370</c:v>
                </c:pt>
                <c:pt idx="2861">
                  <c:v>296</c:v>
                </c:pt>
                <c:pt idx="2862">
                  <c:v>370</c:v>
                </c:pt>
                <c:pt idx="2863">
                  <c:v>296</c:v>
                </c:pt>
                <c:pt idx="2864">
                  <c:v>314.5</c:v>
                </c:pt>
                <c:pt idx="2865">
                  <c:v>370</c:v>
                </c:pt>
                <c:pt idx="2866">
                  <c:v>296</c:v>
                </c:pt>
                <c:pt idx="2867">
                  <c:v>314.5</c:v>
                </c:pt>
                <c:pt idx="2868">
                  <c:v>425.5</c:v>
                </c:pt>
                <c:pt idx="2869">
                  <c:v>296</c:v>
                </c:pt>
                <c:pt idx="2870">
                  <c:v>314.5</c:v>
                </c:pt>
                <c:pt idx="2871">
                  <c:v>388.5</c:v>
                </c:pt>
                <c:pt idx="2872">
                  <c:v>277.5</c:v>
                </c:pt>
                <c:pt idx="2873">
                  <c:v>277.5</c:v>
                </c:pt>
                <c:pt idx="2874">
                  <c:v>425.5</c:v>
                </c:pt>
                <c:pt idx="2875">
                  <c:v>277.5</c:v>
                </c:pt>
                <c:pt idx="2876">
                  <c:v>277.5</c:v>
                </c:pt>
                <c:pt idx="2877">
                  <c:v>259</c:v>
                </c:pt>
                <c:pt idx="2878">
                  <c:v>277.5</c:v>
                </c:pt>
                <c:pt idx="2879">
                  <c:v>259</c:v>
                </c:pt>
                <c:pt idx="2880">
                  <c:v>277.5</c:v>
                </c:pt>
                <c:pt idx="2881">
                  <c:v>259</c:v>
                </c:pt>
                <c:pt idx="2882">
                  <c:v>203.5</c:v>
                </c:pt>
                <c:pt idx="2883">
                  <c:v>277.5</c:v>
                </c:pt>
                <c:pt idx="2884">
                  <c:v>203.5</c:v>
                </c:pt>
                <c:pt idx="2885">
                  <c:v>296</c:v>
                </c:pt>
                <c:pt idx="2886">
                  <c:v>222</c:v>
                </c:pt>
                <c:pt idx="2887">
                  <c:v>277.5</c:v>
                </c:pt>
                <c:pt idx="2888">
                  <c:v>222</c:v>
                </c:pt>
                <c:pt idx="2889">
                  <c:v>259</c:v>
                </c:pt>
                <c:pt idx="2890">
                  <c:v>222</c:v>
                </c:pt>
                <c:pt idx="2891">
                  <c:v>277.5</c:v>
                </c:pt>
                <c:pt idx="2892">
                  <c:v>277.5</c:v>
                </c:pt>
                <c:pt idx="2893">
                  <c:v>314.5</c:v>
                </c:pt>
                <c:pt idx="2894">
                  <c:v>314.5</c:v>
                </c:pt>
                <c:pt idx="2895">
                  <c:v>314.5</c:v>
                </c:pt>
                <c:pt idx="2896">
                  <c:v>315.09999999999997</c:v>
                </c:pt>
                <c:pt idx="2897">
                  <c:v>287.7</c:v>
                </c:pt>
                <c:pt idx="2898">
                  <c:v>287.7</c:v>
                </c:pt>
                <c:pt idx="2899">
                  <c:v>328.79999999999995</c:v>
                </c:pt>
                <c:pt idx="2900">
                  <c:v>328.79999999999995</c:v>
                </c:pt>
                <c:pt idx="2901">
                  <c:v>287.7</c:v>
                </c:pt>
                <c:pt idx="2902">
                  <c:v>287.7</c:v>
                </c:pt>
                <c:pt idx="2903">
                  <c:v>315.09999999999997</c:v>
                </c:pt>
                <c:pt idx="2904">
                  <c:v>328.79999999999995</c:v>
                </c:pt>
                <c:pt idx="2905">
                  <c:v>287.7</c:v>
                </c:pt>
                <c:pt idx="2906">
                  <c:v>287.7</c:v>
                </c:pt>
                <c:pt idx="2907">
                  <c:v>328.79999999999995</c:v>
                </c:pt>
                <c:pt idx="2908">
                  <c:v>328.79999999999995</c:v>
                </c:pt>
                <c:pt idx="2909">
                  <c:v>287.7</c:v>
                </c:pt>
                <c:pt idx="2910">
                  <c:v>287.7</c:v>
                </c:pt>
                <c:pt idx="2911">
                  <c:v>315.09999999999997</c:v>
                </c:pt>
                <c:pt idx="2912">
                  <c:v>301.39999999999998</c:v>
                </c:pt>
                <c:pt idx="2913">
                  <c:v>315.09999999999997</c:v>
                </c:pt>
                <c:pt idx="2914">
                  <c:v>274</c:v>
                </c:pt>
                <c:pt idx="2915">
                  <c:v>301.39999999999998</c:v>
                </c:pt>
                <c:pt idx="2916">
                  <c:v>274</c:v>
                </c:pt>
                <c:pt idx="2917">
                  <c:v>315.09999999999997</c:v>
                </c:pt>
                <c:pt idx="2918">
                  <c:v>274</c:v>
                </c:pt>
                <c:pt idx="2919">
                  <c:v>315.09999999999997</c:v>
                </c:pt>
                <c:pt idx="2920">
                  <c:v>274</c:v>
                </c:pt>
                <c:pt idx="2921">
                  <c:v>301.39999999999998</c:v>
                </c:pt>
                <c:pt idx="2922">
                  <c:v>315.09999999999997</c:v>
                </c:pt>
                <c:pt idx="2923">
                  <c:v>287.7</c:v>
                </c:pt>
                <c:pt idx="2924">
                  <c:v>315.09999999999997</c:v>
                </c:pt>
                <c:pt idx="2925">
                  <c:v>315.09999999999997</c:v>
                </c:pt>
                <c:pt idx="2926">
                  <c:v>274</c:v>
                </c:pt>
                <c:pt idx="2927">
                  <c:v>315.09999999999997</c:v>
                </c:pt>
                <c:pt idx="2928">
                  <c:v>287.7</c:v>
                </c:pt>
                <c:pt idx="2929">
                  <c:v>315.09999999999997</c:v>
                </c:pt>
                <c:pt idx="2930">
                  <c:v>315.09999999999997</c:v>
                </c:pt>
                <c:pt idx="2931">
                  <c:v>301.39999999999998</c:v>
                </c:pt>
                <c:pt idx="2932">
                  <c:v>301.5</c:v>
                </c:pt>
                <c:pt idx="2933">
                  <c:v>301.5</c:v>
                </c:pt>
                <c:pt idx="2934">
                  <c:v>301.5</c:v>
                </c:pt>
                <c:pt idx="2935">
                  <c:v>295.40000000000003</c:v>
                </c:pt>
                <c:pt idx="2936">
                  <c:v>295.40000000000003</c:v>
                </c:pt>
                <c:pt idx="2937">
                  <c:v>295.40000000000003</c:v>
                </c:pt>
                <c:pt idx="2938">
                  <c:v>287.48750000000001</c:v>
                </c:pt>
                <c:pt idx="2939">
                  <c:v>203.5</c:v>
                </c:pt>
                <c:pt idx="2940">
                  <c:v>203.5</c:v>
                </c:pt>
                <c:pt idx="2941">
                  <c:v>295.40000000000003</c:v>
                </c:pt>
                <c:pt idx="2942">
                  <c:v>295.40000000000003</c:v>
                </c:pt>
                <c:pt idx="2943">
                  <c:v>295.40000000000003</c:v>
                </c:pt>
                <c:pt idx="2944">
                  <c:v>295.40000000000003</c:v>
                </c:pt>
                <c:pt idx="2945">
                  <c:v>295.40000000000003</c:v>
                </c:pt>
                <c:pt idx="2946">
                  <c:v>295.40000000000003</c:v>
                </c:pt>
                <c:pt idx="2947">
                  <c:v>295.40000000000003</c:v>
                </c:pt>
                <c:pt idx="2948">
                  <c:v>295.40000000000003</c:v>
                </c:pt>
                <c:pt idx="2949">
                  <c:v>295.40000000000003</c:v>
                </c:pt>
                <c:pt idx="2950">
                  <c:v>295.40000000000003</c:v>
                </c:pt>
                <c:pt idx="2951">
                  <c:v>295.40000000000003</c:v>
                </c:pt>
                <c:pt idx="2952">
                  <c:v>295.40000000000003</c:v>
                </c:pt>
                <c:pt idx="2953">
                  <c:v>295.40000000000003</c:v>
                </c:pt>
                <c:pt idx="2954">
                  <c:v>295.40000000000003</c:v>
                </c:pt>
                <c:pt idx="2955">
                  <c:v>295.40000000000003</c:v>
                </c:pt>
                <c:pt idx="2956">
                  <c:v>203.5</c:v>
                </c:pt>
                <c:pt idx="2957">
                  <c:v>203.5</c:v>
                </c:pt>
                <c:pt idx="2958">
                  <c:v>203.5</c:v>
                </c:pt>
                <c:pt idx="2959">
                  <c:v>203.5</c:v>
                </c:pt>
                <c:pt idx="2960">
                  <c:v>370.3</c:v>
                </c:pt>
                <c:pt idx="2961">
                  <c:v>338.1</c:v>
                </c:pt>
                <c:pt idx="2962">
                  <c:v>370.3</c:v>
                </c:pt>
                <c:pt idx="2963">
                  <c:v>370.3</c:v>
                </c:pt>
                <c:pt idx="2964">
                  <c:v>338.1</c:v>
                </c:pt>
                <c:pt idx="2965">
                  <c:v>336</c:v>
                </c:pt>
                <c:pt idx="2966">
                  <c:v>350</c:v>
                </c:pt>
                <c:pt idx="2967">
                  <c:v>350</c:v>
                </c:pt>
                <c:pt idx="2968">
                  <c:v>350</c:v>
                </c:pt>
                <c:pt idx="2969">
                  <c:v>350</c:v>
                </c:pt>
                <c:pt idx="2970">
                  <c:v>336</c:v>
                </c:pt>
                <c:pt idx="2971">
                  <c:v>336</c:v>
                </c:pt>
                <c:pt idx="2972">
                  <c:v>336</c:v>
                </c:pt>
                <c:pt idx="2973">
                  <c:v>350</c:v>
                </c:pt>
                <c:pt idx="2974">
                  <c:v>350</c:v>
                </c:pt>
                <c:pt idx="2975">
                  <c:v>350</c:v>
                </c:pt>
                <c:pt idx="2976">
                  <c:v>350</c:v>
                </c:pt>
                <c:pt idx="2977">
                  <c:v>350</c:v>
                </c:pt>
                <c:pt idx="2978">
                  <c:v>350</c:v>
                </c:pt>
                <c:pt idx="2979">
                  <c:v>336</c:v>
                </c:pt>
                <c:pt idx="2980">
                  <c:v>336</c:v>
                </c:pt>
                <c:pt idx="2981">
                  <c:v>336</c:v>
                </c:pt>
                <c:pt idx="2982">
                  <c:v>336</c:v>
                </c:pt>
                <c:pt idx="2983">
                  <c:v>322</c:v>
                </c:pt>
                <c:pt idx="2984">
                  <c:v>392</c:v>
                </c:pt>
                <c:pt idx="2985">
                  <c:v>350</c:v>
                </c:pt>
                <c:pt idx="2986">
                  <c:v>350</c:v>
                </c:pt>
                <c:pt idx="2987">
                  <c:v>350</c:v>
                </c:pt>
                <c:pt idx="2988">
                  <c:v>350</c:v>
                </c:pt>
                <c:pt idx="2989">
                  <c:v>364</c:v>
                </c:pt>
                <c:pt idx="2990">
                  <c:v>322</c:v>
                </c:pt>
                <c:pt idx="2991">
                  <c:v>322</c:v>
                </c:pt>
                <c:pt idx="2992">
                  <c:v>322</c:v>
                </c:pt>
                <c:pt idx="2993">
                  <c:v>322</c:v>
                </c:pt>
                <c:pt idx="2994">
                  <c:v>350</c:v>
                </c:pt>
                <c:pt idx="2995">
                  <c:v>350</c:v>
                </c:pt>
                <c:pt idx="2996">
                  <c:v>350</c:v>
                </c:pt>
                <c:pt idx="2997">
                  <c:v>350</c:v>
                </c:pt>
                <c:pt idx="2998">
                  <c:v>322</c:v>
                </c:pt>
                <c:pt idx="2999">
                  <c:v>322</c:v>
                </c:pt>
                <c:pt idx="3000">
                  <c:v>322</c:v>
                </c:pt>
                <c:pt idx="3001">
                  <c:v>322</c:v>
                </c:pt>
                <c:pt idx="3002">
                  <c:v>350</c:v>
                </c:pt>
                <c:pt idx="3003">
                  <c:v>350</c:v>
                </c:pt>
                <c:pt idx="3004">
                  <c:v>350</c:v>
                </c:pt>
                <c:pt idx="3005">
                  <c:v>350</c:v>
                </c:pt>
                <c:pt idx="3006">
                  <c:v>322</c:v>
                </c:pt>
                <c:pt idx="3007">
                  <c:v>322</c:v>
                </c:pt>
                <c:pt idx="3008">
                  <c:v>322</c:v>
                </c:pt>
                <c:pt idx="3009">
                  <c:v>322</c:v>
                </c:pt>
                <c:pt idx="3010">
                  <c:v>350</c:v>
                </c:pt>
                <c:pt idx="3011">
                  <c:v>350</c:v>
                </c:pt>
                <c:pt idx="3012">
                  <c:v>350</c:v>
                </c:pt>
                <c:pt idx="3013">
                  <c:v>350</c:v>
                </c:pt>
                <c:pt idx="3014">
                  <c:v>322</c:v>
                </c:pt>
                <c:pt idx="3015">
                  <c:v>322</c:v>
                </c:pt>
                <c:pt idx="3016">
                  <c:v>322</c:v>
                </c:pt>
                <c:pt idx="3017">
                  <c:v>374</c:v>
                </c:pt>
                <c:pt idx="3018">
                  <c:v>342</c:v>
                </c:pt>
                <c:pt idx="3019">
                  <c:v>342</c:v>
                </c:pt>
                <c:pt idx="3020">
                  <c:v>342</c:v>
                </c:pt>
                <c:pt idx="3021">
                  <c:v>342</c:v>
                </c:pt>
                <c:pt idx="3022">
                  <c:v>374</c:v>
                </c:pt>
                <c:pt idx="3023">
                  <c:v>374</c:v>
                </c:pt>
                <c:pt idx="3024">
                  <c:v>330</c:v>
                </c:pt>
                <c:pt idx="3025">
                  <c:v>330</c:v>
                </c:pt>
                <c:pt idx="3026">
                  <c:v>330</c:v>
                </c:pt>
                <c:pt idx="3027">
                  <c:v>330</c:v>
                </c:pt>
                <c:pt idx="3028">
                  <c:v>330</c:v>
                </c:pt>
                <c:pt idx="3029">
                  <c:v>352</c:v>
                </c:pt>
                <c:pt idx="3030">
                  <c:v>374</c:v>
                </c:pt>
                <c:pt idx="3031">
                  <c:v>374</c:v>
                </c:pt>
                <c:pt idx="3032">
                  <c:v>374</c:v>
                </c:pt>
                <c:pt idx="3033">
                  <c:v>352</c:v>
                </c:pt>
                <c:pt idx="3034">
                  <c:v>352</c:v>
                </c:pt>
                <c:pt idx="3035">
                  <c:v>374</c:v>
                </c:pt>
                <c:pt idx="3036">
                  <c:v>374</c:v>
                </c:pt>
                <c:pt idx="3037">
                  <c:v>374</c:v>
                </c:pt>
                <c:pt idx="3038">
                  <c:v>352</c:v>
                </c:pt>
                <c:pt idx="3039">
                  <c:v>352</c:v>
                </c:pt>
                <c:pt idx="3040">
                  <c:v>352</c:v>
                </c:pt>
                <c:pt idx="3041">
                  <c:v>374</c:v>
                </c:pt>
                <c:pt idx="3042">
                  <c:v>374</c:v>
                </c:pt>
                <c:pt idx="3043">
                  <c:v>374</c:v>
                </c:pt>
                <c:pt idx="3044">
                  <c:v>352</c:v>
                </c:pt>
                <c:pt idx="3045">
                  <c:v>352</c:v>
                </c:pt>
                <c:pt idx="3046">
                  <c:v>352</c:v>
                </c:pt>
                <c:pt idx="3047">
                  <c:v>374</c:v>
                </c:pt>
                <c:pt idx="3048">
                  <c:v>374</c:v>
                </c:pt>
                <c:pt idx="3049">
                  <c:v>374</c:v>
                </c:pt>
                <c:pt idx="3050">
                  <c:v>374</c:v>
                </c:pt>
                <c:pt idx="3051">
                  <c:v>352</c:v>
                </c:pt>
                <c:pt idx="3052">
                  <c:v>352</c:v>
                </c:pt>
                <c:pt idx="3053">
                  <c:v>352</c:v>
                </c:pt>
                <c:pt idx="3054">
                  <c:v>352</c:v>
                </c:pt>
                <c:pt idx="3055">
                  <c:v>374</c:v>
                </c:pt>
                <c:pt idx="3056">
                  <c:v>374</c:v>
                </c:pt>
                <c:pt idx="3057">
                  <c:v>374</c:v>
                </c:pt>
                <c:pt idx="3058">
                  <c:v>352</c:v>
                </c:pt>
                <c:pt idx="3059">
                  <c:v>352</c:v>
                </c:pt>
                <c:pt idx="3060">
                  <c:v>352</c:v>
                </c:pt>
                <c:pt idx="3061">
                  <c:v>374</c:v>
                </c:pt>
                <c:pt idx="3062">
                  <c:v>374</c:v>
                </c:pt>
                <c:pt idx="3063">
                  <c:v>374</c:v>
                </c:pt>
                <c:pt idx="3064">
                  <c:v>352</c:v>
                </c:pt>
                <c:pt idx="3065">
                  <c:v>352</c:v>
                </c:pt>
                <c:pt idx="3066">
                  <c:v>352</c:v>
                </c:pt>
                <c:pt idx="3067">
                  <c:v>374</c:v>
                </c:pt>
                <c:pt idx="3068">
                  <c:v>374</c:v>
                </c:pt>
                <c:pt idx="3069">
                  <c:v>352</c:v>
                </c:pt>
                <c:pt idx="3070">
                  <c:v>352</c:v>
                </c:pt>
                <c:pt idx="3071">
                  <c:v>352</c:v>
                </c:pt>
                <c:pt idx="3072">
                  <c:v>352</c:v>
                </c:pt>
                <c:pt idx="3073">
                  <c:v>352</c:v>
                </c:pt>
                <c:pt idx="3074">
                  <c:v>324</c:v>
                </c:pt>
                <c:pt idx="3075">
                  <c:v>316</c:v>
                </c:pt>
                <c:pt idx="3076">
                  <c:v>395</c:v>
                </c:pt>
                <c:pt idx="3077">
                  <c:v>395</c:v>
                </c:pt>
                <c:pt idx="3078">
                  <c:v>395</c:v>
                </c:pt>
                <c:pt idx="3079">
                  <c:v>316</c:v>
                </c:pt>
                <c:pt idx="3080">
                  <c:v>395</c:v>
                </c:pt>
                <c:pt idx="3081">
                  <c:v>324</c:v>
                </c:pt>
                <c:pt idx="3082">
                  <c:v>324</c:v>
                </c:pt>
                <c:pt idx="3083">
                  <c:v>316</c:v>
                </c:pt>
                <c:pt idx="3084">
                  <c:v>395</c:v>
                </c:pt>
                <c:pt idx="3085">
                  <c:v>395</c:v>
                </c:pt>
                <c:pt idx="3086">
                  <c:v>395</c:v>
                </c:pt>
                <c:pt idx="3087">
                  <c:v>340.2</c:v>
                </c:pt>
                <c:pt idx="3088">
                  <c:v>395</c:v>
                </c:pt>
                <c:pt idx="3089">
                  <c:v>316</c:v>
                </c:pt>
                <c:pt idx="3090">
                  <c:v>316</c:v>
                </c:pt>
                <c:pt idx="3091">
                  <c:v>331.5</c:v>
                </c:pt>
                <c:pt idx="3092">
                  <c:v>351</c:v>
                </c:pt>
                <c:pt idx="3093">
                  <c:v>333</c:v>
                </c:pt>
                <c:pt idx="3094">
                  <c:v>333</c:v>
                </c:pt>
                <c:pt idx="3095">
                  <c:v>333</c:v>
                </c:pt>
                <c:pt idx="3096">
                  <c:v>333</c:v>
                </c:pt>
                <c:pt idx="3097">
                  <c:v>333</c:v>
                </c:pt>
                <c:pt idx="3098">
                  <c:v>331.5</c:v>
                </c:pt>
                <c:pt idx="3099">
                  <c:v>331.5</c:v>
                </c:pt>
                <c:pt idx="3100">
                  <c:v>351</c:v>
                </c:pt>
                <c:pt idx="3101">
                  <c:v>351</c:v>
                </c:pt>
                <c:pt idx="3102">
                  <c:v>415.00000000000006</c:v>
                </c:pt>
                <c:pt idx="3103">
                  <c:v>415.00000000000006</c:v>
                </c:pt>
                <c:pt idx="3104">
                  <c:v>333</c:v>
                </c:pt>
                <c:pt idx="3105">
                  <c:v>331.5</c:v>
                </c:pt>
                <c:pt idx="3106">
                  <c:v>323</c:v>
                </c:pt>
                <c:pt idx="3107">
                  <c:v>324</c:v>
                </c:pt>
                <c:pt idx="3108">
                  <c:v>324</c:v>
                </c:pt>
                <c:pt idx="3109">
                  <c:v>395</c:v>
                </c:pt>
                <c:pt idx="3110">
                  <c:v>395</c:v>
                </c:pt>
                <c:pt idx="3111">
                  <c:v>323</c:v>
                </c:pt>
                <c:pt idx="3112">
                  <c:v>323</c:v>
                </c:pt>
                <c:pt idx="3113">
                  <c:v>306</c:v>
                </c:pt>
                <c:pt idx="3114">
                  <c:v>306</c:v>
                </c:pt>
                <c:pt idx="3115">
                  <c:v>306</c:v>
                </c:pt>
                <c:pt idx="3116">
                  <c:v>395</c:v>
                </c:pt>
                <c:pt idx="3117">
                  <c:v>395</c:v>
                </c:pt>
                <c:pt idx="3118">
                  <c:v>323</c:v>
                </c:pt>
                <c:pt idx="3119">
                  <c:v>304</c:v>
                </c:pt>
                <c:pt idx="3120">
                  <c:v>306</c:v>
                </c:pt>
                <c:pt idx="3121">
                  <c:v>306</c:v>
                </c:pt>
                <c:pt idx="3122">
                  <c:v>306</c:v>
                </c:pt>
                <c:pt idx="3123">
                  <c:v>392.5</c:v>
                </c:pt>
                <c:pt idx="3124">
                  <c:v>392.5</c:v>
                </c:pt>
                <c:pt idx="3125">
                  <c:v>392.5</c:v>
                </c:pt>
                <c:pt idx="3126">
                  <c:v>392.5</c:v>
                </c:pt>
                <c:pt idx="3127">
                  <c:v>304</c:v>
                </c:pt>
                <c:pt idx="3128">
                  <c:v>304</c:v>
                </c:pt>
                <c:pt idx="3129">
                  <c:v>312</c:v>
                </c:pt>
                <c:pt idx="3130">
                  <c:v>349.59999999999997</c:v>
                </c:pt>
                <c:pt idx="3131">
                  <c:v>312.79999999999995</c:v>
                </c:pt>
                <c:pt idx="3132">
                  <c:v>349.59999999999997</c:v>
                </c:pt>
                <c:pt idx="3133">
                  <c:v>349.59999999999997</c:v>
                </c:pt>
                <c:pt idx="3134">
                  <c:v>312.79999999999995</c:v>
                </c:pt>
                <c:pt idx="3135">
                  <c:v>312.79999999999995</c:v>
                </c:pt>
                <c:pt idx="3136">
                  <c:v>312.79999999999995</c:v>
                </c:pt>
                <c:pt idx="3137">
                  <c:v>312</c:v>
                </c:pt>
                <c:pt idx="3138">
                  <c:v>289</c:v>
                </c:pt>
                <c:pt idx="3139">
                  <c:v>272</c:v>
                </c:pt>
                <c:pt idx="3140">
                  <c:v>289</c:v>
                </c:pt>
                <c:pt idx="3141">
                  <c:v>289</c:v>
                </c:pt>
                <c:pt idx="3142">
                  <c:v>272</c:v>
                </c:pt>
                <c:pt idx="3143">
                  <c:v>289</c:v>
                </c:pt>
                <c:pt idx="3144">
                  <c:v>289</c:v>
                </c:pt>
                <c:pt idx="3145">
                  <c:v>340</c:v>
                </c:pt>
                <c:pt idx="3146">
                  <c:v>323</c:v>
                </c:pt>
                <c:pt idx="3147">
                  <c:v>340</c:v>
                </c:pt>
                <c:pt idx="3148">
                  <c:v>340</c:v>
                </c:pt>
                <c:pt idx="3149">
                  <c:v>323</c:v>
                </c:pt>
                <c:pt idx="3150">
                  <c:v>340</c:v>
                </c:pt>
                <c:pt idx="3151">
                  <c:v>340</c:v>
                </c:pt>
                <c:pt idx="3152">
                  <c:v>340</c:v>
                </c:pt>
                <c:pt idx="3153">
                  <c:v>340</c:v>
                </c:pt>
                <c:pt idx="3154">
                  <c:v>342</c:v>
                </c:pt>
                <c:pt idx="3155">
                  <c:v>350.64576802507941</c:v>
                </c:pt>
                <c:pt idx="3156">
                  <c:v>378</c:v>
                </c:pt>
                <c:pt idx="3157">
                  <c:v>378</c:v>
                </c:pt>
                <c:pt idx="3158">
                  <c:v>378</c:v>
                </c:pt>
                <c:pt idx="3159">
                  <c:v>342</c:v>
                </c:pt>
                <c:pt idx="3160">
                  <c:v>342</c:v>
                </c:pt>
                <c:pt idx="3161">
                  <c:v>342</c:v>
                </c:pt>
                <c:pt idx="3162">
                  <c:v>378</c:v>
                </c:pt>
                <c:pt idx="3163">
                  <c:v>378</c:v>
                </c:pt>
                <c:pt idx="3164">
                  <c:v>378</c:v>
                </c:pt>
                <c:pt idx="3165">
                  <c:v>378</c:v>
                </c:pt>
                <c:pt idx="3166">
                  <c:v>342</c:v>
                </c:pt>
                <c:pt idx="3167">
                  <c:v>342</c:v>
                </c:pt>
                <c:pt idx="3168">
                  <c:v>342</c:v>
                </c:pt>
                <c:pt idx="3169">
                  <c:v>342</c:v>
                </c:pt>
                <c:pt idx="3170">
                  <c:v>378</c:v>
                </c:pt>
                <c:pt idx="3171">
                  <c:v>342</c:v>
                </c:pt>
                <c:pt idx="3172">
                  <c:v>378</c:v>
                </c:pt>
                <c:pt idx="3173">
                  <c:v>378</c:v>
                </c:pt>
                <c:pt idx="3174">
                  <c:v>378</c:v>
                </c:pt>
                <c:pt idx="3175">
                  <c:v>342</c:v>
                </c:pt>
                <c:pt idx="3176">
                  <c:v>342</c:v>
                </c:pt>
                <c:pt idx="3177">
                  <c:v>300.2</c:v>
                </c:pt>
                <c:pt idx="3178">
                  <c:v>324</c:v>
                </c:pt>
                <c:pt idx="3179">
                  <c:v>324</c:v>
                </c:pt>
                <c:pt idx="3180">
                  <c:v>324</c:v>
                </c:pt>
                <c:pt idx="3181">
                  <c:v>300.2</c:v>
                </c:pt>
                <c:pt idx="3182">
                  <c:v>300.2</c:v>
                </c:pt>
                <c:pt idx="3183">
                  <c:v>324</c:v>
                </c:pt>
                <c:pt idx="3184">
                  <c:v>342</c:v>
                </c:pt>
                <c:pt idx="3185">
                  <c:v>324</c:v>
                </c:pt>
                <c:pt idx="3186">
                  <c:v>324</c:v>
                </c:pt>
                <c:pt idx="3187">
                  <c:v>324</c:v>
                </c:pt>
                <c:pt idx="3188">
                  <c:v>342</c:v>
                </c:pt>
                <c:pt idx="3189">
                  <c:v>342</c:v>
                </c:pt>
                <c:pt idx="3190">
                  <c:v>360</c:v>
                </c:pt>
                <c:pt idx="3191">
                  <c:v>342</c:v>
                </c:pt>
                <c:pt idx="3192">
                  <c:v>324</c:v>
                </c:pt>
                <c:pt idx="3193">
                  <c:v>324</c:v>
                </c:pt>
                <c:pt idx="3194">
                  <c:v>324</c:v>
                </c:pt>
                <c:pt idx="3195">
                  <c:v>324</c:v>
                </c:pt>
                <c:pt idx="3196">
                  <c:v>324</c:v>
                </c:pt>
                <c:pt idx="3197">
                  <c:v>324</c:v>
                </c:pt>
                <c:pt idx="3198">
                  <c:v>324</c:v>
                </c:pt>
                <c:pt idx="3199">
                  <c:v>342</c:v>
                </c:pt>
                <c:pt idx="3200">
                  <c:v>342</c:v>
                </c:pt>
                <c:pt idx="3201">
                  <c:v>342</c:v>
                </c:pt>
                <c:pt idx="3202">
                  <c:v>342</c:v>
                </c:pt>
                <c:pt idx="3203">
                  <c:v>342</c:v>
                </c:pt>
                <c:pt idx="3204">
                  <c:v>306</c:v>
                </c:pt>
                <c:pt idx="3205">
                  <c:v>340</c:v>
                </c:pt>
                <c:pt idx="3206">
                  <c:v>289</c:v>
                </c:pt>
                <c:pt idx="3207">
                  <c:v>323</c:v>
                </c:pt>
                <c:pt idx="3208">
                  <c:v>306</c:v>
                </c:pt>
                <c:pt idx="3209">
                  <c:v>323</c:v>
                </c:pt>
                <c:pt idx="3210">
                  <c:v>315</c:v>
                </c:pt>
                <c:pt idx="3211">
                  <c:v>350</c:v>
                </c:pt>
                <c:pt idx="3212">
                  <c:v>315</c:v>
                </c:pt>
                <c:pt idx="3213">
                  <c:v>350</c:v>
                </c:pt>
                <c:pt idx="3214">
                  <c:v>315</c:v>
                </c:pt>
                <c:pt idx="3215">
                  <c:v>332.5</c:v>
                </c:pt>
                <c:pt idx="3216">
                  <c:v>332.5</c:v>
                </c:pt>
                <c:pt idx="3217">
                  <c:v>315</c:v>
                </c:pt>
                <c:pt idx="3218">
                  <c:v>297.5</c:v>
                </c:pt>
                <c:pt idx="3219">
                  <c:v>332.5</c:v>
                </c:pt>
                <c:pt idx="3220">
                  <c:v>332.5</c:v>
                </c:pt>
                <c:pt idx="3221">
                  <c:v>297.5</c:v>
                </c:pt>
                <c:pt idx="3222">
                  <c:v>332.5</c:v>
                </c:pt>
                <c:pt idx="3223" formatCode="0.0">
                  <c:v>342</c:v>
                </c:pt>
                <c:pt idx="3224" formatCode="0.0">
                  <c:v>324.90000000000003</c:v>
                </c:pt>
                <c:pt idx="3225" formatCode="0.0">
                  <c:v>324.90000000000003</c:v>
                </c:pt>
                <c:pt idx="3226" formatCode="0.0">
                  <c:v>324.90000000000003</c:v>
                </c:pt>
                <c:pt idx="3227" formatCode="0.0">
                  <c:v>324.90000000000003</c:v>
                </c:pt>
                <c:pt idx="3228" formatCode="0.0">
                  <c:v>324.90000000000003</c:v>
                </c:pt>
                <c:pt idx="3229" formatCode="0.0">
                  <c:v>324.90000000000003</c:v>
                </c:pt>
                <c:pt idx="3230" formatCode="0.0">
                  <c:v>324.90000000000003</c:v>
                </c:pt>
                <c:pt idx="3231" formatCode="0.0">
                  <c:v>324.90000000000003</c:v>
                </c:pt>
                <c:pt idx="3232" formatCode="0.0">
                  <c:v>324.90000000000003</c:v>
                </c:pt>
                <c:pt idx="3233" formatCode="0.0">
                  <c:v>324.90000000000003</c:v>
                </c:pt>
                <c:pt idx="3234" formatCode="0.0">
                  <c:v>324.90000000000003</c:v>
                </c:pt>
                <c:pt idx="3235" formatCode="0.0">
                  <c:v>342</c:v>
                </c:pt>
                <c:pt idx="3236" formatCode="0.0">
                  <c:v>324.90000000000003</c:v>
                </c:pt>
                <c:pt idx="3237" formatCode="0.0">
                  <c:v>324.90000000000003</c:v>
                </c:pt>
                <c:pt idx="3238" formatCode="0.0">
                  <c:v>324.90000000000003</c:v>
                </c:pt>
                <c:pt idx="3239" formatCode="0.0">
                  <c:v>324.90000000000003</c:v>
                </c:pt>
                <c:pt idx="3240" formatCode="0.0">
                  <c:v>333.52600405679613</c:v>
                </c:pt>
                <c:pt idx="3241" formatCode="0.0">
                  <c:v>333.52600405679613</c:v>
                </c:pt>
                <c:pt idx="3242" formatCode="0.0">
                  <c:v>333.52600405679613</c:v>
                </c:pt>
                <c:pt idx="3243" formatCode="0.0">
                  <c:v>333.52600405679613</c:v>
                </c:pt>
                <c:pt idx="3244" formatCode="0.0">
                  <c:v>333.52600405679613</c:v>
                </c:pt>
                <c:pt idx="3245" formatCode="0.0">
                  <c:v>333.52600405679613</c:v>
                </c:pt>
                <c:pt idx="3246" formatCode="0.0">
                  <c:v>333.52600405679613</c:v>
                </c:pt>
                <c:pt idx="3247" formatCode="0.0">
                  <c:v>333.52600405679613</c:v>
                </c:pt>
                <c:pt idx="3248" formatCode="0.0">
                  <c:v>333.52600405679613</c:v>
                </c:pt>
                <c:pt idx="3249" formatCode="0.0">
                  <c:v>333.52600405679613</c:v>
                </c:pt>
                <c:pt idx="3250" formatCode="0.0">
                  <c:v>333.52600405679613</c:v>
                </c:pt>
                <c:pt idx="3251" formatCode="0.0">
                  <c:v>333.52600405679613</c:v>
                </c:pt>
                <c:pt idx="3252" formatCode="0.0">
                  <c:v>333.52600405679613</c:v>
                </c:pt>
                <c:pt idx="3253" formatCode="0.0">
                  <c:v>333.52600405679613</c:v>
                </c:pt>
                <c:pt idx="3254" formatCode="0.0">
                  <c:v>333.52600405679613</c:v>
                </c:pt>
                <c:pt idx="3255" formatCode="0.0">
                  <c:v>333.52600405679613</c:v>
                </c:pt>
                <c:pt idx="3256" formatCode="0.0">
                  <c:v>333.52600405679613</c:v>
                </c:pt>
                <c:pt idx="3257" formatCode="0.0">
                  <c:v>333.52600405679613</c:v>
                </c:pt>
                <c:pt idx="3258" formatCode="0.0">
                  <c:v>333.52600405679613</c:v>
                </c:pt>
                <c:pt idx="3259" formatCode="0.0">
                  <c:v>333.52600405679613</c:v>
                </c:pt>
                <c:pt idx="3260" formatCode="0.0">
                  <c:v>333.52600405679613</c:v>
                </c:pt>
                <c:pt idx="3261" formatCode="0.0">
                  <c:v>333.52600405679613</c:v>
                </c:pt>
                <c:pt idx="3262" formatCode="0.0">
                  <c:v>333.52600405679613</c:v>
                </c:pt>
                <c:pt idx="3263" formatCode="0.0">
                  <c:v>333.52600405679613</c:v>
                </c:pt>
                <c:pt idx="3264" formatCode="0.0">
                  <c:v>333.52600405679613</c:v>
                </c:pt>
                <c:pt idx="3265" formatCode="0.0">
                  <c:v>333.52600405679613</c:v>
                </c:pt>
                <c:pt idx="3266" formatCode="0.0">
                  <c:v>333.52600405679613</c:v>
                </c:pt>
                <c:pt idx="3267" formatCode="0.0">
                  <c:v>333.52600405679613</c:v>
                </c:pt>
                <c:pt idx="3268" formatCode="0.0">
                  <c:v>333.52600405679613</c:v>
                </c:pt>
                <c:pt idx="3269" formatCode="0.0">
                  <c:v>333.52600405679613</c:v>
                </c:pt>
                <c:pt idx="3270" formatCode="0.0">
                  <c:v>333.52600405679613</c:v>
                </c:pt>
                <c:pt idx="3271" formatCode="0.0">
                  <c:v>333.52600405679613</c:v>
                </c:pt>
                <c:pt idx="3272" formatCode="0.0">
                  <c:v>333.52600405679613</c:v>
                </c:pt>
                <c:pt idx="3273" formatCode="0.0">
                  <c:v>333.52600405679613</c:v>
                </c:pt>
                <c:pt idx="3274" formatCode="0.0">
                  <c:v>333.52600405679613</c:v>
                </c:pt>
                <c:pt idx="3275" formatCode="0.0">
                  <c:v>333.52600405679613</c:v>
                </c:pt>
                <c:pt idx="3276" formatCode="0.0">
                  <c:v>333.52600405679613</c:v>
                </c:pt>
                <c:pt idx="3277" formatCode="0.0">
                  <c:v>333.52600405679613</c:v>
                </c:pt>
                <c:pt idx="3278" formatCode="0.0">
                  <c:v>333.52600405679613</c:v>
                </c:pt>
                <c:pt idx="3279">
                  <c:v>300.3</c:v>
                </c:pt>
                <c:pt idx="3280">
                  <c:v>300.3</c:v>
                </c:pt>
                <c:pt idx="3281">
                  <c:v>300.3</c:v>
                </c:pt>
                <c:pt idx="3282">
                  <c:v>300.3</c:v>
                </c:pt>
                <c:pt idx="3283">
                  <c:v>300.3</c:v>
                </c:pt>
                <c:pt idx="3284">
                  <c:v>300.3</c:v>
                </c:pt>
                <c:pt idx="3285">
                  <c:v>286</c:v>
                </c:pt>
                <c:pt idx="3286">
                  <c:v>286</c:v>
                </c:pt>
                <c:pt idx="3287">
                  <c:v>363.3</c:v>
                </c:pt>
                <c:pt idx="3288">
                  <c:v>380.6</c:v>
                </c:pt>
                <c:pt idx="3289">
                  <c:v>380.6</c:v>
                </c:pt>
                <c:pt idx="3290">
                  <c:v>380.6</c:v>
                </c:pt>
                <c:pt idx="3291">
                  <c:v>346</c:v>
                </c:pt>
                <c:pt idx="3292">
                  <c:v>346</c:v>
                </c:pt>
                <c:pt idx="3293">
                  <c:v>363.3</c:v>
                </c:pt>
                <c:pt idx="3294">
                  <c:v>363.3</c:v>
                </c:pt>
                <c:pt idx="3295">
                  <c:v>380.6</c:v>
                </c:pt>
                <c:pt idx="3296">
                  <c:v>380.6</c:v>
                </c:pt>
                <c:pt idx="3297">
                  <c:v>380.6</c:v>
                </c:pt>
                <c:pt idx="3298">
                  <c:v>346</c:v>
                </c:pt>
                <c:pt idx="3299">
                  <c:v>346</c:v>
                </c:pt>
                <c:pt idx="3300">
                  <c:v>363.3</c:v>
                </c:pt>
                <c:pt idx="3301">
                  <c:v>346</c:v>
                </c:pt>
                <c:pt idx="3302">
                  <c:v>346</c:v>
                </c:pt>
                <c:pt idx="3303">
                  <c:v>342.3</c:v>
                </c:pt>
                <c:pt idx="3304">
                  <c:v>342.3</c:v>
                </c:pt>
                <c:pt idx="3305">
                  <c:v>342.3</c:v>
                </c:pt>
                <c:pt idx="3306">
                  <c:v>342.3</c:v>
                </c:pt>
                <c:pt idx="3307">
                  <c:v>342.3</c:v>
                </c:pt>
                <c:pt idx="3308">
                  <c:v>342.3</c:v>
                </c:pt>
                <c:pt idx="3309">
                  <c:v>342.3</c:v>
                </c:pt>
                <c:pt idx="3310">
                  <c:v>358.6</c:v>
                </c:pt>
                <c:pt idx="3311">
                  <c:v>358.6</c:v>
                </c:pt>
                <c:pt idx="3312">
                  <c:v>358.6</c:v>
                </c:pt>
                <c:pt idx="3313">
                  <c:v>358.6</c:v>
                </c:pt>
                <c:pt idx="3314">
                  <c:v>358.6</c:v>
                </c:pt>
                <c:pt idx="3315">
                  <c:v>342.3</c:v>
                </c:pt>
                <c:pt idx="3316">
                  <c:v>309.7</c:v>
                </c:pt>
                <c:pt idx="3317">
                  <c:v>342.3</c:v>
                </c:pt>
                <c:pt idx="3318">
                  <c:v>358.6</c:v>
                </c:pt>
                <c:pt idx="3319">
                  <c:v>358.6</c:v>
                </c:pt>
                <c:pt idx="3320">
                  <c:v>358.6</c:v>
                </c:pt>
                <c:pt idx="3321">
                  <c:v>358.6</c:v>
                </c:pt>
                <c:pt idx="3322">
                  <c:v>342.3</c:v>
                </c:pt>
                <c:pt idx="3323">
                  <c:v>309.7</c:v>
                </c:pt>
                <c:pt idx="3324">
                  <c:v>358.6</c:v>
                </c:pt>
                <c:pt idx="3325">
                  <c:v>381.6</c:v>
                </c:pt>
                <c:pt idx="3326">
                  <c:v>381.6</c:v>
                </c:pt>
                <c:pt idx="3327">
                  <c:v>381.6</c:v>
                </c:pt>
                <c:pt idx="3328">
                  <c:v>358.6</c:v>
                </c:pt>
                <c:pt idx="3329">
                  <c:v>358.6</c:v>
                </c:pt>
                <c:pt idx="3330">
                  <c:v>364</c:v>
                </c:pt>
                <c:pt idx="3331">
                  <c:v>364</c:v>
                </c:pt>
                <c:pt idx="3332">
                  <c:v>364</c:v>
                </c:pt>
                <c:pt idx="3333">
                  <c:v>364</c:v>
                </c:pt>
                <c:pt idx="3334">
                  <c:v>364</c:v>
                </c:pt>
                <c:pt idx="3335">
                  <c:v>364</c:v>
                </c:pt>
                <c:pt idx="3336">
                  <c:v>364</c:v>
                </c:pt>
                <c:pt idx="3337">
                  <c:v>364</c:v>
                </c:pt>
                <c:pt idx="3338">
                  <c:v>364</c:v>
                </c:pt>
                <c:pt idx="3339">
                  <c:v>364</c:v>
                </c:pt>
                <c:pt idx="3340">
                  <c:v>364</c:v>
                </c:pt>
                <c:pt idx="3341">
                  <c:v>364</c:v>
                </c:pt>
                <c:pt idx="3342">
                  <c:v>364</c:v>
                </c:pt>
                <c:pt idx="3343">
                  <c:v>364</c:v>
                </c:pt>
                <c:pt idx="3344">
                  <c:v>364</c:v>
                </c:pt>
                <c:pt idx="3345">
                  <c:v>364</c:v>
                </c:pt>
                <c:pt idx="3346">
                  <c:v>390</c:v>
                </c:pt>
                <c:pt idx="3347">
                  <c:v>390</c:v>
                </c:pt>
                <c:pt idx="3348">
                  <c:v>390</c:v>
                </c:pt>
                <c:pt idx="3349">
                  <c:v>390</c:v>
                </c:pt>
                <c:pt idx="3350">
                  <c:v>390</c:v>
                </c:pt>
                <c:pt idx="3351">
                  <c:v>390</c:v>
                </c:pt>
                <c:pt idx="3352">
                  <c:v>390</c:v>
                </c:pt>
                <c:pt idx="3353">
                  <c:v>390</c:v>
                </c:pt>
                <c:pt idx="3354">
                  <c:v>390</c:v>
                </c:pt>
                <c:pt idx="3355">
                  <c:v>390</c:v>
                </c:pt>
                <c:pt idx="3356">
                  <c:v>390</c:v>
                </c:pt>
                <c:pt idx="3357">
                  <c:v>390</c:v>
                </c:pt>
                <c:pt idx="3358">
                  <c:v>390</c:v>
                </c:pt>
                <c:pt idx="3359">
                  <c:v>390</c:v>
                </c:pt>
                <c:pt idx="3360">
                  <c:v>390</c:v>
                </c:pt>
                <c:pt idx="3361">
                  <c:v>390</c:v>
                </c:pt>
                <c:pt idx="3362">
                  <c:v>364</c:v>
                </c:pt>
                <c:pt idx="3363">
                  <c:v>338</c:v>
                </c:pt>
                <c:pt idx="3364">
                  <c:v>338</c:v>
                </c:pt>
                <c:pt idx="3365">
                  <c:v>338</c:v>
                </c:pt>
                <c:pt idx="3366">
                  <c:v>338</c:v>
                </c:pt>
                <c:pt idx="3367">
                  <c:v>364</c:v>
                </c:pt>
                <c:pt idx="3368">
                  <c:v>364</c:v>
                </c:pt>
                <c:pt idx="3369">
                  <c:v>364</c:v>
                </c:pt>
                <c:pt idx="3370">
                  <c:v>364</c:v>
                </c:pt>
                <c:pt idx="3371">
                  <c:v>338</c:v>
                </c:pt>
                <c:pt idx="3372">
                  <c:v>338</c:v>
                </c:pt>
                <c:pt idx="3373">
                  <c:v>338</c:v>
                </c:pt>
                <c:pt idx="3374">
                  <c:v>338</c:v>
                </c:pt>
                <c:pt idx="3375">
                  <c:v>364</c:v>
                </c:pt>
                <c:pt idx="3376">
                  <c:v>364</c:v>
                </c:pt>
                <c:pt idx="3377">
                  <c:v>364</c:v>
                </c:pt>
                <c:pt idx="3378">
                  <c:v>364</c:v>
                </c:pt>
                <c:pt idx="3379">
                  <c:v>338</c:v>
                </c:pt>
                <c:pt idx="3380">
                  <c:v>338</c:v>
                </c:pt>
                <c:pt idx="3381">
                  <c:v>338</c:v>
                </c:pt>
                <c:pt idx="3382">
                  <c:v>338</c:v>
                </c:pt>
                <c:pt idx="3383">
                  <c:v>364</c:v>
                </c:pt>
                <c:pt idx="3384">
                  <c:v>364</c:v>
                </c:pt>
                <c:pt idx="3385">
                  <c:v>364</c:v>
                </c:pt>
                <c:pt idx="3386">
                  <c:v>364</c:v>
                </c:pt>
                <c:pt idx="3387">
                  <c:v>338</c:v>
                </c:pt>
                <c:pt idx="3388">
                  <c:v>338</c:v>
                </c:pt>
                <c:pt idx="3389">
                  <c:v>338</c:v>
                </c:pt>
                <c:pt idx="3390">
                  <c:v>338</c:v>
                </c:pt>
                <c:pt idx="3391">
                  <c:v>364</c:v>
                </c:pt>
                <c:pt idx="3392">
                  <c:v>364</c:v>
                </c:pt>
                <c:pt idx="3393">
                  <c:v>364</c:v>
                </c:pt>
                <c:pt idx="3394">
                  <c:v>364</c:v>
                </c:pt>
                <c:pt idx="3395">
                  <c:v>338</c:v>
                </c:pt>
                <c:pt idx="3396">
                  <c:v>338</c:v>
                </c:pt>
                <c:pt idx="3397">
                  <c:v>338</c:v>
                </c:pt>
                <c:pt idx="3398">
                  <c:v>338</c:v>
                </c:pt>
                <c:pt idx="3399">
                  <c:v>364</c:v>
                </c:pt>
                <c:pt idx="3400">
                  <c:v>364</c:v>
                </c:pt>
                <c:pt idx="3401">
                  <c:v>364</c:v>
                </c:pt>
                <c:pt idx="3402">
                  <c:v>312</c:v>
                </c:pt>
                <c:pt idx="3403">
                  <c:v>312</c:v>
                </c:pt>
                <c:pt idx="3404">
                  <c:v>312</c:v>
                </c:pt>
                <c:pt idx="3405">
                  <c:v>312</c:v>
                </c:pt>
                <c:pt idx="3406">
                  <c:v>312</c:v>
                </c:pt>
                <c:pt idx="3407">
                  <c:v>312</c:v>
                </c:pt>
                <c:pt idx="3408">
                  <c:v>338</c:v>
                </c:pt>
                <c:pt idx="3409">
                  <c:v>338</c:v>
                </c:pt>
                <c:pt idx="3410">
                  <c:v>364</c:v>
                </c:pt>
                <c:pt idx="3411">
                  <c:v>338</c:v>
                </c:pt>
                <c:pt idx="3412">
                  <c:v>338</c:v>
                </c:pt>
                <c:pt idx="3413">
                  <c:v>338</c:v>
                </c:pt>
                <c:pt idx="3414">
                  <c:v>364</c:v>
                </c:pt>
                <c:pt idx="3415">
                  <c:v>338</c:v>
                </c:pt>
                <c:pt idx="3416">
                  <c:v>364</c:v>
                </c:pt>
                <c:pt idx="3417">
                  <c:v>312</c:v>
                </c:pt>
                <c:pt idx="3418">
                  <c:v>364</c:v>
                </c:pt>
                <c:pt idx="3419">
                  <c:v>312</c:v>
                </c:pt>
                <c:pt idx="3420">
                  <c:v>360</c:v>
                </c:pt>
                <c:pt idx="3421">
                  <c:v>360</c:v>
                </c:pt>
                <c:pt idx="3422">
                  <c:v>320</c:v>
                </c:pt>
                <c:pt idx="3423">
                  <c:v>304</c:v>
                </c:pt>
                <c:pt idx="3424">
                  <c:v>304</c:v>
                </c:pt>
                <c:pt idx="3425">
                  <c:v>304</c:v>
                </c:pt>
                <c:pt idx="3426">
                  <c:v>288</c:v>
                </c:pt>
                <c:pt idx="3427">
                  <c:v>288</c:v>
                </c:pt>
                <c:pt idx="3428">
                  <c:v>288</c:v>
                </c:pt>
                <c:pt idx="3429">
                  <c:v>352</c:v>
                </c:pt>
                <c:pt idx="3430">
                  <c:v>352</c:v>
                </c:pt>
                <c:pt idx="3431">
                  <c:v>336</c:v>
                </c:pt>
                <c:pt idx="3432">
                  <c:v>336</c:v>
                </c:pt>
                <c:pt idx="3433">
                  <c:v>336</c:v>
                </c:pt>
                <c:pt idx="3434">
                  <c:v>336</c:v>
                </c:pt>
                <c:pt idx="3435">
                  <c:v>320</c:v>
                </c:pt>
                <c:pt idx="3436">
                  <c:v>320</c:v>
                </c:pt>
                <c:pt idx="3437">
                  <c:v>320</c:v>
                </c:pt>
                <c:pt idx="3438">
                  <c:v>320</c:v>
                </c:pt>
                <c:pt idx="3439">
                  <c:v>304</c:v>
                </c:pt>
                <c:pt idx="3440">
                  <c:v>304</c:v>
                </c:pt>
                <c:pt idx="3441">
                  <c:v>304</c:v>
                </c:pt>
                <c:pt idx="3442">
                  <c:v>288</c:v>
                </c:pt>
                <c:pt idx="3443">
                  <c:v>288</c:v>
                </c:pt>
                <c:pt idx="3444">
                  <c:v>288</c:v>
                </c:pt>
                <c:pt idx="3445">
                  <c:v>352</c:v>
                </c:pt>
                <c:pt idx="3446">
                  <c:v>352</c:v>
                </c:pt>
                <c:pt idx="3447">
                  <c:v>336</c:v>
                </c:pt>
                <c:pt idx="3448">
                  <c:v>336</c:v>
                </c:pt>
                <c:pt idx="3449">
                  <c:v>336</c:v>
                </c:pt>
                <c:pt idx="3450">
                  <c:v>336</c:v>
                </c:pt>
                <c:pt idx="3451">
                  <c:v>320</c:v>
                </c:pt>
                <c:pt idx="3452">
                  <c:v>320</c:v>
                </c:pt>
                <c:pt idx="3453">
                  <c:v>320</c:v>
                </c:pt>
                <c:pt idx="3454">
                  <c:v>390.59999999999997</c:v>
                </c:pt>
                <c:pt idx="3455">
                  <c:v>368.59999999999997</c:v>
                </c:pt>
                <c:pt idx="3456">
                  <c:v>390.59999999999997</c:v>
                </c:pt>
                <c:pt idx="3457">
                  <c:v>390.59999999999997</c:v>
                </c:pt>
                <c:pt idx="3458">
                  <c:v>368.59999999999997</c:v>
                </c:pt>
                <c:pt idx="3459">
                  <c:v>390.59999999999997</c:v>
                </c:pt>
                <c:pt idx="3460">
                  <c:v>368.59999999999997</c:v>
                </c:pt>
                <c:pt idx="3461">
                  <c:v>345.59999999999997</c:v>
                </c:pt>
                <c:pt idx="3462">
                  <c:v>345.59999999999997</c:v>
                </c:pt>
                <c:pt idx="3463">
                  <c:v>460.79999999999995</c:v>
                </c:pt>
                <c:pt idx="3464">
                  <c:v>345.59999999999997</c:v>
                </c:pt>
                <c:pt idx="3465">
                  <c:v>345.59999999999997</c:v>
                </c:pt>
                <c:pt idx="3466">
                  <c:v>460.79999999999995</c:v>
                </c:pt>
                <c:pt idx="3467">
                  <c:v>351</c:v>
                </c:pt>
                <c:pt idx="3468">
                  <c:v>429</c:v>
                </c:pt>
                <c:pt idx="3469">
                  <c:v>351</c:v>
                </c:pt>
                <c:pt idx="3470">
                  <c:v>305.06666666666666</c:v>
                </c:pt>
                <c:pt idx="3471">
                  <c:v>351</c:v>
                </c:pt>
                <c:pt idx="3472">
                  <c:v>429</c:v>
                </c:pt>
                <c:pt idx="3473">
                  <c:v>351</c:v>
                </c:pt>
                <c:pt idx="3474">
                  <c:v>351</c:v>
                </c:pt>
                <c:pt idx="3475">
                  <c:v>429</c:v>
                </c:pt>
                <c:pt idx="3476">
                  <c:v>351</c:v>
                </c:pt>
                <c:pt idx="3477">
                  <c:v>351</c:v>
                </c:pt>
                <c:pt idx="3478">
                  <c:v>429</c:v>
                </c:pt>
                <c:pt idx="3479">
                  <c:v>351</c:v>
                </c:pt>
                <c:pt idx="3480">
                  <c:v>340</c:v>
                </c:pt>
                <c:pt idx="3481">
                  <c:v>361</c:v>
                </c:pt>
                <c:pt idx="3482">
                  <c:v>361</c:v>
                </c:pt>
                <c:pt idx="3483">
                  <c:v>361</c:v>
                </c:pt>
                <c:pt idx="3484">
                  <c:v>361</c:v>
                </c:pt>
                <c:pt idx="3485">
                  <c:v>361</c:v>
                </c:pt>
                <c:pt idx="3486">
                  <c:v>285</c:v>
                </c:pt>
                <c:pt idx="3487">
                  <c:v>285</c:v>
                </c:pt>
                <c:pt idx="3488">
                  <c:v>325.14084507042253</c:v>
                </c:pt>
                <c:pt idx="3489">
                  <c:v>361</c:v>
                </c:pt>
                <c:pt idx="3490">
                  <c:v>340</c:v>
                </c:pt>
                <c:pt idx="3491">
                  <c:v>320</c:v>
                </c:pt>
                <c:pt idx="3492">
                  <c:v>340</c:v>
                </c:pt>
                <c:pt idx="3493">
                  <c:v>340</c:v>
                </c:pt>
                <c:pt idx="3494">
                  <c:v>361</c:v>
                </c:pt>
                <c:pt idx="3495">
                  <c:v>361</c:v>
                </c:pt>
                <c:pt idx="3496">
                  <c:v>361</c:v>
                </c:pt>
                <c:pt idx="3497">
                  <c:v>361</c:v>
                </c:pt>
                <c:pt idx="3498">
                  <c:v>361</c:v>
                </c:pt>
                <c:pt idx="3499">
                  <c:v>285</c:v>
                </c:pt>
                <c:pt idx="3500">
                  <c:v>285</c:v>
                </c:pt>
                <c:pt idx="3501">
                  <c:v>325.14084507042253</c:v>
                </c:pt>
                <c:pt idx="3502">
                  <c:v>361</c:v>
                </c:pt>
                <c:pt idx="3503">
                  <c:v>340</c:v>
                </c:pt>
                <c:pt idx="3504">
                  <c:v>320</c:v>
                </c:pt>
                <c:pt idx="3505">
                  <c:v>340</c:v>
                </c:pt>
                <c:pt idx="3506">
                  <c:v>340</c:v>
                </c:pt>
                <c:pt idx="3507">
                  <c:v>342</c:v>
                </c:pt>
                <c:pt idx="3508">
                  <c:v>342</c:v>
                </c:pt>
                <c:pt idx="3509">
                  <c:v>342</c:v>
                </c:pt>
                <c:pt idx="3510">
                  <c:v>342</c:v>
                </c:pt>
                <c:pt idx="3511">
                  <c:v>342</c:v>
                </c:pt>
                <c:pt idx="3512">
                  <c:v>266</c:v>
                </c:pt>
                <c:pt idx="3513">
                  <c:v>266</c:v>
                </c:pt>
                <c:pt idx="3514">
                  <c:v>325.14084507042253</c:v>
                </c:pt>
                <c:pt idx="3515">
                  <c:v>342</c:v>
                </c:pt>
                <c:pt idx="3516">
                  <c:v>320</c:v>
                </c:pt>
                <c:pt idx="3517">
                  <c:v>340</c:v>
                </c:pt>
                <c:pt idx="3518">
                  <c:v>320</c:v>
                </c:pt>
                <c:pt idx="3519">
                  <c:v>340</c:v>
                </c:pt>
                <c:pt idx="3520">
                  <c:v>340</c:v>
                </c:pt>
                <c:pt idx="3521">
                  <c:v>342</c:v>
                </c:pt>
                <c:pt idx="3522">
                  <c:v>342</c:v>
                </c:pt>
                <c:pt idx="3523">
                  <c:v>342</c:v>
                </c:pt>
                <c:pt idx="3524">
                  <c:v>342</c:v>
                </c:pt>
                <c:pt idx="3525">
                  <c:v>342</c:v>
                </c:pt>
                <c:pt idx="3526">
                  <c:v>266</c:v>
                </c:pt>
                <c:pt idx="3527">
                  <c:v>266</c:v>
                </c:pt>
                <c:pt idx="3528">
                  <c:v>325.14084507042253</c:v>
                </c:pt>
                <c:pt idx="3529">
                  <c:v>342</c:v>
                </c:pt>
                <c:pt idx="3530">
                  <c:v>340</c:v>
                </c:pt>
                <c:pt idx="3531">
                  <c:v>340</c:v>
                </c:pt>
                <c:pt idx="3532">
                  <c:v>340</c:v>
                </c:pt>
                <c:pt idx="3533">
                  <c:v>342</c:v>
                </c:pt>
                <c:pt idx="3534">
                  <c:v>342</c:v>
                </c:pt>
                <c:pt idx="3535">
                  <c:v>342</c:v>
                </c:pt>
                <c:pt idx="3536">
                  <c:v>342</c:v>
                </c:pt>
                <c:pt idx="3537">
                  <c:v>342</c:v>
                </c:pt>
                <c:pt idx="3538">
                  <c:v>285</c:v>
                </c:pt>
                <c:pt idx="3539">
                  <c:v>285</c:v>
                </c:pt>
                <c:pt idx="3540">
                  <c:v>325.14084507042253</c:v>
                </c:pt>
                <c:pt idx="3541">
                  <c:v>342</c:v>
                </c:pt>
                <c:pt idx="3542">
                  <c:v>320</c:v>
                </c:pt>
                <c:pt idx="3543">
                  <c:v>320</c:v>
                </c:pt>
                <c:pt idx="3544">
                  <c:v>340</c:v>
                </c:pt>
                <c:pt idx="3545">
                  <c:v>323</c:v>
                </c:pt>
                <c:pt idx="3546">
                  <c:v>323</c:v>
                </c:pt>
                <c:pt idx="3547">
                  <c:v>323</c:v>
                </c:pt>
                <c:pt idx="3548">
                  <c:v>323</c:v>
                </c:pt>
                <c:pt idx="3549">
                  <c:v>323</c:v>
                </c:pt>
                <c:pt idx="3550">
                  <c:v>285</c:v>
                </c:pt>
                <c:pt idx="3551">
                  <c:v>285</c:v>
                </c:pt>
                <c:pt idx="3552">
                  <c:v>323</c:v>
                </c:pt>
                <c:pt idx="3553">
                  <c:v>323</c:v>
                </c:pt>
                <c:pt idx="3554">
                  <c:v>340</c:v>
                </c:pt>
                <c:pt idx="3555">
                  <c:v>340</c:v>
                </c:pt>
                <c:pt idx="3556">
                  <c:v>399</c:v>
                </c:pt>
                <c:pt idx="3557">
                  <c:v>304</c:v>
                </c:pt>
                <c:pt idx="3558">
                  <c:v>304</c:v>
                </c:pt>
                <c:pt idx="3559">
                  <c:v>418</c:v>
                </c:pt>
                <c:pt idx="3560">
                  <c:v>361</c:v>
                </c:pt>
                <c:pt idx="3561">
                  <c:v>342</c:v>
                </c:pt>
                <c:pt idx="3562">
                  <c:v>418</c:v>
                </c:pt>
                <c:pt idx="3563">
                  <c:v>399</c:v>
                </c:pt>
                <c:pt idx="3564">
                  <c:v>399</c:v>
                </c:pt>
                <c:pt idx="3565">
                  <c:v>304</c:v>
                </c:pt>
                <c:pt idx="3566">
                  <c:v>304</c:v>
                </c:pt>
                <c:pt idx="3567">
                  <c:v>418</c:v>
                </c:pt>
                <c:pt idx="3568">
                  <c:v>380</c:v>
                </c:pt>
                <c:pt idx="3569">
                  <c:v>361</c:v>
                </c:pt>
                <c:pt idx="3570">
                  <c:v>418</c:v>
                </c:pt>
                <c:pt idx="3571">
                  <c:v>399</c:v>
                </c:pt>
                <c:pt idx="3572">
                  <c:v>399</c:v>
                </c:pt>
                <c:pt idx="3573">
                  <c:v>304</c:v>
                </c:pt>
                <c:pt idx="3574">
                  <c:v>304</c:v>
                </c:pt>
                <c:pt idx="3575">
                  <c:v>399</c:v>
                </c:pt>
                <c:pt idx="3576">
                  <c:v>399</c:v>
                </c:pt>
                <c:pt idx="3577">
                  <c:v>399</c:v>
                </c:pt>
                <c:pt idx="3578">
                  <c:v>399</c:v>
                </c:pt>
                <c:pt idx="3579">
                  <c:v>399</c:v>
                </c:pt>
                <c:pt idx="3580">
                  <c:v>399</c:v>
                </c:pt>
                <c:pt idx="3581">
                  <c:v>399</c:v>
                </c:pt>
                <c:pt idx="3582">
                  <c:v>361</c:v>
                </c:pt>
                <c:pt idx="3583">
                  <c:v>304</c:v>
                </c:pt>
                <c:pt idx="3584">
                  <c:v>304</c:v>
                </c:pt>
                <c:pt idx="3585">
                  <c:v>380</c:v>
                </c:pt>
                <c:pt idx="3586">
                  <c:v>380</c:v>
                </c:pt>
                <c:pt idx="3587">
                  <c:v>361</c:v>
                </c:pt>
                <c:pt idx="3588">
                  <c:v>380</c:v>
                </c:pt>
                <c:pt idx="3589">
                  <c:v>361</c:v>
                </c:pt>
                <c:pt idx="3590">
                  <c:v>380</c:v>
                </c:pt>
                <c:pt idx="3591">
                  <c:v>361</c:v>
                </c:pt>
                <c:pt idx="3592">
                  <c:v>324</c:v>
                </c:pt>
                <c:pt idx="3593">
                  <c:v>324</c:v>
                </c:pt>
                <c:pt idx="3594">
                  <c:v>324</c:v>
                </c:pt>
                <c:pt idx="3595">
                  <c:v>324</c:v>
                </c:pt>
                <c:pt idx="3596">
                  <c:v>324</c:v>
                </c:pt>
                <c:pt idx="3597">
                  <c:v>324</c:v>
                </c:pt>
                <c:pt idx="3598">
                  <c:v>324</c:v>
                </c:pt>
                <c:pt idx="3599">
                  <c:v>304</c:v>
                </c:pt>
                <c:pt idx="3600">
                  <c:v>304</c:v>
                </c:pt>
                <c:pt idx="3601">
                  <c:v>380</c:v>
                </c:pt>
                <c:pt idx="3602">
                  <c:v>380</c:v>
                </c:pt>
                <c:pt idx="3603">
                  <c:v>361</c:v>
                </c:pt>
                <c:pt idx="3604">
                  <c:v>380</c:v>
                </c:pt>
                <c:pt idx="3605">
                  <c:v>361</c:v>
                </c:pt>
                <c:pt idx="3606">
                  <c:v>380</c:v>
                </c:pt>
                <c:pt idx="3607">
                  <c:v>361</c:v>
                </c:pt>
                <c:pt idx="3608">
                  <c:v>361</c:v>
                </c:pt>
                <c:pt idx="3609">
                  <c:v>324</c:v>
                </c:pt>
                <c:pt idx="3610">
                  <c:v>324</c:v>
                </c:pt>
                <c:pt idx="3611">
                  <c:v>324</c:v>
                </c:pt>
                <c:pt idx="3612">
                  <c:v>324</c:v>
                </c:pt>
                <c:pt idx="3613">
                  <c:v>324</c:v>
                </c:pt>
                <c:pt idx="3614">
                  <c:v>324</c:v>
                </c:pt>
                <c:pt idx="3615">
                  <c:v>324</c:v>
                </c:pt>
                <c:pt idx="3616">
                  <c:v>324</c:v>
                </c:pt>
                <c:pt idx="3617">
                  <c:v>324</c:v>
                </c:pt>
                <c:pt idx="3618">
                  <c:v>324</c:v>
                </c:pt>
                <c:pt idx="3619">
                  <c:v>324</c:v>
                </c:pt>
                <c:pt idx="3620">
                  <c:v>324</c:v>
                </c:pt>
                <c:pt idx="3621">
                  <c:v>324</c:v>
                </c:pt>
                <c:pt idx="3622">
                  <c:v>324</c:v>
                </c:pt>
                <c:pt idx="3623">
                  <c:v>324</c:v>
                </c:pt>
                <c:pt idx="3624">
                  <c:v>324</c:v>
                </c:pt>
                <c:pt idx="3625">
                  <c:v>324</c:v>
                </c:pt>
                <c:pt idx="3626">
                  <c:v>324</c:v>
                </c:pt>
                <c:pt idx="3627">
                  <c:v>324</c:v>
                </c:pt>
                <c:pt idx="3628">
                  <c:v>324</c:v>
                </c:pt>
                <c:pt idx="3629">
                  <c:v>324</c:v>
                </c:pt>
                <c:pt idx="3630">
                  <c:v>324</c:v>
                </c:pt>
                <c:pt idx="3631">
                  <c:v>324</c:v>
                </c:pt>
                <c:pt idx="3632">
                  <c:v>324</c:v>
                </c:pt>
                <c:pt idx="3633">
                  <c:v>324</c:v>
                </c:pt>
                <c:pt idx="3634">
                  <c:v>324</c:v>
                </c:pt>
                <c:pt idx="3635">
                  <c:v>324</c:v>
                </c:pt>
                <c:pt idx="3636">
                  <c:v>324</c:v>
                </c:pt>
                <c:pt idx="3637">
                  <c:v>324</c:v>
                </c:pt>
                <c:pt idx="3638">
                  <c:v>324</c:v>
                </c:pt>
                <c:pt idx="3639">
                  <c:v>324</c:v>
                </c:pt>
                <c:pt idx="3640">
                  <c:v>324</c:v>
                </c:pt>
                <c:pt idx="3641">
                  <c:v>324</c:v>
                </c:pt>
                <c:pt idx="3642">
                  <c:v>324</c:v>
                </c:pt>
                <c:pt idx="3643">
                  <c:v>324</c:v>
                </c:pt>
                <c:pt idx="3644">
                  <c:v>324</c:v>
                </c:pt>
                <c:pt idx="3645">
                  <c:v>324</c:v>
                </c:pt>
                <c:pt idx="3646">
                  <c:v>324</c:v>
                </c:pt>
                <c:pt idx="3647">
                  <c:v>288</c:v>
                </c:pt>
                <c:pt idx="3648">
                  <c:v>288</c:v>
                </c:pt>
                <c:pt idx="3649">
                  <c:v>324</c:v>
                </c:pt>
                <c:pt idx="3650">
                  <c:v>324</c:v>
                </c:pt>
                <c:pt idx="3651">
                  <c:v>324</c:v>
                </c:pt>
                <c:pt idx="3652">
                  <c:v>324</c:v>
                </c:pt>
                <c:pt idx="3653">
                  <c:v>324</c:v>
                </c:pt>
                <c:pt idx="3654">
                  <c:v>324</c:v>
                </c:pt>
                <c:pt idx="3655">
                  <c:v>324</c:v>
                </c:pt>
                <c:pt idx="3656">
                  <c:v>324</c:v>
                </c:pt>
                <c:pt idx="3657">
                  <c:v>324</c:v>
                </c:pt>
                <c:pt idx="3658">
                  <c:v>324</c:v>
                </c:pt>
                <c:pt idx="3659">
                  <c:v>324</c:v>
                </c:pt>
                <c:pt idx="3660">
                  <c:v>324</c:v>
                </c:pt>
                <c:pt idx="3661">
                  <c:v>324</c:v>
                </c:pt>
                <c:pt idx="3662">
                  <c:v>324</c:v>
                </c:pt>
                <c:pt idx="3663">
                  <c:v>324</c:v>
                </c:pt>
                <c:pt idx="3664">
                  <c:v>324</c:v>
                </c:pt>
                <c:pt idx="3665">
                  <c:v>324</c:v>
                </c:pt>
                <c:pt idx="3666">
                  <c:v>324</c:v>
                </c:pt>
                <c:pt idx="3667">
                  <c:v>324</c:v>
                </c:pt>
                <c:pt idx="3668">
                  <c:v>324</c:v>
                </c:pt>
                <c:pt idx="3669">
                  <c:v>324</c:v>
                </c:pt>
                <c:pt idx="3670">
                  <c:v>324</c:v>
                </c:pt>
                <c:pt idx="3671">
                  <c:v>324</c:v>
                </c:pt>
                <c:pt idx="3672">
                  <c:v>288</c:v>
                </c:pt>
                <c:pt idx="3673">
                  <c:v>288</c:v>
                </c:pt>
                <c:pt idx="3674">
                  <c:v>324</c:v>
                </c:pt>
                <c:pt idx="3675">
                  <c:v>324</c:v>
                </c:pt>
                <c:pt idx="3676">
                  <c:v>324</c:v>
                </c:pt>
                <c:pt idx="3677">
                  <c:v>324</c:v>
                </c:pt>
                <c:pt idx="3678">
                  <c:v>324</c:v>
                </c:pt>
                <c:pt idx="3679">
                  <c:v>324</c:v>
                </c:pt>
                <c:pt idx="3680">
                  <c:v>324</c:v>
                </c:pt>
                <c:pt idx="3681">
                  <c:v>324</c:v>
                </c:pt>
                <c:pt idx="3682">
                  <c:v>324</c:v>
                </c:pt>
                <c:pt idx="3683">
                  <c:v>324</c:v>
                </c:pt>
                <c:pt idx="3684">
                  <c:v>324</c:v>
                </c:pt>
                <c:pt idx="3685">
                  <c:v>324</c:v>
                </c:pt>
                <c:pt idx="3686">
                  <c:v>324</c:v>
                </c:pt>
                <c:pt idx="3687">
                  <c:v>324</c:v>
                </c:pt>
                <c:pt idx="3688">
                  <c:v>288</c:v>
                </c:pt>
                <c:pt idx="3689">
                  <c:v>288</c:v>
                </c:pt>
                <c:pt idx="3690">
                  <c:v>324</c:v>
                </c:pt>
                <c:pt idx="3691">
                  <c:v>324</c:v>
                </c:pt>
                <c:pt idx="3692">
                  <c:v>306</c:v>
                </c:pt>
                <c:pt idx="3693">
                  <c:v>306</c:v>
                </c:pt>
                <c:pt idx="3694">
                  <c:v>288</c:v>
                </c:pt>
                <c:pt idx="3695">
                  <c:v>306</c:v>
                </c:pt>
                <c:pt idx="3696">
                  <c:v>289</c:v>
                </c:pt>
                <c:pt idx="3697">
                  <c:v>306</c:v>
                </c:pt>
                <c:pt idx="3698">
                  <c:v>272</c:v>
                </c:pt>
                <c:pt idx="3699">
                  <c:v>289</c:v>
                </c:pt>
                <c:pt idx="3700">
                  <c:v>289</c:v>
                </c:pt>
                <c:pt idx="3701">
                  <c:v>289</c:v>
                </c:pt>
                <c:pt idx="3702">
                  <c:v>289</c:v>
                </c:pt>
                <c:pt idx="3703">
                  <c:v>289</c:v>
                </c:pt>
                <c:pt idx="3704">
                  <c:v>289</c:v>
                </c:pt>
                <c:pt idx="3705">
                  <c:v>289</c:v>
                </c:pt>
                <c:pt idx="3706">
                  <c:v>323</c:v>
                </c:pt>
                <c:pt idx="3707">
                  <c:v>332.5</c:v>
                </c:pt>
                <c:pt idx="3708">
                  <c:v>266</c:v>
                </c:pt>
                <c:pt idx="3709">
                  <c:v>266</c:v>
                </c:pt>
                <c:pt idx="3710">
                  <c:v>266</c:v>
                </c:pt>
                <c:pt idx="3711">
                  <c:v>252</c:v>
                </c:pt>
                <c:pt idx="3712">
                  <c:v>252</c:v>
                </c:pt>
                <c:pt idx="3713">
                  <c:v>252</c:v>
                </c:pt>
                <c:pt idx="3714">
                  <c:v>252</c:v>
                </c:pt>
                <c:pt idx="3715">
                  <c:v>252</c:v>
                </c:pt>
                <c:pt idx="3716">
                  <c:v>252</c:v>
                </c:pt>
                <c:pt idx="3717">
                  <c:v>252</c:v>
                </c:pt>
                <c:pt idx="3718">
                  <c:v>252</c:v>
                </c:pt>
                <c:pt idx="3719">
                  <c:v>252</c:v>
                </c:pt>
                <c:pt idx="3720">
                  <c:v>252</c:v>
                </c:pt>
                <c:pt idx="3721">
                  <c:v>252</c:v>
                </c:pt>
                <c:pt idx="3722">
                  <c:v>252</c:v>
                </c:pt>
                <c:pt idx="3723">
                  <c:v>252</c:v>
                </c:pt>
                <c:pt idx="3724">
                  <c:v>252</c:v>
                </c:pt>
                <c:pt idx="3725">
                  <c:v>270</c:v>
                </c:pt>
                <c:pt idx="3726">
                  <c:v>255</c:v>
                </c:pt>
                <c:pt idx="3727">
                  <c:v>272</c:v>
                </c:pt>
                <c:pt idx="3728">
                  <c:v>255</c:v>
                </c:pt>
                <c:pt idx="3729">
                  <c:v>272</c:v>
                </c:pt>
                <c:pt idx="3730">
                  <c:v>434</c:v>
                </c:pt>
                <c:pt idx="3731">
                  <c:v>434</c:v>
                </c:pt>
                <c:pt idx="3732">
                  <c:v>434</c:v>
                </c:pt>
                <c:pt idx="3733">
                  <c:v>434</c:v>
                </c:pt>
                <c:pt idx="3734">
                  <c:v>434</c:v>
                </c:pt>
                <c:pt idx="3735">
                  <c:v>434</c:v>
                </c:pt>
                <c:pt idx="3736">
                  <c:v>434</c:v>
                </c:pt>
                <c:pt idx="3737">
                  <c:v>434</c:v>
                </c:pt>
                <c:pt idx="3738">
                  <c:v>434</c:v>
                </c:pt>
                <c:pt idx="3739">
                  <c:v>434</c:v>
                </c:pt>
                <c:pt idx="3740">
                  <c:v>434</c:v>
                </c:pt>
                <c:pt idx="3741">
                  <c:v>434</c:v>
                </c:pt>
                <c:pt idx="3742">
                  <c:v>434</c:v>
                </c:pt>
                <c:pt idx="3743">
                  <c:v>434</c:v>
                </c:pt>
                <c:pt idx="3744">
                  <c:v>434</c:v>
                </c:pt>
                <c:pt idx="3745">
                  <c:v>434</c:v>
                </c:pt>
                <c:pt idx="3746">
                  <c:v>465</c:v>
                </c:pt>
                <c:pt idx="3747">
                  <c:v>465</c:v>
                </c:pt>
                <c:pt idx="3748">
                  <c:v>465</c:v>
                </c:pt>
                <c:pt idx="3749">
                  <c:v>465</c:v>
                </c:pt>
                <c:pt idx="3750">
                  <c:v>465</c:v>
                </c:pt>
                <c:pt idx="3751">
                  <c:v>465</c:v>
                </c:pt>
                <c:pt idx="3752">
                  <c:v>465</c:v>
                </c:pt>
                <c:pt idx="3753">
                  <c:v>465</c:v>
                </c:pt>
                <c:pt idx="3754">
                  <c:v>465</c:v>
                </c:pt>
                <c:pt idx="3755">
                  <c:v>434</c:v>
                </c:pt>
                <c:pt idx="3756">
                  <c:v>434</c:v>
                </c:pt>
                <c:pt idx="3757">
                  <c:v>434</c:v>
                </c:pt>
                <c:pt idx="3758">
                  <c:v>434</c:v>
                </c:pt>
                <c:pt idx="3759">
                  <c:v>465</c:v>
                </c:pt>
                <c:pt idx="3760">
                  <c:v>465</c:v>
                </c:pt>
                <c:pt idx="3761">
                  <c:v>465</c:v>
                </c:pt>
                <c:pt idx="3762">
                  <c:v>434</c:v>
                </c:pt>
                <c:pt idx="3763">
                  <c:v>403</c:v>
                </c:pt>
                <c:pt idx="3764">
                  <c:v>403</c:v>
                </c:pt>
                <c:pt idx="3765">
                  <c:v>403</c:v>
                </c:pt>
                <c:pt idx="3766">
                  <c:v>403</c:v>
                </c:pt>
                <c:pt idx="3767">
                  <c:v>434</c:v>
                </c:pt>
                <c:pt idx="3768">
                  <c:v>434</c:v>
                </c:pt>
                <c:pt idx="3769">
                  <c:v>434</c:v>
                </c:pt>
                <c:pt idx="3770">
                  <c:v>434</c:v>
                </c:pt>
                <c:pt idx="3771">
                  <c:v>403</c:v>
                </c:pt>
                <c:pt idx="3772">
                  <c:v>403</c:v>
                </c:pt>
                <c:pt idx="3773">
                  <c:v>403</c:v>
                </c:pt>
                <c:pt idx="3774">
                  <c:v>403</c:v>
                </c:pt>
                <c:pt idx="3775">
                  <c:v>434</c:v>
                </c:pt>
                <c:pt idx="3776">
                  <c:v>434</c:v>
                </c:pt>
                <c:pt idx="3777">
                  <c:v>434</c:v>
                </c:pt>
                <c:pt idx="3778">
                  <c:v>434</c:v>
                </c:pt>
                <c:pt idx="3779">
                  <c:v>403</c:v>
                </c:pt>
                <c:pt idx="3780">
                  <c:v>403</c:v>
                </c:pt>
                <c:pt idx="3781">
                  <c:v>403</c:v>
                </c:pt>
                <c:pt idx="3782">
                  <c:v>403</c:v>
                </c:pt>
                <c:pt idx="3783">
                  <c:v>434</c:v>
                </c:pt>
                <c:pt idx="3784">
                  <c:v>434</c:v>
                </c:pt>
                <c:pt idx="3785">
                  <c:v>434</c:v>
                </c:pt>
                <c:pt idx="3786">
                  <c:v>434</c:v>
                </c:pt>
                <c:pt idx="3787">
                  <c:v>403</c:v>
                </c:pt>
                <c:pt idx="3788">
                  <c:v>403</c:v>
                </c:pt>
                <c:pt idx="3789">
                  <c:v>403</c:v>
                </c:pt>
                <c:pt idx="3790">
                  <c:v>403</c:v>
                </c:pt>
                <c:pt idx="3791">
                  <c:v>434</c:v>
                </c:pt>
                <c:pt idx="3792">
                  <c:v>434</c:v>
                </c:pt>
                <c:pt idx="3793">
                  <c:v>434</c:v>
                </c:pt>
                <c:pt idx="3794">
                  <c:v>434</c:v>
                </c:pt>
                <c:pt idx="3795">
                  <c:v>403</c:v>
                </c:pt>
                <c:pt idx="3796">
                  <c:v>403</c:v>
                </c:pt>
                <c:pt idx="3797">
                  <c:v>403</c:v>
                </c:pt>
                <c:pt idx="3798">
                  <c:v>403</c:v>
                </c:pt>
                <c:pt idx="3799">
                  <c:v>434</c:v>
                </c:pt>
                <c:pt idx="3800">
                  <c:v>434</c:v>
                </c:pt>
                <c:pt idx="3801">
                  <c:v>434</c:v>
                </c:pt>
                <c:pt idx="3802">
                  <c:v>372</c:v>
                </c:pt>
                <c:pt idx="3803">
                  <c:v>372</c:v>
                </c:pt>
                <c:pt idx="3804">
                  <c:v>372</c:v>
                </c:pt>
                <c:pt idx="3805">
                  <c:v>372</c:v>
                </c:pt>
                <c:pt idx="3806">
                  <c:v>372</c:v>
                </c:pt>
                <c:pt idx="3807">
                  <c:v>372</c:v>
                </c:pt>
                <c:pt idx="3808">
                  <c:v>403</c:v>
                </c:pt>
                <c:pt idx="3809">
                  <c:v>403</c:v>
                </c:pt>
                <c:pt idx="3810">
                  <c:v>403</c:v>
                </c:pt>
                <c:pt idx="3811">
                  <c:v>403</c:v>
                </c:pt>
                <c:pt idx="3812">
                  <c:v>403</c:v>
                </c:pt>
                <c:pt idx="3813">
                  <c:v>403</c:v>
                </c:pt>
                <c:pt idx="3814">
                  <c:v>403</c:v>
                </c:pt>
                <c:pt idx="3815">
                  <c:v>372</c:v>
                </c:pt>
                <c:pt idx="3816">
                  <c:v>390.59999999999997</c:v>
                </c:pt>
                <c:pt idx="3817">
                  <c:v>368.59999999999997</c:v>
                </c:pt>
                <c:pt idx="3818">
                  <c:v>390.59999999999997</c:v>
                </c:pt>
                <c:pt idx="3819">
                  <c:v>390.59999999999997</c:v>
                </c:pt>
                <c:pt idx="3820">
                  <c:v>368.59999999999997</c:v>
                </c:pt>
                <c:pt idx="3821">
                  <c:v>390.59999999999997</c:v>
                </c:pt>
                <c:pt idx="3822">
                  <c:v>368.59999999999997</c:v>
                </c:pt>
                <c:pt idx="3823">
                  <c:v>336</c:v>
                </c:pt>
                <c:pt idx="3824">
                  <c:v>352</c:v>
                </c:pt>
                <c:pt idx="3825">
                  <c:v>304</c:v>
                </c:pt>
                <c:pt idx="3826">
                  <c:v>304</c:v>
                </c:pt>
                <c:pt idx="3827">
                  <c:v>288</c:v>
                </c:pt>
                <c:pt idx="3828">
                  <c:v>352</c:v>
                </c:pt>
                <c:pt idx="3829">
                  <c:v>336</c:v>
                </c:pt>
                <c:pt idx="3830">
                  <c:v>352</c:v>
                </c:pt>
                <c:pt idx="3831">
                  <c:v>352</c:v>
                </c:pt>
                <c:pt idx="3832">
                  <c:v>320</c:v>
                </c:pt>
                <c:pt idx="3833">
                  <c:v>320</c:v>
                </c:pt>
                <c:pt idx="3834">
                  <c:v>304</c:v>
                </c:pt>
                <c:pt idx="3835">
                  <c:v>352</c:v>
                </c:pt>
                <c:pt idx="3836">
                  <c:v>352</c:v>
                </c:pt>
                <c:pt idx="3837">
                  <c:v>334.15384615384613</c:v>
                </c:pt>
                <c:pt idx="3838">
                  <c:v>352</c:v>
                </c:pt>
                <c:pt idx="3839">
                  <c:v>334.15384615384613</c:v>
                </c:pt>
                <c:pt idx="3840">
                  <c:v>320</c:v>
                </c:pt>
                <c:pt idx="3841">
                  <c:v>334.15384615384613</c:v>
                </c:pt>
                <c:pt idx="3842">
                  <c:v>352</c:v>
                </c:pt>
                <c:pt idx="3843">
                  <c:v>334.15384615384613</c:v>
                </c:pt>
                <c:pt idx="3844">
                  <c:v>352</c:v>
                </c:pt>
                <c:pt idx="3845">
                  <c:v>336</c:v>
                </c:pt>
                <c:pt idx="3846">
                  <c:v>336</c:v>
                </c:pt>
                <c:pt idx="3847">
                  <c:v>336</c:v>
                </c:pt>
                <c:pt idx="3848">
                  <c:v>336</c:v>
                </c:pt>
                <c:pt idx="3849">
                  <c:v>336</c:v>
                </c:pt>
                <c:pt idx="3850">
                  <c:v>336</c:v>
                </c:pt>
                <c:pt idx="3851">
                  <c:v>336</c:v>
                </c:pt>
                <c:pt idx="3852">
                  <c:v>336</c:v>
                </c:pt>
                <c:pt idx="3853">
                  <c:v>352</c:v>
                </c:pt>
                <c:pt idx="3854">
                  <c:v>352</c:v>
                </c:pt>
                <c:pt idx="3855">
                  <c:v>320</c:v>
                </c:pt>
                <c:pt idx="3856">
                  <c:v>320</c:v>
                </c:pt>
                <c:pt idx="3857">
                  <c:v>304</c:v>
                </c:pt>
                <c:pt idx="3858">
                  <c:v>352</c:v>
                </c:pt>
                <c:pt idx="3859">
                  <c:v>352</c:v>
                </c:pt>
                <c:pt idx="3860">
                  <c:v>304</c:v>
                </c:pt>
                <c:pt idx="3861">
                  <c:v>352</c:v>
                </c:pt>
                <c:pt idx="3862">
                  <c:v>352</c:v>
                </c:pt>
                <c:pt idx="3863">
                  <c:v>320</c:v>
                </c:pt>
                <c:pt idx="3864">
                  <c:v>352</c:v>
                </c:pt>
                <c:pt idx="3865">
                  <c:v>352</c:v>
                </c:pt>
                <c:pt idx="3866">
                  <c:v>352</c:v>
                </c:pt>
                <c:pt idx="3867">
                  <c:v>352</c:v>
                </c:pt>
                <c:pt idx="3868">
                  <c:v>320</c:v>
                </c:pt>
                <c:pt idx="3869">
                  <c:v>336</c:v>
                </c:pt>
                <c:pt idx="3870">
                  <c:v>320</c:v>
                </c:pt>
                <c:pt idx="3871">
                  <c:v>336</c:v>
                </c:pt>
                <c:pt idx="3872">
                  <c:v>320</c:v>
                </c:pt>
                <c:pt idx="3873">
                  <c:v>336</c:v>
                </c:pt>
                <c:pt idx="3874">
                  <c:v>320</c:v>
                </c:pt>
                <c:pt idx="3875">
                  <c:v>336</c:v>
                </c:pt>
                <c:pt idx="3876">
                  <c:v>256</c:v>
                </c:pt>
                <c:pt idx="3877">
                  <c:v>256</c:v>
                </c:pt>
                <c:pt idx="3878">
                  <c:v>272</c:v>
                </c:pt>
                <c:pt idx="3879">
                  <c:v>256</c:v>
                </c:pt>
                <c:pt idx="3880">
                  <c:v>272</c:v>
                </c:pt>
                <c:pt idx="3881">
                  <c:v>0</c:v>
                </c:pt>
                <c:pt idx="3882">
                  <c:v>384</c:v>
                </c:pt>
                <c:pt idx="3883">
                  <c:v>424.5</c:v>
                </c:pt>
                <c:pt idx="3884">
                  <c:v>360</c:v>
                </c:pt>
                <c:pt idx="3885">
                  <c:v>456</c:v>
                </c:pt>
                <c:pt idx="3886">
                  <c:v>384</c:v>
                </c:pt>
                <c:pt idx="3887">
                  <c:v>360</c:v>
                </c:pt>
                <c:pt idx="3888">
                  <c:v>456</c:v>
                </c:pt>
                <c:pt idx="3889">
                  <c:v>336</c:v>
                </c:pt>
                <c:pt idx="3890">
                  <c:v>360</c:v>
                </c:pt>
                <c:pt idx="3891">
                  <c:v>360</c:v>
                </c:pt>
                <c:pt idx="3892">
                  <c:v>456</c:v>
                </c:pt>
                <c:pt idx="3893">
                  <c:v>384</c:v>
                </c:pt>
                <c:pt idx="3894">
                  <c:v>360</c:v>
                </c:pt>
                <c:pt idx="3895">
                  <c:v>456</c:v>
                </c:pt>
                <c:pt idx="3896">
                  <c:v>384</c:v>
                </c:pt>
                <c:pt idx="3897">
                  <c:v>336</c:v>
                </c:pt>
                <c:pt idx="3898">
                  <c:v>360</c:v>
                </c:pt>
                <c:pt idx="3899">
                  <c:v>360</c:v>
                </c:pt>
                <c:pt idx="3900">
                  <c:v>456</c:v>
                </c:pt>
                <c:pt idx="3901">
                  <c:v>384</c:v>
                </c:pt>
                <c:pt idx="3902">
                  <c:v>360</c:v>
                </c:pt>
                <c:pt idx="3903">
                  <c:v>456</c:v>
                </c:pt>
                <c:pt idx="3904">
                  <c:v>384</c:v>
                </c:pt>
                <c:pt idx="3905">
                  <c:v>336</c:v>
                </c:pt>
                <c:pt idx="3906">
                  <c:v>360</c:v>
                </c:pt>
                <c:pt idx="3907">
                  <c:v>452.8</c:v>
                </c:pt>
                <c:pt idx="3908">
                  <c:v>384</c:v>
                </c:pt>
                <c:pt idx="3909">
                  <c:v>480</c:v>
                </c:pt>
                <c:pt idx="3910">
                  <c:v>408</c:v>
                </c:pt>
                <c:pt idx="3911">
                  <c:v>480</c:v>
                </c:pt>
                <c:pt idx="3912">
                  <c:v>384</c:v>
                </c:pt>
                <c:pt idx="3913">
                  <c:v>384</c:v>
                </c:pt>
                <c:pt idx="3914">
                  <c:v>480</c:v>
                </c:pt>
                <c:pt idx="3915">
                  <c:v>408</c:v>
                </c:pt>
                <c:pt idx="3916">
                  <c:v>480</c:v>
                </c:pt>
                <c:pt idx="3917">
                  <c:v>408</c:v>
                </c:pt>
                <c:pt idx="3918">
                  <c:v>384</c:v>
                </c:pt>
                <c:pt idx="3919">
                  <c:v>384</c:v>
                </c:pt>
                <c:pt idx="3920">
                  <c:v>480</c:v>
                </c:pt>
                <c:pt idx="3921">
                  <c:v>408</c:v>
                </c:pt>
                <c:pt idx="3922">
                  <c:v>480</c:v>
                </c:pt>
                <c:pt idx="3923">
                  <c:v>408</c:v>
                </c:pt>
                <c:pt idx="3924">
                  <c:v>468</c:v>
                </c:pt>
                <c:pt idx="3925">
                  <c:v>578</c:v>
                </c:pt>
                <c:pt idx="3926">
                  <c:v>578</c:v>
                </c:pt>
                <c:pt idx="3927">
                  <c:v>578</c:v>
                </c:pt>
                <c:pt idx="3928">
                  <c:v>442</c:v>
                </c:pt>
                <c:pt idx="3929">
                  <c:v>442</c:v>
                </c:pt>
                <c:pt idx="3930">
                  <c:v>442</c:v>
                </c:pt>
                <c:pt idx="3931">
                  <c:v>442</c:v>
                </c:pt>
                <c:pt idx="3932">
                  <c:v>416</c:v>
                </c:pt>
                <c:pt idx="3933">
                  <c:v>442</c:v>
                </c:pt>
                <c:pt idx="3934">
                  <c:v>442</c:v>
                </c:pt>
                <c:pt idx="3935">
                  <c:v>442</c:v>
                </c:pt>
                <c:pt idx="3936">
                  <c:v>416</c:v>
                </c:pt>
                <c:pt idx="3937">
                  <c:v>416</c:v>
                </c:pt>
                <c:pt idx="3938">
                  <c:v>416</c:v>
                </c:pt>
                <c:pt idx="3939">
                  <c:v>416</c:v>
                </c:pt>
                <c:pt idx="3940">
                  <c:v>390</c:v>
                </c:pt>
                <c:pt idx="3941">
                  <c:v>416</c:v>
                </c:pt>
                <c:pt idx="3942">
                  <c:v>442</c:v>
                </c:pt>
                <c:pt idx="3943">
                  <c:v>416</c:v>
                </c:pt>
                <c:pt idx="3944">
                  <c:v>442</c:v>
                </c:pt>
                <c:pt idx="3945">
                  <c:v>442</c:v>
                </c:pt>
                <c:pt idx="3946">
                  <c:v>390</c:v>
                </c:pt>
                <c:pt idx="3947">
                  <c:v>442</c:v>
                </c:pt>
                <c:pt idx="3948">
                  <c:v>612</c:v>
                </c:pt>
                <c:pt idx="3949">
                  <c:v>612</c:v>
                </c:pt>
                <c:pt idx="3950">
                  <c:v>612</c:v>
                </c:pt>
                <c:pt idx="3951">
                  <c:v>468</c:v>
                </c:pt>
                <c:pt idx="3952">
                  <c:v>468</c:v>
                </c:pt>
                <c:pt idx="3953">
                  <c:v>468</c:v>
                </c:pt>
                <c:pt idx="3954">
                  <c:v>468</c:v>
                </c:pt>
                <c:pt idx="3955">
                  <c:v>416</c:v>
                </c:pt>
                <c:pt idx="3956">
                  <c:v>468</c:v>
                </c:pt>
                <c:pt idx="3957">
                  <c:v>468</c:v>
                </c:pt>
                <c:pt idx="3958">
                  <c:v>468</c:v>
                </c:pt>
                <c:pt idx="3959">
                  <c:v>416</c:v>
                </c:pt>
                <c:pt idx="3960">
                  <c:v>416</c:v>
                </c:pt>
                <c:pt idx="3961">
                  <c:v>416</c:v>
                </c:pt>
                <c:pt idx="3962">
                  <c:v>416</c:v>
                </c:pt>
                <c:pt idx="3963">
                  <c:v>416</c:v>
                </c:pt>
                <c:pt idx="3964">
                  <c:v>416</c:v>
                </c:pt>
                <c:pt idx="3965">
                  <c:v>468</c:v>
                </c:pt>
                <c:pt idx="3966">
                  <c:v>416</c:v>
                </c:pt>
                <c:pt idx="3967">
                  <c:v>468</c:v>
                </c:pt>
                <c:pt idx="3968">
                  <c:v>468</c:v>
                </c:pt>
                <c:pt idx="3969">
                  <c:v>416</c:v>
                </c:pt>
                <c:pt idx="3970">
                  <c:v>468</c:v>
                </c:pt>
                <c:pt idx="3971">
                  <c:v>578</c:v>
                </c:pt>
                <c:pt idx="3972">
                  <c:v>578</c:v>
                </c:pt>
                <c:pt idx="3973">
                  <c:v>578</c:v>
                </c:pt>
                <c:pt idx="3974">
                  <c:v>442</c:v>
                </c:pt>
                <c:pt idx="3975">
                  <c:v>442</c:v>
                </c:pt>
                <c:pt idx="3976">
                  <c:v>442</c:v>
                </c:pt>
                <c:pt idx="3977">
                  <c:v>442</c:v>
                </c:pt>
                <c:pt idx="3978">
                  <c:v>416</c:v>
                </c:pt>
                <c:pt idx="3979">
                  <c:v>442</c:v>
                </c:pt>
                <c:pt idx="3980">
                  <c:v>442</c:v>
                </c:pt>
                <c:pt idx="3981">
                  <c:v>442</c:v>
                </c:pt>
                <c:pt idx="3982">
                  <c:v>416</c:v>
                </c:pt>
                <c:pt idx="3983">
                  <c:v>416</c:v>
                </c:pt>
                <c:pt idx="3984">
                  <c:v>416</c:v>
                </c:pt>
                <c:pt idx="3985">
                  <c:v>416</c:v>
                </c:pt>
                <c:pt idx="3986">
                  <c:v>390</c:v>
                </c:pt>
                <c:pt idx="3987">
                  <c:v>416</c:v>
                </c:pt>
                <c:pt idx="3988">
                  <c:v>442</c:v>
                </c:pt>
                <c:pt idx="3989">
                  <c:v>416</c:v>
                </c:pt>
                <c:pt idx="3990">
                  <c:v>442</c:v>
                </c:pt>
                <c:pt idx="3991">
                  <c:v>442</c:v>
                </c:pt>
                <c:pt idx="3992">
                  <c:v>390</c:v>
                </c:pt>
                <c:pt idx="3993">
                  <c:v>442</c:v>
                </c:pt>
                <c:pt idx="3994">
                  <c:v>612</c:v>
                </c:pt>
                <c:pt idx="3995">
                  <c:v>612</c:v>
                </c:pt>
                <c:pt idx="3996">
                  <c:v>612</c:v>
                </c:pt>
                <c:pt idx="3997">
                  <c:v>468</c:v>
                </c:pt>
                <c:pt idx="3998">
                  <c:v>468</c:v>
                </c:pt>
                <c:pt idx="3999">
                  <c:v>468</c:v>
                </c:pt>
                <c:pt idx="4000">
                  <c:v>468</c:v>
                </c:pt>
                <c:pt idx="4001">
                  <c:v>416</c:v>
                </c:pt>
                <c:pt idx="4002">
                  <c:v>468</c:v>
                </c:pt>
                <c:pt idx="4003">
                  <c:v>468</c:v>
                </c:pt>
                <c:pt idx="4004">
                  <c:v>468</c:v>
                </c:pt>
                <c:pt idx="4005">
                  <c:v>416</c:v>
                </c:pt>
                <c:pt idx="4006">
                  <c:v>416</c:v>
                </c:pt>
                <c:pt idx="4007">
                  <c:v>416</c:v>
                </c:pt>
                <c:pt idx="4008">
                  <c:v>416</c:v>
                </c:pt>
                <c:pt idx="4009">
                  <c:v>416</c:v>
                </c:pt>
                <c:pt idx="4010">
                  <c:v>416</c:v>
                </c:pt>
                <c:pt idx="4011">
                  <c:v>468</c:v>
                </c:pt>
                <c:pt idx="4012">
                  <c:v>416</c:v>
                </c:pt>
                <c:pt idx="4013">
                  <c:v>468</c:v>
                </c:pt>
                <c:pt idx="4014">
                  <c:v>468</c:v>
                </c:pt>
                <c:pt idx="4015">
                  <c:v>416</c:v>
                </c:pt>
                <c:pt idx="4016">
                  <c:v>416</c:v>
                </c:pt>
                <c:pt idx="4017">
                  <c:v>578</c:v>
                </c:pt>
                <c:pt idx="4018">
                  <c:v>578</c:v>
                </c:pt>
                <c:pt idx="4019">
                  <c:v>578</c:v>
                </c:pt>
                <c:pt idx="4020">
                  <c:v>442</c:v>
                </c:pt>
                <c:pt idx="4021">
                  <c:v>442</c:v>
                </c:pt>
                <c:pt idx="4022">
                  <c:v>442</c:v>
                </c:pt>
                <c:pt idx="4023">
                  <c:v>442</c:v>
                </c:pt>
                <c:pt idx="4024">
                  <c:v>416</c:v>
                </c:pt>
                <c:pt idx="4025">
                  <c:v>442</c:v>
                </c:pt>
                <c:pt idx="4026">
                  <c:v>442</c:v>
                </c:pt>
                <c:pt idx="4027">
                  <c:v>442</c:v>
                </c:pt>
                <c:pt idx="4028">
                  <c:v>416</c:v>
                </c:pt>
                <c:pt idx="4029">
                  <c:v>442</c:v>
                </c:pt>
                <c:pt idx="4030">
                  <c:v>442</c:v>
                </c:pt>
                <c:pt idx="4031">
                  <c:v>416</c:v>
                </c:pt>
                <c:pt idx="4032">
                  <c:v>442</c:v>
                </c:pt>
                <c:pt idx="4033">
                  <c:v>416</c:v>
                </c:pt>
                <c:pt idx="4034">
                  <c:v>442</c:v>
                </c:pt>
                <c:pt idx="4035">
                  <c:v>442</c:v>
                </c:pt>
                <c:pt idx="4036">
                  <c:v>416</c:v>
                </c:pt>
                <c:pt idx="4037">
                  <c:v>612</c:v>
                </c:pt>
                <c:pt idx="4038">
                  <c:v>612</c:v>
                </c:pt>
                <c:pt idx="4039">
                  <c:v>612</c:v>
                </c:pt>
                <c:pt idx="4040">
                  <c:v>468</c:v>
                </c:pt>
                <c:pt idx="4041">
                  <c:v>468</c:v>
                </c:pt>
                <c:pt idx="4042">
                  <c:v>468</c:v>
                </c:pt>
                <c:pt idx="4043">
                  <c:v>468</c:v>
                </c:pt>
                <c:pt idx="4044">
                  <c:v>416</c:v>
                </c:pt>
                <c:pt idx="4045">
                  <c:v>468</c:v>
                </c:pt>
                <c:pt idx="4046">
                  <c:v>468</c:v>
                </c:pt>
                <c:pt idx="4047">
                  <c:v>468</c:v>
                </c:pt>
                <c:pt idx="4048">
                  <c:v>416</c:v>
                </c:pt>
                <c:pt idx="4049">
                  <c:v>468</c:v>
                </c:pt>
                <c:pt idx="4050">
                  <c:v>468</c:v>
                </c:pt>
                <c:pt idx="4051">
                  <c:v>416</c:v>
                </c:pt>
                <c:pt idx="4052">
                  <c:v>468</c:v>
                </c:pt>
                <c:pt idx="4053">
                  <c:v>416</c:v>
                </c:pt>
                <c:pt idx="4054">
                  <c:v>468</c:v>
                </c:pt>
                <c:pt idx="4055">
                  <c:v>468</c:v>
                </c:pt>
                <c:pt idx="4056">
                  <c:v>416</c:v>
                </c:pt>
                <c:pt idx="4057">
                  <c:v>578</c:v>
                </c:pt>
                <c:pt idx="4058">
                  <c:v>578</c:v>
                </c:pt>
                <c:pt idx="4059">
                  <c:v>442</c:v>
                </c:pt>
                <c:pt idx="4060">
                  <c:v>442</c:v>
                </c:pt>
                <c:pt idx="4061">
                  <c:v>442</c:v>
                </c:pt>
                <c:pt idx="4062">
                  <c:v>416</c:v>
                </c:pt>
                <c:pt idx="4063">
                  <c:v>442</c:v>
                </c:pt>
                <c:pt idx="4064">
                  <c:v>442</c:v>
                </c:pt>
                <c:pt idx="4065">
                  <c:v>416</c:v>
                </c:pt>
                <c:pt idx="4066">
                  <c:v>442</c:v>
                </c:pt>
                <c:pt idx="4067">
                  <c:v>416</c:v>
                </c:pt>
                <c:pt idx="4068">
                  <c:v>442</c:v>
                </c:pt>
                <c:pt idx="4069">
                  <c:v>416</c:v>
                </c:pt>
                <c:pt idx="4070">
                  <c:v>442</c:v>
                </c:pt>
                <c:pt idx="4071">
                  <c:v>416</c:v>
                </c:pt>
                <c:pt idx="4072">
                  <c:v>612</c:v>
                </c:pt>
                <c:pt idx="4073">
                  <c:v>612</c:v>
                </c:pt>
                <c:pt idx="4074">
                  <c:v>468</c:v>
                </c:pt>
                <c:pt idx="4075">
                  <c:v>468</c:v>
                </c:pt>
                <c:pt idx="4076">
                  <c:v>468</c:v>
                </c:pt>
                <c:pt idx="4077">
                  <c:v>416</c:v>
                </c:pt>
                <c:pt idx="4078">
                  <c:v>468</c:v>
                </c:pt>
                <c:pt idx="4079">
                  <c:v>468</c:v>
                </c:pt>
                <c:pt idx="4080">
                  <c:v>416</c:v>
                </c:pt>
                <c:pt idx="4081">
                  <c:v>468</c:v>
                </c:pt>
                <c:pt idx="4082">
                  <c:v>416</c:v>
                </c:pt>
                <c:pt idx="4083">
                  <c:v>468</c:v>
                </c:pt>
                <c:pt idx="4084">
                  <c:v>416</c:v>
                </c:pt>
                <c:pt idx="4085">
                  <c:v>468</c:v>
                </c:pt>
                <c:pt idx="4086">
                  <c:v>364</c:v>
                </c:pt>
                <c:pt idx="4087">
                  <c:v>476</c:v>
                </c:pt>
                <c:pt idx="4088">
                  <c:v>442</c:v>
                </c:pt>
                <c:pt idx="4089">
                  <c:v>364</c:v>
                </c:pt>
                <c:pt idx="4090">
                  <c:v>338</c:v>
                </c:pt>
                <c:pt idx="4091">
                  <c:v>510</c:v>
                </c:pt>
                <c:pt idx="4092">
                  <c:v>510</c:v>
                </c:pt>
                <c:pt idx="4093">
                  <c:v>510</c:v>
                </c:pt>
                <c:pt idx="4094">
                  <c:v>338</c:v>
                </c:pt>
                <c:pt idx="4095">
                  <c:v>390</c:v>
                </c:pt>
                <c:pt idx="4096">
                  <c:v>338</c:v>
                </c:pt>
                <c:pt idx="4097">
                  <c:v>338</c:v>
                </c:pt>
                <c:pt idx="4098">
                  <c:v>338</c:v>
                </c:pt>
                <c:pt idx="4099">
                  <c:v>390</c:v>
                </c:pt>
                <c:pt idx="4100">
                  <c:v>338</c:v>
                </c:pt>
                <c:pt idx="4101">
                  <c:v>338</c:v>
                </c:pt>
                <c:pt idx="4102">
                  <c:v>510</c:v>
                </c:pt>
                <c:pt idx="4103">
                  <c:v>476</c:v>
                </c:pt>
                <c:pt idx="4104">
                  <c:v>390</c:v>
                </c:pt>
                <c:pt idx="4105">
                  <c:v>364</c:v>
                </c:pt>
                <c:pt idx="4106">
                  <c:v>510</c:v>
                </c:pt>
                <c:pt idx="4107">
                  <c:v>510</c:v>
                </c:pt>
                <c:pt idx="4108">
                  <c:v>510</c:v>
                </c:pt>
                <c:pt idx="4109">
                  <c:v>390</c:v>
                </c:pt>
                <c:pt idx="4110">
                  <c:v>390</c:v>
                </c:pt>
                <c:pt idx="4111">
                  <c:v>364</c:v>
                </c:pt>
                <c:pt idx="4112">
                  <c:v>364</c:v>
                </c:pt>
                <c:pt idx="4113">
                  <c:v>390</c:v>
                </c:pt>
                <c:pt idx="4114">
                  <c:v>364</c:v>
                </c:pt>
                <c:pt idx="4115">
                  <c:v>390</c:v>
                </c:pt>
                <c:pt idx="4116">
                  <c:v>364</c:v>
                </c:pt>
                <c:pt idx="4117">
                  <c:v>364</c:v>
                </c:pt>
                <c:pt idx="4118">
                  <c:v>476</c:v>
                </c:pt>
                <c:pt idx="4119">
                  <c:v>442</c:v>
                </c:pt>
                <c:pt idx="4120">
                  <c:v>364</c:v>
                </c:pt>
                <c:pt idx="4121">
                  <c:v>338</c:v>
                </c:pt>
                <c:pt idx="4122">
                  <c:v>510</c:v>
                </c:pt>
                <c:pt idx="4123">
                  <c:v>510</c:v>
                </c:pt>
                <c:pt idx="4124">
                  <c:v>510</c:v>
                </c:pt>
                <c:pt idx="4125">
                  <c:v>338</c:v>
                </c:pt>
                <c:pt idx="4126">
                  <c:v>390</c:v>
                </c:pt>
                <c:pt idx="4127">
                  <c:v>338</c:v>
                </c:pt>
                <c:pt idx="4128">
                  <c:v>338</c:v>
                </c:pt>
                <c:pt idx="4129">
                  <c:v>338</c:v>
                </c:pt>
                <c:pt idx="4130">
                  <c:v>390</c:v>
                </c:pt>
                <c:pt idx="4131">
                  <c:v>338</c:v>
                </c:pt>
                <c:pt idx="4132">
                  <c:v>338</c:v>
                </c:pt>
                <c:pt idx="4133">
                  <c:v>510</c:v>
                </c:pt>
                <c:pt idx="4134">
                  <c:v>476</c:v>
                </c:pt>
                <c:pt idx="4135">
                  <c:v>390</c:v>
                </c:pt>
                <c:pt idx="4136">
                  <c:v>364</c:v>
                </c:pt>
                <c:pt idx="4137">
                  <c:v>510</c:v>
                </c:pt>
                <c:pt idx="4138">
                  <c:v>510</c:v>
                </c:pt>
                <c:pt idx="4139">
                  <c:v>510</c:v>
                </c:pt>
                <c:pt idx="4140">
                  <c:v>390</c:v>
                </c:pt>
                <c:pt idx="4141">
                  <c:v>390</c:v>
                </c:pt>
                <c:pt idx="4142">
                  <c:v>364</c:v>
                </c:pt>
                <c:pt idx="4143">
                  <c:v>364</c:v>
                </c:pt>
                <c:pt idx="4144">
                  <c:v>390</c:v>
                </c:pt>
                <c:pt idx="4145">
                  <c:v>364</c:v>
                </c:pt>
                <c:pt idx="4146">
                  <c:v>390</c:v>
                </c:pt>
                <c:pt idx="4147">
                  <c:v>364</c:v>
                </c:pt>
                <c:pt idx="4148">
                  <c:v>364</c:v>
                </c:pt>
                <c:pt idx="4149">
                  <c:v>476</c:v>
                </c:pt>
                <c:pt idx="4150">
                  <c:v>442</c:v>
                </c:pt>
                <c:pt idx="4151">
                  <c:v>364</c:v>
                </c:pt>
                <c:pt idx="4152">
                  <c:v>338</c:v>
                </c:pt>
                <c:pt idx="4153">
                  <c:v>510</c:v>
                </c:pt>
                <c:pt idx="4154">
                  <c:v>510</c:v>
                </c:pt>
                <c:pt idx="4155">
                  <c:v>510</c:v>
                </c:pt>
                <c:pt idx="4156">
                  <c:v>338</c:v>
                </c:pt>
                <c:pt idx="4157">
                  <c:v>390</c:v>
                </c:pt>
                <c:pt idx="4158">
                  <c:v>338</c:v>
                </c:pt>
                <c:pt idx="4159">
                  <c:v>338</c:v>
                </c:pt>
                <c:pt idx="4160">
                  <c:v>338</c:v>
                </c:pt>
                <c:pt idx="4161">
                  <c:v>390</c:v>
                </c:pt>
                <c:pt idx="4162">
                  <c:v>338</c:v>
                </c:pt>
                <c:pt idx="4163">
                  <c:v>338</c:v>
                </c:pt>
                <c:pt idx="4164">
                  <c:v>510</c:v>
                </c:pt>
                <c:pt idx="4165">
                  <c:v>476</c:v>
                </c:pt>
                <c:pt idx="4166">
                  <c:v>390</c:v>
                </c:pt>
                <c:pt idx="4167">
                  <c:v>364</c:v>
                </c:pt>
                <c:pt idx="4168">
                  <c:v>510</c:v>
                </c:pt>
                <c:pt idx="4169">
                  <c:v>510</c:v>
                </c:pt>
                <c:pt idx="4170">
                  <c:v>510</c:v>
                </c:pt>
                <c:pt idx="4171">
                  <c:v>390</c:v>
                </c:pt>
                <c:pt idx="4172">
                  <c:v>390</c:v>
                </c:pt>
                <c:pt idx="4173">
                  <c:v>364</c:v>
                </c:pt>
                <c:pt idx="4174">
                  <c:v>364</c:v>
                </c:pt>
                <c:pt idx="4175">
                  <c:v>390</c:v>
                </c:pt>
                <c:pt idx="4176">
                  <c:v>364</c:v>
                </c:pt>
                <c:pt idx="4177">
                  <c:v>390</c:v>
                </c:pt>
                <c:pt idx="4178">
                  <c:v>364</c:v>
                </c:pt>
                <c:pt idx="4179">
                  <c:v>364</c:v>
                </c:pt>
                <c:pt idx="4180">
                  <c:v>476</c:v>
                </c:pt>
                <c:pt idx="4181">
                  <c:v>442</c:v>
                </c:pt>
                <c:pt idx="4182">
                  <c:v>364</c:v>
                </c:pt>
                <c:pt idx="4183">
                  <c:v>338</c:v>
                </c:pt>
                <c:pt idx="4184">
                  <c:v>510</c:v>
                </c:pt>
                <c:pt idx="4185">
                  <c:v>510</c:v>
                </c:pt>
                <c:pt idx="4186">
                  <c:v>510</c:v>
                </c:pt>
                <c:pt idx="4187">
                  <c:v>338</c:v>
                </c:pt>
                <c:pt idx="4188">
                  <c:v>390</c:v>
                </c:pt>
                <c:pt idx="4189">
                  <c:v>338</c:v>
                </c:pt>
                <c:pt idx="4190">
                  <c:v>338</c:v>
                </c:pt>
                <c:pt idx="4191">
                  <c:v>338</c:v>
                </c:pt>
                <c:pt idx="4192">
                  <c:v>390</c:v>
                </c:pt>
                <c:pt idx="4193">
                  <c:v>338</c:v>
                </c:pt>
                <c:pt idx="4194">
                  <c:v>338</c:v>
                </c:pt>
                <c:pt idx="4195">
                  <c:v>510</c:v>
                </c:pt>
                <c:pt idx="4196">
                  <c:v>476</c:v>
                </c:pt>
                <c:pt idx="4197">
                  <c:v>390</c:v>
                </c:pt>
                <c:pt idx="4198">
                  <c:v>364</c:v>
                </c:pt>
                <c:pt idx="4199">
                  <c:v>510</c:v>
                </c:pt>
                <c:pt idx="4200">
                  <c:v>510</c:v>
                </c:pt>
                <c:pt idx="4201">
                  <c:v>510</c:v>
                </c:pt>
                <c:pt idx="4202">
                  <c:v>390</c:v>
                </c:pt>
                <c:pt idx="4203">
                  <c:v>390</c:v>
                </c:pt>
                <c:pt idx="4204">
                  <c:v>364</c:v>
                </c:pt>
                <c:pt idx="4205">
                  <c:v>364</c:v>
                </c:pt>
                <c:pt idx="4206">
                  <c:v>390</c:v>
                </c:pt>
                <c:pt idx="4207">
                  <c:v>364</c:v>
                </c:pt>
                <c:pt idx="4208">
                  <c:v>390</c:v>
                </c:pt>
                <c:pt idx="4209">
                  <c:v>364</c:v>
                </c:pt>
                <c:pt idx="4210">
                  <c:v>364</c:v>
                </c:pt>
                <c:pt idx="4211">
                  <c:v>476</c:v>
                </c:pt>
                <c:pt idx="4212">
                  <c:v>476</c:v>
                </c:pt>
                <c:pt idx="4213">
                  <c:v>364</c:v>
                </c:pt>
                <c:pt idx="4214">
                  <c:v>364</c:v>
                </c:pt>
                <c:pt idx="4215">
                  <c:v>476</c:v>
                </c:pt>
                <c:pt idx="4216">
                  <c:v>476</c:v>
                </c:pt>
                <c:pt idx="4217">
                  <c:v>476</c:v>
                </c:pt>
                <c:pt idx="4218">
                  <c:v>364</c:v>
                </c:pt>
                <c:pt idx="4219">
                  <c:v>364</c:v>
                </c:pt>
                <c:pt idx="4220">
                  <c:v>364</c:v>
                </c:pt>
                <c:pt idx="4221">
                  <c:v>364</c:v>
                </c:pt>
                <c:pt idx="4222">
                  <c:v>364</c:v>
                </c:pt>
                <c:pt idx="4223">
                  <c:v>364</c:v>
                </c:pt>
                <c:pt idx="4224">
                  <c:v>364</c:v>
                </c:pt>
                <c:pt idx="4225">
                  <c:v>364</c:v>
                </c:pt>
                <c:pt idx="4226">
                  <c:v>364</c:v>
                </c:pt>
                <c:pt idx="4227">
                  <c:v>364</c:v>
                </c:pt>
                <c:pt idx="4228">
                  <c:v>364</c:v>
                </c:pt>
                <c:pt idx="4229">
                  <c:v>510</c:v>
                </c:pt>
                <c:pt idx="4230">
                  <c:v>476</c:v>
                </c:pt>
                <c:pt idx="4231">
                  <c:v>390</c:v>
                </c:pt>
                <c:pt idx="4232">
                  <c:v>364</c:v>
                </c:pt>
                <c:pt idx="4233">
                  <c:v>476</c:v>
                </c:pt>
                <c:pt idx="4234">
                  <c:v>476</c:v>
                </c:pt>
                <c:pt idx="4235">
                  <c:v>476</c:v>
                </c:pt>
                <c:pt idx="4236">
                  <c:v>390</c:v>
                </c:pt>
                <c:pt idx="4237">
                  <c:v>364</c:v>
                </c:pt>
                <c:pt idx="4238">
                  <c:v>364</c:v>
                </c:pt>
                <c:pt idx="4239">
                  <c:v>364</c:v>
                </c:pt>
                <c:pt idx="4240">
                  <c:v>390</c:v>
                </c:pt>
                <c:pt idx="4241">
                  <c:v>364</c:v>
                </c:pt>
                <c:pt idx="4242">
                  <c:v>364</c:v>
                </c:pt>
                <c:pt idx="4243">
                  <c:v>390</c:v>
                </c:pt>
                <c:pt idx="4244">
                  <c:v>364</c:v>
                </c:pt>
                <c:pt idx="4245">
                  <c:v>364</c:v>
                </c:pt>
                <c:pt idx="4246">
                  <c:v>364</c:v>
                </c:pt>
                <c:pt idx="4247">
                  <c:v>364</c:v>
                </c:pt>
                <c:pt idx="4248">
                  <c:v>476</c:v>
                </c:pt>
                <c:pt idx="4249">
                  <c:v>476</c:v>
                </c:pt>
                <c:pt idx="4250">
                  <c:v>364</c:v>
                </c:pt>
                <c:pt idx="4251">
                  <c:v>364</c:v>
                </c:pt>
                <c:pt idx="4252">
                  <c:v>476</c:v>
                </c:pt>
                <c:pt idx="4253">
                  <c:v>476</c:v>
                </c:pt>
                <c:pt idx="4254">
                  <c:v>476</c:v>
                </c:pt>
                <c:pt idx="4255">
                  <c:v>476</c:v>
                </c:pt>
                <c:pt idx="4256">
                  <c:v>364</c:v>
                </c:pt>
                <c:pt idx="4257">
                  <c:v>364</c:v>
                </c:pt>
                <c:pt idx="4258">
                  <c:v>364</c:v>
                </c:pt>
                <c:pt idx="4259">
                  <c:v>364</c:v>
                </c:pt>
                <c:pt idx="4260">
                  <c:v>364</c:v>
                </c:pt>
                <c:pt idx="4261">
                  <c:v>364</c:v>
                </c:pt>
                <c:pt idx="4262">
                  <c:v>364</c:v>
                </c:pt>
                <c:pt idx="4263">
                  <c:v>364</c:v>
                </c:pt>
                <c:pt idx="4264">
                  <c:v>364</c:v>
                </c:pt>
                <c:pt idx="4265">
                  <c:v>364</c:v>
                </c:pt>
                <c:pt idx="4266">
                  <c:v>364</c:v>
                </c:pt>
                <c:pt idx="4267">
                  <c:v>364</c:v>
                </c:pt>
                <c:pt idx="4268">
                  <c:v>364</c:v>
                </c:pt>
                <c:pt idx="4269">
                  <c:v>364</c:v>
                </c:pt>
                <c:pt idx="4270">
                  <c:v>510</c:v>
                </c:pt>
                <c:pt idx="4271">
                  <c:v>476</c:v>
                </c:pt>
                <c:pt idx="4272">
                  <c:v>390</c:v>
                </c:pt>
                <c:pt idx="4273">
                  <c:v>364</c:v>
                </c:pt>
                <c:pt idx="4274">
                  <c:v>510</c:v>
                </c:pt>
                <c:pt idx="4275">
                  <c:v>510</c:v>
                </c:pt>
                <c:pt idx="4276">
                  <c:v>510</c:v>
                </c:pt>
                <c:pt idx="4277">
                  <c:v>510</c:v>
                </c:pt>
                <c:pt idx="4278">
                  <c:v>390</c:v>
                </c:pt>
                <c:pt idx="4279">
                  <c:v>390</c:v>
                </c:pt>
                <c:pt idx="4280">
                  <c:v>390</c:v>
                </c:pt>
                <c:pt idx="4281">
                  <c:v>364</c:v>
                </c:pt>
                <c:pt idx="4282">
                  <c:v>364</c:v>
                </c:pt>
                <c:pt idx="4283">
                  <c:v>390</c:v>
                </c:pt>
                <c:pt idx="4284">
                  <c:v>390</c:v>
                </c:pt>
                <c:pt idx="4285">
                  <c:v>390</c:v>
                </c:pt>
                <c:pt idx="4286">
                  <c:v>364</c:v>
                </c:pt>
                <c:pt idx="4287">
                  <c:v>364</c:v>
                </c:pt>
                <c:pt idx="4288">
                  <c:v>390</c:v>
                </c:pt>
                <c:pt idx="4289">
                  <c:v>390</c:v>
                </c:pt>
                <c:pt idx="4290">
                  <c:v>364</c:v>
                </c:pt>
                <c:pt idx="4291">
                  <c:v>416</c:v>
                </c:pt>
                <c:pt idx="4292">
                  <c:v>544</c:v>
                </c:pt>
                <c:pt idx="4293">
                  <c:v>510</c:v>
                </c:pt>
                <c:pt idx="4294">
                  <c:v>416</c:v>
                </c:pt>
                <c:pt idx="4295">
                  <c:v>390</c:v>
                </c:pt>
                <c:pt idx="4296">
                  <c:v>544</c:v>
                </c:pt>
                <c:pt idx="4297">
                  <c:v>544</c:v>
                </c:pt>
                <c:pt idx="4298">
                  <c:v>544</c:v>
                </c:pt>
                <c:pt idx="4299">
                  <c:v>544</c:v>
                </c:pt>
                <c:pt idx="4300">
                  <c:v>390</c:v>
                </c:pt>
                <c:pt idx="4301">
                  <c:v>416</c:v>
                </c:pt>
                <c:pt idx="4302">
                  <c:v>416</c:v>
                </c:pt>
                <c:pt idx="4303">
                  <c:v>390</c:v>
                </c:pt>
                <c:pt idx="4304">
                  <c:v>390</c:v>
                </c:pt>
                <c:pt idx="4305">
                  <c:v>416</c:v>
                </c:pt>
                <c:pt idx="4306">
                  <c:v>416</c:v>
                </c:pt>
                <c:pt idx="4307">
                  <c:v>390</c:v>
                </c:pt>
                <c:pt idx="4308">
                  <c:v>390</c:v>
                </c:pt>
                <c:pt idx="4309">
                  <c:v>416</c:v>
                </c:pt>
                <c:pt idx="4310">
                  <c:v>416</c:v>
                </c:pt>
                <c:pt idx="4311">
                  <c:v>390</c:v>
                </c:pt>
                <c:pt idx="4312">
                  <c:v>390</c:v>
                </c:pt>
                <c:pt idx="4313">
                  <c:v>578</c:v>
                </c:pt>
                <c:pt idx="4314">
                  <c:v>544</c:v>
                </c:pt>
                <c:pt idx="4315">
                  <c:v>442</c:v>
                </c:pt>
                <c:pt idx="4316">
                  <c:v>416</c:v>
                </c:pt>
                <c:pt idx="4317">
                  <c:v>544</c:v>
                </c:pt>
                <c:pt idx="4318">
                  <c:v>544</c:v>
                </c:pt>
                <c:pt idx="4319">
                  <c:v>544</c:v>
                </c:pt>
                <c:pt idx="4320">
                  <c:v>544</c:v>
                </c:pt>
                <c:pt idx="4321">
                  <c:v>442</c:v>
                </c:pt>
                <c:pt idx="4322">
                  <c:v>416</c:v>
                </c:pt>
                <c:pt idx="4323">
                  <c:v>416</c:v>
                </c:pt>
                <c:pt idx="4324">
                  <c:v>416</c:v>
                </c:pt>
                <c:pt idx="4325">
                  <c:v>442</c:v>
                </c:pt>
                <c:pt idx="4326">
                  <c:v>416</c:v>
                </c:pt>
                <c:pt idx="4327">
                  <c:v>416</c:v>
                </c:pt>
                <c:pt idx="4328">
                  <c:v>416</c:v>
                </c:pt>
                <c:pt idx="4329">
                  <c:v>416</c:v>
                </c:pt>
                <c:pt idx="4330">
                  <c:v>416</c:v>
                </c:pt>
                <c:pt idx="4331">
                  <c:v>416</c:v>
                </c:pt>
                <c:pt idx="4332">
                  <c:v>416</c:v>
                </c:pt>
                <c:pt idx="4333">
                  <c:v>416</c:v>
                </c:pt>
                <c:pt idx="4334">
                  <c:v>510</c:v>
                </c:pt>
                <c:pt idx="4335">
                  <c:v>510</c:v>
                </c:pt>
                <c:pt idx="4336">
                  <c:v>510</c:v>
                </c:pt>
                <c:pt idx="4337">
                  <c:v>544</c:v>
                </c:pt>
                <c:pt idx="4338">
                  <c:v>544</c:v>
                </c:pt>
                <c:pt idx="4339">
                  <c:v>544</c:v>
                </c:pt>
                <c:pt idx="4340">
                  <c:v>390</c:v>
                </c:pt>
                <c:pt idx="4341">
                  <c:v>390</c:v>
                </c:pt>
                <c:pt idx="4342">
                  <c:v>390</c:v>
                </c:pt>
                <c:pt idx="4343">
                  <c:v>416</c:v>
                </c:pt>
                <c:pt idx="4344">
                  <c:v>416</c:v>
                </c:pt>
                <c:pt idx="4345">
                  <c:v>416</c:v>
                </c:pt>
                <c:pt idx="4346">
                  <c:v>510</c:v>
                </c:pt>
                <c:pt idx="4347">
                  <c:v>510</c:v>
                </c:pt>
                <c:pt idx="4348">
                  <c:v>510</c:v>
                </c:pt>
                <c:pt idx="4349">
                  <c:v>510</c:v>
                </c:pt>
                <c:pt idx="4350">
                  <c:v>510</c:v>
                </c:pt>
                <c:pt idx="4351">
                  <c:v>544</c:v>
                </c:pt>
                <c:pt idx="4352">
                  <c:v>544</c:v>
                </c:pt>
                <c:pt idx="4353">
                  <c:v>544</c:v>
                </c:pt>
                <c:pt idx="4354">
                  <c:v>544</c:v>
                </c:pt>
                <c:pt idx="4355">
                  <c:v>544</c:v>
                </c:pt>
                <c:pt idx="4356">
                  <c:v>390</c:v>
                </c:pt>
                <c:pt idx="4357">
                  <c:v>390</c:v>
                </c:pt>
                <c:pt idx="4358">
                  <c:v>390</c:v>
                </c:pt>
                <c:pt idx="4359">
                  <c:v>390</c:v>
                </c:pt>
                <c:pt idx="4360">
                  <c:v>390</c:v>
                </c:pt>
                <c:pt idx="4361">
                  <c:v>416</c:v>
                </c:pt>
                <c:pt idx="4362">
                  <c:v>416</c:v>
                </c:pt>
                <c:pt idx="4363">
                  <c:v>416</c:v>
                </c:pt>
                <c:pt idx="4364">
                  <c:v>416</c:v>
                </c:pt>
                <c:pt idx="4365">
                  <c:v>416</c:v>
                </c:pt>
                <c:pt idx="4366">
                  <c:v>390</c:v>
                </c:pt>
                <c:pt idx="4367">
                  <c:v>390</c:v>
                </c:pt>
                <c:pt idx="4368">
                  <c:v>390</c:v>
                </c:pt>
                <c:pt idx="4369">
                  <c:v>416</c:v>
                </c:pt>
                <c:pt idx="4370">
                  <c:v>416</c:v>
                </c:pt>
                <c:pt idx="4371">
                  <c:v>416</c:v>
                </c:pt>
                <c:pt idx="4372">
                  <c:v>390</c:v>
                </c:pt>
                <c:pt idx="4373">
                  <c:v>390</c:v>
                </c:pt>
                <c:pt idx="4374">
                  <c:v>390</c:v>
                </c:pt>
                <c:pt idx="4375">
                  <c:v>390</c:v>
                </c:pt>
                <c:pt idx="4376">
                  <c:v>416</c:v>
                </c:pt>
                <c:pt idx="4377">
                  <c:v>416</c:v>
                </c:pt>
                <c:pt idx="4378">
                  <c:v>416</c:v>
                </c:pt>
                <c:pt idx="4379">
                  <c:v>390</c:v>
                </c:pt>
                <c:pt idx="4380">
                  <c:v>544</c:v>
                </c:pt>
                <c:pt idx="4381">
                  <c:v>544</c:v>
                </c:pt>
                <c:pt idx="4382">
                  <c:v>544</c:v>
                </c:pt>
                <c:pt idx="4383">
                  <c:v>510</c:v>
                </c:pt>
                <c:pt idx="4384">
                  <c:v>544</c:v>
                </c:pt>
                <c:pt idx="4385">
                  <c:v>510</c:v>
                </c:pt>
                <c:pt idx="4386">
                  <c:v>544</c:v>
                </c:pt>
                <c:pt idx="4387">
                  <c:v>416</c:v>
                </c:pt>
                <c:pt idx="4388">
                  <c:v>416</c:v>
                </c:pt>
                <c:pt idx="4389">
                  <c:v>416</c:v>
                </c:pt>
                <c:pt idx="4390">
                  <c:v>390</c:v>
                </c:pt>
                <c:pt idx="4391">
                  <c:v>416</c:v>
                </c:pt>
                <c:pt idx="4392">
                  <c:v>390</c:v>
                </c:pt>
                <c:pt idx="4393">
                  <c:v>416</c:v>
                </c:pt>
                <c:pt idx="4394">
                  <c:v>544</c:v>
                </c:pt>
                <c:pt idx="4395">
                  <c:v>544</c:v>
                </c:pt>
                <c:pt idx="4396">
                  <c:v>544</c:v>
                </c:pt>
                <c:pt idx="4397">
                  <c:v>510</c:v>
                </c:pt>
                <c:pt idx="4398">
                  <c:v>510</c:v>
                </c:pt>
                <c:pt idx="4399">
                  <c:v>510</c:v>
                </c:pt>
                <c:pt idx="4400">
                  <c:v>510</c:v>
                </c:pt>
                <c:pt idx="4401">
                  <c:v>510</c:v>
                </c:pt>
                <c:pt idx="4402">
                  <c:v>544</c:v>
                </c:pt>
                <c:pt idx="4403">
                  <c:v>416</c:v>
                </c:pt>
                <c:pt idx="4404">
                  <c:v>416</c:v>
                </c:pt>
                <c:pt idx="4405">
                  <c:v>416</c:v>
                </c:pt>
                <c:pt idx="4406">
                  <c:v>416</c:v>
                </c:pt>
                <c:pt idx="4407">
                  <c:v>416</c:v>
                </c:pt>
                <c:pt idx="4408">
                  <c:v>390</c:v>
                </c:pt>
                <c:pt idx="4409">
                  <c:v>416</c:v>
                </c:pt>
                <c:pt idx="4410">
                  <c:v>416</c:v>
                </c:pt>
                <c:pt idx="4411">
                  <c:v>416</c:v>
                </c:pt>
                <c:pt idx="4412">
                  <c:v>416</c:v>
                </c:pt>
                <c:pt idx="4413">
                  <c:v>416</c:v>
                </c:pt>
                <c:pt idx="4414">
                  <c:v>390</c:v>
                </c:pt>
                <c:pt idx="4415">
                  <c:v>390</c:v>
                </c:pt>
                <c:pt idx="4416">
                  <c:v>390</c:v>
                </c:pt>
                <c:pt idx="4417">
                  <c:v>510</c:v>
                </c:pt>
                <c:pt idx="4418">
                  <c:v>578</c:v>
                </c:pt>
                <c:pt idx="4419">
                  <c:v>510</c:v>
                </c:pt>
                <c:pt idx="4420">
                  <c:v>476</c:v>
                </c:pt>
                <c:pt idx="4421">
                  <c:v>510</c:v>
                </c:pt>
                <c:pt idx="4422">
                  <c:v>476</c:v>
                </c:pt>
                <c:pt idx="4423">
                  <c:v>510</c:v>
                </c:pt>
                <c:pt idx="4424">
                  <c:v>390</c:v>
                </c:pt>
                <c:pt idx="4425">
                  <c:v>442</c:v>
                </c:pt>
                <c:pt idx="4426">
                  <c:v>390</c:v>
                </c:pt>
                <c:pt idx="4427">
                  <c:v>364</c:v>
                </c:pt>
                <c:pt idx="4428">
                  <c:v>390</c:v>
                </c:pt>
                <c:pt idx="4429">
                  <c:v>364</c:v>
                </c:pt>
                <c:pt idx="4430">
                  <c:v>390</c:v>
                </c:pt>
                <c:pt idx="4431">
                  <c:v>544</c:v>
                </c:pt>
                <c:pt idx="4432">
                  <c:v>544</c:v>
                </c:pt>
                <c:pt idx="4433">
                  <c:v>544</c:v>
                </c:pt>
                <c:pt idx="4434">
                  <c:v>510</c:v>
                </c:pt>
                <c:pt idx="4435">
                  <c:v>510</c:v>
                </c:pt>
                <c:pt idx="4436">
                  <c:v>510</c:v>
                </c:pt>
                <c:pt idx="4437">
                  <c:v>510</c:v>
                </c:pt>
                <c:pt idx="4438">
                  <c:v>510</c:v>
                </c:pt>
                <c:pt idx="4439">
                  <c:v>544</c:v>
                </c:pt>
                <c:pt idx="4440">
                  <c:v>390</c:v>
                </c:pt>
                <c:pt idx="4441">
                  <c:v>416</c:v>
                </c:pt>
                <c:pt idx="4442">
                  <c:v>442</c:v>
                </c:pt>
                <c:pt idx="4443">
                  <c:v>390</c:v>
                </c:pt>
                <c:pt idx="4444">
                  <c:v>390</c:v>
                </c:pt>
                <c:pt idx="4445">
                  <c:v>390</c:v>
                </c:pt>
                <c:pt idx="4446">
                  <c:v>390</c:v>
                </c:pt>
                <c:pt idx="4447">
                  <c:v>390</c:v>
                </c:pt>
                <c:pt idx="4448">
                  <c:v>390</c:v>
                </c:pt>
                <c:pt idx="4449">
                  <c:v>510</c:v>
                </c:pt>
                <c:pt idx="4450">
                  <c:v>510</c:v>
                </c:pt>
                <c:pt idx="4451">
                  <c:v>476</c:v>
                </c:pt>
                <c:pt idx="4452">
                  <c:v>476</c:v>
                </c:pt>
                <c:pt idx="4453">
                  <c:v>476</c:v>
                </c:pt>
                <c:pt idx="4454">
                  <c:v>510</c:v>
                </c:pt>
                <c:pt idx="4455">
                  <c:v>390</c:v>
                </c:pt>
                <c:pt idx="4456">
                  <c:v>364</c:v>
                </c:pt>
                <c:pt idx="4457">
                  <c:v>364</c:v>
                </c:pt>
                <c:pt idx="4458">
                  <c:v>390</c:v>
                </c:pt>
                <c:pt idx="4459">
                  <c:v>510</c:v>
                </c:pt>
                <c:pt idx="4460">
                  <c:v>510</c:v>
                </c:pt>
                <c:pt idx="4461">
                  <c:v>476</c:v>
                </c:pt>
                <c:pt idx="4462">
                  <c:v>476</c:v>
                </c:pt>
                <c:pt idx="4463">
                  <c:v>476</c:v>
                </c:pt>
                <c:pt idx="4464">
                  <c:v>510</c:v>
                </c:pt>
                <c:pt idx="4465">
                  <c:v>390</c:v>
                </c:pt>
                <c:pt idx="4466">
                  <c:v>390</c:v>
                </c:pt>
                <c:pt idx="4467">
                  <c:v>390</c:v>
                </c:pt>
                <c:pt idx="4468">
                  <c:v>364</c:v>
                </c:pt>
                <c:pt idx="4469">
                  <c:v>364</c:v>
                </c:pt>
                <c:pt idx="4470">
                  <c:v>364</c:v>
                </c:pt>
                <c:pt idx="4471">
                  <c:v>390</c:v>
                </c:pt>
                <c:pt idx="4472">
                  <c:v>544</c:v>
                </c:pt>
                <c:pt idx="4473">
                  <c:v>544</c:v>
                </c:pt>
                <c:pt idx="4474">
                  <c:v>476</c:v>
                </c:pt>
                <c:pt idx="4475">
                  <c:v>476</c:v>
                </c:pt>
                <c:pt idx="4476">
                  <c:v>476</c:v>
                </c:pt>
                <c:pt idx="4477">
                  <c:v>544</c:v>
                </c:pt>
                <c:pt idx="4478">
                  <c:v>416</c:v>
                </c:pt>
                <c:pt idx="4479">
                  <c:v>364</c:v>
                </c:pt>
                <c:pt idx="4480">
                  <c:v>364</c:v>
                </c:pt>
                <c:pt idx="4481">
                  <c:v>416</c:v>
                </c:pt>
                <c:pt idx="4482">
                  <c:v>510</c:v>
                </c:pt>
                <c:pt idx="4483">
                  <c:v>510</c:v>
                </c:pt>
                <c:pt idx="4484">
                  <c:v>476</c:v>
                </c:pt>
                <c:pt idx="4485">
                  <c:v>476</c:v>
                </c:pt>
                <c:pt idx="4486">
                  <c:v>476</c:v>
                </c:pt>
                <c:pt idx="4487">
                  <c:v>510</c:v>
                </c:pt>
                <c:pt idx="4488">
                  <c:v>390</c:v>
                </c:pt>
                <c:pt idx="4489">
                  <c:v>390</c:v>
                </c:pt>
                <c:pt idx="4490">
                  <c:v>364</c:v>
                </c:pt>
                <c:pt idx="4491">
                  <c:v>364</c:v>
                </c:pt>
                <c:pt idx="4492">
                  <c:v>364</c:v>
                </c:pt>
                <c:pt idx="4493">
                  <c:v>416</c:v>
                </c:pt>
                <c:pt idx="4494">
                  <c:v>544</c:v>
                </c:pt>
                <c:pt idx="4495">
                  <c:v>510</c:v>
                </c:pt>
                <c:pt idx="4496">
                  <c:v>510</c:v>
                </c:pt>
                <c:pt idx="4497">
                  <c:v>544</c:v>
                </c:pt>
                <c:pt idx="4498">
                  <c:v>416</c:v>
                </c:pt>
                <c:pt idx="4499">
                  <c:v>390</c:v>
                </c:pt>
                <c:pt idx="4500">
                  <c:v>390</c:v>
                </c:pt>
                <c:pt idx="4501">
                  <c:v>416</c:v>
                </c:pt>
                <c:pt idx="4502">
                  <c:v>510</c:v>
                </c:pt>
                <c:pt idx="4503">
                  <c:v>544</c:v>
                </c:pt>
                <c:pt idx="4504">
                  <c:v>510</c:v>
                </c:pt>
                <c:pt idx="4505">
                  <c:v>510</c:v>
                </c:pt>
                <c:pt idx="4506">
                  <c:v>510</c:v>
                </c:pt>
                <c:pt idx="4507">
                  <c:v>544</c:v>
                </c:pt>
                <c:pt idx="4508">
                  <c:v>390</c:v>
                </c:pt>
                <c:pt idx="4509">
                  <c:v>416</c:v>
                </c:pt>
                <c:pt idx="4510">
                  <c:v>390</c:v>
                </c:pt>
                <c:pt idx="4511">
                  <c:v>390</c:v>
                </c:pt>
                <c:pt idx="4512">
                  <c:v>390</c:v>
                </c:pt>
                <c:pt idx="4513">
                  <c:v>442</c:v>
                </c:pt>
                <c:pt idx="4514">
                  <c:v>578</c:v>
                </c:pt>
                <c:pt idx="4515">
                  <c:v>510</c:v>
                </c:pt>
                <c:pt idx="4516">
                  <c:v>510</c:v>
                </c:pt>
                <c:pt idx="4517">
                  <c:v>578</c:v>
                </c:pt>
                <c:pt idx="4518">
                  <c:v>442</c:v>
                </c:pt>
                <c:pt idx="4519">
                  <c:v>390</c:v>
                </c:pt>
                <c:pt idx="4520">
                  <c:v>390</c:v>
                </c:pt>
                <c:pt idx="4521">
                  <c:v>442</c:v>
                </c:pt>
                <c:pt idx="4522">
                  <c:v>544</c:v>
                </c:pt>
                <c:pt idx="4523">
                  <c:v>544</c:v>
                </c:pt>
                <c:pt idx="4524">
                  <c:v>510</c:v>
                </c:pt>
                <c:pt idx="4525">
                  <c:v>510</c:v>
                </c:pt>
                <c:pt idx="4526">
                  <c:v>510</c:v>
                </c:pt>
                <c:pt idx="4527">
                  <c:v>544</c:v>
                </c:pt>
                <c:pt idx="4528">
                  <c:v>416</c:v>
                </c:pt>
                <c:pt idx="4529">
                  <c:v>442</c:v>
                </c:pt>
                <c:pt idx="4530">
                  <c:v>390</c:v>
                </c:pt>
                <c:pt idx="4531">
                  <c:v>390</c:v>
                </c:pt>
                <c:pt idx="4532">
                  <c:v>390</c:v>
                </c:pt>
                <c:pt idx="4533">
                  <c:v>442</c:v>
                </c:pt>
                <c:pt idx="4534">
                  <c:v>544</c:v>
                </c:pt>
                <c:pt idx="4535">
                  <c:v>544</c:v>
                </c:pt>
                <c:pt idx="4536">
                  <c:v>510</c:v>
                </c:pt>
                <c:pt idx="4537">
                  <c:v>510</c:v>
                </c:pt>
                <c:pt idx="4538">
                  <c:v>510</c:v>
                </c:pt>
                <c:pt idx="4539">
                  <c:v>544</c:v>
                </c:pt>
                <c:pt idx="4540">
                  <c:v>416</c:v>
                </c:pt>
                <c:pt idx="4541">
                  <c:v>442</c:v>
                </c:pt>
                <c:pt idx="4542">
                  <c:v>390</c:v>
                </c:pt>
                <c:pt idx="4543">
                  <c:v>390</c:v>
                </c:pt>
                <c:pt idx="4544">
                  <c:v>390</c:v>
                </c:pt>
                <c:pt idx="4545">
                  <c:v>442</c:v>
                </c:pt>
                <c:pt idx="4546">
                  <c:v>578</c:v>
                </c:pt>
                <c:pt idx="4547">
                  <c:v>544</c:v>
                </c:pt>
                <c:pt idx="4548">
                  <c:v>544</c:v>
                </c:pt>
                <c:pt idx="4549">
                  <c:v>578</c:v>
                </c:pt>
                <c:pt idx="4550">
                  <c:v>442</c:v>
                </c:pt>
                <c:pt idx="4551">
                  <c:v>416</c:v>
                </c:pt>
                <c:pt idx="4552">
                  <c:v>416</c:v>
                </c:pt>
                <c:pt idx="4553">
                  <c:v>442</c:v>
                </c:pt>
                <c:pt idx="4554">
                  <c:v>544</c:v>
                </c:pt>
                <c:pt idx="4555">
                  <c:v>578</c:v>
                </c:pt>
                <c:pt idx="4556">
                  <c:v>510</c:v>
                </c:pt>
                <c:pt idx="4557">
                  <c:v>510</c:v>
                </c:pt>
                <c:pt idx="4558">
                  <c:v>510</c:v>
                </c:pt>
                <c:pt idx="4559">
                  <c:v>578</c:v>
                </c:pt>
                <c:pt idx="4560">
                  <c:v>416</c:v>
                </c:pt>
                <c:pt idx="4561">
                  <c:v>442</c:v>
                </c:pt>
                <c:pt idx="4562">
                  <c:v>390</c:v>
                </c:pt>
                <c:pt idx="4563">
                  <c:v>390</c:v>
                </c:pt>
                <c:pt idx="4564">
                  <c:v>390</c:v>
                </c:pt>
                <c:pt idx="4565">
                  <c:v>390.59999999999997</c:v>
                </c:pt>
                <c:pt idx="4566">
                  <c:v>388</c:v>
                </c:pt>
                <c:pt idx="4567">
                  <c:v>388</c:v>
                </c:pt>
                <c:pt idx="4568">
                  <c:v>426.79999999999995</c:v>
                </c:pt>
                <c:pt idx="4569">
                  <c:v>426.79999999999995</c:v>
                </c:pt>
                <c:pt idx="4570">
                  <c:v>390.59999999999997</c:v>
                </c:pt>
                <c:pt idx="4571">
                  <c:v>390.59999999999997</c:v>
                </c:pt>
                <c:pt idx="4572">
                  <c:v>285</c:v>
                </c:pt>
                <c:pt idx="4573">
                  <c:v>288</c:v>
                </c:pt>
                <c:pt idx="4574">
                  <c:v>270</c:v>
                </c:pt>
                <c:pt idx="4575">
                  <c:v>285</c:v>
                </c:pt>
                <c:pt idx="4576">
                  <c:v>285</c:v>
                </c:pt>
                <c:pt idx="4577">
                  <c:v>285</c:v>
                </c:pt>
                <c:pt idx="4578">
                  <c:v>306</c:v>
                </c:pt>
                <c:pt idx="4579">
                  <c:v>270</c:v>
                </c:pt>
                <c:pt idx="4580">
                  <c:v>285</c:v>
                </c:pt>
                <c:pt idx="4581">
                  <c:v>285</c:v>
                </c:pt>
                <c:pt idx="4582">
                  <c:v>266</c:v>
                </c:pt>
                <c:pt idx="4583">
                  <c:v>288</c:v>
                </c:pt>
                <c:pt idx="4584">
                  <c:v>270</c:v>
                </c:pt>
                <c:pt idx="4585">
                  <c:v>304</c:v>
                </c:pt>
                <c:pt idx="4586">
                  <c:v>304</c:v>
                </c:pt>
                <c:pt idx="4587">
                  <c:v>285</c:v>
                </c:pt>
                <c:pt idx="4588">
                  <c:v>288</c:v>
                </c:pt>
                <c:pt idx="4589">
                  <c:v>288</c:v>
                </c:pt>
                <c:pt idx="4590">
                  <c:v>288</c:v>
                </c:pt>
                <c:pt idx="4591">
                  <c:v>270</c:v>
                </c:pt>
                <c:pt idx="4592">
                  <c:v>270</c:v>
                </c:pt>
                <c:pt idx="4593">
                  <c:v>270</c:v>
                </c:pt>
                <c:pt idx="4594">
                  <c:v>323</c:v>
                </c:pt>
                <c:pt idx="4595">
                  <c:v>323</c:v>
                </c:pt>
                <c:pt idx="4596">
                  <c:v>285</c:v>
                </c:pt>
                <c:pt idx="4597">
                  <c:v>288</c:v>
                </c:pt>
                <c:pt idx="4598">
                  <c:v>288</c:v>
                </c:pt>
                <c:pt idx="4599">
                  <c:v>288</c:v>
                </c:pt>
                <c:pt idx="4600">
                  <c:v>288</c:v>
                </c:pt>
                <c:pt idx="4601">
                  <c:v>288</c:v>
                </c:pt>
                <c:pt idx="4602">
                  <c:v>288</c:v>
                </c:pt>
                <c:pt idx="4603">
                  <c:v>323</c:v>
                </c:pt>
                <c:pt idx="4604">
                  <c:v>323</c:v>
                </c:pt>
                <c:pt idx="4605">
                  <c:v>288</c:v>
                </c:pt>
                <c:pt idx="4606">
                  <c:v>288</c:v>
                </c:pt>
                <c:pt idx="4607">
                  <c:v>288</c:v>
                </c:pt>
                <c:pt idx="4608">
                  <c:v>288</c:v>
                </c:pt>
                <c:pt idx="4609">
                  <c:v>288</c:v>
                </c:pt>
                <c:pt idx="4610">
                  <c:v>288</c:v>
                </c:pt>
                <c:pt idx="4611">
                  <c:v>288</c:v>
                </c:pt>
                <c:pt idx="4612">
                  <c:v>288</c:v>
                </c:pt>
                <c:pt idx="4613">
                  <c:v>323</c:v>
                </c:pt>
                <c:pt idx="4614">
                  <c:v>285</c:v>
                </c:pt>
                <c:pt idx="4615">
                  <c:v>285</c:v>
                </c:pt>
                <c:pt idx="4616">
                  <c:v>304</c:v>
                </c:pt>
                <c:pt idx="4617">
                  <c:v>288</c:v>
                </c:pt>
                <c:pt idx="4618">
                  <c:v>288</c:v>
                </c:pt>
                <c:pt idx="4619">
                  <c:v>288</c:v>
                </c:pt>
                <c:pt idx="4620">
                  <c:v>288</c:v>
                </c:pt>
                <c:pt idx="4621">
                  <c:v>288</c:v>
                </c:pt>
                <c:pt idx="4622">
                  <c:v>288</c:v>
                </c:pt>
                <c:pt idx="4623">
                  <c:v>288</c:v>
                </c:pt>
                <c:pt idx="4624">
                  <c:v>288</c:v>
                </c:pt>
                <c:pt idx="4625">
                  <c:v>304</c:v>
                </c:pt>
                <c:pt idx="4626">
                  <c:v>304</c:v>
                </c:pt>
                <c:pt idx="4627">
                  <c:v>304</c:v>
                </c:pt>
                <c:pt idx="4628">
                  <c:v>323</c:v>
                </c:pt>
                <c:pt idx="4629">
                  <c:v>306</c:v>
                </c:pt>
                <c:pt idx="4630">
                  <c:v>306</c:v>
                </c:pt>
                <c:pt idx="4631">
                  <c:v>288</c:v>
                </c:pt>
                <c:pt idx="4632">
                  <c:v>288</c:v>
                </c:pt>
                <c:pt idx="4633">
                  <c:v>288</c:v>
                </c:pt>
                <c:pt idx="4634">
                  <c:v>306</c:v>
                </c:pt>
                <c:pt idx="4635">
                  <c:v>323</c:v>
                </c:pt>
                <c:pt idx="4636">
                  <c:v>304</c:v>
                </c:pt>
                <c:pt idx="4637">
                  <c:v>304</c:v>
                </c:pt>
                <c:pt idx="4638" formatCode="0.0">
                  <c:v>323</c:v>
                </c:pt>
                <c:pt idx="4639" formatCode="0.0">
                  <c:v>306</c:v>
                </c:pt>
                <c:pt idx="4640" formatCode="0.0">
                  <c:v>306</c:v>
                </c:pt>
                <c:pt idx="4641" formatCode="0.0">
                  <c:v>288</c:v>
                </c:pt>
                <c:pt idx="4642" formatCode="0.0">
                  <c:v>288</c:v>
                </c:pt>
                <c:pt idx="4643" formatCode="0.0">
                  <c:v>288</c:v>
                </c:pt>
                <c:pt idx="4644" formatCode="0.0">
                  <c:v>306</c:v>
                </c:pt>
                <c:pt idx="4645" formatCode="0.0">
                  <c:v>323</c:v>
                </c:pt>
                <c:pt idx="4646" formatCode="0.0">
                  <c:v>304</c:v>
                </c:pt>
                <c:pt idx="4647" formatCode="0.0">
                  <c:v>304</c:v>
                </c:pt>
                <c:pt idx="4648" formatCode="0.0">
                  <c:v>411.10888254797993</c:v>
                </c:pt>
                <c:pt idx="4649" formatCode="0.0">
                  <c:v>411.10888254797993</c:v>
                </c:pt>
                <c:pt idx="4650" formatCode="0.0">
                  <c:v>411.10888254797993</c:v>
                </c:pt>
                <c:pt idx="4651" formatCode="0.0">
                  <c:v>411.10888254797993</c:v>
                </c:pt>
                <c:pt idx="4652" formatCode="0.0">
                  <c:v>411.10888254797993</c:v>
                </c:pt>
                <c:pt idx="4653" formatCode="0.0">
                  <c:v>411.10888254797993</c:v>
                </c:pt>
                <c:pt idx="4654" formatCode="0.0">
                  <c:v>411.10888254797993</c:v>
                </c:pt>
                <c:pt idx="4655" formatCode="0.0">
                  <c:v>411.10888254797993</c:v>
                </c:pt>
                <c:pt idx="4656" formatCode="0.0">
                  <c:v>411.10888254797993</c:v>
                </c:pt>
                <c:pt idx="4657" formatCode="0.0">
                  <c:v>411.10888254797993</c:v>
                </c:pt>
                <c:pt idx="4658" formatCode="0.0">
                  <c:v>411.10888254797993</c:v>
                </c:pt>
                <c:pt idx="4659" formatCode="0.0">
                  <c:v>411.10888254797993</c:v>
                </c:pt>
                <c:pt idx="4660">
                  <c:v>296</c:v>
                </c:pt>
                <c:pt idx="4661">
                  <c:v>296</c:v>
                </c:pt>
                <c:pt idx="4662">
                  <c:v>296</c:v>
                </c:pt>
                <c:pt idx="4663">
                  <c:v>296</c:v>
                </c:pt>
                <c:pt idx="4664">
                  <c:v>296</c:v>
                </c:pt>
                <c:pt idx="4665">
                  <c:v>296</c:v>
                </c:pt>
                <c:pt idx="4666">
                  <c:v>296</c:v>
                </c:pt>
                <c:pt idx="4667">
                  <c:v>296</c:v>
                </c:pt>
                <c:pt idx="4668">
                  <c:v>296</c:v>
                </c:pt>
                <c:pt idx="4669">
                  <c:v>296</c:v>
                </c:pt>
                <c:pt idx="4670">
                  <c:v>296</c:v>
                </c:pt>
                <c:pt idx="4671">
                  <c:v>296</c:v>
                </c:pt>
                <c:pt idx="4672">
                  <c:v>296</c:v>
                </c:pt>
                <c:pt idx="4673">
                  <c:v>240.5</c:v>
                </c:pt>
                <c:pt idx="4674">
                  <c:v>240.5</c:v>
                </c:pt>
                <c:pt idx="4675">
                  <c:v>277.5</c:v>
                </c:pt>
                <c:pt idx="4676">
                  <c:v>277.5</c:v>
                </c:pt>
                <c:pt idx="4677">
                  <c:v>277.5</c:v>
                </c:pt>
                <c:pt idx="4678">
                  <c:v>296</c:v>
                </c:pt>
                <c:pt idx="4679">
                  <c:v>296</c:v>
                </c:pt>
                <c:pt idx="4680">
                  <c:v>296</c:v>
                </c:pt>
                <c:pt idx="4681">
                  <c:v>240.5</c:v>
                </c:pt>
                <c:pt idx="4682">
                  <c:v>240.5</c:v>
                </c:pt>
                <c:pt idx="4683">
                  <c:v>277.5</c:v>
                </c:pt>
                <c:pt idx="4684">
                  <c:v>277.5</c:v>
                </c:pt>
                <c:pt idx="4685">
                  <c:v>277.5</c:v>
                </c:pt>
                <c:pt idx="4686">
                  <c:v>296</c:v>
                </c:pt>
                <c:pt idx="4687">
                  <c:v>296</c:v>
                </c:pt>
                <c:pt idx="4688">
                  <c:v>296</c:v>
                </c:pt>
                <c:pt idx="4689">
                  <c:v>296</c:v>
                </c:pt>
                <c:pt idx="4690">
                  <c:v>296</c:v>
                </c:pt>
                <c:pt idx="4691">
                  <c:v>296</c:v>
                </c:pt>
                <c:pt idx="4692">
                  <c:v>296</c:v>
                </c:pt>
                <c:pt idx="4693">
                  <c:v>296</c:v>
                </c:pt>
                <c:pt idx="4694">
                  <c:v>296</c:v>
                </c:pt>
                <c:pt idx="4695">
                  <c:v>296</c:v>
                </c:pt>
                <c:pt idx="4696">
                  <c:v>296</c:v>
                </c:pt>
                <c:pt idx="4697">
                  <c:v>296</c:v>
                </c:pt>
                <c:pt idx="4698">
                  <c:v>296</c:v>
                </c:pt>
                <c:pt idx="4699">
                  <c:v>296</c:v>
                </c:pt>
                <c:pt idx="4700">
                  <c:v>296</c:v>
                </c:pt>
                <c:pt idx="4701">
                  <c:v>277.5</c:v>
                </c:pt>
                <c:pt idx="4702">
                  <c:v>277.5</c:v>
                </c:pt>
                <c:pt idx="4703">
                  <c:v>277.5</c:v>
                </c:pt>
                <c:pt idx="4704">
                  <c:v>296</c:v>
                </c:pt>
                <c:pt idx="4705">
                  <c:v>296</c:v>
                </c:pt>
                <c:pt idx="4706">
                  <c:v>296</c:v>
                </c:pt>
                <c:pt idx="4707">
                  <c:v>277.5</c:v>
                </c:pt>
                <c:pt idx="4708">
                  <c:v>277.5</c:v>
                </c:pt>
                <c:pt idx="4709">
                  <c:v>277.5</c:v>
                </c:pt>
                <c:pt idx="4710">
                  <c:v>296</c:v>
                </c:pt>
                <c:pt idx="4711">
                  <c:v>296</c:v>
                </c:pt>
                <c:pt idx="4712">
                  <c:v>277.5</c:v>
                </c:pt>
                <c:pt idx="4713">
                  <c:v>314.5</c:v>
                </c:pt>
                <c:pt idx="4714">
                  <c:v>314.5</c:v>
                </c:pt>
                <c:pt idx="4715">
                  <c:v>314.5</c:v>
                </c:pt>
                <c:pt idx="4716">
                  <c:v>314.5</c:v>
                </c:pt>
                <c:pt idx="4717">
                  <c:v>314.5</c:v>
                </c:pt>
                <c:pt idx="4718">
                  <c:v>314.5</c:v>
                </c:pt>
                <c:pt idx="4719">
                  <c:v>314.5</c:v>
                </c:pt>
                <c:pt idx="4720">
                  <c:v>314.5</c:v>
                </c:pt>
                <c:pt idx="4721">
                  <c:v>314.5</c:v>
                </c:pt>
                <c:pt idx="4722">
                  <c:v>314.5</c:v>
                </c:pt>
                <c:pt idx="4723">
                  <c:v>314.5</c:v>
                </c:pt>
                <c:pt idx="4724">
                  <c:v>314.5</c:v>
                </c:pt>
                <c:pt idx="4725">
                  <c:v>277.5</c:v>
                </c:pt>
                <c:pt idx="4726">
                  <c:v>277.5</c:v>
                </c:pt>
                <c:pt idx="4727">
                  <c:v>277.5</c:v>
                </c:pt>
                <c:pt idx="4728">
                  <c:v>277.5</c:v>
                </c:pt>
                <c:pt idx="4729">
                  <c:v>277.5</c:v>
                </c:pt>
                <c:pt idx="4730">
                  <c:v>277.5</c:v>
                </c:pt>
                <c:pt idx="4731">
                  <c:v>314.5</c:v>
                </c:pt>
                <c:pt idx="4732">
                  <c:v>314.5</c:v>
                </c:pt>
                <c:pt idx="4733">
                  <c:v>314.5</c:v>
                </c:pt>
                <c:pt idx="4734">
                  <c:v>314.5</c:v>
                </c:pt>
                <c:pt idx="4735">
                  <c:v>314.5</c:v>
                </c:pt>
                <c:pt idx="4736">
                  <c:v>314.5</c:v>
                </c:pt>
                <c:pt idx="4737">
                  <c:v>314.5</c:v>
                </c:pt>
                <c:pt idx="4738">
                  <c:v>314.5</c:v>
                </c:pt>
                <c:pt idx="4739">
                  <c:v>314.5</c:v>
                </c:pt>
                <c:pt idx="4740">
                  <c:v>314.5</c:v>
                </c:pt>
                <c:pt idx="4741">
                  <c:v>314.5</c:v>
                </c:pt>
                <c:pt idx="4742">
                  <c:v>314.5</c:v>
                </c:pt>
                <c:pt idx="4743">
                  <c:v>277.5</c:v>
                </c:pt>
                <c:pt idx="4744">
                  <c:v>277.5</c:v>
                </c:pt>
                <c:pt idx="4745">
                  <c:v>277.5</c:v>
                </c:pt>
                <c:pt idx="4746">
                  <c:v>277.5</c:v>
                </c:pt>
                <c:pt idx="4747">
                  <c:v>277.5</c:v>
                </c:pt>
                <c:pt idx="4748">
                  <c:v>314.5</c:v>
                </c:pt>
                <c:pt idx="4749">
                  <c:v>314.5</c:v>
                </c:pt>
                <c:pt idx="4750">
                  <c:v>314.5</c:v>
                </c:pt>
                <c:pt idx="4751">
                  <c:v>314.5</c:v>
                </c:pt>
                <c:pt idx="4752">
                  <c:v>314.5</c:v>
                </c:pt>
                <c:pt idx="4753">
                  <c:v>314.5</c:v>
                </c:pt>
                <c:pt idx="4754">
                  <c:v>314.5</c:v>
                </c:pt>
                <c:pt idx="4755">
                  <c:v>314.5</c:v>
                </c:pt>
                <c:pt idx="4756">
                  <c:v>314.5</c:v>
                </c:pt>
                <c:pt idx="4757">
                  <c:v>314.5</c:v>
                </c:pt>
                <c:pt idx="4758">
                  <c:v>314.5</c:v>
                </c:pt>
                <c:pt idx="4759">
                  <c:v>314.5</c:v>
                </c:pt>
                <c:pt idx="4760">
                  <c:v>288</c:v>
                </c:pt>
                <c:pt idx="4761">
                  <c:v>252</c:v>
                </c:pt>
                <c:pt idx="4762">
                  <c:v>252</c:v>
                </c:pt>
                <c:pt idx="4763">
                  <c:v>270</c:v>
                </c:pt>
                <c:pt idx="4764">
                  <c:v>270</c:v>
                </c:pt>
                <c:pt idx="4765">
                  <c:v>270</c:v>
                </c:pt>
                <c:pt idx="4766">
                  <c:v>288</c:v>
                </c:pt>
                <c:pt idx="4767">
                  <c:v>288</c:v>
                </c:pt>
                <c:pt idx="4768">
                  <c:v>288</c:v>
                </c:pt>
                <c:pt idx="4769">
                  <c:v>288</c:v>
                </c:pt>
                <c:pt idx="4770">
                  <c:v>288</c:v>
                </c:pt>
                <c:pt idx="4771">
                  <c:v>288</c:v>
                </c:pt>
                <c:pt idx="4772">
                  <c:v>288</c:v>
                </c:pt>
                <c:pt idx="4773">
                  <c:v>288</c:v>
                </c:pt>
                <c:pt idx="4774">
                  <c:v>288</c:v>
                </c:pt>
                <c:pt idx="4775">
                  <c:v>288</c:v>
                </c:pt>
                <c:pt idx="4776">
                  <c:v>288</c:v>
                </c:pt>
                <c:pt idx="4777">
                  <c:v>288</c:v>
                </c:pt>
                <c:pt idx="4778">
                  <c:v>288</c:v>
                </c:pt>
                <c:pt idx="4779">
                  <c:v>270</c:v>
                </c:pt>
                <c:pt idx="4780">
                  <c:v>270</c:v>
                </c:pt>
                <c:pt idx="4781">
                  <c:v>270</c:v>
                </c:pt>
                <c:pt idx="4782">
                  <c:v>288</c:v>
                </c:pt>
                <c:pt idx="4783">
                  <c:v>288</c:v>
                </c:pt>
                <c:pt idx="4784">
                  <c:v>288</c:v>
                </c:pt>
                <c:pt idx="4785">
                  <c:v>289.24675324675326</c:v>
                </c:pt>
                <c:pt idx="4786">
                  <c:v>289.24675324675326</c:v>
                </c:pt>
                <c:pt idx="4787">
                  <c:v>288</c:v>
                </c:pt>
                <c:pt idx="4788">
                  <c:v>288</c:v>
                </c:pt>
                <c:pt idx="4789">
                  <c:v>288</c:v>
                </c:pt>
                <c:pt idx="4790">
                  <c:v>288</c:v>
                </c:pt>
                <c:pt idx="4791">
                  <c:v>270</c:v>
                </c:pt>
                <c:pt idx="4792">
                  <c:v>270</c:v>
                </c:pt>
                <c:pt idx="4793">
                  <c:v>270</c:v>
                </c:pt>
                <c:pt idx="4794">
                  <c:v>288</c:v>
                </c:pt>
                <c:pt idx="4795">
                  <c:v>288</c:v>
                </c:pt>
                <c:pt idx="4796">
                  <c:v>288</c:v>
                </c:pt>
                <c:pt idx="4797">
                  <c:v>288</c:v>
                </c:pt>
                <c:pt idx="4798">
                  <c:v>288</c:v>
                </c:pt>
                <c:pt idx="4799">
                  <c:v>288</c:v>
                </c:pt>
                <c:pt idx="4800">
                  <c:v>288</c:v>
                </c:pt>
                <c:pt idx="4801">
                  <c:v>288</c:v>
                </c:pt>
                <c:pt idx="4802">
                  <c:v>288</c:v>
                </c:pt>
                <c:pt idx="4803">
                  <c:v>288</c:v>
                </c:pt>
                <c:pt idx="4804">
                  <c:v>288</c:v>
                </c:pt>
                <c:pt idx="4805">
                  <c:v>288</c:v>
                </c:pt>
                <c:pt idx="4806">
                  <c:v>252</c:v>
                </c:pt>
                <c:pt idx="4807">
                  <c:v>252</c:v>
                </c:pt>
                <c:pt idx="4808">
                  <c:v>288</c:v>
                </c:pt>
                <c:pt idx="4809">
                  <c:v>288</c:v>
                </c:pt>
                <c:pt idx="4810">
                  <c:v>288</c:v>
                </c:pt>
                <c:pt idx="4811">
                  <c:v>288</c:v>
                </c:pt>
                <c:pt idx="4812">
                  <c:v>270</c:v>
                </c:pt>
                <c:pt idx="4813">
                  <c:v>270</c:v>
                </c:pt>
                <c:pt idx="4814">
                  <c:v>270</c:v>
                </c:pt>
                <c:pt idx="4815">
                  <c:v>288</c:v>
                </c:pt>
                <c:pt idx="4816">
                  <c:v>288</c:v>
                </c:pt>
                <c:pt idx="4817">
                  <c:v>288</c:v>
                </c:pt>
                <c:pt idx="4818">
                  <c:v>288</c:v>
                </c:pt>
                <c:pt idx="4819">
                  <c:v>288</c:v>
                </c:pt>
                <c:pt idx="4820">
                  <c:v>288</c:v>
                </c:pt>
                <c:pt idx="4821">
                  <c:v>288</c:v>
                </c:pt>
                <c:pt idx="4822">
                  <c:v>288</c:v>
                </c:pt>
                <c:pt idx="4823">
                  <c:v>288</c:v>
                </c:pt>
                <c:pt idx="4824">
                  <c:v>288</c:v>
                </c:pt>
                <c:pt idx="4825">
                  <c:v>288</c:v>
                </c:pt>
                <c:pt idx="4826">
                  <c:v>288</c:v>
                </c:pt>
                <c:pt idx="4827">
                  <c:v>252</c:v>
                </c:pt>
                <c:pt idx="4828">
                  <c:v>252</c:v>
                </c:pt>
                <c:pt idx="4829">
                  <c:v>288</c:v>
                </c:pt>
                <c:pt idx="4830">
                  <c:v>288</c:v>
                </c:pt>
                <c:pt idx="4831">
                  <c:v>288</c:v>
                </c:pt>
                <c:pt idx="4832">
                  <c:v>288</c:v>
                </c:pt>
                <c:pt idx="4833">
                  <c:v>270</c:v>
                </c:pt>
                <c:pt idx="4834">
                  <c:v>270</c:v>
                </c:pt>
                <c:pt idx="4835">
                  <c:v>270</c:v>
                </c:pt>
                <c:pt idx="4836">
                  <c:v>288</c:v>
                </c:pt>
                <c:pt idx="4837">
                  <c:v>288</c:v>
                </c:pt>
                <c:pt idx="4838">
                  <c:v>288</c:v>
                </c:pt>
                <c:pt idx="4839">
                  <c:v>288</c:v>
                </c:pt>
                <c:pt idx="4840">
                  <c:v>288</c:v>
                </c:pt>
                <c:pt idx="4841">
                  <c:v>288</c:v>
                </c:pt>
                <c:pt idx="4842">
                  <c:v>288</c:v>
                </c:pt>
                <c:pt idx="4843">
                  <c:v>288</c:v>
                </c:pt>
                <c:pt idx="4844">
                  <c:v>288</c:v>
                </c:pt>
                <c:pt idx="4845">
                  <c:v>288</c:v>
                </c:pt>
                <c:pt idx="4846">
                  <c:v>288</c:v>
                </c:pt>
                <c:pt idx="4847">
                  <c:v>288</c:v>
                </c:pt>
                <c:pt idx="4848">
                  <c:v>252</c:v>
                </c:pt>
                <c:pt idx="4849">
                  <c:v>252</c:v>
                </c:pt>
                <c:pt idx="4850">
                  <c:v>270</c:v>
                </c:pt>
                <c:pt idx="4851">
                  <c:v>270</c:v>
                </c:pt>
                <c:pt idx="4852">
                  <c:v>270</c:v>
                </c:pt>
                <c:pt idx="4853">
                  <c:v>288</c:v>
                </c:pt>
                <c:pt idx="4854">
                  <c:v>288</c:v>
                </c:pt>
                <c:pt idx="4855">
                  <c:v>288</c:v>
                </c:pt>
                <c:pt idx="4856">
                  <c:v>288</c:v>
                </c:pt>
                <c:pt idx="4857">
                  <c:v>288</c:v>
                </c:pt>
                <c:pt idx="4858">
                  <c:v>288</c:v>
                </c:pt>
                <c:pt idx="4859">
                  <c:v>288</c:v>
                </c:pt>
                <c:pt idx="4860">
                  <c:v>288</c:v>
                </c:pt>
                <c:pt idx="4861">
                  <c:v>270</c:v>
                </c:pt>
                <c:pt idx="4862">
                  <c:v>288</c:v>
                </c:pt>
                <c:pt idx="4863">
                  <c:v>324</c:v>
                </c:pt>
                <c:pt idx="4864">
                  <c:v>288</c:v>
                </c:pt>
                <c:pt idx="4865">
                  <c:v>324</c:v>
                </c:pt>
                <c:pt idx="4866">
                  <c:v>324</c:v>
                </c:pt>
                <c:pt idx="4867">
                  <c:v>288</c:v>
                </c:pt>
                <c:pt idx="4868">
                  <c:v>324</c:v>
                </c:pt>
                <c:pt idx="4869">
                  <c:v>324</c:v>
                </c:pt>
                <c:pt idx="4870">
                  <c:v>324</c:v>
                </c:pt>
                <c:pt idx="4871">
                  <c:v>324</c:v>
                </c:pt>
                <c:pt idx="4872">
                  <c:v>342</c:v>
                </c:pt>
                <c:pt idx="4873">
                  <c:v>324</c:v>
                </c:pt>
                <c:pt idx="4874">
                  <c:v>324</c:v>
                </c:pt>
                <c:pt idx="4875">
                  <c:v>342</c:v>
                </c:pt>
                <c:pt idx="4876">
                  <c:v>324</c:v>
                </c:pt>
                <c:pt idx="4877">
                  <c:v>333</c:v>
                </c:pt>
                <c:pt idx="4878">
                  <c:v>351.5</c:v>
                </c:pt>
                <c:pt idx="4879">
                  <c:v>333</c:v>
                </c:pt>
                <c:pt idx="4880">
                  <c:v>333</c:v>
                </c:pt>
                <c:pt idx="4881">
                  <c:v>351.5</c:v>
                </c:pt>
                <c:pt idx="4882">
                  <c:v>333</c:v>
                </c:pt>
                <c:pt idx="4883">
                  <c:v>324.70000000000005</c:v>
                </c:pt>
                <c:pt idx="4884">
                  <c:v>324.70000000000005</c:v>
                </c:pt>
                <c:pt idx="4885">
                  <c:v>324.70000000000005</c:v>
                </c:pt>
                <c:pt idx="4886">
                  <c:v>324.70000000000005</c:v>
                </c:pt>
                <c:pt idx="4887">
                  <c:v>343.8</c:v>
                </c:pt>
                <c:pt idx="4888">
                  <c:v>324.70000000000005</c:v>
                </c:pt>
                <c:pt idx="4889">
                  <c:v>324.70000000000005</c:v>
                </c:pt>
                <c:pt idx="4890">
                  <c:v>324.70000000000005</c:v>
                </c:pt>
                <c:pt idx="4891">
                  <c:v>306.92294372294373</c:v>
                </c:pt>
                <c:pt idx="4892" formatCode="0.0">
                  <c:v>340</c:v>
                </c:pt>
                <c:pt idx="4893" formatCode="0.0">
                  <c:v>340</c:v>
                </c:pt>
                <c:pt idx="4894" formatCode="0.0">
                  <c:v>405.55919169773313</c:v>
                </c:pt>
                <c:pt idx="4895" formatCode="0.0">
                  <c:v>405.55919169773313</c:v>
                </c:pt>
                <c:pt idx="4896" formatCode="0.0">
                  <c:v>405.55919169773313</c:v>
                </c:pt>
                <c:pt idx="4897" formatCode="0.0">
                  <c:v>405.55919169773313</c:v>
                </c:pt>
                <c:pt idx="4898" formatCode="0.0">
                  <c:v>405.55919169773313</c:v>
                </c:pt>
                <c:pt idx="4899" formatCode="0.0">
                  <c:v>405.55919169773313</c:v>
                </c:pt>
                <c:pt idx="4900" formatCode="0.0">
                  <c:v>405.55919169773313</c:v>
                </c:pt>
                <c:pt idx="4901" formatCode="0.0">
                  <c:v>405.55919169773313</c:v>
                </c:pt>
                <c:pt idx="4902" formatCode="0.0">
                  <c:v>405.55919169773313</c:v>
                </c:pt>
                <c:pt idx="4903" formatCode="0.0">
                  <c:v>405.55919169773313</c:v>
                </c:pt>
                <c:pt idx="4904" formatCode="0.0">
                  <c:v>405.55919169773313</c:v>
                </c:pt>
                <c:pt idx="4905" formatCode="0.0">
                  <c:v>405.55919169773313</c:v>
                </c:pt>
                <c:pt idx="4906">
                  <c:v>304</c:v>
                </c:pt>
                <c:pt idx="4907">
                  <c:v>266</c:v>
                </c:pt>
                <c:pt idx="4908">
                  <c:v>304</c:v>
                </c:pt>
                <c:pt idx="4909">
                  <c:v>304</c:v>
                </c:pt>
                <c:pt idx="4910">
                  <c:v>380</c:v>
                </c:pt>
                <c:pt idx="4911">
                  <c:v>266</c:v>
                </c:pt>
                <c:pt idx="4912">
                  <c:v>304</c:v>
                </c:pt>
                <c:pt idx="4913">
                  <c:v>380</c:v>
                </c:pt>
                <c:pt idx="4914">
                  <c:v>266</c:v>
                </c:pt>
                <c:pt idx="4915">
                  <c:v>304</c:v>
                </c:pt>
                <c:pt idx="4916">
                  <c:v>418</c:v>
                </c:pt>
                <c:pt idx="4917">
                  <c:v>380</c:v>
                </c:pt>
                <c:pt idx="4918">
                  <c:v>266</c:v>
                </c:pt>
                <c:pt idx="4919">
                  <c:v>304</c:v>
                </c:pt>
                <c:pt idx="4920">
                  <c:v>418</c:v>
                </c:pt>
                <c:pt idx="4921">
                  <c:v>530.00205790024336</c:v>
                </c:pt>
                <c:pt idx="4922">
                  <c:v>403.81109173351877</c:v>
                </c:pt>
                <c:pt idx="4923">
                  <c:v>530.00205790024336</c:v>
                </c:pt>
                <c:pt idx="4924">
                  <c:v>403.81109173351877</c:v>
                </c:pt>
                <c:pt idx="4925">
                  <c:v>323</c:v>
                </c:pt>
                <c:pt idx="4926">
                  <c:v>266</c:v>
                </c:pt>
                <c:pt idx="4927">
                  <c:v>247</c:v>
                </c:pt>
                <c:pt idx="4928">
                  <c:v>304</c:v>
                </c:pt>
                <c:pt idx="4929">
                  <c:v>323</c:v>
                </c:pt>
                <c:pt idx="4930">
                  <c:v>323</c:v>
                </c:pt>
                <c:pt idx="4931">
                  <c:v>266</c:v>
                </c:pt>
                <c:pt idx="4932">
                  <c:v>304</c:v>
                </c:pt>
                <c:pt idx="4933">
                  <c:v>323</c:v>
                </c:pt>
                <c:pt idx="4934">
                  <c:v>266</c:v>
                </c:pt>
                <c:pt idx="4935">
                  <c:v>247</c:v>
                </c:pt>
                <c:pt idx="4936">
                  <c:v>304</c:v>
                </c:pt>
                <c:pt idx="4937">
                  <c:v>323</c:v>
                </c:pt>
                <c:pt idx="4938">
                  <c:v>323</c:v>
                </c:pt>
                <c:pt idx="4939">
                  <c:v>266</c:v>
                </c:pt>
                <c:pt idx="4940">
                  <c:v>304</c:v>
                </c:pt>
                <c:pt idx="4941">
                  <c:v>323</c:v>
                </c:pt>
                <c:pt idx="4942">
                  <c:v>266</c:v>
                </c:pt>
                <c:pt idx="4943">
                  <c:v>304</c:v>
                </c:pt>
                <c:pt idx="4944">
                  <c:v>323</c:v>
                </c:pt>
                <c:pt idx="4945">
                  <c:v>323</c:v>
                </c:pt>
                <c:pt idx="4946">
                  <c:v>266</c:v>
                </c:pt>
                <c:pt idx="4947">
                  <c:v>304</c:v>
                </c:pt>
                <c:pt idx="4948">
                  <c:v>323</c:v>
                </c:pt>
                <c:pt idx="4949">
                  <c:v>266</c:v>
                </c:pt>
                <c:pt idx="4950">
                  <c:v>304</c:v>
                </c:pt>
                <c:pt idx="4951">
                  <c:v>323</c:v>
                </c:pt>
                <c:pt idx="4952">
                  <c:v>342</c:v>
                </c:pt>
                <c:pt idx="4953">
                  <c:v>304</c:v>
                </c:pt>
                <c:pt idx="4954">
                  <c:v>323</c:v>
                </c:pt>
                <c:pt idx="4955">
                  <c:v>323</c:v>
                </c:pt>
                <c:pt idx="4956">
                  <c:v>304</c:v>
                </c:pt>
                <c:pt idx="4957">
                  <c:v>323</c:v>
                </c:pt>
                <c:pt idx="4958">
                  <c:v>304</c:v>
                </c:pt>
                <c:pt idx="4959">
                  <c:v>323</c:v>
                </c:pt>
                <c:pt idx="4960">
                  <c:v>304</c:v>
                </c:pt>
                <c:pt idx="4961">
                  <c:v>323</c:v>
                </c:pt>
                <c:pt idx="4962">
                  <c:v>342</c:v>
                </c:pt>
                <c:pt idx="4963">
                  <c:v>304</c:v>
                </c:pt>
                <c:pt idx="4964">
                  <c:v>323</c:v>
                </c:pt>
                <c:pt idx="4965">
                  <c:v>323</c:v>
                </c:pt>
                <c:pt idx="4966">
                  <c:v>304</c:v>
                </c:pt>
                <c:pt idx="4967">
                  <c:v>323</c:v>
                </c:pt>
                <c:pt idx="4968">
                  <c:v>304</c:v>
                </c:pt>
                <c:pt idx="4969">
                  <c:v>323</c:v>
                </c:pt>
                <c:pt idx="4970">
                  <c:v>323</c:v>
                </c:pt>
                <c:pt idx="4971">
                  <c:v>304</c:v>
                </c:pt>
                <c:pt idx="4972">
                  <c:v>323</c:v>
                </c:pt>
                <c:pt idx="4973">
                  <c:v>304</c:v>
                </c:pt>
                <c:pt idx="4974">
                  <c:v>319.2</c:v>
                </c:pt>
                <c:pt idx="4975">
                  <c:v>302.40000000000003</c:v>
                </c:pt>
                <c:pt idx="4976">
                  <c:v>319.2</c:v>
                </c:pt>
                <c:pt idx="4977">
                  <c:v>302.40000000000003</c:v>
                </c:pt>
                <c:pt idx="4978">
                  <c:v>319.2</c:v>
                </c:pt>
                <c:pt idx="4979">
                  <c:v>302.40000000000003</c:v>
                </c:pt>
                <c:pt idx="4980">
                  <c:v>319.2</c:v>
                </c:pt>
                <c:pt idx="4981">
                  <c:v>302.40000000000003</c:v>
                </c:pt>
                <c:pt idx="4982">
                  <c:v>319.2</c:v>
                </c:pt>
                <c:pt idx="4983">
                  <c:v>285.60000000000002</c:v>
                </c:pt>
                <c:pt idx="4984">
                  <c:v>319.2</c:v>
                </c:pt>
                <c:pt idx="4985">
                  <c:v>285.60000000000002</c:v>
                </c:pt>
                <c:pt idx="4986">
                  <c:v>319.2</c:v>
                </c:pt>
                <c:pt idx="4987">
                  <c:v>285.60000000000002</c:v>
                </c:pt>
                <c:pt idx="4988">
                  <c:v>319.2</c:v>
                </c:pt>
                <c:pt idx="4989">
                  <c:v>285.60000000000002</c:v>
                </c:pt>
                <c:pt idx="4990">
                  <c:v>294.5</c:v>
                </c:pt>
                <c:pt idx="4991">
                  <c:v>263.5</c:v>
                </c:pt>
                <c:pt idx="4992">
                  <c:v>294.5</c:v>
                </c:pt>
                <c:pt idx="4993">
                  <c:v>263.5</c:v>
                </c:pt>
                <c:pt idx="4994" formatCode="0.0">
                  <c:v>294.5</c:v>
                </c:pt>
                <c:pt idx="4995">
                  <c:v>248</c:v>
                </c:pt>
                <c:pt idx="4996">
                  <c:v>248</c:v>
                </c:pt>
                <c:pt idx="4997">
                  <c:v>294.5</c:v>
                </c:pt>
                <c:pt idx="4998">
                  <c:v>294.5</c:v>
                </c:pt>
                <c:pt idx="4999" formatCode="0.0">
                  <c:v>294.5</c:v>
                </c:pt>
                <c:pt idx="5000">
                  <c:v>248</c:v>
                </c:pt>
                <c:pt idx="5001">
                  <c:v>248</c:v>
                </c:pt>
                <c:pt idx="5002">
                  <c:v>294.5</c:v>
                </c:pt>
                <c:pt idx="5003" formatCode="0.0">
                  <c:v>294.5</c:v>
                </c:pt>
                <c:pt idx="5004" formatCode="0.0">
                  <c:v>248</c:v>
                </c:pt>
                <c:pt idx="5005" formatCode="0.0">
                  <c:v>248</c:v>
                </c:pt>
                <c:pt idx="5006" formatCode="0.0">
                  <c:v>294.5</c:v>
                </c:pt>
                <c:pt idx="5007" formatCode="0.0">
                  <c:v>294.5</c:v>
                </c:pt>
                <c:pt idx="5008" formatCode="0.0">
                  <c:v>248</c:v>
                </c:pt>
                <c:pt idx="5009" formatCode="0.0">
                  <c:v>248</c:v>
                </c:pt>
                <c:pt idx="5010" formatCode="0.0">
                  <c:v>294.5</c:v>
                </c:pt>
                <c:pt idx="5011" formatCode="0.0">
                  <c:v>428.56855747670471</c:v>
                </c:pt>
                <c:pt idx="5012" formatCode="0.0">
                  <c:v>428.56855747670471</c:v>
                </c:pt>
                <c:pt idx="5013" formatCode="0.0">
                  <c:v>428.56855747670471</c:v>
                </c:pt>
                <c:pt idx="5014" formatCode="0.0">
                  <c:v>428.56855747670471</c:v>
                </c:pt>
                <c:pt idx="5015" formatCode="0.0">
                  <c:v>428.56855747670471</c:v>
                </c:pt>
                <c:pt idx="5016" formatCode="0.0">
                  <c:v>428.56855747670471</c:v>
                </c:pt>
                <c:pt idx="5017" formatCode="0.0">
                  <c:v>428.56855747670471</c:v>
                </c:pt>
                <c:pt idx="5018" formatCode="0.0">
                  <c:v>428.56855747670471</c:v>
                </c:pt>
                <c:pt idx="5019" formatCode="0.0">
                  <c:v>428.56855747670471</c:v>
                </c:pt>
                <c:pt idx="5020" formatCode="0.0">
                  <c:v>428.56855747670471</c:v>
                </c:pt>
                <c:pt idx="5021" formatCode="0.0">
                  <c:v>428.56855747670471</c:v>
                </c:pt>
                <c:pt idx="5022" formatCode="0.0">
                  <c:v>428.56855747670471</c:v>
                </c:pt>
                <c:pt idx="5023" formatCode="0.0">
                  <c:v>428.56855747670471</c:v>
                </c:pt>
                <c:pt idx="5024" formatCode="0.0">
                  <c:v>428.56855747670471</c:v>
                </c:pt>
                <c:pt idx="5025" formatCode="0.0">
                  <c:v>428.56855747670471</c:v>
                </c:pt>
                <c:pt idx="5026" formatCode="0.0">
                  <c:v>428.56855747670471</c:v>
                </c:pt>
                <c:pt idx="5027" formatCode="0.0">
                  <c:v>428.56855747670471</c:v>
                </c:pt>
                <c:pt idx="5028" formatCode="0.0">
                  <c:v>428.56855747670471</c:v>
                </c:pt>
                <c:pt idx="5029" formatCode="0.0">
                  <c:v>428.56855747670471</c:v>
                </c:pt>
                <c:pt idx="5030" formatCode="0.0">
                  <c:v>428.56855747670471</c:v>
                </c:pt>
                <c:pt idx="5031" formatCode="0.0">
                  <c:v>428.56855747670471</c:v>
                </c:pt>
                <c:pt idx="5032" formatCode="0.0">
                  <c:v>428.56855747670471</c:v>
                </c:pt>
                <c:pt idx="5033">
                  <c:v>420</c:v>
                </c:pt>
                <c:pt idx="5034">
                  <c:v>336</c:v>
                </c:pt>
                <c:pt idx="5035">
                  <c:v>399</c:v>
                </c:pt>
                <c:pt idx="5036">
                  <c:v>399</c:v>
                </c:pt>
                <c:pt idx="5037">
                  <c:v>399</c:v>
                </c:pt>
                <c:pt idx="5038">
                  <c:v>420</c:v>
                </c:pt>
                <c:pt idx="5039">
                  <c:v>420</c:v>
                </c:pt>
                <c:pt idx="5040">
                  <c:v>420</c:v>
                </c:pt>
                <c:pt idx="5041">
                  <c:v>420</c:v>
                </c:pt>
                <c:pt idx="5042">
                  <c:v>357</c:v>
                </c:pt>
                <c:pt idx="5043">
                  <c:v>357</c:v>
                </c:pt>
                <c:pt idx="5044">
                  <c:v>357</c:v>
                </c:pt>
                <c:pt idx="5045">
                  <c:v>378</c:v>
                </c:pt>
                <c:pt idx="5046">
                  <c:v>378</c:v>
                </c:pt>
                <c:pt idx="5047">
                  <c:v>378</c:v>
                </c:pt>
                <c:pt idx="5048">
                  <c:v>336</c:v>
                </c:pt>
                <c:pt idx="5049">
                  <c:v>357</c:v>
                </c:pt>
                <c:pt idx="5050">
                  <c:v>357</c:v>
                </c:pt>
                <c:pt idx="5051">
                  <c:v>357</c:v>
                </c:pt>
                <c:pt idx="5052">
                  <c:v>420</c:v>
                </c:pt>
                <c:pt idx="5053">
                  <c:v>420</c:v>
                </c:pt>
                <c:pt idx="5054">
                  <c:v>420</c:v>
                </c:pt>
                <c:pt idx="5055">
                  <c:v>336</c:v>
                </c:pt>
                <c:pt idx="5056">
                  <c:v>399</c:v>
                </c:pt>
                <c:pt idx="5057">
                  <c:v>399</c:v>
                </c:pt>
                <c:pt idx="5058">
                  <c:v>399</c:v>
                </c:pt>
                <c:pt idx="5059">
                  <c:v>420</c:v>
                </c:pt>
                <c:pt idx="5060">
                  <c:v>420</c:v>
                </c:pt>
                <c:pt idx="5061">
                  <c:v>420</c:v>
                </c:pt>
                <c:pt idx="5062">
                  <c:v>420</c:v>
                </c:pt>
                <c:pt idx="5063">
                  <c:v>357</c:v>
                </c:pt>
                <c:pt idx="5064">
                  <c:v>357</c:v>
                </c:pt>
                <c:pt idx="5065">
                  <c:v>357</c:v>
                </c:pt>
                <c:pt idx="5066">
                  <c:v>378</c:v>
                </c:pt>
                <c:pt idx="5067">
                  <c:v>378</c:v>
                </c:pt>
                <c:pt idx="5068">
                  <c:v>378</c:v>
                </c:pt>
                <c:pt idx="5069">
                  <c:v>336</c:v>
                </c:pt>
                <c:pt idx="5070">
                  <c:v>357</c:v>
                </c:pt>
                <c:pt idx="5071">
                  <c:v>357</c:v>
                </c:pt>
                <c:pt idx="5072">
                  <c:v>357</c:v>
                </c:pt>
                <c:pt idx="5073">
                  <c:v>420</c:v>
                </c:pt>
                <c:pt idx="5074">
                  <c:v>420</c:v>
                </c:pt>
                <c:pt idx="5075">
                  <c:v>420</c:v>
                </c:pt>
                <c:pt idx="5076">
                  <c:v>399</c:v>
                </c:pt>
                <c:pt idx="5077">
                  <c:v>399</c:v>
                </c:pt>
                <c:pt idx="5078">
                  <c:v>399</c:v>
                </c:pt>
                <c:pt idx="5079">
                  <c:v>420</c:v>
                </c:pt>
                <c:pt idx="5080">
                  <c:v>399</c:v>
                </c:pt>
                <c:pt idx="5081">
                  <c:v>420</c:v>
                </c:pt>
                <c:pt idx="5082">
                  <c:v>399</c:v>
                </c:pt>
                <c:pt idx="5083">
                  <c:v>357</c:v>
                </c:pt>
                <c:pt idx="5084">
                  <c:v>357</c:v>
                </c:pt>
                <c:pt idx="5085">
                  <c:v>357</c:v>
                </c:pt>
                <c:pt idx="5086">
                  <c:v>378</c:v>
                </c:pt>
                <c:pt idx="5087">
                  <c:v>378</c:v>
                </c:pt>
                <c:pt idx="5088">
                  <c:v>378</c:v>
                </c:pt>
                <c:pt idx="5089">
                  <c:v>357</c:v>
                </c:pt>
                <c:pt idx="5090">
                  <c:v>357</c:v>
                </c:pt>
                <c:pt idx="5091">
                  <c:v>357</c:v>
                </c:pt>
                <c:pt idx="5092">
                  <c:v>420</c:v>
                </c:pt>
                <c:pt idx="5093">
                  <c:v>420</c:v>
                </c:pt>
                <c:pt idx="5094">
                  <c:v>420</c:v>
                </c:pt>
                <c:pt idx="5095">
                  <c:v>399</c:v>
                </c:pt>
                <c:pt idx="5096">
                  <c:v>399</c:v>
                </c:pt>
                <c:pt idx="5097">
                  <c:v>399</c:v>
                </c:pt>
                <c:pt idx="5098">
                  <c:v>420</c:v>
                </c:pt>
                <c:pt idx="5099">
                  <c:v>399</c:v>
                </c:pt>
                <c:pt idx="5100">
                  <c:v>420</c:v>
                </c:pt>
                <c:pt idx="5101">
                  <c:v>399</c:v>
                </c:pt>
                <c:pt idx="5102">
                  <c:v>357</c:v>
                </c:pt>
                <c:pt idx="5103">
                  <c:v>357</c:v>
                </c:pt>
                <c:pt idx="5104">
                  <c:v>357</c:v>
                </c:pt>
                <c:pt idx="5105">
                  <c:v>378</c:v>
                </c:pt>
                <c:pt idx="5106">
                  <c:v>378</c:v>
                </c:pt>
                <c:pt idx="5107">
                  <c:v>378</c:v>
                </c:pt>
                <c:pt idx="5108">
                  <c:v>357</c:v>
                </c:pt>
                <c:pt idx="5109">
                  <c:v>357</c:v>
                </c:pt>
                <c:pt idx="5110">
                  <c:v>357</c:v>
                </c:pt>
                <c:pt idx="5111">
                  <c:v>420</c:v>
                </c:pt>
                <c:pt idx="5112">
                  <c:v>420</c:v>
                </c:pt>
                <c:pt idx="5113">
                  <c:v>342</c:v>
                </c:pt>
                <c:pt idx="5114">
                  <c:v>304</c:v>
                </c:pt>
                <c:pt idx="5115">
                  <c:v>342</c:v>
                </c:pt>
                <c:pt idx="5116">
                  <c:v>323</c:v>
                </c:pt>
                <c:pt idx="5117">
                  <c:v>342</c:v>
                </c:pt>
                <c:pt idx="5118">
                  <c:v>323</c:v>
                </c:pt>
                <c:pt idx="5119">
                  <c:v>323</c:v>
                </c:pt>
                <c:pt idx="5120">
                  <c:v>304</c:v>
                </c:pt>
                <c:pt idx="5121">
                  <c:v>304</c:v>
                </c:pt>
                <c:pt idx="5122">
                  <c:v>285</c:v>
                </c:pt>
                <c:pt idx="5123">
                  <c:v>342</c:v>
                </c:pt>
                <c:pt idx="5124">
                  <c:v>342</c:v>
                </c:pt>
                <c:pt idx="5125">
                  <c:v>342</c:v>
                </c:pt>
                <c:pt idx="5126">
                  <c:v>266</c:v>
                </c:pt>
                <c:pt idx="5127">
                  <c:v>323</c:v>
                </c:pt>
                <c:pt idx="5128">
                  <c:v>342</c:v>
                </c:pt>
                <c:pt idx="5129">
                  <c:v>266</c:v>
                </c:pt>
                <c:pt idx="5130">
                  <c:v>323</c:v>
                </c:pt>
                <c:pt idx="5131">
                  <c:v>342</c:v>
                </c:pt>
                <c:pt idx="5132">
                  <c:v>304</c:v>
                </c:pt>
                <c:pt idx="5133">
                  <c:v>342</c:v>
                </c:pt>
                <c:pt idx="5134">
                  <c:v>342</c:v>
                </c:pt>
                <c:pt idx="5135">
                  <c:v>342</c:v>
                </c:pt>
                <c:pt idx="5136">
                  <c:v>323</c:v>
                </c:pt>
                <c:pt idx="5137">
                  <c:v>342</c:v>
                </c:pt>
                <c:pt idx="5138">
                  <c:v>304</c:v>
                </c:pt>
                <c:pt idx="5139">
                  <c:v>304</c:v>
                </c:pt>
                <c:pt idx="5140">
                  <c:v>285</c:v>
                </c:pt>
                <c:pt idx="5141">
                  <c:v>342</c:v>
                </c:pt>
                <c:pt idx="5142">
                  <c:v>342</c:v>
                </c:pt>
                <c:pt idx="5143">
                  <c:v>342</c:v>
                </c:pt>
                <c:pt idx="5144">
                  <c:v>266</c:v>
                </c:pt>
                <c:pt idx="5145">
                  <c:v>323</c:v>
                </c:pt>
                <c:pt idx="5146">
                  <c:v>342</c:v>
                </c:pt>
                <c:pt idx="5147">
                  <c:v>266</c:v>
                </c:pt>
                <c:pt idx="5148">
                  <c:v>323</c:v>
                </c:pt>
                <c:pt idx="5149">
                  <c:v>342</c:v>
                </c:pt>
                <c:pt idx="5150">
                  <c:v>304</c:v>
                </c:pt>
                <c:pt idx="5151">
                  <c:v>342</c:v>
                </c:pt>
                <c:pt idx="5152">
                  <c:v>342</c:v>
                </c:pt>
                <c:pt idx="5153">
                  <c:v>342</c:v>
                </c:pt>
                <c:pt idx="5154">
                  <c:v>323</c:v>
                </c:pt>
                <c:pt idx="5155">
                  <c:v>342</c:v>
                </c:pt>
                <c:pt idx="5156">
                  <c:v>304</c:v>
                </c:pt>
                <c:pt idx="5157">
                  <c:v>304</c:v>
                </c:pt>
                <c:pt idx="5158">
                  <c:v>285</c:v>
                </c:pt>
                <c:pt idx="5159">
                  <c:v>342</c:v>
                </c:pt>
                <c:pt idx="5160">
                  <c:v>342</c:v>
                </c:pt>
                <c:pt idx="5161">
                  <c:v>342</c:v>
                </c:pt>
                <c:pt idx="5162">
                  <c:v>285</c:v>
                </c:pt>
                <c:pt idx="5163">
                  <c:v>323</c:v>
                </c:pt>
                <c:pt idx="5164">
                  <c:v>342</c:v>
                </c:pt>
                <c:pt idx="5165">
                  <c:v>285</c:v>
                </c:pt>
                <c:pt idx="5166">
                  <c:v>323</c:v>
                </c:pt>
                <c:pt idx="5167">
                  <c:v>342</c:v>
                </c:pt>
                <c:pt idx="5168">
                  <c:v>304</c:v>
                </c:pt>
                <c:pt idx="5169">
                  <c:v>323</c:v>
                </c:pt>
                <c:pt idx="5170">
                  <c:v>323</c:v>
                </c:pt>
                <c:pt idx="5171">
                  <c:v>323</c:v>
                </c:pt>
                <c:pt idx="5172">
                  <c:v>304</c:v>
                </c:pt>
                <c:pt idx="5173">
                  <c:v>323</c:v>
                </c:pt>
                <c:pt idx="5174">
                  <c:v>304</c:v>
                </c:pt>
                <c:pt idx="5175">
                  <c:v>304</c:v>
                </c:pt>
                <c:pt idx="5176">
                  <c:v>285</c:v>
                </c:pt>
                <c:pt idx="5177">
                  <c:v>342</c:v>
                </c:pt>
                <c:pt idx="5178">
                  <c:v>342</c:v>
                </c:pt>
                <c:pt idx="5179">
                  <c:v>342</c:v>
                </c:pt>
                <c:pt idx="5180">
                  <c:v>285</c:v>
                </c:pt>
                <c:pt idx="5181">
                  <c:v>323</c:v>
                </c:pt>
                <c:pt idx="5182">
                  <c:v>342</c:v>
                </c:pt>
                <c:pt idx="5183">
                  <c:v>342</c:v>
                </c:pt>
                <c:pt idx="5184">
                  <c:v>285</c:v>
                </c:pt>
                <c:pt idx="5185">
                  <c:v>323</c:v>
                </c:pt>
                <c:pt idx="5186">
                  <c:v>342</c:v>
                </c:pt>
                <c:pt idx="5187">
                  <c:v>342</c:v>
                </c:pt>
                <c:pt idx="5188">
                  <c:v>285</c:v>
                </c:pt>
                <c:pt idx="5189">
                  <c:v>285</c:v>
                </c:pt>
                <c:pt idx="5190">
                  <c:v>304</c:v>
                </c:pt>
                <c:pt idx="5191">
                  <c:v>285</c:v>
                </c:pt>
                <c:pt idx="5192">
                  <c:v>323</c:v>
                </c:pt>
                <c:pt idx="5193">
                  <c:v>304</c:v>
                </c:pt>
                <c:pt idx="5194">
                  <c:v>304</c:v>
                </c:pt>
                <c:pt idx="5195">
                  <c:v>285</c:v>
                </c:pt>
                <c:pt idx="5196">
                  <c:v>323</c:v>
                </c:pt>
                <c:pt idx="5197">
                  <c:v>304</c:v>
                </c:pt>
                <c:pt idx="5198">
                  <c:v>285</c:v>
                </c:pt>
                <c:pt idx="5199">
                  <c:v>285</c:v>
                </c:pt>
                <c:pt idx="5200">
                  <c:v>266</c:v>
                </c:pt>
                <c:pt idx="5201">
                  <c:v>266</c:v>
                </c:pt>
                <c:pt idx="5202">
                  <c:v>342</c:v>
                </c:pt>
                <c:pt idx="5203">
                  <c:v>342</c:v>
                </c:pt>
                <c:pt idx="5204">
                  <c:v>342</c:v>
                </c:pt>
                <c:pt idx="5205">
                  <c:v>342</c:v>
                </c:pt>
                <c:pt idx="5206">
                  <c:v>304</c:v>
                </c:pt>
                <c:pt idx="5207">
                  <c:v>342</c:v>
                </c:pt>
                <c:pt idx="5208">
                  <c:v>342</c:v>
                </c:pt>
                <c:pt idx="5209">
                  <c:v>304</c:v>
                </c:pt>
                <c:pt idx="5210">
                  <c:v>323</c:v>
                </c:pt>
                <c:pt idx="5211">
                  <c:v>285</c:v>
                </c:pt>
                <c:pt idx="5212">
                  <c:v>285</c:v>
                </c:pt>
                <c:pt idx="5213">
                  <c:v>342</c:v>
                </c:pt>
                <c:pt idx="5214">
                  <c:v>304</c:v>
                </c:pt>
                <c:pt idx="5215">
                  <c:v>304</c:v>
                </c:pt>
                <c:pt idx="5216">
                  <c:v>342</c:v>
                </c:pt>
                <c:pt idx="5217">
                  <c:v>342</c:v>
                </c:pt>
                <c:pt idx="5218">
                  <c:v>342</c:v>
                </c:pt>
                <c:pt idx="5219">
                  <c:v>304</c:v>
                </c:pt>
                <c:pt idx="5220">
                  <c:v>304</c:v>
                </c:pt>
                <c:pt idx="5221">
                  <c:v>342</c:v>
                </c:pt>
                <c:pt idx="5222">
                  <c:v>342</c:v>
                </c:pt>
                <c:pt idx="5223">
                  <c:v>304</c:v>
                </c:pt>
                <c:pt idx="5224">
                  <c:v>304</c:v>
                </c:pt>
                <c:pt idx="5225">
                  <c:v>304</c:v>
                </c:pt>
                <c:pt idx="5226">
                  <c:v>285</c:v>
                </c:pt>
                <c:pt idx="5227">
                  <c:v>285</c:v>
                </c:pt>
                <c:pt idx="5228">
                  <c:v>380</c:v>
                </c:pt>
                <c:pt idx="5229">
                  <c:v>323</c:v>
                </c:pt>
                <c:pt idx="5230">
                  <c:v>323</c:v>
                </c:pt>
                <c:pt idx="5231">
                  <c:v>380</c:v>
                </c:pt>
                <c:pt idx="5232">
                  <c:v>380</c:v>
                </c:pt>
                <c:pt idx="5233">
                  <c:v>380</c:v>
                </c:pt>
                <c:pt idx="5234">
                  <c:v>323</c:v>
                </c:pt>
                <c:pt idx="5235">
                  <c:v>323</c:v>
                </c:pt>
                <c:pt idx="5236">
                  <c:v>380</c:v>
                </c:pt>
                <c:pt idx="5237">
                  <c:v>380</c:v>
                </c:pt>
                <c:pt idx="5238">
                  <c:v>323</c:v>
                </c:pt>
                <c:pt idx="5239">
                  <c:v>323</c:v>
                </c:pt>
                <c:pt idx="5240">
                  <c:v>323</c:v>
                </c:pt>
                <c:pt idx="5241">
                  <c:v>361</c:v>
                </c:pt>
                <c:pt idx="5242">
                  <c:v>342</c:v>
                </c:pt>
                <c:pt idx="5243">
                  <c:v>342</c:v>
                </c:pt>
                <c:pt idx="5244">
                  <c:v>304</c:v>
                </c:pt>
                <c:pt idx="5245">
                  <c:v>342</c:v>
                </c:pt>
                <c:pt idx="5246">
                  <c:v>342</c:v>
                </c:pt>
                <c:pt idx="5247">
                  <c:v>380</c:v>
                </c:pt>
                <c:pt idx="5248">
                  <c:v>361</c:v>
                </c:pt>
                <c:pt idx="5249">
                  <c:v>323</c:v>
                </c:pt>
                <c:pt idx="5250">
                  <c:v>380</c:v>
                </c:pt>
                <c:pt idx="5251">
                  <c:v>380</c:v>
                </c:pt>
                <c:pt idx="5252">
                  <c:v>342</c:v>
                </c:pt>
                <c:pt idx="5253">
                  <c:v>342</c:v>
                </c:pt>
                <c:pt idx="5254">
                  <c:v>304</c:v>
                </c:pt>
                <c:pt idx="5255">
                  <c:v>342</c:v>
                </c:pt>
                <c:pt idx="5256">
                  <c:v>342</c:v>
                </c:pt>
                <c:pt idx="5257">
                  <c:v>380</c:v>
                </c:pt>
                <c:pt idx="5258">
                  <c:v>361</c:v>
                </c:pt>
                <c:pt idx="5259">
                  <c:v>323</c:v>
                </c:pt>
                <c:pt idx="5260">
                  <c:v>380</c:v>
                </c:pt>
                <c:pt idx="5261">
                  <c:v>380</c:v>
                </c:pt>
                <c:pt idx="5262">
                  <c:v>342</c:v>
                </c:pt>
                <c:pt idx="5263">
                  <c:v>342</c:v>
                </c:pt>
                <c:pt idx="5264">
                  <c:v>304</c:v>
                </c:pt>
                <c:pt idx="5265">
                  <c:v>361</c:v>
                </c:pt>
                <c:pt idx="5266">
                  <c:v>361</c:v>
                </c:pt>
                <c:pt idx="5267">
                  <c:v>411.6</c:v>
                </c:pt>
                <c:pt idx="5268">
                  <c:v>411.6</c:v>
                </c:pt>
                <c:pt idx="5269">
                  <c:v>411.6</c:v>
                </c:pt>
                <c:pt idx="5270">
                  <c:v>411.6</c:v>
                </c:pt>
                <c:pt idx="5271">
                  <c:v>411.6</c:v>
                </c:pt>
                <c:pt idx="5272">
                  <c:v>411.6</c:v>
                </c:pt>
                <c:pt idx="5273">
                  <c:v>411.6</c:v>
                </c:pt>
                <c:pt idx="5274">
                  <c:v>411.6</c:v>
                </c:pt>
                <c:pt idx="5275">
                  <c:v>411.6</c:v>
                </c:pt>
                <c:pt idx="5276">
                  <c:v>372.40000000000003</c:v>
                </c:pt>
                <c:pt idx="5277">
                  <c:v>372.40000000000003</c:v>
                </c:pt>
                <c:pt idx="5278">
                  <c:v>372.40000000000003</c:v>
                </c:pt>
                <c:pt idx="5279">
                  <c:v>372.40000000000003</c:v>
                </c:pt>
                <c:pt idx="5280">
                  <c:v>411.6</c:v>
                </c:pt>
                <c:pt idx="5281">
                  <c:v>411.6</c:v>
                </c:pt>
                <c:pt idx="5282">
                  <c:v>411.6</c:v>
                </c:pt>
                <c:pt idx="5283">
                  <c:v>411.6</c:v>
                </c:pt>
                <c:pt idx="5284">
                  <c:v>411.6</c:v>
                </c:pt>
                <c:pt idx="5285">
                  <c:v>411.6</c:v>
                </c:pt>
                <c:pt idx="5286">
                  <c:v>372.40000000000003</c:v>
                </c:pt>
                <c:pt idx="5287">
                  <c:v>372.40000000000003</c:v>
                </c:pt>
                <c:pt idx="5288">
                  <c:v>372.40000000000003</c:v>
                </c:pt>
                <c:pt idx="5289">
                  <c:v>372.40000000000003</c:v>
                </c:pt>
                <c:pt idx="5290">
                  <c:v>333.20000000000005</c:v>
                </c:pt>
                <c:pt idx="5291">
                  <c:v>333.20000000000005</c:v>
                </c:pt>
                <c:pt idx="5292">
                  <c:v>372.40000000000003</c:v>
                </c:pt>
                <c:pt idx="5293">
                  <c:v>372.40000000000003</c:v>
                </c:pt>
                <c:pt idx="5294">
                  <c:v>352.8</c:v>
                </c:pt>
                <c:pt idx="5295">
                  <c:v>352.8</c:v>
                </c:pt>
                <c:pt idx="5296">
                  <c:v>352.8</c:v>
                </c:pt>
                <c:pt idx="5297">
                  <c:v>352.8</c:v>
                </c:pt>
                <c:pt idx="5298">
                  <c:v>411.6</c:v>
                </c:pt>
                <c:pt idx="5299">
                  <c:v>380</c:v>
                </c:pt>
                <c:pt idx="5300">
                  <c:v>380</c:v>
                </c:pt>
                <c:pt idx="5301">
                  <c:v>380</c:v>
                </c:pt>
                <c:pt idx="5302">
                  <c:v>380</c:v>
                </c:pt>
                <c:pt idx="5303">
                  <c:v>380</c:v>
                </c:pt>
                <c:pt idx="5304">
                  <c:v>380</c:v>
                </c:pt>
                <c:pt idx="5305">
                  <c:v>380</c:v>
                </c:pt>
                <c:pt idx="5306">
                  <c:v>380</c:v>
                </c:pt>
                <c:pt idx="5307">
                  <c:v>361</c:v>
                </c:pt>
                <c:pt idx="5308">
                  <c:v>361</c:v>
                </c:pt>
                <c:pt idx="5309">
                  <c:v>361</c:v>
                </c:pt>
                <c:pt idx="5310">
                  <c:v>361</c:v>
                </c:pt>
                <c:pt idx="5311">
                  <c:v>380</c:v>
                </c:pt>
                <c:pt idx="5312">
                  <c:v>380</c:v>
                </c:pt>
                <c:pt idx="5313">
                  <c:v>380</c:v>
                </c:pt>
                <c:pt idx="5314">
                  <c:v>380</c:v>
                </c:pt>
                <c:pt idx="5315">
                  <c:v>380</c:v>
                </c:pt>
                <c:pt idx="5316">
                  <c:v>380</c:v>
                </c:pt>
                <c:pt idx="5317">
                  <c:v>361</c:v>
                </c:pt>
                <c:pt idx="5318">
                  <c:v>361</c:v>
                </c:pt>
                <c:pt idx="5319">
                  <c:v>361</c:v>
                </c:pt>
                <c:pt idx="5320">
                  <c:v>361</c:v>
                </c:pt>
                <c:pt idx="5321">
                  <c:v>323</c:v>
                </c:pt>
                <c:pt idx="5322">
                  <c:v>323</c:v>
                </c:pt>
                <c:pt idx="5323">
                  <c:v>361</c:v>
                </c:pt>
                <c:pt idx="5324">
                  <c:v>361</c:v>
                </c:pt>
                <c:pt idx="5325">
                  <c:v>342</c:v>
                </c:pt>
                <c:pt idx="5326">
                  <c:v>342</c:v>
                </c:pt>
                <c:pt idx="5327">
                  <c:v>342</c:v>
                </c:pt>
                <c:pt idx="5328">
                  <c:v>342</c:v>
                </c:pt>
                <c:pt idx="5329">
                  <c:v>380</c:v>
                </c:pt>
                <c:pt idx="5330">
                  <c:v>382.7</c:v>
                </c:pt>
                <c:pt idx="5331">
                  <c:v>382.7</c:v>
                </c:pt>
                <c:pt idx="5332">
                  <c:v>382.7</c:v>
                </c:pt>
                <c:pt idx="5333">
                  <c:v>382.7</c:v>
                </c:pt>
                <c:pt idx="5334">
                  <c:v>382.7</c:v>
                </c:pt>
                <c:pt idx="5335">
                  <c:v>382.7</c:v>
                </c:pt>
                <c:pt idx="5336">
                  <c:v>325.5</c:v>
                </c:pt>
                <c:pt idx="5337">
                  <c:v>325.5</c:v>
                </c:pt>
                <c:pt idx="5338">
                  <c:v>325.5</c:v>
                </c:pt>
                <c:pt idx="5339">
                  <c:v>325.5</c:v>
                </c:pt>
                <c:pt idx="5340">
                  <c:v>325.5</c:v>
                </c:pt>
                <c:pt idx="5341">
                  <c:v>390</c:v>
                </c:pt>
                <c:pt idx="5342">
                  <c:v>387.40000000000003</c:v>
                </c:pt>
                <c:pt idx="5343">
                  <c:v>387.40000000000003</c:v>
                </c:pt>
                <c:pt idx="5344">
                  <c:v>387.40000000000003</c:v>
                </c:pt>
                <c:pt idx="5345">
                  <c:v>387.40000000000003</c:v>
                </c:pt>
                <c:pt idx="5346">
                  <c:v>390</c:v>
                </c:pt>
                <c:pt idx="5347">
                  <c:v>390</c:v>
                </c:pt>
                <c:pt idx="5348">
                  <c:v>374.4</c:v>
                </c:pt>
                <c:pt idx="5349">
                  <c:v>387.40000000000003</c:v>
                </c:pt>
                <c:pt idx="5350">
                  <c:v>387.40000000000003</c:v>
                </c:pt>
                <c:pt idx="5351">
                  <c:v>387.40000000000003</c:v>
                </c:pt>
                <c:pt idx="5352">
                  <c:v>387.40000000000003</c:v>
                </c:pt>
                <c:pt idx="5353">
                  <c:v>374.4</c:v>
                </c:pt>
                <c:pt idx="5354">
                  <c:v>374.4</c:v>
                </c:pt>
                <c:pt idx="5355">
                  <c:v>376</c:v>
                </c:pt>
                <c:pt idx="5356">
                  <c:v>413.6</c:v>
                </c:pt>
                <c:pt idx="5357">
                  <c:v>413.6</c:v>
                </c:pt>
                <c:pt idx="5358">
                  <c:v>413.6</c:v>
                </c:pt>
                <c:pt idx="5359">
                  <c:v>413.6</c:v>
                </c:pt>
                <c:pt idx="5360">
                  <c:v>376</c:v>
                </c:pt>
                <c:pt idx="5361">
                  <c:v>376</c:v>
                </c:pt>
                <c:pt idx="5362">
                  <c:v>376</c:v>
                </c:pt>
                <c:pt idx="5363">
                  <c:v>413.6</c:v>
                </c:pt>
                <c:pt idx="5364">
                  <c:v>413.6</c:v>
                </c:pt>
                <c:pt idx="5365">
                  <c:v>413.6</c:v>
                </c:pt>
                <c:pt idx="5366">
                  <c:v>413.6</c:v>
                </c:pt>
                <c:pt idx="5367">
                  <c:v>376</c:v>
                </c:pt>
                <c:pt idx="5368">
                  <c:v>376</c:v>
                </c:pt>
                <c:pt idx="5369">
                  <c:v>376</c:v>
                </c:pt>
                <c:pt idx="5370">
                  <c:v>413.6</c:v>
                </c:pt>
                <c:pt idx="5371">
                  <c:v>413.6</c:v>
                </c:pt>
                <c:pt idx="5372">
                  <c:v>413.6</c:v>
                </c:pt>
                <c:pt idx="5373">
                  <c:v>376</c:v>
                </c:pt>
                <c:pt idx="5374">
                  <c:v>376</c:v>
                </c:pt>
                <c:pt idx="5375">
                  <c:v>376</c:v>
                </c:pt>
                <c:pt idx="5376">
                  <c:v>413.6</c:v>
                </c:pt>
                <c:pt idx="5377">
                  <c:v>413.6</c:v>
                </c:pt>
                <c:pt idx="5378">
                  <c:v>413.6</c:v>
                </c:pt>
                <c:pt idx="5379">
                  <c:v>376</c:v>
                </c:pt>
                <c:pt idx="5380">
                  <c:v>376</c:v>
                </c:pt>
                <c:pt idx="5381">
                  <c:v>376</c:v>
                </c:pt>
                <c:pt idx="5382">
                  <c:v>413.6</c:v>
                </c:pt>
                <c:pt idx="5383">
                  <c:v>413.6</c:v>
                </c:pt>
                <c:pt idx="5384">
                  <c:v>413.6</c:v>
                </c:pt>
                <c:pt idx="5385">
                  <c:v>413.6</c:v>
                </c:pt>
                <c:pt idx="5386">
                  <c:v>376</c:v>
                </c:pt>
                <c:pt idx="5387">
                  <c:v>376</c:v>
                </c:pt>
                <c:pt idx="5388">
                  <c:v>376</c:v>
                </c:pt>
                <c:pt idx="5389">
                  <c:v>376</c:v>
                </c:pt>
                <c:pt idx="5390">
                  <c:v>413.6</c:v>
                </c:pt>
                <c:pt idx="5391">
                  <c:v>413.6</c:v>
                </c:pt>
                <c:pt idx="5392">
                  <c:v>413.6</c:v>
                </c:pt>
                <c:pt idx="5393">
                  <c:v>413.6</c:v>
                </c:pt>
                <c:pt idx="5394">
                  <c:v>376</c:v>
                </c:pt>
                <c:pt idx="5395">
                  <c:v>376</c:v>
                </c:pt>
                <c:pt idx="5396">
                  <c:v>376</c:v>
                </c:pt>
                <c:pt idx="5397">
                  <c:v>376</c:v>
                </c:pt>
                <c:pt idx="5398">
                  <c:v>413.6</c:v>
                </c:pt>
                <c:pt idx="5399">
                  <c:v>413.6</c:v>
                </c:pt>
                <c:pt idx="5400">
                  <c:v>413.6</c:v>
                </c:pt>
                <c:pt idx="5401">
                  <c:v>413.6</c:v>
                </c:pt>
                <c:pt idx="5402">
                  <c:v>376</c:v>
                </c:pt>
                <c:pt idx="5403">
                  <c:v>376</c:v>
                </c:pt>
                <c:pt idx="5404">
                  <c:v>376</c:v>
                </c:pt>
                <c:pt idx="5405">
                  <c:v>272</c:v>
                </c:pt>
                <c:pt idx="5406">
                  <c:v>340</c:v>
                </c:pt>
                <c:pt idx="5407">
                  <c:v>340</c:v>
                </c:pt>
                <c:pt idx="5408">
                  <c:v>340</c:v>
                </c:pt>
                <c:pt idx="5409">
                  <c:v>340</c:v>
                </c:pt>
                <c:pt idx="5410">
                  <c:v>340</c:v>
                </c:pt>
                <c:pt idx="5411">
                  <c:v>256</c:v>
                </c:pt>
                <c:pt idx="5412">
                  <c:v>272</c:v>
                </c:pt>
                <c:pt idx="5413">
                  <c:v>272</c:v>
                </c:pt>
                <c:pt idx="5414">
                  <c:v>272</c:v>
                </c:pt>
                <c:pt idx="5415">
                  <c:v>282.20000000000005</c:v>
                </c:pt>
                <c:pt idx="5416">
                  <c:v>328</c:v>
                </c:pt>
                <c:pt idx="5417">
                  <c:v>348.5</c:v>
                </c:pt>
                <c:pt idx="5418">
                  <c:v>348.5</c:v>
                </c:pt>
                <c:pt idx="5419">
                  <c:v>348.5</c:v>
                </c:pt>
                <c:pt idx="5420">
                  <c:v>265.60000000000002</c:v>
                </c:pt>
                <c:pt idx="5421">
                  <c:v>282.20000000000005</c:v>
                </c:pt>
                <c:pt idx="5422">
                  <c:v>282.20000000000005</c:v>
                </c:pt>
                <c:pt idx="5423">
                  <c:v>380</c:v>
                </c:pt>
                <c:pt idx="5424">
                  <c:v>304</c:v>
                </c:pt>
                <c:pt idx="5425">
                  <c:v>304</c:v>
                </c:pt>
                <c:pt idx="5426">
                  <c:v>380</c:v>
                </c:pt>
                <c:pt idx="5427">
                  <c:v>304</c:v>
                </c:pt>
                <c:pt idx="5428">
                  <c:v>288</c:v>
                </c:pt>
                <c:pt idx="5429">
                  <c:v>288</c:v>
                </c:pt>
                <c:pt idx="5430">
                  <c:v>304</c:v>
                </c:pt>
                <c:pt idx="5431">
                  <c:v>317.3</c:v>
                </c:pt>
                <c:pt idx="5432">
                  <c:v>317.3</c:v>
                </c:pt>
                <c:pt idx="5433">
                  <c:v>317.3</c:v>
                </c:pt>
                <c:pt idx="5434">
                  <c:v>317.3</c:v>
                </c:pt>
                <c:pt idx="5435">
                  <c:v>368.9</c:v>
                </c:pt>
                <c:pt idx="5436">
                  <c:v>349.2</c:v>
                </c:pt>
                <c:pt idx="5437">
                  <c:v>349.2</c:v>
                </c:pt>
                <c:pt idx="5438">
                  <c:v>349.2</c:v>
                </c:pt>
                <c:pt idx="5439">
                  <c:v>349.2</c:v>
                </c:pt>
                <c:pt idx="5440">
                  <c:v>349.2</c:v>
                </c:pt>
                <c:pt idx="5441">
                  <c:v>349.2</c:v>
                </c:pt>
                <c:pt idx="5442">
                  <c:v>368.9</c:v>
                </c:pt>
                <c:pt idx="5443">
                  <c:v>368.9</c:v>
                </c:pt>
                <c:pt idx="5444">
                  <c:v>368.9</c:v>
                </c:pt>
                <c:pt idx="5445">
                  <c:v>368.9</c:v>
                </c:pt>
                <c:pt idx="5446">
                  <c:v>368.9</c:v>
                </c:pt>
                <c:pt idx="5447">
                  <c:v>368.9</c:v>
                </c:pt>
                <c:pt idx="5448">
                  <c:v>388</c:v>
                </c:pt>
                <c:pt idx="5449">
                  <c:v>349.2</c:v>
                </c:pt>
                <c:pt idx="5450">
                  <c:v>349.2</c:v>
                </c:pt>
                <c:pt idx="5451">
                  <c:v>349.2</c:v>
                </c:pt>
                <c:pt idx="5452">
                  <c:v>349.2</c:v>
                </c:pt>
                <c:pt idx="5453">
                  <c:v>349.2</c:v>
                </c:pt>
                <c:pt idx="5454">
                  <c:v>368.9</c:v>
                </c:pt>
                <c:pt idx="5455">
                  <c:v>368.9</c:v>
                </c:pt>
                <c:pt idx="5456">
                  <c:v>368.9</c:v>
                </c:pt>
                <c:pt idx="5457">
                  <c:v>368.9</c:v>
                </c:pt>
                <c:pt idx="5458">
                  <c:v>330</c:v>
                </c:pt>
                <c:pt idx="5459">
                  <c:v>330</c:v>
                </c:pt>
                <c:pt idx="5460">
                  <c:v>330</c:v>
                </c:pt>
                <c:pt idx="5461">
                  <c:v>330</c:v>
                </c:pt>
                <c:pt idx="5462">
                  <c:v>330</c:v>
                </c:pt>
                <c:pt idx="5463">
                  <c:v>330</c:v>
                </c:pt>
                <c:pt idx="5464">
                  <c:v>352</c:v>
                </c:pt>
                <c:pt idx="5465">
                  <c:v>374</c:v>
                </c:pt>
                <c:pt idx="5466">
                  <c:v>374</c:v>
                </c:pt>
                <c:pt idx="5467">
                  <c:v>374</c:v>
                </c:pt>
                <c:pt idx="5468">
                  <c:v>352</c:v>
                </c:pt>
                <c:pt idx="5469">
                  <c:v>352</c:v>
                </c:pt>
                <c:pt idx="5470">
                  <c:v>352</c:v>
                </c:pt>
                <c:pt idx="5471">
                  <c:v>374</c:v>
                </c:pt>
                <c:pt idx="5472">
                  <c:v>374</c:v>
                </c:pt>
                <c:pt idx="5473">
                  <c:v>374</c:v>
                </c:pt>
                <c:pt idx="5474">
                  <c:v>352</c:v>
                </c:pt>
                <c:pt idx="5475">
                  <c:v>352</c:v>
                </c:pt>
                <c:pt idx="5476">
                  <c:v>352</c:v>
                </c:pt>
                <c:pt idx="5477">
                  <c:v>374</c:v>
                </c:pt>
                <c:pt idx="5478">
                  <c:v>374</c:v>
                </c:pt>
                <c:pt idx="5479">
                  <c:v>374</c:v>
                </c:pt>
                <c:pt idx="5480">
                  <c:v>352</c:v>
                </c:pt>
                <c:pt idx="5481">
                  <c:v>352</c:v>
                </c:pt>
                <c:pt idx="5482">
                  <c:v>352</c:v>
                </c:pt>
                <c:pt idx="5483">
                  <c:v>374</c:v>
                </c:pt>
                <c:pt idx="5484">
                  <c:v>374</c:v>
                </c:pt>
                <c:pt idx="5485">
                  <c:v>374</c:v>
                </c:pt>
                <c:pt idx="5486">
                  <c:v>374</c:v>
                </c:pt>
                <c:pt idx="5487">
                  <c:v>352</c:v>
                </c:pt>
                <c:pt idx="5488">
                  <c:v>352</c:v>
                </c:pt>
                <c:pt idx="5489">
                  <c:v>352</c:v>
                </c:pt>
                <c:pt idx="5490">
                  <c:v>352</c:v>
                </c:pt>
                <c:pt idx="5491">
                  <c:v>374</c:v>
                </c:pt>
                <c:pt idx="5492">
                  <c:v>374</c:v>
                </c:pt>
                <c:pt idx="5493">
                  <c:v>374</c:v>
                </c:pt>
                <c:pt idx="5494">
                  <c:v>374</c:v>
                </c:pt>
                <c:pt idx="5495">
                  <c:v>352</c:v>
                </c:pt>
                <c:pt idx="5496">
                  <c:v>352</c:v>
                </c:pt>
                <c:pt idx="5497">
                  <c:v>352</c:v>
                </c:pt>
                <c:pt idx="5498">
                  <c:v>352</c:v>
                </c:pt>
                <c:pt idx="5499">
                  <c:v>374</c:v>
                </c:pt>
                <c:pt idx="5500">
                  <c:v>374</c:v>
                </c:pt>
                <c:pt idx="5501">
                  <c:v>374</c:v>
                </c:pt>
                <c:pt idx="5502">
                  <c:v>374</c:v>
                </c:pt>
                <c:pt idx="5503">
                  <c:v>352</c:v>
                </c:pt>
                <c:pt idx="5504">
                  <c:v>352</c:v>
                </c:pt>
                <c:pt idx="5505">
                  <c:v>352</c:v>
                </c:pt>
                <c:pt idx="5506">
                  <c:v>352</c:v>
                </c:pt>
                <c:pt idx="5507">
                  <c:v>374</c:v>
                </c:pt>
                <c:pt idx="5508">
                  <c:v>374</c:v>
                </c:pt>
                <c:pt idx="5509">
                  <c:v>374</c:v>
                </c:pt>
                <c:pt idx="5510">
                  <c:v>374</c:v>
                </c:pt>
                <c:pt idx="5511">
                  <c:v>352</c:v>
                </c:pt>
                <c:pt idx="5512">
                  <c:v>352</c:v>
                </c:pt>
                <c:pt idx="5513">
                  <c:v>352</c:v>
                </c:pt>
                <c:pt idx="5514">
                  <c:v>637</c:v>
                </c:pt>
                <c:pt idx="5515">
                  <c:v>458.20000000000005</c:v>
                </c:pt>
                <c:pt idx="5516">
                  <c:v>347.6</c:v>
                </c:pt>
                <c:pt idx="5517">
                  <c:v>458.20000000000005</c:v>
                </c:pt>
                <c:pt idx="5518">
                  <c:v>458.20000000000005</c:v>
                </c:pt>
                <c:pt idx="5519">
                  <c:v>458.20000000000005</c:v>
                </c:pt>
                <c:pt idx="5520">
                  <c:v>637</c:v>
                </c:pt>
                <c:pt idx="5521">
                  <c:v>347.6</c:v>
                </c:pt>
                <c:pt idx="5522">
                  <c:v>426.6</c:v>
                </c:pt>
                <c:pt idx="5523">
                  <c:v>426.6</c:v>
                </c:pt>
                <c:pt idx="5524">
                  <c:v>426.6</c:v>
                </c:pt>
                <c:pt idx="5525">
                  <c:v>611</c:v>
                </c:pt>
                <c:pt idx="5526">
                  <c:v>347.6</c:v>
                </c:pt>
                <c:pt idx="5527">
                  <c:v>351</c:v>
                </c:pt>
                <c:pt idx="5528">
                  <c:v>351</c:v>
                </c:pt>
                <c:pt idx="5529">
                  <c:v>351</c:v>
                </c:pt>
                <c:pt idx="5530">
                  <c:v>395</c:v>
                </c:pt>
                <c:pt idx="5531">
                  <c:v>462.5</c:v>
                </c:pt>
                <c:pt idx="5532">
                  <c:v>462.5</c:v>
                </c:pt>
                <c:pt idx="5533">
                  <c:v>395</c:v>
                </c:pt>
                <c:pt idx="5534">
                  <c:v>462.5</c:v>
                </c:pt>
                <c:pt idx="5535">
                  <c:v>462.5</c:v>
                </c:pt>
                <c:pt idx="5536">
                  <c:v>395</c:v>
                </c:pt>
                <c:pt idx="5537">
                  <c:v>395</c:v>
                </c:pt>
                <c:pt idx="5538">
                  <c:v>407</c:v>
                </c:pt>
                <c:pt idx="5539">
                  <c:v>407</c:v>
                </c:pt>
                <c:pt idx="5540">
                  <c:v>347.6</c:v>
                </c:pt>
                <c:pt idx="5541">
                  <c:v>352</c:v>
                </c:pt>
                <c:pt idx="5542">
                  <c:v>272</c:v>
                </c:pt>
                <c:pt idx="5543">
                  <c:v>352</c:v>
                </c:pt>
                <c:pt idx="5544">
                  <c:v>272</c:v>
                </c:pt>
                <c:pt idx="5545">
                  <c:v>352</c:v>
                </c:pt>
                <c:pt idx="5546">
                  <c:v>352</c:v>
                </c:pt>
                <c:pt idx="5547">
                  <c:v>360.79999999999995</c:v>
                </c:pt>
                <c:pt idx="5548">
                  <c:v>360.79999999999995</c:v>
                </c:pt>
                <c:pt idx="5549">
                  <c:v>360.79999999999995</c:v>
                </c:pt>
                <c:pt idx="5550">
                  <c:v>360.79999999999995</c:v>
                </c:pt>
                <c:pt idx="5551">
                  <c:v>358.6</c:v>
                </c:pt>
                <c:pt idx="5552">
                  <c:v>358.6</c:v>
                </c:pt>
                <c:pt idx="5553">
                  <c:v>358.6</c:v>
                </c:pt>
                <c:pt idx="5554">
                  <c:v>358.6</c:v>
                </c:pt>
                <c:pt idx="5555">
                  <c:v>416</c:v>
                </c:pt>
                <c:pt idx="5556">
                  <c:v>352</c:v>
                </c:pt>
                <c:pt idx="5557">
                  <c:v>352</c:v>
                </c:pt>
                <c:pt idx="5558">
                  <c:v>352</c:v>
                </c:pt>
                <c:pt idx="5559">
                  <c:v>352</c:v>
                </c:pt>
                <c:pt idx="5560">
                  <c:v>384</c:v>
                </c:pt>
                <c:pt idx="5561">
                  <c:v>272</c:v>
                </c:pt>
                <c:pt idx="5562">
                  <c:v>352</c:v>
                </c:pt>
                <c:pt idx="5563">
                  <c:v>352</c:v>
                </c:pt>
                <c:pt idx="5564">
                  <c:v>352</c:v>
                </c:pt>
                <c:pt idx="5565">
                  <c:v>384</c:v>
                </c:pt>
                <c:pt idx="5566">
                  <c:v>288</c:v>
                </c:pt>
                <c:pt idx="5567">
                  <c:v>352</c:v>
                </c:pt>
                <c:pt idx="5568">
                  <c:v>352</c:v>
                </c:pt>
                <c:pt idx="5569">
                  <c:v>384</c:v>
                </c:pt>
                <c:pt idx="5570">
                  <c:v>384</c:v>
                </c:pt>
                <c:pt idx="5571">
                  <c:v>304</c:v>
                </c:pt>
                <c:pt idx="5572">
                  <c:v>352</c:v>
                </c:pt>
                <c:pt idx="5573">
                  <c:v>352</c:v>
                </c:pt>
                <c:pt idx="5574">
                  <c:v>384</c:v>
                </c:pt>
                <c:pt idx="5575">
                  <c:v>384</c:v>
                </c:pt>
                <c:pt idx="5576">
                  <c:v>384</c:v>
                </c:pt>
                <c:pt idx="5577">
                  <c:v>352</c:v>
                </c:pt>
                <c:pt idx="5578">
                  <c:v>352</c:v>
                </c:pt>
                <c:pt idx="5579">
                  <c:v>384</c:v>
                </c:pt>
                <c:pt idx="5580">
                  <c:v>368</c:v>
                </c:pt>
                <c:pt idx="5581">
                  <c:v>368</c:v>
                </c:pt>
                <c:pt idx="5582">
                  <c:v>282</c:v>
                </c:pt>
                <c:pt idx="5583">
                  <c:v>282</c:v>
                </c:pt>
                <c:pt idx="5584">
                  <c:v>286</c:v>
                </c:pt>
                <c:pt idx="5585">
                  <c:v>286</c:v>
                </c:pt>
                <c:pt idx="5586">
                  <c:v>296</c:v>
                </c:pt>
                <c:pt idx="5587">
                  <c:v>296</c:v>
                </c:pt>
                <c:pt idx="5588">
                  <c:v>330</c:v>
                </c:pt>
                <c:pt idx="5589">
                  <c:v>330</c:v>
                </c:pt>
                <c:pt idx="5590">
                  <c:v>330</c:v>
                </c:pt>
                <c:pt idx="5591">
                  <c:v>300</c:v>
                </c:pt>
                <c:pt idx="5592">
                  <c:v>345</c:v>
                </c:pt>
                <c:pt idx="5593">
                  <c:v>300</c:v>
                </c:pt>
                <c:pt idx="5594">
                  <c:v>361.42222222222222</c:v>
                </c:pt>
                <c:pt idx="5595">
                  <c:v>304</c:v>
                </c:pt>
                <c:pt idx="5596">
                  <c:v>405</c:v>
                </c:pt>
                <c:pt idx="5597">
                  <c:v>383.59999999999997</c:v>
                </c:pt>
                <c:pt idx="5598">
                  <c:v>383.59999999999997</c:v>
                </c:pt>
                <c:pt idx="5599">
                  <c:v>383.59999999999997</c:v>
                </c:pt>
                <c:pt idx="5600">
                  <c:v>383.59999999999997</c:v>
                </c:pt>
                <c:pt idx="5601">
                  <c:v>418.5</c:v>
                </c:pt>
                <c:pt idx="5602">
                  <c:v>383.59999999999997</c:v>
                </c:pt>
                <c:pt idx="5603">
                  <c:v>383.59999999999997</c:v>
                </c:pt>
                <c:pt idx="5604">
                  <c:v>383.59999999999997</c:v>
                </c:pt>
                <c:pt idx="5605">
                  <c:v>369.9</c:v>
                </c:pt>
                <c:pt idx="5606">
                  <c:v>397.29999999999995</c:v>
                </c:pt>
                <c:pt idx="5607">
                  <c:v>369.9</c:v>
                </c:pt>
                <c:pt idx="5608">
                  <c:v>369.9</c:v>
                </c:pt>
                <c:pt idx="5609">
                  <c:v>369.9</c:v>
                </c:pt>
                <c:pt idx="5610">
                  <c:v>383.59999999999997</c:v>
                </c:pt>
                <c:pt idx="5611">
                  <c:v>397.29999999999995</c:v>
                </c:pt>
                <c:pt idx="5612">
                  <c:v>411</c:v>
                </c:pt>
                <c:pt idx="5613">
                  <c:v>397.29999999999995</c:v>
                </c:pt>
                <c:pt idx="5614">
                  <c:v>397.29999999999995</c:v>
                </c:pt>
                <c:pt idx="5615">
                  <c:v>421.2</c:v>
                </c:pt>
                <c:pt idx="5616">
                  <c:v>405.59999999999997</c:v>
                </c:pt>
                <c:pt idx="5617">
                  <c:v>405.59999999999997</c:v>
                </c:pt>
                <c:pt idx="5618">
                  <c:v>390</c:v>
                </c:pt>
                <c:pt idx="5619">
                  <c:v>390</c:v>
                </c:pt>
                <c:pt idx="5620">
                  <c:v>352.8</c:v>
                </c:pt>
                <c:pt idx="5621">
                  <c:v>405.59999999999997</c:v>
                </c:pt>
                <c:pt idx="5622">
                  <c:v>405.59999999999997</c:v>
                </c:pt>
                <c:pt idx="5623">
                  <c:v>390</c:v>
                </c:pt>
                <c:pt idx="5624">
                  <c:v>352.8</c:v>
                </c:pt>
                <c:pt idx="5625">
                  <c:v>421.2</c:v>
                </c:pt>
                <c:pt idx="5626">
                  <c:v>405.59999999999997</c:v>
                </c:pt>
                <c:pt idx="5627">
                  <c:v>405.59999999999997</c:v>
                </c:pt>
                <c:pt idx="5628">
                  <c:v>405.59999999999997</c:v>
                </c:pt>
                <c:pt idx="5629">
                  <c:v>390</c:v>
                </c:pt>
                <c:pt idx="5630">
                  <c:v>352.8</c:v>
                </c:pt>
                <c:pt idx="5631">
                  <c:v>405.59999999999997</c:v>
                </c:pt>
                <c:pt idx="5632">
                  <c:v>352.8</c:v>
                </c:pt>
                <c:pt idx="5633">
                  <c:v>405.59999999999997</c:v>
                </c:pt>
                <c:pt idx="5634">
                  <c:v>405.59999999999997</c:v>
                </c:pt>
                <c:pt idx="5635">
                  <c:v>405.59999999999997</c:v>
                </c:pt>
                <c:pt idx="5636">
                  <c:v>390</c:v>
                </c:pt>
                <c:pt idx="5637">
                  <c:v>352.8</c:v>
                </c:pt>
                <c:pt idx="5638">
                  <c:v>374.4</c:v>
                </c:pt>
                <c:pt idx="5639">
                  <c:v>374.4</c:v>
                </c:pt>
                <c:pt idx="5640">
                  <c:v>374.4</c:v>
                </c:pt>
                <c:pt idx="5641">
                  <c:v>405.59999999999997</c:v>
                </c:pt>
                <c:pt idx="5642">
                  <c:v>261</c:v>
                </c:pt>
                <c:pt idx="5643">
                  <c:v>261</c:v>
                </c:pt>
                <c:pt idx="5644">
                  <c:v>261</c:v>
                </c:pt>
                <c:pt idx="5645">
                  <c:v>266.79999999999995</c:v>
                </c:pt>
                <c:pt idx="5646">
                  <c:v>266.79999999999995</c:v>
                </c:pt>
                <c:pt idx="5647">
                  <c:v>266.79999999999995</c:v>
                </c:pt>
                <c:pt idx="5648">
                  <c:v>276</c:v>
                </c:pt>
                <c:pt idx="5649">
                  <c:v>0</c:v>
                </c:pt>
                <c:pt idx="5650">
                  <c:v>285.2</c:v>
                </c:pt>
                <c:pt idx="5651">
                  <c:v>0</c:v>
                </c:pt>
                <c:pt idx="5652">
                  <c:v>285.2</c:v>
                </c:pt>
                <c:pt idx="5653">
                  <c:v>0</c:v>
                </c:pt>
                <c:pt idx="5654">
                  <c:v>294.39999999999998</c:v>
                </c:pt>
                <c:pt idx="5655">
                  <c:v>257.59999999999997</c:v>
                </c:pt>
                <c:pt idx="5656">
                  <c:v>390</c:v>
                </c:pt>
                <c:pt idx="5657">
                  <c:v>390</c:v>
                </c:pt>
                <c:pt idx="5658">
                  <c:v>390</c:v>
                </c:pt>
                <c:pt idx="5659">
                  <c:v>390</c:v>
                </c:pt>
                <c:pt idx="5660">
                  <c:v>390</c:v>
                </c:pt>
                <c:pt idx="5661">
                  <c:v>390</c:v>
                </c:pt>
                <c:pt idx="5662">
                  <c:v>416</c:v>
                </c:pt>
                <c:pt idx="5663">
                  <c:v>416</c:v>
                </c:pt>
                <c:pt idx="5664">
                  <c:v>416</c:v>
                </c:pt>
                <c:pt idx="5665">
                  <c:v>416</c:v>
                </c:pt>
                <c:pt idx="5666">
                  <c:v>416</c:v>
                </c:pt>
                <c:pt idx="5667">
                  <c:v>416</c:v>
                </c:pt>
                <c:pt idx="5668">
                  <c:v>416</c:v>
                </c:pt>
                <c:pt idx="5669">
                  <c:v>416</c:v>
                </c:pt>
                <c:pt idx="5670">
                  <c:v>416</c:v>
                </c:pt>
                <c:pt idx="5671">
                  <c:v>416</c:v>
                </c:pt>
                <c:pt idx="5672">
                  <c:v>416</c:v>
                </c:pt>
                <c:pt idx="5673">
                  <c:v>416</c:v>
                </c:pt>
                <c:pt idx="5674">
                  <c:v>416</c:v>
                </c:pt>
                <c:pt idx="5675">
                  <c:v>416</c:v>
                </c:pt>
                <c:pt idx="5676">
                  <c:v>416</c:v>
                </c:pt>
                <c:pt idx="5677">
                  <c:v>416</c:v>
                </c:pt>
                <c:pt idx="5678">
                  <c:v>416</c:v>
                </c:pt>
                <c:pt idx="5679">
                  <c:v>416</c:v>
                </c:pt>
                <c:pt idx="5680">
                  <c:v>390</c:v>
                </c:pt>
                <c:pt idx="5681">
                  <c:v>390</c:v>
                </c:pt>
                <c:pt idx="5682">
                  <c:v>390</c:v>
                </c:pt>
                <c:pt idx="5683">
                  <c:v>390</c:v>
                </c:pt>
                <c:pt idx="5684">
                  <c:v>390</c:v>
                </c:pt>
                <c:pt idx="5685">
                  <c:v>390</c:v>
                </c:pt>
                <c:pt idx="5686">
                  <c:v>500</c:v>
                </c:pt>
                <c:pt idx="5687">
                  <c:v>390</c:v>
                </c:pt>
                <c:pt idx="5688">
                  <c:v>390</c:v>
                </c:pt>
                <c:pt idx="5689">
                  <c:v>390</c:v>
                </c:pt>
                <c:pt idx="5690">
                  <c:v>500</c:v>
                </c:pt>
                <c:pt idx="5691">
                  <c:v>390</c:v>
                </c:pt>
                <c:pt idx="5692">
                  <c:v>390</c:v>
                </c:pt>
                <c:pt idx="5693">
                  <c:v>390</c:v>
                </c:pt>
                <c:pt idx="5694">
                  <c:v>500</c:v>
                </c:pt>
                <c:pt idx="5695">
                  <c:v>390</c:v>
                </c:pt>
                <c:pt idx="5696">
                  <c:v>390</c:v>
                </c:pt>
                <c:pt idx="5697">
                  <c:v>390</c:v>
                </c:pt>
                <c:pt idx="5698">
                  <c:v>500</c:v>
                </c:pt>
                <c:pt idx="5699">
                  <c:v>390</c:v>
                </c:pt>
                <c:pt idx="5700">
                  <c:v>390</c:v>
                </c:pt>
                <c:pt idx="5701">
                  <c:v>390</c:v>
                </c:pt>
                <c:pt idx="5702">
                  <c:v>500</c:v>
                </c:pt>
                <c:pt idx="5703">
                  <c:v>390</c:v>
                </c:pt>
                <c:pt idx="5704">
                  <c:v>390</c:v>
                </c:pt>
                <c:pt idx="5705">
                  <c:v>390</c:v>
                </c:pt>
                <c:pt idx="5706">
                  <c:v>500</c:v>
                </c:pt>
                <c:pt idx="5707">
                  <c:v>390</c:v>
                </c:pt>
                <c:pt idx="5708">
                  <c:v>390</c:v>
                </c:pt>
                <c:pt idx="5709">
                  <c:v>390</c:v>
                </c:pt>
                <c:pt idx="5710">
                  <c:v>504</c:v>
                </c:pt>
                <c:pt idx="5711">
                  <c:v>390</c:v>
                </c:pt>
                <c:pt idx="5712">
                  <c:v>390</c:v>
                </c:pt>
                <c:pt idx="5713">
                  <c:v>390</c:v>
                </c:pt>
                <c:pt idx="5714">
                  <c:v>504</c:v>
                </c:pt>
                <c:pt idx="5715">
                  <c:v>390</c:v>
                </c:pt>
                <c:pt idx="5716">
                  <c:v>390</c:v>
                </c:pt>
                <c:pt idx="5717">
                  <c:v>390</c:v>
                </c:pt>
                <c:pt idx="5718">
                  <c:v>504</c:v>
                </c:pt>
                <c:pt idx="5719">
                  <c:v>364</c:v>
                </c:pt>
                <c:pt idx="5720">
                  <c:v>364</c:v>
                </c:pt>
                <c:pt idx="5721">
                  <c:v>364</c:v>
                </c:pt>
                <c:pt idx="5722">
                  <c:v>364</c:v>
                </c:pt>
                <c:pt idx="5723">
                  <c:v>480</c:v>
                </c:pt>
                <c:pt idx="5724">
                  <c:v>364</c:v>
                </c:pt>
                <c:pt idx="5725">
                  <c:v>364</c:v>
                </c:pt>
                <c:pt idx="5726">
                  <c:v>364</c:v>
                </c:pt>
                <c:pt idx="5727">
                  <c:v>364</c:v>
                </c:pt>
                <c:pt idx="5728">
                  <c:v>546</c:v>
                </c:pt>
                <c:pt idx="5729">
                  <c:v>364</c:v>
                </c:pt>
                <c:pt idx="5730">
                  <c:v>364</c:v>
                </c:pt>
                <c:pt idx="5731">
                  <c:v>364</c:v>
                </c:pt>
                <c:pt idx="5732">
                  <c:v>364</c:v>
                </c:pt>
                <c:pt idx="5733">
                  <c:v>364</c:v>
                </c:pt>
                <c:pt idx="5734">
                  <c:v>520</c:v>
                </c:pt>
                <c:pt idx="5735">
                  <c:v>364</c:v>
                </c:pt>
                <c:pt idx="5736">
                  <c:v>364</c:v>
                </c:pt>
                <c:pt idx="5737">
                  <c:v>364</c:v>
                </c:pt>
                <c:pt idx="5738">
                  <c:v>364</c:v>
                </c:pt>
                <c:pt idx="5739">
                  <c:v>364</c:v>
                </c:pt>
                <c:pt idx="5740">
                  <c:v>390</c:v>
                </c:pt>
                <c:pt idx="5741">
                  <c:v>390</c:v>
                </c:pt>
                <c:pt idx="5742">
                  <c:v>390</c:v>
                </c:pt>
                <c:pt idx="5743">
                  <c:v>390</c:v>
                </c:pt>
                <c:pt idx="5744">
                  <c:v>416</c:v>
                </c:pt>
                <c:pt idx="5745">
                  <c:v>416</c:v>
                </c:pt>
                <c:pt idx="5746">
                  <c:v>416</c:v>
                </c:pt>
                <c:pt idx="5747">
                  <c:v>390</c:v>
                </c:pt>
                <c:pt idx="5748">
                  <c:v>390</c:v>
                </c:pt>
                <c:pt idx="5749">
                  <c:v>390</c:v>
                </c:pt>
                <c:pt idx="5750">
                  <c:v>390</c:v>
                </c:pt>
                <c:pt idx="5751">
                  <c:v>390</c:v>
                </c:pt>
                <c:pt idx="5752">
                  <c:v>390</c:v>
                </c:pt>
                <c:pt idx="5753">
                  <c:v>416</c:v>
                </c:pt>
                <c:pt idx="5754">
                  <c:v>416</c:v>
                </c:pt>
                <c:pt idx="5755">
                  <c:v>390</c:v>
                </c:pt>
                <c:pt idx="5756">
                  <c:v>390</c:v>
                </c:pt>
                <c:pt idx="5757">
                  <c:v>416</c:v>
                </c:pt>
                <c:pt idx="5758">
                  <c:v>390</c:v>
                </c:pt>
                <c:pt idx="5759">
                  <c:v>390</c:v>
                </c:pt>
                <c:pt idx="5760">
                  <c:v>390</c:v>
                </c:pt>
                <c:pt idx="5761">
                  <c:v>364</c:v>
                </c:pt>
                <c:pt idx="5762">
                  <c:v>416</c:v>
                </c:pt>
                <c:pt idx="5763">
                  <c:v>364</c:v>
                </c:pt>
                <c:pt idx="5764">
                  <c:v>364</c:v>
                </c:pt>
                <c:pt idx="5765">
                  <c:v>364</c:v>
                </c:pt>
                <c:pt idx="5766">
                  <c:v>364</c:v>
                </c:pt>
                <c:pt idx="5767">
                  <c:v>364</c:v>
                </c:pt>
                <c:pt idx="5768">
                  <c:v>364</c:v>
                </c:pt>
                <c:pt idx="5769">
                  <c:v>364</c:v>
                </c:pt>
                <c:pt idx="5770">
                  <c:v>364</c:v>
                </c:pt>
                <c:pt idx="5771">
                  <c:v>390</c:v>
                </c:pt>
                <c:pt idx="5772">
                  <c:v>390</c:v>
                </c:pt>
                <c:pt idx="5773">
                  <c:v>364</c:v>
                </c:pt>
                <c:pt idx="5774">
                  <c:v>364</c:v>
                </c:pt>
                <c:pt idx="5775">
                  <c:v>364</c:v>
                </c:pt>
                <c:pt idx="5776">
                  <c:v>364</c:v>
                </c:pt>
                <c:pt idx="5777">
                  <c:v>364</c:v>
                </c:pt>
                <c:pt idx="5778">
                  <c:v>390</c:v>
                </c:pt>
                <c:pt idx="5779">
                  <c:v>364</c:v>
                </c:pt>
                <c:pt idx="5780">
                  <c:v>364</c:v>
                </c:pt>
                <c:pt idx="5781">
                  <c:v>364</c:v>
                </c:pt>
                <c:pt idx="5782">
                  <c:v>364</c:v>
                </c:pt>
                <c:pt idx="5783">
                  <c:v>364</c:v>
                </c:pt>
                <c:pt idx="5784">
                  <c:v>420</c:v>
                </c:pt>
                <c:pt idx="5785">
                  <c:v>390</c:v>
                </c:pt>
                <c:pt idx="5786">
                  <c:v>360</c:v>
                </c:pt>
                <c:pt idx="5787">
                  <c:v>364</c:v>
                </c:pt>
                <c:pt idx="5788">
                  <c:v>364</c:v>
                </c:pt>
                <c:pt idx="5789">
                  <c:v>420</c:v>
                </c:pt>
                <c:pt idx="5790">
                  <c:v>420</c:v>
                </c:pt>
                <c:pt idx="5791">
                  <c:v>360</c:v>
                </c:pt>
                <c:pt idx="5792">
                  <c:v>360</c:v>
                </c:pt>
                <c:pt idx="5793">
                  <c:v>420</c:v>
                </c:pt>
                <c:pt idx="5794">
                  <c:v>360</c:v>
                </c:pt>
                <c:pt idx="5795">
                  <c:v>420</c:v>
                </c:pt>
                <c:pt idx="5796">
                  <c:v>390</c:v>
                </c:pt>
                <c:pt idx="5797">
                  <c:v>420</c:v>
                </c:pt>
                <c:pt idx="5798">
                  <c:v>390</c:v>
                </c:pt>
                <c:pt idx="5799">
                  <c:v>450</c:v>
                </c:pt>
                <c:pt idx="5800">
                  <c:v>390</c:v>
                </c:pt>
                <c:pt idx="5801">
                  <c:v>450</c:v>
                </c:pt>
                <c:pt idx="5802">
                  <c:v>390</c:v>
                </c:pt>
                <c:pt idx="5803" formatCode="0.0">
                  <c:v>420</c:v>
                </c:pt>
                <c:pt idx="5804" formatCode="0.0">
                  <c:v>390</c:v>
                </c:pt>
                <c:pt idx="5805" formatCode="0.0">
                  <c:v>420</c:v>
                </c:pt>
                <c:pt idx="5806" formatCode="0.0">
                  <c:v>390</c:v>
                </c:pt>
                <c:pt idx="5807" formatCode="0.0">
                  <c:v>381.58142484587057</c:v>
                </c:pt>
                <c:pt idx="5808" formatCode="0.0">
                  <c:v>381.58142484587057</c:v>
                </c:pt>
                <c:pt idx="5809" formatCode="0.0">
                  <c:v>381.58142484587057</c:v>
                </c:pt>
                <c:pt idx="5810">
                  <c:v>465</c:v>
                </c:pt>
                <c:pt idx="5811">
                  <c:v>434</c:v>
                </c:pt>
                <c:pt idx="5812">
                  <c:v>434</c:v>
                </c:pt>
                <c:pt idx="5813">
                  <c:v>434</c:v>
                </c:pt>
                <c:pt idx="5814">
                  <c:v>465</c:v>
                </c:pt>
                <c:pt idx="5815">
                  <c:v>465</c:v>
                </c:pt>
                <c:pt idx="5816">
                  <c:v>496</c:v>
                </c:pt>
                <c:pt idx="5817">
                  <c:v>465</c:v>
                </c:pt>
                <c:pt idx="5818">
                  <c:v>465</c:v>
                </c:pt>
                <c:pt idx="5819">
                  <c:v>465</c:v>
                </c:pt>
                <c:pt idx="5820">
                  <c:v>496</c:v>
                </c:pt>
                <c:pt idx="5821">
                  <c:v>496</c:v>
                </c:pt>
                <c:pt idx="5822">
                  <c:v>496</c:v>
                </c:pt>
                <c:pt idx="5823">
                  <c:v>465</c:v>
                </c:pt>
                <c:pt idx="5824">
                  <c:v>465</c:v>
                </c:pt>
                <c:pt idx="5825">
                  <c:v>465</c:v>
                </c:pt>
                <c:pt idx="5826">
                  <c:v>496</c:v>
                </c:pt>
                <c:pt idx="5827">
                  <c:v>496</c:v>
                </c:pt>
                <c:pt idx="5828">
                  <c:v>496</c:v>
                </c:pt>
                <c:pt idx="5829">
                  <c:v>465</c:v>
                </c:pt>
                <c:pt idx="5830">
                  <c:v>465</c:v>
                </c:pt>
                <c:pt idx="5831">
                  <c:v>465</c:v>
                </c:pt>
                <c:pt idx="5832">
                  <c:v>496</c:v>
                </c:pt>
                <c:pt idx="5833">
                  <c:v>496</c:v>
                </c:pt>
                <c:pt idx="5834">
                  <c:v>465</c:v>
                </c:pt>
                <c:pt idx="5835">
                  <c:v>465</c:v>
                </c:pt>
                <c:pt idx="5836">
                  <c:v>465</c:v>
                </c:pt>
                <c:pt idx="5837">
                  <c:v>465</c:v>
                </c:pt>
                <c:pt idx="5838">
                  <c:v>465</c:v>
                </c:pt>
                <c:pt idx="5839">
                  <c:v>465</c:v>
                </c:pt>
                <c:pt idx="5840">
                  <c:v>465</c:v>
                </c:pt>
                <c:pt idx="5841">
                  <c:v>390</c:v>
                </c:pt>
                <c:pt idx="5842">
                  <c:v>390</c:v>
                </c:pt>
                <c:pt idx="5843">
                  <c:v>465</c:v>
                </c:pt>
                <c:pt idx="5844">
                  <c:v>465</c:v>
                </c:pt>
                <c:pt idx="5845">
                  <c:v>465</c:v>
                </c:pt>
                <c:pt idx="5846">
                  <c:v>390</c:v>
                </c:pt>
                <c:pt idx="5847">
                  <c:v>390</c:v>
                </c:pt>
                <c:pt idx="5848">
                  <c:v>465</c:v>
                </c:pt>
                <c:pt idx="5849">
                  <c:v>465</c:v>
                </c:pt>
                <c:pt idx="5850">
                  <c:v>465</c:v>
                </c:pt>
                <c:pt idx="5851">
                  <c:v>390</c:v>
                </c:pt>
                <c:pt idx="5852">
                  <c:v>390</c:v>
                </c:pt>
                <c:pt idx="5853">
                  <c:v>465</c:v>
                </c:pt>
                <c:pt idx="5854">
                  <c:v>465</c:v>
                </c:pt>
                <c:pt idx="5855">
                  <c:v>465</c:v>
                </c:pt>
                <c:pt idx="5856">
                  <c:v>390</c:v>
                </c:pt>
                <c:pt idx="5857">
                  <c:v>390</c:v>
                </c:pt>
                <c:pt idx="5858">
                  <c:v>465</c:v>
                </c:pt>
                <c:pt idx="5859">
                  <c:v>465</c:v>
                </c:pt>
                <c:pt idx="5860">
                  <c:v>472.5</c:v>
                </c:pt>
                <c:pt idx="5861">
                  <c:v>390</c:v>
                </c:pt>
                <c:pt idx="5862">
                  <c:v>390</c:v>
                </c:pt>
                <c:pt idx="5863">
                  <c:v>472.5</c:v>
                </c:pt>
                <c:pt idx="5864">
                  <c:v>472.5</c:v>
                </c:pt>
                <c:pt idx="5865">
                  <c:v>472.5</c:v>
                </c:pt>
                <c:pt idx="5866">
                  <c:v>390</c:v>
                </c:pt>
                <c:pt idx="5867">
                  <c:v>390</c:v>
                </c:pt>
                <c:pt idx="5868">
                  <c:v>472.5</c:v>
                </c:pt>
                <c:pt idx="5869">
                  <c:v>472.5</c:v>
                </c:pt>
                <c:pt idx="5870">
                  <c:v>465</c:v>
                </c:pt>
                <c:pt idx="5871">
                  <c:v>351</c:v>
                </c:pt>
                <c:pt idx="5872">
                  <c:v>351</c:v>
                </c:pt>
                <c:pt idx="5873">
                  <c:v>465</c:v>
                </c:pt>
                <c:pt idx="5874">
                  <c:v>465</c:v>
                </c:pt>
                <c:pt idx="5875">
                  <c:v>465</c:v>
                </c:pt>
                <c:pt idx="5876">
                  <c:v>351</c:v>
                </c:pt>
                <c:pt idx="5877">
                  <c:v>351</c:v>
                </c:pt>
                <c:pt idx="5878">
                  <c:v>465</c:v>
                </c:pt>
                <c:pt idx="5879">
                  <c:v>465</c:v>
                </c:pt>
                <c:pt idx="5880">
                  <c:v>434</c:v>
                </c:pt>
                <c:pt idx="5881">
                  <c:v>543.7714285714286</c:v>
                </c:pt>
                <c:pt idx="5882">
                  <c:v>543.7714285714286</c:v>
                </c:pt>
                <c:pt idx="5883">
                  <c:v>543.7714285714286</c:v>
                </c:pt>
                <c:pt idx="5884">
                  <c:v>432.22857142857146</c:v>
                </c:pt>
                <c:pt idx="5885">
                  <c:v>432.22857142857146</c:v>
                </c:pt>
                <c:pt idx="5886">
                  <c:v>432.22857142857146</c:v>
                </c:pt>
                <c:pt idx="5887">
                  <c:v>432.22857142857146</c:v>
                </c:pt>
                <c:pt idx="5888">
                  <c:v>543.7714285714286</c:v>
                </c:pt>
                <c:pt idx="5889">
                  <c:v>543.7714285714286</c:v>
                </c:pt>
                <c:pt idx="5890">
                  <c:v>543.7714285714286</c:v>
                </c:pt>
                <c:pt idx="5891">
                  <c:v>434</c:v>
                </c:pt>
                <c:pt idx="5892">
                  <c:v>434</c:v>
                </c:pt>
                <c:pt idx="5893">
                  <c:v>434</c:v>
                </c:pt>
                <c:pt idx="5894">
                  <c:v>434</c:v>
                </c:pt>
                <c:pt idx="5895">
                  <c:v>543.7714285714286</c:v>
                </c:pt>
                <c:pt idx="5896">
                  <c:v>543.7714285714286</c:v>
                </c:pt>
                <c:pt idx="5897">
                  <c:v>543.7714285714286</c:v>
                </c:pt>
                <c:pt idx="5898">
                  <c:v>543.7714285714286</c:v>
                </c:pt>
                <c:pt idx="5899">
                  <c:v>434</c:v>
                </c:pt>
                <c:pt idx="5900">
                  <c:v>434</c:v>
                </c:pt>
                <c:pt idx="5901">
                  <c:v>434</c:v>
                </c:pt>
                <c:pt idx="5902">
                  <c:v>434</c:v>
                </c:pt>
                <c:pt idx="5903">
                  <c:v>434</c:v>
                </c:pt>
                <c:pt idx="5904">
                  <c:v>543.7714285714286</c:v>
                </c:pt>
                <c:pt idx="5905">
                  <c:v>543.7714285714286</c:v>
                </c:pt>
                <c:pt idx="5906">
                  <c:v>543.7714285714286</c:v>
                </c:pt>
                <c:pt idx="5907">
                  <c:v>543.7714285714286</c:v>
                </c:pt>
                <c:pt idx="5908">
                  <c:v>434</c:v>
                </c:pt>
                <c:pt idx="5909">
                  <c:v>434</c:v>
                </c:pt>
                <c:pt idx="5910">
                  <c:v>434</c:v>
                </c:pt>
                <c:pt idx="5911">
                  <c:v>434</c:v>
                </c:pt>
                <c:pt idx="5912">
                  <c:v>465</c:v>
                </c:pt>
                <c:pt idx="5913">
                  <c:v>543.7714285714286</c:v>
                </c:pt>
                <c:pt idx="5914">
                  <c:v>543.7714285714286</c:v>
                </c:pt>
                <c:pt idx="5915">
                  <c:v>465</c:v>
                </c:pt>
                <c:pt idx="5916">
                  <c:v>465</c:v>
                </c:pt>
                <c:pt idx="5917">
                  <c:v>465</c:v>
                </c:pt>
                <c:pt idx="5918">
                  <c:v>543.7714285714286</c:v>
                </c:pt>
                <c:pt idx="5919">
                  <c:v>543.7714285714286</c:v>
                </c:pt>
                <c:pt idx="5920">
                  <c:v>465</c:v>
                </c:pt>
                <c:pt idx="5921">
                  <c:v>465</c:v>
                </c:pt>
                <c:pt idx="5922">
                  <c:v>434</c:v>
                </c:pt>
                <c:pt idx="5923">
                  <c:v>515.88571428571424</c:v>
                </c:pt>
                <c:pt idx="5924">
                  <c:v>515.88571428571424</c:v>
                </c:pt>
                <c:pt idx="5925">
                  <c:v>515.88571428571424</c:v>
                </c:pt>
                <c:pt idx="5926">
                  <c:v>515.88571428571424</c:v>
                </c:pt>
                <c:pt idx="5927">
                  <c:v>434</c:v>
                </c:pt>
                <c:pt idx="5928">
                  <c:v>403</c:v>
                </c:pt>
                <c:pt idx="5929">
                  <c:v>434</c:v>
                </c:pt>
                <c:pt idx="5930">
                  <c:v>455</c:v>
                </c:pt>
                <c:pt idx="5931">
                  <c:v>434</c:v>
                </c:pt>
                <c:pt idx="5932">
                  <c:v>434</c:v>
                </c:pt>
                <c:pt idx="5933">
                  <c:v>434</c:v>
                </c:pt>
                <c:pt idx="5934">
                  <c:v>455</c:v>
                </c:pt>
                <c:pt idx="5935">
                  <c:v>434</c:v>
                </c:pt>
                <c:pt idx="5936">
                  <c:v>515.88571428571424</c:v>
                </c:pt>
                <c:pt idx="5937">
                  <c:v>515.88571428571424</c:v>
                </c:pt>
                <c:pt idx="5938">
                  <c:v>515.88571428571424</c:v>
                </c:pt>
                <c:pt idx="5939">
                  <c:v>515.88571428571424</c:v>
                </c:pt>
                <c:pt idx="5940">
                  <c:v>465</c:v>
                </c:pt>
                <c:pt idx="5941">
                  <c:v>465</c:v>
                </c:pt>
                <c:pt idx="5942">
                  <c:v>465</c:v>
                </c:pt>
                <c:pt idx="5943">
                  <c:v>434</c:v>
                </c:pt>
                <c:pt idx="5944">
                  <c:v>434</c:v>
                </c:pt>
                <c:pt idx="5945">
                  <c:v>434</c:v>
                </c:pt>
                <c:pt idx="5946">
                  <c:v>515.88571428571424</c:v>
                </c:pt>
                <c:pt idx="5947">
                  <c:v>515.88571428571424</c:v>
                </c:pt>
                <c:pt idx="5948">
                  <c:v>515.88571428571424</c:v>
                </c:pt>
                <c:pt idx="5949">
                  <c:v>515.88571428571424</c:v>
                </c:pt>
                <c:pt idx="5950">
                  <c:v>434</c:v>
                </c:pt>
                <c:pt idx="5951">
                  <c:v>434</c:v>
                </c:pt>
                <c:pt idx="5952">
                  <c:v>434</c:v>
                </c:pt>
                <c:pt idx="5953">
                  <c:v>434</c:v>
                </c:pt>
                <c:pt idx="5954">
                  <c:v>434</c:v>
                </c:pt>
                <c:pt idx="5955">
                  <c:v>515.88571428571424</c:v>
                </c:pt>
                <c:pt idx="5956">
                  <c:v>515.88571428571424</c:v>
                </c:pt>
                <c:pt idx="5957">
                  <c:v>515.88571428571424</c:v>
                </c:pt>
                <c:pt idx="5958">
                  <c:v>515.88571428571424</c:v>
                </c:pt>
                <c:pt idx="5959">
                  <c:v>434</c:v>
                </c:pt>
                <c:pt idx="5960">
                  <c:v>434</c:v>
                </c:pt>
                <c:pt idx="5961">
                  <c:v>434</c:v>
                </c:pt>
                <c:pt idx="5962">
                  <c:v>434</c:v>
                </c:pt>
                <c:pt idx="5963">
                  <c:v>403</c:v>
                </c:pt>
                <c:pt idx="5964">
                  <c:v>522.85714285714289</c:v>
                </c:pt>
                <c:pt idx="5965">
                  <c:v>522.85714285714289</c:v>
                </c:pt>
                <c:pt idx="5966">
                  <c:v>522.85714285714289</c:v>
                </c:pt>
                <c:pt idx="5967">
                  <c:v>522.85714285714289</c:v>
                </c:pt>
                <c:pt idx="5968">
                  <c:v>434</c:v>
                </c:pt>
                <c:pt idx="5969">
                  <c:v>434</c:v>
                </c:pt>
                <c:pt idx="5970">
                  <c:v>403</c:v>
                </c:pt>
                <c:pt idx="5971">
                  <c:v>403</c:v>
                </c:pt>
                <c:pt idx="5972">
                  <c:v>455</c:v>
                </c:pt>
                <c:pt idx="5973">
                  <c:v>536.79999999999995</c:v>
                </c:pt>
                <c:pt idx="5974">
                  <c:v>536.79999999999995</c:v>
                </c:pt>
                <c:pt idx="5975">
                  <c:v>536.79999999999995</c:v>
                </c:pt>
                <c:pt idx="5976">
                  <c:v>536.79999999999995</c:v>
                </c:pt>
                <c:pt idx="5977">
                  <c:v>536.79999999999995</c:v>
                </c:pt>
                <c:pt idx="5978">
                  <c:v>536.79999999999995</c:v>
                </c:pt>
                <c:pt idx="5979">
                  <c:v>455</c:v>
                </c:pt>
                <c:pt idx="5980">
                  <c:v>455</c:v>
                </c:pt>
                <c:pt idx="5981">
                  <c:v>455</c:v>
                </c:pt>
                <c:pt idx="5982">
                  <c:v>455</c:v>
                </c:pt>
                <c:pt idx="5983">
                  <c:v>455</c:v>
                </c:pt>
                <c:pt idx="5984">
                  <c:v>455</c:v>
                </c:pt>
                <c:pt idx="5985">
                  <c:v>536.79999999999995</c:v>
                </c:pt>
                <c:pt idx="5986">
                  <c:v>536.79999999999995</c:v>
                </c:pt>
                <c:pt idx="5987">
                  <c:v>536.79999999999995</c:v>
                </c:pt>
                <c:pt idx="5988">
                  <c:v>536.79999999999995</c:v>
                </c:pt>
                <c:pt idx="5989">
                  <c:v>536.79999999999995</c:v>
                </c:pt>
                <c:pt idx="5990">
                  <c:v>536.79999999999995</c:v>
                </c:pt>
                <c:pt idx="5991">
                  <c:v>455</c:v>
                </c:pt>
                <c:pt idx="5992">
                  <c:v>455</c:v>
                </c:pt>
                <c:pt idx="5993">
                  <c:v>455</c:v>
                </c:pt>
                <c:pt idx="5994">
                  <c:v>455</c:v>
                </c:pt>
                <c:pt idx="5995">
                  <c:v>455</c:v>
                </c:pt>
                <c:pt idx="5996">
                  <c:v>588</c:v>
                </c:pt>
                <c:pt idx="5997">
                  <c:v>585.6</c:v>
                </c:pt>
                <c:pt idx="5998">
                  <c:v>585.6</c:v>
                </c:pt>
                <c:pt idx="5999">
                  <c:v>546</c:v>
                </c:pt>
                <c:pt idx="6000">
                  <c:v>588</c:v>
                </c:pt>
                <c:pt idx="6001">
                  <c:v>585.6</c:v>
                </c:pt>
                <c:pt idx="6002">
                  <c:v>585.6</c:v>
                </c:pt>
                <c:pt idx="6003">
                  <c:v>630</c:v>
                </c:pt>
                <c:pt idx="6004">
                  <c:v>546</c:v>
                </c:pt>
                <c:pt idx="6005">
                  <c:v>585.6</c:v>
                </c:pt>
                <c:pt idx="6006">
                  <c:v>585.6</c:v>
                </c:pt>
                <c:pt idx="6007">
                  <c:v>504</c:v>
                </c:pt>
                <c:pt idx="6008" formatCode="0.0">
                  <c:v>546</c:v>
                </c:pt>
                <c:pt idx="6009" formatCode="0.0">
                  <c:v>585.6</c:v>
                </c:pt>
                <c:pt idx="6010" formatCode="0.0">
                  <c:v>585.6</c:v>
                </c:pt>
                <c:pt idx="6011" formatCode="0.0">
                  <c:v>546</c:v>
                </c:pt>
                <c:pt idx="6012" formatCode="0.0">
                  <c:v>351.89252279635207</c:v>
                </c:pt>
                <c:pt idx="6013" formatCode="0.0">
                  <c:v>351.89252279635207</c:v>
                </c:pt>
                <c:pt idx="6014" formatCode="0.0">
                  <c:v>351.89252279635207</c:v>
                </c:pt>
                <c:pt idx="6015" formatCode="0.0">
                  <c:v>351.89252279635207</c:v>
                </c:pt>
                <c:pt idx="6016" formatCode="0.0">
                  <c:v>351.89252279635207</c:v>
                </c:pt>
                <c:pt idx="6017" formatCode="0.0">
                  <c:v>351.89252279635207</c:v>
                </c:pt>
                <c:pt idx="6018" formatCode="0.0">
                  <c:v>351.89252279635207</c:v>
                </c:pt>
                <c:pt idx="6019" formatCode="0.0">
                  <c:v>351.89252279635207</c:v>
                </c:pt>
                <c:pt idx="6020" formatCode="0.0">
                  <c:v>351.89252279635207</c:v>
                </c:pt>
                <c:pt idx="6021" formatCode="0.0">
                  <c:v>351.89252279635207</c:v>
                </c:pt>
                <c:pt idx="6022" formatCode="0.0">
                  <c:v>351.89252279635207</c:v>
                </c:pt>
                <c:pt idx="6023" formatCode="0.0">
                  <c:v>351.89252279635207</c:v>
                </c:pt>
                <c:pt idx="6024" formatCode="0.0">
                  <c:v>351.89252279635207</c:v>
                </c:pt>
                <c:pt idx="6025" formatCode="0.0">
                  <c:v>351.89252279635207</c:v>
                </c:pt>
                <c:pt idx="6026" formatCode="0.0">
                  <c:v>351.89252279635207</c:v>
                </c:pt>
                <c:pt idx="6027" formatCode="0.0">
                  <c:v>351.89252279635207</c:v>
                </c:pt>
                <c:pt idx="6028" formatCode="0.0">
                  <c:v>351.89252279635207</c:v>
                </c:pt>
                <c:pt idx="6029" formatCode="0.0">
                  <c:v>351.89252279635207</c:v>
                </c:pt>
                <c:pt idx="6030" formatCode="0.0">
                  <c:v>351.89252279635207</c:v>
                </c:pt>
                <c:pt idx="6031" formatCode="0.0">
                  <c:v>351.89252279635207</c:v>
                </c:pt>
                <c:pt idx="6032" formatCode="0.0">
                  <c:v>351.89252279635207</c:v>
                </c:pt>
                <c:pt idx="6033" formatCode="0.0">
                  <c:v>351.89252279635207</c:v>
                </c:pt>
                <c:pt idx="6034" formatCode="0.0">
                  <c:v>351.89252279635207</c:v>
                </c:pt>
                <c:pt idx="6035" formatCode="0.0">
                  <c:v>351.89252279635207</c:v>
                </c:pt>
                <c:pt idx="6036" formatCode="0.0">
                  <c:v>351.89252279635207</c:v>
                </c:pt>
                <c:pt idx="6037" formatCode="0.0">
                  <c:v>351.89252279635207</c:v>
                </c:pt>
                <c:pt idx="6038" formatCode="0.0">
                  <c:v>351.89252279635207</c:v>
                </c:pt>
                <c:pt idx="6039" formatCode="0.0">
                  <c:v>351.89252279635207</c:v>
                </c:pt>
                <c:pt idx="6040" formatCode="0.0">
                  <c:v>351.89252279635207</c:v>
                </c:pt>
                <c:pt idx="6041" formatCode="0.0">
                  <c:v>351.89252279635207</c:v>
                </c:pt>
                <c:pt idx="6042" formatCode="0.0">
                  <c:v>351.89252279635207</c:v>
                </c:pt>
                <c:pt idx="6043" formatCode="0.0">
                  <c:v>351.89252279635207</c:v>
                </c:pt>
                <c:pt idx="6044" formatCode="0.0">
                  <c:v>351.89252279635207</c:v>
                </c:pt>
                <c:pt idx="6045" formatCode="0.0">
                  <c:v>351.89252279635207</c:v>
                </c:pt>
                <c:pt idx="6046" formatCode="0.0">
                  <c:v>351.89252279635207</c:v>
                </c:pt>
                <c:pt idx="6047" formatCode="0.0">
                  <c:v>351.89252279635207</c:v>
                </c:pt>
                <c:pt idx="6048" formatCode="0.0">
                  <c:v>351.89252279635207</c:v>
                </c:pt>
                <c:pt idx="6049" formatCode="0.0">
                  <c:v>351.89252279635207</c:v>
                </c:pt>
                <c:pt idx="6050" formatCode="0.0">
                  <c:v>351.89252279635207</c:v>
                </c:pt>
                <c:pt idx="6051" formatCode="0.0">
                  <c:v>351.89252279635207</c:v>
                </c:pt>
                <c:pt idx="6052" formatCode="0.0">
                  <c:v>351.89252279635207</c:v>
                </c:pt>
                <c:pt idx="6053" formatCode="0.0">
                  <c:v>351.89252279635207</c:v>
                </c:pt>
                <c:pt idx="6054" formatCode="0.0">
                  <c:v>351.89252279635207</c:v>
                </c:pt>
                <c:pt idx="6055" formatCode="0.0">
                  <c:v>351.89252279635207</c:v>
                </c:pt>
                <c:pt idx="6056" formatCode="0.0">
                  <c:v>351.89252279635207</c:v>
                </c:pt>
                <c:pt idx="6057" formatCode="0.0">
                  <c:v>351.89252279635207</c:v>
                </c:pt>
                <c:pt idx="6058" formatCode="0.0">
                  <c:v>351.89252279635207</c:v>
                </c:pt>
                <c:pt idx="6059" formatCode="0.0">
                  <c:v>351.89252279635207</c:v>
                </c:pt>
                <c:pt idx="6060">
                  <c:v>0</c:v>
                </c:pt>
                <c:pt idx="6061">
                  <c:v>0</c:v>
                </c:pt>
                <c:pt idx="6062">
                  <c:v>0</c:v>
                </c:pt>
                <c:pt idx="6063">
                  <c:v>0</c:v>
                </c:pt>
                <c:pt idx="6064">
                  <c:v>407</c:v>
                </c:pt>
                <c:pt idx="6065">
                  <c:v>351.5</c:v>
                </c:pt>
                <c:pt idx="6066">
                  <c:v>407</c:v>
                </c:pt>
                <c:pt idx="6067">
                  <c:v>407</c:v>
                </c:pt>
                <c:pt idx="6068">
                  <c:v>351.5</c:v>
                </c:pt>
                <c:pt idx="6069">
                  <c:v>407</c:v>
                </c:pt>
                <c:pt idx="6070">
                  <c:v>407</c:v>
                </c:pt>
                <c:pt idx="6071">
                  <c:v>407</c:v>
                </c:pt>
                <c:pt idx="6072">
                  <c:v>407</c:v>
                </c:pt>
                <c:pt idx="6073">
                  <c:v>407</c:v>
                </c:pt>
                <c:pt idx="6074">
                  <c:v>407</c:v>
                </c:pt>
                <c:pt idx="6075">
                  <c:v>407</c:v>
                </c:pt>
                <c:pt idx="6076">
                  <c:v>388.5</c:v>
                </c:pt>
                <c:pt idx="6077">
                  <c:v>351.5</c:v>
                </c:pt>
                <c:pt idx="6078">
                  <c:v>395</c:v>
                </c:pt>
                <c:pt idx="6079">
                  <c:v>351.5</c:v>
                </c:pt>
                <c:pt idx="6080">
                  <c:v>395</c:v>
                </c:pt>
                <c:pt idx="6081">
                  <c:v>315</c:v>
                </c:pt>
                <c:pt idx="6082">
                  <c:v>315</c:v>
                </c:pt>
                <c:pt idx="6083">
                  <c:v>315</c:v>
                </c:pt>
                <c:pt idx="6084">
                  <c:v>306</c:v>
                </c:pt>
                <c:pt idx="6085">
                  <c:v>306</c:v>
                </c:pt>
                <c:pt idx="6086">
                  <c:v>306</c:v>
                </c:pt>
                <c:pt idx="6087">
                  <c:v>332.5</c:v>
                </c:pt>
                <c:pt idx="6088">
                  <c:v>297.5</c:v>
                </c:pt>
                <c:pt idx="6089">
                  <c:v>332.5</c:v>
                </c:pt>
                <c:pt idx="6090">
                  <c:v>306</c:v>
                </c:pt>
                <c:pt idx="6091">
                  <c:v>289</c:v>
                </c:pt>
                <c:pt idx="6092">
                  <c:v>306</c:v>
                </c:pt>
                <c:pt idx="6093">
                  <c:v>323</c:v>
                </c:pt>
                <c:pt idx="6094">
                  <c:v>272</c:v>
                </c:pt>
                <c:pt idx="6095">
                  <c:v>289</c:v>
                </c:pt>
                <c:pt idx="6096">
                  <c:v>323</c:v>
                </c:pt>
                <c:pt idx="6097">
                  <c:v>289</c:v>
                </c:pt>
                <c:pt idx="6098">
                  <c:v>306</c:v>
                </c:pt>
                <c:pt idx="6099">
                  <c:v>272</c:v>
                </c:pt>
                <c:pt idx="6100">
                  <c:v>306</c:v>
                </c:pt>
                <c:pt idx="6101">
                  <c:v>306</c:v>
                </c:pt>
                <c:pt idx="6102">
                  <c:v>306</c:v>
                </c:pt>
                <c:pt idx="6103">
                  <c:v>306</c:v>
                </c:pt>
                <c:pt idx="6104">
                  <c:v>357</c:v>
                </c:pt>
                <c:pt idx="6105">
                  <c:v>306</c:v>
                </c:pt>
                <c:pt idx="6106">
                  <c:v>340</c:v>
                </c:pt>
                <c:pt idx="6107">
                  <c:v>357</c:v>
                </c:pt>
                <c:pt idx="6108">
                  <c:v>340</c:v>
                </c:pt>
                <c:pt idx="6109">
                  <c:v>357</c:v>
                </c:pt>
                <c:pt idx="6110">
                  <c:v>306</c:v>
                </c:pt>
                <c:pt idx="6111">
                  <c:v>323</c:v>
                </c:pt>
                <c:pt idx="6112">
                  <c:v>323</c:v>
                </c:pt>
                <c:pt idx="6113">
                  <c:v>357</c:v>
                </c:pt>
                <c:pt idx="6114">
                  <c:v>357</c:v>
                </c:pt>
                <c:pt idx="6115">
                  <c:v>323</c:v>
                </c:pt>
                <c:pt idx="6116">
                  <c:v>340</c:v>
                </c:pt>
                <c:pt idx="6117">
                  <c:v>357</c:v>
                </c:pt>
                <c:pt idx="6118">
                  <c:v>306</c:v>
                </c:pt>
                <c:pt idx="6119">
                  <c:v>340</c:v>
                </c:pt>
                <c:pt idx="6120">
                  <c:v>357</c:v>
                </c:pt>
                <c:pt idx="6121">
                  <c:v>323</c:v>
                </c:pt>
                <c:pt idx="6122">
                  <c:v>357</c:v>
                </c:pt>
                <c:pt idx="6123">
                  <c:v>323</c:v>
                </c:pt>
                <c:pt idx="6124">
                  <c:v>357</c:v>
                </c:pt>
                <c:pt idx="6125">
                  <c:v>340</c:v>
                </c:pt>
                <c:pt idx="6126">
                  <c:v>340</c:v>
                </c:pt>
                <c:pt idx="6127">
                  <c:v>340</c:v>
                </c:pt>
                <c:pt idx="6128" formatCode="0.0">
                  <c:v>391</c:v>
                </c:pt>
                <c:pt idx="6129" formatCode="0.0">
                  <c:v>493.89202758176532</c:v>
                </c:pt>
                <c:pt idx="6130" formatCode="0.0">
                  <c:v>493.89202758176532</c:v>
                </c:pt>
                <c:pt idx="6131">
                  <c:v>336</c:v>
                </c:pt>
                <c:pt idx="6132">
                  <c:v>364</c:v>
                </c:pt>
                <c:pt idx="6133">
                  <c:v>364</c:v>
                </c:pt>
                <c:pt idx="6134">
                  <c:v>364</c:v>
                </c:pt>
                <c:pt idx="6135">
                  <c:v>336</c:v>
                </c:pt>
                <c:pt idx="6136">
                  <c:v>336</c:v>
                </c:pt>
                <c:pt idx="6137">
                  <c:v>336</c:v>
                </c:pt>
                <c:pt idx="6138">
                  <c:v>350</c:v>
                </c:pt>
                <c:pt idx="6139">
                  <c:v>350</c:v>
                </c:pt>
                <c:pt idx="6140">
                  <c:v>350</c:v>
                </c:pt>
                <c:pt idx="6141">
                  <c:v>336</c:v>
                </c:pt>
                <c:pt idx="6142">
                  <c:v>336</c:v>
                </c:pt>
                <c:pt idx="6143">
                  <c:v>336</c:v>
                </c:pt>
                <c:pt idx="6144">
                  <c:v>364</c:v>
                </c:pt>
                <c:pt idx="6145">
                  <c:v>364</c:v>
                </c:pt>
                <c:pt idx="6146">
                  <c:v>364</c:v>
                </c:pt>
                <c:pt idx="6147">
                  <c:v>336</c:v>
                </c:pt>
                <c:pt idx="6148">
                  <c:v>336</c:v>
                </c:pt>
                <c:pt idx="6149">
                  <c:v>336</c:v>
                </c:pt>
                <c:pt idx="6150">
                  <c:v>364</c:v>
                </c:pt>
                <c:pt idx="6151">
                  <c:v>364</c:v>
                </c:pt>
                <c:pt idx="6152">
                  <c:v>364</c:v>
                </c:pt>
                <c:pt idx="6153">
                  <c:v>336</c:v>
                </c:pt>
                <c:pt idx="6154">
                  <c:v>336</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329.4</c:v>
                </c:pt>
                <c:pt idx="6686">
                  <c:v>317.2</c:v>
                </c:pt>
                <c:pt idx="6687">
                  <c:v>317.2</c:v>
                </c:pt>
                <c:pt idx="6688">
                  <c:v>329.4</c:v>
                </c:pt>
                <c:pt idx="6689">
                  <c:v>329.4</c:v>
                </c:pt>
                <c:pt idx="6690">
                  <c:v>317.2</c:v>
                </c:pt>
                <c:pt idx="6691">
                  <c:v>341.59999999999997</c:v>
                </c:pt>
                <c:pt idx="6692">
                  <c:v>317.2</c:v>
                </c:pt>
                <c:pt idx="6693">
                  <c:v>341.59999999999997</c:v>
                </c:pt>
                <c:pt idx="6694">
                  <c:v>341.59999999999997</c:v>
                </c:pt>
                <c:pt idx="6695">
                  <c:v>317.2</c:v>
                </c:pt>
                <c:pt idx="6696">
                  <c:v>329.4</c:v>
                </c:pt>
                <c:pt idx="6697">
                  <c:v>329.4</c:v>
                </c:pt>
                <c:pt idx="6698">
                  <c:v>317.2</c:v>
                </c:pt>
                <c:pt idx="6699">
                  <c:v>317.2</c:v>
                </c:pt>
                <c:pt idx="6700">
                  <c:v>329.4</c:v>
                </c:pt>
                <c:pt idx="6701">
                  <c:v>329.4</c:v>
                </c:pt>
                <c:pt idx="6702">
                  <c:v>317.2</c:v>
                </c:pt>
                <c:pt idx="6703">
                  <c:v>317.2</c:v>
                </c:pt>
                <c:pt idx="6704">
                  <c:v>329.4</c:v>
                </c:pt>
                <c:pt idx="6705">
                  <c:v>353.79999999999995</c:v>
                </c:pt>
                <c:pt idx="6706">
                  <c:v>317.2</c:v>
                </c:pt>
                <c:pt idx="6707">
                  <c:v>317.2</c:v>
                </c:pt>
                <c:pt idx="6708">
                  <c:v>329.4</c:v>
                </c:pt>
                <c:pt idx="6709">
                  <c:v>353.79999999999995</c:v>
                </c:pt>
                <c:pt idx="6710">
                  <c:v>317.2</c:v>
                </c:pt>
                <c:pt idx="6711">
                  <c:v>317.2</c:v>
                </c:pt>
                <c:pt idx="6712">
                  <c:v>329.4</c:v>
                </c:pt>
                <c:pt idx="6713">
                  <c:v>317.2</c:v>
                </c:pt>
                <c:pt idx="6714">
                  <c:v>317.2</c:v>
                </c:pt>
                <c:pt idx="6715">
                  <c:v>317.2</c:v>
                </c:pt>
                <c:pt idx="6716">
                  <c:v>329.4</c:v>
                </c:pt>
                <c:pt idx="6717">
                  <c:v>317.2</c:v>
                </c:pt>
                <c:pt idx="6718">
                  <c:v>317.2</c:v>
                </c:pt>
                <c:pt idx="6719">
                  <c:v>317.2</c:v>
                </c:pt>
                <c:pt idx="6720">
                  <c:v>329.4</c:v>
                </c:pt>
                <c:pt idx="6721">
                  <c:v>317.2</c:v>
                </c:pt>
                <c:pt idx="6722">
                  <c:v>317.2</c:v>
                </c:pt>
                <c:pt idx="6723">
                  <c:v>317.2</c:v>
                </c:pt>
                <c:pt idx="6724">
                  <c:v>317.2</c:v>
                </c:pt>
                <c:pt idx="6725">
                  <c:v>317.2</c:v>
                </c:pt>
                <c:pt idx="6726">
                  <c:v>305</c:v>
                </c:pt>
                <c:pt idx="6727">
                  <c:v>317.2</c:v>
                </c:pt>
                <c:pt idx="6728">
                  <c:v>317.2</c:v>
                </c:pt>
                <c:pt idx="6729">
                  <c:v>317.2</c:v>
                </c:pt>
                <c:pt idx="6730">
                  <c:v>317.2</c:v>
                </c:pt>
                <c:pt idx="6731">
                  <c:v>317.2</c:v>
                </c:pt>
                <c:pt idx="6732">
                  <c:v>390</c:v>
                </c:pt>
                <c:pt idx="6733">
                  <c:v>390</c:v>
                </c:pt>
                <c:pt idx="6734">
                  <c:v>390</c:v>
                </c:pt>
                <c:pt idx="6735">
                  <c:v>390</c:v>
                </c:pt>
                <c:pt idx="6736">
                  <c:v>390</c:v>
                </c:pt>
                <c:pt idx="6737">
                  <c:v>390</c:v>
                </c:pt>
                <c:pt idx="6738">
                  <c:v>377.16666666666663</c:v>
                </c:pt>
                <c:pt idx="6739">
                  <c:v>377.16666666666663</c:v>
                </c:pt>
                <c:pt idx="6740">
                  <c:v>377.16666666666663</c:v>
                </c:pt>
                <c:pt idx="6741">
                  <c:v>377.16666666666663</c:v>
                </c:pt>
                <c:pt idx="6742">
                  <c:v>377.16666666666663</c:v>
                </c:pt>
                <c:pt idx="6743">
                  <c:v>377.16666666666663</c:v>
                </c:pt>
                <c:pt idx="6744">
                  <c:v>377.16666666666663</c:v>
                </c:pt>
                <c:pt idx="6745">
                  <c:v>377.16666666666663</c:v>
                </c:pt>
                <c:pt idx="6746">
                  <c:v>377.16666666666663</c:v>
                </c:pt>
                <c:pt idx="6747">
                  <c:v>377.16666666666663</c:v>
                </c:pt>
                <c:pt idx="6748">
                  <c:v>377.16666666666663</c:v>
                </c:pt>
                <c:pt idx="6749">
                  <c:v>377.16666666666663</c:v>
                </c:pt>
                <c:pt idx="6750">
                  <c:v>341</c:v>
                </c:pt>
                <c:pt idx="6751">
                  <c:v>341</c:v>
                </c:pt>
                <c:pt idx="6752">
                  <c:v>341</c:v>
                </c:pt>
                <c:pt idx="6753">
                  <c:v>341</c:v>
                </c:pt>
                <c:pt idx="6754">
                  <c:v>341</c:v>
                </c:pt>
                <c:pt idx="6755">
                  <c:v>341</c:v>
                </c:pt>
                <c:pt idx="6756">
                  <c:v>341</c:v>
                </c:pt>
                <c:pt idx="6757">
                  <c:v>341</c:v>
                </c:pt>
                <c:pt idx="6758">
                  <c:v>341</c:v>
                </c:pt>
                <c:pt idx="6759">
                  <c:v>341</c:v>
                </c:pt>
                <c:pt idx="6760">
                  <c:v>341</c:v>
                </c:pt>
                <c:pt idx="6761">
                  <c:v>341</c:v>
                </c:pt>
                <c:pt idx="6762">
                  <c:v>403</c:v>
                </c:pt>
                <c:pt idx="6763">
                  <c:v>341</c:v>
                </c:pt>
                <c:pt idx="6764">
                  <c:v>341</c:v>
                </c:pt>
                <c:pt idx="6765">
                  <c:v>341</c:v>
                </c:pt>
                <c:pt idx="6766">
                  <c:v>341</c:v>
                </c:pt>
                <c:pt idx="6767">
                  <c:v>341</c:v>
                </c:pt>
                <c:pt idx="6768">
                  <c:v>341</c:v>
                </c:pt>
                <c:pt idx="6769">
                  <c:v>403</c:v>
                </c:pt>
                <c:pt idx="6770">
                  <c:v>403</c:v>
                </c:pt>
                <c:pt idx="6771">
                  <c:v>403</c:v>
                </c:pt>
                <c:pt idx="6772">
                  <c:v>403</c:v>
                </c:pt>
                <c:pt idx="6773">
                  <c:v>341</c:v>
                </c:pt>
                <c:pt idx="6774">
                  <c:v>341</c:v>
                </c:pt>
                <c:pt idx="6775">
                  <c:v>341</c:v>
                </c:pt>
                <c:pt idx="6776">
                  <c:v>341</c:v>
                </c:pt>
                <c:pt idx="6777">
                  <c:v>341</c:v>
                </c:pt>
                <c:pt idx="6778">
                  <c:v>341</c:v>
                </c:pt>
                <c:pt idx="6779">
                  <c:v>403</c:v>
                </c:pt>
                <c:pt idx="6780">
                  <c:v>403</c:v>
                </c:pt>
                <c:pt idx="6781">
                  <c:v>403</c:v>
                </c:pt>
                <c:pt idx="6782">
                  <c:v>403</c:v>
                </c:pt>
                <c:pt idx="6783">
                  <c:v>377.16666666666663</c:v>
                </c:pt>
                <c:pt idx="6784">
                  <c:v>377.16666666666663</c:v>
                </c:pt>
                <c:pt idx="6785">
                  <c:v>341</c:v>
                </c:pt>
                <c:pt idx="6786">
                  <c:v>341</c:v>
                </c:pt>
                <c:pt idx="6787">
                  <c:v>377.16666666666663</c:v>
                </c:pt>
                <c:pt idx="6788">
                  <c:v>377.16666666666663</c:v>
                </c:pt>
                <c:pt idx="6789">
                  <c:v>341</c:v>
                </c:pt>
                <c:pt idx="6790">
                  <c:v>341</c:v>
                </c:pt>
                <c:pt idx="6791">
                  <c:v>341</c:v>
                </c:pt>
                <c:pt idx="6792">
                  <c:v>341</c:v>
                </c:pt>
                <c:pt idx="6793">
                  <c:v>403</c:v>
                </c:pt>
                <c:pt idx="6794">
                  <c:v>403</c:v>
                </c:pt>
                <c:pt idx="6795">
                  <c:v>403</c:v>
                </c:pt>
                <c:pt idx="6796">
                  <c:v>403</c:v>
                </c:pt>
                <c:pt idx="6797">
                  <c:v>377.16666666666663</c:v>
                </c:pt>
                <c:pt idx="6798">
                  <c:v>377.16666666666663</c:v>
                </c:pt>
                <c:pt idx="6799">
                  <c:v>341</c:v>
                </c:pt>
                <c:pt idx="6800">
                  <c:v>341</c:v>
                </c:pt>
                <c:pt idx="6801">
                  <c:v>377.16666666666663</c:v>
                </c:pt>
                <c:pt idx="6802">
                  <c:v>377.16666666666663</c:v>
                </c:pt>
                <c:pt idx="6803">
                  <c:v>341</c:v>
                </c:pt>
                <c:pt idx="6804">
                  <c:v>341</c:v>
                </c:pt>
                <c:pt idx="6805">
                  <c:v>341</c:v>
                </c:pt>
                <c:pt idx="6806">
                  <c:v>341</c:v>
                </c:pt>
                <c:pt idx="6807">
                  <c:v>403</c:v>
                </c:pt>
                <c:pt idx="6808">
                  <c:v>403</c:v>
                </c:pt>
                <c:pt idx="6809">
                  <c:v>403</c:v>
                </c:pt>
                <c:pt idx="6810">
                  <c:v>403</c:v>
                </c:pt>
                <c:pt idx="6811">
                  <c:v>377.16666666666663</c:v>
                </c:pt>
                <c:pt idx="6812">
                  <c:v>377.16666666666663</c:v>
                </c:pt>
                <c:pt idx="6813">
                  <c:v>377.16666666666663</c:v>
                </c:pt>
                <c:pt idx="6814">
                  <c:v>377.16666666666663</c:v>
                </c:pt>
                <c:pt idx="6815">
                  <c:v>377.16666666666663</c:v>
                </c:pt>
                <c:pt idx="6816">
                  <c:v>377.16666666666663</c:v>
                </c:pt>
                <c:pt idx="6817">
                  <c:v>403</c:v>
                </c:pt>
                <c:pt idx="6818">
                  <c:v>403</c:v>
                </c:pt>
                <c:pt idx="6819">
                  <c:v>403</c:v>
                </c:pt>
                <c:pt idx="6820">
                  <c:v>372</c:v>
                </c:pt>
                <c:pt idx="6821">
                  <c:v>377.16666666666663</c:v>
                </c:pt>
                <c:pt idx="6822">
                  <c:v>377.16666666666663</c:v>
                </c:pt>
                <c:pt idx="6823">
                  <c:v>377.16666666666663</c:v>
                </c:pt>
                <c:pt idx="6824">
                  <c:v>403</c:v>
                </c:pt>
                <c:pt idx="6825">
                  <c:v>372</c:v>
                </c:pt>
                <c:pt idx="6826">
                  <c:v>377.16666666666663</c:v>
                </c:pt>
                <c:pt idx="6827">
                  <c:v>377.16666666666663</c:v>
                </c:pt>
                <c:pt idx="6828">
                  <c:v>377.16666666666663</c:v>
                </c:pt>
                <c:pt idx="6829">
                  <c:v>372</c:v>
                </c:pt>
                <c:pt idx="6830">
                  <c:v>434</c:v>
                </c:pt>
                <c:pt idx="6831">
                  <c:v>377.16666666666663</c:v>
                </c:pt>
                <c:pt idx="6832">
                  <c:v>377.16666666666663</c:v>
                </c:pt>
                <c:pt idx="6833">
                  <c:v>434</c:v>
                </c:pt>
                <c:pt idx="6834">
                  <c:v>434</c:v>
                </c:pt>
                <c:pt idx="6835">
                  <c:v>377.16666666666663</c:v>
                </c:pt>
                <c:pt idx="6836">
                  <c:v>377.16666666666663</c:v>
                </c:pt>
                <c:pt idx="6837">
                  <c:v>465</c:v>
                </c:pt>
                <c:pt idx="6838">
                  <c:v>434</c:v>
                </c:pt>
                <c:pt idx="6839">
                  <c:v>377.16666666666663</c:v>
                </c:pt>
                <c:pt idx="6840">
                  <c:v>377.16666666666663</c:v>
                </c:pt>
                <c:pt idx="6841">
                  <c:v>465</c:v>
                </c:pt>
                <c:pt idx="6842">
                  <c:v>434</c:v>
                </c:pt>
                <c:pt idx="6843">
                  <c:v>377.16666666666663</c:v>
                </c:pt>
                <c:pt idx="6844">
                  <c:v>377.16666666666663</c:v>
                </c:pt>
                <c:pt idx="6845">
                  <c:v>377.16666666666663</c:v>
                </c:pt>
                <c:pt idx="6846">
                  <c:v>465</c:v>
                </c:pt>
                <c:pt idx="6847">
                  <c:v>403</c:v>
                </c:pt>
                <c:pt idx="6848">
                  <c:v>377.16666666666663</c:v>
                </c:pt>
                <c:pt idx="6849">
                  <c:v>377.16666666666663</c:v>
                </c:pt>
                <c:pt idx="6850">
                  <c:v>434</c:v>
                </c:pt>
                <c:pt idx="6851">
                  <c:v>434</c:v>
                </c:pt>
                <c:pt idx="6852">
                  <c:v>465</c:v>
                </c:pt>
                <c:pt idx="6853">
                  <c:v>348</c:v>
                </c:pt>
                <c:pt idx="6854">
                  <c:v>348</c:v>
                </c:pt>
                <c:pt idx="6855">
                  <c:v>348</c:v>
                </c:pt>
                <c:pt idx="6856">
                  <c:v>348</c:v>
                </c:pt>
                <c:pt idx="6857">
                  <c:v>348</c:v>
                </c:pt>
                <c:pt idx="6858">
                  <c:v>348</c:v>
                </c:pt>
                <c:pt idx="6859">
                  <c:v>282.19230769230768</c:v>
                </c:pt>
                <c:pt idx="6860">
                  <c:v>361</c:v>
                </c:pt>
                <c:pt idx="6861">
                  <c:v>361</c:v>
                </c:pt>
                <c:pt idx="6862">
                  <c:v>361</c:v>
                </c:pt>
                <c:pt idx="6863">
                  <c:v>361</c:v>
                </c:pt>
                <c:pt idx="6864">
                  <c:v>361</c:v>
                </c:pt>
                <c:pt idx="6865">
                  <c:v>342</c:v>
                </c:pt>
                <c:pt idx="6866">
                  <c:v>282.19230769230768</c:v>
                </c:pt>
                <c:pt idx="6867">
                  <c:v>282.19230769230768</c:v>
                </c:pt>
                <c:pt idx="6868">
                  <c:v>342</c:v>
                </c:pt>
                <c:pt idx="6869">
                  <c:v>361</c:v>
                </c:pt>
                <c:pt idx="6870">
                  <c:v>361</c:v>
                </c:pt>
                <c:pt idx="6871">
                  <c:v>361</c:v>
                </c:pt>
                <c:pt idx="6872">
                  <c:v>361</c:v>
                </c:pt>
                <c:pt idx="6873">
                  <c:v>361</c:v>
                </c:pt>
                <c:pt idx="6874">
                  <c:v>322</c:v>
                </c:pt>
                <c:pt idx="6875">
                  <c:v>345</c:v>
                </c:pt>
                <c:pt idx="6876">
                  <c:v>345</c:v>
                </c:pt>
                <c:pt idx="6877">
                  <c:v>345</c:v>
                </c:pt>
                <c:pt idx="6878">
                  <c:v>322</c:v>
                </c:pt>
                <c:pt idx="6879">
                  <c:v>322</c:v>
                </c:pt>
                <c:pt idx="6880">
                  <c:v>368</c:v>
                </c:pt>
                <c:pt idx="6881">
                  <c:v>368</c:v>
                </c:pt>
                <c:pt idx="6882">
                  <c:v>368</c:v>
                </c:pt>
                <c:pt idx="6883">
                  <c:v>414</c:v>
                </c:pt>
                <c:pt idx="6884">
                  <c:v>368</c:v>
                </c:pt>
                <c:pt idx="6885">
                  <c:v>368</c:v>
                </c:pt>
                <c:pt idx="6886">
                  <c:v>391</c:v>
                </c:pt>
                <c:pt idx="6887">
                  <c:v>391</c:v>
                </c:pt>
                <c:pt idx="6888">
                  <c:v>391</c:v>
                </c:pt>
                <c:pt idx="6889">
                  <c:v>391</c:v>
                </c:pt>
                <c:pt idx="6890">
                  <c:v>391</c:v>
                </c:pt>
                <c:pt idx="6891">
                  <c:v>391</c:v>
                </c:pt>
                <c:pt idx="6892">
                  <c:v>391</c:v>
                </c:pt>
                <c:pt idx="6893">
                  <c:v>391</c:v>
                </c:pt>
                <c:pt idx="6894">
                  <c:v>414</c:v>
                </c:pt>
                <c:pt idx="6895">
                  <c:v>391</c:v>
                </c:pt>
                <c:pt idx="6896">
                  <c:v>391</c:v>
                </c:pt>
                <c:pt idx="6897">
                  <c:v>391</c:v>
                </c:pt>
                <c:pt idx="6898">
                  <c:v>391</c:v>
                </c:pt>
                <c:pt idx="6899">
                  <c:v>391</c:v>
                </c:pt>
                <c:pt idx="6900">
                  <c:v>391</c:v>
                </c:pt>
                <c:pt idx="6901">
                  <c:v>0</c:v>
                </c:pt>
                <c:pt idx="6902">
                  <c:v>0</c:v>
                </c:pt>
                <c:pt idx="6903">
                  <c:v>0</c:v>
                </c:pt>
                <c:pt idx="6904">
                  <c:v>333</c:v>
                </c:pt>
                <c:pt idx="6905">
                  <c:v>351.5</c:v>
                </c:pt>
                <c:pt idx="6906">
                  <c:v>351.5</c:v>
                </c:pt>
                <c:pt idx="6907">
                  <c:v>351.5</c:v>
                </c:pt>
                <c:pt idx="6908">
                  <c:v>351.5</c:v>
                </c:pt>
                <c:pt idx="6909">
                  <c:v>296</c:v>
                </c:pt>
                <c:pt idx="6910">
                  <c:v>333</c:v>
                </c:pt>
                <c:pt idx="6911">
                  <c:v>333</c:v>
                </c:pt>
                <c:pt idx="6912">
                  <c:v>333</c:v>
                </c:pt>
                <c:pt idx="6913">
                  <c:v>333</c:v>
                </c:pt>
                <c:pt idx="6914">
                  <c:v>351.5</c:v>
                </c:pt>
                <c:pt idx="6915">
                  <c:v>351.5</c:v>
                </c:pt>
                <c:pt idx="6916">
                  <c:v>351.5</c:v>
                </c:pt>
                <c:pt idx="6917">
                  <c:v>351.5</c:v>
                </c:pt>
                <c:pt idx="6918">
                  <c:v>296</c:v>
                </c:pt>
                <c:pt idx="6919">
                  <c:v>333</c:v>
                </c:pt>
                <c:pt idx="6920">
                  <c:v>333</c:v>
                </c:pt>
                <c:pt idx="6921">
                  <c:v>333</c:v>
                </c:pt>
                <c:pt idx="6922">
                  <c:v>333</c:v>
                </c:pt>
                <c:pt idx="6923">
                  <c:v>351.5</c:v>
                </c:pt>
                <c:pt idx="6924">
                  <c:v>351.5</c:v>
                </c:pt>
                <c:pt idx="6925">
                  <c:v>351.5</c:v>
                </c:pt>
                <c:pt idx="6926">
                  <c:v>351.5</c:v>
                </c:pt>
                <c:pt idx="6927">
                  <c:v>351.5</c:v>
                </c:pt>
                <c:pt idx="6928">
                  <c:v>351.5</c:v>
                </c:pt>
                <c:pt idx="6929">
                  <c:v>333</c:v>
                </c:pt>
                <c:pt idx="6930">
                  <c:v>333</c:v>
                </c:pt>
                <c:pt idx="6931">
                  <c:v>333</c:v>
                </c:pt>
                <c:pt idx="6932">
                  <c:v>333</c:v>
                </c:pt>
                <c:pt idx="6933">
                  <c:v>333</c:v>
                </c:pt>
                <c:pt idx="6934">
                  <c:v>333</c:v>
                </c:pt>
                <c:pt idx="6935">
                  <c:v>351.5</c:v>
                </c:pt>
                <c:pt idx="6936">
                  <c:v>351.5</c:v>
                </c:pt>
                <c:pt idx="6937">
                  <c:v>351.5</c:v>
                </c:pt>
                <c:pt idx="6938">
                  <c:v>351.5</c:v>
                </c:pt>
                <c:pt idx="6939">
                  <c:v>333</c:v>
                </c:pt>
                <c:pt idx="6940">
                  <c:v>333</c:v>
                </c:pt>
                <c:pt idx="6941">
                  <c:v>333</c:v>
                </c:pt>
                <c:pt idx="6942">
                  <c:v>351</c:v>
                </c:pt>
                <c:pt idx="6943">
                  <c:v>370.5</c:v>
                </c:pt>
                <c:pt idx="6944">
                  <c:v>273</c:v>
                </c:pt>
                <c:pt idx="6945">
                  <c:v>370.5</c:v>
                </c:pt>
                <c:pt idx="6946">
                  <c:v>370.5</c:v>
                </c:pt>
                <c:pt idx="6947">
                  <c:v>370.5</c:v>
                </c:pt>
                <c:pt idx="6948">
                  <c:v>370.5</c:v>
                </c:pt>
                <c:pt idx="6949">
                  <c:v>273</c:v>
                </c:pt>
                <c:pt idx="6950">
                  <c:v>370.5</c:v>
                </c:pt>
                <c:pt idx="6951">
                  <c:v>351</c:v>
                </c:pt>
                <c:pt idx="6952">
                  <c:v>351</c:v>
                </c:pt>
                <c:pt idx="6953">
                  <c:v>351</c:v>
                </c:pt>
                <c:pt idx="6954">
                  <c:v>351</c:v>
                </c:pt>
                <c:pt idx="6955">
                  <c:v>351</c:v>
                </c:pt>
                <c:pt idx="6956">
                  <c:v>351</c:v>
                </c:pt>
                <c:pt idx="6957">
                  <c:v>273</c:v>
                </c:pt>
                <c:pt idx="6958">
                  <c:v>370.5</c:v>
                </c:pt>
                <c:pt idx="6959">
                  <c:v>370.5</c:v>
                </c:pt>
                <c:pt idx="6960">
                  <c:v>370.5</c:v>
                </c:pt>
                <c:pt idx="6961">
                  <c:v>370.5</c:v>
                </c:pt>
                <c:pt idx="6962">
                  <c:v>370.5</c:v>
                </c:pt>
                <c:pt idx="6963">
                  <c:v>370.5</c:v>
                </c:pt>
                <c:pt idx="6964">
                  <c:v>273</c:v>
                </c:pt>
                <c:pt idx="6965">
                  <c:v>370.5</c:v>
                </c:pt>
                <c:pt idx="6966">
                  <c:v>351</c:v>
                </c:pt>
                <c:pt idx="6967">
                  <c:v>351</c:v>
                </c:pt>
                <c:pt idx="6968">
                  <c:v>351</c:v>
                </c:pt>
                <c:pt idx="6969">
                  <c:v>351</c:v>
                </c:pt>
                <c:pt idx="6970">
                  <c:v>351</c:v>
                </c:pt>
                <c:pt idx="6971">
                  <c:v>351</c:v>
                </c:pt>
                <c:pt idx="6972">
                  <c:v>273</c:v>
                </c:pt>
                <c:pt idx="6973">
                  <c:v>312</c:v>
                </c:pt>
                <c:pt idx="6974">
                  <c:v>312</c:v>
                </c:pt>
                <c:pt idx="6975">
                  <c:v>312</c:v>
                </c:pt>
                <c:pt idx="6976">
                  <c:v>312</c:v>
                </c:pt>
                <c:pt idx="6977">
                  <c:v>292.5</c:v>
                </c:pt>
                <c:pt idx="6978">
                  <c:v>292.5</c:v>
                </c:pt>
                <c:pt idx="6979">
                  <c:v>292.5</c:v>
                </c:pt>
                <c:pt idx="6980">
                  <c:v>370.5</c:v>
                </c:pt>
                <c:pt idx="6981">
                  <c:v>370.5</c:v>
                </c:pt>
                <c:pt idx="6982">
                  <c:v>351</c:v>
                </c:pt>
                <c:pt idx="6983">
                  <c:v>351</c:v>
                </c:pt>
                <c:pt idx="6984">
                  <c:v>286.5</c:v>
                </c:pt>
                <c:pt idx="6985">
                  <c:v>343.8</c:v>
                </c:pt>
                <c:pt idx="6986">
                  <c:v>305.60000000000002</c:v>
                </c:pt>
                <c:pt idx="6987">
                  <c:v>343.8</c:v>
                </c:pt>
                <c:pt idx="6988">
                  <c:v>304</c:v>
                </c:pt>
                <c:pt idx="6989">
                  <c:v>306</c:v>
                </c:pt>
                <c:pt idx="6990">
                  <c:v>306</c:v>
                </c:pt>
                <c:pt idx="6991">
                  <c:v>306</c:v>
                </c:pt>
                <c:pt idx="6992">
                  <c:v>324</c:v>
                </c:pt>
                <c:pt idx="6993">
                  <c:v>306</c:v>
                </c:pt>
                <c:pt idx="6994">
                  <c:v>304</c:v>
                </c:pt>
                <c:pt idx="6995">
                  <c:v>306</c:v>
                </c:pt>
                <c:pt idx="6996">
                  <c:v>304</c:v>
                </c:pt>
                <c:pt idx="6997">
                  <c:v>304</c:v>
                </c:pt>
                <c:pt idx="6998">
                  <c:v>304</c:v>
                </c:pt>
                <c:pt idx="6999">
                  <c:v>323</c:v>
                </c:pt>
                <c:pt idx="7000">
                  <c:v>323</c:v>
                </c:pt>
                <c:pt idx="7001">
                  <c:v>304</c:v>
                </c:pt>
                <c:pt idx="7002">
                  <c:v>324</c:v>
                </c:pt>
                <c:pt idx="7003">
                  <c:v>306</c:v>
                </c:pt>
                <c:pt idx="7004">
                  <c:v>306</c:v>
                </c:pt>
                <c:pt idx="7005">
                  <c:v>306</c:v>
                </c:pt>
                <c:pt idx="7006">
                  <c:v>324</c:v>
                </c:pt>
                <c:pt idx="7007">
                  <c:v>323</c:v>
                </c:pt>
                <c:pt idx="7008">
                  <c:v>247</c:v>
                </c:pt>
                <c:pt idx="7009">
                  <c:v>304</c:v>
                </c:pt>
                <c:pt idx="7010">
                  <c:v>304</c:v>
                </c:pt>
                <c:pt idx="7011">
                  <c:v>323</c:v>
                </c:pt>
                <c:pt idx="7012">
                  <c:v>323</c:v>
                </c:pt>
                <c:pt idx="7013">
                  <c:v>323</c:v>
                </c:pt>
                <c:pt idx="7014">
                  <c:v>285</c:v>
                </c:pt>
                <c:pt idx="7015">
                  <c:v>306</c:v>
                </c:pt>
                <c:pt idx="7016">
                  <c:v>324</c:v>
                </c:pt>
                <c:pt idx="7017">
                  <c:v>323</c:v>
                </c:pt>
                <c:pt idx="7018">
                  <c:v>247</c:v>
                </c:pt>
                <c:pt idx="7019">
                  <c:v>285</c:v>
                </c:pt>
                <c:pt idx="7020">
                  <c:v>285</c:v>
                </c:pt>
                <c:pt idx="7021">
                  <c:v>285</c:v>
                </c:pt>
                <c:pt idx="7022">
                  <c:v>323</c:v>
                </c:pt>
                <c:pt idx="7023">
                  <c:v>342</c:v>
                </c:pt>
                <c:pt idx="7024">
                  <c:v>342</c:v>
                </c:pt>
                <c:pt idx="7025">
                  <c:v>342</c:v>
                </c:pt>
                <c:pt idx="7026">
                  <c:v>323</c:v>
                </c:pt>
                <c:pt idx="7027">
                  <c:v>266</c:v>
                </c:pt>
                <c:pt idx="7028">
                  <c:v>323</c:v>
                </c:pt>
                <c:pt idx="7029">
                  <c:v>378</c:v>
                </c:pt>
                <c:pt idx="7030">
                  <c:v>323</c:v>
                </c:pt>
                <c:pt idx="7031">
                  <c:v>323</c:v>
                </c:pt>
                <c:pt idx="7032">
                  <c:v>378</c:v>
                </c:pt>
                <c:pt idx="7033">
                  <c:v>342</c:v>
                </c:pt>
                <c:pt idx="7034">
                  <c:v>266</c:v>
                </c:pt>
                <c:pt idx="7035">
                  <c:v>323</c:v>
                </c:pt>
                <c:pt idx="7036">
                  <c:v>378</c:v>
                </c:pt>
                <c:pt idx="7037">
                  <c:v>266</c:v>
                </c:pt>
                <c:pt idx="7038">
                  <c:v>323</c:v>
                </c:pt>
                <c:pt idx="7039">
                  <c:v>323</c:v>
                </c:pt>
                <c:pt idx="7040">
                  <c:v>323</c:v>
                </c:pt>
                <c:pt idx="7041">
                  <c:v>342</c:v>
                </c:pt>
                <c:pt idx="7042">
                  <c:v>333</c:v>
                </c:pt>
                <c:pt idx="7043">
                  <c:v>351.5</c:v>
                </c:pt>
                <c:pt idx="7044">
                  <c:v>240.5</c:v>
                </c:pt>
                <c:pt idx="7045">
                  <c:v>287.85119047619048</c:v>
                </c:pt>
                <c:pt idx="7046">
                  <c:v>287.85119047619048</c:v>
                </c:pt>
                <c:pt idx="7047">
                  <c:v>240.5</c:v>
                </c:pt>
                <c:pt idx="7048">
                  <c:v>259</c:v>
                </c:pt>
                <c:pt idx="7049">
                  <c:v>259</c:v>
                </c:pt>
                <c:pt idx="7050">
                  <c:v>277.5</c:v>
                </c:pt>
                <c:pt idx="7051">
                  <c:v>351.5</c:v>
                </c:pt>
                <c:pt idx="7052">
                  <c:v>333</c:v>
                </c:pt>
                <c:pt idx="7053">
                  <c:v>333</c:v>
                </c:pt>
                <c:pt idx="7054">
                  <c:v>277.5</c:v>
                </c:pt>
                <c:pt idx="7055">
                  <c:v>259</c:v>
                </c:pt>
                <c:pt idx="7056">
                  <c:v>277.5</c:v>
                </c:pt>
                <c:pt idx="7057">
                  <c:v>351.5</c:v>
                </c:pt>
                <c:pt idx="7058">
                  <c:v>351.5</c:v>
                </c:pt>
                <c:pt idx="7059">
                  <c:v>240.5</c:v>
                </c:pt>
                <c:pt idx="7060">
                  <c:v>240.5</c:v>
                </c:pt>
                <c:pt idx="7061">
                  <c:v>240.5</c:v>
                </c:pt>
                <c:pt idx="7062">
                  <c:v>259</c:v>
                </c:pt>
                <c:pt idx="7063">
                  <c:v>277.5</c:v>
                </c:pt>
                <c:pt idx="7064">
                  <c:v>259</c:v>
                </c:pt>
                <c:pt idx="7065">
                  <c:v>277.5</c:v>
                </c:pt>
                <c:pt idx="7066">
                  <c:v>277.5</c:v>
                </c:pt>
                <c:pt idx="7067">
                  <c:v>277.5</c:v>
                </c:pt>
                <c:pt idx="7068">
                  <c:v>259</c:v>
                </c:pt>
                <c:pt idx="7069">
                  <c:v>259</c:v>
                </c:pt>
                <c:pt idx="7070">
                  <c:v>351.5</c:v>
                </c:pt>
                <c:pt idx="7071">
                  <c:v>351.5</c:v>
                </c:pt>
                <c:pt idx="7072">
                  <c:v>240.5</c:v>
                </c:pt>
                <c:pt idx="7073">
                  <c:v>259</c:v>
                </c:pt>
                <c:pt idx="7074">
                  <c:v>277.5</c:v>
                </c:pt>
                <c:pt idx="7075">
                  <c:v>259</c:v>
                </c:pt>
                <c:pt idx="7076">
                  <c:v>277.5</c:v>
                </c:pt>
                <c:pt idx="7077">
                  <c:v>277.5</c:v>
                </c:pt>
                <c:pt idx="7078">
                  <c:v>277.5</c:v>
                </c:pt>
                <c:pt idx="7079">
                  <c:v>277.5</c:v>
                </c:pt>
                <c:pt idx="7080">
                  <c:v>351.5</c:v>
                </c:pt>
                <c:pt idx="7081">
                  <c:v>351.5</c:v>
                </c:pt>
                <c:pt idx="7082">
                  <c:v>240.5</c:v>
                </c:pt>
                <c:pt idx="7083">
                  <c:v>259</c:v>
                </c:pt>
                <c:pt idx="7084">
                  <c:v>277.5</c:v>
                </c:pt>
                <c:pt idx="7085">
                  <c:v>259</c:v>
                </c:pt>
                <c:pt idx="7086">
                  <c:v>259</c:v>
                </c:pt>
                <c:pt idx="7087">
                  <c:v>277.5</c:v>
                </c:pt>
                <c:pt idx="7088">
                  <c:v>277.5</c:v>
                </c:pt>
                <c:pt idx="7089">
                  <c:v>292.5</c:v>
                </c:pt>
                <c:pt idx="7090">
                  <c:v>351</c:v>
                </c:pt>
                <c:pt idx="7091">
                  <c:v>351</c:v>
                </c:pt>
                <c:pt idx="7092">
                  <c:v>351</c:v>
                </c:pt>
                <c:pt idx="7093">
                  <c:v>273</c:v>
                </c:pt>
                <c:pt idx="7094">
                  <c:v>273</c:v>
                </c:pt>
                <c:pt idx="7095">
                  <c:v>292.5</c:v>
                </c:pt>
                <c:pt idx="7096">
                  <c:v>351</c:v>
                </c:pt>
                <c:pt idx="7097">
                  <c:v>292.5</c:v>
                </c:pt>
                <c:pt idx="7098">
                  <c:v>292.5</c:v>
                </c:pt>
                <c:pt idx="7099">
                  <c:v>292.5</c:v>
                </c:pt>
                <c:pt idx="7100">
                  <c:v>292.5</c:v>
                </c:pt>
                <c:pt idx="7101">
                  <c:v>351</c:v>
                </c:pt>
                <c:pt idx="7102">
                  <c:v>351</c:v>
                </c:pt>
                <c:pt idx="7103">
                  <c:v>267.40000000000003</c:v>
                </c:pt>
                <c:pt idx="7104">
                  <c:v>273</c:v>
                </c:pt>
                <c:pt idx="7105">
                  <c:v>351</c:v>
                </c:pt>
                <c:pt idx="7106">
                  <c:v>292.5</c:v>
                </c:pt>
                <c:pt idx="7107">
                  <c:v>292.5</c:v>
                </c:pt>
                <c:pt idx="7108">
                  <c:v>312</c:v>
                </c:pt>
                <c:pt idx="7109">
                  <c:v>273</c:v>
                </c:pt>
                <c:pt idx="7110">
                  <c:v>351</c:v>
                </c:pt>
                <c:pt idx="7111">
                  <c:v>351</c:v>
                </c:pt>
                <c:pt idx="7112">
                  <c:v>273</c:v>
                </c:pt>
                <c:pt idx="7113">
                  <c:v>351</c:v>
                </c:pt>
                <c:pt idx="7114">
                  <c:v>312</c:v>
                </c:pt>
                <c:pt idx="7115">
                  <c:v>312</c:v>
                </c:pt>
                <c:pt idx="7116">
                  <c:v>343.8</c:v>
                </c:pt>
                <c:pt idx="7117">
                  <c:v>267.40000000000003</c:v>
                </c:pt>
                <c:pt idx="7118">
                  <c:v>305.60000000000002</c:v>
                </c:pt>
                <c:pt idx="7119">
                  <c:v>305.60000000000002</c:v>
                </c:pt>
                <c:pt idx="7120">
                  <c:v>304</c:v>
                </c:pt>
                <c:pt idx="7121">
                  <c:v>247</c:v>
                </c:pt>
                <c:pt idx="7122">
                  <c:v>306</c:v>
                </c:pt>
                <c:pt idx="7123">
                  <c:v>304</c:v>
                </c:pt>
                <c:pt idx="7124">
                  <c:v>304</c:v>
                </c:pt>
                <c:pt idx="7125">
                  <c:v>247</c:v>
                </c:pt>
                <c:pt idx="7126">
                  <c:v>314.5</c:v>
                </c:pt>
                <c:pt idx="7127">
                  <c:v>247</c:v>
                </c:pt>
                <c:pt idx="7128">
                  <c:v>442.8</c:v>
                </c:pt>
                <c:pt idx="7129">
                  <c:v>467.40000000000003</c:v>
                </c:pt>
                <c:pt idx="7130">
                  <c:v>467.40000000000003</c:v>
                </c:pt>
                <c:pt idx="7131">
                  <c:v>344.40000000000003</c:v>
                </c:pt>
                <c:pt idx="7132">
                  <c:v>467.40000000000003</c:v>
                </c:pt>
                <c:pt idx="7133">
                  <c:v>467.40000000000003</c:v>
                </c:pt>
                <c:pt idx="7134">
                  <c:v>467.40000000000003</c:v>
                </c:pt>
                <c:pt idx="7135">
                  <c:v>467.40000000000003</c:v>
                </c:pt>
                <c:pt idx="7136">
                  <c:v>442.8</c:v>
                </c:pt>
                <c:pt idx="7137">
                  <c:v>442.8</c:v>
                </c:pt>
                <c:pt idx="7138">
                  <c:v>319.8</c:v>
                </c:pt>
                <c:pt idx="7139">
                  <c:v>344.40000000000003</c:v>
                </c:pt>
                <c:pt idx="7140">
                  <c:v>442.8</c:v>
                </c:pt>
                <c:pt idx="7141">
                  <c:v>442.8</c:v>
                </c:pt>
                <c:pt idx="7142">
                  <c:v>442.8</c:v>
                </c:pt>
                <c:pt idx="7143">
                  <c:v>442.8</c:v>
                </c:pt>
                <c:pt idx="7144">
                  <c:v>467.40000000000003</c:v>
                </c:pt>
                <c:pt idx="7145">
                  <c:v>344.40000000000003</c:v>
                </c:pt>
                <c:pt idx="7146">
                  <c:v>467.40000000000003</c:v>
                </c:pt>
                <c:pt idx="7147">
                  <c:v>467.40000000000003</c:v>
                </c:pt>
                <c:pt idx="7148">
                  <c:v>467.40000000000003</c:v>
                </c:pt>
                <c:pt idx="7149">
                  <c:v>442.8</c:v>
                </c:pt>
                <c:pt idx="7150">
                  <c:v>319.8</c:v>
                </c:pt>
                <c:pt idx="7151">
                  <c:v>344.40000000000003</c:v>
                </c:pt>
                <c:pt idx="7152">
                  <c:v>442.8</c:v>
                </c:pt>
                <c:pt idx="7153">
                  <c:v>442.8</c:v>
                </c:pt>
                <c:pt idx="7154">
                  <c:v>467.40000000000003</c:v>
                </c:pt>
                <c:pt idx="7155">
                  <c:v>442.8</c:v>
                </c:pt>
                <c:pt idx="7156">
                  <c:v>344.40000000000003</c:v>
                </c:pt>
                <c:pt idx="7157">
                  <c:v>442.8</c:v>
                </c:pt>
                <c:pt idx="7158">
                  <c:v>442.8</c:v>
                </c:pt>
                <c:pt idx="7159">
                  <c:v>442.8</c:v>
                </c:pt>
                <c:pt idx="7160">
                  <c:v>467.40000000000003</c:v>
                </c:pt>
                <c:pt idx="7161">
                  <c:v>344.40000000000003</c:v>
                </c:pt>
                <c:pt idx="7162">
                  <c:v>467.40000000000003</c:v>
                </c:pt>
                <c:pt idx="7163">
                  <c:v>467.40000000000003</c:v>
                </c:pt>
                <c:pt idx="7164">
                  <c:v>442.8</c:v>
                </c:pt>
                <c:pt idx="7165">
                  <c:v>418.20000000000005</c:v>
                </c:pt>
                <c:pt idx="7166">
                  <c:v>344.40000000000003</c:v>
                </c:pt>
                <c:pt idx="7167">
                  <c:v>418.20000000000005</c:v>
                </c:pt>
                <c:pt idx="7168">
                  <c:v>418.20000000000005</c:v>
                </c:pt>
                <c:pt idx="7169">
                  <c:v>442.8</c:v>
                </c:pt>
                <c:pt idx="7170">
                  <c:v>344.40000000000003</c:v>
                </c:pt>
                <c:pt idx="7171">
                  <c:v>442.8</c:v>
                </c:pt>
                <c:pt idx="7172">
                  <c:v>442.8</c:v>
                </c:pt>
                <c:pt idx="7173">
                  <c:v>418.20000000000005</c:v>
                </c:pt>
                <c:pt idx="7174">
                  <c:v>344.40000000000003</c:v>
                </c:pt>
                <c:pt idx="7175">
                  <c:v>418.20000000000005</c:v>
                </c:pt>
                <c:pt idx="7176">
                  <c:v>418.20000000000005</c:v>
                </c:pt>
                <c:pt idx="7177">
                  <c:v>442.8</c:v>
                </c:pt>
                <c:pt idx="7178">
                  <c:v>344.40000000000003</c:v>
                </c:pt>
                <c:pt idx="7179">
                  <c:v>442.8</c:v>
                </c:pt>
                <c:pt idx="7180">
                  <c:v>393.6</c:v>
                </c:pt>
                <c:pt idx="7181">
                  <c:v>393.6</c:v>
                </c:pt>
                <c:pt idx="7182">
                  <c:v>319.8</c:v>
                </c:pt>
                <c:pt idx="7183">
                  <c:v>393.6</c:v>
                </c:pt>
                <c:pt idx="7184">
                  <c:v>393.6</c:v>
                </c:pt>
                <c:pt idx="7185">
                  <c:v>393.6</c:v>
                </c:pt>
                <c:pt idx="7186">
                  <c:v>344.40000000000003</c:v>
                </c:pt>
                <c:pt idx="7187">
                  <c:v>393.6</c:v>
                </c:pt>
                <c:pt idx="7188">
                  <c:v>393.6</c:v>
                </c:pt>
                <c:pt idx="7189">
                  <c:v>393.6</c:v>
                </c:pt>
                <c:pt idx="7190">
                  <c:v>319.8</c:v>
                </c:pt>
                <c:pt idx="7191">
                  <c:v>393.6</c:v>
                </c:pt>
                <c:pt idx="7192">
                  <c:v>393.6</c:v>
                </c:pt>
                <c:pt idx="7193">
                  <c:v>393.6</c:v>
                </c:pt>
                <c:pt idx="7194">
                  <c:v>393.6</c:v>
                </c:pt>
                <c:pt idx="7195">
                  <c:v>344.40000000000003</c:v>
                </c:pt>
                <c:pt idx="7196">
                  <c:v>393.6</c:v>
                </c:pt>
                <c:pt idx="7197">
                  <c:v>393.6</c:v>
                </c:pt>
                <c:pt idx="7198">
                  <c:v>393.6</c:v>
                </c:pt>
                <c:pt idx="7199">
                  <c:v>319.8</c:v>
                </c:pt>
                <c:pt idx="7200">
                  <c:v>393.6</c:v>
                </c:pt>
                <c:pt idx="7201">
                  <c:v>393.6</c:v>
                </c:pt>
                <c:pt idx="7202">
                  <c:v>393.6</c:v>
                </c:pt>
                <c:pt idx="7203">
                  <c:v>393.6</c:v>
                </c:pt>
                <c:pt idx="7204">
                  <c:v>344.40000000000003</c:v>
                </c:pt>
                <c:pt idx="7205">
                  <c:v>393.6</c:v>
                </c:pt>
                <c:pt idx="7206">
                  <c:v>393.6</c:v>
                </c:pt>
                <c:pt idx="7207">
                  <c:v>393.6</c:v>
                </c:pt>
                <c:pt idx="7208">
                  <c:v>378</c:v>
                </c:pt>
                <c:pt idx="7209">
                  <c:v>351</c:v>
                </c:pt>
                <c:pt idx="7210">
                  <c:v>351</c:v>
                </c:pt>
                <c:pt idx="7211">
                  <c:v>540</c:v>
                </c:pt>
                <c:pt idx="7212">
                  <c:v>351</c:v>
                </c:pt>
                <c:pt idx="7213">
                  <c:v>378</c:v>
                </c:pt>
                <c:pt idx="7214">
                  <c:v>378</c:v>
                </c:pt>
                <c:pt idx="7215">
                  <c:v>378</c:v>
                </c:pt>
                <c:pt idx="7216">
                  <c:v>351</c:v>
                </c:pt>
                <c:pt idx="7217">
                  <c:v>351</c:v>
                </c:pt>
                <c:pt idx="7218">
                  <c:v>351</c:v>
                </c:pt>
                <c:pt idx="7219">
                  <c:v>351</c:v>
                </c:pt>
                <c:pt idx="7220">
                  <c:v>378</c:v>
                </c:pt>
                <c:pt idx="7221">
                  <c:v>378</c:v>
                </c:pt>
                <c:pt idx="7222">
                  <c:v>378</c:v>
                </c:pt>
                <c:pt idx="7223">
                  <c:v>378</c:v>
                </c:pt>
                <c:pt idx="7224">
                  <c:v>378</c:v>
                </c:pt>
                <c:pt idx="7225">
                  <c:v>378</c:v>
                </c:pt>
                <c:pt idx="7226">
                  <c:v>378</c:v>
                </c:pt>
                <c:pt idx="7227">
                  <c:v>432</c:v>
                </c:pt>
                <c:pt idx="7228">
                  <c:v>432</c:v>
                </c:pt>
                <c:pt idx="7229">
                  <c:v>378</c:v>
                </c:pt>
                <c:pt idx="7230">
                  <c:v>432</c:v>
                </c:pt>
                <c:pt idx="7231">
                  <c:v>432</c:v>
                </c:pt>
                <c:pt idx="7232">
                  <c:v>378</c:v>
                </c:pt>
                <c:pt idx="7233">
                  <c:v>378</c:v>
                </c:pt>
                <c:pt idx="7234">
                  <c:v>378</c:v>
                </c:pt>
                <c:pt idx="7235">
                  <c:v>378</c:v>
                </c:pt>
                <c:pt idx="7236">
                  <c:v>432</c:v>
                </c:pt>
                <c:pt idx="7237">
                  <c:v>432</c:v>
                </c:pt>
                <c:pt idx="7238">
                  <c:v>378</c:v>
                </c:pt>
                <c:pt idx="7239">
                  <c:v>378</c:v>
                </c:pt>
                <c:pt idx="7240">
                  <c:v>378</c:v>
                </c:pt>
                <c:pt idx="7241">
                  <c:v>378</c:v>
                </c:pt>
                <c:pt idx="7242">
                  <c:v>432</c:v>
                </c:pt>
                <c:pt idx="7243">
                  <c:v>432</c:v>
                </c:pt>
                <c:pt idx="7244">
                  <c:v>378</c:v>
                </c:pt>
                <c:pt idx="7245">
                  <c:v>378</c:v>
                </c:pt>
                <c:pt idx="7246">
                  <c:v>378</c:v>
                </c:pt>
                <c:pt idx="7247">
                  <c:v>300</c:v>
                </c:pt>
                <c:pt idx="7248">
                  <c:v>350</c:v>
                </c:pt>
                <c:pt idx="7249">
                  <c:v>350</c:v>
                </c:pt>
                <c:pt idx="7250">
                  <c:v>350</c:v>
                </c:pt>
                <c:pt idx="7251">
                  <c:v>350</c:v>
                </c:pt>
                <c:pt idx="7252">
                  <c:v>350</c:v>
                </c:pt>
                <c:pt idx="7253">
                  <c:v>350</c:v>
                </c:pt>
                <c:pt idx="7254">
                  <c:v>300</c:v>
                </c:pt>
                <c:pt idx="7255">
                  <c:v>350</c:v>
                </c:pt>
                <c:pt idx="7256">
                  <c:v>350</c:v>
                </c:pt>
                <c:pt idx="7257">
                  <c:v>350</c:v>
                </c:pt>
                <c:pt idx="7258">
                  <c:v>325</c:v>
                </c:pt>
                <c:pt idx="7259">
                  <c:v>325</c:v>
                </c:pt>
                <c:pt idx="7260">
                  <c:v>325</c:v>
                </c:pt>
                <c:pt idx="7261">
                  <c:v>350</c:v>
                </c:pt>
                <c:pt idx="7262">
                  <c:v>300</c:v>
                </c:pt>
                <c:pt idx="7263">
                  <c:v>325</c:v>
                </c:pt>
                <c:pt idx="7264">
                  <c:v>350</c:v>
                </c:pt>
                <c:pt idx="7265">
                  <c:v>350</c:v>
                </c:pt>
                <c:pt idx="7266">
                  <c:v>350</c:v>
                </c:pt>
                <c:pt idx="7267">
                  <c:v>325</c:v>
                </c:pt>
                <c:pt idx="7268">
                  <c:v>325</c:v>
                </c:pt>
                <c:pt idx="7269">
                  <c:v>333</c:v>
                </c:pt>
                <c:pt idx="7270">
                  <c:v>351.5</c:v>
                </c:pt>
                <c:pt idx="7271">
                  <c:v>240.5</c:v>
                </c:pt>
                <c:pt idx="7272">
                  <c:v>277.5</c:v>
                </c:pt>
                <c:pt idx="7273">
                  <c:v>296</c:v>
                </c:pt>
                <c:pt idx="7274">
                  <c:v>351.5</c:v>
                </c:pt>
                <c:pt idx="7275">
                  <c:v>333</c:v>
                </c:pt>
                <c:pt idx="7276">
                  <c:v>351.5</c:v>
                </c:pt>
                <c:pt idx="7277">
                  <c:v>351.5</c:v>
                </c:pt>
                <c:pt idx="7278">
                  <c:v>240.5</c:v>
                </c:pt>
                <c:pt idx="7279">
                  <c:v>277.5</c:v>
                </c:pt>
                <c:pt idx="7280">
                  <c:v>277.5</c:v>
                </c:pt>
                <c:pt idx="7281">
                  <c:v>296</c:v>
                </c:pt>
                <c:pt idx="7282">
                  <c:v>277.5</c:v>
                </c:pt>
                <c:pt idx="7283">
                  <c:v>296</c:v>
                </c:pt>
                <c:pt idx="7284">
                  <c:v>333</c:v>
                </c:pt>
                <c:pt idx="7285">
                  <c:v>351.5</c:v>
                </c:pt>
                <c:pt idx="7286">
                  <c:v>240.5</c:v>
                </c:pt>
                <c:pt idx="7287">
                  <c:v>277.5</c:v>
                </c:pt>
                <c:pt idx="7288">
                  <c:v>351.5</c:v>
                </c:pt>
                <c:pt idx="7289">
                  <c:v>296</c:v>
                </c:pt>
                <c:pt idx="7290">
                  <c:v>277.5</c:v>
                </c:pt>
                <c:pt idx="7291">
                  <c:v>296</c:v>
                </c:pt>
                <c:pt idx="7292">
                  <c:v>333</c:v>
                </c:pt>
                <c:pt idx="7293">
                  <c:v>333</c:v>
                </c:pt>
                <c:pt idx="7294">
                  <c:v>351.5</c:v>
                </c:pt>
                <c:pt idx="7295">
                  <c:v>240.5</c:v>
                </c:pt>
                <c:pt idx="7296">
                  <c:v>277.5</c:v>
                </c:pt>
                <c:pt idx="7297">
                  <c:v>351.5</c:v>
                </c:pt>
                <c:pt idx="7298">
                  <c:v>277.5</c:v>
                </c:pt>
                <c:pt idx="7299">
                  <c:v>296</c:v>
                </c:pt>
                <c:pt idx="7300">
                  <c:v>296</c:v>
                </c:pt>
                <c:pt idx="7301">
                  <c:v>333</c:v>
                </c:pt>
                <c:pt idx="7302">
                  <c:v>292.5</c:v>
                </c:pt>
                <c:pt idx="7303">
                  <c:v>370.5</c:v>
                </c:pt>
                <c:pt idx="7304">
                  <c:v>370.5</c:v>
                </c:pt>
                <c:pt idx="7305">
                  <c:v>370.5</c:v>
                </c:pt>
                <c:pt idx="7306">
                  <c:v>273</c:v>
                </c:pt>
                <c:pt idx="7307">
                  <c:v>273</c:v>
                </c:pt>
                <c:pt idx="7308">
                  <c:v>351</c:v>
                </c:pt>
                <c:pt idx="7309">
                  <c:v>292.5</c:v>
                </c:pt>
                <c:pt idx="7310">
                  <c:v>292.5</c:v>
                </c:pt>
                <c:pt idx="7311">
                  <c:v>292.5</c:v>
                </c:pt>
                <c:pt idx="7312">
                  <c:v>292.5</c:v>
                </c:pt>
                <c:pt idx="7313">
                  <c:v>292.5</c:v>
                </c:pt>
                <c:pt idx="7314">
                  <c:v>351</c:v>
                </c:pt>
                <c:pt idx="7315">
                  <c:v>351</c:v>
                </c:pt>
                <c:pt idx="7316">
                  <c:v>292.5</c:v>
                </c:pt>
                <c:pt idx="7317">
                  <c:v>292.5</c:v>
                </c:pt>
                <c:pt idx="7318">
                  <c:v>292.5</c:v>
                </c:pt>
                <c:pt idx="7319">
                  <c:v>370.5</c:v>
                </c:pt>
                <c:pt idx="7320">
                  <c:v>370.5</c:v>
                </c:pt>
                <c:pt idx="7321">
                  <c:v>273</c:v>
                </c:pt>
                <c:pt idx="7322">
                  <c:v>273</c:v>
                </c:pt>
                <c:pt idx="7323">
                  <c:v>351</c:v>
                </c:pt>
                <c:pt idx="7324">
                  <c:v>312</c:v>
                </c:pt>
                <c:pt idx="7325">
                  <c:v>312</c:v>
                </c:pt>
                <c:pt idx="7326">
                  <c:v>312</c:v>
                </c:pt>
                <c:pt idx="7327">
                  <c:v>312</c:v>
                </c:pt>
                <c:pt idx="7328">
                  <c:v>351</c:v>
                </c:pt>
                <c:pt idx="7329">
                  <c:v>351</c:v>
                </c:pt>
                <c:pt idx="7330">
                  <c:v>292.5</c:v>
                </c:pt>
                <c:pt idx="7331">
                  <c:v>292.5</c:v>
                </c:pt>
                <c:pt idx="7332">
                  <c:v>292.5</c:v>
                </c:pt>
                <c:pt idx="7333">
                  <c:v>370.5</c:v>
                </c:pt>
                <c:pt idx="7334">
                  <c:v>370.5</c:v>
                </c:pt>
                <c:pt idx="7335">
                  <c:v>273</c:v>
                </c:pt>
                <c:pt idx="7336">
                  <c:v>273</c:v>
                </c:pt>
                <c:pt idx="7337">
                  <c:v>351</c:v>
                </c:pt>
                <c:pt idx="7338">
                  <c:v>312</c:v>
                </c:pt>
                <c:pt idx="7339">
                  <c:v>312</c:v>
                </c:pt>
                <c:pt idx="7340">
                  <c:v>312</c:v>
                </c:pt>
                <c:pt idx="7341">
                  <c:v>312</c:v>
                </c:pt>
                <c:pt idx="7342">
                  <c:v>351</c:v>
                </c:pt>
                <c:pt idx="7343">
                  <c:v>351</c:v>
                </c:pt>
                <c:pt idx="7344">
                  <c:v>292.5</c:v>
                </c:pt>
                <c:pt idx="7345">
                  <c:v>292.5</c:v>
                </c:pt>
                <c:pt idx="7346">
                  <c:v>286.5</c:v>
                </c:pt>
                <c:pt idx="7347">
                  <c:v>343.8</c:v>
                </c:pt>
                <c:pt idx="7348">
                  <c:v>305.60000000000002</c:v>
                </c:pt>
                <c:pt idx="7349">
                  <c:v>305.60000000000002</c:v>
                </c:pt>
                <c:pt idx="7350">
                  <c:v>305.60000000000002</c:v>
                </c:pt>
                <c:pt idx="7351">
                  <c:v>305.60000000000002</c:v>
                </c:pt>
                <c:pt idx="7352">
                  <c:v>343.8</c:v>
                </c:pt>
                <c:pt idx="7353">
                  <c:v>343.8</c:v>
                </c:pt>
                <c:pt idx="7354">
                  <c:v>305.60000000000002</c:v>
                </c:pt>
                <c:pt idx="7355">
                  <c:v>286.5</c:v>
                </c:pt>
                <c:pt idx="7356">
                  <c:v>286.5</c:v>
                </c:pt>
                <c:pt idx="7357">
                  <c:v>323</c:v>
                </c:pt>
                <c:pt idx="7358">
                  <c:v>306</c:v>
                </c:pt>
                <c:pt idx="7359">
                  <c:v>247</c:v>
                </c:pt>
                <c:pt idx="7360">
                  <c:v>304</c:v>
                </c:pt>
                <c:pt idx="7361">
                  <c:v>323</c:v>
                </c:pt>
                <c:pt idx="7362">
                  <c:v>304</c:v>
                </c:pt>
                <c:pt idx="7363">
                  <c:v>323</c:v>
                </c:pt>
                <c:pt idx="7364">
                  <c:v>324</c:v>
                </c:pt>
                <c:pt idx="7365">
                  <c:v>323</c:v>
                </c:pt>
                <c:pt idx="7366">
                  <c:v>323</c:v>
                </c:pt>
                <c:pt idx="7367">
                  <c:v>304</c:v>
                </c:pt>
                <c:pt idx="7368">
                  <c:v>304</c:v>
                </c:pt>
                <c:pt idx="7369">
                  <c:v>306</c:v>
                </c:pt>
                <c:pt idx="7370">
                  <c:v>247</c:v>
                </c:pt>
                <c:pt idx="7371">
                  <c:v>324</c:v>
                </c:pt>
                <c:pt idx="7372">
                  <c:v>304</c:v>
                </c:pt>
                <c:pt idx="7373">
                  <c:v>323</c:v>
                </c:pt>
                <c:pt idx="7374">
                  <c:v>285</c:v>
                </c:pt>
                <c:pt idx="7375">
                  <c:v>306</c:v>
                </c:pt>
                <c:pt idx="7376">
                  <c:v>247</c:v>
                </c:pt>
                <c:pt idx="7377">
                  <c:v>285</c:v>
                </c:pt>
                <c:pt idx="7378">
                  <c:v>324</c:v>
                </c:pt>
                <c:pt idx="7379">
                  <c:v>285</c:v>
                </c:pt>
                <c:pt idx="7380">
                  <c:v>378</c:v>
                </c:pt>
                <c:pt idx="7381">
                  <c:v>266</c:v>
                </c:pt>
                <c:pt idx="7382">
                  <c:v>323</c:v>
                </c:pt>
                <c:pt idx="7383">
                  <c:v>342</c:v>
                </c:pt>
                <c:pt idx="7384">
                  <c:v>361</c:v>
                </c:pt>
                <c:pt idx="7385">
                  <c:v>323</c:v>
                </c:pt>
                <c:pt idx="7386">
                  <c:v>342</c:v>
                </c:pt>
                <c:pt idx="7387">
                  <c:v>266</c:v>
                </c:pt>
                <c:pt idx="7388">
                  <c:v>323</c:v>
                </c:pt>
                <c:pt idx="7389">
                  <c:v>337.6</c:v>
                </c:pt>
                <c:pt idx="7390">
                  <c:v>389.5</c:v>
                </c:pt>
                <c:pt idx="7391">
                  <c:v>389.5</c:v>
                </c:pt>
                <c:pt idx="7392">
                  <c:v>348.5</c:v>
                </c:pt>
                <c:pt idx="7393">
                  <c:v>389.5</c:v>
                </c:pt>
                <c:pt idx="7394">
                  <c:v>337.6</c:v>
                </c:pt>
                <c:pt idx="7395">
                  <c:v>337.6</c:v>
                </c:pt>
                <c:pt idx="7396">
                  <c:v>337.6</c:v>
                </c:pt>
                <c:pt idx="7397">
                  <c:v>348.5</c:v>
                </c:pt>
                <c:pt idx="7398">
                  <c:v>389.5</c:v>
                </c:pt>
                <c:pt idx="7399">
                  <c:v>348.5</c:v>
                </c:pt>
                <c:pt idx="7400">
                  <c:v>389.5</c:v>
                </c:pt>
                <c:pt idx="7401">
                  <c:v>337.6</c:v>
                </c:pt>
                <c:pt idx="7402">
                  <c:v>337.6</c:v>
                </c:pt>
                <c:pt idx="7403">
                  <c:v>337.6</c:v>
                </c:pt>
                <c:pt idx="7404">
                  <c:v>337.6</c:v>
                </c:pt>
                <c:pt idx="7405">
                  <c:v>389.5</c:v>
                </c:pt>
                <c:pt idx="7406">
                  <c:v>389.5</c:v>
                </c:pt>
                <c:pt idx="7407">
                  <c:v>348.5</c:v>
                </c:pt>
                <c:pt idx="7408">
                  <c:v>389.5</c:v>
                </c:pt>
                <c:pt idx="7409">
                  <c:v>389.5</c:v>
                </c:pt>
                <c:pt idx="7410">
                  <c:v>337.6</c:v>
                </c:pt>
                <c:pt idx="7411">
                  <c:v>337.6</c:v>
                </c:pt>
                <c:pt idx="7412">
                  <c:v>337.6</c:v>
                </c:pt>
                <c:pt idx="7413">
                  <c:v>337.6</c:v>
                </c:pt>
                <c:pt idx="7414">
                  <c:v>337.6</c:v>
                </c:pt>
                <c:pt idx="7415">
                  <c:v>389.5</c:v>
                </c:pt>
                <c:pt idx="7416">
                  <c:v>389.5</c:v>
                </c:pt>
                <c:pt idx="7417">
                  <c:v>348.5</c:v>
                </c:pt>
                <c:pt idx="7418">
                  <c:v>348.5</c:v>
                </c:pt>
                <c:pt idx="7419">
                  <c:v>389.5</c:v>
                </c:pt>
                <c:pt idx="7420">
                  <c:v>389.5</c:v>
                </c:pt>
                <c:pt idx="7421">
                  <c:v>337.6</c:v>
                </c:pt>
                <c:pt idx="7422">
                  <c:v>337.6</c:v>
                </c:pt>
                <c:pt idx="7423">
                  <c:v>337.6</c:v>
                </c:pt>
                <c:pt idx="7424">
                  <c:v>337.6</c:v>
                </c:pt>
                <c:pt idx="7425">
                  <c:v>337.6</c:v>
                </c:pt>
                <c:pt idx="7426">
                  <c:v>389.5</c:v>
                </c:pt>
                <c:pt idx="7427">
                  <c:v>389.5</c:v>
                </c:pt>
                <c:pt idx="7428">
                  <c:v>348.5</c:v>
                </c:pt>
                <c:pt idx="7429">
                  <c:v>348.5</c:v>
                </c:pt>
                <c:pt idx="7430">
                  <c:v>389.5</c:v>
                </c:pt>
                <c:pt idx="7431">
                  <c:v>389.5</c:v>
                </c:pt>
                <c:pt idx="7432">
                  <c:v>337.6</c:v>
                </c:pt>
                <c:pt idx="7433">
                  <c:v>337.6</c:v>
                </c:pt>
                <c:pt idx="7434">
                  <c:v>337.6</c:v>
                </c:pt>
                <c:pt idx="7435">
                  <c:v>337.6</c:v>
                </c:pt>
                <c:pt idx="7436">
                  <c:v>337.6</c:v>
                </c:pt>
                <c:pt idx="7437">
                  <c:v>389.5</c:v>
                </c:pt>
                <c:pt idx="7438">
                  <c:v>389.5</c:v>
                </c:pt>
                <c:pt idx="7439">
                  <c:v>348.5</c:v>
                </c:pt>
                <c:pt idx="7440">
                  <c:v>348.5</c:v>
                </c:pt>
                <c:pt idx="7441">
                  <c:v>389.5</c:v>
                </c:pt>
                <c:pt idx="7442">
                  <c:v>337.6</c:v>
                </c:pt>
                <c:pt idx="7443">
                  <c:v>337.6</c:v>
                </c:pt>
                <c:pt idx="7444">
                  <c:v>337.6</c:v>
                </c:pt>
                <c:pt idx="7445">
                  <c:v>389.5</c:v>
                </c:pt>
                <c:pt idx="7446">
                  <c:v>389.5</c:v>
                </c:pt>
                <c:pt idx="7447">
                  <c:v>348.5</c:v>
                </c:pt>
                <c:pt idx="7448">
                  <c:v>348.5</c:v>
                </c:pt>
                <c:pt idx="7449">
                  <c:v>389.5</c:v>
                </c:pt>
                <c:pt idx="7450">
                  <c:v>337.6</c:v>
                </c:pt>
                <c:pt idx="7451">
                  <c:v>337.6</c:v>
                </c:pt>
                <c:pt idx="7452">
                  <c:v>337.6</c:v>
                </c:pt>
                <c:pt idx="7453">
                  <c:v>348.5</c:v>
                </c:pt>
                <c:pt idx="7454">
                  <c:v>348.5</c:v>
                </c:pt>
                <c:pt idx="7455">
                  <c:v>348.5</c:v>
                </c:pt>
                <c:pt idx="7456">
                  <c:v>389.5</c:v>
                </c:pt>
                <c:pt idx="7457">
                  <c:v>348.5</c:v>
                </c:pt>
                <c:pt idx="7458">
                  <c:v>337.6</c:v>
                </c:pt>
                <c:pt idx="7459">
                  <c:v>337.6</c:v>
                </c:pt>
                <c:pt idx="7460">
                  <c:v>337.6</c:v>
                </c:pt>
                <c:pt idx="7461">
                  <c:v>316.5</c:v>
                </c:pt>
                <c:pt idx="7462">
                  <c:v>328</c:v>
                </c:pt>
                <c:pt idx="7463">
                  <c:v>389.5</c:v>
                </c:pt>
                <c:pt idx="7464">
                  <c:v>328</c:v>
                </c:pt>
                <c:pt idx="7465">
                  <c:v>316.5</c:v>
                </c:pt>
                <c:pt idx="7466">
                  <c:v>316.5</c:v>
                </c:pt>
                <c:pt idx="7467">
                  <c:v>328</c:v>
                </c:pt>
                <c:pt idx="7468">
                  <c:v>389.5</c:v>
                </c:pt>
                <c:pt idx="7469">
                  <c:v>328</c:v>
                </c:pt>
                <c:pt idx="7470">
                  <c:v>316.5</c:v>
                </c:pt>
                <c:pt idx="7471">
                  <c:v>340</c:v>
                </c:pt>
                <c:pt idx="7472">
                  <c:v>340</c:v>
                </c:pt>
                <c:pt idx="7473">
                  <c:v>340</c:v>
                </c:pt>
                <c:pt idx="7474">
                  <c:v>340</c:v>
                </c:pt>
                <c:pt idx="7475">
                  <c:v>340</c:v>
                </c:pt>
                <c:pt idx="7476">
                  <c:v>340</c:v>
                </c:pt>
                <c:pt idx="7477">
                  <c:v>340</c:v>
                </c:pt>
                <c:pt idx="7478">
                  <c:v>340</c:v>
                </c:pt>
                <c:pt idx="7479">
                  <c:v>340</c:v>
                </c:pt>
                <c:pt idx="7480">
                  <c:v>340</c:v>
                </c:pt>
                <c:pt idx="7481">
                  <c:v>340</c:v>
                </c:pt>
                <c:pt idx="7482">
                  <c:v>340</c:v>
                </c:pt>
                <c:pt idx="7483">
                  <c:v>340</c:v>
                </c:pt>
                <c:pt idx="7484">
                  <c:v>340</c:v>
                </c:pt>
                <c:pt idx="7485">
                  <c:v>340</c:v>
                </c:pt>
                <c:pt idx="7486">
                  <c:v>340</c:v>
                </c:pt>
                <c:pt idx="7487">
                  <c:v>340</c:v>
                </c:pt>
                <c:pt idx="7488">
                  <c:v>340</c:v>
                </c:pt>
                <c:pt idx="7489">
                  <c:v>340</c:v>
                </c:pt>
                <c:pt idx="7490">
                  <c:v>340</c:v>
                </c:pt>
                <c:pt idx="7491">
                  <c:v>340</c:v>
                </c:pt>
                <c:pt idx="7492">
                  <c:v>340</c:v>
                </c:pt>
                <c:pt idx="7493">
                  <c:v>340</c:v>
                </c:pt>
                <c:pt idx="7494">
                  <c:v>340</c:v>
                </c:pt>
                <c:pt idx="7495">
                  <c:v>340</c:v>
                </c:pt>
                <c:pt idx="7496">
                  <c:v>340</c:v>
                </c:pt>
                <c:pt idx="7497">
                  <c:v>340</c:v>
                </c:pt>
                <c:pt idx="7498">
                  <c:v>340</c:v>
                </c:pt>
                <c:pt idx="7499">
                  <c:v>340</c:v>
                </c:pt>
                <c:pt idx="7500">
                  <c:v>340</c:v>
                </c:pt>
                <c:pt idx="7501">
                  <c:v>340</c:v>
                </c:pt>
                <c:pt idx="7502">
                  <c:v>340</c:v>
                </c:pt>
                <c:pt idx="7503">
                  <c:v>340</c:v>
                </c:pt>
                <c:pt idx="7504">
                  <c:v>340</c:v>
                </c:pt>
                <c:pt idx="7505">
                  <c:v>340</c:v>
                </c:pt>
                <c:pt idx="7506">
                  <c:v>340</c:v>
                </c:pt>
                <c:pt idx="7507">
                  <c:v>340</c:v>
                </c:pt>
                <c:pt idx="7508">
                  <c:v>340</c:v>
                </c:pt>
                <c:pt idx="7509">
                  <c:v>340</c:v>
                </c:pt>
                <c:pt idx="7510">
                  <c:v>340</c:v>
                </c:pt>
                <c:pt idx="7511">
                  <c:v>320</c:v>
                </c:pt>
                <c:pt idx="7512">
                  <c:v>340</c:v>
                </c:pt>
                <c:pt idx="7513">
                  <c:v>320</c:v>
                </c:pt>
                <c:pt idx="7514">
                  <c:v>348.5</c:v>
                </c:pt>
                <c:pt idx="7515">
                  <c:v>328</c:v>
                </c:pt>
                <c:pt idx="7516">
                  <c:v>340</c:v>
                </c:pt>
                <c:pt idx="7517">
                  <c:v>320</c:v>
                </c:pt>
                <c:pt idx="7518">
                  <c:v>380</c:v>
                </c:pt>
                <c:pt idx="7519">
                  <c:v>360</c:v>
                </c:pt>
                <c:pt idx="7520">
                  <c:v>380</c:v>
                </c:pt>
                <c:pt idx="7521">
                  <c:v>360</c:v>
                </c:pt>
                <c:pt idx="7522">
                  <c:v>309</c:v>
                </c:pt>
                <c:pt idx="7523">
                  <c:v>309</c:v>
                </c:pt>
                <c:pt idx="7524">
                  <c:v>309</c:v>
                </c:pt>
                <c:pt idx="7525">
                  <c:v>309</c:v>
                </c:pt>
                <c:pt idx="7526">
                  <c:v>329.6</c:v>
                </c:pt>
                <c:pt idx="7527">
                  <c:v>291.60000000000002</c:v>
                </c:pt>
                <c:pt idx="7528">
                  <c:v>288</c:v>
                </c:pt>
                <c:pt idx="7529">
                  <c:v>277.39473684210526</c:v>
                </c:pt>
                <c:pt idx="7530">
                  <c:v>277.39473684210526</c:v>
                </c:pt>
                <c:pt idx="7531">
                  <c:v>277.39473684210526</c:v>
                </c:pt>
                <c:pt idx="7532">
                  <c:v>277.39473684210526</c:v>
                </c:pt>
                <c:pt idx="7533">
                  <c:v>277.39473684210526</c:v>
                </c:pt>
                <c:pt idx="7534">
                  <c:v>266.7</c:v>
                </c:pt>
                <c:pt idx="7535">
                  <c:v>279.39999999999998</c:v>
                </c:pt>
                <c:pt idx="7536">
                  <c:v>279.39999999999998</c:v>
                </c:pt>
                <c:pt idx="7537">
                  <c:v>317.5</c:v>
                </c:pt>
                <c:pt idx="7538">
                  <c:v>279.39999999999998</c:v>
                </c:pt>
                <c:pt idx="7539">
                  <c:v>279.39999999999998</c:v>
                </c:pt>
                <c:pt idx="7540">
                  <c:v>266.7</c:v>
                </c:pt>
                <c:pt idx="7541">
                  <c:v>266.7</c:v>
                </c:pt>
                <c:pt idx="7542">
                  <c:v>266.7</c:v>
                </c:pt>
                <c:pt idx="7543">
                  <c:v>266.7</c:v>
                </c:pt>
                <c:pt idx="7544">
                  <c:v>277.2</c:v>
                </c:pt>
                <c:pt idx="7545">
                  <c:v>290.39999999999998</c:v>
                </c:pt>
                <c:pt idx="7546">
                  <c:v>290.39999999999998</c:v>
                </c:pt>
                <c:pt idx="7547">
                  <c:v>330</c:v>
                </c:pt>
                <c:pt idx="7548">
                  <c:v>290.39999999999998</c:v>
                </c:pt>
                <c:pt idx="7549">
                  <c:v>290.39999999999998</c:v>
                </c:pt>
                <c:pt idx="7550">
                  <c:v>277.2</c:v>
                </c:pt>
                <c:pt idx="7551">
                  <c:v>277.2</c:v>
                </c:pt>
                <c:pt idx="7552">
                  <c:v>277.2</c:v>
                </c:pt>
                <c:pt idx="7553">
                  <c:v>309.40000000000003</c:v>
                </c:pt>
                <c:pt idx="7554">
                  <c:v>309.40000000000003</c:v>
                </c:pt>
                <c:pt idx="7555">
                  <c:v>309.40000000000003</c:v>
                </c:pt>
                <c:pt idx="7556">
                  <c:v>309.40000000000003</c:v>
                </c:pt>
                <c:pt idx="7557">
                  <c:v>309.40000000000003</c:v>
                </c:pt>
                <c:pt idx="7558">
                  <c:v>297.5</c:v>
                </c:pt>
                <c:pt idx="7559">
                  <c:v>309.40000000000003</c:v>
                </c:pt>
                <c:pt idx="7560">
                  <c:v>309.40000000000003</c:v>
                </c:pt>
                <c:pt idx="7561">
                  <c:v>294</c:v>
                </c:pt>
                <c:pt idx="7562">
                  <c:v>294</c:v>
                </c:pt>
                <c:pt idx="7563">
                  <c:v>294</c:v>
                </c:pt>
                <c:pt idx="7564">
                  <c:v>294</c:v>
                </c:pt>
                <c:pt idx="7565">
                  <c:v>294</c:v>
                </c:pt>
                <c:pt idx="7566">
                  <c:v>294</c:v>
                </c:pt>
                <c:pt idx="7567">
                  <c:v>294</c:v>
                </c:pt>
                <c:pt idx="7568">
                  <c:v>294</c:v>
                </c:pt>
                <c:pt idx="7569">
                  <c:v>294</c:v>
                </c:pt>
                <c:pt idx="7570">
                  <c:v>294</c:v>
                </c:pt>
                <c:pt idx="7571">
                  <c:v>294</c:v>
                </c:pt>
                <c:pt idx="7572">
                  <c:v>294</c:v>
                </c:pt>
                <c:pt idx="7573">
                  <c:v>294</c:v>
                </c:pt>
                <c:pt idx="7574">
                  <c:v>294</c:v>
                </c:pt>
                <c:pt idx="7575">
                  <c:v>294</c:v>
                </c:pt>
                <c:pt idx="7576">
                  <c:v>294</c:v>
                </c:pt>
                <c:pt idx="7577">
                  <c:v>294</c:v>
                </c:pt>
                <c:pt idx="7578">
                  <c:v>294</c:v>
                </c:pt>
                <c:pt idx="7579">
                  <c:v>325.5</c:v>
                </c:pt>
                <c:pt idx="7580">
                  <c:v>325.5</c:v>
                </c:pt>
                <c:pt idx="7581">
                  <c:v>325.5</c:v>
                </c:pt>
                <c:pt idx="7582">
                  <c:v>325.5</c:v>
                </c:pt>
                <c:pt idx="7583">
                  <c:v>294</c:v>
                </c:pt>
                <c:pt idx="7584">
                  <c:v>325.5</c:v>
                </c:pt>
                <c:pt idx="7585">
                  <c:v>325.5</c:v>
                </c:pt>
                <c:pt idx="7586">
                  <c:v>325.5</c:v>
                </c:pt>
                <c:pt idx="7587">
                  <c:v>325.5</c:v>
                </c:pt>
                <c:pt idx="7588">
                  <c:v>294</c:v>
                </c:pt>
                <c:pt idx="7589">
                  <c:v>325.5</c:v>
                </c:pt>
                <c:pt idx="7590">
                  <c:v>325.5</c:v>
                </c:pt>
                <c:pt idx="7591">
                  <c:v>325.5</c:v>
                </c:pt>
                <c:pt idx="7592">
                  <c:v>294</c:v>
                </c:pt>
                <c:pt idx="7593">
                  <c:v>325.5</c:v>
                </c:pt>
                <c:pt idx="7594">
                  <c:v>325.5</c:v>
                </c:pt>
                <c:pt idx="7595">
                  <c:v>325.5</c:v>
                </c:pt>
                <c:pt idx="7596">
                  <c:v>294</c:v>
                </c:pt>
                <c:pt idx="7597">
                  <c:v>294</c:v>
                </c:pt>
                <c:pt idx="7598">
                  <c:v>294</c:v>
                </c:pt>
                <c:pt idx="7599">
                  <c:v>325.5</c:v>
                </c:pt>
                <c:pt idx="7600">
                  <c:v>325.5</c:v>
                </c:pt>
                <c:pt idx="7601">
                  <c:v>294</c:v>
                </c:pt>
                <c:pt idx="7602">
                  <c:v>325.5</c:v>
                </c:pt>
                <c:pt idx="7603">
                  <c:v>325.5</c:v>
                </c:pt>
                <c:pt idx="7604">
                  <c:v>325.5</c:v>
                </c:pt>
                <c:pt idx="7605">
                  <c:v>294</c:v>
                </c:pt>
                <c:pt idx="7606">
                  <c:v>294</c:v>
                </c:pt>
                <c:pt idx="7607">
                  <c:v>294</c:v>
                </c:pt>
                <c:pt idx="7608">
                  <c:v>294</c:v>
                </c:pt>
                <c:pt idx="7609">
                  <c:v>325.5</c:v>
                </c:pt>
                <c:pt idx="7610">
                  <c:v>325.5</c:v>
                </c:pt>
                <c:pt idx="7611">
                  <c:v>325.5</c:v>
                </c:pt>
                <c:pt idx="7612">
                  <c:v>325.5</c:v>
                </c:pt>
                <c:pt idx="7613">
                  <c:v>325.5</c:v>
                </c:pt>
                <c:pt idx="7614">
                  <c:v>294</c:v>
                </c:pt>
                <c:pt idx="7615">
                  <c:v>325.5</c:v>
                </c:pt>
                <c:pt idx="7616">
                  <c:v>325.5</c:v>
                </c:pt>
                <c:pt idx="7617">
                  <c:v>325.5</c:v>
                </c:pt>
                <c:pt idx="7618">
                  <c:v>283.5</c:v>
                </c:pt>
                <c:pt idx="7619">
                  <c:v>315</c:v>
                </c:pt>
                <c:pt idx="7620">
                  <c:v>315</c:v>
                </c:pt>
                <c:pt idx="7621">
                  <c:v>315</c:v>
                </c:pt>
                <c:pt idx="7622">
                  <c:v>283.5</c:v>
                </c:pt>
                <c:pt idx="7623">
                  <c:v>294</c:v>
                </c:pt>
                <c:pt idx="7624">
                  <c:v>308.16666666666663</c:v>
                </c:pt>
                <c:pt idx="7625">
                  <c:v>308.16666666666663</c:v>
                </c:pt>
                <c:pt idx="7626">
                  <c:v>290.39999999999998</c:v>
                </c:pt>
                <c:pt idx="7627">
                  <c:v>290.39999999999998</c:v>
                </c:pt>
                <c:pt idx="7628">
                  <c:v>290.39999999999998</c:v>
                </c:pt>
                <c:pt idx="7629">
                  <c:v>290.39999999999998</c:v>
                </c:pt>
                <c:pt idx="7630">
                  <c:v>290.39999999999998</c:v>
                </c:pt>
                <c:pt idx="7631">
                  <c:v>290.39999999999998</c:v>
                </c:pt>
                <c:pt idx="7632">
                  <c:v>290.39999999999998</c:v>
                </c:pt>
                <c:pt idx="7633">
                  <c:v>330</c:v>
                </c:pt>
                <c:pt idx="7634">
                  <c:v>330</c:v>
                </c:pt>
                <c:pt idx="7635">
                  <c:v>330</c:v>
                </c:pt>
                <c:pt idx="7636">
                  <c:v>330</c:v>
                </c:pt>
                <c:pt idx="7637">
                  <c:v>290.39999999999998</c:v>
                </c:pt>
                <c:pt idx="7638">
                  <c:v>330</c:v>
                </c:pt>
                <c:pt idx="7639">
                  <c:v>330</c:v>
                </c:pt>
                <c:pt idx="7640">
                  <c:v>330</c:v>
                </c:pt>
                <c:pt idx="7641">
                  <c:v>330</c:v>
                </c:pt>
                <c:pt idx="7642">
                  <c:v>290.39999999999998</c:v>
                </c:pt>
                <c:pt idx="7643">
                  <c:v>330</c:v>
                </c:pt>
                <c:pt idx="7644">
                  <c:v>330</c:v>
                </c:pt>
                <c:pt idx="7645">
                  <c:v>330</c:v>
                </c:pt>
                <c:pt idx="7646">
                  <c:v>316.79999999999995</c:v>
                </c:pt>
                <c:pt idx="7647">
                  <c:v>0</c:v>
                </c:pt>
                <c:pt idx="7648">
                  <c:v>0</c:v>
                </c:pt>
                <c:pt idx="7649">
                  <c:v>0</c:v>
                </c:pt>
                <c:pt idx="7650">
                  <c:v>0</c:v>
                </c:pt>
                <c:pt idx="7651">
                  <c:v>0</c:v>
                </c:pt>
                <c:pt idx="7652">
                  <c:v>0</c:v>
                </c:pt>
                <c:pt idx="7653" formatCode="0.0">
                  <c:v>378</c:v>
                </c:pt>
                <c:pt idx="7654" formatCode="0.0">
                  <c:v>331.83783783783787</c:v>
                </c:pt>
                <c:pt idx="7655" formatCode="0.0">
                  <c:v>331.83783783783787</c:v>
                </c:pt>
                <c:pt idx="7656" formatCode="0.0">
                  <c:v>331.83783783783787</c:v>
                </c:pt>
                <c:pt idx="7657" formatCode="0.0">
                  <c:v>331.83783783783787</c:v>
                </c:pt>
                <c:pt idx="7658" formatCode="0.0">
                  <c:v>331.83783783783787</c:v>
                </c:pt>
                <c:pt idx="7659" formatCode="0.0">
                  <c:v>331.83783783783787</c:v>
                </c:pt>
                <c:pt idx="7660" formatCode="0.0">
                  <c:v>331.83783783783787</c:v>
                </c:pt>
                <c:pt idx="7661" formatCode="0.0">
                  <c:v>331.83783783783787</c:v>
                </c:pt>
                <c:pt idx="7662" formatCode="0.0">
                  <c:v>331.83783783783787</c:v>
                </c:pt>
                <c:pt idx="7663">
                  <c:v>342</c:v>
                </c:pt>
                <c:pt idx="7664">
                  <c:v>378</c:v>
                </c:pt>
                <c:pt idx="7665">
                  <c:v>378</c:v>
                </c:pt>
                <c:pt idx="7666">
                  <c:v>292.5</c:v>
                </c:pt>
                <c:pt idx="7667">
                  <c:v>292.5</c:v>
                </c:pt>
                <c:pt idx="7668">
                  <c:v>292.5</c:v>
                </c:pt>
                <c:pt idx="7669">
                  <c:v>374</c:v>
                </c:pt>
                <c:pt idx="7670">
                  <c:v>374</c:v>
                </c:pt>
                <c:pt idx="7671">
                  <c:v>292.5</c:v>
                </c:pt>
                <c:pt idx="7672">
                  <c:v>292.5</c:v>
                </c:pt>
                <c:pt idx="7673">
                  <c:v>429</c:v>
                </c:pt>
                <c:pt idx="7674">
                  <c:v>429</c:v>
                </c:pt>
                <c:pt idx="7675">
                  <c:v>292.5</c:v>
                </c:pt>
                <c:pt idx="7676">
                  <c:v>292.5</c:v>
                </c:pt>
                <c:pt idx="7677">
                  <c:v>292.5</c:v>
                </c:pt>
                <c:pt idx="7678">
                  <c:v>292.5</c:v>
                </c:pt>
                <c:pt idx="7679">
                  <c:v>292.5</c:v>
                </c:pt>
                <c:pt idx="7680">
                  <c:v>292.5</c:v>
                </c:pt>
                <c:pt idx="7681">
                  <c:v>292.5</c:v>
                </c:pt>
                <c:pt idx="7682">
                  <c:v>292.5</c:v>
                </c:pt>
                <c:pt idx="7683">
                  <c:v>420</c:v>
                </c:pt>
                <c:pt idx="7684">
                  <c:v>420</c:v>
                </c:pt>
                <c:pt idx="7685">
                  <c:v>357</c:v>
                </c:pt>
                <c:pt idx="7686">
                  <c:v>357</c:v>
                </c:pt>
                <c:pt idx="7687">
                  <c:v>357</c:v>
                </c:pt>
                <c:pt idx="7688">
                  <c:v>292.5</c:v>
                </c:pt>
                <c:pt idx="7689">
                  <c:v>292.5</c:v>
                </c:pt>
                <c:pt idx="7690">
                  <c:v>409.5</c:v>
                </c:pt>
                <c:pt idx="7691">
                  <c:v>409.5</c:v>
                </c:pt>
                <c:pt idx="7692">
                  <c:v>312</c:v>
                </c:pt>
                <c:pt idx="7693">
                  <c:v>300</c:v>
                </c:pt>
                <c:pt idx="7694">
                  <c:v>300</c:v>
                </c:pt>
                <c:pt idx="7695">
                  <c:v>255</c:v>
                </c:pt>
                <c:pt idx="7696">
                  <c:v>255</c:v>
                </c:pt>
                <c:pt idx="7697">
                  <c:v>255</c:v>
                </c:pt>
                <c:pt idx="7698">
                  <c:v>292.5</c:v>
                </c:pt>
                <c:pt idx="7699">
                  <c:v>292.5</c:v>
                </c:pt>
                <c:pt idx="7700">
                  <c:v>292.5</c:v>
                </c:pt>
                <c:pt idx="7701">
                  <c:v>292.5</c:v>
                </c:pt>
                <c:pt idx="7702">
                  <c:v>292.5</c:v>
                </c:pt>
                <c:pt idx="7703">
                  <c:v>292.5</c:v>
                </c:pt>
                <c:pt idx="7704">
                  <c:v>292.5</c:v>
                </c:pt>
                <c:pt idx="7705">
                  <c:v>420</c:v>
                </c:pt>
                <c:pt idx="7706">
                  <c:v>420</c:v>
                </c:pt>
                <c:pt idx="7707">
                  <c:v>357</c:v>
                </c:pt>
                <c:pt idx="7708">
                  <c:v>357</c:v>
                </c:pt>
                <c:pt idx="7709">
                  <c:v>272</c:v>
                </c:pt>
                <c:pt idx="7710">
                  <c:v>312</c:v>
                </c:pt>
                <c:pt idx="7711">
                  <c:v>312</c:v>
                </c:pt>
                <c:pt idx="7712">
                  <c:v>409.5</c:v>
                </c:pt>
                <c:pt idx="7713">
                  <c:v>409.5</c:v>
                </c:pt>
                <c:pt idx="7714">
                  <c:v>351</c:v>
                </c:pt>
                <c:pt idx="7715">
                  <c:v>340</c:v>
                </c:pt>
                <c:pt idx="7716">
                  <c:v>340</c:v>
                </c:pt>
                <c:pt idx="7717">
                  <c:v>289</c:v>
                </c:pt>
                <c:pt idx="7718">
                  <c:v>289</c:v>
                </c:pt>
                <c:pt idx="7719">
                  <c:v>289</c:v>
                </c:pt>
                <c:pt idx="7720">
                  <c:v>331.5</c:v>
                </c:pt>
                <c:pt idx="7721">
                  <c:v>331.5</c:v>
                </c:pt>
                <c:pt idx="7722">
                  <c:v>331.5</c:v>
                </c:pt>
                <c:pt idx="7723">
                  <c:v>331.5</c:v>
                </c:pt>
                <c:pt idx="7724">
                  <c:v>331.5</c:v>
                </c:pt>
                <c:pt idx="7725">
                  <c:v>331.5</c:v>
                </c:pt>
                <c:pt idx="7726">
                  <c:v>331.5</c:v>
                </c:pt>
                <c:pt idx="7727">
                  <c:v>331.5</c:v>
                </c:pt>
                <c:pt idx="7728">
                  <c:v>480</c:v>
                </c:pt>
                <c:pt idx="7729">
                  <c:v>480</c:v>
                </c:pt>
                <c:pt idx="7730">
                  <c:v>408</c:v>
                </c:pt>
                <c:pt idx="7731">
                  <c:v>408</c:v>
                </c:pt>
                <c:pt idx="7732">
                  <c:v>408</c:v>
                </c:pt>
                <c:pt idx="7733">
                  <c:v>306</c:v>
                </c:pt>
                <c:pt idx="7734">
                  <c:v>351</c:v>
                </c:pt>
                <c:pt idx="7735">
                  <c:v>351</c:v>
                </c:pt>
                <c:pt idx="7736">
                  <c:v>351</c:v>
                </c:pt>
                <c:pt idx="7737">
                  <c:v>468</c:v>
                </c:pt>
                <c:pt idx="7738">
                  <c:v>468</c:v>
                </c:pt>
                <c:pt idx="7739">
                  <c:v>468</c:v>
                </c:pt>
                <c:pt idx="7740">
                  <c:v>312</c:v>
                </c:pt>
                <c:pt idx="7741">
                  <c:v>480</c:v>
                </c:pt>
                <c:pt idx="7742">
                  <c:v>480</c:v>
                </c:pt>
                <c:pt idx="7743">
                  <c:v>340</c:v>
                </c:pt>
                <c:pt idx="7744">
                  <c:v>340</c:v>
                </c:pt>
                <c:pt idx="7745">
                  <c:v>408</c:v>
                </c:pt>
                <c:pt idx="7746">
                  <c:v>408</c:v>
                </c:pt>
                <c:pt idx="7747">
                  <c:v>306</c:v>
                </c:pt>
                <c:pt idx="7748">
                  <c:v>306</c:v>
                </c:pt>
                <c:pt idx="7749">
                  <c:v>289</c:v>
                </c:pt>
                <c:pt idx="7750">
                  <c:v>289</c:v>
                </c:pt>
                <c:pt idx="7751">
                  <c:v>289</c:v>
                </c:pt>
                <c:pt idx="7752">
                  <c:v>351</c:v>
                </c:pt>
                <c:pt idx="7753">
                  <c:v>351</c:v>
                </c:pt>
                <c:pt idx="7754">
                  <c:v>351</c:v>
                </c:pt>
                <c:pt idx="7755">
                  <c:v>312</c:v>
                </c:pt>
                <c:pt idx="7756">
                  <c:v>312</c:v>
                </c:pt>
                <c:pt idx="7757">
                  <c:v>312</c:v>
                </c:pt>
                <c:pt idx="7758">
                  <c:v>312</c:v>
                </c:pt>
                <c:pt idx="7759">
                  <c:v>468</c:v>
                </c:pt>
                <c:pt idx="7760">
                  <c:v>468</c:v>
                </c:pt>
                <c:pt idx="7761">
                  <c:v>351</c:v>
                </c:pt>
                <c:pt idx="7762">
                  <c:v>351</c:v>
                </c:pt>
                <c:pt idx="7763">
                  <c:v>312</c:v>
                </c:pt>
                <c:pt idx="7764">
                  <c:v>312</c:v>
                </c:pt>
                <c:pt idx="7765">
                  <c:v>312</c:v>
                </c:pt>
                <c:pt idx="7766">
                  <c:v>312</c:v>
                </c:pt>
                <c:pt idx="7767">
                  <c:v>480</c:v>
                </c:pt>
                <c:pt idx="7768">
                  <c:v>480</c:v>
                </c:pt>
                <c:pt idx="7769">
                  <c:v>331.5</c:v>
                </c:pt>
                <c:pt idx="7770">
                  <c:v>331.5</c:v>
                </c:pt>
                <c:pt idx="7771">
                  <c:v>408</c:v>
                </c:pt>
                <c:pt idx="7772">
                  <c:v>408</c:v>
                </c:pt>
                <c:pt idx="7773">
                  <c:v>306</c:v>
                </c:pt>
                <c:pt idx="7774">
                  <c:v>306</c:v>
                </c:pt>
                <c:pt idx="7775">
                  <c:v>289</c:v>
                </c:pt>
                <c:pt idx="7776">
                  <c:v>289</c:v>
                </c:pt>
                <c:pt idx="7777">
                  <c:v>289</c:v>
                </c:pt>
                <c:pt idx="7778">
                  <c:v>351</c:v>
                </c:pt>
                <c:pt idx="7779">
                  <c:v>351</c:v>
                </c:pt>
                <c:pt idx="7780">
                  <c:v>351</c:v>
                </c:pt>
                <c:pt idx="7781">
                  <c:v>312</c:v>
                </c:pt>
                <c:pt idx="7782">
                  <c:v>312</c:v>
                </c:pt>
                <c:pt idx="7783">
                  <c:v>312</c:v>
                </c:pt>
                <c:pt idx="7784">
                  <c:v>312</c:v>
                </c:pt>
                <c:pt idx="7785">
                  <c:v>351</c:v>
                </c:pt>
                <c:pt idx="7786">
                  <c:v>351</c:v>
                </c:pt>
                <c:pt idx="7787">
                  <c:v>351</c:v>
                </c:pt>
                <c:pt idx="7788">
                  <c:v>351</c:v>
                </c:pt>
                <c:pt idx="7789">
                  <c:v>312</c:v>
                </c:pt>
                <c:pt idx="7790">
                  <c:v>312</c:v>
                </c:pt>
                <c:pt idx="7791">
                  <c:v>351</c:v>
                </c:pt>
                <c:pt idx="7792">
                  <c:v>360</c:v>
                </c:pt>
                <c:pt idx="7793">
                  <c:v>360</c:v>
                </c:pt>
                <c:pt idx="7794">
                  <c:v>306</c:v>
                </c:pt>
                <c:pt idx="7795">
                  <c:v>306</c:v>
                </c:pt>
                <c:pt idx="7796">
                  <c:v>306</c:v>
                </c:pt>
                <c:pt idx="7797">
                  <c:v>289</c:v>
                </c:pt>
                <c:pt idx="7798">
                  <c:v>408</c:v>
                </c:pt>
                <c:pt idx="7799">
                  <c:v>408</c:v>
                </c:pt>
                <c:pt idx="7800">
                  <c:v>331.5</c:v>
                </c:pt>
                <c:pt idx="7801">
                  <c:v>292.5</c:v>
                </c:pt>
                <c:pt idx="7802">
                  <c:v>292.5</c:v>
                </c:pt>
                <c:pt idx="7803">
                  <c:v>292.5</c:v>
                </c:pt>
                <c:pt idx="7804">
                  <c:v>292.5</c:v>
                </c:pt>
                <c:pt idx="7805">
                  <c:v>292.5</c:v>
                </c:pt>
                <c:pt idx="7806">
                  <c:v>351</c:v>
                </c:pt>
                <c:pt idx="7807">
                  <c:v>351</c:v>
                </c:pt>
                <c:pt idx="7808">
                  <c:v>351</c:v>
                </c:pt>
                <c:pt idx="7809">
                  <c:v>331.5</c:v>
                </c:pt>
                <c:pt idx="7810">
                  <c:v>292.5</c:v>
                </c:pt>
                <c:pt idx="7811">
                  <c:v>292.5</c:v>
                </c:pt>
                <c:pt idx="7812">
                  <c:v>351</c:v>
                </c:pt>
                <c:pt idx="7813">
                  <c:v>351</c:v>
                </c:pt>
                <c:pt idx="7814">
                  <c:v>351</c:v>
                </c:pt>
                <c:pt idx="7815">
                  <c:v>370.5</c:v>
                </c:pt>
                <c:pt idx="7816">
                  <c:v>340</c:v>
                </c:pt>
                <c:pt idx="7817">
                  <c:v>380</c:v>
                </c:pt>
                <c:pt idx="7818">
                  <c:v>313.5</c:v>
                </c:pt>
                <c:pt idx="7819">
                  <c:v>313.5</c:v>
                </c:pt>
                <c:pt idx="7820">
                  <c:v>313.5</c:v>
                </c:pt>
                <c:pt idx="7821">
                  <c:v>297</c:v>
                </c:pt>
                <c:pt idx="7822">
                  <c:v>396</c:v>
                </c:pt>
                <c:pt idx="7823">
                  <c:v>396</c:v>
                </c:pt>
                <c:pt idx="7824">
                  <c:v>312</c:v>
                </c:pt>
                <c:pt idx="7825">
                  <c:v>292.5</c:v>
                </c:pt>
                <c:pt idx="7826">
                  <c:v>292.5</c:v>
                </c:pt>
                <c:pt idx="7827">
                  <c:v>292.5</c:v>
                </c:pt>
                <c:pt idx="7828">
                  <c:v>292.5</c:v>
                </c:pt>
                <c:pt idx="7829">
                  <c:v>292.5</c:v>
                </c:pt>
                <c:pt idx="7830">
                  <c:v>331.5</c:v>
                </c:pt>
                <c:pt idx="7831">
                  <c:v>331.5</c:v>
                </c:pt>
                <c:pt idx="7832">
                  <c:v>331.5</c:v>
                </c:pt>
                <c:pt idx="7833">
                  <c:v>312</c:v>
                </c:pt>
                <c:pt idx="7834">
                  <c:v>292.5</c:v>
                </c:pt>
                <c:pt idx="7835">
                  <c:v>292.5</c:v>
                </c:pt>
                <c:pt idx="7836">
                  <c:v>331.5</c:v>
                </c:pt>
                <c:pt idx="7837">
                  <c:v>370.5</c:v>
                </c:pt>
                <c:pt idx="7838">
                  <c:v>370.5</c:v>
                </c:pt>
                <c:pt idx="7839">
                  <c:v>331.5</c:v>
                </c:pt>
                <c:pt idx="7840">
                  <c:v>468</c:v>
                </c:pt>
                <c:pt idx="7841">
                  <c:v>340</c:v>
                </c:pt>
                <c:pt idx="7842">
                  <c:v>380</c:v>
                </c:pt>
                <c:pt idx="7843">
                  <c:v>313.5</c:v>
                </c:pt>
                <c:pt idx="7844">
                  <c:v>313.5</c:v>
                </c:pt>
                <c:pt idx="7845">
                  <c:v>313.5</c:v>
                </c:pt>
                <c:pt idx="7846">
                  <c:v>297</c:v>
                </c:pt>
                <c:pt idx="7847">
                  <c:v>396</c:v>
                </c:pt>
                <c:pt idx="7848">
                  <c:v>396</c:v>
                </c:pt>
                <c:pt idx="7849">
                  <c:v>331.5</c:v>
                </c:pt>
                <c:pt idx="7850">
                  <c:v>312</c:v>
                </c:pt>
                <c:pt idx="7851">
                  <c:v>312</c:v>
                </c:pt>
                <c:pt idx="7852">
                  <c:v>351</c:v>
                </c:pt>
                <c:pt idx="7853">
                  <c:v>292.5</c:v>
                </c:pt>
                <c:pt idx="7854">
                  <c:v>351</c:v>
                </c:pt>
                <c:pt idx="7855">
                  <c:v>292.5</c:v>
                </c:pt>
                <c:pt idx="7856">
                  <c:v>331.5</c:v>
                </c:pt>
                <c:pt idx="7857">
                  <c:v>331.5</c:v>
                </c:pt>
                <c:pt idx="7858">
                  <c:v>331.5</c:v>
                </c:pt>
                <c:pt idx="7859">
                  <c:v>351</c:v>
                </c:pt>
                <c:pt idx="7860">
                  <c:v>351</c:v>
                </c:pt>
                <c:pt idx="7861">
                  <c:v>370.5</c:v>
                </c:pt>
                <c:pt idx="7862">
                  <c:v>351</c:v>
                </c:pt>
                <c:pt idx="7863">
                  <c:v>331.5</c:v>
                </c:pt>
                <c:pt idx="7864">
                  <c:v>370.5</c:v>
                </c:pt>
                <c:pt idx="7865">
                  <c:v>370.5</c:v>
                </c:pt>
                <c:pt idx="7866">
                  <c:v>370.5</c:v>
                </c:pt>
                <c:pt idx="7867">
                  <c:v>370.5</c:v>
                </c:pt>
                <c:pt idx="7868">
                  <c:v>468</c:v>
                </c:pt>
                <c:pt idx="7869">
                  <c:v>396</c:v>
                </c:pt>
                <c:pt idx="7870">
                  <c:v>331.5</c:v>
                </c:pt>
                <c:pt idx="7871">
                  <c:v>331.5</c:v>
                </c:pt>
                <c:pt idx="7872">
                  <c:v>292.5</c:v>
                </c:pt>
                <c:pt idx="7873">
                  <c:v>292.5</c:v>
                </c:pt>
                <c:pt idx="7874">
                  <c:v>292.5</c:v>
                </c:pt>
                <c:pt idx="7875">
                  <c:v>292.5</c:v>
                </c:pt>
                <c:pt idx="7876">
                  <c:v>331.5</c:v>
                </c:pt>
                <c:pt idx="7877">
                  <c:v>312</c:v>
                </c:pt>
                <c:pt idx="7878">
                  <c:v>312</c:v>
                </c:pt>
                <c:pt idx="7879">
                  <c:v>331.5</c:v>
                </c:pt>
                <c:pt idx="7880">
                  <c:v>312</c:v>
                </c:pt>
                <c:pt idx="7881">
                  <c:v>312</c:v>
                </c:pt>
                <c:pt idx="7882">
                  <c:v>292.5</c:v>
                </c:pt>
                <c:pt idx="7883">
                  <c:v>292.5</c:v>
                </c:pt>
                <c:pt idx="7884">
                  <c:v>292.5</c:v>
                </c:pt>
                <c:pt idx="7885">
                  <c:v>312</c:v>
                </c:pt>
                <c:pt idx="7886">
                  <c:v>331.5</c:v>
                </c:pt>
                <c:pt idx="7887">
                  <c:v>331.5</c:v>
                </c:pt>
                <c:pt idx="7888">
                  <c:v>312</c:v>
                </c:pt>
                <c:pt idx="7889">
                  <c:v>331.5</c:v>
                </c:pt>
                <c:pt idx="7890">
                  <c:v>331.5</c:v>
                </c:pt>
                <c:pt idx="7891">
                  <c:v>331.5</c:v>
                </c:pt>
                <c:pt idx="7892">
                  <c:v>331.5</c:v>
                </c:pt>
                <c:pt idx="7893">
                  <c:v>331.5</c:v>
                </c:pt>
                <c:pt idx="7894">
                  <c:v>468</c:v>
                </c:pt>
                <c:pt idx="7895">
                  <c:v>468</c:v>
                </c:pt>
                <c:pt idx="7896">
                  <c:v>320</c:v>
                </c:pt>
                <c:pt idx="7897">
                  <c:v>340</c:v>
                </c:pt>
                <c:pt idx="7898">
                  <c:v>297</c:v>
                </c:pt>
                <c:pt idx="7899">
                  <c:v>247.5</c:v>
                </c:pt>
                <c:pt idx="7900">
                  <c:v>264</c:v>
                </c:pt>
                <c:pt idx="7901">
                  <c:v>264</c:v>
                </c:pt>
                <c:pt idx="7902">
                  <c:v>363</c:v>
                </c:pt>
                <c:pt idx="7903">
                  <c:v>363</c:v>
                </c:pt>
                <c:pt idx="7904">
                  <c:v>396</c:v>
                </c:pt>
                <c:pt idx="7905">
                  <c:v>396</c:v>
                </c:pt>
                <c:pt idx="7906">
                  <c:v>247.5</c:v>
                </c:pt>
                <c:pt idx="7907">
                  <c:v>264</c:v>
                </c:pt>
                <c:pt idx="7908">
                  <c:v>280.5</c:v>
                </c:pt>
                <c:pt idx="7909">
                  <c:v>280.5</c:v>
                </c:pt>
                <c:pt idx="7910">
                  <c:v>280.5</c:v>
                </c:pt>
                <c:pt idx="7911">
                  <c:v>264</c:v>
                </c:pt>
                <c:pt idx="7912">
                  <c:v>363</c:v>
                </c:pt>
                <c:pt idx="7913">
                  <c:v>363</c:v>
                </c:pt>
                <c:pt idx="7914">
                  <c:v>363</c:v>
                </c:pt>
                <c:pt idx="7915">
                  <c:v>396</c:v>
                </c:pt>
                <c:pt idx="7916">
                  <c:v>396</c:v>
                </c:pt>
                <c:pt idx="7917">
                  <c:v>297</c:v>
                </c:pt>
                <c:pt idx="7918">
                  <c:v>429</c:v>
                </c:pt>
                <c:pt idx="7919">
                  <c:v>429</c:v>
                </c:pt>
                <c:pt idx="7920">
                  <c:v>351</c:v>
                </c:pt>
                <c:pt idx="7921">
                  <c:v>351</c:v>
                </c:pt>
                <c:pt idx="7922">
                  <c:v>440</c:v>
                </c:pt>
                <c:pt idx="7923">
                  <c:v>440</c:v>
                </c:pt>
                <c:pt idx="7924">
                  <c:v>360</c:v>
                </c:pt>
                <c:pt idx="7925">
                  <c:v>360</c:v>
                </c:pt>
                <c:pt idx="7926">
                  <c:v>363</c:v>
                </c:pt>
                <c:pt idx="7927">
                  <c:v>363</c:v>
                </c:pt>
                <c:pt idx="7928">
                  <c:v>297</c:v>
                </c:pt>
                <c:pt idx="7929">
                  <c:v>297</c:v>
                </c:pt>
                <c:pt idx="7930">
                  <c:v>429</c:v>
                </c:pt>
                <c:pt idx="7931">
                  <c:v>429</c:v>
                </c:pt>
                <c:pt idx="7932">
                  <c:v>351</c:v>
                </c:pt>
                <c:pt idx="7933">
                  <c:v>351</c:v>
                </c:pt>
                <c:pt idx="7934">
                  <c:v>440</c:v>
                </c:pt>
                <c:pt idx="7935">
                  <c:v>440</c:v>
                </c:pt>
                <c:pt idx="7936">
                  <c:v>360</c:v>
                </c:pt>
                <c:pt idx="7937">
                  <c:v>360</c:v>
                </c:pt>
                <c:pt idx="7938">
                  <c:v>363</c:v>
                </c:pt>
                <c:pt idx="7939">
                  <c:v>363</c:v>
                </c:pt>
                <c:pt idx="7940">
                  <c:v>297</c:v>
                </c:pt>
                <c:pt idx="7941">
                  <c:v>280.5</c:v>
                </c:pt>
                <c:pt idx="7942">
                  <c:v>429</c:v>
                </c:pt>
                <c:pt idx="7943">
                  <c:v>429</c:v>
                </c:pt>
                <c:pt idx="7944">
                  <c:v>331.5</c:v>
                </c:pt>
                <c:pt idx="7945">
                  <c:v>331.5</c:v>
                </c:pt>
                <c:pt idx="7946">
                  <c:v>331.5</c:v>
                </c:pt>
                <c:pt idx="7947">
                  <c:v>331.5</c:v>
                </c:pt>
                <c:pt idx="7948">
                  <c:v>429</c:v>
                </c:pt>
                <c:pt idx="7949">
                  <c:v>429</c:v>
                </c:pt>
                <c:pt idx="7950">
                  <c:v>331.5</c:v>
                </c:pt>
                <c:pt idx="7951">
                  <c:v>331.5</c:v>
                </c:pt>
                <c:pt idx="7952">
                  <c:v>363</c:v>
                </c:pt>
                <c:pt idx="7953">
                  <c:v>363</c:v>
                </c:pt>
                <c:pt idx="7954">
                  <c:v>363</c:v>
                </c:pt>
                <c:pt idx="7955">
                  <c:v>280.5</c:v>
                </c:pt>
                <c:pt idx="7956">
                  <c:v>280.5</c:v>
                </c:pt>
                <c:pt idx="7957">
                  <c:v>289</c:v>
                </c:pt>
                <c:pt idx="7958">
                  <c:v>471.5</c:v>
                </c:pt>
                <c:pt idx="7959">
                  <c:v>348.5</c:v>
                </c:pt>
                <c:pt idx="7960">
                  <c:v>471.5</c:v>
                </c:pt>
                <c:pt idx="7961">
                  <c:v>348.5</c:v>
                </c:pt>
                <c:pt idx="7962">
                  <c:v>348.5</c:v>
                </c:pt>
                <c:pt idx="7963">
                  <c:v>471.5</c:v>
                </c:pt>
                <c:pt idx="7964">
                  <c:v>348.5</c:v>
                </c:pt>
                <c:pt idx="7965">
                  <c:v>391</c:v>
                </c:pt>
                <c:pt idx="7966">
                  <c:v>340</c:v>
                </c:pt>
                <c:pt idx="7967">
                  <c:v>391</c:v>
                </c:pt>
                <c:pt idx="7968">
                  <c:v>340</c:v>
                </c:pt>
                <c:pt idx="7969">
                  <c:v>340</c:v>
                </c:pt>
                <c:pt idx="7970">
                  <c:v>391</c:v>
                </c:pt>
                <c:pt idx="7971">
                  <c:v>289</c:v>
                </c:pt>
                <c:pt idx="7972">
                  <c:v>391</c:v>
                </c:pt>
                <c:pt idx="7973">
                  <c:v>289</c:v>
                </c:pt>
                <c:pt idx="7974">
                  <c:v>289</c:v>
                </c:pt>
                <c:pt idx="7975">
                  <c:v>391</c:v>
                </c:pt>
                <c:pt idx="7976" formatCode="0.0">
                  <c:v>306</c:v>
                </c:pt>
                <c:pt idx="7977" formatCode="0.0">
                  <c:v>369</c:v>
                </c:pt>
                <c:pt idx="7978" formatCode="0.0">
                  <c:v>369</c:v>
                </c:pt>
                <c:pt idx="7979" formatCode="0.0">
                  <c:v>369</c:v>
                </c:pt>
                <c:pt idx="7980" formatCode="0.0">
                  <c:v>369</c:v>
                </c:pt>
                <c:pt idx="7981" formatCode="0.0">
                  <c:v>451</c:v>
                </c:pt>
                <c:pt idx="7982" formatCode="0.0">
                  <c:v>451</c:v>
                </c:pt>
                <c:pt idx="7983" formatCode="0.0">
                  <c:v>389.5</c:v>
                </c:pt>
                <c:pt idx="7984" formatCode="0.0">
                  <c:v>374</c:v>
                </c:pt>
                <c:pt idx="7985" formatCode="0.0">
                  <c:v>374</c:v>
                </c:pt>
                <c:pt idx="7986" formatCode="0.0">
                  <c:v>306</c:v>
                </c:pt>
                <c:pt idx="7987" formatCode="0.0">
                  <c:v>289</c:v>
                </c:pt>
                <c:pt idx="7988" formatCode="0.0">
                  <c:v>306</c:v>
                </c:pt>
                <c:pt idx="7989" formatCode="0.0">
                  <c:v>374</c:v>
                </c:pt>
                <c:pt idx="7990" formatCode="0.0">
                  <c:v>374</c:v>
                </c:pt>
                <c:pt idx="7991" formatCode="0.0">
                  <c:v>374</c:v>
                </c:pt>
                <c:pt idx="7992" formatCode="0.0">
                  <c:v>306</c:v>
                </c:pt>
                <c:pt idx="7993" formatCode="0.0">
                  <c:v>289</c:v>
                </c:pt>
                <c:pt idx="7994" formatCode="0.0">
                  <c:v>306</c:v>
                </c:pt>
                <c:pt idx="7995" formatCode="0.0">
                  <c:v>446.06668688290983</c:v>
                </c:pt>
                <c:pt idx="7996" formatCode="0.0">
                  <c:v>446.06668688290983</c:v>
                </c:pt>
                <c:pt idx="7997" formatCode="0.0">
                  <c:v>446.06668688290983</c:v>
                </c:pt>
                <c:pt idx="7998" formatCode="0.0">
                  <c:v>446.06668688290983</c:v>
                </c:pt>
                <c:pt idx="7999" formatCode="0.0">
                  <c:v>446.06668688290983</c:v>
                </c:pt>
                <c:pt idx="8000" formatCode="0.0">
                  <c:v>446.06668688290983</c:v>
                </c:pt>
                <c:pt idx="8001" formatCode="0.0">
                  <c:v>446.06668688290983</c:v>
                </c:pt>
                <c:pt idx="8002" formatCode="0.0">
                  <c:v>446.06668688290983</c:v>
                </c:pt>
                <c:pt idx="8003" formatCode="0.0">
                  <c:v>446.06668688290983</c:v>
                </c:pt>
                <c:pt idx="8004" formatCode="0.0">
                  <c:v>446.06668688290983</c:v>
                </c:pt>
                <c:pt idx="8005" formatCode="0.0">
                  <c:v>446.06668688290983</c:v>
                </c:pt>
                <c:pt idx="8006" formatCode="0.0">
                  <c:v>446.06668688290983</c:v>
                </c:pt>
                <c:pt idx="8007" formatCode="0.0">
                  <c:v>446.06668688290983</c:v>
                </c:pt>
                <c:pt idx="8008" formatCode="0.0">
                  <c:v>446.06668688290983</c:v>
                </c:pt>
                <c:pt idx="8009" formatCode="0.0">
                  <c:v>446.06668688290983</c:v>
                </c:pt>
                <c:pt idx="8010" formatCode="0.0">
                  <c:v>446.06668688290983</c:v>
                </c:pt>
                <c:pt idx="8011" formatCode="0.0">
                  <c:v>446.06668688290983</c:v>
                </c:pt>
                <c:pt idx="8012" formatCode="0.0">
                  <c:v>446.06668688290983</c:v>
                </c:pt>
                <c:pt idx="8013" formatCode="0.0">
                  <c:v>446.06668688290983</c:v>
                </c:pt>
                <c:pt idx="8014" formatCode="0.0">
                  <c:v>446.06668688290983</c:v>
                </c:pt>
                <c:pt idx="8015" formatCode="0.0">
                  <c:v>446.06668688290983</c:v>
                </c:pt>
                <c:pt idx="8016" formatCode="0.0">
                  <c:v>446.06668688290983</c:v>
                </c:pt>
                <c:pt idx="8017" formatCode="0.0">
                  <c:v>446.06668688290983</c:v>
                </c:pt>
                <c:pt idx="8018" formatCode="0.0">
                  <c:v>446.06668688290983</c:v>
                </c:pt>
                <c:pt idx="8019" formatCode="0.0">
                  <c:v>446.06668688290983</c:v>
                </c:pt>
                <c:pt idx="8020" formatCode="0.0">
                  <c:v>446.06668688290983</c:v>
                </c:pt>
                <c:pt idx="8021" formatCode="0.0">
                  <c:v>446.06668688290983</c:v>
                </c:pt>
                <c:pt idx="8022" formatCode="0.0">
                  <c:v>446.06668688290983</c:v>
                </c:pt>
                <c:pt idx="8023" formatCode="0.0">
                  <c:v>446.06668688290983</c:v>
                </c:pt>
                <c:pt idx="8024" formatCode="0.0">
                  <c:v>446.06668688290983</c:v>
                </c:pt>
                <c:pt idx="8025" formatCode="0.0">
                  <c:v>446.06668688290983</c:v>
                </c:pt>
                <c:pt idx="8026" formatCode="0.0">
                  <c:v>446.06668688290983</c:v>
                </c:pt>
                <c:pt idx="8027" formatCode="0.0">
                  <c:v>446.06668688290983</c:v>
                </c:pt>
                <c:pt idx="8028" formatCode="0.0">
                  <c:v>446.06668688290983</c:v>
                </c:pt>
                <c:pt idx="8029" formatCode="0.0">
                  <c:v>446.06668688290983</c:v>
                </c:pt>
                <c:pt idx="8030" formatCode="0.0">
                  <c:v>446.06668688290983</c:v>
                </c:pt>
                <c:pt idx="8031" formatCode="0.0">
                  <c:v>446.06668688290983</c:v>
                </c:pt>
                <c:pt idx="8032" formatCode="0.0">
                  <c:v>446.06668688290983</c:v>
                </c:pt>
                <c:pt idx="8033" formatCode="0.0">
                  <c:v>446.06668688290983</c:v>
                </c:pt>
                <c:pt idx="8034" formatCode="0.0">
                  <c:v>446.06668688290983</c:v>
                </c:pt>
                <c:pt idx="8035" formatCode="0.0">
                  <c:v>446.06668688290983</c:v>
                </c:pt>
                <c:pt idx="8036" formatCode="0.0">
                  <c:v>446.06668688290983</c:v>
                </c:pt>
                <c:pt idx="8037" formatCode="0.0">
                  <c:v>446.06668688290983</c:v>
                </c:pt>
                <c:pt idx="8038" formatCode="0.0">
                  <c:v>446.06668688290983</c:v>
                </c:pt>
                <c:pt idx="8039" formatCode="0.0">
                  <c:v>446.06668688290983</c:v>
                </c:pt>
                <c:pt idx="8040" formatCode="0.0">
                  <c:v>446.06668688290983</c:v>
                </c:pt>
                <c:pt idx="8041" formatCode="0.0">
                  <c:v>446.06668688290983</c:v>
                </c:pt>
                <c:pt idx="8042" formatCode="0.0">
                  <c:v>446.06668688290983</c:v>
                </c:pt>
                <c:pt idx="8043" formatCode="0.0">
                  <c:v>446.06668688290983</c:v>
                </c:pt>
                <c:pt idx="8044" formatCode="0.0">
                  <c:v>446.06668688290983</c:v>
                </c:pt>
                <c:pt idx="8045" formatCode="0.0">
                  <c:v>446.06668688290983</c:v>
                </c:pt>
                <c:pt idx="8046" formatCode="0.0">
                  <c:v>446.06668688290983</c:v>
                </c:pt>
                <c:pt idx="8047" formatCode="0.0">
                  <c:v>446.06668688290983</c:v>
                </c:pt>
                <c:pt idx="8048" formatCode="0.0">
                  <c:v>446.06668688290983</c:v>
                </c:pt>
                <c:pt idx="8049" formatCode="0.0">
                  <c:v>446.06668688290983</c:v>
                </c:pt>
                <c:pt idx="8050" formatCode="0.0">
                  <c:v>446.06668688290983</c:v>
                </c:pt>
                <c:pt idx="8051" formatCode="0.0">
                  <c:v>446.06668688290983</c:v>
                </c:pt>
                <c:pt idx="8052" formatCode="0.0">
                  <c:v>446.06668688290983</c:v>
                </c:pt>
                <c:pt idx="8053" formatCode="0.0">
                  <c:v>446.06668688290983</c:v>
                </c:pt>
                <c:pt idx="8054" formatCode="0.0">
                  <c:v>446.06668688290983</c:v>
                </c:pt>
                <c:pt idx="8055" formatCode="0.0">
                  <c:v>446.06668688290983</c:v>
                </c:pt>
                <c:pt idx="8056" formatCode="0.0">
                  <c:v>446.06668688290983</c:v>
                </c:pt>
                <c:pt idx="8057" formatCode="0.0">
                  <c:v>446.06668688290983</c:v>
                </c:pt>
                <c:pt idx="8058" formatCode="0.0">
                  <c:v>446.06668688290983</c:v>
                </c:pt>
                <c:pt idx="8059" formatCode="0.0">
                  <c:v>446.06668688290983</c:v>
                </c:pt>
                <c:pt idx="8060" formatCode="0.0">
                  <c:v>446.06668688290983</c:v>
                </c:pt>
                <c:pt idx="8061" formatCode="0.0">
                  <c:v>446.06668688290983</c:v>
                </c:pt>
                <c:pt idx="8062" formatCode="0.0">
                  <c:v>446.06668688290983</c:v>
                </c:pt>
                <c:pt idx="8063" formatCode="0.0">
                  <c:v>446.06668688290983</c:v>
                </c:pt>
                <c:pt idx="8064" formatCode="0.0">
                  <c:v>446.06668688290983</c:v>
                </c:pt>
                <c:pt idx="8065" formatCode="0.0">
                  <c:v>446.06668688290983</c:v>
                </c:pt>
                <c:pt idx="8066" formatCode="0.0">
                  <c:v>446.06668688290983</c:v>
                </c:pt>
                <c:pt idx="8067" formatCode="0.0">
                  <c:v>446.06668688290983</c:v>
                </c:pt>
                <c:pt idx="8068" formatCode="0.0">
                  <c:v>446.06668688290983</c:v>
                </c:pt>
                <c:pt idx="8069" formatCode="0.0">
                  <c:v>446.06668688290983</c:v>
                </c:pt>
                <c:pt idx="8070" formatCode="0.0">
                  <c:v>446.06668688290983</c:v>
                </c:pt>
                <c:pt idx="8071" formatCode="0.0">
                  <c:v>446.06668688290983</c:v>
                </c:pt>
                <c:pt idx="8072" formatCode="0.0">
                  <c:v>446.06668688290983</c:v>
                </c:pt>
                <c:pt idx="8073" formatCode="0.0">
                  <c:v>446.06668688290983</c:v>
                </c:pt>
                <c:pt idx="8074">
                  <c:v>460</c:v>
                </c:pt>
                <c:pt idx="8075">
                  <c:v>416</c:v>
                </c:pt>
                <c:pt idx="8076">
                  <c:v>416</c:v>
                </c:pt>
                <c:pt idx="8077">
                  <c:v>416</c:v>
                </c:pt>
                <c:pt idx="8078">
                  <c:v>416</c:v>
                </c:pt>
                <c:pt idx="8079">
                  <c:v>416</c:v>
                </c:pt>
                <c:pt idx="8080">
                  <c:v>468</c:v>
                </c:pt>
                <c:pt idx="8081">
                  <c:v>468</c:v>
                </c:pt>
                <c:pt idx="8082">
                  <c:v>540</c:v>
                </c:pt>
                <c:pt idx="8083">
                  <c:v>416</c:v>
                </c:pt>
                <c:pt idx="8084">
                  <c:v>612</c:v>
                </c:pt>
                <c:pt idx="8085">
                  <c:v>494</c:v>
                </c:pt>
                <c:pt idx="8086">
                  <c:v>416</c:v>
                </c:pt>
                <c:pt idx="8087">
                  <c:v>368</c:v>
                </c:pt>
                <c:pt idx="8088">
                  <c:v>368</c:v>
                </c:pt>
                <c:pt idx="8089">
                  <c:v>368</c:v>
                </c:pt>
                <c:pt idx="8090">
                  <c:v>414</c:v>
                </c:pt>
                <c:pt idx="8091">
                  <c:v>414</c:v>
                </c:pt>
                <c:pt idx="8092">
                  <c:v>437</c:v>
                </c:pt>
                <c:pt idx="8093">
                  <c:v>390</c:v>
                </c:pt>
                <c:pt idx="8094">
                  <c:v>414</c:v>
                </c:pt>
                <c:pt idx="8095">
                  <c:v>414</c:v>
                </c:pt>
                <c:pt idx="8096">
                  <c:v>414</c:v>
                </c:pt>
                <c:pt idx="8097">
                  <c:v>414</c:v>
                </c:pt>
                <c:pt idx="8098">
                  <c:v>520</c:v>
                </c:pt>
                <c:pt idx="8099">
                  <c:v>520</c:v>
                </c:pt>
                <c:pt idx="8100">
                  <c:v>442</c:v>
                </c:pt>
                <c:pt idx="8101">
                  <c:v>520</c:v>
                </c:pt>
                <c:pt idx="8102">
                  <c:v>442</c:v>
                </c:pt>
                <c:pt idx="8103">
                  <c:v>520</c:v>
                </c:pt>
                <c:pt idx="8104">
                  <c:v>520</c:v>
                </c:pt>
                <c:pt idx="8105">
                  <c:v>442</c:v>
                </c:pt>
                <c:pt idx="8106">
                  <c:v>648</c:v>
                </c:pt>
                <c:pt idx="8107">
                  <c:v>520</c:v>
                </c:pt>
                <c:pt idx="8108">
                  <c:v>442</c:v>
                </c:pt>
                <c:pt idx="8109">
                  <c:v>460</c:v>
                </c:pt>
                <c:pt idx="8110">
                  <c:v>460</c:v>
                </c:pt>
                <c:pt idx="8111">
                  <c:v>460</c:v>
                </c:pt>
                <c:pt idx="8112">
                  <c:v>460</c:v>
                </c:pt>
                <c:pt idx="8113">
                  <c:v>460</c:v>
                </c:pt>
                <c:pt idx="8114">
                  <c:v>460</c:v>
                </c:pt>
                <c:pt idx="8115">
                  <c:v>460</c:v>
                </c:pt>
                <c:pt idx="8116">
                  <c:v>460</c:v>
                </c:pt>
                <c:pt idx="8117">
                  <c:v>460</c:v>
                </c:pt>
                <c:pt idx="8118">
                  <c:v>460</c:v>
                </c:pt>
                <c:pt idx="8119">
                  <c:v>416</c:v>
                </c:pt>
                <c:pt idx="8120">
                  <c:v>416</c:v>
                </c:pt>
                <c:pt idx="8121">
                  <c:v>416</c:v>
                </c:pt>
                <c:pt idx="8122">
                  <c:v>416</c:v>
                </c:pt>
                <c:pt idx="8123">
                  <c:v>416</c:v>
                </c:pt>
                <c:pt idx="8124">
                  <c:v>468</c:v>
                </c:pt>
                <c:pt idx="8125">
                  <c:v>468</c:v>
                </c:pt>
                <c:pt idx="8126">
                  <c:v>540</c:v>
                </c:pt>
                <c:pt idx="8127">
                  <c:v>416</c:v>
                </c:pt>
                <c:pt idx="8128">
                  <c:v>442</c:v>
                </c:pt>
                <c:pt idx="8129">
                  <c:v>494</c:v>
                </c:pt>
                <c:pt idx="8130">
                  <c:v>416</c:v>
                </c:pt>
                <c:pt idx="8131">
                  <c:v>368</c:v>
                </c:pt>
                <c:pt idx="8132">
                  <c:v>368</c:v>
                </c:pt>
                <c:pt idx="8133">
                  <c:v>368</c:v>
                </c:pt>
                <c:pt idx="8134">
                  <c:v>414</c:v>
                </c:pt>
                <c:pt idx="8135">
                  <c:v>414</c:v>
                </c:pt>
                <c:pt idx="8136">
                  <c:v>437</c:v>
                </c:pt>
                <c:pt idx="8137">
                  <c:v>390</c:v>
                </c:pt>
                <c:pt idx="8138">
                  <c:v>414</c:v>
                </c:pt>
                <c:pt idx="8139">
                  <c:v>414</c:v>
                </c:pt>
                <c:pt idx="8140">
                  <c:v>414</c:v>
                </c:pt>
                <c:pt idx="8141">
                  <c:v>414</c:v>
                </c:pt>
                <c:pt idx="8142">
                  <c:v>520</c:v>
                </c:pt>
                <c:pt idx="8143">
                  <c:v>520</c:v>
                </c:pt>
                <c:pt idx="8144">
                  <c:v>442</c:v>
                </c:pt>
                <c:pt idx="8145">
                  <c:v>520</c:v>
                </c:pt>
                <c:pt idx="8146">
                  <c:v>442</c:v>
                </c:pt>
                <c:pt idx="8147">
                  <c:v>520</c:v>
                </c:pt>
                <c:pt idx="8148">
                  <c:v>520</c:v>
                </c:pt>
                <c:pt idx="8149">
                  <c:v>442</c:v>
                </c:pt>
                <c:pt idx="8150">
                  <c:v>468</c:v>
                </c:pt>
                <c:pt idx="8151">
                  <c:v>520</c:v>
                </c:pt>
                <c:pt idx="8152">
                  <c:v>442</c:v>
                </c:pt>
                <c:pt idx="8153">
                  <c:v>460</c:v>
                </c:pt>
                <c:pt idx="8154">
                  <c:v>460</c:v>
                </c:pt>
                <c:pt idx="8155">
                  <c:v>460</c:v>
                </c:pt>
                <c:pt idx="8156">
                  <c:v>460</c:v>
                </c:pt>
                <c:pt idx="8157">
                  <c:v>460</c:v>
                </c:pt>
                <c:pt idx="8158">
                  <c:v>460</c:v>
                </c:pt>
                <c:pt idx="8159">
                  <c:v>460</c:v>
                </c:pt>
                <c:pt idx="8160">
                  <c:v>460</c:v>
                </c:pt>
                <c:pt idx="8161">
                  <c:v>460</c:v>
                </c:pt>
                <c:pt idx="8162">
                  <c:v>414</c:v>
                </c:pt>
                <c:pt idx="8163">
                  <c:v>345</c:v>
                </c:pt>
                <c:pt idx="8164">
                  <c:v>345</c:v>
                </c:pt>
                <c:pt idx="8165">
                  <c:v>345</c:v>
                </c:pt>
                <c:pt idx="8166">
                  <c:v>345</c:v>
                </c:pt>
                <c:pt idx="8167">
                  <c:v>345</c:v>
                </c:pt>
                <c:pt idx="8168">
                  <c:v>391</c:v>
                </c:pt>
                <c:pt idx="8169">
                  <c:v>391</c:v>
                </c:pt>
                <c:pt idx="8170">
                  <c:v>345</c:v>
                </c:pt>
                <c:pt idx="8171">
                  <c:v>368</c:v>
                </c:pt>
                <c:pt idx="8172">
                  <c:v>414</c:v>
                </c:pt>
                <c:pt idx="8173">
                  <c:v>345</c:v>
                </c:pt>
                <c:pt idx="8174">
                  <c:v>345</c:v>
                </c:pt>
                <c:pt idx="8175">
                  <c:v>345</c:v>
                </c:pt>
                <c:pt idx="8176">
                  <c:v>345</c:v>
                </c:pt>
                <c:pt idx="8177">
                  <c:v>391</c:v>
                </c:pt>
                <c:pt idx="8178">
                  <c:v>391</c:v>
                </c:pt>
                <c:pt idx="8179">
                  <c:v>414</c:v>
                </c:pt>
                <c:pt idx="8180">
                  <c:v>391</c:v>
                </c:pt>
                <c:pt idx="8181">
                  <c:v>391</c:v>
                </c:pt>
                <c:pt idx="8182">
                  <c:v>391</c:v>
                </c:pt>
                <c:pt idx="8183">
                  <c:v>391</c:v>
                </c:pt>
                <c:pt idx="8184">
                  <c:v>437</c:v>
                </c:pt>
                <c:pt idx="8185">
                  <c:v>437</c:v>
                </c:pt>
                <c:pt idx="8186">
                  <c:v>345</c:v>
                </c:pt>
                <c:pt idx="8187">
                  <c:v>437</c:v>
                </c:pt>
                <c:pt idx="8188">
                  <c:v>345</c:v>
                </c:pt>
                <c:pt idx="8189">
                  <c:v>414</c:v>
                </c:pt>
                <c:pt idx="8190">
                  <c:v>414</c:v>
                </c:pt>
                <c:pt idx="8191">
                  <c:v>345</c:v>
                </c:pt>
                <c:pt idx="8192">
                  <c:v>391</c:v>
                </c:pt>
                <c:pt idx="8193">
                  <c:v>437</c:v>
                </c:pt>
                <c:pt idx="8194">
                  <c:v>345</c:v>
                </c:pt>
                <c:pt idx="8195">
                  <c:v>437</c:v>
                </c:pt>
                <c:pt idx="8196">
                  <c:v>437</c:v>
                </c:pt>
                <c:pt idx="8197">
                  <c:v>437</c:v>
                </c:pt>
                <c:pt idx="8198">
                  <c:v>414</c:v>
                </c:pt>
                <c:pt idx="8199">
                  <c:v>414</c:v>
                </c:pt>
                <c:pt idx="8200">
                  <c:v>437</c:v>
                </c:pt>
                <c:pt idx="8201">
                  <c:v>414</c:v>
                </c:pt>
                <c:pt idx="8202">
                  <c:v>414</c:v>
                </c:pt>
                <c:pt idx="8203">
                  <c:v>414</c:v>
                </c:pt>
                <c:pt idx="8204">
                  <c:v>414</c:v>
                </c:pt>
                <c:pt idx="8205">
                  <c:v>345</c:v>
                </c:pt>
                <c:pt idx="8206">
                  <c:v>345</c:v>
                </c:pt>
                <c:pt idx="8207">
                  <c:v>345</c:v>
                </c:pt>
                <c:pt idx="8208">
                  <c:v>345</c:v>
                </c:pt>
                <c:pt idx="8209">
                  <c:v>345</c:v>
                </c:pt>
                <c:pt idx="8210">
                  <c:v>345</c:v>
                </c:pt>
                <c:pt idx="8211">
                  <c:v>345</c:v>
                </c:pt>
                <c:pt idx="8212">
                  <c:v>345</c:v>
                </c:pt>
                <c:pt idx="8213">
                  <c:v>391</c:v>
                </c:pt>
                <c:pt idx="8214">
                  <c:v>391</c:v>
                </c:pt>
                <c:pt idx="8215">
                  <c:v>345</c:v>
                </c:pt>
                <c:pt idx="8216">
                  <c:v>414</c:v>
                </c:pt>
                <c:pt idx="8217">
                  <c:v>345</c:v>
                </c:pt>
                <c:pt idx="8218">
                  <c:v>345</c:v>
                </c:pt>
                <c:pt idx="8219">
                  <c:v>345</c:v>
                </c:pt>
                <c:pt idx="8220">
                  <c:v>345</c:v>
                </c:pt>
                <c:pt idx="8221">
                  <c:v>345</c:v>
                </c:pt>
                <c:pt idx="8222">
                  <c:v>345</c:v>
                </c:pt>
                <c:pt idx="8223">
                  <c:v>345</c:v>
                </c:pt>
                <c:pt idx="8224">
                  <c:v>391</c:v>
                </c:pt>
                <c:pt idx="8225">
                  <c:v>391</c:v>
                </c:pt>
                <c:pt idx="8226">
                  <c:v>414</c:v>
                </c:pt>
                <c:pt idx="8227">
                  <c:v>345</c:v>
                </c:pt>
                <c:pt idx="8228">
                  <c:v>391</c:v>
                </c:pt>
                <c:pt idx="8229">
                  <c:v>345</c:v>
                </c:pt>
                <c:pt idx="8230">
                  <c:v>391</c:v>
                </c:pt>
                <c:pt idx="8231">
                  <c:v>391</c:v>
                </c:pt>
                <c:pt idx="8232">
                  <c:v>391</c:v>
                </c:pt>
                <c:pt idx="8233">
                  <c:v>345</c:v>
                </c:pt>
                <c:pt idx="8234">
                  <c:v>437</c:v>
                </c:pt>
                <c:pt idx="8235">
                  <c:v>345</c:v>
                </c:pt>
                <c:pt idx="8236">
                  <c:v>437</c:v>
                </c:pt>
                <c:pt idx="8237">
                  <c:v>345</c:v>
                </c:pt>
                <c:pt idx="8238">
                  <c:v>345</c:v>
                </c:pt>
                <c:pt idx="8239">
                  <c:v>437</c:v>
                </c:pt>
                <c:pt idx="8240">
                  <c:v>345</c:v>
                </c:pt>
                <c:pt idx="8241">
                  <c:v>414</c:v>
                </c:pt>
                <c:pt idx="8242">
                  <c:v>414</c:v>
                </c:pt>
                <c:pt idx="8243">
                  <c:v>345</c:v>
                </c:pt>
                <c:pt idx="8244">
                  <c:v>437</c:v>
                </c:pt>
                <c:pt idx="8245">
                  <c:v>345</c:v>
                </c:pt>
                <c:pt idx="8246">
                  <c:v>345</c:v>
                </c:pt>
                <c:pt idx="8247">
                  <c:v>437</c:v>
                </c:pt>
                <c:pt idx="8248">
                  <c:v>345</c:v>
                </c:pt>
                <c:pt idx="8249">
                  <c:v>437</c:v>
                </c:pt>
                <c:pt idx="8250">
                  <c:v>345</c:v>
                </c:pt>
                <c:pt idx="8251">
                  <c:v>437</c:v>
                </c:pt>
                <c:pt idx="8252">
                  <c:v>414</c:v>
                </c:pt>
                <c:pt idx="8253">
                  <c:v>414</c:v>
                </c:pt>
                <c:pt idx="8254">
                  <c:v>437</c:v>
                </c:pt>
                <c:pt idx="8255">
                  <c:v>345</c:v>
                </c:pt>
                <c:pt idx="8256">
                  <c:v>414</c:v>
                </c:pt>
                <c:pt idx="8257">
                  <c:v>345</c:v>
                </c:pt>
                <c:pt idx="8258">
                  <c:v>414</c:v>
                </c:pt>
                <c:pt idx="8259">
                  <c:v>414</c:v>
                </c:pt>
                <c:pt idx="8260">
                  <c:v>416</c:v>
                </c:pt>
                <c:pt idx="8261">
                  <c:v>504</c:v>
                </c:pt>
                <c:pt idx="8262">
                  <c:v>504</c:v>
                </c:pt>
                <c:pt idx="8263">
                  <c:v>504</c:v>
                </c:pt>
                <c:pt idx="8264">
                  <c:v>504</c:v>
                </c:pt>
                <c:pt idx="8265">
                  <c:v>504</c:v>
                </c:pt>
                <c:pt idx="8266">
                  <c:v>504</c:v>
                </c:pt>
                <c:pt idx="8267">
                  <c:v>504</c:v>
                </c:pt>
                <c:pt idx="8268">
                  <c:v>504</c:v>
                </c:pt>
                <c:pt idx="8269">
                  <c:v>504</c:v>
                </c:pt>
                <c:pt idx="8270">
                  <c:v>504</c:v>
                </c:pt>
                <c:pt idx="8271">
                  <c:v>504</c:v>
                </c:pt>
                <c:pt idx="8272">
                  <c:v>396</c:v>
                </c:pt>
                <c:pt idx="8273">
                  <c:v>504</c:v>
                </c:pt>
                <c:pt idx="8274">
                  <c:v>504</c:v>
                </c:pt>
                <c:pt idx="8275">
                  <c:v>540</c:v>
                </c:pt>
                <c:pt idx="8276">
                  <c:v>504</c:v>
                </c:pt>
                <c:pt idx="8277">
                  <c:v>504</c:v>
                </c:pt>
                <c:pt idx="8278">
                  <c:v>504</c:v>
                </c:pt>
                <c:pt idx="8279">
                  <c:v>504</c:v>
                </c:pt>
                <c:pt idx="8280">
                  <c:v>504</c:v>
                </c:pt>
                <c:pt idx="8281">
                  <c:v>504</c:v>
                </c:pt>
                <c:pt idx="8282">
                  <c:v>504</c:v>
                </c:pt>
                <c:pt idx="8283">
                  <c:v>576</c:v>
                </c:pt>
                <c:pt idx="8284">
                  <c:v>576</c:v>
                </c:pt>
                <c:pt idx="8285">
                  <c:v>576</c:v>
                </c:pt>
                <c:pt idx="8286">
                  <c:v>504</c:v>
                </c:pt>
                <c:pt idx="8287">
                  <c:v>504</c:v>
                </c:pt>
                <c:pt idx="8288">
                  <c:v>286</c:v>
                </c:pt>
                <c:pt idx="8289">
                  <c:v>504</c:v>
                </c:pt>
                <c:pt idx="8290">
                  <c:v>576</c:v>
                </c:pt>
                <c:pt idx="8291">
                  <c:v>504</c:v>
                </c:pt>
                <c:pt idx="8292">
                  <c:v>576</c:v>
                </c:pt>
                <c:pt idx="8293">
                  <c:v>416</c:v>
                </c:pt>
                <c:pt idx="8294">
                  <c:v>416</c:v>
                </c:pt>
                <c:pt idx="8295">
                  <c:v>416</c:v>
                </c:pt>
                <c:pt idx="8296">
                  <c:v>390</c:v>
                </c:pt>
                <c:pt idx="8297">
                  <c:v>390</c:v>
                </c:pt>
                <c:pt idx="8298">
                  <c:v>390</c:v>
                </c:pt>
                <c:pt idx="8299">
                  <c:v>390</c:v>
                </c:pt>
                <c:pt idx="8300">
                  <c:v>390</c:v>
                </c:pt>
                <c:pt idx="8301">
                  <c:v>390</c:v>
                </c:pt>
                <c:pt idx="8302">
                  <c:v>390</c:v>
                </c:pt>
                <c:pt idx="8303">
                  <c:v>390</c:v>
                </c:pt>
                <c:pt idx="8304">
                  <c:v>390</c:v>
                </c:pt>
                <c:pt idx="8305">
                  <c:v>442</c:v>
                </c:pt>
                <c:pt idx="8306">
                  <c:v>442</c:v>
                </c:pt>
                <c:pt idx="8307">
                  <c:v>442</c:v>
                </c:pt>
                <c:pt idx="8308">
                  <c:v>390</c:v>
                </c:pt>
                <c:pt idx="8309">
                  <c:v>416</c:v>
                </c:pt>
                <c:pt idx="8310">
                  <c:v>390</c:v>
                </c:pt>
                <c:pt idx="8311">
                  <c:v>390</c:v>
                </c:pt>
                <c:pt idx="8312">
                  <c:v>390</c:v>
                </c:pt>
                <c:pt idx="8313">
                  <c:v>390</c:v>
                </c:pt>
                <c:pt idx="8314">
                  <c:v>390</c:v>
                </c:pt>
                <c:pt idx="8315">
                  <c:v>390</c:v>
                </c:pt>
                <c:pt idx="8316">
                  <c:v>390</c:v>
                </c:pt>
                <c:pt idx="8317">
                  <c:v>442</c:v>
                </c:pt>
                <c:pt idx="8318">
                  <c:v>442</c:v>
                </c:pt>
                <c:pt idx="8319">
                  <c:v>442</c:v>
                </c:pt>
                <c:pt idx="8320">
                  <c:v>390</c:v>
                </c:pt>
                <c:pt idx="8321">
                  <c:v>390</c:v>
                </c:pt>
                <c:pt idx="8322">
                  <c:v>390</c:v>
                </c:pt>
                <c:pt idx="8323">
                  <c:v>442</c:v>
                </c:pt>
                <c:pt idx="8324">
                  <c:v>390</c:v>
                </c:pt>
                <c:pt idx="8325">
                  <c:v>442</c:v>
                </c:pt>
                <c:pt idx="8326">
                  <c:v>442</c:v>
                </c:pt>
                <c:pt idx="8327">
                  <c:v>442</c:v>
                </c:pt>
                <c:pt idx="8328">
                  <c:v>442</c:v>
                </c:pt>
                <c:pt idx="8329">
                  <c:v>442</c:v>
                </c:pt>
                <c:pt idx="8330">
                  <c:v>504</c:v>
                </c:pt>
                <c:pt idx="8331">
                  <c:v>504</c:v>
                </c:pt>
                <c:pt idx="8332">
                  <c:v>504</c:v>
                </c:pt>
                <c:pt idx="8333">
                  <c:v>504</c:v>
                </c:pt>
                <c:pt idx="8334">
                  <c:v>504</c:v>
                </c:pt>
                <c:pt idx="8335">
                  <c:v>504</c:v>
                </c:pt>
                <c:pt idx="8336">
                  <c:v>504</c:v>
                </c:pt>
                <c:pt idx="8337">
                  <c:v>504</c:v>
                </c:pt>
                <c:pt idx="8338">
                  <c:v>504</c:v>
                </c:pt>
                <c:pt idx="8339">
                  <c:v>504</c:v>
                </c:pt>
                <c:pt idx="8340">
                  <c:v>504</c:v>
                </c:pt>
                <c:pt idx="8341">
                  <c:v>396</c:v>
                </c:pt>
                <c:pt idx="8342">
                  <c:v>504</c:v>
                </c:pt>
                <c:pt idx="8343">
                  <c:v>504</c:v>
                </c:pt>
                <c:pt idx="8344">
                  <c:v>504</c:v>
                </c:pt>
                <c:pt idx="8345">
                  <c:v>504</c:v>
                </c:pt>
                <c:pt idx="8346">
                  <c:v>504</c:v>
                </c:pt>
                <c:pt idx="8347">
                  <c:v>504</c:v>
                </c:pt>
                <c:pt idx="8348">
                  <c:v>504</c:v>
                </c:pt>
                <c:pt idx="8349">
                  <c:v>504</c:v>
                </c:pt>
                <c:pt idx="8350">
                  <c:v>504</c:v>
                </c:pt>
                <c:pt idx="8351">
                  <c:v>576</c:v>
                </c:pt>
                <c:pt idx="8352">
                  <c:v>576</c:v>
                </c:pt>
                <c:pt idx="8353">
                  <c:v>576</c:v>
                </c:pt>
                <c:pt idx="8354">
                  <c:v>504</c:v>
                </c:pt>
                <c:pt idx="8355">
                  <c:v>504</c:v>
                </c:pt>
                <c:pt idx="8356">
                  <c:v>396</c:v>
                </c:pt>
                <c:pt idx="8357">
                  <c:v>504</c:v>
                </c:pt>
                <c:pt idx="8358">
                  <c:v>576</c:v>
                </c:pt>
                <c:pt idx="8359">
                  <c:v>504</c:v>
                </c:pt>
                <c:pt idx="8360">
                  <c:v>576</c:v>
                </c:pt>
                <c:pt idx="8361">
                  <c:v>416</c:v>
                </c:pt>
                <c:pt idx="8362">
                  <c:v>416</c:v>
                </c:pt>
                <c:pt idx="8363">
                  <c:v>416</c:v>
                </c:pt>
                <c:pt idx="8364">
                  <c:v>390</c:v>
                </c:pt>
                <c:pt idx="8365">
                  <c:v>390</c:v>
                </c:pt>
                <c:pt idx="8366">
                  <c:v>390</c:v>
                </c:pt>
                <c:pt idx="8367">
                  <c:v>390</c:v>
                </c:pt>
                <c:pt idx="8368">
                  <c:v>390</c:v>
                </c:pt>
                <c:pt idx="8369">
                  <c:v>390</c:v>
                </c:pt>
                <c:pt idx="8370">
                  <c:v>390</c:v>
                </c:pt>
                <c:pt idx="8371">
                  <c:v>390</c:v>
                </c:pt>
                <c:pt idx="8372">
                  <c:v>442</c:v>
                </c:pt>
                <c:pt idx="8373">
                  <c:v>442</c:v>
                </c:pt>
                <c:pt idx="8374">
                  <c:v>390</c:v>
                </c:pt>
                <c:pt idx="8375">
                  <c:v>442</c:v>
                </c:pt>
                <c:pt idx="8376">
                  <c:v>390</c:v>
                </c:pt>
                <c:pt idx="8377">
                  <c:v>390</c:v>
                </c:pt>
                <c:pt idx="8378">
                  <c:v>390</c:v>
                </c:pt>
                <c:pt idx="8379">
                  <c:v>390</c:v>
                </c:pt>
                <c:pt idx="8380">
                  <c:v>390</c:v>
                </c:pt>
                <c:pt idx="8381">
                  <c:v>390</c:v>
                </c:pt>
                <c:pt idx="8382">
                  <c:v>390</c:v>
                </c:pt>
                <c:pt idx="8383">
                  <c:v>442</c:v>
                </c:pt>
                <c:pt idx="8384">
                  <c:v>442</c:v>
                </c:pt>
                <c:pt idx="8385">
                  <c:v>442</c:v>
                </c:pt>
                <c:pt idx="8386">
                  <c:v>390</c:v>
                </c:pt>
                <c:pt idx="8387">
                  <c:v>390</c:v>
                </c:pt>
                <c:pt idx="8388">
                  <c:v>390</c:v>
                </c:pt>
                <c:pt idx="8389">
                  <c:v>442</c:v>
                </c:pt>
                <c:pt idx="8390">
                  <c:v>390</c:v>
                </c:pt>
                <c:pt idx="8391">
                  <c:v>442</c:v>
                </c:pt>
                <c:pt idx="8392">
                  <c:v>442</c:v>
                </c:pt>
                <c:pt idx="8393">
                  <c:v>442</c:v>
                </c:pt>
                <c:pt idx="8394">
                  <c:v>442</c:v>
                </c:pt>
                <c:pt idx="8395">
                  <c:v>504</c:v>
                </c:pt>
                <c:pt idx="8396">
                  <c:v>504</c:v>
                </c:pt>
                <c:pt idx="8397">
                  <c:v>504</c:v>
                </c:pt>
                <c:pt idx="8398">
                  <c:v>504</c:v>
                </c:pt>
                <c:pt idx="8399">
                  <c:v>504</c:v>
                </c:pt>
                <c:pt idx="8400">
                  <c:v>504</c:v>
                </c:pt>
                <c:pt idx="8401">
                  <c:v>504</c:v>
                </c:pt>
                <c:pt idx="8402">
                  <c:v>504</c:v>
                </c:pt>
                <c:pt idx="8403">
                  <c:v>504</c:v>
                </c:pt>
                <c:pt idx="8404">
                  <c:v>504</c:v>
                </c:pt>
                <c:pt idx="8405">
                  <c:v>504</c:v>
                </c:pt>
                <c:pt idx="8406">
                  <c:v>396</c:v>
                </c:pt>
                <c:pt idx="8407">
                  <c:v>504</c:v>
                </c:pt>
                <c:pt idx="8408">
                  <c:v>504</c:v>
                </c:pt>
                <c:pt idx="8409">
                  <c:v>504</c:v>
                </c:pt>
                <c:pt idx="8410">
                  <c:v>432</c:v>
                </c:pt>
                <c:pt idx="8411">
                  <c:v>504</c:v>
                </c:pt>
                <c:pt idx="8412">
                  <c:v>504</c:v>
                </c:pt>
                <c:pt idx="8413">
                  <c:v>540</c:v>
                </c:pt>
                <c:pt idx="8414">
                  <c:v>504</c:v>
                </c:pt>
                <c:pt idx="8415">
                  <c:v>540</c:v>
                </c:pt>
                <c:pt idx="8416">
                  <c:v>576</c:v>
                </c:pt>
                <c:pt idx="8417">
                  <c:v>576</c:v>
                </c:pt>
                <c:pt idx="8418">
                  <c:v>576</c:v>
                </c:pt>
                <c:pt idx="8419">
                  <c:v>504</c:v>
                </c:pt>
                <c:pt idx="8420">
                  <c:v>504</c:v>
                </c:pt>
                <c:pt idx="8421">
                  <c:v>396</c:v>
                </c:pt>
                <c:pt idx="8422">
                  <c:v>504</c:v>
                </c:pt>
                <c:pt idx="8423">
                  <c:v>576</c:v>
                </c:pt>
                <c:pt idx="8424">
                  <c:v>504</c:v>
                </c:pt>
                <c:pt idx="8425">
                  <c:v>576</c:v>
                </c:pt>
                <c:pt idx="8426">
                  <c:v>416</c:v>
                </c:pt>
                <c:pt idx="8427">
                  <c:v>416</c:v>
                </c:pt>
                <c:pt idx="8428">
                  <c:v>416</c:v>
                </c:pt>
                <c:pt idx="8429">
                  <c:v>390</c:v>
                </c:pt>
                <c:pt idx="8430">
                  <c:v>390</c:v>
                </c:pt>
                <c:pt idx="8431">
                  <c:v>390</c:v>
                </c:pt>
                <c:pt idx="8432">
                  <c:v>390</c:v>
                </c:pt>
                <c:pt idx="8433">
                  <c:v>390</c:v>
                </c:pt>
                <c:pt idx="8434">
                  <c:v>390</c:v>
                </c:pt>
                <c:pt idx="8435">
                  <c:v>390</c:v>
                </c:pt>
                <c:pt idx="8436">
                  <c:v>390</c:v>
                </c:pt>
                <c:pt idx="8437">
                  <c:v>390</c:v>
                </c:pt>
                <c:pt idx="8438">
                  <c:v>442</c:v>
                </c:pt>
                <c:pt idx="8439">
                  <c:v>442</c:v>
                </c:pt>
                <c:pt idx="8440">
                  <c:v>390</c:v>
                </c:pt>
                <c:pt idx="8441">
                  <c:v>390</c:v>
                </c:pt>
                <c:pt idx="8442">
                  <c:v>390</c:v>
                </c:pt>
                <c:pt idx="8443">
                  <c:v>468</c:v>
                </c:pt>
                <c:pt idx="8444">
                  <c:v>390</c:v>
                </c:pt>
                <c:pt idx="8445">
                  <c:v>390</c:v>
                </c:pt>
                <c:pt idx="8446">
                  <c:v>390</c:v>
                </c:pt>
                <c:pt idx="8447">
                  <c:v>390</c:v>
                </c:pt>
                <c:pt idx="8448">
                  <c:v>390</c:v>
                </c:pt>
                <c:pt idx="8449">
                  <c:v>442</c:v>
                </c:pt>
                <c:pt idx="8450">
                  <c:v>442</c:v>
                </c:pt>
                <c:pt idx="8451">
                  <c:v>442</c:v>
                </c:pt>
                <c:pt idx="8452">
                  <c:v>390</c:v>
                </c:pt>
                <c:pt idx="8453">
                  <c:v>390</c:v>
                </c:pt>
                <c:pt idx="8454">
                  <c:v>390</c:v>
                </c:pt>
                <c:pt idx="8455">
                  <c:v>442</c:v>
                </c:pt>
                <c:pt idx="8456">
                  <c:v>390</c:v>
                </c:pt>
                <c:pt idx="8457">
                  <c:v>442</c:v>
                </c:pt>
                <c:pt idx="8458">
                  <c:v>442</c:v>
                </c:pt>
                <c:pt idx="8459">
                  <c:v>442</c:v>
                </c:pt>
                <c:pt idx="8460">
                  <c:v>442</c:v>
                </c:pt>
                <c:pt idx="8461">
                  <c:v>312</c:v>
                </c:pt>
                <c:pt idx="8462">
                  <c:v>312</c:v>
                </c:pt>
                <c:pt idx="8463">
                  <c:v>504</c:v>
                </c:pt>
                <c:pt idx="8464">
                  <c:v>504</c:v>
                </c:pt>
                <c:pt idx="8465">
                  <c:v>504</c:v>
                </c:pt>
                <c:pt idx="8466">
                  <c:v>504</c:v>
                </c:pt>
                <c:pt idx="8467">
                  <c:v>504</c:v>
                </c:pt>
                <c:pt idx="8468">
                  <c:v>504</c:v>
                </c:pt>
                <c:pt idx="8469">
                  <c:v>504</c:v>
                </c:pt>
                <c:pt idx="8470">
                  <c:v>504</c:v>
                </c:pt>
                <c:pt idx="8471">
                  <c:v>396</c:v>
                </c:pt>
                <c:pt idx="8472">
                  <c:v>504</c:v>
                </c:pt>
                <c:pt idx="8473">
                  <c:v>504</c:v>
                </c:pt>
                <c:pt idx="8474">
                  <c:v>504</c:v>
                </c:pt>
                <c:pt idx="8475">
                  <c:v>504</c:v>
                </c:pt>
                <c:pt idx="8476">
                  <c:v>504</c:v>
                </c:pt>
                <c:pt idx="8477">
                  <c:v>504</c:v>
                </c:pt>
                <c:pt idx="8478">
                  <c:v>504</c:v>
                </c:pt>
                <c:pt idx="8479">
                  <c:v>576</c:v>
                </c:pt>
                <c:pt idx="8480">
                  <c:v>576</c:v>
                </c:pt>
                <c:pt idx="8481">
                  <c:v>504</c:v>
                </c:pt>
                <c:pt idx="8482">
                  <c:v>504</c:v>
                </c:pt>
                <c:pt idx="8483">
                  <c:v>286</c:v>
                </c:pt>
                <c:pt idx="8484">
                  <c:v>504</c:v>
                </c:pt>
                <c:pt idx="8485">
                  <c:v>576</c:v>
                </c:pt>
                <c:pt idx="8486">
                  <c:v>504</c:v>
                </c:pt>
                <c:pt idx="8487">
                  <c:v>576</c:v>
                </c:pt>
                <c:pt idx="8488">
                  <c:v>416</c:v>
                </c:pt>
                <c:pt idx="8489">
                  <c:v>416</c:v>
                </c:pt>
                <c:pt idx="8490">
                  <c:v>416</c:v>
                </c:pt>
                <c:pt idx="8491">
                  <c:v>390</c:v>
                </c:pt>
                <c:pt idx="8492">
                  <c:v>390</c:v>
                </c:pt>
                <c:pt idx="8493">
                  <c:v>390</c:v>
                </c:pt>
                <c:pt idx="8494">
                  <c:v>390</c:v>
                </c:pt>
                <c:pt idx="8495">
                  <c:v>390</c:v>
                </c:pt>
                <c:pt idx="8496">
                  <c:v>390</c:v>
                </c:pt>
                <c:pt idx="8497">
                  <c:v>442</c:v>
                </c:pt>
                <c:pt idx="8498">
                  <c:v>442</c:v>
                </c:pt>
                <c:pt idx="8499">
                  <c:v>390</c:v>
                </c:pt>
                <c:pt idx="8500">
                  <c:v>338</c:v>
                </c:pt>
                <c:pt idx="8501">
                  <c:v>390</c:v>
                </c:pt>
                <c:pt idx="8502">
                  <c:v>390</c:v>
                </c:pt>
                <c:pt idx="8503">
                  <c:v>468</c:v>
                </c:pt>
                <c:pt idx="8504">
                  <c:v>390</c:v>
                </c:pt>
                <c:pt idx="8505">
                  <c:v>390</c:v>
                </c:pt>
                <c:pt idx="8506">
                  <c:v>390</c:v>
                </c:pt>
                <c:pt idx="8507">
                  <c:v>442</c:v>
                </c:pt>
                <c:pt idx="8508">
                  <c:v>442</c:v>
                </c:pt>
                <c:pt idx="8509">
                  <c:v>442</c:v>
                </c:pt>
                <c:pt idx="8510">
                  <c:v>390</c:v>
                </c:pt>
                <c:pt idx="8511">
                  <c:v>390</c:v>
                </c:pt>
                <c:pt idx="8512">
                  <c:v>390</c:v>
                </c:pt>
                <c:pt idx="8513">
                  <c:v>442</c:v>
                </c:pt>
                <c:pt idx="8514">
                  <c:v>390</c:v>
                </c:pt>
                <c:pt idx="8515">
                  <c:v>442</c:v>
                </c:pt>
                <c:pt idx="8516">
                  <c:v>442</c:v>
                </c:pt>
                <c:pt idx="8517">
                  <c:v>442</c:v>
                </c:pt>
                <c:pt idx="8518">
                  <c:v>390</c:v>
                </c:pt>
                <c:pt idx="8519">
                  <c:v>364</c:v>
                </c:pt>
                <c:pt idx="8520">
                  <c:v>504</c:v>
                </c:pt>
                <c:pt idx="8521">
                  <c:v>504</c:v>
                </c:pt>
                <c:pt idx="8522">
                  <c:v>504</c:v>
                </c:pt>
                <c:pt idx="8523">
                  <c:v>504</c:v>
                </c:pt>
                <c:pt idx="8524">
                  <c:v>504</c:v>
                </c:pt>
                <c:pt idx="8525">
                  <c:v>504</c:v>
                </c:pt>
                <c:pt idx="8526">
                  <c:v>504</c:v>
                </c:pt>
                <c:pt idx="8527">
                  <c:v>504</c:v>
                </c:pt>
                <c:pt idx="8528">
                  <c:v>504</c:v>
                </c:pt>
                <c:pt idx="8529">
                  <c:v>504</c:v>
                </c:pt>
                <c:pt idx="8530">
                  <c:v>504</c:v>
                </c:pt>
                <c:pt idx="8531">
                  <c:v>504</c:v>
                </c:pt>
                <c:pt idx="8532">
                  <c:v>504</c:v>
                </c:pt>
                <c:pt idx="8533">
                  <c:v>504</c:v>
                </c:pt>
                <c:pt idx="8534">
                  <c:v>504</c:v>
                </c:pt>
                <c:pt idx="8535">
                  <c:v>504</c:v>
                </c:pt>
                <c:pt idx="8536">
                  <c:v>504</c:v>
                </c:pt>
                <c:pt idx="8537">
                  <c:v>504</c:v>
                </c:pt>
                <c:pt idx="8538">
                  <c:v>504</c:v>
                </c:pt>
                <c:pt idx="8539">
                  <c:v>504</c:v>
                </c:pt>
                <c:pt idx="8540">
                  <c:v>504</c:v>
                </c:pt>
                <c:pt idx="8541">
                  <c:v>364</c:v>
                </c:pt>
                <c:pt idx="8542">
                  <c:v>504</c:v>
                </c:pt>
                <c:pt idx="8543">
                  <c:v>504</c:v>
                </c:pt>
                <c:pt idx="8544">
                  <c:v>504</c:v>
                </c:pt>
                <c:pt idx="8545">
                  <c:v>504</c:v>
                </c:pt>
                <c:pt idx="8546">
                  <c:v>364</c:v>
                </c:pt>
                <c:pt idx="8547">
                  <c:v>364</c:v>
                </c:pt>
                <c:pt idx="8548">
                  <c:v>364</c:v>
                </c:pt>
                <c:pt idx="8549">
                  <c:v>390</c:v>
                </c:pt>
                <c:pt idx="8550">
                  <c:v>390</c:v>
                </c:pt>
                <c:pt idx="8551">
                  <c:v>364</c:v>
                </c:pt>
                <c:pt idx="8552">
                  <c:v>364</c:v>
                </c:pt>
                <c:pt idx="8553">
                  <c:v>364</c:v>
                </c:pt>
                <c:pt idx="8554">
                  <c:v>390</c:v>
                </c:pt>
                <c:pt idx="8555">
                  <c:v>390</c:v>
                </c:pt>
                <c:pt idx="8556">
                  <c:v>390</c:v>
                </c:pt>
                <c:pt idx="8557">
                  <c:v>364</c:v>
                </c:pt>
                <c:pt idx="8558">
                  <c:v>364</c:v>
                </c:pt>
                <c:pt idx="8559">
                  <c:v>364</c:v>
                </c:pt>
                <c:pt idx="8560">
                  <c:v>504</c:v>
                </c:pt>
                <c:pt idx="8561">
                  <c:v>390</c:v>
                </c:pt>
                <c:pt idx="8562">
                  <c:v>364</c:v>
                </c:pt>
                <c:pt idx="8563">
                  <c:v>364</c:v>
                </c:pt>
                <c:pt idx="8564">
                  <c:v>364</c:v>
                </c:pt>
                <c:pt idx="8565">
                  <c:v>364</c:v>
                </c:pt>
                <c:pt idx="8566">
                  <c:v>390</c:v>
                </c:pt>
                <c:pt idx="8567">
                  <c:v>390</c:v>
                </c:pt>
                <c:pt idx="8568">
                  <c:v>390</c:v>
                </c:pt>
                <c:pt idx="8569">
                  <c:v>364</c:v>
                </c:pt>
                <c:pt idx="8570">
                  <c:v>390</c:v>
                </c:pt>
                <c:pt idx="8571">
                  <c:v>390</c:v>
                </c:pt>
                <c:pt idx="8572">
                  <c:v>390</c:v>
                </c:pt>
                <c:pt idx="8573">
                  <c:v>390</c:v>
                </c:pt>
                <c:pt idx="8574">
                  <c:v>390</c:v>
                </c:pt>
                <c:pt idx="8575">
                  <c:v>390</c:v>
                </c:pt>
                <c:pt idx="8576">
                  <c:v>390</c:v>
                </c:pt>
                <c:pt idx="8577">
                  <c:v>364</c:v>
                </c:pt>
                <c:pt idx="8578">
                  <c:v>364</c:v>
                </c:pt>
                <c:pt idx="8579">
                  <c:v>504</c:v>
                </c:pt>
                <c:pt idx="8580">
                  <c:v>364</c:v>
                </c:pt>
                <c:pt idx="8581">
                  <c:v>364</c:v>
                </c:pt>
                <c:pt idx="8582">
                  <c:v>504</c:v>
                </c:pt>
                <c:pt idx="8583">
                  <c:v>504</c:v>
                </c:pt>
                <c:pt idx="8584">
                  <c:v>504</c:v>
                </c:pt>
                <c:pt idx="8585">
                  <c:v>504</c:v>
                </c:pt>
                <c:pt idx="8586">
                  <c:v>364</c:v>
                </c:pt>
                <c:pt idx="8587">
                  <c:v>364</c:v>
                </c:pt>
                <c:pt idx="8588">
                  <c:v>504</c:v>
                </c:pt>
                <c:pt idx="8589">
                  <c:v>504</c:v>
                </c:pt>
                <c:pt idx="8590">
                  <c:v>504</c:v>
                </c:pt>
                <c:pt idx="8591">
                  <c:v>504</c:v>
                </c:pt>
                <c:pt idx="8592">
                  <c:v>364</c:v>
                </c:pt>
                <c:pt idx="8593">
                  <c:v>364</c:v>
                </c:pt>
                <c:pt idx="8594">
                  <c:v>504</c:v>
                </c:pt>
                <c:pt idx="8595">
                  <c:v>364</c:v>
                </c:pt>
                <c:pt idx="8596">
                  <c:v>504</c:v>
                </c:pt>
                <c:pt idx="8597">
                  <c:v>364</c:v>
                </c:pt>
                <c:pt idx="8598">
                  <c:v>504</c:v>
                </c:pt>
                <c:pt idx="8599">
                  <c:v>504</c:v>
                </c:pt>
                <c:pt idx="8600">
                  <c:v>504</c:v>
                </c:pt>
                <c:pt idx="8601">
                  <c:v>504</c:v>
                </c:pt>
                <c:pt idx="8602">
                  <c:v>504</c:v>
                </c:pt>
                <c:pt idx="8603">
                  <c:v>504</c:v>
                </c:pt>
                <c:pt idx="8604">
                  <c:v>364</c:v>
                </c:pt>
                <c:pt idx="8605">
                  <c:v>364</c:v>
                </c:pt>
                <c:pt idx="8606">
                  <c:v>364</c:v>
                </c:pt>
                <c:pt idx="8607">
                  <c:v>364</c:v>
                </c:pt>
                <c:pt idx="8608">
                  <c:v>364</c:v>
                </c:pt>
                <c:pt idx="8609">
                  <c:v>364</c:v>
                </c:pt>
                <c:pt idx="8610">
                  <c:v>364</c:v>
                </c:pt>
                <c:pt idx="8611">
                  <c:v>364</c:v>
                </c:pt>
                <c:pt idx="8612">
                  <c:v>364</c:v>
                </c:pt>
                <c:pt idx="8613">
                  <c:v>364</c:v>
                </c:pt>
                <c:pt idx="8614">
                  <c:v>364</c:v>
                </c:pt>
                <c:pt idx="8615">
                  <c:v>364</c:v>
                </c:pt>
                <c:pt idx="8616">
                  <c:v>364</c:v>
                </c:pt>
                <c:pt idx="8617">
                  <c:v>390</c:v>
                </c:pt>
                <c:pt idx="8618">
                  <c:v>390</c:v>
                </c:pt>
                <c:pt idx="8619">
                  <c:v>364</c:v>
                </c:pt>
                <c:pt idx="8620">
                  <c:v>364</c:v>
                </c:pt>
                <c:pt idx="8621">
                  <c:v>364</c:v>
                </c:pt>
                <c:pt idx="8622">
                  <c:v>364</c:v>
                </c:pt>
                <c:pt idx="8623">
                  <c:v>390</c:v>
                </c:pt>
                <c:pt idx="8624">
                  <c:v>364</c:v>
                </c:pt>
                <c:pt idx="8625">
                  <c:v>364</c:v>
                </c:pt>
                <c:pt idx="8626">
                  <c:v>364</c:v>
                </c:pt>
                <c:pt idx="8627">
                  <c:v>364</c:v>
                </c:pt>
                <c:pt idx="8628">
                  <c:v>390</c:v>
                </c:pt>
                <c:pt idx="8629">
                  <c:v>364</c:v>
                </c:pt>
                <c:pt idx="8630">
                  <c:v>364</c:v>
                </c:pt>
                <c:pt idx="8631">
                  <c:v>364</c:v>
                </c:pt>
                <c:pt idx="8632">
                  <c:v>364</c:v>
                </c:pt>
                <c:pt idx="8633">
                  <c:v>364</c:v>
                </c:pt>
                <c:pt idx="8634">
                  <c:v>390</c:v>
                </c:pt>
                <c:pt idx="8635">
                  <c:v>364</c:v>
                </c:pt>
                <c:pt idx="8636">
                  <c:v>364</c:v>
                </c:pt>
                <c:pt idx="8637">
                  <c:v>364</c:v>
                </c:pt>
                <c:pt idx="8638">
                  <c:v>390</c:v>
                </c:pt>
                <c:pt idx="8639">
                  <c:v>364</c:v>
                </c:pt>
                <c:pt idx="8640">
                  <c:v>364</c:v>
                </c:pt>
                <c:pt idx="8641">
                  <c:v>364</c:v>
                </c:pt>
                <c:pt idx="8642">
                  <c:v>364</c:v>
                </c:pt>
                <c:pt idx="8643">
                  <c:v>364</c:v>
                </c:pt>
                <c:pt idx="8644">
                  <c:v>364</c:v>
                </c:pt>
                <c:pt idx="8645">
                  <c:v>364</c:v>
                </c:pt>
                <c:pt idx="8646">
                  <c:v>364</c:v>
                </c:pt>
                <c:pt idx="8647">
                  <c:v>364</c:v>
                </c:pt>
                <c:pt idx="8648">
                  <c:v>364</c:v>
                </c:pt>
                <c:pt idx="8649">
                  <c:v>364</c:v>
                </c:pt>
                <c:pt idx="8650">
                  <c:v>390</c:v>
                </c:pt>
                <c:pt idx="8651">
                  <c:v>390</c:v>
                </c:pt>
                <c:pt idx="8652">
                  <c:v>351</c:v>
                </c:pt>
                <c:pt idx="8653">
                  <c:v>351</c:v>
                </c:pt>
                <c:pt idx="8654">
                  <c:v>351</c:v>
                </c:pt>
                <c:pt idx="8655">
                  <c:v>351</c:v>
                </c:pt>
                <c:pt idx="8656">
                  <c:v>351</c:v>
                </c:pt>
                <c:pt idx="8657">
                  <c:v>351</c:v>
                </c:pt>
                <c:pt idx="8658">
                  <c:v>351</c:v>
                </c:pt>
                <c:pt idx="8659">
                  <c:v>351</c:v>
                </c:pt>
                <c:pt idx="8660">
                  <c:v>390</c:v>
                </c:pt>
                <c:pt idx="8661">
                  <c:v>390</c:v>
                </c:pt>
                <c:pt idx="8662">
                  <c:v>390</c:v>
                </c:pt>
                <c:pt idx="8663">
                  <c:v>390</c:v>
                </c:pt>
                <c:pt idx="8664">
                  <c:v>390</c:v>
                </c:pt>
                <c:pt idx="8665">
                  <c:v>390</c:v>
                </c:pt>
                <c:pt idx="8666">
                  <c:v>351</c:v>
                </c:pt>
                <c:pt idx="8667">
                  <c:v>351</c:v>
                </c:pt>
                <c:pt idx="8668">
                  <c:v>351</c:v>
                </c:pt>
                <c:pt idx="8669">
                  <c:v>464.1</c:v>
                </c:pt>
                <c:pt idx="8670">
                  <c:v>464.1</c:v>
                </c:pt>
                <c:pt idx="8671">
                  <c:v>351</c:v>
                </c:pt>
                <c:pt idx="8672">
                  <c:v>351</c:v>
                </c:pt>
                <c:pt idx="8673">
                  <c:v>351</c:v>
                </c:pt>
                <c:pt idx="8674">
                  <c:v>351</c:v>
                </c:pt>
                <c:pt idx="8675">
                  <c:v>351</c:v>
                </c:pt>
                <c:pt idx="8676">
                  <c:v>351</c:v>
                </c:pt>
                <c:pt idx="8677">
                  <c:v>338</c:v>
                </c:pt>
                <c:pt idx="8678">
                  <c:v>338</c:v>
                </c:pt>
                <c:pt idx="8679">
                  <c:v>338</c:v>
                </c:pt>
                <c:pt idx="8680">
                  <c:v>338</c:v>
                </c:pt>
                <c:pt idx="8681">
                  <c:v>338</c:v>
                </c:pt>
                <c:pt idx="8682">
                  <c:v>338</c:v>
                </c:pt>
                <c:pt idx="8683">
                  <c:v>338</c:v>
                </c:pt>
                <c:pt idx="8684">
                  <c:v>351</c:v>
                </c:pt>
                <c:pt idx="8685">
                  <c:v>351</c:v>
                </c:pt>
                <c:pt idx="8686">
                  <c:v>338</c:v>
                </c:pt>
                <c:pt idx="8687">
                  <c:v>338</c:v>
                </c:pt>
                <c:pt idx="8688">
                  <c:v>338</c:v>
                </c:pt>
                <c:pt idx="8689">
                  <c:v>338</c:v>
                </c:pt>
                <c:pt idx="8690">
                  <c:v>378</c:v>
                </c:pt>
                <c:pt idx="8691">
                  <c:v>378</c:v>
                </c:pt>
                <c:pt idx="8692">
                  <c:v>378</c:v>
                </c:pt>
                <c:pt idx="8693">
                  <c:v>378</c:v>
                </c:pt>
                <c:pt idx="8694">
                  <c:v>351</c:v>
                </c:pt>
                <c:pt idx="8695">
                  <c:v>351</c:v>
                </c:pt>
                <c:pt idx="8696">
                  <c:v>378</c:v>
                </c:pt>
                <c:pt idx="8697">
                  <c:v>378</c:v>
                </c:pt>
                <c:pt idx="8698">
                  <c:v>420</c:v>
                </c:pt>
                <c:pt idx="8699">
                  <c:v>420</c:v>
                </c:pt>
                <c:pt idx="8700">
                  <c:v>390</c:v>
                </c:pt>
                <c:pt idx="8701">
                  <c:v>390</c:v>
                </c:pt>
                <c:pt idx="8702">
                  <c:v>390</c:v>
                </c:pt>
                <c:pt idx="8703">
                  <c:v>390</c:v>
                </c:pt>
                <c:pt idx="8704">
                  <c:v>420</c:v>
                </c:pt>
                <c:pt idx="8705">
                  <c:v>420</c:v>
                </c:pt>
                <c:pt idx="8706">
                  <c:v>378</c:v>
                </c:pt>
                <c:pt idx="8707">
                  <c:v>378</c:v>
                </c:pt>
                <c:pt idx="8708">
                  <c:v>378</c:v>
                </c:pt>
                <c:pt idx="8709">
                  <c:v>351</c:v>
                </c:pt>
                <c:pt idx="8710">
                  <c:v>351</c:v>
                </c:pt>
                <c:pt idx="8711">
                  <c:v>378</c:v>
                </c:pt>
                <c:pt idx="8712">
                  <c:v>378</c:v>
                </c:pt>
                <c:pt idx="8713">
                  <c:v>378</c:v>
                </c:pt>
                <c:pt idx="8714">
                  <c:v>351</c:v>
                </c:pt>
                <c:pt idx="8715">
                  <c:v>378</c:v>
                </c:pt>
                <c:pt idx="8716">
                  <c:v>378</c:v>
                </c:pt>
                <c:pt idx="8717">
                  <c:v>364</c:v>
                </c:pt>
                <c:pt idx="8718">
                  <c:v>364</c:v>
                </c:pt>
                <c:pt idx="8719">
                  <c:v>338</c:v>
                </c:pt>
                <c:pt idx="8720">
                  <c:v>364</c:v>
                </c:pt>
                <c:pt idx="8721">
                  <c:v>364</c:v>
                </c:pt>
                <c:pt idx="8722">
                  <c:v>364</c:v>
                </c:pt>
                <c:pt idx="8723">
                  <c:v>364</c:v>
                </c:pt>
                <c:pt idx="8724">
                  <c:v>378</c:v>
                </c:pt>
                <c:pt idx="8725">
                  <c:v>378</c:v>
                </c:pt>
                <c:pt idx="8726">
                  <c:v>378</c:v>
                </c:pt>
                <c:pt idx="8727">
                  <c:v>364</c:v>
                </c:pt>
                <c:pt idx="8728">
                  <c:v>364</c:v>
                </c:pt>
                <c:pt idx="8729">
                  <c:v>364</c:v>
                </c:pt>
                <c:pt idx="8730">
                  <c:v>416</c:v>
                </c:pt>
                <c:pt idx="8731">
                  <c:v>420</c:v>
                </c:pt>
                <c:pt idx="8732">
                  <c:v>405</c:v>
                </c:pt>
                <c:pt idx="8733">
                  <c:v>378</c:v>
                </c:pt>
                <c:pt idx="8734">
                  <c:v>405</c:v>
                </c:pt>
                <c:pt idx="8735">
                  <c:v>378</c:v>
                </c:pt>
                <c:pt idx="8736">
                  <c:v>378</c:v>
                </c:pt>
                <c:pt idx="8737">
                  <c:v>378</c:v>
                </c:pt>
                <c:pt idx="8738">
                  <c:v>450</c:v>
                </c:pt>
                <c:pt idx="8739">
                  <c:v>420</c:v>
                </c:pt>
                <c:pt idx="8740">
                  <c:v>420</c:v>
                </c:pt>
                <c:pt idx="8741">
                  <c:v>420</c:v>
                </c:pt>
                <c:pt idx="8742">
                  <c:v>405</c:v>
                </c:pt>
                <c:pt idx="8743">
                  <c:v>405</c:v>
                </c:pt>
                <c:pt idx="8744">
                  <c:v>378</c:v>
                </c:pt>
                <c:pt idx="8745">
                  <c:v>499.80000000000007</c:v>
                </c:pt>
                <c:pt idx="8746">
                  <c:v>499.80000000000007</c:v>
                </c:pt>
                <c:pt idx="8747">
                  <c:v>405</c:v>
                </c:pt>
                <c:pt idx="8748">
                  <c:v>405</c:v>
                </c:pt>
                <c:pt idx="8749">
                  <c:v>405</c:v>
                </c:pt>
                <c:pt idx="8750">
                  <c:v>378</c:v>
                </c:pt>
                <c:pt idx="8751">
                  <c:v>378</c:v>
                </c:pt>
                <c:pt idx="8752">
                  <c:v>390</c:v>
                </c:pt>
                <c:pt idx="8753">
                  <c:v>390</c:v>
                </c:pt>
                <c:pt idx="8754">
                  <c:v>364</c:v>
                </c:pt>
                <c:pt idx="8755">
                  <c:v>364</c:v>
                </c:pt>
                <c:pt idx="8756">
                  <c:v>390</c:v>
                </c:pt>
                <c:pt idx="8757">
                  <c:v>390</c:v>
                </c:pt>
                <c:pt idx="8758">
                  <c:v>364</c:v>
                </c:pt>
                <c:pt idx="8759">
                  <c:v>405</c:v>
                </c:pt>
                <c:pt idx="8760">
                  <c:v>405</c:v>
                </c:pt>
                <c:pt idx="8761">
                  <c:v>390</c:v>
                </c:pt>
                <c:pt idx="8762">
                  <c:v>390</c:v>
                </c:pt>
                <c:pt idx="8763">
                  <c:v>390</c:v>
                </c:pt>
                <c:pt idx="8764">
                  <c:v>364</c:v>
                </c:pt>
                <c:pt idx="8765">
                  <c:v>405</c:v>
                </c:pt>
                <c:pt idx="8766">
                  <c:v>405</c:v>
                </c:pt>
                <c:pt idx="8767">
                  <c:v>405</c:v>
                </c:pt>
                <c:pt idx="8768">
                  <c:v>405</c:v>
                </c:pt>
                <c:pt idx="8769">
                  <c:v>405</c:v>
                </c:pt>
                <c:pt idx="8770">
                  <c:v>450</c:v>
                </c:pt>
                <c:pt idx="8771">
                  <c:v>450</c:v>
                </c:pt>
                <c:pt idx="8772">
                  <c:v>450</c:v>
                </c:pt>
                <c:pt idx="8773">
                  <c:v>450</c:v>
                </c:pt>
                <c:pt idx="8774">
                  <c:v>450</c:v>
                </c:pt>
                <c:pt idx="8775">
                  <c:v>405</c:v>
                </c:pt>
                <c:pt idx="8776">
                  <c:v>405</c:v>
                </c:pt>
                <c:pt idx="8777">
                  <c:v>405</c:v>
                </c:pt>
                <c:pt idx="8778">
                  <c:v>405</c:v>
                </c:pt>
                <c:pt idx="8779">
                  <c:v>405</c:v>
                </c:pt>
                <c:pt idx="8780">
                  <c:v>405</c:v>
                </c:pt>
                <c:pt idx="8781">
                  <c:v>405</c:v>
                </c:pt>
                <c:pt idx="8782">
                  <c:v>405</c:v>
                </c:pt>
                <c:pt idx="8783">
                  <c:v>405</c:v>
                </c:pt>
                <c:pt idx="8784">
                  <c:v>390</c:v>
                </c:pt>
                <c:pt idx="8785">
                  <c:v>390</c:v>
                </c:pt>
                <c:pt idx="8786">
                  <c:v>390</c:v>
                </c:pt>
                <c:pt idx="8787">
                  <c:v>390</c:v>
                </c:pt>
                <c:pt idx="8788">
                  <c:v>416</c:v>
                </c:pt>
                <c:pt idx="8789">
                  <c:v>416</c:v>
                </c:pt>
                <c:pt idx="8790">
                  <c:v>432</c:v>
                </c:pt>
                <c:pt idx="8791">
                  <c:v>432</c:v>
                </c:pt>
                <c:pt idx="8792">
                  <c:v>416</c:v>
                </c:pt>
                <c:pt idx="8793">
                  <c:v>416</c:v>
                </c:pt>
                <c:pt idx="8794">
                  <c:v>364</c:v>
                </c:pt>
                <c:pt idx="8795">
                  <c:v>405</c:v>
                </c:pt>
                <c:pt idx="8796">
                  <c:v>405</c:v>
                </c:pt>
                <c:pt idx="8797">
                  <c:v>378</c:v>
                </c:pt>
                <c:pt idx="8798">
                  <c:v>405</c:v>
                </c:pt>
                <c:pt idx="8799">
                  <c:v>378</c:v>
                </c:pt>
                <c:pt idx="8800">
                  <c:v>378</c:v>
                </c:pt>
                <c:pt idx="8801">
                  <c:v>405</c:v>
                </c:pt>
                <c:pt idx="8802">
                  <c:v>378</c:v>
                </c:pt>
                <c:pt idx="8803">
                  <c:v>378</c:v>
                </c:pt>
                <c:pt idx="8804">
                  <c:v>378</c:v>
                </c:pt>
                <c:pt idx="8805">
                  <c:v>450</c:v>
                </c:pt>
                <c:pt idx="8806">
                  <c:v>420</c:v>
                </c:pt>
                <c:pt idx="8807">
                  <c:v>420</c:v>
                </c:pt>
                <c:pt idx="8808">
                  <c:v>420</c:v>
                </c:pt>
                <c:pt idx="8809">
                  <c:v>420</c:v>
                </c:pt>
                <c:pt idx="8810">
                  <c:v>420</c:v>
                </c:pt>
                <c:pt idx="8811">
                  <c:v>420</c:v>
                </c:pt>
                <c:pt idx="8812">
                  <c:v>405</c:v>
                </c:pt>
                <c:pt idx="8813">
                  <c:v>405</c:v>
                </c:pt>
                <c:pt idx="8814">
                  <c:v>378</c:v>
                </c:pt>
                <c:pt idx="8815">
                  <c:v>378</c:v>
                </c:pt>
                <c:pt idx="8816">
                  <c:v>378</c:v>
                </c:pt>
                <c:pt idx="8817">
                  <c:v>378</c:v>
                </c:pt>
                <c:pt idx="8818">
                  <c:v>378</c:v>
                </c:pt>
                <c:pt idx="8819">
                  <c:v>499.80000000000007</c:v>
                </c:pt>
                <c:pt idx="8820">
                  <c:v>499.80000000000007</c:v>
                </c:pt>
                <c:pt idx="8821">
                  <c:v>405</c:v>
                </c:pt>
                <c:pt idx="8822">
                  <c:v>405</c:v>
                </c:pt>
                <c:pt idx="8823">
                  <c:v>405</c:v>
                </c:pt>
                <c:pt idx="8824">
                  <c:v>378</c:v>
                </c:pt>
                <c:pt idx="8825">
                  <c:v>378</c:v>
                </c:pt>
                <c:pt idx="8826">
                  <c:v>378</c:v>
                </c:pt>
                <c:pt idx="8827">
                  <c:v>378</c:v>
                </c:pt>
                <c:pt idx="8828">
                  <c:v>378</c:v>
                </c:pt>
                <c:pt idx="8829">
                  <c:v>378</c:v>
                </c:pt>
                <c:pt idx="8830">
                  <c:v>378</c:v>
                </c:pt>
                <c:pt idx="8831">
                  <c:v>378</c:v>
                </c:pt>
                <c:pt idx="8832">
                  <c:v>390</c:v>
                </c:pt>
                <c:pt idx="8833">
                  <c:v>390</c:v>
                </c:pt>
                <c:pt idx="8834">
                  <c:v>364</c:v>
                </c:pt>
                <c:pt idx="8835">
                  <c:v>364</c:v>
                </c:pt>
                <c:pt idx="8836">
                  <c:v>364</c:v>
                </c:pt>
                <c:pt idx="8837">
                  <c:v>364</c:v>
                </c:pt>
                <c:pt idx="8838">
                  <c:v>364</c:v>
                </c:pt>
                <c:pt idx="8839">
                  <c:v>416</c:v>
                </c:pt>
                <c:pt idx="8840">
                  <c:v>390</c:v>
                </c:pt>
                <c:pt idx="8841">
                  <c:v>364</c:v>
                </c:pt>
                <c:pt idx="8842">
                  <c:v>364</c:v>
                </c:pt>
                <c:pt idx="8843">
                  <c:v>364</c:v>
                </c:pt>
                <c:pt idx="8844">
                  <c:v>405</c:v>
                </c:pt>
                <c:pt idx="8845">
                  <c:v>405</c:v>
                </c:pt>
                <c:pt idx="8846">
                  <c:v>378</c:v>
                </c:pt>
                <c:pt idx="8847">
                  <c:v>378</c:v>
                </c:pt>
                <c:pt idx="8848">
                  <c:v>390</c:v>
                </c:pt>
                <c:pt idx="8849">
                  <c:v>390</c:v>
                </c:pt>
                <c:pt idx="8850">
                  <c:v>390</c:v>
                </c:pt>
                <c:pt idx="8851">
                  <c:v>364</c:v>
                </c:pt>
                <c:pt idx="8852">
                  <c:v>364</c:v>
                </c:pt>
                <c:pt idx="8853">
                  <c:v>364</c:v>
                </c:pt>
                <c:pt idx="8854">
                  <c:v>364</c:v>
                </c:pt>
                <c:pt idx="8855">
                  <c:v>450</c:v>
                </c:pt>
                <c:pt idx="8856">
                  <c:v>420</c:v>
                </c:pt>
                <c:pt idx="8857">
                  <c:v>420</c:v>
                </c:pt>
                <c:pt idx="8858">
                  <c:v>420</c:v>
                </c:pt>
                <c:pt idx="8859">
                  <c:v>420</c:v>
                </c:pt>
                <c:pt idx="8860">
                  <c:v>420</c:v>
                </c:pt>
                <c:pt idx="8861">
                  <c:v>420</c:v>
                </c:pt>
                <c:pt idx="8862">
                  <c:v>405</c:v>
                </c:pt>
                <c:pt idx="8863">
                  <c:v>405</c:v>
                </c:pt>
                <c:pt idx="8864">
                  <c:v>378</c:v>
                </c:pt>
                <c:pt idx="8865">
                  <c:v>378</c:v>
                </c:pt>
                <c:pt idx="8866">
                  <c:v>378</c:v>
                </c:pt>
                <c:pt idx="8867">
                  <c:v>378</c:v>
                </c:pt>
                <c:pt idx="8868">
                  <c:v>378</c:v>
                </c:pt>
                <c:pt idx="8869">
                  <c:v>499.80000000000007</c:v>
                </c:pt>
                <c:pt idx="8870">
                  <c:v>499.80000000000007</c:v>
                </c:pt>
                <c:pt idx="8871">
                  <c:v>405</c:v>
                </c:pt>
                <c:pt idx="8872">
                  <c:v>405</c:v>
                </c:pt>
                <c:pt idx="8873">
                  <c:v>405</c:v>
                </c:pt>
                <c:pt idx="8874">
                  <c:v>378</c:v>
                </c:pt>
                <c:pt idx="8875">
                  <c:v>378</c:v>
                </c:pt>
                <c:pt idx="8876">
                  <c:v>378</c:v>
                </c:pt>
                <c:pt idx="8877">
                  <c:v>378</c:v>
                </c:pt>
                <c:pt idx="8878">
                  <c:v>378</c:v>
                </c:pt>
                <c:pt idx="8879">
                  <c:v>378</c:v>
                </c:pt>
                <c:pt idx="8880">
                  <c:v>390</c:v>
                </c:pt>
                <c:pt idx="8881">
                  <c:v>390</c:v>
                </c:pt>
                <c:pt idx="8882">
                  <c:v>364</c:v>
                </c:pt>
                <c:pt idx="8883">
                  <c:v>364</c:v>
                </c:pt>
                <c:pt idx="8884">
                  <c:v>364</c:v>
                </c:pt>
                <c:pt idx="8885">
                  <c:v>364</c:v>
                </c:pt>
                <c:pt idx="8886">
                  <c:v>364</c:v>
                </c:pt>
                <c:pt idx="8887">
                  <c:v>390</c:v>
                </c:pt>
                <c:pt idx="8888">
                  <c:v>390</c:v>
                </c:pt>
                <c:pt idx="8889">
                  <c:v>364</c:v>
                </c:pt>
                <c:pt idx="8890">
                  <c:v>364</c:v>
                </c:pt>
                <c:pt idx="8891">
                  <c:v>364</c:v>
                </c:pt>
                <c:pt idx="8892">
                  <c:v>405</c:v>
                </c:pt>
                <c:pt idx="8893">
                  <c:v>405</c:v>
                </c:pt>
                <c:pt idx="8894">
                  <c:v>378</c:v>
                </c:pt>
                <c:pt idx="8895">
                  <c:v>378</c:v>
                </c:pt>
                <c:pt idx="8896">
                  <c:v>390</c:v>
                </c:pt>
                <c:pt idx="8897">
                  <c:v>390</c:v>
                </c:pt>
                <c:pt idx="8898">
                  <c:v>390</c:v>
                </c:pt>
                <c:pt idx="8899">
                  <c:v>364</c:v>
                </c:pt>
                <c:pt idx="8900">
                  <c:v>364</c:v>
                </c:pt>
                <c:pt idx="8901">
                  <c:v>364</c:v>
                </c:pt>
                <c:pt idx="8902">
                  <c:v>367.5</c:v>
                </c:pt>
                <c:pt idx="8903">
                  <c:v>450</c:v>
                </c:pt>
                <c:pt idx="8904">
                  <c:v>450</c:v>
                </c:pt>
                <c:pt idx="8905">
                  <c:v>420</c:v>
                </c:pt>
                <c:pt idx="8906">
                  <c:v>420</c:v>
                </c:pt>
                <c:pt idx="8907">
                  <c:v>420</c:v>
                </c:pt>
                <c:pt idx="8908">
                  <c:v>405</c:v>
                </c:pt>
                <c:pt idx="8909">
                  <c:v>405</c:v>
                </c:pt>
                <c:pt idx="8910">
                  <c:v>378</c:v>
                </c:pt>
                <c:pt idx="8911">
                  <c:v>378</c:v>
                </c:pt>
                <c:pt idx="8912">
                  <c:v>378</c:v>
                </c:pt>
                <c:pt idx="8913">
                  <c:v>405</c:v>
                </c:pt>
                <c:pt idx="8914">
                  <c:v>405</c:v>
                </c:pt>
                <c:pt idx="8915">
                  <c:v>499.80000000000007</c:v>
                </c:pt>
                <c:pt idx="8916">
                  <c:v>499.80000000000007</c:v>
                </c:pt>
                <c:pt idx="8917">
                  <c:v>405</c:v>
                </c:pt>
                <c:pt idx="8918">
                  <c:v>405</c:v>
                </c:pt>
                <c:pt idx="8919">
                  <c:v>405</c:v>
                </c:pt>
                <c:pt idx="8920">
                  <c:v>405</c:v>
                </c:pt>
                <c:pt idx="8921">
                  <c:v>378</c:v>
                </c:pt>
                <c:pt idx="8922">
                  <c:v>378</c:v>
                </c:pt>
                <c:pt idx="8923">
                  <c:v>378</c:v>
                </c:pt>
                <c:pt idx="8924">
                  <c:v>378</c:v>
                </c:pt>
                <c:pt idx="8925">
                  <c:v>378</c:v>
                </c:pt>
                <c:pt idx="8926">
                  <c:v>390</c:v>
                </c:pt>
                <c:pt idx="8927">
                  <c:v>390</c:v>
                </c:pt>
                <c:pt idx="8928">
                  <c:v>390</c:v>
                </c:pt>
                <c:pt idx="8929">
                  <c:v>364</c:v>
                </c:pt>
                <c:pt idx="8930">
                  <c:v>364</c:v>
                </c:pt>
                <c:pt idx="8931">
                  <c:v>364</c:v>
                </c:pt>
                <c:pt idx="8932">
                  <c:v>364</c:v>
                </c:pt>
                <c:pt idx="8933">
                  <c:v>390</c:v>
                </c:pt>
                <c:pt idx="8934">
                  <c:v>390</c:v>
                </c:pt>
                <c:pt idx="8935">
                  <c:v>364</c:v>
                </c:pt>
                <c:pt idx="8936">
                  <c:v>364</c:v>
                </c:pt>
                <c:pt idx="8937">
                  <c:v>364</c:v>
                </c:pt>
                <c:pt idx="8938">
                  <c:v>405</c:v>
                </c:pt>
                <c:pt idx="8939">
                  <c:v>405</c:v>
                </c:pt>
                <c:pt idx="8940">
                  <c:v>378</c:v>
                </c:pt>
                <c:pt idx="8941">
                  <c:v>378</c:v>
                </c:pt>
                <c:pt idx="8942">
                  <c:v>390</c:v>
                </c:pt>
                <c:pt idx="8943">
                  <c:v>390</c:v>
                </c:pt>
                <c:pt idx="8944">
                  <c:v>390</c:v>
                </c:pt>
                <c:pt idx="8945">
                  <c:v>364</c:v>
                </c:pt>
                <c:pt idx="8946">
                  <c:v>364</c:v>
                </c:pt>
                <c:pt idx="8947">
                  <c:v>364</c:v>
                </c:pt>
                <c:pt idx="8948">
                  <c:v>364</c:v>
                </c:pt>
                <c:pt idx="8949">
                  <c:v>450</c:v>
                </c:pt>
                <c:pt idx="8950">
                  <c:v>450</c:v>
                </c:pt>
                <c:pt idx="8951">
                  <c:v>420</c:v>
                </c:pt>
                <c:pt idx="8952">
                  <c:v>420</c:v>
                </c:pt>
                <c:pt idx="8953">
                  <c:v>425</c:v>
                </c:pt>
                <c:pt idx="8954">
                  <c:v>425</c:v>
                </c:pt>
                <c:pt idx="8955">
                  <c:v>350</c:v>
                </c:pt>
                <c:pt idx="8956">
                  <c:v>350</c:v>
                </c:pt>
                <c:pt idx="8957">
                  <c:v>425</c:v>
                </c:pt>
                <c:pt idx="8958">
                  <c:v>425</c:v>
                </c:pt>
                <c:pt idx="8959">
                  <c:v>325</c:v>
                </c:pt>
                <c:pt idx="8960">
                  <c:v>367.5</c:v>
                </c:pt>
                <c:pt idx="8961">
                  <c:v>367.5</c:v>
                </c:pt>
                <c:pt idx="8962">
                  <c:v>510</c:v>
                </c:pt>
                <c:pt idx="8963">
                  <c:v>510</c:v>
                </c:pt>
                <c:pt idx="8964">
                  <c:v>450</c:v>
                </c:pt>
                <c:pt idx="8965">
                  <c:v>450</c:v>
                </c:pt>
                <c:pt idx="8966">
                  <c:v>425</c:v>
                </c:pt>
                <c:pt idx="8967">
                  <c:v>425</c:v>
                </c:pt>
                <c:pt idx="8968">
                  <c:v>367.5</c:v>
                </c:pt>
                <c:pt idx="8969">
                  <c:v>392</c:v>
                </c:pt>
                <c:pt idx="8970">
                  <c:v>375</c:v>
                </c:pt>
                <c:pt idx="8971">
                  <c:v>400</c:v>
                </c:pt>
                <c:pt idx="8972">
                  <c:v>400</c:v>
                </c:pt>
                <c:pt idx="8973">
                  <c:v>400</c:v>
                </c:pt>
                <c:pt idx="8974">
                  <c:v>300</c:v>
                </c:pt>
                <c:pt idx="8975">
                  <c:v>375</c:v>
                </c:pt>
                <c:pt idx="8976">
                  <c:v>375</c:v>
                </c:pt>
                <c:pt idx="8977">
                  <c:v>375</c:v>
                </c:pt>
                <c:pt idx="8978">
                  <c:v>425</c:v>
                </c:pt>
                <c:pt idx="8979">
                  <c:v>425</c:v>
                </c:pt>
                <c:pt idx="8980">
                  <c:v>375</c:v>
                </c:pt>
                <c:pt idx="8981">
                  <c:v>375</c:v>
                </c:pt>
                <c:pt idx="8982">
                  <c:v>350</c:v>
                </c:pt>
                <c:pt idx="8983">
                  <c:v>350</c:v>
                </c:pt>
                <c:pt idx="8984">
                  <c:v>375</c:v>
                </c:pt>
                <c:pt idx="8985">
                  <c:v>510</c:v>
                </c:pt>
                <c:pt idx="8986">
                  <c:v>510</c:v>
                </c:pt>
                <c:pt idx="8987">
                  <c:v>450</c:v>
                </c:pt>
                <c:pt idx="8988">
                  <c:v>420</c:v>
                </c:pt>
                <c:pt idx="8989">
                  <c:v>420</c:v>
                </c:pt>
                <c:pt idx="8990">
                  <c:v>450</c:v>
                </c:pt>
                <c:pt idx="8991">
                  <c:v>425</c:v>
                </c:pt>
                <c:pt idx="8992">
                  <c:v>425</c:v>
                </c:pt>
                <c:pt idx="8993">
                  <c:v>425</c:v>
                </c:pt>
                <c:pt idx="8994">
                  <c:v>375</c:v>
                </c:pt>
                <c:pt idx="8995">
                  <c:v>350</c:v>
                </c:pt>
                <c:pt idx="8996">
                  <c:v>350</c:v>
                </c:pt>
                <c:pt idx="8997">
                  <c:v>350</c:v>
                </c:pt>
                <c:pt idx="8998">
                  <c:v>375</c:v>
                </c:pt>
                <c:pt idx="8999">
                  <c:v>425</c:v>
                </c:pt>
                <c:pt idx="9000">
                  <c:v>425</c:v>
                </c:pt>
                <c:pt idx="9001">
                  <c:v>300</c:v>
                </c:pt>
                <c:pt idx="9002">
                  <c:v>392</c:v>
                </c:pt>
                <c:pt idx="9003">
                  <c:v>392</c:v>
                </c:pt>
                <c:pt idx="9004">
                  <c:v>510</c:v>
                </c:pt>
                <c:pt idx="9005">
                  <c:v>510</c:v>
                </c:pt>
                <c:pt idx="9006">
                  <c:v>480</c:v>
                </c:pt>
                <c:pt idx="9007">
                  <c:v>480</c:v>
                </c:pt>
                <c:pt idx="9008">
                  <c:v>425</c:v>
                </c:pt>
                <c:pt idx="9009">
                  <c:v>425</c:v>
                </c:pt>
                <c:pt idx="9010">
                  <c:v>392</c:v>
                </c:pt>
                <c:pt idx="9011">
                  <c:v>392</c:v>
                </c:pt>
                <c:pt idx="9012">
                  <c:v>400</c:v>
                </c:pt>
                <c:pt idx="9013">
                  <c:v>400</c:v>
                </c:pt>
                <c:pt idx="9014">
                  <c:v>400</c:v>
                </c:pt>
                <c:pt idx="9015">
                  <c:v>300</c:v>
                </c:pt>
                <c:pt idx="9016">
                  <c:v>375</c:v>
                </c:pt>
                <c:pt idx="9017">
                  <c:v>375</c:v>
                </c:pt>
                <c:pt idx="9018">
                  <c:v>375</c:v>
                </c:pt>
                <c:pt idx="9019">
                  <c:v>425</c:v>
                </c:pt>
                <c:pt idx="9020">
                  <c:v>425</c:v>
                </c:pt>
                <c:pt idx="9021">
                  <c:v>400</c:v>
                </c:pt>
                <c:pt idx="9022">
                  <c:v>350</c:v>
                </c:pt>
                <c:pt idx="9023">
                  <c:v>350</c:v>
                </c:pt>
                <c:pt idx="9024">
                  <c:v>375</c:v>
                </c:pt>
                <c:pt idx="9025">
                  <c:v>510</c:v>
                </c:pt>
                <c:pt idx="9026">
                  <c:v>510</c:v>
                </c:pt>
                <c:pt idx="9027">
                  <c:v>480</c:v>
                </c:pt>
                <c:pt idx="9028">
                  <c:v>420</c:v>
                </c:pt>
                <c:pt idx="9029">
                  <c:v>420</c:v>
                </c:pt>
                <c:pt idx="9030">
                  <c:v>450</c:v>
                </c:pt>
                <c:pt idx="9031">
                  <c:v>425</c:v>
                </c:pt>
                <c:pt idx="9032">
                  <c:v>425</c:v>
                </c:pt>
                <c:pt idx="9033">
                  <c:v>400</c:v>
                </c:pt>
                <c:pt idx="9034">
                  <c:v>400</c:v>
                </c:pt>
                <c:pt idx="9035">
                  <c:v>350</c:v>
                </c:pt>
                <c:pt idx="9036">
                  <c:v>350</c:v>
                </c:pt>
                <c:pt idx="9037">
                  <c:v>375</c:v>
                </c:pt>
                <c:pt idx="9038">
                  <c:v>375</c:v>
                </c:pt>
                <c:pt idx="9039">
                  <c:v>425</c:v>
                </c:pt>
                <c:pt idx="9040">
                  <c:v>425</c:v>
                </c:pt>
                <c:pt idx="9041">
                  <c:v>300</c:v>
                </c:pt>
                <c:pt idx="9042">
                  <c:v>392</c:v>
                </c:pt>
                <c:pt idx="9043">
                  <c:v>392</c:v>
                </c:pt>
                <c:pt idx="9044">
                  <c:v>510</c:v>
                </c:pt>
                <c:pt idx="9045">
                  <c:v>510</c:v>
                </c:pt>
                <c:pt idx="9046">
                  <c:v>480</c:v>
                </c:pt>
                <c:pt idx="9047">
                  <c:v>480</c:v>
                </c:pt>
                <c:pt idx="9048">
                  <c:v>425</c:v>
                </c:pt>
                <c:pt idx="9049">
                  <c:v>425</c:v>
                </c:pt>
                <c:pt idx="9050">
                  <c:v>392</c:v>
                </c:pt>
                <c:pt idx="9051">
                  <c:v>367.5</c:v>
                </c:pt>
                <c:pt idx="9052">
                  <c:v>375</c:v>
                </c:pt>
                <c:pt idx="9053">
                  <c:v>375</c:v>
                </c:pt>
                <c:pt idx="9054">
                  <c:v>375</c:v>
                </c:pt>
                <c:pt idx="9055">
                  <c:v>375</c:v>
                </c:pt>
                <c:pt idx="9056">
                  <c:v>375</c:v>
                </c:pt>
                <c:pt idx="9057">
                  <c:v>375</c:v>
                </c:pt>
                <c:pt idx="9058">
                  <c:v>375</c:v>
                </c:pt>
                <c:pt idx="9059">
                  <c:v>400</c:v>
                </c:pt>
                <c:pt idx="9060">
                  <c:v>400</c:v>
                </c:pt>
                <c:pt idx="9061">
                  <c:v>400</c:v>
                </c:pt>
                <c:pt idx="9062">
                  <c:v>350</c:v>
                </c:pt>
                <c:pt idx="9063">
                  <c:v>350</c:v>
                </c:pt>
                <c:pt idx="9064">
                  <c:v>375</c:v>
                </c:pt>
                <c:pt idx="9065">
                  <c:v>480</c:v>
                </c:pt>
                <c:pt idx="9066">
                  <c:v>480</c:v>
                </c:pt>
                <c:pt idx="9067">
                  <c:v>480</c:v>
                </c:pt>
                <c:pt idx="9068">
                  <c:v>420</c:v>
                </c:pt>
                <c:pt idx="9069">
                  <c:v>420</c:v>
                </c:pt>
                <c:pt idx="9070">
                  <c:v>450</c:v>
                </c:pt>
                <c:pt idx="9071">
                  <c:v>400</c:v>
                </c:pt>
                <c:pt idx="9072">
                  <c:v>400</c:v>
                </c:pt>
                <c:pt idx="9073">
                  <c:v>400</c:v>
                </c:pt>
                <c:pt idx="9074">
                  <c:v>350</c:v>
                </c:pt>
                <c:pt idx="9075">
                  <c:v>350</c:v>
                </c:pt>
                <c:pt idx="9076">
                  <c:v>375</c:v>
                </c:pt>
                <c:pt idx="9077">
                  <c:v>400</c:v>
                </c:pt>
                <c:pt idx="9078">
                  <c:v>400</c:v>
                </c:pt>
                <c:pt idx="9079">
                  <c:v>325</c:v>
                </c:pt>
                <c:pt idx="9080">
                  <c:v>367.5</c:v>
                </c:pt>
                <c:pt idx="9081">
                  <c:v>367.5</c:v>
                </c:pt>
                <c:pt idx="9082">
                  <c:v>480</c:v>
                </c:pt>
                <c:pt idx="9083">
                  <c:v>480</c:v>
                </c:pt>
                <c:pt idx="9084">
                  <c:v>450</c:v>
                </c:pt>
                <c:pt idx="9085">
                  <c:v>450</c:v>
                </c:pt>
                <c:pt idx="9086">
                  <c:v>400</c:v>
                </c:pt>
                <c:pt idx="9087">
                  <c:v>400</c:v>
                </c:pt>
                <c:pt idx="9088">
                  <c:v>367.5</c:v>
                </c:pt>
                <c:pt idx="9089">
                  <c:v>367.5</c:v>
                </c:pt>
                <c:pt idx="9090">
                  <c:v>420</c:v>
                </c:pt>
                <c:pt idx="9091">
                  <c:v>480</c:v>
                </c:pt>
                <c:pt idx="9092">
                  <c:v>350</c:v>
                </c:pt>
                <c:pt idx="9093">
                  <c:v>400</c:v>
                </c:pt>
                <c:pt idx="9094">
                  <c:v>450</c:v>
                </c:pt>
                <c:pt idx="9095">
                  <c:v>480</c:v>
                </c:pt>
                <c:pt idx="9096">
                  <c:v>367.5</c:v>
                </c:pt>
                <c:pt idx="9097">
                  <c:v>400</c:v>
                </c:pt>
                <c:pt idx="9098">
                  <c:v>375</c:v>
                </c:pt>
                <c:pt idx="9099">
                  <c:v>400</c:v>
                </c:pt>
                <c:pt idx="9100">
                  <c:v>400</c:v>
                </c:pt>
                <c:pt idx="9101">
                  <c:v>375</c:v>
                </c:pt>
                <c:pt idx="9102">
                  <c:v>350</c:v>
                </c:pt>
                <c:pt idx="9103">
                  <c:v>350</c:v>
                </c:pt>
                <c:pt idx="9104">
                  <c:v>350</c:v>
                </c:pt>
                <c:pt idx="9105">
                  <c:v>480</c:v>
                </c:pt>
                <c:pt idx="9106">
                  <c:v>480</c:v>
                </c:pt>
                <c:pt idx="9107">
                  <c:v>450</c:v>
                </c:pt>
                <c:pt idx="9108">
                  <c:v>420</c:v>
                </c:pt>
                <c:pt idx="9109">
                  <c:v>420</c:v>
                </c:pt>
                <c:pt idx="9110">
                  <c:v>420</c:v>
                </c:pt>
                <c:pt idx="9111">
                  <c:v>400</c:v>
                </c:pt>
                <c:pt idx="9112">
                  <c:v>400</c:v>
                </c:pt>
                <c:pt idx="9113">
                  <c:v>375</c:v>
                </c:pt>
                <c:pt idx="9114">
                  <c:v>350</c:v>
                </c:pt>
                <c:pt idx="9115">
                  <c:v>350</c:v>
                </c:pt>
                <c:pt idx="9116">
                  <c:v>350</c:v>
                </c:pt>
                <c:pt idx="9117">
                  <c:v>400</c:v>
                </c:pt>
                <c:pt idx="9118">
                  <c:v>400</c:v>
                </c:pt>
                <c:pt idx="9119">
                  <c:v>325</c:v>
                </c:pt>
                <c:pt idx="9120">
                  <c:v>367.5</c:v>
                </c:pt>
                <c:pt idx="9121">
                  <c:v>367.5</c:v>
                </c:pt>
                <c:pt idx="9122">
                  <c:v>480</c:v>
                </c:pt>
                <c:pt idx="9123">
                  <c:v>480</c:v>
                </c:pt>
                <c:pt idx="9124">
                  <c:v>450</c:v>
                </c:pt>
                <c:pt idx="9125">
                  <c:v>450</c:v>
                </c:pt>
                <c:pt idx="9126">
                  <c:v>400</c:v>
                </c:pt>
                <c:pt idx="9127">
                  <c:v>400</c:v>
                </c:pt>
                <c:pt idx="9128">
                  <c:v>367.5</c:v>
                </c:pt>
                <c:pt idx="9129">
                  <c:v>343</c:v>
                </c:pt>
                <c:pt idx="9130">
                  <c:v>420</c:v>
                </c:pt>
                <c:pt idx="9131">
                  <c:v>480</c:v>
                </c:pt>
                <c:pt idx="9132">
                  <c:v>350</c:v>
                </c:pt>
                <c:pt idx="9133">
                  <c:v>400</c:v>
                </c:pt>
                <c:pt idx="9134">
                  <c:v>450</c:v>
                </c:pt>
                <c:pt idx="9135">
                  <c:v>480</c:v>
                </c:pt>
                <c:pt idx="9136">
                  <c:v>367.5</c:v>
                </c:pt>
                <c:pt idx="9137">
                  <c:v>400</c:v>
                </c:pt>
                <c:pt idx="9138">
                  <c:v>400</c:v>
                </c:pt>
                <c:pt idx="9139">
                  <c:v>400</c:v>
                </c:pt>
                <c:pt idx="9140">
                  <c:v>375</c:v>
                </c:pt>
                <c:pt idx="9141">
                  <c:v>350</c:v>
                </c:pt>
                <c:pt idx="9142">
                  <c:v>350</c:v>
                </c:pt>
                <c:pt idx="9143">
                  <c:v>350</c:v>
                </c:pt>
                <c:pt idx="9144">
                  <c:v>480</c:v>
                </c:pt>
                <c:pt idx="9145">
                  <c:v>480</c:v>
                </c:pt>
                <c:pt idx="9146">
                  <c:v>450</c:v>
                </c:pt>
                <c:pt idx="9147">
                  <c:v>420</c:v>
                </c:pt>
                <c:pt idx="9148">
                  <c:v>420</c:v>
                </c:pt>
                <c:pt idx="9149">
                  <c:v>420</c:v>
                </c:pt>
                <c:pt idx="9150">
                  <c:v>400</c:v>
                </c:pt>
                <c:pt idx="9151">
                  <c:v>400</c:v>
                </c:pt>
                <c:pt idx="9152">
                  <c:v>375</c:v>
                </c:pt>
                <c:pt idx="9153">
                  <c:v>350</c:v>
                </c:pt>
                <c:pt idx="9154">
                  <c:v>350</c:v>
                </c:pt>
                <c:pt idx="9155">
                  <c:v>350</c:v>
                </c:pt>
                <c:pt idx="9156">
                  <c:v>400</c:v>
                </c:pt>
                <c:pt idx="9157">
                  <c:v>400</c:v>
                </c:pt>
                <c:pt idx="9158">
                  <c:v>350</c:v>
                </c:pt>
                <c:pt idx="9159">
                  <c:v>375</c:v>
                </c:pt>
                <c:pt idx="9160">
                  <c:v>367.5</c:v>
                </c:pt>
                <c:pt idx="9161">
                  <c:v>367.5</c:v>
                </c:pt>
                <c:pt idx="9162">
                  <c:v>343</c:v>
                </c:pt>
                <c:pt idx="9163">
                  <c:v>480</c:v>
                </c:pt>
                <c:pt idx="9164">
                  <c:v>480</c:v>
                </c:pt>
                <c:pt idx="9165">
                  <c:v>450</c:v>
                </c:pt>
                <c:pt idx="9166">
                  <c:v>450</c:v>
                </c:pt>
                <c:pt idx="9167">
                  <c:v>450</c:v>
                </c:pt>
                <c:pt idx="9168">
                  <c:v>420</c:v>
                </c:pt>
                <c:pt idx="9169">
                  <c:v>400</c:v>
                </c:pt>
                <c:pt idx="9170">
                  <c:v>400</c:v>
                </c:pt>
                <c:pt idx="9171">
                  <c:v>375</c:v>
                </c:pt>
                <c:pt idx="9172">
                  <c:v>367.5</c:v>
                </c:pt>
                <c:pt idx="9173">
                  <c:v>367.5</c:v>
                </c:pt>
                <c:pt idx="9174">
                  <c:v>343</c:v>
                </c:pt>
                <c:pt idx="9175">
                  <c:v>375</c:v>
                </c:pt>
                <c:pt idx="9176">
                  <c:v>375</c:v>
                </c:pt>
                <c:pt idx="9177">
                  <c:v>400</c:v>
                </c:pt>
                <c:pt idx="9178">
                  <c:v>350</c:v>
                </c:pt>
                <c:pt idx="9179">
                  <c:v>350</c:v>
                </c:pt>
                <c:pt idx="9180">
                  <c:v>350</c:v>
                </c:pt>
                <c:pt idx="9181">
                  <c:v>450</c:v>
                </c:pt>
                <c:pt idx="9182">
                  <c:v>450</c:v>
                </c:pt>
                <c:pt idx="9183">
                  <c:v>480</c:v>
                </c:pt>
                <c:pt idx="9184">
                  <c:v>420</c:v>
                </c:pt>
                <c:pt idx="9185">
                  <c:v>420</c:v>
                </c:pt>
                <c:pt idx="9186">
                  <c:v>420</c:v>
                </c:pt>
                <c:pt idx="9187">
                  <c:v>375</c:v>
                </c:pt>
                <c:pt idx="9188">
                  <c:v>375</c:v>
                </c:pt>
                <c:pt idx="9189">
                  <c:v>400</c:v>
                </c:pt>
                <c:pt idx="9190">
                  <c:v>350</c:v>
                </c:pt>
                <c:pt idx="9191">
                  <c:v>350</c:v>
                </c:pt>
                <c:pt idx="9192">
                  <c:v>350</c:v>
                </c:pt>
                <c:pt idx="9193">
                  <c:v>450</c:v>
                </c:pt>
                <c:pt idx="9194">
                  <c:v>450</c:v>
                </c:pt>
                <c:pt idx="9195">
                  <c:v>375</c:v>
                </c:pt>
                <c:pt idx="9196">
                  <c:v>375</c:v>
                </c:pt>
                <c:pt idx="9197">
                  <c:v>450</c:v>
                </c:pt>
                <c:pt idx="9198">
                  <c:v>450</c:v>
                </c:pt>
                <c:pt idx="9199">
                  <c:v>367.5</c:v>
                </c:pt>
                <c:pt idx="9200">
                  <c:v>375</c:v>
                </c:pt>
                <c:pt idx="9201">
                  <c:v>375</c:v>
                </c:pt>
                <c:pt idx="9202">
                  <c:v>375</c:v>
                </c:pt>
                <c:pt idx="9203">
                  <c:v>400</c:v>
                </c:pt>
                <c:pt idx="9204">
                  <c:v>367.5</c:v>
                </c:pt>
                <c:pt idx="9205">
                  <c:v>367.5</c:v>
                </c:pt>
                <c:pt idx="9206">
                  <c:v>343</c:v>
                </c:pt>
                <c:pt idx="9207">
                  <c:v>450</c:v>
                </c:pt>
                <c:pt idx="9208">
                  <c:v>450</c:v>
                </c:pt>
                <c:pt idx="9209">
                  <c:v>480</c:v>
                </c:pt>
                <c:pt idx="9210">
                  <c:v>450</c:v>
                </c:pt>
                <c:pt idx="9211">
                  <c:v>450</c:v>
                </c:pt>
                <c:pt idx="9212">
                  <c:v>420</c:v>
                </c:pt>
                <c:pt idx="9213">
                  <c:v>375</c:v>
                </c:pt>
                <c:pt idx="9214">
                  <c:v>375</c:v>
                </c:pt>
                <c:pt idx="9215">
                  <c:v>400</c:v>
                </c:pt>
                <c:pt idx="9216">
                  <c:v>367.5</c:v>
                </c:pt>
                <c:pt idx="9217">
                  <c:v>367.5</c:v>
                </c:pt>
                <c:pt idx="9218">
                  <c:v>392</c:v>
                </c:pt>
                <c:pt idx="9219">
                  <c:v>425</c:v>
                </c:pt>
                <c:pt idx="9220">
                  <c:v>425</c:v>
                </c:pt>
                <c:pt idx="9221">
                  <c:v>400</c:v>
                </c:pt>
                <c:pt idx="9222">
                  <c:v>375</c:v>
                </c:pt>
                <c:pt idx="9223">
                  <c:v>375</c:v>
                </c:pt>
                <c:pt idx="9224">
                  <c:v>375</c:v>
                </c:pt>
                <c:pt idx="9225">
                  <c:v>510</c:v>
                </c:pt>
                <c:pt idx="9226">
                  <c:v>510</c:v>
                </c:pt>
                <c:pt idx="9227">
                  <c:v>480</c:v>
                </c:pt>
                <c:pt idx="9228">
                  <c:v>450</c:v>
                </c:pt>
                <c:pt idx="9229">
                  <c:v>450</c:v>
                </c:pt>
                <c:pt idx="9230">
                  <c:v>450</c:v>
                </c:pt>
                <c:pt idx="9231">
                  <c:v>425</c:v>
                </c:pt>
                <c:pt idx="9232">
                  <c:v>425</c:v>
                </c:pt>
                <c:pt idx="9233">
                  <c:v>400</c:v>
                </c:pt>
                <c:pt idx="9234">
                  <c:v>375</c:v>
                </c:pt>
                <c:pt idx="9235">
                  <c:v>375</c:v>
                </c:pt>
                <c:pt idx="9236">
                  <c:v>375</c:v>
                </c:pt>
                <c:pt idx="9237">
                  <c:v>450</c:v>
                </c:pt>
                <c:pt idx="9238">
                  <c:v>510</c:v>
                </c:pt>
                <c:pt idx="9239">
                  <c:v>375</c:v>
                </c:pt>
                <c:pt idx="9240">
                  <c:v>425</c:v>
                </c:pt>
                <c:pt idx="9241">
                  <c:v>480</c:v>
                </c:pt>
                <c:pt idx="9242">
                  <c:v>510</c:v>
                </c:pt>
                <c:pt idx="9243">
                  <c:v>392</c:v>
                </c:pt>
                <c:pt idx="9244">
                  <c:v>425</c:v>
                </c:pt>
                <c:pt idx="9245">
                  <c:v>425</c:v>
                </c:pt>
                <c:pt idx="9246">
                  <c:v>425</c:v>
                </c:pt>
                <c:pt idx="9247">
                  <c:v>400</c:v>
                </c:pt>
                <c:pt idx="9248">
                  <c:v>392</c:v>
                </c:pt>
                <c:pt idx="9249">
                  <c:v>392</c:v>
                </c:pt>
                <c:pt idx="9250">
                  <c:v>367.5</c:v>
                </c:pt>
                <c:pt idx="9251">
                  <c:v>510</c:v>
                </c:pt>
                <c:pt idx="9252">
                  <c:v>510</c:v>
                </c:pt>
                <c:pt idx="9253">
                  <c:v>480</c:v>
                </c:pt>
                <c:pt idx="9254">
                  <c:v>480</c:v>
                </c:pt>
                <c:pt idx="9255">
                  <c:v>480</c:v>
                </c:pt>
                <c:pt idx="9256">
                  <c:v>450</c:v>
                </c:pt>
                <c:pt idx="9257">
                  <c:v>425</c:v>
                </c:pt>
                <c:pt idx="9258">
                  <c:v>425</c:v>
                </c:pt>
                <c:pt idx="9259">
                  <c:v>400</c:v>
                </c:pt>
                <c:pt idx="9260">
                  <c:v>392</c:v>
                </c:pt>
                <c:pt idx="9261">
                  <c:v>367.5</c:v>
                </c:pt>
                <c:pt idx="9262" formatCode="0.0">
                  <c:v>273</c:v>
                </c:pt>
                <c:pt idx="9263" formatCode="0.0">
                  <c:v>254.79999999999998</c:v>
                </c:pt>
                <c:pt idx="9264" formatCode="0.0">
                  <c:v>273</c:v>
                </c:pt>
                <c:pt idx="9265" formatCode="0.0">
                  <c:v>254.79999999999998</c:v>
                </c:pt>
                <c:pt idx="9266" formatCode="0.0">
                  <c:v>273</c:v>
                </c:pt>
                <c:pt idx="9267" formatCode="0.0">
                  <c:v>254.79999999999998</c:v>
                </c:pt>
                <c:pt idx="9268" formatCode="0.0">
                  <c:v>273</c:v>
                </c:pt>
                <c:pt idx="9269" formatCode="0.0">
                  <c:v>254.79999999999998</c:v>
                </c:pt>
                <c:pt idx="9270" formatCode="0.0">
                  <c:v>365.98817137088633</c:v>
                </c:pt>
                <c:pt idx="9271" formatCode="0.0">
                  <c:v>365.98817137088633</c:v>
                </c:pt>
                <c:pt idx="9272" formatCode="0.0">
                  <c:v>365.98817137088633</c:v>
                </c:pt>
                <c:pt idx="9273" formatCode="0.0">
                  <c:v>365.98817137088633</c:v>
                </c:pt>
                <c:pt idx="9274" formatCode="0.0">
                  <c:v>365.98817137088633</c:v>
                </c:pt>
                <c:pt idx="9275" formatCode="0.0">
                  <c:v>365.98817137088633</c:v>
                </c:pt>
                <c:pt idx="9276" formatCode="0.0">
                  <c:v>365.98817137088633</c:v>
                </c:pt>
                <c:pt idx="9277" formatCode="0.0">
                  <c:v>365.98817137088633</c:v>
                </c:pt>
                <c:pt idx="9278" formatCode="0.0">
                  <c:v>365.98817137088633</c:v>
                </c:pt>
                <c:pt idx="9279" formatCode="0.0">
                  <c:v>365.98817137088633</c:v>
                </c:pt>
                <c:pt idx="9280" formatCode="0.0">
                  <c:v>365.98817137088633</c:v>
                </c:pt>
                <c:pt idx="9281" formatCode="0.0">
                  <c:v>365.98817137088633</c:v>
                </c:pt>
                <c:pt idx="9282" formatCode="0.0">
                  <c:v>365.98817137088633</c:v>
                </c:pt>
                <c:pt idx="9283" formatCode="0.0">
                  <c:v>365.98817137088633</c:v>
                </c:pt>
                <c:pt idx="9284" formatCode="0.0">
                  <c:v>365.98817137088633</c:v>
                </c:pt>
                <c:pt idx="9285" formatCode="0.0">
                  <c:v>365.98817137088633</c:v>
                </c:pt>
                <c:pt idx="9286" formatCode="0.0">
                  <c:v>365.98817137088633</c:v>
                </c:pt>
                <c:pt idx="9287" formatCode="0.0">
                  <c:v>365.98817137088633</c:v>
                </c:pt>
                <c:pt idx="9288" formatCode="0.0">
                  <c:v>365.98817137088633</c:v>
                </c:pt>
                <c:pt idx="9289" formatCode="0.0">
                  <c:v>365.98817137088633</c:v>
                </c:pt>
                <c:pt idx="9290" formatCode="0.0">
                  <c:v>365.98817137088633</c:v>
                </c:pt>
                <c:pt idx="9291" formatCode="0.0">
                  <c:v>365.98817137088633</c:v>
                </c:pt>
                <c:pt idx="9292" formatCode="0.0">
                  <c:v>365.98817137088633</c:v>
                </c:pt>
                <c:pt idx="9293" formatCode="0.0">
                  <c:v>365.98817137088633</c:v>
                </c:pt>
                <c:pt idx="9294" formatCode="0.0">
                  <c:v>365.98817137088633</c:v>
                </c:pt>
                <c:pt idx="9295" formatCode="0.0">
                  <c:v>365.98817137088633</c:v>
                </c:pt>
                <c:pt idx="9296" formatCode="0.0">
                  <c:v>365.98817137088633</c:v>
                </c:pt>
                <c:pt idx="9297" formatCode="0.0">
                  <c:v>365.98817137088633</c:v>
                </c:pt>
                <c:pt idx="9298" formatCode="0.0">
                  <c:v>365.98817137088633</c:v>
                </c:pt>
                <c:pt idx="9299" formatCode="0.0">
                  <c:v>365.98817137088633</c:v>
                </c:pt>
                <c:pt idx="9300" formatCode="0.0">
                  <c:v>365.98817137088633</c:v>
                </c:pt>
                <c:pt idx="9301" formatCode="0.0">
                  <c:v>365.98817137088633</c:v>
                </c:pt>
                <c:pt idx="9302" formatCode="0.0">
                  <c:v>365.98817137088633</c:v>
                </c:pt>
                <c:pt idx="9303" formatCode="0.0">
                  <c:v>365.98817137088633</c:v>
                </c:pt>
                <c:pt idx="9304" formatCode="0.0">
                  <c:v>365.98817137088633</c:v>
                </c:pt>
                <c:pt idx="9305" formatCode="0.0">
                  <c:v>365.98817137088633</c:v>
                </c:pt>
                <c:pt idx="9306" formatCode="0.0">
                  <c:v>365.98817137088633</c:v>
                </c:pt>
                <c:pt idx="9307" formatCode="0.0">
                  <c:v>365.98817137088633</c:v>
                </c:pt>
                <c:pt idx="9308" formatCode="0.0">
                  <c:v>365.98817137088633</c:v>
                </c:pt>
                <c:pt idx="9309" formatCode="0.0">
                  <c:v>365.98817137088633</c:v>
                </c:pt>
                <c:pt idx="9310" formatCode="0.0">
                  <c:v>365.98817137088633</c:v>
                </c:pt>
                <c:pt idx="9311" formatCode="0.0">
                  <c:v>365.98817137088633</c:v>
                </c:pt>
                <c:pt idx="9312" formatCode="0.0">
                  <c:v>365.98817137088633</c:v>
                </c:pt>
                <c:pt idx="9313" formatCode="0.0">
                  <c:v>365.98817137088633</c:v>
                </c:pt>
                <c:pt idx="9314" formatCode="0.0">
                  <c:v>365.98817137088633</c:v>
                </c:pt>
                <c:pt idx="9315" formatCode="0.0">
                  <c:v>365.98817137088633</c:v>
                </c:pt>
                <c:pt idx="9316" formatCode="0.0">
                  <c:v>365.98817137088633</c:v>
                </c:pt>
                <c:pt idx="9317" formatCode="0.0">
                  <c:v>365.98817137088633</c:v>
                </c:pt>
                <c:pt idx="9318" formatCode="0.0">
                  <c:v>365.98817137088633</c:v>
                </c:pt>
                <c:pt idx="9319" formatCode="0.0">
                  <c:v>365.98817137088633</c:v>
                </c:pt>
                <c:pt idx="9320" formatCode="0.0">
                  <c:v>365.98817137088633</c:v>
                </c:pt>
                <c:pt idx="9321" formatCode="0.0">
                  <c:v>365.98817137088633</c:v>
                </c:pt>
                <c:pt idx="9322" formatCode="0.0">
                  <c:v>365.98817137088633</c:v>
                </c:pt>
                <c:pt idx="9323" formatCode="0.0">
                  <c:v>365.98817137088633</c:v>
                </c:pt>
                <c:pt idx="9324" formatCode="0.0">
                  <c:v>365.98817137088633</c:v>
                </c:pt>
                <c:pt idx="9325" formatCode="0.0">
                  <c:v>365.98817137088633</c:v>
                </c:pt>
                <c:pt idx="9326" formatCode="0.0">
                  <c:v>365.98817137088633</c:v>
                </c:pt>
                <c:pt idx="9327" formatCode="0.0">
                  <c:v>365.98817137088633</c:v>
                </c:pt>
                <c:pt idx="9328" formatCode="0.0">
                  <c:v>365.98817137088633</c:v>
                </c:pt>
                <c:pt idx="9329" formatCode="0.0">
                  <c:v>365.98817137088633</c:v>
                </c:pt>
                <c:pt idx="9330" formatCode="0.0">
                  <c:v>365.98817137088633</c:v>
                </c:pt>
                <c:pt idx="9331" formatCode="0.0">
                  <c:v>365.98817137088633</c:v>
                </c:pt>
                <c:pt idx="9332" formatCode="0.0">
                  <c:v>365.98817137088633</c:v>
                </c:pt>
                <c:pt idx="9333" formatCode="0.0">
                  <c:v>365.98817137088633</c:v>
                </c:pt>
                <c:pt idx="9334" formatCode="0.0">
                  <c:v>365.98817137088633</c:v>
                </c:pt>
                <c:pt idx="9335" formatCode="0.0">
                  <c:v>365.98817137088633</c:v>
                </c:pt>
                <c:pt idx="9336" formatCode="0.0">
                  <c:v>365.98817137088633</c:v>
                </c:pt>
                <c:pt idx="9337" formatCode="0.0">
                  <c:v>365.98817137088633</c:v>
                </c:pt>
                <c:pt idx="9338" formatCode="0.0">
                  <c:v>365.98817137088633</c:v>
                </c:pt>
                <c:pt idx="9339" formatCode="0.0">
                  <c:v>365.98817137088633</c:v>
                </c:pt>
                <c:pt idx="9340" formatCode="0.0">
                  <c:v>365.98817137088633</c:v>
                </c:pt>
                <c:pt idx="9341" formatCode="0.0">
                  <c:v>365.98817137088633</c:v>
                </c:pt>
                <c:pt idx="9342" formatCode="0.0">
                  <c:v>365.98817137088633</c:v>
                </c:pt>
                <c:pt idx="9343" formatCode="0.0">
                  <c:v>365.98817137088633</c:v>
                </c:pt>
                <c:pt idx="9344" formatCode="0.0">
                  <c:v>365.98817137088633</c:v>
                </c:pt>
                <c:pt idx="9345" formatCode="0.0">
                  <c:v>365.98817137088633</c:v>
                </c:pt>
                <c:pt idx="9346" formatCode="0.0">
                  <c:v>365.98817137088633</c:v>
                </c:pt>
                <c:pt idx="9347" formatCode="0.0">
                  <c:v>365.98817137088633</c:v>
                </c:pt>
                <c:pt idx="9348" formatCode="0.0">
                  <c:v>365.98817137088633</c:v>
                </c:pt>
                <c:pt idx="9349" formatCode="0.0">
                  <c:v>365.98817137088633</c:v>
                </c:pt>
                <c:pt idx="9350" formatCode="0.0">
                  <c:v>365.98817137088633</c:v>
                </c:pt>
                <c:pt idx="9351">
                  <c:v>310</c:v>
                </c:pt>
                <c:pt idx="9352">
                  <c:v>224</c:v>
                </c:pt>
                <c:pt idx="9353">
                  <c:v>224</c:v>
                </c:pt>
                <c:pt idx="9354">
                  <c:v>240</c:v>
                </c:pt>
                <c:pt idx="9355">
                  <c:v>240</c:v>
                </c:pt>
                <c:pt idx="9356">
                  <c:v>325.5</c:v>
                </c:pt>
                <c:pt idx="9357">
                  <c:v>325.5</c:v>
                </c:pt>
                <c:pt idx="9358">
                  <c:v>240</c:v>
                </c:pt>
                <c:pt idx="9359">
                  <c:v>224</c:v>
                </c:pt>
                <c:pt idx="9360">
                  <c:v>310</c:v>
                </c:pt>
                <c:pt idx="9361">
                  <c:v>310</c:v>
                </c:pt>
                <c:pt idx="9362">
                  <c:v>224</c:v>
                </c:pt>
                <c:pt idx="9363">
                  <c:v>224</c:v>
                </c:pt>
                <c:pt idx="9364">
                  <c:v>240</c:v>
                </c:pt>
                <c:pt idx="9365">
                  <c:v>240</c:v>
                </c:pt>
                <c:pt idx="9366">
                  <c:v>325.5</c:v>
                </c:pt>
                <c:pt idx="9367">
                  <c:v>325.5</c:v>
                </c:pt>
                <c:pt idx="9368">
                  <c:v>224</c:v>
                </c:pt>
                <c:pt idx="9369">
                  <c:v>310</c:v>
                </c:pt>
                <c:pt idx="9370">
                  <c:v>341</c:v>
                </c:pt>
                <c:pt idx="9371">
                  <c:v>272</c:v>
                </c:pt>
                <c:pt idx="9372">
                  <c:v>224</c:v>
                </c:pt>
                <c:pt idx="9373">
                  <c:v>224</c:v>
                </c:pt>
                <c:pt idx="9374">
                  <c:v>240</c:v>
                </c:pt>
                <c:pt idx="9375">
                  <c:v>240</c:v>
                </c:pt>
                <c:pt idx="9376">
                  <c:v>341</c:v>
                </c:pt>
                <c:pt idx="9377">
                  <c:v>341</c:v>
                </c:pt>
                <c:pt idx="9378">
                  <c:v>272</c:v>
                </c:pt>
                <c:pt idx="9379">
                  <c:v>240</c:v>
                </c:pt>
                <c:pt idx="9380">
                  <c:v>341</c:v>
                </c:pt>
                <c:pt idx="9381">
                  <c:v>272</c:v>
                </c:pt>
                <c:pt idx="9382">
                  <c:v>240</c:v>
                </c:pt>
                <c:pt idx="9383">
                  <c:v>240</c:v>
                </c:pt>
                <c:pt idx="9384">
                  <c:v>240</c:v>
                </c:pt>
                <c:pt idx="9385">
                  <c:v>341</c:v>
                </c:pt>
                <c:pt idx="9386">
                  <c:v>341</c:v>
                </c:pt>
                <c:pt idx="9387">
                  <c:v>272</c:v>
                </c:pt>
                <c:pt idx="9388">
                  <c:v>240</c:v>
                </c:pt>
                <c:pt idx="9389">
                  <c:v>240</c:v>
                </c:pt>
                <c:pt idx="9390">
                  <c:v>304</c:v>
                </c:pt>
                <c:pt idx="9391">
                  <c:v>304</c:v>
                </c:pt>
                <c:pt idx="9392">
                  <c:v>240</c:v>
                </c:pt>
                <c:pt idx="9393">
                  <c:v>240</c:v>
                </c:pt>
                <c:pt idx="9394">
                  <c:v>240</c:v>
                </c:pt>
                <c:pt idx="9395">
                  <c:v>304</c:v>
                </c:pt>
                <c:pt idx="9396">
                  <c:v>304</c:v>
                </c:pt>
                <c:pt idx="9397">
                  <c:v>240</c:v>
                </c:pt>
                <c:pt idx="9398">
                  <c:v>240</c:v>
                </c:pt>
                <c:pt idx="9399">
                  <c:v>240</c:v>
                </c:pt>
                <c:pt idx="9400">
                  <c:v>304</c:v>
                </c:pt>
                <c:pt idx="9401">
                  <c:v>304</c:v>
                </c:pt>
                <c:pt idx="9402">
                  <c:v>240</c:v>
                </c:pt>
                <c:pt idx="9403">
                  <c:v>240</c:v>
                </c:pt>
                <c:pt idx="9404">
                  <c:v>240</c:v>
                </c:pt>
                <c:pt idx="9405">
                  <c:v>240</c:v>
                </c:pt>
                <c:pt idx="9406">
                  <c:v>304</c:v>
                </c:pt>
                <c:pt idx="9407">
                  <c:v>304</c:v>
                </c:pt>
                <c:pt idx="9408">
                  <c:v>240</c:v>
                </c:pt>
                <c:pt idx="9409">
                  <c:v>240</c:v>
                </c:pt>
                <c:pt idx="9410">
                  <c:v>272</c:v>
                </c:pt>
                <c:pt idx="9411">
                  <c:v>304</c:v>
                </c:pt>
                <c:pt idx="9412">
                  <c:v>304</c:v>
                </c:pt>
                <c:pt idx="9413">
                  <c:v>240</c:v>
                </c:pt>
                <c:pt idx="9414">
                  <c:v>272</c:v>
                </c:pt>
                <c:pt idx="9415">
                  <c:v>272</c:v>
                </c:pt>
                <c:pt idx="9416">
                  <c:v>272</c:v>
                </c:pt>
                <c:pt idx="9417">
                  <c:v>304</c:v>
                </c:pt>
                <c:pt idx="9418">
                  <c:v>304</c:v>
                </c:pt>
                <c:pt idx="9419">
                  <c:v>240</c:v>
                </c:pt>
                <c:pt idx="9420">
                  <c:v>272</c:v>
                </c:pt>
                <c:pt idx="9421">
                  <c:v>272</c:v>
                </c:pt>
                <c:pt idx="9422">
                  <c:v>304</c:v>
                </c:pt>
                <c:pt idx="9423">
                  <c:v>304</c:v>
                </c:pt>
                <c:pt idx="9424">
                  <c:v>240</c:v>
                </c:pt>
                <c:pt idx="9425">
                  <c:v>272</c:v>
                </c:pt>
                <c:pt idx="9426">
                  <c:v>272</c:v>
                </c:pt>
                <c:pt idx="9427">
                  <c:v>278.97630331753555</c:v>
                </c:pt>
                <c:pt idx="9428">
                  <c:v>278.97630331753555</c:v>
                </c:pt>
                <c:pt idx="9429">
                  <c:v>240</c:v>
                </c:pt>
                <c:pt idx="9430">
                  <c:v>272</c:v>
                </c:pt>
                <c:pt idx="9431">
                  <c:v>256</c:v>
                </c:pt>
                <c:pt idx="9432">
                  <c:v>288</c:v>
                </c:pt>
                <c:pt idx="9433">
                  <c:v>288</c:v>
                </c:pt>
                <c:pt idx="9434">
                  <c:v>224</c:v>
                </c:pt>
                <c:pt idx="9435">
                  <c:v>256</c:v>
                </c:pt>
                <c:pt idx="9436">
                  <c:v>256</c:v>
                </c:pt>
                <c:pt idx="9437">
                  <c:v>288</c:v>
                </c:pt>
                <c:pt idx="9438">
                  <c:v>288</c:v>
                </c:pt>
                <c:pt idx="9439">
                  <c:v>224</c:v>
                </c:pt>
                <c:pt idx="9440">
                  <c:v>256</c:v>
                </c:pt>
                <c:pt idx="9441">
                  <c:v>272</c:v>
                </c:pt>
                <c:pt idx="9442">
                  <c:v>224</c:v>
                </c:pt>
                <c:pt idx="9443">
                  <c:v>272</c:v>
                </c:pt>
                <c:pt idx="9444">
                  <c:v>240</c:v>
                </c:pt>
                <c:pt idx="9445">
                  <c:v>240</c:v>
                </c:pt>
                <c:pt idx="9446">
                  <c:v>272</c:v>
                </c:pt>
                <c:pt idx="9447">
                  <c:v>224</c:v>
                </c:pt>
                <c:pt idx="9448">
                  <c:v>272</c:v>
                </c:pt>
                <c:pt idx="9449">
                  <c:v>240</c:v>
                </c:pt>
                <c:pt idx="9450">
                  <c:v>240</c:v>
                </c:pt>
                <c:pt idx="9451">
                  <c:v>272</c:v>
                </c:pt>
                <c:pt idx="9452">
                  <c:v>224</c:v>
                </c:pt>
                <c:pt idx="9453">
                  <c:v>272</c:v>
                </c:pt>
                <c:pt idx="9454">
                  <c:v>240</c:v>
                </c:pt>
                <c:pt idx="9455">
                  <c:v>240</c:v>
                </c:pt>
                <c:pt idx="9456">
                  <c:v>272</c:v>
                </c:pt>
                <c:pt idx="9457">
                  <c:v>224</c:v>
                </c:pt>
                <c:pt idx="9458">
                  <c:v>272</c:v>
                </c:pt>
                <c:pt idx="9459">
                  <c:v>240</c:v>
                </c:pt>
                <c:pt idx="9460">
                  <c:v>240</c:v>
                </c:pt>
                <c:pt idx="9461">
                  <c:v>304</c:v>
                </c:pt>
                <c:pt idx="9462">
                  <c:v>240</c:v>
                </c:pt>
                <c:pt idx="9463">
                  <c:v>304</c:v>
                </c:pt>
                <c:pt idx="9464">
                  <c:v>272</c:v>
                </c:pt>
                <c:pt idx="9465">
                  <c:v>272</c:v>
                </c:pt>
                <c:pt idx="9466">
                  <c:v>304</c:v>
                </c:pt>
                <c:pt idx="9467">
                  <c:v>240</c:v>
                </c:pt>
                <c:pt idx="9468">
                  <c:v>304</c:v>
                </c:pt>
                <c:pt idx="9469">
                  <c:v>272</c:v>
                </c:pt>
                <c:pt idx="9470">
                  <c:v>272</c:v>
                </c:pt>
                <c:pt idx="9471">
                  <c:v>304</c:v>
                </c:pt>
                <c:pt idx="9472">
                  <c:v>304</c:v>
                </c:pt>
                <c:pt idx="9473">
                  <c:v>304</c:v>
                </c:pt>
                <c:pt idx="9474">
                  <c:v>272</c:v>
                </c:pt>
                <c:pt idx="9475">
                  <c:v>272</c:v>
                </c:pt>
                <c:pt idx="9476">
                  <c:v>304</c:v>
                </c:pt>
                <c:pt idx="9477">
                  <c:v>304</c:v>
                </c:pt>
                <c:pt idx="9478">
                  <c:v>304</c:v>
                </c:pt>
                <c:pt idx="9479">
                  <c:v>272</c:v>
                </c:pt>
                <c:pt idx="9480">
                  <c:v>272</c:v>
                </c:pt>
                <c:pt idx="9481">
                  <c:v>304</c:v>
                </c:pt>
                <c:pt idx="9482">
                  <c:v>304</c:v>
                </c:pt>
                <c:pt idx="9483">
                  <c:v>272</c:v>
                </c:pt>
                <c:pt idx="9484">
                  <c:v>272</c:v>
                </c:pt>
                <c:pt idx="9485">
                  <c:v>304</c:v>
                </c:pt>
                <c:pt idx="9486">
                  <c:v>304</c:v>
                </c:pt>
                <c:pt idx="9487">
                  <c:v>272</c:v>
                </c:pt>
                <c:pt idx="9488">
                  <c:v>272</c:v>
                </c:pt>
                <c:pt idx="9489">
                  <c:v>314</c:v>
                </c:pt>
                <c:pt idx="9490">
                  <c:v>266.89999999999998</c:v>
                </c:pt>
                <c:pt idx="9491">
                  <c:v>314</c:v>
                </c:pt>
                <c:pt idx="9492">
                  <c:v>266.89999999999998</c:v>
                </c:pt>
                <c:pt idx="9493">
                  <c:v>314</c:v>
                </c:pt>
                <c:pt idx="9494">
                  <c:v>266.89999999999998</c:v>
                </c:pt>
                <c:pt idx="9495">
                  <c:v>266.89999999999998</c:v>
                </c:pt>
                <c:pt idx="9496">
                  <c:v>314</c:v>
                </c:pt>
                <c:pt idx="9497">
                  <c:v>266.89999999999998</c:v>
                </c:pt>
                <c:pt idx="9498">
                  <c:v>298.3</c:v>
                </c:pt>
                <c:pt idx="9499">
                  <c:v>266.89999999999998</c:v>
                </c:pt>
                <c:pt idx="9500">
                  <c:v>266.89999999999998</c:v>
                </c:pt>
                <c:pt idx="9501">
                  <c:v>314</c:v>
                </c:pt>
                <c:pt idx="9502">
                  <c:v>251.2</c:v>
                </c:pt>
                <c:pt idx="9503">
                  <c:v>251.2</c:v>
                </c:pt>
                <c:pt idx="9504">
                  <c:v>314</c:v>
                </c:pt>
                <c:pt idx="9505">
                  <c:v>282.59999999999997</c:v>
                </c:pt>
                <c:pt idx="9506">
                  <c:v>314</c:v>
                </c:pt>
                <c:pt idx="9507">
                  <c:v>282.59999999999997</c:v>
                </c:pt>
                <c:pt idx="9508">
                  <c:v>282.59999999999997</c:v>
                </c:pt>
                <c:pt idx="9509">
                  <c:v>314</c:v>
                </c:pt>
                <c:pt idx="9510">
                  <c:v>251.2</c:v>
                </c:pt>
                <c:pt idx="9511">
                  <c:v>251.2</c:v>
                </c:pt>
                <c:pt idx="9512">
                  <c:v>298.3</c:v>
                </c:pt>
                <c:pt idx="9513">
                  <c:v>282.59999999999997</c:v>
                </c:pt>
                <c:pt idx="9514">
                  <c:v>282.59999999999997</c:v>
                </c:pt>
                <c:pt idx="9515">
                  <c:v>314</c:v>
                </c:pt>
                <c:pt idx="9516">
                  <c:v>314</c:v>
                </c:pt>
                <c:pt idx="9517">
                  <c:v>314</c:v>
                </c:pt>
                <c:pt idx="9518">
                  <c:v>282.59999999999997</c:v>
                </c:pt>
                <c:pt idx="9519">
                  <c:v>282.59999999999997</c:v>
                </c:pt>
                <c:pt idx="9520">
                  <c:v>314</c:v>
                </c:pt>
                <c:pt idx="9521">
                  <c:v>298.3</c:v>
                </c:pt>
                <c:pt idx="9522">
                  <c:v>282.59999999999997</c:v>
                </c:pt>
                <c:pt idx="9523">
                  <c:v>282.59999999999997</c:v>
                </c:pt>
                <c:pt idx="9524">
                  <c:v>298.3</c:v>
                </c:pt>
                <c:pt idx="9525">
                  <c:v>266.89999999999998</c:v>
                </c:pt>
                <c:pt idx="9526">
                  <c:v>298.3</c:v>
                </c:pt>
                <c:pt idx="9527">
                  <c:v>298.3</c:v>
                </c:pt>
                <c:pt idx="9528">
                  <c:v>282.59999999999997</c:v>
                </c:pt>
                <c:pt idx="9529">
                  <c:v>282.59999999999997</c:v>
                </c:pt>
                <c:pt idx="9530">
                  <c:v>282.59999999999997</c:v>
                </c:pt>
                <c:pt idx="9531">
                  <c:v>298.3</c:v>
                </c:pt>
                <c:pt idx="9532">
                  <c:v>266.89999999999998</c:v>
                </c:pt>
                <c:pt idx="9533">
                  <c:v>298.3</c:v>
                </c:pt>
                <c:pt idx="9534">
                  <c:v>282.59999999999997</c:v>
                </c:pt>
                <c:pt idx="9535">
                  <c:v>282.59999999999997</c:v>
                </c:pt>
                <c:pt idx="9536">
                  <c:v>314</c:v>
                </c:pt>
                <c:pt idx="9537">
                  <c:v>266.89999999999998</c:v>
                </c:pt>
                <c:pt idx="9538">
                  <c:v>266.89999999999998</c:v>
                </c:pt>
                <c:pt idx="9539">
                  <c:v>314</c:v>
                </c:pt>
                <c:pt idx="9540">
                  <c:v>266.89999999999998</c:v>
                </c:pt>
                <c:pt idx="9541">
                  <c:v>266.89999999999998</c:v>
                </c:pt>
                <c:pt idx="9542">
                  <c:v>314</c:v>
                </c:pt>
                <c:pt idx="9543">
                  <c:v>273.74549763033173</c:v>
                </c:pt>
                <c:pt idx="9544">
                  <c:v>266.89999999999998</c:v>
                </c:pt>
                <c:pt idx="9545">
                  <c:v>314</c:v>
                </c:pt>
                <c:pt idx="9546">
                  <c:v>273.74549763033173</c:v>
                </c:pt>
                <c:pt idx="9547">
                  <c:v>266.89999999999998</c:v>
                </c:pt>
                <c:pt idx="9548">
                  <c:v>314</c:v>
                </c:pt>
                <c:pt idx="9549">
                  <c:v>266.89999999999998</c:v>
                </c:pt>
                <c:pt idx="9550">
                  <c:v>266.89999999999998</c:v>
                </c:pt>
                <c:pt idx="9551">
                  <c:v>314</c:v>
                </c:pt>
                <c:pt idx="9552">
                  <c:v>266.89999999999998</c:v>
                </c:pt>
                <c:pt idx="9553">
                  <c:v>266.89999999999998</c:v>
                </c:pt>
                <c:pt idx="9554">
                  <c:v>308</c:v>
                </c:pt>
                <c:pt idx="9555">
                  <c:v>261.8</c:v>
                </c:pt>
                <c:pt idx="9556">
                  <c:v>277.2</c:v>
                </c:pt>
                <c:pt idx="9557">
                  <c:v>308</c:v>
                </c:pt>
                <c:pt idx="9558">
                  <c:v>261.8</c:v>
                </c:pt>
                <c:pt idx="9559">
                  <c:v>277.2</c:v>
                </c:pt>
                <c:pt idx="9560" formatCode="0.0">
                  <c:v>308</c:v>
                </c:pt>
                <c:pt idx="9561" formatCode="0.0">
                  <c:v>277.2</c:v>
                </c:pt>
                <c:pt idx="9562" formatCode="0.0">
                  <c:v>277.2</c:v>
                </c:pt>
                <c:pt idx="9563" formatCode="0.0">
                  <c:v>308</c:v>
                </c:pt>
                <c:pt idx="9564" formatCode="0.0">
                  <c:v>277.2</c:v>
                </c:pt>
                <c:pt idx="9565" formatCode="0.0">
                  <c:v>277.2</c:v>
                </c:pt>
                <c:pt idx="9566" formatCode="0.0">
                  <c:v>421.88464904828112</c:v>
                </c:pt>
                <c:pt idx="9567" formatCode="0.0">
                  <c:v>421.88464904828112</c:v>
                </c:pt>
                <c:pt idx="9568" formatCode="0.0">
                  <c:v>421.88464904828112</c:v>
                </c:pt>
                <c:pt idx="9569" formatCode="0.0">
                  <c:v>421.88464904828112</c:v>
                </c:pt>
                <c:pt idx="9570" formatCode="0.0">
                  <c:v>421.88464904828112</c:v>
                </c:pt>
                <c:pt idx="9571" formatCode="0.0">
                  <c:v>421.88464904828112</c:v>
                </c:pt>
                <c:pt idx="9572" formatCode="0.0">
                  <c:v>421.88464904828112</c:v>
                </c:pt>
                <c:pt idx="9573" formatCode="0.0">
                  <c:v>421.88464904828112</c:v>
                </c:pt>
                <c:pt idx="9574" formatCode="0.0">
                  <c:v>421.88464904828112</c:v>
                </c:pt>
                <c:pt idx="9575" formatCode="0.0">
                  <c:v>421.88464904828112</c:v>
                </c:pt>
                <c:pt idx="9576" formatCode="0.0">
                  <c:v>421.88464904828112</c:v>
                </c:pt>
                <c:pt idx="9577" formatCode="0.0">
                  <c:v>421.88464904828112</c:v>
                </c:pt>
                <c:pt idx="9578" formatCode="0.0">
                  <c:v>421.88464904828112</c:v>
                </c:pt>
                <c:pt idx="9579" formatCode="0.0">
                  <c:v>421.88464904828112</c:v>
                </c:pt>
                <c:pt idx="9580" formatCode="0.0">
                  <c:v>421.88464904828112</c:v>
                </c:pt>
                <c:pt idx="9581" formatCode="0.0">
                  <c:v>421.88464904828112</c:v>
                </c:pt>
                <c:pt idx="9582" formatCode="0.0">
                  <c:v>421.88464904828112</c:v>
                </c:pt>
                <c:pt idx="9583" formatCode="0.0">
                  <c:v>421.88464904828112</c:v>
                </c:pt>
                <c:pt idx="9584" formatCode="0.0">
                  <c:v>421.88464904828112</c:v>
                </c:pt>
                <c:pt idx="9585" formatCode="0.0">
                  <c:v>421.88464904828112</c:v>
                </c:pt>
                <c:pt idx="9586" formatCode="0.0">
                  <c:v>421.88464904828112</c:v>
                </c:pt>
                <c:pt idx="9587" formatCode="0.0">
                  <c:v>421.88464904828112</c:v>
                </c:pt>
                <c:pt idx="9588" formatCode="0.0">
                  <c:v>421.88464904828112</c:v>
                </c:pt>
                <c:pt idx="9589" formatCode="0.0">
                  <c:v>421.88464904828112</c:v>
                </c:pt>
                <c:pt idx="9590" formatCode="0.0">
                  <c:v>421.88464904828112</c:v>
                </c:pt>
                <c:pt idx="9591" formatCode="0.0">
                  <c:v>421.88464904828112</c:v>
                </c:pt>
                <c:pt idx="9592" formatCode="0.0">
                  <c:v>421.88464904828112</c:v>
                </c:pt>
                <c:pt idx="9593" formatCode="0.0">
                  <c:v>421.88464904828112</c:v>
                </c:pt>
                <c:pt idx="9594" formatCode="0.0">
                  <c:v>421.88464904828112</c:v>
                </c:pt>
                <c:pt idx="9595" formatCode="0.0">
                  <c:v>421.88464904828112</c:v>
                </c:pt>
                <c:pt idx="9596" formatCode="0.0">
                  <c:v>421.88464904828112</c:v>
                </c:pt>
                <c:pt idx="9597" formatCode="0.0">
                  <c:v>421.88464904828112</c:v>
                </c:pt>
                <c:pt idx="9598" formatCode="0.0">
                  <c:v>421.88464904828112</c:v>
                </c:pt>
                <c:pt idx="9599" formatCode="0.0">
                  <c:v>421.88464904828112</c:v>
                </c:pt>
                <c:pt idx="9600" formatCode="0.0">
                  <c:v>421.88464904828112</c:v>
                </c:pt>
                <c:pt idx="9601" formatCode="0.0">
                  <c:v>421.88464904828112</c:v>
                </c:pt>
                <c:pt idx="9602" formatCode="0.0">
                  <c:v>421.88464904828112</c:v>
                </c:pt>
                <c:pt idx="9603" formatCode="0.0">
                  <c:v>421.88464904828112</c:v>
                </c:pt>
                <c:pt idx="9604" formatCode="0.0">
                  <c:v>421.88464904828112</c:v>
                </c:pt>
                <c:pt idx="9605" formatCode="0.0">
                  <c:v>421.88464904828112</c:v>
                </c:pt>
                <c:pt idx="9606" formatCode="0.0">
                  <c:v>421.88464904828112</c:v>
                </c:pt>
                <c:pt idx="9607" formatCode="0.0">
                  <c:v>421.88464904828112</c:v>
                </c:pt>
                <c:pt idx="9608">
                  <c:v>297.60000000000002</c:v>
                </c:pt>
                <c:pt idx="9609">
                  <c:v>316.20000000000005</c:v>
                </c:pt>
                <c:pt idx="9610">
                  <c:v>353.40000000000003</c:v>
                </c:pt>
                <c:pt idx="9611">
                  <c:v>316.20000000000005</c:v>
                </c:pt>
                <c:pt idx="9612">
                  <c:v>297.60000000000002</c:v>
                </c:pt>
                <c:pt idx="9613">
                  <c:v>297.60000000000002</c:v>
                </c:pt>
                <c:pt idx="9614">
                  <c:v>297.60000000000002</c:v>
                </c:pt>
                <c:pt idx="9615">
                  <c:v>334.8</c:v>
                </c:pt>
                <c:pt idx="9616">
                  <c:v>297.60000000000002</c:v>
                </c:pt>
                <c:pt idx="9617">
                  <c:v>316.20000000000005</c:v>
                </c:pt>
                <c:pt idx="9618">
                  <c:v>316.20000000000005</c:v>
                </c:pt>
                <c:pt idx="9619">
                  <c:v>316.20000000000005</c:v>
                </c:pt>
                <c:pt idx="9620">
                  <c:v>297.60000000000002</c:v>
                </c:pt>
                <c:pt idx="9621">
                  <c:v>297.60000000000002</c:v>
                </c:pt>
                <c:pt idx="9622">
                  <c:v>297.60000000000002</c:v>
                </c:pt>
                <c:pt idx="9623">
                  <c:v>297.60000000000002</c:v>
                </c:pt>
                <c:pt idx="9624">
                  <c:v>316.20000000000005</c:v>
                </c:pt>
                <c:pt idx="9625">
                  <c:v>316.20000000000005</c:v>
                </c:pt>
                <c:pt idx="9626">
                  <c:v>316.20000000000005</c:v>
                </c:pt>
                <c:pt idx="9627">
                  <c:v>316.20000000000005</c:v>
                </c:pt>
                <c:pt idx="9628">
                  <c:v>316.20000000000005</c:v>
                </c:pt>
                <c:pt idx="9629">
                  <c:v>297.60000000000002</c:v>
                </c:pt>
                <c:pt idx="9630">
                  <c:v>316.20000000000005</c:v>
                </c:pt>
                <c:pt idx="9631">
                  <c:v>316.20000000000005</c:v>
                </c:pt>
                <c:pt idx="9632">
                  <c:v>316.20000000000005</c:v>
                </c:pt>
                <c:pt idx="9633">
                  <c:v>316.20000000000005</c:v>
                </c:pt>
                <c:pt idx="9634">
                  <c:v>316.20000000000005</c:v>
                </c:pt>
                <c:pt idx="9635">
                  <c:v>316.20000000000005</c:v>
                </c:pt>
                <c:pt idx="9636">
                  <c:v>297.60000000000002</c:v>
                </c:pt>
                <c:pt idx="9637">
                  <c:v>316.20000000000005</c:v>
                </c:pt>
                <c:pt idx="9638">
                  <c:v>316.20000000000005</c:v>
                </c:pt>
                <c:pt idx="9639">
                  <c:v>316.20000000000005</c:v>
                </c:pt>
                <c:pt idx="9640">
                  <c:v>316.20000000000005</c:v>
                </c:pt>
                <c:pt idx="9641">
                  <c:v>316.20000000000005</c:v>
                </c:pt>
                <c:pt idx="9642">
                  <c:v>316.20000000000005</c:v>
                </c:pt>
                <c:pt idx="9643">
                  <c:v>297.60000000000002</c:v>
                </c:pt>
                <c:pt idx="9644">
                  <c:v>316.20000000000005</c:v>
                </c:pt>
                <c:pt idx="9645">
                  <c:v>316.20000000000005</c:v>
                </c:pt>
                <c:pt idx="9646">
                  <c:v>334.8</c:v>
                </c:pt>
                <c:pt idx="9647">
                  <c:v>334.8</c:v>
                </c:pt>
                <c:pt idx="9648">
                  <c:v>334.8</c:v>
                </c:pt>
                <c:pt idx="9649">
                  <c:v>316.20000000000005</c:v>
                </c:pt>
                <c:pt idx="9650">
                  <c:v>316.20000000000005</c:v>
                </c:pt>
                <c:pt idx="9651">
                  <c:v>316.20000000000005</c:v>
                </c:pt>
                <c:pt idx="9652">
                  <c:v>316.20000000000005</c:v>
                </c:pt>
                <c:pt idx="9653">
                  <c:v>316.20000000000005</c:v>
                </c:pt>
                <c:pt idx="9654">
                  <c:v>316.20000000000005</c:v>
                </c:pt>
                <c:pt idx="9655">
                  <c:v>316.20000000000005</c:v>
                </c:pt>
                <c:pt idx="9656">
                  <c:v>316.20000000000005</c:v>
                </c:pt>
                <c:pt idx="9657">
                  <c:v>292.5</c:v>
                </c:pt>
                <c:pt idx="9658">
                  <c:v>315</c:v>
                </c:pt>
                <c:pt idx="9659">
                  <c:v>315</c:v>
                </c:pt>
                <c:pt idx="9660">
                  <c:v>315</c:v>
                </c:pt>
                <c:pt idx="9661">
                  <c:v>292.5</c:v>
                </c:pt>
                <c:pt idx="9662">
                  <c:v>292.5</c:v>
                </c:pt>
                <c:pt idx="9663">
                  <c:v>292.5</c:v>
                </c:pt>
                <c:pt idx="9664">
                  <c:v>292.5</c:v>
                </c:pt>
                <c:pt idx="9665">
                  <c:v>292.5</c:v>
                </c:pt>
                <c:pt idx="9666">
                  <c:v>337.5</c:v>
                </c:pt>
                <c:pt idx="9667">
                  <c:v>337.5</c:v>
                </c:pt>
                <c:pt idx="9668">
                  <c:v>337.5</c:v>
                </c:pt>
                <c:pt idx="9669">
                  <c:v>315</c:v>
                </c:pt>
                <c:pt idx="9670">
                  <c:v>315</c:v>
                </c:pt>
                <c:pt idx="9671">
                  <c:v>315</c:v>
                </c:pt>
                <c:pt idx="9672">
                  <c:v>315</c:v>
                </c:pt>
                <c:pt idx="9673">
                  <c:v>315</c:v>
                </c:pt>
                <c:pt idx="9674">
                  <c:v>315</c:v>
                </c:pt>
                <c:pt idx="9675">
                  <c:v>292.5</c:v>
                </c:pt>
                <c:pt idx="9676">
                  <c:v>292.5</c:v>
                </c:pt>
                <c:pt idx="9677">
                  <c:v>292.5</c:v>
                </c:pt>
                <c:pt idx="9678">
                  <c:v>315</c:v>
                </c:pt>
                <c:pt idx="9679">
                  <c:v>315</c:v>
                </c:pt>
                <c:pt idx="9680">
                  <c:v>315</c:v>
                </c:pt>
                <c:pt idx="9681">
                  <c:v>292.5</c:v>
                </c:pt>
                <c:pt idx="9682">
                  <c:v>292.5</c:v>
                </c:pt>
                <c:pt idx="9683">
                  <c:v>292.5</c:v>
                </c:pt>
                <c:pt idx="9684">
                  <c:v>292.5</c:v>
                </c:pt>
                <c:pt idx="9685">
                  <c:v>292.5</c:v>
                </c:pt>
                <c:pt idx="9686">
                  <c:v>292.5</c:v>
                </c:pt>
                <c:pt idx="9687">
                  <c:v>315</c:v>
                </c:pt>
                <c:pt idx="9688">
                  <c:v>315</c:v>
                </c:pt>
                <c:pt idx="9689">
                  <c:v>315</c:v>
                </c:pt>
                <c:pt idx="9690">
                  <c:v>292.5</c:v>
                </c:pt>
                <c:pt idx="9691">
                  <c:v>292.5</c:v>
                </c:pt>
                <c:pt idx="9692">
                  <c:v>292.5</c:v>
                </c:pt>
                <c:pt idx="9693">
                  <c:v>292.5</c:v>
                </c:pt>
                <c:pt idx="9694">
                  <c:v>292.5</c:v>
                </c:pt>
                <c:pt idx="9695">
                  <c:v>292.5</c:v>
                </c:pt>
                <c:pt idx="9696">
                  <c:v>292.5</c:v>
                </c:pt>
                <c:pt idx="9697">
                  <c:v>292.5</c:v>
                </c:pt>
                <c:pt idx="9698">
                  <c:v>292.5</c:v>
                </c:pt>
                <c:pt idx="9699">
                  <c:v>337.5</c:v>
                </c:pt>
                <c:pt idx="9700">
                  <c:v>315</c:v>
                </c:pt>
                <c:pt idx="9701">
                  <c:v>315</c:v>
                </c:pt>
                <c:pt idx="9702">
                  <c:v>315</c:v>
                </c:pt>
                <c:pt idx="9703">
                  <c:v>337.5</c:v>
                </c:pt>
                <c:pt idx="9704">
                  <c:v>337.5</c:v>
                </c:pt>
                <c:pt idx="9705">
                  <c:v>337.5</c:v>
                </c:pt>
                <c:pt idx="9706">
                  <c:v>337.5</c:v>
                </c:pt>
                <c:pt idx="9707">
                  <c:v>337.5</c:v>
                </c:pt>
                <c:pt idx="9708">
                  <c:v>337.5</c:v>
                </c:pt>
                <c:pt idx="9709">
                  <c:v>337.5</c:v>
                </c:pt>
                <c:pt idx="9710">
                  <c:v>337.5</c:v>
                </c:pt>
                <c:pt idx="9711">
                  <c:v>337.5</c:v>
                </c:pt>
                <c:pt idx="9712">
                  <c:v>337.5</c:v>
                </c:pt>
                <c:pt idx="9713">
                  <c:v>337.5</c:v>
                </c:pt>
                <c:pt idx="9714">
                  <c:v>337.5</c:v>
                </c:pt>
                <c:pt idx="9715">
                  <c:v>315</c:v>
                </c:pt>
                <c:pt idx="9716">
                  <c:v>315</c:v>
                </c:pt>
                <c:pt idx="9717">
                  <c:v>315</c:v>
                </c:pt>
                <c:pt idx="9718">
                  <c:v>337.5</c:v>
                </c:pt>
                <c:pt idx="9719">
                  <c:v>337.5</c:v>
                </c:pt>
                <c:pt idx="9720">
                  <c:v>337.5</c:v>
                </c:pt>
                <c:pt idx="9721">
                  <c:v>337.5</c:v>
                </c:pt>
                <c:pt idx="9722">
                  <c:v>337.5</c:v>
                </c:pt>
                <c:pt idx="9723">
                  <c:v>337.5</c:v>
                </c:pt>
                <c:pt idx="9724">
                  <c:v>337.5</c:v>
                </c:pt>
                <c:pt idx="9725">
                  <c:v>315</c:v>
                </c:pt>
                <c:pt idx="9726">
                  <c:v>337.5</c:v>
                </c:pt>
                <c:pt idx="9727">
                  <c:v>337.5</c:v>
                </c:pt>
                <c:pt idx="9728">
                  <c:v>337.5</c:v>
                </c:pt>
                <c:pt idx="9729">
                  <c:v>337.5</c:v>
                </c:pt>
                <c:pt idx="9730">
                  <c:v>315</c:v>
                </c:pt>
                <c:pt idx="9731">
                  <c:v>315</c:v>
                </c:pt>
                <c:pt idx="9732">
                  <c:v>315</c:v>
                </c:pt>
                <c:pt idx="9733">
                  <c:v>315</c:v>
                </c:pt>
                <c:pt idx="9734">
                  <c:v>360</c:v>
                </c:pt>
                <c:pt idx="9735">
                  <c:v>360</c:v>
                </c:pt>
                <c:pt idx="9736">
                  <c:v>360</c:v>
                </c:pt>
                <c:pt idx="9737">
                  <c:v>360</c:v>
                </c:pt>
                <c:pt idx="9738">
                  <c:v>360</c:v>
                </c:pt>
                <c:pt idx="9739">
                  <c:v>360</c:v>
                </c:pt>
                <c:pt idx="9740">
                  <c:v>315</c:v>
                </c:pt>
                <c:pt idx="9741">
                  <c:v>315</c:v>
                </c:pt>
                <c:pt idx="9742">
                  <c:v>315</c:v>
                </c:pt>
                <c:pt idx="9743">
                  <c:v>315</c:v>
                </c:pt>
                <c:pt idx="9744">
                  <c:v>315</c:v>
                </c:pt>
                <c:pt idx="9745">
                  <c:v>337.5</c:v>
                </c:pt>
                <c:pt idx="9746">
                  <c:v>337.5</c:v>
                </c:pt>
                <c:pt idx="9747">
                  <c:v>337.5</c:v>
                </c:pt>
                <c:pt idx="9748">
                  <c:v>337.5</c:v>
                </c:pt>
                <c:pt idx="9749">
                  <c:v>337.5</c:v>
                </c:pt>
                <c:pt idx="9750">
                  <c:v>337.5</c:v>
                </c:pt>
                <c:pt idx="9751">
                  <c:v>337.5</c:v>
                </c:pt>
                <c:pt idx="9752">
                  <c:v>337.5</c:v>
                </c:pt>
                <c:pt idx="9753">
                  <c:v>337.5</c:v>
                </c:pt>
                <c:pt idx="9754">
                  <c:v>337.5</c:v>
                </c:pt>
                <c:pt idx="9755">
                  <c:v>337.5</c:v>
                </c:pt>
                <c:pt idx="9756">
                  <c:v>337.5</c:v>
                </c:pt>
                <c:pt idx="9757">
                  <c:v>337.5</c:v>
                </c:pt>
                <c:pt idx="9758">
                  <c:v>337.5</c:v>
                </c:pt>
                <c:pt idx="9759">
                  <c:v>360</c:v>
                </c:pt>
                <c:pt idx="9760">
                  <c:v>360</c:v>
                </c:pt>
                <c:pt idx="9761">
                  <c:v>360</c:v>
                </c:pt>
                <c:pt idx="9762">
                  <c:v>360</c:v>
                </c:pt>
                <c:pt idx="9763">
                  <c:v>360</c:v>
                </c:pt>
                <c:pt idx="9764">
                  <c:v>360</c:v>
                </c:pt>
                <c:pt idx="9765">
                  <c:v>337.5</c:v>
                </c:pt>
                <c:pt idx="9766">
                  <c:v>337.5</c:v>
                </c:pt>
                <c:pt idx="9767">
                  <c:v>337.5</c:v>
                </c:pt>
                <c:pt idx="9768">
                  <c:v>337.5</c:v>
                </c:pt>
                <c:pt idx="9769">
                  <c:v>337.5</c:v>
                </c:pt>
                <c:pt idx="9770">
                  <c:v>337.5</c:v>
                </c:pt>
                <c:pt idx="9771">
                  <c:v>337.5</c:v>
                </c:pt>
                <c:pt idx="9772">
                  <c:v>337.5</c:v>
                </c:pt>
                <c:pt idx="9773">
                  <c:v>337.5</c:v>
                </c:pt>
                <c:pt idx="9774">
                  <c:v>337.5</c:v>
                </c:pt>
                <c:pt idx="9775">
                  <c:v>337.5</c:v>
                </c:pt>
                <c:pt idx="9776">
                  <c:v>337.5</c:v>
                </c:pt>
                <c:pt idx="9777">
                  <c:v>337.5</c:v>
                </c:pt>
                <c:pt idx="9778">
                  <c:v>337.5</c:v>
                </c:pt>
                <c:pt idx="9779">
                  <c:v>337.5</c:v>
                </c:pt>
                <c:pt idx="9780">
                  <c:v>337.5</c:v>
                </c:pt>
                <c:pt idx="9781">
                  <c:v>337.5</c:v>
                </c:pt>
                <c:pt idx="9782">
                  <c:v>337.5</c:v>
                </c:pt>
                <c:pt idx="9783">
                  <c:v>315</c:v>
                </c:pt>
                <c:pt idx="9784">
                  <c:v>315</c:v>
                </c:pt>
                <c:pt idx="9785">
                  <c:v>315</c:v>
                </c:pt>
                <c:pt idx="9786">
                  <c:v>315</c:v>
                </c:pt>
                <c:pt idx="9787">
                  <c:v>315</c:v>
                </c:pt>
                <c:pt idx="9788">
                  <c:v>315</c:v>
                </c:pt>
                <c:pt idx="9789">
                  <c:v>315</c:v>
                </c:pt>
                <c:pt idx="9790">
                  <c:v>315</c:v>
                </c:pt>
                <c:pt idx="9791">
                  <c:v>315</c:v>
                </c:pt>
                <c:pt idx="9792">
                  <c:v>337.5</c:v>
                </c:pt>
                <c:pt idx="9793">
                  <c:v>337.5</c:v>
                </c:pt>
                <c:pt idx="9794">
                  <c:v>337.5</c:v>
                </c:pt>
                <c:pt idx="9795">
                  <c:v>337.5</c:v>
                </c:pt>
                <c:pt idx="9796">
                  <c:v>337.5</c:v>
                </c:pt>
                <c:pt idx="9797">
                  <c:v>337.5</c:v>
                </c:pt>
                <c:pt idx="9798">
                  <c:v>337.5</c:v>
                </c:pt>
                <c:pt idx="9799">
                  <c:v>337.5</c:v>
                </c:pt>
                <c:pt idx="9800">
                  <c:v>337.5</c:v>
                </c:pt>
                <c:pt idx="9801">
                  <c:v>337.5</c:v>
                </c:pt>
                <c:pt idx="9802">
                  <c:v>337.5</c:v>
                </c:pt>
                <c:pt idx="9803">
                  <c:v>337.5</c:v>
                </c:pt>
                <c:pt idx="9804">
                  <c:v>337.5</c:v>
                </c:pt>
                <c:pt idx="9805">
                  <c:v>337.5</c:v>
                </c:pt>
                <c:pt idx="9806">
                  <c:v>337.5</c:v>
                </c:pt>
                <c:pt idx="9807">
                  <c:v>337.5</c:v>
                </c:pt>
                <c:pt idx="9808">
                  <c:v>337.5</c:v>
                </c:pt>
                <c:pt idx="9809">
                  <c:v>337.5</c:v>
                </c:pt>
                <c:pt idx="9810">
                  <c:v>337.5</c:v>
                </c:pt>
                <c:pt idx="9811">
                  <c:v>337.5</c:v>
                </c:pt>
                <c:pt idx="9812">
                  <c:v>360</c:v>
                </c:pt>
                <c:pt idx="9813">
                  <c:v>382.5</c:v>
                </c:pt>
                <c:pt idx="9814">
                  <c:v>360</c:v>
                </c:pt>
                <c:pt idx="9815">
                  <c:v>360</c:v>
                </c:pt>
                <c:pt idx="9816">
                  <c:v>337.5</c:v>
                </c:pt>
                <c:pt idx="9817">
                  <c:v>360</c:v>
                </c:pt>
                <c:pt idx="9818">
                  <c:v>337.5</c:v>
                </c:pt>
                <c:pt idx="9819">
                  <c:v>315</c:v>
                </c:pt>
                <c:pt idx="9820">
                  <c:v>336</c:v>
                </c:pt>
                <c:pt idx="9821">
                  <c:v>336</c:v>
                </c:pt>
                <c:pt idx="9822">
                  <c:v>336</c:v>
                </c:pt>
                <c:pt idx="9823">
                  <c:v>336</c:v>
                </c:pt>
                <c:pt idx="9824">
                  <c:v>294</c:v>
                </c:pt>
                <c:pt idx="9825">
                  <c:v>294</c:v>
                </c:pt>
                <c:pt idx="9826">
                  <c:v>294</c:v>
                </c:pt>
                <c:pt idx="9827">
                  <c:v>315</c:v>
                </c:pt>
                <c:pt idx="9828">
                  <c:v>315</c:v>
                </c:pt>
                <c:pt idx="9829">
                  <c:v>315</c:v>
                </c:pt>
                <c:pt idx="9830">
                  <c:v>280</c:v>
                </c:pt>
                <c:pt idx="9831">
                  <c:v>336</c:v>
                </c:pt>
                <c:pt idx="9832">
                  <c:v>378</c:v>
                </c:pt>
                <c:pt idx="9833">
                  <c:v>336</c:v>
                </c:pt>
                <c:pt idx="9834">
                  <c:v>336</c:v>
                </c:pt>
                <c:pt idx="9835">
                  <c:v>294</c:v>
                </c:pt>
                <c:pt idx="9836">
                  <c:v>294</c:v>
                </c:pt>
                <c:pt idx="9837">
                  <c:v>294</c:v>
                </c:pt>
                <c:pt idx="9838">
                  <c:v>315</c:v>
                </c:pt>
                <c:pt idx="9839">
                  <c:v>336</c:v>
                </c:pt>
                <c:pt idx="9840">
                  <c:v>336</c:v>
                </c:pt>
                <c:pt idx="9841">
                  <c:v>336</c:v>
                </c:pt>
                <c:pt idx="9842">
                  <c:v>315</c:v>
                </c:pt>
                <c:pt idx="9843">
                  <c:v>280</c:v>
                </c:pt>
                <c:pt idx="9844">
                  <c:v>336</c:v>
                </c:pt>
                <c:pt idx="9845">
                  <c:v>378</c:v>
                </c:pt>
                <c:pt idx="9846">
                  <c:v>336</c:v>
                </c:pt>
                <c:pt idx="9847">
                  <c:v>336</c:v>
                </c:pt>
                <c:pt idx="9848">
                  <c:v>294</c:v>
                </c:pt>
                <c:pt idx="9849">
                  <c:v>294</c:v>
                </c:pt>
                <c:pt idx="9850">
                  <c:v>294</c:v>
                </c:pt>
                <c:pt idx="9851">
                  <c:v>315</c:v>
                </c:pt>
                <c:pt idx="9852">
                  <c:v>336</c:v>
                </c:pt>
                <c:pt idx="9853">
                  <c:v>315</c:v>
                </c:pt>
                <c:pt idx="9854">
                  <c:v>315</c:v>
                </c:pt>
                <c:pt idx="9855">
                  <c:v>315</c:v>
                </c:pt>
                <c:pt idx="9856">
                  <c:v>280</c:v>
                </c:pt>
                <c:pt idx="9857">
                  <c:v>357</c:v>
                </c:pt>
                <c:pt idx="9858">
                  <c:v>357</c:v>
                </c:pt>
                <c:pt idx="9859">
                  <c:v>315</c:v>
                </c:pt>
                <c:pt idx="9860">
                  <c:v>315</c:v>
                </c:pt>
                <c:pt idx="9861">
                  <c:v>294</c:v>
                </c:pt>
                <c:pt idx="9862">
                  <c:v>294</c:v>
                </c:pt>
                <c:pt idx="9863">
                  <c:v>294</c:v>
                </c:pt>
                <c:pt idx="9864">
                  <c:v>336</c:v>
                </c:pt>
                <c:pt idx="9865">
                  <c:v>336</c:v>
                </c:pt>
                <c:pt idx="9866">
                  <c:v>315</c:v>
                </c:pt>
                <c:pt idx="9867">
                  <c:v>315</c:v>
                </c:pt>
                <c:pt idx="9868">
                  <c:v>297.5</c:v>
                </c:pt>
                <c:pt idx="9869">
                  <c:v>280</c:v>
                </c:pt>
                <c:pt idx="9870">
                  <c:v>378</c:v>
                </c:pt>
                <c:pt idx="9871">
                  <c:v>378</c:v>
                </c:pt>
                <c:pt idx="9872">
                  <c:v>315</c:v>
                </c:pt>
                <c:pt idx="9873">
                  <c:v>315</c:v>
                </c:pt>
                <c:pt idx="9874">
                  <c:v>294</c:v>
                </c:pt>
                <c:pt idx="9875">
                  <c:v>294</c:v>
                </c:pt>
                <c:pt idx="9876">
                  <c:v>294</c:v>
                </c:pt>
                <c:pt idx="9877">
                  <c:v>336</c:v>
                </c:pt>
                <c:pt idx="9878">
                  <c:v>336</c:v>
                </c:pt>
                <c:pt idx="9879">
                  <c:v>315</c:v>
                </c:pt>
                <c:pt idx="9880">
                  <c:v>315</c:v>
                </c:pt>
                <c:pt idx="9881">
                  <c:v>315</c:v>
                </c:pt>
                <c:pt idx="9882">
                  <c:v>315</c:v>
                </c:pt>
                <c:pt idx="9883">
                  <c:v>280</c:v>
                </c:pt>
                <c:pt idx="9884" formatCode="0.0">
                  <c:v>280</c:v>
                </c:pt>
                <c:pt idx="9885" formatCode="0.0">
                  <c:v>378</c:v>
                </c:pt>
                <c:pt idx="9886" formatCode="0.0">
                  <c:v>378</c:v>
                </c:pt>
                <c:pt idx="9887" formatCode="0.0">
                  <c:v>336</c:v>
                </c:pt>
                <c:pt idx="9888" formatCode="0.0">
                  <c:v>336</c:v>
                </c:pt>
                <c:pt idx="9889" formatCode="0.0">
                  <c:v>294</c:v>
                </c:pt>
                <c:pt idx="9890" formatCode="0.0">
                  <c:v>294</c:v>
                </c:pt>
                <c:pt idx="9891" formatCode="0.0">
                  <c:v>294</c:v>
                </c:pt>
                <c:pt idx="9892" formatCode="0.0">
                  <c:v>336</c:v>
                </c:pt>
                <c:pt idx="9893" formatCode="0.0">
                  <c:v>336</c:v>
                </c:pt>
                <c:pt idx="9894" formatCode="0.0">
                  <c:v>315</c:v>
                </c:pt>
                <c:pt idx="9895" formatCode="0.0">
                  <c:v>315</c:v>
                </c:pt>
                <c:pt idx="9896" formatCode="0.0">
                  <c:v>315</c:v>
                </c:pt>
                <c:pt idx="9897" formatCode="0.0">
                  <c:v>315</c:v>
                </c:pt>
                <c:pt idx="9898" formatCode="0.0">
                  <c:v>280</c:v>
                </c:pt>
                <c:pt idx="9899" formatCode="0.0">
                  <c:v>369.17847522661987</c:v>
                </c:pt>
                <c:pt idx="9900" formatCode="0.0">
                  <c:v>369.17847522661987</c:v>
                </c:pt>
                <c:pt idx="9901" formatCode="0.0">
                  <c:v>369.17847522661987</c:v>
                </c:pt>
                <c:pt idx="9902" formatCode="0.0">
                  <c:v>369.17847522661987</c:v>
                </c:pt>
                <c:pt idx="9903" formatCode="0.0">
                  <c:v>369.17847522661987</c:v>
                </c:pt>
                <c:pt idx="9904" formatCode="0.0">
                  <c:v>369.17847522661987</c:v>
                </c:pt>
                <c:pt idx="9905" formatCode="0.0">
                  <c:v>369.17847522661987</c:v>
                </c:pt>
                <c:pt idx="9906" formatCode="0.0">
                  <c:v>369.17847522661987</c:v>
                </c:pt>
                <c:pt idx="9907" formatCode="0.0">
                  <c:v>369.17847522661987</c:v>
                </c:pt>
                <c:pt idx="9908" formatCode="0.0">
                  <c:v>369.17847522661987</c:v>
                </c:pt>
                <c:pt idx="9909" formatCode="0.0">
                  <c:v>369.17847522661987</c:v>
                </c:pt>
                <c:pt idx="9910" formatCode="0.0">
                  <c:v>369.17847522661987</c:v>
                </c:pt>
                <c:pt idx="9911" formatCode="0.0">
                  <c:v>369.17847522661987</c:v>
                </c:pt>
                <c:pt idx="9912" formatCode="0.0">
                  <c:v>369.17847522661987</c:v>
                </c:pt>
                <c:pt idx="9913" formatCode="0.0">
                  <c:v>369.17847522661987</c:v>
                </c:pt>
                <c:pt idx="9914" formatCode="0.0">
                  <c:v>369.17847522661987</c:v>
                </c:pt>
                <c:pt idx="9915" formatCode="0.0">
                  <c:v>369.17847522661987</c:v>
                </c:pt>
                <c:pt idx="9916" formatCode="0.0">
                  <c:v>369.17847522661987</c:v>
                </c:pt>
                <c:pt idx="9917" formatCode="0.0">
                  <c:v>369.17847522661987</c:v>
                </c:pt>
                <c:pt idx="9918" formatCode="0.0">
                  <c:v>369.17847522661987</c:v>
                </c:pt>
                <c:pt idx="9919" formatCode="0.0">
                  <c:v>369.17847522661987</c:v>
                </c:pt>
                <c:pt idx="9920" formatCode="0.0">
                  <c:v>369.17847522661987</c:v>
                </c:pt>
                <c:pt idx="9921" formatCode="0.0">
                  <c:v>369.17847522661987</c:v>
                </c:pt>
                <c:pt idx="9922" formatCode="0.0">
                  <c:v>369.17847522661987</c:v>
                </c:pt>
                <c:pt idx="9923" formatCode="0.0">
                  <c:v>369.17847522661987</c:v>
                </c:pt>
                <c:pt idx="9924" formatCode="0.0">
                  <c:v>369.17847522661987</c:v>
                </c:pt>
                <c:pt idx="9925" formatCode="0.0">
                  <c:v>369.17847522661987</c:v>
                </c:pt>
                <c:pt idx="9926" formatCode="0.0">
                  <c:v>369.17847522661987</c:v>
                </c:pt>
                <c:pt idx="9927" formatCode="0.0">
                  <c:v>369.17847522661987</c:v>
                </c:pt>
                <c:pt idx="9928" formatCode="0.0">
                  <c:v>369.17847522661987</c:v>
                </c:pt>
                <c:pt idx="9929" formatCode="0.0">
                  <c:v>369.17847522661987</c:v>
                </c:pt>
                <c:pt idx="9930" formatCode="0.0">
                  <c:v>369.17847522661987</c:v>
                </c:pt>
                <c:pt idx="9931" formatCode="0.0">
                  <c:v>369.17847522661987</c:v>
                </c:pt>
                <c:pt idx="9932" formatCode="0.0">
                  <c:v>369.17847522661987</c:v>
                </c:pt>
                <c:pt idx="9933" formatCode="0.0">
                  <c:v>369.17847522661987</c:v>
                </c:pt>
                <c:pt idx="9934" formatCode="0.0">
                  <c:v>369.17847522661987</c:v>
                </c:pt>
                <c:pt idx="9935" formatCode="0.0">
                  <c:v>369.17847522661987</c:v>
                </c:pt>
                <c:pt idx="9936" formatCode="0.0">
                  <c:v>369.17847522661987</c:v>
                </c:pt>
                <c:pt idx="9937" formatCode="0.0">
                  <c:v>369.17847522661987</c:v>
                </c:pt>
                <c:pt idx="9938" formatCode="0.0">
                  <c:v>369.17847522661987</c:v>
                </c:pt>
                <c:pt idx="9939" formatCode="0.0">
                  <c:v>369.17847522661987</c:v>
                </c:pt>
                <c:pt idx="9940" formatCode="0.0">
                  <c:v>369.17847522661987</c:v>
                </c:pt>
                <c:pt idx="9941" formatCode="0.0">
                  <c:v>369.17847522661987</c:v>
                </c:pt>
                <c:pt idx="9942" formatCode="0.0">
                  <c:v>369.17847522661987</c:v>
                </c:pt>
                <c:pt idx="9943" formatCode="0.0">
                  <c:v>369.17847522661987</c:v>
                </c:pt>
                <c:pt idx="9944" formatCode="0.0">
                  <c:v>369.17847522661987</c:v>
                </c:pt>
                <c:pt idx="9945" formatCode="0.0">
                  <c:v>369.17847522661987</c:v>
                </c:pt>
                <c:pt idx="9946" formatCode="0.0">
                  <c:v>369.17847522661987</c:v>
                </c:pt>
                <c:pt idx="9947" formatCode="0.0">
                  <c:v>369.17847522661987</c:v>
                </c:pt>
                <c:pt idx="9948" formatCode="0.0">
                  <c:v>369.17847522661987</c:v>
                </c:pt>
                <c:pt idx="9949" formatCode="0.0">
                  <c:v>369.17847522661987</c:v>
                </c:pt>
                <c:pt idx="9950" formatCode="0.0">
                  <c:v>369.17847522661987</c:v>
                </c:pt>
                <c:pt idx="9951" formatCode="0.0">
                  <c:v>369.17847522661987</c:v>
                </c:pt>
                <c:pt idx="9952" formatCode="0.0">
                  <c:v>369.17847522661987</c:v>
                </c:pt>
                <c:pt idx="9953" formatCode="0.0">
                  <c:v>369.17847522661987</c:v>
                </c:pt>
                <c:pt idx="9954" formatCode="0.0">
                  <c:v>369.17847522661987</c:v>
                </c:pt>
                <c:pt idx="9955" formatCode="0.0">
                  <c:v>369.17847522661987</c:v>
                </c:pt>
                <c:pt idx="9956" formatCode="0.0">
                  <c:v>369.17847522661987</c:v>
                </c:pt>
                <c:pt idx="9957" formatCode="0.0">
                  <c:v>369.17847522661987</c:v>
                </c:pt>
                <c:pt idx="9958" formatCode="0.0">
                  <c:v>369.17847522661987</c:v>
                </c:pt>
                <c:pt idx="9959" formatCode="0.0">
                  <c:v>369.17847522661987</c:v>
                </c:pt>
                <c:pt idx="9960" formatCode="0.0">
                  <c:v>369.17847522661987</c:v>
                </c:pt>
                <c:pt idx="9961" formatCode="0.0">
                  <c:v>369.17847522661987</c:v>
                </c:pt>
                <c:pt idx="9962" formatCode="0.0">
                  <c:v>369.17847522661987</c:v>
                </c:pt>
                <c:pt idx="9963" formatCode="0.0">
                  <c:v>369.17847522661987</c:v>
                </c:pt>
                <c:pt idx="9964">
                  <c:v>345.4</c:v>
                </c:pt>
                <c:pt idx="9965">
                  <c:v>345.4</c:v>
                </c:pt>
                <c:pt idx="9966">
                  <c:v>361.09999999999997</c:v>
                </c:pt>
                <c:pt idx="9967">
                  <c:v>361.09999999999997</c:v>
                </c:pt>
                <c:pt idx="9968">
                  <c:v>329.7</c:v>
                </c:pt>
                <c:pt idx="9969">
                  <c:v>329.7</c:v>
                </c:pt>
                <c:pt idx="9970">
                  <c:v>345.4</c:v>
                </c:pt>
                <c:pt idx="9971">
                  <c:v>345.4</c:v>
                </c:pt>
                <c:pt idx="9972">
                  <c:v>329.7</c:v>
                </c:pt>
                <c:pt idx="9973">
                  <c:v>361.09999999999997</c:v>
                </c:pt>
                <c:pt idx="9974">
                  <c:v>361.09999999999997</c:v>
                </c:pt>
                <c:pt idx="9975">
                  <c:v>329.7</c:v>
                </c:pt>
                <c:pt idx="9976">
                  <c:v>314</c:v>
                </c:pt>
                <c:pt idx="9977">
                  <c:v>345.4</c:v>
                </c:pt>
                <c:pt idx="9978">
                  <c:v>332.2</c:v>
                </c:pt>
                <c:pt idx="9979">
                  <c:v>347.3</c:v>
                </c:pt>
                <c:pt idx="9980">
                  <c:v>347.3</c:v>
                </c:pt>
                <c:pt idx="9981">
                  <c:v>332.2</c:v>
                </c:pt>
                <c:pt idx="9982">
                  <c:v>332.2</c:v>
                </c:pt>
                <c:pt idx="9983">
                  <c:v>332.2</c:v>
                </c:pt>
                <c:pt idx="9984">
                  <c:v>347.3</c:v>
                </c:pt>
                <c:pt idx="9985">
                  <c:v>347.3</c:v>
                </c:pt>
                <c:pt idx="9986">
                  <c:v>332.2</c:v>
                </c:pt>
                <c:pt idx="9987">
                  <c:v>332.2</c:v>
                </c:pt>
                <c:pt idx="9988">
                  <c:v>332.2</c:v>
                </c:pt>
                <c:pt idx="9989">
                  <c:v>347.3</c:v>
                </c:pt>
                <c:pt idx="9990">
                  <c:v>347.3</c:v>
                </c:pt>
                <c:pt idx="9991">
                  <c:v>332.2</c:v>
                </c:pt>
                <c:pt idx="9992">
                  <c:v>332.2</c:v>
                </c:pt>
                <c:pt idx="9993">
                  <c:v>332.2</c:v>
                </c:pt>
                <c:pt idx="9994">
                  <c:v>332.2</c:v>
                </c:pt>
                <c:pt idx="9995">
                  <c:v>347.3</c:v>
                </c:pt>
                <c:pt idx="9996">
                  <c:v>347.3</c:v>
                </c:pt>
                <c:pt idx="9997">
                  <c:v>332.2</c:v>
                </c:pt>
                <c:pt idx="9998">
                  <c:v>317.09999999999997</c:v>
                </c:pt>
                <c:pt idx="9999">
                  <c:v>332.2</c:v>
                </c:pt>
                <c:pt idx="10000">
                  <c:v>453</c:v>
                </c:pt>
                <c:pt idx="10001">
                  <c:v>346.5</c:v>
                </c:pt>
                <c:pt idx="10002">
                  <c:v>379.5</c:v>
                </c:pt>
                <c:pt idx="10003">
                  <c:v>346.5</c:v>
                </c:pt>
                <c:pt idx="10004">
                  <c:v>513.4</c:v>
                </c:pt>
                <c:pt idx="10005">
                  <c:v>513.4</c:v>
                </c:pt>
                <c:pt idx="10006">
                  <c:v>330</c:v>
                </c:pt>
                <c:pt idx="10007">
                  <c:v>330</c:v>
                </c:pt>
                <c:pt idx="10008">
                  <c:v>453</c:v>
                </c:pt>
                <c:pt idx="10009">
                  <c:v>453</c:v>
                </c:pt>
                <c:pt idx="10010">
                  <c:v>402.5</c:v>
                </c:pt>
                <c:pt idx="10011">
                  <c:v>402.5</c:v>
                </c:pt>
                <c:pt idx="10012">
                  <c:v>402.5</c:v>
                </c:pt>
                <c:pt idx="10013">
                  <c:v>513.4</c:v>
                </c:pt>
                <c:pt idx="10014">
                  <c:v>513.4</c:v>
                </c:pt>
                <c:pt idx="10015">
                  <c:v>350</c:v>
                </c:pt>
                <c:pt idx="10016">
                  <c:v>350</c:v>
                </c:pt>
                <c:pt idx="10017">
                  <c:v>350</c:v>
                </c:pt>
                <c:pt idx="10018">
                  <c:v>453</c:v>
                </c:pt>
                <c:pt idx="10019">
                  <c:v>330</c:v>
                </c:pt>
                <c:pt idx="10020">
                  <c:v>363</c:v>
                </c:pt>
                <c:pt idx="10021">
                  <c:v>363</c:v>
                </c:pt>
                <c:pt idx="10022">
                  <c:v>363</c:v>
                </c:pt>
                <c:pt idx="10023">
                  <c:v>330</c:v>
                </c:pt>
                <c:pt idx="10024">
                  <c:v>330</c:v>
                </c:pt>
                <c:pt idx="10025">
                  <c:v>313.5</c:v>
                </c:pt>
                <c:pt idx="10026">
                  <c:v>297</c:v>
                </c:pt>
                <c:pt idx="10027">
                  <c:v>297</c:v>
                </c:pt>
                <c:pt idx="10028">
                  <c:v>330</c:v>
                </c:pt>
                <c:pt idx="10029">
                  <c:v>510</c:v>
                </c:pt>
                <c:pt idx="10030">
                  <c:v>510</c:v>
                </c:pt>
                <c:pt idx="10031">
                  <c:v>330</c:v>
                </c:pt>
                <c:pt idx="10032">
                  <c:v>330</c:v>
                </c:pt>
                <c:pt idx="10033">
                  <c:v>330</c:v>
                </c:pt>
                <c:pt idx="10034">
                  <c:v>280.5</c:v>
                </c:pt>
                <c:pt idx="10035">
                  <c:v>280.5</c:v>
                </c:pt>
                <c:pt idx="10036">
                  <c:v>435</c:v>
                </c:pt>
                <c:pt idx="10037">
                  <c:v>435</c:v>
                </c:pt>
                <c:pt idx="10038">
                  <c:v>313.5</c:v>
                </c:pt>
                <c:pt idx="10039">
                  <c:v>313.5</c:v>
                </c:pt>
                <c:pt idx="10040">
                  <c:v>313.5</c:v>
                </c:pt>
                <c:pt idx="10041">
                  <c:v>297</c:v>
                </c:pt>
                <c:pt idx="10042">
                  <c:v>297</c:v>
                </c:pt>
                <c:pt idx="10043">
                  <c:v>363</c:v>
                </c:pt>
                <c:pt idx="10044">
                  <c:v>510</c:v>
                </c:pt>
                <c:pt idx="10045">
                  <c:v>330</c:v>
                </c:pt>
                <c:pt idx="10046">
                  <c:v>330</c:v>
                </c:pt>
                <c:pt idx="10047">
                  <c:v>280.5</c:v>
                </c:pt>
                <c:pt idx="10048">
                  <c:v>280.5</c:v>
                </c:pt>
                <c:pt idx="10049">
                  <c:v>435</c:v>
                </c:pt>
                <c:pt idx="10050">
                  <c:v>313.5</c:v>
                </c:pt>
                <c:pt idx="10051">
                  <c:v>379.5</c:v>
                </c:pt>
                <c:pt idx="10052">
                  <c:v>313.5</c:v>
                </c:pt>
                <c:pt idx="10053">
                  <c:v>313.5</c:v>
                </c:pt>
                <c:pt idx="10054">
                  <c:v>313.5</c:v>
                </c:pt>
                <c:pt idx="10055">
                  <c:v>363</c:v>
                </c:pt>
                <c:pt idx="10056">
                  <c:v>480</c:v>
                </c:pt>
                <c:pt idx="10057">
                  <c:v>346.5</c:v>
                </c:pt>
                <c:pt idx="10058">
                  <c:v>346.5</c:v>
                </c:pt>
                <c:pt idx="10059">
                  <c:v>330</c:v>
                </c:pt>
                <c:pt idx="10060">
                  <c:v>330</c:v>
                </c:pt>
                <c:pt idx="10061">
                  <c:v>330</c:v>
                </c:pt>
                <c:pt idx="10062">
                  <c:v>396</c:v>
                </c:pt>
                <c:pt idx="10063">
                  <c:v>540</c:v>
                </c:pt>
                <c:pt idx="10064">
                  <c:v>379.5</c:v>
                </c:pt>
                <c:pt idx="10065">
                  <c:v>495</c:v>
                </c:pt>
                <c:pt idx="10066">
                  <c:v>330</c:v>
                </c:pt>
                <c:pt idx="10067">
                  <c:v>330</c:v>
                </c:pt>
                <c:pt idx="10068">
                  <c:v>330</c:v>
                </c:pt>
                <c:pt idx="10069">
                  <c:v>313.5</c:v>
                </c:pt>
                <c:pt idx="10070">
                  <c:v>313.5</c:v>
                </c:pt>
                <c:pt idx="10071">
                  <c:v>313.5</c:v>
                </c:pt>
                <c:pt idx="10072">
                  <c:v>363</c:v>
                </c:pt>
                <c:pt idx="10073">
                  <c:v>396</c:v>
                </c:pt>
                <c:pt idx="10074">
                  <c:v>540</c:v>
                </c:pt>
                <c:pt idx="10075">
                  <c:v>346.5</c:v>
                </c:pt>
                <c:pt idx="10076">
                  <c:v>363</c:v>
                </c:pt>
                <c:pt idx="10077">
                  <c:v>495</c:v>
                </c:pt>
                <c:pt idx="10078">
                  <c:v>330</c:v>
                </c:pt>
                <c:pt idx="10079">
                  <c:v>330</c:v>
                </c:pt>
                <c:pt idx="10080">
                  <c:v>330</c:v>
                </c:pt>
                <c:pt idx="10081">
                  <c:v>297</c:v>
                </c:pt>
                <c:pt idx="10082">
                  <c:v>297</c:v>
                </c:pt>
                <c:pt idx="10083">
                  <c:v>297</c:v>
                </c:pt>
                <c:pt idx="10084">
                  <c:v>363</c:v>
                </c:pt>
                <c:pt idx="10085">
                  <c:v>396</c:v>
                </c:pt>
                <c:pt idx="10086">
                  <c:v>363</c:v>
                </c:pt>
                <c:pt idx="10087">
                  <c:v>540</c:v>
                </c:pt>
                <c:pt idx="10088">
                  <c:v>313.5</c:v>
                </c:pt>
                <c:pt idx="10089">
                  <c:v>363</c:v>
                </c:pt>
                <c:pt idx="10090">
                  <c:v>313.5</c:v>
                </c:pt>
                <c:pt idx="10091">
                  <c:v>288</c:v>
                </c:pt>
                <c:pt idx="10092">
                  <c:v>304</c:v>
                </c:pt>
                <c:pt idx="10093">
                  <c:v>368</c:v>
                </c:pt>
                <c:pt idx="10094">
                  <c:v>304</c:v>
                </c:pt>
                <c:pt idx="10095">
                  <c:v>304</c:v>
                </c:pt>
                <c:pt idx="10096">
                  <c:v>288</c:v>
                </c:pt>
                <c:pt idx="10097">
                  <c:v>288</c:v>
                </c:pt>
                <c:pt idx="10098">
                  <c:v>288</c:v>
                </c:pt>
                <c:pt idx="10099">
                  <c:v>304</c:v>
                </c:pt>
                <c:pt idx="10100">
                  <c:v>304</c:v>
                </c:pt>
                <c:pt idx="10101">
                  <c:v>304</c:v>
                </c:pt>
                <c:pt idx="10102">
                  <c:v>304</c:v>
                </c:pt>
                <c:pt idx="10103">
                  <c:v>368</c:v>
                </c:pt>
                <c:pt idx="10104">
                  <c:v>368</c:v>
                </c:pt>
                <c:pt idx="10105">
                  <c:v>304</c:v>
                </c:pt>
                <c:pt idx="10106">
                  <c:v>304</c:v>
                </c:pt>
                <c:pt idx="10107">
                  <c:v>288</c:v>
                </c:pt>
                <c:pt idx="10108">
                  <c:v>288</c:v>
                </c:pt>
                <c:pt idx="10109">
                  <c:v>288</c:v>
                </c:pt>
                <c:pt idx="10110">
                  <c:v>288</c:v>
                </c:pt>
                <c:pt idx="10111">
                  <c:v>288</c:v>
                </c:pt>
                <c:pt idx="10112">
                  <c:v>304</c:v>
                </c:pt>
                <c:pt idx="10113">
                  <c:v>304</c:v>
                </c:pt>
                <c:pt idx="10114">
                  <c:v>304</c:v>
                </c:pt>
                <c:pt idx="10115">
                  <c:v>304</c:v>
                </c:pt>
                <c:pt idx="10116">
                  <c:v>345</c:v>
                </c:pt>
                <c:pt idx="10117">
                  <c:v>345</c:v>
                </c:pt>
                <c:pt idx="10118">
                  <c:v>304</c:v>
                </c:pt>
                <c:pt idx="10119">
                  <c:v>288</c:v>
                </c:pt>
                <c:pt idx="10120">
                  <c:v>288</c:v>
                </c:pt>
                <c:pt idx="10121">
                  <c:v>288</c:v>
                </c:pt>
                <c:pt idx="10122">
                  <c:v>288</c:v>
                </c:pt>
                <c:pt idx="10123">
                  <c:v>330</c:v>
                </c:pt>
                <c:pt idx="10124">
                  <c:v>330</c:v>
                </c:pt>
                <c:pt idx="10125">
                  <c:v>330</c:v>
                </c:pt>
                <c:pt idx="10126">
                  <c:v>345</c:v>
                </c:pt>
                <c:pt idx="10127">
                  <c:v>345</c:v>
                </c:pt>
                <c:pt idx="10128">
                  <c:v>330</c:v>
                </c:pt>
                <c:pt idx="10129">
                  <c:v>378</c:v>
                </c:pt>
                <c:pt idx="10130">
                  <c:v>396</c:v>
                </c:pt>
                <c:pt idx="10131">
                  <c:v>396</c:v>
                </c:pt>
                <c:pt idx="10132">
                  <c:v>396</c:v>
                </c:pt>
                <c:pt idx="10133">
                  <c:v>378</c:v>
                </c:pt>
                <c:pt idx="10134">
                  <c:v>342</c:v>
                </c:pt>
                <c:pt idx="10135">
                  <c:v>378</c:v>
                </c:pt>
                <c:pt idx="10136">
                  <c:v>360</c:v>
                </c:pt>
                <c:pt idx="10137">
                  <c:v>360</c:v>
                </c:pt>
                <c:pt idx="10138">
                  <c:v>360</c:v>
                </c:pt>
                <c:pt idx="10139">
                  <c:v>378</c:v>
                </c:pt>
                <c:pt idx="10140">
                  <c:v>360</c:v>
                </c:pt>
                <c:pt idx="10141">
                  <c:v>306</c:v>
                </c:pt>
                <c:pt idx="10142">
                  <c:v>360</c:v>
                </c:pt>
                <c:pt idx="10143">
                  <c:v>360</c:v>
                </c:pt>
                <c:pt idx="10144">
                  <c:v>378</c:v>
                </c:pt>
                <c:pt idx="10145">
                  <c:v>378</c:v>
                </c:pt>
                <c:pt idx="10146">
                  <c:v>378</c:v>
                </c:pt>
                <c:pt idx="10147">
                  <c:v>360</c:v>
                </c:pt>
                <c:pt idx="10148">
                  <c:v>306</c:v>
                </c:pt>
                <c:pt idx="10149">
                  <c:v>360</c:v>
                </c:pt>
                <c:pt idx="10150">
                  <c:v>360</c:v>
                </c:pt>
                <c:pt idx="10151">
                  <c:v>360</c:v>
                </c:pt>
                <c:pt idx="10152">
                  <c:v>324</c:v>
                </c:pt>
                <c:pt idx="10153">
                  <c:v>360</c:v>
                </c:pt>
                <c:pt idx="10154">
                  <c:v>360</c:v>
                </c:pt>
                <c:pt idx="10155">
                  <c:v>360</c:v>
                </c:pt>
                <c:pt idx="10156">
                  <c:v>306</c:v>
                </c:pt>
                <c:pt idx="10157">
                  <c:v>360</c:v>
                </c:pt>
                <c:pt idx="10158">
                  <c:v>345.59999999999997</c:v>
                </c:pt>
                <c:pt idx="10159">
                  <c:v>329.40000000000003</c:v>
                </c:pt>
                <c:pt idx="10160">
                  <c:v>347.7</c:v>
                </c:pt>
                <c:pt idx="10161">
                  <c:v>347.7</c:v>
                </c:pt>
                <c:pt idx="10162">
                  <c:v>347.7</c:v>
                </c:pt>
                <c:pt idx="10163">
                  <c:v>326.39999999999998</c:v>
                </c:pt>
                <c:pt idx="10164">
                  <c:v>345.59999999999997</c:v>
                </c:pt>
                <c:pt idx="10165">
                  <c:v>345.59999999999997</c:v>
                </c:pt>
                <c:pt idx="10166">
                  <c:v>345.59999999999997</c:v>
                </c:pt>
                <c:pt idx="10167">
                  <c:v>347.7</c:v>
                </c:pt>
                <c:pt idx="10168">
                  <c:v>347.7</c:v>
                </c:pt>
                <c:pt idx="10169">
                  <c:v>347.7</c:v>
                </c:pt>
                <c:pt idx="10170">
                  <c:v>347.7</c:v>
                </c:pt>
                <c:pt idx="10171">
                  <c:v>326.39999999999998</c:v>
                </c:pt>
                <c:pt idx="10172">
                  <c:v>345.59999999999997</c:v>
                </c:pt>
                <c:pt idx="10173">
                  <c:v>345.59999999999997</c:v>
                </c:pt>
                <c:pt idx="10174">
                  <c:v>342</c:v>
                </c:pt>
                <c:pt idx="10175">
                  <c:v>342</c:v>
                </c:pt>
                <c:pt idx="10176">
                  <c:v>342</c:v>
                </c:pt>
                <c:pt idx="10177">
                  <c:v>342</c:v>
                </c:pt>
                <c:pt idx="10178">
                  <c:v>342</c:v>
                </c:pt>
                <c:pt idx="10179">
                  <c:v>323</c:v>
                </c:pt>
                <c:pt idx="10180">
                  <c:v>342</c:v>
                </c:pt>
                <c:pt idx="10181">
                  <c:v>342</c:v>
                </c:pt>
                <c:pt idx="10182">
                  <c:v>324</c:v>
                </c:pt>
                <c:pt idx="10183">
                  <c:v>342</c:v>
                </c:pt>
                <c:pt idx="10184">
                  <c:v>342</c:v>
                </c:pt>
                <c:pt idx="10185">
                  <c:v>342</c:v>
                </c:pt>
                <c:pt idx="10186">
                  <c:v>323</c:v>
                </c:pt>
                <c:pt idx="10187">
                  <c:v>342</c:v>
                </c:pt>
                <c:pt idx="10188">
                  <c:v>353.6</c:v>
                </c:pt>
                <c:pt idx="10189">
                  <c:v>345.59999999999997</c:v>
                </c:pt>
                <c:pt idx="10190">
                  <c:v>345.59999999999997</c:v>
                </c:pt>
                <c:pt idx="10191">
                  <c:v>345.59999999999997</c:v>
                </c:pt>
                <c:pt idx="10192">
                  <c:v>345.59999999999997</c:v>
                </c:pt>
                <c:pt idx="10193">
                  <c:v>353.6</c:v>
                </c:pt>
                <c:pt idx="10194">
                  <c:v>353.6</c:v>
                </c:pt>
                <c:pt idx="10195">
                  <c:v>300</c:v>
                </c:pt>
                <c:pt idx="10196">
                  <c:v>323</c:v>
                </c:pt>
                <c:pt idx="10197">
                  <c:v>323</c:v>
                </c:pt>
                <c:pt idx="10198">
                  <c:v>323</c:v>
                </c:pt>
                <c:pt idx="10199">
                  <c:v>323</c:v>
                </c:pt>
                <c:pt idx="10200">
                  <c:v>300</c:v>
                </c:pt>
                <c:pt idx="10201">
                  <c:v>300</c:v>
                </c:pt>
                <c:pt idx="10202">
                  <c:v>300</c:v>
                </c:pt>
                <c:pt idx="10203">
                  <c:v>304</c:v>
                </c:pt>
                <c:pt idx="10204">
                  <c:v>304</c:v>
                </c:pt>
                <c:pt idx="10205">
                  <c:v>304</c:v>
                </c:pt>
                <c:pt idx="10206">
                  <c:v>300</c:v>
                </c:pt>
                <c:pt idx="10207">
                  <c:v>300</c:v>
                </c:pt>
                <c:pt idx="10208">
                  <c:v>340</c:v>
                </c:pt>
                <c:pt idx="10209">
                  <c:v>342</c:v>
                </c:pt>
                <c:pt idx="10210">
                  <c:v>342</c:v>
                </c:pt>
                <c:pt idx="10211">
                  <c:v>342</c:v>
                </c:pt>
                <c:pt idx="10212">
                  <c:v>340</c:v>
                </c:pt>
                <c:pt idx="10213">
                  <c:v>340</c:v>
                </c:pt>
                <c:pt idx="10214">
                  <c:v>0</c:v>
                </c:pt>
                <c:pt idx="10215">
                  <c:v>297.60000000000002</c:v>
                </c:pt>
                <c:pt idx="10216">
                  <c:v>297.60000000000002</c:v>
                </c:pt>
                <c:pt idx="10217">
                  <c:v>372</c:v>
                </c:pt>
                <c:pt idx="10218">
                  <c:v>310</c:v>
                </c:pt>
                <c:pt idx="10219">
                  <c:v>297.60000000000002</c:v>
                </c:pt>
                <c:pt idx="10220">
                  <c:v>272.8</c:v>
                </c:pt>
                <c:pt idx="10221">
                  <c:v>297.60000000000002</c:v>
                </c:pt>
                <c:pt idx="10222">
                  <c:v>322.40000000000003</c:v>
                </c:pt>
                <c:pt idx="10223">
                  <c:v>264.10000000000002</c:v>
                </c:pt>
                <c:pt idx="10224">
                  <c:v>322.40000000000003</c:v>
                </c:pt>
                <c:pt idx="10225">
                  <c:v>322.40000000000003</c:v>
                </c:pt>
                <c:pt idx="10226">
                  <c:v>272.8</c:v>
                </c:pt>
                <c:pt idx="10227">
                  <c:v>322.40000000000003</c:v>
                </c:pt>
                <c:pt idx="10228">
                  <c:v>264.10000000000002</c:v>
                </c:pt>
                <c:pt idx="10229">
                  <c:v>322.40000000000003</c:v>
                </c:pt>
                <c:pt idx="10230">
                  <c:v>322.40000000000003</c:v>
                </c:pt>
                <c:pt idx="10231">
                  <c:v>322.40000000000003</c:v>
                </c:pt>
                <c:pt idx="10232">
                  <c:v>322.40000000000003</c:v>
                </c:pt>
                <c:pt idx="10233">
                  <c:v>285.2</c:v>
                </c:pt>
                <c:pt idx="10234">
                  <c:v>322.40000000000003</c:v>
                </c:pt>
                <c:pt idx="10235">
                  <c:v>322.40000000000003</c:v>
                </c:pt>
                <c:pt idx="10236">
                  <c:v>322.40000000000003</c:v>
                </c:pt>
                <c:pt idx="10237">
                  <c:v>322.40000000000003</c:v>
                </c:pt>
                <c:pt idx="10238">
                  <c:v>322.40000000000003</c:v>
                </c:pt>
                <c:pt idx="10239">
                  <c:v>285.2</c:v>
                </c:pt>
                <c:pt idx="10240">
                  <c:v>322.40000000000003</c:v>
                </c:pt>
                <c:pt idx="10241">
                  <c:v>322.40000000000003</c:v>
                </c:pt>
                <c:pt idx="10242">
                  <c:v>322.40000000000003</c:v>
                </c:pt>
                <c:pt idx="10243">
                  <c:v>322.40000000000003</c:v>
                </c:pt>
                <c:pt idx="10244">
                  <c:v>334.8</c:v>
                </c:pt>
                <c:pt idx="10245">
                  <c:v>278.3</c:v>
                </c:pt>
                <c:pt idx="10246">
                  <c:v>322.40000000000003</c:v>
                </c:pt>
                <c:pt idx="10247">
                  <c:v>334.8</c:v>
                </c:pt>
                <c:pt idx="10248">
                  <c:v>322.40000000000003</c:v>
                </c:pt>
                <c:pt idx="10249">
                  <c:v>322.40000000000003</c:v>
                </c:pt>
                <c:pt idx="10250">
                  <c:v>347.2</c:v>
                </c:pt>
                <c:pt idx="10251">
                  <c:v>347.2</c:v>
                </c:pt>
                <c:pt idx="10252">
                  <c:v>322.40000000000003</c:v>
                </c:pt>
                <c:pt idx="10253">
                  <c:v>347.2</c:v>
                </c:pt>
                <c:pt idx="10254">
                  <c:v>347.2</c:v>
                </c:pt>
                <c:pt idx="10255">
                  <c:v>322.40000000000003</c:v>
                </c:pt>
                <c:pt idx="10256">
                  <c:v>337.5</c:v>
                </c:pt>
                <c:pt idx="10257">
                  <c:v>337.5</c:v>
                </c:pt>
                <c:pt idx="10258">
                  <c:v>337.5</c:v>
                </c:pt>
                <c:pt idx="10259">
                  <c:v>337.5</c:v>
                </c:pt>
                <c:pt idx="10260">
                  <c:v>324</c:v>
                </c:pt>
                <c:pt idx="10261">
                  <c:v>324</c:v>
                </c:pt>
                <c:pt idx="10262">
                  <c:v>324</c:v>
                </c:pt>
                <c:pt idx="10263">
                  <c:v>324</c:v>
                </c:pt>
                <c:pt idx="10264">
                  <c:v>324</c:v>
                </c:pt>
                <c:pt idx="10265">
                  <c:v>324</c:v>
                </c:pt>
                <c:pt idx="10266">
                  <c:v>312</c:v>
                </c:pt>
                <c:pt idx="10267">
                  <c:v>312</c:v>
                </c:pt>
                <c:pt idx="10268">
                  <c:v>312</c:v>
                </c:pt>
                <c:pt idx="10269">
                  <c:v>312</c:v>
                </c:pt>
                <c:pt idx="10270">
                  <c:v>312</c:v>
                </c:pt>
                <c:pt idx="10271">
                  <c:v>312</c:v>
                </c:pt>
                <c:pt idx="10272">
                  <c:v>312</c:v>
                </c:pt>
                <c:pt idx="10273">
                  <c:v>312</c:v>
                </c:pt>
                <c:pt idx="10274">
                  <c:v>312</c:v>
                </c:pt>
                <c:pt idx="10275">
                  <c:v>312</c:v>
                </c:pt>
                <c:pt idx="10276">
                  <c:v>312</c:v>
                </c:pt>
                <c:pt idx="10277">
                  <c:v>312</c:v>
                </c:pt>
                <c:pt idx="10278">
                  <c:v>378</c:v>
                </c:pt>
                <c:pt idx="10279">
                  <c:v>378</c:v>
                </c:pt>
                <c:pt idx="10280">
                  <c:v>378</c:v>
                </c:pt>
                <c:pt idx="10281">
                  <c:v>378</c:v>
                </c:pt>
                <c:pt idx="10282">
                  <c:v>378</c:v>
                </c:pt>
                <c:pt idx="10283">
                  <c:v>378</c:v>
                </c:pt>
                <c:pt idx="10284">
                  <c:v>308</c:v>
                </c:pt>
                <c:pt idx="10285">
                  <c:v>378</c:v>
                </c:pt>
                <c:pt idx="10286">
                  <c:v>378</c:v>
                </c:pt>
                <c:pt idx="10287">
                  <c:v>378</c:v>
                </c:pt>
                <c:pt idx="10288">
                  <c:v>378</c:v>
                </c:pt>
                <c:pt idx="10289">
                  <c:v>378</c:v>
                </c:pt>
                <c:pt idx="10290">
                  <c:v>364</c:v>
                </c:pt>
                <c:pt idx="10291">
                  <c:v>364</c:v>
                </c:pt>
                <c:pt idx="10292">
                  <c:v>364</c:v>
                </c:pt>
                <c:pt idx="10293">
                  <c:v>364</c:v>
                </c:pt>
                <c:pt idx="10294">
                  <c:v>364</c:v>
                </c:pt>
                <c:pt idx="10295">
                  <c:v>364</c:v>
                </c:pt>
                <c:pt idx="10296">
                  <c:v>308</c:v>
                </c:pt>
                <c:pt idx="10297">
                  <c:v>364</c:v>
                </c:pt>
                <c:pt idx="10298">
                  <c:v>364</c:v>
                </c:pt>
                <c:pt idx="10299">
                  <c:v>364</c:v>
                </c:pt>
                <c:pt idx="10300">
                  <c:v>364</c:v>
                </c:pt>
                <c:pt idx="10301">
                  <c:v>364</c:v>
                </c:pt>
                <c:pt idx="10302">
                  <c:v>364</c:v>
                </c:pt>
                <c:pt idx="10303">
                  <c:v>364</c:v>
                </c:pt>
                <c:pt idx="10304">
                  <c:v>364</c:v>
                </c:pt>
                <c:pt idx="10305">
                  <c:v>364</c:v>
                </c:pt>
                <c:pt idx="10306">
                  <c:v>364</c:v>
                </c:pt>
                <c:pt idx="10307">
                  <c:v>364</c:v>
                </c:pt>
                <c:pt idx="10308">
                  <c:v>308</c:v>
                </c:pt>
                <c:pt idx="10309">
                  <c:v>364</c:v>
                </c:pt>
                <c:pt idx="10310">
                  <c:v>364</c:v>
                </c:pt>
                <c:pt idx="10311">
                  <c:v>364</c:v>
                </c:pt>
                <c:pt idx="10312">
                  <c:v>364</c:v>
                </c:pt>
                <c:pt idx="10313">
                  <c:v>364</c:v>
                </c:pt>
                <c:pt idx="10314">
                  <c:v>277.2</c:v>
                </c:pt>
                <c:pt idx="10315">
                  <c:v>350</c:v>
                </c:pt>
                <c:pt idx="10316">
                  <c:v>343.2</c:v>
                </c:pt>
                <c:pt idx="10317">
                  <c:v>343.2</c:v>
                </c:pt>
                <c:pt idx="10318">
                  <c:v>277.2</c:v>
                </c:pt>
                <c:pt idx="10319">
                  <c:v>336</c:v>
                </c:pt>
                <c:pt idx="10320">
                  <c:v>330</c:v>
                </c:pt>
                <c:pt idx="10321">
                  <c:v>350</c:v>
                </c:pt>
                <c:pt idx="10322">
                  <c:v>343.2</c:v>
                </c:pt>
                <c:pt idx="10323">
                  <c:v>356.4</c:v>
                </c:pt>
                <c:pt idx="10324">
                  <c:v>350</c:v>
                </c:pt>
                <c:pt idx="10325">
                  <c:v>343.2</c:v>
                </c:pt>
                <c:pt idx="10326">
                  <c:v>343.2</c:v>
                </c:pt>
                <c:pt idx="10327">
                  <c:v>290.39999999999998</c:v>
                </c:pt>
                <c:pt idx="10328">
                  <c:v>343.2</c:v>
                </c:pt>
                <c:pt idx="10329">
                  <c:v>343.2</c:v>
                </c:pt>
                <c:pt idx="10330">
                  <c:v>343.2</c:v>
                </c:pt>
                <c:pt idx="10331">
                  <c:v>290.39999999999998</c:v>
                </c:pt>
                <c:pt idx="10332">
                  <c:v>330</c:v>
                </c:pt>
                <c:pt idx="10333">
                  <c:v>330</c:v>
                </c:pt>
                <c:pt idx="10334">
                  <c:v>343.2</c:v>
                </c:pt>
                <c:pt idx="10335">
                  <c:v>343.2</c:v>
                </c:pt>
                <c:pt idx="10336">
                  <c:v>356.4</c:v>
                </c:pt>
                <c:pt idx="10337">
                  <c:v>356.4</c:v>
                </c:pt>
                <c:pt idx="10338">
                  <c:v>356.4</c:v>
                </c:pt>
                <c:pt idx="10339">
                  <c:v>356.4</c:v>
                </c:pt>
                <c:pt idx="10340">
                  <c:v>343.2</c:v>
                </c:pt>
                <c:pt idx="10341">
                  <c:v>343.2</c:v>
                </c:pt>
                <c:pt idx="10342">
                  <c:v>343.2</c:v>
                </c:pt>
                <c:pt idx="10343">
                  <c:v>369.59999999999997</c:v>
                </c:pt>
                <c:pt idx="10344">
                  <c:v>330</c:v>
                </c:pt>
                <c:pt idx="10345">
                  <c:v>343.2</c:v>
                </c:pt>
                <c:pt idx="10346">
                  <c:v>343.2</c:v>
                </c:pt>
                <c:pt idx="10347">
                  <c:v>343.2</c:v>
                </c:pt>
                <c:pt idx="10348">
                  <c:v>330</c:v>
                </c:pt>
                <c:pt idx="10349">
                  <c:v>330</c:v>
                </c:pt>
                <c:pt idx="10350">
                  <c:v>330</c:v>
                </c:pt>
                <c:pt idx="10351">
                  <c:v>369.59999999999997</c:v>
                </c:pt>
                <c:pt idx="10352">
                  <c:v>369.59999999999997</c:v>
                </c:pt>
                <c:pt idx="10353">
                  <c:v>369.59999999999997</c:v>
                </c:pt>
                <c:pt idx="10354">
                  <c:v>369.59999999999997</c:v>
                </c:pt>
                <c:pt idx="10355">
                  <c:v>330</c:v>
                </c:pt>
                <c:pt idx="10356">
                  <c:v>330</c:v>
                </c:pt>
                <c:pt idx="10357">
                  <c:v>330</c:v>
                </c:pt>
                <c:pt idx="10358">
                  <c:v>330</c:v>
                </c:pt>
                <c:pt idx="10359">
                  <c:v>330</c:v>
                </c:pt>
                <c:pt idx="10360">
                  <c:v>330</c:v>
                </c:pt>
                <c:pt idx="10361">
                  <c:v>330</c:v>
                </c:pt>
                <c:pt idx="10362">
                  <c:v>330</c:v>
                </c:pt>
                <c:pt idx="10363">
                  <c:v>369.59999999999997</c:v>
                </c:pt>
                <c:pt idx="10364">
                  <c:v>369.59999999999997</c:v>
                </c:pt>
                <c:pt idx="10365">
                  <c:v>356.4</c:v>
                </c:pt>
                <c:pt idx="10366">
                  <c:v>330</c:v>
                </c:pt>
                <c:pt idx="10367">
                  <c:v>356.4</c:v>
                </c:pt>
                <c:pt idx="10368">
                  <c:v>356.4</c:v>
                </c:pt>
                <c:pt idx="10369">
                  <c:v>330</c:v>
                </c:pt>
                <c:pt idx="10370">
                  <c:v>330</c:v>
                </c:pt>
                <c:pt idx="10371">
                  <c:v>330</c:v>
                </c:pt>
                <c:pt idx="10372">
                  <c:v>312.8</c:v>
                </c:pt>
                <c:pt idx="10373">
                  <c:v>367.2</c:v>
                </c:pt>
                <c:pt idx="10374">
                  <c:v>367.2</c:v>
                </c:pt>
                <c:pt idx="10375">
                  <c:v>367.2</c:v>
                </c:pt>
                <c:pt idx="10376">
                  <c:v>312.8</c:v>
                </c:pt>
                <c:pt idx="10377">
                  <c:v>312.8</c:v>
                </c:pt>
                <c:pt idx="10378">
                  <c:v>312.8</c:v>
                </c:pt>
                <c:pt idx="10379">
                  <c:v>312.8</c:v>
                </c:pt>
                <c:pt idx="10380">
                  <c:v>367.2</c:v>
                </c:pt>
                <c:pt idx="10381">
                  <c:v>367.2</c:v>
                </c:pt>
                <c:pt idx="10382">
                  <c:v>367.2</c:v>
                </c:pt>
                <c:pt idx="10383">
                  <c:v>312.8</c:v>
                </c:pt>
                <c:pt idx="10384">
                  <c:v>312.8</c:v>
                </c:pt>
                <c:pt idx="10385">
                  <c:v>312.8</c:v>
                </c:pt>
                <c:pt idx="10386">
                  <c:v>360</c:v>
                </c:pt>
                <c:pt idx="10387">
                  <c:v>346.5</c:v>
                </c:pt>
                <c:pt idx="10388">
                  <c:v>379.5</c:v>
                </c:pt>
                <c:pt idx="10389">
                  <c:v>379.5</c:v>
                </c:pt>
                <c:pt idx="10390">
                  <c:v>346.5</c:v>
                </c:pt>
                <c:pt idx="10391">
                  <c:v>360</c:v>
                </c:pt>
                <c:pt idx="10392">
                  <c:v>306</c:v>
                </c:pt>
                <c:pt idx="10393">
                  <c:v>360</c:v>
                </c:pt>
                <c:pt idx="10394">
                  <c:v>350</c:v>
                </c:pt>
                <c:pt idx="10395">
                  <c:v>346.5</c:v>
                </c:pt>
                <c:pt idx="10396">
                  <c:v>346.5</c:v>
                </c:pt>
                <c:pt idx="10397">
                  <c:v>346.5</c:v>
                </c:pt>
                <c:pt idx="10398">
                  <c:v>346.5</c:v>
                </c:pt>
                <c:pt idx="10399">
                  <c:v>350</c:v>
                </c:pt>
                <c:pt idx="10400">
                  <c:v>297.5</c:v>
                </c:pt>
                <c:pt idx="10401">
                  <c:v>350</c:v>
                </c:pt>
                <c:pt idx="10402">
                  <c:v>385</c:v>
                </c:pt>
                <c:pt idx="10403">
                  <c:v>616</c:v>
                </c:pt>
                <c:pt idx="10404">
                  <c:v>363</c:v>
                </c:pt>
                <c:pt idx="10405">
                  <c:v>616</c:v>
                </c:pt>
                <c:pt idx="10406">
                  <c:v>363</c:v>
                </c:pt>
                <c:pt idx="10407">
                  <c:v>616</c:v>
                </c:pt>
                <c:pt idx="10408">
                  <c:v>363</c:v>
                </c:pt>
                <c:pt idx="10409">
                  <c:v>385</c:v>
                </c:pt>
                <c:pt idx="10410">
                  <c:v>385</c:v>
                </c:pt>
                <c:pt idx="10411">
                  <c:v>616</c:v>
                </c:pt>
                <c:pt idx="10412">
                  <c:v>363</c:v>
                </c:pt>
                <c:pt idx="10413">
                  <c:v>616</c:v>
                </c:pt>
                <c:pt idx="10414">
                  <c:v>363</c:v>
                </c:pt>
                <c:pt idx="10415">
                  <c:v>616</c:v>
                </c:pt>
                <c:pt idx="10416">
                  <c:v>363</c:v>
                </c:pt>
                <c:pt idx="10417">
                  <c:v>385</c:v>
                </c:pt>
                <c:pt idx="10418">
                  <c:v>385</c:v>
                </c:pt>
                <c:pt idx="10419">
                  <c:v>616</c:v>
                </c:pt>
                <c:pt idx="10420">
                  <c:v>363</c:v>
                </c:pt>
                <c:pt idx="10421">
                  <c:v>616</c:v>
                </c:pt>
                <c:pt idx="10422">
                  <c:v>363</c:v>
                </c:pt>
                <c:pt idx="10423">
                  <c:v>616</c:v>
                </c:pt>
                <c:pt idx="10424">
                  <c:v>363</c:v>
                </c:pt>
                <c:pt idx="10425">
                  <c:v>385</c:v>
                </c:pt>
                <c:pt idx="10426">
                  <c:v>594</c:v>
                </c:pt>
                <c:pt idx="10427">
                  <c:v>363</c:v>
                </c:pt>
                <c:pt idx="10428">
                  <c:v>594</c:v>
                </c:pt>
                <c:pt idx="10429">
                  <c:v>363</c:v>
                </c:pt>
                <c:pt idx="10430">
                  <c:v>363</c:v>
                </c:pt>
                <c:pt idx="10431">
                  <c:v>280.5</c:v>
                </c:pt>
                <c:pt idx="10432">
                  <c:v>315</c:v>
                </c:pt>
                <c:pt idx="10433">
                  <c:v>402.5</c:v>
                </c:pt>
                <c:pt idx="10434">
                  <c:v>402.5</c:v>
                </c:pt>
                <c:pt idx="10435">
                  <c:v>385</c:v>
                </c:pt>
                <c:pt idx="10436">
                  <c:v>717.5</c:v>
                </c:pt>
                <c:pt idx="10437">
                  <c:v>280.5</c:v>
                </c:pt>
                <c:pt idx="10438">
                  <c:v>297</c:v>
                </c:pt>
                <c:pt idx="10439">
                  <c:v>315</c:v>
                </c:pt>
                <c:pt idx="10440">
                  <c:v>402.5</c:v>
                </c:pt>
                <c:pt idx="10441">
                  <c:v>385</c:v>
                </c:pt>
                <c:pt idx="10442">
                  <c:v>385</c:v>
                </c:pt>
                <c:pt idx="10443">
                  <c:v>717.5</c:v>
                </c:pt>
                <c:pt idx="10444">
                  <c:v>280.5</c:v>
                </c:pt>
                <c:pt idx="10445">
                  <c:v>297</c:v>
                </c:pt>
                <c:pt idx="10446">
                  <c:v>315</c:v>
                </c:pt>
                <c:pt idx="10447">
                  <c:v>385</c:v>
                </c:pt>
                <c:pt idx="10448">
                  <c:v>385</c:v>
                </c:pt>
                <c:pt idx="10449">
                  <c:v>385</c:v>
                </c:pt>
                <c:pt idx="10450">
                  <c:v>280.5</c:v>
                </c:pt>
                <c:pt idx="10451">
                  <c:v>350</c:v>
                </c:pt>
                <c:pt idx="10452">
                  <c:v>315</c:v>
                </c:pt>
                <c:pt idx="10453">
                  <c:v>315</c:v>
                </c:pt>
                <c:pt idx="10454">
                  <c:v>297.5</c:v>
                </c:pt>
                <c:pt idx="10455">
                  <c:v>297.5</c:v>
                </c:pt>
                <c:pt idx="10456">
                  <c:v>350</c:v>
                </c:pt>
                <c:pt idx="10457">
                  <c:v>350</c:v>
                </c:pt>
                <c:pt idx="10458">
                  <c:v>350</c:v>
                </c:pt>
                <c:pt idx="10459">
                  <c:v>315</c:v>
                </c:pt>
                <c:pt idx="10460">
                  <c:v>315</c:v>
                </c:pt>
                <c:pt idx="10461">
                  <c:v>297.5</c:v>
                </c:pt>
                <c:pt idx="10462">
                  <c:v>297.5</c:v>
                </c:pt>
                <c:pt idx="10463">
                  <c:v>350</c:v>
                </c:pt>
                <c:pt idx="10464">
                  <c:v>350</c:v>
                </c:pt>
                <c:pt idx="10465">
                  <c:v>402.5</c:v>
                </c:pt>
                <c:pt idx="10466">
                  <c:v>350</c:v>
                </c:pt>
                <c:pt idx="10467">
                  <c:v>350</c:v>
                </c:pt>
                <c:pt idx="10468">
                  <c:v>332.5</c:v>
                </c:pt>
                <c:pt idx="10469">
                  <c:v>332.5</c:v>
                </c:pt>
                <c:pt idx="10470">
                  <c:v>402.5</c:v>
                </c:pt>
                <c:pt idx="10471">
                  <c:v>402.5</c:v>
                </c:pt>
                <c:pt idx="10472">
                  <c:v>402.5</c:v>
                </c:pt>
                <c:pt idx="10473">
                  <c:v>367.5</c:v>
                </c:pt>
                <c:pt idx="10474">
                  <c:v>367.5</c:v>
                </c:pt>
                <c:pt idx="10475">
                  <c:v>402.5</c:v>
                </c:pt>
                <c:pt idx="10476">
                  <c:v>402.5</c:v>
                </c:pt>
                <c:pt idx="10477">
                  <c:v>396.1</c:v>
                </c:pt>
                <c:pt idx="10478">
                  <c:v>396.1</c:v>
                </c:pt>
                <c:pt idx="10479">
                  <c:v>396.1</c:v>
                </c:pt>
                <c:pt idx="10480">
                  <c:v>396.1</c:v>
                </c:pt>
                <c:pt idx="10481">
                  <c:v>396.1</c:v>
                </c:pt>
                <c:pt idx="10482">
                  <c:v>396.1</c:v>
                </c:pt>
                <c:pt idx="10483">
                  <c:v>396.1</c:v>
                </c:pt>
                <c:pt idx="10484">
                  <c:v>396.1</c:v>
                </c:pt>
                <c:pt idx="10485">
                  <c:v>396.1</c:v>
                </c:pt>
                <c:pt idx="10486">
                  <c:v>396.1</c:v>
                </c:pt>
                <c:pt idx="10487">
                  <c:v>396.1</c:v>
                </c:pt>
                <c:pt idx="10488">
                  <c:v>396.1</c:v>
                </c:pt>
                <c:pt idx="10489">
                  <c:v>448</c:v>
                </c:pt>
                <c:pt idx="10490">
                  <c:v>420</c:v>
                </c:pt>
                <c:pt idx="10491">
                  <c:v>420</c:v>
                </c:pt>
                <c:pt idx="10492">
                  <c:v>420</c:v>
                </c:pt>
                <c:pt idx="10493">
                  <c:v>420</c:v>
                </c:pt>
                <c:pt idx="10494">
                  <c:v>448</c:v>
                </c:pt>
                <c:pt idx="10495">
                  <c:v>448</c:v>
                </c:pt>
                <c:pt idx="10496">
                  <c:v>448</c:v>
                </c:pt>
                <c:pt idx="10497">
                  <c:v>448</c:v>
                </c:pt>
                <c:pt idx="10498">
                  <c:v>420</c:v>
                </c:pt>
                <c:pt idx="10499">
                  <c:v>420</c:v>
                </c:pt>
                <c:pt idx="10500">
                  <c:v>420</c:v>
                </c:pt>
                <c:pt idx="10501">
                  <c:v>420</c:v>
                </c:pt>
                <c:pt idx="10502">
                  <c:v>448</c:v>
                </c:pt>
                <c:pt idx="10503">
                  <c:v>448</c:v>
                </c:pt>
                <c:pt idx="10504">
                  <c:v>448</c:v>
                </c:pt>
                <c:pt idx="10505">
                  <c:v>392</c:v>
                </c:pt>
                <c:pt idx="10506">
                  <c:v>364</c:v>
                </c:pt>
                <c:pt idx="10507">
                  <c:v>364</c:v>
                </c:pt>
                <c:pt idx="10508">
                  <c:v>364</c:v>
                </c:pt>
                <c:pt idx="10509">
                  <c:v>392</c:v>
                </c:pt>
                <c:pt idx="10510">
                  <c:v>392</c:v>
                </c:pt>
                <c:pt idx="10511">
                  <c:v>392</c:v>
                </c:pt>
                <c:pt idx="10512">
                  <c:v>364</c:v>
                </c:pt>
                <c:pt idx="10513">
                  <c:v>364</c:v>
                </c:pt>
                <c:pt idx="10514">
                  <c:v>364</c:v>
                </c:pt>
                <c:pt idx="10515">
                  <c:v>392</c:v>
                </c:pt>
                <c:pt idx="10516">
                  <c:v>392</c:v>
                </c:pt>
                <c:pt idx="10517">
                  <c:v>392</c:v>
                </c:pt>
                <c:pt idx="10518">
                  <c:v>364</c:v>
                </c:pt>
                <c:pt idx="10519">
                  <c:v>364</c:v>
                </c:pt>
                <c:pt idx="10520">
                  <c:v>364</c:v>
                </c:pt>
                <c:pt idx="10521">
                  <c:v>364</c:v>
                </c:pt>
                <c:pt idx="10522">
                  <c:v>392</c:v>
                </c:pt>
                <c:pt idx="10523">
                  <c:v>392</c:v>
                </c:pt>
                <c:pt idx="10524">
                  <c:v>392</c:v>
                </c:pt>
                <c:pt idx="10525">
                  <c:v>392</c:v>
                </c:pt>
                <c:pt idx="10526">
                  <c:v>364</c:v>
                </c:pt>
                <c:pt idx="10527">
                  <c:v>364</c:v>
                </c:pt>
                <c:pt idx="10528">
                  <c:v>364</c:v>
                </c:pt>
                <c:pt idx="10529">
                  <c:v>364</c:v>
                </c:pt>
                <c:pt idx="10530">
                  <c:v>392</c:v>
                </c:pt>
                <c:pt idx="10531">
                  <c:v>392</c:v>
                </c:pt>
                <c:pt idx="10532">
                  <c:v>392</c:v>
                </c:pt>
                <c:pt idx="10533">
                  <c:v>392</c:v>
                </c:pt>
                <c:pt idx="10534">
                  <c:v>336</c:v>
                </c:pt>
                <c:pt idx="10535">
                  <c:v>336</c:v>
                </c:pt>
                <c:pt idx="10536">
                  <c:v>336</c:v>
                </c:pt>
                <c:pt idx="10537">
                  <c:v>336</c:v>
                </c:pt>
                <c:pt idx="10538">
                  <c:v>392</c:v>
                </c:pt>
                <c:pt idx="10539">
                  <c:v>392</c:v>
                </c:pt>
                <c:pt idx="10540">
                  <c:v>392</c:v>
                </c:pt>
                <c:pt idx="10541">
                  <c:v>392</c:v>
                </c:pt>
                <c:pt idx="10542">
                  <c:v>336</c:v>
                </c:pt>
                <c:pt idx="10543">
                  <c:v>336</c:v>
                </c:pt>
                <c:pt idx="10544">
                  <c:v>336</c:v>
                </c:pt>
                <c:pt idx="10545">
                  <c:v>336</c:v>
                </c:pt>
                <c:pt idx="10546">
                  <c:v>392</c:v>
                </c:pt>
                <c:pt idx="10547">
                  <c:v>392</c:v>
                </c:pt>
                <c:pt idx="10548">
                  <c:v>392</c:v>
                </c:pt>
                <c:pt idx="10549">
                  <c:v>336</c:v>
                </c:pt>
                <c:pt idx="10550">
                  <c:v>336</c:v>
                </c:pt>
                <c:pt idx="10551">
                  <c:v>336</c:v>
                </c:pt>
                <c:pt idx="10552">
                  <c:v>336</c:v>
                </c:pt>
                <c:pt idx="10553">
                  <c:v>336</c:v>
                </c:pt>
                <c:pt idx="10554">
                  <c:v>336</c:v>
                </c:pt>
                <c:pt idx="10555">
                  <c:v>336</c:v>
                </c:pt>
                <c:pt idx="10556">
                  <c:v>336</c:v>
                </c:pt>
                <c:pt idx="10557">
                  <c:v>392</c:v>
                </c:pt>
                <c:pt idx="10558">
                  <c:v>392</c:v>
                </c:pt>
                <c:pt idx="10559">
                  <c:v>392</c:v>
                </c:pt>
                <c:pt idx="10560">
                  <c:v>392</c:v>
                </c:pt>
                <c:pt idx="10561">
                  <c:v>392</c:v>
                </c:pt>
                <c:pt idx="10562">
                  <c:v>392</c:v>
                </c:pt>
                <c:pt idx="10563">
                  <c:v>392</c:v>
                </c:pt>
                <c:pt idx="10564">
                  <c:v>392</c:v>
                </c:pt>
                <c:pt idx="10565">
                  <c:v>392</c:v>
                </c:pt>
                <c:pt idx="10566">
                  <c:v>392</c:v>
                </c:pt>
                <c:pt idx="10567">
                  <c:v>392</c:v>
                </c:pt>
                <c:pt idx="10568">
                  <c:v>392</c:v>
                </c:pt>
                <c:pt idx="10569">
                  <c:v>392</c:v>
                </c:pt>
                <c:pt idx="10570">
                  <c:v>392</c:v>
                </c:pt>
                <c:pt idx="10571">
                  <c:v>392</c:v>
                </c:pt>
                <c:pt idx="10572">
                  <c:v>392</c:v>
                </c:pt>
                <c:pt idx="10573">
                  <c:v>392</c:v>
                </c:pt>
                <c:pt idx="10574">
                  <c:v>392</c:v>
                </c:pt>
                <c:pt idx="10575">
                  <c:v>392</c:v>
                </c:pt>
                <c:pt idx="10576">
                  <c:v>392</c:v>
                </c:pt>
                <c:pt idx="10577">
                  <c:v>392</c:v>
                </c:pt>
                <c:pt idx="10578">
                  <c:v>392</c:v>
                </c:pt>
                <c:pt idx="10579">
                  <c:v>392</c:v>
                </c:pt>
                <c:pt idx="10580">
                  <c:v>392</c:v>
                </c:pt>
                <c:pt idx="10581">
                  <c:v>392</c:v>
                </c:pt>
                <c:pt idx="10582">
                  <c:v>392</c:v>
                </c:pt>
                <c:pt idx="10583">
                  <c:v>392</c:v>
                </c:pt>
                <c:pt idx="10584">
                  <c:v>392</c:v>
                </c:pt>
                <c:pt idx="10585">
                  <c:v>392</c:v>
                </c:pt>
                <c:pt idx="10586">
                  <c:v>392</c:v>
                </c:pt>
                <c:pt idx="10587">
                  <c:v>392</c:v>
                </c:pt>
                <c:pt idx="10588">
                  <c:v>392</c:v>
                </c:pt>
                <c:pt idx="10589">
                  <c:v>364</c:v>
                </c:pt>
                <c:pt idx="10590">
                  <c:v>364</c:v>
                </c:pt>
                <c:pt idx="10591">
                  <c:v>364</c:v>
                </c:pt>
                <c:pt idx="10592">
                  <c:v>364</c:v>
                </c:pt>
                <c:pt idx="10593">
                  <c:v>364</c:v>
                </c:pt>
                <c:pt idx="10594">
                  <c:v>364</c:v>
                </c:pt>
                <c:pt idx="10595">
                  <c:v>364</c:v>
                </c:pt>
                <c:pt idx="10596">
                  <c:v>420</c:v>
                </c:pt>
                <c:pt idx="10597">
                  <c:v>420</c:v>
                </c:pt>
                <c:pt idx="10598">
                  <c:v>420</c:v>
                </c:pt>
                <c:pt idx="10599">
                  <c:v>420</c:v>
                </c:pt>
                <c:pt idx="10600">
                  <c:v>392</c:v>
                </c:pt>
                <c:pt idx="10601">
                  <c:v>392</c:v>
                </c:pt>
                <c:pt idx="10602">
                  <c:v>392</c:v>
                </c:pt>
                <c:pt idx="10603">
                  <c:v>364</c:v>
                </c:pt>
                <c:pt idx="10604">
                  <c:v>364</c:v>
                </c:pt>
                <c:pt idx="10605">
                  <c:v>364</c:v>
                </c:pt>
                <c:pt idx="10606">
                  <c:v>364</c:v>
                </c:pt>
                <c:pt idx="10607">
                  <c:v>364</c:v>
                </c:pt>
                <c:pt idx="10608">
                  <c:v>364</c:v>
                </c:pt>
                <c:pt idx="10609">
                  <c:v>364</c:v>
                </c:pt>
                <c:pt idx="10610">
                  <c:v>392</c:v>
                </c:pt>
                <c:pt idx="10611">
                  <c:v>392</c:v>
                </c:pt>
                <c:pt idx="10612">
                  <c:v>392</c:v>
                </c:pt>
                <c:pt idx="10613">
                  <c:v>392</c:v>
                </c:pt>
                <c:pt idx="10614">
                  <c:v>392</c:v>
                </c:pt>
                <c:pt idx="10615">
                  <c:v>392</c:v>
                </c:pt>
                <c:pt idx="10616">
                  <c:v>360</c:v>
                </c:pt>
                <c:pt idx="10617">
                  <c:v>390</c:v>
                </c:pt>
                <c:pt idx="10618">
                  <c:v>390</c:v>
                </c:pt>
                <c:pt idx="10619">
                  <c:v>420</c:v>
                </c:pt>
                <c:pt idx="10620">
                  <c:v>360</c:v>
                </c:pt>
                <c:pt idx="10621">
                  <c:v>416</c:v>
                </c:pt>
                <c:pt idx="10622">
                  <c:v>416</c:v>
                </c:pt>
                <c:pt idx="10623">
                  <c:v>420</c:v>
                </c:pt>
                <c:pt idx="10624">
                  <c:v>360</c:v>
                </c:pt>
                <c:pt idx="10625">
                  <c:v>390</c:v>
                </c:pt>
                <c:pt idx="10626">
                  <c:v>390</c:v>
                </c:pt>
                <c:pt idx="10627">
                  <c:v>420</c:v>
                </c:pt>
                <c:pt idx="10628">
                  <c:v>360</c:v>
                </c:pt>
                <c:pt idx="10629">
                  <c:v>338</c:v>
                </c:pt>
                <c:pt idx="10630">
                  <c:v>338</c:v>
                </c:pt>
                <c:pt idx="10631">
                  <c:v>360</c:v>
                </c:pt>
                <c:pt idx="10632">
                  <c:v>390</c:v>
                </c:pt>
                <c:pt idx="10633">
                  <c:v>364</c:v>
                </c:pt>
                <c:pt idx="10634">
                  <c:v>364</c:v>
                </c:pt>
                <c:pt idx="10635">
                  <c:v>390</c:v>
                </c:pt>
                <c:pt idx="10636">
                  <c:v>420</c:v>
                </c:pt>
                <c:pt idx="10637">
                  <c:v>390</c:v>
                </c:pt>
                <c:pt idx="10638">
                  <c:v>420</c:v>
                </c:pt>
                <c:pt idx="10639">
                  <c:v>390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0</c:v>
                </c:pt>
                <c:pt idx="10743">
                  <c:v>0</c:v>
                </c:pt>
                <c:pt idx="10744">
                  <c:v>0</c:v>
                </c:pt>
                <c:pt idx="10745">
                  <c:v>0</c:v>
                </c:pt>
                <c:pt idx="10746">
                  <c:v>0</c:v>
                </c:pt>
                <c:pt idx="10747">
                  <c:v>0</c:v>
                </c:pt>
                <c:pt idx="10748">
                  <c:v>0</c:v>
                </c:pt>
                <c:pt idx="10749">
                  <c:v>0</c:v>
                </c:pt>
                <c:pt idx="10750">
                  <c:v>0</c:v>
                </c:pt>
                <c:pt idx="10751">
                  <c:v>0</c:v>
                </c:pt>
                <c:pt idx="10752">
                  <c:v>0</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0</c:v>
                </c:pt>
                <c:pt idx="10791">
                  <c:v>0</c:v>
                </c:pt>
                <c:pt idx="10792">
                  <c:v>0</c:v>
                </c:pt>
                <c:pt idx="10793">
                  <c:v>0</c:v>
                </c:pt>
                <c:pt idx="10794">
                  <c:v>0</c:v>
                </c:pt>
                <c:pt idx="10795">
                  <c:v>0</c:v>
                </c:pt>
                <c:pt idx="10796">
                  <c:v>0</c:v>
                </c:pt>
                <c:pt idx="10797">
                  <c:v>0</c:v>
                </c:pt>
                <c:pt idx="10798">
                  <c:v>0</c:v>
                </c:pt>
                <c:pt idx="10799">
                  <c:v>0</c:v>
                </c:pt>
                <c:pt idx="10800">
                  <c:v>0</c:v>
                </c:pt>
                <c:pt idx="10801">
                  <c:v>0</c:v>
                </c:pt>
                <c:pt idx="10802">
                  <c:v>0</c:v>
                </c:pt>
                <c:pt idx="10803">
                  <c:v>0</c:v>
                </c:pt>
                <c:pt idx="10804">
                  <c:v>0</c:v>
                </c:pt>
                <c:pt idx="10805">
                  <c:v>0</c:v>
                </c:pt>
                <c:pt idx="10806">
                  <c:v>0</c:v>
                </c:pt>
                <c:pt idx="10807">
                  <c:v>0</c:v>
                </c:pt>
                <c:pt idx="10808">
                  <c:v>0</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0</c:v>
                </c:pt>
                <c:pt idx="10837">
                  <c:v>0</c:v>
                </c:pt>
                <c:pt idx="10838">
                  <c:v>0</c:v>
                </c:pt>
                <c:pt idx="10839">
                  <c:v>0</c:v>
                </c:pt>
                <c:pt idx="10840">
                  <c:v>0</c:v>
                </c:pt>
                <c:pt idx="10841">
                  <c:v>0</c:v>
                </c:pt>
                <c:pt idx="10842">
                  <c:v>0</c:v>
                </c:pt>
                <c:pt idx="10843">
                  <c:v>0</c:v>
                </c:pt>
                <c:pt idx="10844">
                  <c:v>0</c:v>
                </c:pt>
                <c:pt idx="10845">
                  <c:v>0</c:v>
                </c:pt>
                <c:pt idx="10846">
                  <c:v>0</c:v>
                </c:pt>
                <c:pt idx="10847">
                  <c:v>0</c:v>
                </c:pt>
                <c:pt idx="10848">
                  <c:v>0</c:v>
                </c:pt>
                <c:pt idx="10849">
                  <c:v>0</c:v>
                </c:pt>
                <c:pt idx="10850">
                  <c:v>0</c:v>
                </c:pt>
                <c:pt idx="10851">
                  <c:v>0</c:v>
                </c:pt>
                <c:pt idx="10852">
                  <c:v>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0</c:v>
                </c:pt>
                <c:pt idx="10886">
                  <c:v>0</c:v>
                </c:pt>
                <c:pt idx="10887">
                  <c:v>0</c:v>
                </c:pt>
                <c:pt idx="10888">
                  <c:v>0</c:v>
                </c:pt>
                <c:pt idx="10889">
                  <c:v>0</c:v>
                </c:pt>
                <c:pt idx="10890">
                  <c:v>0</c:v>
                </c:pt>
                <c:pt idx="10891">
                  <c:v>0</c:v>
                </c:pt>
                <c:pt idx="10892">
                  <c:v>0</c:v>
                </c:pt>
                <c:pt idx="10893">
                  <c:v>0</c:v>
                </c:pt>
                <c:pt idx="10894">
                  <c:v>0</c:v>
                </c:pt>
                <c:pt idx="10895">
                  <c:v>0</c:v>
                </c:pt>
                <c:pt idx="10896">
                  <c:v>0</c:v>
                </c:pt>
                <c:pt idx="10897">
                  <c:v>0</c:v>
                </c:pt>
                <c:pt idx="10898">
                  <c:v>0</c:v>
                </c:pt>
                <c:pt idx="10899">
                  <c:v>0</c:v>
                </c:pt>
                <c:pt idx="10900">
                  <c:v>0</c:v>
                </c:pt>
                <c:pt idx="10901">
                  <c:v>0</c:v>
                </c:pt>
                <c:pt idx="10902">
                  <c:v>0</c:v>
                </c:pt>
                <c:pt idx="10903">
                  <c:v>0</c:v>
                </c:pt>
                <c:pt idx="10904">
                  <c:v>0</c:v>
                </c:pt>
                <c:pt idx="10905">
                  <c:v>0</c:v>
                </c:pt>
                <c:pt idx="10906">
                  <c:v>0</c:v>
                </c:pt>
                <c:pt idx="10907">
                  <c:v>0</c:v>
                </c:pt>
                <c:pt idx="10908">
                  <c:v>0</c:v>
                </c:pt>
                <c:pt idx="10909">
                  <c:v>0</c:v>
                </c:pt>
                <c:pt idx="10910">
                  <c:v>0</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0</c:v>
                </c:pt>
                <c:pt idx="10965">
                  <c:v>0</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0</c:v>
                </c:pt>
                <c:pt idx="11045">
                  <c:v>0</c:v>
                </c:pt>
                <c:pt idx="11046">
                  <c:v>0</c:v>
                </c:pt>
                <c:pt idx="11047">
                  <c:v>0</c:v>
                </c:pt>
                <c:pt idx="11048">
                  <c:v>0</c:v>
                </c:pt>
                <c:pt idx="11049">
                  <c:v>0</c:v>
                </c:pt>
                <c:pt idx="11050">
                  <c:v>0</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0</c:v>
                </c:pt>
                <c:pt idx="11085">
                  <c:v>0</c:v>
                </c:pt>
                <c:pt idx="11086">
                  <c:v>0</c:v>
                </c:pt>
                <c:pt idx="11087">
                  <c:v>0</c:v>
                </c:pt>
                <c:pt idx="11088">
                  <c:v>0</c:v>
                </c:pt>
                <c:pt idx="11089">
                  <c:v>0</c:v>
                </c:pt>
                <c:pt idx="11090">
                  <c:v>0</c:v>
                </c:pt>
                <c:pt idx="11091">
                  <c:v>0</c:v>
                </c:pt>
                <c:pt idx="11092">
                  <c:v>0</c:v>
                </c:pt>
                <c:pt idx="11093">
                  <c:v>0</c:v>
                </c:pt>
                <c:pt idx="11094">
                  <c:v>0</c:v>
                </c:pt>
                <c:pt idx="11095">
                  <c:v>0</c:v>
                </c:pt>
                <c:pt idx="11096">
                  <c:v>0</c:v>
                </c:pt>
                <c:pt idx="11097">
                  <c:v>0</c:v>
                </c:pt>
                <c:pt idx="11098">
                  <c:v>0</c:v>
                </c:pt>
                <c:pt idx="11099">
                  <c:v>0</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0</c:v>
                </c:pt>
                <c:pt idx="11116">
                  <c:v>0</c:v>
                </c:pt>
                <c:pt idx="11117">
                  <c:v>0</c:v>
                </c:pt>
                <c:pt idx="11118">
                  <c:v>0</c:v>
                </c:pt>
                <c:pt idx="11119">
                  <c:v>0</c:v>
                </c:pt>
                <c:pt idx="11120">
                  <c:v>0</c:v>
                </c:pt>
                <c:pt idx="11121">
                  <c:v>0</c:v>
                </c:pt>
                <c:pt idx="11122">
                  <c:v>0</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560</c:v>
                </c:pt>
                <c:pt idx="11287">
                  <c:v>560</c:v>
                </c:pt>
                <c:pt idx="11288">
                  <c:v>560</c:v>
                </c:pt>
                <c:pt idx="11289">
                  <c:v>560</c:v>
                </c:pt>
                <c:pt idx="11290">
                  <c:v>560</c:v>
                </c:pt>
                <c:pt idx="11291">
                  <c:v>560</c:v>
                </c:pt>
                <c:pt idx="11292">
                  <c:v>560</c:v>
                </c:pt>
                <c:pt idx="11293">
                  <c:v>560</c:v>
                </c:pt>
                <c:pt idx="11294">
                  <c:v>560</c:v>
                </c:pt>
                <c:pt idx="11295">
                  <c:v>560</c:v>
                </c:pt>
                <c:pt idx="11296">
                  <c:v>315.57297297297299</c:v>
                </c:pt>
                <c:pt idx="11297">
                  <c:v>315.57297297297299</c:v>
                </c:pt>
                <c:pt idx="11298">
                  <c:v>315.57297297297299</c:v>
                </c:pt>
                <c:pt idx="11299">
                  <c:v>315.57297297297299</c:v>
                </c:pt>
                <c:pt idx="11300">
                  <c:v>315.57297297297299</c:v>
                </c:pt>
                <c:pt idx="11301">
                  <c:v>315.57297297297299</c:v>
                </c:pt>
                <c:pt idx="11302">
                  <c:v>315.57297297297299</c:v>
                </c:pt>
                <c:pt idx="11303">
                  <c:v>315.57297297297299</c:v>
                </c:pt>
                <c:pt idx="11304">
                  <c:v>300.2</c:v>
                </c:pt>
                <c:pt idx="11305">
                  <c:v>300.2</c:v>
                </c:pt>
                <c:pt idx="11306">
                  <c:v>300.2</c:v>
                </c:pt>
                <c:pt idx="11307">
                  <c:v>300.2</c:v>
                </c:pt>
                <c:pt idx="11308">
                  <c:v>300.2</c:v>
                </c:pt>
                <c:pt idx="11309">
                  <c:v>300.2</c:v>
                </c:pt>
                <c:pt idx="11310">
                  <c:v>300.2</c:v>
                </c:pt>
                <c:pt idx="11311">
                  <c:v>300.2</c:v>
                </c:pt>
                <c:pt idx="11312">
                  <c:v>300.2</c:v>
                </c:pt>
                <c:pt idx="11313">
                  <c:v>300.2</c:v>
                </c:pt>
                <c:pt idx="11314">
                  <c:v>300.2</c:v>
                </c:pt>
                <c:pt idx="11315">
                  <c:v>300.2</c:v>
                </c:pt>
                <c:pt idx="11316">
                  <c:v>300.2</c:v>
                </c:pt>
                <c:pt idx="11317">
                  <c:v>300.2</c:v>
                </c:pt>
                <c:pt idx="11318">
                  <c:v>300.2</c:v>
                </c:pt>
                <c:pt idx="11319">
                  <c:v>316</c:v>
                </c:pt>
                <c:pt idx="11320">
                  <c:v>316</c:v>
                </c:pt>
                <c:pt idx="11321">
                  <c:v>316</c:v>
                </c:pt>
                <c:pt idx="11322">
                  <c:v>316</c:v>
                </c:pt>
                <c:pt idx="11323">
                  <c:v>316</c:v>
                </c:pt>
                <c:pt idx="11324">
                  <c:v>316</c:v>
                </c:pt>
                <c:pt idx="11325">
                  <c:v>316</c:v>
                </c:pt>
                <c:pt idx="11326">
                  <c:v>316</c:v>
                </c:pt>
                <c:pt idx="11327">
                  <c:v>316</c:v>
                </c:pt>
                <c:pt idx="11328">
                  <c:v>316</c:v>
                </c:pt>
                <c:pt idx="11329">
                  <c:v>316</c:v>
                </c:pt>
                <c:pt idx="11330">
                  <c:v>316</c:v>
                </c:pt>
                <c:pt idx="11331">
                  <c:v>316</c:v>
                </c:pt>
                <c:pt idx="11332">
                  <c:v>316</c:v>
                </c:pt>
                <c:pt idx="11333">
                  <c:v>338.8</c:v>
                </c:pt>
                <c:pt idx="11334">
                  <c:v>338.8</c:v>
                </c:pt>
                <c:pt idx="11335">
                  <c:v>338.8</c:v>
                </c:pt>
                <c:pt idx="11336">
                  <c:v>338.8</c:v>
                </c:pt>
                <c:pt idx="11337">
                  <c:v>323.40000000000003</c:v>
                </c:pt>
                <c:pt idx="11338">
                  <c:v>323.40000000000003</c:v>
                </c:pt>
                <c:pt idx="11339">
                  <c:v>338.8</c:v>
                </c:pt>
                <c:pt idx="11340">
                  <c:v>338.8</c:v>
                </c:pt>
                <c:pt idx="11341">
                  <c:v>227.5</c:v>
                </c:pt>
                <c:pt idx="11342">
                  <c:v>227.5</c:v>
                </c:pt>
                <c:pt idx="11343">
                  <c:v>323</c:v>
                </c:pt>
                <c:pt idx="11344">
                  <c:v>342</c:v>
                </c:pt>
                <c:pt idx="11345">
                  <c:v>342</c:v>
                </c:pt>
                <c:pt idx="11346">
                  <c:v>342</c:v>
                </c:pt>
                <c:pt idx="11347">
                  <c:v>304</c:v>
                </c:pt>
                <c:pt idx="11348">
                  <c:v>323</c:v>
                </c:pt>
                <c:pt idx="11349">
                  <c:v>323</c:v>
                </c:pt>
                <c:pt idx="11350">
                  <c:v>342</c:v>
                </c:pt>
                <c:pt idx="11351">
                  <c:v>342</c:v>
                </c:pt>
                <c:pt idx="11352">
                  <c:v>342</c:v>
                </c:pt>
                <c:pt idx="11353">
                  <c:v>304</c:v>
                </c:pt>
                <c:pt idx="11354">
                  <c:v>323</c:v>
                </c:pt>
                <c:pt idx="11355">
                  <c:v>323</c:v>
                </c:pt>
                <c:pt idx="11356">
                  <c:v>342</c:v>
                </c:pt>
                <c:pt idx="11357">
                  <c:v>342</c:v>
                </c:pt>
                <c:pt idx="11358">
                  <c:v>342</c:v>
                </c:pt>
                <c:pt idx="11359">
                  <c:v>304</c:v>
                </c:pt>
                <c:pt idx="11360">
                  <c:v>323</c:v>
                </c:pt>
                <c:pt idx="11361">
                  <c:v>342</c:v>
                </c:pt>
                <c:pt idx="11362">
                  <c:v>361</c:v>
                </c:pt>
                <c:pt idx="11363">
                  <c:v>361</c:v>
                </c:pt>
                <c:pt idx="11364">
                  <c:v>361</c:v>
                </c:pt>
                <c:pt idx="11365">
                  <c:v>323</c:v>
                </c:pt>
                <c:pt idx="11366">
                  <c:v>342</c:v>
                </c:pt>
                <c:pt idx="11367">
                  <c:v>342</c:v>
                </c:pt>
                <c:pt idx="11368">
                  <c:v>361</c:v>
                </c:pt>
                <c:pt idx="11369">
                  <c:v>361</c:v>
                </c:pt>
                <c:pt idx="11370">
                  <c:v>361</c:v>
                </c:pt>
                <c:pt idx="11371">
                  <c:v>323</c:v>
                </c:pt>
                <c:pt idx="11372">
                  <c:v>342</c:v>
                </c:pt>
                <c:pt idx="11373">
                  <c:v>342</c:v>
                </c:pt>
                <c:pt idx="11374">
                  <c:v>361</c:v>
                </c:pt>
                <c:pt idx="11375">
                  <c:v>361</c:v>
                </c:pt>
                <c:pt idx="11376">
                  <c:v>361</c:v>
                </c:pt>
                <c:pt idx="11377">
                  <c:v>323</c:v>
                </c:pt>
                <c:pt idx="11378">
                  <c:v>342</c:v>
                </c:pt>
                <c:pt idx="11379">
                  <c:v>323</c:v>
                </c:pt>
                <c:pt idx="11380">
                  <c:v>342</c:v>
                </c:pt>
                <c:pt idx="11381">
                  <c:v>342</c:v>
                </c:pt>
                <c:pt idx="11382">
                  <c:v>342</c:v>
                </c:pt>
                <c:pt idx="11383">
                  <c:v>323</c:v>
                </c:pt>
                <c:pt idx="11384">
                  <c:v>323</c:v>
                </c:pt>
                <c:pt idx="11385">
                  <c:v>323</c:v>
                </c:pt>
                <c:pt idx="11386">
                  <c:v>342</c:v>
                </c:pt>
                <c:pt idx="11387">
                  <c:v>342</c:v>
                </c:pt>
                <c:pt idx="11388">
                  <c:v>342</c:v>
                </c:pt>
                <c:pt idx="11389">
                  <c:v>323</c:v>
                </c:pt>
                <c:pt idx="11390">
                  <c:v>323</c:v>
                </c:pt>
                <c:pt idx="11391">
                  <c:v>323</c:v>
                </c:pt>
                <c:pt idx="11392">
                  <c:v>360</c:v>
                </c:pt>
                <c:pt idx="11393">
                  <c:v>360</c:v>
                </c:pt>
                <c:pt idx="11394">
                  <c:v>360</c:v>
                </c:pt>
                <c:pt idx="11395">
                  <c:v>323</c:v>
                </c:pt>
                <c:pt idx="11396">
                  <c:v>323</c:v>
                </c:pt>
                <c:pt idx="11397">
                  <c:v>348.5</c:v>
                </c:pt>
                <c:pt idx="11398">
                  <c:v>369</c:v>
                </c:pt>
                <c:pt idx="11399">
                  <c:v>369</c:v>
                </c:pt>
                <c:pt idx="11400">
                  <c:v>369</c:v>
                </c:pt>
                <c:pt idx="11401">
                  <c:v>348.5</c:v>
                </c:pt>
                <c:pt idx="11402">
                  <c:v>348.5</c:v>
                </c:pt>
                <c:pt idx="11403">
                  <c:v>369</c:v>
                </c:pt>
                <c:pt idx="11404">
                  <c:v>369</c:v>
                </c:pt>
                <c:pt idx="11405">
                  <c:v>348.5</c:v>
                </c:pt>
                <c:pt idx="11406">
                  <c:v>360</c:v>
                </c:pt>
                <c:pt idx="11407">
                  <c:v>360</c:v>
                </c:pt>
                <c:pt idx="11408">
                  <c:v>360</c:v>
                </c:pt>
                <c:pt idx="11409">
                  <c:v>360</c:v>
                </c:pt>
                <c:pt idx="11410">
                  <c:v>360</c:v>
                </c:pt>
                <c:pt idx="11411">
                  <c:v>360</c:v>
                </c:pt>
                <c:pt idx="11412">
                  <c:v>360</c:v>
                </c:pt>
                <c:pt idx="11413">
                  <c:v>342</c:v>
                </c:pt>
                <c:pt idx="11414">
                  <c:v>342</c:v>
                </c:pt>
                <c:pt idx="11415">
                  <c:v>360</c:v>
                </c:pt>
                <c:pt idx="11416">
                  <c:v>342</c:v>
                </c:pt>
                <c:pt idx="11417">
                  <c:v>360</c:v>
                </c:pt>
                <c:pt idx="11418">
                  <c:v>342</c:v>
                </c:pt>
                <c:pt idx="11419">
                  <c:v>342</c:v>
                </c:pt>
                <c:pt idx="11420">
                  <c:v>342</c:v>
                </c:pt>
                <c:pt idx="11421">
                  <c:v>342</c:v>
                </c:pt>
                <c:pt idx="11422">
                  <c:v>342</c:v>
                </c:pt>
                <c:pt idx="11423">
                  <c:v>342</c:v>
                </c:pt>
                <c:pt idx="11424">
                  <c:v>342</c:v>
                </c:pt>
                <c:pt idx="11425">
                  <c:v>360</c:v>
                </c:pt>
                <c:pt idx="11426">
                  <c:v>360</c:v>
                </c:pt>
                <c:pt idx="11427">
                  <c:v>360</c:v>
                </c:pt>
                <c:pt idx="11428">
                  <c:v>360</c:v>
                </c:pt>
                <c:pt idx="11429">
                  <c:v>360</c:v>
                </c:pt>
                <c:pt idx="11430">
                  <c:v>360</c:v>
                </c:pt>
                <c:pt idx="11431">
                  <c:v>342</c:v>
                </c:pt>
                <c:pt idx="11432">
                  <c:v>342</c:v>
                </c:pt>
                <c:pt idx="11433">
                  <c:v>360</c:v>
                </c:pt>
                <c:pt idx="11434">
                  <c:v>360</c:v>
                </c:pt>
                <c:pt idx="11435">
                  <c:v>360</c:v>
                </c:pt>
                <c:pt idx="11436">
                  <c:v>342</c:v>
                </c:pt>
                <c:pt idx="11437">
                  <c:v>360</c:v>
                </c:pt>
                <c:pt idx="11438">
                  <c:v>342</c:v>
                </c:pt>
                <c:pt idx="11439">
                  <c:v>342</c:v>
                </c:pt>
                <c:pt idx="11440">
                  <c:v>360</c:v>
                </c:pt>
                <c:pt idx="11441">
                  <c:v>360</c:v>
                </c:pt>
                <c:pt idx="11442">
                  <c:v>360</c:v>
                </c:pt>
                <c:pt idx="11443">
                  <c:v>360</c:v>
                </c:pt>
                <c:pt idx="11444">
                  <c:v>360</c:v>
                </c:pt>
                <c:pt idx="11445">
                  <c:v>360</c:v>
                </c:pt>
                <c:pt idx="11446">
                  <c:v>360</c:v>
                </c:pt>
                <c:pt idx="11447">
                  <c:v>360</c:v>
                </c:pt>
                <c:pt idx="11448">
                  <c:v>360</c:v>
                </c:pt>
                <c:pt idx="11449">
                  <c:v>324</c:v>
                </c:pt>
                <c:pt idx="11450">
                  <c:v>360</c:v>
                </c:pt>
                <c:pt idx="11451">
                  <c:v>324</c:v>
                </c:pt>
                <c:pt idx="11452">
                  <c:v>360</c:v>
                </c:pt>
                <c:pt idx="11453">
                  <c:v>342</c:v>
                </c:pt>
                <c:pt idx="11454">
                  <c:v>304</c:v>
                </c:pt>
                <c:pt idx="11455">
                  <c:v>304</c:v>
                </c:pt>
                <c:pt idx="11456">
                  <c:v>320</c:v>
                </c:pt>
                <c:pt idx="11457">
                  <c:v>304</c:v>
                </c:pt>
                <c:pt idx="11458">
                  <c:v>320</c:v>
                </c:pt>
                <c:pt idx="11459">
                  <c:v>288</c:v>
                </c:pt>
                <c:pt idx="11460">
                  <c:v>288</c:v>
                </c:pt>
                <c:pt idx="11461">
                  <c:v>256</c:v>
                </c:pt>
                <c:pt idx="11462">
                  <c:v>320</c:v>
                </c:pt>
                <c:pt idx="11463">
                  <c:v>320</c:v>
                </c:pt>
                <c:pt idx="11464">
                  <c:v>304</c:v>
                </c:pt>
                <c:pt idx="11465">
                  <c:v>288</c:v>
                </c:pt>
                <c:pt idx="11466">
                  <c:v>304</c:v>
                </c:pt>
                <c:pt idx="11467">
                  <c:v>272</c:v>
                </c:pt>
                <c:pt idx="11468">
                  <c:v>288</c:v>
                </c:pt>
                <c:pt idx="11469">
                  <c:v>304</c:v>
                </c:pt>
                <c:pt idx="11470">
                  <c:v>320</c:v>
                </c:pt>
                <c:pt idx="11471">
                  <c:v>288</c:v>
                </c:pt>
                <c:pt idx="11472">
                  <c:v>304</c:v>
                </c:pt>
                <c:pt idx="11473">
                  <c:v>272</c:v>
                </c:pt>
                <c:pt idx="11474">
                  <c:v>304</c:v>
                </c:pt>
                <c:pt idx="11475">
                  <c:v>320</c:v>
                </c:pt>
                <c:pt idx="11476" formatCode="0.0">
                  <c:v>320</c:v>
                </c:pt>
                <c:pt idx="11477" formatCode="0.0">
                  <c:v>304</c:v>
                </c:pt>
                <c:pt idx="11478" formatCode="0.0">
                  <c:v>304</c:v>
                </c:pt>
                <c:pt idx="11479" formatCode="0.0">
                  <c:v>272</c:v>
                </c:pt>
                <c:pt idx="11480" formatCode="0.0">
                  <c:v>320</c:v>
                </c:pt>
                <c:pt idx="11481" formatCode="0.0">
                  <c:v>320</c:v>
                </c:pt>
                <c:pt idx="11482" formatCode="0.0">
                  <c:v>449.45666845424773</c:v>
                </c:pt>
                <c:pt idx="11483" formatCode="0.0">
                  <c:v>449.45666845424773</c:v>
                </c:pt>
                <c:pt idx="11484" formatCode="0.0">
                  <c:v>449.45666845424773</c:v>
                </c:pt>
                <c:pt idx="11485" formatCode="0.0">
                  <c:v>449.45666845424773</c:v>
                </c:pt>
                <c:pt idx="11486" formatCode="0.0">
                  <c:v>449.45666845424773</c:v>
                </c:pt>
                <c:pt idx="11487" formatCode="0.0">
                  <c:v>449.45666845424773</c:v>
                </c:pt>
                <c:pt idx="11488" formatCode="0.0">
                  <c:v>449.45666845424773</c:v>
                </c:pt>
                <c:pt idx="11489" formatCode="0.0">
                  <c:v>449.45666845424773</c:v>
                </c:pt>
                <c:pt idx="11490" formatCode="0.0">
                  <c:v>449.45666845424773</c:v>
                </c:pt>
                <c:pt idx="11491" formatCode="0.0">
                  <c:v>449.45666845424773</c:v>
                </c:pt>
                <c:pt idx="11492" formatCode="0.0">
                  <c:v>449.45666845424773</c:v>
                </c:pt>
                <c:pt idx="11493" formatCode="0.0">
                  <c:v>449.45666845424773</c:v>
                </c:pt>
                <c:pt idx="11494" formatCode="0.0">
                  <c:v>449.45666845424773</c:v>
                </c:pt>
                <c:pt idx="11495" formatCode="0.0">
                  <c:v>449.45666845424773</c:v>
                </c:pt>
                <c:pt idx="11496" formatCode="0.0">
                  <c:v>449.45666845424773</c:v>
                </c:pt>
                <c:pt idx="11497" formatCode="0.0">
                  <c:v>449.45666845424773</c:v>
                </c:pt>
                <c:pt idx="11498" formatCode="0.0">
                  <c:v>449.45666845424773</c:v>
                </c:pt>
                <c:pt idx="11499" formatCode="0.0">
                  <c:v>449.45666845424773</c:v>
                </c:pt>
                <c:pt idx="11500" formatCode="0.0">
                  <c:v>449.45666845424773</c:v>
                </c:pt>
                <c:pt idx="11501" formatCode="0.0">
                  <c:v>449.45666845424773</c:v>
                </c:pt>
                <c:pt idx="11502" formatCode="0.0">
                  <c:v>449.45666845424773</c:v>
                </c:pt>
                <c:pt idx="11503" formatCode="0.0">
                  <c:v>449.45666845424773</c:v>
                </c:pt>
                <c:pt idx="11504" formatCode="0.0">
                  <c:v>449.45666845424773</c:v>
                </c:pt>
                <c:pt idx="11505" formatCode="0.0">
                  <c:v>449.45666845424773</c:v>
                </c:pt>
                <c:pt idx="11506" formatCode="0.0">
                  <c:v>449.45666845424773</c:v>
                </c:pt>
                <c:pt idx="11507" formatCode="0.0">
                  <c:v>449.45666845424773</c:v>
                </c:pt>
                <c:pt idx="11508" formatCode="0.0">
                  <c:v>449.45666845424773</c:v>
                </c:pt>
                <c:pt idx="11509" formatCode="0.0">
                  <c:v>449.45666845424773</c:v>
                </c:pt>
                <c:pt idx="11510" formatCode="0.0">
                  <c:v>449.45666845424773</c:v>
                </c:pt>
                <c:pt idx="11511" formatCode="0.0">
                  <c:v>449.45666845424773</c:v>
                </c:pt>
                <c:pt idx="11512" formatCode="0.0">
                  <c:v>449.45666845424773</c:v>
                </c:pt>
                <c:pt idx="11513" formatCode="0.0">
                  <c:v>449.45666845424773</c:v>
                </c:pt>
                <c:pt idx="11514" formatCode="0.0">
                  <c:v>449.45666845424773</c:v>
                </c:pt>
                <c:pt idx="11515" formatCode="0.0">
                  <c:v>449.45666845424773</c:v>
                </c:pt>
                <c:pt idx="11516" formatCode="0.0">
                  <c:v>449.45666845424773</c:v>
                </c:pt>
                <c:pt idx="11517" formatCode="0.0">
                  <c:v>449.45666845424773</c:v>
                </c:pt>
                <c:pt idx="11518" formatCode="0.0">
                  <c:v>449.45666845424773</c:v>
                </c:pt>
                <c:pt idx="11519" formatCode="0.0">
                  <c:v>449.45666845424773</c:v>
                </c:pt>
                <c:pt idx="11520" formatCode="0.0">
                  <c:v>449.45666845424773</c:v>
                </c:pt>
                <c:pt idx="11521" formatCode="0.0">
                  <c:v>449.45666845424773</c:v>
                </c:pt>
                <c:pt idx="11522" formatCode="0.0">
                  <c:v>449.45666845424773</c:v>
                </c:pt>
                <c:pt idx="11523">
                  <c:v>602</c:v>
                </c:pt>
                <c:pt idx="11524">
                  <c:v>602</c:v>
                </c:pt>
                <c:pt idx="11525">
                  <c:v>602</c:v>
                </c:pt>
                <c:pt idx="11526">
                  <c:v>602</c:v>
                </c:pt>
                <c:pt idx="11527">
                  <c:v>602</c:v>
                </c:pt>
                <c:pt idx="11528">
                  <c:v>602</c:v>
                </c:pt>
                <c:pt idx="11529">
                  <c:v>602</c:v>
                </c:pt>
                <c:pt idx="11530">
                  <c:v>717.5</c:v>
                </c:pt>
                <c:pt idx="11531">
                  <c:v>0</c:v>
                </c:pt>
                <c:pt idx="11532">
                  <c:v>0</c:v>
                </c:pt>
                <c:pt idx="11533">
                  <c:v>0</c:v>
                </c:pt>
                <c:pt idx="11534">
                  <c:v>0</c:v>
                </c:pt>
                <c:pt idx="11535">
                  <c:v>0</c:v>
                </c:pt>
                <c:pt idx="11536">
                  <c:v>0</c:v>
                </c:pt>
                <c:pt idx="11537">
                  <c:v>0</c:v>
                </c:pt>
                <c:pt idx="11538">
                  <c:v>0</c:v>
                </c:pt>
                <c:pt idx="11539">
                  <c:v>0</c:v>
                </c:pt>
                <c:pt idx="11540">
                  <c:v>0</c:v>
                </c:pt>
                <c:pt idx="11541">
                  <c:v>0</c:v>
                </c:pt>
                <c:pt idx="11542">
                  <c:v>0</c:v>
                </c:pt>
                <c:pt idx="11543">
                  <c:v>0</c:v>
                </c:pt>
                <c:pt idx="11544">
                  <c:v>0</c:v>
                </c:pt>
                <c:pt idx="11545">
                  <c:v>0</c:v>
                </c:pt>
                <c:pt idx="11546">
                  <c:v>0</c:v>
                </c:pt>
                <c:pt idx="11547">
                  <c:v>0</c:v>
                </c:pt>
                <c:pt idx="11548">
                  <c:v>0</c:v>
                </c:pt>
                <c:pt idx="11549">
                  <c:v>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334.8</c:v>
                </c:pt>
                <c:pt idx="11564">
                  <c:v>334.8</c:v>
                </c:pt>
                <c:pt idx="11565">
                  <c:v>334.8</c:v>
                </c:pt>
                <c:pt idx="11566">
                  <c:v>334.8</c:v>
                </c:pt>
                <c:pt idx="11567">
                  <c:v>310</c:v>
                </c:pt>
                <c:pt idx="11568">
                  <c:v>334.8</c:v>
                </c:pt>
                <c:pt idx="11569">
                  <c:v>334.8</c:v>
                </c:pt>
                <c:pt idx="11570">
                  <c:v>334.8</c:v>
                </c:pt>
                <c:pt idx="11571">
                  <c:v>334.8</c:v>
                </c:pt>
                <c:pt idx="11572">
                  <c:v>334.8</c:v>
                </c:pt>
                <c:pt idx="11573">
                  <c:v>322.40000000000003</c:v>
                </c:pt>
                <c:pt idx="11574">
                  <c:v>334.8</c:v>
                </c:pt>
                <c:pt idx="11575">
                  <c:v>347.2</c:v>
                </c:pt>
                <c:pt idx="11576">
                  <c:v>347.2</c:v>
                </c:pt>
                <c:pt idx="11577">
                  <c:v>322.40000000000003</c:v>
                </c:pt>
                <c:pt idx="11578">
                  <c:v>347.2</c:v>
                </c:pt>
                <c:pt idx="11579">
                  <c:v>347.2</c:v>
                </c:pt>
                <c:pt idx="11580">
                  <c:v>347.2</c:v>
                </c:pt>
                <c:pt idx="11581">
                  <c:v>347.2</c:v>
                </c:pt>
                <c:pt idx="11582">
                  <c:v>347.2</c:v>
                </c:pt>
                <c:pt idx="11583">
                  <c:v>347.2</c:v>
                </c:pt>
                <c:pt idx="11584">
                  <c:v>322.40000000000003</c:v>
                </c:pt>
                <c:pt idx="11585">
                  <c:v>347.2</c:v>
                </c:pt>
                <c:pt idx="11586">
                  <c:v>347.2</c:v>
                </c:pt>
                <c:pt idx="11587">
                  <c:v>347.2</c:v>
                </c:pt>
                <c:pt idx="11588">
                  <c:v>347.2</c:v>
                </c:pt>
                <c:pt idx="11589">
                  <c:v>347.2</c:v>
                </c:pt>
                <c:pt idx="11590">
                  <c:v>347.2</c:v>
                </c:pt>
                <c:pt idx="11591">
                  <c:v>322.40000000000003</c:v>
                </c:pt>
                <c:pt idx="11592">
                  <c:v>347.2</c:v>
                </c:pt>
                <c:pt idx="11593">
                  <c:v>347.2</c:v>
                </c:pt>
                <c:pt idx="11594">
                  <c:v>347.2</c:v>
                </c:pt>
                <c:pt idx="11595">
                  <c:v>347.2</c:v>
                </c:pt>
                <c:pt idx="11596">
                  <c:v>348</c:v>
                </c:pt>
                <c:pt idx="11597">
                  <c:v>348</c:v>
                </c:pt>
                <c:pt idx="11598">
                  <c:v>348</c:v>
                </c:pt>
                <c:pt idx="11599">
                  <c:v>348</c:v>
                </c:pt>
                <c:pt idx="11600">
                  <c:v>348</c:v>
                </c:pt>
                <c:pt idx="11601">
                  <c:v>348</c:v>
                </c:pt>
                <c:pt idx="11602">
                  <c:v>336</c:v>
                </c:pt>
                <c:pt idx="11603">
                  <c:v>336</c:v>
                </c:pt>
                <c:pt idx="11604">
                  <c:v>336</c:v>
                </c:pt>
                <c:pt idx="11605">
                  <c:v>336</c:v>
                </c:pt>
                <c:pt idx="11606">
                  <c:v>336</c:v>
                </c:pt>
                <c:pt idx="11607">
                  <c:v>336</c:v>
                </c:pt>
                <c:pt idx="11608">
                  <c:v>448</c:v>
                </c:pt>
                <c:pt idx="11609">
                  <c:v>448</c:v>
                </c:pt>
                <c:pt idx="11610">
                  <c:v>448</c:v>
                </c:pt>
                <c:pt idx="11611">
                  <c:v>448</c:v>
                </c:pt>
                <c:pt idx="11612">
                  <c:v>448</c:v>
                </c:pt>
                <c:pt idx="11613">
                  <c:v>297.60000000000002</c:v>
                </c:pt>
                <c:pt idx="11614">
                  <c:v>297.60000000000002</c:v>
                </c:pt>
                <c:pt idx="11615">
                  <c:v>297.60000000000002</c:v>
                </c:pt>
                <c:pt idx="11616">
                  <c:v>297.60000000000002</c:v>
                </c:pt>
                <c:pt idx="11617">
                  <c:v>297.60000000000002</c:v>
                </c:pt>
                <c:pt idx="11618">
                  <c:v>279</c:v>
                </c:pt>
                <c:pt idx="11619">
                  <c:v>297.60000000000002</c:v>
                </c:pt>
                <c:pt idx="11620">
                  <c:v>297.60000000000002</c:v>
                </c:pt>
                <c:pt idx="11621">
                  <c:v>297.60000000000002</c:v>
                </c:pt>
                <c:pt idx="11622">
                  <c:v>297.60000000000002</c:v>
                </c:pt>
                <c:pt idx="11623">
                  <c:v>297.60000000000002</c:v>
                </c:pt>
                <c:pt idx="11624">
                  <c:v>279</c:v>
                </c:pt>
                <c:pt idx="11625">
                  <c:v>297.60000000000002</c:v>
                </c:pt>
                <c:pt idx="11626">
                  <c:v>297.60000000000002</c:v>
                </c:pt>
                <c:pt idx="11627">
                  <c:v>297.60000000000002</c:v>
                </c:pt>
                <c:pt idx="11628">
                  <c:v>297.60000000000002</c:v>
                </c:pt>
                <c:pt idx="11629">
                  <c:v>297.60000000000002</c:v>
                </c:pt>
                <c:pt idx="11630">
                  <c:v>279</c:v>
                </c:pt>
                <c:pt idx="11631">
                  <c:v>323</c:v>
                </c:pt>
                <c:pt idx="11632">
                  <c:v>342</c:v>
                </c:pt>
                <c:pt idx="11633">
                  <c:v>342</c:v>
                </c:pt>
                <c:pt idx="11634">
                  <c:v>342</c:v>
                </c:pt>
                <c:pt idx="11635">
                  <c:v>323</c:v>
                </c:pt>
                <c:pt idx="11636">
                  <c:v>304</c:v>
                </c:pt>
                <c:pt idx="11637">
                  <c:v>323</c:v>
                </c:pt>
                <c:pt idx="11638">
                  <c:v>342</c:v>
                </c:pt>
                <c:pt idx="11639">
                  <c:v>342</c:v>
                </c:pt>
                <c:pt idx="11640">
                  <c:v>342</c:v>
                </c:pt>
                <c:pt idx="11641">
                  <c:v>323</c:v>
                </c:pt>
                <c:pt idx="11642">
                  <c:v>304</c:v>
                </c:pt>
                <c:pt idx="11643">
                  <c:v>297.60000000000002</c:v>
                </c:pt>
                <c:pt idx="11644">
                  <c:v>316.20000000000005</c:v>
                </c:pt>
                <c:pt idx="11645">
                  <c:v>316.20000000000005</c:v>
                </c:pt>
                <c:pt idx="11646">
                  <c:v>316.20000000000005</c:v>
                </c:pt>
                <c:pt idx="11647">
                  <c:v>297.60000000000002</c:v>
                </c:pt>
                <c:pt idx="11648">
                  <c:v>297.60000000000002</c:v>
                </c:pt>
                <c:pt idx="11649">
                  <c:v>297.60000000000002</c:v>
                </c:pt>
                <c:pt idx="11650">
                  <c:v>316.20000000000005</c:v>
                </c:pt>
                <c:pt idx="11651">
                  <c:v>316.20000000000005</c:v>
                </c:pt>
                <c:pt idx="11652">
                  <c:v>316.20000000000005</c:v>
                </c:pt>
                <c:pt idx="11653">
                  <c:v>316.20000000000005</c:v>
                </c:pt>
                <c:pt idx="11654">
                  <c:v>297.60000000000002</c:v>
                </c:pt>
                <c:pt idx="11655">
                  <c:v>297.60000000000002</c:v>
                </c:pt>
                <c:pt idx="11656">
                  <c:v>297.60000000000002</c:v>
                </c:pt>
                <c:pt idx="11657">
                  <c:v>297.60000000000002</c:v>
                </c:pt>
                <c:pt idx="11658">
                  <c:v>297.60000000000002</c:v>
                </c:pt>
                <c:pt idx="11659">
                  <c:v>316.20000000000005</c:v>
                </c:pt>
                <c:pt idx="11660">
                  <c:v>316.20000000000005</c:v>
                </c:pt>
                <c:pt idx="11661">
                  <c:v>316.20000000000005</c:v>
                </c:pt>
                <c:pt idx="11662">
                  <c:v>316.20000000000005</c:v>
                </c:pt>
                <c:pt idx="11663">
                  <c:v>297.60000000000002</c:v>
                </c:pt>
                <c:pt idx="11664">
                  <c:v>297.60000000000002</c:v>
                </c:pt>
                <c:pt idx="11665">
                  <c:v>297.60000000000002</c:v>
                </c:pt>
                <c:pt idx="11666">
                  <c:v>297.60000000000002</c:v>
                </c:pt>
                <c:pt idx="11667">
                  <c:v>297.60000000000002</c:v>
                </c:pt>
                <c:pt idx="11668">
                  <c:v>297.60000000000002</c:v>
                </c:pt>
                <c:pt idx="11669">
                  <c:v>316.20000000000005</c:v>
                </c:pt>
                <c:pt idx="11670">
                  <c:v>316.20000000000005</c:v>
                </c:pt>
                <c:pt idx="11671">
                  <c:v>316.20000000000005</c:v>
                </c:pt>
                <c:pt idx="11672">
                  <c:v>297.60000000000002</c:v>
                </c:pt>
                <c:pt idx="11673">
                  <c:v>297.60000000000002</c:v>
                </c:pt>
                <c:pt idx="11674">
                  <c:v>297.60000000000002</c:v>
                </c:pt>
                <c:pt idx="11675">
                  <c:v>307.2</c:v>
                </c:pt>
                <c:pt idx="11676">
                  <c:v>326.39999999999998</c:v>
                </c:pt>
                <c:pt idx="11677">
                  <c:v>326.39999999999998</c:v>
                </c:pt>
                <c:pt idx="11678">
                  <c:v>326.39999999999998</c:v>
                </c:pt>
                <c:pt idx="11679">
                  <c:v>307.2</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337.06666666666666</c:v>
                </c:pt>
                <c:pt idx="11753">
                  <c:v>379.20000000000005</c:v>
                </c:pt>
                <c:pt idx="11754">
                  <c:v>379.20000000000005</c:v>
                </c:pt>
                <c:pt idx="11755">
                  <c:v>379.20000000000005</c:v>
                </c:pt>
                <c:pt idx="11756">
                  <c:v>379.20000000000005</c:v>
                </c:pt>
                <c:pt idx="11757">
                  <c:v>337.06666666666666</c:v>
                </c:pt>
                <c:pt idx="11758">
                  <c:v>337.06666666666666</c:v>
                </c:pt>
                <c:pt idx="11759">
                  <c:v>337.06666666666666</c:v>
                </c:pt>
                <c:pt idx="11760">
                  <c:v>316</c:v>
                </c:pt>
                <c:pt idx="11761">
                  <c:v>316</c:v>
                </c:pt>
                <c:pt idx="11762">
                  <c:v>316</c:v>
                </c:pt>
                <c:pt idx="11763">
                  <c:v>316</c:v>
                </c:pt>
                <c:pt idx="11764">
                  <c:v>316</c:v>
                </c:pt>
                <c:pt idx="11765">
                  <c:v>316</c:v>
                </c:pt>
                <c:pt idx="11766">
                  <c:v>316</c:v>
                </c:pt>
                <c:pt idx="11767">
                  <c:v>316</c:v>
                </c:pt>
                <c:pt idx="11768">
                  <c:v>481.1</c:v>
                </c:pt>
                <c:pt idx="11769">
                  <c:v>452.8</c:v>
                </c:pt>
                <c:pt idx="11770">
                  <c:v>452.8</c:v>
                </c:pt>
                <c:pt idx="11771">
                  <c:v>452.8</c:v>
                </c:pt>
                <c:pt idx="11772">
                  <c:v>481.1</c:v>
                </c:pt>
                <c:pt idx="11773">
                  <c:v>481.1</c:v>
                </c:pt>
                <c:pt idx="11774">
                  <c:v>481.1</c:v>
                </c:pt>
                <c:pt idx="11775">
                  <c:v>452.8</c:v>
                </c:pt>
                <c:pt idx="11776">
                  <c:v>452.8</c:v>
                </c:pt>
                <c:pt idx="11777">
                  <c:v>452.8</c:v>
                </c:pt>
                <c:pt idx="11778">
                  <c:v>481.1</c:v>
                </c:pt>
                <c:pt idx="11779">
                  <c:v>481.1</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331.8</c:v>
                </c:pt>
                <c:pt idx="11840">
                  <c:v>284.40000000000003</c:v>
                </c:pt>
                <c:pt idx="11841">
                  <c:v>284.40000000000003</c:v>
                </c:pt>
                <c:pt idx="11842">
                  <c:v>284.40000000000003</c:v>
                </c:pt>
                <c:pt idx="11843">
                  <c:v>284.40000000000003</c:v>
                </c:pt>
                <c:pt idx="11844">
                  <c:v>347.6</c:v>
                </c:pt>
                <c:pt idx="11845">
                  <c:v>284.40000000000003</c:v>
                </c:pt>
                <c:pt idx="11846">
                  <c:v>284.40000000000003</c:v>
                </c:pt>
                <c:pt idx="11847">
                  <c:v>284.40000000000003</c:v>
                </c:pt>
                <c:pt idx="11848">
                  <c:v>345.1</c:v>
                </c:pt>
                <c:pt idx="11849">
                  <c:v>324.8</c:v>
                </c:pt>
                <c:pt idx="11850">
                  <c:v>365.40000000000003</c:v>
                </c:pt>
                <c:pt idx="11851">
                  <c:v>345.1</c:v>
                </c:pt>
                <c:pt idx="11852">
                  <c:v>304.5</c:v>
                </c:pt>
                <c:pt idx="11853">
                  <c:v>365.40000000000003</c:v>
                </c:pt>
                <c:pt idx="11854">
                  <c:v>345.1</c:v>
                </c:pt>
                <c:pt idx="11855">
                  <c:v>324.8</c:v>
                </c:pt>
                <c:pt idx="11856">
                  <c:v>385.7</c:v>
                </c:pt>
                <c:pt idx="11857">
                  <c:v>345.1</c:v>
                </c:pt>
                <c:pt idx="11858">
                  <c:v>304.5</c:v>
                </c:pt>
                <c:pt idx="11859">
                  <c:v>365.40000000000003</c:v>
                </c:pt>
                <c:pt idx="11860">
                  <c:v>372.29999999999995</c:v>
                </c:pt>
                <c:pt idx="11861">
                  <c:v>350.4</c:v>
                </c:pt>
                <c:pt idx="11862">
                  <c:v>372.29999999999995</c:v>
                </c:pt>
                <c:pt idx="11863">
                  <c:v>328.5</c:v>
                </c:pt>
                <c:pt idx="11864">
                  <c:v>372.29999999999995</c:v>
                </c:pt>
                <c:pt idx="11865">
                  <c:v>350.4</c:v>
                </c:pt>
                <c:pt idx="11866">
                  <c:v>372.29999999999995</c:v>
                </c:pt>
                <c:pt idx="11867">
                  <c:v>328.5</c:v>
                </c:pt>
                <c:pt idx="11868">
                  <c:v>384</c:v>
                </c:pt>
                <c:pt idx="11869">
                  <c:v>420</c:v>
                </c:pt>
                <c:pt idx="11870">
                  <c:v>360</c:v>
                </c:pt>
                <c:pt idx="11871">
                  <c:v>456</c:v>
                </c:pt>
                <c:pt idx="11872">
                  <c:v>456</c:v>
                </c:pt>
                <c:pt idx="11873">
                  <c:v>360</c:v>
                </c:pt>
                <c:pt idx="11874">
                  <c:v>360</c:v>
                </c:pt>
                <c:pt idx="11875">
                  <c:v>360</c:v>
                </c:pt>
                <c:pt idx="11876">
                  <c:v>456</c:v>
                </c:pt>
                <c:pt idx="11877">
                  <c:v>360</c:v>
                </c:pt>
                <c:pt idx="11878">
                  <c:v>360</c:v>
                </c:pt>
                <c:pt idx="11879">
                  <c:v>360</c:v>
                </c:pt>
                <c:pt idx="11880">
                  <c:v>360</c:v>
                </c:pt>
                <c:pt idx="11881">
                  <c:v>456</c:v>
                </c:pt>
                <c:pt idx="11882">
                  <c:v>360</c:v>
                </c:pt>
                <c:pt idx="11883">
                  <c:v>360</c:v>
                </c:pt>
                <c:pt idx="11884">
                  <c:v>360</c:v>
                </c:pt>
                <c:pt idx="11885">
                  <c:v>448</c:v>
                </c:pt>
                <c:pt idx="11886">
                  <c:v>408</c:v>
                </c:pt>
                <c:pt idx="11887">
                  <c:v>480</c:v>
                </c:pt>
                <c:pt idx="11888">
                  <c:v>480</c:v>
                </c:pt>
                <c:pt idx="11889">
                  <c:v>384</c:v>
                </c:pt>
                <c:pt idx="11890">
                  <c:v>408</c:v>
                </c:pt>
                <c:pt idx="11891">
                  <c:v>480</c:v>
                </c:pt>
                <c:pt idx="11892">
                  <c:v>408</c:v>
                </c:pt>
                <c:pt idx="11893">
                  <c:v>384</c:v>
                </c:pt>
                <c:pt idx="11894">
                  <c:v>408</c:v>
                </c:pt>
                <c:pt idx="11895">
                  <c:v>480</c:v>
                </c:pt>
                <c:pt idx="11896">
                  <c:v>408</c:v>
                </c:pt>
                <c:pt idx="11897">
                  <c:v>468</c:v>
                </c:pt>
                <c:pt idx="11898">
                  <c:v>578</c:v>
                </c:pt>
                <c:pt idx="11899">
                  <c:v>578</c:v>
                </c:pt>
                <c:pt idx="11900">
                  <c:v>442</c:v>
                </c:pt>
                <c:pt idx="11901">
                  <c:v>442</c:v>
                </c:pt>
                <c:pt idx="11902">
                  <c:v>416</c:v>
                </c:pt>
                <c:pt idx="11903">
                  <c:v>442</c:v>
                </c:pt>
                <c:pt idx="11904">
                  <c:v>442</c:v>
                </c:pt>
                <c:pt idx="11905">
                  <c:v>416</c:v>
                </c:pt>
                <c:pt idx="11906">
                  <c:v>416</c:v>
                </c:pt>
                <c:pt idx="11907">
                  <c:v>390</c:v>
                </c:pt>
                <c:pt idx="11908">
                  <c:v>416</c:v>
                </c:pt>
                <c:pt idx="11909">
                  <c:v>416</c:v>
                </c:pt>
                <c:pt idx="11910">
                  <c:v>442</c:v>
                </c:pt>
                <c:pt idx="11911">
                  <c:v>390</c:v>
                </c:pt>
                <c:pt idx="11912">
                  <c:v>442</c:v>
                </c:pt>
                <c:pt idx="11913">
                  <c:v>612</c:v>
                </c:pt>
                <c:pt idx="11914">
                  <c:v>612</c:v>
                </c:pt>
                <c:pt idx="11915">
                  <c:v>468</c:v>
                </c:pt>
                <c:pt idx="11916">
                  <c:v>468</c:v>
                </c:pt>
                <c:pt idx="11917">
                  <c:v>416</c:v>
                </c:pt>
                <c:pt idx="11918">
                  <c:v>468</c:v>
                </c:pt>
                <c:pt idx="11919">
                  <c:v>468</c:v>
                </c:pt>
                <c:pt idx="11920">
                  <c:v>416</c:v>
                </c:pt>
                <c:pt idx="11921">
                  <c:v>468</c:v>
                </c:pt>
                <c:pt idx="11922">
                  <c:v>416</c:v>
                </c:pt>
                <c:pt idx="11923">
                  <c:v>468</c:v>
                </c:pt>
                <c:pt idx="11924">
                  <c:v>578</c:v>
                </c:pt>
                <c:pt idx="11925">
                  <c:v>578</c:v>
                </c:pt>
                <c:pt idx="11926">
                  <c:v>442</c:v>
                </c:pt>
                <c:pt idx="11927">
                  <c:v>442</c:v>
                </c:pt>
                <c:pt idx="11928">
                  <c:v>416</c:v>
                </c:pt>
                <c:pt idx="11929">
                  <c:v>442</c:v>
                </c:pt>
                <c:pt idx="11930">
                  <c:v>442</c:v>
                </c:pt>
                <c:pt idx="11931">
                  <c:v>416</c:v>
                </c:pt>
                <c:pt idx="11932">
                  <c:v>416</c:v>
                </c:pt>
                <c:pt idx="11933">
                  <c:v>390</c:v>
                </c:pt>
                <c:pt idx="11934">
                  <c:v>416</c:v>
                </c:pt>
                <c:pt idx="11935">
                  <c:v>416</c:v>
                </c:pt>
                <c:pt idx="11936">
                  <c:v>442</c:v>
                </c:pt>
                <c:pt idx="11937">
                  <c:v>390</c:v>
                </c:pt>
                <c:pt idx="11938">
                  <c:v>442</c:v>
                </c:pt>
                <c:pt idx="11939">
                  <c:v>612</c:v>
                </c:pt>
                <c:pt idx="11940">
                  <c:v>612</c:v>
                </c:pt>
                <c:pt idx="11941">
                  <c:v>468</c:v>
                </c:pt>
                <c:pt idx="11942">
                  <c:v>468</c:v>
                </c:pt>
                <c:pt idx="11943">
                  <c:v>416</c:v>
                </c:pt>
                <c:pt idx="11944">
                  <c:v>468</c:v>
                </c:pt>
                <c:pt idx="11945">
                  <c:v>468</c:v>
                </c:pt>
                <c:pt idx="11946">
                  <c:v>416</c:v>
                </c:pt>
                <c:pt idx="11947">
                  <c:v>468</c:v>
                </c:pt>
                <c:pt idx="11948">
                  <c:v>416</c:v>
                </c:pt>
                <c:pt idx="11949">
                  <c:v>468</c:v>
                </c:pt>
                <c:pt idx="11950">
                  <c:v>578</c:v>
                </c:pt>
                <c:pt idx="11951">
                  <c:v>578</c:v>
                </c:pt>
                <c:pt idx="11952">
                  <c:v>442</c:v>
                </c:pt>
                <c:pt idx="11953">
                  <c:v>442</c:v>
                </c:pt>
                <c:pt idx="11954">
                  <c:v>416</c:v>
                </c:pt>
                <c:pt idx="11955">
                  <c:v>442</c:v>
                </c:pt>
                <c:pt idx="11956">
                  <c:v>442</c:v>
                </c:pt>
                <c:pt idx="11957">
                  <c:v>416</c:v>
                </c:pt>
                <c:pt idx="11958">
                  <c:v>442</c:v>
                </c:pt>
                <c:pt idx="11959">
                  <c:v>416</c:v>
                </c:pt>
                <c:pt idx="11960">
                  <c:v>442</c:v>
                </c:pt>
                <c:pt idx="11961">
                  <c:v>416</c:v>
                </c:pt>
                <c:pt idx="11962">
                  <c:v>442</c:v>
                </c:pt>
                <c:pt idx="11963">
                  <c:v>416</c:v>
                </c:pt>
                <c:pt idx="11964">
                  <c:v>442</c:v>
                </c:pt>
                <c:pt idx="11965">
                  <c:v>612</c:v>
                </c:pt>
                <c:pt idx="11966">
                  <c:v>612</c:v>
                </c:pt>
                <c:pt idx="11967">
                  <c:v>468</c:v>
                </c:pt>
                <c:pt idx="11968">
                  <c:v>468</c:v>
                </c:pt>
                <c:pt idx="11969">
                  <c:v>416</c:v>
                </c:pt>
                <c:pt idx="11970">
                  <c:v>468</c:v>
                </c:pt>
                <c:pt idx="11971">
                  <c:v>468</c:v>
                </c:pt>
                <c:pt idx="11972">
                  <c:v>416</c:v>
                </c:pt>
                <c:pt idx="11973">
                  <c:v>468</c:v>
                </c:pt>
                <c:pt idx="11974">
                  <c:v>416</c:v>
                </c:pt>
                <c:pt idx="11975">
                  <c:v>468</c:v>
                </c:pt>
                <c:pt idx="11976">
                  <c:v>416</c:v>
                </c:pt>
                <c:pt idx="11977">
                  <c:v>468</c:v>
                </c:pt>
                <c:pt idx="11978">
                  <c:v>416</c:v>
                </c:pt>
                <c:pt idx="11979">
                  <c:v>468</c:v>
                </c:pt>
                <c:pt idx="11980">
                  <c:v>578</c:v>
                </c:pt>
                <c:pt idx="11981">
                  <c:v>578</c:v>
                </c:pt>
                <c:pt idx="11982">
                  <c:v>442</c:v>
                </c:pt>
                <c:pt idx="11983">
                  <c:v>442</c:v>
                </c:pt>
                <c:pt idx="11984">
                  <c:v>416</c:v>
                </c:pt>
                <c:pt idx="11985">
                  <c:v>442</c:v>
                </c:pt>
                <c:pt idx="11986">
                  <c:v>442</c:v>
                </c:pt>
                <c:pt idx="11987">
                  <c:v>416</c:v>
                </c:pt>
                <c:pt idx="11988">
                  <c:v>442</c:v>
                </c:pt>
                <c:pt idx="11989">
                  <c:v>416</c:v>
                </c:pt>
                <c:pt idx="11990">
                  <c:v>442</c:v>
                </c:pt>
                <c:pt idx="11991">
                  <c:v>416</c:v>
                </c:pt>
                <c:pt idx="11992">
                  <c:v>442</c:v>
                </c:pt>
                <c:pt idx="11993">
                  <c:v>416</c:v>
                </c:pt>
                <c:pt idx="11994">
                  <c:v>442</c:v>
                </c:pt>
                <c:pt idx="11995">
                  <c:v>612</c:v>
                </c:pt>
                <c:pt idx="11996">
                  <c:v>612</c:v>
                </c:pt>
                <c:pt idx="11997">
                  <c:v>468</c:v>
                </c:pt>
                <c:pt idx="11998">
                  <c:v>468</c:v>
                </c:pt>
                <c:pt idx="11999">
                  <c:v>416</c:v>
                </c:pt>
                <c:pt idx="12000">
                  <c:v>468</c:v>
                </c:pt>
                <c:pt idx="12001">
                  <c:v>468</c:v>
                </c:pt>
                <c:pt idx="12002">
                  <c:v>416</c:v>
                </c:pt>
                <c:pt idx="12003">
                  <c:v>468</c:v>
                </c:pt>
                <c:pt idx="12004">
                  <c:v>416</c:v>
                </c:pt>
                <c:pt idx="12005">
                  <c:v>468</c:v>
                </c:pt>
                <c:pt idx="12006">
                  <c:v>416</c:v>
                </c:pt>
                <c:pt idx="12007">
                  <c:v>468</c:v>
                </c:pt>
                <c:pt idx="12008">
                  <c:v>416</c:v>
                </c:pt>
                <c:pt idx="12009">
                  <c:v>338</c:v>
                </c:pt>
                <c:pt idx="12010">
                  <c:v>312</c:v>
                </c:pt>
                <c:pt idx="12011">
                  <c:v>476</c:v>
                </c:pt>
                <c:pt idx="12012">
                  <c:v>442</c:v>
                </c:pt>
                <c:pt idx="12013">
                  <c:v>364</c:v>
                </c:pt>
                <c:pt idx="12014">
                  <c:v>338</c:v>
                </c:pt>
                <c:pt idx="12015">
                  <c:v>510</c:v>
                </c:pt>
                <c:pt idx="12016">
                  <c:v>510</c:v>
                </c:pt>
                <c:pt idx="12017">
                  <c:v>510</c:v>
                </c:pt>
                <c:pt idx="12018">
                  <c:v>338</c:v>
                </c:pt>
                <c:pt idx="12019">
                  <c:v>390</c:v>
                </c:pt>
                <c:pt idx="12020">
                  <c:v>338</c:v>
                </c:pt>
                <c:pt idx="12021">
                  <c:v>338</c:v>
                </c:pt>
                <c:pt idx="12022">
                  <c:v>338</c:v>
                </c:pt>
                <c:pt idx="12023">
                  <c:v>390</c:v>
                </c:pt>
                <c:pt idx="12024">
                  <c:v>338</c:v>
                </c:pt>
                <c:pt idx="12025">
                  <c:v>338</c:v>
                </c:pt>
                <c:pt idx="12026">
                  <c:v>510</c:v>
                </c:pt>
                <c:pt idx="12027">
                  <c:v>476</c:v>
                </c:pt>
                <c:pt idx="12028">
                  <c:v>390</c:v>
                </c:pt>
                <c:pt idx="12029">
                  <c:v>364</c:v>
                </c:pt>
                <c:pt idx="12030">
                  <c:v>510</c:v>
                </c:pt>
                <c:pt idx="12031">
                  <c:v>510</c:v>
                </c:pt>
                <c:pt idx="12032">
                  <c:v>510</c:v>
                </c:pt>
                <c:pt idx="12033">
                  <c:v>390</c:v>
                </c:pt>
                <c:pt idx="12034">
                  <c:v>390</c:v>
                </c:pt>
                <c:pt idx="12035">
                  <c:v>364</c:v>
                </c:pt>
                <c:pt idx="12036">
                  <c:v>364</c:v>
                </c:pt>
                <c:pt idx="12037">
                  <c:v>390</c:v>
                </c:pt>
                <c:pt idx="12038">
                  <c:v>364</c:v>
                </c:pt>
                <c:pt idx="12039">
                  <c:v>390</c:v>
                </c:pt>
                <c:pt idx="12040">
                  <c:v>364</c:v>
                </c:pt>
                <c:pt idx="12041">
                  <c:v>364</c:v>
                </c:pt>
                <c:pt idx="12042">
                  <c:v>338</c:v>
                </c:pt>
                <c:pt idx="12043">
                  <c:v>312</c:v>
                </c:pt>
                <c:pt idx="12044">
                  <c:v>476</c:v>
                </c:pt>
                <c:pt idx="12045">
                  <c:v>442</c:v>
                </c:pt>
                <c:pt idx="12046">
                  <c:v>364</c:v>
                </c:pt>
                <c:pt idx="12047">
                  <c:v>338</c:v>
                </c:pt>
                <c:pt idx="12048">
                  <c:v>510</c:v>
                </c:pt>
                <c:pt idx="12049">
                  <c:v>510</c:v>
                </c:pt>
                <c:pt idx="12050">
                  <c:v>510</c:v>
                </c:pt>
                <c:pt idx="12051">
                  <c:v>338</c:v>
                </c:pt>
                <c:pt idx="12052">
                  <c:v>390</c:v>
                </c:pt>
                <c:pt idx="12053">
                  <c:v>338</c:v>
                </c:pt>
                <c:pt idx="12054">
                  <c:v>338</c:v>
                </c:pt>
                <c:pt idx="12055">
                  <c:v>338</c:v>
                </c:pt>
                <c:pt idx="12056">
                  <c:v>390</c:v>
                </c:pt>
                <c:pt idx="12057">
                  <c:v>338</c:v>
                </c:pt>
                <c:pt idx="12058">
                  <c:v>338</c:v>
                </c:pt>
                <c:pt idx="12059">
                  <c:v>510</c:v>
                </c:pt>
                <c:pt idx="12060">
                  <c:v>476</c:v>
                </c:pt>
                <c:pt idx="12061">
                  <c:v>390</c:v>
                </c:pt>
                <c:pt idx="12062">
                  <c:v>364</c:v>
                </c:pt>
                <c:pt idx="12063">
                  <c:v>510</c:v>
                </c:pt>
                <c:pt idx="12064">
                  <c:v>510</c:v>
                </c:pt>
                <c:pt idx="12065">
                  <c:v>510</c:v>
                </c:pt>
                <c:pt idx="12066">
                  <c:v>390</c:v>
                </c:pt>
                <c:pt idx="12067">
                  <c:v>390</c:v>
                </c:pt>
                <c:pt idx="12068">
                  <c:v>364</c:v>
                </c:pt>
                <c:pt idx="12069">
                  <c:v>364</c:v>
                </c:pt>
                <c:pt idx="12070">
                  <c:v>390</c:v>
                </c:pt>
                <c:pt idx="12071">
                  <c:v>364</c:v>
                </c:pt>
                <c:pt idx="12072">
                  <c:v>390</c:v>
                </c:pt>
                <c:pt idx="12073">
                  <c:v>364</c:v>
                </c:pt>
                <c:pt idx="12074">
                  <c:v>364</c:v>
                </c:pt>
                <c:pt idx="12075">
                  <c:v>338</c:v>
                </c:pt>
                <c:pt idx="12076">
                  <c:v>312</c:v>
                </c:pt>
                <c:pt idx="12077">
                  <c:v>476</c:v>
                </c:pt>
                <c:pt idx="12078">
                  <c:v>442</c:v>
                </c:pt>
                <c:pt idx="12079">
                  <c:v>364</c:v>
                </c:pt>
                <c:pt idx="12080">
                  <c:v>338</c:v>
                </c:pt>
                <c:pt idx="12081">
                  <c:v>510</c:v>
                </c:pt>
                <c:pt idx="12082">
                  <c:v>510</c:v>
                </c:pt>
                <c:pt idx="12083">
                  <c:v>510</c:v>
                </c:pt>
                <c:pt idx="12084">
                  <c:v>338</c:v>
                </c:pt>
                <c:pt idx="12085">
                  <c:v>390</c:v>
                </c:pt>
                <c:pt idx="12086">
                  <c:v>338</c:v>
                </c:pt>
                <c:pt idx="12087">
                  <c:v>338</c:v>
                </c:pt>
                <c:pt idx="12088">
                  <c:v>338</c:v>
                </c:pt>
                <c:pt idx="12089">
                  <c:v>390</c:v>
                </c:pt>
                <c:pt idx="12090">
                  <c:v>338</c:v>
                </c:pt>
                <c:pt idx="12091">
                  <c:v>338</c:v>
                </c:pt>
                <c:pt idx="12092">
                  <c:v>510</c:v>
                </c:pt>
                <c:pt idx="12093">
                  <c:v>476</c:v>
                </c:pt>
                <c:pt idx="12094">
                  <c:v>390</c:v>
                </c:pt>
                <c:pt idx="12095">
                  <c:v>364</c:v>
                </c:pt>
                <c:pt idx="12096">
                  <c:v>510</c:v>
                </c:pt>
                <c:pt idx="12097">
                  <c:v>510</c:v>
                </c:pt>
                <c:pt idx="12098">
                  <c:v>510</c:v>
                </c:pt>
                <c:pt idx="12099">
                  <c:v>390</c:v>
                </c:pt>
                <c:pt idx="12100">
                  <c:v>390</c:v>
                </c:pt>
                <c:pt idx="12101">
                  <c:v>364</c:v>
                </c:pt>
                <c:pt idx="12102">
                  <c:v>364</c:v>
                </c:pt>
                <c:pt idx="12103">
                  <c:v>390</c:v>
                </c:pt>
                <c:pt idx="12104">
                  <c:v>364</c:v>
                </c:pt>
                <c:pt idx="12105">
                  <c:v>390</c:v>
                </c:pt>
                <c:pt idx="12106">
                  <c:v>364</c:v>
                </c:pt>
                <c:pt idx="12107">
                  <c:v>364</c:v>
                </c:pt>
                <c:pt idx="12108">
                  <c:v>338</c:v>
                </c:pt>
                <c:pt idx="12109">
                  <c:v>312</c:v>
                </c:pt>
                <c:pt idx="12110">
                  <c:v>476</c:v>
                </c:pt>
                <c:pt idx="12111">
                  <c:v>442</c:v>
                </c:pt>
                <c:pt idx="12112">
                  <c:v>364</c:v>
                </c:pt>
                <c:pt idx="12113">
                  <c:v>338</c:v>
                </c:pt>
                <c:pt idx="12114">
                  <c:v>510</c:v>
                </c:pt>
                <c:pt idx="12115">
                  <c:v>510</c:v>
                </c:pt>
                <c:pt idx="12116">
                  <c:v>510</c:v>
                </c:pt>
                <c:pt idx="12117">
                  <c:v>338</c:v>
                </c:pt>
                <c:pt idx="12118">
                  <c:v>390</c:v>
                </c:pt>
                <c:pt idx="12119">
                  <c:v>338</c:v>
                </c:pt>
                <c:pt idx="12120">
                  <c:v>338</c:v>
                </c:pt>
                <c:pt idx="12121">
                  <c:v>338</c:v>
                </c:pt>
                <c:pt idx="12122">
                  <c:v>390</c:v>
                </c:pt>
                <c:pt idx="12123">
                  <c:v>338</c:v>
                </c:pt>
                <c:pt idx="12124">
                  <c:v>338</c:v>
                </c:pt>
                <c:pt idx="12125">
                  <c:v>510</c:v>
                </c:pt>
                <c:pt idx="12126">
                  <c:v>476</c:v>
                </c:pt>
                <c:pt idx="12127">
                  <c:v>390</c:v>
                </c:pt>
                <c:pt idx="12128">
                  <c:v>364</c:v>
                </c:pt>
                <c:pt idx="12129">
                  <c:v>510</c:v>
                </c:pt>
                <c:pt idx="12130">
                  <c:v>510</c:v>
                </c:pt>
                <c:pt idx="12131">
                  <c:v>510</c:v>
                </c:pt>
                <c:pt idx="12132">
                  <c:v>390</c:v>
                </c:pt>
                <c:pt idx="12133">
                  <c:v>390</c:v>
                </c:pt>
                <c:pt idx="12134">
                  <c:v>364</c:v>
                </c:pt>
                <c:pt idx="12135">
                  <c:v>364</c:v>
                </c:pt>
                <c:pt idx="12136">
                  <c:v>390</c:v>
                </c:pt>
                <c:pt idx="12137">
                  <c:v>364</c:v>
                </c:pt>
                <c:pt idx="12138">
                  <c:v>390</c:v>
                </c:pt>
                <c:pt idx="12139">
                  <c:v>364</c:v>
                </c:pt>
                <c:pt idx="12140">
                  <c:v>364</c:v>
                </c:pt>
                <c:pt idx="12141">
                  <c:v>338</c:v>
                </c:pt>
                <c:pt idx="12142">
                  <c:v>476</c:v>
                </c:pt>
                <c:pt idx="12143">
                  <c:v>476</c:v>
                </c:pt>
                <c:pt idx="12144">
                  <c:v>364</c:v>
                </c:pt>
                <c:pt idx="12145">
                  <c:v>364</c:v>
                </c:pt>
                <c:pt idx="12146">
                  <c:v>476</c:v>
                </c:pt>
                <c:pt idx="12147">
                  <c:v>476</c:v>
                </c:pt>
                <c:pt idx="12148">
                  <c:v>476</c:v>
                </c:pt>
                <c:pt idx="12149">
                  <c:v>364</c:v>
                </c:pt>
                <c:pt idx="12150">
                  <c:v>364</c:v>
                </c:pt>
                <c:pt idx="12151">
                  <c:v>364</c:v>
                </c:pt>
                <c:pt idx="12152">
                  <c:v>364</c:v>
                </c:pt>
                <c:pt idx="12153">
                  <c:v>364</c:v>
                </c:pt>
                <c:pt idx="12154">
                  <c:v>364</c:v>
                </c:pt>
                <c:pt idx="12155">
                  <c:v>364</c:v>
                </c:pt>
                <c:pt idx="12156">
                  <c:v>364</c:v>
                </c:pt>
                <c:pt idx="12157">
                  <c:v>364</c:v>
                </c:pt>
                <c:pt idx="12158">
                  <c:v>364</c:v>
                </c:pt>
                <c:pt idx="12159">
                  <c:v>364</c:v>
                </c:pt>
                <c:pt idx="12160">
                  <c:v>312</c:v>
                </c:pt>
                <c:pt idx="12161">
                  <c:v>510</c:v>
                </c:pt>
                <c:pt idx="12162">
                  <c:v>476</c:v>
                </c:pt>
                <c:pt idx="12163">
                  <c:v>390</c:v>
                </c:pt>
                <c:pt idx="12164">
                  <c:v>364</c:v>
                </c:pt>
                <c:pt idx="12165">
                  <c:v>476</c:v>
                </c:pt>
                <c:pt idx="12166">
                  <c:v>476</c:v>
                </c:pt>
                <c:pt idx="12167">
                  <c:v>476</c:v>
                </c:pt>
                <c:pt idx="12168">
                  <c:v>390</c:v>
                </c:pt>
                <c:pt idx="12169">
                  <c:v>364</c:v>
                </c:pt>
                <c:pt idx="12170">
                  <c:v>364</c:v>
                </c:pt>
                <c:pt idx="12171">
                  <c:v>364</c:v>
                </c:pt>
                <c:pt idx="12172">
                  <c:v>390</c:v>
                </c:pt>
                <c:pt idx="12173">
                  <c:v>364</c:v>
                </c:pt>
                <c:pt idx="12174">
                  <c:v>364</c:v>
                </c:pt>
                <c:pt idx="12175">
                  <c:v>390</c:v>
                </c:pt>
                <c:pt idx="12176">
                  <c:v>364</c:v>
                </c:pt>
                <c:pt idx="12177">
                  <c:v>364</c:v>
                </c:pt>
                <c:pt idx="12178">
                  <c:v>364</c:v>
                </c:pt>
                <c:pt idx="12179">
                  <c:v>364</c:v>
                </c:pt>
                <c:pt idx="12180">
                  <c:v>364</c:v>
                </c:pt>
                <c:pt idx="12181">
                  <c:v>476</c:v>
                </c:pt>
                <c:pt idx="12182">
                  <c:v>476</c:v>
                </c:pt>
                <c:pt idx="12183">
                  <c:v>364</c:v>
                </c:pt>
                <c:pt idx="12184">
                  <c:v>364</c:v>
                </c:pt>
                <c:pt idx="12185">
                  <c:v>476</c:v>
                </c:pt>
                <c:pt idx="12186">
                  <c:v>476</c:v>
                </c:pt>
                <c:pt idx="12187">
                  <c:v>476</c:v>
                </c:pt>
                <c:pt idx="12188">
                  <c:v>476</c:v>
                </c:pt>
                <c:pt idx="12189">
                  <c:v>364</c:v>
                </c:pt>
                <c:pt idx="12190">
                  <c:v>364</c:v>
                </c:pt>
                <c:pt idx="12191">
                  <c:v>364</c:v>
                </c:pt>
                <c:pt idx="12192">
                  <c:v>364</c:v>
                </c:pt>
                <c:pt idx="12193">
                  <c:v>364</c:v>
                </c:pt>
                <c:pt idx="12194">
                  <c:v>364</c:v>
                </c:pt>
                <c:pt idx="12195">
                  <c:v>364</c:v>
                </c:pt>
                <c:pt idx="12196">
                  <c:v>364</c:v>
                </c:pt>
                <c:pt idx="12197">
                  <c:v>364</c:v>
                </c:pt>
                <c:pt idx="12198">
                  <c:v>364</c:v>
                </c:pt>
                <c:pt idx="12199">
                  <c:v>364</c:v>
                </c:pt>
                <c:pt idx="12200">
                  <c:v>364</c:v>
                </c:pt>
                <c:pt idx="12201">
                  <c:v>364</c:v>
                </c:pt>
                <c:pt idx="12202">
                  <c:v>364</c:v>
                </c:pt>
                <c:pt idx="12203">
                  <c:v>510</c:v>
                </c:pt>
                <c:pt idx="12204">
                  <c:v>476</c:v>
                </c:pt>
                <c:pt idx="12205">
                  <c:v>390</c:v>
                </c:pt>
                <c:pt idx="12206">
                  <c:v>364</c:v>
                </c:pt>
                <c:pt idx="12207">
                  <c:v>510</c:v>
                </c:pt>
                <c:pt idx="12208">
                  <c:v>510</c:v>
                </c:pt>
                <c:pt idx="12209">
                  <c:v>510</c:v>
                </c:pt>
                <c:pt idx="12210">
                  <c:v>510</c:v>
                </c:pt>
                <c:pt idx="12211">
                  <c:v>390</c:v>
                </c:pt>
                <c:pt idx="12212">
                  <c:v>390</c:v>
                </c:pt>
                <c:pt idx="12213">
                  <c:v>390</c:v>
                </c:pt>
                <c:pt idx="12214">
                  <c:v>364</c:v>
                </c:pt>
                <c:pt idx="12215">
                  <c:v>364</c:v>
                </c:pt>
                <c:pt idx="12216">
                  <c:v>390</c:v>
                </c:pt>
                <c:pt idx="12217">
                  <c:v>390</c:v>
                </c:pt>
                <c:pt idx="12218">
                  <c:v>390</c:v>
                </c:pt>
                <c:pt idx="12219">
                  <c:v>364</c:v>
                </c:pt>
                <c:pt idx="12220">
                  <c:v>364</c:v>
                </c:pt>
                <c:pt idx="12221">
                  <c:v>390</c:v>
                </c:pt>
                <c:pt idx="12222">
                  <c:v>390</c:v>
                </c:pt>
                <c:pt idx="12223">
                  <c:v>364</c:v>
                </c:pt>
                <c:pt idx="12224">
                  <c:v>416</c:v>
                </c:pt>
                <c:pt idx="12225">
                  <c:v>544</c:v>
                </c:pt>
                <c:pt idx="12226">
                  <c:v>510</c:v>
                </c:pt>
                <c:pt idx="12227">
                  <c:v>416</c:v>
                </c:pt>
                <c:pt idx="12228">
                  <c:v>390</c:v>
                </c:pt>
                <c:pt idx="12229">
                  <c:v>544</c:v>
                </c:pt>
                <c:pt idx="12230">
                  <c:v>544</c:v>
                </c:pt>
                <c:pt idx="12231">
                  <c:v>544</c:v>
                </c:pt>
                <c:pt idx="12232">
                  <c:v>544</c:v>
                </c:pt>
                <c:pt idx="12233">
                  <c:v>390</c:v>
                </c:pt>
                <c:pt idx="12234">
                  <c:v>416</c:v>
                </c:pt>
                <c:pt idx="12235">
                  <c:v>416</c:v>
                </c:pt>
                <c:pt idx="12236">
                  <c:v>390</c:v>
                </c:pt>
                <c:pt idx="12237">
                  <c:v>390</c:v>
                </c:pt>
                <c:pt idx="12238">
                  <c:v>416</c:v>
                </c:pt>
                <c:pt idx="12239">
                  <c:v>416</c:v>
                </c:pt>
                <c:pt idx="12240">
                  <c:v>390</c:v>
                </c:pt>
                <c:pt idx="12241">
                  <c:v>390</c:v>
                </c:pt>
                <c:pt idx="12242">
                  <c:v>416</c:v>
                </c:pt>
                <c:pt idx="12243">
                  <c:v>416</c:v>
                </c:pt>
                <c:pt idx="12244">
                  <c:v>390</c:v>
                </c:pt>
                <c:pt idx="12245">
                  <c:v>390</c:v>
                </c:pt>
                <c:pt idx="12246">
                  <c:v>442</c:v>
                </c:pt>
                <c:pt idx="12247">
                  <c:v>416</c:v>
                </c:pt>
                <c:pt idx="12248">
                  <c:v>442</c:v>
                </c:pt>
                <c:pt idx="12249">
                  <c:v>416</c:v>
                </c:pt>
                <c:pt idx="12250">
                  <c:v>544</c:v>
                </c:pt>
                <c:pt idx="12251">
                  <c:v>544</c:v>
                </c:pt>
                <c:pt idx="12252">
                  <c:v>544</c:v>
                </c:pt>
                <c:pt idx="12253">
                  <c:v>544</c:v>
                </c:pt>
                <c:pt idx="12254">
                  <c:v>442</c:v>
                </c:pt>
                <c:pt idx="12255">
                  <c:v>416</c:v>
                </c:pt>
                <c:pt idx="12256">
                  <c:v>416</c:v>
                </c:pt>
                <c:pt idx="12257">
                  <c:v>416</c:v>
                </c:pt>
                <c:pt idx="12258">
                  <c:v>442</c:v>
                </c:pt>
                <c:pt idx="12259">
                  <c:v>416</c:v>
                </c:pt>
                <c:pt idx="12260">
                  <c:v>416</c:v>
                </c:pt>
                <c:pt idx="12261">
                  <c:v>416</c:v>
                </c:pt>
                <c:pt idx="12262">
                  <c:v>416</c:v>
                </c:pt>
                <c:pt idx="12263">
                  <c:v>416</c:v>
                </c:pt>
                <c:pt idx="12264">
                  <c:v>416</c:v>
                </c:pt>
                <c:pt idx="12265">
                  <c:v>416</c:v>
                </c:pt>
                <c:pt idx="12266">
                  <c:v>416</c:v>
                </c:pt>
                <c:pt idx="12267">
                  <c:v>510</c:v>
                </c:pt>
                <c:pt idx="12268">
                  <c:v>510</c:v>
                </c:pt>
                <c:pt idx="12269">
                  <c:v>510</c:v>
                </c:pt>
                <c:pt idx="12270">
                  <c:v>544</c:v>
                </c:pt>
                <c:pt idx="12271">
                  <c:v>544</c:v>
                </c:pt>
                <c:pt idx="12272">
                  <c:v>544</c:v>
                </c:pt>
                <c:pt idx="12273">
                  <c:v>390</c:v>
                </c:pt>
                <c:pt idx="12274">
                  <c:v>390</c:v>
                </c:pt>
                <c:pt idx="12275">
                  <c:v>390</c:v>
                </c:pt>
                <c:pt idx="12276">
                  <c:v>416</c:v>
                </c:pt>
                <c:pt idx="12277">
                  <c:v>416</c:v>
                </c:pt>
                <c:pt idx="12278">
                  <c:v>416</c:v>
                </c:pt>
                <c:pt idx="12279">
                  <c:v>510</c:v>
                </c:pt>
                <c:pt idx="12280">
                  <c:v>510</c:v>
                </c:pt>
                <c:pt idx="12281">
                  <c:v>510</c:v>
                </c:pt>
                <c:pt idx="12282">
                  <c:v>510</c:v>
                </c:pt>
                <c:pt idx="12283">
                  <c:v>510</c:v>
                </c:pt>
                <c:pt idx="12284">
                  <c:v>544</c:v>
                </c:pt>
                <c:pt idx="12285">
                  <c:v>544</c:v>
                </c:pt>
                <c:pt idx="12286">
                  <c:v>544</c:v>
                </c:pt>
                <c:pt idx="12287">
                  <c:v>544</c:v>
                </c:pt>
                <c:pt idx="12288">
                  <c:v>544</c:v>
                </c:pt>
                <c:pt idx="12289">
                  <c:v>390</c:v>
                </c:pt>
                <c:pt idx="12290">
                  <c:v>390</c:v>
                </c:pt>
                <c:pt idx="12291">
                  <c:v>390</c:v>
                </c:pt>
                <c:pt idx="12292">
                  <c:v>390</c:v>
                </c:pt>
                <c:pt idx="12293">
                  <c:v>390</c:v>
                </c:pt>
                <c:pt idx="12294">
                  <c:v>416</c:v>
                </c:pt>
                <c:pt idx="12295">
                  <c:v>416</c:v>
                </c:pt>
                <c:pt idx="12296">
                  <c:v>416</c:v>
                </c:pt>
                <c:pt idx="12297">
                  <c:v>416</c:v>
                </c:pt>
                <c:pt idx="12298">
                  <c:v>416</c:v>
                </c:pt>
                <c:pt idx="12299">
                  <c:v>390</c:v>
                </c:pt>
                <c:pt idx="12300">
                  <c:v>390</c:v>
                </c:pt>
                <c:pt idx="12301">
                  <c:v>390</c:v>
                </c:pt>
                <c:pt idx="12302">
                  <c:v>416</c:v>
                </c:pt>
                <c:pt idx="12303">
                  <c:v>416</c:v>
                </c:pt>
                <c:pt idx="12304">
                  <c:v>416</c:v>
                </c:pt>
                <c:pt idx="12305">
                  <c:v>390</c:v>
                </c:pt>
                <c:pt idx="12306">
                  <c:v>390</c:v>
                </c:pt>
                <c:pt idx="12307">
                  <c:v>390</c:v>
                </c:pt>
                <c:pt idx="12308">
                  <c:v>390</c:v>
                </c:pt>
                <c:pt idx="12309">
                  <c:v>416</c:v>
                </c:pt>
                <c:pt idx="12310">
                  <c:v>416</c:v>
                </c:pt>
                <c:pt idx="12311">
                  <c:v>416</c:v>
                </c:pt>
                <c:pt idx="12312">
                  <c:v>390</c:v>
                </c:pt>
                <c:pt idx="12313">
                  <c:v>544</c:v>
                </c:pt>
                <c:pt idx="12314">
                  <c:v>544</c:v>
                </c:pt>
                <c:pt idx="12315">
                  <c:v>510</c:v>
                </c:pt>
                <c:pt idx="12316">
                  <c:v>544</c:v>
                </c:pt>
                <c:pt idx="12317">
                  <c:v>544</c:v>
                </c:pt>
                <c:pt idx="12318">
                  <c:v>544</c:v>
                </c:pt>
                <c:pt idx="12319">
                  <c:v>416</c:v>
                </c:pt>
                <c:pt idx="12320">
                  <c:v>416</c:v>
                </c:pt>
                <c:pt idx="12321">
                  <c:v>390</c:v>
                </c:pt>
                <c:pt idx="12322">
                  <c:v>416</c:v>
                </c:pt>
                <c:pt idx="12323">
                  <c:v>416</c:v>
                </c:pt>
                <c:pt idx="12324">
                  <c:v>416</c:v>
                </c:pt>
                <c:pt idx="12325">
                  <c:v>544</c:v>
                </c:pt>
                <c:pt idx="12326">
                  <c:v>544</c:v>
                </c:pt>
                <c:pt idx="12327">
                  <c:v>544</c:v>
                </c:pt>
                <c:pt idx="12328">
                  <c:v>510</c:v>
                </c:pt>
                <c:pt idx="12329">
                  <c:v>510</c:v>
                </c:pt>
                <c:pt idx="12330">
                  <c:v>510</c:v>
                </c:pt>
                <c:pt idx="12331">
                  <c:v>510</c:v>
                </c:pt>
                <c:pt idx="12332">
                  <c:v>544</c:v>
                </c:pt>
                <c:pt idx="12333">
                  <c:v>416</c:v>
                </c:pt>
                <c:pt idx="12334">
                  <c:v>416</c:v>
                </c:pt>
                <c:pt idx="12335">
                  <c:v>416</c:v>
                </c:pt>
                <c:pt idx="12336">
                  <c:v>416</c:v>
                </c:pt>
                <c:pt idx="12337">
                  <c:v>390</c:v>
                </c:pt>
                <c:pt idx="12338">
                  <c:v>416</c:v>
                </c:pt>
                <c:pt idx="12339">
                  <c:v>416</c:v>
                </c:pt>
                <c:pt idx="12340">
                  <c:v>416</c:v>
                </c:pt>
                <c:pt idx="12341">
                  <c:v>416</c:v>
                </c:pt>
                <c:pt idx="12342">
                  <c:v>416</c:v>
                </c:pt>
                <c:pt idx="12343">
                  <c:v>390</c:v>
                </c:pt>
                <c:pt idx="12344">
                  <c:v>442</c:v>
                </c:pt>
                <c:pt idx="12345">
                  <c:v>510</c:v>
                </c:pt>
                <c:pt idx="12346">
                  <c:v>578</c:v>
                </c:pt>
                <c:pt idx="12347">
                  <c:v>510</c:v>
                </c:pt>
                <c:pt idx="12348">
                  <c:v>510</c:v>
                </c:pt>
                <c:pt idx="12349">
                  <c:v>510</c:v>
                </c:pt>
                <c:pt idx="12350">
                  <c:v>510</c:v>
                </c:pt>
                <c:pt idx="12351">
                  <c:v>390</c:v>
                </c:pt>
                <c:pt idx="12352">
                  <c:v>442</c:v>
                </c:pt>
                <c:pt idx="12353">
                  <c:v>390</c:v>
                </c:pt>
                <c:pt idx="12354">
                  <c:v>390</c:v>
                </c:pt>
                <c:pt idx="12355">
                  <c:v>390</c:v>
                </c:pt>
                <c:pt idx="12356">
                  <c:v>390</c:v>
                </c:pt>
                <c:pt idx="12357">
                  <c:v>544</c:v>
                </c:pt>
                <c:pt idx="12358">
                  <c:v>544</c:v>
                </c:pt>
                <c:pt idx="12359">
                  <c:v>544</c:v>
                </c:pt>
                <c:pt idx="12360">
                  <c:v>510</c:v>
                </c:pt>
                <c:pt idx="12361">
                  <c:v>510</c:v>
                </c:pt>
                <c:pt idx="12362">
                  <c:v>510</c:v>
                </c:pt>
                <c:pt idx="12363">
                  <c:v>510</c:v>
                </c:pt>
                <c:pt idx="12364">
                  <c:v>544</c:v>
                </c:pt>
                <c:pt idx="12365">
                  <c:v>442</c:v>
                </c:pt>
                <c:pt idx="12366">
                  <c:v>416</c:v>
                </c:pt>
                <c:pt idx="12367">
                  <c:v>442</c:v>
                </c:pt>
                <c:pt idx="12368">
                  <c:v>390</c:v>
                </c:pt>
                <c:pt idx="12369">
                  <c:v>390</c:v>
                </c:pt>
                <c:pt idx="12370">
                  <c:v>390</c:v>
                </c:pt>
                <c:pt idx="12371">
                  <c:v>390</c:v>
                </c:pt>
                <c:pt idx="12372">
                  <c:v>390</c:v>
                </c:pt>
                <c:pt idx="12373">
                  <c:v>510</c:v>
                </c:pt>
                <c:pt idx="12374">
                  <c:v>510</c:v>
                </c:pt>
                <c:pt idx="12375">
                  <c:v>476</c:v>
                </c:pt>
                <c:pt idx="12376">
                  <c:v>476</c:v>
                </c:pt>
                <c:pt idx="12377">
                  <c:v>476</c:v>
                </c:pt>
                <c:pt idx="12378">
                  <c:v>510</c:v>
                </c:pt>
                <c:pt idx="12379">
                  <c:v>390</c:v>
                </c:pt>
                <c:pt idx="12380">
                  <c:v>364</c:v>
                </c:pt>
                <c:pt idx="12381">
                  <c:v>364</c:v>
                </c:pt>
                <c:pt idx="12382">
                  <c:v>390</c:v>
                </c:pt>
                <c:pt idx="12383">
                  <c:v>510</c:v>
                </c:pt>
                <c:pt idx="12384">
                  <c:v>510</c:v>
                </c:pt>
                <c:pt idx="12385">
                  <c:v>476</c:v>
                </c:pt>
                <c:pt idx="12386">
                  <c:v>476</c:v>
                </c:pt>
                <c:pt idx="12387">
                  <c:v>476</c:v>
                </c:pt>
                <c:pt idx="12388">
                  <c:v>510</c:v>
                </c:pt>
                <c:pt idx="12389">
                  <c:v>390</c:v>
                </c:pt>
                <c:pt idx="12390">
                  <c:v>390</c:v>
                </c:pt>
                <c:pt idx="12391">
                  <c:v>390</c:v>
                </c:pt>
                <c:pt idx="12392">
                  <c:v>364</c:v>
                </c:pt>
                <c:pt idx="12393">
                  <c:v>364</c:v>
                </c:pt>
                <c:pt idx="12394">
                  <c:v>364</c:v>
                </c:pt>
                <c:pt idx="12395">
                  <c:v>390</c:v>
                </c:pt>
                <c:pt idx="12396">
                  <c:v>510</c:v>
                </c:pt>
                <c:pt idx="12397">
                  <c:v>544</c:v>
                </c:pt>
                <c:pt idx="12398">
                  <c:v>476</c:v>
                </c:pt>
                <c:pt idx="12399">
                  <c:v>476</c:v>
                </c:pt>
                <c:pt idx="12400">
                  <c:v>476</c:v>
                </c:pt>
                <c:pt idx="12401">
                  <c:v>544</c:v>
                </c:pt>
                <c:pt idx="12402">
                  <c:v>390</c:v>
                </c:pt>
                <c:pt idx="12403">
                  <c:v>416</c:v>
                </c:pt>
                <c:pt idx="12404">
                  <c:v>390</c:v>
                </c:pt>
                <c:pt idx="12405">
                  <c:v>364</c:v>
                </c:pt>
                <c:pt idx="12406">
                  <c:v>364</c:v>
                </c:pt>
                <c:pt idx="12407">
                  <c:v>364</c:v>
                </c:pt>
                <c:pt idx="12408">
                  <c:v>364</c:v>
                </c:pt>
                <c:pt idx="12409">
                  <c:v>416</c:v>
                </c:pt>
                <c:pt idx="12410">
                  <c:v>510</c:v>
                </c:pt>
                <c:pt idx="12411">
                  <c:v>510</c:v>
                </c:pt>
                <c:pt idx="12412">
                  <c:v>476</c:v>
                </c:pt>
                <c:pt idx="12413">
                  <c:v>476</c:v>
                </c:pt>
                <c:pt idx="12414">
                  <c:v>476</c:v>
                </c:pt>
                <c:pt idx="12415">
                  <c:v>510</c:v>
                </c:pt>
                <c:pt idx="12416">
                  <c:v>390</c:v>
                </c:pt>
                <c:pt idx="12417">
                  <c:v>390</c:v>
                </c:pt>
                <c:pt idx="12418">
                  <c:v>364</c:v>
                </c:pt>
                <c:pt idx="12419">
                  <c:v>364</c:v>
                </c:pt>
                <c:pt idx="12420">
                  <c:v>312</c:v>
                </c:pt>
                <c:pt idx="12421">
                  <c:v>364</c:v>
                </c:pt>
                <c:pt idx="12422">
                  <c:v>390</c:v>
                </c:pt>
                <c:pt idx="12423">
                  <c:v>544</c:v>
                </c:pt>
                <c:pt idx="12424">
                  <c:v>544</c:v>
                </c:pt>
                <c:pt idx="12425">
                  <c:v>510</c:v>
                </c:pt>
                <c:pt idx="12426">
                  <c:v>510</c:v>
                </c:pt>
                <c:pt idx="12427">
                  <c:v>416</c:v>
                </c:pt>
                <c:pt idx="12428">
                  <c:v>416</c:v>
                </c:pt>
                <c:pt idx="12429">
                  <c:v>390</c:v>
                </c:pt>
                <c:pt idx="12430">
                  <c:v>390</c:v>
                </c:pt>
                <c:pt idx="12431">
                  <c:v>544</c:v>
                </c:pt>
                <c:pt idx="12432">
                  <c:v>544</c:v>
                </c:pt>
                <c:pt idx="12433">
                  <c:v>510</c:v>
                </c:pt>
                <c:pt idx="12434">
                  <c:v>510</c:v>
                </c:pt>
                <c:pt idx="12435">
                  <c:v>416</c:v>
                </c:pt>
                <c:pt idx="12436">
                  <c:v>416</c:v>
                </c:pt>
                <c:pt idx="12437">
                  <c:v>286</c:v>
                </c:pt>
                <c:pt idx="12438">
                  <c:v>390</c:v>
                </c:pt>
                <c:pt idx="12439">
                  <c:v>425</c:v>
                </c:pt>
                <c:pt idx="12440">
                  <c:v>400</c:v>
                </c:pt>
                <c:pt idx="12441">
                  <c:v>425</c:v>
                </c:pt>
                <c:pt idx="12442">
                  <c:v>544</c:v>
                </c:pt>
                <c:pt idx="12443">
                  <c:v>578</c:v>
                </c:pt>
                <c:pt idx="12444">
                  <c:v>400</c:v>
                </c:pt>
                <c:pt idx="12445">
                  <c:v>425</c:v>
                </c:pt>
                <c:pt idx="12446">
                  <c:v>350</c:v>
                </c:pt>
                <c:pt idx="12447">
                  <c:v>375</c:v>
                </c:pt>
                <c:pt idx="12448">
                  <c:v>442</c:v>
                </c:pt>
                <c:pt idx="12449">
                  <c:v>510</c:v>
                </c:pt>
                <c:pt idx="12450">
                  <c:v>400</c:v>
                </c:pt>
                <c:pt idx="12451" formatCode="0.0">
                  <c:v>425</c:v>
                </c:pt>
                <c:pt idx="12452">
                  <c:v>375</c:v>
                </c:pt>
                <c:pt idx="12453">
                  <c:v>425</c:v>
                </c:pt>
                <c:pt idx="12454">
                  <c:v>510</c:v>
                </c:pt>
                <c:pt idx="12455">
                  <c:v>578</c:v>
                </c:pt>
                <c:pt idx="12456">
                  <c:v>375</c:v>
                </c:pt>
                <c:pt idx="12457">
                  <c:v>425</c:v>
                </c:pt>
                <c:pt idx="12458" formatCode="0.0">
                  <c:v>375</c:v>
                </c:pt>
                <c:pt idx="12459" formatCode="0.0">
                  <c:v>425</c:v>
                </c:pt>
                <c:pt idx="12460" formatCode="0.0">
                  <c:v>442</c:v>
                </c:pt>
                <c:pt idx="12461" formatCode="0.0">
                  <c:v>510</c:v>
                </c:pt>
                <c:pt idx="12462" formatCode="0.0">
                  <c:v>375</c:v>
                </c:pt>
                <c:pt idx="12463" formatCode="0.0">
                  <c:v>425</c:v>
                </c:pt>
                <c:pt idx="12464" formatCode="0.0">
                  <c:v>375</c:v>
                </c:pt>
                <c:pt idx="12465" formatCode="0.0">
                  <c:v>425</c:v>
                </c:pt>
                <c:pt idx="12466" formatCode="0.0">
                  <c:v>510</c:v>
                </c:pt>
                <c:pt idx="12467" formatCode="0.0">
                  <c:v>578</c:v>
                </c:pt>
                <c:pt idx="12468" formatCode="0.0">
                  <c:v>375</c:v>
                </c:pt>
                <c:pt idx="12469" formatCode="0.0">
                  <c:v>425</c:v>
                </c:pt>
                <c:pt idx="12470" formatCode="0.0">
                  <c:v>375</c:v>
                </c:pt>
                <c:pt idx="12471" formatCode="0.0">
                  <c:v>425</c:v>
                </c:pt>
                <c:pt idx="12472" formatCode="0.0">
                  <c:v>476</c:v>
                </c:pt>
                <c:pt idx="12473" formatCode="0.0">
                  <c:v>510</c:v>
                </c:pt>
                <c:pt idx="12474" formatCode="0.0">
                  <c:v>375</c:v>
                </c:pt>
                <c:pt idx="12475" formatCode="0.0">
                  <c:v>429.06902612238946</c:v>
                </c:pt>
                <c:pt idx="12476" formatCode="0.0">
                  <c:v>429.06902612238946</c:v>
                </c:pt>
                <c:pt idx="12477" formatCode="0.0">
                  <c:v>429.06902612238946</c:v>
                </c:pt>
                <c:pt idx="12478" formatCode="0.0">
                  <c:v>429.06902612238946</c:v>
                </c:pt>
                <c:pt idx="12479" formatCode="0.0">
                  <c:v>429.06902612238946</c:v>
                </c:pt>
                <c:pt idx="12480" formatCode="0.0">
                  <c:v>429.06902612238946</c:v>
                </c:pt>
                <c:pt idx="12481" formatCode="0.0">
                  <c:v>429.06902612238946</c:v>
                </c:pt>
                <c:pt idx="12482" formatCode="0.0">
                  <c:v>429.06902612238946</c:v>
                </c:pt>
                <c:pt idx="12483" formatCode="0.0">
                  <c:v>429.06902612238946</c:v>
                </c:pt>
                <c:pt idx="12484" formatCode="0.0">
                  <c:v>429.06902612238946</c:v>
                </c:pt>
                <c:pt idx="12485" formatCode="0.0">
                  <c:v>429.06902612238946</c:v>
                </c:pt>
                <c:pt idx="12486" formatCode="0.0">
                  <c:v>429.06902612238946</c:v>
                </c:pt>
                <c:pt idx="12487" formatCode="0.0">
                  <c:v>429.06902612238946</c:v>
                </c:pt>
                <c:pt idx="12488" formatCode="0.0">
                  <c:v>429.06902612238946</c:v>
                </c:pt>
                <c:pt idx="12489" formatCode="0.0">
                  <c:v>429.06902612238946</c:v>
                </c:pt>
                <c:pt idx="12490" formatCode="0.0">
                  <c:v>429.06902612238946</c:v>
                </c:pt>
                <c:pt idx="12491" formatCode="0.0">
                  <c:v>429.06902612238946</c:v>
                </c:pt>
                <c:pt idx="12492" formatCode="0.0">
                  <c:v>429.06902612238946</c:v>
                </c:pt>
                <c:pt idx="12493" formatCode="0.0">
                  <c:v>429.06902612238946</c:v>
                </c:pt>
                <c:pt idx="12494" formatCode="0.0">
                  <c:v>429.06902612238946</c:v>
                </c:pt>
                <c:pt idx="12495" formatCode="0.0">
                  <c:v>429.06902612238946</c:v>
                </c:pt>
                <c:pt idx="12496" formatCode="0.0">
                  <c:v>429.06902612238946</c:v>
                </c:pt>
                <c:pt idx="12497" formatCode="0.0">
                  <c:v>429.06902612238946</c:v>
                </c:pt>
                <c:pt idx="12498" formatCode="0.0">
                  <c:v>429.06902612238946</c:v>
                </c:pt>
                <c:pt idx="12499" formatCode="0.0">
                  <c:v>429.06902612238946</c:v>
                </c:pt>
                <c:pt idx="12500" formatCode="0.0">
                  <c:v>429.06902612238946</c:v>
                </c:pt>
                <c:pt idx="12501" formatCode="0.0">
                  <c:v>429.06902612238946</c:v>
                </c:pt>
                <c:pt idx="12502" formatCode="0.0">
                  <c:v>429.06902612238946</c:v>
                </c:pt>
                <c:pt idx="12503" formatCode="0.0">
                  <c:v>429.06902612238946</c:v>
                </c:pt>
                <c:pt idx="12504" formatCode="0.0">
                  <c:v>429.06902612238946</c:v>
                </c:pt>
                <c:pt idx="12505" formatCode="0.0">
                  <c:v>429.06902612238946</c:v>
                </c:pt>
                <c:pt idx="12506" formatCode="0.0">
                  <c:v>429.06902612238946</c:v>
                </c:pt>
                <c:pt idx="12507" formatCode="0.0">
                  <c:v>429.06902612238946</c:v>
                </c:pt>
                <c:pt idx="12508" formatCode="0.0">
                  <c:v>429.06902612238946</c:v>
                </c:pt>
                <c:pt idx="12509" formatCode="0.0">
                  <c:v>429.06902612238946</c:v>
                </c:pt>
                <c:pt idx="12510" formatCode="0.0">
                  <c:v>429.06902612238946</c:v>
                </c:pt>
                <c:pt idx="12511" formatCode="0.0">
                  <c:v>429.06902612238946</c:v>
                </c:pt>
                <c:pt idx="12512" formatCode="0.0">
                  <c:v>429.06902612238946</c:v>
                </c:pt>
                <c:pt idx="12513" formatCode="0.0">
                  <c:v>429.06902612238946</c:v>
                </c:pt>
                <c:pt idx="12514" formatCode="0.0">
                  <c:v>429.06902612238946</c:v>
                </c:pt>
                <c:pt idx="12515" formatCode="0.0">
                  <c:v>429.06902612238946</c:v>
                </c:pt>
                <c:pt idx="12516" formatCode="0.0">
                  <c:v>429.06902612238946</c:v>
                </c:pt>
                <c:pt idx="12517" formatCode="0.0">
                  <c:v>429.06902612238946</c:v>
                </c:pt>
                <c:pt idx="12518" formatCode="0.0">
                  <c:v>429.06902612238946</c:v>
                </c:pt>
                <c:pt idx="12519" formatCode="0.0">
                  <c:v>429.06902612238946</c:v>
                </c:pt>
                <c:pt idx="12520" formatCode="0.0">
                  <c:v>429.06902612238946</c:v>
                </c:pt>
                <c:pt idx="12521" formatCode="0.0">
                  <c:v>429.06902612238946</c:v>
                </c:pt>
                <c:pt idx="12522" formatCode="0.0">
                  <c:v>429.06902612238946</c:v>
                </c:pt>
                <c:pt idx="12523">
                  <c:v>374</c:v>
                </c:pt>
                <c:pt idx="12524">
                  <c:v>399</c:v>
                </c:pt>
                <c:pt idx="12525">
                  <c:v>399</c:v>
                </c:pt>
                <c:pt idx="12526">
                  <c:v>399</c:v>
                </c:pt>
                <c:pt idx="12527">
                  <c:v>342</c:v>
                </c:pt>
                <c:pt idx="12528">
                  <c:v>374</c:v>
                </c:pt>
                <c:pt idx="12529">
                  <c:v>462</c:v>
                </c:pt>
                <c:pt idx="12530">
                  <c:v>330</c:v>
                </c:pt>
                <c:pt idx="12531">
                  <c:v>330</c:v>
                </c:pt>
                <c:pt idx="12532">
                  <c:v>330</c:v>
                </c:pt>
                <c:pt idx="12533">
                  <c:v>330</c:v>
                </c:pt>
                <c:pt idx="12534">
                  <c:v>330</c:v>
                </c:pt>
                <c:pt idx="12535">
                  <c:v>330</c:v>
                </c:pt>
                <c:pt idx="12536">
                  <c:v>330</c:v>
                </c:pt>
                <c:pt idx="12537">
                  <c:v>352</c:v>
                </c:pt>
                <c:pt idx="12538">
                  <c:v>374</c:v>
                </c:pt>
                <c:pt idx="12539">
                  <c:v>374</c:v>
                </c:pt>
                <c:pt idx="12540">
                  <c:v>374</c:v>
                </c:pt>
                <c:pt idx="12541">
                  <c:v>352</c:v>
                </c:pt>
                <c:pt idx="12542">
                  <c:v>352</c:v>
                </c:pt>
                <c:pt idx="12543">
                  <c:v>352</c:v>
                </c:pt>
                <c:pt idx="12544">
                  <c:v>374</c:v>
                </c:pt>
                <c:pt idx="12545">
                  <c:v>374</c:v>
                </c:pt>
                <c:pt idx="12546">
                  <c:v>374</c:v>
                </c:pt>
                <c:pt idx="12547">
                  <c:v>352</c:v>
                </c:pt>
                <c:pt idx="12548">
                  <c:v>352</c:v>
                </c:pt>
                <c:pt idx="12549">
                  <c:v>352</c:v>
                </c:pt>
                <c:pt idx="12550">
                  <c:v>374</c:v>
                </c:pt>
                <c:pt idx="12551">
                  <c:v>374</c:v>
                </c:pt>
                <c:pt idx="12552">
                  <c:v>374</c:v>
                </c:pt>
                <c:pt idx="12553">
                  <c:v>352</c:v>
                </c:pt>
                <c:pt idx="12554">
                  <c:v>352</c:v>
                </c:pt>
                <c:pt idx="12555">
                  <c:v>352</c:v>
                </c:pt>
                <c:pt idx="12556">
                  <c:v>374</c:v>
                </c:pt>
                <c:pt idx="12557">
                  <c:v>374</c:v>
                </c:pt>
                <c:pt idx="12558">
                  <c:v>374</c:v>
                </c:pt>
                <c:pt idx="12559">
                  <c:v>374</c:v>
                </c:pt>
                <c:pt idx="12560">
                  <c:v>374</c:v>
                </c:pt>
                <c:pt idx="12561">
                  <c:v>352</c:v>
                </c:pt>
                <c:pt idx="12562">
                  <c:v>352</c:v>
                </c:pt>
                <c:pt idx="12563">
                  <c:v>352</c:v>
                </c:pt>
                <c:pt idx="12564">
                  <c:v>352</c:v>
                </c:pt>
                <c:pt idx="12565">
                  <c:v>352</c:v>
                </c:pt>
                <c:pt idx="12566">
                  <c:v>374</c:v>
                </c:pt>
                <c:pt idx="12567">
                  <c:v>374</c:v>
                </c:pt>
                <c:pt idx="12568">
                  <c:v>374</c:v>
                </c:pt>
                <c:pt idx="12569">
                  <c:v>374</c:v>
                </c:pt>
                <c:pt idx="12570">
                  <c:v>374</c:v>
                </c:pt>
                <c:pt idx="12571">
                  <c:v>352</c:v>
                </c:pt>
                <c:pt idx="12572">
                  <c:v>352</c:v>
                </c:pt>
                <c:pt idx="12573">
                  <c:v>352</c:v>
                </c:pt>
                <c:pt idx="12574">
                  <c:v>352</c:v>
                </c:pt>
                <c:pt idx="12575">
                  <c:v>352</c:v>
                </c:pt>
                <c:pt idx="12576">
                  <c:v>374</c:v>
                </c:pt>
                <c:pt idx="12577">
                  <c:v>374</c:v>
                </c:pt>
                <c:pt idx="12578">
                  <c:v>374</c:v>
                </c:pt>
                <c:pt idx="12579">
                  <c:v>374</c:v>
                </c:pt>
                <c:pt idx="12580">
                  <c:v>352</c:v>
                </c:pt>
                <c:pt idx="12581">
                  <c:v>352</c:v>
                </c:pt>
                <c:pt idx="12582">
                  <c:v>352</c:v>
                </c:pt>
                <c:pt idx="12583">
                  <c:v>352</c:v>
                </c:pt>
                <c:pt idx="12584">
                  <c:v>374</c:v>
                </c:pt>
                <c:pt idx="12585">
                  <c:v>374</c:v>
                </c:pt>
                <c:pt idx="12586">
                  <c:v>374</c:v>
                </c:pt>
                <c:pt idx="12587">
                  <c:v>352</c:v>
                </c:pt>
                <c:pt idx="12588">
                  <c:v>352</c:v>
                </c:pt>
                <c:pt idx="12589">
                  <c:v>352</c:v>
                </c:pt>
                <c:pt idx="12590">
                  <c:v>352</c:v>
                </c:pt>
                <c:pt idx="12591">
                  <c:v>352</c:v>
                </c:pt>
                <c:pt idx="12592">
                  <c:v>352</c:v>
                </c:pt>
                <c:pt idx="12593">
                  <c:v>352</c:v>
                </c:pt>
                <c:pt idx="12594">
                  <c:v>352</c:v>
                </c:pt>
                <c:pt idx="12595">
                  <c:v>374</c:v>
                </c:pt>
                <c:pt idx="12596">
                  <c:v>396</c:v>
                </c:pt>
                <c:pt idx="12597">
                  <c:v>396</c:v>
                </c:pt>
                <c:pt idx="12598">
                  <c:v>374</c:v>
                </c:pt>
                <c:pt idx="12599">
                  <c:v>327.59999999999997</c:v>
                </c:pt>
                <c:pt idx="12600">
                  <c:v>417.2</c:v>
                </c:pt>
                <c:pt idx="12601">
                  <c:v>387.40000000000003</c:v>
                </c:pt>
                <c:pt idx="12602">
                  <c:v>417.2</c:v>
                </c:pt>
                <c:pt idx="12603">
                  <c:v>387.40000000000003</c:v>
                </c:pt>
                <c:pt idx="12604">
                  <c:v>387.40000000000003</c:v>
                </c:pt>
                <c:pt idx="12605">
                  <c:v>327.8</c:v>
                </c:pt>
                <c:pt idx="12606">
                  <c:v>436.8</c:v>
                </c:pt>
                <c:pt idx="12607">
                  <c:v>374.4</c:v>
                </c:pt>
                <c:pt idx="12608">
                  <c:v>436.8</c:v>
                </c:pt>
                <c:pt idx="12609">
                  <c:v>374.4</c:v>
                </c:pt>
                <c:pt idx="12610">
                  <c:v>327.59999999999997</c:v>
                </c:pt>
                <c:pt idx="12611">
                  <c:v>417.2</c:v>
                </c:pt>
                <c:pt idx="12612">
                  <c:v>387.40000000000003</c:v>
                </c:pt>
                <c:pt idx="12613">
                  <c:v>417.2</c:v>
                </c:pt>
                <c:pt idx="12614">
                  <c:v>387.40000000000003</c:v>
                </c:pt>
                <c:pt idx="12615">
                  <c:v>387.40000000000003</c:v>
                </c:pt>
                <c:pt idx="12616">
                  <c:v>327.8</c:v>
                </c:pt>
                <c:pt idx="12617">
                  <c:v>436.8</c:v>
                </c:pt>
                <c:pt idx="12618">
                  <c:v>374.4</c:v>
                </c:pt>
                <c:pt idx="12619">
                  <c:v>436.8</c:v>
                </c:pt>
                <c:pt idx="12620">
                  <c:v>374.4</c:v>
                </c:pt>
                <c:pt idx="12621">
                  <c:v>376</c:v>
                </c:pt>
                <c:pt idx="12622">
                  <c:v>413.6</c:v>
                </c:pt>
                <c:pt idx="12623">
                  <c:v>413.6</c:v>
                </c:pt>
                <c:pt idx="12624">
                  <c:v>413.6</c:v>
                </c:pt>
                <c:pt idx="12625">
                  <c:v>413.6</c:v>
                </c:pt>
                <c:pt idx="12626">
                  <c:v>376</c:v>
                </c:pt>
                <c:pt idx="12627">
                  <c:v>376</c:v>
                </c:pt>
                <c:pt idx="12628">
                  <c:v>360</c:v>
                </c:pt>
                <c:pt idx="12629">
                  <c:v>396</c:v>
                </c:pt>
                <c:pt idx="12630">
                  <c:v>396</c:v>
                </c:pt>
                <c:pt idx="12631">
                  <c:v>396</c:v>
                </c:pt>
                <c:pt idx="12632">
                  <c:v>396</c:v>
                </c:pt>
                <c:pt idx="12633">
                  <c:v>360</c:v>
                </c:pt>
                <c:pt idx="12634">
                  <c:v>360</c:v>
                </c:pt>
                <c:pt idx="12635">
                  <c:v>360</c:v>
                </c:pt>
                <c:pt idx="12636">
                  <c:v>396</c:v>
                </c:pt>
                <c:pt idx="12637">
                  <c:v>396</c:v>
                </c:pt>
                <c:pt idx="12638">
                  <c:v>396</c:v>
                </c:pt>
                <c:pt idx="12639">
                  <c:v>360</c:v>
                </c:pt>
                <c:pt idx="12640">
                  <c:v>360</c:v>
                </c:pt>
                <c:pt idx="12641">
                  <c:v>360</c:v>
                </c:pt>
                <c:pt idx="12642">
                  <c:v>396</c:v>
                </c:pt>
                <c:pt idx="12643">
                  <c:v>396</c:v>
                </c:pt>
                <c:pt idx="12644">
                  <c:v>396</c:v>
                </c:pt>
                <c:pt idx="12645">
                  <c:v>360</c:v>
                </c:pt>
                <c:pt idx="12646">
                  <c:v>360</c:v>
                </c:pt>
                <c:pt idx="12647">
                  <c:v>360</c:v>
                </c:pt>
                <c:pt idx="12648">
                  <c:v>396</c:v>
                </c:pt>
                <c:pt idx="12649">
                  <c:v>396</c:v>
                </c:pt>
                <c:pt idx="12650">
                  <c:v>396</c:v>
                </c:pt>
                <c:pt idx="12651">
                  <c:v>396</c:v>
                </c:pt>
                <c:pt idx="12652">
                  <c:v>360</c:v>
                </c:pt>
                <c:pt idx="12653">
                  <c:v>360</c:v>
                </c:pt>
                <c:pt idx="12654">
                  <c:v>360</c:v>
                </c:pt>
                <c:pt idx="12655">
                  <c:v>360</c:v>
                </c:pt>
                <c:pt idx="12656">
                  <c:v>396</c:v>
                </c:pt>
                <c:pt idx="12657">
                  <c:v>396</c:v>
                </c:pt>
                <c:pt idx="12658">
                  <c:v>396</c:v>
                </c:pt>
                <c:pt idx="12659">
                  <c:v>396</c:v>
                </c:pt>
                <c:pt idx="12660">
                  <c:v>360</c:v>
                </c:pt>
                <c:pt idx="12661">
                  <c:v>360</c:v>
                </c:pt>
                <c:pt idx="12662">
                  <c:v>360</c:v>
                </c:pt>
                <c:pt idx="12663">
                  <c:v>360</c:v>
                </c:pt>
                <c:pt idx="12664">
                  <c:v>396</c:v>
                </c:pt>
                <c:pt idx="12665">
                  <c:v>396</c:v>
                </c:pt>
                <c:pt idx="12666">
                  <c:v>396</c:v>
                </c:pt>
                <c:pt idx="12667">
                  <c:v>396</c:v>
                </c:pt>
                <c:pt idx="12668">
                  <c:v>360</c:v>
                </c:pt>
                <c:pt idx="12669">
                  <c:v>360</c:v>
                </c:pt>
                <c:pt idx="12670">
                  <c:v>360</c:v>
                </c:pt>
                <c:pt idx="12671">
                  <c:v>364</c:v>
                </c:pt>
                <c:pt idx="12672">
                  <c:v>390</c:v>
                </c:pt>
                <c:pt idx="12673">
                  <c:v>390</c:v>
                </c:pt>
                <c:pt idx="12674">
                  <c:v>390</c:v>
                </c:pt>
                <c:pt idx="12675">
                  <c:v>364</c:v>
                </c:pt>
                <c:pt idx="12676">
                  <c:v>390</c:v>
                </c:pt>
                <c:pt idx="12677">
                  <c:v>390</c:v>
                </c:pt>
                <c:pt idx="12678">
                  <c:v>390</c:v>
                </c:pt>
                <c:pt idx="12679">
                  <c:v>364</c:v>
                </c:pt>
                <c:pt idx="12680">
                  <c:v>416</c:v>
                </c:pt>
                <c:pt idx="12681">
                  <c:v>416</c:v>
                </c:pt>
                <c:pt idx="12682">
                  <c:v>416</c:v>
                </c:pt>
                <c:pt idx="12683">
                  <c:v>364</c:v>
                </c:pt>
                <c:pt idx="12684">
                  <c:v>416</c:v>
                </c:pt>
                <c:pt idx="12685">
                  <c:v>416</c:v>
                </c:pt>
                <c:pt idx="12686">
                  <c:v>416</c:v>
                </c:pt>
                <c:pt idx="12687">
                  <c:v>390</c:v>
                </c:pt>
                <c:pt idx="12688">
                  <c:v>416</c:v>
                </c:pt>
                <c:pt idx="12689">
                  <c:v>416</c:v>
                </c:pt>
                <c:pt idx="12690">
                  <c:v>390</c:v>
                </c:pt>
                <c:pt idx="12691">
                  <c:v>416</c:v>
                </c:pt>
                <c:pt idx="12692">
                  <c:v>416</c:v>
                </c:pt>
                <c:pt idx="12693">
                  <c:v>390</c:v>
                </c:pt>
                <c:pt idx="12694">
                  <c:v>416</c:v>
                </c:pt>
                <c:pt idx="12695">
                  <c:v>416</c:v>
                </c:pt>
                <c:pt idx="12696">
                  <c:v>390</c:v>
                </c:pt>
                <c:pt idx="12697">
                  <c:v>416</c:v>
                </c:pt>
                <c:pt idx="12698">
                  <c:v>416</c:v>
                </c:pt>
                <c:pt idx="12699">
                  <c:v>364</c:v>
                </c:pt>
                <c:pt idx="12700">
                  <c:v>338</c:v>
                </c:pt>
                <c:pt idx="12701">
                  <c:v>390</c:v>
                </c:pt>
                <c:pt idx="12702">
                  <c:v>390</c:v>
                </c:pt>
                <c:pt idx="12703">
                  <c:v>390</c:v>
                </c:pt>
                <c:pt idx="12704">
                  <c:v>390</c:v>
                </c:pt>
                <c:pt idx="12705">
                  <c:v>364</c:v>
                </c:pt>
                <c:pt idx="12706">
                  <c:v>338</c:v>
                </c:pt>
                <c:pt idx="12707">
                  <c:v>390</c:v>
                </c:pt>
                <c:pt idx="12708">
                  <c:v>390</c:v>
                </c:pt>
                <c:pt idx="12709">
                  <c:v>390</c:v>
                </c:pt>
                <c:pt idx="12710">
                  <c:v>390</c:v>
                </c:pt>
                <c:pt idx="12711">
                  <c:v>364</c:v>
                </c:pt>
                <c:pt idx="12712">
                  <c:v>338</c:v>
                </c:pt>
                <c:pt idx="12713">
                  <c:v>390</c:v>
                </c:pt>
                <c:pt idx="12714">
                  <c:v>390</c:v>
                </c:pt>
                <c:pt idx="12715">
                  <c:v>390</c:v>
                </c:pt>
                <c:pt idx="12716">
                  <c:v>390</c:v>
                </c:pt>
                <c:pt idx="12717">
                  <c:v>364</c:v>
                </c:pt>
                <c:pt idx="12718">
                  <c:v>390</c:v>
                </c:pt>
                <c:pt idx="12719">
                  <c:v>390</c:v>
                </c:pt>
                <c:pt idx="12720">
                  <c:v>338</c:v>
                </c:pt>
                <c:pt idx="12721">
                  <c:v>390</c:v>
                </c:pt>
                <c:pt idx="12722">
                  <c:v>390</c:v>
                </c:pt>
                <c:pt idx="12723">
                  <c:v>338</c:v>
                </c:pt>
                <c:pt idx="12724">
                  <c:v>390</c:v>
                </c:pt>
                <c:pt idx="12725">
                  <c:v>390</c:v>
                </c:pt>
                <c:pt idx="12726">
                  <c:v>338</c:v>
                </c:pt>
                <c:pt idx="12727">
                  <c:v>390</c:v>
                </c:pt>
                <c:pt idx="12728">
                  <c:v>390</c:v>
                </c:pt>
                <c:pt idx="12729">
                  <c:v>364</c:v>
                </c:pt>
                <c:pt idx="12730">
                  <c:v>364</c:v>
                </c:pt>
                <c:pt idx="12731">
                  <c:v>364</c:v>
                </c:pt>
                <c:pt idx="12732">
                  <c:v>364</c:v>
                </c:pt>
                <c:pt idx="12733">
                  <c:v>364</c:v>
                </c:pt>
                <c:pt idx="12734">
                  <c:v>364</c:v>
                </c:pt>
                <c:pt idx="12735">
                  <c:v>364</c:v>
                </c:pt>
                <c:pt idx="12736">
                  <c:v>364</c:v>
                </c:pt>
                <c:pt idx="12737">
                  <c:v>364</c:v>
                </c:pt>
                <c:pt idx="12738">
                  <c:v>364</c:v>
                </c:pt>
                <c:pt idx="12739">
                  <c:v>364</c:v>
                </c:pt>
                <c:pt idx="12740">
                  <c:v>364</c:v>
                </c:pt>
                <c:pt idx="12741">
                  <c:v>364</c:v>
                </c:pt>
                <c:pt idx="12742">
                  <c:v>364</c:v>
                </c:pt>
                <c:pt idx="12743">
                  <c:v>364</c:v>
                </c:pt>
                <c:pt idx="12744">
                  <c:v>364</c:v>
                </c:pt>
                <c:pt idx="12745">
                  <c:v>390</c:v>
                </c:pt>
                <c:pt idx="12746">
                  <c:v>390</c:v>
                </c:pt>
                <c:pt idx="12747">
                  <c:v>390</c:v>
                </c:pt>
                <c:pt idx="12748">
                  <c:v>416</c:v>
                </c:pt>
                <c:pt idx="12749">
                  <c:v>416</c:v>
                </c:pt>
                <c:pt idx="12750">
                  <c:v>390</c:v>
                </c:pt>
                <c:pt idx="12751">
                  <c:v>390</c:v>
                </c:pt>
                <c:pt idx="12752">
                  <c:v>390</c:v>
                </c:pt>
                <c:pt idx="12753">
                  <c:v>390</c:v>
                </c:pt>
                <c:pt idx="12754">
                  <c:v>416</c:v>
                </c:pt>
                <c:pt idx="12755">
                  <c:v>416</c:v>
                </c:pt>
                <c:pt idx="12756">
                  <c:v>416</c:v>
                </c:pt>
                <c:pt idx="12757">
                  <c:v>416</c:v>
                </c:pt>
                <c:pt idx="12758">
                  <c:v>416</c:v>
                </c:pt>
                <c:pt idx="12759">
                  <c:v>390</c:v>
                </c:pt>
                <c:pt idx="12760">
                  <c:v>416</c:v>
                </c:pt>
                <c:pt idx="12761">
                  <c:v>416</c:v>
                </c:pt>
                <c:pt idx="12762">
                  <c:v>390</c:v>
                </c:pt>
                <c:pt idx="12763">
                  <c:v>364</c:v>
                </c:pt>
                <c:pt idx="12764">
                  <c:v>364</c:v>
                </c:pt>
                <c:pt idx="12765">
                  <c:v>364</c:v>
                </c:pt>
                <c:pt idx="12766">
                  <c:v>364</c:v>
                </c:pt>
                <c:pt idx="12767">
                  <c:v>364</c:v>
                </c:pt>
                <c:pt idx="12768">
                  <c:v>390</c:v>
                </c:pt>
                <c:pt idx="12769">
                  <c:v>390</c:v>
                </c:pt>
                <c:pt idx="12770">
                  <c:v>364</c:v>
                </c:pt>
                <c:pt idx="12771">
                  <c:v>364</c:v>
                </c:pt>
                <c:pt idx="12772">
                  <c:v>390</c:v>
                </c:pt>
                <c:pt idx="12773">
                  <c:v>390</c:v>
                </c:pt>
                <c:pt idx="12774">
                  <c:v>364</c:v>
                </c:pt>
                <c:pt idx="12775">
                  <c:v>364</c:v>
                </c:pt>
                <c:pt idx="12776">
                  <c:v>390</c:v>
                </c:pt>
                <c:pt idx="12777">
                  <c:v>390</c:v>
                </c:pt>
                <c:pt idx="12778">
                  <c:v>364</c:v>
                </c:pt>
                <c:pt idx="12779">
                  <c:v>420</c:v>
                </c:pt>
                <c:pt idx="12780">
                  <c:v>360</c:v>
                </c:pt>
                <c:pt idx="12781">
                  <c:v>420</c:v>
                </c:pt>
                <c:pt idx="12782">
                  <c:v>390</c:v>
                </c:pt>
                <c:pt idx="12783" formatCode="0.0">
                  <c:v>450</c:v>
                </c:pt>
                <c:pt idx="12784">
                  <c:v>390</c:v>
                </c:pt>
                <c:pt idx="12785" formatCode="0.0">
                  <c:v>450</c:v>
                </c:pt>
                <c:pt idx="12786">
                  <c:v>390</c:v>
                </c:pt>
                <c:pt idx="12787" formatCode="0.0">
                  <c:v>420</c:v>
                </c:pt>
                <c:pt idx="12788" formatCode="0.0">
                  <c:v>390</c:v>
                </c:pt>
                <c:pt idx="12789" formatCode="0.0">
                  <c:v>420</c:v>
                </c:pt>
                <c:pt idx="12790" formatCode="0.0">
                  <c:v>390</c:v>
                </c:pt>
                <c:pt idx="12791" formatCode="0.0">
                  <c:v>411.22386872202878</c:v>
                </c:pt>
                <c:pt idx="12792" formatCode="0.0">
                  <c:v>411.22386872202878</c:v>
                </c:pt>
                <c:pt idx="12793" formatCode="0.0">
                  <c:v>411.22386872202878</c:v>
                </c:pt>
                <c:pt idx="12794" formatCode="0.0">
                  <c:v>411.22386872202878</c:v>
                </c:pt>
                <c:pt idx="12795" formatCode="0.0">
                  <c:v>411.22386872202878</c:v>
                </c:pt>
                <c:pt idx="12796" formatCode="0.0">
                  <c:v>411.22386872202878</c:v>
                </c:pt>
                <c:pt idx="12797" formatCode="0.0">
                  <c:v>411.22386872202878</c:v>
                </c:pt>
                <c:pt idx="12798">
                  <c:v>420</c:v>
                </c:pt>
                <c:pt idx="12799">
                  <c:v>357</c:v>
                </c:pt>
                <c:pt idx="12800">
                  <c:v>357</c:v>
                </c:pt>
                <c:pt idx="12801">
                  <c:v>357</c:v>
                </c:pt>
                <c:pt idx="12802">
                  <c:v>357</c:v>
                </c:pt>
                <c:pt idx="12803">
                  <c:v>420</c:v>
                </c:pt>
                <c:pt idx="12804">
                  <c:v>420</c:v>
                </c:pt>
                <c:pt idx="12805">
                  <c:v>420</c:v>
                </c:pt>
                <c:pt idx="12806">
                  <c:v>357</c:v>
                </c:pt>
                <c:pt idx="12807">
                  <c:v>357</c:v>
                </c:pt>
                <c:pt idx="12808">
                  <c:v>357</c:v>
                </c:pt>
                <c:pt idx="12809">
                  <c:v>357</c:v>
                </c:pt>
                <c:pt idx="12810">
                  <c:v>357</c:v>
                </c:pt>
                <c:pt idx="12811">
                  <c:v>378</c:v>
                </c:pt>
                <c:pt idx="12812">
                  <c:v>378</c:v>
                </c:pt>
                <c:pt idx="12813">
                  <c:v>378</c:v>
                </c:pt>
                <c:pt idx="12814">
                  <c:v>378</c:v>
                </c:pt>
                <c:pt idx="12815">
                  <c:v>357</c:v>
                </c:pt>
                <c:pt idx="12816">
                  <c:v>357</c:v>
                </c:pt>
                <c:pt idx="12817">
                  <c:v>357</c:v>
                </c:pt>
                <c:pt idx="12818">
                  <c:v>357</c:v>
                </c:pt>
                <c:pt idx="12819">
                  <c:v>357</c:v>
                </c:pt>
                <c:pt idx="12820">
                  <c:v>378</c:v>
                </c:pt>
                <c:pt idx="12821">
                  <c:v>420</c:v>
                </c:pt>
                <c:pt idx="12822">
                  <c:v>378</c:v>
                </c:pt>
                <c:pt idx="12823">
                  <c:v>420</c:v>
                </c:pt>
                <c:pt idx="12824">
                  <c:v>399</c:v>
                </c:pt>
                <c:pt idx="12825">
                  <c:v>357</c:v>
                </c:pt>
                <c:pt idx="12826">
                  <c:v>357</c:v>
                </c:pt>
                <c:pt idx="12827">
                  <c:v>399</c:v>
                </c:pt>
                <c:pt idx="12828">
                  <c:v>420</c:v>
                </c:pt>
                <c:pt idx="12829">
                  <c:v>420</c:v>
                </c:pt>
                <c:pt idx="12830">
                  <c:v>420</c:v>
                </c:pt>
                <c:pt idx="12831">
                  <c:v>357</c:v>
                </c:pt>
                <c:pt idx="12832">
                  <c:v>357</c:v>
                </c:pt>
                <c:pt idx="12833">
                  <c:v>357</c:v>
                </c:pt>
                <c:pt idx="12834">
                  <c:v>357</c:v>
                </c:pt>
                <c:pt idx="12835">
                  <c:v>357</c:v>
                </c:pt>
                <c:pt idx="12836">
                  <c:v>378</c:v>
                </c:pt>
                <c:pt idx="12837">
                  <c:v>378</c:v>
                </c:pt>
                <c:pt idx="12838">
                  <c:v>378</c:v>
                </c:pt>
                <c:pt idx="12839">
                  <c:v>378</c:v>
                </c:pt>
                <c:pt idx="12840">
                  <c:v>357</c:v>
                </c:pt>
                <c:pt idx="12841">
                  <c:v>357</c:v>
                </c:pt>
                <c:pt idx="12842">
                  <c:v>357</c:v>
                </c:pt>
                <c:pt idx="12843">
                  <c:v>357</c:v>
                </c:pt>
                <c:pt idx="12844">
                  <c:v>357</c:v>
                </c:pt>
                <c:pt idx="12845">
                  <c:v>378</c:v>
                </c:pt>
                <c:pt idx="12846">
                  <c:v>420</c:v>
                </c:pt>
                <c:pt idx="12847">
                  <c:v>378</c:v>
                </c:pt>
                <c:pt idx="12848">
                  <c:v>420</c:v>
                </c:pt>
                <c:pt idx="12849">
                  <c:v>357</c:v>
                </c:pt>
                <c:pt idx="12850">
                  <c:v>399</c:v>
                </c:pt>
                <c:pt idx="12851">
                  <c:v>399</c:v>
                </c:pt>
                <c:pt idx="12852">
                  <c:v>378</c:v>
                </c:pt>
                <c:pt idx="12853">
                  <c:v>420</c:v>
                </c:pt>
                <c:pt idx="12854">
                  <c:v>399</c:v>
                </c:pt>
                <c:pt idx="12855">
                  <c:v>399</c:v>
                </c:pt>
                <c:pt idx="12856">
                  <c:v>357</c:v>
                </c:pt>
                <c:pt idx="12857">
                  <c:v>357</c:v>
                </c:pt>
                <c:pt idx="12858">
                  <c:v>378</c:v>
                </c:pt>
                <c:pt idx="12859">
                  <c:v>378</c:v>
                </c:pt>
                <c:pt idx="12860">
                  <c:v>378</c:v>
                </c:pt>
                <c:pt idx="12861">
                  <c:v>357</c:v>
                </c:pt>
                <c:pt idx="12862">
                  <c:v>357</c:v>
                </c:pt>
                <c:pt idx="12863">
                  <c:v>378</c:v>
                </c:pt>
                <c:pt idx="12864">
                  <c:v>420</c:v>
                </c:pt>
                <c:pt idx="12865">
                  <c:v>420</c:v>
                </c:pt>
                <c:pt idx="12866">
                  <c:v>399</c:v>
                </c:pt>
                <c:pt idx="12867">
                  <c:v>399</c:v>
                </c:pt>
                <c:pt idx="12868">
                  <c:v>399</c:v>
                </c:pt>
                <c:pt idx="12869">
                  <c:v>420</c:v>
                </c:pt>
                <c:pt idx="12870">
                  <c:v>420</c:v>
                </c:pt>
                <c:pt idx="12871">
                  <c:v>399</c:v>
                </c:pt>
                <c:pt idx="12872">
                  <c:v>399</c:v>
                </c:pt>
                <c:pt idx="12873">
                  <c:v>357</c:v>
                </c:pt>
                <c:pt idx="12874">
                  <c:v>357</c:v>
                </c:pt>
                <c:pt idx="12875">
                  <c:v>378</c:v>
                </c:pt>
                <c:pt idx="12876">
                  <c:v>378</c:v>
                </c:pt>
                <c:pt idx="12877">
                  <c:v>378</c:v>
                </c:pt>
                <c:pt idx="12878">
                  <c:v>357</c:v>
                </c:pt>
                <c:pt idx="12879">
                  <c:v>357</c:v>
                </c:pt>
                <c:pt idx="12880">
                  <c:v>420</c:v>
                </c:pt>
                <c:pt idx="12881">
                  <c:v>420</c:v>
                </c:pt>
                <c:pt idx="12882">
                  <c:v>342</c:v>
                </c:pt>
                <c:pt idx="12883">
                  <c:v>342</c:v>
                </c:pt>
                <c:pt idx="12884">
                  <c:v>342</c:v>
                </c:pt>
                <c:pt idx="12885">
                  <c:v>342</c:v>
                </c:pt>
                <c:pt idx="12886">
                  <c:v>323</c:v>
                </c:pt>
                <c:pt idx="12887">
                  <c:v>342</c:v>
                </c:pt>
                <c:pt idx="12888">
                  <c:v>304</c:v>
                </c:pt>
                <c:pt idx="12889">
                  <c:v>304</c:v>
                </c:pt>
                <c:pt idx="12890">
                  <c:v>304</c:v>
                </c:pt>
                <c:pt idx="12891">
                  <c:v>342</c:v>
                </c:pt>
                <c:pt idx="12892">
                  <c:v>342</c:v>
                </c:pt>
                <c:pt idx="12893">
                  <c:v>342</c:v>
                </c:pt>
                <c:pt idx="12894">
                  <c:v>342</c:v>
                </c:pt>
                <c:pt idx="12895">
                  <c:v>323</c:v>
                </c:pt>
                <c:pt idx="12896">
                  <c:v>342</c:v>
                </c:pt>
                <c:pt idx="12897">
                  <c:v>304</c:v>
                </c:pt>
                <c:pt idx="12898">
                  <c:v>342</c:v>
                </c:pt>
                <c:pt idx="12899">
                  <c:v>342</c:v>
                </c:pt>
                <c:pt idx="12900">
                  <c:v>342</c:v>
                </c:pt>
                <c:pt idx="12901">
                  <c:v>323</c:v>
                </c:pt>
                <c:pt idx="12902">
                  <c:v>342</c:v>
                </c:pt>
                <c:pt idx="12903">
                  <c:v>304</c:v>
                </c:pt>
                <c:pt idx="12904">
                  <c:v>304</c:v>
                </c:pt>
                <c:pt idx="12905">
                  <c:v>285</c:v>
                </c:pt>
                <c:pt idx="12906">
                  <c:v>342</c:v>
                </c:pt>
                <c:pt idx="12907">
                  <c:v>342</c:v>
                </c:pt>
                <c:pt idx="12908">
                  <c:v>342</c:v>
                </c:pt>
                <c:pt idx="12909">
                  <c:v>323</c:v>
                </c:pt>
                <c:pt idx="12910">
                  <c:v>342</c:v>
                </c:pt>
                <c:pt idx="12911">
                  <c:v>323</c:v>
                </c:pt>
                <c:pt idx="12912">
                  <c:v>342</c:v>
                </c:pt>
                <c:pt idx="12913">
                  <c:v>304</c:v>
                </c:pt>
                <c:pt idx="12914">
                  <c:v>342</c:v>
                </c:pt>
                <c:pt idx="12915">
                  <c:v>342</c:v>
                </c:pt>
                <c:pt idx="12916">
                  <c:v>342</c:v>
                </c:pt>
                <c:pt idx="12917">
                  <c:v>323</c:v>
                </c:pt>
                <c:pt idx="12918">
                  <c:v>342</c:v>
                </c:pt>
                <c:pt idx="12919">
                  <c:v>304</c:v>
                </c:pt>
                <c:pt idx="12920">
                  <c:v>304</c:v>
                </c:pt>
                <c:pt idx="12921">
                  <c:v>285</c:v>
                </c:pt>
                <c:pt idx="12922">
                  <c:v>342</c:v>
                </c:pt>
                <c:pt idx="12923">
                  <c:v>342</c:v>
                </c:pt>
                <c:pt idx="12924">
                  <c:v>342</c:v>
                </c:pt>
                <c:pt idx="12925">
                  <c:v>323</c:v>
                </c:pt>
                <c:pt idx="12926">
                  <c:v>342</c:v>
                </c:pt>
                <c:pt idx="12927">
                  <c:v>323</c:v>
                </c:pt>
                <c:pt idx="12928">
                  <c:v>342</c:v>
                </c:pt>
                <c:pt idx="12929">
                  <c:v>304</c:v>
                </c:pt>
                <c:pt idx="12930">
                  <c:v>304</c:v>
                </c:pt>
                <c:pt idx="12931">
                  <c:v>304</c:v>
                </c:pt>
                <c:pt idx="12932">
                  <c:v>304</c:v>
                </c:pt>
                <c:pt idx="12933">
                  <c:v>304</c:v>
                </c:pt>
                <c:pt idx="12934">
                  <c:v>304</c:v>
                </c:pt>
                <c:pt idx="12935">
                  <c:v>304</c:v>
                </c:pt>
                <c:pt idx="12936">
                  <c:v>304</c:v>
                </c:pt>
                <c:pt idx="12937">
                  <c:v>304</c:v>
                </c:pt>
                <c:pt idx="12938">
                  <c:v>304</c:v>
                </c:pt>
                <c:pt idx="12939">
                  <c:v>285</c:v>
                </c:pt>
                <c:pt idx="12940">
                  <c:v>342</c:v>
                </c:pt>
                <c:pt idx="12941">
                  <c:v>342</c:v>
                </c:pt>
                <c:pt idx="12942">
                  <c:v>342</c:v>
                </c:pt>
                <c:pt idx="12943">
                  <c:v>323</c:v>
                </c:pt>
                <c:pt idx="12944">
                  <c:v>342</c:v>
                </c:pt>
                <c:pt idx="12945">
                  <c:v>323</c:v>
                </c:pt>
                <c:pt idx="12946">
                  <c:v>342</c:v>
                </c:pt>
                <c:pt idx="12947">
                  <c:v>342</c:v>
                </c:pt>
                <c:pt idx="12948">
                  <c:v>323</c:v>
                </c:pt>
                <c:pt idx="12949">
                  <c:v>342</c:v>
                </c:pt>
                <c:pt idx="12950">
                  <c:v>323</c:v>
                </c:pt>
                <c:pt idx="12951">
                  <c:v>342</c:v>
                </c:pt>
                <c:pt idx="12952">
                  <c:v>342</c:v>
                </c:pt>
                <c:pt idx="12953">
                  <c:v>285</c:v>
                </c:pt>
                <c:pt idx="12954">
                  <c:v>285</c:v>
                </c:pt>
                <c:pt idx="12955">
                  <c:v>304</c:v>
                </c:pt>
                <c:pt idx="12956">
                  <c:v>285</c:v>
                </c:pt>
                <c:pt idx="12957">
                  <c:v>304</c:v>
                </c:pt>
                <c:pt idx="12958">
                  <c:v>304</c:v>
                </c:pt>
                <c:pt idx="12959">
                  <c:v>304</c:v>
                </c:pt>
                <c:pt idx="12960">
                  <c:v>285</c:v>
                </c:pt>
                <c:pt idx="12961">
                  <c:v>285</c:v>
                </c:pt>
                <c:pt idx="12962">
                  <c:v>304</c:v>
                </c:pt>
                <c:pt idx="12963">
                  <c:v>304</c:v>
                </c:pt>
                <c:pt idx="12964">
                  <c:v>285</c:v>
                </c:pt>
                <c:pt idx="12965">
                  <c:v>285</c:v>
                </c:pt>
                <c:pt idx="12966">
                  <c:v>285</c:v>
                </c:pt>
                <c:pt idx="12967">
                  <c:v>266</c:v>
                </c:pt>
                <c:pt idx="12968">
                  <c:v>266</c:v>
                </c:pt>
                <c:pt idx="12969">
                  <c:v>342</c:v>
                </c:pt>
                <c:pt idx="12970">
                  <c:v>304</c:v>
                </c:pt>
                <c:pt idx="12971">
                  <c:v>342</c:v>
                </c:pt>
                <c:pt idx="12972">
                  <c:v>342</c:v>
                </c:pt>
                <c:pt idx="12973">
                  <c:v>342</c:v>
                </c:pt>
                <c:pt idx="12974">
                  <c:v>304</c:v>
                </c:pt>
                <c:pt idx="12975">
                  <c:v>304</c:v>
                </c:pt>
                <c:pt idx="12976">
                  <c:v>342</c:v>
                </c:pt>
                <c:pt idx="12977">
                  <c:v>342</c:v>
                </c:pt>
                <c:pt idx="12978">
                  <c:v>304</c:v>
                </c:pt>
                <c:pt idx="12979">
                  <c:v>304</c:v>
                </c:pt>
                <c:pt idx="12980">
                  <c:v>323</c:v>
                </c:pt>
                <c:pt idx="12981">
                  <c:v>285</c:v>
                </c:pt>
                <c:pt idx="12982">
                  <c:v>285</c:v>
                </c:pt>
                <c:pt idx="12983">
                  <c:v>342</c:v>
                </c:pt>
                <c:pt idx="12984">
                  <c:v>304</c:v>
                </c:pt>
                <c:pt idx="12985">
                  <c:v>304</c:v>
                </c:pt>
                <c:pt idx="12986">
                  <c:v>342</c:v>
                </c:pt>
                <c:pt idx="12987">
                  <c:v>342</c:v>
                </c:pt>
                <c:pt idx="12988">
                  <c:v>342</c:v>
                </c:pt>
                <c:pt idx="12989">
                  <c:v>304</c:v>
                </c:pt>
                <c:pt idx="12990">
                  <c:v>304</c:v>
                </c:pt>
                <c:pt idx="12991">
                  <c:v>342</c:v>
                </c:pt>
                <c:pt idx="12992">
                  <c:v>342</c:v>
                </c:pt>
                <c:pt idx="12993">
                  <c:v>304</c:v>
                </c:pt>
                <c:pt idx="12994">
                  <c:v>304</c:v>
                </c:pt>
                <c:pt idx="12995">
                  <c:v>304</c:v>
                </c:pt>
                <c:pt idx="12996">
                  <c:v>285</c:v>
                </c:pt>
                <c:pt idx="12997">
                  <c:v>285</c:v>
                </c:pt>
                <c:pt idx="12998">
                  <c:v>380</c:v>
                </c:pt>
                <c:pt idx="12999">
                  <c:v>323</c:v>
                </c:pt>
                <c:pt idx="13000">
                  <c:v>323</c:v>
                </c:pt>
                <c:pt idx="13001">
                  <c:v>380</c:v>
                </c:pt>
                <c:pt idx="13002">
                  <c:v>380</c:v>
                </c:pt>
                <c:pt idx="13003">
                  <c:v>380</c:v>
                </c:pt>
                <c:pt idx="13004">
                  <c:v>323</c:v>
                </c:pt>
                <c:pt idx="13005">
                  <c:v>323</c:v>
                </c:pt>
                <c:pt idx="13006">
                  <c:v>380</c:v>
                </c:pt>
                <c:pt idx="13007">
                  <c:v>380</c:v>
                </c:pt>
                <c:pt idx="13008">
                  <c:v>323</c:v>
                </c:pt>
                <c:pt idx="13009">
                  <c:v>323</c:v>
                </c:pt>
                <c:pt idx="13010">
                  <c:v>380</c:v>
                </c:pt>
                <c:pt idx="13011">
                  <c:v>361</c:v>
                </c:pt>
                <c:pt idx="13012">
                  <c:v>342</c:v>
                </c:pt>
                <c:pt idx="13013">
                  <c:v>342</c:v>
                </c:pt>
                <c:pt idx="13014">
                  <c:v>304</c:v>
                </c:pt>
                <c:pt idx="13015">
                  <c:v>342</c:v>
                </c:pt>
                <c:pt idx="13016">
                  <c:v>342</c:v>
                </c:pt>
                <c:pt idx="13017">
                  <c:v>380</c:v>
                </c:pt>
                <c:pt idx="13018">
                  <c:v>361</c:v>
                </c:pt>
                <c:pt idx="13019">
                  <c:v>323</c:v>
                </c:pt>
                <c:pt idx="13020">
                  <c:v>380</c:v>
                </c:pt>
                <c:pt idx="13021">
                  <c:v>380</c:v>
                </c:pt>
                <c:pt idx="13022">
                  <c:v>342</c:v>
                </c:pt>
                <c:pt idx="13023">
                  <c:v>342</c:v>
                </c:pt>
                <c:pt idx="13024">
                  <c:v>304</c:v>
                </c:pt>
                <c:pt idx="13025">
                  <c:v>342</c:v>
                </c:pt>
                <c:pt idx="13026">
                  <c:v>342</c:v>
                </c:pt>
                <c:pt idx="13027">
                  <c:v>380</c:v>
                </c:pt>
                <c:pt idx="13028">
                  <c:v>361</c:v>
                </c:pt>
                <c:pt idx="13029">
                  <c:v>323</c:v>
                </c:pt>
                <c:pt idx="13030">
                  <c:v>380</c:v>
                </c:pt>
                <c:pt idx="13031">
                  <c:v>380</c:v>
                </c:pt>
                <c:pt idx="13032">
                  <c:v>323</c:v>
                </c:pt>
                <c:pt idx="13033">
                  <c:v>323</c:v>
                </c:pt>
                <c:pt idx="13034">
                  <c:v>342</c:v>
                </c:pt>
                <c:pt idx="13035">
                  <c:v>361</c:v>
                </c:pt>
                <c:pt idx="13036">
                  <c:v>361</c:v>
                </c:pt>
                <c:pt idx="13037">
                  <c:v>380</c:v>
                </c:pt>
                <c:pt idx="13038">
                  <c:v>399</c:v>
                </c:pt>
                <c:pt idx="13039">
                  <c:v>399</c:v>
                </c:pt>
                <c:pt idx="13040">
                  <c:v>399</c:v>
                </c:pt>
                <c:pt idx="13041">
                  <c:v>399</c:v>
                </c:pt>
                <c:pt idx="13042">
                  <c:v>399</c:v>
                </c:pt>
                <c:pt idx="13043">
                  <c:v>399</c:v>
                </c:pt>
                <c:pt idx="13044">
                  <c:v>361</c:v>
                </c:pt>
                <c:pt idx="13045">
                  <c:v>361</c:v>
                </c:pt>
                <c:pt idx="13046">
                  <c:v>361</c:v>
                </c:pt>
                <c:pt idx="13047">
                  <c:v>361</c:v>
                </c:pt>
                <c:pt idx="13048">
                  <c:v>399</c:v>
                </c:pt>
                <c:pt idx="13049">
                  <c:v>399</c:v>
                </c:pt>
                <c:pt idx="13050">
                  <c:v>399</c:v>
                </c:pt>
                <c:pt idx="13051">
                  <c:v>399</c:v>
                </c:pt>
                <c:pt idx="13052">
                  <c:v>361</c:v>
                </c:pt>
                <c:pt idx="13053">
                  <c:v>361</c:v>
                </c:pt>
                <c:pt idx="13054">
                  <c:v>361</c:v>
                </c:pt>
                <c:pt idx="13055">
                  <c:v>361</c:v>
                </c:pt>
                <c:pt idx="13056">
                  <c:v>323</c:v>
                </c:pt>
                <c:pt idx="13057">
                  <c:v>323</c:v>
                </c:pt>
                <c:pt idx="13058">
                  <c:v>361</c:v>
                </c:pt>
                <c:pt idx="13059">
                  <c:v>361</c:v>
                </c:pt>
                <c:pt idx="13060">
                  <c:v>342</c:v>
                </c:pt>
                <c:pt idx="13061">
                  <c:v>342</c:v>
                </c:pt>
                <c:pt idx="13062">
                  <c:v>380</c:v>
                </c:pt>
                <c:pt idx="13063">
                  <c:v>380</c:v>
                </c:pt>
                <c:pt idx="13064">
                  <c:v>399</c:v>
                </c:pt>
                <c:pt idx="13065">
                  <c:v>399</c:v>
                </c:pt>
                <c:pt idx="13066">
                  <c:v>399</c:v>
                </c:pt>
                <c:pt idx="13067">
                  <c:v>399</c:v>
                </c:pt>
                <c:pt idx="13068">
                  <c:v>399</c:v>
                </c:pt>
                <c:pt idx="13069">
                  <c:v>361</c:v>
                </c:pt>
                <c:pt idx="13070">
                  <c:v>361</c:v>
                </c:pt>
                <c:pt idx="13071">
                  <c:v>361</c:v>
                </c:pt>
                <c:pt idx="13072">
                  <c:v>361</c:v>
                </c:pt>
                <c:pt idx="13073">
                  <c:v>399</c:v>
                </c:pt>
                <c:pt idx="13074">
                  <c:v>399</c:v>
                </c:pt>
                <c:pt idx="13075">
                  <c:v>399</c:v>
                </c:pt>
                <c:pt idx="13076">
                  <c:v>399</c:v>
                </c:pt>
                <c:pt idx="13077">
                  <c:v>361</c:v>
                </c:pt>
                <c:pt idx="13078">
                  <c:v>361</c:v>
                </c:pt>
                <c:pt idx="13079">
                  <c:v>361</c:v>
                </c:pt>
                <c:pt idx="13080">
                  <c:v>361</c:v>
                </c:pt>
                <c:pt idx="13081">
                  <c:v>323</c:v>
                </c:pt>
                <c:pt idx="13082">
                  <c:v>323</c:v>
                </c:pt>
                <c:pt idx="13083">
                  <c:v>361</c:v>
                </c:pt>
                <c:pt idx="13084">
                  <c:v>361</c:v>
                </c:pt>
                <c:pt idx="13085">
                  <c:v>342</c:v>
                </c:pt>
                <c:pt idx="13086">
                  <c:v>342</c:v>
                </c:pt>
                <c:pt idx="13087">
                  <c:v>380</c:v>
                </c:pt>
                <c:pt idx="13088">
                  <c:v>0</c:v>
                </c:pt>
                <c:pt idx="13089">
                  <c:v>0</c:v>
                </c:pt>
                <c:pt idx="13090">
                  <c:v>0</c:v>
                </c:pt>
                <c:pt idx="13091">
                  <c:v>0</c:v>
                </c:pt>
                <c:pt idx="13092">
                  <c:v>0</c:v>
                </c:pt>
                <c:pt idx="13093">
                  <c:v>0</c:v>
                </c:pt>
                <c:pt idx="13094">
                  <c:v>0</c:v>
                </c:pt>
                <c:pt idx="13095">
                  <c:v>0</c:v>
                </c:pt>
                <c:pt idx="13096">
                  <c:v>0</c:v>
                </c:pt>
                <c:pt idx="13097">
                  <c:v>0</c:v>
                </c:pt>
                <c:pt idx="13098">
                  <c:v>0</c:v>
                </c:pt>
                <c:pt idx="13099">
                  <c:v>0</c:v>
                </c:pt>
                <c:pt idx="13100">
                  <c:v>0</c:v>
                </c:pt>
                <c:pt idx="13101">
                  <c:v>0</c:v>
                </c:pt>
                <c:pt idx="13102">
                  <c:v>0</c:v>
                </c:pt>
                <c:pt idx="13103">
                  <c:v>0</c:v>
                </c:pt>
                <c:pt idx="13104">
                  <c:v>0</c:v>
                </c:pt>
                <c:pt idx="13105">
                  <c:v>0</c:v>
                </c:pt>
                <c:pt idx="13106">
                  <c:v>0</c:v>
                </c:pt>
                <c:pt idx="13107">
                  <c:v>0</c:v>
                </c:pt>
                <c:pt idx="13108">
                  <c:v>0</c:v>
                </c:pt>
                <c:pt idx="13109">
                  <c:v>0</c:v>
                </c:pt>
                <c:pt idx="13110">
                  <c:v>0</c:v>
                </c:pt>
                <c:pt idx="13111">
                  <c:v>0</c:v>
                </c:pt>
                <c:pt idx="13112">
                  <c:v>0</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0</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0</c:v>
                </c:pt>
                <c:pt idx="13237">
                  <c:v>0</c:v>
                </c:pt>
                <c:pt idx="13238">
                  <c:v>0</c:v>
                </c:pt>
                <c:pt idx="13239">
                  <c:v>0</c:v>
                </c:pt>
                <c:pt idx="13240">
                  <c:v>0</c:v>
                </c:pt>
                <c:pt idx="13241">
                  <c:v>0</c:v>
                </c:pt>
                <c:pt idx="13242">
                  <c:v>0</c:v>
                </c:pt>
                <c:pt idx="13243">
                  <c:v>0</c:v>
                </c:pt>
                <c:pt idx="13244">
                  <c:v>0</c:v>
                </c:pt>
                <c:pt idx="13245">
                  <c:v>0</c:v>
                </c:pt>
                <c:pt idx="13246">
                  <c:v>0</c:v>
                </c:pt>
                <c:pt idx="13247">
                  <c:v>0</c:v>
                </c:pt>
                <c:pt idx="13248">
                  <c:v>0</c:v>
                </c:pt>
                <c:pt idx="13249">
                  <c:v>0</c:v>
                </c:pt>
                <c:pt idx="13250">
                  <c:v>0</c:v>
                </c:pt>
                <c:pt idx="13251">
                  <c:v>0</c:v>
                </c:pt>
                <c:pt idx="13252">
                  <c:v>0</c:v>
                </c:pt>
                <c:pt idx="13253">
                  <c:v>0</c:v>
                </c:pt>
                <c:pt idx="13254">
                  <c:v>0</c:v>
                </c:pt>
                <c:pt idx="13255">
                  <c:v>0</c:v>
                </c:pt>
                <c:pt idx="13256">
                  <c:v>0</c:v>
                </c:pt>
                <c:pt idx="13257">
                  <c:v>0</c:v>
                </c:pt>
                <c:pt idx="13258">
                  <c:v>0</c:v>
                </c:pt>
                <c:pt idx="13259">
                  <c:v>0</c:v>
                </c:pt>
                <c:pt idx="13260">
                  <c:v>0</c:v>
                </c:pt>
                <c:pt idx="13261">
                  <c:v>0</c:v>
                </c:pt>
                <c:pt idx="13262">
                  <c:v>0</c:v>
                </c:pt>
                <c:pt idx="13263">
                  <c:v>0</c:v>
                </c:pt>
                <c:pt idx="13264">
                  <c:v>0</c:v>
                </c:pt>
                <c:pt idx="13265">
                  <c:v>0</c:v>
                </c:pt>
                <c:pt idx="13266">
                  <c:v>0</c:v>
                </c:pt>
                <c:pt idx="13267">
                  <c:v>0</c:v>
                </c:pt>
                <c:pt idx="13268">
                  <c:v>0</c:v>
                </c:pt>
                <c:pt idx="13269">
                  <c:v>0</c:v>
                </c:pt>
                <c:pt idx="13270">
                  <c:v>0</c:v>
                </c:pt>
                <c:pt idx="13271">
                  <c:v>0</c:v>
                </c:pt>
                <c:pt idx="13272">
                  <c:v>0</c:v>
                </c:pt>
                <c:pt idx="13273">
                  <c:v>0</c:v>
                </c:pt>
                <c:pt idx="13274">
                  <c:v>0</c:v>
                </c:pt>
                <c:pt idx="13275">
                  <c:v>0</c:v>
                </c:pt>
                <c:pt idx="13276">
                  <c:v>0</c:v>
                </c:pt>
                <c:pt idx="13277">
                  <c:v>0</c:v>
                </c:pt>
                <c:pt idx="13278">
                  <c:v>0</c:v>
                </c:pt>
                <c:pt idx="13279">
                  <c:v>0</c:v>
                </c:pt>
                <c:pt idx="13280">
                  <c:v>0</c:v>
                </c:pt>
                <c:pt idx="13281">
                  <c:v>0</c:v>
                </c:pt>
                <c:pt idx="13282">
                  <c:v>0</c:v>
                </c:pt>
                <c:pt idx="13283">
                  <c:v>0</c:v>
                </c:pt>
                <c:pt idx="13284">
                  <c:v>0</c:v>
                </c:pt>
                <c:pt idx="13285">
                  <c:v>0</c:v>
                </c:pt>
                <c:pt idx="13286">
                  <c:v>0</c:v>
                </c:pt>
                <c:pt idx="13287">
                  <c:v>0</c:v>
                </c:pt>
                <c:pt idx="13288">
                  <c:v>0</c:v>
                </c:pt>
                <c:pt idx="13289">
                  <c:v>0</c:v>
                </c:pt>
                <c:pt idx="13290">
                  <c:v>0</c:v>
                </c:pt>
                <c:pt idx="13291">
                  <c:v>0</c:v>
                </c:pt>
                <c:pt idx="13292">
                  <c:v>0</c:v>
                </c:pt>
                <c:pt idx="13293">
                  <c:v>0</c:v>
                </c:pt>
                <c:pt idx="13294">
                  <c:v>0</c:v>
                </c:pt>
                <c:pt idx="13295">
                  <c:v>0</c:v>
                </c:pt>
                <c:pt idx="13296">
                  <c:v>0</c:v>
                </c:pt>
                <c:pt idx="13297">
                  <c:v>0</c:v>
                </c:pt>
                <c:pt idx="13298">
                  <c:v>0</c:v>
                </c:pt>
                <c:pt idx="13299">
                  <c:v>0</c:v>
                </c:pt>
                <c:pt idx="13300">
                  <c:v>0</c:v>
                </c:pt>
                <c:pt idx="13301">
                  <c:v>0</c:v>
                </c:pt>
                <c:pt idx="13302">
                  <c:v>0</c:v>
                </c:pt>
                <c:pt idx="13303">
                  <c:v>0</c:v>
                </c:pt>
                <c:pt idx="13304">
                  <c:v>0</c:v>
                </c:pt>
                <c:pt idx="13305">
                  <c:v>0</c:v>
                </c:pt>
                <c:pt idx="13306">
                  <c:v>0</c:v>
                </c:pt>
                <c:pt idx="13307">
                  <c:v>0</c:v>
                </c:pt>
                <c:pt idx="13308">
                  <c:v>0</c:v>
                </c:pt>
                <c:pt idx="13309">
                  <c:v>0</c:v>
                </c:pt>
                <c:pt idx="13310">
                  <c:v>0</c:v>
                </c:pt>
                <c:pt idx="13311">
                  <c:v>0</c:v>
                </c:pt>
                <c:pt idx="13312">
                  <c:v>0</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0</c:v>
                </c:pt>
                <c:pt idx="13333">
                  <c:v>0</c:v>
                </c:pt>
                <c:pt idx="13334">
                  <c:v>0</c:v>
                </c:pt>
                <c:pt idx="13335">
                  <c:v>0</c:v>
                </c:pt>
                <c:pt idx="13336">
                  <c:v>0</c:v>
                </c:pt>
                <c:pt idx="13337">
                  <c:v>0</c:v>
                </c:pt>
                <c:pt idx="13338">
                  <c:v>0</c:v>
                </c:pt>
                <c:pt idx="13339">
                  <c:v>0</c:v>
                </c:pt>
                <c:pt idx="13340">
                  <c:v>0</c:v>
                </c:pt>
                <c:pt idx="13341">
                  <c:v>0</c:v>
                </c:pt>
                <c:pt idx="13342">
                  <c:v>0</c:v>
                </c:pt>
                <c:pt idx="13343">
                  <c:v>0</c:v>
                </c:pt>
                <c:pt idx="13344">
                  <c:v>0</c:v>
                </c:pt>
                <c:pt idx="13345">
                  <c:v>0</c:v>
                </c:pt>
                <c:pt idx="13346">
                  <c:v>0</c:v>
                </c:pt>
                <c:pt idx="13347">
                  <c:v>0</c:v>
                </c:pt>
                <c:pt idx="13348">
                  <c:v>0</c:v>
                </c:pt>
                <c:pt idx="13349">
                  <c:v>0</c:v>
                </c:pt>
                <c:pt idx="13350">
                  <c:v>0</c:v>
                </c:pt>
                <c:pt idx="13351">
                  <c:v>0</c:v>
                </c:pt>
                <c:pt idx="13352">
                  <c:v>0</c:v>
                </c:pt>
                <c:pt idx="13353">
                  <c:v>0</c:v>
                </c:pt>
                <c:pt idx="13354">
                  <c:v>0</c:v>
                </c:pt>
                <c:pt idx="13355">
                  <c:v>0</c:v>
                </c:pt>
                <c:pt idx="13356">
                  <c:v>0</c:v>
                </c:pt>
                <c:pt idx="13357">
                  <c:v>0</c:v>
                </c:pt>
                <c:pt idx="13358">
                  <c:v>0</c:v>
                </c:pt>
                <c:pt idx="13359">
                  <c:v>0</c:v>
                </c:pt>
                <c:pt idx="13360">
                  <c:v>0</c:v>
                </c:pt>
                <c:pt idx="13361">
                  <c:v>0</c:v>
                </c:pt>
                <c:pt idx="13362">
                  <c:v>0</c:v>
                </c:pt>
                <c:pt idx="13363">
                  <c:v>0</c:v>
                </c:pt>
                <c:pt idx="13364">
                  <c:v>0</c:v>
                </c:pt>
                <c:pt idx="13365">
                  <c:v>0</c:v>
                </c:pt>
                <c:pt idx="13366">
                  <c:v>0</c:v>
                </c:pt>
                <c:pt idx="13367">
                  <c:v>0</c:v>
                </c:pt>
                <c:pt idx="13368">
                  <c:v>0</c:v>
                </c:pt>
                <c:pt idx="13369">
                  <c:v>0</c:v>
                </c:pt>
                <c:pt idx="13370">
                  <c:v>0</c:v>
                </c:pt>
                <c:pt idx="13371">
                  <c:v>0</c:v>
                </c:pt>
                <c:pt idx="13372">
                  <c:v>0</c:v>
                </c:pt>
                <c:pt idx="13373">
                  <c:v>0</c:v>
                </c:pt>
                <c:pt idx="13374">
                  <c:v>0</c:v>
                </c:pt>
                <c:pt idx="13375">
                  <c:v>0</c:v>
                </c:pt>
                <c:pt idx="13376">
                  <c:v>0</c:v>
                </c:pt>
                <c:pt idx="13377">
                  <c:v>0</c:v>
                </c:pt>
                <c:pt idx="13378">
                  <c:v>0</c:v>
                </c:pt>
                <c:pt idx="13379">
                  <c:v>0</c:v>
                </c:pt>
                <c:pt idx="13380">
                  <c:v>0</c:v>
                </c:pt>
                <c:pt idx="13381">
                  <c:v>0</c:v>
                </c:pt>
                <c:pt idx="13382">
                  <c:v>0</c:v>
                </c:pt>
                <c:pt idx="13383">
                  <c:v>0</c:v>
                </c:pt>
                <c:pt idx="13384">
                  <c:v>0</c:v>
                </c:pt>
                <c:pt idx="13385">
                  <c:v>0</c:v>
                </c:pt>
                <c:pt idx="13386">
                  <c:v>0</c:v>
                </c:pt>
                <c:pt idx="13387">
                  <c:v>0</c:v>
                </c:pt>
                <c:pt idx="13388">
                  <c:v>0</c:v>
                </c:pt>
                <c:pt idx="13389">
                  <c:v>0</c:v>
                </c:pt>
                <c:pt idx="13390">
                  <c:v>0</c:v>
                </c:pt>
                <c:pt idx="13391">
                  <c:v>0</c:v>
                </c:pt>
                <c:pt idx="13392">
                  <c:v>0</c:v>
                </c:pt>
                <c:pt idx="13393">
                  <c:v>0</c:v>
                </c:pt>
                <c:pt idx="13394">
                  <c:v>0</c:v>
                </c:pt>
                <c:pt idx="13395">
                  <c:v>0</c:v>
                </c:pt>
                <c:pt idx="13396">
                  <c:v>0</c:v>
                </c:pt>
                <c:pt idx="13397">
                  <c:v>0</c:v>
                </c:pt>
                <c:pt idx="13398">
                  <c:v>0</c:v>
                </c:pt>
                <c:pt idx="13399">
                  <c:v>0</c:v>
                </c:pt>
                <c:pt idx="13400">
                  <c:v>0</c:v>
                </c:pt>
                <c:pt idx="13401">
                  <c:v>0</c:v>
                </c:pt>
                <c:pt idx="13402">
                  <c:v>0</c:v>
                </c:pt>
                <c:pt idx="13403">
                  <c:v>0</c:v>
                </c:pt>
                <c:pt idx="13404">
                  <c:v>0</c:v>
                </c:pt>
                <c:pt idx="13405">
                  <c:v>0</c:v>
                </c:pt>
                <c:pt idx="13406">
                  <c:v>0</c:v>
                </c:pt>
                <c:pt idx="13407">
                  <c:v>0</c:v>
                </c:pt>
                <c:pt idx="13408">
                  <c:v>0</c:v>
                </c:pt>
                <c:pt idx="13409">
                  <c:v>0</c:v>
                </c:pt>
                <c:pt idx="13410">
                  <c:v>0</c:v>
                </c:pt>
                <c:pt idx="13411">
                  <c:v>0</c:v>
                </c:pt>
                <c:pt idx="13412">
                  <c:v>0</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0</c:v>
                </c:pt>
                <c:pt idx="13436">
                  <c:v>0</c:v>
                </c:pt>
                <c:pt idx="13437">
                  <c:v>0</c:v>
                </c:pt>
                <c:pt idx="13438">
                  <c:v>0</c:v>
                </c:pt>
                <c:pt idx="13439">
                  <c:v>0</c:v>
                </c:pt>
                <c:pt idx="13440">
                  <c:v>0</c:v>
                </c:pt>
                <c:pt idx="13441">
                  <c:v>0</c:v>
                </c:pt>
                <c:pt idx="13442">
                  <c:v>0</c:v>
                </c:pt>
                <c:pt idx="13443">
                  <c:v>0</c:v>
                </c:pt>
                <c:pt idx="13444">
                  <c:v>0</c:v>
                </c:pt>
                <c:pt idx="13445">
                  <c:v>0</c:v>
                </c:pt>
                <c:pt idx="13446">
                  <c:v>0</c:v>
                </c:pt>
                <c:pt idx="13447">
                  <c:v>0</c:v>
                </c:pt>
                <c:pt idx="13448">
                  <c:v>0</c:v>
                </c:pt>
                <c:pt idx="13449">
                  <c:v>0</c:v>
                </c:pt>
                <c:pt idx="13450">
                  <c:v>0</c:v>
                </c:pt>
                <c:pt idx="13451">
                  <c:v>0</c:v>
                </c:pt>
                <c:pt idx="13452">
                  <c:v>0</c:v>
                </c:pt>
                <c:pt idx="13453">
                  <c:v>0</c:v>
                </c:pt>
                <c:pt idx="13454">
                  <c:v>0</c:v>
                </c:pt>
                <c:pt idx="13455">
                  <c:v>0</c:v>
                </c:pt>
                <c:pt idx="13456">
                  <c:v>0</c:v>
                </c:pt>
                <c:pt idx="13457">
                  <c:v>0</c:v>
                </c:pt>
                <c:pt idx="13458">
                  <c:v>0</c:v>
                </c:pt>
                <c:pt idx="13459">
                  <c:v>0</c:v>
                </c:pt>
                <c:pt idx="13460">
                  <c:v>0</c:v>
                </c:pt>
                <c:pt idx="13461">
                  <c:v>0</c:v>
                </c:pt>
                <c:pt idx="13462">
                  <c:v>0</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0</c:v>
                </c:pt>
                <c:pt idx="13483">
                  <c:v>0</c:v>
                </c:pt>
                <c:pt idx="13484">
                  <c:v>0</c:v>
                </c:pt>
                <c:pt idx="13485">
                  <c:v>0</c:v>
                </c:pt>
                <c:pt idx="13486">
                  <c:v>0</c:v>
                </c:pt>
                <c:pt idx="13487">
                  <c:v>0</c:v>
                </c:pt>
                <c:pt idx="13488">
                  <c:v>0</c:v>
                </c:pt>
                <c:pt idx="13489">
                  <c:v>0</c:v>
                </c:pt>
                <c:pt idx="13490">
                  <c:v>0</c:v>
                </c:pt>
                <c:pt idx="13491">
                  <c:v>0</c:v>
                </c:pt>
                <c:pt idx="13492">
                  <c:v>0</c:v>
                </c:pt>
                <c:pt idx="13493">
                  <c:v>0</c:v>
                </c:pt>
                <c:pt idx="13494">
                  <c:v>0</c:v>
                </c:pt>
                <c:pt idx="13495">
                  <c:v>0</c:v>
                </c:pt>
                <c:pt idx="13496">
                  <c:v>0</c:v>
                </c:pt>
                <c:pt idx="13497">
                  <c:v>0</c:v>
                </c:pt>
                <c:pt idx="13498">
                  <c:v>0</c:v>
                </c:pt>
                <c:pt idx="13499">
                  <c:v>0</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0</c:v>
                </c:pt>
                <c:pt idx="13526">
                  <c:v>0</c:v>
                </c:pt>
                <c:pt idx="13527">
                  <c:v>0</c:v>
                </c:pt>
                <c:pt idx="13528">
                  <c:v>0</c:v>
                </c:pt>
                <c:pt idx="13529">
                  <c:v>0</c:v>
                </c:pt>
                <c:pt idx="13530">
                  <c:v>0</c:v>
                </c:pt>
                <c:pt idx="13531">
                  <c:v>0</c:v>
                </c:pt>
                <c:pt idx="13532">
                  <c:v>0</c:v>
                </c:pt>
                <c:pt idx="13533">
                  <c:v>0</c:v>
                </c:pt>
                <c:pt idx="13534">
                  <c:v>0</c:v>
                </c:pt>
                <c:pt idx="13535">
                  <c:v>0</c:v>
                </c:pt>
                <c:pt idx="13536">
                  <c:v>0</c:v>
                </c:pt>
                <c:pt idx="13537">
                  <c:v>0</c:v>
                </c:pt>
                <c:pt idx="13538">
                  <c:v>0</c:v>
                </c:pt>
                <c:pt idx="13539">
                  <c:v>0</c:v>
                </c:pt>
                <c:pt idx="13540">
                  <c:v>0</c:v>
                </c:pt>
                <c:pt idx="13541">
                  <c:v>0</c:v>
                </c:pt>
                <c:pt idx="13542">
                  <c:v>0</c:v>
                </c:pt>
                <c:pt idx="13543">
                  <c:v>0</c:v>
                </c:pt>
                <c:pt idx="13544">
                  <c:v>0</c:v>
                </c:pt>
                <c:pt idx="13545">
                  <c:v>0</c:v>
                </c:pt>
                <c:pt idx="13546">
                  <c:v>0</c:v>
                </c:pt>
                <c:pt idx="13547">
                  <c:v>0</c:v>
                </c:pt>
                <c:pt idx="13548">
                  <c:v>0</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0</c:v>
                </c:pt>
                <c:pt idx="13593">
                  <c:v>0</c:v>
                </c:pt>
                <c:pt idx="13594">
                  <c:v>0</c:v>
                </c:pt>
                <c:pt idx="13595">
                  <c:v>0</c:v>
                </c:pt>
                <c:pt idx="13596">
                  <c:v>0</c:v>
                </c:pt>
                <c:pt idx="13597">
                  <c:v>0</c:v>
                </c:pt>
                <c:pt idx="13598">
                  <c:v>0</c:v>
                </c:pt>
                <c:pt idx="13599">
                  <c:v>0</c:v>
                </c:pt>
                <c:pt idx="13600">
                  <c:v>0</c:v>
                </c:pt>
                <c:pt idx="13601">
                  <c:v>0</c:v>
                </c:pt>
                <c:pt idx="13602">
                  <c:v>0</c:v>
                </c:pt>
                <c:pt idx="13603">
                  <c:v>0</c:v>
                </c:pt>
                <c:pt idx="13604">
                  <c:v>0</c:v>
                </c:pt>
                <c:pt idx="13605">
                  <c:v>0</c:v>
                </c:pt>
                <c:pt idx="13606">
                  <c:v>0</c:v>
                </c:pt>
                <c:pt idx="13607">
                  <c:v>0</c:v>
                </c:pt>
                <c:pt idx="13608">
                  <c:v>0</c:v>
                </c:pt>
                <c:pt idx="13609">
                  <c:v>0</c:v>
                </c:pt>
                <c:pt idx="13610">
                  <c:v>0</c:v>
                </c:pt>
                <c:pt idx="13611">
                  <c:v>0</c:v>
                </c:pt>
                <c:pt idx="13612">
                  <c:v>0</c:v>
                </c:pt>
                <c:pt idx="13613">
                  <c:v>0</c:v>
                </c:pt>
                <c:pt idx="13614">
                  <c:v>0</c:v>
                </c:pt>
                <c:pt idx="13615">
                  <c:v>0</c:v>
                </c:pt>
                <c:pt idx="13616">
                  <c:v>390</c:v>
                </c:pt>
                <c:pt idx="13617">
                  <c:v>390</c:v>
                </c:pt>
                <c:pt idx="13618">
                  <c:v>390</c:v>
                </c:pt>
                <c:pt idx="13619">
                  <c:v>390</c:v>
                </c:pt>
                <c:pt idx="13620">
                  <c:v>387.69620253164555</c:v>
                </c:pt>
                <c:pt idx="13621">
                  <c:v>387.69620253164555</c:v>
                </c:pt>
                <c:pt idx="13622">
                  <c:v>387.69620253164555</c:v>
                </c:pt>
                <c:pt idx="13623">
                  <c:v>387.69620253164555</c:v>
                </c:pt>
                <c:pt idx="13624">
                  <c:v>387.69620253164555</c:v>
                </c:pt>
                <c:pt idx="13625">
                  <c:v>387.69620253164555</c:v>
                </c:pt>
                <c:pt idx="13626">
                  <c:v>387.69620253164555</c:v>
                </c:pt>
                <c:pt idx="13627">
                  <c:v>387.69620253164555</c:v>
                </c:pt>
                <c:pt idx="13628">
                  <c:v>387.69620253164555</c:v>
                </c:pt>
                <c:pt idx="13629">
                  <c:v>387.69620253164555</c:v>
                </c:pt>
                <c:pt idx="13630">
                  <c:v>387.69620253164555</c:v>
                </c:pt>
                <c:pt idx="13631">
                  <c:v>387.69620253164555</c:v>
                </c:pt>
                <c:pt idx="13632">
                  <c:v>341</c:v>
                </c:pt>
                <c:pt idx="13633">
                  <c:v>341</c:v>
                </c:pt>
                <c:pt idx="13634">
                  <c:v>341</c:v>
                </c:pt>
                <c:pt idx="13635">
                  <c:v>341</c:v>
                </c:pt>
                <c:pt idx="13636">
                  <c:v>341</c:v>
                </c:pt>
                <c:pt idx="13637">
                  <c:v>341</c:v>
                </c:pt>
                <c:pt idx="13638">
                  <c:v>341</c:v>
                </c:pt>
                <c:pt idx="13639">
                  <c:v>341</c:v>
                </c:pt>
                <c:pt idx="13640">
                  <c:v>341</c:v>
                </c:pt>
                <c:pt idx="13641">
                  <c:v>341</c:v>
                </c:pt>
                <c:pt idx="13642">
                  <c:v>341</c:v>
                </c:pt>
                <c:pt idx="13643">
                  <c:v>341</c:v>
                </c:pt>
                <c:pt idx="13644">
                  <c:v>403</c:v>
                </c:pt>
                <c:pt idx="13645">
                  <c:v>341</c:v>
                </c:pt>
                <c:pt idx="13646">
                  <c:v>341</c:v>
                </c:pt>
                <c:pt idx="13647">
                  <c:v>341</c:v>
                </c:pt>
                <c:pt idx="13648">
                  <c:v>341</c:v>
                </c:pt>
                <c:pt idx="13649">
                  <c:v>341</c:v>
                </c:pt>
                <c:pt idx="13650">
                  <c:v>341</c:v>
                </c:pt>
                <c:pt idx="13651">
                  <c:v>403</c:v>
                </c:pt>
                <c:pt idx="13652">
                  <c:v>403</c:v>
                </c:pt>
                <c:pt idx="13653">
                  <c:v>403</c:v>
                </c:pt>
                <c:pt idx="13654">
                  <c:v>403</c:v>
                </c:pt>
                <c:pt idx="13655">
                  <c:v>341</c:v>
                </c:pt>
                <c:pt idx="13656">
                  <c:v>341</c:v>
                </c:pt>
                <c:pt idx="13657">
                  <c:v>341</c:v>
                </c:pt>
                <c:pt idx="13658">
                  <c:v>341</c:v>
                </c:pt>
                <c:pt idx="13659">
                  <c:v>341</c:v>
                </c:pt>
                <c:pt idx="13660">
                  <c:v>341</c:v>
                </c:pt>
                <c:pt idx="13661">
                  <c:v>403</c:v>
                </c:pt>
                <c:pt idx="13662">
                  <c:v>403</c:v>
                </c:pt>
                <c:pt idx="13663">
                  <c:v>403</c:v>
                </c:pt>
                <c:pt idx="13664">
                  <c:v>403</c:v>
                </c:pt>
                <c:pt idx="13665">
                  <c:v>387.69620253164555</c:v>
                </c:pt>
                <c:pt idx="13666">
                  <c:v>387.69620253164555</c:v>
                </c:pt>
                <c:pt idx="13667">
                  <c:v>387.69620253164555</c:v>
                </c:pt>
                <c:pt idx="13668">
                  <c:v>387.69620253164555</c:v>
                </c:pt>
                <c:pt idx="13669">
                  <c:v>387.69620253164555</c:v>
                </c:pt>
                <c:pt idx="13670">
                  <c:v>387.69620253164555</c:v>
                </c:pt>
                <c:pt idx="13671">
                  <c:v>387.69620253164555</c:v>
                </c:pt>
                <c:pt idx="13672">
                  <c:v>387.69620253164555</c:v>
                </c:pt>
                <c:pt idx="13673">
                  <c:v>387.69620253164555</c:v>
                </c:pt>
                <c:pt idx="13674">
                  <c:v>387.69620253164555</c:v>
                </c:pt>
                <c:pt idx="13675">
                  <c:v>403</c:v>
                </c:pt>
                <c:pt idx="13676">
                  <c:v>403</c:v>
                </c:pt>
                <c:pt idx="13677">
                  <c:v>403</c:v>
                </c:pt>
                <c:pt idx="13678">
                  <c:v>403</c:v>
                </c:pt>
                <c:pt idx="13679">
                  <c:v>387.69620253164555</c:v>
                </c:pt>
                <c:pt idx="13680">
                  <c:v>387.69620253164555</c:v>
                </c:pt>
                <c:pt idx="13681">
                  <c:v>341</c:v>
                </c:pt>
                <c:pt idx="13682">
                  <c:v>341</c:v>
                </c:pt>
                <c:pt idx="13683">
                  <c:v>387.69620253164555</c:v>
                </c:pt>
                <c:pt idx="13684">
                  <c:v>387.69620253164555</c:v>
                </c:pt>
                <c:pt idx="13685">
                  <c:v>341</c:v>
                </c:pt>
                <c:pt idx="13686">
                  <c:v>341</c:v>
                </c:pt>
                <c:pt idx="13687">
                  <c:v>341</c:v>
                </c:pt>
                <c:pt idx="13688">
                  <c:v>341</c:v>
                </c:pt>
                <c:pt idx="13689">
                  <c:v>403</c:v>
                </c:pt>
                <c:pt idx="13690">
                  <c:v>403</c:v>
                </c:pt>
                <c:pt idx="13691">
                  <c:v>403</c:v>
                </c:pt>
                <c:pt idx="13692">
                  <c:v>403</c:v>
                </c:pt>
                <c:pt idx="13693">
                  <c:v>387.69620253164555</c:v>
                </c:pt>
                <c:pt idx="13694">
                  <c:v>387.69620253164555</c:v>
                </c:pt>
                <c:pt idx="13695">
                  <c:v>387.69620253164555</c:v>
                </c:pt>
                <c:pt idx="13696">
                  <c:v>387.69620253164555</c:v>
                </c:pt>
                <c:pt idx="13697">
                  <c:v>387.69620253164555</c:v>
                </c:pt>
                <c:pt idx="13698">
                  <c:v>387.69620253164555</c:v>
                </c:pt>
                <c:pt idx="13699">
                  <c:v>403</c:v>
                </c:pt>
                <c:pt idx="13700">
                  <c:v>403</c:v>
                </c:pt>
                <c:pt idx="13701">
                  <c:v>403</c:v>
                </c:pt>
                <c:pt idx="13702">
                  <c:v>372</c:v>
                </c:pt>
                <c:pt idx="13703">
                  <c:v>387.69620253164555</c:v>
                </c:pt>
                <c:pt idx="13704">
                  <c:v>387.69620253164555</c:v>
                </c:pt>
                <c:pt idx="13705">
                  <c:v>387.69620253164555</c:v>
                </c:pt>
                <c:pt idx="13706">
                  <c:v>403</c:v>
                </c:pt>
                <c:pt idx="13707">
                  <c:v>372</c:v>
                </c:pt>
                <c:pt idx="13708">
                  <c:v>387.69620253164555</c:v>
                </c:pt>
                <c:pt idx="13709">
                  <c:v>387.69620253164555</c:v>
                </c:pt>
                <c:pt idx="13710">
                  <c:v>387.69620253164555</c:v>
                </c:pt>
                <c:pt idx="13711">
                  <c:v>372</c:v>
                </c:pt>
                <c:pt idx="13712">
                  <c:v>434</c:v>
                </c:pt>
                <c:pt idx="13713">
                  <c:v>387.69620253164555</c:v>
                </c:pt>
                <c:pt idx="13714">
                  <c:v>387.69620253164555</c:v>
                </c:pt>
                <c:pt idx="13715">
                  <c:v>434</c:v>
                </c:pt>
                <c:pt idx="13716">
                  <c:v>434</c:v>
                </c:pt>
                <c:pt idx="13717">
                  <c:v>387.69620253164555</c:v>
                </c:pt>
                <c:pt idx="13718">
                  <c:v>387.69620253164555</c:v>
                </c:pt>
                <c:pt idx="13719">
                  <c:v>465</c:v>
                </c:pt>
                <c:pt idx="13720">
                  <c:v>434</c:v>
                </c:pt>
                <c:pt idx="13721">
                  <c:v>387.69620253164555</c:v>
                </c:pt>
                <c:pt idx="13722">
                  <c:v>387.69620253164555</c:v>
                </c:pt>
                <c:pt idx="13723">
                  <c:v>465</c:v>
                </c:pt>
                <c:pt idx="13724">
                  <c:v>434</c:v>
                </c:pt>
                <c:pt idx="13725">
                  <c:v>387.69620253164555</c:v>
                </c:pt>
                <c:pt idx="13726">
                  <c:v>387.69620253164555</c:v>
                </c:pt>
                <c:pt idx="13727">
                  <c:v>387.69620253164555</c:v>
                </c:pt>
                <c:pt idx="13728">
                  <c:v>465</c:v>
                </c:pt>
                <c:pt idx="13729">
                  <c:v>403</c:v>
                </c:pt>
                <c:pt idx="13730">
                  <c:v>387.69620253164555</c:v>
                </c:pt>
                <c:pt idx="13731">
                  <c:v>387.69620253164555</c:v>
                </c:pt>
                <c:pt idx="13732">
                  <c:v>387.69620253164555</c:v>
                </c:pt>
                <c:pt idx="13733">
                  <c:v>387.69620253164555</c:v>
                </c:pt>
                <c:pt idx="13734">
                  <c:v>465</c:v>
                </c:pt>
                <c:pt idx="13735">
                  <c:v>434</c:v>
                </c:pt>
                <c:pt idx="13736">
                  <c:v>387.69620253164555</c:v>
                </c:pt>
                <c:pt idx="13737">
                  <c:v>387.69620253164555</c:v>
                </c:pt>
                <c:pt idx="13738">
                  <c:v>403</c:v>
                </c:pt>
                <c:pt idx="13739">
                  <c:v>403</c:v>
                </c:pt>
                <c:pt idx="13740">
                  <c:v>403</c:v>
                </c:pt>
                <c:pt idx="13741">
                  <c:v>434</c:v>
                </c:pt>
                <c:pt idx="13742">
                  <c:v>387.69620253164555</c:v>
                </c:pt>
                <c:pt idx="13743">
                  <c:v>387.69620253164555</c:v>
                </c:pt>
                <c:pt idx="13744">
                  <c:v>387.69620253164555</c:v>
                </c:pt>
                <c:pt idx="13745">
                  <c:v>387.69620253164555</c:v>
                </c:pt>
                <c:pt idx="13746">
                  <c:v>403</c:v>
                </c:pt>
                <c:pt idx="13747">
                  <c:v>434</c:v>
                </c:pt>
                <c:pt idx="13748">
                  <c:v>387.69620253164555</c:v>
                </c:pt>
                <c:pt idx="13749">
                  <c:v>387.69620253164555</c:v>
                </c:pt>
                <c:pt idx="13750">
                  <c:v>387.69620253164555</c:v>
                </c:pt>
                <c:pt idx="13751">
                  <c:v>387.69620253164555</c:v>
                </c:pt>
                <c:pt idx="13752">
                  <c:v>465</c:v>
                </c:pt>
                <c:pt idx="13753">
                  <c:v>387.69620253164555</c:v>
                </c:pt>
                <c:pt idx="13754">
                  <c:v>387.69620253164555</c:v>
                </c:pt>
                <c:pt idx="13755">
                  <c:v>387.69620253164555</c:v>
                </c:pt>
                <c:pt idx="13756">
                  <c:v>387.69620253164555</c:v>
                </c:pt>
                <c:pt idx="13757">
                  <c:v>465</c:v>
                </c:pt>
                <c:pt idx="13758">
                  <c:v>387.69620253164555</c:v>
                </c:pt>
                <c:pt idx="13759">
                  <c:v>387.69620253164555</c:v>
                </c:pt>
                <c:pt idx="13760">
                  <c:v>387.69620253164555</c:v>
                </c:pt>
                <c:pt idx="13761">
                  <c:v>387.69620253164555</c:v>
                </c:pt>
                <c:pt idx="13762">
                  <c:v>465</c:v>
                </c:pt>
                <c:pt idx="13763">
                  <c:v>387.69620253164555</c:v>
                </c:pt>
                <c:pt idx="13764">
                  <c:v>387.69620253164555</c:v>
                </c:pt>
                <c:pt idx="13765">
                  <c:v>403</c:v>
                </c:pt>
                <c:pt idx="13766">
                  <c:v>403</c:v>
                </c:pt>
                <c:pt idx="13767" formatCode="0.0">
                  <c:v>465</c:v>
                </c:pt>
                <c:pt idx="13768" formatCode="0.0">
                  <c:v>387.69620253164555</c:v>
                </c:pt>
                <c:pt idx="13769" formatCode="0.0">
                  <c:v>387.69620253164555</c:v>
                </c:pt>
                <c:pt idx="13770" formatCode="0.0">
                  <c:v>403</c:v>
                </c:pt>
                <c:pt idx="13771" formatCode="0.0">
                  <c:v>403</c:v>
                </c:pt>
                <c:pt idx="13772">
                  <c:v>434</c:v>
                </c:pt>
                <c:pt idx="13773">
                  <c:v>434</c:v>
                </c:pt>
                <c:pt idx="13774">
                  <c:v>434</c:v>
                </c:pt>
                <c:pt idx="13775">
                  <c:v>434</c:v>
                </c:pt>
                <c:pt idx="13776">
                  <c:v>434</c:v>
                </c:pt>
                <c:pt idx="13777">
                  <c:v>465</c:v>
                </c:pt>
                <c:pt idx="13778">
                  <c:v>465</c:v>
                </c:pt>
                <c:pt idx="13779">
                  <c:v>465</c:v>
                </c:pt>
                <c:pt idx="13780">
                  <c:v>434</c:v>
                </c:pt>
                <c:pt idx="13781">
                  <c:v>465</c:v>
                </c:pt>
                <c:pt idx="13782">
                  <c:v>465</c:v>
                </c:pt>
                <c:pt idx="13783">
                  <c:v>465</c:v>
                </c:pt>
                <c:pt idx="13784">
                  <c:v>434</c:v>
                </c:pt>
                <c:pt idx="13785">
                  <c:v>496</c:v>
                </c:pt>
                <c:pt idx="13786">
                  <c:v>496</c:v>
                </c:pt>
                <c:pt idx="13787">
                  <c:v>496</c:v>
                </c:pt>
                <c:pt idx="13788">
                  <c:v>465</c:v>
                </c:pt>
                <c:pt idx="13789">
                  <c:v>465</c:v>
                </c:pt>
                <c:pt idx="13790">
                  <c:v>465</c:v>
                </c:pt>
                <c:pt idx="13791">
                  <c:v>434</c:v>
                </c:pt>
                <c:pt idx="13792">
                  <c:v>496</c:v>
                </c:pt>
                <c:pt idx="13793">
                  <c:v>496</c:v>
                </c:pt>
                <c:pt idx="13794">
                  <c:v>465</c:v>
                </c:pt>
                <c:pt idx="13795">
                  <c:v>465</c:v>
                </c:pt>
                <c:pt idx="13796">
                  <c:v>465</c:v>
                </c:pt>
                <c:pt idx="13797">
                  <c:v>434</c:v>
                </c:pt>
                <c:pt idx="13798">
                  <c:v>496</c:v>
                </c:pt>
                <c:pt idx="13799">
                  <c:v>496</c:v>
                </c:pt>
                <c:pt idx="13800">
                  <c:v>434</c:v>
                </c:pt>
                <c:pt idx="13801">
                  <c:v>403</c:v>
                </c:pt>
                <c:pt idx="13802">
                  <c:v>465</c:v>
                </c:pt>
                <c:pt idx="13803">
                  <c:v>465</c:v>
                </c:pt>
                <c:pt idx="13804">
                  <c:v>465</c:v>
                </c:pt>
                <c:pt idx="13805">
                  <c:v>465</c:v>
                </c:pt>
                <c:pt idx="13806">
                  <c:v>434</c:v>
                </c:pt>
                <c:pt idx="13807">
                  <c:v>403</c:v>
                </c:pt>
                <c:pt idx="13808">
                  <c:v>390</c:v>
                </c:pt>
                <c:pt idx="13809">
                  <c:v>390</c:v>
                </c:pt>
                <c:pt idx="13810">
                  <c:v>465</c:v>
                </c:pt>
                <c:pt idx="13811">
                  <c:v>465</c:v>
                </c:pt>
                <c:pt idx="13812">
                  <c:v>390</c:v>
                </c:pt>
                <c:pt idx="13813">
                  <c:v>390</c:v>
                </c:pt>
                <c:pt idx="13814">
                  <c:v>465</c:v>
                </c:pt>
                <c:pt idx="13815">
                  <c:v>465</c:v>
                </c:pt>
                <c:pt idx="13816">
                  <c:v>434</c:v>
                </c:pt>
                <c:pt idx="13817">
                  <c:v>403</c:v>
                </c:pt>
                <c:pt idx="13818">
                  <c:v>390</c:v>
                </c:pt>
                <c:pt idx="13819">
                  <c:v>390</c:v>
                </c:pt>
                <c:pt idx="13820">
                  <c:v>465</c:v>
                </c:pt>
                <c:pt idx="13821">
                  <c:v>465</c:v>
                </c:pt>
                <c:pt idx="13822">
                  <c:v>390</c:v>
                </c:pt>
                <c:pt idx="13823">
                  <c:v>390</c:v>
                </c:pt>
                <c:pt idx="13824">
                  <c:v>465</c:v>
                </c:pt>
                <c:pt idx="13825">
                  <c:v>465</c:v>
                </c:pt>
                <c:pt idx="13826">
                  <c:v>434</c:v>
                </c:pt>
                <c:pt idx="13827">
                  <c:v>390</c:v>
                </c:pt>
                <c:pt idx="13828">
                  <c:v>390</c:v>
                </c:pt>
                <c:pt idx="13829">
                  <c:v>465</c:v>
                </c:pt>
                <c:pt idx="13830">
                  <c:v>465</c:v>
                </c:pt>
                <c:pt idx="13831">
                  <c:v>403</c:v>
                </c:pt>
                <c:pt idx="13832">
                  <c:v>390</c:v>
                </c:pt>
                <c:pt idx="13833">
                  <c:v>390</c:v>
                </c:pt>
                <c:pt idx="13834">
                  <c:v>465</c:v>
                </c:pt>
                <c:pt idx="13835">
                  <c:v>465</c:v>
                </c:pt>
                <c:pt idx="13836">
                  <c:v>434</c:v>
                </c:pt>
                <c:pt idx="13837">
                  <c:v>542.57894736842104</c:v>
                </c:pt>
                <c:pt idx="13838">
                  <c:v>542.57894736842104</c:v>
                </c:pt>
                <c:pt idx="13839">
                  <c:v>542.57894736842104</c:v>
                </c:pt>
                <c:pt idx="13840">
                  <c:v>542.57894736842104</c:v>
                </c:pt>
                <c:pt idx="13841">
                  <c:v>434</c:v>
                </c:pt>
                <c:pt idx="13842">
                  <c:v>434</c:v>
                </c:pt>
                <c:pt idx="13843">
                  <c:v>434</c:v>
                </c:pt>
                <c:pt idx="13844">
                  <c:v>434</c:v>
                </c:pt>
                <c:pt idx="13845">
                  <c:v>542.57894736842104</c:v>
                </c:pt>
                <c:pt idx="13846">
                  <c:v>542.57894736842104</c:v>
                </c:pt>
                <c:pt idx="13847">
                  <c:v>542.57894736842104</c:v>
                </c:pt>
                <c:pt idx="13848">
                  <c:v>542.57894736842104</c:v>
                </c:pt>
                <c:pt idx="13849">
                  <c:v>434</c:v>
                </c:pt>
                <c:pt idx="13850">
                  <c:v>434</c:v>
                </c:pt>
                <c:pt idx="13851">
                  <c:v>434</c:v>
                </c:pt>
                <c:pt idx="13852">
                  <c:v>434</c:v>
                </c:pt>
                <c:pt idx="13853">
                  <c:v>542.57894736842104</c:v>
                </c:pt>
                <c:pt idx="13854">
                  <c:v>542.57894736842104</c:v>
                </c:pt>
                <c:pt idx="13855">
                  <c:v>542.57894736842104</c:v>
                </c:pt>
                <c:pt idx="13856">
                  <c:v>542.57894736842104</c:v>
                </c:pt>
                <c:pt idx="13857">
                  <c:v>434</c:v>
                </c:pt>
                <c:pt idx="13858">
                  <c:v>434</c:v>
                </c:pt>
                <c:pt idx="13859">
                  <c:v>434</c:v>
                </c:pt>
                <c:pt idx="13860">
                  <c:v>434</c:v>
                </c:pt>
                <c:pt idx="13861">
                  <c:v>542.57894736842104</c:v>
                </c:pt>
                <c:pt idx="13862">
                  <c:v>542.57894736842104</c:v>
                </c:pt>
                <c:pt idx="13863">
                  <c:v>542.57894736842104</c:v>
                </c:pt>
                <c:pt idx="13864">
                  <c:v>542.57894736842104</c:v>
                </c:pt>
                <c:pt idx="13865">
                  <c:v>434</c:v>
                </c:pt>
                <c:pt idx="13866">
                  <c:v>434</c:v>
                </c:pt>
                <c:pt idx="13867">
                  <c:v>434</c:v>
                </c:pt>
                <c:pt idx="13868">
                  <c:v>465</c:v>
                </c:pt>
                <c:pt idx="13869">
                  <c:v>542.57894736842104</c:v>
                </c:pt>
                <c:pt idx="13870">
                  <c:v>542.57894736842104</c:v>
                </c:pt>
                <c:pt idx="13871">
                  <c:v>465</c:v>
                </c:pt>
                <c:pt idx="13872">
                  <c:v>465</c:v>
                </c:pt>
                <c:pt idx="13873">
                  <c:v>542.57894736842104</c:v>
                </c:pt>
                <c:pt idx="13874">
                  <c:v>542.57894736842104</c:v>
                </c:pt>
                <c:pt idx="13875">
                  <c:v>465</c:v>
                </c:pt>
                <c:pt idx="13876">
                  <c:v>434</c:v>
                </c:pt>
                <c:pt idx="13877">
                  <c:v>514.75438596491222</c:v>
                </c:pt>
                <c:pt idx="13878">
                  <c:v>514.75438596491222</c:v>
                </c:pt>
                <c:pt idx="13879">
                  <c:v>514.75438596491222</c:v>
                </c:pt>
                <c:pt idx="13880">
                  <c:v>514.75438596491222</c:v>
                </c:pt>
                <c:pt idx="13881">
                  <c:v>434</c:v>
                </c:pt>
                <c:pt idx="13882">
                  <c:v>434</c:v>
                </c:pt>
                <c:pt idx="13883">
                  <c:v>434</c:v>
                </c:pt>
                <c:pt idx="13884">
                  <c:v>434</c:v>
                </c:pt>
                <c:pt idx="13885">
                  <c:v>434</c:v>
                </c:pt>
                <c:pt idx="13886">
                  <c:v>434</c:v>
                </c:pt>
                <c:pt idx="13887">
                  <c:v>514.75438596491222</c:v>
                </c:pt>
                <c:pt idx="13888">
                  <c:v>514.75438596491222</c:v>
                </c:pt>
                <c:pt idx="13889">
                  <c:v>514.75438596491222</c:v>
                </c:pt>
                <c:pt idx="13890">
                  <c:v>514.75438596491222</c:v>
                </c:pt>
                <c:pt idx="13891">
                  <c:v>434</c:v>
                </c:pt>
                <c:pt idx="13892">
                  <c:v>434</c:v>
                </c:pt>
                <c:pt idx="13893">
                  <c:v>434</c:v>
                </c:pt>
                <c:pt idx="13894">
                  <c:v>434</c:v>
                </c:pt>
                <c:pt idx="13895">
                  <c:v>514.75438596491222</c:v>
                </c:pt>
                <c:pt idx="13896">
                  <c:v>514.75438596491222</c:v>
                </c:pt>
                <c:pt idx="13897">
                  <c:v>514.75438596491222</c:v>
                </c:pt>
                <c:pt idx="13898">
                  <c:v>514.75438596491222</c:v>
                </c:pt>
                <c:pt idx="13899">
                  <c:v>434</c:v>
                </c:pt>
                <c:pt idx="13900">
                  <c:v>434</c:v>
                </c:pt>
                <c:pt idx="13901">
                  <c:v>434</c:v>
                </c:pt>
                <c:pt idx="13902">
                  <c:v>403</c:v>
                </c:pt>
                <c:pt idx="13903">
                  <c:v>514.75438596491222</c:v>
                </c:pt>
                <c:pt idx="13904">
                  <c:v>514.75438596491222</c:v>
                </c:pt>
                <c:pt idx="13905">
                  <c:v>514.75438596491222</c:v>
                </c:pt>
                <c:pt idx="13906">
                  <c:v>514.75438596491222</c:v>
                </c:pt>
                <c:pt idx="13907">
                  <c:v>434</c:v>
                </c:pt>
                <c:pt idx="13908">
                  <c:v>434</c:v>
                </c:pt>
                <c:pt idx="13909">
                  <c:v>403</c:v>
                </c:pt>
                <c:pt idx="13910">
                  <c:v>422.5</c:v>
                </c:pt>
                <c:pt idx="13911">
                  <c:v>535.62280701754378</c:v>
                </c:pt>
                <c:pt idx="13912">
                  <c:v>535.62280701754378</c:v>
                </c:pt>
                <c:pt idx="13913">
                  <c:v>535.62280701754378</c:v>
                </c:pt>
                <c:pt idx="13914">
                  <c:v>535.62280701754378</c:v>
                </c:pt>
                <c:pt idx="13915">
                  <c:v>455</c:v>
                </c:pt>
                <c:pt idx="13916">
                  <c:v>455</c:v>
                </c:pt>
                <c:pt idx="13917">
                  <c:v>422.5</c:v>
                </c:pt>
                <c:pt idx="13918">
                  <c:v>455</c:v>
                </c:pt>
                <c:pt idx="13919">
                  <c:v>535.62280701754378</c:v>
                </c:pt>
                <c:pt idx="13920">
                  <c:v>535.62280701754378</c:v>
                </c:pt>
                <c:pt idx="13921">
                  <c:v>535.62280701754378</c:v>
                </c:pt>
                <c:pt idx="13922">
                  <c:v>535.62280701754378</c:v>
                </c:pt>
                <c:pt idx="13923">
                  <c:v>455</c:v>
                </c:pt>
                <c:pt idx="13924">
                  <c:v>455</c:v>
                </c:pt>
                <c:pt idx="13925">
                  <c:v>455</c:v>
                </c:pt>
                <c:pt idx="13926">
                  <c:v>448</c:v>
                </c:pt>
                <c:pt idx="13927">
                  <c:v>528.66666666666663</c:v>
                </c:pt>
                <c:pt idx="13928">
                  <c:v>528.66666666666663</c:v>
                </c:pt>
                <c:pt idx="13929">
                  <c:v>528.66666666666663</c:v>
                </c:pt>
                <c:pt idx="13930">
                  <c:v>528.66666666666663</c:v>
                </c:pt>
                <c:pt idx="13931">
                  <c:v>448</c:v>
                </c:pt>
                <c:pt idx="13932">
                  <c:v>448</c:v>
                </c:pt>
                <c:pt idx="13933">
                  <c:v>448</c:v>
                </c:pt>
                <c:pt idx="13934">
                  <c:v>392</c:v>
                </c:pt>
                <c:pt idx="13935">
                  <c:v>378</c:v>
                </c:pt>
                <c:pt idx="13936">
                  <c:v>350</c:v>
                </c:pt>
                <c:pt idx="13937">
                  <c:v>378</c:v>
                </c:pt>
                <c:pt idx="13938">
                  <c:v>378</c:v>
                </c:pt>
                <c:pt idx="13939">
                  <c:v>392</c:v>
                </c:pt>
                <c:pt idx="13940">
                  <c:v>364</c:v>
                </c:pt>
                <c:pt idx="13941">
                  <c:v>392</c:v>
                </c:pt>
                <c:pt idx="13942">
                  <c:v>392</c:v>
                </c:pt>
                <c:pt idx="13943">
                  <c:v>378</c:v>
                </c:pt>
                <c:pt idx="13944">
                  <c:v>378</c:v>
                </c:pt>
                <c:pt idx="13945">
                  <c:v>350</c:v>
                </c:pt>
                <c:pt idx="13946">
                  <c:v>378</c:v>
                </c:pt>
                <c:pt idx="13947">
                  <c:v>378</c:v>
                </c:pt>
                <c:pt idx="13948">
                  <c:v>392</c:v>
                </c:pt>
                <c:pt idx="13949">
                  <c:v>392</c:v>
                </c:pt>
                <c:pt idx="13950">
                  <c:v>364</c:v>
                </c:pt>
                <c:pt idx="13951">
                  <c:v>392</c:v>
                </c:pt>
                <c:pt idx="13952">
                  <c:v>397.8</c:v>
                </c:pt>
                <c:pt idx="13953">
                  <c:v>382.5</c:v>
                </c:pt>
                <c:pt idx="13954">
                  <c:v>382.5</c:v>
                </c:pt>
                <c:pt idx="13955">
                  <c:v>382.5</c:v>
                </c:pt>
                <c:pt idx="13956">
                  <c:v>382.5</c:v>
                </c:pt>
                <c:pt idx="13957">
                  <c:v>382.5</c:v>
                </c:pt>
                <c:pt idx="13958">
                  <c:v>382.5</c:v>
                </c:pt>
                <c:pt idx="13959">
                  <c:v>397.8</c:v>
                </c:pt>
                <c:pt idx="13960">
                  <c:v>397.8</c:v>
                </c:pt>
                <c:pt idx="13961">
                  <c:v>397.8</c:v>
                </c:pt>
                <c:pt idx="13962">
                  <c:v>397.8</c:v>
                </c:pt>
                <c:pt idx="13963">
                  <c:v>397.8</c:v>
                </c:pt>
                <c:pt idx="13964">
                  <c:v>413.1</c:v>
                </c:pt>
                <c:pt idx="13965">
                  <c:v>397.8</c:v>
                </c:pt>
                <c:pt idx="13966">
                  <c:v>397.8</c:v>
                </c:pt>
                <c:pt idx="13967">
                  <c:v>397.8</c:v>
                </c:pt>
                <c:pt idx="13968">
                  <c:v>397.8</c:v>
                </c:pt>
                <c:pt idx="13969">
                  <c:v>397.8</c:v>
                </c:pt>
                <c:pt idx="13970">
                  <c:v>413.1</c:v>
                </c:pt>
                <c:pt idx="13971">
                  <c:v>413.1</c:v>
                </c:pt>
                <c:pt idx="13972">
                  <c:v>413.1</c:v>
                </c:pt>
                <c:pt idx="13973">
                  <c:v>413.1</c:v>
                </c:pt>
                <c:pt idx="13974">
                  <c:v>351.90000000000003</c:v>
                </c:pt>
                <c:pt idx="13975">
                  <c:v>336.6</c:v>
                </c:pt>
                <c:pt idx="13976">
                  <c:v>336.6</c:v>
                </c:pt>
                <c:pt idx="13977">
                  <c:v>336.6</c:v>
                </c:pt>
                <c:pt idx="13978">
                  <c:v>336.6</c:v>
                </c:pt>
                <c:pt idx="13979">
                  <c:v>336.6</c:v>
                </c:pt>
                <c:pt idx="13980">
                  <c:v>351.90000000000003</c:v>
                </c:pt>
                <c:pt idx="13981">
                  <c:v>351.90000000000003</c:v>
                </c:pt>
                <c:pt idx="13982">
                  <c:v>351.90000000000003</c:v>
                </c:pt>
                <c:pt idx="13983">
                  <c:v>351.90000000000003</c:v>
                </c:pt>
                <c:pt idx="13984">
                  <c:v>351.90000000000003</c:v>
                </c:pt>
                <c:pt idx="13985">
                  <c:v>336.6</c:v>
                </c:pt>
                <c:pt idx="13986">
                  <c:v>336.6</c:v>
                </c:pt>
                <c:pt idx="13987">
                  <c:v>336.6</c:v>
                </c:pt>
                <c:pt idx="13988">
                  <c:v>336.6</c:v>
                </c:pt>
                <c:pt idx="13989">
                  <c:v>336.6</c:v>
                </c:pt>
                <c:pt idx="13990">
                  <c:v>351.90000000000003</c:v>
                </c:pt>
                <c:pt idx="13991">
                  <c:v>351.90000000000003</c:v>
                </c:pt>
                <c:pt idx="13992">
                  <c:v>351.90000000000003</c:v>
                </c:pt>
                <c:pt idx="13993">
                  <c:v>351.90000000000003</c:v>
                </c:pt>
                <c:pt idx="13994">
                  <c:v>351.90000000000003</c:v>
                </c:pt>
                <c:pt idx="13995">
                  <c:v>336.6</c:v>
                </c:pt>
                <c:pt idx="13996">
                  <c:v>336.6</c:v>
                </c:pt>
                <c:pt idx="13997">
                  <c:v>336.6</c:v>
                </c:pt>
                <c:pt idx="13998">
                  <c:v>336.6</c:v>
                </c:pt>
                <c:pt idx="13999">
                  <c:v>336.6</c:v>
                </c:pt>
                <c:pt idx="14000">
                  <c:v>351.90000000000003</c:v>
                </c:pt>
                <c:pt idx="14001">
                  <c:v>351.90000000000003</c:v>
                </c:pt>
                <c:pt idx="14002">
                  <c:v>351.90000000000003</c:v>
                </c:pt>
                <c:pt idx="14003">
                  <c:v>351.90000000000003</c:v>
                </c:pt>
                <c:pt idx="14004">
                  <c:v>321.3</c:v>
                </c:pt>
                <c:pt idx="14005">
                  <c:v>321.3</c:v>
                </c:pt>
                <c:pt idx="14006">
                  <c:v>321.3</c:v>
                </c:pt>
                <c:pt idx="14007">
                  <c:v>321.3</c:v>
                </c:pt>
                <c:pt idx="14008">
                  <c:v>321.3</c:v>
                </c:pt>
                <c:pt idx="14009">
                  <c:v>321.3</c:v>
                </c:pt>
                <c:pt idx="14010">
                  <c:v>321.3</c:v>
                </c:pt>
                <c:pt idx="14011">
                  <c:v>321.3</c:v>
                </c:pt>
                <c:pt idx="14012">
                  <c:v>321.3</c:v>
                </c:pt>
                <c:pt idx="14013">
                  <c:v>321.3</c:v>
                </c:pt>
                <c:pt idx="14014">
                  <c:v>321.3</c:v>
                </c:pt>
                <c:pt idx="14015">
                  <c:v>321.3</c:v>
                </c:pt>
                <c:pt idx="14016">
                  <c:v>321.3</c:v>
                </c:pt>
                <c:pt idx="14017">
                  <c:v>321.3</c:v>
                </c:pt>
                <c:pt idx="14018">
                  <c:v>321.3</c:v>
                </c:pt>
                <c:pt idx="14019">
                  <c:v>321.3</c:v>
                </c:pt>
                <c:pt idx="14020">
                  <c:v>321.3</c:v>
                </c:pt>
                <c:pt idx="14021">
                  <c:v>321.3</c:v>
                </c:pt>
                <c:pt idx="14022">
                  <c:v>306</c:v>
                </c:pt>
                <c:pt idx="14023">
                  <c:v>306</c:v>
                </c:pt>
                <c:pt idx="14024">
                  <c:v>306</c:v>
                </c:pt>
                <c:pt idx="14025">
                  <c:v>306</c:v>
                </c:pt>
                <c:pt idx="14026">
                  <c:v>306</c:v>
                </c:pt>
                <c:pt idx="14027">
                  <c:v>306</c:v>
                </c:pt>
                <c:pt idx="14028">
                  <c:v>306</c:v>
                </c:pt>
                <c:pt idx="14029">
                  <c:v>306</c:v>
                </c:pt>
                <c:pt idx="14030">
                  <c:v>306</c:v>
                </c:pt>
                <c:pt idx="14031">
                  <c:v>306</c:v>
                </c:pt>
                <c:pt idx="14032">
                  <c:v>306</c:v>
                </c:pt>
                <c:pt idx="14033">
                  <c:v>306</c:v>
                </c:pt>
                <c:pt idx="14034">
                  <c:v>306</c:v>
                </c:pt>
                <c:pt idx="14035">
                  <c:v>306</c:v>
                </c:pt>
                <c:pt idx="14036">
                  <c:v>306</c:v>
                </c:pt>
                <c:pt idx="14037">
                  <c:v>306</c:v>
                </c:pt>
                <c:pt idx="14038">
                  <c:v>351.90000000000003</c:v>
                </c:pt>
                <c:pt idx="14039">
                  <c:v>336.6</c:v>
                </c:pt>
                <c:pt idx="14040">
                  <c:v>336.6</c:v>
                </c:pt>
                <c:pt idx="14041">
                  <c:v>336.6</c:v>
                </c:pt>
                <c:pt idx="14042">
                  <c:v>336.6</c:v>
                </c:pt>
                <c:pt idx="14043">
                  <c:v>351.90000000000003</c:v>
                </c:pt>
                <c:pt idx="14044">
                  <c:v>351.90000000000003</c:v>
                </c:pt>
                <c:pt idx="14045">
                  <c:v>351.90000000000003</c:v>
                </c:pt>
                <c:pt idx="14046">
                  <c:v>351.90000000000003</c:v>
                </c:pt>
                <c:pt idx="14047">
                  <c:v>321.3</c:v>
                </c:pt>
                <c:pt idx="14048">
                  <c:v>336.6</c:v>
                </c:pt>
                <c:pt idx="14049">
                  <c:v>336.6</c:v>
                </c:pt>
                <c:pt idx="14050">
                  <c:v>336.6</c:v>
                </c:pt>
                <c:pt idx="14051">
                  <c:v>351.90000000000003</c:v>
                </c:pt>
                <c:pt idx="14052">
                  <c:v>351.90000000000003</c:v>
                </c:pt>
                <c:pt idx="14053">
                  <c:v>321.3</c:v>
                </c:pt>
                <c:pt idx="14054">
                  <c:v>336.6</c:v>
                </c:pt>
                <c:pt idx="14055">
                  <c:v>336.6</c:v>
                </c:pt>
                <c:pt idx="14056">
                  <c:v>336.6</c:v>
                </c:pt>
                <c:pt idx="14057">
                  <c:v>351.90000000000003</c:v>
                </c:pt>
                <c:pt idx="14058">
                  <c:v>321.3</c:v>
                </c:pt>
                <c:pt idx="14059">
                  <c:v>321.3</c:v>
                </c:pt>
                <c:pt idx="14060">
                  <c:v>321.3</c:v>
                </c:pt>
                <c:pt idx="14061">
                  <c:v>336.6</c:v>
                </c:pt>
                <c:pt idx="14062">
                  <c:v>336.6</c:v>
                </c:pt>
                <c:pt idx="14063">
                  <c:v>336.6</c:v>
                </c:pt>
                <c:pt idx="14064">
                  <c:v>351.90000000000003</c:v>
                </c:pt>
                <c:pt idx="14065">
                  <c:v>351.90000000000003</c:v>
                </c:pt>
                <c:pt idx="14066">
                  <c:v>321.3</c:v>
                </c:pt>
                <c:pt idx="14067">
                  <c:v>321.3</c:v>
                </c:pt>
                <c:pt idx="14068">
                  <c:v>321.3</c:v>
                </c:pt>
                <c:pt idx="14069">
                  <c:v>336.6</c:v>
                </c:pt>
                <c:pt idx="14070">
                  <c:v>336.6</c:v>
                </c:pt>
                <c:pt idx="14071">
                  <c:v>336.6</c:v>
                </c:pt>
                <c:pt idx="14072">
                  <c:v>351.90000000000003</c:v>
                </c:pt>
                <c:pt idx="14073">
                  <c:v>351.90000000000003</c:v>
                </c:pt>
                <c:pt idx="14074">
                  <c:v>321.3</c:v>
                </c:pt>
                <c:pt idx="14075">
                  <c:v>321.3</c:v>
                </c:pt>
                <c:pt idx="14076">
                  <c:v>321.3</c:v>
                </c:pt>
                <c:pt idx="14077">
                  <c:v>336.6</c:v>
                </c:pt>
                <c:pt idx="14078">
                  <c:v>336.6</c:v>
                </c:pt>
                <c:pt idx="14079">
                  <c:v>336.6</c:v>
                </c:pt>
                <c:pt idx="14080">
                  <c:v>351.90000000000003</c:v>
                </c:pt>
                <c:pt idx="14081">
                  <c:v>336.6</c:v>
                </c:pt>
                <c:pt idx="14082">
                  <c:v>336.6</c:v>
                </c:pt>
                <c:pt idx="14083">
                  <c:v>336.6</c:v>
                </c:pt>
                <c:pt idx="14084">
                  <c:v>336.6</c:v>
                </c:pt>
                <c:pt idx="14085">
                  <c:v>336.6</c:v>
                </c:pt>
                <c:pt idx="14086">
                  <c:v>336.6</c:v>
                </c:pt>
                <c:pt idx="14087">
                  <c:v>336.6</c:v>
                </c:pt>
                <c:pt idx="14088">
                  <c:v>336.6</c:v>
                </c:pt>
                <c:pt idx="14089">
                  <c:v>336.6</c:v>
                </c:pt>
                <c:pt idx="14090">
                  <c:v>336.6</c:v>
                </c:pt>
                <c:pt idx="14091">
                  <c:v>336.6</c:v>
                </c:pt>
                <c:pt idx="14092">
                  <c:v>336.6</c:v>
                </c:pt>
                <c:pt idx="14093">
                  <c:v>336.6</c:v>
                </c:pt>
                <c:pt idx="14094">
                  <c:v>336.6</c:v>
                </c:pt>
                <c:pt idx="14095">
                  <c:v>336.6</c:v>
                </c:pt>
                <c:pt idx="14096">
                  <c:v>336.6</c:v>
                </c:pt>
                <c:pt idx="14097">
                  <c:v>336.6</c:v>
                </c:pt>
                <c:pt idx="14098">
                  <c:v>336.6</c:v>
                </c:pt>
                <c:pt idx="14099">
                  <c:v>336.6</c:v>
                </c:pt>
                <c:pt idx="14100">
                  <c:v>336.6</c:v>
                </c:pt>
                <c:pt idx="14101">
                  <c:v>336.6</c:v>
                </c:pt>
                <c:pt idx="14102">
                  <c:v>336.6</c:v>
                </c:pt>
                <c:pt idx="14103">
                  <c:v>336.6</c:v>
                </c:pt>
                <c:pt idx="14104">
                  <c:v>336.6</c:v>
                </c:pt>
                <c:pt idx="14105">
                  <c:v>583</c:v>
                </c:pt>
                <c:pt idx="14106">
                  <c:v>540.6</c:v>
                </c:pt>
                <c:pt idx="14107">
                  <c:v>583</c:v>
                </c:pt>
                <c:pt idx="14108">
                  <c:v>434.59999999999997</c:v>
                </c:pt>
                <c:pt idx="14109">
                  <c:v>434.59999999999997</c:v>
                </c:pt>
                <c:pt idx="14110">
                  <c:v>434.59999999999997</c:v>
                </c:pt>
                <c:pt idx="14111">
                  <c:v>434.59999999999997</c:v>
                </c:pt>
                <c:pt idx="14112">
                  <c:v>434.59999999999997</c:v>
                </c:pt>
                <c:pt idx="14113">
                  <c:v>434.59999999999997</c:v>
                </c:pt>
                <c:pt idx="14114">
                  <c:v>434.59999999999997</c:v>
                </c:pt>
                <c:pt idx="14115">
                  <c:v>434.59999999999997</c:v>
                </c:pt>
                <c:pt idx="14116">
                  <c:v>434.59999999999997</c:v>
                </c:pt>
                <c:pt idx="14117">
                  <c:v>434.59999999999997</c:v>
                </c:pt>
                <c:pt idx="14118">
                  <c:v>434.59999999999997</c:v>
                </c:pt>
                <c:pt idx="14119">
                  <c:v>434.59999999999997</c:v>
                </c:pt>
                <c:pt idx="14120">
                  <c:v>434.59999999999997</c:v>
                </c:pt>
                <c:pt idx="14121">
                  <c:v>434.59999999999997</c:v>
                </c:pt>
                <c:pt idx="14122">
                  <c:v>434.59999999999997</c:v>
                </c:pt>
                <c:pt idx="14123">
                  <c:v>434.59999999999997</c:v>
                </c:pt>
                <c:pt idx="14124">
                  <c:v>424</c:v>
                </c:pt>
                <c:pt idx="14125">
                  <c:v>424</c:v>
                </c:pt>
                <c:pt idx="14126">
                  <c:v>424</c:v>
                </c:pt>
                <c:pt idx="14127">
                  <c:v>424</c:v>
                </c:pt>
                <c:pt idx="14128">
                  <c:v>424</c:v>
                </c:pt>
                <c:pt idx="14129">
                  <c:v>424</c:v>
                </c:pt>
                <c:pt idx="14130">
                  <c:v>424</c:v>
                </c:pt>
                <c:pt idx="14131">
                  <c:v>424</c:v>
                </c:pt>
                <c:pt idx="14132">
                  <c:v>424</c:v>
                </c:pt>
                <c:pt idx="14133">
                  <c:v>424</c:v>
                </c:pt>
                <c:pt idx="14134">
                  <c:v>424</c:v>
                </c:pt>
                <c:pt idx="14135">
                  <c:v>424</c:v>
                </c:pt>
                <c:pt idx="14136">
                  <c:v>424</c:v>
                </c:pt>
                <c:pt idx="14137">
                  <c:v>424</c:v>
                </c:pt>
                <c:pt idx="14138">
                  <c:v>604.19999999999993</c:v>
                </c:pt>
                <c:pt idx="14139">
                  <c:v>636</c:v>
                </c:pt>
                <c:pt idx="14140">
                  <c:v>636</c:v>
                </c:pt>
                <c:pt idx="14141">
                  <c:v>604.19999999999993</c:v>
                </c:pt>
                <c:pt idx="14142">
                  <c:v>646.6</c:v>
                </c:pt>
                <c:pt idx="14143">
                  <c:v>646.6</c:v>
                </c:pt>
                <c:pt idx="14144">
                  <c:v>604.19999999999993</c:v>
                </c:pt>
                <c:pt idx="14145">
                  <c:v>636</c:v>
                </c:pt>
                <c:pt idx="14146">
                  <c:v>636</c:v>
                </c:pt>
                <c:pt idx="14147">
                  <c:v>604.19999999999993</c:v>
                </c:pt>
                <c:pt idx="14148">
                  <c:v>646.6</c:v>
                </c:pt>
                <c:pt idx="14149">
                  <c:v>646.6</c:v>
                </c:pt>
                <c:pt idx="14150">
                  <c:v>604.19999999999993</c:v>
                </c:pt>
                <c:pt idx="14151">
                  <c:v>646.6</c:v>
                </c:pt>
                <c:pt idx="14152">
                  <c:v>646.6</c:v>
                </c:pt>
                <c:pt idx="14153">
                  <c:v>604.19999999999993</c:v>
                </c:pt>
                <c:pt idx="14154">
                  <c:v>646.6</c:v>
                </c:pt>
                <c:pt idx="14155">
                  <c:v>646.6</c:v>
                </c:pt>
                <c:pt idx="14156">
                  <c:v>646.6</c:v>
                </c:pt>
                <c:pt idx="14157">
                  <c:v>646.6</c:v>
                </c:pt>
                <c:pt idx="14158">
                  <c:v>384.40000000000003</c:v>
                </c:pt>
                <c:pt idx="14159">
                  <c:v>310</c:v>
                </c:pt>
                <c:pt idx="14160">
                  <c:v>310</c:v>
                </c:pt>
                <c:pt idx="14161">
                  <c:v>372</c:v>
                </c:pt>
                <c:pt idx="14162">
                  <c:v>359.6</c:v>
                </c:pt>
                <c:pt idx="14163">
                  <c:v>372</c:v>
                </c:pt>
                <c:pt idx="14164">
                  <c:v>396.8</c:v>
                </c:pt>
                <c:pt idx="14165">
                  <c:v>396.8</c:v>
                </c:pt>
                <c:pt idx="14166">
                  <c:v>310</c:v>
                </c:pt>
                <c:pt idx="14167">
                  <c:v>372</c:v>
                </c:pt>
                <c:pt idx="14168">
                  <c:v>359.6</c:v>
                </c:pt>
                <c:pt idx="14169">
                  <c:v>372</c:v>
                </c:pt>
                <c:pt idx="14170">
                  <c:v>384.40000000000003</c:v>
                </c:pt>
                <c:pt idx="14171">
                  <c:v>347.2</c:v>
                </c:pt>
                <c:pt idx="14172">
                  <c:v>384.40000000000003</c:v>
                </c:pt>
                <c:pt idx="14173">
                  <c:v>396.8</c:v>
                </c:pt>
                <c:pt idx="14174">
                  <c:v>384.40000000000003</c:v>
                </c:pt>
                <c:pt idx="14175">
                  <c:v>396.8</c:v>
                </c:pt>
                <c:pt idx="14176">
                  <c:v>396.8</c:v>
                </c:pt>
                <c:pt idx="14177">
                  <c:v>384.40000000000003</c:v>
                </c:pt>
                <c:pt idx="14178">
                  <c:v>396.8</c:v>
                </c:pt>
                <c:pt idx="14179">
                  <c:v>384.40000000000003</c:v>
                </c:pt>
                <c:pt idx="14180">
                  <c:v>396.8</c:v>
                </c:pt>
                <c:pt idx="14181">
                  <c:v>396.8</c:v>
                </c:pt>
                <c:pt idx="14182">
                  <c:v>384.40000000000003</c:v>
                </c:pt>
                <c:pt idx="14183">
                  <c:v>347.2</c:v>
                </c:pt>
                <c:pt idx="14184">
                  <c:v>372</c:v>
                </c:pt>
                <c:pt idx="14185">
                  <c:v>384.40000000000003</c:v>
                </c:pt>
                <c:pt idx="14186">
                  <c:v>372</c:v>
                </c:pt>
                <c:pt idx="14187">
                  <c:v>372</c:v>
                </c:pt>
                <c:pt idx="14188">
                  <c:v>384.40000000000003</c:v>
                </c:pt>
                <c:pt idx="14189">
                  <c:v>384.40000000000003</c:v>
                </c:pt>
                <c:pt idx="14190">
                  <c:v>322.40000000000003</c:v>
                </c:pt>
                <c:pt idx="14191">
                  <c:v>384.40000000000003</c:v>
                </c:pt>
                <c:pt idx="14192">
                  <c:v>372</c:v>
                </c:pt>
                <c:pt idx="14193">
                  <c:v>372</c:v>
                </c:pt>
                <c:pt idx="14194">
                  <c:v>384.40000000000003</c:v>
                </c:pt>
                <c:pt idx="14195">
                  <c:v>384.40000000000003</c:v>
                </c:pt>
                <c:pt idx="14196">
                  <c:v>334.8</c:v>
                </c:pt>
                <c:pt idx="14197">
                  <c:v>384.40000000000003</c:v>
                </c:pt>
                <c:pt idx="14198">
                  <c:v>384.40000000000003</c:v>
                </c:pt>
                <c:pt idx="14199">
                  <c:v>384.40000000000003</c:v>
                </c:pt>
                <c:pt idx="14200">
                  <c:v>384.40000000000003</c:v>
                </c:pt>
                <c:pt idx="14201">
                  <c:v>384.40000000000003</c:v>
                </c:pt>
                <c:pt idx="14202">
                  <c:v>384.40000000000003</c:v>
                </c:pt>
                <c:pt idx="14203">
                  <c:v>384.40000000000003</c:v>
                </c:pt>
                <c:pt idx="14204">
                  <c:v>384.40000000000003</c:v>
                </c:pt>
                <c:pt idx="14205">
                  <c:v>384.40000000000003</c:v>
                </c:pt>
                <c:pt idx="14206">
                  <c:v>216</c:v>
                </c:pt>
                <c:pt idx="14207">
                  <c:v>580.79999999999995</c:v>
                </c:pt>
                <c:pt idx="14208">
                  <c:v>580.79999999999995</c:v>
                </c:pt>
                <c:pt idx="14209">
                  <c:v>580.79999999999995</c:v>
                </c:pt>
                <c:pt idx="14210">
                  <c:v>580.79999999999995</c:v>
                </c:pt>
                <c:pt idx="14211">
                  <c:v>580.79999999999995</c:v>
                </c:pt>
                <c:pt idx="14212">
                  <c:v>580.79999999999995</c:v>
                </c:pt>
                <c:pt idx="14213">
                  <c:v>580.79999999999995</c:v>
                </c:pt>
                <c:pt idx="14214">
                  <c:v>580.79999999999995</c:v>
                </c:pt>
                <c:pt idx="14215">
                  <c:v>290.39999999999998</c:v>
                </c:pt>
                <c:pt idx="14216">
                  <c:v>290.39999999999998</c:v>
                </c:pt>
                <c:pt idx="14217">
                  <c:v>290.39999999999998</c:v>
                </c:pt>
                <c:pt idx="14218">
                  <c:v>290.39999999999998</c:v>
                </c:pt>
                <c:pt idx="14219">
                  <c:v>369.59999999999997</c:v>
                </c:pt>
                <c:pt idx="14220">
                  <c:v>369.59999999999997</c:v>
                </c:pt>
                <c:pt idx="14221">
                  <c:v>382.79999999999995</c:v>
                </c:pt>
                <c:pt idx="14222">
                  <c:v>396</c:v>
                </c:pt>
                <c:pt idx="14223">
                  <c:v>382.79999999999995</c:v>
                </c:pt>
                <c:pt idx="14224">
                  <c:v>382.79999999999995</c:v>
                </c:pt>
                <c:pt idx="14225">
                  <c:v>290.39999999999998</c:v>
                </c:pt>
                <c:pt idx="14226">
                  <c:v>290.39999999999998</c:v>
                </c:pt>
                <c:pt idx="14227">
                  <c:v>290.39999999999998</c:v>
                </c:pt>
                <c:pt idx="14228">
                  <c:v>369.59999999999997</c:v>
                </c:pt>
                <c:pt idx="14229">
                  <c:v>396</c:v>
                </c:pt>
                <c:pt idx="14230">
                  <c:v>396</c:v>
                </c:pt>
                <c:pt idx="14231">
                  <c:v>396</c:v>
                </c:pt>
                <c:pt idx="14232">
                  <c:v>409.2</c:v>
                </c:pt>
                <c:pt idx="14233">
                  <c:v>396</c:v>
                </c:pt>
                <c:pt idx="14234">
                  <c:v>396</c:v>
                </c:pt>
                <c:pt idx="14235">
                  <c:v>216</c:v>
                </c:pt>
                <c:pt idx="14236">
                  <c:v>216</c:v>
                </c:pt>
                <c:pt idx="14237">
                  <c:v>580.79999999999995</c:v>
                </c:pt>
                <c:pt idx="14238">
                  <c:v>580.79999999999995</c:v>
                </c:pt>
                <c:pt idx="14239">
                  <c:v>580.79999999999995</c:v>
                </c:pt>
                <c:pt idx="14240">
                  <c:v>580.79999999999995</c:v>
                </c:pt>
                <c:pt idx="14241">
                  <c:v>580.79999999999995</c:v>
                </c:pt>
                <c:pt idx="14242">
                  <c:v>580.79999999999995</c:v>
                </c:pt>
                <c:pt idx="14243">
                  <c:v>580.79999999999995</c:v>
                </c:pt>
                <c:pt idx="14244">
                  <c:v>580.79999999999995</c:v>
                </c:pt>
                <c:pt idx="14245">
                  <c:v>290.39999999999998</c:v>
                </c:pt>
                <c:pt idx="14246">
                  <c:v>290.39999999999998</c:v>
                </c:pt>
                <c:pt idx="14247">
                  <c:v>290.39999999999998</c:v>
                </c:pt>
                <c:pt idx="14248">
                  <c:v>290.39999999999998</c:v>
                </c:pt>
                <c:pt idx="14249">
                  <c:v>369.59999999999997</c:v>
                </c:pt>
                <c:pt idx="14250">
                  <c:v>369.59999999999997</c:v>
                </c:pt>
                <c:pt idx="14251">
                  <c:v>382.79999999999995</c:v>
                </c:pt>
                <c:pt idx="14252">
                  <c:v>396</c:v>
                </c:pt>
                <c:pt idx="14253">
                  <c:v>382.79999999999995</c:v>
                </c:pt>
                <c:pt idx="14254">
                  <c:v>382.79999999999995</c:v>
                </c:pt>
                <c:pt idx="14255">
                  <c:v>290.39999999999998</c:v>
                </c:pt>
                <c:pt idx="14256">
                  <c:v>290.39999999999998</c:v>
                </c:pt>
                <c:pt idx="14257">
                  <c:v>290.39999999999998</c:v>
                </c:pt>
                <c:pt idx="14258">
                  <c:v>369.59999999999997</c:v>
                </c:pt>
                <c:pt idx="14259">
                  <c:v>396</c:v>
                </c:pt>
                <c:pt idx="14260">
                  <c:v>396</c:v>
                </c:pt>
                <c:pt idx="14261">
                  <c:v>409.2</c:v>
                </c:pt>
                <c:pt idx="14262">
                  <c:v>396</c:v>
                </c:pt>
                <c:pt idx="14263">
                  <c:v>396</c:v>
                </c:pt>
                <c:pt idx="14264">
                  <c:v>216</c:v>
                </c:pt>
                <c:pt idx="14265">
                  <c:v>356.4</c:v>
                </c:pt>
                <c:pt idx="14266">
                  <c:v>580.79999999999995</c:v>
                </c:pt>
                <c:pt idx="14267">
                  <c:v>580.79999999999995</c:v>
                </c:pt>
                <c:pt idx="14268">
                  <c:v>580.79999999999995</c:v>
                </c:pt>
                <c:pt idx="14269">
                  <c:v>580.79999999999995</c:v>
                </c:pt>
                <c:pt idx="14270">
                  <c:v>580.79999999999995</c:v>
                </c:pt>
                <c:pt idx="14271">
                  <c:v>580.79999999999995</c:v>
                </c:pt>
                <c:pt idx="14272">
                  <c:v>580.79999999999995</c:v>
                </c:pt>
                <c:pt idx="14273">
                  <c:v>580.79999999999995</c:v>
                </c:pt>
                <c:pt idx="14274">
                  <c:v>290.39999999999998</c:v>
                </c:pt>
                <c:pt idx="14275">
                  <c:v>290.39999999999998</c:v>
                </c:pt>
                <c:pt idx="14276">
                  <c:v>290.39999999999998</c:v>
                </c:pt>
                <c:pt idx="14277">
                  <c:v>290.39999999999998</c:v>
                </c:pt>
                <c:pt idx="14278">
                  <c:v>369.59999999999997</c:v>
                </c:pt>
                <c:pt idx="14279">
                  <c:v>369.59999999999997</c:v>
                </c:pt>
                <c:pt idx="14280">
                  <c:v>369.59999999999997</c:v>
                </c:pt>
                <c:pt idx="14281">
                  <c:v>369.59999999999997</c:v>
                </c:pt>
                <c:pt idx="14282">
                  <c:v>369.59999999999997</c:v>
                </c:pt>
                <c:pt idx="14283">
                  <c:v>369.59999999999997</c:v>
                </c:pt>
                <c:pt idx="14284">
                  <c:v>369.59999999999997</c:v>
                </c:pt>
                <c:pt idx="14285">
                  <c:v>369.59999999999997</c:v>
                </c:pt>
                <c:pt idx="14286">
                  <c:v>369.59999999999997</c:v>
                </c:pt>
                <c:pt idx="14287">
                  <c:v>369.59999999999997</c:v>
                </c:pt>
                <c:pt idx="14288">
                  <c:v>369.59999999999997</c:v>
                </c:pt>
                <c:pt idx="14289">
                  <c:v>369.59999999999997</c:v>
                </c:pt>
                <c:pt idx="14290">
                  <c:v>290.39999999999998</c:v>
                </c:pt>
                <c:pt idx="14291">
                  <c:v>290.39999999999998</c:v>
                </c:pt>
                <c:pt idx="14292">
                  <c:v>290.39999999999998</c:v>
                </c:pt>
                <c:pt idx="14293">
                  <c:v>369.59999999999997</c:v>
                </c:pt>
                <c:pt idx="14294">
                  <c:v>369.59999999999997</c:v>
                </c:pt>
                <c:pt idx="14295">
                  <c:v>369.59999999999997</c:v>
                </c:pt>
                <c:pt idx="14296">
                  <c:v>369.59999999999997</c:v>
                </c:pt>
                <c:pt idx="14297">
                  <c:v>369.59999999999997</c:v>
                </c:pt>
                <c:pt idx="14298">
                  <c:v>356.4</c:v>
                </c:pt>
                <c:pt idx="14299">
                  <c:v>369.59999999999997</c:v>
                </c:pt>
                <c:pt idx="14300">
                  <c:v>382.79999999999995</c:v>
                </c:pt>
                <c:pt idx="14301">
                  <c:v>369.59999999999997</c:v>
                </c:pt>
                <c:pt idx="14302">
                  <c:v>369.59999999999997</c:v>
                </c:pt>
                <c:pt idx="14303">
                  <c:v>369.59999999999997</c:v>
                </c:pt>
                <c:pt idx="14304">
                  <c:v>382.79999999999995</c:v>
                </c:pt>
                <c:pt idx="14305">
                  <c:v>369.59999999999997</c:v>
                </c:pt>
                <c:pt idx="14306">
                  <c:v>369.59999999999997</c:v>
                </c:pt>
                <c:pt idx="14307">
                  <c:v>356.4</c:v>
                </c:pt>
                <c:pt idx="14308">
                  <c:v>580.79999999999995</c:v>
                </c:pt>
                <c:pt idx="14309">
                  <c:v>580.79999999999995</c:v>
                </c:pt>
                <c:pt idx="14310">
                  <c:v>580.79999999999995</c:v>
                </c:pt>
                <c:pt idx="14311">
                  <c:v>580.79999999999995</c:v>
                </c:pt>
                <c:pt idx="14312">
                  <c:v>580.79999999999995</c:v>
                </c:pt>
                <c:pt idx="14313">
                  <c:v>580.79999999999995</c:v>
                </c:pt>
                <c:pt idx="14314">
                  <c:v>580.79999999999995</c:v>
                </c:pt>
                <c:pt idx="14315">
                  <c:v>580.79999999999995</c:v>
                </c:pt>
                <c:pt idx="14316">
                  <c:v>290.39999999999998</c:v>
                </c:pt>
                <c:pt idx="14317">
                  <c:v>290.39999999999998</c:v>
                </c:pt>
                <c:pt idx="14318">
                  <c:v>290.39999999999998</c:v>
                </c:pt>
                <c:pt idx="14319">
                  <c:v>290.39999999999998</c:v>
                </c:pt>
                <c:pt idx="14320">
                  <c:v>369.59999999999997</c:v>
                </c:pt>
                <c:pt idx="14321">
                  <c:v>369.59999999999997</c:v>
                </c:pt>
                <c:pt idx="14322">
                  <c:v>369.59999999999997</c:v>
                </c:pt>
                <c:pt idx="14323">
                  <c:v>369.59999999999997</c:v>
                </c:pt>
                <c:pt idx="14324">
                  <c:v>369.59999999999997</c:v>
                </c:pt>
                <c:pt idx="14325">
                  <c:v>369.59999999999997</c:v>
                </c:pt>
                <c:pt idx="14326">
                  <c:v>369.59999999999997</c:v>
                </c:pt>
                <c:pt idx="14327">
                  <c:v>369.59999999999997</c:v>
                </c:pt>
                <c:pt idx="14328">
                  <c:v>369.59999999999997</c:v>
                </c:pt>
                <c:pt idx="14329">
                  <c:v>369.59999999999997</c:v>
                </c:pt>
                <c:pt idx="14330">
                  <c:v>369.59999999999997</c:v>
                </c:pt>
                <c:pt idx="14331">
                  <c:v>369.59999999999997</c:v>
                </c:pt>
                <c:pt idx="14332">
                  <c:v>369.59999999999997</c:v>
                </c:pt>
                <c:pt idx="14333">
                  <c:v>369.59999999999997</c:v>
                </c:pt>
                <c:pt idx="14334">
                  <c:v>369.59999999999997</c:v>
                </c:pt>
                <c:pt idx="14335">
                  <c:v>290.39999999999998</c:v>
                </c:pt>
                <c:pt idx="14336">
                  <c:v>290.39999999999998</c:v>
                </c:pt>
                <c:pt idx="14337">
                  <c:v>290.39999999999998</c:v>
                </c:pt>
                <c:pt idx="14338">
                  <c:v>369.59999999999997</c:v>
                </c:pt>
                <c:pt idx="14339">
                  <c:v>369.59999999999997</c:v>
                </c:pt>
                <c:pt idx="14340">
                  <c:v>369.59999999999997</c:v>
                </c:pt>
                <c:pt idx="14341">
                  <c:v>369.59999999999997</c:v>
                </c:pt>
                <c:pt idx="14342">
                  <c:v>369.59999999999997</c:v>
                </c:pt>
                <c:pt idx="14343">
                  <c:v>369.59999999999997</c:v>
                </c:pt>
                <c:pt idx="14344">
                  <c:v>356.4</c:v>
                </c:pt>
                <c:pt idx="14345">
                  <c:v>369.59999999999997</c:v>
                </c:pt>
                <c:pt idx="14346">
                  <c:v>382.79999999999995</c:v>
                </c:pt>
                <c:pt idx="14347">
                  <c:v>369.59999999999997</c:v>
                </c:pt>
                <c:pt idx="14348">
                  <c:v>369.59999999999997</c:v>
                </c:pt>
                <c:pt idx="14349">
                  <c:v>369.59999999999997</c:v>
                </c:pt>
                <c:pt idx="14350">
                  <c:v>369.59999999999997</c:v>
                </c:pt>
                <c:pt idx="14351">
                  <c:v>382.79999999999995</c:v>
                </c:pt>
                <c:pt idx="14352">
                  <c:v>369.59999999999997</c:v>
                </c:pt>
                <c:pt idx="14353">
                  <c:v>369.59999999999997</c:v>
                </c:pt>
                <c:pt idx="14354">
                  <c:v>369.59999999999997</c:v>
                </c:pt>
                <c:pt idx="14355">
                  <c:v>330</c:v>
                </c:pt>
                <c:pt idx="14356">
                  <c:v>492</c:v>
                </c:pt>
                <c:pt idx="14357">
                  <c:v>492</c:v>
                </c:pt>
                <c:pt idx="14358">
                  <c:v>492</c:v>
                </c:pt>
                <c:pt idx="14359">
                  <c:v>492</c:v>
                </c:pt>
                <c:pt idx="14360">
                  <c:v>277.2</c:v>
                </c:pt>
                <c:pt idx="14361">
                  <c:v>277.2</c:v>
                </c:pt>
                <c:pt idx="14362">
                  <c:v>277.2</c:v>
                </c:pt>
                <c:pt idx="14363">
                  <c:v>343.2</c:v>
                </c:pt>
                <c:pt idx="14364">
                  <c:v>343.2</c:v>
                </c:pt>
                <c:pt idx="14365">
                  <c:v>343.2</c:v>
                </c:pt>
                <c:pt idx="14366">
                  <c:v>330</c:v>
                </c:pt>
                <c:pt idx="14367">
                  <c:v>330</c:v>
                </c:pt>
                <c:pt idx="14368">
                  <c:v>330</c:v>
                </c:pt>
                <c:pt idx="14369">
                  <c:v>330</c:v>
                </c:pt>
                <c:pt idx="14370">
                  <c:v>330</c:v>
                </c:pt>
                <c:pt idx="14371">
                  <c:v>330</c:v>
                </c:pt>
                <c:pt idx="14372">
                  <c:v>277.2</c:v>
                </c:pt>
                <c:pt idx="14373">
                  <c:v>277.2</c:v>
                </c:pt>
                <c:pt idx="14374">
                  <c:v>277.2</c:v>
                </c:pt>
                <c:pt idx="14375">
                  <c:v>343.2</c:v>
                </c:pt>
                <c:pt idx="14376">
                  <c:v>343.2</c:v>
                </c:pt>
                <c:pt idx="14377">
                  <c:v>343.2</c:v>
                </c:pt>
                <c:pt idx="14378">
                  <c:v>343.2</c:v>
                </c:pt>
                <c:pt idx="14379">
                  <c:v>343.2</c:v>
                </c:pt>
                <c:pt idx="14380">
                  <c:v>330</c:v>
                </c:pt>
                <c:pt idx="14381">
                  <c:v>330</c:v>
                </c:pt>
                <c:pt idx="14382">
                  <c:v>330</c:v>
                </c:pt>
                <c:pt idx="14383">
                  <c:v>330</c:v>
                </c:pt>
                <c:pt idx="14384">
                  <c:v>187.2</c:v>
                </c:pt>
                <c:pt idx="14385">
                  <c:v>330</c:v>
                </c:pt>
                <c:pt idx="14386">
                  <c:v>330</c:v>
                </c:pt>
                <c:pt idx="14387">
                  <c:v>330</c:v>
                </c:pt>
                <c:pt idx="14388">
                  <c:v>330</c:v>
                </c:pt>
                <c:pt idx="14389">
                  <c:v>492</c:v>
                </c:pt>
                <c:pt idx="14390">
                  <c:v>492</c:v>
                </c:pt>
                <c:pt idx="14391">
                  <c:v>492</c:v>
                </c:pt>
                <c:pt idx="14392">
                  <c:v>492</c:v>
                </c:pt>
                <c:pt idx="14393">
                  <c:v>277.2</c:v>
                </c:pt>
                <c:pt idx="14394">
                  <c:v>277.2</c:v>
                </c:pt>
                <c:pt idx="14395">
                  <c:v>343.2</c:v>
                </c:pt>
                <c:pt idx="14396">
                  <c:v>343.2</c:v>
                </c:pt>
                <c:pt idx="14397">
                  <c:v>277.2</c:v>
                </c:pt>
                <c:pt idx="14398">
                  <c:v>277.2</c:v>
                </c:pt>
                <c:pt idx="14399">
                  <c:v>343.2</c:v>
                </c:pt>
                <c:pt idx="14400">
                  <c:v>343.2</c:v>
                </c:pt>
                <c:pt idx="14401">
                  <c:v>343.2</c:v>
                </c:pt>
                <c:pt idx="14402">
                  <c:v>343.2</c:v>
                </c:pt>
                <c:pt idx="14403">
                  <c:v>330</c:v>
                </c:pt>
                <c:pt idx="14404">
                  <c:v>330</c:v>
                </c:pt>
                <c:pt idx="14405">
                  <c:v>330</c:v>
                </c:pt>
                <c:pt idx="14406">
                  <c:v>330</c:v>
                </c:pt>
                <c:pt idx="14407">
                  <c:v>330</c:v>
                </c:pt>
                <c:pt idx="14408">
                  <c:v>330</c:v>
                </c:pt>
                <c:pt idx="14409">
                  <c:v>277.2</c:v>
                </c:pt>
                <c:pt idx="14410">
                  <c:v>277.2</c:v>
                </c:pt>
                <c:pt idx="14411">
                  <c:v>343.2</c:v>
                </c:pt>
                <c:pt idx="14412">
                  <c:v>343.2</c:v>
                </c:pt>
                <c:pt idx="14413">
                  <c:v>277.2</c:v>
                </c:pt>
                <c:pt idx="14414">
                  <c:v>277.2</c:v>
                </c:pt>
                <c:pt idx="14415">
                  <c:v>343.2</c:v>
                </c:pt>
                <c:pt idx="14416">
                  <c:v>343.2</c:v>
                </c:pt>
                <c:pt idx="14417">
                  <c:v>343.2</c:v>
                </c:pt>
                <c:pt idx="14418">
                  <c:v>343.2</c:v>
                </c:pt>
                <c:pt idx="14419">
                  <c:v>343.2</c:v>
                </c:pt>
                <c:pt idx="14420">
                  <c:v>343.2</c:v>
                </c:pt>
                <c:pt idx="14421">
                  <c:v>330</c:v>
                </c:pt>
                <c:pt idx="14422">
                  <c:v>330</c:v>
                </c:pt>
                <c:pt idx="14423">
                  <c:v>330</c:v>
                </c:pt>
                <c:pt idx="14424">
                  <c:v>330</c:v>
                </c:pt>
                <c:pt idx="14425">
                  <c:v>187.2</c:v>
                </c:pt>
                <c:pt idx="14426">
                  <c:v>330</c:v>
                </c:pt>
                <c:pt idx="14427">
                  <c:v>330</c:v>
                </c:pt>
                <c:pt idx="14428">
                  <c:v>330</c:v>
                </c:pt>
                <c:pt idx="14429">
                  <c:v>330</c:v>
                </c:pt>
                <c:pt idx="14430">
                  <c:v>492</c:v>
                </c:pt>
                <c:pt idx="14431">
                  <c:v>492</c:v>
                </c:pt>
                <c:pt idx="14432">
                  <c:v>492</c:v>
                </c:pt>
                <c:pt idx="14433">
                  <c:v>492</c:v>
                </c:pt>
                <c:pt idx="14434">
                  <c:v>277.2</c:v>
                </c:pt>
                <c:pt idx="14435">
                  <c:v>277.2</c:v>
                </c:pt>
                <c:pt idx="14436">
                  <c:v>343.2</c:v>
                </c:pt>
                <c:pt idx="14437">
                  <c:v>343.2</c:v>
                </c:pt>
                <c:pt idx="14438">
                  <c:v>277.2</c:v>
                </c:pt>
                <c:pt idx="14439">
                  <c:v>277.2</c:v>
                </c:pt>
                <c:pt idx="14440">
                  <c:v>343.2</c:v>
                </c:pt>
                <c:pt idx="14441">
                  <c:v>343.2</c:v>
                </c:pt>
                <c:pt idx="14442">
                  <c:v>343.2</c:v>
                </c:pt>
                <c:pt idx="14443">
                  <c:v>343.2</c:v>
                </c:pt>
                <c:pt idx="14444">
                  <c:v>330</c:v>
                </c:pt>
                <c:pt idx="14445">
                  <c:v>330</c:v>
                </c:pt>
                <c:pt idx="14446">
                  <c:v>330</c:v>
                </c:pt>
                <c:pt idx="14447">
                  <c:v>330</c:v>
                </c:pt>
                <c:pt idx="14448">
                  <c:v>330</c:v>
                </c:pt>
                <c:pt idx="14449">
                  <c:v>330</c:v>
                </c:pt>
                <c:pt idx="14450">
                  <c:v>277.2</c:v>
                </c:pt>
                <c:pt idx="14451">
                  <c:v>277.2</c:v>
                </c:pt>
                <c:pt idx="14452">
                  <c:v>343.2</c:v>
                </c:pt>
                <c:pt idx="14453">
                  <c:v>343.2</c:v>
                </c:pt>
                <c:pt idx="14454">
                  <c:v>277.2</c:v>
                </c:pt>
                <c:pt idx="14455">
                  <c:v>277.2</c:v>
                </c:pt>
                <c:pt idx="14456">
                  <c:v>343.2</c:v>
                </c:pt>
                <c:pt idx="14457">
                  <c:v>343.2</c:v>
                </c:pt>
                <c:pt idx="14458">
                  <c:v>343.2</c:v>
                </c:pt>
                <c:pt idx="14459">
                  <c:v>343.2</c:v>
                </c:pt>
                <c:pt idx="14460">
                  <c:v>343.2</c:v>
                </c:pt>
                <c:pt idx="14461">
                  <c:v>343.2</c:v>
                </c:pt>
                <c:pt idx="14462">
                  <c:v>330</c:v>
                </c:pt>
                <c:pt idx="14463">
                  <c:v>330</c:v>
                </c:pt>
                <c:pt idx="14464">
                  <c:v>330</c:v>
                </c:pt>
                <c:pt idx="14465">
                  <c:v>330</c:v>
                </c:pt>
                <c:pt idx="14466">
                  <c:v>192</c:v>
                </c:pt>
                <c:pt idx="14467">
                  <c:v>330</c:v>
                </c:pt>
                <c:pt idx="14468">
                  <c:v>330</c:v>
                </c:pt>
                <c:pt idx="14469">
                  <c:v>330</c:v>
                </c:pt>
                <c:pt idx="14470">
                  <c:v>330</c:v>
                </c:pt>
                <c:pt idx="14471">
                  <c:v>492</c:v>
                </c:pt>
                <c:pt idx="14472">
                  <c:v>492</c:v>
                </c:pt>
                <c:pt idx="14473">
                  <c:v>277.2</c:v>
                </c:pt>
                <c:pt idx="14474">
                  <c:v>277.2</c:v>
                </c:pt>
                <c:pt idx="14475">
                  <c:v>343.2</c:v>
                </c:pt>
                <c:pt idx="14476">
                  <c:v>343.2</c:v>
                </c:pt>
                <c:pt idx="14477">
                  <c:v>277.2</c:v>
                </c:pt>
                <c:pt idx="14478">
                  <c:v>277.2</c:v>
                </c:pt>
                <c:pt idx="14479">
                  <c:v>343.2</c:v>
                </c:pt>
                <c:pt idx="14480">
                  <c:v>343.2</c:v>
                </c:pt>
                <c:pt idx="14481">
                  <c:v>343.2</c:v>
                </c:pt>
                <c:pt idx="14482">
                  <c:v>343.2</c:v>
                </c:pt>
                <c:pt idx="14483">
                  <c:v>330</c:v>
                </c:pt>
                <c:pt idx="14484">
                  <c:v>330</c:v>
                </c:pt>
                <c:pt idx="14485">
                  <c:v>330</c:v>
                </c:pt>
                <c:pt idx="14486">
                  <c:v>330</c:v>
                </c:pt>
                <c:pt idx="14487">
                  <c:v>330</c:v>
                </c:pt>
                <c:pt idx="14488">
                  <c:v>330</c:v>
                </c:pt>
                <c:pt idx="14489">
                  <c:v>277.2</c:v>
                </c:pt>
                <c:pt idx="14490">
                  <c:v>277.2</c:v>
                </c:pt>
                <c:pt idx="14491">
                  <c:v>343.2</c:v>
                </c:pt>
                <c:pt idx="14492">
                  <c:v>343.2</c:v>
                </c:pt>
                <c:pt idx="14493">
                  <c:v>277.2</c:v>
                </c:pt>
                <c:pt idx="14494">
                  <c:v>277.2</c:v>
                </c:pt>
                <c:pt idx="14495">
                  <c:v>277.2</c:v>
                </c:pt>
                <c:pt idx="14496">
                  <c:v>343.2</c:v>
                </c:pt>
                <c:pt idx="14497">
                  <c:v>343.2</c:v>
                </c:pt>
                <c:pt idx="14498">
                  <c:v>343.2</c:v>
                </c:pt>
                <c:pt idx="14499">
                  <c:v>343.2</c:v>
                </c:pt>
                <c:pt idx="14500">
                  <c:v>330</c:v>
                </c:pt>
                <c:pt idx="14501">
                  <c:v>330</c:v>
                </c:pt>
                <c:pt idx="14502">
                  <c:v>330</c:v>
                </c:pt>
                <c:pt idx="14503">
                  <c:v>192</c:v>
                </c:pt>
                <c:pt idx="14504">
                  <c:v>330</c:v>
                </c:pt>
                <c:pt idx="14505">
                  <c:v>330</c:v>
                </c:pt>
                <c:pt idx="14506">
                  <c:v>396</c:v>
                </c:pt>
                <c:pt idx="14507">
                  <c:v>303.59999999999997</c:v>
                </c:pt>
                <c:pt idx="14508">
                  <c:v>303.59999999999997</c:v>
                </c:pt>
                <c:pt idx="14509">
                  <c:v>303.59999999999997</c:v>
                </c:pt>
                <c:pt idx="14510">
                  <c:v>303.59999999999997</c:v>
                </c:pt>
                <c:pt idx="14511">
                  <c:v>303.59999999999997</c:v>
                </c:pt>
                <c:pt idx="14512">
                  <c:v>303.59999999999997</c:v>
                </c:pt>
                <c:pt idx="14513">
                  <c:v>303.59999999999997</c:v>
                </c:pt>
                <c:pt idx="14514">
                  <c:v>303.59999999999997</c:v>
                </c:pt>
                <c:pt idx="14515">
                  <c:v>602.70000000000005</c:v>
                </c:pt>
                <c:pt idx="14516">
                  <c:v>602.70000000000005</c:v>
                </c:pt>
                <c:pt idx="14517">
                  <c:v>396</c:v>
                </c:pt>
                <c:pt idx="14518">
                  <c:v>396</c:v>
                </c:pt>
                <c:pt idx="14519">
                  <c:v>396</c:v>
                </c:pt>
                <c:pt idx="14520">
                  <c:v>396</c:v>
                </c:pt>
                <c:pt idx="14521">
                  <c:v>396</c:v>
                </c:pt>
                <c:pt idx="14522">
                  <c:v>396</c:v>
                </c:pt>
                <c:pt idx="14523">
                  <c:v>396</c:v>
                </c:pt>
                <c:pt idx="14524">
                  <c:v>396</c:v>
                </c:pt>
                <c:pt idx="14525">
                  <c:v>396</c:v>
                </c:pt>
                <c:pt idx="14526">
                  <c:v>396</c:v>
                </c:pt>
                <c:pt idx="14527">
                  <c:v>396</c:v>
                </c:pt>
                <c:pt idx="14528">
                  <c:v>396</c:v>
                </c:pt>
                <c:pt idx="14529">
                  <c:v>396</c:v>
                </c:pt>
                <c:pt idx="14530">
                  <c:v>396</c:v>
                </c:pt>
                <c:pt idx="14531">
                  <c:v>224</c:v>
                </c:pt>
                <c:pt idx="14532">
                  <c:v>396</c:v>
                </c:pt>
                <c:pt idx="14533">
                  <c:v>396</c:v>
                </c:pt>
                <c:pt idx="14534">
                  <c:v>303.59999999999997</c:v>
                </c:pt>
                <c:pt idx="14535">
                  <c:v>303.59999999999997</c:v>
                </c:pt>
                <c:pt idx="14536">
                  <c:v>303.59999999999997</c:v>
                </c:pt>
                <c:pt idx="14537">
                  <c:v>303.59999999999997</c:v>
                </c:pt>
                <c:pt idx="14538">
                  <c:v>396</c:v>
                </c:pt>
                <c:pt idx="14539">
                  <c:v>396</c:v>
                </c:pt>
                <c:pt idx="14540">
                  <c:v>396</c:v>
                </c:pt>
                <c:pt idx="14541">
                  <c:v>396</c:v>
                </c:pt>
                <c:pt idx="14542">
                  <c:v>602.70000000000005</c:v>
                </c:pt>
                <c:pt idx="14543">
                  <c:v>602.70000000000005</c:v>
                </c:pt>
                <c:pt idx="14544">
                  <c:v>396</c:v>
                </c:pt>
                <c:pt idx="14545">
                  <c:v>396</c:v>
                </c:pt>
                <c:pt idx="14546">
                  <c:v>396</c:v>
                </c:pt>
                <c:pt idx="14547">
                  <c:v>396</c:v>
                </c:pt>
                <c:pt idx="14548">
                  <c:v>396</c:v>
                </c:pt>
                <c:pt idx="14549">
                  <c:v>396</c:v>
                </c:pt>
                <c:pt idx="14550">
                  <c:v>396</c:v>
                </c:pt>
                <c:pt idx="14551">
                  <c:v>396</c:v>
                </c:pt>
                <c:pt idx="14552">
                  <c:v>396</c:v>
                </c:pt>
                <c:pt idx="14553">
                  <c:v>224.83999999999997</c:v>
                </c:pt>
                <c:pt idx="14554">
                  <c:v>396</c:v>
                </c:pt>
                <c:pt idx="14555">
                  <c:v>396</c:v>
                </c:pt>
                <c:pt idx="14556">
                  <c:v>409.2</c:v>
                </c:pt>
                <c:pt idx="14557">
                  <c:v>343.2</c:v>
                </c:pt>
                <c:pt idx="14558">
                  <c:v>343.2</c:v>
                </c:pt>
                <c:pt idx="14559">
                  <c:v>240</c:v>
                </c:pt>
                <c:pt idx="14560">
                  <c:v>422.4</c:v>
                </c:pt>
                <c:pt idx="14561">
                  <c:v>422.4</c:v>
                </c:pt>
                <c:pt idx="14562">
                  <c:v>422.4</c:v>
                </c:pt>
                <c:pt idx="14563">
                  <c:v>422.4</c:v>
                </c:pt>
                <c:pt idx="14564">
                  <c:v>422.4</c:v>
                </c:pt>
                <c:pt idx="14565">
                  <c:v>422.4</c:v>
                </c:pt>
                <c:pt idx="14566">
                  <c:v>422.4</c:v>
                </c:pt>
                <c:pt idx="14567">
                  <c:v>422.4</c:v>
                </c:pt>
                <c:pt idx="14568">
                  <c:v>594</c:v>
                </c:pt>
                <c:pt idx="14569">
                  <c:v>547.4</c:v>
                </c:pt>
                <c:pt idx="14570">
                  <c:v>620.4</c:v>
                </c:pt>
                <c:pt idx="14571">
                  <c:v>571.20000000000005</c:v>
                </c:pt>
                <c:pt idx="14572">
                  <c:v>240</c:v>
                </c:pt>
                <c:pt idx="14573">
                  <c:v>422.4</c:v>
                </c:pt>
                <c:pt idx="14574">
                  <c:v>422.4</c:v>
                </c:pt>
                <c:pt idx="14575">
                  <c:v>422.4</c:v>
                </c:pt>
                <c:pt idx="14576">
                  <c:v>422.4</c:v>
                </c:pt>
                <c:pt idx="14577">
                  <c:v>422.4</c:v>
                </c:pt>
                <c:pt idx="14578">
                  <c:v>475.2</c:v>
                </c:pt>
                <c:pt idx="14579">
                  <c:v>475.2</c:v>
                </c:pt>
                <c:pt idx="14580">
                  <c:v>422.4</c:v>
                </c:pt>
                <c:pt idx="14581">
                  <c:v>422.4</c:v>
                </c:pt>
                <c:pt idx="14582">
                  <c:v>422.4</c:v>
                </c:pt>
                <c:pt idx="14583">
                  <c:v>462</c:v>
                </c:pt>
                <c:pt idx="14584">
                  <c:v>462</c:v>
                </c:pt>
                <c:pt idx="14585">
                  <c:v>382.79999999999995</c:v>
                </c:pt>
                <c:pt idx="14586">
                  <c:v>382.79999999999995</c:v>
                </c:pt>
                <c:pt idx="14587">
                  <c:v>382.79999999999995</c:v>
                </c:pt>
                <c:pt idx="14588">
                  <c:v>382.79999999999995</c:v>
                </c:pt>
                <c:pt idx="14589">
                  <c:v>382.79999999999995</c:v>
                </c:pt>
                <c:pt idx="14590">
                  <c:v>409.2</c:v>
                </c:pt>
                <c:pt idx="14591">
                  <c:v>409.2</c:v>
                </c:pt>
                <c:pt idx="14592">
                  <c:v>409.2</c:v>
                </c:pt>
                <c:pt idx="14593">
                  <c:v>382.79999999999995</c:v>
                </c:pt>
                <c:pt idx="14594">
                  <c:v>382.79999999999995</c:v>
                </c:pt>
                <c:pt idx="14595">
                  <c:v>382.79999999999995</c:v>
                </c:pt>
                <c:pt idx="14596">
                  <c:v>382.79999999999995</c:v>
                </c:pt>
                <c:pt idx="14597">
                  <c:v>382.79999999999995</c:v>
                </c:pt>
                <c:pt idx="14598">
                  <c:v>409.2</c:v>
                </c:pt>
                <c:pt idx="14599">
                  <c:v>409.2</c:v>
                </c:pt>
                <c:pt idx="14600">
                  <c:v>370.5</c:v>
                </c:pt>
                <c:pt idx="14601">
                  <c:v>351</c:v>
                </c:pt>
                <c:pt idx="14602">
                  <c:v>370.5</c:v>
                </c:pt>
                <c:pt idx="14603">
                  <c:v>370.5</c:v>
                </c:pt>
                <c:pt idx="14604">
                  <c:v>351</c:v>
                </c:pt>
                <c:pt idx="14605">
                  <c:v>351</c:v>
                </c:pt>
                <c:pt idx="14606">
                  <c:v>351</c:v>
                </c:pt>
                <c:pt idx="14607">
                  <c:v>370.5</c:v>
                </c:pt>
                <c:pt idx="14608">
                  <c:v>370.5</c:v>
                </c:pt>
                <c:pt idx="14609">
                  <c:v>390</c:v>
                </c:pt>
                <c:pt idx="14610">
                  <c:v>390</c:v>
                </c:pt>
                <c:pt idx="14611">
                  <c:v>370.5</c:v>
                </c:pt>
                <c:pt idx="14612">
                  <c:v>370.5</c:v>
                </c:pt>
                <c:pt idx="14613">
                  <c:v>370.5</c:v>
                </c:pt>
                <c:pt idx="14614">
                  <c:v>351</c:v>
                </c:pt>
                <c:pt idx="14615">
                  <c:v>351</c:v>
                </c:pt>
                <c:pt idx="14616">
                  <c:v>351</c:v>
                </c:pt>
                <c:pt idx="14617">
                  <c:v>351</c:v>
                </c:pt>
                <c:pt idx="14618">
                  <c:v>370.5</c:v>
                </c:pt>
                <c:pt idx="14619">
                  <c:v>351</c:v>
                </c:pt>
                <c:pt idx="14620">
                  <c:v>351</c:v>
                </c:pt>
                <c:pt idx="14621">
                  <c:v>351</c:v>
                </c:pt>
                <c:pt idx="14622">
                  <c:v>370.5</c:v>
                </c:pt>
                <c:pt idx="14623">
                  <c:v>370.5</c:v>
                </c:pt>
                <c:pt idx="14624">
                  <c:v>370.5</c:v>
                </c:pt>
                <c:pt idx="14625">
                  <c:v>370.5</c:v>
                </c:pt>
                <c:pt idx="14626">
                  <c:v>370.5</c:v>
                </c:pt>
                <c:pt idx="14627">
                  <c:v>390</c:v>
                </c:pt>
                <c:pt idx="14628">
                  <c:v>370.5</c:v>
                </c:pt>
                <c:pt idx="14629">
                  <c:v>370.5</c:v>
                </c:pt>
                <c:pt idx="14630">
                  <c:v>370.5</c:v>
                </c:pt>
                <c:pt idx="14631">
                  <c:v>351</c:v>
                </c:pt>
                <c:pt idx="14632">
                  <c:v>370.5</c:v>
                </c:pt>
                <c:pt idx="14633">
                  <c:v>370.5</c:v>
                </c:pt>
                <c:pt idx="14634">
                  <c:v>351</c:v>
                </c:pt>
                <c:pt idx="14635">
                  <c:v>351</c:v>
                </c:pt>
                <c:pt idx="14636">
                  <c:v>351</c:v>
                </c:pt>
                <c:pt idx="14637">
                  <c:v>351</c:v>
                </c:pt>
                <c:pt idx="14638">
                  <c:v>351</c:v>
                </c:pt>
                <c:pt idx="14639">
                  <c:v>351</c:v>
                </c:pt>
                <c:pt idx="14640">
                  <c:v>370.5</c:v>
                </c:pt>
                <c:pt idx="14641">
                  <c:v>390</c:v>
                </c:pt>
                <c:pt idx="14642">
                  <c:v>370.5</c:v>
                </c:pt>
                <c:pt idx="14643">
                  <c:v>370.5</c:v>
                </c:pt>
                <c:pt idx="14644">
                  <c:v>370.5</c:v>
                </c:pt>
                <c:pt idx="14645">
                  <c:v>370.5</c:v>
                </c:pt>
                <c:pt idx="14646">
                  <c:v>370.5</c:v>
                </c:pt>
                <c:pt idx="14647">
                  <c:v>378</c:v>
                </c:pt>
                <c:pt idx="14648">
                  <c:v>357</c:v>
                </c:pt>
                <c:pt idx="14649">
                  <c:v>357</c:v>
                </c:pt>
                <c:pt idx="14650">
                  <c:v>357</c:v>
                </c:pt>
                <c:pt idx="14651">
                  <c:v>357</c:v>
                </c:pt>
                <c:pt idx="14652">
                  <c:v>357</c:v>
                </c:pt>
                <c:pt idx="14653">
                  <c:v>357</c:v>
                </c:pt>
                <c:pt idx="14654">
                  <c:v>357</c:v>
                </c:pt>
                <c:pt idx="14655">
                  <c:v>378</c:v>
                </c:pt>
                <c:pt idx="14656">
                  <c:v>378</c:v>
                </c:pt>
                <c:pt idx="14657">
                  <c:v>378</c:v>
                </c:pt>
                <c:pt idx="14658">
                  <c:v>378</c:v>
                </c:pt>
                <c:pt idx="14659">
                  <c:v>378</c:v>
                </c:pt>
                <c:pt idx="14660">
                  <c:v>378</c:v>
                </c:pt>
                <c:pt idx="14661">
                  <c:v>378</c:v>
                </c:pt>
                <c:pt idx="14662">
                  <c:v>357</c:v>
                </c:pt>
                <c:pt idx="14663">
                  <c:v>357</c:v>
                </c:pt>
                <c:pt idx="14664">
                  <c:v>357</c:v>
                </c:pt>
                <c:pt idx="14665">
                  <c:v>357</c:v>
                </c:pt>
                <c:pt idx="14666">
                  <c:v>357</c:v>
                </c:pt>
                <c:pt idx="14667">
                  <c:v>357</c:v>
                </c:pt>
                <c:pt idx="14668">
                  <c:v>378</c:v>
                </c:pt>
                <c:pt idx="14669">
                  <c:v>378</c:v>
                </c:pt>
                <c:pt idx="14670">
                  <c:v>378</c:v>
                </c:pt>
                <c:pt idx="14671">
                  <c:v>378</c:v>
                </c:pt>
                <c:pt idx="14672">
                  <c:v>378</c:v>
                </c:pt>
                <c:pt idx="14673">
                  <c:v>378</c:v>
                </c:pt>
                <c:pt idx="14674">
                  <c:v>357</c:v>
                </c:pt>
                <c:pt idx="14675">
                  <c:v>357</c:v>
                </c:pt>
                <c:pt idx="14676">
                  <c:v>357</c:v>
                </c:pt>
                <c:pt idx="14677">
                  <c:v>357</c:v>
                </c:pt>
                <c:pt idx="14678">
                  <c:v>357</c:v>
                </c:pt>
                <c:pt idx="14679">
                  <c:v>357</c:v>
                </c:pt>
                <c:pt idx="14680">
                  <c:v>378</c:v>
                </c:pt>
                <c:pt idx="14681">
                  <c:v>378</c:v>
                </c:pt>
                <c:pt idx="14682">
                  <c:v>378</c:v>
                </c:pt>
                <c:pt idx="14683">
                  <c:v>378</c:v>
                </c:pt>
                <c:pt idx="14684">
                  <c:v>378</c:v>
                </c:pt>
                <c:pt idx="14685">
                  <c:v>378</c:v>
                </c:pt>
                <c:pt idx="14686">
                  <c:v>357</c:v>
                </c:pt>
                <c:pt idx="14687">
                  <c:v>357</c:v>
                </c:pt>
                <c:pt idx="14688">
                  <c:v>357</c:v>
                </c:pt>
                <c:pt idx="14689">
                  <c:v>357</c:v>
                </c:pt>
                <c:pt idx="14690">
                  <c:v>357</c:v>
                </c:pt>
                <c:pt idx="14691">
                  <c:v>357</c:v>
                </c:pt>
                <c:pt idx="14692">
                  <c:v>378</c:v>
                </c:pt>
                <c:pt idx="14693">
                  <c:v>378</c:v>
                </c:pt>
                <c:pt idx="14694">
                  <c:v>378</c:v>
                </c:pt>
                <c:pt idx="14695">
                  <c:v>378</c:v>
                </c:pt>
                <c:pt idx="14696">
                  <c:v>378</c:v>
                </c:pt>
                <c:pt idx="14697">
                  <c:v>357</c:v>
                </c:pt>
                <c:pt idx="14698">
                  <c:v>336</c:v>
                </c:pt>
                <c:pt idx="14699">
                  <c:v>336</c:v>
                </c:pt>
                <c:pt idx="14700">
                  <c:v>336</c:v>
                </c:pt>
                <c:pt idx="14701">
                  <c:v>336</c:v>
                </c:pt>
                <c:pt idx="14702">
                  <c:v>336</c:v>
                </c:pt>
                <c:pt idx="14703">
                  <c:v>336</c:v>
                </c:pt>
                <c:pt idx="14704">
                  <c:v>357</c:v>
                </c:pt>
                <c:pt idx="14705">
                  <c:v>357</c:v>
                </c:pt>
                <c:pt idx="14706">
                  <c:v>357</c:v>
                </c:pt>
                <c:pt idx="14707">
                  <c:v>357</c:v>
                </c:pt>
                <c:pt idx="14708">
                  <c:v>357</c:v>
                </c:pt>
                <c:pt idx="14709">
                  <c:v>357</c:v>
                </c:pt>
                <c:pt idx="14710">
                  <c:v>336</c:v>
                </c:pt>
                <c:pt idx="14711">
                  <c:v>336</c:v>
                </c:pt>
                <c:pt idx="14712">
                  <c:v>336</c:v>
                </c:pt>
                <c:pt idx="14713">
                  <c:v>336</c:v>
                </c:pt>
                <c:pt idx="14714">
                  <c:v>336</c:v>
                </c:pt>
                <c:pt idx="14715">
                  <c:v>336</c:v>
                </c:pt>
                <c:pt idx="14716">
                  <c:v>357</c:v>
                </c:pt>
                <c:pt idx="14717">
                  <c:v>357</c:v>
                </c:pt>
                <c:pt idx="14718">
                  <c:v>357</c:v>
                </c:pt>
                <c:pt idx="14719">
                  <c:v>357</c:v>
                </c:pt>
                <c:pt idx="14720">
                  <c:v>357</c:v>
                </c:pt>
                <c:pt idx="14721">
                  <c:v>357</c:v>
                </c:pt>
                <c:pt idx="14722">
                  <c:v>336</c:v>
                </c:pt>
                <c:pt idx="14723">
                  <c:v>336</c:v>
                </c:pt>
                <c:pt idx="14724">
                  <c:v>336</c:v>
                </c:pt>
                <c:pt idx="14725">
                  <c:v>336</c:v>
                </c:pt>
                <c:pt idx="14726">
                  <c:v>336</c:v>
                </c:pt>
                <c:pt idx="14727">
                  <c:v>336</c:v>
                </c:pt>
                <c:pt idx="14728">
                  <c:v>357</c:v>
                </c:pt>
                <c:pt idx="14729">
                  <c:v>357</c:v>
                </c:pt>
                <c:pt idx="14730">
                  <c:v>357</c:v>
                </c:pt>
                <c:pt idx="14731">
                  <c:v>357</c:v>
                </c:pt>
                <c:pt idx="14732">
                  <c:v>357</c:v>
                </c:pt>
                <c:pt idx="14733">
                  <c:v>326.39999999999998</c:v>
                </c:pt>
                <c:pt idx="14734">
                  <c:v>306</c:v>
                </c:pt>
                <c:pt idx="14735">
                  <c:v>306</c:v>
                </c:pt>
                <c:pt idx="14736">
                  <c:v>306</c:v>
                </c:pt>
                <c:pt idx="14737">
                  <c:v>306</c:v>
                </c:pt>
                <c:pt idx="14738">
                  <c:v>306</c:v>
                </c:pt>
                <c:pt idx="14739">
                  <c:v>306</c:v>
                </c:pt>
                <c:pt idx="14740">
                  <c:v>326.39999999999998</c:v>
                </c:pt>
                <c:pt idx="14741">
                  <c:v>326.39999999999998</c:v>
                </c:pt>
                <c:pt idx="14742">
                  <c:v>326.39999999999998</c:v>
                </c:pt>
                <c:pt idx="14743">
                  <c:v>326.39999999999998</c:v>
                </c:pt>
                <c:pt idx="14744">
                  <c:v>326.39999999999998</c:v>
                </c:pt>
                <c:pt idx="14745">
                  <c:v>367.2</c:v>
                </c:pt>
                <c:pt idx="14746">
                  <c:v>346.79999999999995</c:v>
                </c:pt>
                <c:pt idx="14747">
                  <c:v>346.79999999999995</c:v>
                </c:pt>
                <c:pt idx="14748">
                  <c:v>346.79999999999995</c:v>
                </c:pt>
                <c:pt idx="14749">
                  <c:v>346.79999999999995</c:v>
                </c:pt>
                <c:pt idx="14750">
                  <c:v>346.79999999999995</c:v>
                </c:pt>
                <c:pt idx="14751">
                  <c:v>367.2</c:v>
                </c:pt>
                <c:pt idx="14752">
                  <c:v>367.2</c:v>
                </c:pt>
                <c:pt idx="14753">
                  <c:v>367.2</c:v>
                </c:pt>
                <c:pt idx="14754">
                  <c:v>367.2</c:v>
                </c:pt>
                <c:pt idx="14755">
                  <c:v>367.2</c:v>
                </c:pt>
                <c:pt idx="14756">
                  <c:v>346.79999999999995</c:v>
                </c:pt>
                <c:pt idx="14757">
                  <c:v>346.79999999999995</c:v>
                </c:pt>
                <c:pt idx="14758">
                  <c:v>346.79999999999995</c:v>
                </c:pt>
                <c:pt idx="14759">
                  <c:v>346.79999999999995</c:v>
                </c:pt>
                <c:pt idx="14760">
                  <c:v>346.79999999999995</c:v>
                </c:pt>
                <c:pt idx="14761">
                  <c:v>367.2</c:v>
                </c:pt>
                <c:pt idx="14762">
                  <c:v>367.2</c:v>
                </c:pt>
                <c:pt idx="14763">
                  <c:v>367.2</c:v>
                </c:pt>
                <c:pt idx="14764">
                  <c:v>367.2</c:v>
                </c:pt>
                <c:pt idx="14765">
                  <c:v>346.79999999999995</c:v>
                </c:pt>
                <c:pt idx="14766">
                  <c:v>346.79999999999995</c:v>
                </c:pt>
                <c:pt idx="14767">
                  <c:v>346.79999999999995</c:v>
                </c:pt>
                <c:pt idx="14768">
                  <c:v>346.79999999999995</c:v>
                </c:pt>
                <c:pt idx="14769">
                  <c:v>346.79999999999995</c:v>
                </c:pt>
                <c:pt idx="14770">
                  <c:v>326.39999999999998</c:v>
                </c:pt>
                <c:pt idx="14771">
                  <c:v>326.39999999999998</c:v>
                </c:pt>
                <c:pt idx="14772">
                  <c:v>326.39999999999998</c:v>
                </c:pt>
                <c:pt idx="14773">
                  <c:v>326.39999999999998</c:v>
                </c:pt>
                <c:pt idx="14774">
                  <c:v>326.39999999999998</c:v>
                </c:pt>
                <c:pt idx="14775">
                  <c:v>326.39999999999998</c:v>
                </c:pt>
                <c:pt idx="14776">
                  <c:v>326.39999999999998</c:v>
                </c:pt>
                <c:pt idx="14777">
                  <c:v>326.39999999999998</c:v>
                </c:pt>
                <c:pt idx="14778">
                  <c:v>326.39999999999998</c:v>
                </c:pt>
                <c:pt idx="14779">
                  <c:v>326.39999999999998</c:v>
                </c:pt>
                <c:pt idx="14780">
                  <c:v>370.5</c:v>
                </c:pt>
                <c:pt idx="14781">
                  <c:v>370.5</c:v>
                </c:pt>
                <c:pt idx="14782">
                  <c:v>370.5</c:v>
                </c:pt>
                <c:pt idx="14783">
                  <c:v>370.5</c:v>
                </c:pt>
                <c:pt idx="14784">
                  <c:v>370.5</c:v>
                </c:pt>
                <c:pt idx="14785">
                  <c:v>370.5</c:v>
                </c:pt>
                <c:pt idx="14786">
                  <c:v>370.5</c:v>
                </c:pt>
                <c:pt idx="14787">
                  <c:v>370.5</c:v>
                </c:pt>
                <c:pt idx="14788">
                  <c:v>370.5</c:v>
                </c:pt>
                <c:pt idx="14789">
                  <c:v>370.5</c:v>
                </c:pt>
                <c:pt idx="14790">
                  <c:v>370.5</c:v>
                </c:pt>
                <c:pt idx="14791">
                  <c:v>370.5</c:v>
                </c:pt>
                <c:pt idx="14792">
                  <c:v>399</c:v>
                </c:pt>
                <c:pt idx="14793">
                  <c:v>399</c:v>
                </c:pt>
                <c:pt idx="14794">
                  <c:v>399</c:v>
                </c:pt>
                <c:pt idx="14795">
                  <c:v>399</c:v>
                </c:pt>
                <c:pt idx="14796">
                  <c:v>399</c:v>
                </c:pt>
                <c:pt idx="14797">
                  <c:v>399</c:v>
                </c:pt>
                <c:pt idx="14798">
                  <c:v>399</c:v>
                </c:pt>
                <c:pt idx="14799">
                  <c:v>399</c:v>
                </c:pt>
                <c:pt idx="14800">
                  <c:v>399</c:v>
                </c:pt>
                <c:pt idx="14801">
                  <c:v>399</c:v>
                </c:pt>
                <c:pt idx="14802">
                  <c:v>399</c:v>
                </c:pt>
                <c:pt idx="14803">
                  <c:v>399</c:v>
                </c:pt>
                <c:pt idx="14804">
                  <c:v>399</c:v>
                </c:pt>
                <c:pt idx="14805">
                  <c:v>399</c:v>
                </c:pt>
                <c:pt idx="14806">
                  <c:v>399</c:v>
                </c:pt>
                <c:pt idx="14807">
                  <c:v>399</c:v>
                </c:pt>
                <c:pt idx="14808">
                  <c:v>399</c:v>
                </c:pt>
                <c:pt idx="14809">
                  <c:v>399</c:v>
                </c:pt>
                <c:pt idx="14810">
                  <c:v>399</c:v>
                </c:pt>
                <c:pt idx="14811">
                  <c:v>399</c:v>
                </c:pt>
                <c:pt idx="14812">
                  <c:v>399</c:v>
                </c:pt>
                <c:pt idx="14813">
                  <c:v>399</c:v>
                </c:pt>
                <c:pt idx="14814">
                  <c:v>378</c:v>
                </c:pt>
                <c:pt idx="14815">
                  <c:v>378</c:v>
                </c:pt>
                <c:pt idx="14816">
                  <c:v>378</c:v>
                </c:pt>
                <c:pt idx="14817">
                  <c:v>399</c:v>
                </c:pt>
                <c:pt idx="14818">
                  <c:v>399</c:v>
                </c:pt>
                <c:pt idx="14819">
                  <c:v>378</c:v>
                </c:pt>
                <c:pt idx="14820">
                  <c:v>378</c:v>
                </c:pt>
                <c:pt idx="14821">
                  <c:v>378</c:v>
                </c:pt>
                <c:pt idx="14822">
                  <c:v>378</c:v>
                </c:pt>
                <c:pt idx="14823">
                  <c:v>378</c:v>
                </c:pt>
                <c:pt idx="14824">
                  <c:v>399</c:v>
                </c:pt>
                <c:pt idx="14825">
                  <c:v>399</c:v>
                </c:pt>
                <c:pt idx="14826">
                  <c:v>378</c:v>
                </c:pt>
                <c:pt idx="14827">
                  <c:v>378</c:v>
                </c:pt>
                <c:pt idx="14828">
                  <c:v>378</c:v>
                </c:pt>
                <c:pt idx="14829">
                  <c:v>378</c:v>
                </c:pt>
                <c:pt idx="14830">
                  <c:v>378</c:v>
                </c:pt>
                <c:pt idx="14831">
                  <c:v>399</c:v>
                </c:pt>
                <c:pt idx="14832">
                  <c:v>399</c:v>
                </c:pt>
                <c:pt idx="14833">
                  <c:v>378</c:v>
                </c:pt>
                <c:pt idx="14834">
                  <c:v>378</c:v>
                </c:pt>
                <c:pt idx="14835">
                  <c:v>336</c:v>
                </c:pt>
                <c:pt idx="14836">
                  <c:v>357</c:v>
                </c:pt>
                <c:pt idx="14837">
                  <c:v>336</c:v>
                </c:pt>
                <c:pt idx="14838">
                  <c:v>357</c:v>
                </c:pt>
                <c:pt idx="14839">
                  <c:v>357</c:v>
                </c:pt>
                <c:pt idx="14840">
                  <c:v>336</c:v>
                </c:pt>
                <c:pt idx="14841">
                  <c:v>357</c:v>
                </c:pt>
                <c:pt idx="14842">
                  <c:v>336</c:v>
                </c:pt>
                <c:pt idx="14843">
                  <c:v>357</c:v>
                </c:pt>
                <c:pt idx="14844">
                  <c:v>357</c:v>
                </c:pt>
                <c:pt idx="14845">
                  <c:v>357</c:v>
                </c:pt>
                <c:pt idx="14846">
                  <c:v>357</c:v>
                </c:pt>
                <c:pt idx="14847">
                  <c:v>336</c:v>
                </c:pt>
                <c:pt idx="14848">
                  <c:v>357</c:v>
                </c:pt>
                <c:pt idx="14849">
                  <c:v>336</c:v>
                </c:pt>
                <c:pt idx="14850">
                  <c:v>357</c:v>
                </c:pt>
                <c:pt idx="14851">
                  <c:v>357</c:v>
                </c:pt>
                <c:pt idx="14852">
                  <c:v>357</c:v>
                </c:pt>
                <c:pt idx="14853">
                  <c:v>357</c:v>
                </c:pt>
                <c:pt idx="14854">
                  <c:v>336</c:v>
                </c:pt>
                <c:pt idx="14855">
                  <c:v>357</c:v>
                </c:pt>
                <c:pt idx="14856">
                  <c:v>378</c:v>
                </c:pt>
                <c:pt idx="14857">
                  <c:v>399</c:v>
                </c:pt>
                <c:pt idx="14858">
                  <c:v>399</c:v>
                </c:pt>
                <c:pt idx="14859">
                  <c:v>399</c:v>
                </c:pt>
                <c:pt idx="14860">
                  <c:v>399</c:v>
                </c:pt>
                <c:pt idx="14861">
                  <c:v>378</c:v>
                </c:pt>
                <c:pt idx="14862">
                  <c:v>399</c:v>
                </c:pt>
                <c:pt idx="14863">
                  <c:v>399</c:v>
                </c:pt>
                <c:pt idx="14864">
                  <c:v>420</c:v>
                </c:pt>
                <c:pt idx="14865">
                  <c:v>420</c:v>
                </c:pt>
                <c:pt idx="14866">
                  <c:v>420</c:v>
                </c:pt>
                <c:pt idx="14867">
                  <c:v>420</c:v>
                </c:pt>
                <c:pt idx="14868">
                  <c:v>399</c:v>
                </c:pt>
                <c:pt idx="14869">
                  <c:v>420</c:v>
                </c:pt>
                <c:pt idx="14870">
                  <c:v>399</c:v>
                </c:pt>
                <c:pt idx="14871">
                  <c:v>420</c:v>
                </c:pt>
                <c:pt idx="14872">
                  <c:v>420</c:v>
                </c:pt>
                <c:pt idx="14873">
                  <c:v>420</c:v>
                </c:pt>
                <c:pt idx="14874">
                  <c:v>420</c:v>
                </c:pt>
                <c:pt idx="14875">
                  <c:v>399</c:v>
                </c:pt>
                <c:pt idx="14876">
                  <c:v>420</c:v>
                </c:pt>
                <c:pt idx="14877">
                  <c:v>360</c:v>
                </c:pt>
                <c:pt idx="14878">
                  <c:v>360</c:v>
                </c:pt>
                <c:pt idx="14879">
                  <c:v>360</c:v>
                </c:pt>
                <c:pt idx="14880">
                  <c:v>360</c:v>
                </c:pt>
                <c:pt idx="14881">
                  <c:v>360</c:v>
                </c:pt>
                <c:pt idx="14882">
                  <c:v>360</c:v>
                </c:pt>
                <c:pt idx="14883">
                  <c:v>360</c:v>
                </c:pt>
                <c:pt idx="14884">
                  <c:v>360</c:v>
                </c:pt>
                <c:pt idx="14885">
                  <c:v>360</c:v>
                </c:pt>
                <c:pt idx="14886">
                  <c:v>360</c:v>
                </c:pt>
                <c:pt idx="14887">
                  <c:v>360</c:v>
                </c:pt>
                <c:pt idx="14888">
                  <c:v>360</c:v>
                </c:pt>
                <c:pt idx="14889">
                  <c:v>360</c:v>
                </c:pt>
                <c:pt idx="14890">
                  <c:v>360</c:v>
                </c:pt>
                <c:pt idx="14891">
                  <c:v>360</c:v>
                </c:pt>
                <c:pt idx="14892">
                  <c:v>360</c:v>
                </c:pt>
                <c:pt idx="14893">
                  <c:v>360</c:v>
                </c:pt>
                <c:pt idx="14894">
                  <c:v>360</c:v>
                </c:pt>
                <c:pt idx="14895">
                  <c:v>360</c:v>
                </c:pt>
                <c:pt idx="14896">
                  <c:v>360</c:v>
                </c:pt>
                <c:pt idx="14897">
                  <c:v>360</c:v>
                </c:pt>
                <c:pt idx="14898">
                  <c:v>360</c:v>
                </c:pt>
                <c:pt idx="14899">
                  <c:v>360</c:v>
                </c:pt>
                <c:pt idx="14900">
                  <c:v>360</c:v>
                </c:pt>
                <c:pt idx="14901">
                  <c:v>360</c:v>
                </c:pt>
                <c:pt idx="14902">
                  <c:v>361.2</c:v>
                </c:pt>
                <c:pt idx="14903">
                  <c:v>361.2</c:v>
                </c:pt>
                <c:pt idx="14904">
                  <c:v>361.2</c:v>
                </c:pt>
                <c:pt idx="14905">
                  <c:v>361.2</c:v>
                </c:pt>
                <c:pt idx="14906">
                  <c:v>361.2</c:v>
                </c:pt>
                <c:pt idx="14907">
                  <c:v>361.2</c:v>
                </c:pt>
                <c:pt idx="14908" formatCode="0.0">
                  <c:v>297.14744874214614</c:v>
                </c:pt>
                <c:pt idx="14909" formatCode="0.0">
                  <c:v>297.14744874214614</c:v>
                </c:pt>
                <c:pt idx="14910" formatCode="0.0">
                  <c:v>297.14744874214614</c:v>
                </c:pt>
                <c:pt idx="14911" formatCode="0.0">
                  <c:v>297.14744874214614</c:v>
                </c:pt>
                <c:pt idx="14912" formatCode="0.0">
                  <c:v>297.14744874214614</c:v>
                </c:pt>
                <c:pt idx="14913" formatCode="0.0">
                  <c:v>297.14744874214614</c:v>
                </c:pt>
                <c:pt idx="14914">
                  <c:v>370.5</c:v>
                </c:pt>
                <c:pt idx="14915">
                  <c:v>390</c:v>
                </c:pt>
                <c:pt idx="14916">
                  <c:v>390</c:v>
                </c:pt>
                <c:pt idx="14917">
                  <c:v>390</c:v>
                </c:pt>
                <c:pt idx="14918">
                  <c:v>370.5</c:v>
                </c:pt>
                <c:pt idx="14919">
                  <c:v>370.5</c:v>
                </c:pt>
                <c:pt idx="14920">
                  <c:v>370.5</c:v>
                </c:pt>
                <c:pt idx="14921">
                  <c:v>331.5</c:v>
                </c:pt>
                <c:pt idx="14922">
                  <c:v>331.5</c:v>
                </c:pt>
                <c:pt idx="14923">
                  <c:v>312</c:v>
                </c:pt>
                <c:pt idx="14924">
                  <c:v>312</c:v>
                </c:pt>
                <c:pt idx="14925">
                  <c:v>312</c:v>
                </c:pt>
                <c:pt idx="14926">
                  <c:v>331.5</c:v>
                </c:pt>
                <c:pt idx="14927">
                  <c:v>331.5</c:v>
                </c:pt>
                <c:pt idx="14928">
                  <c:v>331.5</c:v>
                </c:pt>
                <c:pt idx="14929">
                  <c:v>337.6</c:v>
                </c:pt>
                <c:pt idx="14930">
                  <c:v>337.6</c:v>
                </c:pt>
                <c:pt idx="14931">
                  <c:v>337.6</c:v>
                </c:pt>
                <c:pt idx="14932">
                  <c:v>337.6</c:v>
                </c:pt>
                <c:pt idx="14933">
                  <c:v>337.6</c:v>
                </c:pt>
                <c:pt idx="14934">
                  <c:v>337.6</c:v>
                </c:pt>
                <c:pt idx="14935">
                  <c:v>337.6</c:v>
                </c:pt>
                <c:pt idx="14936">
                  <c:v>337.6</c:v>
                </c:pt>
                <c:pt idx="14937">
                  <c:v>337.6</c:v>
                </c:pt>
                <c:pt idx="14938">
                  <c:v>379.8</c:v>
                </c:pt>
                <c:pt idx="14939">
                  <c:v>379.8</c:v>
                </c:pt>
                <c:pt idx="14940">
                  <c:v>337.6</c:v>
                </c:pt>
                <c:pt idx="14941">
                  <c:v>337.6</c:v>
                </c:pt>
                <c:pt idx="14942">
                  <c:v>337.6</c:v>
                </c:pt>
                <c:pt idx="14943">
                  <c:v>337.6</c:v>
                </c:pt>
                <c:pt idx="14944">
                  <c:v>379.8</c:v>
                </c:pt>
                <c:pt idx="14945">
                  <c:v>337.6</c:v>
                </c:pt>
                <c:pt idx="14946">
                  <c:v>337.6</c:v>
                </c:pt>
                <c:pt idx="14947">
                  <c:v>337.6</c:v>
                </c:pt>
                <c:pt idx="14948">
                  <c:v>379.8</c:v>
                </c:pt>
                <c:pt idx="14949">
                  <c:v>379.8</c:v>
                </c:pt>
                <c:pt idx="14950">
                  <c:v>337.6</c:v>
                </c:pt>
                <c:pt idx="14951">
                  <c:v>337.6</c:v>
                </c:pt>
                <c:pt idx="14952">
                  <c:v>337.6</c:v>
                </c:pt>
                <c:pt idx="14953">
                  <c:v>337.6</c:v>
                </c:pt>
                <c:pt idx="14954">
                  <c:v>379.8</c:v>
                </c:pt>
                <c:pt idx="14955">
                  <c:v>337.6</c:v>
                </c:pt>
                <c:pt idx="14956">
                  <c:v>337.6</c:v>
                </c:pt>
                <c:pt idx="14957">
                  <c:v>328.5</c:v>
                </c:pt>
                <c:pt idx="14958">
                  <c:v>350.4</c:v>
                </c:pt>
                <c:pt idx="14959">
                  <c:v>350.4</c:v>
                </c:pt>
                <c:pt idx="14960">
                  <c:v>350.4</c:v>
                </c:pt>
                <c:pt idx="14961">
                  <c:v>328.5</c:v>
                </c:pt>
                <c:pt idx="14962">
                  <c:v>328.5</c:v>
                </c:pt>
                <c:pt idx="14963">
                  <c:v>328.5</c:v>
                </c:pt>
                <c:pt idx="14964">
                  <c:v>350.4</c:v>
                </c:pt>
                <c:pt idx="14965">
                  <c:v>328.5</c:v>
                </c:pt>
                <c:pt idx="14966" formatCode="0.0">
                  <c:v>268.6795643172581</c:v>
                </c:pt>
                <c:pt idx="14967" formatCode="0.0">
                  <c:v>268.6795643172581</c:v>
                </c:pt>
                <c:pt idx="14968" formatCode="0.0">
                  <c:v>268.6795643172581</c:v>
                </c:pt>
                <c:pt idx="14969" formatCode="0.0">
                  <c:v>268.6795643172581</c:v>
                </c:pt>
                <c:pt idx="14970" formatCode="0.0">
                  <c:v>268.6795643172581</c:v>
                </c:pt>
                <c:pt idx="14971" formatCode="0.0">
                  <c:v>268.6795643172581</c:v>
                </c:pt>
                <c:pt idx="14972" formatCode="0.0">
                  <c:v>268.6795643172581</c:v>
                </c:pt>
                <c:pt idx="14973" formatCode="0.0">
                  <c:v>268.6795643172581</c:v>
                </c:pt>
                <c:pt idx="14974" formatCode="0.0">
                  <c:v>268.6795643172581</c:v>
                </c:pt>
                <c:pt idx="14975" formatCode="0.0">
                  <c:v>268.6795643172581</c:v>
                </c:pt>
                <c:pt idx="14976" formatCode="0.0">
                  <c:v>268.6795643172581</c:v>
                </c:pt>
                <c:pt idx="14977" formatCode="0.0">
                  <c:v>268.6795643172581</c:v>
                </c:pt>
                <c:pt idx="14978" formatCode="0.0">
                  <c:v>268.6795643172581</c:v>
                </c:pt>
                <c:pt idx="14979" formatCode="0.0">
                  <c:v>268.6795643172581</c:v>
                </c:pt>
                <c:pt idx="14980" formatCode="0.0">
                  <c:v>268.6795643172581</c:v>
                </c:pt>
                <c:pt idx="14981" formatCode="0.0">
                  <c:v>268.6795643172581</c:v>
                </c:pt>
                <c:pt idx="14982" formatCode="0.0">
                  <c:v>268.6795643172581</c:v>
                </c:pt>
                <c:pt idx="14983" formatCode="0.0">
                  <c:v>268.6795643172581</c:v>
                </c:pt>
                <c:pt idx="14984" formatCode="0.0">
                  <c:v>268.6795643172581</c:v>
                </c:pt>
                <c:pt idx="14985" formatCode="0.0">
                  <c:v>268.6795643172581</c:v>
                </c:pt>
                <c:pt idx="14986" formatCode="0.0">
                  <c:v>268.6795643172581</c:v>
                </c:pt>
                <c:pt idx="14987" formatCode="0.0">
                  <c:v>268.6795643172581</c:v>
                </c:pt>
                <c:pt idx="14988" formatCode="0.0">
                  <c:v>268.6795643172581</c:v>
                </c:pt>
                <c:pt idx="14989" formatCode="0.0">
                  <c:v>268.6795643172581</c:v>
                </c:pt>
                <c:pt idx="14990" formatCode="0.0">
                  <c:v>268.6795643172581</c:v>
                </c:pt>
                <c:pt idx="14991" formatCode="0.0">
                  <c:v>268.6795643172581</c:v>
                </c:pt>
                <c:pt idx="14992" formatCode="0.0">
                  <c:v>268.6795643172581</c:v>
                </c:pt>
                <c:pt idx="14993" formatCode="0.0">
                  <c:v>268.6795643172581</c:v>
                </c:pt>
                <c:pt idx="14994" formatCode="0.0">
                  <c:v>268.6795643172581</c:v>
                </c:pt>
                <c:pt idx="14995" formatCode="0.0">
                  <c:v>268.6795643172581</c:v>
                </c:pt>
                <c:pt idx="14996" formatCode="0.0">
                  <c:v>268.6795643172581</c:v>
                </c:pt>
                <c:pt idx="14997" formatCode="0.0">
                  <c:v>268.6795643172581</c:v>
                </c:pt>
                <c:pt idx="14998" formatCode="0.0">
                  <c:v>268.6795643172581</c:v>
                </c:pt>
                <c:pt idx="14999" formatCode="0.0">
                  <c:v>268.6795643172581</c:v>
                </c:pt>
                <c:pt idx="15000" formatCode="0.0">
                  <c:v>268.6795643172581</c:v>
                </c:pt>
                <c:pt idx="15001" formatCode="0.0">
                  <c:v>268.6795643172581</c:v>
                </c:pt>
                <c:pt idx="15002" formatCode="0.0">
                  <c:v>268.6795643172581</c:v>
                </c:pt>
                <c:pt idx="15003" formatCode="0.0">
                  <c:v>268.6795643172581</c:v>
                </c:pt>
                <c:pt idx="15004" formatCode="0.0">
                  <c:v>268.6795643172581</c:v>
                </c:pt>
                <c:pt idx="15005" formatCode="0.0">
                  <c:v>268.6795643172581</c:v>
                </c:pt>
                <c:pt idx="15006">
                  <c:v>369.59999999999997</c:v>
                </c:pt>
                <c:pt idx="15007">
                  <c:v>343.2</c:v>
                </c:pt>
                <c:pt idx="15008">
                  <c:v>343.2</c:v>
                </c:pt>
                <c:pt idx="15009">
                  <c:v>356.4</c:v>
                </c:pt>
                <c:pt idx="15010">
                  <c:v>343.2</c:v>
                </c:pt>
                <c:pt idx="15011">
                  <c:v>343.2</c:v>
                </c:pt>
                <c:pt idx="15012">
                  <c:v>369.59999999999997</c:v>
                </c:pt>
                <c:pt idx="15013">
                  <c:v>369.59999999999997</c:v>
                </c:pt>
                <c:pt idx="15014">
                  <c:v>369.59999999999997</c:v>
                </c:pt>
                <c:pt idx="15015">
                  <c:v>369.59999999999997</c:v>
                </c:pt>
                <c:pt idx="15016">
                  <c:v>356.4</c:v>
                </c:pt>
                <c:pt idx="15017">
                  <c:v>356.4</c:v>
                </c:pt>
                <c:pt idx="15018">
                  <c:v>356.4</c:v>
                </c:pt>
                <c:pt idx="15019">
                  <c:v>330</c:v>
                </c:pt>
                <c:pt idx="15020">
                  <c:v>330</c:v>
                </c:pt>
                <c:pt idx="15021">
                  <c:v>369.59999999999997</c:v>
                </c:pt>
                <c:pt idx="15022">
                  <c:v>369.59999999999997</c:v>
                </c:pt>
                <c:pt idx="15023">
                  <c:v>369.59999999999997</c:v>
                </c:pt>
                <c:pt idx="15024">
                  <c:v>356.4</c:v>
                </c:pt>
                <c:pt idx="15025">
                  <c:v>356.4</c:v>
                </c:pt>
                <c:pt idx="15026">
                  <c:v>356.4</c:v>
                </c:pt>
                <c:pt idx="15027">
                  <c:v>330</c:v>
                </c:pt>
                <c:pt idx="15028">
                  <c:v>330</c:v>
                </c:pt>
                <c:pt idx="15029">
                  <c:v>369.59999999999997</c:v>
                </c:pt>
                <c:pt idx="15030">
                  <c:v>369.59999999999997</c:v>
                </c:pt>
                <c:pt idx="15031">
                  <c:v>328.59999999999997</c:v>
                </c:pt>
                <c:pt idx="15032">
                  <c:v>307.39999999999998</c:v>
                </c:pt>
                <c:pt idx="15033">
                  <c:v>307.39999999999998</c:v>
                </c:pt>
                <c:pt idx="15034">
                  <c:v>307.39999999999998</c:v>
                </c:pt>
                <c:pt idx="15035">
                  <c:v>328.59999999999997</c:v>
                </c:pt>
                <c:pt idx="15036">
                  <c:v>328.59999999999997</c:v>
                </c:pt>
                <c:pt idx="15037">
                  <c:v>349.8</c:v>
                </c:pt>
                <c:pt idx="15038">
                  <c:v>328.59999999999997</c:v>
                </c:pt>
                <c:pt idx="15039">
                  <c:v>349.8</c:v>
                </c:pt>
                <c:pt idx="15040">
                  <c:v>328.59999999999997</c:v>
                </c:pt>
                <c:pt idx="15041">
                  <c:v>328.59999999999997</c:v>
                </c:pt>
                <c:pt idx="15042">
                  <c:v>307.39999999999998</c:v>
                </c:pt>
                <c:pt idx="15043">
                  <c:v>307.39999999999998</c:v>
                </c:pt>
                <c:pt idx="15044">
                  <c:v>307.39999999999998</c:v>
                </c:pt>
                <c:pt idx="15045">
                  <c:v>328.59999999999997</c:v>
                </c:pt>
                <c:pt idx="15046">
                  <c:v>328.59999999999997</c:v>
                </c:pt>
                <c:pt idx="15047">
                  <c:v>349.8</c:v>
                </c:pt>
                <c:pt idx="15048">
                  <c:v>328.59999999999997</c:v>
                </c:pt>
                <c:pt idx="15049">
                  <c:v>349.8</c:v>
                </c:pt>
                <c:pt idx="15050">
                  <c:v>328.59999999999997</c:v>
                </c:pt>
                <c:pt idx="15051">
                  <c:v>339.2</c:v>
                </c:pt>
                <c:pt idx="15052">
                  <c:v>307.39999999999998</c:v>
                </c:pt>
                <c:pt idx="15053">
                  <c:v>307.39999999999998</c:v>
                </c:pt>
                <c:pt idx="15054">
                  <c:v>339.2</c:v>
                </c:pt>
                <c:pt idx="15055">
                  <c:v>349.8</c:v>
                </c:pt>
                <c:pt idx="15056">
                  <c:v>339.2</c:v>
                </c:pt>
                <c:pt idx="15057">
                  <c:v>339.2</c:v>
                </c:pt>
                <c:pt idx="15058">
                  <c:v>307.39999999999998</c:v>
                </c:pt>
                <c:pt idx="15059">
                  <c:v>307.39999999999998</c:v>
                </c:pt>
                <c:pt idx="15060">
                  <c:v>339.2</c:v>
                </c:pt>
                <c:pt idx="15061">
                  <c:v>349.8</c:v>
                </c:pt>
                <c:pt idx="15062">
                  <c:v>339.2</c:v>
                </c:pt>
                <c:pt idx="15063">
                  <c:v>296.8</c:v>
                </c:pt>
                <c:pt idx="15064">
                  <c:v>286.2</c:v>
                </c:pt>
                <c:pt idx="15065">
                  <c:v>286.2</c:v>
                </c:pt>
                <c:pt idx="15066">
                  <c:v>286.2</c:v>
                </c:pt>
                <c:pt idx="15067">
                  <c:v>286.2</c:v>
                </c:pt>
                <c:pt idx="15068">
                  <c:v>296.8</c:v>
                </c:pt>
                <c:pt idx="15069">
                  <c:v>286.2</c:v>
                </c:pt>
                <c:pt idx="15070">
                  <c:v>286.2</c:v>
                </c:pt>
                <c:pt idx="15071">
                  <c:v>286.2</c:v>
                </c:pt>
                <c:pt idx="15072">
                  <c:v>286.2</c:v>
                </c:pt>
                <c:pt idx="15073">
                  <c:v>296.8</c:v>
                </c:pt>
                <c:pt idx="15074">
                  <c:v>286.2</c:v>
                </c:pt>
                <c:pt idx="15075">
                  <c:v>286.2</c:v>
                </c:pt>
                <c:pt idx="15076">
                  <c:v>286.2</c:v>
                </c:pt>
                <c:pt idx="15077">
                  <c:v>286.2</c:v>
                </c:pt>
                <c:pt idx="15078">
                  <c:v>296.8</c:v>
                </c:pt>
                <c:pt idx="15079">
                  <c:v>286.2</c:v>
                </c:pt>
                <c:pt idx="15080">
                  <c:v>286.2</c:v>
                </c:pt>
                <c:pt idx="15081">
                  <c:v>286.2</c:v>
                </c:pt>
                <c:pt idx="15082">
                  <c:v>286.2</c:v>
                </c:pt>
                <c:pt idx="15083">
                  <c:v>286.2</c:v>
                </c:pt>
                <c:pt idx="15084">
                  <c:v>296.8</c:v>
                </c:pt>
                <c:pt idx="15085">
                  <c:v>286.2</c:v>
                </c:pt>
                <c:pt idx="15086">
                  <c:v>286.2</c:v>
                </c:pt>
                <c:pt idx="15087">
                  <c:v>286.2</c:v>
                </c:pt>
                <c:pt idx="15088">
                  <c:v>286.2</c:v>
                </c:pt>
                <c:pt idx="15089">
                  <c:v>286.2</c:v>
                </c:pt>
                <c:pt idx="15090">
                  <c:v>291.60000000000002</c:v>
                </c:pt>
                <c:pt idx="15091">
                  <c:v>302.40000000000003</c:v>
                </c:pt>
                <c:pt idx="15092">
                  <c:v>302.40000000000003</c:v>
                </c:pt>
                <c:pt idx="15093">
                  <c:v>291.60000000000002</c:v>
                </c:pt>
                <c:pt idx="15094">
                  <c:v>334.8</c:v>
                </c:pt>
                <c:pt idx="15095">
                  <c:v>356.40000000000003</c:v>
                </c:pt>
                <c:pt idx="15096">
                  <c:v>356.40000000000003</c:v>
                </c:pt>
                <c:pt idx="15097">
                  <c:v>334.8</c:v>
                </c:pt>
                <c:pt idx="15098">
                  <c:v>370.5</c:v>
                </c:pt>
                <c:pt idx="15099">
                  <c:v>351</c:v>
                </c:pt>
                <c:pt idx="15100">
                  <c:v>351</c:v>
                </c:pt>
                <c:pt idx="15101">
                  <c:v>351</c:v>
                </c:pt>
                <c:pt idx="15102">
                  <c:v>351</c:v>
                </c:pt>
                <c:pt idx="15103">
                  <c:v>351</c:v>
                </c:pt>
                <c:pt idx="15104">
                  <c:v>370.5</c:v>
                </c:pt>
                <c:pt idx="15105">
                  <c:v>370.5</c:v>
                </c:pt>
                <c:pt idx="15106">
                  <c:v>370.5</c:v>
                </c:pt>
                <c:pt idx="15107">
                  <c:v>370.5</c:v>
                </c:pt>
                <c:pt idx="15108">
                  <c:v>351</c:v>
                </c:pt>
                <c:pt idx="15109">
                  <c:v>351</c:v>
                </c:pt>
                <c:pt idx="15110">
                  <c:v>351</c:v>
                </c:pt>
                <c:pt idx="15111">
                  <c:v>351</c:v>
                </c:pt>
                <c:pt idx="15112">
                  <c:v>351</c:v>
                </c:pt>
                <c:pt idx="15113">
                  <c:v>370.5</c:v>
                </c:pt>
                <c:pt idx="15114">
                  <c:v>370.5</c:v>
                </c:pt>
                <c:pt idx="15115">
                  <c:v>370.5</c:v>
                </c:pt>
                <c:pt idx="15116">
                  <c:v>330</c:v>
                </c:pt>
                <c:pt idx="15117">
                  <c:v>330</c:v>
                </c:pt>
                <c:pt idx="15118">
                  <c:v>330</c:v>
                </c:pt>
                <c:pt idx="15119">
                  <c:v>330</c:v>
                </c:pt>
                <c:pt idx="15120">
                  <c:v>330</c:v>
                </c:pt>
                <c:pt idx="15121">
                  <c:v>330</c:v>
                </c:pt>
                <c:pt idx="15122">
                  <c:v>330</c:v>
                </c:pt>
                <c:pt idx="15123">
                  <c:v>330</c:v>
                </c:pt>
                <c:pt idx="15124">
                  <c:v>330</c:v>
                </c:pt>
                <c:pt idx="15125">
                  <c:v>330</c:v>
                </c:pt>
                <c:pt idx="15126">
                  <c:v>330</c:v>
                </c:pt>
                <c:pt idx="15127">
                  <c:v>330</c:v>
                </c:pt>
                <c:pt idx="15128">
                  <c:v>330</c:v>
                </c:pt>
                <c:pt idx="15129">
                  <c:v>330</c:v>
                </c:pt>
                <c:pt idx="15130">
                  <c:v>330</c:v>
                </c:pt>
                <c:pt idx="15131">
                  <c:v>330</c:v>
                </c:pt>
                <c:pt idx="15132">
                  <c:v>330</c:v>
                </c:pt>
                <c:pt idx="15133">
                  <c:v>330</c:v>
                </c:pt>
                <c:pt idx="15134">
                  <c:v>330</c:v>
                </c:pt>
                <c:pt idx="15135">
                  <c:v>330</c:v>
                </c:pt>
                <c:pt idx="15136">
                  <c:v>330</c:v>
                </c:pt>
                <c:pt idx="15137">
                  <c:v>330</c:v>
                </c:pt>
                <c:pt idx="15138">
                  <c:v>330</c:v>
                </c:pt>
                <c:pt idx="15139">
                  <c:v>330</c:v>
                </c:pt>
                <c:pt idx="15140">
                  <c:v>330</c:v>
                </c:pt>
                <c:pt idx="15141">
                  <c:v>330</c:v>
                </c:pt>
                <c:pt idx="15142">
                  <c:v>330</c:v>
                </c:pt>
                <c:pt idx="15143">
                  <c:v>330</c:v>
                </c:pt>
                <c:pt idx="15144">
                  <c:v>330</c:v>
                </c:pt>
                <c:pt idx="15145">
                  <c:v>330</c:v>
                </c:pt>
                <c:pt idx="15146">
                  <c:v>330</c:v>
                </c:pt>
                <c:pt idx="15147">
                  <c:v>330</c:v>
                </c:pt>
                <c:pt idx="15148">
                  <c:v>330</c:v>
                </c:pt>
                <c:pt idx="15149">
                  <c:v>352</c:v>
                </c:pt>
                <c:pt idx="15150">
                  <c:v>352</c:v>
                </c:pt>
                <c:pt idx="15151">
                  <c:v>352</c:v>
                </c:pt>
                <c:pt idx="15152">
                  <c:v>352</c:v>
                </c:pt>
                <c:pt idx="15153">
                  <c:v>352</c:v>
                </c:pt>
                <c:pt idx="15154">
                  <c:v>352</c:v>
                </c:pt>
                <c:pt idx="15155">
                  <c:v>352</c:v>
                </c:pt>
                <c:pt idx="15156">
                  <c:v>352</c:v>
                </c:pt>
                <c:pt idx="15157">
                  <c:v>352</c:v>
                </c:pt>
                <c:pt idx="15158">
                  <c:v>352</c:v>
                </c:pt>
                <c:pt idx="15159">
                  <c:v>340.40000000000003</c:v>
                </c:pt>
                <c:pt idx="15160">
                  <c:v>325.60000000000002</c:v>
                </c:pt>
                <c:pt idx="15161">
                  <c:v>384.8</c:v>
                </c:pt>
                <c:pt idx="15162">
                  <c:v>429.20000000000005</c:v>
                </c:pt>
                <c:pt idx="15163">
                  <c:v>444</c:v>
                </c:pt>
                <c:pt idx="15164">
                  <c:v>444</c:v>
                </c:pt>
                <c:pt idx="15165">
                  <c:v>444</c:v>
                </c:pt>
                <c:pt idx="15166">
                  <c:v>325.60000000000002</c:v>
                </c:pt>
                <c:pt idx="15167">
                  <c:v>325.60000000000002</c:v>
                </c:pt>
                <c:pt idx="15168">
                  <c:v>340.40000000000003</c:v>
                </c:pt>
                <c:pt idx="15169">
                  <c:v>325.60000000000002</c:v>
                </c:pt>
                <c:pt idx="15170">
                  <c:v>384.8</c:v>
                </c:pt>
                <c:pt idx="15171">
                  <c:v>429.20000000000005</c:v>
                </c:pt>
                <c:pt idx="15172">
                  <c:v>429.20000000000005</c:v>
                </c:pt>
                <c:pt idx="15173">
                  <c:v>444</c:v>
                </c:pt>
                <c:pt idx="15174">
                  <c:v>444</c:v>
                </c:pt>
                <c:pt idx="15175">
                  <c:v>444</c:v>
                </c:pt>
                <c:pt idx="15176">
                  <c:v>444</c:v>
                </c:pt>
                <c:pt idx="15177">
                  <c:v>325.60000000000002</c:v>
                </c:pt>
                <c:pt idx="15178">
                  <c:v>325.60000000000002</c:v>
                </c:pt>
                <c:pt idx="15179">
                  <c:v>340.40000000000003</c:v>
                </c:pt>
                <c:pt idx="15180">
                  <c:v>464.4</c:v>
                </c:pt>
                <c:pt idx="15181">
                  <c:v>361.2</c:v>
                </c:pt>
                <c:pt idx="15182">
                  <c:v>361.2</c:v>
                </c:pt>
                <c:pt idx="15183">
                  <c:v>361.2</c:v>
                </c:pt>
                <c:pt idx="15184">
                  <c:v>361.2</c:v>
                </c:pt>
                <c:pt idx="15185">
                  <c:v>361.2</c:v>
                </c:pt>
                <c:pt idx="15186">
                  <c:v>361.2</c:v>
                </c:pt>
                <c:pt idx="15187">
                  <c:v>395.59999999999997</c:v>
                </c:pt>
                <c:pt idx="15188">
                  <c:v>395.59999999999997</c:v>
                </c:pt>
                <c:pt idx="15189">
                  <c:v>395.59999999999997</c:v>
                </c:pt>
                <c:pt idx="15190">
                  <c:v>464.4</c:v>
                </c:pt>
                <c:pt idx="15191">
                  <c:v>464.4</c:v>
                </c:pt>
                <c:pt idx="15192">
                  <c:v>447.2</c:v>
                </c:pt>
                <c:pt idx="15193">
                  <c:v>447.2</c:v>
                </c:pt>
                <c:pt idx="15194">
                  <c:v>464.4</c:v>
                </c:pt>
                <c:pt idx="15195">
                  <c:v>464.4</c:v>
                </c:pt>
                <c:pt idx="15196">
                  <c:v>464.4</c:v>
                </c:pt>
                <c:pt idx="15197">
                  <c:v>464.4</c:v>
                </c:pt>
                <c:pt idx="15198">
                  <c:v>447.2</c:v>
                </c:pt>
                <c:pt idx="15199">
                  <c:v>447.2</c:v>
                </c:pt>
                <c:pt idx="15200">
                  <c:v>464.4</c:v>
                </c:pt>
                <c:pt idx="15201">
                  <c:v>464.4</c:v>
                </c:pt>
                <c:pt idx="15202">
                  <c:v>464.4</c:v>
                </c:pt>
                <c:pt idx="15203">
                  <c:v>464.4</c:v>
                </c:pt>
                <c:pt idx="15204">
                  <c:v>464.4</c:v>
                </c:pt>
                <c:pt idx="15205">
                  <c:v>464.4</c:v>
                </c:pt>
                <c:pt idx="15206">
                  <c:v>361.2</c:v>
                </c:pt>
                <c:pt idx="15207">
                  <c:v>361.2</c:v>
                </c:pt>
                <c:pt idx="15208">
                  <c:v>361.2</c:v>
                </c:pt>
                <c:pt idx="15209">
                  <c:v>361.2</c:v>
                </c:pt>
                <c:pt idx="15210">
                  <c:v>361.2</c:v>
                </c:pt>
                <c:pt idx="15211">
                  <c:v>361.2</c:v>
                </c:pt>
                <c:pt idx="15212">
                  <c:v>412.79999999999995</c:v>
                </c:pt>
                <c:pt idx="15213">
                  <c:v>412.79999999999995</c:v>
                </c:pt>
                <c:pt idx="15214">
                  <c:v>412.79999999999995</c:v>
                </c:pt>
                <c:pt idx="15215">
                  <c:v>464.4</c:v>
                </c:pt>
                <c:pt idx="15216">
                  <c:v>464.4</c:v>
                </c:pt>
                <c:pt idx="15217">
                  <c:v>447.2</c:v>
                </c:pt>
                <c:pt idx="15218">
                  <c:v>447.2</c:v>
                </c:pt>
                <c:pt idx="15219">
                  <c:v>464.4</c:v>
                </c:pt>
                <c:pt idx="15220">
                  <c:v>464.4</c:v>
                </c:pt>
                <c:pt idx="15221">
                  <c:v>464.4</c:v>
                </c:pt>
                <c:pt idx="15222">
                  <c:v>464.4</c:v>
                </c:pt>
                <c:pt idx="15223">
                  <c:v>464.4</c:v>
                </c:pt>
                <c:pt idx="15224">
                  <c:v>464.4</c:v>
                </c:pt>
                <c:pt idx="15225">
                  <c:v>361.2</c:v>
                </c:pt>
                <c:pt idx="15226">
                  <c:v>361.2</c:v>
                </c:pt>
                <c:pt idx="15227">
                  <c:v>361.2</c:v>
                </c:pt>
                <c:pt idx="15228">
                  <c:v>361.2</c:v>
                </c:pt>
                <c:pt idx="15229">
                  <c:v>361.2</c:v>
                </c:pt>
                <c:pt idx="15230">
                  <c:v>361.2</c:v>
                </c:pt>
                <c:pt idx="15231">
                  <c:v>412.79999999999995</c:v>
                </c:pt>
                <c:pt idx="15232">
                  <c:v>412.79999999999995</c:v>
                </c:pt>
                <c:pt idx="15233">
                  <c:v>412.79999999999995</c:v>
                </c:pt>
                <c:pt idx="15234">
                  <c:v>464.4</c:v>
                </c:pt>
                <c:pt idx="15235">
                  <c:v>464.4</c:v>
                </c:pt>
                <c:pt idx="15236">
                  <c:v>447.2</c:v>
                </c:pt>
                <c:pt idx="15237">
                  <c:v>447.2</c:v>
                </c:pt>
                <c:pt idx="15238">
                  <c:v>464.4</c:v>
                </c:pt>
                <c:pt idx="15239">
                  <c:v>464.4</c:v>
                </c:pt>
                <c:pt idx="15240">
                  <c:v>464.4</c:v>
                </c:pt>
                <c:pt idx="15241">
                  <c:v>464.4</c:v>
                </c:pt>
                <c:pt idx="15242">
                  <c:v>464.4</c:v>
                </c:pt>
                <c:pt idx="15243">
                  <c:v>464.4</c:v>
                </c:pt>
                <c:pt idx="15244">
                  <c:v>361.2</c:v>
                </c:pt>
                <c:pt idx="15245">
                  <c:v>361.2</c:v>
                </c:pt>
                <c:pt idx="15246">
                  <c:v>361.2</c:v>
                </c:pt>
                <c:pt idx="15247">
                  <c:v>361.2</c:v>
                </c:pt>
                <c:pt idx="15248">
                  <c:v>361.2</c:v>
                </c:pt>
                <c:pt idx="15249">
                  <c:v>361.2</c:v>
                </c:pt>
                <c:pt idx="15250">
                  <c:v>412.79999999999995</c:v>
                </c:pt>
                <c:pt idx="15251">
                  <c:v>412.79999999999995</c:v>
                </c:pt>
                <c:pt idx="15252">
                  <c:v>412.79999999999995</c:v>
                </c:pt>
                <c:pt idx="15253">
                  <c:v>464.4</c:v>
                </c:pt>
                <c:pt idx="15254">
                  <c:v>464.4</c:v>
                </c:pt>
                <c:pt idx="15255">
                  <c:v>447.2</c:v>
                </c:pt>
                <c:pt idx="15256">
                  <c:v>447.2</c:v>
                </c:pt>
                <c:pt idx="15257">
                  <c:v>464.4</c:v>
                </c:pt>
                <c:pt idx="15258">
                  <c:v>464.4</c:v>
                </c:pt>
                <c:pt idx="15259">
                  <c:v>464.4</c:v>
                </c:pt>
                <c:pt idx="15260">
                  <c:v>464.4</c:v>
                </c:pt>
                <c:pt idx="15261">
                  <c:v>464.4</c:v>
                </c:pt>
                <c:pt idx="15262">
                  <c:v>425.5</c:v>
                </c:pt>
                <c:pt idx="15263">
                  <c:v>370</c:v>
                </c:pt>
                <c:pt idx="15264">
                  <c:v>370</c:v>
                </c:pt>
                <c:pt idx="15265">
                  <c:v>370</c:v>
                </c:pt>
                <c:pt idx="15266">
                  <c:v>425.5</c:v>
                </c:pt>
                <c:pt idx="15267">
                  <c:v>425.5</c:v>
                </c:pt>
                <c:pt idx="15268">
                  <c:v>425.5</c:v>
                </c:pt>
                <c:pt idx="15269">
                  <c:v>425.5</c:v>
                </c:pt>
                <c:pt idx="15270">
                  <c:v>425.5</c:v>
                </c:pt>
                <c:pt idx="15271">
                  <c:v>425.5</c:v>
                </c:pt>
                <c:pt idx="15272">
                  <c:v>425.5</c:v>
                </c:pt>
                <c:pt idx="15273">
                  <c:v>425.5</c:v>
                </c:pt>
                <c:pt idx="15274">
                  <c:v>425.5</c:v>
                </c:pt>
                <c:pt idx="15275">
                  <c:v>425.5</c:v>
                </c:pt>
                <c:pt idx="15276">
                  <c:v>425.5</c:v>
                </c:pt>
                <c:pt idx="15277">
                  <c:v>425.5</c:v>
                </c:pt>
                <c:pt idx="15278">
                  <c:v>425.5</c:v>
                </c:pt>
                <c:pt idx="15279">
                  <c:v>425.5</c:v>
                </c:pt>
                <c:pt idx="15280">
                  <c:v>370</c:v>
                </c:pt>
                <c:pt idx="15281">
                  <c:v>370</c:v>
                </c:pt>
                <c:pt idx="15282">
                  <c:v>370</c:v>
                </c:pt>
                <c:pt idx="15283">
                  <c:v>425.5</c:v>
                </c:pt>
                <c:pt idx="15284">
                  <c:v>425.5</c:v>
                </c:pt>
                <c:pt idx="15285">
                  <c:v>425.5</c:v>
                </c:pt>
                <c:pt idx="15286">
                  <c:v>425.5</c:v>
                </c:pt>
                <c:pt idx="15287">
                  <c:v>425.5</c:v>
                </c:pt>
                <c:pt idx="15288">
                  <c:v>425.5</c:v>
                </c:pt>
                <c:pt idx="15289">
                  <c:v>425.5</c:v>
                </c:pt>
                <c:pt idx="15290">
                  <c:v>425.5</c:v>
                </c:pt>
                <c:pt idx="15291">
                  <c:v>425.5</c:v>
                </c:pt>
                <c:pt idx="15292">
                  <c:v>425.5</c:v>
                </c:pt>
                <c:pt idx="15293">
                  <c:v>425.5</c:v>
                </c:pt>
                <c:pt idx="15294">
                  <c:v>425.5</c:v>
                </c:pt>
                <c:pt idx="15295">
                  <c:v>425.5</c:v>
                </c:pt>
                <c:pt idx="15296">
                  <c:v>388.5</c:v>
                </c:pt>
                <c:pt idx="15297">
                  <c:v>351.5</c:v>
                </c:pt>
                <c:pt idx="15298">
                  <c:v>351.5</c:v>
                </c:pt>
                <c:pt idx="15299">
                  <c:v>351.5</c:v>
                </c:pt>
                <c:pt idx="15300">
                  <c:v>407</c:v>
                </c:pt>
                <c:pt idx="15301">
                  <c:v>407</c:v>
                </c:pt>
                <c:pt idx="15302">
                  <c:v>407</c:v>
                </c:pt>
                <c:pt idx="15303">
                  <c:v>407</c:v>
                </c:pt>
                <c:pt idx="15304">
                  <c:v>407</c:v>
                </c:pt>
                <c:pt idx="15305">
                  <c:v>388.5</c:v>
                </c:pt>
                <c:pt idx="15306">
                  <c:v>388.5</c:v>
                </c:pt>
                <c:pt idx="15307">
                  <c:v>388.5</c:v>
                </c:pt>
                <c:pt idx="15308">
                  <c:v>388.5</c:v>
                </c:pt>
                <c:pt idx="15309">
                  <c:v>388.5</c:v>
                </c:pt>
                <c:pt idx="15310">
                  <c:v>388.5</c:v>
                </c:pt>
                <c:pt idx="15311">
                  <c:v>388.5</c:v>
                </c:pt>
                <c:pt idx="15312">
                  <c:v>388.5</c:v>
                </c:pt>
                <c:pt idx="15313">
                  <c:v>388.5</c:v>
                </c:pt>
                <c:pt idx="15314">
                  <c:v>388.5</c:v>
                </c:pt>
                <c:pt idx="15315">
                  <c:v>351.5</c:v>
                </c:pt>
                <c:pt idx="15316">
                  <c:v>351.5</c:v>
                </c:pt>
                <c:pt idx="15317">
                  <c:v>351.5</c:v>
                </c:pt>
                <c:pt idx="15318">
                  <c:v>351.5</c:v>
                </c:pt>
                <c:pt idx="15319">
                  <c:v>351.5</c:v>
                </c:pt>
                <c:pt idx="15320">
                  <c:v>351.5</c:v>
                </c:pt>
                <c:pt idx="15321">
                  <c:v>407</c:v>
                </c:pt>
                <c:pt idx="15322">
                  <c:v>407</c:v>
                </c:pt>
                <c:pt idx="15323">
                  <c:v>407</c:v>
                </c:pt>
                <c:pt idx="15324">
                  <c:v>407</c:v>
                </c:pt>
                <c:pt idx="15325">
                  <c:v>407</c:v>
                </c:pt>
                <c:pt idx="15326">
                  <c:v>388.5</c:v>
                </c:pt>
                <c:pt idx="15327">
                  <c:v>388.5</c:v>
                </c:pt>
                <c:pt idx="15328">
                  <c:v>388.5</c:v>
                </c:pt>
                <c:pt idx="15329">
                  <c:v>388.5</c:v>
                </c:pt>
                <c:pt idx="15330">
                  <c:v>388.5</c:v>
                </c:pt>
                <c:pt idx="15331">
                  <c:v>388.5</c:v>
                </c:pt>
                <c:pt idx="15332">
                  <c:v>388.5</c:v>
                </c:pt>
                <c:pt idx="15333">
                  <c:v>388.5</c:v>
                </c:pt>
                <c:pt idx="15334">
                  <c:v>388.5</c:v>
                </c:pt>
                <c:pt idx="15335">
                  <c:v>388.5</c:v>
                </c:pt>
                <c:pt idx="15336">
                  <c:v>351.5</c:v>
                </c:pt>
                <c:pt idx="15337">
                  <c:v>351.5</c:v>
                </c:pt>
                <c:pt idx="15338">
                  <c:v>351.5</c:v>
                </c:pt>
                <c:pt idx="15339">
                  <c:v>351.5</c:v>
                </c:pt>
                <c:pt idx="15340">
                  <c:v>351.5</c:v>
                </c:pt>
                <c:pt idx="15341">
                  <c:v>351.5</c:v>
                </c:pt>
                <c:pt idx="15342">
                  <c:v>407</c:v>
                </c:pt>
                <c:pt idx="15343">
                  <c:v>407</c:v>
                </c:pt>
                <c:pt idx="15344">
                  <c:v>407</c:v>
                </c:pt>
                <c:pt idx="15345">
                  <c:v>407</c:v>
                </c:pt>
                <c:pt idx="15346">
                  <c:v>407</c:v>
                </c:pt>
                <c:pt idx="15347">
                  <c:v>388.5</c:v>
                </c:pt>
                <c:pt idx="15348">
                  <c:v>388.5</c:v>
                </c:pt>
                <c:pt idx="15349">
                  <c:v>388.5</c:v>
                </c:pt>
                <c:pt idx="15350">
                  <c:v>388.5</c:v>
                </c:pt>
                <c:pt idx="15351">
                  <c:v>388.5</c:v>
                </c:pt>
                <c:pt idx="15352">
                  <c:v>388.5</c:v>
                </c:pt>
                <c:pt idx="15353">
                  <c:v>388.5</c:v>
                </c:pt>
                <c:pt idx="15354">
                  <c:v>388.5</c:v>
                </c:pt>
                <c:pt idx="15355">
                  <c:v>388.5</c:v>
                </c:pt>
                <c:pt idx="15356">
                  <c:v>410.40000000000003</c:v>
                </c:pt>
                <c:pt idx="15357">
                  <c:v>359.1</c:v>
                </c:pt>
                <c:pt idx="15358">
                  <c:v>359.1</c:v>
                </c:pt>
                <c:pt idx="15359">
                  <c:v>359.1</c:v>
                </c:pt>
                <c:pt idx="15360">
                  <c:v>359.1</c:v>
                </c:pt>
                <c:pt idx="15361">
                  <c:v>342</c:v>
                </c:pt>
                <c:pt idx="15362">
                  <c:v>342</c:v>
                </c:pt>
                <c:pt idx="15363">
                  <c:v>342</c:v>
                </c:pt>
                <c:pt idx="15364">
                  <c:v>342</c:v>
                </c:pt>
                <c:pt idx="15365">
                  <c:v>342</c:v>
                </c:pt>
                <c:pt idx="15366">
                  <c:v>342</c:v>
                </c:pt>
                <c:pt idx="15367">
                  <c:v>342</c:v>
                </c:pt>
                <c:pt idx="15368">
                  <c:v>342</c:v>
                </c:pt>
                <c:pt idx="15369">
                  <c:v>444.6</c:v>
                </c:pt>
                <c:pt idx="15370">
                  <c:v>444.6</c:v>
                </c:pt>
                <c:pt idx="15371">
                  <c:v>444.6</c:v>
                </c:pt>
                <c:pt idx="15372">
                  <c:v>444.6</c:v>
                </c:pt>
                <c:pt idx="15373">
                  <c:v>444.6</c:v>
                </c:pt>
                <c:pt idx="15374">
                  <c:v>444.6</c:v>
                </c:pt>
                <c:pt idx="15375">
                  <c:v>410.40000000000003</c:v>
                </c:pt>
                <c:pt idx="15376">
                  <c:v>410.40000000000003</c:v>
                </c:pt>
                <c:pt idx="15377">
                  <c:v>410.40000000000003</c:v>
                </c:pt>
                <c:pt idx="15378">
                  <c:v>410.40000000000003</c:v>
                </c:pt>
                <c:pt idx="15379">
                  <c:v>410.40000000000003</c:v>
                </c:pt>
                <c:pt idx="15380">
                  <c:v>410.40000000000003</c:v>
                </c:pt>
                <c:pt idx="15381">
                  <c:v>410.40000000000003</c:v>
                </c:pt>
                <c:pt idx="15382">
                  <c:v>410.40000000000003</c:v>
                </c:pt>
                <c:pt idx="15383">
                  <c:v>410.40000000000003</c:v>
                </c:pt>
                <c:pt idx="15384">
                  <c:v>410.40000000000003</c:v>
                </c:pt>
                <c:pt idx="15385">
                  <c:v>410.40000000000003</c:v>
                </c:pt>
                <c:pt idx="15386">
                  <c:v>444.6</c:v>
                </c:pt>
                <c:pt idx="15387">
                  <c:v>359.1</c:v>
                </c:pt>
                <c:pt idx="15388">
                  <c:v>359.1</c:v>
                </c:pt>
                <c:pt idx="15389">
                  <c:v>444.6</c:v>
                </c:pt>
                <c:pt idx="15390">
                  <c:v>444.6</c:v>
                </c:pt>
                <c:pt idx="15391">
                  <c:v>444.6</c:v>
                </c:pt>
                <c:pt idx="15392">
                  <c:v>359.1</c:v>
                </c:pt>
                <c:pt idx="15393">
                  <c:v>359.1</c:v>
                </c:pt>
                <c:pt idx="15394">
                  <c:v>444.6</c:v>
                </c:pt>
                <c:pt idx="15395">
                  <c:v>444.6</c:v>
                </c:pt>
                <c:pt idx="15396">
                  <c:v>410.40000000000003</c:v>
                </c:pt>
                <c:pt idx="15397">
                  <c:v>342</c:v>
                </c:pt>
                <c:pt idx="15398">
                  <c:v>342</c:v>
                </c:pt>
                <c:pt idx="15399">
                  <c:v>342</c:v>
                </c:pt>
                <c:pt idx="15400">
                  <c:v>410.40000000000003</c:v>
                </c:pt>
                <c:pt idx="15401">
                  <c:v>410.40000000000003</c:v>
                </c:pt>
                <c:pt idx="15402">
                  <c:v>410.40000000000003</c:v>
                </c:pt>
                <c:pt idx="15403">
                  <c:v>410.40000000000003</c:v>
                </c:pt>
                <c:pt idx="15404">
                  <c:v>410.40000000000003</c:v>
                </c:pt>
                <c:pt idx="15405">
                  <c:v>342</c:v>
                </c:pt>
                <c:pt idx="15406">
                  <c:v>410.40000000000003</c:v>
                </c:pt>
                <c:pt idx="15407">
                  <c:v>410.40000000000003</c:v>
                </c:pt>
                <c:pt idx="15408">
                  <c:v>410.40000000000003</c:v>
                </c:pt>
                <c:pt idx="15409">
                  <c:v>342</c:v>
                </c:pt>
                <c:pt idx="15410">
                  <c:v>342</c:v>
                </c:pt>
                <c:pt idx="15411">
                  <c:v>410.40000000000003</c:v>
                </c:pt>
                <c:pt idx="15412">
                  <c:v>410.40000000000003</c:v>
                </c:pt>
                <c:pt idx="15413">
                  <c:v>444.6</c:v>
                </c:pt>
                <c:pt idx="15414">
                  <c:v>444.6</c:v>
                </c:pt>
                <c:pt idx="15415">
                  <c:v>444.6</c:v>
                </c:pt>
                <c:pt idx="15416">
                  <c:v>444.6</c:v>
                </c:pt>
                <c:pt idx="15417">
                  <c:v>444.6</c:v>
                </c:pt>
                <c:pt idx="15418">
                  <c:v>359.1</c:v>
                </c:pt>
                <c:pt idx="15419">
                  <c:v>359.1</c:v>
                </c:pt>
                <c:pt idx="15420">
                  <c:v>359.1</c:v>
                </c:pt>
                <c:pt idx="15421">
                  <c:v>410.40000000000003</c:v>
                </c:pt>
                <c:pt idx="15422">
                  <c:v>410.40000000000003</c:v>
                </c:pt>
                <c:pt idx="15423">
                  <c:v>410.40000000000003</c:v>
                </c:pt>
                <c:pt idx="15424">
                  <c:v>410.40000000000003</c:v>
                </c:pt>
                <c:pt idx="15425">
                  <c:v>359.1</c:v>
                </c:pt>
                <c:pt idx="15426">
                  <c:v>410.40000000000003</c:v>
                </c:pt>
                <c:pt idx="15427">
                  <c:v>410.40000000000003</c:v>
                </c:pt>
                <c:pt idx="15428">
                  <c:v>359.1</c:v>
                </c:pt>
                <c:pt idx="15429">
                  <c:v>359.1</c:v>
                </c:pt>
                <c:pt idx="15430">
                  <c:v>410.40000000000003</c:v>
                </c:pt>
                <c:pt idx="15431">
                  <c:v>410.40000000000003</c:v>
                </c:pt>
                <c:pt idx="15432">
                  <c:v>410.40000000000003</c:v>
                </c:pt>
                <c:pt idx="15433">
                  <c:v>410.40000000000003</c:v>
                </c:pt>
                <c:pt idx="15434">
                  <c:v>444.6</c:v>
                </c:pt>
                <c:pt idx="15435">
                  <c:v>444.6</c:v>
                </c:pt>
                <c:pt idx="15436">
                  <c:v>444.6</c:v>
                </c:pt>
                <c:pt idx="15437">
                  <c:v>444.6</c:v>
                </c:pt>
                <c:pt idx="15438">
                  <c:v>444.6</c:v>
                </c:pt>
                <c:pt idx="15439">
                  <c:v>444.6</c:v>
                </c:pt>
                <c:pt idx="15440">
                  <c:v>444.6</c:v>
                </c:pt>
                <c:pt idx="15441">
                  <c:v>410.40000000000003</c:v>
                </c:pt>
                <c:pt idx="15442">
                  <c:v>410.40000000000003</c:v>
                </c:pt>
                <c:pt idx="15443">
                  <c:v>410.40000000000003</c:v>
                </c:pt>
                <c:pt idx="15444">
                  <c:v>410.40000000000003</c:v>
                </c:pt>
                <c:pt idx="15445">
                  <c:v>359.1</c:v>
                </c:pt>
                <c:pt idx="15446">
                  <c:v>359.1</c:v>
                </c:pt>
                <c:pt idx="15447">
                  <c:v>359.1</c:v>
                </c:pt>
                <c:pt idx="15448">
                  <c:v>359.1</c:v>
                </c:pt>
                <c:pt idx="15449">
                  <c:v>359.1</c:v>
                </c:pt>
                <c:pt idx="15450">
                  <c:v>359.1</c:v>
                </c:pt>
                <c:pt idx="15451">
                  <c:v>410.40000000000003</c:v>
                </c:pt>
                <c:pt idx="15452">
                  <c:v>410.40000000000003</c:v>
                </c:pt>
                <c:pt idx="15453">
                  <c:v>410.40000000000003</c:v>
                </c:pt>
                <c:pt idx="15454">
                  <c:v>410.40000000000003</c:v>
                </c:pt>
                <c:pt idx="15455">
                  <c:v>410.40000000000003</c:v>
                </c:pt>
                <c:pt idx="15456">
                  <c:v>410.40000000000003</c:v>
                </c:pt>
                <c:pt idx="15457">
                  <c:v>410.40000000000003</c:v>
                </c:pt>
                <c:pt idx="15458">
                  <c:v>410.40000000000003</c:v>
                </c:pt>
                <c:pt idx="15459">
                  <c:v>410.40000000000003</c:v>
                </c:pt>
                <c:pt idx="15460">
                  <c:v>444.6</c:v>
                </c:pt>
                <c:pt idx="15461">
                  <c:v>444.6</c:v>
                </c:pt>
                <c:pt idx="15462">
                  <c:v>444.6</c:v>
                </c:pt>
                <c:pt idx="15463">
                  <c:v>444.6</c:v>
                </c:pt>
                <c:pt idx="15464">
                  <c:v>444.6</c:v>
                </c:pt>
                <c:pt idx="15465">
                  <c:v>444.6</c:v>
                </c:pt>
                <c:pt idx="15466">
                  <c:v>410.40000000000003</c:v>
                </c:pt>
                <c:pt idx="15467">
                  <c:v>410.40000000000003</c:v>
                </c:pt>
                <c:pt idx="15468">
                  <c:v>410.40000000000003</c:v>
                </c:pt>
                <c:pt idx="15469">
                  <c:v>359.1</c:v>
                </c:pt>
                <c:pt idx="15470">
                  <c:v>359.1</c:v>
                </c:pt>
                <c:pt idx="15471">
                  <c:v>359.1</c:v>
                </c:pt>
                <c:pt idx="15472">
                  <c:v>359.1</c:v>
                </c:pt>
                <c:pt idx="15473">
                  <c:v>359.1</c:v>
                </c:pt>
                <c:pt idx="15474">
                  <c:v>359.1</c:v>
                </c:pt>
                <c:pt idx="15475">
                  <c:v>410.40000000000003</c:v>
                </c:pt>
                <c:pt idx="15476">
                  <c:v>410.40000000000003</c:v>
                </c:pt>
                <c:pt idx="15477">
                  <c:v>393.3</c:v>
                </c:pt>
                <c:pt idx="15478">
                  <c:v>444.6</c:v>
                </c:pt>
                <c:pt idx="15479">
                  <c:v>427.50000000000006</c:v>
                </c:pt>
                <c:pt idx="15480">
                  <c:v>444.6</c:v>
                </c:pt>
                <c:pt idx="15481">
                  <c:v>444.6</c:v>
                </c:pt>
                <c:pt idx="15482">
                  <c:v>444.6</c:v>
                </c:pt>
                <c:pt idx="15483">
                  <c:v>444.6</c:v>
                </c:pt>
                <c:pt idx="15484">
                  <c:v>444.6</c:v>
                </c:pt>
                <c:pt idx="15485">
                  <c:v>444.6</c:v>
                </c:pt>
                <c:pt idx="15486">
                  <c:v>444.6</c:v>
                </c:pt>
                <c:pt idx="15487">
                  <c:v>427.50000000000006</c:v>
                </c:pt>
                <c:pt idx="15488">
                  <c:v>393.3</c:v>
                </c:pt>
                <c:pt idx="15489">
                  <c:v>393.3</c:v>
                </c:pt>
                <c:pt idx="15490">
                  <c:v>393.3</c:v>
                </c:pt>
                <c:pt idx="15491">
                  <c:v>393.3</c:v>
                </c:pt>
                <c:pt idx="15492">
                  <c:v>393.3</c:v>
                </c:pt>
                <c:pt idx="15493">
                  <c:v>393.3</c:v>
                </c:pt>
                <c:pt idx="15494">
                  <c:v>393.3</c:v>
                </c:pt>
                <c:pt idx="15495">
                  <c:v>342</c:v>
                </c:pt>
                <c:pt idx="15496">
                  <c:v>342</c:v>
                </c:pt>
                <c:pt idx="15497">
                  <c:v>393.3</c:v>
                </c:pt>
                <c:pt idx="15498">
                  <c:v>393.3</c:v>
                </c:pt>
                <c:pt idx="15499">
                  <c:v>393.3</c:v>
                </c:pt>
                <c:pt idx="15500">
                  <c:v>393.3</c:v>
                </c:pt>
                <c:pt idx="15501">
                  <c:v>393.3</c:v>
                </c:pt>
                <c:pt idx="15502">
                  <c:v>393.3</c:v>
                </c:pt>
                <c:pt idx="15503">
                  <c:v>393.3</c:v>
                </c:pt>
                <c:pt idx="15504">
                  <c:v>393.3</c:v>
                </c:pt>
                <c:pt idx="15505">
                  <c:v>393.3</c:v>
                </c:pt>
                <c:pt idx="15506">
                  <c:v>393.3</c:v>
                </c:pt>
                <c:pt idx="15507">
                  <c:v>393.3</c:v>
                </c:pt>
                <c:pt idx="15508">
                  <c:v>393.3</c:v>
                </c:pt>
                <c:pt idx="15509">
                  <c:v>393.3</c:v>
                </c:pt>
                <c:pt idx="15510">
                  <c:v>393.3</c:v>
                </c:pt>
                <c:pt idx="15511">
                  <c:v>444.6</c:v>
                </c:pt>
                <c:pt idx="15512">
                  <c:v>427.50000000000006</c:v>
                </c:pt>
                <c:pt idx="15513">
                  <c:v>444.6</c:v>
                </c:pt>
                <c:pt idx="15514">
                  <c:v>444.6</c:v>
                </c:pt>
                <c:pt idx="15515">
                  <c:v>444.6</c:v>
                </c:pt>
                <c:pt idx="15516">
                  <c:v>444.6</c:v>
                </c:pt>
                <c:pt idx="15517">
                  <c:v>444.6</c:v>
                </c:pt>
                <c:pt idx="15518">
                  <c:v>444.6</c:v>
                </c:pt>
                <c:pt idx="15519">
                  <c:v>444.6</c:v>
                </c:pt>
                <c:pt idx="15520">
                  <c:v>427.50000000000006</c:v>
                </c:pt>
                <c:pt idx="15521">
                  <c:v>393.3</c:v>
                </c:pt>
                <c:pt idx="15522">
                  <c:v>393.3</c:v>
                </c:pt>
                <c:pt idx="15523">
                  <c:v>393.3</c:v>
                </c:pt>
                <c:pt idx="15524">
                  <c:v>393.3</c:v>
                </c:pt>
                <c:pt idx="15525">
                  <c:v>393.3</c:v>
                </c:pt>
                <c:pt idx="15526">
                  <c:v>393.3</c:v>
                </c:pt>
                <c:pt idx="15527">
                  <c:v>342</c:v>
                </c:pt>
                <c:pt idx="15528">
                  <c:v>342</c:v>
                </c:pt>
                <c:pt idx="15529">
                  <c:v>393.3</c:v>
                </c:pt>
                <c:pt idx="15530">
                  <c:v>393.3</c:v>
                </c:pt>
                <c:pt idx="15531">
                  <c:v>393.3</c:v>
                </c:pt>
                <c:pt idx="15532">
                  <c:v>393.3</c:v>
                </c:pt>
                <c:pt idx="15533">
                  <c:v>393.3</c:v>
                </c:pt>
                <c:pt idx="15534">
                  <c:v>393.3</c:v>
                </c:pt>
                <c:pt idx="15535">
                  <c:v>393.3</c:v>
                </c:pt>
                <c:pt idx="15536">
                  <c:v>393.3</c:v>
                </c:pt>
                <c:pt idx="15537">
                  <c:v>393.3</c:v>
                </c:pt>
                <c:pt idx="15538">
                  <c:v>393.3</c:v>
                </c:pt>
                <c:pt idx="15539">
                  <c:v>376.20000000000005</c:v>
                </c:pt>
                <c:pt idx="15540">
                  <c:v>427.50000000000006</c:v>
                </c:pt>
                <c:pt idx="15541">
                  <c:v>427.50000000000006</c:v>
                </c:pt>
                <c:pt idx="15542">
                  <c:v>427.50000000000006</c:v>
                </c:pt>
                <c:pt idx="15543">
                  <c:v>427.50000000000006</c:v>
                </c:pt>
                <c:pt idx="15544">
                  <c:v>427.50000000000006</c:v>
                </c:pt>
                <c:pt idx="15545">
                  <c:v>427.50000000000006</c:v>
                </c:pt>
                <c:pt idx="15546">
                  <c:v>393.3</c:v>
                </c:pt>
                <c:pt idx="15547">
                  <c:v>393.3</c:v>
                </c:pt>
                <c:pt idx="15548">
                  <c:v>342</c:v>
                </c:pt>
                <c:pt idx="15549">
                  <c:v>342</c:v>
                </c:pt>
                <c:pt idx="15550">
                  <c:v>393.3</c:v>
                </c:pt>
                <c:pt idx="15551">
                  <c:v>393.3</c:v>
                </c:pt>
                <c:pt idx="15552">
                  <c:v>393.3</c:v>
                </c:pt>
                <c:pt idx="15553">
                  <c:v>393.3</c:v>
                </c:pt>
                <c:pt idx="15554">
                  <c:v>393.3</c:v>
                </c:pt>
                <c:pt idx="15555">
                  <c:v>393.3</c:v>
                </c:pt>
                <c:pt idx="15556">
                  <c:v>393.3</c:v>
                </c:pt>
                <c:pt idx="15557">
                  <c:v>393.3</c:v>
                </c:pt>
                <c:pt idx="15558">
                  <c:v>393.3</c:v>
                </c:pt>
                <c:pt idx="15559">
                  <c:v>393.3</c:v>
                </c:pt>
                <c:pt idx="15560">
                  <c:v>376.20000000000005</c:v>
                </c:pt>
                <c:pt idx="15561">
                  <c:v>393.3</c:v>
                </c:pt>
                <c:pt idx="15562">
                  <c:v>393.3</c:v>
                </c:pt>
                <c:pt idx="15563">
                  <c:v>393.3</c:v>
                </c:pt>
                <c:pt idx="15564">
                  <c:v>393.3</c:v>
                </c:pt>
                <c:pt idx="15565">
                  <c:v>427.50000000000006</c:v>
                </c:pt>
                <c:pt idx="15566">
                  <c:v>427.50000000000006</c:v>
                </c:pt>
                <c:pt idx="15567">
                  <c:v>427.50000000000006</c:v>
                </c:pt>
                <c:pt idx="15568">
                  <c:v>427.50000000000006</c:v>
                </c:pt>
                <c:pt idx="15569">
                  <c:v>393.3</c:v>
                </c:pt>
                <c:pt idx="15570">
                  <c:v>393.3</c:v>
                </c:pt>
                <c:pt idx="15571">
                  <c:v>342</c:v>
                </c:pt>
                <c:pt idx="15572">
                  <c:v>342</c:v>
                </c:pt>
                <c:pt idx="15573">
                  <c:v>393.3</c:v>
                </c:pt>
                <c:pt idx="15574">
                  <c:v>393.3</c:v>
                </c:pt>
                <c:pt idx="15575">
                  <c:v>376.20000000000005</c:v>
                </c:pt>
                <c:pt idx="15576">
                  <c:v>393.3</c:v>
                </c:pt>
                <c:pt idx="15577">
                  <c:v>393.3</c:v>
                </c:pt>
                <c:pt idx="15578">
                  <c:v>427.50000000000006</c:v>
                </c:pt>
                <c:pt idx="15579">
                  <c:v>427.50000000000006</c:v>
                </c:pt>
                <c:pt idx="15580">
                  <c:v>427.50000000000006</c:v>
                </c:pt>
                <c:pt idx="15581">
                  <c:v>410.40000000000003</c:v>
                </c:pt>
                <c:pt idx="15582">
                  <c:v>393.3</c:v>
                </c:pt>
                <c:pt idx="15583">
                  <c:v>393.3</c:v>
                </c:pt>
                <c:pt idx="15584">
                  <c:v>342</c:v>
                </c:pt>
                <c:pt idx="15585">
                  <c:v>342</c:v>
                </c:pt>
                <c:pt idx="15586">
                  <c:v>393.3</c:v>
                </c:pt>
                <c:pt idx="15587">
                  <c:v>393.3</c:v>
                </c:pt>
                <c:pt idx="15588">
                  <c:v>391</c:v>
                </c:pt>
                <c:pt idx="15589">
                  <c:v>425</c:v>
                </c:pt>
                <c:pt idx="15590">
                  <c:v>425</c:v>
                </c:pt>
                <c:pt idx="15591">
                  <c:v>425</c:v>
                </c:pt>
                <c:pt idx="15592">
                  <c:v>425</c:v>
                </c:pt>
                <c:pt idx="15593">
                  <c:v>391</c:v>
                </c:pt>
                <c:pt idx="15594">
                  <c:v>391</c:v>
                </c:pt>
                <c:pt idx="15595">
                  <c:v>391</c:v>
                </c:pt>
                <c:pt idx="15596">
                  <c:v>323</c:v>
                </c:pt>
                <c:pt idx="15597">
                  <c:v>323</c:v>
                </c:pt>
                <c:pt idx="15598">
                  <c:v>391</c:v>
                </c:pt>
                <c:pt idx="15599">
                  <c:v>391</c:v>
                </c:pt>
                <c:pt idx="15600">
                  <c:v>391</c:v>
                </c:pt>
                <c:pt idx="15601" formatCode="0.0">
                  <c:v>375.52502944423492</c:v>
                </c:pt>
                <c:pt idx="15602" formatCode="0.0">
                  <c:v>375.52502944423492</c:v>
                </c:pt>
                <c:pt idx="15603" formatCode="0.0">
                  <c:v>375.52502944423492</c:v>
                </c:pt>
                <c:pt idx="15604" formatCode="0.0">
                  <c:v>375.52502944423492</c:v>
                </c:pt>
                <c:pt idx="15605" formatCode="0.0">
                  <c:v>375.52502944423492</c:v>
                </c:pt>
                <c:pt idx="15606" formatCode="0.0">
                  <c:v>375.52502944423492</c:v>
                </c:pt>
                <c:pt idx="15607" formatCode="0.0">
                  <c:v>375.52502944423492</c:v>
                </c:pt>
                <c:pt idx="15608" formatCode="0.0">
                  <c:v>375.52502944423492</c:v>
                </c:pt>
                <c:pt idx="15609" formatCode="0.0">
                  <c:v>375.52502944423492</c:v>
                </c:pt>
                <c:pt idx="15610" formatCode="0.0">
                  <c:v>375.52502944423492</c:v>
                </c:pt>
                <c:pt idx="15611" formatCode="0.0">
                  <c:v>375.52502944423492</c:v>
                </c:pt>
                <c:pt idx="15612" formatCode="0.0">
                  <c:v>375.52502944423492</c:v>
                </c:pt>
                <c:pt idx="15613" formatCode="0.0">
                  <c:v>375.52502944423492</c:v>
                </c:pt>
                <c:pt idx="15614" formatCode="0.0">
                  <c:v>375.52502944423492</c:v>
                </c:pt>
                <c:pt idx="15615" formatCode="0.0">
                  <c:v>375.52502944423492</c:v>
                </c:pt>
                <c:pt idx="15616" formatCode="0.0">
                  <c:v>375.52502944423492</c:v>
                </c:pt>
                <c:pt idx="15617" formatCode="0.0">
                  <c:v>375.52502944423492</c:v>
                </c:pt>
                <c:pt idx="15618" formatCode="0.0">
                  <c:v>375.52502944423492</c:v>
                </c:pt>
                <c:pt idx="15619" formatCode="0.0">
                  <c:v>375.52502944423492</c:v>
                </c:pt>
                <c:pt idx="15620" formatCode="0.0">
                  <c:v>375.52502944423492</c:v>
                </c:pt>
                <c:pt idx="15621" formatCode="0.0">
                  <c:v>375.52502944423492</c:v>
                </c:pt>
                <c:pt idx="15622" formatCode="0.0">
                  <c:v>375.52502944423492</c:v>
                </c:pt>
                <c:pt idx="15623" formatCode="0.0">
                  <c:v>375.52502944423492</c:v>
                </c:pt>
                <c:pt idx="15624" formatCode="0.0">
                  <c:v>375.52502944423492</c:v>
                </c:pt>
                <c:pt idx="15625" formatCode="0.0">
                  <c:v>375.52502944423492</c:v>
                </c:pt>
                <c:pt idx="15626" formatCode="0.0">
                  <c:v>375.52502944423492</c:v>
                </c:pt>
                <c:pt idx="15627">
                  <c:v>0</c:v>
                </c:pt>
                <c:pt idx="15628">
                  <c:v>614.40000000000009</c:v>
                </c:pt>
                <c:pt idx="15629">
                  <c:v>614.40000000000009</c:v>
                </c:pt>
                <c:pt idx="15630">
                  <c:v>614.40000000000009</c:v>
                </c:pt>
                <c:pt idx="15631">
                  <c:v>614.40000000000009</c:v>
                </c:pt>
                <c:pt idx="15632">
                  <c:v>601.6</c:v>
                </c:pt>
                <c:pt idx="15633">
                  <c:v>601.6</c:v>
                </c:pt>
                <c:pt idx="15634">
                  <c:v>601.6</c:v>
                </c:pt>
                <c:pt idx="15635">
                  <c:v>601.6</c:v>
                </c:pt>
                <c:pt idx="15636">
                  <c:v>601.6</c:v>
                </c:pt>
                <c:pt idx="15637">
                  <c:v>790</c:v>
                </c:pt>
                <c:pt idx="15638">
                  <c:v>790</c:v>
                </c:pt>
                <c:pt idx="15639">
                  <c:v>790</c:v>
                </c:pt>
                <c:pt idx="15640">
                  <c:v>513.01</c:v>
                </c:pt>
                <c:pt idx="15641">
                  <c:v>790</c:v>
                </c:pt>
                <c:pt idx="15642">
                  <c:v>790</c:v>
                </c:pt>
                <c:pt idx="15643">
                  <c:v>478.80000000000007</c:v>
                </c:pt>
                <c:pt idx="15644">
                  <c:v>478.80000000000007</c:v>
                </c:pt>
                <c:pt idx="15645">
                  <c:v>427.50000000000006</c:v>
                </c:pt>
                <c:pt idx="15646">
                  <c:v>427.50000000000006</c:v>
                </c:pt>
                <c:pt idx="15647">
                  <c:v>495.90000000000003</c:v>
                </c:pt>
                <c:pt idx="15648">
                  <c:v>495.90000000000003</c:v>
                </c:pt>
                <c:pt idx="15649">
                  <c:v>384.40000000000003</c:v>
                </c:pt>
                <c:pt idx="15650">
                  <c:v>359.6</c:v>
                </c:pt>
                <c:pt idx="15651">
                  <c:v>372</c:v>
                </c:pt>
                <c:pt idx="15652">
                  <c:v>372</c:v>
                </c:pt>
                <c:pt idx="15653">
                  <c:v>384.40000000000003</c:v>
                </c:pt>
                <c:pt idx="15654">
                  <c:v>384.40000000000003</c:v>
                </c:pt>
                <c:pt idx="15655">
                  <c:v>384.40000000000003</c:v>
                </c:pt>
                <c:pt idx="15656">
                  <c:v>359.6</c:v>
                </c:pt>
                <c:pt idx="15657">
                  <c:v>359.6</c:v>
                </c:pt>
                <c:pt idx="15658">
                  <c:v>384.40000000000003</c:v>
                </c:pt>
                <c:pt idx="15659">
                  <c:v>384.40000000000003</c:v>
                </c:pt>
                <c:pt idx="15660">
                  <c:v>384.40000000000003</c:v>
                </c:pt>
                <c:pt idx="15661">
                  <c:v>372</c:v>
                </c:pt>
                <c:pt idx="15662">
                  <c:v>372</c:v>
                </c:pt>
                <c:pt idx="15663">
                  <c:v>384.40000000000003</c:v>
                </c:pt>
                <c:pt idx="15664">
                  <c:v>384.40000000000003</c:v>
                </c:pt>
                <c:pt idx="15665">
                  <c:v>0</c:v>
                </c:pt>
                <c:pt idx="15666">
                  <c:v>0</c:v>
                </c:pt>
                <c:pt idx="15667">
                  <c:v>0</c:v>
                </c:pt>
                <c:pt idx="15668">
                  <c:v>0</c:v>
                </c:pt>
                <c:pt idx="15669">
                  <c:v>347.2</c:v>
                </c:pt>
                <c:pt idx="15670">
                  <c:v>347.2</c:v>
                </c:pt>
                <c:pt idx="15671">
                  <c:v>347.2</c:v>
                </c:pt>
                <c:pt idx="15672">
                  <c:v>272.8</c:v>
                </c:pt>
                <c:pt idx="15673">
                  <c:v>272.8</c:v>
                </c:pt>
                <c:pt idx="15674">
                  <c:v>0</c:v>
                </c:pt>
                <c:pt idx="15675">
                  <c:v>0</c:v>
                </c:pt>
                <c:pt idx="15676">
                  <c:v>347.2</c:v>
                </c:pt>
                <c:pt idx="15677">
                  <c:v>347.2</c:v>
                </c:pt>
                <c:pt idx="15678">
                  <c:v>347.2</c:v>
                </c:pt>
                <c:pt idx="15679">
                  <c:v>347.2</c:v>
                </c:pt>
                <c:pt idx="15680">
                  <c:v>357.2</c:v>
                </c:pt>
                <c:pt idx="15681">
                  <c:v>413.6</c:v>
                </c:pt>
                <c:pt idx="15682">
                  <c:v>413.6</c:v>
                </c:pt>
                <c:pt idx="15683">
                  <c:v>413.6</c:v>
                </c:pt>
                <c:pt idx="15684">
                  <c:v>413.6</c:v>
                </c:pt>
                <c:pt idx="15685">
                  <c:v>413.6</c:v>
                </c:pt>
                <c:pt idx="15686">
                  <c:v>394.8</c:v>
                </c:pt>
                <c:pt idx="15687">
                  <c:v>394.8</c:v>
                </c:pt>
                <c:pt idx="15688">
                  <c:v>394.8</c:v>
                </c:pt>
                <c:pt idx="15689">
                  <c:v>394.8</c:v>
                </c:pt>
                <c:pt idx="15690">
                  <c:v>394.8</c:v>
                </c:pt>
                <c:pt idx="15691">
                  <c:v>376</c:v>
                </c:pt>
                <c:pt idx="15692">
                  <c:v>376</c:v>
                </c:pt>
                <c:pt idx="15693">
                  <c:v>357.2</c:v>
                </c:pt>
                <c:pt idx="15694">
                  <c:v>319.60000000000002</c:v>
                </c:pt>
                <c:pt idx="15695">
                  <c:v>319.60000000000002</c:v>
                </c:pt>
                <c:pt idx="15696">
                  <c:v>338.40000000000003</c:v>
                </c:pt>
                <c:pt idx="15697">
                  <c:v>319.60000000000002</c:v>
                </c:pt>
                <c:pt idx="15698">
                  <c:v>319.60000000000002</c:v>
                </c:pt>
                <c:pt idx="15699">
                  <c:v>338.40000000000003</c:v>
                </c:pt>
                <c:pt idx="15700">
                  <c:v>338.40000000000003</c:v>
                </c:pt>
                <c:pt idx="15701">
                  <c:v>338.40000000000003</c:v>
                </c:pt>
                <c:pt idx="15702">
                  <c:v>338.40000000000003</c:v>
                </c:pt>
                <c:pt idx="15703">
                  <c:v>338.40000000000003</c:v>
                </c:pt>
                <c:pt idx="15704">
                  <c:v>338.40000000000003</c:v>
                </c:pt>
                <c:pt idx="15705">
                  <c:v>338.40000000000003</c:v>
                </c:pt>
                <c:pt idx="15706">
                  <c:v>338.40000000000003</c:v>
                </c:pt>
                <c:pt idx="15707">
                  <c:v>338.40000000000003</c:v>
                </c:pt>
                <c:pt idx="15708">
                  <c:v>338.40000000000003</c:v>
                </c:pt>
                <c:pt idx="15709">
                  <c:v>338.40000000000003</c:v>
                </c:pt>
                <c:pt idx="15710">
                  <c:v>338.40000000000003</c:v>
                </c:pt>
                <c:pt idx="15711">
                  <c:v>338.40000000000003</c:v>
                </c:pt>
                <c:pt idx="15712">
                  <c:v>338.40000000000003</c:v>
                </c:pt>
                <c:pt idx="15713">
                  <c:v>338.40000000000003</c:v>
                </c:pt>
                <c:pt idx="15714">
                  <c:v>338.40000000000003</c:v>
                </c:pt>
                <c:pt idx="15715">
                  <c:v>338.40000000000003</c:v>
                </c:pt>
                <c:pt idx="15716">
                  <c:v>330.59999999999997</c:v>
                </c:pt>
                <c:pt idx="15717">
                  <c:v>365.4</c:v>
                </c:pt>
                <c:pt idx="15718">
                  <c:v>338.40000000000003</c:v>
                </c:pt>
                <c:pt idx="15719">
                  <c:v>338.40000000000003</c:v>
                </c:pt>
                <c:pt idx="15720">
                  <c:v>338.40000000000003</c:v>
                </c:pt>
                <c:pt idx="15721">
                  <c:v>348</c:v>
                </c:pt>
                <c:pt idx="15722">
                  <c:v>348</c:v>
                </c:pt>
                <c:pt idx="15723">
                  <c:v>348</c:v>
                </c:pt>
                <c:pt idx="15724">
                  <c:v>338.40000000000003</c:v>
                </c:pt>
                <c:pt idx="15725">
                  <c:v>338.40000000000003</c:v>
                </c:pt>
                <c:pt idx="15726">
                  <c:v>338.40000000000003</c:v>
                </c:pt>
                <c:pt idx="15727">
                  <c:v>330.59999999999997</c:v>
                </c:pt>
                <c:pt idx="15728">
                  <c:v>360</c:v>
                </c:pt>
                <c:pt idx="15729">
                  <c:v>360</c:v>
                </c:pt>
                <c:pt idx="15730">
                  <c:v>360</c:v>
                </c:pt>
                <c:pt idx="15731">
                  <c:v>360</c:v>
                </c:pt>
                <c:pt idx="15732">
                  <c:v>360</c:v>
                </c:pt>
                <c:pt idx="15733">
                  <c:v>360</c:v>
                </c:pt>
                <c:pt idx="15734">
                  <c:v>360</c:v>
                </c:pt>
                <c:pt idx="15735">
                  <c:v>360</c:v>
                </c:pt>
                <c:pt idx="15736">
                  <c:v>360</c:v>
                </c:pt>
                <c:pt idx="15737">
                  <c:v>396</c:v>
                </c:pt>
                <c:pt idx="15738">
                  <c:v>396</c:v>
                </c:pt>
                <c:pt idx="15739">
                  <c:v>396</c:v>
                </c:pt>
                <c:pt idx="15740">
                  <c:v>396</c:v>
                </c:pt>
                <c:pt idx="15741">
                  <c:v>376.2</c:v>
                </c:pt>
                <c:pt idx="15742">
                  <c:v>396</c:v>
                </c:pt>
                <c:pt idx="15743">
                  <c:v>396</c:v>
                </c:pt>
                <c:pt idx="15744">
                  <c:v>396</c:v>
                </c:pt>
                <c:pt idx="15745">
                  <c:v>396</c:v>
                </c:pt>
                <c:pt idx="15746">
                  <c:v>396</c:v>
                </c:pt>
                <c:pt idx="15747">
                  <c:v>415.8</c:v>
                </c:pt>
                <c:pt idx="15748">
                  <c:v>396</c:v>
                </c:pt>
                <c:pt idx="15749">
                  <c:v>396</c:v>
                </c:pt>
                <c:pt idx="15750">
                  <c:v>376.2</c:v>
                </c:pt>
                <c:pt idx="15751">
                  <c:v>396</c:v>
                </c:pt>
                <c:pt idx="15752">
                  <c:v>396</c:v>
                </c:pt>
                <c:pt idx="15753">
                  <c:v>396</c:v>
                </c:pt>
                <c:pt idx="15754">
                  <c:v>396</c:v>
                </c:pt>
                <c:pt idx="15755">
                  <c:v>336.6</c:v>
                </c:pt>
                <c:pt idx="15756">
                  <c:v>336.6</c:v>
                </c:pt>
                <c:pt idx="15757">
                  <c:v>336.6</c:v>
                </c:pt>
                <c:pt idx="15758">
                  <c:v>336.6</c:v>
                </c:pt>
                <c:pt idx="15759">
                  <c:v>356.40000000000003</c:v>
                </c:pt>
                <c:pt idx="15760">
                  <c:v>336.6</c:v>
                </c:pt>
                <c:pt idx="15761">
                  <c:v>336.6</c:v>
                </c:pt>
                <c:pt idx="15762">
                  <c:v>336.6</c:v>
                </c:pt>
                <c:pt idx="15763">
                  <c:v>336.6</c:v>
                </c:pt>
                <c:pt idx="15764">
                  <c:v>336.6</c:v>
                </c:pt>
                <c:pt idx="15765">
                  <c:v>336.6</c:v>
                </c:pt>
                <c:pt idx="15766">
                  <c:v>336.6</c:v>
                </c:pt>
                <c:pt idx="15767">
                  <c:v>356.40000000000003</c:v>
                </c:pt>
                <c:pt idx="15768">
                  <c:v>336.6</c:v>
                </c:pt>
                <c:pt idx="15769">
                  <c:v>336.6</c:v>
                </c:pt>
                <c:pt idx="15770">
                  <c:v>336.6</c:v>
                </c:pt>
                <c:pt idx="15771">
                  <c:v>361</c:v>
                </c:pt>
                <c:pt idx="15772">
                  <c:v>380</c:v>
                </c:pt>
                <c:pt idx="15773">
                  <c:v>380</c:v>
                </c:pt>
                <c:pt idx="15774">
                  <c:v>361</c:v>
                </c:pt>
                <c:pt idx="15775">
                  <c:v>361</c:v>
                </c:pt>
                <c:pt idx="15776">
                  <c:v>361</c:v>
                </c:pt>
                <c:pt idx="15777">
                  <c:v>361</c:v>
                </c:pt>
                <c:pt idx="15778">
                  <c:v>399</c:v>
                </c:pt>
                <c:pt idx="15779">
                  <c:v>399</c:v>
                </c:pt>
                <c:pt idx="15780">
                  <c:v>380</c:v>
                </c:pt>
                <c:pt idx="15781">
                  <c:v>380</c:v>
                </c:pt>
                <c:pt idx="15782">
                  <c:v>361</c:v>
                </c:pt>
                <c:pt idx="15783">
                  <c:v>361</c:v>
                </c:pt>
                <c:pt idx="15784">
                  <c:v>361</c:v>
                </c:pt>
                <c:pt idx="15785">
                  <c:v>361</c:v>
                </c:pt>
                <c:pt idx="15786">
                  <c:v>361</c:v>
                </c:pt>
                <c:pt idx="15787">
                  <c:v>342</c:v>
                </c:pt>
                <c:pt idx="15788">
                  <c:v>323</c:v>
                </c:pt>
                <c:pt idx="15789">
                  <c:v>323</c:v>
                </c:pt>
                <c:pt idx="15790">
                  <c:v>361</c:v>
                </c:pt>
                <c:pt idx="15791">
                  <c:v>323</c:v>
                </c:pt>
                <c:pt idx="15792">
                  <c:v>323</c:v>
                </c:pt>
                <c:pt idx="15793">
                  <c:v>342</c:v>
                </c:pt>
                <c:pt idx="15794">
                  <c:v>323</c:v>
                </c:pt>
                <c:pt idx="15795">
                  <c:v>323</c:v>
                </c:pt>
                <c:pt idx="15796">
                  <c:v>361</c:v>
                </c:pt>
                <c:pt idx="15797">
                  <c:v>323</c:v>
                </c:pt>
                <c:pt idx="15798">
                  <c:v>323</c:v>
                </c:pt>
                <c:pt idx="15799">
                  <c:v>344</c:v>
                </c:pt>
                <c:pt idx="15800">
                  <c:v>292.39999999999998</c:v>
                </c:pt>
                <c:pt idx="15801">
                  <c:v>292.39999999999998</c:v>
                </c:pt>
                <c:pt idx="15802">
                  <c:v>309.59999999999997</c:v>
                </c:pt>
                <c:pt idx="15803">
                  <c:v>344</c:v>
                </c:pt>
                <c:pt idx="15804">
                  <c:v>275.2</c:v>
                </c:pt>
                <c:pt idx="15805">
                  <c:v>275.2</c:v>
                </c:pt>
                <c:pt idx="15806">
                  <c:v>344</c:v>
                </c:pt>
                <c:pt idx="15807">
                  <c:v>344</c:v>
                </c:pt>
                <c:pt idx="15808">
                  <c:v>292.39999999999998</c:v>
                </c:pt>
                <c:pt idx="15809">
                  <c:v>292.39999999999998</c:v>
                </c:pt>
                <c:pt idx="15810">
                  <c:v>309.59999999999997</c:v>
                </c:pt>
                <c:pt idx="15811">
                  <c:v>309.59999999999997</c:v>
                </c:pt>
                <c:pt idx="15812">
                  <c:v>344</c:v>
                </c:pt>
                <c:pt idx="15813">
                  <c:v>275.2</c:v>
                </c:pt>
                <c:pt idx="15814">
                  <c:v>275.2</c:v>
                </c:pt>
                <c:pt idx="15815">
                  <c:v>344</c:v>
                </c:pt>
                <c:pt idx="15816">
                  <c:v>344</c:v>
                </c:pt>
                <c:pt idx="15817">
                  <c:v>344</c:v>
                </c:pt>
                <c:pt idx="15818">
                  <c:v>326.8</c:v>
                </c:pt>
                <c:pt idx="15819">
                  <c:v>326.8</c:v>
                </c:pt>
                <c:pt idx="15820">
                  <c:v>361.2</c:v>
                </c:pt>
                <c:pt idx="15821">
                  <c:v>326.8</c:v>
                </c:pt>
                <c:pt idx="15822">
                  <c:v>326.8</c:v>
                </c:pt>
                <c:pt idx="15823">
                  <c:v>344</c:v>
                </c:pt>
                <c:pt idx="15824">
                  <c:v>326.8</c:v>
                </c:pt>
                <c:pt idx="15825">
                  <c:v>326.8</c:v>
                </c:pt>
                <c:pt idx="15826">
                  <c:v>326.8</c:v>
                </c:pt>
                <c:pt idx="15827">
                  <c:v>361.2</c:v>
                </c:pt>
                <c:pt idx="15828">
                  <c:v>326.8</c:v>
                </c:pt>
                <c:pt idx="15829">
                  <c:v>326.8</c:v>
                </c:pt>
                <c:pt idx="15830">
                  <c:v>326.8</c:v>
                </c:pt>
                <c:pt idx="15831">
                  <c:v>344.4</c:v>
                </c:pt>
                <c:pt idx="15832">
                  <c:v>377.2</c:v>
                </c:pt>
                <c:pt idx="15833">
                  <c:v>360.79999999999995</c:v>
                </c:pt>
                <c:pt idx="15834">
                  <c:v>360.79999999999995</c:v>
                </c:pt>
                <c:pt idx="15835">
                  <c:v>360.79999999999995</c:v>
                </c:pt>
                <c:pt idx="15836">
                  <c:v>377.2</c:v>
                </c:pt>
                <c:pt idx="15837">
                  <c:v>360.79999999999995</c:v>
                </c:pt>
                <c:pt idx="15838">
                  <c:v>360.79999999999995</c:v>
                </c:pt>
                <c:pt idx="15839">
                  <c:v>360.79999999999995</c:v>
                </c:pt>
                <c:pt idx="15840">
                  <c:v>344.4</c:v>
                </c:pt>
                <c:pt idx="15841">
                  <c:v>344.4</c:v>
                </c:pt>
                <c:pt idx="15842">
                  <c:v>344.4</c:v>
                </c:pt>
                <c:pt idx="15843">
                  <c:v>360.79999999999995</c:v>
                </c:pt>
                <c:pt idx="15844">
                  <c:v>344.4</c:v>
                </c:pt>
                <c:pt idx="15845">
                  <c:v>393.59999999999997</c:v>
                </c:pt>
                <c:pt idx="15846">
                  <c:v>409.99999999999994</c:v>
                </c:pt>
                <c:pt idx="15847">
                  <c:v>344.4</c:v>
                </c:pt>
                <c:pt idx="15848">
                  <c:v>377.2</c:v>
                </c:pt>
                <c:pt idx="15849">
                  <c:v>377.2</c:v>
                </c:pt>
                <c:pt idx="15850">
                  <c:v>377.2</c:v>
                </c:pt>
                <c:pt idx="15851">
                  <c:v>409.99999999999994</c:v>
                </c:pt>
                <c:pt idx="15852">
                  <c:v>393.59999999999997</c:v>
                </c:pt>
                <c:pt idx="15853">
                  <c:v>344.4</c:v>
                </c:pt>
                <c:pt idx="15854">
                  <c:v>344.4</c:v>
                </c:pt>
                <c:pt idx="15855">
                  <c:v>344.4</c:v>
                </c:pt>
                <c:pt idx="15856">
                  <c:v>344.4</c:v>
                </c:pt>
                <c:pt idx="15857">
                  <c:v>409.99999999999994</c:v>
                </c:pt>
                <c:pt idx="15858">
                  <c:v>409.99999999999994</c:v>
                </c:pt>
                <c:pt idx="15859">
                  <c:v>377.2</c:v>
                </c:pt>
                <c:pt idx="15860">
                  <c:v>426.4</c:v>
                </c:pt>
                <c:pt idx="15861">
                  <c:v>409.99999999999994</c:v>
                </c:pt>
                <c:pt idx="15862">
                  <c:v>377.2</c:v>
                </c:pt>
                <c:pt idx="15863">
                  <c:v>409.99999999999994</c:v>
                </c:pt>
                <c:pt idx="15864">
                  <c:v>426.4</c:v>
                </c:pt>
                <c:pt idx="15865">
                  <c:v>393.59999999999997</c:v>
                </c:pt>
                <c:pt idx="15866">
                  <c:v>344.4</c:v>
                </c:pt>
                <c:pt idx="15867">
                  <c:v>409.99999999999994</c:v>
                </c:pt>
                <c:pt idx="15868">
                  <c:v>393.59999999999997</c:v>
                </c:pt>
                <c:pt idx="15869">
                  <c:v>344.4</c:v>
                </c:pt>
                <c:pt idx="15870">
                  <c:v>393.59999999999997</c:v>
                </c:pt>
                <c:pt idx="15871">
                  <c:v>321.3</c:v>
                </c:pt>
                <c:pt idx="15872">
                  <c:v>321.3</c:v>
                </c:pt>
                <c:pt idx="15873">
                  <c:v>321.3</c:v>
                </c:pt>
                <c:pt idx="15874">
                  <c:v>351.90000000000003</c:v>
                </c:pt>
                <c:pt idx="15875">
                  <c:v>306</c:v>
                </c:pt>
                <c:pt idx="15876">
                  <c:v>306</c:v>
                </c:pt>
                <c:pt idx="15877">
                  <c:v>306</c:v>
                </c:pt>
                <c:pt idx="15878">
                  <c:v>306</c:v>
                </c:pt>
                <c:pt idx="15879">
                  <c:v>321.3</c:v>
                </c:pt>
                <c:pt idx="15880">
                  <c:v>321.3</c:v>
                </c:pt>
                <c:pt idx="15881">
                  <c:v>321.3</c:v>
                </c:pt>
                <c:pt idx="15882">
                  <c:v>321.3</c:v>
                </c:pt>
                <c:pt idx="15883">
                  <c:v>321.3</c:v>
                </c:pt>
                <c:pt idx="15884">
                  <c:v>351.90000000000003</c:v>
                </c:pt>
                <c:pt idx="15885">
                  <c:v>306</c:v>
                </c:pt>
                <c:pt idx="15886">
                  <c:v>306</c:v>
                </c:pt>
                <c:pt idx="15887">
                  <c:v>306</c:v>
                </c:pt>
                <c:pt idx="15888">
                  <c:v>306</c:v>
                </c:pt>
                <c:pt idx="15889">
                  <c:v>306</c:v>
                </c:pt>
                <c:pt idx="15890">
                  <c:v>290</c:v>
                </c:pt>
                <c:pt idx="15891">
                  <c:v>290</c:v>
                </c:pt>
                <c:pt idx="15892">
                  <c:v>304.5</c:v>
                </c:pt>
                <c:pt idx="15893">
                  <c:v>304.5</c:v>
                </c:pt>
                <c:pt idx="15894">
                  <c:v>304.5</c:v>
                </c:pt>
                <c:pt idx="15895">
                  <c:v>304.5</c:v>
                </c:pt>
                <c:pt idx="15896">
                  <c:v>319</c:v>
                </c:pt>
                <c:pt idx="15897">
                  <c:v>290</c:v>
                </c:pt>
                <c:pt idx="15898">
                  <c:v>290</c:v>
                </c:pt>
                <c:pt idx="15899">
                  <c:v>290</c:v>
                </c:pt>
                <c:pt idx="15900">
                  <c:v>290</c:v>
                </c:pt>
                <c:pt idx="15901">
                  <c:v>290</c:v>
                </c:pt>
                <c:pt idx="15902">
                  <c:v>304.5</c:v>
                </c:pt>
                <c:pt idx="15903">
                  <c:v>304.5</c:v>
                </c:pt>
                <c:pt idx="15904">
                  <c:v>304.5</c:v>
                </c:pt>
                <c:pt idx="15905">
                  <c:v>304.5</c:v>
                </c:pt>
                <c:pt idx="15906">
                  <c:v>319</c:v>
                </c:pt>
                <c:pt idx="15907">
                  <c:v>290</c:v>
                </c:pt>
                <c:pt idx="15908">
                  <c:v>290</c:v>
                </c:pt>
                <c:pt idx="15909">
                  <c:v>290</c:v>
                </c:pt>
                <c:pt idx="15910">
                  <c:v>290</c:v>
                </c:pt>
                <c:pt idx="15911">
                  <c:v>290</c:v>
                </c:pt>
                <c:pt idx="15912">
                  <c:v>333.5</c:v>
                </c:pt>
                <c:pt idx="15913">
                  <c:v>333.5</c:v>
                </c:pt>
                <c:pt idx="15914">
                  <c:v>333.5</c:v>
                </c:pt>
                <c:pt idx="15915">
                  <c:v>333.5</c:v>
                </c:pt>
                <c:pt idx="15916">
                  <c:v>333.5</c:v>
                </c:pt>
                <c:pt idx="15917">
                  <c:v>290</c:v>
                </c:pt>
                <c:pt idx="15918">
                  <c:v>290</c:v>
                </c:pt>
                <c:pt idx="15919">
                  <c:v>290</c:v>
                </c:pt>
                <c:pt idx="15920">
                  <c:v>304.5</c:v>
                </c:pt>
                <c:pt idx="15921">
                  <c:v>319</c:v>
                </c:pt>
                <c:pt idx="15922">
                  <c:v>333.5</c:v>
                </c:pt>
                <c:pt idx="15923">
                  <c:v>333.5</c:v>
                </c:pt>
                <c:pt idx="15924">
                  <c:v>333.5</c:v>
                </c:pt>
                <c:pt idx="15925">
                  <c:v>333.5</c:v>
                </c:pt>
                <c:pt idx="15926">
                  <c:v>304.5</c:v>
                </c:pt>
                <c:pt idx="15927">
                  <c:v>304.5</c:v>
                </c:pt>
                <c:pt idx="15928">
                  <c:v>304.5</c:v>
                </c:pt>
                <c:pt idx="15929">
                  <c:v>309.59999999999997</c:v>
                </c:pt>
                <c:pt idx="15930">
                  <c:v>309.59999999999997</c:v>
                </c:pt>
                <c:pt idx="15931">
                  <c:v>309.59999999999997</c:v>
                </c:pt>
                <c:pt idx="15932">
                  <c:v>306</c:v>
                </c:pt>
                <c:pt idx="15933">
                  <c:v>306</c:v>
                </c:pt>
                <c:pt idx="15934">
                  <c:v>306</c:v>
                </c:pt>
                <c:pt idx="15935">
                  <c:v>309.59999999999997</c:v>
                </c:pt>
                <c:pt idx="15936">
                  <c:v>292.39999999999998</c:v>
                </c:pt>
                <c:pt idx="15937">
                  <c:v>309.59999999999997</c:v>
                </c:pt>
                <c:pt idx="15938">
                  <c:v>309.59999999999997</c:v>
                </c:pt>
                <c:pt idx="15939">
                  <c:v>306</c:v>
                </c:pt>
                <c:pt idx="15940">
                  <c:v>290.7</c:v>
                </c:pt>
                <c:pt idx="15941">
                  <c:v>290.7</c:v>
                </c:pt>
                <c:pt idx="15942">
                  <c:v>292.39999999999998</c:v>
                </c:pt>
                <c:pt idx="15943">
                  <c:v>326.8</c:v>
                </c:pt>
                <c:pt idx="15944">
                  <c:v>336.6</c:v>
                </c:pt>
                <c:pt idx="15945">
                  <c:v>344</c:v>
                </c:pt>
                <c:pt idx="15946">
                  <c:v>344</c:v>
                </c:pt>
                <c:pt idx="15947">
                  <c:v>336.6</c:v>
                </c:pt>
                <c:pt idx="15948">
                  <c:v>321.3</c:v>
                </c:pt>
                <c:pt idx="15949">
                  <c:v>326.8</c:v>
                </c:pt>
                <c:pt idx="15950">
                  <c:v>321.3</c:v>
                </c:pt>
                <c:pt idx="15951">
                  <c:v>344</c:v>
                </c:pt>
                <c:pt idx="15952">
                  <c:v>344</c:v>
                </c:pt>
                <c:pt idx="15953">
                  <c:v>336.6</c:v>
                </c:pt>
                <c:pt idx="15954">
                  <c:v>336.6</c:v>
                </c:pt>
                <c:pt idx="15955">
                  <c:v>326.8</c:v>
                </c:pt>
                <c:pt idx="15956">
                  <c:v>326.8</c:v>
                </c:pt>
                <c:pt idx="15957">
                  <c:v>321.3</c:v>
                </c:pt>
                <c:pt idx="15958">
                  <c:v>344</c:v>
                </c:pt>
                <c:pt idx="15959">
                  <c:v>344</c:v>
                </c:pt>
                <c:pt idx="15960">
                  <c:v>336.6</c:v>
                </c:pt>
                <c:pt idx="15961">
                  <c:v>336.6</c:v>
                </c:pt>
                <c:pt idx="15962">
                  <c:v>326.8</c:v>
                </c:pt>
                <c:pt idx="15963">
                  <c:v>326.8</c:v>
                </c:pt>
                <c:pt idx="15964">
                  <c:v>356.4</c:v>
                </c:pt>
                <c:pt idx="15965">
                  <c:v>343.2</c:v>
                </c:pt>
                <c:pt idx="15966">
                  <c:v>343.2</c:v>
                </c:pt>
                <c:pt idx="15967">
                  <c:v>347.03999999999996</c:v>
                </c:pt>
                <c:pt idx="15968">
                  <c:v>330</c:v>
                </c:pt>
                <c:pt idx="15969">
                  <c:v>369.59999999999997</c:v>
                </c:pt>
                <c:pt idx="15970">
                  <c:v>369.59999999999997</c:v>
                </c:pt>
                <c:pt idx="15971">
                  <c:v>356.4</c:v>
                </c:pt>
                <c:pt idx="15972">
                  <c:v>369.59999999999997</c:v>
                </c:pt>
                <c:pt idx="15973">
                  <c:v>356.4</c:v>
                </c:pt>
                <c:pt idx="15974">
                  <c:v>330</c:v>
                </c:pt>
                <c:pt idx="15975">
                  <c:v>330</c:v>
                </c:pt>
                <c:pt idx="15976">
                  <c:v>330</c:v>
                </c:pt>
                <c:pt idx="15977">
                  <c:v>330</c:v>
                </c:pt>
                <c:pt idx="15978">
                  <c:v>356.4</c:v>
                </c:pt>
                <c:pt idx="15979">
                  <c:v>369.59999999999997</c:v>
                </c:pt>
                <c:pt idx="15980">
                  <c:v>356.4</c:v>
                </c:pt>
                <c:pt idx="15981">
                  <c:v>356.4</c:v>
                </c:pt>
                <c:pt idx="15982">
                  <c:v>356.4</c:v>
                </c:pt>
                <c:pt idx="15983">
                  <c:v>316.79999999999995</c:v>
                </c:pt>
                <c:pt idx="15984">
                  <c:v>316.79999999999995</c:v>
                </c:pt>
                <c:pt idx="15985">
                  <c:v>343.2</c:v>
                </c:pt>
                <c:pt idx="15986">
                  <c:v>356.4</c:v>
                </c:pt>
                <c:pt idx="15987">
                  <c:v>356.4</c:v>
                </c:pt>
                <c:pt idx="15988">
                  <c:v>316.79999999999995</c:v>
                </c:pt>
                <c:pt idx="15989">
                  <c:v>369.59999999999997</c:v>
                </c:pt>
                <c:pt idx="15990">
                  <c:v>343.2</c:v>
                </c:pt>
                <c:pt idx="15991">
                  <c:v>343.2</c:v>
                </c:pt>
                <c:pt idx="15992">
                  <c:v>316.79999999999995</c:v>
                </c:pt>
                <c:pt idx="15993">
                  <c:v>316.79999999999995</c:v>
                </c:pt>
                <c:pt idx="15994">
                  <c:v>343.2</c:v>
                </c:pt>
                <c:pt idx="15995">
                  <c:v>316.79999999999995</c:v>
                </c:pt>
                <c:pt idx="15996">
                  <c:v>369.59999999999997</c:v>
                </c:pt>
                <c:pt idx="15997">
                  <c:v>369.59999999999997</c:v>
                </c:pt>
                <c:pt idx="15998">
                  <c:v>369.59999999999997</c:v>
                </c:pt>
                <c:pt idx="15999">
                  <c:v>316.79999999999995</c:v>
                </c:pt>
                <c:pt idx="16000">
                  <c:v>316.79999999999995</c:v>
                </c:pt>
                <c:pt idx="16001">
                  <c:v>369.59999999999997</c:v>
                </c:pt>
                <c:pt idx="16002">
                  <c:v>369.59999999999997</c:v>
                </c:pt>
                <c:pt idx="16003">
                  <c:v>356.4</c:v>
                </c:pt>
                <c:pt idx="16004">
                  <c:v>356.4</c:v>
                </c:pt>
                <c:pt idx="16005">
                  <c:v>356.4</c:v>
                </c:pt>
                <c:pt idx="16006">
                  <c:v>316.79999999999995</c:v>
                </c:pt>
                <c:pt idx="16007">
                  <c:v>316.79999999999995</c:v>
                </c:pt>
                <c:pt idx="16008">
                  <c:v>356.4</c:v>
                </c:pt>
                <c:pt idx="16009">
                  <c:v>369.59999999999997</c:v>
                </c:pt>
                <c:pt idx="16010">
                  <c:v>369.59999999999997</c:v>
                </c:pt>
                <c:pt idx="16011">
                  <c:v>369.59999999999997</c:v>
                </c:pt>
                <c:pt idx="16012">
                  <c:v>316.79999999999995</c:v>
                </c:pt>
                <c:pt idx="16013">
                  <c:v>316.79999999999995</c:v>
                </c:pt>
                <c:pt idx="16014">
                  <c:v>356.4</c:v>
                </c:pt>
                <c:pt idx="16015">
                  <c:v>356.4</c:v>
                </c:pt>
                <c:pt idx="16016">
                  <c:v>356.4</c:v>
                </c:pt>
                <c:pt idx="16017">
                  <c:v>356.4</c:v>
                </c:pt>
                <c:pt idx="16018">
                  <c:v>356.4</c:v>
                </c:pt>
                <c:pt idx="16019">
                  <c:v>356.4</c:v>
                </c:pt>
                <c:pt idx="16020">
                  <c:v>448</c:v>
                </c:pt>
                <c:pt idx="16021">
                  <c:v>322</c:v>
                </c:pt>
                <c:pt idx="16022">
                  <c:v>350</c:v>
                </c:pt>
                <c:pt idx="16023">
                  <c:v>350</c:v>
                </c:pt>
                <c:pt idx="16024">
                  <c:v>364</c:v>
                </c:pt>
                <c:pt idx="16025">
                  <c:v>392</c:v>
                </c:pt>
                <c:pt idx="16026">
                  <c:v>392</c:v>
                </c:pt>
                <c:pt idx="16027">
                  <c:v>392</c:v>
                </c:pt>
                <c:pt idx="16028">
                  <c:v>406</c:v>
                </c:pt>
                <c:pt idx="16029">
                  <c:v>392</c:v>
                </c:pt>
                <c:pt idx="16030">
                  <c:v>392</c:v>
                </c:pt>
                <c:pt idx="16031">
                  <c:v>406</c:v>
                </c:pt>
                <c:pt idx="16032">
                  <c:v>392</c:v>
                </c:pt>
                <c:pt idx="16033">
                  <c:v>308</c:v>
                </c:pt>
                <c:pt idx="16034">
                  <c:v>364</c:v>
                </c:pt>
                <c:pt idx="16035">
                  <c:v>448</c:v>
                </c:pt>
                <c:pt idx="16036">
                  <c:v>308</c:v>
                </c:pt>
                <c:pt idx="16037">
                  <c:v>322</c:v>
                </c:pt>
                <c:pt idx="16038">
                  <c:v>364</c:v>
                </c:pt>
                <c:pt idx="16039">
                  <c:v>336</c:v>
                </c:pt>
                <c:pt idx="16040">
                  <c:v>364</c:v>
                </c:pt>
                <c:pt idx="16041">
                  <c:v>392</c:v>
                </c:pt>
                <c:pt idx="16042">
                  <c:v>392</c:v>
                </c:pt>
                <c:pt idx="16043">
                  <c:v>392</c:v>
                </c:pt>
                <c:pt idx="16044">
                  <c:v>406</c:v>
                </c:pt>
                <c:pt idx="16045">
                  <c:v>392</c:v>
                </c:pt>
                <c:pt idx="16046">
                  <c:v>392</c:v>
                </c:pt>
                <c:pt idx="16047">
                  <c:v>406</c:v>
                </c:pt>
                <c:pt idx="16048">
                  <c:v>392</c:v>
                </c:pt>
                <c:pt idx="16049">
                  <c:v>308</c:v>
                </c:pt>
                <c:pt idx="16050">
                  <c:v>364</c:v>
                </c:pt>
                <c:pt idx="16051">
                  <c:v>358.40000000000003</c:v>
                </c:pt>
                <c:pt idx="16052">
                  <c:v>316.79999999999995</c:v>
                </c:pt>
                <c:pt idx="16053">
                  <c:v>316.79999999999995</c:v>
                </c:pt>
                <c:pt idx="16054">
                  <c:v>345.6</c:v>
                </c:pt>
                <c:pt idx="16055">
                  <c:v>358.40000000000003</c:v>
                </c:pt>
                <c:pt idx="16056">
                  <c:v>316.79999999999995</c:v>
                </c:pt>
                <c:pt idx="16057">
                  <c:v>358.40000000000003</c:v>
                </c:pt>
                <c:pt idx="16058">
                  <c:v>316.79999999999995</c:v>
                </c:pt>
                <c:pt idx="16059">
                  <c:v>358.40000000000003</c:v>
                </c:pt>
                <c:pt idx="16060">
                  <c:v>345.6</c:v>
                </c:pt>
                <c:pt idx="16061">
                  <c:v>316.79999999999995</c:v>
                </c:pt>
                <c:pt idx="16062">
                  <c:v>316.79999999999995</c:v>
                </c:pt>
                <c:pt idx="16063">
                  <c:v>316.79999999999995</c:v>
                </c:pt>
                <c:pt idx="16064">
                  <c:v>345.6</c:v>
                </c:pt>
                <c:pt idx="16065">
                  <c:v>316.79999999999995</c:v>
                </c:pt>
                <c:pt idx="16066">
                  <c:v>358.40000000000003</c:v>
                </c:pt>
                <c:pt idx="16067">
                  <c:v>316.79999999999995</c:v>
                </c:pt>
                <c:pt idx="16068">
                  <c:v>345.6</c:v>
                </c:pt>
                <c:pt idx="16069">
                  <c:v>316.79999999999995</c:v>
                </c:pt>
                <c:pt idx="16070">
                  <c:v>316.79999999999995</c:v>
                </c:pt>
                <c:pt idx="16071">
                  <c:v>316.79999999999995</c:v>
                </c:pt>
                <c:pt idx="16072">
                  <c:v>316.79999999999995</c:v>
                </c:pt>
                <c:pt idx="16073">
                  <c:v>316.79999999999995</c:v>
                </c:pt>
                <c:pt idx="16074">
                  <c:v>316.79999999999995</c:v>
                </c:pt>
                <c:pt idx="16075">
                  <c:v>345.6</c:v>
                </c:pt>
                <c:pt idx="16076">
                  <c:v>316.79999999999995</c:v>
                </c:pt>
                <c:pt idx="16077">
                  <c:v>358.40000000000003</c:v>
                </c:pt>
                <c:pt idx="16078">
                  <c:v>316.79999999999995</c:v>
                </c:pt>
                <c:pt idx="16079">
                  <c:v>345.6</c:v>
                </c:pt>
                <c:pt idx="16080">
                  <c:v>345.6</c:v>
                </c:pt>
                <c:pt idx="16081">
                  <c:v>316.79999999999995</c:v>
                </c:pt>
                <c:pt idx="16082">
                  <c:v>356.4</c:v>
                </c:pt>
                <c:pt idx="16083">
                  <c:v>364</c:v>
                </c:pt>
                <c:pt idx="16084">
                  <c:v>364</c:v>
                </c:pt>
                <c:pt idx="16085">
                  <c:v>378</c:v>
                </c:pt>
                <c:pt idx="16086">
                  <c:v>378</c:v>
                </c:pt>
                <c:pt idx="16087">
                  <c:v>378</c:v>
                </c:pt>
                <c:pt idx="16088">
                  <c:v>378</c:v>
                </c:pt>
                <c:pt idx="16089">
                  <c:v>358.40000000000003</c:v>
                </c:pt>
                <c:pt idx="16090">
                  <c:v>358.40000000000003</c:v>
                </c:pt>
                <c:pt idx="16091">
                  <c:v>358.40000000000003</c:v>
                </c:pt>
                <c:pt idx="16092">
                  <c:v>358.40000000000003</c:v>
                </c:pt>
                <c:pt idx="16093">
                  <c:v>358.40000000000003</c:v>
                </c:pt>
                <c:pt idx="16094">
                  <c:v>369.59999999999997</c:v>
                </c:pt>
                <c:pt idx="16095">
                  <c:v>369.59999999999997</c:v>
                </c:pt>
                <c:pt idx="16096">
                  <c:v>356.4</c:v>
                </c:pt>
                <c:pt idx="16097">
                  <c:v>356.4</c:v>
                </c:pt>
                <c:pt idx="16098">
                  <c:v>356.4</c:v>
                </c:pt>
                <c:pt idx="16099">
                  <c:v>358.40000000000003</c:v>
                </c:pt>
                <c:pt idx="16100">
                  <c:v>322</c:v>
                </c:pt>
                <c:pt idx="16101">
                  <c:v>322</c:v>
                </c:pt>
                <c:pt idx="16102">
                  <c:v>322</c:v>
                </c:pt>
                <c:pt idx="16103">
                  <c:v>322</c:v>
                </c:pt>
                <c:pt idx="16104">
                  <c:v>358.40000000000003</c:v>
                </c:pt>
                <c:pt idx="16105">
                  <c:v>358.40000000000003</c:v>
                </c:pt>
                <c:pt idx="16106">
                  <c:v>358.40000000000003</c:v>
                </c:pt>
                <c:pt idx="16107">
                  <c:v>358.40000000000003</c:v>
                </c:pt>
                <c:pt idx="16108">
                  <c:v>358.40000000000003</c:v>
                </c:pt>
                <c:pt idx="16109">
                  <c:v>322</c:v>
                </c:pt>
                <c:pt idx="16110">
                  <c:v>322</c:v>
                </c:pt>
                <c:pt idx="16111">
                  <c:v>322</c:v>
                </c:pt>
                <c:pt idx="16112">
                  <c:v>322</c:v>
                </c:pt>
                <c:pt idx="16113">
                  <c:v>358.40000000000003</c:v>
                </c:pt>
                <c:pt idx="16114">
                  <c:v>358.40000000000003</c:v>
                </c:pt>
                <c:pt idx="16115">
                  <c:v>358.40000000000003</c:v>
                </c:pt>
                <c:pt idx="16116">
                  <c:v>358.40000000000003</c:v>
                </c:pt>
                <c:pt idx="16117">
                  <c:v>364</c:v>
                </c:pt>
                <c:pt idx="16118">
                  <c:v>322</c:v>
                </c:pt>
                <c:pt idx="16119">
                  <c:v>322</c:v>
                </c:pt>
                <c:pt idx="16120">
                  <c:v>322</c:v>
                </c:pt>
                <c:pt idx="16121">
                  <c:v>322</c:v>
                </c:pt>
                <c:pt idx="16122">
                  <c:v>364</c:v>
                </c:pt>
                <c:pt idx="16123">
                  <c:v>364</c:v>
                </c:pt>
                <c:pt idx="16124">
                  <c:v>364</c:v>
                </c:pt>
                <c:pt idx="16125">
                  <c:v>364</c:v>
                </c:pt>
                <c:pt idx="16126">
                  <c:v>350</c:v>
                </c:pt>
                <c:pt idx="16127">
                  <c:v>322</c:v>
                </c:pt>
                <c:pt idx="16128">
                  <c:v>322</c:v>
                </c:pt>
                <c:pt idx="16129">
                  <c:v>336</c:v>
                </c:pt>
                <c:pt idx="16130">
                  <c:v>336</c:v>
                </c:pt>
                <c:pt idx="16131">
                  <c:v>350</c:v>
                </c:pt>
                <c:pt idx="16132">
                  <c:v>350</c:v>
                </c:pt>
                <c:pt idx="16133">
                  <c:v>350</c:v>
                </c:pt>
                <c:pt idx="16134">
                  <c:v>350</c:v>
                </c:pt>
                <c:pt idx="16135">
                  <c:v>336</c:v>
                </c:pt>
                <c:pt idx="16136">
                  <c:v>336</c:v>
                </c:pt>
                <c:pt idx="16137">
                  <c:v>350</c:v>
                </c:pt>
                <c:pt idx="16138">
                  <c:v>350</c:v>
                </c:pt>
                <c:pt idx="16139">
                  <c:v>350</c:v>
                </c:pt>
                <c:pt idx="16140">
                  <c:v>392</c:v>
                </c:pt>
                <c:pt idx="16141">
                  <c:v>392</c:v>
                </c:pt>
                <c:pt idx="16142">
                  <c:v>392</c:v>
                </c:pt>
                <c:pt idx="16143">
                  <c:v>392</c:v>
                </c:pt>
                <c:pt idx="16144">
                  <c:v>392</c:v>
                </c:pt>
                <c:pt idx="16145">
                  <c:v>392</c:v>
                </c:pt>
                <c:pt idx="16146">
                  <c:v>392</c:v>
                </c:pt>
                <c:pt idx="16147">
                  <c:v>392</c:v>
                </c:pt>
                <c:pt idx="16148">
                  <c:v>392</c:v>
                </c:pt>
                <c:pt idx="16149">
                  <c:v>392</c:v>
                </c:pt>
                <c:pt idx="16150">
                  <c:v>392</c:v>
                </c:pt>
                <c:pt idx="16151">
                  <c:v>392</c:v>
                </c:pt>
                <c:pt idx="16152">
                  <c:v>392</c:v>
                </c:pt>
                <c:pt idx="16153">
                  <c:v>392</c:v>
                </c:pt>
                <c:pt idx="16154">
                  <c:v>354.92957746478874</c:v>
                </c:pt>
                <c:pt idx="16155">
                  <c:v>354.92957746478874</c:v>
                </c:pt>
                <c:pt idx="16156">
                  <c:v>354.92957746478874</c:v>
                </c:pt>
                <c:pt idx="16157">
                  <c:v>392</c:v>
                </c:pt>
                <c:pt idx="16158">
                  <c:v>348</c:v>
                </c:pt>
                <c:pt idx="16159">
                  <c:v>391.5</c:v>
                </c:pt>
                <c:pt idx="16160">
                  <c:v>391.5</c:v>
                </c:pt>
                <c:pt idx="16161">
                  <c:v>348</c:v>
                </c:pt>
                <c:pt idx="16162">
                  <c:v>348</c:v>
                </c:pt>
                <c:pt idx="16163">
                  <c:v>348</c:v>
                </c:pt>
                <c:pt idx="16164">
                  <c:v>348</c:v>
                </c:pt>
                <c:pt idx="16165">
                  <c:v>391.5</c:v>
                </c:pt>
                <c:pt idx="16166">
                  <c:v>348</c:v>
                </c:pt>
                <c:pt idx="16167">
                  <c:v>348</c:v>
                </c:pt>
                <c:pt idx="16168">
                  <c:v>348</c:v>
                </c:pt>
                <c:pt idx="16169">
                  <c:v>348</c:v>
                </c:pt>
                <c:pt idx="16170">
                  <c:v>391.5</c:v>
                </c:pt>
                <c:pt idx="16171">
                  <c:v>391.5</c:v>
                </c:pt>
                <c:pt idx="16172">
                  <c:v>348</c:v>
                </c:pt>
                <c:pt idx="16173">
                  <c:v>348</c:v>
                </c:pt>
                <c:pt idx="16174">
                  <c:v>348</c:v>
                </c:pt>
                <c:pt idx="16175">
                  <c:v>348</c:v>
                </c:pt>
                <c:pt idx="16176">
                  <c:v>391.5</c:v>
                </c:pt>
                <c:pt idx="16177">
                  <c:v>391.5</c:v>
                </c:pt>
                <c:pt idx="16178">
                  <c:v>348</c:v>
                </c:pt>
                <c:pt idx="16179">
                  <c:v>348</c:v>
                </c:pt>
                <c:pt idx="16180">
                  <c:v>348</c:v>
                </c:pt>
                <c:pt idx="16181">
                  <c:v>348</c:v>
                </c:pt>
                <c:pt idx="16182">
                  <c:v>391.5</c:v>
                </c:pt>
                <c:pt idx="16183">
                  <c:v>348</c:v>
                </c:pt>
                <c:pt idx="16184">
                  <c:v>348</c:v>
                </c:pt>
                <c:pt idx="16185">
                  <c:v>377</c:v>
                </c:pt>
                <c:pt idx="16186">
                  <c:v>377</c:v>
                </c:pt>
                <c:pt idx="16187">
                  <c:v>348</c:v>
                </c:pt>
                <c:pt idx="16188">
                  <c:v>348</c:v>
                </c:pt>
                <c:pt idx="16189">
                  <c:v>348</c:v>
                </c:pt>
                <c:pt idx="16190">
                  <c:v>348</c:v>
                </c:pt>
                <c:pt idx="16191">
                  <c:v>348</c:v>
                </c:pt>
                <c:pt idx="16192">
                  <c:v>348</c:v>
                </c:pt>
                <c:pt idx="16193">
                  <c:v>348</c:v>
                </c:pt>
                <c:pt idx="16194">
                  <c:v>348</c:v>
                </c:pt>
                <c:pt idx="16195">
                  <c:v>348</c:v>
                </c:pt>
                <c:pt idx="16196">
                  <c:v>348</c:v>
                </c:pt>
                <c:pt idx="16197">
                  <c:v>348</c:v>
                </c:pt>
                <c:pt idx="16198">
                  <c:v>348</c:v>
                </c:pt>
                <c:pt idx="16199">
                  <c:v>348</c:v>
                </c:pt>
                <c:pt idx="16200">
                  <c:v>362.5</c:v>
                </c:pt>
                <c:pt idx="16201">
                  <c:v>348</c:v>
                </c:pt>
                <c:pt idx="16202">
                  <c:v>362.5</c:v>
                </c:pt>
                <c:pt idx="16203">
                  <c:v>348</c:v>
                </c:pt>
                <c:pt idx="16204">
                  <c:v>362.5</c:v>
                </c:pt>
                <c:pt idx="16205">
                  <c:v>348</c:v>
                </c:pt>
                <c:pt idx="16206">
                  <c:v>362.5</c:v>
                </c:pt>
                <c:pt idx="16207">
                  <c:v>319</c:v>
                </c:pt>
                <c:pt idx="16208">
                  <c:v>333.5</c:v>
                </c:pt>
                <c:pt idx="16209">
                  <c:v>304.5</c:v>
                </c:pt>
                <c:pt idx="16210">
                  <c:v>348</c:v>
                </c:pt>
                <c:pt idx="16211">
                  <c:v>319</c:v>
                </c:pt>
                <c:pt idx="16212">
                  <c:v>333.5</c:v>
                </c:pt>
                <c:pt idx="16213">
                  <c:v>304.5</c:v>
                </c:pt>
                <c:pt idx="16214">
                  <c:v>348</c:v>
                </c:pt>
                <c:pt idx="16215">
                  <c:v>319</c:v>
                </c:pt>
                <c:pt idx="16216">
                  <c:v>333.5</c:v>
                </c:pt>
                <c:pt idx="16217">
                  <c:v>304.5</c:v>
                </c:pt>
                <c:pt idx="16218">
                  <c:v>304.5</c:v>
                </c:pt>
                <c:pt idx="16219">
                  <c:v>348</c:v>
                </c:pt>
                <c:pt idx="16220">
                  <c:v>348</c:v>
                </c:pt>
                <c:pt idx="16221">
                  <c:v>319</c:v>
                </c:pt>
                <c:pt idx="16222">
                  <c:v>319</c:v>
                </c:pt>
                <c:pt idx="16223">
                  <c:v>348</c:v>
                </c:pt>
                <c:pt idx="16224">
                  <c:v>319</c:v>
                </c:pt>
                <c:pt idx="16225">
                  <c:v>319</c:v>
                </c:pt>
                <c:pt idx="16226">
                  <c:v>348</c:v>
                </c:pt>
                <c:pt idx="16227">
                  <c:v>348</c:v>
                </c:pt>
                <c:pt idx="16228">
                  <c:v>319</c:v>
                </c:pt>
                <c:pt idx="16229">
                  <c:v>333.5</c:v>
                </c:pt>
                <c:pt idx="16230">
                  <c:v>348</c:v>
                </c:pt>
                <c:pt idx="16231">
                  <c:v>319</c:v>
                </c:pt>
                <c:pt idx="16232">
                  <c:v>319</c:v>
                </c:pt>
                <c:pt idx="16233">
                  <c:v>348</c:v>
                </c:pt>
                <c:pt idx="16234">
                  <c:v>348</c:v>
                </c:pt>
                <c:pt idx="16235">
                  <c:v>333.5</c:v>
                </c:pt>
                <c:pt idx="16236" formatCode="0.0">
                  <c:v>406.43047713594365</c:v>
                </c:pt>
                <c:pt idx="16237" formatCode="0.0">
                  <c:v>406.43047713594365</c:v>
                </c:pt>
                <c:pt idx="16238" formatCode="0.0">
                  <c:v>406.43047713594365</c:v>
                </c:pt>
                <c:pt idx="16239" formatCode="0.0">
                  <c:v>406.43047713594365</c:v>
                </c:pt>
                <c:pt idx="16240" formatCode="0.0">
                  <c:v>406.43047713594365</c:v>
                </c:pt>
                <c:pt idx="16241" formatCode="0.0">
                  <c:v>406.43047713594365</c:v>
                </c:pt>
                <c:pt idx="16242" formatCode="0.0">
                  <c:v>406.43047713594365</c:v>
                </c:pt>
                <c:pt idx="16243" formatCode="0.0">
                  <c:v>406.43047713594365</c:v>
                </c:pt>
                <c:pt idx="16244" formatCode="0.0">
                  <c:v>406.43047713594365</c:v>
                </c:pt>
                <c:pt idx="16245" formatCode="0.0">
                  <c:v>406.43047713594365</c:v>
                </c:pt>
                <c:pt idx="16246" formatCode="0.0">
                  <c:v>406.43047713594365</c:v>
                </c:pt>
                <c:pt idx="16247" formatCode="0.0">
                  <c:v>406.43047713594365</c:v>
                </c:pt>
                <c:pt idx="16248" formatCode="0.0">
                  <c:v>406.43047713594365</c:v>
                </c:pt>
                <c:pt idx="16249" formatCode="0.0">
                  <c:v>406.43047713594365</c:v>
                </c:pt>
                <c:pt idx="16250" formatCode="0.0">
                  <c:v>406.43047713594365</c:v>
                </c:pt>
                <c:pt idx="16251" formatCode="0.0">
                  <c:v>406.43047713594365</c:v>
                </c:pt>
                <c:pt idx="16252" formatCode="0.0">
                  <c:v>406.43047713594365</c:v>
                </c:pt>
                <c:pt idx="16253" formatCode="0.0">
                  <c:v>406.43047713594365</c:v>
                </c:pt>
                <c:pt idx="16254" formatCode="0.0">
                  <c:v>406.43047713594365</c:v>
                </c:pt>
                <c:pt idx="16255" formatCode="0.0">
                  <c:v>406.43047713594365</c:v>
                </c:pt>
                <c:pt idx="16256" formatCode="0.0">
                  <c:v>406.43047713594365</c:v>
                </c:pt>
                <c:pt idx="16257" formatCode="0.0">
                  <c:v>406.43047713594365</c:v>
                </c:pt>
                <c:pt idx="16258" formatCode="0.0">
                  <c:v>406.43047713594365</c:v>
                </c:pt>
                <c:pt idx="16259">
                  <c:v>348</c:v>
                </c:pt>
                <c:pt idx="16260">
                  <c:v>348</c:v>
                </c:pt>
                <c:pt idx="16261">
                  <c:v>330.59999999999997</c:v>
                </c:pt>
                <c:pt idx="16262">
                  <c:v>330.59999999999997</c:v>
                </c:pt>
                <c:pt idx="16263">
                  <c:v>365.4</c:v>
                </c:pt>
                <c:pt idx="16264">
                  <c:v>348</c:v>
                </c:pt>
                <c:pt idx="16265">
                  <c:v>313.2</c:v>
                </c:pt>
                <c:pt idx="16266">
                  <c:v>348</c:v>
                </c:pt>
                <c:pt idx="16267">
                  <c:v>330.59999999999997</c:v>
                </c:pt>
                <c:pt idx="16268">
                  <c:v>330.59999999999997</c:v>
                </c:pt>
                <c:pt idx="16269">
                  <c:v>313.2</c:v>
                </c:pt>
                <c:pt idx="16270">
                  <c:v>348</c:v>
                </c:pt>
                <c:pt idx="16271">
                  <c:v>330.59999999999997</c:v>
                </c:pt>
                <c:pt idx="16272">
                  <c:v>330.59999999999997</c:v>
                </c:pt>
                <c:pt idx="16273">
                  <c:v>330.59999999999997</c:v>
                </c:pt>
                <c:pt idx="16274">
                  <c:v>313.2</c:v>
                </c:pt>
                <c:pt idx="16275">
                  <c:v>518</c:v>
                </c:pt>
                <c:pt idx="16276">
                  <c:v>462.5</c:v>
                </c:pt>
                <c:pt idx="16277">
                  <c:v>462.5</c:v>
                </c:pt>
                <c:pt idx="16278">
                  <c:v>462.5</c:v>
                </c:pt>
                <c:pt idx="16279">
                  <c:v>462.5</c:v>
                </c:pt>
                <c:pt idx="16280">
                  <c:v>425.5</c:v>
                </c:pt>
                <c:pt idx="16281">
                  <c:v>462.5</c:v>
                </c:pt>
                <c:pt idx="16282">
                  <c:v>462.5</c:v>
                </c:pt>
                <c:pt idx="16283">
                  <c:v>462.5</c:v>
                </c:pt>
                <c:pt idx="16284">
                  <c:v>462.5</c:v>
                </c:pt>
                <c:pt idx="16285">
                  <c:v>462.5</c:v>
                </c:pt>
                <c:pt idx="16286">
                  <c:v>425.5</c:v>
                </c:pt>
                <c:pt idx="16287">
                  <c:v>425.5</c:v>
                </c:pt>
                <c:pt idx="16288">
                  <c:v>425.5</c:v>
                </c:pt>
                <c:pt idx="16289">
                  <c:v>518</c:v>
                </c:pt>
                <c:pt idx="16290">
                  <c:v>518</c:v>
                </c:pt>
                <c:pt idx="16291">
                  <c:v>425.5</c:v>
                </c:pt>
                <c:pt idx="16292">
                  <c:v>462.5</c:v>
                </c:pt>
                <c:pt idx="16293">
                  <c:v>462.5</c:v>
                </c:pt>
                <c:pt idx="16294">
                  <c:v>462.5</c:v>
                </c:pt>
                <c:pt idx="16295">
                  <c:v>462.5</c:v>
                </c:pt>
                <c:pt idx="16296">
                  <c:v>462.5</c:v>
                </c:pt>
                <c:pt idx="16297">
                  <c:v>462.5</c:v>
                </c:pt>
                <c:pt idx="16298">
                  <c:v>462.5</c:v>
                </c:pt>
                <c:pt idx="16299">
                  <c:v>462.5</c:v>
                </c:pt>
                <c:pt idx="16300">
                  <c:v>425.5</c:v>
                </c:pt>
                <c:pt idx="16301">
                  <c:v>425.5</c:v>
                </c:pt>
                <c:pt idx="16302">
                  <c:v>518</c:v>
                </c:pt>
                <c:pt idx="16303">
                  <c:v>425.5</c:v>
                </c:pt>
                <c:pt idx="16304">
                  <c:v>388.5</c:v>
                </c:pt>
                <c:pt idx="16305">
                  <c:v>444</c:v>
                </c:pt>
                <c:pt idx="16306">
                  <c:v>444</c:v>
                </c:pt>
                <c:pt idx="16307">
                  <c:v>444</c:v>
                </c:pt>
                <c:pt idx="16308">
                  <c:v>462.5</c:v>
                </c:pt>
                <c:pt idx="16309">
                  <c:v>444</c:v>
                </c:pt>
                <c:pt idx="16310">
                  <c:v>444</c:v>
                </c:pt>
                <c:pt idx="16311">
                  <c:v>462.5</c:v>
                </c:pt>
                <c:pt idx="16312">
                  <c:v>444</c:v>
                </c:pt>
                <c:pt idx="16313">
                  <c:v>425.5</c:v>
                </c:pt>
                <c:pt idx="16314">
                  <c:v>388.5</c:v>
                </c:pt>
                <c:pt idx="16315">
                  <c:v>388.5</c:v>
                </c:pt>
                <c:pt idx="16316">
                  <c:v>444</c:v>
                </c:pt>
                <c:pt idx="16317">
                  <c:v>444</c:v>
                </c:pt>
                <c:pt idx="16318">
                  <c:v>444</c:v>
                </c:pt>
                <c:pt idx="16319">
                  <c:v>444</c:v>
                </c:pt>
                <c:pt idx="16320">
                  <c:v>444</c:v>
                </c:pt>
                <c:pt idx="16321">
                  <c:v>388.5</c:v>
                </c:pt>
                <c:pt idx="16322">
                  <c:v>407</c:v>
                </c:pt>
                <c:pt idx="16323">
                  <c:v>444</c:v>
                </c:pt>
                <c:pt idx="16324">
                  <c:v>444</c:v>
                </c:pt>
                <c:pt idx="16325">
                  <c:v>444</c:v>
                </c:pt>
                <c:pt idx="16326">
                  <c:v>444</c:v>
                </c:pt>
                <c:pt idx="16327">
                  <c:v>444</c:v>
                </c:pt>
                <c:pt idx="16328">
                  <c:v>444</c:v>
                </c:pt>
                <c:pt idx="16329">
                  <c:v>444</c:v>
                </c:pt>
                <c:pt idx="16330">
                  <c:v>407</c:v>
                </c:pt>
                <c:pt idx="16331">
                  <c:v>407</c:v>
                </c:pt>
                <c:pt idx="16332">
                  <c:v>407</c:v>
                </c:pt>
                <c:pt idx="16333">
                  <c:v>444</c:v>
                </c:pt>
                <c:pt idx="16334">
                  <c:v>584.79999999999995</c:v>
                </c:pt>
                <c:pt idx="16335">
                  <c:v>444</c:v>
                </c:pt>
                <c:pt idx="16336">
                  <c:v>444</c:v>
                </c:pt>
                <c:pt idx="16337">
                  <c:v>444</c:v>
                </c:pt>
                <c:pt idx="16338">
                  <c:v>444</c:v>
                </c:pt>
                <c:pt idx="16339">
                  <c:v>444</c:v>
                </c:pt>
                <c:pt idx="16340">
                  <c:v>444</c:v>
                </c:pt>
                <c:pt idx="16341">
                  <c:v>444</c:v>
                </c:pt>
                <c:pt idx="16342">
                  <c:v>407</c:v>
                </c:pt>
                <c:pt idx="16343">
                  <c:v>407</c:v>
                </c:pt>
                <c:pt idx="16344">
                  <c:v>407</c:v>
                </c:pt>
                <c:pt idx="16345">
                  <c:v>444</c:v>
                </c:pt>
                <c:pt idx="16346">
                  <c:v>407</c:v>
                </c:pt>
                <c:pt idx="16347">
                  <c:v>407</c:v>
                </c:pt>
                <c:pt idx="16348">
                  <c:v>407</c:v>
                </c:pt>
                <c:pt idx="16349">
                  <c:v>407</c:v>
                </c:pt>
                <c:pt idx="16350">
                  <c:v>407</c:v>
                </c:pt>
                <c:pt idx="16351">
                  <c:v>584.79999999999995</c:v>
                </c:pt>
                <c:pt idx="16352">
                  <c:v>407</c:v>
                </c:pt>
                <c:pt idx="16353">
                  <c:v>407</c:v>
                </c:pt>
                <c:pt idx="16354">
                  <c:v>407</c:v>
                </c:pt>
                <c:pt idx="16355">
                  <c:v>407</c:v>
                </c:pt>
                <c:pt idx="16356">
                  <c:v>407</c:v>
                </c:pt>
                <c:pt idx="16357">
                  <c:v>389.4</c:v>
                </c:pt>
                <c:pt idx="16358">
                  <c:v>336.3</c:v>
                </c:pt>
                <c:pt idx="16359">
                  <c:v>336.3</c:v>
                </c:pt>
                <c:pt idx="16360">
                  <c:v>371.7</c:v>
                </c:pt>
                <c:pt idx="16361">
                  <c:v>389.4</c:v>
                </c:pt>
                <c:pt idx="16362">
                  <c:v>389.4</c:v>
                </c:pt>
                <c:pt idx="16363">
                  <c:v>389.4</c:v>
                </c:pt>
                <c:pt idx="16364">
                  <c:v>389.4</c:v>
                </c:pt>
                <c:pt idx="16365">
                  <c:v>389.4</c:v>
                </c:pt>
                <c:pt idx="16366">
                  <c:v>389.4</c:v>
                </c:pt>
                <c:pt idx="16367">
                  <c:v>336.3</c:v>
                </c:pt>
                <c:pt idx="16368">
                  <c:v>336.3</c:v>
                </c:pt>
                <c:pt idx="16369">
                  <c:v>336.3</c:v>
                </c:pt>
                <c:pt idx="16370">
                  <c:v>371.7</c:v>
                </c:pt>
                <c:pt idx="16371">
                  <c:v>371.7</c:v>
                </c:pt>
                <c:pt idx="16372">
                  <c:v>371.7</c:v>
                </c:pt>
                <c:pt idx="16373">
                  <c:v>371.7</c:v>
                </c:pt>
                <c:pt idx="16374">
                  <c:v>389.4</c:v>
                </c:pt>
                <c:pt idx="16375">
                  <c:v>389.4</c:v>
                </c:pt>
                <c:pt idx="16376">
                  <c:v>389.4</c:v>
                </c:pt>
                <c:pt idx="16377">
                  <c:v>371.7</c:v>
                </c:pt>
                <c:pt idx="16378">
                  <c:v>336.3</c:v>
                </c:pt>
                <c:pt idx="16379">
                  <c:v>336.3</c:v>
                </c:pt>
                <c:pt idx="16380">
                  <c:v>336.3</c:v>
                </c:pt>
                <c:pt idx="16381">
                  <c:v>371.7</c:v>
                </c:pt>
                <c:pt idx="16382">
                  <c:v>371.7</c:v>
                </c:pt>
                <c:pt idx="16383">
                  <c:v>371.7</c:v>
                </c:pt>
                <c:pt idx="16384">
                  <c:v>384.7541850220266</c:v>
                </c:pt>
                <c:pt idx="16385">
                  <c:v>384.7541850220266</c:v>
                </c:pt>
                <c:pt idx="16386">
                  <c:v>384.7541850220266</c:v>
                </c:pt>
                <c:pt idx="16387">
                  <c:v>320.62848751835554</c:v>
                </c:pt>
                <c:pt idx="16388">
                  <c:v>320.62848751835554</c:v>
                </c:pt>
                <c:pt idx="16389">
                  <c:v>320.62848751835554</c:v>
                </c:pt>
                <c:pt idx="16390">
                  <c:v>320.62848751835554</c:v>
                </c:pt>
                <c:pt idx="16391">
                  <c:v>384.7541850220266</c:v>
                </c:pt>
                <c:pt idx="16392">
                  <c:v>384.7541850220266</c:v>
                </c:pt>
                <c:pt idx="16393">
                  <c:v>320.62848751835554</c:v>
                </c:pt>
                <c:pt idx="16394">
                  <c:v>320.62848751835554</c:v>
                </c:pt>
                <c:pt idx="16395">
                  <c:v>384.7541850220266</c:v>
                </c:pt>
                <c:pt idx="16396">
                  <c:v>384.7541850220266</c:v>
                </c:pt>
                <c:pt idx="16397">
                  <c:v>352.69133627019107</c:v>
                </c:pt>
                <c:pt idx="16398">
                  <c:v>304.59706314243778</c:v>
                </c:pt>
                <c:pt idx="16399">
                  <c:v>304.59706314243778</c:v>
                </c:pt>
                <c:pt idx="16400">
                  <c:v>304.59706314243778</c:v>
                </c:pt>
                <c:pt idx="16401">
                  <c:v>304.59706314243778</c:v>
                </c:pt>
                <c:pt idx="16402">
                  <c:v>352.69133627019107</c:v>
                </c:pt>
                <c:pt idx="16403">
                  <c:v>352.69133627019107</c:v>
                </c:pt>
                <c:pt idx="16404">
                  <c:v>304.59706314243778</c:v>
                </c:pt>
                <c:pt idx="16405">
                  <c:v>304.59706314243778</c:v>
                </c:pt>
                <c:pt idx="16406">
                  <c:v>304.59706314243778</c:v>
                </c:pt>
                <c:pt idx="16407">
                  <c:v>352.69133627019107</c:v>
                </c:pt>
                <c:pt idx="16408">
                  <c:v>352.69133627019107</c:v>
                </c:pt>
                <c:pt idx="16409">
                  <c:v>320.62848751835554</c:v>
                </c:pt>
                <c:pt idx="16410">
                  <c:v>320.62848751835554</c:v>
                </c:pt>
                <c:pt idx="16411">
                  <c:v>320.62848751835554</c:v>
                </c:pt>
                <c:pt idx="16412">
                  <c:v>304.59706314243778</c:v>
                </c:pt>
                <c:pt idx="16413">
                  <c:v>304.59706314243778</c:v>
                </c:pt>
                <c:pt idx="16414">
                  <c:v>304.59706314243778</c:v>
                </c:pt>
                <c:pt idx="16415">
                  <c:v>352.69133627019107</c:v>
                </c:pt>
                <c:pt idx="16416">
                  <c:v>320.62848751835554</c:v>
                </c:pt>
                <c:pt idx="16417">
                  <c:v>320.62848751835554</c:v>
                </c:pt>
                <c:pt idx="16418">
                  <c:v>320.62848751835554</c:v>
                </c:pt>
                <c:pt idx="16419">
                  <c:v>320.62848751835554</c:v>
                </c:pt>
                <c:pt idx="16420">
                  <c:v>320.62848751835554</c:v>
                </c:pt>
                <c:pt idx="16421">
                  <c:v>352.69133627019107</c:v>
                </c:pt>
                <c:pt idx="16422">
                  <c:v>336.65991189427331</c:v>
                </c:pt>
                <c:pt idx="16423">
                  <c:v>320.62848751835554</c:v>
                </c:pt>
                <c:pt idx="16424">
                  <c:v>320.62848751835554</c:v>
                </c:pt>
                <c:pt idx="16425">
                  <c:v>320.62848751835554</c:v>
                </c:pt>
                <c:pt idx="16426">
                  <c:v>320.62848751835554</c:v>
                </c:pt>
                <c:pt idx="16427">
                  <c:v>352.69133627019107</c:v>
                </c:pt>
                <c:pt idx="16428">
                  <c:v>336.65991189427331</c:v>
                </c:pt>
                <c:pt idx="16429">
                  <c:v>320.62848751835554</c:v>
                </c:pt>
                <c:pt idx="16430">
                  <c:v>320.62848751835554</c:v>
                </c:pt>
                <c:pt idx="16431">
                  <c:v>336.65991189427331</c:v>
                </c:pt>
                <c:pt idx="16432">
                  <c:v>336.65991189427331</c:v>
                </c:pt>
                <c:pt idx="16433">
                  <c:v>320.62848751835554</c:v>
                </c:pt>
                <c:pt idx="16434">
                  <c:v>320.62848751835554</c:v>
                </c:pt>
                <c:pt idx="16435">
                  <c:v>336.65991189427331</c:v>
                </c:pt>
                <c:pt idx="16436">
                  <c:v>336.65991189427331</c:v>
                </c:pt>
                <c:pt idx="16437">
                  <c:v>320.62848751835554</c:v>
                </c:pt>
                <c:pt idx="16438">
                  <c:v>320.62848751835554</c:v>
                </c:pt>
                <c:pt idx="16439">
                  <c:v>336.65991189427331</c:v>
                </c:pt>
                <c:pt idx="16440">
                  <c:v>320.62848751835554</c:v>
                </c:pt>
                <c:pt idx="16441">
                  <c:v>336.65991189427331</c:v>
                </c:pt>
                <c:pt idx="16442">
                  <c:v>288.56563876651995</c:v>
                </c:pt>
                <c:pt idx="16443">
                  <c:v>288.56563876651995</c:v>
                </c:pt>
                <c:pt idx="16444">
                  <c:v>320.62848751835554</c:v>
                </c:pt>
                <c:pt idx="16445">
                  <c:v>320.62848751835554</c:v>
                </c:pt>
                <c:pt idx="16446">
                  <c:v>336.65991189427331</c:v>
                </c:pt>
                <c:pt idx="16447">
                  <c:v>288.56563876651995</c:v>
                </c:pt>
                <c:pt idx="16448">
                  <c:v>288.56563876651995</c:v>
                </c:pt>
                <c:pt idx="16449">
                  <c:v>320.62848751835554</c:v>
                </c:pt>
                <c:pt idx="16450" formatCode="0.0">
                  <c:v>355.80601300608367</c:v>
                </c:pt>
                <c:pt idx="16451" formatCode="0.0">
                  <c:v>355.80601300608367</c:v>
                </c:pt>
                <c:pt idx="16452" formatCode="0.0">
                  <c:v>355.80601300608367</c:v>
                </c:pt>
                <c:pt idx="16453" formatCode="0.0">
                  <c:v>355.80601300608367</c:v>
                </c:pt>
                <c:pt idx="16454" formatCode="0.0">
                  <c:v>355.80601300608367</c:v>
                </c:pt>
                <c:pt idx="16455" formatCode="0.0">
                  <c:v>355.80601300608367</c:v>
                </c:pt>
                <c:pt idx="16456" formatCode="0.0">
                  <c:v>355.80601300608367</c:v>
                </c:pt>
                <c:pt idx="16457" formatCode="0.0">
                  <c:v>355.80601300608367</c:v>
                </c:pt>
                <c:pt idx="16458" formatCode="0.0">
                  <c:v>355.80601300608367</c:v>
                </c:pt>
                <c:pt idx="16459" formatCode="0.0">
                  <c:v>355.80601300608367</c:v>
                </c:pt>
                <c:pt idx="16460" formatCode="0.0">
                  <c:v>355.80601300608367</c:v>
                </c:pt>
                <c:pt idx="16461" formatCode="0.0">
                  <c:v>355.80601300608367</c:v>
                </c:pt>
                <c:pt idx="16462" formatCode="0.0">
                  <c:v>355.80601300608367</c:v>
                </c:pt>
                <c:pt idx="16463" formatCode="0.0">
                  <c:v>355.80601300608367</c:v>
                </c:pt>
                <c:pt idx="16464" formatCode="0.0">
                  <c:v>355.80601300608367</c:v>
                </c:pt>
                <c:pt idx="16465" formatCode="0.0">
                  <c:v>355.80601300608367</c:v>
                </c:pt>
                <c:pt idx="16466" formatCode="0.0">
                  <c:v>355.80601300608367</c:v>
                </c:pt>
                <c:pt idx="16467" formatCode="0.0">
                  <c:v>355.80601300608367</c:v>
                </c:pt>
                <c:pt idx="16468" formatCode="0.0">
                  <c:v>355.80601300608367</c:v>
                </c:pt>
                <c:pt idx="16469" formatCode="0.0">
                  <c:v>355.80601300608367</c:v>
                </c:pt>
                <c:pt idx="16470" formatCode="0.0">
                  <c:v>355.80601300608367</c:v>
                </c:pt>
                <c:pt idx="16471" formatCode="0.0">
                  <c:v>355.80601300608367</c:v>
                </c:pt>
                <c:pt idx="16472" formatCode="0.0">
                  <c:v>355.80601300608367</c:v>
                </c:pt>
                <c:pt idx="16473" formatCode="0.0">
                  <c:v>355.80601300608367</c:v>
                </c:pt>
                <c:pt idx="16474" formatCode="0.0">
                  <c:v>355.80601300608367</c:v>
                </c:pt>
                <c:pt idx="16475" formatCode="0.0">
                  <c:v>355.80601300608367</c:v>
                </c:pt>
                <c:pt idx="16476" formatCode="0.0">
                  <c:v>355.80601300608367</c:v>
                </c:pt>
                <c:pt idx="16477" formatCode="0.0">
                  <c:v>355.80601300608367</c:v>
                </c:pt>
                <c:pt idx="16478" formatCode="0.0">
                  <c:v>355.80601300608367</c:v>
                </c:pt>
                <c:pt idx="16479" formatCode="0.0">
                  <c:v>355.80601300608367</c:v>
                </c:pt>
                <c:pt idx="16480" formatCode="0.0">
                  <c:v>355.80601300608367</c:v>
                </c:pt>
                <c:pt idx="16481" formatCode="0.0">
                  <c:v>355.80601300608367</c:v>
                </c:pt>
                <c:pt idx="16482" formatCode="0.0">
                  <c:v>355.80601300608367</c:v>
                </c:pt>
                <c:pt idx="16483" formatCode="0.0">
                  <c:v>355.80601300608367</c:v>
                </c:pt>
                <c:pt idx="16484" formatCode="0.0">
                  <c:v>355.80601300608367</c:v>
                </c:pt>
                <c:pt idx="16485" formatCode="0.0">
                  <c:v>355.80601300608367</c:v>
                </c:pt>
                <c:pt idx="16486">
                  <c:v>416.81703377386219</c:v>
                </c:pt>
                <c:pt idx="16487">
                  <c:v>432.84845814977996</c:v>
                </c:pt>
                <c:pt idx="16488">
                  <c:v>432.84845814977996</c:v>
                </c:pt>
                <c:pt idx="16489">
                  <c:v>400.78560939794443</c:v>
                </c:pt>
                <c:pt idx="16490">
                  <c:v>400.78560939794443</c:v>
                </c:pt>
                <c:pt idx="16491">
                  <c:v>448.87988252569772</c:v>
                </c:pt>
                <c:pt idx="16492">
                  <c:v>448.87988252569772</c:v>
                </c:pt>
                <c:pt idx="16493">
                  <c:v>448.87988252569772</c:v>
                </c:pt>
                <c:pt idx="16494">
                  <c:v>416.81703377386219</c:v>
                </c:pt>
                <c:pt idx="16495">
                  <c:v>416.81703377386219</c:v>
                </c:pt>
                <c:pt idx="16496">
                  <c:v>416.81703377386219</c:v>
                </c:pt>
                <c:pt idx="16497">
                  <c:v>432.84845814977996</c:v>
                </c:pt>
                <c:pt idx="16498">
                  <c:v>432.84845814977996</c:v>
                </c:pt>
                <c:pt idx="16499">
                  <c:v>432.84845814977996</c:v>
                </c:pt>
                <c:pt idx="16500">
                  <c:v>400.78560939794443</c:v>
                </c:pt>
                <c:pt idx="16501">
                  <c:v>400.78560939794443</c:v>
                </c:pt>
                <c:pt idx="16502">
                  <c:v>400.78560939794443</c:v>
                </c:pt>
                <c:pt idx="16503">
                  <c:v>448.87988252569772</c:v>
                </c:pt>
                <c:pt idx="16504">
                  <c:v>448.87988252569772</c:v>
                </c:pt>
                <c:pt idx="16505">
                  <c:v>448.87988252569772</c:v>
                </c:pt>
                <c:pt idx="16506">
                  <c:v>448.87988252569772</c:v>
                </c:pt>
                <c:pt idx="16507">
                  <c:v>416.81703377386219</c:v>
                </c:pt>
                <c:pt idx="16508">
                  <c:v>416.81703377386219</c:v>
                </c:pt>
                <c:pt idx="16509">
                  <c:v>416.81703377386219</c:v>
                </c:pt>
                <c:pt idx="16510">
                  <c:v>448.87988252569772</c:v>
                </c:pt>
                <c:pt idx="16511">
                  <c:v>448.87988252569772</c:v>
                </c:pt>
                <c:pt idx="16512">
                  <c:v>448.87988252569772</c:v>
                </c:pt>
                <c:pt idx="16513">
                  <c:v>448.87988252569772</c:v>
                </c:pt>
                <c:pt idx="16514">
                  <c:v>448.87988252569772</c:v>
                </c:pt>
                <c:pt idx="16515">
                  <c:v>448.87988252569772</c:v>
                </c:pt>
                <c:pt idx="16516">
                  <c:v>448.87988252569772</c:v>
                </c:pt>
                <c:pt idx="16517">
                  <c:v>448.87988252569772</c:v>
                </c:pt>
                <c:pt idx="16518">
                  <c:v>416.81703377386219</c:v>
                </c:pt>
                <c:pt idx="16519">
                  <c:v>432.84845814977996</c:v>
                </c:pt>
                <c:pt idx="16520">
                  <c:v>432.84845814977996</c:v>
                </c:pt>
                <c:pt idx="16521">
                  <c:v>416.81703377386219</c:v>
                </c:pt>
                <c:pt idx="16522">
                  <c:v>416.81703377386219</c:v>
                </c:pt>
                <c:pt idx="16523">
                  <c:v>432.84845814977996</c:v>
                </c:pt>
                <c:pt idx="16524">
                  <c:v>416.81703377386219</c:v>
                </c:pt>
                <c:pt idx="16525">
                  <c:v>432.84845814977996</c:v>
                </c:pt>
                <c:pt idx="16526">
                  <c:v>432.84845814977996</c:v>
                </c:pt>
                <c:pt idx="16527">
                  <c:v>416.81703377386219</c:v>
                </c:pt>
                <c:pt idx="16528">
                  <c:v>416.81703377386219</c:v>
                </c:pt>
                <c:pt idx="16529">
                  <c:v>432.84845814977996</c:v>
                </c:pt>
                <c:pt idx="16530">
                  <c:v>432.84845814977996</c:v>
                </c:pt>
                <c:pt idx="16531">
                  <c:v>432.84845814977996</c:v>
                </c:pt>
                <c:pt idx="16532">
                  <c:v>432.84845814977996</c:v>
                </c:pt>
                <c:pt idx="16533">
                  <c:v>432.84845814977996</c:v>
                </c:pt>
                <c:pt idx="16534">
                  <c:v>432.84845814977996</c:v>
                </c:pt>
                <c:pt idx="16535">
                  <c:v>432.84845814977996</c:v>
                </c:pt>
                <c:pt idx="16536">
                  <c:v>448.87988252569772</c:v>
                </c:pt>
                <c:pt idx="16537">
                  <c:v>448.87988252569772</c:v>
                </c:pt>
                <c:pt idx="16538">
                  <c:v>448.87988252569772</c:v>
                </c:pt>
                <c:pt idx="16539">
                  <c:v>448.87988252569772</c:v>
                </c:pt>
                <c:pt idx="16540">
                  <c:v>448.87988252569772</c:v>
                </c:pt>
                <c:pt idx="16541">
                  <c:v>448.87988252569772</c:v>
                </c:pt>
                <c:pt idx="16542">
                  <c:v>448.87988252569772</c:v>
                </c:pt>
                <c:pt idx="16543">
                  <c:v>448.87988252569772</c:v>
                </c:pt>
                <c:pt idx="16544">
                  <c:v>448.87988252569772</c:v>
                </c:pt>
                <c:pt idx="16545">
                  <c:v>448.87988252569772</c:v>
                </c:pt>
                <c:pt idx="16546">
                  <c:v>448.87988252569772</c:v>
                </c:pt>
                <c:pt idx="16547">
                  <c:v>448.87988252569772</c:v>
                </c:pt>
                <c:pt idx="16548">
                  <c:v>432.84845814977996</c:v>
                </c:pt>
                <c:pt idx="16549">
                  <c:v>448.87988252569772</c:v>
                </c:pt>
                <c:pt idx="16550">
                  <c:v>432.84845814977996</c:v>
                </c:pt>
                <c:pt idx="16551">
                  <c:v>448.87988252569772</c:v>
                </c:pt>
                <c:pt idx="16552">
                  <c:v>448.87988252569772</c:v>
                </c:pt>
                <c:pt idx="16553">
                  <c:v>448.87988252569772</c:v>
                </c:pt>
                <c:pt idx="16554">
                  <c:v>432.84845814977996</c:v>
                </c:pt>
                <c:pt idx="16555">
                  <c:v>432.84845814977996</c:v>
                </c:pt>
                <c:pt idx="16556">
                  <c:v>448.87988252569772</c:v>
                </c:pt>
                <c:pt idx="16557">
                  <c:v>432.84845814977996</c:v>
                </c:pt>
                <c:pt idx="16558">
                  <c:v>448.87988252569772</c:v>
                </c:pt>
                <c:pt idx="16559">
                  <c:v>448.87988252569772</c:v>
                </c:pt>
                <c:pt idx="16560">
                  <c:v>432.84845814977996</c:v>
                </c:pt>
                <c:pt idx="16561">
                  <c:v>432.84845814977996</c:v>
                </c:pt>
                <c:pt idx="16562">
                  <c:v>416.81703377386219</c:v>
                </c:pt>
                <c:pt idx="16563">
                  <c:v>432.84845814977996</c:v>
                </c:pt>
                <c:pt idx="16564">
                  <c:v>416.81703377386219</c:v>
                </c:pt>
                <c:pt idx="16565">
                  <c:v>432.84845814977996</c:v>
                </c:pt>
                <c:pt idx="16566">
                  <c:v>432.84845814977996</c:v>
                </c:pt>
                <c:pt idx="16567">
                  <c:v>416.81703377386219</c:v>
                </c:pt>
                <c:pt idx="16568">
                  <c:v>384.7541850220266</c:v>
                </c:pt>
                <c:pt idx="16569">
                  <c:v>432.84845814977996</c:v>
                </c:pt>
                <c:pt idx="16570">
                  <c:v>384.7541850220266</c:v>
                </c:pt>
                <c:pt idx="16571">
                  <c:v>432.84845814977996</c:v>
                </c:pt>
                <c:pt idx="16572">
                  <c:v>432.84845814977996</c:v>
                </c:pt>
                <c:pt idx="16573">
                  <c:v>384.7541850220266</c:v>
                </c:pt>
                <c:pt idx="16574">
                  <c:v>416.81703377386219</c:v>
                </c:pt>
                <c:pt idx="16575">
                  <c:v>464.91130690161549</c:v>
                </c:pt>
                <c:pt idx="16576">
                  <c:v>416.81703377386219</c:v>
                </c:pt>
                <c:pt idx="16577">
                  <c:v>464.91130690161549</c:v>
                </c:pt>
                <c:pt idx="16578">
                  <c:v>464.91130690161549</c:v>
                </c:pt>
                <c:pt idx="16579">
                  <c:v>416.81703377386219</c:v>
                </c:pt>
                <c:pt idx="16580">
                  <c:v>448.87988252569772</c:v>
                </c:pt>
                <c:pt idx="16581">
                  <c:v>513.00558002936884</c:v>
                </c:pt>
                <c:pt idx="16582">
                  <c:v>416.81703377386219</c:v>
                </c:pt>
                <c:pt idx="16583">
                  <c:v>464.91130690161549</c:v>
                </c:pt>
                <c:pt idx="16584">
                  <c:v>416.81703377386219</c:v>
                </c:pt>
                <c:pt idx="16585">
                  <c:v>464.91130690161549</c:v>
                </c:pt>
                <c:pt idx="16586">
                  <c:v>464.91130690161549</c:v>
                </c:pt>
                <c:pt idx="16587">
                  <c:v>416.81703377386219</c:v>
                </c:pt>
                <c:pt idx="16588">
                  <c:v>416.81703377386219</c:v>
                </c:pt>
                <c:pt idx="16589">
                  <c:v>464.91130690161549</c:v>
                </c:pt>
                <c:pt idx="16590">
                  <c:v>416.81703377386219</c:v>
                </c:pt>
                <c:pt idx="16591">
                  <c:v>464.91130690161549</c:v>
                </c:pt>
                <c:pt idx="16592">
                  <c:v>464.91130690161549</c:v>
                </c:pt>
                <c:pt idx="16593">
                  <c:v>464.91130690161549</c:v>
                </c:pt>
                <c:pt idx="16594">
                  <c:v>416.81703377386219</c:v>
                </c:pt>
                <c:pt idx="16595">
                  <c:v>416.81703377386219</c:v>
                </c:pt>
                <c:pt idx="16596">
                  <c:v>464.91130690161549</c:v>
                </c:pt>
                <c:pt idx="16597">
                  <c:v>464.91130690161549</c:v>
                </c:pt>
                <c:pt idx="16598">
                  <c:v>416.81703377386219</c:v>
                </c:pt>
                <c:pt idx="16599">
                  <c:v>416.81703377386219</c:v>
                </c:pt>
                <c:pt idx="16600">
                  <c:v>464.91130690161549</c:v>
                </c:pt>
                <c:pt idx="16601">
                  <c:v>464.91130690161549</c:v>
                </c:pt>
                <c:pt idx="16602">
                  <c:v>464.91130690161549</c:v>
                </c:pt>
                <c:pt idx="16603">
                  <c:v>464.91130690161549</c:v>
                </c:pt>
                <c:pt idx="16604">
                  <c:v>416.81703377386219</c:v>
                </c:pt>
                <c:pt idx="16605">
                  <c:v>400.78560939794443</c:v>
                </c:pt>
                <c:pt idx="16606">
                  <c:v>432.84845814977996</c:v>
                </c:pt>
                <c:pt idx="16607">
                  <c:v>400.78560939794443</c:v>
                </c:pt>
                <c:pt idx="16608">
                  <c:v>448.87988252569772</c:v>
                </c:pt>
                <c:pt idx="16609">
                  <c:v>432.84845814977996</c:v>
                </c:pt>
                <c:pt idx="16610">
                  <c:v>400.78560939794443</c:v>
                </c:pt>
                <c:pt idx="16611">
                  <c:v>432.84845814977996</c:v>
                </c:pt>
                <c:pt idx="16612">
                  <c:v>400.78560939794443</c:v>
                </c:pt>
                <c:pt idx="16613">
                  <c:v>448.87988252569772</c:v>
                </c:pt>
                <c:pt idx="16614">
                  <c:v>432.84845814977996</c:v>
                </c:pt>
                <c:pt idx="16615">
                  <c:v>416.81703377386219</c:v>
                </c:pt>
                <c:pt idx="16616">
                  <c:v>448.87988252569772</c:v>
                </c:pt>
                <c:pt idx="16617">
                  <c:v>416.81703377386219</c:v>
                </c:pt>
                <c:pt idx="16618">
                  <c:v>448.87988252569772</c:v>
                </c:pt>
                <c:pt idx="16619">
                  <c:v>448.87988252569772</c:v>
                </c:pt>
                <c:pt idx="16620">
                  <c:v>416.81703377386219</c:v>
                </c:pt>
                <c:pt idx="16621">
                  <c:v>448.87988252569772</c:v>
                </c:pt>
                <c:pt idx="16622">
                  <c:v>416.81703377386219</c:v>
                </c:pt>
                <c:pt idx="16623">
                  <c:v>448.87988252569772</c:v>
                </c:pt>
                <c:pt idx="16624">
                  <c:v>448.87988252569772</c:v>
                </c:pt>
                <c:pt idx="16625">
                  <c:v>416.81703377386219</c:v>
                </c:pt>
                <c:pt idx="16626">
                  <c:v>448.87988252569772</c:v>
                </c:pt>
                <c:pt idx="16627">
                  <c:v>416.81703377386219</c:v>
                </c:pt>
                <c:pt idx="16628">
                  <c:v>448.87988252569772</c:v>
                </c:pt>
                <c:pt idx="16629">
                  <c:v>448.87988252569772</c:v>
                </c:pt>
                <c:pt idx="16630">
                  <c:v>432.84845814977996</c:v>
                </c:pt>
                <c:pt idx="16631">
                  <c:v>448.87988252569772</c:v>
                </c:pt>
                <c:pt idx="16632">
                  <c:v>432.84845814977996</c:v>
                </c:pt>
                <c:pt idx="16633">
                  <c:v>448.87988252569772</c:v>
                </c:pt>
                <c:pt idx="16634">
                  <c:v>448.87988252569772</c:v>
                </c:pt>
                <c:pt idx="16635">
                  <c:v>448.87988252569772</c:v>
                </c:pt>
                <c:pt idx="16636">
                  <c:v>432.84845814977996</c:v>
                </c:pt>
                <c:pt idx="16637">
                  <c:v>432.84845814977996</c:v>
                </c:pt>
                <c:pt idx="16638">
                  <c:v>448.87988252569772</c:v>
                </c:pt>
                <c:pt idx="16639">
                  <c:v>432.84845814977996</c:v>
                </c:pt>
                <c:pt idx="16640">
                  <c:v>448.87988252569772</c:v>
                </c:pt>
                <c:pt idx="16641">
                  <c:v>448.87988252569772</c:v>
                </c:pt>
                <c:pt idx="16642">
                  <c:v>448.87988252569772</c:v>
                </c:pt>
                <c:pt idx="16643">
                  <c:v>432.84845814977996</c:v>
                </c:pt>
                <c:pt idx="16644" formatCode="0.0">
                  <c:v>437.51432046814409</c:v>
                </c:pt>
                <c:pt idx="16645" formatCode="0.0">
                  <c:v>437.51432046814409</c:v>
                </c:pt>
                <c:pt idx="16646" formatCode="0.0">
                  <c:v>437.51432046814409</c:v>
                </c:pt>
                <c:pt idx="16647" formatCode="0.0">
                  <c:v>437.51432046814409</c:v>
                </c:pt>
                <c:pt idx="16648" formatCode="0.0">
                  <c:v>437.51432046814409</c:v>
                </c:pt>
                <c:pt idx="16649" formatCode="0.0">
                  <c:v>437.51432046814409</c:v>
                </c:pt>
                <c:pt idx="16650" formatCode="0.0">
                  <c:v>437.51432046814409</c:v>
                </c:pt>
                <c:pt idx="16651" formatCode="0.0">
                  <c:v>437.51432046814409</c:v>
                </c:pt>
                <c:pt idx="16652" formatCode="0.0">
                  <c:v>437.51432046814409</c:v>
                </c:pt>
                <c:pt idx="16653" formatCode="0.0">
                  <c:v>437.51432046814409</c:v>
                </c:pt>
                <c:pt idx="16654" formatCode="0.0">
                  <c:v>437.51432046814409</c:v>
                </c:pt>
                <c:pt idx="16655" formatCode="0.0">
                  <c:v>437.51432046814409</c:v>
                </c:pt>
                <c:pt idx="16656">
                  <c:v>0</c:v>
                </c:pt>
                <c:pt idx="16657">
                  <c:v>0</c:v>
                </c:pt>
                <c:pt idx="16658">
                  <c:v>0</c:v>
                </c:pt>
                <c:pt idx="16659">
                  <c:v>0</c:v>
                </c:pt>
                <c:pt idx="16660">
                  <c:v>0</c:v>
                </c:pt>
                <c:pt idx="16661">
                  <c:v>0</c:v>
                </c:pt>
                <c:pt idx="16662">
                  <c:v>272.53421439060219</c:v>
                </c:pt>
                <c:pt idx="16663">
                  <c:v>288.56563876651995</c:v>
                </c:pt>
                <c:pt idx="16664">
                  <c:v>288.56563876651995</c:v>
                </c:pt>
                <c:pt idx="16665">
                  <c:v>288.56563876651995</c:v>
                </c:pt>
                <c:pt idx="16666">
                  <c:v>913.79118942731327</c:v>
                </c:pt>
                <c:pt idx="16667">
                  <c:v>881.72834067547774</c:v>
                </c:pt>
                <c:pt idx="16668">
                  <c:v>881.72834067547774</c:v>
                </c:pt>
                <c:pt idx="16669">
                  <c:v>913.79118942731327</c:v>
                </c:pt>
                <c:pt idx="16670">
                  <c:v>881.72834067547774</c:v>
                </c:pt>
                <c:pt idx="16671">
                  <c:v>881.72834067547774</c:v>
                </c:pt>
                <c:pt idx="16672">
                  <c:v>603.8503181595695</c:v>
                </c:pt>
                <c:pt idx="16673">
                  <c:v>641.25697503671108</c:v>
                </c:pt>
                <c:pt idx="16674">
                  <c:v>625.22555066079326</c:v>
                </c:pt>
                <c:pt idx="16675">
                  <c:v>603.8503181595695</c:v>
                </c:pt>
                <c:pt idx="16676">
                  <c:v>625.22555066079326</c:v>
                </c:pt>
                <c:pt idx="16677">
                  <c:v>603.8503181595695</c:v>
                </c:pt>
                <c:pt idx="16678">
                  <c:v>641.25697503671108</c:v>
                </c:pt>
                <c:pt idx="16679">
                  <c:v>625.22555066079326</c:v>
                </c:pt>
                <c:pt idx="16680">
                  <c:v>609.19412628487555</c:v>
                </c:pt>
                <c:pt idx="16681">
                  <c:v>625.22555066079326</c:v>
                </c:pt>
                <c:pt idx="16682">
                  <c:v>625.22555066079326</c:v>
                </c:pt>
                <c:pt idx="16683">
                  <c:v>577.13127753303991</c:v>
                </c:pt>
                <c:pt idx="16684">
                  <c:v>577.13127753303991</c:v>
                </c:pt>
                <c:pt idx="16685">
                  <c:v>577.13127753303991</c:v>
                </c:pt>
                <c:pt idx="16686">
                  <c:v>577.13127753303991</c:v>
                </c:pt>
                <c:pt idx="16687">
                  <c:v>577.13127753303991</c:v>
                </c:pt>
                <c:pt idx="16688">
                  <c:v>577.13127753303991</c:v>
                </c:pt>
                <c:pt idx="16689">
                  <c:v>577.13127753303991</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0</c:v>
                </c:pt>
                <c:pt idx="17037">
                  <c:v>0</c:v>
                </c:pt>
                <c:pt idx="17038">
                  <c:v>0</c:v>
                </c:pt>
                <c:pt idx="17039">
                  <c:v>0</c:v>
                </c:pt>
                <c:pt idx="17040">
                  <c:v>0</c:v>
                </c:pt>
                <c:pt idx="17041">
                  <c:v>0</c:v>
                </c:pt>
                <c:pt idx="17042">
                  <c:v>0</c:v>
                </c:pt>
                <c:pt idx="17043">
                  <c:v>0</c:v>
                </c:pt>
                <c:pt idx="17044">
                  <c:v>0</c:v>
                </c:pt>
                <c:pt idx="17045">
                  <c:v>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0</c:v>
                </c:pt>
                <c:pt idx="17179">
                  <c:v>0</c:v>
                </c:pt>
                <c:pt idx="17180">
                  <c:v>0</c:v>
                </c:pt>
                <c:pt idx="17181">
                  <c:v>0</c:v>
                </c:pt>
                <c:pt idx="17182">
                  <c:v>0</c:v>
                </c:pt>
                <c:pt idx="17183">
                  <c:v>0</c:v>
                </c:pt>
                <c:pt idx="17184">
                  <c:v>0</c:v>
                </c:pt>
                <c:pt idx="17185">
                  <c:v>0</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0</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0</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0</c:v>
                </c:pt>
                <c:pt idx="17373">
                  <c:v>0</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0</c:v>
                </c:pt>
                <c:pt idx="17424">
                  <c:v>0</c:v>
                </c:pt>
                <c:pt idx="17425">
                  <c:v>0</c:v>
                </c:pt>
                <c:pt idx="17426">
                  <c:v>0</c:v>
                </c:pt>
                <c:pt idx="17427">
                  <c:v>0</c:v>
                </c:pt>
                <c:pt idx="17428">
                  <c:v>0</c:v>
                </c:pt>
                <c:pt idx="17429">
                  <c:v>0</c:v>
                </c:pt>
                <c:pt idx="17430">
                  <c:v>0</c:v>
                </c:pt>
                <c:pt idx="17431">
                  <c:v>0</c:v>
                </c:pt>
                <c:pt idx="17432">
                  <c:v>0</c:v>
                </c:pt>
                <c:pt idx="17433">
                  <c:v>0</c:v>
                </c:pt>
                <c:pt idx="17434">
                  <c:v>0</c:v>
                </c:pt>
                <c:pt idx="17435">
                  <c:v>0</c:v>
                </c:pt>
                <c:pt idx="17436">
                  <c:v>0</c:v>
                </c:pt>
                <c:pt idx="17437">
                  <c:v>0</c:v>
                </c:pt>
                <c:pt idx="17438">
                  <c:v>0</c:v>
                </c:pt>
                <c:pt idx="17439">
                  <c:v>0</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0</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0</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0</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0</c:v>
                </c:pt>
                <c:pt idx="17633">
                  <c:v>0</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0</c:v>
                </c:pt>
                <c:pt idx="17660">
                  <c:v>0</c:v>
                </c:pt>
                <c:pt idx="17661">
                  <c:v>0</c:v>
                </c:pt>
                <c:pt idx="17662">
                  <c:v>0</c:v>
                </c:pt>
                <c:pt idx="17663">
                  <c:v>0</c:v>
                </c:pt>
                <c:pt idx="17664">
                  <c:v>0</c:v>
                </c:pt>
                <c:pt idx="17665">
                  <c:v>0</c:v>
                </c:pt>
                <c:pt idx="17666">
                  <c:v>0</c:v>
                </c:pt>
                <c:pt idx="17667">
                  <c:v>0</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0</c:v>
                </c:pt>
                <c:pt idx="17713">
                  <c:v>0</c:v>
                </c:pt>
                <c:pt idx="17714">
                  <c:v>0</c:v>
                </c:pt>
                <c:pt idx="17715">
                  <c:v>0</c:v>
                </c:pt>
                <c:pt idx="17716">
                  <c:v>0</c:v>
                </c:pt>
                <c:pt idx="17717">
                  <c:v>0</c:v>
                </c:pt>
                <c:pt idx="17718">
                  <c:v>0</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0</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0</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0</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0</c:v>
                </c:pt>
                <c:pt idx="18117">
                  <c:v>0</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0</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0</c:v>
                </c:pt>
                <c:pt idx="18168">
                  <c:v>0</c:v>
                </c:pt>
                <c:pt idx="18169">
                  <c:v>0</c:v>
                </c:pt>
                <c:pt idx="18170">
                  <c:v>0</c:v>
                </c:pt>
                <c:pt idx="18171">
                  <c:v>0</c:v>
                </c:pt>
                <c:pt idx="18172">
                  <c:v>0</c:v>
                </c:pt>
                <c:pt idx="18173">
                  <c:v>0</c:v>
                </c:pt>
                <c:pt idx="18174">
                  <c:v>0</c:v>
                </c:pt>
                <c:pt idx="18175">
                  <c:v>0</c:v>
                </c:pt>
                <c:pt idx="18176">
                  <c:v>0</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0</c:v>
                </c:pt>
                <c:pt idx="18205">
                  <c:v>0</c:v>
                </c:pt>
                <c:pt idx="18206">
                  <c:v>0</c:v>
                </c:pt>
                <c:pt idx="18207">
                  <c:v>0</c:v>
                </c:pt>
                <c:pt idx="18208">
                  <c:v>0</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0</c:v>
                </c:pt>
                <c:pt idx="18224">
                  <c:v>0</c:v>
                </c:pt>
                <c:pt idx="18225">
                  <c:v>0</c:v>
                </c:pt>
                <c:pt idx="18226">
                  <c:v>0</c:v>
                </c:pt>
                <c:pt idx="18227">
                  <c:v>0</c:v>
                </c:pt>
                <c:pt idx="18228">
                  <c:v>0</c:v>
                </c:pt>
                <c:pt idx="18229">
                  <c:v>0</c:v>
                </c:pt>
                <c:pt idx="18230">
                  <c:v>0</c:v>
                </c:pt>
                <c:pt idx="18231">
                  <c:v>0</c:v>
                </c:pt>
                <c:pt idx="18232">
                  <c:v>0</c:v>
                </c:pt>
                <c:pt idx="18233">
                  <c:v>0</c:v>
                </c:pt>
                <c:pt idx="18234">
                  <c:v>0</c:v>
                </c:pt>
                <c:pt idx="18235">
                  <c:v>0</c:v>
                </c:pt>
                <c:pt idx="18236">
                  <c:v>0</c:v>
                </c:pt>
                <c:pt idx="18237">
                  <c:v>0</c:v>
                </c:pt>
                <c:pt idx="18238">
                  <c:v>0</c:v>
                </c:pt>
                <c:pt idx="18239">
                  <c:v>0</c:v>
                </c:pt>
                <c:pt idx="18240">
                  <c:v>0</c:v>
                </c:pt>
                <c:pt idx="18241">
                  <c:v>0</c:v>
                </c:pt>
                <c:pt idx="18242">
                  <c:v>0</c:v>
                </c:pt>
                <c:pt idx="18243">
                  <c:v>0</c:v>
                </c:pt>
                <c:pt idx="18244">
                  <c:v>0</c:v>
                </c:pt>
                <c:pt idx="18245">
                  <c:v>0</c:v>
                </c:pt>
                <c:pt idx="18246">
                  <c:v>0</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0</c:v>
                </c:pt>
                <c:pt idx="18266">
                  <c:v>0</c:v>
                </c:pt>
                <c:pt idx="18267">
                  <c:v>0</c:v>
                </c:pt>
                <c:pt idx="18268">
                  <c:v>0</c:v>
                </c:pt>
                <c:pt idx="18269">
                  <c:v>0</c:v>
                </c:pt>
                <c:pt idx="18270">
                  <c:v>0</c:v>
                </c:pt>
                <c:pt idx="18271">
                  <c:v>0</c:v>
                </c:pt>
                <c:pt idx="18272">
                  <c:v>0</c:v>
                </c:pt>
                <c:pt idx="18273">
                  <c:v>0</c:v>
                </c:pt>
                <c:pt idx="18274">
                  <c:v>0</c:v>
                </c:pt>
                <c:pt idx="18275">
                  <c:v>0</c:v>
                </c:pt>
                <c:pt idx="18276">
                  <c:v>0</c:v>
                </c:pt>
                <c:pt idx="18277">
                  <c:v>0</c:v>
                </c:pt>
                <c:pt idx="18278">
                  <c:v>0</c:v>
                </c:pt>
                <c:pt idx="18279">
                  <c:v>0</c:v>
                </c:pt>
                <c:pt idx="18280">
                  <c:v>0</c:v>
                </c:pt>
                <c:pt idx="18281">
                  <c:v>0</c:v>
                </c:pt>
                <c:pt idx="18282">
                  <c:v>0</c:v>
                </c:pt>
                <c:pt idx="18283">
                  <c:v>0</c:v>
                </c:pt>
                <c:pt idx="18284">
                  <c:v>0</c:v>
                </c:pt>
                <c:pt idx="18285">
                  <c:v>0</c:v>
                </c:pt>
                <c:pt idx="18286">
                  <c:v>0</c:v>
                </c:pt>
                <c:pt idx="18287">
                  <c:v>0</c:v>
                </c:pt>
                <c:pt idx="18288">
                  <c:v>0</c:v>
                </c:pt>
                <c:pt idx="18289">
                  <c:v>0</c:v>
                </c:pt>
                <c:pt idx="18290">
                  <c:v>0</c:v>
                </c:pt>
                <c:pt idx="18291">
                  <c:v>0</c:v>
                </c:pt>
                <c:pt idx="18292">
                  <c:v>0</c:v>
                </c:pt>
                <c:pt idx="18293">
                  <c:v>0</c:v>
                </c:pt>
                <c:pt idx="18294">
                  <c:v>0</c:v>
                </c:pt>
                <c:pt idx="18295">
                  <c:v>0</c:v>
                </c:pt>
                <c:pt idx="18296">
                  <c:v>0</c:v>
                </c:pt>
                <c:pt idx="18297">
                  <c:v>0</c:v>
                </c:pt>
                <c:pt idx="18298">
                  <c:v>0</c:v>
                </c:pt>
                <c:pt idx="18299">
                  <c:v>0</c:v>
                </c:pt>
                <c:pt idx="18300">
                  <c:v>0</c:v>
                </c:pt>
                <c:pt idx="18301">
                  <c:v>0</c:v>
                </c:pt>
                <c:pt idx="18302">
                  <c:v>0</c:v>
                </c:pt>
                <c:pt idx="18303">
                  <c:v>0</c:v>
                </c:pt>
                <c:pt idx="18304">
                  <c:v>0</c:v>
                </c:pt>
                <c:pt idx="18305">
                  <c:v>0</c:v>
                </c:pt>
                <c:pt idx="18306">
                  <c:v>0</c:v>
                </c:pt>
                <c:pt idx="18307">
                  <c:v>0</c:v>
                </c:pt>
                <c:pt idx="18308">
                  <c:v>0</c:v>
                </c:pt>
                <c:pt idx="18309">
                  <c:v>0</c:v>
                </c:pt>
                <c:pt idx="18310">
                  <c:v>0</c:v>
                </c:pt>
                <c:pt idx="18311">
                  <c:v>0</c:v>
                </c:pt>
                <c:pt idx="18312">
                  <c:v>0</c:v>
                </c:pt>
                <c:pt idx="18313">
                  <c:v>0</c:v>
                </c:pt>
                <c:pt idx="18314">
                  <c:v>0</c:v>
                </c:pt>
                <c:pt idx="18315">
                  <c:v>0</c:v>
                </c:pt>
                <c:pt idx="18316">
                  <c:v>0</c:v>
                </c:pt>
                <c:pt idx="18317">
                  <c:v>0</c:v>
                </c:pt>
                <c:pt idx="18318">
                  <c:v>0</c:v>
                </c:pt>
                <c:pt idx="18319">
                  <c:v>0</c:v>
                </c:pt>
                <c:pt idx="18320">
                  <c:v>0</c:v>
                </c:pt>
                <c:pt idx="18321">
                  <c:v>0</c:v>
                </c:pt>
                <c:pt idx="18322">
                  <c:v>0</c:v>
                </c:pt>
                <c:pt idx="18323">
                  <c:v>0</c:v>
                </c:pt>
                <c:pt idx="18324">
                  <c:v>0</c:v>
                </c:pt>
                <c:pt idx="18325">
                  <c:v>0</c:v>
                </c:pt>
                <c:pt idx="18326">
                  <c:v>0</c:v>
                </c:pt>
                <c:pt idx="18327">
                  <c:v>0</c:v>
                </c:pt>
                <c:pt idx="18328">
                  <c:v>0</c:v>
                </c:pt>
                <c:pt idx="18329">
                  <c:v>0</c:v>
                </c:pt>
                <c:pt idx="18330">
                  <c:v>0</c:v>
                </c:pt>
                <c:pt idx="18331">
                  <c:v>0</c:v>
                </c:pt>
                <c:pt idx="18332">
                  <c:v>0</c:v>
                </c:pt>
                <c:pt idx="18333">
                  <c:v>0</c:v>
                </c:pt>
                <c:pt idx="18334">
                  <c:v>0</c:v>
                </c:pt>
                <c:pt idx="18335">
                  <c:v>0</c:v>
                </c:pt>
                <c:pt idx="18336">
                  <c:v>0</c:v>
                </c:pt>
                <c:pt idx="18337">
                  <c:v>0</c:v>
                </c:pt>
                <c:pt idx="18338">
                  <c:v>0</c:v>
                </c:pt>
                <c:pt idx="18339">
                  <c:v>0</c:v>
                </c:pt>
                <c:pt idx="18340">
                  <c:v>0</c:v>
                </c:pt>
                <c:pt idx="18341">
                  <c:v>0</c:v>
                </c:pt>
                <c:pt idx="18342">
                  <c:v>0</c:v>
                </c:pt>
                <c:pt idx="18343">
                  <c:v>0</c:v>
                </c:pt>
                <c:pt idx="18344">
                  <c:v>0</c:v>
                </c:pt>
                <c:pt idx="18345">
                  <c:v>0</c:v>
                </c:pt>
                <c:pt idx="18346">
                  <c:v>0</c:v>
                </c:pt>
                <c:pt idx="18347">
                  <c:v>0</c:v>
                </c:pt>
                <c:pt idx="18348">
                  <c:v>0</c:v>
                </c:pt>
                <c:pt idx="18349">
                  <c:v>0</c:v>
                </c:pt>
                <c:pt idx="18350">
                  <c:v>0</c:v>
                </c:pt>
                <c:pt idx="18351">
                  <c:v>0</c:v>
                </c:pt>
                <c:pt idx="18352">
                  <c:v>0</c:v>
                </c:pt>
                <c:pt idx="18353">
                  <c:v>0</c:v>
                </c:pt>
                <c:pt idx="18354">
                  <c:v>0</c:v>
                </c:pt>
                <c:pt idx="18355">
                  <c:v>0</c:v>
                </c:pt>
                <c:pt idx="18356">
                  <c:v>0</c:v>
                </c:pt>
                <c:pt idx="18357">
                  <c:v>0</c:v>
                </c:pt>
                <c:pt idx="18358">
                  <c:v>0</c:v>
                </c:pt>
                <c:pt idx="18359">
                  <c:v>0</c:v>
                </c:pt>
                <c:pt idx="18360">
                  <c:v>0</c:v>
                </c:pt>
                <c:pt idx="18361">
                  <c:v>0</c:v>
                </c:pt>
                <c:pt idx="18362">
                  <c:v>0</c:v>
                </c:pt>
                <c:pt idx="18363">
                  <c:v>0</c:v>
                </c:pt>
                <c:pt idx="18364">
                  <c:v>0</c:v>
                </c:pt>
                <c:pt idx="18365">
                  <c:v>0</c:v>
                </c:pt>
                <c:pt idx="18366">
                  <c:v>0</c:v>
                </c:pt>
                <c:pt idx="18367">
                  <c:v>0</c:v>
                </c:pt>
                <c:pt idx="18368">
                  <c:v>0</c:v>
                </c:pt>
                <c:pt idx="18369">
                  <c:v>0</c:v>
                </c:pt>
                <c:pt idx="18370">
                  <c:v>0</c:v>
                </c:pt>
                <c:pt idx="18371">
                  <c:v>0</c:v>
                </c:pt>
                <c:pt idx="18372">
                  <c:v>0</c:v>
                </c:pt>
                <c:pt idx="18373">
                  <c:v>0</c:v>
                </c:pt>
                <c:pt idx="18374">
                  <c:v>0</c:v>
                </c:pt>
                <c:pt idx="18375">
                  <c:v>0</c:v>
                </c:pt>
                <c:pt idx="18376">
                  <c:v>0</c:v>
                </c:pt>
                <c:pt idx="18377">
                  <c:v>0</c:v>
                </c:pt>
                <c:pt idx="18378">
                  <c:v>0</c:v>
                </c:pt>
                <c:pt idx="18379">
                  <c:v>0</c:v>
                </c:pt>
                <c:pt idx="18380">
                  <c:v>0</c:v>
                </c:pt>
                <c:pt idx="18381">
                  <c:v>0</c:v>
                </c:pt>
                <c:pt idx="18382">
                  <c:v>0</c:v>
                </c:pt>
                <c:pt idx="18383">
                  <c:v>0</c:v>
                </c:pt>
                <c:pt idx="18384">
                  <c:v>0</c:v>
                </c:pt>
                <c:pt idx="18385">
                  <c:v>0</c:v>
                </c:pt>
                <c:pt idx="18386">
                  <c:v>0</c:v>
                </c:pt>
                <c:pt idx="18387">
                  <c:v>0</c:v>
                </c:pt>
                <c:pt idx="18388">
                  <c:v>0</c:v>
                </c:pt>
                <c:pt idx="18389">
                  <c:v>0</c:v>
                </c:pt>
                <c:pt idx="18390">
                  <c:v>0</c:v>
                </c:pt>
                <c:pt idx="18391">
                  <c:v>0</c:v>
                </c:pt>
                <c:pt idx="18392">
                  <c:v>0</c:v>
                </c:pt>
                <c:pt idx="18393">
                  <c:v>0</c:v>
                </c:pt>
                <c:pt idx="18394">
                  <c:v>0</c:v>
                </c:pt>
                <c:pt idx="18395">
                  <c:v>0</c:v>
                </c:pt>
                <c:pt idx="18396">
                  <c:v>0</c:v>
                </c:pt>
                <c:pt idx="18397">
                  <c:v>0</c:v>
                </c:pt>
                <c:pt idx="18398">
                  <c:v>0</c:v>
                </c:pt>
                <c:pt idx="18399">
                  <c:v>0</c:v>
                </c:pt>
                <c:pt idx="18400">
                  <c:v>0</c:v>
                </c:pt>
                <c:pt idx="18401">
                  <c:v>0</c:v>
                </c:pt>
                <c:pt idx="18402">
                  <c:v>0</c:v>
                </c:pt>
                <c:pt idx="18403">
                  <c:v>0</c:v>
                </c:pt>
                <c:pt idx="18404">
                  <c:v>0</c:v>
                </c:pt>
                <c:pt idx="18405">
                  <c:v>0</c:v>
                </c:pt>
                <c:pt idx="18406">
                  <c:v>0</c:v>
                </c:pt>
                <c:pt idx="18407">
                  <c:v>0</c:v>
                </c:pt>
                <c:pt idx="18408">
                  <c:v>0</c:v>
                </c:pt>
                <c:pt idx="18409">
                  <c:v>0</c:v>
                </c:pt>
                <c:pt idx="18410">
                  <c:v>0</c:v>
                </c:pt>
                <c:pt idx="18411">
                  <c:v>0</c:v>
                </c:pt>
                <c:pt idx="18412">
                  <c:v>0</c:v>
                </c:pt>
                <c:pt idx="18413">
                  <c:v>0</c:v>
                </c:pt>
                <c:pt idx="18414">
                  <c:v>0</c:v>
                </c:pt>
                <c:pt idx="18415">
                  <c:v>0</c:v>
                </c:pt>
                <c:pt idx="18416">
                  <c:v>0</c:v>
                </c:pt>
                <c:pt idx="18417">
                  <c:v>0</c:v>
                </c:pt>
                <c:pt idx="18418">
                  <c:v>0</c:v>
                </c:pt>
                <c:pt idx="18419">
                  <c:v>0</c:v>
                </c:pt>
                <c:pt idx="18420">
                  <c:v>0</c:v>
                </c:pt>
                <c:pt idx="18421">
                  <c:v>0</c:v>
                </c:pt>
                <c:pt idx="18422">
                  <c:v>0</c:v>
                </c:pt>
                <c:pt idx="18423">
                  <c:v>0</c:v>
                </c:pt>
                <c:pt idx="18424">
                  <c:v>0</c:v>
                </c:pt>
                <c:pt idx="18425">
                  <c:v>0</c:v>
                </c:pt>
                <c:pt idx="18426">
                  <c:v>0</c:v>
                </c:pt>
                <c:pt idx="18427">
                  <c:v>0</c:v>
                </c:pt>
                <c:pt idx="18428">
                  <c:v>0</c:v>
                </c:pt>
                <c:pt idx="18429">
                  <c:v>0</c:v>
                </c:pt>
                <c:pt idx="18430">
                  <c:v>0</c:v>
                </c:pt>
                <c:pt idx="18431">
                  <c:v>0</c:v>
                </c:pt>
                <c:pt idx="18432">
                  <c:v>0</c:v>
                </c:pt>
                <c:pt idx="18433">
                  <c:v>0</c:v>
                </c:pt>
                <c:pt idx="18434">
                  <c:v>0</c:v>
                </c:pt>
                <c:pt idx="18435">
                  <c:v>0</c:v>
                </c:pt>
                <c:pt idx="18436">
                  <c:v>0</c:v>
                </c:pt>
                <c:pt idx="18437">
                  <c:v>0</c:v>
                </c:pt>
                <c:pt idx="18438">
                  <c:v>0</c:v>
                </c:pt>
                <c:pt idx="18439">
                  <c:v>0</c:v>
                </c:pt>
                <c:pt idx="18440">
                  <c:v>0</c:v>
                </c:pt>
                <c:pt idx="18441">
                  <c:v>0</c:v>
                </c:pt>
                <c:pt idx="18442">
                  <c:v>0</c:v>
                </c:pt>
                <c:pt idx="18443">
                  <c:v>0</c:v>
                </c:pt>
                <c:pt idx="18444">
                  <c:v>0</c:v>
                </c:pt>
                <c:pt idx="18445">
                  <c:v>0</c:v>
                </c:pt>
                <c:pt idx="18446">
                  <c:v>0</c:v>
                </c:pt>
                <c:pt idx="18447">
                  <c:v>0</c:v>
                </c:pt>
                <c:pt idx="18448">
                  <c:v>0</c:v>
                </c:pt>
                <c:pt idx="18449">
                  <c:v>0</c:v>
                </c:pt>
                <c:pt idx="18450">
                  <c:v>0</c:v>
                </c:pt>
                <c:pt idx="18451">
                  <c:v>0</c:v>
                </c:pt>
                <c:pt idx="18452">
                  <c:v>0</c:v>
                </c:pt>
                <c:pt idx="18453">
                  <c:v>0</c:v>
                </c:pt>
                <c:pt idx="18454">
                  <c:v>0</c:v>
                </c:pt>
                <c:pt idx="18455">
                  <c:v>0</c:v>
                </c:pt>
                <c:pt idx="18456">
                  <c:v>0</c:v>
                </c:pt>
                <c:pt idx="18457">
                  <c:v>0</c:v>
                </c:pt>
                <c:pt idx="18458">
                  <c:v>0</c:v>
                </c:pt>
                <c:pt idx="18459">
                  <c:v>0</c:v>
                </c:pt>
                <c:pt idx="18460">
                  <c:v>0</c:v>
                </c:pt>
                <c:pt idx="18461">
                  <c:v>0</c:v>
                </c:pt>
                <c:pt idx="18462">
                  <c:v>0</c:v>
                </c:pt>
                <c:pt idx="18463">
                  <c:v>0</c:v>
                </c:pt>
                <c:pt idx="18464">
                  <c:v>0</c:v>
                </c:pt>
                <c:pt idx="18465">
                  <c:v>0</c:v>
                </c:pt>
                <c:pt idx="18466">
                  <c:v>0</c:v>
                </c:pt>
                <c:pt idx="18467">
                  <c:v>0</c:v>
                </c:pt>
                <c:pt idx="18468">
                  <c:v>0</c:v>
                </c:pt>
                <c:pt idx="18469">
                  <c:v>0</c:v>
                </c:pt>
                <c:pt idx="18470">
                  <c:v>0</c:v>
                </c:pt>
                <c:pt idx="18471">
                  <c:v>0</c:v>
                </c:pt>
                <c:pt idx="18472">
                  <c:v>0</c:v>
                </c:pt>
                <c:pt idx="18473">
                  <c:v>0</c:v>
                </c:pt>
                <c:pt idx="18474">
                  <c:v>0</c:v>
                </c:pt>
                <c:pt idx="18475">
                  <c:v>0</c:v>
                </c:pt>
                <c:pt idx="18476">
                  <c:v>0</c:v>
                </c:pt>
                <c:pt idx="18477">
                  <c:v>0</c:v>
                </c:pt>
                <c:pt idx="18478">
                  <c:v>0</c:v>
                </c:pt>
                <c:pt idx="18479">
                  <c:v>0</c:v>
                </c:pt>
                <c:pt idx="18480">
                  <c:v>0</c:v>
                </c:pt>
                <c:pt idx="18481">
                  <c:v>0</c:v>
                </c:pt>
                <c:pt idx="18482">
                  <c:v>0</c:v>
                </c:pt>
                <c:pt idx="18483">
                  <c:v>0</c:v>
                </c:pt>
                <c:pt idx="18484">
                  <c:v>0</c:v>
                </c:pt>
                <c:pt idx="18485">
                  <c:v>0</c:v>
                </c:pt>
                <c:pt idx="18486">
                  <c:v>0</c:v>
                </c:pt>
                <c:pt idx="18487">
                  <c:v>0</c:v>
                </c:pt>
                <c:pt idx="18488">
                  <c:v>0</c:v>
                </c:pt>
                <c:pt idx="18489">
                  <c:v>0</c:v>
                </c:pt>
                <c:pt idx="18490">
                  <c:v>0</c:v>
                </c:pt>
                <c:pt idx="18491">
                  <c:v>0</c:v>
                </c:pt>
                <c:pt idx="18492">
                  <c:v>0</c:v>
                </c:pt>
                <c:pt idx="18493">
                  <c:v>0</c:v>
                </c:pt>
                <c:pt idx="18494">
                  <c:v>0</c:v>
                </c:pt>
                <c:pt idx="18495">
                  <c:v>0</c:v>
                </c:pt>
                <c:pt idx="18496">
                  <c:v>0</c:v>
                </c:pt>
                <c:pt idx="18497">
                  <c:v>0</c:v>
                </c:pt>
                <c:pt idx="18498">
                  <c:v>0</c:v>
                </c:pt>
                <c:pt idx="18499">
                  <c:v>0</c:v>
                </c:pt>
                <c:pt idx="18500">
                  <c:v>0</c:v>
                </c:pt>
                <c:pt idx="18501">
                  <c:v>0</c:v>
                </c:pt>
                <c:pt idx="18502">
                  <c:v>0</c:v>
                </c:pt>
                <c:pt idx="18503">
                  <c:v>0</c:v>
                </c:pt>
                <c:pt idx="18504">
                  <c:v>0</c:v>
                </c:pt>
                <c:pt idx="18505">
                  <c:v>0</c:v>
                </c:pt>
                <c:pt idx="18506">
                  <c:v>0</c:v>
                </c:pt>
                <c:pt idx="18507">
                  <c:v>0</c:v>
                </c:pt>
                <c:pt idx="18508">
                  <c:v>0</c:v>
                </c:pt>
                <c:pt idx="18509">
                  <c:v>0</c:v>
                </c:pt>
                <c:pt idx="18510">
                  <c:v>0</c:v>
                </c:pt>
                <c:pt idx="18511">
                  <c:v>0</c:v>
                </c:pt>
                <c:pt idx="18512">
                  <c:v>0</c:v>
                </c:pt>
                <c:pt idx="18513">
                  <c:v>0</c:v>
                </c:pt>
                <c:pt idx="18514">
                  <c:v>0</c:v>
                </c:pt>
                <c:pt idx="18515">
                  <c:v>0</c:v>
                </c:pt>
                <c:pt idx="18516">
                  <c:v>0</c:v>
                </c:pt>
                <c:pt idx="18517">
                  <c:v>0</c:v>
                </c:pt>
                <c:pt idx="18518">
                  <c:v>0</c:v>
                </c:pt>
                <c:pt idx="18519">
                  <c:v>0</c:v>
                </c:pt>
                <c:pt idx="18520">
                  <c:v>0</c:v>
                </c:pt>
                <c:pt idx="18521">
                  <c:v>0</c:v>
                </c:pt>
                <c:pt idx="18522">
                  <c:v>0</c:v>
                </c:pt>
                <c:pt idx="18523">
                  <c:v>0</c:v>
                </c:pt>
                <c:pt idx="18524">
                  <c:v>0</c:v>
                </c:pt>
                <c:pt idx="18525">
                  <c:v>0</c:v>
                </c:pt>
                <c:pt idx="18526">
                  <c:v>0</c:v>
                </c:pt>
                <c:pt idx="18527">
                  <c:v>0</c:v>
                </c:pt>
                <c:pt idx="18528">
                  <c:v>0</c:v>
                </c:pt>
                <c:pt idx="18529">
                  <c:v>0</c:v>
                </c:pt>
                <c:pt idx="18530">
                  <c:v>0</c:v>
                </c:pt>
                <c:pt idx="18531">
                  <c:v>0</c:v>
                </c:pt>
                <c:pt idx="18532">
                  <c:v>0</c:v>
                </c:pt>
                <c:pt idx="18533">
                  <c:v>0</c:v>
                </c:pt>
                <c:pt idx="18534">
                  <c:v>0</c:v>
                </c:pt>
                <c:pt idx="18535">
                  <c:v>0</c:v>
                </c:pt>
                <c:pt idx="18536">
                  <c:v>0</c:v>
                </c:pt>
                <c:pt idx="18537">
                  <c:v>0</c:v>
                </c:pt>
                <c:pt idx="18538">
                  <c:v>0</c:v>
                </c:pt>
                <c:pt idx="18539">
                  <c:v>0</c:v>
                </c:pt>
                <c:pt idx="18540">
                  <c:v>0</c:v>
                </c:pt>
                <c:pt idx="18541">
                  <c:v>0</c:v>
                </c:pt>
                <c:pt idx="18542">
                  <c:v>0</c:v>
                </c:pt>
                <c:pt idx="18543">
                  <c:v>0</c:v>
                </c:pt>
                <c:pt idx="18544">
                  <c:v>0</c:v>
                </c:pt>
                <c:pt idx="18545">
                  <c:v>0</c:v>
                </c:pt>
                <c:pt idx="18546">
                  <c:v>0</c:v>
                </c:pt>
                <c:pt idx="18547">
                  <c:v>0</c:v>
                </c:pt>
                <c:pt idx="18548">
                  <c:v>0</c:v>
                </c:pt>
                <c:pt idx="18549">
                  <c:v>0</c:v>
                </c:pt>
                <c:pt idx="18550">
                  <c:v>0</c:v>
                </c:pt>
                <c:pt idx="18551">
                  <c:v>0</c:v>
                </c:pt>
                <c:pt idx="18552">
                  <c:v>0</c:v>
                </c:pt>
                <c:pt idx="18553">
                  <c:v>0</c:v>
                </c:pt>
                <c:pt idx="18554">
                  <c:v>0</c:v>
                </c:pt>
                <c:pt idx="18555">
                  <c:v>0</c:v>
                </c:pt>
                <c:pt idx="18556">
                  <c:v>0</c:v>
                </c:pt>
                <c:pt idx="18557">
                  <c:v>0</c:v>
                </c:pt>
                <c:pt idx="18558">
                  <c:v>0</c:v>
                </c:pt>
                <c:pt idx="18559">
                  <c:v>0</c:v>
                </c:pt>
                <c:pt idx="18560">
                  <c:v>0</c:v>
                </c:pt>
                <c:pt idx="18561">
                  <c:v>0</c:v>
                </c:pt>
                <c:pt idx="18562">
                  <c:v>0</c:v>
                </c:pt>
                <c:pt idx="18563">
                  <c:v>0</c:v>
                </c:pt>
                <c:pt idx="18564">
                  <c:v>0</c:v>
                </c:pt>
                <c:pt idx="18565">
                  <c:v>0</c:v>
                </c:pt>
                <c:pt idx="18566">
                  <c:v>0</c:v>
                </c:pt>
                <c:pt idx="18567">
                  <c:v>0</c:v>
                </c:pt>
                <c:pt idx="18568">
                  <c:v>0</c:v>
                </c:pt>
                <c:pt idx="18569">
                  <c:v>0</c:v>
                </c:pt>
                <c:pt idx="18570">
                  <c:v>0</c:v>
                </c:pt>
                <c:pt idx="18571">
                  <c:v>0</c:v>
                </c:pt>
                <c:pt idx="18572">
                  <c:v>0</c:v>
                </c:pt>
                <c:pt idx="18573">
                  <c:v>0</c:v>
                </c:pt>
                <c:pt idx="18574">
                  <c:v>0</c:v>
                </c:pt>
                <c:pt idx="18575">
                  <c:v>0</c:v>
                </c:pt>
                <c:pt idx="18576">
                  <c:v>0</c:v>
                </c:pt>
                <c:pt idx="18577">
                  <c:v>0</c:v>
                </c:pt>
                <c:pt idx="18578">
                  <c:v>0</c:v>
                </c:pt>
                <c:pt idx="18579">
                  <c:v>0</c:v>
                </c:pt>
                <c:pt idx="18580">
                  <c:v>0</c:v>
                </c:pt>
                <c:pt idx="18581">
                  <c:v>0</c:v>
                </c:pt>
                <c:pt idx="18582">
                  <c:v>0</c:v>
                </c:pt>
                <c:pt idx="18583">
                  <c:v>0</c:v>
                </c:pt>
                <c:pt idx="18584">
                  <c:v>0</c:v>
                </c:pt>
                <c:pt idx="18585">
                  <c:v>0</c:v>
                </c:pt>
                <c:pt idx="18586">
                  <c:v>0</c:v>
                </c:pt>
                <c:pt idx="18587">
                  <c:v>0</c:v>
                </c:pt>
                <c:pt idx="18588">
                  <c:v>0</c:v>
                </c:pt>
                <c:pt idx="18589">
                  <c:v>0</c:v>
                </c:pt>
                <c:pt idx="18590">
                  <c:v>0</c:v>
                </c:pt>
                <c:pt idx="18591">
                  <c:v>0</c:v>
                </c:pt>
                <c:pt idx="18592">
                  <c:v>0</c:v>
                </c:pt>
                <c:pt idx="18593">
                  <c:v>0</c:v>
                </c:pt>
                <c:pt idx="18594">
                  <c:v>0</c:v>
                </c:pt>
                <c:pt idx="18595">
                  <c:v>0</c:v>
                </c:pt>
                <c:pt idx="18596">
                  <c:v>0</c:v>
                </c:pt>
                <c:pt idx="18597">
                  <c:v>0</c:v>
                </c:pt>
                <c:pt idx="18598">
                  <c:v>0</c:v>
                </c:pt>
                <c:pt idx="18599">
                  <c:v>0</c:v>
                </c:pt>
                <c:pt idx="18600">
                  <c:v>0</c:v>
                </c:pt>
                <c:pt idx="18601">
                  <c:v>0</c:v>
                </c:pt>
                <c:pt idx="18602">
                  <c:v>0</c:v>
                </c:pt>
                <c:pt idx="18603">
                  <c:v>0</c:v>
                </c:pt>
                <c:pt idx="18604">
                  <c:v>0</c:v>
                </c:pt>
                <c:pt idx="18605">
                  <c:v>0</c:v>
                </c:pt>
                <c:pt idx="18606">
                  <c:v>0</c:v>
                </c:pt>
                <c:pt idx="18607">
                  <c:v>0</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0</c:v>
                </c:pt>
                <c:pt idx="18654">
                  <c:v>0</c:v>
                </c:pt>
                <c:pt idx="18655">
                  <c:v>0</c:v>
                </c:pt>
                <c:pt idx="18656">
                  <c:v>0</c:v>
                </c:pt>
                <c:pt idx="18657">
                  <c:v>0</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0</c:v>
                </c:pt>
                <c:pt idx="18675">
                  <c:v>0</c:v>
                </c:pt>
                <c:pt idx="18676">
                  <c:v>0</c:v>
                </c:pt>
                <c:pt idx="18677">
                  <c:v>0</c:v>
                </c:pt>
                <c:pt idx="18678">
                  <c:v>0</c:v>
                </c:pt>
                <c:pt idx="18679">
                  <c:v>0</c:v>
                </c:pt>
                <c:pt idx="18680">
                  <c:v>0</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0</c:v>
                </c:pt>
                <c:pt idx="18702">
                  <c:v>0</c:v>
                </c:pt>
                <c:pt idx="18703">
                  <c:v>0</c:v>
                </c:pt>
                <c:pt idx="18704">
                  <c:v>0</c:v>
                </c:pt>
                <c:pt idx="18705">
                  <c:v>0</c:v>
                </c:pt>
                <c:pt idx="18706">
                  <c:v>0</c:v>
                </c:pt>
                <c:pt idx="18707">
                  <c:v>0</c:v>
                </c:pt>
                <c:pt idx="18708">
                  <c:v>0</c:v>
                </c:pt>
                <c:pt idx="18709">
                  <c:v>0</c:v>
                </c:pt>
                <c:pt idx="18710">
                  <c:v>0</c:v>
                </c:pt>
                <c:pt idx="18711">
                  <c:v>0</c:v>
                </c:pt>
                <c:pt idx="18712">
                  <c:v>0</c:v>
                </c:pt>
                <c:pt idx="18713">
                  <c:v>0</c:v>
                </c:pt>
                <c:pt idx="18714">
                  <c:v>0</c:v>
                </c:pt>
                <c:pt idx="18715">
                  <c:v>0</c:v>
                </c:pt>
                <c:pt idx="18716">
                  <c:v>0</c:v>
                </c:pt>
                <c:pt idx="18717">
                  <c:v>0</c:v>
                </c:pt>
                <c:pt idx="18718">
                  <c:v>0</c:v>
                </c:pt>
                <c:pt idx="18719">
                  <c:v>0</c:v>
                </c:pt>
                <c:pt idx="18720">
                  <c:v>0</c:v>
                </c:pt>
                <c:pt idx="18721">
                  <c:v>0</c:v>
                </c:pt>
                <c:pt idx="18722">
                  <c:v>0</c:v>
                </c:pt>
                <c:pt idx="18723">
                  <c:v>0</c:v>
                </c:pt>
                <c:pt idx="18724">
                  <c:v>0</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0</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0</c:v>
                </c:pt>
                <c:pt idx="18752">
                  <c:v>0</c:v>
                </c:pt>
                <c:pt idx="18753">
                  <c:v>0</c:v>
                </c:pt>
                <c:pt idx="18754">
                  <c:v>0</c:v>
                </c:pt>
                <c:pt idx="18755">
                  <c:v>0</c:v>
                </c:pt>
                <c:pt idx="18756">
                  <c:v>0</c:v>
                </c:pt>
                <c:pt idx="18757">
                  <c:v>0</c:v>
                </c:pt>
                <c:pt idx="18758">
                  <c:v>0</c:v>
                </c:pt>
                <c:pt idx="18759">
                  <c:v>0</c:v>
                </c:pt>
                <c:pt idx="18760">
                  <c:v>0</c:v>
                </c:pt>
                <c:pt idx="18761">
                  <c:v>0</c:v>
                </c:pt>
                <c:pt idx="18762">
                  <c:v>0</c:v>
                </c:pt>
                <c:pt idx="18763">
                  <c:v>0</c:v>
                </c:pt>
                <c:pt idx="18764">
                  <c:v>0</c:v>
                </c:pt>
                <c:pt idx="18765">
                  <c:v>0</c:v>
                </c:pt>
                <c:pt idx="18766">
                  <c:v>0</c:v>
                </c:pt>
                <c:pt idx="18767">
                  <c:v>0</c:v>
                </c:pt>
                <c:pt idx="18768">
                  <c:v>0</c:v>
                </c:pt>
                <c:pt idx="18769">
                  <c:v>0</c:v>
                </c:pt>
                <c:pt idx="18770">
                  <c:v>0</c:v>
                </c:pt>
                <c:pt idx="18771">
                  <c:v>0</c:v>
                </c:pt>
                <c:pt idx="18772">
                  <c:v>0</c:v>
                </c:pt>
                <c:pt idx="18773">
                  <c:v>0</c:v>
                </c:pt>
                <c:pt idx="18774">
                  <c:v>0</c:v>
                </c:pt>
                <c:pt idx="18775">
                  <c:v>0</c:v>
                </c:pt>
                <c:pt idx="18776">
                  <c:v>0</c:v>
                </c:pt>
                <c:pt idx="18777">
                  <c:v>0</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0</c:v>
                </c:pt>
                <c:pt idx="18801">
                  <c:v>0</c:v>
                </c:pt>
                <c:pt idx="18802">
                  <c:v>0</c:v>
                </c:pt>
                <c:pt idx="18803">
                  <c:v>0</c:v>
                </c:pt>
                <c:pt idx="18804">
                  <c:v>0</c:v>
                </c:pt>
                <c:pt idx="18805">
                  <c:v>0</c:v>
                </c:pt>
                <c:pt idx="18806">
                  <c:v>0</c:v>
                </c:pt>
                <c:pt idx="18807">
                  <c:v>0</c:v>
                </c:pt>
                <c:pt idx="18808">
                  <c:v>0</c:v>
                </c:pt>
                <c:pt idx="18809">
                  <c:v>0</c:v>
                </c:pt>
                <c:pt idx="18810">
                  <c:v>0</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0</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0</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0</c:v>
                </c:pt>
                <c:pt idx="18893">
                  <c:v>0</c:v>
                </c:pt>
                <c:pt idx="18894">
                  <c:v>0</c:v>
                </c:pt>
                <c:pt idx="18895">
                  <c:v>0</c:v>
                </c:pt>
                <c:pt idx="18896">
                  <c:v>0</c:v>
                </c:pt>
                <c:pt idx="18897">
                  <c:v>0</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0</c:v>
                </c:pt>
                <c:pt idx="18918">
                  <c:v>0</c:v>
                </c:pt>
                <c:pt idx="18919">
                  <c:v>0</c:v>
                </c:pt>
                <c:pt idx="18920">
                  <c:v>0</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0</c:v>
                </c:pt>
                <c:pt idx="18935">
                  <c:v>0</c:v>
                </c:pt>
                <c:pt idx="18936">
                  <c:v>0</c:v>
                </c:pt>
                <c:pt idx="18937">
                  <c:v>0</c:v>
                </c:pt>
                <c:pt idx="18938">
                  <c:v>0</c:v>
                </c:pt>
                <c:pt idx="18939">
                  <c:v>0</c:v>
                </c:pt>
                <c:pt idx="18940">
                  <c:v>0</c:v>
                </c:pt>
                <c:pt idx="18941">
                  <c:v>0</c:v>
                </c:pt>
                <c:pt idx="18942">
                  <c:v>0</c:v>
                </c:pt>
                <c:pt idx="18943">
                  <c:v>0</c:v>
                </c:pt>
                <c:pt idx="18944">
                  <c:v>0</c:v>
                </c:pt>
                <c:pt idx="18945">
                  <c:v>0</c:v>
                </c:pt>
                <c:pt idx="18946">
                  <c:v>0</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0</c:v>
                </c:pt>
                <c:pt idx="18984">
                  <c:v>0</c:v>
                </c:pt>
                <c:pt idx="18985">
                  <c:v>0</c:v>
                </c:pt>
                <c:pt idx="18986">
                  <c:v>0</c:v>
                </c:pt>
                <c:pt idx="18987">
                  <c:v>0</c:v>
                </c:pt>
                <c:pt idx="18988">
                  <c:v>0</c:v>
                </c:pt>
                <c:pt idx="18989">
                  <c:v>0</c:v>
                </c:pt>
                <c:pt idx="18990">
                  <c:v>0</c:v>
                </c:pt>
                <c:pt idx="18991">
                  <c:v>0</c:v>
                </c:pt>
                <c:pt idx="18992">
                  <c:v>0</c:v>
                </c:pt>
                <c:pt idx="18993">
                  <c:v>0</c:v>
                </c:pt>
                <c:pt idx="18994">
                  <c:v>0</c:v>
                </c:pt>
                <c:pt idx="18995">
                  <c:v>0</c:v>
                </c:pt>
                <c:pt idx="18996">
                  <c:v>0</c:v>
                </c:pt>
                <c:pt idx="18997">
                  <c:v>0</c:v>
                </c:pt>
                <c:pt idx="18998">
                  <c:v>0</c:v>
                </c:pt>
                <c:pt idx="18999">
                  <c:v>0</c:v>
                </c:pt>
                <c:pt idx="19000">
                  <c:v>0</c:v>
                </c:pt>
                <c:pt idx="19001">
                  <c:v>0</c:v>
                </c:pt>
                <c:pt idx="19002">
                  <c:v>0</c:v>
                </c:pt>
                <c:pt idx="19003">
                  <c:v>0</c:v>
                </c:pt>
                <c:pt idx="19004">
                  <c:v>0</c:v>
                </c:pt>
                <c:pt idx="19005">
                  <c:v>0</c:v>
                </c:pt>
                <c:pt idx="19006">
                  <c:v>0</c:v>
                </c:pt>
                <c:pt idx="19007">
                  <c:v>0</c:v>
                </c:pt>
                <c:pt idx="19008">
                  <c:v>0</c:v>
                </c:pt>
                <c:pt idx="19009">
                  <c:v>0</c:v>
                </c:pt>
                <c:pt idx="19010">
                  <c:v>0</c:v>
                </c:pt>
                <c:pt idx="19011">
                  <c:v>0</c:v>
                </c:pt>
                <c:pt idx="19012">
                  <c:v>0</c:v>
                </c:pt>
                <c:pt idx="19013">
                  <c:v>0</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0</c:v>
                </c:pt>
                <c:pt idx="19061">
                  <c:v>0</c:v>
                </c:pt>
                <c:pt idx="19062">
                  <c:v>0</c:v>
                </c:pt>
                <c:pt idx="19063">
                  <c:v>0</c:v>
                </c:pt>
                <c:pt idx="19064">
                  <c:v>0</c:v>
                </c:pt>
                <c:pt idx="19065">
                  <c:v>0</c:v>
                </c:pt>
                <c:pt idx="19066">
                  <c:v>0</c:v>
                </c:pt>
                <c:pt idx="19067">
                  <c:v>0</c:v>
                </c:pt>
                <c:pt idx="19068">
                  <c:v>0</c:v>
                </c:pt>
                <c:pt idx="19069">
                  <c:v>0</c:v>
                </c:pt>
                <c:pt idx="19070">
                  <c:v>0</c:v>
                </c:pt>
                <c:pt idx="19071">
                  <c:v>0</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0</c:v>
                </c:pt>
                <c:pt idx="19098">
                  <c:v>0</c:v>
                </c:pt>
                <c:pt idx="19099">
                  <c:v>0</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0</c:v>
                </c:pt>
                <c:pt idx="19159">
                  <c:v>0</c:v>
                </c:pt>
                <c:pt idx="19160">
                  <c:v>0</c:v>
                </c:pt>
                <c:pt idx="19161">
                  <c:v>0</c:v>
                </c:pt>
                <c:pt idx="19162">
                  <c:v>0</c:v>
                </c:pt>
                <c:pt idx="19163">
                  <c:v>0</c:v>
                </c:pt>
                <c:pt idx="19164">
                  <c:v>0</c:v>
                </c:pt>
                <c:pt idx="19165">
                  <c:v>0</c:v>
                </c:pt>
                <c:pt idx="19166">
                  <c:v>0</c:v>
                </c:pt>
                <c:pt idx="19167">
                  <c:v>0</c:v>
                </c:pt>
                <c:pt idx="19168">
                  <c:v>0</c:v>
                </c:pt>
                <c:pt idx="19169">
                  <c:v>0</c:v>
                </c:pt>
                <c:pt idx="19170">
                  <c:v>0</c:v>
                </c:pt>
                <c:pt idx="19171">
                  <c:v>0</c:v>
                </c:pt>
                <c:pt idx="19172">
                  <c:v>0</c:v>
                </c:pt>
                <c:pt idx="19173">
                  <c:v>0</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0</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0</c:v>
                </c:pt>
                <c:pt idx="19222">
                  <c:v>0</c:v>
                </c:pt>
                <c:pt idx="19223">
                  <c:v>0</c:v>
                </c:pt>
                <c:pt idx="19224">
                  <c:v>0</c:v>
                </c:pt>
                <c:pt idx="19225">
                  <c:v>0</c:v>
                </c:pt>
                <c:pt idx="19226">
                  <c:v>0</c:v>
                </c:pt>
                <c:pt idx="19227">
                  <c:v>0</c:v>
                </c:pt>
                <c:pt idx="19228">
                  <c:v>0</c:v>
                </c:pt>
                <c:pt idx="19229">
                  <c:v>0</c:v>
                </c:pt>
                <c:pt idx="19230">
                  <c:v>0</c:v>
                </c:pt>
                <c:pt idx="19231">
                  <c:v>0</c:v>
                </c:pt>
                <c:pt idx="19232">
                  <c:v>0</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0</c:v>
                </c:pt>
                <c:pt idx="19273">
                  <c:v>0</c:v>
                </c:pt>
                <c:pt idx="19274">
                  <c:v>0</c:v>
                </c:pt>
                <c:pt idx="19275">
                  <c:v>0</c:v>
                </c:pt>
                <c:pt idx="19276">
                  <c:v>0</c:v>
                </c:pt>
                <c:pt idx="19277">
                  <c:v>0</c:v>
                </c:pt>
                <c:pt idx="19278">
                  <c:v>0</c:v>
                </c:pt>
                <c:pt idx="19279">
                  <c:v>0</c:v>
                </c:pt>
                <c:pt idx="19280">
                  <c:v>0</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0</c:v>
                </c:pt>
                <c:pt idx="19317">
                  <c:v>0</c:v>
                </c:pt>
                <c:pt idx="19318">
                  <c:v>0</c:v>
                </c:pt>
                <c:pt idx="19319">
                  <c:v>0</c:v>
                </c:pt>
                <c:pt idx="19320">
                  <c:v>0</c:v>
                </c:pt>
                <c:pt idx="19321">
                  <c:v>0</c:v>
                </c:pt>
                <c:pt idx="19322">
                  <c:v>0</c:v>
                </c:pt>
                <c:pt idx="19323">
                  <c:v>0</c:v>
                </c:pt>
                <c:pt idx="19324">
                  <c:v>0</c:v>
                </c:pt>
                <c:pt idx="19325">
                  <c:v>0</c:v>
                </c:pt>
                <c:pt idx="19326">
                  <c:v>0</c:v>
                </c:pt>
                <c:pt idx="19327">
                  <c:v>0</c:v>
                </c:pt>
                <c:pt idx="19328">
                  <c:v>0</c:v>
                </c:pt>
                <c:pt idx="19329">
                  <c:v>0</c:v>
                </c:pt>
                <c:pt idx="19330">
                  <c:v>0</c:v>
                </c:pt>
                <c:pt idx="19331">
                  <c:v>0</c:v>
                </c:pt>
                <c:pt idx="19332">
                  <c:v>0</c:v>
                </c:pt>
                <c:pt idx="19333">
                  <c:v>0</c:v>
                </c:pt>
                <c:pt idx="19334">
                  <c:v>0</c:v>
                </c:pt>
                <c:pt idx="19335">
                  <c:v>0</c:v>
                </c:pt>
                <c:pt idx="19336">
                  <c:v>0</c:v>
                </c:pt>
                <c:pt idx="19337">
                  <c:v>0</c:v>
                </c:pt>
                <c:pt idx="19338">
                  <c:v>0</c:v>
                </c:pt>
                <c:pt idx="19339">
                  <c:v>0</c:v>
                </c:pt>
                <c:pt idx="19340">
                  <c:v>0</c:v>
                </c:pt>
                <c:pt idx="19341">
                  <c:v>0</c:v>
                </c:pt>
                <c:pt idx="19342">
                  <c:v>0</c:v>
                </c:pt>
                <c:pt idx="19343">
                  <c:v>0</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0</c:v>
                </c:pt>
                <c:pt idx="19360">
                  <c:v>0</c:v>
                </c:pt>
                <c:pt idx="19361">
                  <c:v>0</c:v>
                </c:pt>
                <c:pt idx="19362">
                  <c:v>0</c:v>
                </c:pt>
                <c:pt idx="19363">
                  <c:v>0</c:v>
                </c:pt>
                <c:pt idx="19364">
                  <c:v>0</c:v>
                </c:pt>
                <c:pt idx="19365">
                  <c:v>0</c:v>
                </c:pt>
                <c:pt idx="19366">
                  <c:v>0</c:v>
                </c:pt>
                <c:pt idx="19367">
                  <c:v>0</c:v>
                </c:pt>
                <c:pt idx="19368">
                  <c:v>0</c:v>
                </c:pt>
                <c:pt idx="19369">
                  <c:v>0</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0</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0</c:v>
                </c:pt>
                <c:pt idx="19430">
                  <c:v>0</c:v>
                </c:pt>
                <c:pt idx="19431">
                  <c:v>0</c:v>
                </c:pt>
                <c:pt idx="19432">
                  <c:v>0</c:v>
                </c:pt>
                <c:pt idx="19433">
                  <c:v>0</c:v>
                </c:pt>
                <c:pt idx="19434">
                  <c:v>0</c:v>
                </c:pt>
                <c:pt idx="19435">
                  <c:v>0</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0</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0</c:v>
                </c:pt>
                <c:pt idx="19477">
                  <c:v>0</c:v>
                </c:pt>
                <c:pt idx="19478">
                  <c:v>0</c:v>
                </c:pt>
                <c:pt idx="19479">
                  <c:v>0</c:v>
                </c:pt>
                <c:pt idx="19480">
                  <c:v>0</c:v>
                </c:pt>
                <c:pt idx="19481">
                  <c:v>0</c:v>
                </c:pt>
                <c:pt idx="19482">
                  <c:v>0</c:v>
                </c:pt>
                <c:pt idx="19483">
                  <c:v>0</c:v>
                </c:pt>
                <c:pt idx="19484">
                  <c:v>0</c:v>
                </c:pt>
                <c:pt idx="19485">
                  <c:v>0</c:v>
                </c:pt>
                <c:pt idx="19486">
                  <c:v>0</c:v>
                </c:pt>
                <c:pt idx="19487">
                  <c:v>0</c:v>
                </c:pt>
                <c:pt idx="19488">
                  <c:v>0</c:v>
                </c:pt>
                <c:pt idx="19489">
                  <c:v>0</c:v>
                </c:pt>
                <c:pt idx="19490">
                  <c:v>0</c:v>
                </c:pt>
                <c:pt idx="19491">
                  <c:v>0</c:v>
                </c:pt>
                <c:pt idx="19492">
                  <c:v>0</c:v>
                </c:pt>
                <c:pt idx="19493">
                  <c:v>0</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0</c:v>
                </c:pt>
                <c:pt idx="19507">
                  <c:v>0</c:v>
                </c:pt>
                <c:pt idx="19508">
                  <c:v>0</c:v>
                </c:pt>
                <c:pt idx="19509">
                  <c:v>0</c:v>
                </c:pt>
                <c:pt idx="19510">
                  <c:v>0</c:v>
                </c:pt>
                <c:pt idx="19511">
                  <c:v>0</c:v>
                </c:pt>
                <c:pt idx="19512">
                  <c:v>0</c:v>
                </c:pt>
                <c:pt idx="19513">
                  <c:v>0</c:v>
                </c:pt>
                <c:pt idx="19514">
                  <c:v>0</c:v>
                </c:pt>
                <c:pt idx="19515">
                  <c:v>0</c:v>
                </c:pt>
                <c:pt idx="19516">
                  <c:v>0</c:v>
                </c:pt>
                <c:pt idx="19517">
                  <c:v>0</c:v>
                </c:pt>
                <c:pt idx="19518">
                  <c:v>0</c:v>
                </c:pt>
                <c:pt idx="19519">
                  <c:v>0</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0</c:v>
                </c:pt>
                <c:pt idx="19538">
                  <c:v>0</c:v>
                </c:pt>
                <c:pt idx="19539">
                  <c:v>0</c:v>
                </c:pt>
                <c:pt idx="19540">
                  <c:v>0</c:v>
                </c:pt>
                <c:pt idx="19541">
                  <c:v>0</c:v>
                </c:pt>
                <c:pt idx="19542">
                  <c:v>0</c:v>
                </c:pt>
                <c:pt idx="19543">
                  <c:v>0</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0</c:v>
                </c:pt>
                <c:pt idx="19561">
                  <c:v>0</c:v>
                </c:pt>
                <c:pt idx="19562">
                  <c:v>0</c:v>
                </c:pt>
                <c:pt idx="19563">
                  <c:v>0</c:v>
                </c:pt>
                <c:pt idx="19564">
                  <c:v>0</c:v>
                </c:pt>
                <c:pt idx="19565">
                  <c:v>0</c:v>
                </c:pt>
                <c:pt idx="19566">
                  <c:v>0</c:v>
                </c:pt>
                <c:pt idx="19567">
                  <c:v>0</c:v>
                </c:pt>
                <c:pt idx="19568">
                  <c:v>0</c:v>
                </c:pt>
                <c:pt idx="19569">
                  <c:v>0</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0</c:v>
                </c:pt>
                <c:pt idx="19588">
                  <c:v>0</c:v>
                </c:pt>
                <c:pt idx="19589">
                  <c:v>0</c:v>
                </c:pt>
                <c:pt idx="19590">
                  <c:v>0</c:v>
                </c:pt>
                <c:pt idx="19591">
                  <c:v>0</c:v>
                </c:pt>
                <c:pt idx="19592">
                  <c:v>0</c:v>
                </c:pt>
                <c:pt idx="19593">
                  <c:v>0</c:v>
                </c:pt>
                <c:pt idx="19594">
                  <c:v>0</c:v>
                </c:pt>
                <c:pt idx="19595">
                  <c:v>0</c:v>
                </c:pt>
                <c:pt idx="19596">
                  <c:v>0</c:v>
                </c:pt>
                <c:pt idx="19597">
                  <c:v>0</c:v>
                </c:pt>
                <c:pt idx="19598">
                  <c:v>0</c:v>
                </c:pt>
                <c:pt idx="19599">
                  <c:v>0</c:v>
                </c:pt>
                <c:pt idx="19600">
                  <c:v>0</c:v>
                </c:pt>
                <c:pt idx="19601">
                  <c:v>0</c:v>
                </c:pt>
                <c:pt idx="19602">
                  <c:v>0</c:v>
                </c:pt>
                <c:pt idx="19603">
                  <c:v>0</c:v>
                </c:pt>
                <c:pt idx="19604">
                  <c:v>0</c:v>
                </c:pt>
                <c:pt idx="19605">
                  <c:v>0</c:v>
                </c:pt>
                <c:pt idx="19606">
                  <c:v>0</c:v>
                </c:pt>
                <c:pt idx="19607">
                  <c:v>0</c:v>
                </c:pt>
                <c:pt idx="19608">
                  <c:v>0</c:v>
                </c:pt>
                <c:pt idx="19609">
                  <c:v>0</c:v>
                </c:pt>
                <c:pt idx="19610">
                  <c:v>0</c:v>
                </c:pt>
                <c:pt idx="19611">
                  <c:v>0</c:v>
                </c:pt>
                <c:pt idx="19612">
                  <c:v>0</c:v>
                </c:pt>
                <c:pt idx="19613">
                  <c:v>0</c:v>
                </c:pt>
                <c:pt idx="19614">
                  <c:v>0</c:v>
                </c:pt>
                <c:pt idx="19615">
                  <c:v>0</c:v>
                </c:pt>
                <c:pt idx="19616">
                  <c:v>0</c:v>
                </c:pt>
                <c:pt idx="19617">
                  <c:v>0</c:v>
                </c:pt>
                <c:pt idx="19618">
                  <c:v>0</c:v>
                </c:pt>
                <c:pt idx="19619">
                  <c:v>0</c:v>
                </c:pt>
                <c:pt idx="19620">
                  <c:v>0</c:v>
                </c:pt>
                <c:pt idx="19621">
                  <c:v>0</c:v>
                </c:pt>
                <c:pt idx="19622">
                  <c:v>0</c:v>
                </c:pt>
                <c:pt idx="19623">
                  <c:v>0</c:v>
                </c:pt>
                <c:pt idx="19624">
                  <c:v>0</c:v>
                </c:pt>
                <c:pt idx="19625">
                  <c:v>0</c:v>
                </c:pt>
                <c:pt idx="19626">
                  <c:v>0</c:v>
                </c:pt>
                <c:pt idx="19627">
                  <c:v>0</c:v>
                </c:pt>
                <c:pt idx="19628">
                  <c:v>0</c:v>
                </c:pt>
                <c:pt idx="19629">
                  <c:v>0</c:v>
                </c:pt>
                <c:pt idx="19630">
                  <c:v>0</c:v>
                </c:pt>
                <c:pt idx="19631">
                  <c:v>0</c:v>
                </c:pt>
                <c:pt idx="19632">
                  <c:v>0</c:v>
                </c:pt>
                <c:pt idx="19633">
                  <c:v>0</c:v>
                </c:pt>
                <c:pt idx="19634">
                  <c:v>0</c:v>
                </c:pt>
                <c:pt idx="19635">
                  <c:v>0</c:v>
                </c:pt>
                <c:pt idx="19636">
                  <c:v>0</c:v>
                </c:pt>
                <c:pt idx="19637">
                  <c:v>0</c:v>
                </c:pt>
                <c:pt idx="19638">
                  <c:v>0</c:v>
                </c:pt>
                <c:pt idx="19639">
                  <c:v>0</c:v>
                </c:pt>
                <c:pt idx="19640">
                  <c:v>0</c:v>
                </c:pt>
                <c:pt idx="19641">
                  <c:v>0</c:v>
                </c:pt>
                <c:pt idx="19642">
                  <c:v>0</c:v>
                </c:pt>
                <c:pt idx="19643">
                  <c:v>0</c:v>
                </c:pt>
                <c:pt idx="19644">
                  <c:v>0</c:v>
                </c:pt>
                <c:pt idx="19645">
                  <c:v>0</c:v>
                </c:pt>
                <c:pt idx="19646">
                  <c:v>0</c:v>
                </c:pt>
                <c:pt idx="19647">
                  <c:v>0</c:v>
                </c:pt>
                <c:pt idx="19648">
                  <c:v>0</c:v>
                </c:pt>
                <c:pt idx="19649">
                  <c:v>0</c:v>
                </c:pt>
                <c:pt idx="19650">
                  <c:v>0</c:v>
                </c:pt>
                <c:pt idx="19651">
                  <c:v>0</c:v>
                </c:pt>
                <c:pt idx="19652">
                  <c:v>0</c:v>
                </c:pt>
                <c:pt idx="19653">
                  <c:v>0</c:v>
                </c:pt>
                <c:pt idx="19654">
                  <c:v>0</c:v>
                </c:pt>
                <c:pt idx="19655">
                  <c:v>0</c:v>
                </c:pt>
                <c:pt idx="19656">
                  <c:v>0</c:v>
                </c:pt>
                <c:pt idx="19657">
                  <c:v>0</c:v>
                </c:pt>
                <c:pt idx="19658">
                  <c:v>0</c:v>
                </c:pt>
                <c:pt idx="19659">
                  <c:v>0</c:v>
                </c:pt>
                <c:pt idx="19660">
                  <c:v>0</c:v>
                </c:pt>
                <c:pt idx="19661">
                  <c:v>0</c:v>
                </c:pt>
                <c:pt idx="19662">
                  <c:v>0</c:v>
                </c:pt>
                <c:pt idx="19663">
                  <c:v>0</c:v>
                </c:pt>
                <c:pt idx="19664">
                  <c:v>0</c:v>
                </c:pt>
                <c:pt idx="19665">
                  <c:v>0</c:v>
                </c:pt>
                <c:pt idx="19666">
                  <c:v>0</c:v>
                </c:pt>
                <c:pt idx="19667">
                  <c:v>0</c:v>
                </c:pt>
                <c:pt idx="19668">
                  <c:v>0</c:v>
                </c:pt>
                <c:pt idx="19669">
                  <c:v>0</c:v>
                </c:pt>
                <c:pt idx="19670">
                  <c:v>0</c:v>
                </c:pt>
                <c:pt idx="19671">
                  <c:v>0</c:v>
                </c:pt>
                <c:pt idx="19672">
                  <c:v>0</c:v>
                </c:pt>
                <c:pt idx="19673">
                  <c:v>0</c:v>
                </c:pt>
                <c:pt idx="19674">
                  <c:v>0</c:v>
                </c:pt>
                <c:pt idx="19675">
                  <c:v>0</c:v>
                </c:pt>
                <c:pt idx="19676">
                  <c:v>0</c:v>
                </c:pt>
                <c:pt idx="19677">
                  <c:v>0</c:v>
                </c:pt>
                <c:pt idx="19678">
                  <c:v>0</c:v>
                </c:pt>
                <c:pt idx="19679">
                  <c:v>0</c:v>
                </c:pt>
                <c:pt idx="19680">
                  <c:v>0</c:v>
                </c:pt>
                <c:pt idx="19681">
                  <c:v>0</c:v>
                </c:pt>
                <c:pt idx="19682">
                  <c:v>0</c:v>
                </c:pt>
                <c:pt idx="19683">
                  <c:v>0</c:v>
                </c:pt>
                <c:pt idx="19684">
                  <c:v>0</c:v>
                </c:pt>
                <c:pt idx="19685">
                  <c:v>0</c:v>
                </c:pt>
                <c:pt idx="19686">
                  <c:v>0</c:v>
                </c:pt>
                <c:pt idx="19687">
                  <c:v>0</c:v>
                </c:pt>
                <c:pt idx="19688">
                  <c:v>0</c:v>
                </c:pt>
                <c:pt idx="19689">
                  <c:v>0</c:v>
                </c:pt>
                <c:pt idx="19690">
                  <c:v>0</c:v>
                </c:pt>
                <c:pt idx="19691">
                  <c:v>0</c:v>
                </c:pt>
                <c:pt idx="19692">
                  <c:v>0</c:v>
                </c:pt>
                <c:pt idx="19693">
                  <c:v>0</c:v>
                </c:pt>
                <c:pt idx="19694">
                  <c:v>0</c:v>
                </c:pt>
                <c:pt idx="19695">
                  <c:v>0</c:v>
                </c:pt>
                <c:pt idx="19696">
                  <c:v>0</c:v>
                </c:pt>
                <c:pt idx="19697">
                  <c:v>0</c:v>
                </c:pt>
                <c:pt idx="19698">
                  <c:v>0</c:v>
                </c:pt>
                <c:pt idx="19699">
                  <c:v>0</c:v>
                </c:pt>
                <c:pt idx="19700">
                  <c:v>0</c:v>
                </c:pt>
                <c:pt idx="19701">
                  <c:v>0</c:v>
                </c:pt>
                <c:pt idx="19702">
                  <c:v>0</c:v>
                </c:pt>
                <c:pt idx="19703">
                  <c:v>0</c:v>
                </c:pt>
                <c:pt idx="19704">
                  <c:v>0</c:v>
                </c:pt>
                <c:pt idx="19705">
                  <c:v>0</c:v>
                </c:pt>
                <c:pt idx="19706">
                  <c:v>0</c:v>
                </c:pt>
                <c:pt idx="19707">
                  <c:v>0</c:v>
                </c:pt>
                <c:pt idx="19708">
                  <c:v>0</c:v>
                </c:pt>
                <c:pt idx="19709">
                  <c:v>0</c:v>
                </c:pt>
                <c:pt idx="19710">
                  <c:v>0</c:v>
                </c:pt>
                <c:pt idx="19711">
                  <c:v>0</c:v>
                </c:pt>
                <c:pt idx="19712">
                  <c:v>0</c:v>
                </c:pt>
                <c:pt idx="19713">
                  <c:v>0</c:v>
                </c:pt>
                <c:pt idx="19714">
                  <c:v>0</c:v>
                </c:pt>
                <c:pt idx="19715">
                  <c:v>0</c:v>
                </c:pt>
                <c:pt idx="19716">
                  <c:v>0</c:v>
                </c:pt>
                <c:pt idx="19717">
                  <c:v>0</c:v>
                </c:pt>
                <c:pt idx="19718">
                  <c:v>0</c:v>
                </c:pt>
                <c:pt idx="19719">
                  <c:v>0</c:v>
                </c:pt>
                <c:pt idx="19720">
                  <c:v>0</c:v>
                </c:pt>
                <c:pt idx="19721">
                  <c:v>0</c:v>
                </c:pt>
                <c:pt idx="19722">
                  <c:v>0</c:v>
                </c:pt>
                <c:pt idx="19723">
                  <c:v>0</c:v>
                </c:pt>
                <c:pt idx="19724">
                  <c:v>0</c:v>
                </c:pt>
                <c:pt idx="19725">
                  <c:v>0</c:v>
                </c:pt>
                <c:pt idx="19726">
                  <c:v>0</c:v>
                </c:pt>
                <c:pt idx="19727">
                  <c:v>0</c:v>
                </c:pt>
                <c:pt idx="19728">
                  <c:v>0</c:v>
                </c:pt>
                <c:pt idx="19729">
                  <c:v>0</c:v>
                </c:pt>
                <c:pt idx="19730">
                  <c:v>0</c:v>
                </c:pt>
                <c:pt idx="19731">
                  <c:v>0</c:v>
                </c:pt>
                <c:pt idx="19732">
                  <c:v>0</c:v>
                </c:pt>
                <c:pt idx="19733">
                  <c:v>0</c:v>
                </c:pt>
                <c:pt idx="19734">
                  <c:v>0</c:v>
                </c:pt>
                <c:pt idx="19735">
                  <c:v>0</c:v>
                </c:pt>
                <c:pt idx="19736">
                  <c:v>0</c:v>
                </c:pt>
                <c:pt idx="19737">
                  <c:v>0</c:v>
                </c:pt>
                <c:pt idx="19738">
                  <c:v>0</c:v>
                </c:pt>
                <c:pt idx="19739">
                  <c:v>0</c:v>
                </c:pt>
                <c:pt idx="19740">
                  <c:v>0</c:v>
                </c:pt>
                <c:pt idx="19741">
                  <c:v>0</c:v>
                </c:pt>
                <c:pt idx="19742">
                  <c:v>0</c:v>
                </c:pt>
                <c:pt idx="19743">
                  <c:v>0</c:v>
                </c:pt>
                <c:pt idx="19744">
                  <c:v>0</c:v>
                </c:pt>
                <c:pt idx="19745">
                  <c:v>0</c:v>
                </c:pt>
                <c:pt idx="19746">
                  <c:v>0</c:v>
                </c:pt>
                <c:pt idx="19747">
                  <c:v>0</c:v>
                </c:pt>
                <c:pt idx="19748">
                  <c:v>0</c:v>
                </c:pt>
                <c:pt idx="19749">
                  <c:v>0</c:v>
                </c:pt>
                <c:pt idx="19750">
                  <c:v>0</c:v>
                </c:pt>
                <c:pt idx="19751">
                  <c:v>0</c:v>
                </c:pt>
                <c:pt idx="19752">
                  <c:v>0</c:v>
                </c:pt>
                <c:pt idx="19753">
                  <c:v>0</c:v>
                </c:pt>
                <c:pt idx="19754">
                  <c:v>0</c:v>
                </c:pt>
                <c:pt idx="19755">
                  <c:v>0</c:v>
                </c:pt>
                <c:pt idx="19756">
                  <c:v>0</c:v>
                </c:pt>
                <c:pt idx="19757">
                  <c:v>0</c:v>
                </c:pt>
                <c:pt idx="19758">
                  <c:v>0</c:v>
                </c:pt>
                <c:pt idx="19759">
                  <c:v>0</c:v>
                </c:pt>
                <c:pt idx="19760">
                  <c:v>0</c:v>
                </c:pt>
                <c:pt idx="19761">
                  <c:v>0</c:v>
                </c:pt>
                <c:pt idx="19762">
                  <c:v>0</c:v>
                </c:pt>
                <c:pt idx="19763">
                  <c:v>0</c:v>
                </c:pt>
                <c:pt idx="19764">
                  <c:v>0</c:v>
                </c:pt>
                <c:pt idx="19765">
                  <c:v>0</c:v>
                </c:pt>
                <c:pt idx="19766">
                  <c:v>0</c:v>
                </c:pt>
                <c:pt idx="19767">
                  <c:v>0</c:v>
                </c:pt>
                <c:pt idx="19768">
                  <c:v>0</c:v>
                </c:pt>
                <c:pt idx="19769">
                  <c:v>0</c:v>
                </c:pt>
                <c:pt idx="19770">
                  <c:v>0</c:v>
                </c:pt>
                <c:pt idx="19771">
                  <c:v>0</c:v>
                </c:pt>
                <c:pt idx="19772">
                  <c:v>0</c:v>
                </c:pt>
                <c:pt idx="19773">
                  <c:v>0</c:v>
                </c:pt>
                <c:pt idx="19774">
                  <c:v>0</c:v>
                </c:pt>
                <c:pt idx="19775">
                  <c:v>0</c:v>
                </c:pt>
                <c:pt idx="19776">
                  <c:v>0</c:v>
                </c:pt>
                <c:pt idx="19777">
                  <c:v>0</c:v>
                </c:pt>
                <c:pt idx="19778">
                  <c:v>0</c:v>
                </c:pt>
                <c:pt idx="19779">
                  <c:v>0</c:v>
                </c:pt>
                <c:pt idx="19780">
                  <c:v>0</c:v>
                </c:pt>
                <c:pt idx="19781">
                  <c:v>0</c:v>
                </c:pt>
                <c:pt idx="19782">
                  <c:v>0</c:v>
                </c:pt>
                <c:pt idx="19783">
                  <c:v>0</c:v>
                </c:pt>
                <c:pt idx="19784">
                  <c:v>0</c:v>
                </c:pt>
                <c:pt idx="19785">
                  <c:v>0</c:v>
                </c:pt>
                <c:pt idx="19786">
                  <c:v>0</c:v>
                </c:pt>
                <c:pt idx="19787">
                  <c:v>0</c:v>
                </c:pt>
                <c:pt idx="19788">
                  <c:v>0</c:v>
                </c:pt>
                <c:pt idx="19789">
                  <c:v>0</c:v>
                </c:pt>
                <c:pt idx="19790">
                  <c:v>0</c:v>
                </c:pt>
                <c:pt idx="19791">
                  <c:v>0</c:v>
                </c:pt>
                <c:pt idx="19792">
                  <c:v>0</c:v>
                </c:pt>
                <c:pt idx="19793">
                  <c:v>0</c:v>
                </c:pt>
                <c:pt idx="19794">
                  <c:v>0</c:v>
                </c:pt>
                <c:pt idx="19795">
                  <c:v>0</c:v>
                </c:pt>
                <c:pt idx="19796">
                  <c:v>0</c:v>
                </c:pt>
                <c:pt idx="19797">
                  <c:v>0</c:v>
                </c:pt>
                <c:pt idx="19798">
                  <c:v>0</c:v>
                </c:pt>
                <c:pt idx="19799">
                  <c:v>0</c:v>
                </c:pt>
                <c:pt idx="19800">
                  <c:v>0</c:v>
                </c:pt>
                <c:pt idx="19801">
                  <c:v>0</c:v>
                </c:pt>
                <c:pt idx="19802">
                  <c:v>0</c:v>
                </c:pt>
                <c:pt idx="19803">
                  <c:v>0</c:v>
                </c:pt>
                <c:pt idx="19804">
                  <c:v>0</c:v>
                </c:pt>
                <c:pt idx="19805">
                  <c:v>0</c:v>
                </c:pt>
                <c:pt idx="19806">
                  <c:v>0</c:v>
                </c:pt>
                <c:pt idx="19807">
                  <c:v>0</c:v>
                </c:pt>
                <c:pt idx="19808">
                  <c:v>0</c:v>
                </c:pt>
                <c:pt idx="19809">
                  <c:v>0</c:v>
                </c:pt>
                <c:pt idx="19810">
                  <c:v>0</c:v>
                </c:pt>
                <c:pt idx="19811">
                  <c:v>0</c:v>
                </c:pt>
                <c:pt idx="19812">
                  <c:v>0</c:v>
                </c:pt>
                <c:pt idx="19813">
                  <c:v>0</c:v>
                </c:pt>
                <c:pt idx="19814">
                  <c:v>0</c:v>
                </c:pt>
                <c:pt idx="19815">
                  <c:v>0</c:v>
                </c:pt>
                <c:pt idx="19816">
                  <c:v>0</c:v>
                </c:pt>
                <c:pt idx="19817">
                  <c:v>0</c:v>
                </c:pt>
                <c:pt idx="19818">
                  <c:v>0</c:v>
                </c:pt>
                <c:pt idx="19819">
                  <c:v>0</c:v>
                </c:pt>
                <c:pt idx="19820">
                  <c:v>0</c:v>
                </c:pt>
                <c:pt idx="19821">
                  <c:v>0</c:v>
                </c:pt>
                <c:pt idx="19822">
                  <c:v>0</c:v>
                </c:pt>
                <c:pt idx="19823">
                  <c:v>0</c:v>
                </c:pt>
                <c:pt idx="19824">
                  <c:v>0</c:v>
                </c:pt>
                <c:pt idx="19825">
                  <c:v>0</c:v>
                </c:pt>
                <c:pt idx="19826">
                  <c:v>0</c:v>
                </c:pt>
                <c:pt idx="19827">
                  <c:v>0</c:v>
                </c:pt>
                <c:pt idx="19828">
                  <c:v>0</c:v>
                </c:pt>
                <c:pt idx="19829">
                  <c:v>0</c:v>
                </c:pt>
                <c:pt idx="19830">
                  <c:v>0</c:v>
                </c:pt>
                <c:pt idx="19831">
                  <c:v>0</c:v>
                </c:pt>
                <c:pt idx="19832">
                  <c:v>0</c:v>
                </c:pt>
                <c:pt idx="19833">
                  <c:v>0</c:v>
                </c:pt>
                <c:pt idx="19834">
                  <c:v>0</c:v>
                </c:pt>
                <c:pt idx="19835">
                  <c:v>0</c:v>
                </c:pt>
                <c:pt idx="19836">
                  <c:v>0</c:v>
                </c:pt>
                <c:pt idx="19837">
                  <c:v>0</c:v>
                </c:pt>
                <c:pt idx="19838">
                  <c:v>0</c:v>
                </c:pt>
                <c:pt idx="19839">
                  <c:v>0</c:v>
                </c:pt>
                <c:pt idx="19840">
                  <c:v>0</c:v>
                </c:pt>
                <c:pt idx="19841">
                  <c:v>0</c:v>
                </c:pt>
                <c:pt idx="19842">
                  <c:v>0</c:v>
                </c:pt>
                <c:pt idx="19843">
                  <c:v>0</c:v>
                </c:pt>
                <c:pt idx="19844">
                  <c:v>0</c:v>
                </c:pt>
                <c:pt idx="19845">
                  <c:v>0</c:v>
                </c:pt>
                <c:pt idx="19846">
                  <c:v>0</c:v>
                </c:pt>
                <c:pt idx="19847">
                  <c:v>0</c:v>
                </c:pt>
                <c:pt idx="19848">
                  <c:v>0</c:v>
                </c:pt>
                <c:pt idx="19849">
                  <c:v>0</c:v>
                </c:pt>
                <c:pt idx="19850">
                  <c:v>0</c:v>
                </c:pt>
                <c:pt idx="19851">
                  <c:v>0</c:v>
                </c:pt>
                <c:pt idx="19852">
                  <c:v>0</c:v>
                </c:pt>
                <c:pt idx="19853">
                  <c:v>0</c:v>
                </c:pt>
                <c:pt idx="19854">
                  <c:v>0</c:v>
                </c:pt>
                <c:pt idx="19855">
                  <c:v>0</c:v>
                </c:pt>
                <c:pt idx="19856">
                  <c:v>0</c:v>
                </c:pt>
                <c:pt idx="19857">
                  <c:v>0</c:v>
                </c:pt>
                <c:pt idx="19858">
                  <c:v>0</c:v>
                </c:pt>
                <c:pt idx="19859">
                  <c:v>0</c:v>
                </c:pt>
                <c:pt idx="19860">
                  <c:v>0</c:v>
                </c:pt>
                <c:pt idx="19861">
                  <c:v>0</c:v>
                </c:pt>
                <c:pt idx="19862">
                  <c:v>0</c:v>
                </c:pt>
                <c:pt idx="19863">
                  <c:v>0</c:v>
                </c:pt>
                <c:pt idx="19864">
                  <c:v>0</c:v>
                </c:pt>
                <c:pt idx="19865">
                  <c:v>0</c:v>
                </c:pt>
                <c:pt idx="19866">
                  <c:v>0</c:v>
                </c:pt>
                <c:pt idx="19867">
                  <c:v>0</c:v>
                </c:pt>
                <c:pt idx="19868">
                  <c:v>0</c:v>
                </c:pt>
                <c:pt idx="19869">
                  <c:v>0</c:v>
                </c:pt>
                <c:pt idx="19870">
                  <c:v>0</c:v>
                </c:pt>
                <c:pt idx="19871">
                  <c:v>0</c:v>
                </c:pt>
                <c:pt idx="19872">
                  <c:v>0</c:v>
                </c:pt>
                <c:pt idx="19873">
                  <c:v>0</c:v>
                </c:pt>
                <c:pt idx="19874">
                  <c:v>0</c:v>
                </c:pt>
                <c:pt idx="19875">
                  <c:v>0</c:v>
                </c:pt>
                <c:pt idx="19876">
                  <c:v>0</c:v>
                </c:pt>
                <c:pt idx="19877">
                  <c:v>0</c:v>
                </c:pt>
                <c:pt idx="19878">
                  <c:v>0</c:v>
                </c:pt>
                <c:pt idx="19879">
                  <c:v>0</c:v>
                </c:pt>
                <c:pt idx="19880">
                  <c:v>0</c:v>
                </c:pt>
                <c:pt idx="19881">
                  <c:v>0</c:v>
                </c:pt>
                <c:pt idx="19882">
                  <c:v>0</c:v>
                </c:pt>
                <c:pt idx="19883">
                  <c:v>0</c:v>
                </c:pt>
                <c:pt idx="19884">
                  <c:v>0</c:v>
                </c:pt>
                <c:pt idx="19885">
                  <c:v>0</c:v>
                </c:pt>
                <c:pt idx="19886">
                  <c:v>0</c:v>
                </c:pt>
                <c:pt idx="19887">
                  <c:v>0</c:v>
                </c:pt>
                <c:pt idx="19888">
                  <c:v>0</c:v>
                </c:pt>
                <c:pt idx="19889">
                  <c:v>0</c:v>
                </c:pt>
                <c:pt idx="19890">
                  <c:v>0</c:v>
                </c:pt>
                <c:pt idx="19891">
                  <c:v>0</c:v>
                </c:pt>
                <c:pt idx="19892">
                  <c:v>0</c:v>
                </c:pt>
                <c:pt idx="19893">
                  <c:v>0</c:v>
                </c:pt>
                <c:pt idx="19894">
                  <c:v>0</c:v>
                </c:pt>
                <c:pt idx="19895">
                  <c:v>0</c:v>
                </c:pt>
                <c:pt idx="19896">
                  <c:v>0</c:v>
                </c:pt>
                <c:pt idx="19897">
                  <c:v>0</c:v>
                </c:pt>
                <c:pt idx="19898">
                  <c:v>0</c:v>
                </c:pt>
                <c:pt idx="19899">
                  <c:v>0</c:v>
                </c:pt>
                <c:pt idx="19900">
                  <c:v>0</c:v>
                </c:pt>
                <c:pt idx="19901">
                  <c:v>0</c:v>
                </c:pt>
                <c:pt idx="19902">
                  <c:v>0</c:v>
                </c:pt>
                <c:pt idx="19903">
                  <c:v>0</c:v>
                </c:pt>
                <c:pt idx="19904">
                  <c:v>0</c:v>
                </c:pt>
                <c:pt idx="19905">
                  <c:v>0</c:v>
                </c:pt>
                <c:pt idx="19906">
                  <c:v>0</c:v>
                </c:pt>
                <c:pt idx="19907">
                  <c:v>0</c:v>
                </c:pt>
                <c:pt idx="19908">
                  <c:v>0</c:v>
                </c:pt>
                <c:pt idx="19909">
                  <c:v>0</c:v>
                </c:pt>
                <c:pt idx="19910">
                  <c:v>0</c:v>
                </c:pt>
                <c:pt idx="19911">
                  <c:v>0</c:v>
                </c:pt>
                <c:pt idx="19912">
                  <c:v>0</c:v>
                </c:pt>
                <c:pt idx="19913">
                  <c:v>0</c:v>
                </c:pt>
                <c:pt idx="19914">
                  <c:v>0</c:v>
                </c:pt>
                <c:pt idx="19915">
                  <c:v>0</c:v>
                </c:pt>
                <c:pt idx="19916">
                  <c:v>0</c:v>
                </c:pt>
                <c:pt idx="19917">
                  <c:v>0</c:v>
                </c:pt>
                <c:pt idx="19918">
                  <c:v>0</c:v>
                </c:pt>
                <c:pt idx="19919">
                  <c:v>0</c:v>
                </c:pt>
                <c:pt idx="19920">
                  <c:v>0</c:v>
                </c:pt>
                <c:pt idx="19921">
                  <c:v>0</c:v>
                </c:pt>
                <c:pt idx="19922">
                  <c:v>0</c:v>
                </c:pt>
                <c:pt idx="19923">
                  <c:v>0</c:v>
                </c:pt>
                <c:pt idx="19924">
                  <c:v>0</c:v>
                </c:pt>
                <c:pt idx="19925">
                  <c:v>0</c:v>
                </c:pt>
                <c:pt idx="19926">
                  <c:v>0</c:v>
                </c:pt>
                <c:pt idx="19927">
                  <c:v>0</c:v>
                </c:pt>
                <c:pt idx="19928">
                  <c:v>0</c:v>
                </c:pt>
                <c:pt idx="19929">
                  <c:v>0</c:v>
                </c:pt>
                <c:pt idx="19930">
                  <c:v>0</c:v>
                </c:pt>
                <c:pt idx="19931">
                  <c:v>0</c:v>
                </c:pt>
                <c:pt idx="19932">
                  <c:v>0</c:v>
                </c:pt>
                <c:pt idx="19933">
                  <c:v>0</c:v>
                </c:pt>
                <c:pt idx="19934">
                  <c:v>0</c:v>
                </c:pt>
                <c:pt idx="19935">
                  <c:v>0</c:v>
                </c:pt>
                <c:pt idx="19936">
                  <c:v>0</c:v>
                </c:pt>
                <c:pt idx="19937">
                  <c:v>0</c:v>
                </c:pt>
                <c:pt idx="19938">
                  <c:v>0</c:v>
                </c:pt>
                <c:pt idx="19939">
                  <c:v>0</c:v>
                </c:pt>
                <c:pt idx="19940">
                  <c:v>0</c:v>
                </c:pt>
                <c:pt idx="19941">
                  <c:v>0</c:v>
                </c:pt>
                <c:pt idx="19942">
                  <c:v>0</c:v>
                </c:pt>
                <c:pt idx="19943">
                  <c:v>0</c:v>
                </c:pt>
                <c:pt idx="19944">
                  <c:v>0</c:v>
                </c:pt>
                <c:pt idx="19945">
                  <c:v>0</c:v>
                </c:pt>
                <c:pt idx="19946">
                  <c:v>0</c:v>
                </c:pt>
                <c:pt idx="19947">
                  <c:v>0</c:v>
                </c:pt>
                <c:pt idx="19948">
                  <c:v>0</c:v>
                </c:pt>
                <c:pt idx="19949">
                  <c:v>0</c:v>
                </c:pt>
                <c:pt idx="19950">
                  <c:v>0</c:v>
                </c:pt>
                <c:pt idx="19951">
                  <c:v>0</c:v>
                </c:pt>
                <c:pt idx="19952">
                  <c:v>0</c:v>
                </c:pt>
                <c:pt idx="19953">
                  <c:v>0</c:v>
                </c:pt>
                <c:pt idx="19954">
                  <c:v>0</c:v>
                </c:pt>
                <c:pt idx="19955">
                  <c:v>0</c:v>
                </c:pt>
                <c:pt idx="19956">
                  <c:v>0</c:v>
                </c:pt>
                <c:pt idx="19957">
                  <c:v>0</c:v>
                </c:pt>
                <c:pt idx="19958">
                  <c:v>0</c:v>
                </c:pt>
                <c:pt idx="19959">
                  <c:v>0</c:v>
                </c:pt>
                <c:pt idx="19960">
                  <c:v>0</c:v>
                </c:pt>
                <c:pt idx="19961">
                  <c:v>0</c:v>
                </c:pt>
                <c:pt idx="19962">
                  <c:v>0</c:v>
                </c:pt>
                <c:pt idx="19963">
                  <c:v>0</c:v>
                </c:pt>
                <c:pt idx="19964">
                  <c:v>0</c:v>
                </c:pt>
                <c:pt idx="19965">
                  <c:v>0</c:v>
                </c:pt>
                <c:pt idx="19966">
                  <c:v>0</c:v>
                </c:pt>
                <c:pt idx="19967">
                  <c:v>0</c:v>
                </c:pt>
                <c:pt idx="19968">
                  <c:v>0</c:v>
                </c:pt>
                <c:pt idx="19969">
                  <c:v>0</c:v>
                </c:pt>
                <c:pt idx="19970">
                  <c:v>0</c:v>
                </c:pt>
                <c:pt idx="19971">
                  <c:v>0</c:v>
                </c:pt>
                <c:pt idx="19972">
                  <c:v>0</c:v>
                </c:pt>
                <c:pt idx="19973">
                  <c:v>0</c:v>
                </c:pt>
                <c:pt idx="19974">
                  <c:v>0</c:v>
                </c:pt>
                <c:pt idx="19975">
                  <c:v>0</c:v>
                </c:pt>
                <c:pt idx="19976">
                  <c:v>0</c:v>
                </c:pt>
                <c:pt idx="19977">
                  <c:v>0</c:v>
                </c:pt>
                <c:pt idx="19978">
                  <c:v>0</c:v>
                </c:pt>
                <c:pt idx="19979">
                  <c:v>0</c:v>
                </c:pt>
                <c:pt idx="19980">
                  <c:v>0</c:v>
                </c:pt>
                <c:pt idx="19981">
                  <c:v>0</c:v>
                </c:pt>
                <c:pt idx="19982">
                  <c:v>0</c:v>
                </c:pt>
                <c:pt idx="19983">
                  <c:v>0</c:v>
                </c:pt>
                <c:pt idx="19984">
                  <c:v>0</c:v>
                </c:pt>
                <c:pt idx="19985">
                  <c:v>0</c:v>
                </c:pt>
                <c:pt idx="19986">
                  <c:v>0</c:v>
                </c:pt>
                <c:pt idx="19987">
                  <c:v>0</c:v>
                </c:pt>
                <c:pt idx="19988">
                  <c:v>0</c:v>
                </c:pt>
                <c:pt idx="19989">
                  <c:v>0</c:v>
                </c:pt>
                <c:pt idx="19990">
                  <c:v>0</c:v>
                </c:pt>
                <c:pt idx="19991">
                  <c:v>0</c:v>
                </c:pt>
                <c:pt idx="19992">
                  <c:v>0</c:v>
                </c:pt>
                <c:pt idx="19993">
                  <c:v>0</c:v>
                </c:pt>
                <c:pt idx="19994">
                  <c:v>0</c:v>
                </c:pt>
                <c:pt idx="19995">
                  <c:v>0</c:v>
                </c:pt>
                <c:pt idx="19996">
                  <c:v>0</c:v>
                </c:pt>
                <c:pt idx="19997">
                  <c:v>0</c:v>
                </c:pt>
                <c:pt idx="19998">
                  <c:v>0</c:v>
                </c:pt>
                <c:pt idx="19999">
                  <c:v>0</c:v>
                </c:pt>
                <c:pt idx="20000">
                  <c:v>0</c:v>
                </c:pt>
                <c:pt idx="20001">
                  <c:v>0</c:v>
                </c:pt>
                <c:pt idx="20002">
                  <c:v>0</c:v>
                </c:pt>
                <c:pt idx="20003">
                  <c:v>0</c:v>
                </c:pt>
                <c:pt idx="20004">
                  <c:v>0</c:v>
                </c:pt>
                <c:pt idx="20005">
                  <c:v>0</c:v>
                </c:pt>
                <c:pt idx="20006">
                  <c:v>0</c:v>
                </c:pt>
                <c:pt idx="20007">
                  <c:v>0</c:v>
                </c:pt>
                <c:pt idx="20008">
                  <c:v>0</c:v>
                </c:pt>
                <c:pt idx="20009">
                  <c:v>0</c:v>
                </c:pt>
                <c:pt idx="20010">
                  <c:v>0</c:v>
                </c:pt>
                <c:pt idx="20011">
                  <c:v>0</c:v>
                </c:pt>
                <c:pt idx="20012">
                  <c:v>0</c:v>
                </c:pt>
                <c:pt idx="20013">
                  <c:v>0</c:v>
                </c:pt>
                <c:pt idx="20014">
                  <c:v>0</c:v>
                </c:pt>
                <c:pt idx="20015">
                  <c:v>0</c:v>
                </c:pt>
                <c:pt idx="20016">
                  <c:v>0</c:v>
                </c:pt>
                <c:pt idx="20017">
                  <c:v>0</c:v>
                </c:pt>
                <c:pt idx="20018">
                  <c:v>0</c:v>
                </c:pt>
                <c:pt idx="20019">
                  <c:v>0</c:v>
                </c:pt>
                <c:pt idx="20020">
                  <c:v>0</c:v>
                </c:pt>
                <c:pt idx="20021">
                  <c:v>0</c:v>
                </c:pt>
                <c:pt idx="20022">
                  <c:v>0</c:v>
                </c:pt>
                <c:pt idx="20023">
                  <c:v>0</c:v>
                </c:pt>
                <c:pt idx="20024">
                  <c:v>0</c:v>
                </c:pt>
                <c:pt idx="20025">
                  <c:v>0</c:v>
                </c:pt>
                <c:pt idx="20026">
                  <c:v>0</c:v>
                </c:pt>
                <c:pt idx="20027">
                  <c:v>0</c:v>
                </c:pt>
                <c:pt idx="20028">
                  <c:v>0</c:v>
                </c:pt>
                <c:pt idx="20029">
                  <c:v>0</c:v>
                </c:pt>
                <c:pt idx="20030">
                  <c:v>0</c:v>
                </c:pt>
                <c:pt idx="20031">
                  <c:v>0</c:v>
                </c:pt>
                <c:pt idx="20032">
                  <c:v>0</c:v>
                </c:pt>
                <c:pt idx="20033">
                  <c:v>0</c:v>
                </c:pt>
                <c:pt idx="20034">
                  <c:v>0</c:v>
                </c:pt>
                <c:pt idx="20035">
                  <c:v>0</c:v>
                </c:pt>
                <c:pt idx="20036">
                  <c:v>0</c:v>
                </c:pt>
                <c:pt idx="20037">
                  <c:v>0</c:v>
                </c:pt>
                <c:pt idx="20038">
                  <c:v>0</c:v>
                </c:pt>
                <c:pt idx="20039">
                  <c:v>0</c:v>
                </c:pt>
                <c:pt idx="20040">
                  <c:v>0</c:v>
                </c:pt>
                <c:pt idx="20041">
                  <c:v>0</c:v>
                </c:pt>
                <c:pt idx="20042">
                  <c:v>0</c:v>
                </c:pt>
                <c:pt idx="20043">
                  <c:v>0</c:v>
                </c:pt>
                <c:pt idx="20044">
                  <c:v>0</c:v>
                </c:pt>
                <c:pt idx="20045">
                  <c:v>0</c:v>
                </c:pt>
                <c:pt idx="20046">
                  <c:v>0</c:v>
                </c:pt>
                <c:pt idx="20047">
                  <c:v>0</c:v>
                </c:pt>
                <c:pt idx="20048">
                  <c:v>0</c:v>
                </c:pt>
                <c:pt idx="20049">
                  <c:v>0</c:v>
                </c:pt>
                <c:pt idx="20050">
                  <c:v>0</c:v>
                </c:pt>
                <c:pt idx="20051">
                  <c:v>0</c:v>
                </c:pt>
                <c:pt idx="20052">
                  <c:v>0</c:v>
                </c:pt>
                <c:pt idx="20053">
                  <c:v>0</c:v>
                </c:pt>
                <c:pt idx="20054">
                  <c:v>0</c:v>
                </c:pt>
                <c:pt idx="20055">
                  <c:v>0</c:v>
                </c:pt>
                <c:pt idx="20056">
                  <c:v>0</c:v>
                </c:pt>
                <c:pt idx="20057">
                  <c:v>0</c:v>
                </c:pt>
                <c:pt idx="20058">
                  <c:v>0</c:v>
                </c:pt>
                <c:pt idx="20059">
                  <c:v>0</c:v>
                </c:pt>
                <c:pt idx="20060">
                  <c:v>0</c:v>
                </c:pt>
                <c:pt idx="20061">
                  <c:v>0</c:v>
                </c:pt>
                <c:pt idx="20062">
                  <c:v>0</c:v>
                </c:pt>
                <c:pt idx="20063">
                  <c:v>0</c:v>
                </c:pt>
                <c:pt idx="20064">
                  <c:v>0</c:v>
                </c:pt>
                <c:pt idx="20065">
                  <c:v>0</c:v>
                </c:pt>
                <c:pt idx="20066">
                  <c:v>0</c:v>
                </c:pt>
                <c:pt idx="20067">
                  <c:v>0</c:v>
                </c:pt>
                <c:pt idx="20068">
                  <c:v>0</c:v>
                </c:pt>
                <c:pt idx="20069">
                  <c:v>0</c:v>
                </c:pt>
                <c:pt idx="20070">
                  <c:v>0</c:v>
                </c:pt>
                <c:pt idx="20071">
                  <c:v>0</c:v>
                </c:pt>
                <c:pt idx="20072">
                  <c:v>0</c:v>
                </c:pt>
                <c:pt idx="20073">
                  <c:v>0</c:v>
                </c:pt>
                <c:pt idx="20074">
                  <c:v>0</c:v>
                </c:pt>
                <c:pt idx="20075">
                  <c:v>0</c:v>
                </c:pt>
                <c:pt idx="20076">
                  <c:v>0</c:v>
                </c:pt>
                <c:pt idx="20077">
                  <c:v>0</c:v>
                </c:pt>
                <c:pt idx="20078">
                  <c:v>0</c:v>
                </c:pt>
                <c:pt idx="20079">
                  <c:v>0</c:v>
                </c:pt>
                <c:pt idx="20080">
                  <c:v>0</c:v>
                </c:pt>
                <c:pt idx="20081">
                  <c:v>0</c:v>
                </c:pt>
                <c:pt idx="20082">
                  <c:v>0</c:v>
                </c:pt>
                <c:pt idx="20083">
                  <c:v>0</c:v>
                </c:pt>
                <c:pt idx="20084">
                  <c:v>0</c:v>
                </c:pt>
                <c:pt idx="20085">
                  <c:v>0</c:v>
                </c:pt>
                <c:pt idx="20086">
                  <c:v>0</c:v>
                </c:pt>
                <c:pt idx="20087">
                  <c:v>0</c:v>
                </c:pt>
                <c:pt idx="20088">
                  <c:v>0</c:v>
                </c:pt>
                <c:pt idx="20089">
                  <c:v>0</c:v>
                </c:pt>
                <c:pt idx="20090">
                  <c:v>0</c:v>
                </c:pt>
                <c:pt idx="20091">
                  <c:v>0</c:v>
                </c:pt>
                <c:pt idx="20092">
                  <c:v>0</c:v>
                </c:pt>
                <c:pt idx="20093">
                  <c:v>0</c:v>
                </c:pt>
                <c:pt idx="20094">
                  <c:v>0</c:v>
                </c:pt>
                <c:pt idx="20095">
                  <c:v>0</c:v>
                </c:pt>
                <c:pt idx="20096">
                  <c:v>0</c:v>
                </c:pt>
                <c:pt idx="20097">
                  <c:v>0</c:v>
                </c:pt>
                <c:pt idx="20098">
                  <c:v>0</c:v>
                </c:pt>
                <c:pt idx="20099">
                  <c:v>0</c:v>
                </c:pt>
                <c:pt idx="20100">
                  <c:v>0</c:v>
                </c:pt>
                <c:pt idx="20101">
                  <c:v>0</c:v>
                </c:pt>
                <c:pt idx="20102">
                  <c:v>0</c:v>
                </c:pt>
                <c:pt idx="20103">
                  <c:v>0</c:v>
                </c:pt>
                <c:pt idx="20104">
                  <c:v>0</c:v>
                </c:pt>
                <c:pt idx="20105">
                  <c:v>0</c:v>
                </c:pt>
                <c:pt idx="20106">
                  <c:v>0</c:v>
                </c:pt>
                <c:pt idx="20107">
                  <c:v>0</c:v>
                </c:pt>
                <c:pt idx="20108">
                  <c:v>0</c:v>
                </c:pt>
                <c:pt idx="20109">
                  <c:v>0</c:v>
                </c:pt>
                <c:pt idx="20110">
                  <c:v>0</c:v>
                </c:pt>
                <c:pt idx="20111">
                  <c:v>0</c:v>
                </c:pt>
                <c:pt idx="20112">
                  <c:v>0</c:v>
                </c:pt>
                <c:pt idx="20113">
                  <c:v>0</c:v>
                </c:pt>
                <c:pt idx="20114">
                  <c:v>0</c:v>
                </c:pt>
                <c:pt idx="20115">
                  <c:v>0</c:v>
                </c:pt>
                <c:pt idx="20116">
                  <c:v>0</c:v>
                </c:pt>
                <c:pt idx="20117">
                  <c:v>0</c:v>
                </c:pt>
                <c:pt idx="20118">
                  <c:v>0</c:v>
                </c:pt>
                <c:pt idx="20119">
                  <c:v>0</c:v>
                </c:pt>
                <c:pt idx="20120">
                  <c:v>0</c:v>
                </c:pt>
                <c:pt idx="20121">
                  <c:v>0</c:v>
                </c:pt>
                <c:pt idx="20122">
                  <c:v>0</c:v>
                </c:pt>
                <c:pt idx="20123">
                  <c:v>0</c:v>
                </c:pt>
                <c:pt idx="20124">
                  <c:v>0</c:v>
                </c:pt>
                <c:pt idx="20125">
                  <c:v>0</c:v>
                </c:pt>
                <c:pt idx="20126">
                  <c:v>0</c:v>
                </c:pt>
                <c:pt idx="20127">
                  <c:v>0</c:v>
                </c:pt>
                <c:pt idx="20128">
                  <c:v>0</c:v>
                </c:pt>
                <c:pt idx="20129">
                  <c:v>0</c:v>
                </c:pt>
                <c:pt idx="20130">
                  <c:v>0</c:v>
                </c:pt>
                <c:pt idx="20131">
                  <c:v>0</c:v>
                </c:pt>
                <c:pt idx="20132">
                  <c:v>0</c:v>
                </c:pt>
                <c:pt idx="20133">
                  <c:v>0</c:v>
                </c:pt>
                <c:pt idx="20134">
                  <c:v>0</c:v>
                </c:pt>
                <c:pt idx="20135">
                  <c:v>0</c:v>
                </c:pt>
                <c:pt idx="20136">
                  <c:v>0</c:v>
                </c:pt>
                <c:pt idx="20137">
                  <c:v>0</c:v>
                </c:pt>
                <c:pt idx="20138">
                  <c:v>0</c:v>
                </c:pt>
                <c:pt idx="20139">
                  <c:v>0</c:v>
                </c:pt>
                <c:pt idx="20140">
                  <c:v>0</c:v>
                </c:pt>
                <c:pt idx="20141">
                  <c:v>0</c:v>
                </c:pt>
                <c:pt idx="20142">
                  <c:v>0</c:v>
                </c:pt>
                <c:pt idx="20143">
                  <c:v>0</c:v>
                </c:pt>
                <c:pt idx="20144">
                  <c:v>0</c:v>
                </c:pt>
                <c:pt idx="20145">
                  <c:v>0</c:v>
                </c:pt>
                <c:pt idx="20146">
                  <c:v>0</c:v>
                </c:pt>
                <c:pt idx="20147">
                  <c:v>0</c:v>
                </c:pt>
                <c:pt idx="20148">
                  <c:v>0</c:v>
                </c:pt>
                <c:pt idx="20149">
                  <c:v>0</c:v>
                </c:pt>
                <c:pt idx="20150">
                  <c:v>0</c:v>
                </c:pt>
                <c:pt idx="20151">
                  <c:v>0</c:v>
                </c:pt>
                <c:pt idx="20152">
                  <c:v>0</c:v>
                </c:pt>
                <c:pt idx="20153">
                  <c:v>0</c:v>
                </c:pt>
                <c:pt idx="20154">
                  <c:v>0</c:v>
                </c:pt>
                <c:pt idx="20155">
                  <c:v>0</c:v>
                </c:pt>
                <c:pt idx="20156">
                  <c:v>0</c:v>
                </c:pt>
                <c:pt idx="20157">
                  <c:v>0</c:v>
                </c:pt>
                <c:pt idx="20158">
                  <c:v>0</c:v>
                </c:pt>
                <c:pt idx="20159">
                  <c:v>0</c:v>
                </c:pt>
                <c:pt idx="20160">
                  <c:v>0</c:v>
                </c:pt>
                <c:pt idx="20161">
                  <c:v>0</c:v>
                </c:pt>
                <c:pt idx="20162">
                  <c:v>0</c:v>
                </c:pt>
                <c:pt idx="20163">
                  <c:v>0</c:v>
                </c:pt>
                <c:pt idx="20164">
                  <c:v>0</c:v>
                </c:pt>
                <c:pt idx="20165">
                  <c:v>0</c:v>
                </c:pt>
                <c:pt idx="20166">
                  <c:v>0</c:v>
                </c:pt>
                <c:pt idx="20167">
                  <c:v>0</c:v>
                </c:pt>
                <c:pt idx="20168">
                  <c:v>0</c:v>
                </c:pt>
                <c:pt idx="20169">
                  <c:v>0</c:v>
                </c:pt>
                <c:pt idx="20170">
                  <c:v>0</c:v>
                </c:pt>
                <c:pt idx="20171">
                  <c:v>0</c:v>
                </c:pt>
                <c:pt idx="20172">
                  <c:v>0</c:v>
                </c:pt>
                <c:pt idx="20173">
                  <c:v>0</c:v>
                </c:pt>
                <c:pt idx="20174">
                  <c:v>0</c:v>
                </c:pt>
                <c:pt idx="20175">
                  <c:v>0</c:v>
                </c:pt>
                <c:pt idx="20176">
                  <c:v>0</c:v>
                </c:pt>
                <c:pt idx="20177">
                  <c:v>0</c:v>
                </c:pt>
                <c:pt idx="20178">
                  <c:v>0</c:v>
                </c:pt>
                <c:pt idx="20179">
                  <c:v>0</c:v>
                </c:pt>
                <c:pt idx="20180">
                  <c:v>0</c:v>
                </c:pt>
                <c:pt idx="20181">
                  <c:v>0</c:v>
                </c:pt>
                <c:pt idx="20182">
                  <c:v>0</c:v>
                </c:pt>
                <c:pt idx="20183">
                  <c:v>0</c:v>
                </c:pt>
                <c:pt idx="20184">
                  <c:v>0</c:v>
                </c:pt>
                <c:pt idx="20185">
                  <c:v>0</c:v>
                </c:pt>
                <c:pt idx="20186">
                  <c:v>0</c:v>
                </c:pt>
                <c:pt idx="20187">
                  <c:v>0</c:v>
                </c:pt>
                <c:pt idx="20188">
                  <c:v>0</c:v>
                </c:pt>
                <c:pt idx="20189">
                  <c:v>0</c:v>
                </c:pt>
                <c:pt idx="20190">
                  <c:v>0</c:v>
                </c:pt>
                <c:pt idx="20191">
                  <c:v>0</c:v>
                </c:pt>
                <c:pt idx="20192">
                  <c:v>0</c:v>
                </c:pt>
                <c:pt idx="20193">
                  <c:v>0</c:v>
                </c:pt>
                <c:pt idx="20194">
                  <c:v>0</c:v>
                </c:pt>
                <c:pt idx="20195">
                  <c:v>0</c:v>
                </c:pt>
                <c:pt idx="20196">
                  <c:v>0</c:v>
                </c:pt>
                <c:pt idx="20197">
                  <c:v>0</c:v>
                </c:pt>
                <c:pt idx="20198">
                  <c:v>0</c:v>
                </c:pt>
                <c:pt idx="20199">
                  <c:v>0</c:v>
                </c:pt>
                <c:pt idx="20200">
                  <c:v>0</c:v>
                </c:pt>
                <c:pt idx="20201">
                  <c:v>0</c:v>
                </c:pt>
                <c:pt idx="20202">
                  <c:v>0</c:v>
                </c:pt>
                <c:pt idx="20203">
                  <c:v>0</c:v>
                </c:pt>
                <c:pt idx="20204">
                  <c:v>0</c:v>
                </c:pt>
                <c:pt idx="20205">
                  <c:v>0</c:v>
                </c:pt>
                <c:pt idx="20206">
                  <c:v>0</c:v>
                </c:pt>
                <c:pt idx="20207">
                  <c:v>0</c:v>
                </c:pt>
                <c:pt idx="20208">
                  <c:v>0</c:v>
                </c:pt>
                <c:pt idx="20209">
                  <c:v>0</c:v>
                </c:pt>
                <c:pt idx="20210">
                  <c:v>0</c:v>
                </c:pt>
                <c:pt idx="20211">
                  <c:v>0</c:v>
                </c:pt>
                <c:pt idx="20212">
                  <c:v>0</c:v>
                </c:pt>
                <c:pt idx="20213">
                  <c:v>0</c:v>
                </c:pt>
                <c:pt idx="20214">
                  <c:v>0</c:v>
                </c:pt>
                <c:pt idx="20215">
                  <c:v>0</c:v>
                </c:pt>
                <c:pt idx="20216">
                  <c:v>0</c:v>
                </c:pt>
                <c:pt idx="20217">
                  <c:v>0</c:v>
                </c:pt>
                <c:pt idx="20218">
                  <c:v>0</c:v>
                </c:pt>
                <c:pt idx="20219">
                  <c:v>0</c:v>
                </c:pt>
                <c:pt idx="20220">
                  <c:v>0</c:v>
                </c:pt>
                <c:pt idx="20221">
                  <c:v>0</c:v>
                </c:pt>
                <c:pt idx="20222">
                  <c:v>0</c:v>
                </c:pt>
                <c:pt idx="20223">
                  <c:v>0</c:v>
                </c:pt>
                <c:pt idx="20224">
                  <c:v>0</c:v>
                </c:pt>
                <c:pt idx="20225">
                  <c:v>0</c:v>
                </c:pt>
                <c:pt idx="20226">
                  <c:v>0</c:v>
                </c:pt>
                <c:pt idx="20227">
                  <c:v>0</c:v>
                </c:pt>
                <c:pt idx="20228">
                  <c:v>0</c:v>
                </c:pt>
                <c:pt idx="20229">
                  <c:v>0</c:v>
                </c:pt>
                <c:pt idx="20230">
                  <c:v>0</c:v>
                </c:pt>
                <c:pt idx="20231">
                  <c:v>0</c:v>
                </c:pt>
                <c:pt idx="20232">
                  <c:v>0</c:v>
                </c:pt>
                <c:pt idx="20233">
                  <c:v>0</c:v>
                </c:pt>
                <c:pt idx="20234">
                  <c:v>0</c:v>
                </c:pt>
                <c:pt idx="20235">
                  <c:v>0</c:v>
                </c:pt>
                <c:pt idx="20236">
                  <c:v>0</c:v>
                </c:pt>
                <c:pt idx="20237">
                  <c:v>0</c:v>
                </c:pt>
                <c:pt idx="20238">
                  <c:v>0</c:v>
                </c:pt>
                <c:pt idx="20239">
                  <c:v>0</c:v>
                </c:pt>
                <c:pt idx="20240">
                  <c:v>0</c:v>
                </c:pt>
                <c:pt idx="20241">
                  <c:v>0</c:v>
                </c:pt>
                <c:pt idx="20242">
                  <c:v>0</c:v>
                </c:pt>
                <c:pt idx="20243">
                  <c:v>0</c:v>
                </c:pt>
                <c:pt idx="20244">
                  <c:v>0</c:v>
                </c:pt>
                <c:pt idx="20245">
                  <c:v>0</c:v>
                </c:pt>
                <c:pt idx="20246">
                  <c:v>0</c:v>
                </c:pt>
                <c:pt idx="20247">
                  <c:v>0</c:v>
                </c:pt>
                <c:pt idx="20248">
                  <c:v>0</c:v>
                </c:pt>
                <c:pt idx="20249">
                  <c:v>0</c:v>
                </c:pt>
                <c:pt idx="20250">
                  <c:v>0</c:v>
                </c:pt>
                <c:pt idx="20251">
                  <c:v>0</c:v>
                </c:pt>
                <c:pt idx="20252">
                  <c:v>0</c:v>
                </c:pt>
                <c:pt idx="20253">
                  <c:v>0</c:v>
                </c:pt>
                <c:pt idx="20254">
                  <c:v>0</c:v>
                </c:pt>
                <c:pt idx="20255">
                  <c:v>0</c:v>
                </c:pt>
                <c:pt idx="20256">
                  <c:v>0</c:v>
                </c:pt>
                <c:pt idx="20257">
                  <c:v>0</c:v>
                </c:pt>
                <c:pt idx="20258">
                  <c:v>0</c:v>
                </c:pt>
                <c:pt idx="20259">
                  <c:v>0</c:v>
                </c:pt>
                <c:pt idx="20260">
                  <c:v>0</c:v>
                </c:pt>
                <c:pt idx="20261">
                  <c:v>0</c:v>
                </c:pt>
                <c:pt idx="20262">
                  <c:v>0</c:v>
                </c:pt>
                <c:pt idx="20263">
                  <c:v>0</c:v>
                </c:pt>
                <c:pt idx="20264">
                  <c:v>0</c:v>
                </c:pt>
                <c:pt idx="20265">
                  <c:v>0</c:v>
                </c:pt>
                <c:pt idx="20266">
                  <c:v>0</c:v>
                </c:pt>
                <c:pt idx="20267">
                  <c:v>0</c:v>
                </c:pt>
                <c:pt idx="20268">
                  <c:v>0</c:v>
                </c:pt>
                <c:pt idx="20269">
                  <c:v>0</c:v>
                </c:pt>
                <c:pt idx="20270">
                  <c:v>0</c:v>
                </c:pt>
                <c:pt idx="20271">
                  <c:v>0</c:v>
                </c:pt>
                <c:pt idx="20272">
                  <c:v>0</c:v>
                </c:pt>
                <c:pt idx="20273">
                  <c:v>0</c:v>
                </c:pt>
                <c:pt idx="20274">
                  <c:v>0</c:v>
                </c:pt>
                <c:pt idx="20275">
                  <c:v>0</c:v>
                </c:pt>
                <c:pt idx="20276">
                  <c:v>0</c:v>
                </c:pt>
                <c:pt idx="20277">
                  <c:v>0</c:v>
                </c:pt>
                <c:pt idx="20278">
                  <c:v>0</c:v>
                </c:pt>
                <c:pt idx="20279">
                  <c:v>0</c:v>
                </c:pt>
                <c:pt idx="20280">
                  <c:v>0</c:v>
                </c:pt>
                <c:pt idx="20281">
                  <c:v>0</c:v>
                </c:pt>
                <c:pt idx="20282">
                  <c:v>0</c:v>
                </c:pt>
                <c:pt idx="20283">
                  <c:v>0</c:v>
                </c:pt>
                <c:pt idx="20284">
                  <c:v>0</c:v>
                </c:pt>
                <c:pt idx="20285">
                  <c:v>0</c:v>
                </c:pt>
                <c:pt idx="20286">
                  <c:v>0</c:v>
                </c:pt>
                <c:pt idx="20287">
                  <c:v>0</c:v>
                </c:pt>
                <c:pt idx="20288">
                  <c:v>0</c:v>
                </c:pt>
                <c:pt idx="20289">
                  <c:v>0</c:v>
                </c:pt>
                <c:pt idx="20290">
                  <c:v>0</c:v>
                </c:pt>
                <c:pt idx="20291">
                  <c:v>0</c:v>
                </c:pt>
                <c:pt idx="20292">
                  <c:v>0</c:v>
                </c:pt>
                <c:pt idx="20293">
                  <c:v>0</c:v>
                </c:pt>
                <c:pt idx="20294">
                  <c:v>0</c:v>
                </c:pt>
                <c:pt idx="20295">
                  <c:v>0</c:v>
                </c:pt>
                <c:pt idx="20296">
                  <c:v>0</c:v>
                </c:pt>
                <c:pt idx="20297">
                  <c:v>0</c:v>
                </c:pt>
                <c:pt idx="20298">
                  <c:v>0</c:v>
                </c:pt>
                <c:pt idx="20299">
                  <c:v>0</c:v>
                </c:pt>
                <c:pt idx="20300">
                  <c:v>0</c:v>
                </c:pt>
                <c:pt idx="20301">
                  <c:v>0</c:v>
                </c:pt>
                <c:pt idx="20302">
                  <c:v>0</c:v>
                </c:pt>
                <c:pt idx="20303">
                  <c:v>0</c:v>
                </c:pt>
                <c:pt idx="20304">
                  <c:v>0</c:v>
                </c:pt>
                <c:pt idx="20305">
                  <c:v>0</c:v>
                </c:pt>
                <c:pt idx="20306">
                  <c:v>0</c:v>
                </c:pt>
                <c:pt idx="20307">
                  <c:v>0</c:v>
                </c:pt>
                <c:pt idx="20308">
                  <c:v>0</c:v>
                </c:pt>
                <c:pt idx="20309">
                  <c:v>0</c:v>
                </c:pt>
                <c:pt idx="20310">
                  <c:v>0</c:v>
                </c:pt>
                <c:pt idx="20311">
                  <c:v>0</c:v>
                </c:pt>
                <c:pt idx="20312">
                  <c:v>0</c:v>
                </c:pt>
                <c:pt idx="20313">
                  <c:v>0</c:v>
                </c:pt>
                <c:pt idx="20314">
                  <c:v>0</c:v>
                </c:pt>
                <c:pt idx="20315">
                  <c:v>0</c:v>
                </c:pt>
                <c:pt idx="20316">
                  <c:v>0</c:v>
                </c:pt>
                <c:pt idx="20317">
                  <c:v>0</c:v>
                </c:pt>
                <c:pt idx="20318">
                  <c:v>0</c:v>
                </c:pt>
                <c:pt idx="20319">
                  <c:v>0</c:v>
                </c:pt>
                <c:pt idx="20320">
                  <c:v>0</c:v>
                </c:pt>
                <c:pt idx="20321">
                  <c:v>0</c:v>
                </c:pt>
                <c:pt idx="20322">
                  <c:v>0</c:v>
                </c:pt>
                <c:pt idx="20323">
                  <c:v>0</c:v>
                </c:pt>
                <c:pt idx="20324">
                  <c:v>0</c:v>
                </c:pt>
                <c:pt idx="20325">
                  <c:v>0</c:v>
                </c:pt>
                <c:pt idx="20326">
                  <c:v>0</c:v>
                </c:pt>
                <c:pt idx="20327">
                  <c:v>0</c:v>
                </c:pt>
                <c:pt idx="20328">
                  <c:v>0</c:v>
                </c:pt>
                <c:pt idx="20329">
                  <c:v>0</c:v>
                </c:pt>
                <c:pt idx="20330">
                  <c:v>0</c:v>
                </c:pt>
                <c:pt idx="20331">
                  <c:v>0</c:v>
                </c:pt>
                <c:pt idx="20332">
                  <c:v>0</c:v>
                </c:pt>
                <c:pt idx="20333">
                  <c:v>0</c:v>
                </c:pt>
                <c:pt idx="20334">
                  <c:v>0</c:v>
                </c:pt>
                <c:pt idx="20335">
                  <c:v>0</c:v>
                </c:pt>
                <c:pt idx="20336">
                  <c:v>0</c:v>
                </c:pt>
                <c:pt idx="20337">
                  <c:v>0</c:v>
                </c:pt>
                <c:pt idx="20338">
                  <c:v>0</c:v>
                </c:pt>
                <c:pt idx="20339">
                  <c:v>0</c:v>
                </c:pt>
                <c:pt idx="20340">
                  <c:v>0</c:v>
                </c:pt>
                <c:pt idx="20341">
                  <c:v>0</c:v>
                </c:pt>
                <c:pt idx="20342">
                  <c:v>0</c:v>
                </c:pt>
                <c:pt idx="20343">
                  <c:v>0</c:v>
                </c:pt>
                <c:pt idx="20344">
                  <c:v>0</c:v>
                </c:pt>
                <c:pt idx="20345">
                  <c:v>0</c:v>
                </c:pt>
                <c:pt idx="20346">
                  <c:v>0</c:v>
                </c:pt>
                <c:pt idx="20347">
                  <c:v>0</c:v>
                </c:pt>
                <c:pt idx="20348">
                  <c:v>0</c:v>
                </c:pt>
                <c:pt idx="20349">
                  <c:v>0</c:v>
                </c:pt>
                <c:pt idx="20350">
                  <c:v>0</c:v>
                </c:pt>
                <c:pt idx="20351">
                  <c:v>0</c:v>
                </c:pt>
                <c:pt idx="20352">
                  <c:v>0</c:v>
                </c:pt>
                <c:pt idx="20353">
                  <c:v>0</c:v>
                </c:pt>
                <c:pt idx="20354">
                  <c:v>0</c:v>
                </c:pt>
                <c:pt idx="20355">
                  <c:v>0</c:v>
                </c:pt>
                <c:pt idx="20356">
                  <c:v>0</c:v>
                </c:pt>
                <c:pt idx="20357">
                  <c:v>0</c:v>
                </c:pt>
                <c:pt idx="20358">
                  <c:v>0</c:v>
                </c:pt>
                <c:pt idx="20359">
                  <c:v>0</c:v>
                </c:pt>
                <c:pt idx="20360">
                  <c:v>0</c:v>
                </c:pt>
                <c:pt idx="20361">
                  <c:v>0</c:v>
                </c:pt>
                <c:pt idx="20362">
                  <c:v>0</c:v>
                </c:pt>
                <c:pt idx="20363">
                  <c:v>0</c:v>
                </c:pt>
                <c:pt idx="20364">
                  <c:v>0</c:v>
                </c:pt>
                <c:pt idx="20365">
                  <c:v>0</c:v>
                </c:pt>
                <c:pt idx="20366">
                  <c:v>0</c:v>
                </c:pt>
                <c:pt idx="20367">
                  <c:v>0</c:v>
                </c:pt>
                <c:pt idx="20368">
                  <c:v>0</c:v>
                </c:pt>
                <c:pt idx="20369">
                  <c:v>0</c:v>
                </c:pt>
                <c:pt idx="20370">
                  <c:v>0</c:v>
                </c:pt>
                <c:pt idx="20371">
                  <c:v>0</c:v>
                </c:pt>
                <c:pt idx="20372">
                  <c:v>0</c:v>
                </c:pt>
                <c:pt idx="20373">
                  <c:v>0</c:v>
                </c:pt>
                <c:pt idx="20374">
                  <c:v>0</c:v>
                </c:pt>
                <c:pt idx="20375">
                  <c:v>0</c:v>
                </c:pt>
                <c:pt idx="20376">
                  <c:v>0</c:v>
                </c:pt>
                <c:pt idx="20377">
                  <c:v>0</c:v>
                </c:pt>
                <c:pt idx="20378">
                  <c:v>0</c:v>
                </c:pt>
                <c:pt idx="20379">
                  <c:v>0</c:v>
                </c:pt>
                <c:pt idx="20380">
                  <c:v>0</c:v>
                </c:pt>
                <c:pt idx="20381">
                  <c:v>0</c:v>
                </c:pt>
                <c:pt idx="20382">
                  <c:v>0</c:v>
                </c:pt>
                <c:pt idx="20383">
                  <c:v>0</c:v>
                </c:pt>
                <c:pt idx="20384">
                  <c:v>0</c:v>
                </c:pt>
                <c:pt idx="20385">
                  <c:v>0</c:v>
                </c:pt>
                <c:pt idx="20386">
                  <c:v>0</c:v>
                </c:pt>
                <c:pt idx="20387">
                  <c:v>0</c:v>
                </c:pt>
                <c:pt idx="20388">
                  <c:v>0</c:v>
                </c:pt>
                <c:pt idx="20389">
                  <c:v>0</c:v>
                </c:pt>
                <c:pt idx="20390">
                  <c:v>0</c:v>
                </c:pt>
                <c:pt idx="20391">
                  <c:v>0</c:v>
                </c:pt>
                <c:pt idx="20392">
                  <c:v>0</c:v>
                </c:pt>
                <c:pt idx="20393">
                  <c:v>0</c:v>
                </c:pt>
                <c:pt idx="20394">
                  <c:v>0</c:v>
                </c:pt>
                <c:pt idx="20395">
                  <c:v>0</c:v>
                </c:pt>
                <c:pt idx="20396">
                  <c:v>0</c:v>
                </c:pt>
                <c:pt idx="20397">
                  <c:v>0</c:v>
                </c:pt>
                <c:pt idx="20398">
                  <c:v>0</c:v>
                </c:pt>
                <c:pt idx="20399">
                  <c:v>0</c:v>
                </c:pt>
                <c:pt idx="20400">
                  <c:v>0</c:v>
                </c:pt>
                <c:pt idx="20401">
                  <c:v>0</c:v>
                </c:pt>
                <c:pt idx="20402">
                  <c:v>0</c:v>
                </c:pt>
                <c:pt idx="20403">
                  <c:v>0</c:v>
                </c:pt>
                <c:pt idx="20404">
                  <c:v>0</c:v>
                </c:pt>
                <c:pt idx="20405">
                  <c:v>0</c:v>
                </c:pt>
                <c:pt idx="20406">
                  <c:v>0</c:v>
                </c:pt>
                <c:pt idx="20407">
                  <c:v>0</c:v>
                </c:pt>
                <c:pt idx="20408">
                  <c:v>0</c:v>
                </c:pt>
                <c:pt idx="20409">
                  <c:v>0</c:v>
                </c:pt>
                <c:pt idx="20410">
                  <c:v>0</c:v>
                </c:pt>
                <c:pt idx="20411">
                  <c:v>0</c:v>
                </c:pt>
                <c:pt idx="20412">
                  <c:v>0</c:v>
                </c:pt>
                <c:pt idx="20413">
                  <c:v>0</c:v>
                </c:pt>
                <c:pt idx="20414">
                  <c:v>0</c:v>
                </c:pt>
                <c:pt idx="20415">
                  <c:v>0</c:v>
                </c:pt>
                <c:pt idx="20416">
                  <c:v>0</c:v>
                </c:pt>
                <c:pt idx="20417">
                  <c:v>0</c:v>
                </c:pt>
                <c:pt idx="20418">
                  <c:v>0</c:v>
                </c:pt>
                <c:pt idx="20419">
                  <c:v>0</c:v>
                </c:pt>
                <c:pt idx="20420">
                  <c:v>0</c:v>
                </c:pt>
                <c:pt idx="20421">
                  <c:v>0</c:v>
                </c:pt>
                <c:pt idx="20422">
                  <c:v>0</c:v>
                </c:pt>
                <c:pt idx="20423">
                  <c:v>0</c:v>
                </c:pt>
                <c:pt idx="20424">
                  <c:v>0</c:v>
                </c:pt>
                <c:pt idx="20425">
                  <c:v>0</c:v>
                </c:pt>
                <c:pt idx="20426">
                  <c:v>0</c:v>
                </c:pt>
                <c:pt idx="20427">
                  <c:v>0</c:v>
                </c:pt>
                <c:pt idx="20428">
                  <c:v>0</c:v>
                </c:pt>
                <c:pt idx="20429">
                  <c:v>0</c:v>
                </c:pt>
                <c:pt idx="20430">
                  <c:v>0</c:v>
                </c:pt>
                <c:pt idx="20431">
                  <c:v>0</c:v>
                </c:pt>
                <c:pt idx="20432">
                  <c:v>0</c:v>
                </c:pt>
                <c:pt idx="20433">
                  <c:v>0</c:v>
                </c:pt>
                <c:pt idx="20434">
                  <c:v>0</c:v>
                </c:pt>
                <c:pt idx="20435">
                  <c:v>0</c:v>
                </c:pt>
                <c:pt idx="20436">
                  <c:v>0</c:v>
                </c:pt>
                <c:pt idx="20437">
                  <c:v>0</c:v>
                </c:pt>
                <c:pt idx="20438">
                  <c:v>0</c:v>
                </c:pt>
                <c:pt idx="20439">
                  <c:v>0</c:v>
                </c:pt>
                <c:pt idx="20440">
                  <c:v>0</c:v>
                </c:pt>
                <c:pt idx="20441">
                  <c:v>0</c:v>
                </c:pt>
                <c:pt idx="20442">
                  <c:v>0</c:v>
                </c:pt>
                <c:pt idx="20443">
                  <c:v>0</c:v>
                </c:pt>
                <c:pt idx="20444">
                  <c:v>0</c:v>
                </c:pt>
                <c:pt idx="20445">
                  <c:v>0</c:v>
                </c:pt>
                <c:pt idx="20446">
                  <c:v>0</c:v>
                </c:pt>
                <c:pt idx="20447">
                  <c:v>0</c:v>
                </c:pt>
                <c:pt idx="20448">
                  <c:v>0</c:v>
                </c:pt>
                <c:pt idx="20449">
                  <c:v>0</c:v>
                </c:pt>
                <c:pt idx="20450">
                  <c:v>0</c:v>
                </c:pt>
                <c:pt idx="20451">
                  <c:v>0</c:v>
                </c:pt>
                <c:pt idx="20452">
                  <c:v>0</c:v>
                </c:pt>
                <c:pt idx="20453">
                  <c:v>0</c:v>
                </c:pt>
                <c:pt idx="20454">
                  <c:v>0</c:v>
                </c:pt>
                <c:pt idx="20455">
                  <c:v>0</c:v>
                </c:pt>
                <c:pt idx="20456">
                  <c:v>0</c:v>
                </c:pt>
                <c:pt idx="20457">
                  <c:v>0</c:v>
                </c:pt>
                <c:pt idx="20458">
                  <c:v>0</c:v>
                </c:pt>
                <c:pt idx="20459">
                  <c:v>0</c:v>
                </c:pt>
                <c:pt idx="20460">
                  <c:v>0</c:v>
                </c:pt>
                <c:pt idx="20461">
                  <c:v>0</c:v>
                </c:pt>
                <c:pt idx="20462">
                  <c:v>0</c:v>
                </c:pt>
                <c:pt idx="20463">
                  <c:v>0</c:v>
                </c:pt>
                <c:pt idx="20464">
                  <c:v>0</c:v>
                </c:pt>
                <c:pt idx="20465">
                  <c:v>0</c:v>
                </c:pt>
                <c:pt idx="20466">
                  <c:v>0</c:v>
                </c:pt>
                <c:pt idx="20467">
                  <c:v>0</c:v>
                </c:pt>
                <c:pt idx="20468">
                  <c:v>0</c:v>
                </c:pt>
                <c:pt idx="20469">
                  <c:v>0</c:v>
                </c:pt>
                <c:pt idx="20470">
                  <c:v>0</c:v>
                </c:pt>
                <c:pt idx="20471">
                  <c:v>0</c:v>
                </c:pt>
                <c:pt idx="20472">
                  <c:v>0</c:v>
                </c:pt>
                <c:pt idx="20473">
                  <c:v>0</c:v>
                </c:pt>
                <c:pt idx="20474">
                  <c:v>0</c:v>
                </c:pt>
                <c:pt idx="20475">
                  <c:v>0</c:v>
                </c:pt>
                <c:pt idx="20476">
                  <c:v>0</c:v>
                </c:pt>
                <c:pt idx="20477">
                  <c:v>0</c:v>
                </c:pt>
                <c:pt idx="20478">
                  <c:v>0</c:v>
                </c:pt>
                <c:pt idx="20479">
                  <c:v>0</c:v>
                </c:pt>
                <c:pt idx="20480">
                  <c:v>0</c:v>
                </c:pt>
                <c:pt idx="20481">
                  <c:v>0</c:v>
                </c:pt>
                <c:pt idx="20482">
                  <c:v>0</c:v>
                </c:pt>
                <c:pt idx="20483">
                  <c:v>0</c:v>
                </c:pt>
                <c:pt idx="20484">
                  <c:v>0</c:v>
                </c:pt>
                <c:pt idx="20485">
                  <c:v>0</c:v>
                </c:pt>
                <c:pt idx="20486">
                  <c:v>0</c:v>
                </c:pt>
                <c:pt idx="20487">
                  <c:v>0</c:v>
                </c:pt>
                <c:pt idx="20488">
                  <c:v>0</c:v>
                </c:pt>
                <c:pt idx="20489">
                  <c:v>0</c:v>
                </c:pt>
                <c:pt idx="20490">
                  <c:v>0</c:v>
                </c:pt>
                <c:pt idx="20491">
                  <c:v>0</c:v>
                </c:pt>
                <c:pt idx="20492">
                  <c:v>0</c:v>
                </c:pt>
                <c:pt idx="20493">
                  <c:v>0</c:v>
                </c:pt>
                <c:pt idx="20494">
                  <c:v>0</c:v>
                </c:pt>
                <c:pt idx="20495">
                  <c:v>0</c:v>
                </c:pt>
                <c:pt idx="20496">
                  <c:v>0</c:v>
                </c:pt>
                <c:pt idx="20497">
                  <c:v>0</c:v>
                </c:pt>
                <c:pt idx="20498">
                  <c:v>0</c:v>
                </c:pt>
                <c:pt idx="20499">
                  <c:v>0</c:v>
                </c:pt>
                <c:pt idx="20500">
                  <c:v>0</c:v>
                </c:pt>
                <c:pt idx="20501">
                  <c:v>0</c:v>
                </c:pt>
                <c:pt idx="20502">
                  <c:v>0</c:v>
                </c:pt>
                <c:pt idx="20503">
                  <c:v>0</c:v>
                </c:pt>
                <c:pt idx="20504">
                  <c:v>0</c:v>
                </c:pt>
                <c:pt idx="20505">
                  <c:v>0</c:v>
                </c:pt>
                <c:pt idx="20506">
                  <c:v>0</c:v>
                </c:pt>
                <c:pt idx="20507">
                  <c:v>0</c:v>
                </c:pt>
                <c:pt idx="20508">
                  <c:v>0</c:v>
                </c:pt>
                <c:pt idx="20509">
                  <c:v>0</c:v>
                </c:pt>
                <c:pt idx="20510">
                  <c:v>0</c:v>
                </c:pt>
                <c:pt idx="20511">
                  <c:v>0</c:v>
                </c:pt>
                <c:pt idx="20512">
                  <c:v>0</c:v>
                </c:pt>
                <c:pt idx="20513">
                  <c:v>0</c:v>
                </c:pt>
                <c:pt idx="20514">
                  <c:v>0</c:v>
                </c:pt>
                <c:pt idx="20515">
                  <c:v>0</c:v>
                </c:pt>
                <c:pt idx="20516">
                  <c:v>0</c:v>
                </c:pt>
                <c:pt idx="20517">
                  <c:v>0</c:v>
                </c:pt>
                <c:pt idx="20518">
                  <c:v>0</c:v>
                </c:pt>
                <c:pt idx="20519">
                  <c:v>0</c:v>
                </c:pt>
                <c:pt idx="20520">
                  <c:v>0</c:v>
                </c:pt>
                <c:pt idx="20521">
                  <c:v>0</c:v>
                </c:pt>
                <c:pt idx="20522">
                  <c:v>0</c:v>
                </c:pt>
                <c:pt idx="20523">
                  <c:v>0</c:v>
                </c:pt>
                <c:pt idx="20524">
                  <c:v>0</c:v>
                </c:pt>
                <c:pt idx="20525">
                  <c:v>0</c:v>
                </c:pt>
                <c:pt idx="20526">
                  <c:v>0</c:v>
                </c:pt>
                <c:pt idx="20527">
                  <c:v>0</c:v>
                </c:pt>
                <c:pt idx="20528">
                  <c:v>0</c:v>
                </c:pt>
                <c:pt idx="20529">
                  <c:v>0</c:v>
                </c:pt>
                <c:pt idx="20530">
                  <c:v>0</c:v>
                </c:pt>
                <c:pt idx="20531">
                  <c:v>0</c:v>
                </c:pt>
                <c:pt idx="20532">
                  <c:v>0</c:v>
                </c:pt>
                <c:pt idx="20533">
                  <c:v>0</c:v>
                </c:pt>
                <c:pt idx="20534">
                  <c:v>0</c:v>
                </c:pt>
                <c:pt idx="20535">
                  <c:v>0</c:v>
                </c:pt>
                <c:pt idx="20536">
                  <c:v>0</c:v>
                </c:pt>
                <c:pt idx="20537">
                  <c:v>0</c:v>
                </c:pt>
                <c:pt idx="20538">
                  <c:v>0</c:v>
                </c:pt>
                <c:pt idx="20539">
                  <c:v>0</c:v>
                </c:pt>
                <c:pt idx="20540">
                  <c:v>0</c:v>
                </c:pt>
                <c:pt idx="20541">
                  <c:v>0</c:v>
                </c:pt>
                <c:pt idx="20542">
                  <c:v>0</c:v>
                </c:pt>
                <c:pt idx="20543">
                  <c:v>0</c:v>
                </c:pt>
                <c:pt idx="20544">
                  <c:v>0</c:v>
                </c:pt>
                <c:pt idx="20545">
                  <c:v>0</c:v>
                </c:pt>
                <c:pt idx="20546">
                  <c:v>0</c:v>
                </c:pt>
                <c:pt idx="20547">
                  <c:v>0</c:v>
                </c:pt>
                <c:pt idx="20548">
                  <c:v>0</c:v>
                </c:pt>
                <c:pt idx="20549">
                  <c:v>0</c:v>
                </c:pt>
                <c:pt idx="20550">
                  <c:v>0</c:v>
                </c:pt>
                <c:pt idx="20551">
                  <c:v>0</c:v>
                </c:pt>
                <c:pt idx="20552">
                  <c:v>0</c:v>
                </c:pt>
                <c:pt idx="20553">
                  <c:v>0</c:v>
                </c:pt>
                <c:pt idx="20554">
                  <c:v>0</c:v>
                </c:pt>
                <c:pt idx="20555">
                  <c:v>0</c:v>
                </c:pt>
                <c:pt idx="20556">
                  <c:v>0</c:v>
                </c:pt>
                <c:pt idx="20557">
                  <c:v>0</c:v>
                </c:pt>
                <c:pt idx="20558">
                  <c:v>0</c:v>
                </c:pt>
                <c:pt idx="20559">
                  <c:v>0</c:v>
                </c:pt>
                <c:pt idx="20560">
                  <c:v>0</c:v>
                </c:pt>
                <c:pt idx="20561">
                  <c:v>0</c:v>
                </c:pt>
                <c:pt idx="20562">
                  <c:v>0</c:v>
                </c:pt>
                <c:pt idx="20563">
                  <c:v>0</c:v>
                </c:pt>
                <c:pt idx="20564">
                  <c:v>0</c:v>
                </c:pt>
                <c:pt idx="20565">
                  <c:v>0</c:v>
                </c:pt>
                <c:pt idx="20566">
                  <c:v>0</c:v>
                </c:pt>
                <c:pt idx="20567">
                  <c:v>0</c:v>
                </c:pt>
                <c:pt idx="20568">
                  <c:v>0</c:v>
                </c:pt>
                <c:pt idx="20569">
                  <c:v>0</c:v>
                </c:pt>
                <c:pt idx="20570">
                  <c:v>0</c:v>
                </c:pt>
                <c:pt idx="20571">
                  <c:v>0</c:v>
                </c:pt>
                <c:pt idx="20572">
                  <c:v>0</c:v>
                </c:pt>
                <c:pt idx="20573">
                  <c:v>0</c:v>
                </c:pt>
                <c:pt idx="20574">
                  <c:v>0</c:v>
                </c:pt>
                <c:pt idx="20575">
                  <c:v>0</c:v>
                </c:pt>
                <c:pt idx="20576">
                  <c:v>0</c:v>
                </c:pt>
                <c:pt idx="20577">
                  <c:v>0</c:v>
                </c:pt>
                <c:pt idx="20578">
                  <c:v>0</c:v>
                </c:pt>
                <c:pt idx="20579">
                  <c:v>0</c:v>
                </c:pt>
                <c:pt idx="20580">
                  <c:v>0</c:v>
                </c:pt>
                <c:pt idx="20581">
                  <c:v>0</c:v>
                </c:pt>
                <c:pt idx="20582">
                  <c:v>0</c:v>
                </c:pt>
                <c:pt idx="20583">
                  <c:v>0</c:v>
                </c:pt>
                <c:pt idx="20584">
                  <c:v>0</c:v>
                </c:pt>
                <c:pt idx="20585">
                  <c:v>0</c:v>
                </c:pt>
                <c:pt idx="20586">
                  <c:v>0</c:v>
                </c:pt>
                <c:pt idx="20587">
                  <c:v>0</c:v>
                </c:pt>
                <c:pt idx="20588">
                  <c:v>0</c:v>
                </c:pt>
                <c:pt idx="20589">
                  <c:v>0</c:v>
                </c:pt>
                <c:pt idx="20590">
                  <c:v>0</c:v>
                </c:pt>
                <c:pt idx="20591">
                  <c:v>0</c:v>
                </c:pt>
                <c:pt idx="20592">
                  <c:v>0</c:v>
                </c:pt>
                <c:pt idx="20593">
                  <c:v>0</c:v>
                </c:pt>
                <c:pt idx="20594">
                  <c:v>0</c:v>
                </c:pt>
                <c:pt idx="20595">
                  <c:v>0</c:v>
                </c:pt>
                <c:pt idx="20596">
                  <c:v>0</c:v>
                </c:pt>
                <c:pt idx="20597">
                  <c:v>0</c:v>
                </c:pt>
                <c:pt idx="20598">
                  <c:v>0</c:v>
                </c:pt>
                <c:pt idx="20599">
                  <c:v>0</c:v>
                </c:pt>
                <c:pt idx="20600">
                  <c:v>0</c:v>
                </c:pt>
                <c:pt idx="20601">
                  <c:v>0</c:v>
                </c:pt>
                <c:pt idx="20602">
                  <c:v>0</c:v>
                </c:pt>
                <c:pt idx="20603">
                  <c:v>0</c:v>
                </c:pt>
                <c:pt idx="20604">
                  <c:v>0</c:v>
                </c:pt>
                <c:pt idx="20605">
                  <c:v>0</c:v>
                </c:pt>
                <c:pt idx="20606">
                  <c:v>0</c:v>
                </c:pt>
                <c:pt idx="20607">
                  <c:v>0</c:v>
                </c:pt>
                <c:pt idx="20608">
                  <c:v>0</c:v>
                </c:pt>
                <c:pt idx="20609">
                  <c:v>0</c:v>
                </c:pt>
                <c:pt idx="20610">
                  <c:v>0</c:v>
                </c:pt>
                <c:pt idx="20611">
                  <c:v>0</c:v>
                </c:pt>
                <c:pt idx="20612">
                  <c:v>0</c:v>
                </c:pt>
                <c:pt idx="20613">
                  <c:v>0</c:v>
                </c:pt>
                <c:pt idx="20614">
                  <c:v>0</c:v>
                </c:pt>
                <c:pt idx="20615">
                  <c:v>0</c:v>
                </c:pt>
                <c:pt idx="20616">
                  <c:v>0</c:v>
                </c:pt>
                <c:pt idx="20617">
                  <c:v>0</c:v>
                </c:pt>
                <c:pt idx="20618">
                  <c:v>0</c:v>
                </c:pt>
                <c:pt idx="20619">
                  <c:v>0</c:v>
                </c:pt>
                <c:pt idx="20620">
                  <c:v>0</c:v>
                </c:pt>
                <c:pt idx="20621">
                  <c:v>0</c:v>
                </c:pt>
                <c:pt idx="20622">
                  <c:v>0</c:v>
                </c:pt>
                <c:pt idx="20623">
                  <c:v>0</c:v>
                </c:pt>
                <c:pt idx="20624">
                  <c:v>0</c:v>
                </c:pt>
                <c:pt idx="20625">
                  <c:v>0</c:v>
                </c:pt>
                <c:pt idx="20626">
                  <c:v>0</c:v>
                </c:pt>
                <c:pt idx="20627">
                  <c:v>0</c:v>
                </c:pt>
                <c:pt idx="20628">
                  <c:v>0</c:v>
                </c:pt>
                <c:pt idx="20629">
                  <c:v>0</c:v>
                </c:pt>
                <c:pt idx="20630">
                  <c:v>0</c:v>
                </c:pt>
                <c:pt idx="20631">
                  <c:v>0</c:v>
                </c:pt>
                <c:pt idx="20632">
                  <c:v>0</c:v>
                </c:pt>
                <c:pt idx="20633">
                  <c:v>0</c:v>
                </c:pt>
                <c:pt idx="20634">
                  <c:v>0</c:v>
                </c:pt>
                <c:pt idx="20635">
                  <c:v>0</c:v>
                </c:pt>
                <c:pt idx="20636">
                  <c:v>0</c:v>
                </c:pt>
                <c:pt idx="20637">
                  <c:v>0</c:v>
                </c:pt>
                <c:pt idx="20638">
                  <c:v>0</c:v>
                </c:pt>
                <c:pt idx="20639">
                  <c:v>0</c:v>
                </c:pt>
                <c:pt idx="20640">
                  <c:v>0</c:v>
                </c:pt>
                <c:pt idx="20641">
                  <c:v>0</c:v>
                </c:pt>
                <c:pt idx="20642">
                  <c:v>0</c:v>
                </c:pt>
                <c:pt idx="20643">
                  <c:v>0</c:v>
                </c:pt>
                <c:pt idx="20644">
                  <c:v>0</c:v>
                </c:pt>
                <c:pt idx="20645">
                  <c:v>0</c:v>
                </c:pt>
                <c:pt idx="20646">
                  <c:v>0</c:v>
                </c:pt>
                <c:pt idx="20647">
                  <c:v>0</c:v>
                </c:pt>
                <c:pt idx="20648">
                  <c:v>0</c:v>
                </c:pt>
                <c:pt idx="20649">
                  <c:v>0</c:v>
                </c:pt>
                <c:pt idx="20650">
                  <c:v>0</c:v>
                </c:pt>
                <c:pt idx="20651">
                  <c:v>0</c:v>
                </c:pt>
                <c:pt idx="20652">
                  <c:v>0</c:v>
                </c:pt>
                <c:pt idx="20653">
                  <c:v>0</c:v>
                </c:pt>
                <c:pt idx="20654">
                  <c:v>0</c:v>
                </c:pt>
                <c:pt idx="20655">
                  <c:v>0</c:v>
                </c:pt>
                <c:pt idx="20656">
                  <c:v>0</c:v>
                </c:pt>
                <c:pt idx="20657">
                  <c:v>0</c:v>
                </c:pt>
                <c:pt idx="20658">
                  <c:v>0</c:v>
                </c:pt>
                <c:pt idx="20659">
                  <c:v>0</c:v>
                </c:pt>
                <c:pt idx="20660">
                  <c:v>0</c:v>
                </c:pt>
                <c:pt idx="20661">
                  <c:v>0</c:v>
                </c:pt>
                <c:pt idx="20662">
                  <c:v>0</c:v>
                </c:pt>
                <c:pt idx="20663">
                  <c:v>0</c:v>
                </c:pt>
                <c:pt idx="20664">
                  <c:v>0</c:v>
                </c:pt>
                <c:pt idx="20665">
                  <c:v>0</c:v>
                </c:pt>
                <c:pt idx="20666">
                  <c:v>0</c:v>
                </c:pt>
                <c:pt idx="20667">
                  <c:v>0</c:v>
                </c:pt>
                <c:pt idx="20668">
                  <c:v>0</c:v>
                </c:pt>
                <c:pt idx="20669">
                  <c:v>0</c:v>
                </c:pt>
                <c:pt idx="20670">
                  <c:v>0</c:v>
                </c:pt>
                <c:pt idx="20671">
                  <c:v>0</c:v>
                </c:pt>
                <c:pt idx="20672">
                  <c:v>0</c:v>
                </c:pt>
                <c:pt idx="20673">
                  <c:v>0</c:v>
                </c:pt>
                <c:pt idx="20674">
                  <c:v>0</c:v>
                </c:pt>
                <c:pt idx="20675">
                  <c:v>0</c:v>
                </c:pt>
                <c:pt idx="20676">
                  <c:v>0</c:v>
                </c:pt>
                <c:pt idx="20677">
                  <c:v>0</c:v>
                </c:pt>
                <c:pt idx="20678">
                  <c:v>0</c:v>
                </c:pt>
                <c:pt idx="20679">
                  <c:v>0</c:v>
                </c:pt>
                <c:pt idx="20680">
                  <c:v>0</c:v>
                </c:pt>
                <c:pt idx="20681">
                  <c:v>0</c:v>
                </c:pt>
                <c:pt idx="20682">
                  <c:v>0</c:v>
                </c:pt>
                <c:pt idx="20683">
                  <c:v>0</c:v>
                </c:pt>
                <c:pt idx="20684">
                  <c:v>0</c:v>
                </c:pt>
                <c:pt idx="20685">
                  <c:v>0</c:v>
                </c:pt>
                <c:pt idx="20686">
                  <c:v>0</c:v>
                </c:pt>
                <c:pt idx="20687">
                  <c:v>0</c:v>
                </c:pt>
                <c:pt idx="20688">
                  <c:v>0</c:v>
                </c:pt>
                <c:pt idx="20689">
                  <c:v>0</c:v>
                </c:pt>
                <c:pt idx="20690">
                  <c:v>0</c:v>
                </c:pt>
                <c:pt idx="20691">
                  <c:v>0</c:v>
                </c:pt>
                <c:pt idx="20692">
                  <c:v>0</c:v>
                </c:pt>
                <c:pt idx="20693">
                  <c:v>0</c:v>
                </c:pt>
                <c:pt idx="20694">
                  <c:v>0</c:v>
                </c:pt>
                <c:pt idx="20695">
                  <c:v>0</c:v>
                </c:pt>
                <c:pt idx="20696">
                  <c:v>0</c:v>
                </c:pt>
                <c:pt idx="20697">
                  <c:v>0</c:v>
                </c:pt>
                <c:pt idx="20698">
                  <c:v>0</c:v>
                </c:pt>
                <c:pt idx="20699">
                  <c:v>0</c:v>
                </c:pt>
                <c:pt idx="20700">
                  <c:v>0</c:v>
                </c:pt>
                <c:pt idx="20701">
                  <c:v>0</c:v>
                </c:pt>
                <c:pt idx="20702">
                  <c:v>0</c:v>
                </c:pt>
                <c:pt idx="20703">
                  <c:v>0</c:v>
                </c:pt>
                <c:pt idx="20704">
                  <c:v>0</c:v>
                </c:pt>
                <c:pt idx="20705">
                  <c:v>0</c:v>
                </c:pt>
                <c:pt idx="20706">
                  <c:v>0</c:v>
                </c:pt>
                <c:pt idx="20707">
                  <c:v>0</c:v>
                </c:pt>
                <c:pt idx="20708">
                  <c:v>0</c:v>
                </c:pt>
                <c:pt idx="20709">
                  <c:v>0</c:v>
                </c:pt>
                <c:pt idx="20710">
                  <c:v>0</c:v>
                </c:pt>
                <c:pt idx="20711">
                  <c:v>0</c:v>
                </c:pt>
                <c:pt idx="20712">
                  <c:v>0</c:v>
                </c:pt>
                <c:pt idx="20713">
                  <c:v>0</c:v>
                </c:pt>
                <c:pt idx="20714">
                  <c:v>0</c:v>
                </c:pt>
                <c:pt idx="20715">
                  <c:v>0</c:v>
                </c:pt>
                <c:pt idx="20716">
                  <c:v>0</c:v>
                </c:pt>
                <c:pt idx="20717">
                  <c:v>0</c:v>
                </c:pt>
                <c:pt idx="20718">
                  <c:v>0</c:v>
                </c:pt>
                <c:pt idx="20719">
                  <c:v>0</c:v>
                </c:pt>
                <c:pt idx="20720">
                  <c:v>0</c:v>
                </c:pt>
                <c:pt idx="20721">
                  <c:v>0</c:v>
                </c:pt>
                <c:pt idx="20722">
                  <c:v>0</c:v>
                </c:pt>
                <c:pt idx="20723">
                  <c:v>0</c:v>
                </c:pt>
                <c:pt idx="20724">
                  <c:v>0</c:v>
                </c:pt>
                <c:pt idx="20725">
                  <c:v>0</c:v>
                </c:pt>
                <c:pt idx="20726">
                  <c:v>0</c:v>
                </c:pt>
                <c:pt idx="20727">
                  <c:v>0</c:v>
                </c:pt>
                <c:pt idx="20728">
                  <c:v>0</c:v>
                </c:pt>
                <c:pt idx="20729">
                  <c:v>0</c:v>
                </c:pt>
                <c:pt idx="20730">
                  <c:v>0</c:v>
                </c:pt>
                <c:pt idx="20731">
                  <c:v>0</c:v>
                </c:pt>
                <c:pt idx="20732">
                  <c:v>0</c:v>
                </c:pt>
                <c:pt idx="20733">
                  <c:v>0</c:v>
                </c:pt>
                <c:pt idx="20734">
                  <c:v>0</c:v>
                </c:pt>
                <c:pt idx="20735">
                  <c:v>0</c:v>
                </c:pt>
                <c:pt idx="20736">
                  <c:v>0</c:v>
                </c:pt>
                <c:pt idx="20737">
                  <c:v>0</c:v>
                </c:pt>
                <c:pt idx="20738">
                  <c:v>0</c:v>
                </c:pt>
                <c:pt idx="20739">
                  <c:v>0</c:v>
                </c:pt>
                <c:pt idx="20740">
                  <c:v>0</c:v>
                </c:pt>
                <c:pt idx="20741">
                  <c:v>0</c:v>
                </c:pt>
                <c:pt idx="20742">
                  <c:v>0</c:v>
                </c:pt>
                <c:pt idx="20743">
                  <c:v>0</c:v>
                </c:pt>
                <c:pt idx="20744">
                  <c:v>0</c:v>
                </c:pt>
                <c:pt idx="20745">
                  <c:v>0</c:v>
                </c:pt>
                <c:pt idx="20746">
                  <c:v>0</c:v>
                </c:pt>
                <c:pt idx="20747">
                  <c:v>0</c:v>
                </c:pt>
                <c:pt idx="20748">
                  <c:v>0</c:v>
                </c:pt>
                <c:pt idx="20749">
                  <c:v>0</c:v>
                </c:pt>
                <c:pt idx="20750">
                  <c:v>0</c:v>
                </c:pt>
                <c:pt idx="20751">
                  <c:v>0</c:v>
                </c:pt>
                <c:pt idx="20752">
                  <c:v>0</c:v>
                </c:pt>
                <c:pt idx="20753">
                  <c:v>0</c:v>
                </c:pt>
                <c:pt idx="20754">
                  <c:v>0</c:v>
                </c:pt>
                <c:pt idx="20755">
                  <c:v>0</c:v>
                </c:pt>
                <c:pt idx="20756">
                  <c:v>0</c:v>
                </c:pt>
                <c:pt idx="20757">
                  <c:v>0</c:v>
                </c:pt>
                <c:pt idx="20758">
                  <c:v>0</c:v>
                </c:pt>
                <c:pt idx="20759">
                  <c:v>0</c:v>
                </c:pt>
                <c:pt idx="20760">
                  <c:v>0</c:v>
                </c:pt>
                <c:pt idx="20761">
                  <c:v>0</c:v>
                </c:pt>
                <c:pt idx="20762">
                  <c:v>0</c:v>
                </c:pt>
                <c:pt idx="20763">
                  <c:v>0</c:v>
                </c:pt>
                <c:pt idx="20764">
                  <c:v>0</c:v>
                </c:pt>
                <c:pt idx="20765">
                  <c:v>0</c:v>
                </c:pt>
                <c:pt idx="20766">
                  <c:v>0</c:v>
                </c:pt>
                <c:pt idx="20767">
                  <c:v>0</c:v>
                </c:pt>
                <c:pt idx="20768">
                  <c:v>0</c:v>
                </c:pt>
                <c:pt idx="20769">
                  <c:v>0</c:v>
                </c:pt>
                <c:pt idx="20770">
                  <c:v>0</c:v>
                </c:pt>
                <c:pt idx="20771">
                  <c:v>0</c:v>
                </c:pt>
                <c:pt idx="20772">
                  <c:v>0</c:v>
                </c:pt>
                <c:pt idx="20773">
                  <c:v>0</c:v>
                </c:pt>
                <c:pt idx="20774">
                  <c:v>0</c:v>
                </c:pt>
                <c:pt idx="20775">
                  <c:v>0</c:v>
                </c:pt>
                <c:pt idx="20776">
                  <c:v>0</c:v>
                </c:pt>
                <c:pt idx="20777">
                  <c:v>0</c:v>
                </c:pt>
                <c:pt idx="20778">
                  <c:v>0</c:v>
                </c:pt>
                <c:pt idx="20779">
                  <c:v>0</c:v>
                </c:pt>
                <c:pt idx="20780">
                  <c:v>0</c:v>
                </c:pt>
                <c:pt idx="20781">
                  <c:v>0</c:v>
                </c:pt>
                <c:pt idx="20782">
                  <c:v>0</c:v>
                </c:pt>
                <c:pt idx="20783">
                  <c:v>0</c:v>
                </c:pt>
                <c:pt idx="20784">
                  <c:v>0</c:v>
                </c:pt>
                <c:pt idx="20785">
                  <c:v>0</c:v>
                </c:pt>
                <c:pt idx="20786">
                  <c:v>0</c:v>
                </c:pt>
                <c:pt idx="20787">
                  <c:v>0</c:v>
                </c:pt>
                <c:pt idx="20788">
                  <c:v>0</c:v>
                </c:pt>
                <c:pt idx="20789">
                  <c:v>0</c:v>
                </c:pt>
                <c:pt idx="20790">
                  <c:v>0</c:v>
                </c:pt>
                <c:pt idx="20791">
                  <c:v>0</c:v>
                </c:pt>
                <c:pt idx="20792">
                  <c:v>0</c:v>
                </c:pt>
                <c:pt idx="20793">
                  <c:v>0</c:v>
                </c:pt>
                <c:pt idx="20794">
                  <c:v>0</c:v>
                </c:pt>
                <c:pt idx="20795">
                  <c:v>0</c:v>
                </c:pt>
                <c:pt idx="20796">
                  <c:v>0</c:v>
                </c:pt>
                <c:pt idx="20797">
                  <c:v>0</c:v>
                </c:pt>
                <c:pt idx="20798">
                  <c:v>0</c:v>
                </c:pt>
                <c:pt idx="20799">
                  <c:v>0</c:v>
                </c:pt>
                <c:pt idx="20800">
                  <c:v>0</c:v>
                </c:pt>
                <c:pt idx="20801">
                  <c:v>0</c:v>
                </c:pt>
                <c:pt idx="20802">
                  <c:v>0</c:v>
                </c:pt>
                <c:pt idx="20803">
                  <c:v>0</c:v>
                </c:pt>
                <c:pt idx="20804">
                  <c:v>0</c:v>
                </c:pt>
                <c:pt idx="20805">
                  <c:v>0</c:v>
                </c:pt>
                <c:pt idx="20806">
                  <c:v>0</c:v>
                </c:pt>
                <c:pt idx="20807">
                  <c:v>0</c:v>
                </c:pt>
                <c:pt idx="20808">
                  <c:v>0</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0</c:v>
                </c:pt>
                <c:pt idx="20824">
                  <c:v>0</c:v>
                </c:pt>
                <c:pt idx="20825">
                  <c:v>0</c:v>
                </c:pt>
                <c:pt idx="20826">
                  <c:v>0</c:v>
                </c:pt>
                <c:pt idx="20827">
                  <c:v>0</c:v>
                </c:pt>
                <c:pt idx="20828">
                  <c:v>0</c:v>
                </c:pt>
                <c:pt idx="20829">
                  <c:v>0</c:v>
                </c:pt>
                <c:pt idx="20830">
                  <c:v>0</c:v>
                </c:pt>
                <c:pt idx="20831">
                  <c:v>0</c:v>
                </c:pt>
                <c:pt idx="20832">
                  <c:v>0</c:v>
                </c:pt>
                <c:pt idx="20833">
                  <c:v>0</c:v>
                </c:pt>
                <c:pt idx="20834">
                  <c:v>0</c:v>
                </c:pt>
                <c:pt idx="20835">
                  <c:v>0</c:v>
                </c:pt>
                <c:pt idx="20836">
                  <c:v>0</c:v>
                </c:pt>
                <c:pt idx="20837">
                  <c:v>0</c:v>
                </c:pt>
                <c:pt idx="20838">
                  <c:v>0</c:v>
                </c:pt>
                <c:pt idx="20839">
                  <c:v>0</c:v>
                </c:pt>
                <c:pt idx="20840">
                  <c:v>0</c:v>
                </c:pt>
                <c:pt idx="20841">
                  <c:v>0</c:v>
                </c:pt>
                <c:pt idx="20842">
                  <c:v>0</c:v>
                </c:pt>
                <c:pt idx="20843">
                  <c:v>0</c:v>
                </c:pt>
                <c:pt idx="20844">
                  <c:v>0</c:v>
                </c:pt>
                <c:pt idx="20845">
                  <c:v>0</c:v>
                </c:pt>
                <c:pt idx="20846">
                  <c:v>0</c:v>
                </c:pt>
                <c:pt idx="20847">
                  <c:v>0</c:v>
                </c:pt>
                <c:pt idx="20848">
                  <c:v>0</c:v>
                </c:pt>
                <c:pt idx="20849">
                  <c:v>0</c:v>
                </c:pt>
                <c:pt idx="20850">
                  <c:v>0</c:v>
                </c:pt>
                <c:pt idx="20851">
                  <c:v>0</c:v>
                </c:pt>
                <c:pt idx="20852">
                  <c:v>0</c:v>
                </c:pt>
                <c:pt idx="20853">
                  <c:v>0</c:v>
                </c:pt>
                <c:pt idx="20854">
                  <c:v>0</c:v>
                </c:pt>
                <c:pt idx="20855">
                  <c:v>0</c:v>
                </c:pt>
                <c:pt idx="20856">
                  <c:v>0</c:v>
                </c:pt>
                <c:pt idx="20857">
                  <c:v>0</c:v>
                </c:pt>
                <c:pt idx="20858">
                  <c:v>0</c:v>
                </c:pt>
                <c:pt idx="20859">
                  <c:v>0</c:v>
                </c:pt>
                <c:pt idx="20860">
                  <c:v>0</c:v>
                </c:pt>
                <c:pt idx="20861">
                  <c:v>0</c:v>
                </c:pt>
                <c:pt idx="20862">
                  <c:v>0</c:v>
                </c:pt>
                <c:pt idx="20863">
                  <c:v>0</c:v>
                </c:pt>
                <c:pt idx="20864">
                  <c:v>0</c:v>
                </c:pt>
                <c:pt idx="20865">
                  <c:v>0</c:v>
                </c:pt>
                <c:pt idx="20866">
                  <c:v>0</c:v>
                </c:pt>
                <c:pt idx="20867">
                  <c:v>0</c:v>
                </c:pt>
                <c:pt idx="20868">
                  <c:v>0</c:v>
                </c:pt>
                <c:pt idx="20869">
                  <c:v>0</c:v>
                </c:pt>
                <c:pt idx="20870">
                  <c:v>0</c:v>
                </c:pt>
                <c:pt idx="20871">
                  <c:v>0</c:v>
                </c:pt>
                <c:pt idx="20872">
                  <c:v>0</c:v>
                </c:pt>
                <c:pt idx="20873">
                  <c:v>0</c:v>
                </c:pt>
                <c:pt idx="20874">
                  <c:v>0</c:v>
                </c:pt>
                <c:pt idx="20875">
                  <c:v>0</c:v>
                </c:pt>
                <c:pt idx="20876">
                  <c:v>0</c:v>
                </c:pt>
                <c:pt idx="20877">
                  <c:v>0</c:v>
                </c:pt>
                <c:pt idx="20878">
                  <c:v>0</c:v>
                </c:pt>
                <c:pt idx="20879">
                  <c:v>0</c:v>
                </c:pt>
                <c:pt idx="20880">
                  <c:v>0</c:v>
                </c:pt>
                <c:pt idx="20881">
                  <c:v>0</c:v>
                </c:pt>
                <c:pt idx="20882">
                  <c:v>0</c:v>
                </c:pt>
                <c:pt idx="20883">
                  <c:v>0</c:v>
                </c:pt>
                <c:pt idx="20884">
                  <c:v>0</c:v>
                </c:pt>
                <c:pt idx="20885">
                  <c:v>0</c:v>
                </c:pt>
                <c:pt idx="20886">
                  <c:v>0</c:v>
                </c:pt>
                <c:pt idx="20887">
                  <c:v>0</c:v>
                </c:pt>
                <c:pt idx="20888">
                  <c:v>0</c:v>
                </c:pt>
                <c:pt idx="20889">
                  <c:v>0</c:v>
                </c:pt>
                <c:pt idx="20890">
                  <c:v>0</c:v>
                </c:pt>
                <c:pt idx="20891">
                  <c:v>0</c:v>
                </c:pt>
                <c:pt idx="20892">
                  <c:v>0</c:v>
                </c:pt>
                <c:pt idx="20893">
                  <c:v>0</c:v>
                </c:pt>
                <c:pt idx="20894">
                  <c:v>0</c:v>
                </c:pt>
                <c:pt idx="20895">
                  <c:v>0</c:v>
                </c:pt>
                <c:pt idx="20896">
                  <c:v>0</c:v>
                </c:pt>
                <c:pt idx="20897">
                  <c:v>0</c:v>
                </c:pt>
                <c:pt idx="20898">
                  <c:v>0</c:v>
                </c:pt>
                <c:pt idx="20899">
                  <c:v>0</c:v>
                </c:pt>
                <c:pt idx="20900">
                  <c:v>0</c:v>
                </c:pt>
                <c:pt idx="20901">
                  <c:v>0</c:v>
                </c:pt>
                <c:pt idx="20902">
                  <c:v>0</c:v>
                </c:pt>
                <c:pt idx="20903">
                  <c:v>0</c:v>
                </c:pt>
                <c:pt idx="20904">
                  <c:v>0</c:v>
                </c:pt>
                <c:pt idx="20905">
                  <c:v>0</c:v>
                </c:pt>
                <c:pt idx="20906">
                  <c:v>0</c:v>
                </c:pt>
                <c:pt idx="20907">
                  <c:v>0</c:v>
                </c:pt>
                <c:pt idx="20908">
                  <c:v>0</c:v>
                </c:pt>
                <c:pt idx="20909">
                  <c:v>0</c:v>
                </c:pt>
                <c:pt idx="20910">
                  <c:v>0</c:v>
                </c:pt>
                <c:pt idx="20911">
                  <c:v>0</c:v>
                </c:pt>
                <c:pt idx="20912">
                  <c:v>0</c:v>
                </c:pt>
                <c:pt idx="20913">
                  <c:v>0</c:v>
                </c:pt>
                <c:pt idx="20914">
                  <c:v>0</c:v>
                </c:pt>
                <c:pt idx="20915">
                  <c:v>0</c:v>
                </c:pt>
                <c:pt idx="20916">
                  <c:v>0</c:v>
                </c:pt>
                <c:pt idx="20917">
                  <c:v>0</c:v>
                </c:pt>
                <c:pt idx="20918">
                  <c:v>0</c:v>
                </c:pt>
                <c:pt idx="20919">
                  <c:v>0</c:v>
                </c:pt>
                <c:pt idx="20920">
                  <c:v>0</c:v>
                </c:pt>
                <c:pt idx="20921">
                  <c:v>0</c:v>
                </c:pt>
                <c:pt idx="20922">
                  <c:v>0</c:v>
                </c:pt>
                <c:pt idx="20923">
                  <c:v>0</c:v>
                </c:pt>
                <c:pt idx="20924">
                  <c:v>0</c:v>
                </c:pt>
                <c:pt idx="20925">
                  <c:v>0</c:v>
                </c:pt>
                <c:pt idx="20926">
                  <c:v>0</c:v>
                </c:pt>
                <c:pt idx="20927">
                  <c:v>0</c:v>
                </c:pt>
                <c:pt idx="20928">
                  <c:v>0</c:v>
                </c:pt>
                <c:pt idx="20929">
                  <c:v>0</c:v>
                </c:pt>
                <c:pt idx="20930">
                  <c:v>0</c:v>
                </c:pt>
                <c:pt idx="20931">
                  <c:v>0</c:v>
                </c:pt>
                <c:pt idx="20932">
                  <c:v>0</c:v>
                </c:pt>
                <c:pt idx="20933">
                  <c:v>0</c:v>
                </c:pt>
                <c:pt idx="20934">
                  <c:v>0</c:v>
                </c:pt>
                <c:pt idx="20935">
                  <c:v>0</c:v>
                </c:pt>
                <c:pt idx="20936">
                  <c:v>0</c:v>
                </c:pt>
                <c:pt idx="20937">
                  <c:v>0</c:v>
                </c:pt>
                <c:pt idx="20938">
                  <c:v>0</c:v>
                </c:pt>
                <c:pt idx="20939">
                  <c:v>0</c:v>
                </c:pt>
                <c:pt idx="20940">
                  <c:v>0</c:v>
                </c:pt>
                <c:pt idx="20941">
                  <c:v>0</c:v>
                </c:pt>
                <c:pt idx="20942">
                  <c:v>0</c:v>
                </c:pt>
                <c:pt idx="20943">
                  <c:v>0</c:v>
                </c:pt>
                <c:pt idx="20944">
                  <c:v>0</c:v>
                </c:pt>
                <c:pt idx="20945">
                  <c:v>0</c:v>
                </c:pt>
                <c:pt idx="20946">
                  <c:v>0</c:v>
                </c:pt>
                <c:pt idx="20947">
                  <c:v>0</c:v>
                </c:pt>
                <c:pt idx="20948">
                  <c:v>0</c:v>
                </c:pt>
                <c:pt idx="20949">
                  <c:v>0</c:v>
                </c:pt>
                <c:pt idx="20950">
                  <c:v>0</c:v>
                </c:pt>
                <c:pt idx="20951">
                  <c:v>0</c:v>
                </c:pt>
                <c:pt idx="20952">
                  <c:v>0</c:v>
                </c:pt>
                <c:pt idx="20953">
                  <c:v>0</c:v>
                </c:pt>
                <c:pt idx="20954">
                  <c:v>0</c:v>
                </c:pt>
                <c:pt idx="20955">
                  <c:v>0</c:v>
                </c:pt>
                <c:pt idx="20956">
                  <c:v>0</c:v>
                </c:pt>
                <c:pt idx="20957">
                  <c:v>0</c:v>
                </c:pt>
                <c:pt idx="20958">
                  <c:v>0</c:v>
                </c:pt>
                <c:pt idx="20959">
                  <c:v>0</c:v>
                </c:pt>
                <c:pt idx="20960">
                  <c:v>0</c:v>
                </c:pt>
                <c:pt idx="20961">
                  <c:v>0</c:v>
                </c:pt>
                <c:pt idx="20962">
                  <c:v>0</c:v>
                </c:pt>
                <c:pt idx="20963">
                  <c:v>0</c:v>
                </c:pt>
                <c:pt idx="20964">
                  <c:v>0</c:v>
                </c:pt>
                <c:pt idx="20965">
                  <c:v>0</c:v>
                </c:pt>
                <c:pt idx="20966">
                  <c:v>0</c:v>
                </c:pt>
                <c:pt idx="20967">
                  <c:v>0</c:v>
                </c:pt>
                <c:pt idx="20968">
                  <c:v>0</c:v>
                </c:pt>
                <c:pt idx="20969">
                  <c:v>0</c:v>
                </c:pt>
                <c:pt idx="20970">
                  <c:v>0</c:v>
                </c:pt>
                <c:pt idx="20971">
                  <c:v>0</c:v>
                </c:pt>
                <c:pt idx="20972">
                  <c:v>0</c:v>
                </c:pt>
                <c:pt idx="20973">
                  <c:v>0</c:v>
                </c:pt>
                <c:pt idx="20974">
                  <c:v>0</c:v>
                </c:pt>
                <c:pt idx="20975">
                  <c:v>0</c:v>
                </c:pt>
                <c:pt idx="20976">
                  <c:v>0</c:v>
                </c:pt>
                <c:pt idx="20977">
                  <c:v>0</c:v>
                </c:pt>
                <c:pt idx="20978">
                  <c:v>0</c:v>
                </c:pt>
                <c:pt idx="20979">
                  <c:v>0</c:v>
                </c:pt>
                <c:pt idx="20980">
                  <c:v>0</c:v>
                </c:pt>
                <c:pt idx="20981">
                  <c:v>0</c:v>
                </c:pt>
                <c:pt idx="20982">
                  <c:v>0</c:v>
                </c:pt>
                <c:pt idx="20983">
                  <c:v>0</c:v>
                </c:pt>
                <c:pt idx="20984">
                  <c:v>0</c:v>
                </c:pt>
                <c:pt idx="20985">
                  <c:v>0</c:v>
                </c:pt>
                <c:pt idx="20986">
                  <c:v>0</c:v>
                </c:pt>
                <c:pt idx="20987">
                  <c:v>0</c:v>
                </c:pt>
                <c:pt idx="20988">
                  <c:v>0</c:v>
                </c:pt>
                <c:pt idx="20989">
                  <c:v>0</c:v>
                </c:pt>
                <c:pt idx="20990">
                  <c:v>0</c:v>
                </c:pt>
                <c:pt idx="20991">
                  <c:v>0</c:v>
                </c:pt>
                <c:pt idx="20992">
                  <c:v>0</c:v>
                </c:pt>
                <c:pt idx="20993">
                  <c:v>0</c:v>
                </c:pt>
                <c:pt idx="20994">
                  <c:v>0</c:v>
                </c:pt>
                <c:pt idx="20995">
                  <c:v>0</c:v>
                </c:pt>
                <c:pt idx="20996">
                  <c:v>0</c:v>
                </c:pt>
                <c:pt idx="20997">
                  <c:v>0</c:v>
                </c:pt>
                <c:pt idx="20998">
                  <c:v>0</c:v>
                </c:pt>
                <c:pt idx="20999">
                  <c:v>0</c:v>
                </c:pt>
                <c:pt idx="21000">
                  <c:v>0</c:v>
                </c:pt>
                <c:pt idx="21001">
                  <c:v>0</c:v>
                </c:pt>
                <c:pt idx="21002">
                  <c:v>0</c:v>
                </c:pt>
                <c:pt idx="21003">
                  <c:v>0</c:v>
                </c:pt>
                <c:pt idx="21004">
                  <c:v>0</c:v>
                </c:pt>
                <c:pt idx="21005">
                  <c:v>0</c:v>
                </c:pt>
                <c:pt idx="21006">
                  <c:v>0</c:v>
                </c:pt>
                <c:pt idx="21007">
                  <c:v>0</c:v>
                </c:pt>
                <c:pt idx="21008">
                  <c:v>0</c:v>
                </c:pt>
                <c:pt idx="21009">
                  <c:v>0</c:v>
                </c:pt>
                <c:pt idx="21010">
                  <c:v>0</c:v>
                </c:pt>
                <c:pt idx="21011">
                  <c:v>0</c:v>
                </c:pt>
                <c:pt idx="21012">
                  <c:v>0</c:v>
                </c:pt>
                <c:pt idx="21013">
                  <c:v>0</c:v>
                </c:pt>
                <c:pt idx="21014">
                  <c:v>0</c:v>
                </c:pt>
                <c:pt idx="21015">
                  <c:v>0</c:v>
                </c:pt>
                <c:pt idx="21016">
                  <c:v>0</c:v>
                </c:pt>
                <c:pt idx="21017">
                  <c:v>0</c:v>
                </c:pt>
                <c:pt idx="21018">
                  <c:v>0</c:v>
                </c:pt>
                <c:pt idx="21019">
                  <c:v>0</c:v>
                </c:pt>
                <c:pt idx="21020">
                  <c:v>0</c:v>
                </c:pt>
                <c:pt idx="21021">
                  <c:v>0</c:v>
                </c:pt>
                <c:pt idx="21022">
                  <c:v>0</c:v>
                </c:pt>
                <c:pt idx="21023">
                  <c:v>0</c:v>
                </c:pt>
                <c:pt idx="21024">
                  <c:v>0</c:v>
                </c:pt>
                <c:pt idx="21025">
                  <c:v>0</c:v>
                </c:pt>
                <c:pt idx="21026">
                  <c:v>0</c:v>
                </c:pt>
                <c:pt idx="21027">
                  <c:v>0</c:v>
                </c:pt>
                <c:pt idx="21028">
                  <c:v>0</c:v>
                </c:pt>
                <c:pt idx="21029">
                  <c:v>0</c:v>
                </c:pt>
                <c:pt idx="21030">
                  <c:v>0</c:v>
                </c:pt>
                <c:pt idx="21031">
                  <c:v>0</c:v>
                </c:pt>
                <c:pt idx="21032">
                  <c:v>0</c:v>
                </c:pt>
                <c:pt idx="21033">
                  <c:v>0</c:v>
                </c:pt>
                <c:pt idx="21034">
                  <c:v>0</c:v>
                </c:pt>
                <c:pt idx="21035">
                  <c:v>0</c:v>
                </c:pt>
                <c:pt idx="21036">
                  <c:v>0</c:v>
                </c:pt>
                <c:pt idx="21037">
                  <c:v>0</c:v>
                </c:pt>
                <c:pt idx="21038">
                  <c:v>0</c:v>
                </c:pt>
                <c:pt idx="21039">
                  <c:v>0</c:v>
                </c:pt>
                <c:pt idx="21040">
                  <c:v>0</c:v>
                </c:pt>
                <c:pt idx="21041">
                  <c:v>0</c:v>
                </c:pt>
                <c:pt idx="21042">
                  <c:v>0</c:v>
                </c:pt>
                <c:pt idx="21043">
                  <c:v>0</c:v>
                </c:pt>
                <c:pt idx="21044">
                  <c:v>0</c:v>
                </c:pt>
                <c:pt idx="21045">
                  <c:v>0</c:v>
                </c:pt>
                <c:pt idx="21046">
                  <c:v>0</c:v>
                </c:pt>
                <c:pt idx="21047">
                  <c:v>0</c:v>
                </c:pt>
                <c:pt idx="21048">
                  <c:v>0</c:v>
                </c:pt>
                <c:pt idx="21049">
                  <c:v>0</c:v>
                </c:pt>
                <c:pt idx="21050">
                  <c:v>0</c:v>
                </c:pt>
                <c:pt idx="21051">
                  <c:v>0</c:v>
                </c:pt>
                <c:pt idx="21052">
                  <c:v>0</c:v>
                </c:pt>
                <c:pt idx="21053">
                  <c:v>0</c:v>
                </c:pt>
                <c:pt idx="21054">
                  <c:v>0</c:v>
                </c:pt>
                <c:pt idx="21055">
                  <c:v>0</c:v>
                </c:pt>
                <c:pt idx="21056">
                  <c:v>0</c:v>
                </c:pt>
                <c:pt idx="21057">
                  <c:v>0</c:v>
                </c:pt>
                <c:pt idx="21058">
                  <c:v>0</c:v>
                </c:pt>
                <c:pt idx="21059">
                  <c:v>0</c:v>
                </c:pt>
                <c:pt idx="21060">
                  <c:v>0</c:v>
                </c:pt>
                <c:pt idx="21061">
                  <c:v>0</c:v>
                </c:pt>
                <c:pt idx="21062">
                  <c:v>0</c:v>
                </c:pt>
                <c:pt idx="21063">
                  <c:v>0</c:v>
                </c:pt>
                <c:pt idx="21064">
                  <c:v>0</c:v>
                </c:pt>
                <c:pt idx="21065">
                  <c:v>0</c:v>
                </c:pt>
                <c:pt idx="21066">
                  <c:v>0</c:v>
                </c:pt>
                <c:pt idx="21067">
                  <c:v>0</c:v>
                </c:pt>
                <c:pt idx="21068">
                  <c:v>0</c:v>
                </c:pt>
                <c:pt idx="21069">
                  <c:v>0</c:v>
                </c:pt>
                <c:pt idx="21070">
                  <c:v>0</c:v>
                </c:pt>
                <c:pt idx="21071">
                  <c:v>0</c:v>
                </c:pt>
                <c:pt idx="21072">
                  <c:v>0</c:v>
                </c:pt>
                <c:pt idx="21073">
                  <c:v>0</c:v>
                </c:pt>
                <c:pt idx="21074">
                  <c:v>0</c:v>
                </c:pt>
                <c:pt idx="21075">
                  <c:v>0</c:v>
                </c:pt>
                <c:pt idx="21076">
                  <c:v>0</c:v>
                </c:pt>
                <c:pt idx="21077">
                  <c:v>0</c:v>
                </c:pt>
                <c:pt idx="21078">
                  <c:v>0</c:v>
                </c:pt>
                <c:pt idx="21079">
                  <c:v>0</c:v>
                </c:pt>
                <c:pt idx="21080">
                  <c:v>0</c:v>
                </c:pt>
                <c:pt idx="21081">
                  <c:v>0</c:v>
                </c:pt>
                <c:pt idx="21082">
                  <c:v>0</c:v>
                </c:pt>
                <c:pt idx="21083">
                  <c:v>0</c:v>
                </c:pt>
                <c:pt idx="21084">
                  <c:v>0</c:v>
                </c:pt>
                <c:pt idx="21085">
                  <c:v>0</c:v>
                </c:pt>
                <c:pt idx="21086">
                  <c:v>0</c:v>
                </c:pt>
                <c:pt idx="21087">
                  <c:v>0</c:v>
                </c:pt>
                <c:pt idx="21088">
                  <c:v>0</c:v>
                </c:pt>
                <c:pt idx="21089">
                  <c:v>0</c:v>
                </c:pt>
                <c:pt idx="21090">
                  <c:v>0</c:v>
                </c:pt>
                <c:pt idx="21091">
                  <c:v>0</c:v>
                </c:pt>
                <c:pt idx="21092">
                  <c:v>0</c:v>
                </c:pt>
                <c:pt idx="21093">
                  <c:v>0</c:v>
                </c:pt>
                <c:pt idx="21094">
                  <c:v>0</c:v>
                </c:pt>
                <c:pt idx="21095">
                  <c:v>0</c:v>
                </c:pt>
                <c:pt idx="21096">
                  <c:v>0</c:v>
                </c:pt>
                <c:pt idx="21097">
                  <c:v>0</c:v>
                </c:pt>
                <c:pt idx="21098">
                  <c:v>0</c:v>
                </c:pt>
                <c:pt idx="21099">
                  <c:v>0</c:v>
                </c:pt>
                <c:pt idx="21100">
                  <c:v>0</c:v>
                </c:pt>
                <c:pt idx="21101">
                  <c:v>0</c:v>
                </c:pt>
                <c:pt idx="21102">
                  <c:v>0</c:v>
                </c:pt>
                <c:pt idx="21103">
                  <c:v>0</c:v>
                </c:pt>
                <c:pt idx="21104">
                  <c:v>0</c:v>
                </c:pt>
                <c:pt idx="21105">
                  <c:v>0</c:v>
                </c:pt>
                <c:pt idx="21106">
                  <c:v>0</c:v>
                </c:pt>
                <c:pt idx="21107">
                  <c:v>0</c:v>
                </c:pt>
                <c:pt idx="21108">
                  <c:v>0</c:v>
                </c:pt>
                <c:pt idx="21109">
                  <c:v>0</c:v>
                </c:pt>
                <c:pt idx="21110">
                  <c:v>0</c:v>
                </c:pt>
                <c:pt idx="21111">
                  <c:v>0</c:v>
                </c:pt>
                <c:pt idx="21112">
                  <c:v>0</c:v>
                </c:pt>
                <c:pt idx="21113">
                  <c:v>0</c:v>
                </c:pt>
                <c:pt idx="21114">
                  <c:v>0</c:v>
                </c:pt>
                <c:pt idx="21115">
                  <c:v>0</c:v>
                </c:pt>
                <c:pt idx="21116">
                  <c:v>0</c:v>
                </c:pt>
                <c:pt idx="21117">
                  <c:v>0</c:v>
                </c:pt>
                <c:pt idx="21118">
                  <c:v>0</c:v>
                </c:pt>
                <c:pt idx="21119">
                  <c:v>0</c:v>
                </c:pt>
                <c:pt idx="21120">
                  <c:v>0</c:v>
                </c:pt>
                <c:pt idx="21121">
                  <c:v>0</c:v>
                </c:pt>
                <c:pt idx="21122">
                  <c:v>0</c:v>
                </c:pt>
                <c:pt idx="21123">
                  <c:v>0</c:v>
                </c:pt>
                <c:pt idx="21124">
                  <c:v>0</c:v>
                </c:pt>
                <c:pt idx="21125">
                  <c:v>0</c:v>
                </c:pt>
                <c:pt idx="21126">
                  <c:v>0</c:v>
                </c:pt>
                <c:pt idx="21127">
                  <c:v>0</c:v>
                </c:pt>
                <c:pt idx="21128">
                  <c:v>0</c:v>
                </c:pt>
                <c:pt idx="21129">
                  <c:v>0</c:v>
                </c:pt>
                <c:pt idx="21130">
                  <c:v>0</c:v>
                </c:pt>
                <c:pt idx="21131">
                  <c:v>0</c:v>
                </c:pt>
                <c:pt idx="21132">
                  <c:v>0</c:v>
                </c:pt>
                <c:pt idx="21133">
                  <c:v>0</c:v>
                </c:pt>
                <c:pt idx="21134">
                  <c:v>0</c:v>
                </c:pt>
                <c:pt idx="21135">
                  <c:v>0</c:v>
                </c:pt>
                <c:pt idx="21136">
                  <c:v>0</c:v>
                </c:pt>
                <c:pt idx="21137">
                  <c:v>0</c:v>
                </c:pt>
                <c:pt idx="21138">
                  <c:v>0</c:v>
                </c:pt>
                <c:pt idx="21139">
                  <c:v>0</c:v>
                </c:pt>
                <c:pt idx="21140">
                  <c:v>0</c:v>
                </c:pt>
                <c:pt idx="21141">
                  <c:v>0</c:v>
                </c:pt>
                <c:pt idx="21142">
                  <c:v>0</c:v>
                </c:pt>
                <c:pt idx="21143">
                  <c:v>0</c:v>
                </c:pt>
                <c:pt idx="21144">
                  <c:v>0</c:v>
                </c:pt>
                <c:pt idx="21145">
                  <c:v>0</c:v>
                </c:pt>
                <c:pt idx="21146">
                  <c:v>0</c:v>
                </c:pt>
                <c:pt idx="21147">
                  <c:v>0</c:v>
                </c:pt>
                <c:pt idx="21148">
                  <c:v>0</c:v>
                </c:pt>
                <c:pt idx="21149">
                  <c:v>0</c:v>
                </c:pt>
                <c:pt idx="21150">
                  <c:v>0</c:v>
                </c:pt>
                <c:pt idx="21151">
                  <c:v>0</c:v>
                </c:pt>
                <c:pt idx="21152">
                  <c:v>0</c:v>
                </c:pt>
                <c:pt idx="21153">
                  <c:v>0</c:v>
                </c:pt>
                <c:pt idx="21154">
                  <c:v>0</c:v>
                </c:pt>
                <c:pt idx="21155">
                  <c:v>0</c:v>
                </c:pt>
                <c:pt idx="21156">
                  <c:v>0</c:v>
                </c:pt>
                <c:pt idx="21157">
                  <c:v>0</c:v>
                </c:pt>
                <c:pt idx="21158">
                  <c:v>0</c:v>
                </c:pt>
                <c:pt idx="21159">
                  <c:v>0</c:v>
                </c:pt>
                <c:pt idx="21160">
                  <c:v>0</c:v>
                </c:pt>
                <c:pt idx="21161">
                  <c:v>0</c:v>
                </c:pt>
                <c:pt idx="21162">
                  <c:v>0</c:v>
                </c:pt>
                <c:pt idx="21163">
                  <c:v>0</c:v>
                </c:pt>
                <c:pt idx="21164">
                  <c:v>0</c:v>
                </c:pt>
                <c:pt idx="21165">
                  <c:v>0</c:v>
                </c:pt>
                <c:pt idx="21166">
                  <c:v>0</c:v>
                </c:pt>
                <c:pt idx="21167">
                  <c:v>0</c:v>
                </c:pt>
                <c:pt idx="21168">
                  <c:v>0</c:v>
                </c:pt>
                <c:pt idx="21169">
                  <c:v>0</c:v>
                </c:pt>
                <c:pt idx="21170">
                  <c:v>0</c:v>
                </c:pt>
                <c:pt idx="21171">
                  <c:v>0</c:v>
                </c:pt>
                <c:pt idx="21172">
                  <c:v>0</c:v>
                </c:pt>
                <c:pt idx="21173">
                  <c:v>0</c:v>
                </c:pt>
                <c:pt idx="21174">
                  <c:v>0</c:v>
                </c:pt>
                <c:pt idx="21175">
                  <c:v>0</c:v>
                </c:pt>
                <c:pt idx="21176">
                  <c:v>0</c:v>
                </c:pt>
                <c:pt idx="21177">
                  <c:v>0</c:v>
                </c:pt>
                <c:pt idx="21178">
                  <c:v>0</c:v>
                </c:pt>
                <c:pt idx="21179">
                  <c:v>0</c:v>
                </c:pt>
                <c:pt idx="21180">
                  <c:v>0</c:v>
                </c:pt>
                <c:pt idx="21181">
                  <c:v>0</c:v>
                </c:pt>
                <c:pt idx="21182">
                  <c:v>0</c:v>
                </c:pt>
                <c:pt idx="21183">
                  <c:v>0</c:v>
                </c:pt>
                <c:pt idx="21184">
                  <c:v>0</c:v>
                </c:pt>
                <c:pt idx="21185">
                  <c:v>0</c:v>
                </c:pt>
                <c:pt idx="21186">
                  <c:v>0</c:v>
                </c:pt>
                <c:pt idx="21187">
                  <c:v>0</c:v>
                </c:pt>
                <c:pt idx="21188">
                  <c:v>0</c:v>
                </c:pt>
                <c:pt idx="21189">
                  <c:v>0</c:v>
                </c:pt>
                <c:pt idx="21190">
                  <c:v>0</c:v>
                </c:pt>
                <c:pt idx="21191">
                  <c:v>0</c:v>
                </c:pt>
                <c:pt idx="21192">
                  <c:v>0</c:v>
                </c:pt>
                <c:pt idx="21193">
                  <c:v>0</c:v>
                </c:pt>
                <c:pt idx="21194">
                  <c:v>0</c:v>
                </c:pt>
                <c:pt idx="21195">
                  <c:v>0</c:v>
                </c:pt>
                <c:pt idx="21196">
                  <c:v>0</c:v>
                </c:pt>
                <c:pt idx="21197">
                  <c:v>0</c:v>
                </c:pt>
                <c:pt idx="21198">
                  <c:v>0</c:v>
                </c:pt>
                <c:pt idx="21199">
                  <c:v>0</c:v>
                </c:pt>
                <c:pt idx="21200">
                  <c:v>0</c:v>
                </c:pt>
                <c:pt idx="21201">
                  <c:v>0</c:v>
                </c:pt>
                <c:pt idx="21202">
                  <c:v>0</c:v>
                </c:pt>
                <c:pt idx="21203">
                  <c:v>0</c:v>
                </c:pt>
                <c:pt idx="21204">
                  <c:v>0</c:v>
                </c:pt>
                <c:pt idx="21205">
                  <c:v>0</c:v>
                </c:pt>
                <c:pt idx="21206">
                  <c:v>0</c:v>
                </c:pt>
                <c:pt idx="21207">
                  <c:v>0</c:v>
                </c:pt>
                <c:pt idx="21208">
                  <c:v>0</c:v>
                </c:pt>
                <c:pt idx="21209">
                  <c:v>0</c:v>
                </c:pt>
                <c:pt idx="21210">
                  <c:v>0</c:v>
                </c:pt>
                <c:pt idx="21211">
                  <c:v>0</c:v>
                </c:pt>
                <c:pt idx="21212">
                  <c:v>0</c:v>
                </c:pt>
                <c:pt idx="21213">
                  <c:v>0</c:v>
                </c:pt>
                <c:pt idx="21214">
                  <c:v>0</c:v>
                </c:pt>
                <c:pt idx="21215">
                  <c:v>0</c:v>
                </c:pt>
                <c:pt idx="21216">
                  <c:v>0</c:v>
                </c:pt>
                <c:pt idx="21217">
                  <c:v>0</c:v>
                </c:pt>
                <c:pt idx="21218">
                  <c:v>0</c:v>
                </c:pt>
                <c:pt idx="21219">
                  <c:v>0</c:v>
                </c:pt>
                <c:pt idx="21220">
                  <c:v>0</c:v>
                </c:pt>
                <c:pt idx="21221">
                  <c:v>0</c:v>
                </c:pt>
                <c:pt idx="21222">
                  <c:v>0</c:v>
                </c:pt>
                <c:pt idx="21223">
                  <c:v>0</c:v>
                </c:pt>
                <c:pt idx="21224">
                  <c:v>0</c:v>
                </c:pt>
                <c:pt idx="21225">
                  <c:v>0</c:v>
                </c:pt>
                <c:pt idx="21226">
                  <c:v>0</c:v>
                </c:pt>
                <c:pt idx="21227">
                  <c:v>0</c:v>
                </c:pt>
                <c:pt idx="21228">
                  <c:v>0</c:v>
                </c:pt>
                <c:pt idx="21229">
                  <c:v>0</c:v>
                </c:pt>
                <c:pt idx="21230">
                  <c:v>0</c:v>
                </c:pt>
                <c:pt idx="21231">
                  <c:v>0</c:v>
                </c:pt>
                <c:pt idx="21232">
                  <c:v>0</c:v>
                </c:pt>
                <c:pt idx="21233">
                  <c:v>0</c:v>
                </c:pt>
                <c:pt idx="21234">
                  <c:v>0</c:v>
                </c:pt>
                <c:pt idx="21235">
                  <c:v>0</c:v>
                </c:pt>
                <c:pt idx="21236">
                  <c:v>0</c:v>
                </c:pt>
                <c:pt idx="21237">
                  <c:v>0</c:v>
                </c:pt>
                <c:pt idx="21238">
                  <c:v>0</c:v>
                </c:pt>
                <c:pt idx="21239">
                  <c:v>0</c:v>
                </c:pt>
                <c:pt idx="21240">
                  <c:v>0</c:v>
                </c:pt>
                <c:pt idx="21241">
                  <c:v>0</c:v>
                </c:pt>
                <c:pt idx="21242">
                  <c:v>0</c:v>
                </c:pt>
                <c:pt idx="21243">
                  <c:v>0</c:v>
                </c:pt>
                <c:pt idx="21244">
                  <c:v>0</c:v>
                </c:pt>
                <c:pt idx="21245">
                  <c:v>0</c:v>
                </c:pt>
                <c:pt idx="21246">
                  <c:v>0</c:v>
                </c:pt>
                <c:pt idx="21247">
                  <c:v>0</c:v>
                </c:pt>
                <c:pt idx="21248">
                  <c:v>0</c:v>
                </c:pt>
                <c:pt idx="21249">
                  <c:v>0</c:v>
                </c:pt>
                <c:pt idx="21250">
                  <c:v>0</c:v>
                </c:pt>
                <c:pt idx="21251">
                  <c:v>0</c:v>
                </c:pt>
                <c:pt idx="21252">
                  <c:v>0</c:v>
                </c:pt>
                <c:pt idx="21253">
                  <c:v>0</c:v>
                </c:pt>
                <c:pt idx="21254">
                  <c:v>0</c:v>
                </c:pt>
                <c:pt idx="21255">
                  <c:v>0</c:v>
                </c:pt>
                <c:pt idx="21256">
                  <c:v>0</c:v>
                </c:pt>
                <c:pt idx="21257">
                  <c:v>0</c:v>
                </c:pt>
                <c:pt idx="21258">
                  <c:v>0</c:v>
                </c:pt>
                <c:pt idx="21259">
                  <c:v>0</c:v>
                </c:pt>
                <c:pt idx="21260">
                  <c:v>0</c:v>
                </c:pt>
                <c:pt idx="21261">
                  <c:v>0</c:v>
                </c:pt>
                <c:pt idx="21262">
                  <c:v>0</c:v>
                </c:pt>
                <c:pt idx="21263">
                  <c:v>0</c:v>
                </c:pt>
                <c:pt idx="21264">
                  <c:v>0</c:v>
                </c:pt>
                <c:pt idx="21265">
                  <c:v>0</c:v>
                </c:pt>
                <c:pt idx="21266">
                  <c:v>0</c:v>
                </c:pt>
                <c:pt idx="21267">
                  <c:v>0</c:v>
                </c:pt>
                <c:pt idx="21268">
                  <c:v>0</c:v>
                </c:pt>
                <c:pt idx="21269">
                  <c:v>0</c:v>
                </c:pt>
                <c:pt idx="21270">
                  <c:v>0</c:v>
                </c:pt>
                <c:pt idx="21271">
                  <c:v>0</c:v>
                </c:pt>
                <c:pt idx="21272">
                  <c:v>0</c:v>
                </c:pt>
                <c:pt idx="21273">
                  <c:v>0</c:v>
                </c:pt>
                <c:pt idx="21274">
                  <c:v>0</c:v>
                </c:pt>
                <c:pt idx="21275">
                  <c:v>0</c:v>
                </c:pt>
                <c:pt idx="21276">
                  <c:v>0</c:v>
                </c:pt>
                <c:pt idx="21277">
                  <c:v>0</c:v>
                </c:pt>
                <c:pt idx="21278">
                  <c:v>0</c:v>
                </c:pt>
                <c:pt idx="21279">
                  <c:v>0</c:v>
                </c:pt>
                <c:pt idx="21280">
                  <c:v>0</c:v>
                </c:pt>
                <c:pt idx="21281">
                  <c:v>0</c:v>
                </c:pt>
                <c:pt idx="21282">
                  <c:v>0</c:v>
                </c:pt>
                <c:pt idx="21283">
                  <c:v>0</c:v>
                </c:pt>
                <c:pt idx="21284">
                  <c:v>0</c:v>
                </c:pt>
                <c:pt idx="21285">
                  <c:v>0</c:v>
                </c:pt>
                <c:pt idx="21286">
                  <c:v>0</c:v>
                </c:pt>
                <c:pt idx="21287">
                  <c:v>0</c:v>
                </c:pt>
                <c:pt idx="21288">
                  <c:v>0</c:v>
                </c:pt>
                <c:pt idx="21289">
                  <c:v>0</c:v>
                </c:pt>
                <c:pt idx="21290">
                  <c:v>0</c:v>
                </c:pt>
                <c:pt idx="21291">
                  <c:v>0</c:v>
                </c:pt>
                <c:pt idx="21292">
                  <c:v>0</c:v>
                </c:pt>
                <c:pt idx="21293">
                  <c:v>0</c:v>
                </c:pt>
                <c:pt idx="21294">
                  <c:v>0</c:v>
                </c:pt>
                <c:pt idx="21295">
                  <c:v>0</c:v>
                </c:pt>
                <c:pt idx="21296">
                  <c:v>0</c:v>
                </c:pt>
                <c:pt idx="21297">
                  <c:v>0</c:v>
                </c:pt>
                <c:pt idx="21298">
                  <c:v>0</c:v>
                </c:pt>
                <c:pt idx="21299">
                  <c:v>0</c:v>
                </c:pt>
                <c:pt idx="21300">
                  <c:v>0</c:v>
                </c:pt>
                <c:pt idx="21301">
                  <c:v>0</c:v>
                </c:pt>
                <c:pt idx="21302">
                  <c:v>0</c:v>
                </c:pt>
                <c:pt idx="21303">
                  <c:v>0</c:v>
                </c:pt>
                <c:pt idx="21304">
                  <c:v>0</c:v>
                </c:pt>
                <c:pt idx="21305">
                  <c:v>0</c:v>
                </c:pt>
                <c:pt idx="21306">
                  <c:v>0</c:v>
                </c:pt>
                <c:pt idx="21307">
                  <c:v>0</c:v>
                </c:pt>
                <c:pt idx="21308">
                  <c:v>0</c:v>
                </c:pt>
                <c:pt idx="21309">
                  <c:v>0</c:v>
                </c:pt>
                <c:pt idx="21310">
                  <c:v>0</c:v>
                </c:pt>
                <c:pt idx="21311">
                  <c:v>0</c:v>
                </c:pt>
                <c:pt idx="21312">
                  <c:v>0</c:v>
                </c:pt>
                <c:pt idx="21313">
                  <c:v>0</c:v>
                </c:pt>
                <c:pt idx="21314">
                  <c:v>0</c:v>
                </c:pt>
                <c:pt idx="21315">
                  <c:v>0</c:v>
                </c:pt>
                <c:pt idx="21316">
                  <c:v>0</c:v>
                </c:pt>
                <c:pt idx="21317">
                  <c:v>0</c:v>
                </c:pt>
                <c:pt idx="21318">
                  <c:v>0</c:v>
                </c:pt>
                <c:pt idx="21319">
                  <c:v>0</c:v>
                </c:pt>
                <c:pt idx="21320">
                  <c:v>0</c:v>
                </c:pt>
                <c:pt idx="21321">
                  <c:v>0</c:v>
                </c:pt>
                <c:pt idx="21322">
                  <c:v>0</c:v>
                </c:pt>
                <c:pt idx="21323">
                  <c:v>0</c:v>
                </c:pt>
                <c:pt idx="21324">
                  <c:v>0</c:v>
                </c:pt>
                <c:pt idx="21325">
                  <c:v>0</c:v>
                </c:pt>
                <c:pt idx="21326">
                  <c:v>0</c:v>
                </c:pt>
                <c:pt idx="21327">
                  <c:v>0</c:v>
                </c:pt>
                <c:pt idx="21328">
                  <c:v>0</c:v>
                </c:pt>
                <c:pt idx="21329">
                  <c:v>0</c:v>
                </c:pt>
                <c:pt idx="21330">
                  <c:v>0</c:v>
                </c:pt>
                <c:pt idx="21331">
                  <c:v>0</c:v>
                </c:pt>
                <c:pt idx="21332">
                  <c:v>0</c:v>
                </c:pt>
                <c:pt idx="21333">
                  <c:v>0</c:v>
                </c:pt>
                <c:pt idx="21334">
                  <c:v>0</c:v>
                </c:pt>
                <c:pt idx="21335">
                  <c:v>0</c:v>
                </c:pt>
                <c:pt idx="21336">
                  <c:v>0</c:v>
                </c:pt>
                <c:pt idx="21337">
                  <c:v>0</c:v>
                </c:pt>
                <c:pt idx="21338">
                  <c:v>0</c:v>
                </c:pt>
                <c:pt idx="21339">
                  <c:v>0</c:v>
                </c:pt>
                <c:pt idx="21340">
                  <c:v>0</c:v>
                </c:pt>
                <c:pt idx="21341">
                  <c:v>0</c:v>
                </c:pt>
                <c:pt idx="21342">
                  <c:v>0</c:v>
                </c:pt>
                <c:pt idx="21343">
                  <c:v>0</c:v>
                </c:pt>
                <c:pt idx="21344">
                  <c:v>0</c:v>
                </c:pt>
                <c:pt idx="21345">
                  <c:v>0</c:v>
                </c:pt>
                <c:pt idx="21346">
                  <c:v>0</c:v>
                </c:pt>
                <c:pt idx="21347">
                  <c:v>0</c:v>
                </c:pt>
                <c:pt idx="21348">
                  <c:v>0</c:v>
                </c:pt>
                <c:pt idx="21349">
                  <c:v>0</c:v>
                </c:pt>
                <c:pt idx="21350">
                  <c:v>0</c:v>
                </c:pt>
                <c:pt idx="21351">
                  <c:v>0</c:v>
                </c:pt>
                <c:pt idx="21352">
                  <c:v>0</c:v>
                </c:pt>
                <c:pt idx="21353">
                  <c:v>0</c:v>
                </c:pt>
                <c:pt idx="21354">
                  <c:v>0</c:v>
                </c:pt>
                <c:pt idx="21355">
                  <c:v>0</c:v>
                </c:pt>
                <c:pt idx="21356">
                  <c:v>0</c:v>
                </c:pt>
                <c:pt idx="21357">
                  <c:v>0</c:v>
                </c:pt>
                <c:pt idx="21358">
                  <c:v>0</c:v>
                </c:pt>
                <c:pt idx="21359">
                  <c:v>0</c:v>
                </c:pt>
                <c:pt idx="21360">
                  <c:v>0</c:v>
                </c:pt>
                <c:pt idx="21361">
                  <c:v>0</c:v>
                </c:pt>
                <c:pt idx="21362">
                  <c:v>0</c:v>
                </c:pt>
                <c:pt idx="21363">
                  <c:v>0</c:v>
                </c:pt>
                <c:pt idx="21364">
                  <c:v>0</c:v>
                </c:pt>
                <c:pt idx="21365">
                  <c:v>0</c:v>
                </c:pt>
                <c:pt idx="21366">
                  <c:v>0</c:v>
                </c:pt>
                <c:pt idx="21367">
                  <c:v>0</c:v>
                </c:pt>
                <c:pt idx="21368">
                  <c:v>0</c:v>
                </c:pt>
                <c:pt idx="21369">
                  <c:v>0</c:v>
                </c:pt>
                <c:pt idx="21370">
                  <c:v>0</c:v>
                </c:pt>
                <c:pt idx="21371">
                  <c:v>0</c:v>
                </c:pt>
                <c:pt idx="21372">
                  <c:v>0</c:v>
                </c:pt>
                <c:pt idx="21373">
                  <c:v>0</c:v>
                </c:pt>
                <c:pt idx="21374">
                  <c:v>0</c:v>
                </c:pt>
                <c:pt idx="21375">
                  <c:v>0</c:v>
                </c:pt>
                <c:pt idx="21376">
                  <c:v>0</c:v>
                </c:pt>
                <c:pt idx="21377">
                  <c:v>0</c:v>
                </c:pt>
                <c:pt idx="21378">
                  <c:v>0</c:v>
                </c:pt>
                <c:pt idx="21379">
                  <c:v>0</c:v>
                </c:pt>
                <c:pt idx="21380">
                  <c:v>0</c:v>
                </c:pt>
                <c:pt idx="21381">
                  <c:v>0</c:v>
                </c:pt>
                <c:pt idx="21382">
                  <c:v>0</c:v>
                </c:pt>
                <c:pt idx="21383">
                  <c:v>0</c:v>
                </c:pt>
                <c:pt idx="21384">
                  <c:v>0</c:v>
                </c:pt>
                <c:pt idx="21385">
                  <c:v>0</c:v>
                </c:pt>
                <c:pt idx="21386">
                  <c:v>0</c:v>
                </c:pt>
                <c:pt idx="21387">
                  <c:v>0</c:v>
                </c:pt>
                <c:pt idx="21388">
                  <c:v>0</c:v>
                </c:pt>
                <c:pt idx="21389">
                  <c:v>0</c:v>
                </c:pt>
                <c:pt idx="21390">
                  <c:v>0</c:v>
                </c:pt>
                <c:pt idx="21391">
                  <c:v>0</c:v>
                </c:pt>
                <c:pt idx="21392">
                  <c:v>0</c:v>
                </c:pt>
                <c:pt idx="21393">
                  <c:v>0</c:v>
                </c:pt>
                <c:pt idx="21394">
                  <c:v>0</c:v>
                </c:pt>
                <c:pt idx="21395">
                  <c:v>0</c:v>
                </c:pt>
                <c:pt idx="21396">
                  <c:v>0</c:v>
                </c:pt>
                <c:pt idx="21397">
                  <c:v>0</c:v>
                </c:pt>
                <c:pt idx="21398">
                  <c:v>0</c:v>
                </c:pt>
                <c:pt idx="21399">
                  <c:v>0</c:v>
                </c:pt>
                <c:pt idx="21400">
                  <c:v>0</c:v>
                </c:pt>
                <c:pt idx="21401">
                  <c:v>0</c:v>
                </c:pt>
                <c:pt idx="21402">
                  <c:v>0</c:v>
                </c:pt>
                <c:pt idx="21403">
                  <c:v>0</c:v>
                </c:pt>
                <c:pt idx="21404">
                  <c:v>0</c:v>
                </c:pt>
                <c:pt idx="21405">
                  <c:v>0</c:v>
                </c:pt>
                <c:pt idx="21406">
                  <c:v>0</c:v>
                </c:pt>
                <c:pt idx="21407">
                  <c:v>0</c:v>
                </c:pt>
                <c:pt idx="21408">
                  <c:v>0</c:v>
                </c:pt>
                <c:pt idx="21409">
                  <c:v>0</c:v>
                </c:pt>
                <c:pt idx="21410">
                  <c:v>0</c:v>
                </c:pt>
                <c:pt idx="21411">
                  <c:v>0</c:v>
                </c:pt>
                <c:pt idx="21412">
                  <c:v>0</c:v>
                </c:pt>
                <c:pt idx="21413">
                  <c:v>0</c:v>
                </c:pt>
                <c:pt idx="21414">
                  <c:v>0</c:v>
                </c:pt>
                <c:pt idx="21415">
                  <c:v>0</c:v>
                </c:pt>
                <c:pt idx="21416">
                  <c:v>0</c:v>
                </c:pt>
                <c:pt idx="21417">
                  <c:v>0</c:v>
                </c:pt>
                <c:pt idx="21418">
                  <c:v>0</c:v>
                </c:pt>
                <c:pt idx="21419">
                  <c:v>0</c:v>
                </c:pt>
                <c:pt idx="21420">
                  <c:v>0</c:v>
                </c:pt>
                <c:pt idx="21421">
                  <c:v>0</c:v>
                </c:pt>
                <c:pt idx="21422">
                  <c:v>0</c:v>
                </c:pt>
                <c:pt idx="21423">
                  <c:v>0</c:v>
                </c:pt>
                <c:pt idx="21424">
                  <c:v>0</c:v>
                </c:pt>
                <c:pt idx="21425">
                  <c:v>0</c:v>
                </c:pt>
                <c:pt idx="21426">
                  <c:v>0</c:v>
                </c:pt>
                <c:pt idx="21427">
                  <c:v>0</c:v>
                </c:pt>
                <c:pt idx="21428">
                  <c:v>0</c:v>
                </c:pt>
                <c:pt idx="21429">
                  <c:v>0</c:v>
                </c:pt>
                <c:pt idx="21430">
                  <c:v>0</c:v>
                </c:pt>
                <c:pt idx="21431">
                  <c:v>0</c:v>
                </c:pt>
                <c:pt idx="21432">
                  <c:v>0</c:v>
                </c:pt>
                <c:pt idx="21433">
                  <c:v>0</c:v>
                </c:pt>
                <c:pt idx="21434">
                  <c:v>0</c:v>
                </c:pt>
                <c:pt idx="21435">
                  <c:v>0</c:v>
                </c:pt>
                <c:pt idx="21436">
                  <c:v>0</c:v>
                </c:pt>
                <c:pt idx="21437">
                  <c:v>0</c:v>
                </c:pt>
                <c:pt idx="21438">
                  <c:v>0</c:v>
                </c:pt>
                <c:pt idx="21439">
                  <c:v>0</c:v>
                </c:pt>
                <c:pt idx="21440">
                  <c:v>0</c:v>
                </c:pt>
                <c:pt idx="21441">
                  <c:v>0</c:v>
                </c:pt>
                <c:pt idx="21442">
                  <c:v>0</c:v>
                </c:pt>
                <c:pt idx="21443">
                  <c:v>0</c:v>
                </c:pt>
                <c:pt idx="21444">
                  <c:v>0</c:v>
                </c:pt>
                <c:pt idx="21445">
                  <c:v>0</c:v>
                </c:pt>
                <c:pt idx="21446">
                  <c:v>0</c:v>
                </c:pt>
                <c:pt idx="21447">
                  <c:v>0</c:v>
                </c:pt>
                <c:pt idx="21448">
                  <c:v>0</c:v>
                </c:pt>
                <c:pt idx="21449">
                  <c:v>0</c:v>
                </c:pt>
                <c:pt idx="21450">
                  <c:v>0</c:v>
                </c:pt>
                <c:pt idx="21451">
                  <c:v>0</c:v>
                </c:pt>
                <c:pt idx="21452">
                  <c:v>0</c:v>
                </c:pt>
                <c:pt idx="21453">
                  <c:v>0</c:v>
                </c:pt>
                <c:pt idx="21454">
                  <c:v>0</c:v>
                </c:pt>
                <c:pt idx="21455">
                  <c:v>0</c:v>
                </c:pt>
                <c:pt idx="21456">
                  <c:v>0</c:v>
                </c:pt>
                <c:pt idx="21457">
                  <c:v>0</c:v>
                </c:pt>
                <c:pt idx="21458">
                  <c:v>0</c:v>
                </c:pt>
                <c:pt idx="21459">
                  <c:v>0</c:v>
                </c:pt>
                <c:pt idx="21460">
                  <c:v>0</c:v>
                </c:pt>
                <c:pt idx="21461">
                  <c:v>0</c:v>
                </c:pt>
                <c:pt idx="21462">
                  <c:v>0</c:v>
                </c:pt>
                <c:pt idx="21463">
                  <c:v>0</c:v>
                </c:pt>
                <c:pt idx="21464">
                  <c:v>0</c:v>
                </c:pt>
                <c:pt idx="21465">
                  <c:v>0</c:v>
                </c:pt>
                <c:pt idx="21466">
                  <c:v>0</c:v>
                </c:pt>
                <c:pt idx="21467">
                  <c:v>0</c:v>
                </c:pt>
                <c:pt idx="21468">
                  <c:v>0</c:v>
                </c:pt>
                <c:pt idx="21469">
                  <c:v>0</c:v>
                </c:pt>
                <c:pt idx="21470">
                  <c:v>0</c:v>
                </c:pt>
                <c:pt idx="21471">
                  <c:v>0</c:v>
                </c:pt>
                <c:pt idx="21472">
                  <c:v>0</c:v>
                </c:pt>
                <c:pt idx="21473">
                  <c:v>0</c:v>
                </c:pt>
                <c:pt idx="21474">
                  <c:v>0</c:v>
                </c:pt>
                <c:pt idx="21475">
                  <c:v>0</c:v>
                </c:pt>
                <c:pt idx="21476">
                  <c:v>0</c:v>
                </c:pt>
                <c:pt idx="21477">
                  <c:v>0</c:v>
                </c:pt>
                <c:pt idx="21478">
                  <c:v>0</c:v>
                </c:pt>
                <c:pt idx="21479">
                  <c:v>0</c:v>
                </c:pt>
                <c:pt idx="21480">
                  <c:v>0</c:v>
                </c:pt>
                <c:pt idx="21481">
                  <c:v>0</c:v>
                </c:pt>
                <c:pt idx="21482">
                  <c:v>0</c:v>
                </c:pt>
                <c:pt idx="21483">
                  <c:v>0</c:v>
                </c:pt>
                <c:pt idx="21484">
                  <c:v>0</c:v>
                </c:pt>
                <c:pt idx="21485">
                  <c:v>0</c:v>
                </c:pt>
                <c:pt idx="21486">
                  <c:v>0</c:v>
                </c:pt>
                <c:pt idx="21487">
                  <c:v>0</c:v>
                </c:pt>
                <c:pt idx="21488">
                  <c:v>0</c:v>
                </c:pt>
                <c:pt idx="21489">
                  <c:v>0</c:v>
                </c:pt>
                <c:pt idx="21490">
                  <c:v>0</c:v>
                </c:pt>
                <c:pt idx="21491">
                  <c:v>0</c:v>
                </c:pt>
                <c:pt idx="21492">
                  <c:v>0</c:v>
                </c:pt>
                <c:pt idx="21493">
                  <c:v>0</c:v>
                </c:pt>
                <c:pt idx="21494">
                  <c:v>0</c:v>
                </c:pt>
                <c:pt idx="21495">
                  <c:v>0</c:v>
                </c:pt>
                <c:pt idx="21496">
                  <c:v>0</c:v>
                </c:pt>
                <c:pt idx="21497">
                  <c:v>0</c:v>
                </c:pt>
                <c:pt idx="21498">
                  <c:v>0</c:v>
                </c:pt>
                <c:pt idx="21499">
                  <c:v>0</c:v>
                </c:pt>
                <c:pt idx="21500">
                  <c:v>0</c:v>
                </c:pt>
                <c:pt idx="21501">
                  <c:v>0</c:v>
                </c:pt>
                <c:pt idx="21502">
                  <c:v>0</c:v>
                </c:pt>
                <c:pt idx="21503">
                  <c:v>0</c:v>
                </c:pt>
                <c:pt idx="21504">
                  <c:v>0</c:v>
                </c:pt>
                <c:pt idx="21505">
                  <c:v>0</c:v>
                </c:pt>
                <c:pt idx="21506">
                  <c:v>0</c:v>
                </c:pt>
                <c:pt idx="21507">
                  <c:v>0</c:v>
                </c:pt>
                <c:pt idx="21508">
                  <c:v>0</c:v>
                </c:pt>
                <c:pt idx="21509">
                  <c:v>0</c:v>
                </c:pt>
                <c:pt idx="21510">
                  <c:v>0</c:v>
                </c:pt>
                <c:pt idx="21511">
                  <c:v>0</c:v>
                </c:pt>
                <c:pt idx="21512">
                  <c:v>0</c:v>
                </c:pt>
                <c:pt idx="21513">
                  <c:v>0</c:v>
                </c:pt>
                <c:pt idx="21514">
                  <c:v>0</c:v>
                </c:pt>
                <c:pt idx="21515">
                  <c:v>0</c:v>
                </c:pt>
                <c:pt idx="21516">
                  <c:v>0</c:v>
                </c:pt>
                <c:pt idx="21517">
                  <c:v>0</c:v>
                </c:pt>
                <c:pt idx="21518">
                  <c:v>0</c:v>
                </c:pt>
                <c:pt idx="21519">
                  <c:v>0</c:v>
                </c:pt>
                <c:pt idx="21520">
                  <c:v>0</c:v>
                </c:pt>
                <c:pt idx="21521">
                  <c:v>0</c:v>
                </c:pt>
                <c:pt idx="21522">
                  <c:v>0</c:v>
                </c:pt>
                <c:pt idx="21523">
                  <c:v>0</c:v>
                </c:pt>
                <c:pt idx="21524">
                  <c:v>0</c:v>
                </c:pt>
                <c:pt idx="21525">
                  <c:v>0</c:v>
                </c:pt>
                <c:pt idx="21526">
                  <c:v>0</c:v>
                </c:pt>
                <c:pt idx="21527">
                  <c:v>0</c:v>
                </c:pt>
                <c:pt idx="21528">
                  <c:v>0</c:v>
                </c:pt>
                <c:pt idx="21529">
                  <c:v>0</c:v>
                </c:pt>
                <c:pt idx="21530">
                  <c:v>0</c:v>
                </c:pt>
                <c:pt idx="21531">
                  <c:v>0</c:v>
                </c:pt>
                <c:pt idx="21532">
                  <c:v>0</c:v>
                </c:pt>
                <c:pt idx="21533">
                  <c:v>0</c:v>
                </c:pt>
                <c:pt idx="21534">
                  <c:v>0</c:v>
                </c:pt>
                <c:pt idx="21535">
                  <c:v>0</c:v>
                </c:pt>
                <c:pt idx="21536">
                  <c:v>0</c:v>
                </c:pt>
                <c:pt idx="21537">
                  <c:v>0</c:v>
                </c:pt>
                <c:pt idx="21538">
                  <c:v>0</c:v>
                </c:pt>
                <c:pt idx="21539">
                  <c:v>0</c:v>
                </c:pt>
                <c:pt idx="21540">
                  <c:v>0</c:v>
                </c:pt>
                <c:pt idx="21541">
                  <c:v>0</c:v>
                </c:pt>
                <c:pt idx="21542">
                  <c:v>0</c:v>
                </c:pt>
                <c:pt idx="21543">
                  <c:v>0</c:v>
                </c:pt>
                <c:pt idx="21544">
                  <c:v>0</c:v>
                </c:pt>
                <c:pt idx="21545">
                  <c:v>0</c:v>
                </c:pt>
                <c:pt idx="21546">
                  <c:v>0</c:v>
                </c:pt>
                <c:pt idx="21547">
                  <c:v>0</c:v>
                </c:pt>
                <c:pt idx="21548">
                  <c:v>0</c:v>
                </c:pt>
                <c:pt idx="21549">
                  <c:v>0</c:v>
                </c:pt>
                <c:pt idx="21550">
                  <c:v>0</c:v>
                </c:pt>
                <c:pt idx="21551">
                  <c:v>0</c:v>
                </c:pt>
                <c:pt idx="21552">
                  <c:v>0</c:v>
                </c:pt>
                <c:pt idx="21553">
                  <c:v>0</c:v>
                </c:pt>
                <c:pt idx="21554">
                  <c:v>0</c:v>
                </c:pt>
                <c:pt idx="21555">
                  <c:v>0</c:v>
                </c:pt>
                <c:pt idx="21556">
                  <c:v>0</c:v>
                </c:pt>
                <c:pt idx="21557">
                  <c:v>0</c:v>
                </c:pt>
                <c:pt idx="21558">
                  <c:v>0</c:v>
                </c:pt>
                <c:pt idx="21559">
                  <c:v>0</c:v>
                </c:pt>
                <c:pt idx="21560">
                  <c:v>0</c:v>
                </c:pt>
                <c:pt idx="21561">
                  <c:v>0</c:v>
                </c:pt>
                <c:pt idx="21562">
                  <c:v>0</c:v>
                </c:pt>
                <c:pt idx="21563">
                  <c:v>0</c:v>
                </c:pt>
                <c:pt idx="21564">
                  <c:v>0</c:v>
                </c:pt>
                <c:pt idx="21565">
                  <c:v>0</c:v>
                </c:pt>
                <c:pt idx="21566">
                  <c:v>0</c:v>
                </c:pt>
                <c:pt idx="21567">
                  <c:v>0</c:v>
                </c:pt>
                <c:pt idx="21568">
                  <c:v>0</c:v>
                </c:pt>
                <c:pt idx="21569">
                  <c:v>0</c:v>
                </c:pt>
                <c:pt idx="21570">
                  <c:v>0</c:v>
                </c:pt>
                <c:pt idx="21571">
                  <c:v>0</c:v>
                </c:pt>
                <c:pt idx="21572">
                  <c:v>0</c:v>
                </c:pt>
                <c:pt idx="21573">
                  <c:v>0</c:v>
                </c:pt>
                <c:pt idx="21574">
                  <c:v>0</c:v>
                </c:pt>
                <c:pt idx="21575">
                  <c:v>0</c:v>
                </c:pt>
                <c:pt idx="21576">
                  <c:v>0</c:v>
                </c:pt>
                <c:pt idx="21577">
                  <c:v>0</c:v>
                </c:pt>
                <c:pt idx="21578">
                  <c:v>0</c:v>
                </c:pt>
                <c:pt idx="21579">
                  <c:v>0</c:v>
                </c:pt>
                <c:pt idx="21580">
                  <c:v>0</c:v>
                </c:pt>
                <c:pt idx="21581">
                  <c:v>0</c:v>
                </c:pt>
                <c:pt idx="21582">
                  <c:v>0</c:v>
                </c:pt>
                <c:pt idx="21583">
                  <c:v>0</c:v>
                </c:pt>
                <c:pt idx="21584">
                  <c:v>0</c:v>
                </c:pt>
                <c:pt idx="21585">
                  <c:v>0</c:v>
                </c:pt>
                <c:pt idx="21586">
                  <c:v>0</c:v>
                </c:pt>
                <c:pt idx="21587">
                  <c:v>0</c:v>
                </c:pt>
                <c:pt idx="21588">
                  <c:v>0</c:v>
                </c:pt>
                <c:pt idx="21589">
                  <c:v>0</c:v>
                </c:pt>
                <c:pt idx="21590">
                  <c:v>0</c:v>
                </c:pt>
                <c:pt idx="21591">
                  <c:v>0</c:v>
                </c:pt>
                <c:pt idx="21592">
                  <c:v>0</c:v>
                </c:pt>
                <c:pt idx="21593">
                  <c:v>0</c:v>
                </c:pt>
                <c:pt idx="21594">
                  <c:v>0</c:v>
                </c:pt>
                <c:pt idx="21595">
                  <c:v>0</c:v>
                </c:pt>
                <c:pt idx="21596">
                  <c:v>0</c:v>
                </c:pt>
                <c:pt idx="21597">
                  <c:v>0</c:v>
                </c:pt>
                <c:pt idx="21598">
                  <c:v>0</c:v>
                </c:pt>
                <c:pt idx="21599">
                  <c:v>0</c:v>
                </c:pt>
                <c:pt idx="21600">
                  <c:v>0</c:v>
                </c:pt>
                <c:pt idx="21601">
                  <c:v>0</c:v>
                </c:pt>
                <c:pt idx="21602">
                  <c:v>0</c:v>
                </c:pt>
                <c:pt idx="21603">
                  <c:v>0</c:v>
                </c:pt>
                <c:pt idx="21604">
                  <c:v>0</c:v>
                </c:pt>
                <c:pt idx="21605">
                  <c:v>0</c:v>
                </c:pt>
                <c:pt idx="21606">
                  <c:v>0</c:v>
                </c:pt>
                <c:pt idx="21607">
                  <c:v>0</c:v>
                </c:pt>
                <c:pt idx="21608">
                  <c:v>0</c:v>
                </c:pt>
                <c:pt idx="21609">
                  <c:v>0</c:v>
                </c:pt>
                <c:pt idx="21610">
                  <c:v>0</c:v>
                </c:pt>
                <c:pt idx="21611">
                  <c:v>0</c:v>
                </c:pt>
                <c:pt idx="21612">
                  <c:v>0</c:v>
                </c:pt>
                <c:pt idx="21613">
                  <c:v>0</c:v>
                </c:pt>
                <c:pt idx="21614">
                  <c:v>0</c:v>
                </c:pt>
                <c:pt idx="21615">
                  <c:v>0</c:v>
                </c:pt>
                <c:pt idx="21616">
                  <c:v>0</c:v>
                </c:pt>
                <c:pt idx="21617">
                  <c:v>0</c:v>
                </c:pt>
                <c:pt idx="21618">
                  <c:v>0</c:v>
                </c:pt>
                <c:pt idx="21619">
                  <c:v>0</c:v>
                </c:pt>
                <c:pt idx="21620">
                  <c:v>0</c:v>
                </c:pt>
                <c:pt idx="21621">
                  <c:v>0</c:v>
                </c:pt>
                <c:pt idx="21622">
                  <c:v>0</c:v>
                </c:pt>
                <c:pt idx="21623">
                  <c:v>0</c:v>
                </c:pt>
                <c:pt idx="21624">
                  <c:v>0</c:v>
                </c:pt>
                <c:pt idx="21625">
                  <c:v>0</c:v>
                </c:pt>
                <c:pt idx="21626">
                  <c:v>0</c:v>
                </c:pt>
                <c:pt idx="21627">
                  <c:v>0</c:v>
                </c:pt>
                <c:pt idx="21628">
                  <c:v>0</c:v>
                </c:pt>
                <c:pt idx="21629">
                  <c:v>0</c:v>
                </c:pt>
                <c:pt idx="21630">
                  <c:v>0</c:v>
                </c:pt>
                <c:pt idx="21631">
                  <c:v>0</c:v>
                </c:pt>
                <c:pt idx="21632">
                  <c:v>0</c:v>
                </c:pt>
                <c:pt idx="21633">
                  <c:v>0</c:v>
                </c:pt>
                <c:pt idx="21634">
                  <c:v>0</c:v>
                </c:pt>
                <c:pt idx="21635">
                  <c:v>0</c:v>
                </c:pt>
                <c:pt idx="21636">
                  <c:v>0</c:v>
                </c:pt>
                <c:pt idx="21637">
                  <c:v>0</c:v>
                </c:pt>
                <c:pt idx="21638">
                  <c:v>0</c:v>
                </c:pt>
                <c:pt idx="21639">
                  <c:v>0</c:v>
                </c:pt>
                <c:pt idx="21640">
                  <c:v>0</c:v>
                </c:pt>
                <c:pt idx="21641">
                  <c:v>0</c:v>
                </c:pt>
                <c:pt idx="21642">
                  <c:v>0</c:v>
                </c:pt>
                <c:pt idx="21643">
                  <c:v>0</c:v>
                </c:pt>
                <c:pt idx="21644">
                  <c:v>0</c:v>
                </c:pt>
                <c:pt idx="21645">
                  <c:v>0</c:v>
                </c:pt>
                <c:pt idx="21646">
                  <c:v>0</c:v>
                </c:pt>
                <c:pt idx="21647">
                  <c:v>0</c:v>
                </c:pt>
                <c:pt idx="21648">
                  <c:v>0</c:v>
                </c:pt>
                <c:pt idx="21649">
                  <c:v>0</c:v>
                </c:pt>
                <c:pt idx="21650">
                  <c:v>0</c:v>
                </c:pt>
                <c:pt idx="21651">
                  <c:v>0</c:v>
                </c:pt>
                <c:pt idx="21652">
                  <c:v>0</c:v>
                </c:pt>
                <c:pt idx="21653">
                  <c:v>0</c:v>
                </c:pt>
                <c:pt idx="21654">
                  <c:v>0</c:v>
                </c:pt>
                <c:pt idx="21655">
                  <c:v>0</c:v>
                </c:pt>
                <c:pt idx="21656">
                  <c:v>0</c:v>
                </c:pt>
                <c:pt idx="21657">
                  <c:v>0</c:v>
                </c:pt>
                <c:pt idx="21658">
                  <c:v>0</c:v>
                </c:pt>
                <c:pt idx="21659">
                  <c:v>0</c:v>
                </c:pt>
                <c:pt idx="21660">
                  <c:v>0</c:v>
                </c:pt>
                <c:pt idx="21661">
                  <c:v>0</c:v>
                </c:pt>
                <c:pt idx="21662">
                  <c:v>0</c:v>
                </c:pt>
                <c:pt idx="21663">
                  <c:v>0</c:v>
                </c:pt>
                <c:pt idx="21664">
                  <c:v>0</c:v>
                </c:pt>
                <c:pt idx="21665">
                  <c:v>0</c:v>
                </c:pt>
                <c:pt idx="21666">
                  <c:v>0</c:v>
                </c:pt>
                <c:pt idx="21667">
                  <c:v>0</c:v>
                </c:pt>
                <c:pt idx="21668">
                  <c:v>0</c:v>
                </c:pt>
                <c:pt idx="21669">
                  <c:v>0</c:v>
                </c:pt>
                <c:pt idx="21670">
                  <c:v>0</c:v>
                </c:pt>
                <c:pt idx="21671">
                  <c:v>0</c:v>
                </c:pt>
                <c:pt idx="21672">
                  <c:v>0</c:v>
                </c:pt>
                <c:pt idx="21673">
                  <c:v>0</c:v>
                </c:pt>
                <c:pt idx="21674">
                  <c:v>0</c:v>
                </c:pt>
                <c:pt idx="21675">
                  <c:v>0</c:v>
                </c:pt>
                <c:pt idx="21676">
                  <c:v>0</c:v>
                </c:pt>
                <c:pt idx="21677">
                  <c:v>0</c:v>
                </c:pt>
                <c:pt idx="21678">
                  <c:v>0</c:v>
                </c:pt>
                <c:pt idx="21679">
                  <c:v>0</c:v>
                </c:pt>
                <c:pt idx="21680">
                  <c:v>0</c:v>
                </c:pt>
                <c:pt idx="21681">
                  <c:v>0</c:v>
                </c:pt>
                <c:pt idx="21682">
                  <c:v>0</c:v>
                </c:pt>
                <c:pt idx="21683">
                  <c:v>0</c:v>
                </c:pt>
                <c:pt idx="21684">
                  <c:v>0</c:v>
                </c:pt>
                <c:pt idx="21685">
                  <c:v>0</c:v>
                </c:pt>
                <c:pt idx="21686">
                  <c:v>0</c:v>
                </c:pt>
                <c:pt idx="21687">
                  <c:v>0</c:v>
                </c:pt>
                <c:pt idx="21688">
                  <c:v>0</c:v>
                </c:pt>
                <c:pt idx="21689">
                  <c:v>0</c:v>
                </c:pt>
                <c:pt idx="21690">
                  <c:v>0</c:v>
                </c:pt>
                <c:pt idx="21691">
                  <c:v>0</c:v>
                </c:pt>
                <c:pt idx="21692">
                  <c:v>0</c:v>
                </c:pt>
                <c:pt idx="21693">
                  <c:v>0</c:v>
                </c:pt>
                <c:pt idx="21694">
                  <c:v>0</c:v>
                </c:pt>
                <c:pt idx="21695">
                  <c:v>0</c:v>
                </c:pt>
                <c:pt idx="21696">
                  <c:v>0</c:v>
                </c:pt>
                <c:pt idx="21697">
                  <c:v>0</c:v>
                </c:pt>
                <c:pt idx="21698">
                  <c:v>0</c:v>
                </c:pt>
                <c:pt idx="21699">
                  <c:v>0</c:v>
                </c:pt>
                <c:pt idx="21700">
                  <c:v>0</c:v>
                </c:pt>
                <c:pt idx="21701">
                  <c:v>0</c:v>
                </c:pt>
                <c:pt idx="21702">
                  <c:v>0</c:v>
                </c:pt>
                <c:pt idx="21703">
                  <c:v>0</c:v>
                </c:pt>
                <c:pt idx="21704">
                  <c:v>0</c:v>
                </c:pt>
                <c:pt idx="21705">
                  <c:v>0</c:v>
                </c:pt>
                <c:pt idx="21706">
                  <c:v>0</c:v>
                </c:pt>
                <c:pt idx="21707">
                  <c:v>0</c:v>
                </c:pt>
                <c:pt idx="21708">
                  <c:v>0</c:v>
                </c:pt>
                <c:pt idx="21709">
                  <c:v>0</c:v>
                </c:pt>
                <c:pt idx="21710">
                  <c:v>0</c:v>
                </c:pt>
                <c:pt idx="21711">
                  <c:v>0</c:v>
                </c:pt>
                <c:pt idx="21712">
                  <c:v>0</c:v>
                </c:pt>
                <c:pt idx="21713">
                  <c:v>0</c:v>
                </c:pt>
                <c:pt idx="21714">
                  <c:v>0</c:v>
                </c:pt>
                <c:pt idx="21715">
                  <c:v>0</c:v>
                </c:pt>
                <c:pt idx="21716">
                  <c:v>0</c:v>
                </c:pt>
                <c:pt idx="21717">
                  <c:v>0</c:v>
                </c:pt>
                <c:pt idx="21718">
                  <c:v>0</c:v>
                </c:pt>
                <c:pt idx="21719">
                  <c:v>0</c:v>
                </c:pt>
                <c:pt idx="21720">
                  <c:v>0</c:v>
                </c:pt>
                <c:pt idx="21721">
                  <c:v>0</c:v>
                </c:pt>
                <c:pt idx="21722">
                  <c:v>0</c:v>
                </c:pt>
                <c:pt idx="21723">
                  <c:v>0</c:v>
                </c:pt>
                <c:pt idx="21724">
                  <c:v>0</c:v>
                </c:pt>
                <c:pt idx="21725">
                  <c:v>0</c:v>
                </c:pt>
                <c:pt idx="21726">
                  <c:v>0</c:v>
                </c:pt>
                <c:pt idx="21727">
                  <c:v>0</c:v>
                </c:pt>
                <c:pt idx="21728">
                  <c:v>0</c:v>
                </c:pt>
                <c:pt idx="21729">
                  <c:v>0</c:v>
                </c:pt>
                <c:pt idx="21730">
                  <c:v>0</c:v>
                </c:pt>
                <c:pt idx="21731">
                  <c:v>0</c:v>
                </c:pt>
                <c:pt idx="21732">
                  <c:v>0</c:v>
                </c:pt>
                <c:pt idx="21733">
                  <c:v>0</c:v>
                </c:pt>
                <c:pt idx="21734">
                  <c:v>0</c:v>
                </c:pt>
                <c:pt idx="21735">
                  <c:v>0</c:v>
                </c:pt>
                <c:pt idx="21736">
                  <c:v>0</c:v>
                </c:pt>
                <c:pt idx="21737">
                  <c:v>0</c:v>
                </c:pt>
                <c:pt idx="21738">
                  <c:v>0</c:v>
                </c:pt>
                <c:pt idx="21739">
                  <c:v>0</c:v>
                </c:pt>
                <c:pt idx="21740">
                  <c:v>0</c:v>
                </c:pt>
                <c:pt idx="21741">
                  <c:v>0</c:v>
                </c:pt>
                <c:pt idx="21742">
                  <c:v>0</c:v>
                </c:pt>
                <c:pt idx="21743">
                  <c:v>0</c:v>
                </c:pt>
                <c:pt idx="21744">
                  <c:v>0</c:v>
                </c:pt>
                <c:pt idx="21745">
                  <c:v>0</c:v>
                </c:pt>
                <c:pt idx="21746">
                  <c:v>0</c:v>
                </c:pt>
                <c:pt idx="21747">
                  <c:v>0</c:v>
                </c:pt>
                <c:pt idx="21748">
                  <c:v>0</c:v>
                </c:pt>
                <c:pt idx="21749">
                  <c:v>0</c:v>
                </c:pt>
                <c:pt idx="21750">
                  <c:v>0</c:v>
                </c:pt>
                <c:pt idx="21751">
                  <c:v>0</c:v>
                </c:pt>
                <c:pt idx="21752">
                  <c:v>0</c:v>
                </c:pt>
                <c:pt idx="21753">
                  <c:v>0</c:v>
                </c:pt>
                <c:pt idx="21754">
                  <c:v>0</c:v>
                </c:pt>
                <c:pt idx="21755">
                  <c:v>0</c:v>
                </c:pt>
                <c:pt idx="21756">
                  <c:v>0</c:v>
                </c:pt>
                <c:pt idx="21757">
                  <c:v>0</c:v>
                </c:pt>
                <c:pt idx="21758">
                  <c:v>0</c:v>
                </c:pt>
                <c:pt idx="21759">
                  <c:v>0</c:v>
                </c:pt>
                <c:pt idx="21760">
                  <c:v>0</c:v>
                </c:pt>
                <c:pt idx="21761">
                  <c:v>0</c:v>
                </c:pt>
                <c:pt idx="21762">
                  <c:v>0</c:v>
                </c:pt>
                <c:pt idx="21763">
                  <c:v>0</c:v>
                </c:pt>
                <c:pt idx="21764">
                  <c:v>0</c:v>
                </c:pt>
                <c:pt idx="21765">
                  <c:v>0</c:v>
                </c:pt>
                <c:pt idx="21766">
                  <c:v>0</c:v>
                </c:pt>
                <c:pt idx="21767">
                  <c:v>0</c:v>
                </c:pt>
                <c:pt idx="21768">
                  <c:v>0</c:v>
                </c:pt>
                <c:pt idx="21769">
                  <c:v>0</c:v>
                </c:pt>
                <c:pt idx="21770">
                  <c:v>0</c:v>
                </c:pt>
                <c:pt idx="21771">
                  <c:v>0</c:v>
                </c:pt>
                <c:pt idx="21772">
                  <c:v>0</c:v>
                </c:pt>
                <c:pt idx="21773">
                  <c:v>0</c:v>
                </c:pt>
                <c:pt idx="21774">
                  <c:v>0</c:v>
                </c:pt>
                <c:pt idx="21775">
                  <c:v>0</c:v>
                </c:pt>
                <c:pt idx="21776">
                  <c:v>0</c:v>
                </c:pt>
                <c:pt idx="21777">
                  <c:v>0</c:v>
                </c:pt>
                <c:pt idx="21778">
                  <c:v>0</c:v>
                </c:pt>
                <c:pt idx="21779">
                  <c:v>0</c:v>
                </c:pt>
                <c:pt idx="21780">
                  <c:v>0</c:v>
                </c:pt>
                <c:pt idx="21781">
                  <c:v>0</c:v>
                </c:pt>
                <c:pt idx="21782">
                  <c:v>0</c:v>
                </c:pt>
                <c:pt idx="21783">
                  <c:v>0</c:v>
                </c:pt>
                <c:pt idx="21784">
                  <c:v>0</c:v>
                </c:pt>
                <c:pt idx="21785">
                  <c:v>0</c:v>
                </c:pt>
                <c:pt idx="21786">
                  <c:v>0</c:v>
                </c:pt>
                <c:pt idx="21787">
                  <c:v>0</c:v>
                </c:pt>
                <c:pt idx="21788">
                  <c:v>0</c:v>
                </c:pt>
                <c:pt idx="21789">
                  <c:v>0</c:v>
                </c:pt>
                <c:pt idx="21790">
                  <c:v>0</c:v>
                </c:pt>
                <c:pt idx="21791">
                  <c:v>0</c:v>
                </c:pt>
                <c:pt idx="21792">
                  <c:v>0</c:v>
                </c:pt>
                <c:pt idx="21793">
                  <c:v>0</c:v>
                </c:pt>
                <c:pt idx="21794">
                  <c:v>0</c:v>
                </c:pt>
                <c:pt idx="21795">
                  <c:v>0</c:v>
                </c:pt>
                <c:pt idx="21796">
                  <c:v>0</c:v>
                </c:pt>
                <c:pt idx="21797">
                  <c:v>0</c:v>
                </c:pt>
                <c:pt idx="21798">
                  <c:v>0</c:v>
                </c:pt>
                <c:pt idx="21799">
                  <c:v>0</c:v>
                </c:pt>
                <c:pt idx="21800">
                  <c:v>0</c:v>
                </c:pt>
                <c:pt idx="21801">
                  <c:v>0</c:v>
                </c:pt>
                <c:pt idx="21802">
                  <c:v>0</c:v>
                </c:pt>
                <c:pt idx="21803">
                  <c:v>0</c:v>
                </c:pt>
                <c:pt idx="21804">
                  <c:v>0</c:v>
                </c:pt>
                <c:pt idx="21805">
                  <c:v>0</c:v>
                </c:pt>
                <c:pt idx="21806">
                  <c:v>0</c:v>
                </c:pt>
                <c:pt idx="21807">
                  <c:v>0</c:v>
                </c:pt>
                <c:pt idx="21808">
                  <c:v>0</c:v>
                </c:pt>
                <c:pt idx="21809">
                  <c:v>0</c:v>
                </c:pt>
                <c:pt idx="21810">
                  <c:v>0</c:v>
                </c:pt>
                <c:pt idx="21811">
                  <c:v>0</c:v>
                </c:pt>
                <c:pt idx="21812">
                  <c:v>0</c:v>
                </c:pt>
                <c:pt idx="21813">
                  <c:v>0</c:v>
                </c:pt>
                <c:pt idx="21814">
                  <c:v>0</c:v>
                </c:pt>
                <c:pt idx="21815">
                  <c:v>0</c:v>
                </c:pt>
                <c:pt idx="21816">
                  <c:v>0</c:v>
                </c:pt>
                <c:pt idx="21817">
                  <c:v>0</c:v>
                </c:pt>
                <c:pt idx="21818">
                  <c:v>0</c:v>
                </c:pt>
                <c:pt idx="21819">
                  <c:v>0</c:v>
                </c:pt>
                <c:pt idx="21820">
                  <c:v>0</c:v>
                </c:pt>
                <c:pt idx="21821">
                  <c:v>0</c:v>
                </c:pt>
                <c:pt idx="21822">
                  <c:v>0</c:v>
                </c:pt>
                <c:pt idx="21823">
                  <c:v>0</c:v>
                </c:pt>
                <c:pt idx="21824">
                  <c:v>0</c:v>
                </c:pt>
                <c:pt idx="21825">
                  <c:v>0</c:v>
                </c:pt>
                <c:pt idx="21826">
                  <c:v>0</c:v>
                </c:pt>
                <c:pt idx="21827">
                  <c:v>0</c:v>
                </c:pt>
                <c:pt idx="21828">
                  <c:v>0</c:v>
                </c:pt>
                <c:pt idx="21829">
                  <c:v>0</c:v>
                </c:pt>
                <c:pt idx="21830">
                  <c:v>0</c:v>
                </c:pt>
                <c:pt idx="21831">
                  <c:v>0</c:v>
                </c:pt>
                <c:pt idx="21832">
                  <c:v>0</c:v>
                </c:pt>
                <c:pt idx="21833">
                  <c:v>0</c:v>
                </c:pt>
                <c:pt idx="21834">
                  <c:v>0</c:v>
                </c:pt>
                <c:pt idx="21835">
                  <c:v>0</c:v>
                </c:pt>
                <c:pt idx="21836">
                  <c:v>0</c:v>
                </c:pt>
                <c:pt idx="21837">
                  <c:v>0</c:v>
                </c:pt>
                <c:pt idx="21838">
                  <c:v>0</c:v>
                </c:pt>
                <c:pt idx="21839">
                  <c:v>0</c:v>
                </c:pt>
                <c:pt idx="21840">
                  <c:v>0</c:v>
                </c:pt>
                <c:pt idx="21841">
                  <c:v>0</c:v>
                </c:pt>
                <c:pt idx="21842">
                  <c:v>0</c:v>
                </c:pt>
                <c:pt idx="21843">
                  <c:v>0</c:v>
                </c:pt>
                <c:pt idx="21844">
                  <c:v>0</c:v>
                </c:pt>
                <c:pt idx="21845">
                  <c:v>0</c:v>
                </c:pt>
                <c:pt idx="21846">
                  <c:v>0</c:v>
                </c:pt>
                <c:pt idx="21847">
                  <c:v>0</c:v>
                </c:pt>
                <c:pt idx="21848">
                  <c:v>0</c:v>
                </c:pt>
                <c:pt idx="21849">
                  <c:v>0</c:v>
                </c:pt>
                <c:pt idx="21850">
                  <c:v>0</c:v>
                </c:pt>
                <c:pt idx="21851">
                  <c:v>0</c:v>
                </c:pt>
                <c:pt idx="21852">
                  <c:v>0</c:v>
                </c:pt>
                <c:pt idx="21853">
                  <c:v>0</c:v>
                </c:pt>
                <c:pt idx="21854">
                  <c:v>0</c:v>
                </c:pt>
                <c:pt idx="21855">
                  <c:v>0</c:v>
                </c:pt>
                <c:pt idx="21856">
                  <c:v>0</c:v>
                </c:pt>
                <c:pt idx="21857">
                  <c:v>0</c:v>
                </c:pt>
                <c:pt idx="21858">
                  <c:v>0</c:v>
                </c:pt>
                <c:pt idx="21859">
                  <c:v>0</c:v>
                </c:pt>
                <c:pt idx="21860">
                  <c:v>0</c:v>
                </c:pt>
                <c:pt idx="21861">
                  <c:v>0</c:v>
                </c:pt>
                <c:pt idx="21862">
                  <c:v>0</c:v>
                </c:pt>
                <c:pt idx="21863">
                  <c:v>0</c:v>
                </c:pt>
                <c:pt idx="21864">
                  <c:v>0</c:v>
                </c:pt>
                <c:pt idx="21865">
                  <c:v>0</c:v>
                </c:pt>
                <c:pt idx="21866">
                  <c:v>0</c:v>
                </c:pt>
                <c:pt idx="21867">
                  <c:v>0</c:v>
                </c:pt>
                <c:pt idx="21868">
                  <c:v>0</c:v>
                </c:pt>
                <c:pt idx="21869">
                  <c:v>0</c:v>
                </c:pt>
                <c:pt idx="21870">
                  <c:v>0</c:v>
                </c:pt>
                <c:pt idx="21871">
                  <c:v>0</c:v>
                </c:pt>
                <c:pt idx="21872">
                  <c:v>0</c:v>
                </c:pt>
                <c:pt idx="21873">
                  <c:v>0</c:v>
                </c:pt>
                <c:pt idx="21874">
                  <c:v>0</c:v>
                </c:pt>
                <c:pt idx="21875">
                  <c:v>0</c:v>
                </c:pt>
                <c:pt idx="21876">
                  <c:v>0</c:v>
                </c:pt>
                <c:pt idx="21877">
                  <c:v>0</c:v>
                </c:pt>
                <c:pt idx="21878">
                  <c:v>0</c:v>
                </c:pt>
                <c:pt idx="21879">
                  <c:v>0</c:v>
                </c:pt>
                <c:pt idx="21880">
                  <c:v>0</c:v>
                </c:pt>
                <c:pt idx="21881">
                  <c:v>0</c:v>
                </c:pt>
                <c:pt idx="21882">
                  <c:v>0</c:v>
                </c:pt>
                <c:pt idx="21883">
                  <c:v>0</c:v>
                </c:pt>
                <c:pt idx="21884">
                  <c:v>0</c:v>
                </c:pt>
                <c:pt idx="21885">
                  <c:v>0</c:v>
                </c:pt>
                <c:pt idx="21886">
                  <c:v>0</c:v>
                </c:pt>
                <c:pt idx="21887">
                  <c:v>0</c:v>
                </c:pt>
                <c:pt idx="21888">
                  <c:v>0</c:v>
                </c:pt>
                <c:pt idx="21889">
                  <c:v>0</c:v>
                </c:pt>
                <c:pt idx="21890">
                  <c:v>0</c:v>
                </c:pt>
                <c:pt idx="21891">
                  <c:v>0</c:v>
                </c:pt>
                <c:pt idx="21892">
                  <c:v>0</c:v>
                </c:pt>
                <c:pt idx="21893">
                  <c:v>0</c:v>
                </c:pt>
                <c:pt idx="21894">
                  <c:v>0</c:v>
                </c:pt>
                <c:pt idx="21895">
                  <c:v>0</c:v>
                </c:pt>
                <c:pt idx="21896">
                  <c:v>0</c:v>
                </c:pt>
                <c:pt idx="21897">
                  <c:v>0</c:v>
                </c:pt>
                <c:pt idx="21898">
                  <c:v>0</c:v>
                </c:pt>
                <c:pt idx="21899">
                  <c:v>0</c:v>
                </c:pt>
                <c:pt idx="21900">
                  <c:v>0</c:v>
                </c:pt>
                <c:pt idx="21901">
                  <c:v>0</c:v>
                </c:pt>
                <c:pt idx="21902">
                  <c:v>0</c:v>
                </c:pt>
                <c:pt idx="21903">
                  <c:v>0</c:v>
                </c:pt>
                <c:pt idx="21904">
                  <c:v>0</c:v>
                </c:pt>
                <c:pt idx="21905">
                  <c:v>0</c:v>
                </c:pt>
                <c:pt idx="21906">
                  <c:v>0</c:v>
                </c:pt>
                <c:pt idx="21907">
                  <c:v>0</c:v>
                </c:pt>
                <c:pt idx="21908">
                  <c:v>0</c:v>
                </c:pt>
                <c:pt idx="21909">
                  <c:v>0</c:v>
                </c:pt>
                <c:pt idx="21910">
                  <c:v>0</c:v>
                </c:pt>
                <c:pt idx="21911">
                  <c:v>0</c:v>
                </c:pt>
                <c:pt idx="21912">
                  <c:v>0</c:v>
                </c:pt>
                <c:pt idx="21913">
                  <c:v>0</c:v>
                </c:pt>
                <c:pt idx="21914">
                  <c:v>0</c:v>
                </c:pt>
                <c:pt idx="21915">
                  <c:v>0</c:v>
                </c:pt>
                <c:pt idx="21916">
                  <c:v>0</c:v>
                </c:pt>
                <c:pt idx="21917">
                  <c:v>0</c:v>
                </c:pt>
                <c:pt idx="21918">
                  <c:v>0</c:v>
                </c:pt>
                <c:pt idx="21919">
                  <c:v>0</c:v>
                </c:pt>
                <c:pt idx="21920">
                  <c:v>0</c:v>
                </c:pt>
                <c:pt idx="21921">
                  <c:v>0</c:v>
                </c:pt>
                <c:pt idx="21922">
                  <c:v>0</c:v>
                </c:pt>
                <c:pt idx="21923">
                  <c:v>0</c:v>
                </c:pt>
                <c:pt idx="21924">
                  <c:v>0</c:v>
                </c:pt>
                <c:pt idx="21925">
                  <c:v>0</c:v>
                </c:pt>
                <c:pt idx="21926">
                  <c:v>0</c:v>
                </c:pt>
                <c:pt idx="21927">
                  <c:v>0</c:v>
                </c:pt>
                <c:pt idx="21928">
                  <c:v>0</c:v>
                </c:pt>
                <c:pt idx="21929">
                  <c:v>0</c:v>
                </c:pt>
                <c:pt idx="21930">
                  <c:v>0</c:v>
                </c:pt>
                <c:pt idx="21931">
                  <c:v>0</c:v>
                </c:pt>
                <c:pt idx="21932">
                  <c:v>0</c:v>
                </c:pt>
                <c:pt idx="21933">
                  <c:v>0</c:v>
                </c:pt>
                <c:pt idx="21934">
                  <c:v>0</c:v>
                </c:pt>
                <c:pt idx="21935">
                  <c:v>0</c:v>
                </c:pt>
                <c:pt idx="21936">
                  <c:v>0</c:v>
                </c:pt>
                <c:pt idx="21937">
                  <c:v>0</c:v>
                </c:pt>
                <c:pt idx="21938">
                  <c:v>0</c:v>
                </c:pt>
                <c:pt idx="21939">
                  <c:v>0</c:v>
                </c:pt>
                <c:pt idx="21940">
                  <c:v>0</c:v>
                </c:pt>
                <c:pt idx="21941">
                  <c:v>0</c:v>
                </c:pt>
                <c:pt idx="21942">
                  <c:v>0</c:v>
                </c:pt>
                <c:pt idx="21943">
                  <c:v>0</c:v>
                </c:pt>
                <c:pt idx="21944">
                  <c:v>0</c:v>
                </c:pt>
                <c:pt idx="21945">
                  <c:v>0</c:v>
                </c:pt>
                <c:pt idx="21946">
                  <c:v>0</c:v>
                </c:pt>
                <c:pt idx="21947">
                  <c:v>0</c:v>
                </c:pt>
                <c:pt idx="21948">
                  <c:v>0</c:v>
                </c:pt>
                <c:pt idx="21949">
                  <c:v>0</c:v>
                </c:pt>
                <c:pt idx="21950">
                  <c:v>0</c:v>
                </c:pt>
                <c:pt idx="21951">
                  <c:v>0</c:v>
                </c:pt>
                <c:pt idx="21952">
                  <c:v>0</c:v>
                </c:pt>
                <c:pt idx="21953">
                  <c:v>0</c:v>
                </c:pt>
                <c:pt idx="21954">
                  <c:v>0</c:v>
                </c:pt>
                <c:pt idx="21955">
                  <c:v>0</c:v>
                </c:pt>
                <c:pt idx="21956">
                  <c:v>0</c:v>
                </c:pt>
                <c:pt idx="21957">
                  <c:v>0</c:v>
                </c:pt>
                <c:pt idx="21958">
                  <c:v>0</c:v>
                </c:pt>
                <c:pt idx="21959">
                  <c:v>0</c:v>
                </c:pt>
                <c:pt idx="21960">
                  <c:v>0</c:v>
                </c:pt>
                <c:pt idx="21961">
                  <c:v>0</c:v>
                </c:pt>
                <c:pt idx="21962">
                  <c:v>0</c:v>
                </c:pt>
                <c:pt idx="21963">
                  <c:v>0</c:v>
                </c:pt>
                <c:pt idx="21964">
                  <c:v>0</c:v>
                </c:pt>
                <c:pt idx="21965">
                  <c:v>0</c:v>
                </c:pt>
                <c:pt idx="21966">
                  <c:v>0</c:v>
                </c:pt>
                <c:pt idx="21967">
                  <c:v>0</c:v>
                </c:pt>
                <c:pt idx="21968">
                  <c:v>0</c:v>
                </c:pt>
                <c:pt idx="21969">
                  <c:v>0</c:v>
                </c:pt>
                <c:pt idx="21970">
                  <c:v>0</c:v>
                </c:pt>
                <c:pt idx="21971">
                  <c:v>0</c:v>
                </c:pt>
                <c:pt idx="21972">
                  <c:v>0</c:v>
                </c:pt>
                <c:pt idx="21973">
                  <c:v>0</c:v>
                </c:pt>
                <c:pt idx="21974">
                  <c:v>0</c:v>
                </c:pt>
                <c:pt idx="21975">
                  <c:v>0</c:v>
                </c:pt>
                <c:pt idx="21976">
                  <c:v>0</c:v>
                </c:pt>
                <c:pt idx="21977">
                  <c:v>0</c:v>
                </c:pt>
                <c:pt idx="21978">
                  <c:v>0</c:v>
                </c:pt>
                <c:pt idx="21979">
                  <c:v>0</c:v>
                </c:pt>
                <c:pt idx="21980">
                  <c:v>0</c:v>
                </c:pt>
                <c:pt idx="21981">
                  <c:v>0</c:v>
                </c:pt>
                <c:pt idx="21982">
                  <c:v>0</c:v>
                </c:pt>
                <c:pt idx="21983">
                  <c:v>0</c:v>
                </c:pt>
                <c:pt idx="21984">
                  <c:v>0</c:v>
                </c:pt>
                <c:pt idx="21985">
                  <c:v>0</c:v>
                </c:pt>
                <c:pt idx="21986">
                  <c:v>0</c:v>
                </c:pt>
                <c:pt idx="21987">
                  <c:v>0</c:v>
                </c:pt>
                <c:pt idx="21988">
                  <c:v>0</c:v>
                </c:pt>
                <c:pt idx="21989">
                  <c:v>0</c:v>
                </c:pt>
                <c:pt idx="21990">
                  <c:v>0</c:v>
                </c:pt>
                <c:pt idx="21991">
                  <c:v>0</c:v>
                </c:pt>
                <c:pt idx="21992">
                  <c:v>0</c:v>
                </c:pt>
                <c:pt idx="21993">
                  <c:v>0</c:v>
                </c:pt>
                <c:pt idx="21994">
                  <c:v>0</c:v>
                </c:pt>
                <c:pt idx="21995">
                  <c:v>0</c:v>
                </c:pt>
                <c:pt idx="21996">
                  <c:v>0</c:v>
                </c:pt>
                <c:pt idx="21997">
                  <c:v>0</c:v>
                </c:pt>
                <c:pt idx="21998">
                  <c:v>0</c:v>
                </c:pt>
                <c:pt idx="21999">
                  <c:v>0</c:v>
                </c:pt>
                <c:pt idx="22000">
                  <c:v>0</c:v>
                </c:pt>
                <c:pt idx="22001">
                  <c:v>0</c:v>
                </c:pt>
                <c:pt idx="22002">
                  <c:v>0</c:v>
                </c:pt>
                <c:pt idx="22003">
                  <c:v>0</c:v>
                </c:pt>
                <c:pt idx="22004">
                  <c:v>0</c:v>
                </c:pt>
                <c:pt idx="22005">
                  <c:v>0</c:v>
                </c:pt>
                <c:pt idx="22006">
                  <c:v>0</c:v>
                </c:pt>
                <c:pt idx="22007">
                  <c:v>0</c:v>
                </c:pt>
                <c:pt idx="22008">
                  <c:v>0</c:v>
                </c:pt>
                <c:pt idx="22009">
                  <c:v>0</c:v>
                </c:pt>
                <c:pt idx="22010">
                  <c:v>0</c:v>
                </c:pt>
                <c:pt idx="22011">
                  <c:v>0</c:v>
                </c:pt>
                <c:pt idx="22012">
                  <c:v>0</c:v>
                </c:pt>
                <c:pt idx="22013">
                  <c:v>0</c:v>
                </c:pt>
                <c:pt idx="22014">
                  <c:v>0</c:v>
                </c:pt>
                <c:pt idx="22015">
                  <c:v>0</c:v>
                </c:pt>
                <c:pt idx="22016">
                  <c:v>0</c:v>
                </c:pt>
                <c:pt idx="22017">
                  <c:v>0</c:v>
                </c:pt>
                <c:pt idx="22018">
                  <c:v>0</c:v>
                </c:pt>
                <c:pt idx="22019">
                  <c:v>0</c:v>
                </c:pt>
                <c:pt idx="22020">
                  <c:v>0</c:v>
                </c:pt>
                <c:pt idx="22021">
                  <c:v>0</c:v>
                </c:pt>
                <c:pt idx="22022">
                  <c:v>0</c:v>
                </c:pt>
                <c:pt idx="22023">
                  <c:v>0</c:v>
                </c:pt>
                <c:pt idx="22024">
                  <c:v>0</c:v>
                </c:pt>
                <c:pt idx="22025">
                  <c:v>0</c:v>
                </c:pt>
                <c:pt idx="22026">
                  <c:v>0</c:v>
                </c:pt>
                <c:pt idx="22027">
                  <c:v>0</c:v>
                </c:pt>
                <c:pt idx="22028">
                  <c:v>0</c:v>
                </c:pt>
                <c:pt idx="22029">
                  <c:v>0</c:v>
                </c:pt>
                <c:pt idx="22030">
                  <c:v>0</c:v>
                </c:pt>
                <c:pt idx="22031">
                  <c:v>0</c:v>
                </c:pt>
                <c:pt idx="22032">
                  <c:v>0</c:v>
                </c:pt>
                <c:pt idx="22033">
                  <c:v>0</c:v>
                </c:pt>
                <c:pt idx="22034">
                  <c:v>0</c:v>
                </c:pt>
                <c:pt idx="22035">
                  <c:v>0</c:v>
                </c:pt>
                <c:pt idx="22036">
                  <c:v>0</c:v>
                </c:pt>
                <c:pt idx="22037">
                  <c:v>0</c:v>
                </c:pt>
                <c:pt idx="22038">
                  <c:v>0</c:v>
                </c:pt>
                <c:pt idx="22039">
                  <c:v>0</c:v>
                </c:pt>
                <c:pt idx="22040">
                  <c:v>0</c:v>
                </c:pt>
                <c:pt idx="22041">
                  <c:v>0</c:v>
                </c:pt>
                <c:pt idx="22042">
                  <c:v>0</c:v>
                </c:pt>
                <c:pt idx="22043">
                  <c:v>0</c:v>
                </c:pt>
                <c:pt idx="22044">
                  <c:v>0</c:v>
                </c:pt>
                <c:pt idx="22045">
                  <c:v>0</c:v>
                </c:pt>
                <c:pt idx="22046">
                  <c:v>0</c:v>
                </c:pt>
                <c:pt idx="22047">
                  <c:v>0</c:v>
                </c:pt>
                <c:pt idx="22048">
                  <c:v>0</c:v>
                </c:pt>
                <c:pt idx="22049">
                  <c:v>0</c:v>
                </c:pt>
                <c:pt idx="22050">
                  <c:v>0</c:v>
                </c:pt>
                <c:pt idx="22051">
                  <c:v>0</c:v>
                </c:pt>
                <c:pt idx="22052">
                  <c:v>0</c:v>
                </c:pt>
                <c:pt idx="22053">
                  <c:v>0</c:v>
                </c:pt>
                <c:pt idx="22054">
                  <c:v>0</c:v>
                </c:pt>
                <c:pt idx="22055">
                  <c:v>0</c:v>
                </c:pt>
                <c:pt idx="22056">
                  <c:v>0</c:v>
                </c:pt>
                <c:pt idx="22057">
                  <c:v>0</c:v>
                </c:pt>
                <c:pt idx="22058">
                  <c:v>0</c:v>
                </c:pt>
                <c:pt idx="22059">
                  <c:v>0</c:v>
                </c:pt>
                <c:pt idx="22060">
                  <c:v>0</c:v>
                </c:pt>
                <c:pt idx="22061">
                  <c:v>0</c:v>
                </c:pt>
                <c:pt idx="22062">
                  <c:v>0</c:v>
                </c:pt>
                <c:pt idx="22063">
                  <c:v>0</c:v>
                </c:pt>
                <c:pt idx="22064">
                  <c:v>0</c:v>
                </c:pt>
                <c:pt idx="22065">
                  <c:v>0</c:v>
                </c:pt>
                <c:pt idx="22066">
                  <c:v>0</c:v>
                </c:pt>
                <c:pt idx="22067">
                  <c:v>0</c:v>
                </c:pt>
                <c:pt idx="22068">
                  <c:v>0</c:v>
                </c:pt>
                <c:pt idx="22069">
                  <c:v>0</c:v>
                </c:pt>
                <c:pt idx="22070">
                  <c:v>0</c:v>
                </c:pt>
                <c:pt idx="22071">
                  <c:v>0</c:v>
                </c:pt>
                <c:pt idx="22072">
                  <c:v>0</c:v>
                </c:pt>
                <c:pt idx="22073">
                  <c:v>0</c:v>
                </c:pt>
                <c:pt idx="22074">
                  <c:v>0</c:v>
                </c:pt>
                <c:pt idx="22075">
                  <c:v>0</c:v>
                </c:pt>
                <c:pt idx="22076">
                  <c:v>0</c:v>
                </c:pt>
                <c:pt idx="22077">
                  <c:v>0</c:v>
                </c:pt>
                <c:pt idx="22078">
                  <c:v>0</c:v>
                </c:pt>
                <c:pt idx="22079">
                  <c:v>0</c:v>
                </c:pt>
                <c:pt idx="22080">
                  <c:v>0</c:v>
                </c:pt>
                <c:pt idx="22081">
                  <c:v>0</c:v>
                </c:pt>
                <c:pt idx="22082">
                  <c:v>0</c:v>
                </c:pt>
                <c:pt idx="22083">
                  <c:v>0</c:v>
                </c:pt>
                <c:pt idx="22084">
                  <c:v>0</c:v>
                </c:pt>
                <c:pt idx="22085">
                  <c:v>0</c:v>
                </c:pt>
                <c:pt idx="22086">
                  <c:v>0</c:v>
                </c:pt>
                <c:pt idx="22087">
                  <c:v>0</c:v>
                </c:pt>
                <c:pt idx="22088">
                  <c:v>0</c:v>
                </c:pt>
                <c:pt idx="22089">
                  <c:v>0</c:v>
                </c:pt>
                <c:pt idx="22090">
                  <c:v>0</c:v>
                </c:pt>
                <c:pt idx="22091">
                  <c:v>0</c:v>
                </c:pt>
                <c:pt idx="22092">
                  <c:v>0</c:v>
                </c:pt>
                <c:pt idx="22093">
                  <c:v>0</c:v>
                </c:pt>
                <c:pt idx="22094">
                  <c:v>0</c:v>
                </c:pt>
                <c:pt idx="22095">
                  <c:v>0</c:v>
                </c:pt>
                <c:pt idx="22096">
                  <c:v>0</c:v>
                </c:pt>
                <c:pt idx="22097">
                  <c:v>0</c:v>
                </c:pt>
                <c:pt idx="22098">
                  <c:v>0</c:v>
                </c:pt>
                <c:pt idx="22099">
                  <c:v>0</c:v>
                </c:pt>
                <c:pt idx="22100">
                  <c:v>0</c:v>
                </c:pt>
                <c:pt idx="22101">
                  <c:v>0</c:v>
                </c:pt>
                <c:pt idx="22102">
                  <c:v>0</c:v>
                </c:pt>
                <c:pt idx="22103">
                  <c:v>0</c:v>
                </c:pt>
                <c:pt idx="22104">
                  <c:v>0</c:v>
                </c:pt>
                <c:pt idx="22105">
                  <c:v>0</c:v>
                </c:pt>
                <c:pt idx="22106">
                  <c:v>0</c:v>
                </c:pt>
                <c:pt idx="22107">
                  <c:v>0</c:v>
                </c:pt>
                <c:pt idx="22108">
                  <c:v>0</c:v>
                </c:pt>
                <c:pt idx="22109">
                  <c:v>0</c:v>
                </c:pt>
                <c:pt idx="22110">
                  <c:v>0</c:v>
                </c:pt>
                <c:pt idx="22111">
                  <c:v>0</c:v>
                </c:pt>
                <c:pt idx="22112">
                  <c:v>0</c:v>
                </c:pt>
                <c:pt idx="22113">
                  <c:v>0</c:v>
                </c:pt>
                <c:pt idx="22114">
                  <c:v>0</c:v>
                </c:pt>
                <c:pt idx="22115">
                  <c:v>0</c:v>
                </c:pt>
                <c:pt idx="22116">
                  <c:v>0</c:v>
                </c:pt>
                <c:pt idx="22117">
                  <c:v>0</c:v>
                </c:pt>
                <c:pt idx="22118">
                  <c:v>0</c:v>
                </c:pt>
                <c:pt idx="22119">
                  <c:v>0</c:v>
                </c:pt>
                <c:pt idx="22120">
                  <c:v>0</c:v>
                </c:pt>
                <c:pt idx="22121">
                  <c:v>0</c:v>
                </c:pt>
                <c:pt idx="22122">
                  <c:v>0</c:v>
                </c:pt>
                <c:pt idx="22123">
                  <c:v>0</c:v>
                </c:pt>
                <c:pt idx="22124">
                  <c:v>0</c:v>
                </c:pt>
                <c:pt idx="22125">
                  <c:v>0</c:v>
                </c:pt>
                <c:pt idx="22126">
                  <c:v>0</c:v>
                </c:pt>
                <c:pt idx="22127">
                  <c:v>0</c:v>
                </c:pt>
                <c:pt idx="22128">
                  <c:v>0</c:v>
                </c:pt>
                <c:pt idx="22129">
                  <c:v>0</c:v>
                </c:pt>
                <c:pt idx="22130">
                  <c:v>0</c:v>
                </c:pt>
                <c:pt idx="22131">
                  <c:v>0</c:v>
                </c:pt>
                <c:pt idx="22132">
                  <c:v>0</c:v>
                </c:pt>
                <c:pt idx="22133">
                  <c:v>0</c:v>
                </c:pt>
                <c:pt idx="22134">
                  <c:v>0</c:v>
                </c:pt>
                <c:pt idx="22135">
                  <c:v>0</c:v>
                </c:pt>
                <c:pt idx="22136">
                  <c:v>0</c:v>
                </c:pt>
                <c:pt idx="22137">
                  <c:v>0</c:v>
                </c:pt>
                <c:pt idx="22138">
                  <c:v>0</c:v>
                </c:pt>
                <c:pt idx="22139">
                  <c:v>0</c:v>
                </c:pt>
                <c:pt idx="22140">
                  <c:v>0</c:v>
                </c:pt>
                <c:pt idx="22141">
                  <c:v>0</c:v>
                </c:pt>
                <c:pt idx="22142">
                  <c:v>0</c:v>
                </c:pt>
                <c:pt idx="22143">
                  <c:v>0</c:v>
                </c:pt>
                <c:pt idx="22144">
                  <c:v>0</c:v>
                </c:pt>
                <c:pt idx="22145">
                  <c:v>0</c:v>
                </c:pt>
                <c:pt idx="22146">
                  <c:v>0</c:v>
                </c:pt>
                <c:pt idx="22147">
                  <c:v>0</c:v>
                </c:pt>
                <c:pt idx="22148">
                  <c:v>0</c:v>
                </c:pt>
                <c:pt idx="22149">
                  <c:v>0</c:v>
                </c:pt>
                <c:pt idx="22150">
                  <c:v>0</c:v>
                </c:pt>
                <c:pt idx="22151">
                  <c:v>0</c:v>
                </c:pt>
                <c:pt idx="22152">
                  <c:v>0</c:v>
                </c:pt>
                <c:pt idx="22153">
                  <c:v>0</c:v>
                </c:pt>
                <c:pt idx="22154">
                  <c:v>0</c:v>
                </c:pt>
                <c:pt idx="22155">
                  <c:v>0</c:v>
                </c:pt>
                <c:pt idx="22156">
                  <c:v>0</c:v>
                </c:pt>
                <c:pt idx="22157">
                  <c:v>0</c:v>
                </c:pt>
                <c:pt idx="22158">
                  <c:v>0</c:v>
                </c:pt>
                <c:pt idx="22159">
                  <c:v>0</c:v>
                </c:pt>
                <c:pt idx="22160">
                  <c:v>0</c:v>
                </c:pt>
                <c:pt idx="22161">
                  <c:v>0</c:v>
                </c:pt>
                <c:pt idx="22162">
                  <c:v>0</c:v>
                </c:pt>
                <c:pt idx="22163">
                  <c:v>0</c:v>
                </c:pt>
                <c:pt idx="22164">
                  <c:v>0</c:v>
                </c:pt>
                <c:pt idx="22165">
                  <c:v>0</c:v>
                </c:pt>
                <c:pt idx="22166">
                  <c:v>0</c:v>
                </c:pt>
                <c:pt idx="22167">
                  <c:v>0</c:v>
                </c:pt>
                <c:pt idx="22168">
                  <c:v>0</c:v>
                </c:pt>
                <c:pt idx="22169">
                  <c:v>0</c:v>
                </c:pt>
                <c:pt idx="22170">
                  <c:v>0</c:v>
                </c:pt>
                <c:pt idx="22171">
                  <c:v>0</c:v>
                </c:pt>
                <c:pt idx="22172">
                  <c:v>0</c:v>
                </c:pt>
                <c:pt idx="22173">
                  <c:v>0</c:v>
                </c:pt>
                <c:pt idx="22174">
                  <c:v>0</c:v>
                </c:pt>
                <c:pt idx="22175">
                  <c:v>0</c:v>
                </c:pt>
                <c:pt idx="22176">
                  <c:v>0</c:v>
                </c:pt>
                <c:pt idx="22177">
                  <c:v>0</c:v>
                </c:pt>
                <c:pt idx="22178">
                  <c:v>0</c:v>
                </c:pt>
                <c:pt idx="22179">
                  <c:v>0</c:v>
                </c:pt>
                <c:pt idx="22180">
                  <c:v>0</c:v>
                </c:pt>
                <c:pt idx="22181">
                  <c:v>0</c:v>
                </c:pt>
                <c:pt idx="22182">
                  <c:v>0</c:v>
                </c:pt>
                <c:pt idx="22183">
                  <c:v>0</c:v>
                </c:pt>
                <c:pt idx="22184">
                  <c:v>0</c:v>
                </c:pt>
                <c:pt idx="22185">
                  <c:v>0</c:v>
                </c:pt>
                <c:pt idx="22186">
                  <c:v>0</c:v>
                </c:pt>
                <c:pt idx="22187">
                  <c:v>0</c:v>
                </c:pt>
                <c:pt idx="22188">
                  <c:v>0</c:v>
                </c:pt>
                <c:pt idx="22189">
                  <c:v>0</c:v>
                </c:pt>
                <c:pt idx="22190">
                  <c:v>0</c:v>
                </c:pt>
                <c:pt idx="22191">
                  <c:v>0</c:v>
                </c:pt>
                <c:pt idx="22192">
                  <c:v>0</c:v>
                </c:pt>
                <c:pt idx="22193">
                  <c:v>0</c:v>
                </c:pt>
                <c:pt idx="22194">
                  <c:v>0</c:v>
                </c:pt>
                <c:pt idx="22195">
                  <c:v>0</c:v>
                </c:pt>
                <c:pt idx="22196">
                  <c:v>0</c:v>
                </c:pt>
                <c:pt idx="22197">
                  <c:v>0</c:v>
                </c:pt>
                <c:pt idx="22198">
                  <c:v>0</c:v>
                </c:pt>
                <c:pt idx="22199">
                  <c:v>0</c:v>
                </c:pt>
                <c:pt idx="22200">
                  <c:v>0</c:v>
                </c:pt>
                <c:pt idx="22201">
                  <c:v>0</c:v>
                </c:pt>
                <c:pt idx="22202">
                  <c:v>0</c:v>
                </c:pt>
                <c:pt idx="22203">
                  <c:v>0</c:v>
                </c:pt>
                <c:pt idx="22204">
                  <c:v>0</c:v>
                </c:pt>
                <c:pt idx="22205">
                  <c:v>0</c:v>
                </c:pt>
                <c:pt idx="22206">
                  <c:v>0</c:v>
                </c:pt>
                <c:pt idx="22207">
                  <c:v>0</c:v>
                </c:pt>
                <c:pt idx="22208">
                  <c:v>0</c:v>
                </c:pt>
                <c:pt idx="22209">
                  <c:v>0</c:v>
                </c:pt>
                <c:pt idx="22210">
                  <c:v>0</c:v>
                </c:pt>
                <c:pt idx="22211">
                  <c:v>0</c:v>
                </c:pt>
                <c:pt idx="22212">
                  <c:v>0</c:v>
                </c:pt>
                <c:pt idx="22213">
                  <c:v>0</c:v>
                </c:pt>
                <c:pt idx="22214">
                  <c:v>0</c:v>
                </c:pt>
                <c:pt idx="22215">
                  <c:v>0</c:v>
                </c:pt>
                <c:pt idx="22216">
                  <c:v>0</c:v>
                </c:pt>
                <c:pt idx="22217">
                  <c:v>0</c:v>
                </c:pt>
                <c:pt idx="22218">
                  <c:v>0</c:v>
                </c:pt>
                <c:pt idx="22219">
                  <c:v>0</c:v>
                </c:pt>
                <c:pt idx="22220">
                  <c:v>0</c:v>
                </c:pt>
                <c:pt idx="22221">
                  <c:v>0</c:v>
                </c:pt>
                <c:pt idx="22222">
                  <c:v>0</c:v>
                </c:pt>
                <c:pt idx="22223">
                  <c:v>0</c:v>
                </c:pt>
                <c:pt idx="22224">
                  <c:v>0</c:v>
                </c:pt>
                <c:pt idx="22225">
                  <c:v>0</c:v>
                </c:pt>
                <c:pt idx="22226">
                  <c:v>0</c:v>
                </c:pt>
                <c:pt idx="22227">
                  <c:v>0</c:v>
                </c:pt>
                <c:pt idx="22228">
                  <c:v>0</c:v>
                </c:pt>
                <c:pt idx="22229">
                  <c:v>0</c:v>
                </c:pt>
                <c:pt idx="22230">
                  <c:v>0</c:v>
                </c:pt>
                <c:pt idx="22231">
                  <c:v>0</c:v>
                </c:pt>
                <c:pt idx="22232">
                  <c:v>0</c:v>
                </c:pt>
                <c:pt idx="22233">
                  <c:v>0</c:v>
                </c:pt>
                <c:pt idx="22234">
                  <c:v>0</c:v>
                </c:pt>
                <c:pt idx="22235">
                  <c:v>0</c:v>
                </c:pt>
                <c:pt idx="22236">
                  <c:v>0</c:v>
                </c:pt>
                <c:pt idx="22237">
                  <c:v>0</c:v>
                </c:pt>
                <c:pt idx="22238">
                  <c:v>0</c:v>
                </c:pt>
                <c:pt idx="22239">
                  <c:v>0</c:v>
                </c:pt>
                <c:pt idx="22240">
                  <c:v>0</c:v>
                </c:pt>
                <c:pt idx="22241">
                  <c:v>0</c:v>
                </c:pt>
                <c:pt idx="22242">
                  <c:v>0</c:v>
                </c:pt>
                <c:pt idx="22243">
                  <c:v>0</c:v>
                </c:pt>
                <c:pt idx="22244">
                  <c:v>0</c:v>
                </c:pt>
                <c:pt idx="22245">
                  <c:v>0</c:v>
                </c:pt>
                <c:pt idx="22246">
                  <c:v>0</c:v>
                </c:pt>
                <c:pt idx="22247">
                  <c:v>0</c:v>
                </c:pt>
                <c:pt idx="22248">
                  <c:v>0</c:v>
                </c:pt>
                <c:pt idx="22249">
                  <c:v>0</c:v>
                </c:pt>
                <c:pt idx="22250">
                  <c:v>0</c:v>
                </c:pt>
                <c:pt idx="22251">
                  <c:v>0</c:v>
                </c:pt>
                <c:pt idx="22252">
                  <c:v>0</c:v>
                </c:pt>
                <c:pt idx="22253">
                  <c:v>0</c:v>
                </c:pt>
                <c:pt idx="22254">
                  <c:v>0</c:v>
                </c:pt>
                <c:pt idx="22255">
                  <c:v>0</c:v>
                </c:pt>
                <c:pt idx="22256">
                  <c:v>0</c:v>
                </c:pt>
                <c:pt idx="22257">
                  <c:v>0</c:v>
                </c:pt>
                <c:pt idx="22258">
                  <c:v>0</c:v>
                </c:pt>
                <c:pt idx="22259">
                  <c:v>0</c:v>
                </c:pt>
                <c:pt idx="22260">
                  <c:v>0</c:v>
                </c:pt>
                <c:pt idx="22261">
                  <c:v>0</c:v>
                </c:pt>
                <c:pt idx="22262">
                  <c:v>0</c:v>
                </c:pt>
                <c:pt idx="22263">
                  <c:v>0</c:v>
                </c:pt>
                <c:pt idx="22264">
                  <c:v>0</c:v>
                </c:pt>
                <c:pt idx="22265">
                  <c:v>0</c:v>
                </c:pt>
                <c:pt idx="22266">
                  <c:v>0</c:v>
                </c:pt>
                <c:pt idx="22267">
                  <c:v>0</c:v>
                </c:pt>
                <c:pt idx="22268">
                  <c:v>0</c:v>
                </c:pt>
                <c:pt idx="22269">
                  <c:v>0</c:v>
                </c:pt>
                <c:pt idx="22270">
                  <c:v>0</c:v>
                </c:pt>
                <c:pt idx="22271">
                  <c:v>0</c:v>
                </c:pt>
                <c:pt idx="22272">
                  <c:v>0</c:v>
                </c:pt>
                <c:pt idx="22273">
                  <c:v>0</c:v>
                </c:pt>
                <c:pt idx="22274">
                  <c:v>0</c:v>
                </c:pt>
                <c:pt idx="22275">
                  <c:v>0</c:v>
                </c:pt>
                <c:pt idx="22276">
                  <c:v>0</c:v>
                </c:pt>
                <c:pt idx="22277">
                  <c:v>0</c:v>
                </c:pt>
                <c:pt idx="22278">
                  <c:v>0</c:v>
                </c:pt>
                <c:pt idx="22279">
                  <c:v>0</c:v>
                </c:pt>
                <c:pt idx="22280">
                  <c:v>0</c:v>
                </c:pt>
                <c:pt idx="22281">
                  <c:v>0</c:v>
                </c:pt>
                <c:pt idx="22282">
                  <c:v>0</c:v>
                </c:pt>
                <c:pt idx="22283">
                  <c:v>0</c:v>
                </c:pt>
                <c:pt idx="22284">
                  <c:v>0</c:v>
                </c:pt>
                <c:pt idx="22285">
                  <c:v>0</c:v>
                </c:pt>
                <c:pt idx="22286">
                  <c:v>0</c:v>
                </c:pt>
                <c:pt idx="22287">
                  <c:v>0</c:v>
                </c:pt>
                <c:pt idx="22288">
                  <c:v>0</c:v>
                </c:pt>
                <c:pt idx="22289">
                  <c:v>0</c:v>
                </c:pt>
                <c:pt idx="22290">
                  <c:v>0</c:v>
                </c:pt>
                <c:pt idx="22291">
                  <c:v>0</c:v>
                </c:pt>
                <c:pt idx="22292">
                  <c:v>0</c:v>
                </c:pt>
                <c:pt idx="22293">
                  <c:v>0</c:v>
                </c:pt>
                <c:pt idx="22294">
                  <c:v>0</c:v>
                </c:pt>
                <c:pt idx="22295">
                  <c:v>0</c:v>
                </c:pt>
                <c:pt idx="22296">
                  <c:v>0</c:v>
                </c:pt>
                <c:pt idx="22297">
                  <c:v>0</c:v>
                </c:pt>
                <c:pt idx="22298">
                  <c:v>0</c:v>
                </c:pt>
                <c:pt idx="22299">
                  <c:v>0</c:v>
                </c:pt>
                <c:pt idx="22300">
                  <c:v>0</c:v>
                </c:pt>
                <c:pt idx="22301">
                  <c:v>0</c:v>
                </c:pt>
                <c:pt idx="22302">
                  <c:v>0</c:v>
                </c:pt>
                <c:pt idx="22303">
                  <c:v>0</c:v>
                </c:pt>
                <c:pt idx="22304">
                  <c:v>0</c:v>
                </c:pt>
                <c:pt idx="22305">
                  <c:v>0</c:v>
                </c:pt>
                <c:pt idx="22306">
                  <c:v>0</c:v>
                </c:pt>
                <c:pt idx="22307">
                  <c:v>0</c:v>
                </c:pt>
                <c:pt idx="22308">
                  <c:v>0</c:v>
                </c:pt>
                <c:pt idx="22309">
                  <c:v>0</c:v>
                </c:pt>
                <c:pt idx="22310">
                  <c:v>0</c:v>
                </c:pt>
                <c:pt idx="22311">
                  <c:v>0</c:v>
                </c:pt>
                <c:pt idx="22312">
                  <c:v>0</c:v>
                </c:pt>
                <c:pt idx="22313">
                  <c:v>0</c:v>
                </c:pt>
                <c:pt idx="22314">
                  <c:v>0</c:v>
                </c:pt>
                <c:pt idx="22315">
                  <c:v>0</c:v>
                </c:pt>
                <c:pt idx="22316">
                  <c:v>0</c:v>
                </c:pt>
                <c:pt idx="22317">
                  <c:v>0</c:v>
                </c:pt>
                <c:pt idx="22318">
                  <c:v>0</c:v>
                </c:pt>
                <c:pt idx="22319">
                  <c:v>0</c:v>
                </c:pt>
                <c:pt idx="22320">
                  <c:v>0</c:v>
                </c:pt>
                <c:pt idx="22321">
                  <c:v>0</c:v>
                </c:pt>
                <c:pt idx="22322">
                  <c:v>0</c:v>
                </c:pt>
                <c:pt idx="22323">
                  <c:v>0</c:v>
                </c:pt>
                <c:pt idx="22324">
                  <c:v>0</c:v>
                </c:pt>
                <c:pt idx="22325">
                  <c:v>0</c:v>
                </c:pt>
                <c:pt idx="22326">
                  <c:v>0</c:v>
                </c:pt>
                <c:pt idx="22327">
                  <c:v>0</c:v>
                </c:pt>
                <c:pt idx="22328">
                  <c:v>0</c:v>
                </c:pt>
                <c:pt idx="22329">
                  <c:v>0</c:v>
                </c:pt>
                <c:pt idx="22330">
                  <c:v>0</c:v>
                </c:pt>
                <c:pt idx="22331">
                  <c:v>0</c:v>
                </c:pt>
                <c:pt idx="22332">
                  <c:v>0</c:v>
                </c:pt>
                <c:pt idx="22333">
                  <c:v>0</c:v>
                </c:pt>
                <c:pt idx="22334">
                  <c:v>0</c:v>
                </c:pt>
                <c:pt idx="22335">
                  <c:v>0</c:v>
                </c:pt>
                <c:pt idx="22336">
                  <c:v>0</c:v>
                </c:pt>
                <c:pt idx="22337">
                  <c:v>0</c:v>
                </c:pt>
                <c:pt idx="22338">
                  <c:v>0</c:v>
                </c:pt>
                <c:pt idx="22339">
                  <c:v>0</c:v>
                </c:pt>
                <c:pt idx="22340">
                  <c:v>0</c:v>
                </c:pt>
                <c:pt idx="22341">
                  <c:v>0</c:v>
                </c:pt>
                <c:pt idx="22342">
                  <c:v>0</c:v>
                </c:pt>
                <c:pt idx="22343">
                  <c:v>0</c:v>
                </c:pt>
                <c:pt idx="22344">
                  <c:v>0</c:v>
                </c:pt>
                <c:pt idx="22345">
                  <c:v>0</c:v>
                </c:pt>
                <c:pt idx="22346">
                  <c:v>0</c:v>
                </c:pt>
                <c:pt idx="22347">
                  <c:v>0</c:v>
                </c:pt>
                <c:pt idx="22348">
                  <c:v>0</c:v>
                </c:pt>
                <c:pt idx="22349">
                  <c:v>0</c:v>
                </c:pt>
                <c:pt idx="22350">
                  <c:v>0</c:v>
                </c:pt>
                <c:pt idx="22351">
                  <c:v>0</c:v>
                </c:pt>
                <c:pt idx="22352">
                  <c:v>0</c:v>
                </c:pt>
                <c:pt idx="22353">
                  <c:v>0</c:v>
                </c:pt>
                <c:pt idx="22354">
                  <c:v>0</c:v>
                </c:pt>
                <c:pt idx="22355">
                  <c:v>0</c:v>
                </c:pt>
                <c:pt idx="22356">
                  <c:v>0</c:v>
                </c:pt>
                <c:pt idx="22357">
                  <c:v>0</c:v>
                </c:pt>
                <c:pt idx="22358">
                  <c:v>0</c:v>
                </c:pt>
                <c:pt idx="22359">
                  <c:v>0</c:v>
                </c:pt>
                <c:pt idx="22360">
                  <c:v>0</c:v>
                </c:pt>
                <c:pt idx="22361">
                  <c:v>0</c:v>
                </c:pt>
                <c:pt idx="22362">
                  <c:v>0</c:v>
                </c:pt>
                <c:pt idx="22363">
                  <c:v>0</c:v>
                </c:pt>
                <c:pt idx="22364">
                  <c:v>0</c:v>
                </c:pt>
                <c:pt idx="22365">
                  <c:v>0</c:v>
                </c:pt>
                <c:pt idx="22366">
                  <c:v>0</c:v>
                </c:pt>
                <c:pt idx="22367">
                  <c:v>0</c:v>
                </c:pt>
                <c:pt idx="22368">
                  <c:v>0</c:v>
                </c:pt>
                <c:pt idx="22369">
                  <c:v>0</c:v>
                </c:pt>
                <c:pt idx="22370">
                  <c:v>0</c:v>
                </c:pt>
                <c:pt idx="22371">
                  <c:v>0</c:v>
                </c:pt>
                <c:pt idx="22372">
                  <c:v>0</c:v>
                </c:pt>
                <c:pt idx="22373">
                  <c:v>0</c:v>
                </c:pt>
                <c:pt idx="22374">
                  <c:v>0</c:v>
                </c:pt>
                <c:pt idx="22375">
                  <c:v>0</c:v>
                </c:pt>
                <c:pt idx="22376">
                  <c:v>0</c:v>
                </c:pt>
                <c:pt idx="22377">
                  <c:v>0</c:v>
                </c:pt>
                <c:pt idx="22378">
                  <c:v>0</c:v>
                </c:pt>
                <c:pt idx="22379">
                  <c:v>0</c:v>
                </c:pt>
                <c:pt idx="22380">
                  <c:v>0</c:v>
                </c:pt>
                <c:pt idx="22381">
                  <c:v>0</c:v>
                </c:pt>
                <c:pt idx="22382">
                  <c:v>0</c:v>
                </c:pt>
                <c:pt idx="22383">
                  <c:v>0</c:v>
                </c:pt>
                <c:pt idx="22384">
                  <c:v>0</c:v>
                </c:pt>
                <c:pt idx="22385">
                  <c:v>0</c:v>
                </c:pt>
                <c:pt idx="22386">
                  <c:v>0</c:v>
                </c:pt>
                <c:pt idx="22387">
                  <c:v>0</c:v>
                </c:pt>
                <c:pt idx="22388">
                  <c:v>0</c:v>
                </c:pt>
                <c:pt idx="22389">
                  <c:v>0</c:v>
                </c:pt>
                <c:pt idx="22390">
                  <c:v>0</c:v>
                </c:pt>
                <c:pt idx="22391">
                  <c:v>0</c:v>
                </c:pt>
                <c:pt idx="22392">
                  <c:v>0</c:v>
                </c:pt>
                <c:pt idx="22393">
                  <c:v>0</c:v>
                </c:pt>
                <c:pt idx="22394">
                  <c:v>0</c:v>
                </c:pt>
                <c:pt idx="22395">
                  <c:v>0</c:v>
                </c:pt>
                <c:pt idx="22396">
                  <c:v>0</c:v>
                </c:pt>
                <c:pt idx="22397">
                  <c:v>0</c:v>
                </c:pt>
                <c:pt idx="22398">
                  <c:v>0</c:v>
                </c:pt>
                <c:pt idx="22399">
                  <c:v>0</c:v>
                </c:pt>
                <c:pt idx="22400">
                  <c:v>0</c:v>
                </c:pt>
                <c:pt idx="22401">
                  <c:v>0</c:v>
                </c:pt>
                <c:pt idx="22402">
                  <c:v>0</c:v>
                </c:pt>
                <c:pt idx="22403">
                  <c:v>0</c:v>
                </c:pt>
                <c:pt idx="22404">
                  <c:v>0</c:v>
                </c:pt>
                <c:pt idx="22405">
                  <c:v>0</c:v>
                </c:pt>
                <c:pt idx="22406">
                  <c:v>0</c:v>
                </c:pt>
                <c:pt idx="22407">
                  <c:v>0</c:v>
                </c:pt>
                <c:pt idx="22408">
                  <c:v>0</c:v>
                </c:pt>
                <c:pt idx="22409">
                  <c:v>0</c:v>
                </c:pt>
                <c:pt idx="22410">
                  <c:v>0</c:v>
                </c:pt>
                <c:pt idx="22411">
                  <c:v>0</c:v>
                </c:pt>
                <c:pt idx="22412">
                  <c:v>0</c:v>
                </c:pt>
                <c:pt idx="22413">
                  <c:v>0</c:v>
                </c:pt>
                <c:pt idx="22414">
                  <c:v>0</c:v>
                </c:pt>
                <c:pt idx="22415">
                  <c:v>0</c:v>
                </c:pt>
                <c:pt idx="22416">
                  <c:v>0</c:v>
                </c:pt>
                <c:pt idx="22417">
                  <c:v>0</c:v>
                </c:pt>
                <c:pt idx="22418">
                  <c:v>0</c:v>
                </c:pt>
                <c:pt idx="22419">
                  <c:v>0</c:v>
                </c:pt>
                <c:pt idx="22420">
                  <c:v>0</c:v>
                </c:pt>
                <c:pt idx="22421">
                  <c:v>0</c:v>
                </c:pt>
                <c:pt idx="22422">
                  <c:v>0</c:v>
                </c:pt>
                <c:pt idx="22423">
                  <c:v>0</c:v>
                </c:pt>
                <c:pt idx="22424">
                  <c:v>0</c:v>
                </c:pt>
                <c:pt idx="22425">
                  <c:v>0</c:v>
                </c:pt>
                <c:pt idx="22426">
                  <c:v>0</c:v>
                </c:pt>
                <c:pt idx="22427">
                  <c:v>0</c:v>
                </c:pt>
                <c:pt idx="22428">
                  <c:v>0</c:v>
                </c:pt>
                <c:pt idx="22429">
                  <c:v>0</c:v>
                </c:pt>
                <c:pt idx="22430">
                  <c:v>0</c:v>
                </c:pt>
                <c:pt idx="22431">
                  <c:v>0</c:v>
                </c:pt>
                <c:pt idx="22432">
                  <c:v>0</c:v>
                </c:pt>
                <c:pt idx="22433">
                  <c:v>0</c:v>
                </c:pt>
                <c:pt idx="22434">
                  <c:v>0</c:v>
                </c:pt>
                <c:pt idx="22435">
                  <c:v>0</c:v>
                </c:pt>
                <c:pt idx="22436">
                  <c:v>0</c:v>
                </c:pt>
                <c:pt idx="22437">
                  <c:v>0</c:v>
                </c:pt>
                <c:pt idx="22438">
                  <c:v>0</c:v>
                </c:pt>
                <c:pt idx="22439">
                  <c:v>0</c:v>
                </c:pt>
                <c:pt idx="22440">
                  <c:v>0</c:v>
                </c:pt>
                <c:pt idx="22441">
                  <c:v>0</c:v>
                </c:pt>
                <c:pt idx="22442">
                  <c:v>0</c:v>
                </c:pt>
                <c:pt idx="22443">
                  <c:v>0</c:v>
                </c:pt>
                <c:pt idx="22444">
                  <c:v>0</c:v>
                </c:pt>
                <c:pt idx="22445">
                  <c:v>0</c:v>
                </c:pt>
                <c:pt idx="22446">
                  <c:v>0</c:v>
                </c:pt>
                <c:pt idx="22447">
                  <c:v>0</c:v>
                </c:pt>
                <c:pt idx="22448">
                  <c:v>0</c:v>
                </c:pt>
                <c:pt idx="22449">
                  <c:v>0</c:v>
                </c:pt>
                <c:pt idx="22450">
                  <c:v>0</c:v>
                </c:pt>
                <c:pt idx="22451">
                  <c:v>0</c:v>
                </c:pt>
                <c:pt idx="22452">
                  <c:v>0</c:v>
                </c:pt>
                <c:pt idx="22453">
                  <c:v>0</c:v>
                </c:pt>
                <c:pt idx="22454">
                  <c:v>0</c:v>
                </c:pt>
                <c:pt idx="22455">
                  <c:v>0</c:v>
                </c:pt>
                <c:pt idx="22456">
                  <c:v>0</c:v>
                </c:pt>
                <c:pt idx="22457">
                  <c:v>0</c:v>
                </c:pt>
                <c:pt idx="22458">
                  <c:v>0</c:v>
                </c:pt>
                <c:pt idx="22459">
                  <c:v>0</c:v>
                </c:pt>
                <c:pt idx="22460">
                  <c:v>0</c:v>
                </c:pt>
                <c:pt idx="22461">
                  <c:v>0</c:v>
                </c:pt>
                <c:pt idx="22462">
                  <c:v>0</c:v>
                </c:pt>
                <c:pt idx="22463">
                  <c:v>0</c:v>
                </c:pt>
                <c:pt idx="22464">
                  <c:v>0</c:v>
                </c:pt>
                <c:pt idx="22465">
                  <c:v>0</c:v>
                </c:pt>
                <c:pt idx="22466">
                  <c:v>0</c:v>
                </c:pt>
                <c:pt idx="22467">
                  <c:v>0</c:v>
                </c:pt>
                <c:pt idx="22468">
                  <c:v>0</c:v>
                </c:pt>
                <c:pt idx="22469">
                  <c:v>0</c:v>
                </c:pt>
                <c:pt idx="22470">
                  <c:v>0</c:v>
                </c:pt>
                <c:pt idx="22471">
                  <c:v>0</c:v>
                </c:pt>
                <c:pt idx="22472">
                  <c:v>0</c:v>
                </c:pt>
                <c:pt idx="22473">
                  <c:v>0</c:v>
                </c:pt>
                <c:pt idx="22474">
                  <c:v>0</c:v>
                </c:pt>
                <c:pt idx="22475">
                  <c:v>0</c:v>
                </c:pt>
                <c:pt idx="22476">
                  <c:v>0</c:v>
                </c:pt>
                <c:pt idx="22477">
                  <c:v>0</c:v>
                </c:pt>
                <c:pt idx="22478">
                  <c:v>0</c:v>
                </c:pt>
                <c:pt idx="22479">
                  <c:v>0</c:v>
                </c:pt>
                <c:pt idx="22480">
                  <c:v>0</c:v>
                </c:pt>
                <c:pt idx="22481">
                  <c:v>0</c:v>
                </c:pt>
                <c:pt idx="22482">
                  <c:v>0</c:v>
                </c:pt>
                <c:pt idx="22483">
                  <c:v>0</c:v>
                </c:pt>
                <c:pt idx="22484">
                  <c:v>0</c:v>
                </c:pt>
                <c:pt idx="22485">
                  <c:v>0</c:v>
                </c:pt>
                <c:pt idx="22486">
                  <c:v>0</c:v>
                </c:pt>
                <c:pt idx="22487">
                  <c:v>0</c:v>
                </c:pt>
                <c:pt idx="22488">
                  <c:v>0</c:v>
                </c:pt>
                <c:pt idx="22489">
                  <c:v>0</c:v>
                </c:pt>
                <c:pt idx="22490">
                  <c:v>0</c:v>
                </c:pt>
                <c:pt idx="22491">
                  <c:v>0</c:v>
                </c:pt>
                <c:pt idx="22492">
                  <c:v>0</c:v>
                </c:pt>
                <c:pt idx="22493">
                  <c:v>0</c:v>
                </c:pt>
                <c:pt idx="22494">
                  <c:v>0</c:v>
                </c:pt>
                <c:pt idx="22495">
                  <c:v>0</c:v>
                </c:pt>
                <c:pt idx="22496">
                  <c:v>0</c:v>
                </c:pt>
                <c:pt idx="22497">
                  <c:v>0</c:v>
                </c:pt>
                <c:pt idx="22498">
                  <c:v>0</c:v>
                </c:pt>
                <c:pt idx="22499">
                  <c:v>0</c:v>
                </c:pt>
                <c:pt idx="22500">
                  <c:v>0</c:v>
                </c:pt>
                <c:pt idx="22501">
                  <c:v>0</c:v>
                </c:pt>
                <c:pt idx="22502">
                  <c:v>0</c:v>
                </c:pt>
                <c:pt idx="22503">
                  <c:v>0</c:v>
                </c:pt>
                <c:pt idx="22504">
                  <c:v>0</c:v>
                </c:pt>
                <c:pt idx="22505">
                  <c:v>0</c:v>
                </c:pt>
                <c:pt idx="22506">
                  <c:v>0</c:v>
                </c:pt>
                <c:pt idx="22507">
                  <c:v>0</c:v>
                </c:pt>
                <c:pt idx="22508">
                  <c:v>0</c:v>
                </c:pt>
                <c:pt idx="22509">
                  <c:v>0</c:v>
                </c:pt>
                <c:pt idx="22510">
                  <c:v>0</c:v>
                </c:pt>
                <c:pt idx="22511">
                  <c:v>0</c:v>
                </c:pt>
                <c:pt idx="22512">
                  <c:v>0</c:v>
                </c:pt>
                <c:pt idx="22513">
                  <c:v>0</c:v>
                </c:pt>
                <c:pt idx="22514">
                  <c:v>0</c:v>
                </c:pt>
                <c:pt idx="22515">
                  <c:v>0</c:v>
                </c:pt>
                <c:pt idx="22516">
                  <c:v>0</c:v>
                </c:pt>
                <c:pt idx="22517">
                  <c:v>0</c:v>
                </c:pt>
                <c:pt idx="22518">
                  <c:v>0</c:v>
                </c:pt>
                <c:pt idx="22519">
                  <c:v>0</c:v>
                </c:pt>
                <c:pt idx="22520">
                  <c:v>0</c:v>
                </c:pt>
                <c:pt idx="22521">
                  <c:v>0</c:v>
                </c:pt>
                <c:pt idx="22522">
                  <c:v>0</c:v>
                </c:pt>
                <c:pt idx="22523">
                  <c:v>0</c:v>
                </c:pt>
                <c:pt idx="22524">
                  <c:v>0</c:v>
                </c:pt>
                <c:pt idx="22525">
                  <c:v>0</c:v>
                </c:pt>
                <c:pt idx="22526">
                  <c:v>0</c:v>
                </c:pt>
                <c:pt idx="22527">
                  <c:v>0</c:v>
                </c:pt>
                <c:pt idx="22528">
                  <c:v>0</c:v>
                </c:pt>
                <c:pt idx="22529">
                  <c:v>0</c:v>
                </c:pt>
                <c:pt idx="22530">
                  <c:v>0</c:v>
                </c:pt>
                <c:pt idx="22531">
                  <c:v>0</c:v>
                </c:pt>
                <c:pt idx="22532">
                  <c:v>0</c:v>
                </c:pt>
                <c:pt idx="22533">
                  <c:v>0</c:v>
                </c:pt>
                <c:pt idx="22534">
                  <c:v>0</c:v>
                </c:pt>
                <c:pt idx="22535">
                  <c:v>0</c:v>
                </c:pt>
                <c:pt idx="22536">
                  <c:v>0</c:v>
                </c:pt>
                <c:pt idx="22537">
                  <c:v>0</c:v>
                </c:pt>
                <c:pt idx="22538">
                  <c:v>0</c:v>
                </c:pt>
                <c:pt idx="22539">
                  <c:v>0</c:v>
                </c:pt>
                <c:pt idx="22540">
                  <c:v>0</c:v>
                </c:pt>
                <c:pt idx="22541">
                  <c:v>0</c:v>
                </c:pt>
                <c:pt idx="22542">
                  <c:v>0</c:v>
                </c:pt>
                <c:pt idx="22543">
                  <c:v>0</c:v>
                </c:pt>
                <c:pt idx="22544">
                  <c:v>0</c:v>
                </c:pt>
                <c:pt idx="22545">
                  <c:v>0</c:v>
                </c:pt>
                <c:pt idx="22546">
                  <c:v>0</c:v>
                </c:pt>
                <c:pt idx="22547">
                  <c:v>0</c:v>
                </c:pt>
                <c:pt idx="22548">
                  <c:v>0</c:v>
                </c:pt>
                <c:pt idx="22549">
                  <c:v>0</c:v>
                </c:pt>
                <c:pt idx="22550">
                  <c:v>0</c:v>
                </c:pt>
                <c:pt idx="22551">
                  <c:v>0</c:v>
                </c:pt>
                <c:pt idx="22552">
                  <c:v>0</c:v>
                </c:pt>
                <c:pt idx="22553">
                  <c:v>0</c:v>
                </c:pt>
                <c:pt idx="22554">
                  <c:v>0</c:v>
                </c:pt>
                <c:pt idx="22555">
                  <c:v>0</c:v>
                </c:pt>
                <c:pt idx="22556">
                  <c:v>0</c:v>
                </c:pt>
                <c:pt idx="22557">
                  <c:v>0</c:v>
                </c:pt>
                <c:pt idx="22558">
                  <c:v>0</c:v>
                </c:pt>
                <c:pt idx="22559">
                  <c:v>0</c:v>
                </c:pt>
                <c:pt idx="22560">
                  <c:v>0</c:v>
                </c:pt>
                <c:pt idx="22561">
                  <c:v>0</c:v>
                </c:pt>
                <c:pt idx="22562">
                  <c:v>0</c:v>
                </c:pt>
                <c:pt idx="22563">
                  <c:v>0</c:v>
                </c:pt>
                <c:pt idx="22564">
                  <c:v>0</c:v>
                </c:pt>
                <c:pt idx="22565">
                  <c:v>0</c:v>
                </c:pt>
                <c:pt idx="22566">
                  <c:v>0</c:v>
                </c:pt>
                <c:pt idx="22567">
                  <c:v>0</c:v>
                </c:pt>
                <c:pt idx="22568">
                  <c:v>0</c:v>
                </c:pt>
                <c:pt idx="22569">
                  <c:v>0</c:v>
                </c:pt>
                <c:pt idx="22570">
                  <c:v>0</c:v>
                </c:pt>
                <c:pt idx="22571">
                  <c:v>0</c:v>
                </c:pt>
                <c:pt idx="22572">
                  <c:v>0</c:v>
                </c:pt>
                <c:pt idx="22573">
                  <c:v>0</c:v>
                </c:pt>
                <c:pt idx="22574">
                  <c:v>0</c:v>
                </c:pt>
                <c:pt idx="22575">
                  <c:v>0</c:v>
                </c:pt>
                <c:pt idx="22576">
                  <c:v>0</c:v>
                </c:pt>
                <c:pt idx="22577">
                  <c:v>0</c:v>
                </c:pt>
                <c:pt idx="22578">
                  <c:v>0</c:v>
                </c:pt>
                <c:pt idx="22579">
                  <c:v>0</c:v>
                </c:pt>
                <c:pt idx="22580">
                  <c:v>0</c:v>
                </c:pt>
                <c:pt idx="22581">
                  <c:v>0</c:v>
                </c:pt>
                <c:pt idx="22582">
                  <c:v>0</c:v>
                </c:pt>
                <c:pt idx="22583">
                  <c:v>0</c:v>
                </c:pt>
                <c:pt idx="22584">
                  <c:v>0</c:v>
                </c:pt>
                <c:pt idx="22585">
                  <c:v>0</c:v>
                </c:pt>
                <c:pt idx="22586">
                  <c:v>0</c:v>
                </c:pt>
                <c:pt idx="22587">
                  <c:v>0</c:v>
                </c:pt>
                <c:pt idx="22588">
                  <c:v>0</c:v>
                </c:pt>
                <c:pt idx="22589">
                  <c:v>0</c:v>
                </c:pt>
                <c:pt idx="22590">
                  <c:v>0</c:v>
                </c:pt>
                <c:pt idx="22591">
                  <c:v>0</c:v>
                </c:pt>
                <c:pt idx="22592">
                  <c:v>0</c:v>
                </c:pt>
                <c:pt idx="22593">
                  <c:v>0</c:v>
                </c:pt>
                <c:pt idx="22594">
                  <c:v>0</c:v>
                </c:pt>
                <c:pt idx="22595">
                  <c:v>0</c:v>
                </c:pt>
                <c:pt idx="22596">
                  <c:v>0</c:v>
                </c:pt>
                <c:pt idx="22597">
                  <c:v>0</c:v>
                </c:pt>
                <c:pt idx="22598">
                  <c:v>0</c:v>
                </c:pt>
                <c:pt idx="22599">
                  <c:v>0</c:v>
                </c:pt>
                <c:pt idx="22600">
                  <c:v>0</c:v>
                </c:pt>
                <c:pt idx="22601">
                  <c:v>0</c:v>
                </c:pt>
                <c:pt idx="22602">
                  <c:v>0</c:v>
                </c:pt>
                <c:pt idx="22603">
                  <c:v>0</c:v>
                </c:pt>
                <c:pt idx="22604">
                  <c:v>0</c:v>
                </c:pt>
                <c:pt idx="22605">
                  <c:v>0</c:v>
                </c:pt>
                <c:pt idx="22606">
                  <c:v>0</c:v>
                </c:pt>
                <c:pt idx="22607">
                  <c:v>0</c:v>
                </c:pt>
                <c:pt idx="22608">
                  <c:v>0</c:v>
                </c:pt>
                <c:pt idx="22609">
                  <c:v>0</c:v>
                </c:pt>
                <c:pt idx="22610">
                  <c:v>0</c:v>
                </c:pt>
                <c:pt idx="22611">
                  <c:v>0</c:v>
                </c:pt>
                <c:pt idx="22612">
                  <c:v>0</c:v>
                </c:pt>
                <c:pt idx="22613">
                  <c:v>0</c:v>
                </c:pt>
                <c:pt idx="22614">
                  <c:v>0</c:v>
                </c:pt>
                <c:pt idx="22615">
                  <c:v>0</c:v>
                </c:pt>
                <c:pt idx="22616">
                  <c:v>0</c:v>
                </c:pt>
                <c:pt idx="22617">
                  <c:v>0</c:v>
                </c:pt>
                <c:pt idx="22618">
                  <c:v>0</c:v>
                </c:pt>
                <c:pt idx="22619">
                  <c:v>0</c:v>
                </c:pt>
                <c:pt idx="22620">
                  <c:v>0</c:v>
                </c:pt>
                <c:pt idx="22621">
                  <c:v>0</c:v>
                </c:pt>
                <c:pt idx="22622">
                  <c:v>0</c:v>
                </c:pt>
                <c:pt idx="22623">
                  <c:v>0</c:v>
                </c:pt>
                <c:pt idx="22624">
                  <c:v>0</c:v>
                </c:pt>
                <c:pt idx="22625">
                  <c:v>0</c:v>
                </c:pt>
                <c:pt idx="22626">
                  <c:v>0</c:v>
                </c:pt>
                <c:pt idx="22627">
                  <c:v>0</c:v>
                </c:pt>
                <c:pt idx="22628">
                  <c:v>0</c:v>
                </c:pt>
                <c:pt idx="22629">
                  <c:v>0</c:v>
                </c:pt>
                <c:pt idx="22630">
                  <c:v>0</c:v>
                </c:pt>
                <c:pt idx="22631">
                  <c:v>0</c:v>
                </c:pt>
                <c:pt idx="22632">
                  <c:v>0</c:v>
                </c:pt>
                <c:pt idx="22633">
                  <c:v>0</c:v>
                </c:pt>
                <c:pt idx="22634">
                  <c:v>0</c:v>
                </c:pt>
                <c:pt idx="22635">
                  <c:v>0</c:v>
                </c:pt>
                <c:pt idx="22636">
                  <c:v>0</c:v>
                </c:pt>
                <c:pt idx="22637">
                  <c:v>0</c:v>
                </c:pt>
                <c:pt idx="22638">
                  <c:v>0</c:v>
                </c:pt>
                <c:pt idx="22639">
                  <c:v>0</c:v>
                </c:pt>
                <c:pt idx="22640">
                  <c:v>0</c:v>
                </c:pt>
                <c:pt idx="22641">
                  <c:v>0</c:v>
                </c:pt>
                <c:pt idx="22642">
                  <c:v>0</c:v>
                </c:pt>
                <c:pt idx="22643">
                  <c:v>0</c:v>
                </c:pt>
                <c:pt idx="22644">
                  <c:v>0</c:v>
                </c:pt>
                <c:pt idx="22645">
                  <c:v>0</c:v>
                </c:pt>
                <c:pt idx="22646">
                  <c:v>0</c:v>
                </c:pt>
                <c:pt idx="22647">
                  <c:v>0</c:v>
                </c:pt>
                <c:pt idx="22648">
                  <c:v>0</c:v>
                </c:pt>
                <c:pt idx="22649">
                  <c:v>0</c:v>
                </c:pt>
                <c:pt idx="22650">
                  <c:v>0</c:v>
                </c:pt>
                <c:pt idx="22651">
                  <c:v>0</c:v>
                </c:pt>
                <c:pt idx="22652">
                  <c:v>0</c:v>
                </c:pt>
                <c:pt idx="22653">
                  <c:v>0</c:v>
                </c:pt>
                <c:pt idx="22654">
                  <c:v>0</c:v>
                </c:pt>
                <c:pt idx="22655">
                  <c:v>0</c:v>
                </c:pt>
                <c:pt idx="22656">
                  <c:v>0</c:v>
                </c:pt>
                <c:pt idx="22657">
                  <c:v>0</c:v>
                </c:pt>
                <c:pt idx="22658">
                  <c:v>0</c:v>
                </c:pt>
                <c:pt idx="22659">
                  <c:v>0</c:v>
                </c:pt>
                <c:pt idx="22660">
                  <c:v>0</c:v>
                </c:pt>
                <c:pt idx="22661">
                  <c:v>0</c:v>
                </c:pt>
                <c:pt idx="22662">
                  <c:v>0</c:v>
                </c:pt>
                <c:pt idx="22663">
                  <c:v>0</c:v>
                </c:pt>
                <c:pt idx="22664">
                  <c:v>0</c:v>
                </c:pt>
                <c:pt idx="22665">
                  <c:v>0</c:v>
                </c:pt>
                <c:pt idx="22666">
                  <c:v>0</c:v>
                </c:pt>
                <c:pt idx="22667">
                  <c:v>0</c:v>
                </c:pt>
                <c:pt idx="22668">
                  <c:v>0</c:v>
                </c:pt>
                <c:pt idx="22669">
                  <c:v>0</c:v>
                </c:pt>
                <c:pt idx="22670">
                  <c:v>0</c:v>
                </c:pt>
                <c:pt idx="22671">
                  <c:v>0</c:v>
                </c:pt>
                <c:pt idx="22672">
                  <c:v>0</c:v>
                </c:pt>
                <c:pt idx="22673">
                  <c:v>0</c:v>
                </c:pt>
                <c:pt idx="22674">
                  <c:v>0</c:v>
                </c:pt>
                <c:pt idx="22675">
                  <c:v>0</c:v>
                </c:pt>
                <c:pt idx="22676">
                  <c:v>0</c:v>
                </c:pt>
                <c:pt idx="22677">
                  <c:v>0</c:v>
                </c:pt>
                <c:pt idx="22678">
                  <c:v>0</c:v>
                </c:pt>
                <c:pt idx="22679">
                  <c:v>0</c:v>
                </c:pt>
                <c:pt idx="22680">
                  <c:v>0</c:v>
                </c:pt>
                <c:pt idx="22681">
                  <c:v>0</c:v>
                </c:pt>
                <c:pt idx="22682">
                  <c:v>0</c:v>
                </c:pt>
                <c:pt idx="22683">
                  <c:v>0</c:v>
                </c:pt>
                <c:pt idx="22684">
                  <c:v>0</c:v>
                </c:pt>
                <c:pt idx="22685">
                  <c:v>0</c:v>
                </c:pt>
                <c:pt idx="22686">
                  <c:v>0</c:v>
                </c:pt>
                <c:pt idx="22687">
                  <c:v>0</c:v>
                </c:pt>
                <c:pt idx="22688">
                  <c:v>0</c:v>
                </c:pt>
                <c:pt idx="22689">
                  <c:v>0</c:v>
                </c:pt>
                <c:pt idx="22690">
                  <c:v>0</c:v>
                </c:pt>
                <c:pt idx="22691">
                  <c:v>0</c:v>
                </c:pt>
                <c:pt idx="22692">
                  <c:v>0</c:v>
                </c:pt>
                <c:pt idx="22693">
                  <c:v>0</c:v>
                </c:pt>
                <c:pt idx="22694">
                  <c:v>0</c:v>
                </c:pt>
                <c:pt idx="22695">
                  <c:v>0</c:v>
                </c:pt>
                <c:pt idx="22696">
                  <c:v>0</c:v>
                </c:pt>
                <c:pt idx="22697">
                  <c:v>0</c:v>
                </c:pt>
                <c:pt idx="22698">
                  <c:v>0</c:v>
                </c:pt>
                <c:pt idx="22699">
                  <c:v>0</c:v>
                </c:pt>
                <c:pt idx="22700">
                  <c:v>0</c:v>
                </c:pt>
                <c:pt idx="22701">
                  <c:v>0</c:v>
                </c:pt>
                <c:pt idx="22702">
                  <c:v>0</c:v>
                </c:pt>
                <c:pt idx="22703">
                  <c:v>0</c:v>
                </c:pt>
                <c:pt idx="22704">
                  <c:v>0</c:v>
                </c:pt>
                <c:pt idx="22705">
                  <c:v>0</c:v>
                </c:pt>
                <c:pt idx="22706">
                  <c:v>0</c:v>
                </c:pt>
                <c:pt idx="22707">
                  <c:v>0</c:v>
                </c:pt>
                <c:pt idx="22708">
                  <c:v>0</c:v>
                </c:pt>
                <c:pt idx="22709">
                  <c:v>0</c:v>
                </c:pt>
                <c:pt idx="22710">
                  <c:v>0</c:v>
                </c:pt>
                <c:pt idx="22711">
                  <c:v>0</c:v>
                </c:pt>
                <c:pt idx="22712">
                  <c:v>0</c:v>
                </c:pt>
                <c:pt idx="22713">
                  <c:v>0</c:v>
                </c:pt>
                <c:pt idx="22714">
                  <c:v>0</c:v>
                </c:pt>
                <c:pt idx="22715">
                  <c:v>0</c:v>
                </c:pt>
                <c:pt idx="22716">
                  <c:v>0</c:v>
                </c:pt>
                <c:pt idx="22717">
                  <c:v>0</c:v>
                </c:pt>
                <c:pt idx="22718">
                  <c:v>0</c:v>
                </c:pt>
                <c:pt idx="22719">
                  <c:v>0</c:v>
                </c:pt>
                <c:pt idx="22720">
                  <c:v>0</c:v>
                </c:pt>
                <c:pt idx="22721">
                  <c:v>0</c:v>
                </c:pt>
                <c:pt idx="22722">
                  <c:v>0</c:v>
                </c:pt>
                <c:pt idx="22723">
                  <c:v>0</c:v>
                </c:pt>
                <c:pt idx="22724">
                  <c:v>0</c:v>
                </c:pt>
                <c:pt idx="22725">
                  <c:v>0</c:v>
                </c:pt>
                <c:pt idx="22726">
                  <c:v>0</c:v>
                </c:pt>
                <c:pt idx="22727">
                  <c:v>0</c:v>
                </c:pt>
                <c:pt idx="22728">
                  <c:v>0</c:v>
                </c:pt>
                <c:pt idx="22729">
                  <c:v>0</c:v>
                </c:pt>
                <c:pt idx="22730">
                  <c:v>0</c:v>
                </c:pt>
                <c:pt idx="22731">
                  <c:v>0</c:v>
                </c:pt>
                <c:pt idx="22732">
                  <c:v>0</c:v>
                </c:pt>
                <c:pt idx="22733">
                  <c:v>0</c:v>
                </c:pt>
                <c:pt idx="22734">
                  <c:v>0</c:v>
                </c:pt>
                <c:pt idx="22735">
                  <c:v>0</c:v>
                </c:pt>
                <c:pt idx="22736">
                  <c:v>0</c:v>
                </c:pt>
                <c:pt idx="22737">
                  <c:v>0</c:v>
                </c:pt>
                <c:pt idx="22738">
                  <c:v>0</c:v>
                </c:pt>
                <c:pt idx="22739">
                  <c:v>0</c:v>
                </c:pt>
                <c:pt idx="22740">
                  <c:v>0</c:v>
                </c:pt>
                <c:pt idx="22741">
                  <c:v>0</c:v>
                </c:pt>
                <c:pt idx="22742">
                  <c:v>0</c:v>
                </c:pt>
                <c:pt idx="22743">
                  <c:v>0</c:v>
                </c:pt>
                <c:pt idx="22744">
                  <c:v>0</c:v>
                </c:pt>
                <c:pt idx="22745">
                  <c:v>0</c:v>
                </c:pt>
                <c:pt idx="22746">
                  <c:v>0</c:v>
                </c:pt>
                <c:pt idx="22747">
                  <c:v>0</c:v>
                </c:pt>
                <c:pt idx="22748">
                  <c:v>0</c:v>
                </c:pt>
                <c:pt idx="22749">
                  <c:v>0</c:v>
                </c:pt>
                <c:pt idx="22750">
                  <c:v>0</c:v>
                </c:pt>
                <c:pt idx="22751">
                  <c:v>0</c:v>
                </c:pt>
                <c:pt idx="22752">
                  <c:v>0</c:v>
                </c:pt>
                <c:pt idx="22753">
                  <c:v>0</c:v>
                </c:pt>
                <c:pt idx="22754">
                  <c:v>0</c:v>
                </c:pt>
                <c:pt idx="22755">
                  <c:v>0</c:v>
                </c:pt>
                <c:pt idx="22756">
                  <c:v>0</c:v>
                </c:pt>
                <c:pt idx="22757">
                  <c:v>0</c:v>
                </c:pt>
                <c:pt idx="22758">
                  <c:v>0</c:v>
                </c:pt>
                <c:pt idx="22759">
                  <c:v>0</c:v>
                </c:pt>
                <c:pt idx="22760">
                  <c:v>0</c:v>
                </c:pt>
                <c:pt idx="22761">
                  <c:v>0</c:v>
                </c:pt>
                <c:pt idx="22762">
                  <c:v>0</c:v>
                </c:pt>
                <c:pt idx="22763">
                  <c:v>0</c:v>
                </c:pt>
                <c:pt idx="22764">
                  <c:v>0</c:v>
                </c:pt>
                <c:pt idx="22765">
                  <c:v>0</c:v>
                </c:pt>
                <c:pt idx="22766">
                  <c:v>0</c:v>
                </c:pt>
                <c:pt idx="22767">
                  <c:v>0</c:v>
                </c:pt>
                <c:pt idx="22768">
                  <c:v>0</c:v>
                </c:pt>
                <c:pt idx="22769">
                  <c:v>0</c:v>
                </c:pt>
                <c:pt idx="22770">
                  <c:v>0</c:v>
                </c:pt>
                <c:pt idx="22771">
                  <c:v>0</c:v>
                </c:pt>
                <c:pt idx="22772">
                  <c:v>0</c:v>
                </c:pt>
                <c:pt idx="22773">
                  <c:v>0</c:v>
                </c:pt>
                <c:pt idx="22774">
                  <c:v>0</c:v>
                </c:pt>
                <c:pt idx="22775">
                  <c:v>0</c:v>
                </c:pt>
                <c:pt idx="22776">
                  <c:v>0</c:v>
                </c:pt>
                <c:pt idx="22777">
                  <c:v>0</c:v>
                </c:pt>
                <c:pt idx="22778">
                  <c:v>0</c:v>
                </c:pt>
                <c:pt idx="22779">
                  <c:v>0</c:v>
                </c:pt>
                <c:pt idx="22780">
                  <c:v>0</c:v>
                </c:pt>
                <c:pt idx="22781">
                  <c:v>0</c:v>
                </c:pt>
                <c:pt idx="22782">
                  <c:v>0</c:v>
                </c:pt>
                <c:pt idx="22783">
                  <c:v>0</c:v>
                </c:pt>
                <c:pt idx="22784">
                  <c:v>0</c:v>
                </c:pt>
                <c:pt idx="22785">
                  <c:v>0</c:v>
                </c:pt>
                <c:pt idx="22786">
                  <c:v>0</c:v>
                </c:pt>
                <c:pt idx="22787">
                  <c:v>0</c:v>
                </c:pt>
                <c:pt idx="22788">
                  <c:v>0</c:v>
                </c:pt>
                <c:pt idx="22789">
                  <c:v>0</c:v>
                </c:pt>
                <c:pt idx="22790">
                  <c:v>0</c:v>
                </c:pt>
                <c:pt idx="22791">
                  <c:v>0</c:v>
                </c:pt>
                <c:pt idx="22792">
                  <c:v>0</c:v>
                </c:pt>
                <c:pt idx="22793">
                  <c:v>0</c:v>
                </c:pt>
                <c:pt idx="22794">
                  <c:v>0</c:v>
                </c:pt>
                <c:pt idx="22795">
                  <c:v>0</c:v>
                </c:pt>
                <c:pt idx="22796">
                  <c:v>0</c:v>
                </c:pt>
                <c:pt idx="22797">
                  <c:v>0</c:v>
                </c:pt>
                <c:pt idx="22798">
                  <c:v>0</c:v>
                </c:pt>
                <c:pt idx="22799">
                  <c:v>0</c:v>
                </c:pt>
                <c:pt idx="22800">
                  <c:v>0</c:v>
                </c:pt>
                <c:pt idx="22801">
                  <c:v>0</c:v>
                </c:pt>
                <c:pt idx="22802">
                  <c:v>0</c:v>
                </c:pt>
                <c:pt idx="22803">
                  <c:v>0</c:v>
                </c:pt>
                <c:pt idx="22804">
                  <c:v>0</c:v>
                </c:pt>
                <c:pt idx="22805">
                  <c:v>0</c:v>
                </c:pt>
                <c:pt idx="22806">
                  <c:v>0</c:v>
                </c:pt>
                <c:pt idx="22807">
                  <c:v>0</c:v>
                </c:pt>
                <c:pt idx="22808">
                  <c:v>0</c:v>
                </c:pt>
                <c:pt idx="22809">
                  <c:v>0</c:v>
                </c:pt>
                <c:pt idx="22810">
                  <c:v>0</c:v>
                </c:pt>
                <c:pt idx="22811">
                  <c:v>0</c:v>
                </c:pt>
                <c:pt idx="22812">
                  <c:v>0</c:v>
                </c:pt>
                <c:pt idx="22813">
                  <c:v>0</c:v>
                </c:pt>
                <c:pt idx="22814">
                  <c:v>0</c:v>
                </c:pt>
                <c:pt idx="22815">
                  <c:v>0</c:v>
                </c:pt>
                <c:pt idx="22816">
                  <c:v>0</c:v>
                </c:pt>
                <c:pt idx="22817">
                  <c:v>0</c:v>
                </c:pt>
                <c:pt idx="22818">
                  <c:v>0</c:v>
                </c:pt>
                <c:pt idx="22819">
                  <c:v>0</c:v>
                </c:pt>
                <c:pt idx="22820">
                  <c:v>0</c:v>
                </c:pt>
                <c:pt idx="22821">
                  <c:v>0</c:v>
                </c:pt>
                <c:pt idx="22822">
                  <c:v>0</c:v>
                </c:pt>
                <c:pt idx="22823">
                  <c:v>0</c:v>
                </c:pt>
                <c:pt idx="22824">
                  <c:v>0</c:v>
                </c:pt>
                <c:pt idx="22825">
                  <c:v>0</c:v>
                </c:pt>
                <c:pt idx="22826">
                  <c:v>0</c:v>
                </c:pt>
                <c:pt idx="22827">
                  <c:v>0</c:v>
                </c:pt>
                <c:pt idx="22828">
                  <c:v>0</c:v>
                </c:pt>
                <c:pt idx="22829">
                  <c:v>0</c:v>
                </c:pt>
                <c:pt idx="22830">
                  <c:v>0</c:v>
                </c:pt>
                <c:pt idx="22831">
                  <c:v>0</c:v>
                </c:pt>
                <c:pt idx="22832">
                  <c:v>0</c:v>
                </c:pt>
                <c:pt idx="22833">
                  <c:v>0</c:v>
                </c:pt>
                <c:pt idx="22834">
                  <c:v>0</c:v>
                </c:pt>
                <c:pt idx="22835">
                  <c:v>0</c:v>
                </c:pt>
                <c:pt idx="22836">
                  <c:v>0</c:v>
                </c:pt>
                <c:pt idx="22837">
                  <c:v>0</c:v>
                </c:pt>
                <c:pt idx="22838">
                  <c:v>0</c:v>
                </c:pt>
                <c:pt idx="22839">
                  <c:v>0</c:v>
                </c:pt>
                <c:pt idx="22840">
                  <c:v>0</c:v>
                </c:pt>
                <c:pt idx="22841">
                  <c:v>0</c:v>
                </c:pt>
                <c:pt idx="22842">
                  <c:v>0</c:v>
                </c:pt>
                <c:pt idx="22843">
                  <c:v>0</c:v>
                </c:pt>
                <c:pt idx="22844">
                  <c:v>0</c:v>
                </c:pt>
                <c:pt idx="22845">
                  <c:v>0</c:v>
                </c:pt>
                <c:pt idx="22846">
                  <c:v>0</c:v>
                </c:pt>
                <c:pt idx="22847">
                  <c:v>0</c:v>
                </c:pt>
                <c:pt idx="22848">
                  <c:v>0</c:v>
                </c:pt>
                <c:pt idx="22849">
                  <c:v>0</c:v>
                </c:pt>
                <c:pt idx="22850">
                  <c:v>0</c:v>
                </c:pt>
                <c:pt idx="22851">
                  <c:v>0</c:v>
                </c:pt>
                <c:pt idx="22852">
                  <c:v>0</c:v>
                </c:pt>
                <c:pt idx="22853">
                  <c:v>0</c:v>
                </c:pt>
                <c:pt idx="22854">
                  <c:v>0</c:v>
                </c:pt>
                <c:pt idx="22855">
                  <c:v>0</c:v>
                </c:pt>
                <c:pt idx="22856">
                  <c:v>0</c:v>
                </c:pt>
                <c:pt idx="22857">
                  <c:v>0</c:v>
                </c:pt>
                <c:pt idx="22858">
                  <c:v>0</c:v>
                </c:pt>
                <c:pt idx="22859">
                  <c:v>0</c:v>
                </c:pt>
                <c:pt idx="22860">
                  <c:v>0</c:v>
                </c:pt>
                <c:pt idx="22861">
                  <c:v>0</c:v>
                </c:pt>
                <c:pt idx="22862">
                  <c:v>0</c:v>
                </c:pt>
                <c:pt idx="22863">
                  <c:v>0</c:v>
                </c:pt>
                <c:pt idx="22864">
                  <c:v>0</c:v>
                </c:pt>
                <c:pt idx="22865">
                  <c:v>0</c:v>
                </c:pt>
                <c:pt idx="22866">
                  <c:v>0</c:v>
                </c:pt>
                <c:pt idx="22867">
                  <c:v>0</c:v>
                </c:pt>
                <c:pt idx="22868">
                  <c:v>0</c:v>
                </c:pt>
                <c:pt idx="22869">
                  <c:v>0</c:v>
                </c:pt>
                <c:pt idx="22870">
                  <c:v>0</c:v>
                </c:pt>
                <c:pt idx="22871">
                  <c:v>0</c:v>
                </c:pt>
                <c:pt idx="22872">
                  <c:v>0</c:v>
                </c:pt>
                <c:pt idx="22873">
                  <c:v>0</c:v>
                </c:pt>
                <c:pt idx="22874">
                  <c:v>0</c:v>
                </c:pt>
                <c:pt idx="22875">
                  <c:v>0</c:v>
                </c:pt>
                <c:pt idx="22876">
                  <c:v>0</c:v>
                </c:pt>
                <c:pt idx="22877">
                  <c:v>0</c:v>
                </c:pt>
                <c:pt idx="22878">
                  <c:v>0</c:v>
                </c:pt>
                <c:pt idx="22879">
                  <c:v>0</c:v>
                </c:pt>
                <c:pt idx="22880">
                  <c:v>0</c:v>
                </c:pt>
                <c:pt idx="22881">
                  <c:v>0</c:v>
                </c:pt>
                <c:pt idx="22882">
                  <c:v>0</c:v>
                </c:pt>
                <c:pt idx="22883">
                  <c:v>0</c:v>
                </c:pt>
                <c:pt idx="22884">
                  <c:v>0</c:v>
                </c:pt>
                <c:pt idx="22885">
                  <c:v>0</c:v>
                </c:pt>
                <c:pt idx="22886">
                  <c:v>0</c:v>
                </c:pt>
                <c:pt idx="22887">
                  <c:v>0</c:v>
                </c:pt>
                <c:pt idx="22888">
                  <c:v>0</c:v>
                </c:pt>
                <c:pt idx="22889">
                  <c:v>0</c:v>
                </c:pt>
                <c:pt idx="22890">
                  <c:v>0</c:v>
                </c:pt>
                <c:pt idx="22891">
                  <c:v>0</c:v>
                </c:pt>
                <c:pt idx="22892">
                  <c:v>0</c:v>
                </c:pt>
                <c:pt idx="22893">
                  <c:v>0</c:v>
                </c:pt>
                <c:pt idx="22894">
                  <c:v>0</c:v>
                </c:pt>
                <c:pt idx="22895">
                  <c:v>0</c:v>
                </c:pt>
                <c:pt idx="22896">
                  <c:v>0</c:v>
                </c:pt>
                <c:pt idx="22897">
                  <c:v>0</c:v>
                </c:pt>
                <c:pt idx="22898">
                  <c:v>0</c:v>
                </c:pt>
                <c:pt idx="22899">
                  <c:v>0</c:v>
                </c:pt>
                <c:pt idx="22900">
                  <c:v>0</c:v>
                </c:pt>
                <c:pt idx="22901">
                  <c:v>0</c:v>
                </c:pt>
                <c:pt idx="22902">
                  <c:v>0</c:v>
                </c:pt>
                <c:pt idx="22903">
                  <c:v>0</c:v>
                </c:pt>
                <c:pt idx="22904">
                  <c:v>0</c:v>
                </c:pt>
                <c:pt idx="22905">
                  <c:v>0</c:v>
                </c:pt>
                <c:pt idx="22906">
                  <c:v>0</c:v>
                </c:pt>
                <c:pt idx="22907">
                  <c:v>0</c:v>
                </c:pt>
                <c:pt idx="22908">
                  <c:v>0</c:v>
                </c:pt>
                <c:pt idx="22909">
                  <c:v>0</c:v>
                </c:pt>
                <c:pt idx="22910">
                  <c:v>0</c:v>
                </c:pt>
                <c:pt idx="22911">
                  <c:v>0</c:v>
                </c:pt>
                <c:pt idx="22912">
                  <c:v>0</c:v>
                </c:pt>
                <c:pt idx="22913">
                  <c:v>0</c:v>
                </c:pt>
                <c:pt idx="22914">
                  <c:v>0</c:v>
                </c:pt>
                <c:pt idx="22915">
                  <c:v>0</c:v>
                </c:pt>
                <c:pt idx="22916">
                  <c:v>0</c:v>
                </c:pt>
                <c:pt idx="22917">
                  <c:v>0</c:v>
                </c:pt>
                <c:pt idx="22918">
                  <c:v>0</c:v>
                </c:pt>
                <c:pt idx="22919">
                  <c:v>0</c:v>
                </c:pt>
                <c:pt idx="22920">
                  <c:v>0</c:v>
                </c:pt>
                <c:pt idx="22921">
                  <c:v>0</c:v>
                </c:pt>
                <c:pt idx="22922">
                  <c:v>0</c:v>
                </c:pt>
                <c:pt idx="22923">
                  <c:v>0</c:v>
                </c:pt>
                <c:pt idx="22924">
                  <c:v>0</c:v>
                </c:pt>
                <c:pt idx="22925">
                  <c:v>0</c:v>
                </c:pt>
                <c:pt idx="22926">
                  <c:v>0</c:v>
                </c:pt>
                <c:pt idx="22927">
                  <c:v>0</c:v>
                </c:pt>
                <c:pt idx="22928">
                  <c:v>0</c:v>
                </c:pt>
                <c:pt idx="22929">
                  <c:v>0</c:v>
                </c:pt>
                <c:pt idx="22930">
                  <c:v>0</c:v>
                </c:pt>
                <c:pt idx="22931">
                  <c:v>0</c:v>
                </c:pt>
                <c:pt idx="22932">
                  <c:v>0</c:v>
                </c:pt>
                <c:pt idx="22933">
                  <c:v>0</c:v>
                </c:pt>
                <c:pt idx="22934">
                  <c:v>0</c:v>
                </c:pt>
                <c:pt idx="22935">
                  <c:v>0</c:v>
                </c:pt>
                <c:pt idx="22936">
                  <c:v>0</c:v>
                </c:pt>
                <c:pt idx="22937">
                  <c:v>0</c:v>
                </c:pt>
                <c:pt idx="22938">
                  <c:v>0</c:v>
                </c:pt>
                <c:pt idx="22939">
                  <c:v>0</c:v>
                </c:pt>
                <c:pt idx="22940">
                  <c:v>0</c:v>
                </c:pt>
                <c:pt idx="22941">
                  <c:v>0</c:v>
                </c:pt>
                <c:pt idx="22942">
                  <c:v>0</c:v>
                </c:pt>
                <c:pt idx="22943">
                  <c:v>0</c:v>
                </c:pt>
                <c:pt idx="22944">
                  <c:v>0</c:v>
                </c:pt>
                <c:pt idx="22945">
                  <c:v>0</c:v>
                </c:pt>
                <c:pt idx="22946">
                  <c:v>0</c:v>
                </c:pt>
                <c:pt idx="22947">
                  <c:v>0</c:v>
                </c:pt>
                <c:pt idx="22948">
                  <c:v>0</c:v>
                </c:pt>
                <c:pt idx="22949">
                  <c:v>0</c:v>
                </c:pt>
                <c:pt idx="22950">
                  <c:v>0</c:v>
                </c:pt>
                <c:pt idx="22951">
                  <c:v>0</c:v>
                </c:pt>
                <c:pt idx="22952">
                  <c:v>0</c:v>
                </c:pt>
                <c:pt idx="22953">
                  <c:v>0</c:v>
                </c:pt>
                <c:pt idx="22954">
                  <c:v>0</c:v>
                </c:pt>
                <c:pt idx="22955">
                  <c:v>0</c:v>
                </c:pt>
                <c:pt idx="22956">
                  <c:v>0</c:v>
                </c:pt>
                <c:pt idx="22957">
                  <c:v>0</c:v>
                </c:pt>
                <c:pt idx="22958">
                  <c:v>0</c:v>
                </c:pt>
                <c:pt idx="22959">
                  <c:v>0</c:v>
                </c:pt>
                <c:pt idx="22960">
                  <c:v>0</c:v>
                </c:pt>
                <c:pt idx="22961">
                  <c:v>0</c:v>
                </c:pt>
                <c:pt idx="22962">
                  <c:v>0</c:v>
                </c:pt>
                <c:pt idx="22963">
                  <c:v>0</c:v>
                </c:pt>
                <c:pt idx="22964">
                  <c:v>0</c:v>
                </c:pt>
                <c:pt idx="22965">
                  <c:v>0</c:v>
                </c:pt>
                <c:pt idx="22966">
                  <c:v>0</c:v>
                </c:pt>
                <c:pt idx="22967">
                  <c:v>0</c:v>
                </c:pt>
                <c:pt idx="22968">
                  <c:v>0</c:v>
                </c:pt>
                <c:pt idx="22969">
                  <c:v>0</c:v>
                </c:pt>
                <c:pt idx="22970">
                  <c:v>0</c:v>
                </c:pt>
                <c:pt idx="22971">
                  <c:v>0</c:v>
                </c:pt>
                <c:pt idx="22972">
                  <c:v>0</c:v>
                </c:pt>
                <c:pt idx="22973">
                  <c:v>0</c:v>
                </c:pt>
                <c:pt idx="22974">
                  <c:v>0</c:v>
                </c:pt>
                <c:pt idx="22975">
                  <c:v>0</c:v>
                </c:pt>
                <c:pt idx="22976">
                  <c:v>0</c:v>
                </c:pt>
                <c:pt idx="22977">
                  <c:v>0</c:v>
                </c:pt>
                <c:pt idx="22978">
                  <c:v>0</c:v>
                </c:pt>
                <c:pt idx="22979">
                  <c:v>0</c:v>
                </c:pt>
                <c:pt idx="22980">
                  <c:v>0</c:v>
                </c:pt>
                <c:pt idx="22981">
                  <c:v>0</c:v>
                </c:pt>
                <c:pt idx="22982">
                  <c:v>0</c:v>
                </c:pt>
                <c:pt idx="22983">
                  <c:v>0</c:v>
                </c:pt>
                <c:pt idx="22984">
                  <c:v>0</c:v>
                </c:pt>
                <c:pt idx="22985">
                  <c:v>0</c:v>
                </c:pt>
                <c:pt idx="22986">
                  <c:v>0</c:v>
                </c:pt>
                <c:pt idx="22987">
                  <c:v>0</c:v>
                </c:pt>
                <c:pt idx="22988">
                  <c:v>0</c:v>
                </c:pt>
                <c:pt idx="22989">
                  <c:v>0</c:v>
                </c:pt>
                <c:pt idx="22990">
                  <c:v>0</c:v>
                </c:pt>
                <c:pt idx="22991">
                  <c:v>0</c:v>
                </c:pt>
                <c:pt idx="22992">
                  <c:v>0</c:v>
                </c:pt>
                <c:pt idx="22993">
                  <c:v>0</c:v>
                </c:pt>
                <c:pt idx="22994">
                  <c:v>0</c:v>
                </c:pt>
                <c:pt idx="22995">
                  <c:v>0</c:v>
                </c:pt>
                <c:pt idx="22996">
                  <c:v>0</c:v>
                </c:pt>
                <c:pt idx="22997">
                  <c:v>0</c:v>
                </c:pt>
                <c:pt idx="22998">
                  <c:v>0</c:v>
                </c:pt>
                <c:pt idx="22999">
                  <c:v>0</c:v>
                </c:pt>
                <c:pt idx="23000">
                  <c:v>0</c:v>
                </c:pt>
                <c:pt idx="23001">
                  <c:v>0</c:v>
                </c:pt>
                <c:pt idx="23002">
                  <c:v>0</c:v>
                </c:pt>
                <c:pt idx="23003">
                  <c:v>0</c:v>
                </c:pt>
                <c:pt idx="23004">
                  <c:v>0</c:v>
                </c:pt>
                <c:pt idx="23005">
                  <c:v>0</c:v>
                </c:pt>
                <c:pt idx="23006">
                  <c:v>0</c:v>
                </c:pt>
                <c:pt idx="23007">
                  <c:v>0</c:v>
                </c:pt>
                <c:pt idx="23008">
                  <c:v>0</c:v>
                </c:pt>
                <c:pt idx="23009">
                  <c:v>0</c:v>
                </c:pt>
                <c:pt idx="23010">
                  <c:v>0</c:v>
                </c:pt>
                <c:pt idx="23011">
                  <c:v>0</c:v>
                </c:pt>
                <c:pt idx="23012">
                  <c:v>0</c:v>
                </c:pt>
                <c:pt idx="23013">
                  <c:v>0</c:v>
                </c:pt>
                <c:pt idx="23014">
                  <c:v>0</c:v>
                </c:pt>
                <c:pt idx="23015">
                  <c:v>0</c:v>
                </c:pt>
                <c:pt idx="23016">
                  <c:v>0</c:v>
                </c:pt>
                <c:pt idx="23017">
                  <c:v>0</c:v>
                </c:pt>
                <c:pt idx="23018">
                  <c:v>0</c:v>
                </c:pt>
                <c:pt idx="23019">
                  <c:v>0</c:v>
                </c:pt>
                <c:pt idx="23020">
                  <c:v>0</c:v>
                </c:pt>
                <c:pt idx="23021">
                  <c:v>0</c:v>
                </c:pt>
                <c:pt idx="23022">
                  <c:v>0</c:v>
                </c:pt>
                <c:pt idx="23023">
                  <c:v>0</c:v>
                </c:pt>
                <c:pt idx="23024">
                  <c:v>0</c:v>
                </c:pt>
                <c:pt idx="23025">
                  <c:v>0</c:v>
                </c:pt>
                <c:pt idx="23026">
                  <c:v>0</c:v>
                </c:pt>
                <c:pt idx="23027">
                  <c:v>0</c:v>
                </c:pt>
                <c:pt idx="23028">
                  <c:v>0</c:v>
                </c:pt>
                <c:pt idx="23029">
                  <c:v>0</c:v>
                </c:pt>
                <c:pt idx="23030">
                  <c:v>0</c:v>
                </c:pt>
                <c:pt idx="23031">
                  <c:v>0</c:v>
                </c:pt>
                <c:pt idx="23032">
                  <c:v>0</c:v>
                </c:pt>
                <c:pt idx="23033">
                  <c:v>0</c:v>
                </c:pt>
                <c:pt idx="23034">
                  <c:v>0</c:v>
                </c:pt>
                <c:pt idx="23035">
                  <c:v>0</c:v>
                </c:pt>
                <c:pt idx="23036">
                  <c:v>0</c:v>
                </c:pt>
                <c:pt idx="23037">
                  <c:v>0</c:v>
                </c:pt>
                <c:pt idx="23038">
                  <c:v>0</c:v>
                </c:pt>
                <c:pt idx="23039">
                  <c:v>0</c:v>
                </c:pt>
                <c:pt idx="23040">
                  <c:v>0</c:v>
                </c:pt>
                <c:pt idx="23041">
                  <c:v>0</c:v>
                </c:pt>
                <c:pt idx="23042">
                  <c:v>0</c:v>
                </c:pt>
                <c:pt idx="23043">
                  <c:v>0</c:v>
                </c:pt>
                <c:pt idx="23044">
                  <c:v>0</c:v>
                </c:pt>
                <c:pt idx="23045">
                  <c:v>0</c:v>
                </c:pt>
                <c:pt idx="23046">
                  <c:v>0</c:v>
                </c:pt>
                <c:pt idx="23047">
                  <c:v>0</c:v>
                </c:pt>
                <c:pt idx="23048">
                  <c:v>0</c:v>
                </c:pt>
                <c:pt idx="23049">
                  <c:v>0</c:v>
                </c:pt>
                <c:pt idx="23050">
                  <c:v>0</c:v>
                </c:pt>
                <c:pt idx="23051">
                  <c:v>0</c:v>
                </c:pt>
                <c:pt idx="23052">
                  <c:v>0</c:v>
                </c:pt>
                <c:pt idx="23053">
                  <c:v>0</c:v>
                </c:pt>
                <c:pt idx="23054">
                  <c:v>0</c:v>
                </c:pt>
                <c:pt idx="23055">
                  <c:v>0</c:v>
                </c:pt>
                <c:pt idx="23056">
                  <c:v>0</c:v>
                </c:pt>
                <c:pt idx="23057">
                  <c:v>0</c:v>
                </c:pt>
                <c:pt idx="23058">
                  <c:v>0</c:v>
                </c:pt>
                <c:pt idx="23059">
                  <c:v>0</c:v>
                </c:pt>
                <c:pt idx="23060">
                  <c:v>0</c:v>
                </c:pt>
                <c:pt idx="23061">
                  <c:v>0</c:v>
                </c:pt>
                <c:pt idx="23062">
                  <c:v>0</c:v>
                </c:pt>
                <c:pt idx="23063">
                  <c:v>0</c:v>
                </c:pt>
                <c:pt idx="23064">
                  <c:v>0</c:v>
                </c:pt>
                <c:pt idx="23065">
                  <c:v>0</c:v>
                </c:pt>
                <c:pt idx="23066">
                  <c:v>0</c:v>
                </c:pt>
                <c:pt idx="23067">
                  <c:v>0</c:v>
                </c:pt>
                <c:pt idx="23068">
                  <c:v>0</c:v>
                </c:pt>
                <c:pt idx="23069">
                  <c:v>0</c:v>
                </c:pt>
                <c:pt idx="23070">
                  <c:v>0</c:v>
                </c:pt>
                <c:pt idx="23071">
                  <c:v>0</c:v>
                </c:pt>
                <c:pt idx="23072">
                  <c:v>0</c:v>
                </c:pt>
                <c:pt idx="23073">
                  <c:v>0</c:v>
                </c:pt>
                <c:pt idx="23074">
                  <c:v>0</c:v>
                </c:pt>
                <c:pt idx="23075">
                  <c:v>0</c:v>
                </c:pt>
                <c:pt idx="23076">
                  <c:v>0</c:v>
                </c:pt>
                <c:pt idx="23077">
                  <c:v>0</c:v>
                </c:pt>
                <c:pt idx="23078">
                  <c:v>0</c:v>
                </c:pt>
                <c:pt idx="23079">
                  <c:v>0</c:v>
                </c:pt>
                <c:pt idx="23080">
                  <c:v>0</c:v>
                </c:pt>
                <c:pt idx="23081">
                  <c:v>0</c:v>
                </c:pt>
                <c:pt idx="23082">
                  <c:v>0</c:v>
                </c:pt>
                <c:pt idx="23083">
                  <c:v>0</c:v>
                </c:pt>
                <c:pt idx="23084">
                  <c:v>0</c:v>
                </c:pt>
                <c:pt idx="23085">
                  <c:v>0</c:v>
                </c:pt>
                <c:pt idx="23086">
                  <c:v>0</c:v>
                </c:pt>
                <c:pt idx="23087">
                  <c:v>0</c:v>
                </c:pt>
                <c:pt idx="23088">
                  <c:v>0</c:v>
                </c:pt>
                <c:pt idx="23089">
                  <c:v>0</c:v>
                </c:pt>
                <c:pt idx="23090">
                  <c:v>0</c:v>
                </c:pt>
                <c:pt idx="23091">
                  <c:v>0</c:v>
                </c:pt>
                <c:pt idx="23092">
                  <c:v>0</c:v>
                </c:pt>
                <c:pt idx="23093">
                  <c:v>0</c:v>
                </c:pt>
                <c:pt idx="23094">
                  <c:v>0</c:v>
                </c:pt>
                <c:pt idx="23095">
                  <c:v>0</c:v>
                </c:pt>
                <c:pt idx="23096">
                  <c:v>0</c:v>
                </c:pt>
                <c:pt idx="23097">
                  <c:v>0</c:v>
                </c:pt>
                <c:pt idx="23098">
                  <c:v>0</c:v>
                </c:pt>
                <c:pt idx="23099">
                  <c:v>0</c:v>
                </c:pt>
                <c:pt idx="23100">
                  <c:v>0</c:v>
                </c:pt>
                <c:pt idx="23101">
                  <c:v>0</c:v>
                </c:pt>
                <c:pt idx="23102">
                  <c:v>0</c:v>
                </c:pt>
                <c:pt idx="23103">
                  <c:v>0</c:v>
                </c:pt>
                <c:pt idx="23104">
                  <c:v>0</c:v>
                </c:pt>
                <c:pt idx="23105">
                  <c:v>0</c:v>
                </c:pt>
                <c:pt idx="23106">
                  <c:v>0</c:v>
                </c:pt>
                <c:pt idx="23107">
                  <c:v>0</c:v>
                </c:pt>
                <c:pt idx="23108">
                  <c:v>0</c:v>
                </c:pt>
                <c:pt idx="23109">
                  <c:v>0</c:v>
                </c:pt>
                <c:pt idx="23110">
                  <c:v>0</c:v>
                </c:pt>
                <c:pt idx="23111">
                  <c:v>0</c:v>
                </c:pt>
                <c:pt idx="23112">
                  <c:v>0</c:v>
                </c:pt>
                <c:pt idx="23113">
                  <c:v>0</c:v>
                </c:pt>
                <c:pt idx="23114">
                  <c:v>0</c:v>
                </c:pt>
                <c:pt idx="23115">
                  <c:v>0</c:v>
                </c:pt>
                <c:pt idx="23116">
                  <c:v>0</c:v>
                </c:pt>
                <c:pt idx="23117">
                  <c:v>0</c:v>
                </c:pt>
                <c:pt idx="23118">
                  <c:v>0</c:v>
                </c:pt>
                <c:pt idx="23119">
                  <c:v>0</c:v>
                </c:pt>
                <c:pt idx="23120">
                  <c:v>0</c:v>
                </c:pt>
                <c:pt idx="23121">
                  <c:v>0</c:v>
                </c:pt>
                <c:pt idx="23122">
                  <c:v>0</c:v>
                </c:pt>
                <c:pt idx="23123">
                  <c:v>0</c:v>
                </c:pt>
                <c:pt idx="23124">
                  <c:v>0</c:v>
                </c:pt>
                <c:pt idx="23125">
                  <c:v>0</c:v>
                </c:pt>
                <c:pt idx="23126">
                  <c:v>0</c:v>
                </c:pt>
                <c:pt idx="23127">
                  <c:v>0</c:v>
                </c:pt>
                <c:pt idx="23128">
                  <c:v>0</c:v>
                </c:pt>
                <c:pt idx="23129">
                  <c:v>0</c:v>
                </c:pt>
                <c:pt idx="23130">
                  <c:v>0</c:v>
                </c:pt>
                <c:pt idx="23131">
                  <c:v>0</c:v>
                </c:pt>
                <c:pt idx="23132">
                  <c:v>0</c:v>
                </c:pt>
                <c:pt idx="23133">
                  <c:v>0</c:v>
                </c:pt>
                <c:pt idx="23134">
                  <c:v>0</c:v>
                </c:pt>
                <c:pt idx="23135">
                  <c:v>0</c:v>
                </c:pt>
                <c:pt idx="23136">
                  <c:v>0</c:v>
                </c:pt>
                <c:pt idx="23137">
                  <c:v>0</c:v>
                </c:pt>
                <c:pt idx="23138">
                  <c:v>0</c:v>
                </c:pt>
                <c:pt idx="23139">
                  <c:v>0</c:v>
                </c:pt>
                <c:pt idx="23140">
                  <c:v>0</c:v>
                </c:pt>
                <c:pt idx="23141">
                  <c:v>0</c:v>
                </c:pt>
                <c:pt idx="23142">
                  <c:v>0</c:v>
                </c:pt>
                <c:pt idx="23143">
                  <c:v>0</c:v>
                </c:pt>
                <c:pt idx="23144">
                  <c:v>0</c:v>
                </c:pt>
                <c:pt idx="23145">
                  <c:v>0</c:v>
                </c:pt>
                <c:pt idx="23146">
                  <c:v>0</c:v>
                </c:pt>
                <c:pt idx="23147">
                  <c:v>0</c:v>
                </c:pt>
                <c:pt idx="23148">
                  <c:v>0</c:v>
                </c:pt>
                <c:pt idx="23149">
                  <c:v>0</c:v>
                </c:pt>
                <c:pt idx="23150">
                  <c:v>0</c:v>
                </c:pt>
                <c:pt idx="23151">
                  <c:v>0</c:v>
                </c:pt>
                <c:pt idx="23152">
                  <c:v>0</c:v>
                </c:pt>
                <c:pt idx="23153">
                  <c:v>0</c:v>
                </c:pt>
                <c:pt idx="23154">
                  <c:v>0</c:v>
                </c:pt>
                <c:pt idx="23155">
                  <c:v>0</c:v>
                </c:pt>
                <c:pt idx="23156">
                  <c:v>0</c:v>
                </c:pt>
                <c:pt idx="23157">
                  <c:v>0</c:v>
                </c:pt>
                <c:pt idx="23158">
                  <c:v>0</c:v>
                </c:pt>
                <c:pt idx="23159">
                  <c:v>0</c:v>
                </c:pt>
                <c:pt idx="23160">
                  <c:v>0</c:v>
                </c:pt>
                <c:pt idx="23161">
                  <c:v>0</c:v>
                </c:pt>
                <c:pt idx="23162">
                  <c:v>0</c:v>
                </c:pt>
                <c:pt idx="23163">
                  <c:v>0</c:v>
                </c:pt>
                <c:pt idx="23164">
                  <c:v>0</c:v>
                </c:pt>
                <c:pt idx="23165">
                  <c:v>0</c:v>
                </c:pt>
                <c:pt idx="23166">
                  <c:v>0</c:v>
                </c:pt>
                <c:pt idx="23167">
                  <c:v>0</c:v>
                </c:pt>
                <c:pt idx="23168">
                  <c:v>0</c:v>
                </c:pt>
                <c:pt idx="23169">
                  <c:v>0</c:v>
                </c:pt>
                <c:pt idx="23170">
                  <c:v>0</c:v>
                </c:pt>
                <c:pt idx="23171">
                  <c:v>0</c:v>
                </c:pt>
                <c:pt idx="23172">
                  <c:v>0</c:v>
                </c:pt>
                <c:pt idx="23173">
                  <c:v>0</c:v>
                </c:pt>
                <c:pt idx="23174">
                  <c:v>0</c:v>
                </c:pt>
                <c:pt idx="23175">
                  <c:v>0</c:v>
                </c:pt>
                <c:pt idx="23176">
                  <c:v>0</c:v>
                </c:pt>
                <c:pt idx="23177">
                  <c:v>0</c:v>
                </c:pt>
                <c:pt idx="23178">
                  <c:v>0</c:v>
                </c:pt>
                <c:pt idx="23179">
                  <c:v>0</c:v>
                </c:pt>
                <c:pt idx="23180">
                  <c:v>0</c:v>
                </c:pt>
                <c:pt idx="23181">
                  <c:v>0</c:v>
                </c:pt>
                <c:pt idx="23182">
                  <c:v>0</c:v>
                </c:pt>
                <c:pt idx="23183">
                  <c:v>0</c:v>
                </c:pt>
                <c:pt idx="23184">
                  <c:v>0</c:v>
                </c:pt>
                <c:pt idx="23185">
                  <c:v>0</c:v>
                </c:pt>
                <c:pt idx="23186">
                  <c:v>0</c:v>
                </c:pt>
                <c:pt idx="23187">
                  <c:v>0</c:v>
                </c:pt>
                <c:pt idx="23188">
                  <c:v>0</c:v>
                </c:pt>
                <c:pt idx="23189">
                  <c:v>0</c:v>
                </c:pt>
                <c:pt idx="23190">
                  <c:v>0</c:v>
                </c:pt>
                <c:pt idx="23191">
                  <c:v>0</c:v>
                </c:pt>
                <c:pt idx="23192">
                  <c:v>0</c:v>
                </c:pt>
                <c:pt idx="23193">
                  <c:v>0</c:v>
                </c:pt>
                <c:pt idx="23194">
                  <c:v>0</c:v>
                </c:pt>
                <c:pt idx="23195">
                  <c:v>0</c:v>
                </c:pt>
                <c:pt idx="23196">
                  <c:v>0</c:v>
                </c:pt>
                <c:pt idx="23197">
                  <c:v>0</c:v>
                </c:pt>
                <c:pt idx="23198">
                  <c:v>0</c:v>
                </c:pt>
                <c:pt idx="23199">
                  <c:v>0</c:v>
                </c:pt>
                <c:pt idx="23200">
                  <c:v>0</c:v>
                </c:pt>
                <c:pt idx="23201">
                  <c:v>0</c:v>
                </c:pt>
                <c:pt idx="23202">
                  <c:v>0</c:v>
                </c:pt>
                <c:pt idx="23203">
                  <c:v>0</c:v>
                </c:pt>
                <c:pt idx="23204">
                  <c:v>0</c:v>
                </c:pt>
                <c:pt idx="23205">
                  <c:v>0</c:v>
                </c:pt>
                <c:pt idx="23206">
                  <c:v>0</c:v>
                </c:pt>
                <c:pt idx="23207">
                  <c:v>0</c:v>
                </c:pt>
                <c:pt idx="23208">
                  <c:v>0</c:v>
                </c:pt>
                <c:pt idx="23209">
                  <c:v>0</c:v>
                </c:pt>
                <c:pt idx="23210">
                  <c:v>0</c:v>
                </c:pt>
                <c:pt idx="23211">
                  <c:v>0</c:v>
                </c:pt>
                <c:pt idx="23212">
                  <c:v>0</c:v>
                </c:pt>
                <c:pt idx="23213">
                  <c:v>0</c:v>
                </c:pt>
                <c:pt idx="23214">
                  <c:v>0</c:v>
                </c:pt>
                <c:pt idx="23215">
                  <c:v>0</c:v>
                </c:pt>
                <c:pt idx="23216">
                  <c:v>0</c:v>
                </c:pt>
                <c:pt idx="23217">
                  <c:v>0</c:v>
                </c:pt>
                <c:pt idx="23218">
                  <c:v>0</c:v>
                </c:pt>
                <c:pt idx="23219">
                  <c:v>0</c:v>
                </c:pt>
                <c:pt idx="23220">
                  <c:v>0</c:v>
                </c:pt>
                <c:pt idx="23221">
                  <c:v>0</c:v>
                </c:pt>
                <c:pt idx="23222">
                  <c:v>0</c:v>
                </c:pt>
                <c:pt idx="23223">
                  <c:v>0</c:v>
                </c:pt>
                <c:pt idx="23224">
                  <c:v>0</c:v>
                </c:pt>
                <c:pt idx="23225">
                  <c:v>0</c:v>
                </c:pt>
                <c:pt idx="23226">
                  <c:v>0</c:v>
                </c:pt>
                <c:pt idx="23227">
                  <c:v>0</c:v>
                </c:pt>
                <c:pt idx="23228">
                  <c:v>0</c:v>
                </c:pt>
                <c:pt idx="23229">
                  <c:v>0</c:v>
                </c:pt>
                <c:pt idx="23230">
                  <c:v>0</c:v>
                </c:pt>
                <c:pt idx="23231">
                  <c:v>0</c:v>
                </c:pt>
                <c:pt idx="23232">
                  <c:v>0</c:v>
                </c:pt>
                <c:pt idx="23233">
                  <c:v>0</c:v>
                </c:pt>
                <c:pt idx="23234">
                  <c:v>0</c:v>
                </c:pt>
                <c:pt idx="23235">
                  <c:v>0</c:v>
                </c:pt>
                <c:pt idx="23236">
                  <c:v>0</c:v>
                </c:pt>
                <c:pt idx="23237">
                  <c:v>0</c:v>
                </c:pt>
                <c:pt idx="23238">
                  <c:v>0</c:v>
                </c:pt>
                <c:pt idx="23239">
                  <c:v>0</c:v>
                </c:pt>
                <c:pt idx="23240">
                  <c:v>0</c:v>
                </c:pt>
                <c:pt idx="23241">
                  <c:v>0</c:v>
                </c:pt>
                <c:pt idx="23242">
                  <c:v>0</c:v>
                </c:pt>
                <c:pt idx="23243">
                  <c:v>0</c:v>
                </c:pt>
                <c:pt idx="23244">
                  <c:v>0</c:v>
                </c:pt>
                <c:pt idx="23245">
                  <c:v>0</c:v>
                </c:pt>
                <c:pt idx="23246">
                  <c:v>0</c:v>
                </c:pt>
                <c:pt idx="23247">
                  <c:v>0</c:v>
                </c:pt>
                <c:pt idx="23248">
                  <c:v>0</c:v>
                </c:pt>
                <c:pt idx="23249">
                  <c:v>0</c:v>
                </c:pt>
                <c:pt idx="23250">
                  <c:v>0</c:v>
                </c:pt>
                <c:pt idx="23251">
                  <c:v>0</c:v>
                </c:pt>
                <c:pt idx="23252">
                  <c:v>0</c:v>
                </c:pt>
                <c:pt idx="23253">
                  <c:v>0</c:v>
                </c:pt>
                <c:pt idx="23254">
                  <c:v>0</c:v>
                </c:pt>
                <c:pt idx="23255">
                  <c:v>0</c:v>
                </c:pt>
                <c:pt idx="23256">
                  <c:v>0</c:v>
                </c:pt>
                <c:pt idx="23257">
                  <c:v>0</c:v>
                </c:pt>
                <c:pt idx="23258">
                  <c:v>0</c:v>
                </c:pt>
                <c:pt idx="23259">
                  <c:v>0</c:v>
                </c:pt>
                <c:pt idx="23260">
                  <c:v>0</c:v>
                </c:pt>
                <c:pt idx="23261">
                  <c:v>0</c:v>
                </c:pt>
                <c:pt idx="23262">
                  <c:v>0</c:v>
                </c:pt>
                <c:pt idx="23263">
                  <c:v>0</c:v>
                </c:pt>
                <c:pt idx="23264">
                  <c:v>0</c:v>
                </c:pt>
                <c:pt idx="23265">
                  <c:v>0</c:v>
                </c:pt>
                <c:pt idx="23266">
                  <c:v>0</c:v>
                </c:pt>
                <c:pt idx="23267">
                  <c:v>0</c:v>
                </c:pt>
                <c:pt idx="23268">
                  <c:v>0</c:v>
                </c:pt>
                <c:pt idx="23269">
                  <c:v>0</c:v>
                </c:pt>
                <c:pt idx="23270">
                  <c:v>0</c:v>
                </c:pt>
                <c:pt idx="23271">
                  <c:v>0</c:v>
                </c:pt>
                <c:pt idx="23272">
                  <c:v>0</c:v>
                </c:pt>
                <c:pt idx="23273">
                  <c:v>0</c:v>
                </c:pt>
                <c:pt idx="23274">
                  <c:v>0</c:v>
                </c:pt>
                <c:pt idx="23275">
                  <c:v>0</c:v>
                </c:pt>
                <c:pt idx="23276">
                  <c:v>0</c:v>
                </c:pt>
                <c:pt idx="23277">
                  <c:v>0</c:v>
                </c:pt>
                <c:pt idx="23278">
                  <c:v>0</c:v>
                </c:pt>
                <c:pt idx="23279">
                  <c:v>0</c:v>
                </c:pt>
                <c:pt idx="23280">
                  <c:v>0</c:v>
                </c:pt>
                <c:pt idx="23281">
                  <c:v>0</c:v>
                </c:pt>
                <c:pt idx="23282">
                  <c:v>0</c:v>
                </c:pt>
                <c:pt idx="23283">
                  <c:v>0</c:v>
                </c:pt>
                <c:pt idx="23284">
                  <c:v>0</c:v>
                </c:pt>
                <c:pt idx="23285">
                  <c:v>0</c:v>
                </c:pt>
                <c:pt idx="23286">
                  <c:v>0</c:v>
                </c:pt>
                <c:pt idx="23287">
                  <c:v>0</c:v>
                </c:pt>
                <c:pt idx="23288">
                  <c:v>0</c:v>
                </c:pt>
                <c:pt idx="23289">
                  <c:v>0</c:v>
                </c:pt>
                <c:pt idx="23290">
                  <c:v>0</c:v>
                </c:pt>
                <c:pt idx="23291">
                  <c:v>0</c:v>
                </c:pt>
                <c:pt idx="23292">
                  <c:v>0</c:v>
                </c:pt>
                <c:pt idx="23293">
                  <c:v>0</c:v>
                </c:pt>
                <c:pt idx="23294">
                  <c:v>0</c:v>
                </c:pt>
                <c:pt idx="23295">
                  <c:v>0</c:v>
                </c:pt>
                <c:pt idx="23296">
                  <c:v>0</c:v>
                </c:pt>
                <c:pt idx="23297">
                  <c:v>0</c:v>
                </c:pt>
                <c:pt idx="23298">
                  <c:v>0</c:v>
                </c:pt>
                <c:pt idx="23299">
                  <c:v>0</c:v>
                </c:pt>
                <c:pt idx="23300">
                  <c:v>0</c:v>
                </c:pt>
                <c:pt idx="23301">
                  <c:v>0</c:v>
                </c:pt>
                <c:pt idx="23302">
                  <c:v>0</c:v>
                </c:pt>
                <c:pt idx="23303">
                  <c:v>0</c:v>
                </c:pt>
                <c:pt idx="23304">
                  <c:v>0</c:v>
                </c:pt>
                <c:pt idx="23305">
                  <c:v>0</c:v>
                </c:pt>
                <c:pt idx="23306">
                  <c:v>0</c:v>
                </c:pt>
                <c:pt idx="23307">
                  <c:v>0</c:v>
                </c:pt>
                <c:pt idx="23308">
                  <c:v>0</c:v>
                </c:pt>
                <c:pt idx="23309">
                  <c:v>0</c:v>
                </c:pt>
                <c:pt idx="23310">
                  <c:v>0</c:v>
                </c:pt>
                <c:pt idx="23311">
                  <c:v>0</c:v>
                </c:pt>
                <c:pt idx="23312">
                  <c:v>0</c:v>
                </c:pt>
                <c:pt idx="23313">
                  <c:v>0</c:v>
                </c:pt>
                <c:pt idx="23314">
                  <c:v>0</c:v>
                </c:pt>
                <c:pt idx="23315">
                  <c:v>0</c:v>
                </c:pt>
                <c:pt idx="23316">
                  <c:v>0</c:v>
                </c:pt>
                <c:pt idx="23317">
                  <c:v>0</c:v>
                </c:pt>
                <c:pt idx="23318">
                  <c:v>0</c:v>
                </c:pt>
                <c:pt idx="23319">
                  <c:v>0</c:v>
                </c:pt>
                <c:pt idx="23320">
                  <c:v>0</c:v>
                </c:pt>
                <c:pt idx="23321">
                  <c:v>0</c:v>
                </c:pt>
                <c:pt idx="23322">
                  <c:v>0</c:v>
                </c:pt>
                <c:pt idx="23323">
                  <c:v>0</c:v>
                </c:pt>
                <c:pt idx="23324">
                  <c:v>0</c:v>
                </c:pt>
                <c:pt idx="23325">
                  <c:v>0</c:v>
                </c:pt>
                <c:pt idx="23326">
                  <c:v>0</c:v>
                </c:pt>
                <c:pt idx="23327">
                  <c:v>0</c:v>
                </c:pt>
                <c:pt idx="23328">
                  <c:v>0</c:v>
                </c:pt>
                <c:pt idx="23329">
                  <c:v>0</c:v>
                </c:pt>
                <c:pt idx="23330">
                  <c:v>0</c:v>
                </c:pt>
                <c:pt idx="23331">
                  <c:v>0</c:v>
                </c:pt>
                <c:pt idx="23332">
                  <c:v>0</c:v>
                </c:pt>
                <c:pt idx="23333">
                  <c:v>0</c:v>
                </c:pt>
                <c:pt idx="23334">
                  <c:v>0</c:v>
                </c:pt>
                <c:pt idx="23335">
                  <c:v>0</c:v>
                </c:pt>
                <c:pt idx="23336">
                  <c:v>0</c:v>
                </c:pt>
                <c:pt idx="23337">
                  <c:v>0</c:v>
                </c:pt>
                <c:pt idx="23338">
                  <c:v>0</c:v>
                </c:pt>
                <c:pt idx="23339">
                  <c:v>0</c:v>
                </c:pt>
                <c:pt idx="23340">
                  <c:v>0</c:v>
                </c:pt>
                <c:pt idx="23341">
                  <c:v>0</c:v>
                </c:pt>
                <c:pt idx="23342">
                  <c:v>0</c:v>
                </c:pt>
                <c:pt idx="23343">
                  <c:v>0</c:v>
                </c:pt>
                <c:pt idx="23344">
                  <c:v>0</c:v>
                </c:pt>
                <c:pt idx="23345">
                  <c:v>0</c:v>
                </c:pt>
                <c:pt idx="23346">
                  <c:v>0</c:v>
                </c:pt>
                <c:pt idx="23347">
                  <c:v>0</c:v>
                </c:pt>
                <c:pt idx="23348">
                  <c:v>0</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0</c:v>
                </c:pt>
                <c:pt idx="23365">
                  <c:v>0</c:v>
                </c:pt>
                <c:pt idx="23366">
                  <c:v>0</c:v>
                </c:pt>
                <c:pt idx="23367">
                  <c:v>0</c:v>
                </c:pt>
                <c:pt idx="23368">
                  <c:v>0</c:v>
                </c:pt>
                <c:pt idx="23369">
                  <c:v>0</c:v>
                </c:pt>
                <c:pt idx="23370">
                  <c:v>0</c:v>
                </c:pt>
                <c:pt idx="23371">
                  <c:v>0</c:v>
                </c:pt>
                <c:pt idx="23372">
                  <c:v>0</c:v>
                </c:pt>
                <c:pt idx="23373">
                  <c:v>0</c:v>
                </c:pt>
                <c:pt idx="23374">
                  <c:v>0</c:v>
                </c:pt>
                <c:pt idx="23375">
                  <c:v>0</c:v>
                </c:pt>
                <c:pt idx="23376">
                  <c:v>0</c:v>
                </c:pt>
                <c:pt idx="23377">
                  <c:v>0</c:v>
                </c:pt>
                <c:pt idx="23378">
                  <c:v>0</c:v>
                </c:pt>
                <c:pt idx="23379">
                  <c:v>0</c:v>
                </c:pt>
                <c:pt idx="23380">
                  <c:v>0</c:v>
                </c:pt>
                <c:pt idx="23381">
                  <c:v>0</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0</c:v>
                </c:pt>
                <c:pt idx="23396">
                  <c:v>0</c:v>
                </c:pt>
                <c:pt idx="23397">
                  <c:v>0</c:v>
                </c:pt>
                <c:pt idx="23398">
                  <c:v>0</c:v>
                </c:pt>
                <c:pt idx="23399">
                  <c:v>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0</c:v>
                </c:pt>
                <c:pt idx="23415">
                  <c:v>0</c:v>
                </c:pt>
                <c:pt idx="23416">
                  <c:v>0</c:v>
                </c:pt>
                <c:pt idx="23417">
                  <c:v>0</c:v>
                </c:pt>
                <c:pt idx="23418">
                  <c:v>0</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0</c:v>
                </c:pt>
                <c:pt idx="23439">
                  <c:v>0</c:v>
                </c:pt>
                <c:pt idx="23440">
                  <c:v>0</c:v>
                </c:pt>
                <c:pt idx="23441">
                  <c:v>0</c:v>
                </c:pt>
                <c:pt idx="23442">
                  <c:v>0</c:v>
                </c:pt>
                <c:pt idx="23443">
                  <c:v>0</c:v>
                </c:pt>
                <c:pt idx="23444">
                  <c:v>0</c:v>
                </c:pt>
                <c:pt idx="23445">
                  <c:v>0</c:v>
                </c:pt>
                <c:pt idx="23446">
                  <c:v>0</c:v>
                </c:pt>
                <c:pt idx="23447">
                  <c:v>0</c:v>
                </c:pt>
                <c:pt idx="23448">
                  <c:v>0</c:v>
                </c:pt>
                <c:pt idx="23449">
                  <c:v>0</c:v>
                </c:pt>
                <c:pt idx="23450">
                  <c:v>0</c:v>
                </c:pt>
                <c:pt idx="23451">
                  <c:v>0</c:v>
                </c:pt>
                <c:pt idx="23452">
                  <c:v>0</c:v>
                </c:pt>
                <c:pt idx="23453">
                  <c:v>0</c:v>
                </c:pt>
                <c:pt idx="23454">
                  <c:v>0</c:v>
                </c:pt>
                <c:pt idx="23455">
                  <c:v>0</c:v>
                </c:pt>
                <c:pt idx="23456">
                  <c:v>0</c:v>
                </c:pt>
                <c:pt idx="23457">
                  <c:v>0</c:v>
                </c:pt>
                <c:pt idx="23458">
                  <c:v>0</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0</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0</c:v>
                </c:pt>
                <c:pt idx="23497">
                  <c:v>0</c:v>
                </c:pt>
                <c:pt idx="23498">
                  <c:v>0</c:v>
                </c:pt>
                <c:pt idx="23499">
                  <c:v>0</c:v>
                </c:pt>
                <c:pt idx="23500">
                  <c:v>0</c:v>
                </c:pt>
                <c:pt idx="23501">
                  <c:v>0</c:v>
                </c:pt>
                <c:pt idx="23502">
                  <c:v>0</c:v>
                </c:pt>
                <c:pt idx="23503">
                  <c:v>0</c:v>
                </c:pt>
                <c:pt idx="23504">
                  <c:v>0</c:v>
                </c:pt>
                <c:pt idx="23505">
                  <c:v>0</c:v>
                </c:pt>
                <c:pt idx="23506">
                  <c:v>0</c:v>
                </c:pt>
                <c:pt idx="23507">
                  <c:v>0</c:v>
                </c:pt>
                <c:pt idx="23508">
                  <c:v>0</c:v>
                </c:pt>
                <c:pt idx="23509">
                  <c:v>0</c:v>
                </c:pt>
                <c:pt idx="23510">
                  <c:v>0</c:v>
                </c:pt>
                <c:pt idx="23511">
                  <c:v>0</c:v>
                </c:pt>
                <c:pt idx="23512">
                  <c:v>0</c:v>
                </c:pt>
                <c:pt idx="23513">
                  <c:v>0</c:v>
                </c:pt>
                <c:pt idx="23514">
                  <c:v>0</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0</c:v>
                </c:pt>
                <c:pt idx="23534">
                  <c:v>0</c:v>
                </c:pt>
                <c:pt idx="23535">
                  <c:v>0</c:v>
                </c:pt>
                <c:pt idx="23536">
                  <c:v>0</c:v>
                </c:pt>
                <c:pt idx="23537">
                  <c:v>0</c:v>
                </c:pt>
                <c:pt idx="23538">
                  <c:v>0</c:v>
                </c:pt>
                <c:pt idx="23539">
                  <c:v>0</c:v>
                </c:pt>
                <c:pt idx="23540">
                  <c:v>0</c:v>
                </c:pt>
                <c:pt idx="23541">
                  <c:v>0</c:v>
                </c:pt>
                <c:pt idx="23542">
                  <c:v>0</c:v>
                </c:pt>
                <c:pt idx="23543">
                  <c:v>0</c:v>
                </c:pt>
                <c:pt idx="23544">
                  <c:v>0</c:v>
                </c:pt>
                <c:pt idx="23545">
                  <c:v>0</c:v>
                </c:pt>
                <c:pt idx="23546">
                  <c:v>0</c:v>
                </c:pt>
                <c:pt idx="23547">
                  <c:v>0</c:v>
                </c:pt>
                <c:pt idx="23548">
                  <c:v>0</c:v>
                </c:pt>
                <c:pt idx="23549">
                  <c:v>0</c:v>
                </c:pt>
                <c:pt idx="23550">
                  <c:v>0</c:v>
                </c:pt>
                <c:pt idx="23551">
                  <c:v>0</c:v>
                </c:pt>
                <c:pt idx="23552">
                  <c:v>0</c:v>
                </c:pt>
                <c:pt idx="23553">
                  <c:v>0</c:v>
                </c:pt>
                <c:pt idx="23554">
                  <c:v>0</c:v>
                </c:pt>
                <c:pt idx="23555">
                  <c:v>0</c:v>
                </c:pt>
                <c:pt idx="23556">
                  <c:v>0</c:v>
                </c:pt>
                <c:pt idx="23557">
                  <c:v>0</c:v>
                </c:pt>
                <c:pt idx="23558">
                  <c:v>0</c:v>
                </c:pt>
                <c:pt idx="23559">
                  <c:v>0</c:v>
                </c:pt>
                <c:pt idx="23560">
                  <c:v>0</c:v>
                </c:pt>
                <c:pt idx="23561">
                  <c:v>0</c:v>
                </c:pt>
                <c:pt idx="23562">
                  <c:v>0</c:v>
                </c:pt>
                <c:pt idx="23563">
                  <c:v>0</c:v>
                </c:pt>
                <c:pt idx="23564">
                  <c:v>0</c:v>
                </c:pt>
                <c:pt idx="23565">
                  <c:v>0</c:v>
                </c:pt>
                <c:pt idx="23566">
                  <c:v>0</c:v>
                </c:pt>
                <c:pt idx="23567">
                  <c:v>0</c:v>
                </c:pt>
                <c:pt idx="23568">
                  <c:v>0</c:v>
                </c:pt>
                <c:pt idx="23569">
                  <c:v>0</c:v>
                </c:pt>
                <c:pt idx="23570">
                  <c:v>0</c:v>
                </c:pt>
                <c:pt idx="23571">
                  <c:v>0</c:v>
                </c:pt>
                <c:pt idx="23572">
                  <c:v>0</c:v>
                </c:pt>
                <c:pt idx="23573">
                  <c:v>0</c:v>
                </c:pt>
                <c:pt idx="23574">
                  <c:v>0</c:v>
                </c:pt>
                <c:pt idx="23575">
                  <c:v>0</c:v>
                </c:pt>
                <c:pt idx="23576">
                  <c:v>0</c:v>
                </c:pt>
                <c:pt idx="23577">
                  <c:v>0</c:v>
                </c:pt>
                <c:pt idx="23578">
                  <c:v>0</c:v>
                </c:pt>
                <c:pt idx="23579">
                  <c:v>0</c:v>
                </c:pt>
                <c:pt idx="23580">
                  <c:v>0</c:v>
                </c:pt>
                <c:pt idx="23581">
                  <c:v>0</c:v>
                </c:pt>
                <c:pt idx="23582">
                  <c:v>0</c:v>
                </c:pt>
                <c:pt idx="23583">
                  <c:v>0</c:v>
                </c:pt>
                <c:pt idx="23584">
                  <c:v>0</c:v>
                </c:pt>
                <c:pt idx="23585">
                  <c:v>0</c:v>
                </c:pt>
                <c:pt idx="23586">
                  <c:v>0</c:v>
                </c:pt>
                <c:pt idx="23587">
                  <c:v>0</c:v>
                </c:pt>
                <c:pt idx="23588">
                  <c:v>0</c:v>
                </c:pt>
                <c:pt idx="23589">
                  <c:v>0</c:v>
                </c:pt>
                <c:pt idx="23590">
                  <c:v>0</c:v>
                </c:pt>
                <c:pt idx="23591">
                  <c:v>0</c:v>
                </c:pt>
                <c:pt idx="23592">
                  <c:v>0</c:v>
                </c:pt>
                <c:pt idx="23593">
                  <c:v>0</c:v>
                </c:pt>
                <c:pt idx="23594">
                  <c:v>0</c:v>
                </c:pt>
                <c:pt idx="23595">
                  <c:v>0</c:v>
                </c:pt>
                <c:pt idx="23596">
                  <c:v>0</c:v>
                </c:pt>
                <c:pt idx="23597">
                  <c:v>0</c:v>
                </c:pt>
                <c:pt idx="23598">
                  <c:v>0</c:v>
                </c:pt>
                <c:pt idx="23599">
                  <c:v>0</c:v>
                </c:pt>
                <c:pt idx="23600">
                  <c:v>0</c:v>
                </c:pt>
                <c:pt idx="23601">
                  <c:v>0</c:v>
                </c:pt>
                <c:pt idx="23602">
                  <c:v>0</c:v>
                </c:pt>
                <c:pt idx="23603">
                  <c:v>0</c:v>
                </c:pt>
                <c:pt idx="23604">
                  <c:v>0</c:v>
                </c:pt>
                <c:pt idx="23605">
                  <c:v>0</c:v>
                </c:pt>
                <c:pt idx="23606">
                  <c:v>0</c:v>
                </c:pt>
                <c:pt idx="23607">
                  <c:v>0</c:v>
                </c:pt>
                <c:pt idx="23608">
                  <c:v>0</c:v>
                </c:pt>
                <c:pt idx="23609">
                  <c:v>0</c:v>
                </c:pt>
                <c:pt idx="23610">
                  <c:v>0</c:v>
                </c:pt>
                <c:pt idx="23611">
                  <c:v>0</c:v>
                </c:pt>
                <c:pt idx="23612">
                  <c:v>0</c:v>
                </c:pt>
                <c:pt idx="23613">
                  <c:v>0</c:v>
                </c:pt>
                <c:pt idx="23614">
                  <c:v>0</c:v>
                </c:pt>
                <c:pt idx="23615">
                  <c:v>0</c:v>
                </c:pt>
                <c:pt idx="23616">
                  <c:v>0</c:v>
                </c:pt>
                <c:pt idx="23617">
                  <c:v>0</c:v>
                </c:pt>
                <c:pt idx="23618">
                  <c:v>0</c:v>
                </c:pt>
                <c:pt idx="23619">
                  <c:v>0</c:v>
                </c:pt>
                <c:pt idx="23620">
                  <c:v>0</c:v>
                </c:pt>
                <c:pt idx="23621">
                  <c:v>0</c:v>
                </c:pt>
                <c:pt idx="23622">
                  <c:v>0</c:v>
                </c:pt>
                <c:pt idx="23623">
                  <c:v>0</c:v>
                </c:pt>
                <c:pt idx="23624">
                  <c:v>0</c:v>
                </c:pt>
                <c:pt idx="23625">
                  <c:v>0</c:v>
                </c:pt>
                <c:pt idx="23626">
                  <c:v>0</c:v>
                </c:pt>
                <c:pt idx="23627">
                  <c:v>0</c:v>
                </c:pt>
                <c:pt idx="23628">
                  <c:v>0</c:v>
                </c:pt>
                <c:pt idx="23629">
                  <c:v>0</c:v>
                </c:pt>
                <c:pt idx="23630">
                  <c:v>0</c:v>
                </c:pt>
                <c:pt idx="23631">
                  <c:v>0</c:v>
                </c:pt>
                <c:pt idx="23632">
                  <c:v>0</c:v>
                </c:pt>
                <c:pt idx="23633">
                  <c:v>0</c:v>
                </c:pt>
                <c:pt idx="23634">
                  <c:v>0</c:v>
                </c:pt>
                <c:pt idx="23635">
                  <c:v>0</c:v>
                </c:pt>
                <c:pt idx="23636">
                  <c:v>0</c:v>
                </c:pt>
                <c:pt idx="23637">
                  <c:v>0</c:v>
                </c:pt>
                <c:pt idx="23638">
                  <c:v>0</c:v>
                </c:pt>
                <c:pt idx="23639">
                  <c:v>0</c:v>
                </c:pt>
                <c:pt idx="23640">
                  <c:v>0</c:v>
                </c:pt>
                <c:pt idx="23641">
                  <c:v>0</c:v>
                </c:pt>
                <c:pt idx="23642">
                  <c:v>0</c:v>
                </c:pt>
                <c:pt idx="23643">
                  <c:v>0</c:v>
                </c:pt>
                <c:pt idx="23644">
                  <c:v>0</c:v>
                </c:pt>
                <c:pt idx="23645">
                  <c:v>0</c:v>
                </c:pt>
                <c:pt idx="23646">
                  <c:v>0</c:v>
                </c:pt>
                <c:pt idx="23647">
                  <c:v>0</c:v>
                </c:pt>
                <c:pt idx="23648">
                  <c:v>0</c:v>
                </c:pt>
                <c:pt idx="23649">
                  <c:v>0</c:v>
                </c:pt>
                <c:pt idx="23650">
                  <c:v>0</c:v>
                </c:pt>
                <c:pt idx="23651">
                  <c:v>0</c:v>
                </c:pt>
                <c:pt idx="23652">
                  <c:v>0</c:v>
                </c:pt>
                <c:pt idx="23653">
                  <c:v>0</c:v>
                </c:pt>
                <c:pt idx="23654">
                  <c:v>0</c:v>
                </c:pt>
                <c:pt idx="23655">
                  <c:v>0</c:v>
                </c:pt>
                <c:pt idx="23656">
                  <c:v>0</c:v>
                </c:pt>
                <c:pt idx="23657">
                  <c:v>0</c:v>
                </c:pt>
                <c:pt idx="23658">
                  <c:v>0</c:v>
                </c:pt>
                <c:pt idx="23659">
                  <c:v>0</c:v>
                </c:pt>
                <c:pt idx="23660">
                  <c:v>0</c:v>
                </c:pt>
                <c:pt idx="23661">
                  <c:v>0</c:v>
                </c:pt>
                <c:pt idx="23662">
                  <c:v>0</c:v>
                </c:pt>
                <c:pt idx="23663">
                  <c:v>0</c:v>
                </c:pt>
                <c:pt idx="23664">
                  <c:v>0</c:v>
                </c:pt>
                <c:pt idx="23665">
                  <c:v>0</c:v>
                </c:pt>
                <c:pt idx="23666">
                  <c:v>0</c:v>
                </c:pt>
                <c:pt idx="23667">
                  <c:v>0</c:v>
                </c:pt>
                <c:pt idx="23668">
                  <c:v>0</c:v>
                </c:pt>
                <c:pt idx="23669">
                  <c:v>0</c:v>
                </c:pt>
                <c:pt idx="23670">
                  <c:v>0</c:v>
                </c:pt>
                <c:pt idx="23671">
                  <c:v>0</c:v>
                </c:pt>
                <c:pt idx="23672">
                  <c:v>0</c:v>
                </c:pt>
                <c:pt idx="23673">
                  <c:v>0</c:v>
                </c:pt>
                <c:pt idx="23674">
                  <c:v>0</c:v>
                </c:pt>
                <c:pt idx="23675">
                  <c:v>0</c:v>
                </c:pt>
                <c:pt idx="23676">
                  <c:v>0</c:v>
                </c:pt>
                <c:pt idx="23677">
                  <c:v>0</c:v>
                </c:pt>
                <c:pt idx="23678">
                  <c:v>0</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0</c:v>
                </c:pt>
                <c:pt idx="23698">
                  <c:v>0</c:v>
                </c:pt>
                <c:pt idx="23699">
                  <c:v>0</c:v>
                </c:pt>
                <c:pt idx="23700">
                  <c:v>0</c:v>
                </c:pt>
                <c:pt idx="23701">
                  <c:v>0</c:v>
                </c:pt>
                <c:pt idx="23702">
                  <c:v>0</c:v>
                </c:pt>
                <c:pt idx="23703">
                  <c:v>0</c:v>
                </c:pt>
                <c:pt idx="23704">
                  <c:v>0</c:v>
                </c:pt>
                <c:pt idx="23705">
                  <c:v>0</c:v>
                </c:pt>
                <c:pt idx="23706">
                  <c:v>0</c:v>
                </c:pt>
                <c:pt idx="23707">
                  <c:v>0</c:v>
                </c:pt>
                <c:pt idx="23708">
                  <c:v>0</c:v>
                </c:pt>
                <c:pt idx="23709">
                  <c:v>0</c:v>
                </c:pt>
                <c:pt idx="23710">
                  <c:v>0</c:v>
                </c:pt>
                <c:pt idx="23711">
                  <c:v>0</c:v>
                </c:pt>
                <c:pt idx="23712">
                  <c:v>0</c:v>
                </c:pt>
                <c:pt idx="23713">
                  <c:v>0</c:v>
                </c:pt>
                <c:pt idx="23714">
                  <c:v>0</c:v>
                </c:pt>
                <c:pt idx="23715">
                  <c:v>0</c:v>
                </c:pt>
                <c:pt idx="23716">
                  <c:v>0</c:v>
                </c:pt>
                <c:pt idx="23717">
                  <c:v>0</c:v>
                </c:pt>
                <c:pt idx="23718">
                  <c:v>0</c:v>
                </c:pt>
                <c:pt idx="23719">
                  <c:v>0</c:v>
                </c:pt>
                <c:pt idx="23720">
                  <c:v>0</c:v>
                </c:pt>
                <c:pt idx="23721">
                  <c:v>0</c:v>
                </c:pt>
                <c:pt idx="23722">
                  <c:v>0</c:v>
                </c:pt>
                <c:pt idx="23723">
                  <c:v>0</c:v>
                </c:pt>
                <c:pt idx="23724">
                  <c:v>0</c:v>
                </c:pt>
                <c:pt idx="23725">
                  <c:v>0</c:v>
                </c:pt>
                <c:pt idx="23726">
                  <c:v>0</c:v>
                </c:pt>
                <c:pt idx="23727">
                  <c:v>0</c:v>
                </c:pt>
                <c:pt idx="23728">
                  <c:v>0</c:v>
                </c:pt>
                <c:pt idx="23729">
                  <c:v>0</c:v>
                </c:pt>
                <c:pt idx="23730">
                  <c:v>0</c:v>
                </c:pt>
                <c:pt idx="23731">
                  <c:v>0</c:v>
                </c:pt>
                <c:pt idx="23732">
                  <c:v>0</c:v>
                </c:pt>
                <c:pt idx="23733">
                  <c:v>0</c:v>
                </c:pt>
                <c:pt idx="23734">
                  <c:v>0</c:v>
                </c:pt>
                <c:pt idx="23735">
                  <c:v>0</c:v>
                </c:pt>
                <c:pt idx="23736">
                  <c:v>0</c:v>
                </c:pt>
                <c:pt idx="23737">
                  <c:v>0</c:v>
                </c:pt>
                <c:pt idx="23738">
                  <c:v>0</c:v>
                </c:pt>
                <c:pt idx="23739">
                  <c:v>0</c:v>
                </c:pt>
                <c:pt idx="23740">
                  <c:v>0</c:v>
                </c:pt>
                <c:pt idx="23741">
                  <c:v>0</c:v>
                </c:pt>
                <c:pt idx="23742">
                  <c:v>0</c:v>
                </c:pt>
                <c:pt idx="23743">
                  <c:v>0</c:v>
                </c:pt>
                <c:pt idx="23744">
                  <c:v>0</c:v>
                </c:pt>
                <c:pt idx="23745">
                  <c:v>0</c:v>
                </c:pt>
                <c:pt idx="23746">
                  <c:v>0</c:v>
                </c:pt>
                <c:pt idx="23747">
                  <c:v>0</c:v>
                </c:pt>
                <c:pt idx="23748">
                  <c:v>0</c:v>
                </c:pt>
                <c:pt idx="23749">
                  <c:v>0</c:v>
                </c:pt>
                <c:pt idx="23750">
                  <c:v>0</c:v>
                </c:pt>
                <c:pt idx="23751">
                  <c:v>0</c:v>
                </c:pt>
                <c:pt idx="23752">
                  <c:v>0</c:v>
                </c:pt>
                <c:pt idx="23753">
                  <c:v>0</c:v>
                </c:pt>
                <c:pt idx="23754">
                  <c:v>0</c:v>
                </c:pt>
                <c:pt idx="23755">
                  <c:v>0</c:v>
                </c:pt>
                <c:pt idx="23756">
                  <c:v>0</c:v>
                </c:pt>
                <c:pt idx="23757">
                  <c:v>0</c:v>
                </c:pt>
                <c:pt idx="23758">
                  <c:v>0</c:v>
                </c:pt>
                <c:pt idx="23759">
                  <c:v>0</c:v>
                </c:pt>
                <c:pt idx="23760">
                  <c:v>0</c:v>
                </c:pt>
                <c:pt idx="23761">
                  <c:v>0</c:v>
                </c:pt>
                <c:pt idx="23762">
                  <c:v>0</c:v>
                </c:pt>
                <c:pt idx="23763">
                  <c:v>0</c:v>
                </c:pt>
                <c:pt idx="23764">
                  <c:v>0</c:v>
                </c:pt>
                <c:pt idx="23765">
                  <c:v>0</c:v>
                </c:pt>
                <c:pt idx="23766">
                  <c:v>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0</c:v>
                </c:pt>
                <c:pt idx="23794">
                  <c:v>0</c:v>
                </c:pt>
                <c:pt idx="23795">
                  <c:v>0</c:v>
                </c:pt>
                <c:pt idx="23796">
                  <c:v>0</c:v>
                </c:pt>
                <c:pt idx="23797">
                  <c:v>0</c:v>
                </c:pt>
                <c:pt idx="23798">
                  <c:v>0</c:v>
                </c:pt>
                <c:pt idx="23799">
                  <c:v>0</c:v>
                </c:pt>
                <c:pt idx="23800">
                  <c:v>0</c:v>
                </c:pt>
                <c:pt idx="23801">
                  <c:v>0</c:v>
                </c:pt>
                <c:pt idx="23802">
                  <c:v>0</c:v>
                </c:pt>
                <c:pt idx="23803">
                  <c:v>0</c:v>
                </c:pt>
                <c:pt idx="23804">
                  <c:v>0</c:v>
                </c:pt>
                <c:pt idx="23805">
                  <c:v>0</c:v>
                </c:pt>
                <c:pt idx="23806">
                  <c:v>0</c:v>
                </c:pt>
                <c:pt idx="23807">
                  <c:v>0</c:v>
                </c:pt>
                <c:pt idx="23808">
                  <c:v>0</c:v>
                </c:pt>
                <c:pt idx="23809">
                  <c:v>0</c:v>
                </c:pt>
                <c:pt idx="23810">
                  <c:v>0</c:v>
                </c:pt>
                <c:pt idx="23811">
                  <c:v>0</c:v>
                </c:pt>
                <c:pt idx="23812">
                  <c:v>0</c:v>
                </c:pt>
                <c:pt idx="23813">
                  <c:v>0</c:v>
                </c:pt>
                <c:pt idx="23814">
                  <c:v>0</c:v>
                </c:pt>
                <c:pt idx="23815">
                  <c:v>0</c:v>
                </c:pt>
                <c:pt idx="23816">
                  <c:v>0</c:v>
                </c:pt>
                <c:pt idx="23817">
                  <c:v>0</c:v>
                </c:pt>
                <c:pt idx="23818">
                  <c:v>0</c:v>
                </c:pt>
                <c:pt idx="23819">
                  <c:v>0</c:v>
                </c:pt>
                <c:pt idx="23820">
                  <c:v>0</c:v>
                </c:pt>
                <c:pt idx="23821">
                  <c:v>0</c:v>
                </c:pt>
                <c:pt idx="23822">
                  <c:v>0</c:v>
                </c:pt>
                <c:pt idx="23823">
                  <c:v>0</c:v>
                </c:pt>
                <c:pt idx="23824">
                  <c:v>0</c:v>
                </c:pt>
                <c:pt idx="23825">
                  <c:v>0</c:v>
                </c:pt>
                <c:pt idx="23826">
                  <c:v>0</c:v>
                </c:pt>
                <c:pt idx="23827">
                  <c:v>0</c:v>
                </c:pt>
                <c:pt idx="23828">
                  <c:v>0</c:v>
                </c:pt>
                <c:pt idx="23829">
                  <c:v>0</c:v>
                </c:pt>
                <c:pt idx="23830">
                  <c:v>0</c:v>
                </c:pt>
                <c:pt idx="23831">
                  <c:v>0</c:v>
                </c:pt>
                <c:pt idx="23832">
                  <c:v>0</c:v>
                </c:pt>
                <c:pt idx="23833">
                  <c:v>0</c:v>
                </c:pt>
                <c:pt idx="23834">
                  <c:v>0</c:v>
                </c:pt>
                <c:pt idx="23835">
                  <c:v>0</c:v>
                </c:pt>
                <c:pt idx="23836">
                  <c:v>0</c:v>
                </c:pt>
                <c:pt idx="23837">
                  <c:v>0</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0</c:v>
                </c:pt>
                <c:pt idx="23863">
                  <c:v>0</c:v>
                </c:pt>
                <c:pt idx="23864">
                  <c:v>0</c:v>
                </c:pt>
                <c:pt idx="23865">
                  <c:v>0</c:v>
                </c:pt>
                <c:pt idx="23866">
                  <c:v>0</c:v>
                </c:pt>
                <c:pt idx="23867">
                  <c:v>0</c:v>
                </c:pt>
                <c:pt idx="23868">
                  <c:v>0</c:v>
                </c:pt>
                <c:pt idx="23869">
                  <c:v>0</c:v>
                </c:pt>
                <c:pt idx="23870">
                  <c:v>0</c:v>
                </c:pt>
                <c:pt idx="23871">
                  <c:v>0</c:v>
                </c:pt>
                <c:pt idx="23872">
                  <c:v>0</c:v>
                </c:pt>
                <c:pt idx="23873">
                  <c:v>0</c:v>
                </c:pt>
                <c:pt idx="23874">
                  <c:v>0</c:v>
                </c:pt>
                <c:pt idx="23875">
                  <c:v>0</c:v>
                </c:pt>
                <c:pt idx="23876">
                  <c:v>0</c:v>
                </c:pt>
                <c:pt idx="23877">
                  <c:v>0</c:v>
                </c:pt>
                <c:pt idx="23878">
                  <c:v>0</c:v>
                </c:pt>
                <c:pt idx="23879">
                  <c:v>0</c:v>
                </c:pt>
                <c:pt idx="23880">
                  <c:v>0</c:v>
                </c:pt>
                <c:pt idx="23881">
                  <c:v>0</c:v>
                </c:pt>
                <c:pt idx="23882">
                  <c:v>0</c:v>
                </c:pt>
                <c:pt idx="23883">
                  <c:v>0</c:v>
                </c:pt>
                <c:pt idx="23884">
                  <c:v>0</c:v>
                </c:pt>
                <c:pt idx="23885">
                  <c:v>0</c:v>
                </c:pt>
                <c:pt idx="23886">
                  <c:v>0</c:v>
                </c:pt>
                <c:pt idx="23887">
                  <c:v>0</c:v>
                </c:pt>
                <c:pt idx="23888">
                  <c:v>0</c:v>
                </c:pt>
                <c:pt idx="23889">
                  <c:v>0</c:v>
                </c:pt>
                <c:pt idx="23890">
                  <c:v>0</c:v>
                </c:pt>
                <c:pt idx="23891">
                  <c:v>0</c:v>
                </c:pt>
                <c:pt idx="23892">
                  <c:v>0</c:v>
                </c:pt>
                <c:pt idx="23893">
                  <c:v>0</c:v>
                </c:pt>
                <c:pt idx="23894">
                  <c:v>0</c:v>
                </c:pt>
                <c:pt idx="23895">
                  <c:v>0</c:v>
                </c:pt>
                <c:pt idx="23896">
                  <c:v>0</c:v>
                </c:pt>
                <c:pt idx="23897">
                  <c:v>0</c:v>
                </c:pt>
                <c:pt idx="23898">
                  <c:v>0</c:v>
                </c:pt>
                <c:pt idx="23899">
                  <c:v>0</c:v>
                </c:pt>
                <c:pt idx="23900">
                  <c:v>0</c:v>
                </c:pt>
                <c:pt idx="23901">
                  <c:v>0</c:v>
                </c:pt>
                <c:pt idx="23902">
                  <c:v>0</c:v>
                </c:pt>
                <c:pt idx="23903">
                  <c:v>0</c:v>
                </c:pt>
                <c:pt idx="23904">
                  <c:v>0</c:v>
                </c:pt>
                <c:pt idx="23905">
                  <c:v>0</c:v>
                </c:pt>
                <c:pt idx="23906">
                  <c:v>0</c:v>
                </c:pt>
                <c:pt idx="23907">
                  <c:v>0</c:v>
                </c:pt>
                <c:pt idx="23908">
                  <c:v>0</c:v>
                </c:pt>
                <c:pt idx="23909">
                  <c:v>0</c:v>
                </c:pt>
                <c:pt idx="23910">
                  <c:v>0</c:v>
                </c:pt>
                <c:pt idx="23911">
                  <c:v>0</c:v>
                </c:pt>
                <c:pt idx="23912">
                  <c:v>0</c:v>
                </c:pt>
                <c:pt idx="23913">
                  <c:v>0</c:v>
                </c:pt>
                <c:pt idx="23914">
                  <c:v>0</c:v>
                </c:pt>
                <c:pt idx="23915">
                  <c:v>0</c:v>
                </c:pt>
                <c:pt idx="23916">
                  <c:v>0</c:v>
                </c:pt>
                <c:pt idx="23917">
                  <c:v>0</c:v>
                </c:pt>
                <c:pt idx="23918">
                  <c:v>0</c:v>
                </c:pt>
                <c:pt idx="23919">
                  <c:v>0</c:v>
                </c:pt>
                <c:pt idx="23920">
                  <c:v>0</c:v>
                </c:pt>
                <c:pt idx="23921">
                  <c:v>0</c:v>
                </c:pt>
                <c:pt idx="23922">
                  <c:v>0</c:v>
                </c:pt>
                <c:pt idx="23923">
                  <c:v>0</c:v>
                </c:pt>
                <c:pt idx="23924">
                  <c:v>0</c:v>
                </c:pt>
                <c:pt idx="23925">
                  <c:v>0</c:v>
                </c:pt>
                <c:pt idx="23926">
                  <c:v>0</c:v>
                </c:pt>
                <c:pt idx="23927">
                  <c:v>0</c:v>
                </c:pt>
                <c:pt idx="23928">
                  <c:v>0</c:v>
                </c:pt>
                <c:pt idx="23929">
                  <c:v>0</c:v>
                </c:pt>
                <c:pt idx="23930">
                  <c:v>0</c:v>
                </c:pt>
                <c:pt idx="23931">
                  <c:v>0</c:v>
                </c:pt>
                <c:pt idx="23932">
                  <c:v>0</c:v>
                </c:pt>
                <c:pt idx="23933">
                  <c:v>0</c:v>
                </c:pt>
                <c:pt idx="23934">
                  <c:v>0</c:v>
                </c:pt>
                <c:pt idx="23935">
                  <c:v>0</c:v>
                </c:pt>
                <c:pt idx="23936">
                  <c:v>0</c:v>
                </c:pt>
                <c:pt idx="23937">
                  <c:v>0</c:v>
                </c:pt>
                <c:pt idx="23938">
                  <c:v>0</c:v>
                </c:pt>
                <c:pt idx="23939">
                  <c:v>0</c:v>
                </c:pt>
                <c:pt idx="23940">
                  <c:v>0</c:v>
                </c:pt>
                <c:pt idx="23941">
                  <c:v>0</c:v>
                </c:pt>
                <c:pt idx="23942">
                  <c:v>0</c:v>
                </c:pt>
                <c:pt idx="23943">
                  <c:v>0</c:v>
                </c:pt>
                <c:pt idx="23944">
                  <c:v>0</c:v>
                </c:pt>
                <c:pt idx="23945">
                  <c:v>0</c:v>
                </c:pt>
                <c:pt idx="23946">
                  <c:v>0</c:v>
                </c:pt>
                <c:pt idx="23947">
                  <c:v>0</c:v>
                </c:pt>
                <c:pt idx="23948">
                  <c:v>0</c:v>
                </c:pt>
                <c:pt idx="23949">
                  <c:v>0</c:v>
                </c:pt>
                <c:pt idx="23950">
                  <c:v>0</c:v>
                </c:pt>
                <c:pt idx="23951">
                  <c:v>0</c:v>
                </c:pt>
                <c:pt idx="23952">
                  <c:v>0</c:v>
                </c:pt>
                <c:pt idx="23953">
                  <c:v>0</c:v>
                </c:pt>
                <c:pt idx="23954">
                  <c:v>0</c:v>
                </c:pt>
                <c:pt idx="23955">
                  <c:v>0</c:v>
                </c:pt>
                <c:pt idx="23956">
                  <c:v>0</c:v>
                </c:pt>
                <c:pt idx="23957">
                  <c:v>0</c:v>
                </c:pt>
                <c:pt idx="23958">
                  <c:v>0</c:v>
                </c:pt>
                <c:pt idx="23959">
                  <c:v>0</c:v>
                </c:pt>
                <c:pt idx="23960">
                  <c:v>0</c:v>
                </c:pt>
                <c:pt idx="23961">
                  <c:v>0</c:v>
                </c:pt>
                <c:pt idx="23962">
                  <c:v>0</c:v>
                </c:pt>
                <c:pt idx="23963">
                  <c:v>0</c:v>
                </c:pt>
                <c:pt idx="23964">
                  <c:v>0</c:v>
                </c:pt>
                <c:pt idx="23965">
                  <c:v>0</c:v>
                </c:pt>
                <c:pt idx="23966">
                  <c:v>0</c:v>
                </c:pt>
                <c:pt idx="23967">
                  <c:v>0</c:v>
                </c:pt>
                <c:pt idx="23968">
                  <c:v>0</c:v>
                </c:pt>
                <c:pt idx="23969">
                  <c:v>0</c:v>
                </c:pt>
                <c:pt idx="23970">
                  <c:v>0</c:v>
                </c:pt>
                <c:pt idx="23971">
                  <c:v>0</c:v>
                </c:pt>
                <c:pt idx="23972">
                  <c:v>0</c:v>
                </c:pt>
                <c:pt idx="23973">
                  <c:v>0</c:v>
                </c:pt>
                <c:pt idx="23974">
                  <c:v>0</c:v>
                </c:pt>
                <c:pt idx="23975">
                  <c:v>0</c:v>
                </c:pt>
                <c:pt idx="23976">
                  <c:v>0</c:v>
                </c:pt>
                <c:pt idx="23977">
                  <c:v>0</c:v>
                </c:pt>
                <c:pt idx="23978">
                  <c:v>0</c:v>
                </c:pt>
                <c:pt idx="23979">
                  <c:v>0</c:v>
                </c:pt>
                <c:pt idx="23980">
                  <c:v>0</c:v>
                </c:pt>
                <c:pt idx="23981">
                  <c:v>0</c:v>
                </c:pt>
                <c:pt idx="23982">
                  <c:v>0</c:v>
                </c:pt>
                <c:pt idx="23983">
                  <c:v>0</c:v>
                </c:pt>
                <c:pt idx="23984">
                  <c:v>0</c:v>
                </c:pt>
                <c:pt idx="23985">
                  <c:v>0</c:v>
                </c:pt>
                <c:pt idx="23986">
                  <c:v>0</c:v>
                </c:pt>
                <c:pt idx="23987">
                  <c:v>0</c:v>
                </c:pt>
                <c:pt idx="23988">
                  <c:v>0</c:v>
                </c:pt>
                <c:pt idx="23989">
                  <c:v>0</c:v>
                </c:pt>
                <c:pt idx="23990">
                  <c:v>0</c:v>
                </c:pt>
                <c:pt idx="23991">
                  <c:v>0</c:v>
                </c:pt>
                <c:pt idx="23992">
                  <c:v>0</c:v>
                </c:pt>
                <c:pt idx="23993">
                  <c:v>0</c:v>
                </c:pt>
                <c:pt idx="23994">
                  <c:v>0</c:v>
                </c:pt>
                <c:pt idx="23995">
                  <c:v>0</c:v>
                </c:pt>
                <c:pt idx="23996">
                  <c:v>0</c:v>
                </c:pt>
                <c:pt idx="23997">
                  <c:v>0</c:v>
                </c:pt>
                <c:pt idx="23998">
                  <c:v>0</c:v>
                </c:pt>
                <c:pt idx="23999">
                  <c:v>0</c:v>
                </c:pt>
                <c:pt idx="24000">
                  <c:v>0</c:v>
                </c:pt>
                <c:pt idx="24001">
                  <c:v>0</c:v>
                </c:pt>
                <c:pt idx="24002">
                  <c:v>0</c:v>
                </c:pt>
                <c:pt idx="24003">
                  <c:v>0</c:v>
                </c:pt>
                <c:pt idx="24004">
                  <c:v>0</c:v>
                </c:pt>
                <c:pt idx="24005">
                  <c:v>0</c:v>
                </c:pt>
                <c:pt idx="24006">
                  <c:v>0</c:v>
                </c:pt>
                <c:pt idx="24007">
                  <c:v>0</c:v>
                </c:pt>
                <c:pt idx="24008">
                  <c:v>0</c:v>
                </c:pt>
                <c:pt idx="24009">
                  <c:v>0</c:v>
                </c:pt>
                <c:pt idx="24010">
                  <c:v>0</c:v>
                </c:pt>
                <c:pt idx="24011">
                  <c:v>0</c:v>
                </c:pt>
                <c:pt idx="24012">
                  <c:v>0</c:v>
                </c:pt>
                <c:pt idx="24013">
                  <c:v>0</c:v>
                </c:pt>
                <c:pt idx="24014">
                  <c:v>0</c:v>
                </c:pt>
                <c:pt idx="24015">
                  <c:v>0</c:v>
                </c:pt>
                <c:pt idx="24016">
                  <c:v>0</c:v>
                </c:pt>
                <c:pt idx="24017">
                  <c:v>0</c:v>
                </c:pt>
                <c:pt idx="24018">
                  <c:v>0</c:v>
                </c:pt>
                <c:pt idx="24019">
                  <c:v>0</c:v>
                </c:pt>
                <c:pt idx="24020">
                  <c:v>0</c:v>
                </c:pt>
                <c:pt idx="24021">
                  <c:v>0</c:v>
                </c:pt>
                <c:pt idx="24022">
                  <c:v>0</c:v>
                </c:pt>
                <c:pt idx="24023">
                  <c:v>0</c:v>
                </c:pt>
                <c:pt idx="24024">
                  <c:v>0</c:v>
                </c:pt>
                <c:pt idx="24025">
                  <c:v>0</c:v>
                </c:pt>
                <c:pt idx="24026">
                  <c:v>0</c:v>
                </c:pt>
                <c:pt idx="24027">
                  <c:v>0</c:v>
                </c:pt>
                <c:pt idx="24028">
                  <c:v>0</c:v>
                </c:pt>
                <c:pt idx="24029">
                  <c:v>0</c:v>
                </c:pt>
                <c:pt idx="24030">
                  <c:v>0</c:v>
                </c:pt>
                <c:pt idx="24031">
                  <c:v>0</c:v>
                </c:pt>
                <c:pt idx="24032">
                  <c:v>0</c:v>
                </c:pt>
                <c:pt idx="24033">
                  <c:v>0</c:v>
                </c:pt>
                <c:pt idx="24034">
                  <c:v>0</c:v>
                </c:pt>
                <c:pt idx="24035">
                  <c:v>0</c:v>
                </c:pt>
                <c:pt idx="24036">
                  <c:v>0</c:v>
                </c:pt>
                <c:pt idx="24037">
                  <c:v>0</c:v>
                </c:pt>
                <c:pt idx="24038">
                  <c:v>0</c:v>
                </c:pt>
                <c:pt idx="24039">
                  <c:v>0</c:v>
                </c:pt>
                <c:pt idx="24040">
                  <c:v>0</c:v>
                </c:pt>
                <c:pt idx="24041">
                  <c:v>0</c:v>
                </c:pt>
                <c:pt idx="24042">
                  <c:v>0</c:v>
                </c:pt>
                <c:pt idx="24043">
                  <c:v>0</c:v>
                </c:pt>
                <c:pt idx="24044">
                  <c:v>0</c:v>
                </c:pt>
                <c:pt idx="24045">
                  <c:v>0</c:v>
                </c:pt>
                <c:pt idx="24046">
                  <c:v>0</c:v>
                </c:pt>
                <c:pt idx="24047">
                  <c:v>0</c:v>
                </c:pt>
                <c:pt idx="24048">
                  <c:v>0</c:v>
                </c:pt>
                <c:pt idx="24049">
                  <c:v>0</c:v>
                </c:pt>
                <c:pt idx="24050">
                  <c:v>0</c:v>
                </c:pt>
                <c:pt idx="24051">
                  <c:v>0</c:v>
                </c:pt>
                <c:pt idx="24052">
                  <c:v>0</c:v>
                </c:pt>
                <c:pt idx="24053">
                  <c:v>0</c:v>
                </c:pt>
                <c:pt idx="24054">
                  <c:v>0</c:v>
                </c:pt>
                <c:pt idx="24055">
                  <c:v>0</c:v>
                </c:pt>
                <c:pt idx="24056">
                  <c:v>0</c:v>
                </c:pt>
                <c:pt idx="24057">
                  <c:v>0</c:v>
                </c:pt>
                <c:pt idx="24058">
                  <c:v>0</c:v>
                </c:pt>
                <c:pt idx="24059">
                  <c:v>0</c:v>
                </c:pt>
                <c:pt idx="24060">
                  <c:v>0</c:v>
                </c:pt>
                <c:pt idx="24061">
                  <c:v>0</c:v>
                </c:pt>
                <c:pt idx="24062">
                  <c:v>0</c:v>
                </c:pt>
                <c:pt idx="24063">
                  <c:v>0</c:v>
                </c:pt>
                <c:pt idx="24064">
                  <c:v>0</c:v>
                </c:pt>
                <c:pt idx="24065">
                  <c:v>0</c:v>
                </c:pt>
                <c:pt idx="24066">
                  <c:v>0</c:v>
                </c:pt>
                <c:pt idx="24067">
                  <c:v>0</c:v>
                </c:pt>
                <c:pt idx="24068">
                  <c:v>0</c:v>
                </c:pt>
                <c:pt idx="24069">
                  <c:v>0</c:v>
                </c:pt>
                <c:pt idx="24070">
                  <c:v>0</c:v>
                </c:pt>
                <c:pt idx="24071">
                  <c:v>0</c:v>
                </c:pt>
                <c:pt idx="24072">
                  <c:v>0</c:v>
                </c:pt>
                <c:pt idx="24073">
                  <c:v>0</c:v>
                </c:pt>
                <c:pt idx="24074">
                  <c:v>0</c:v>
                </c:pt>
                <c:pt idx="24075">
                  <c:v>0</c:v>
                </c:pt>
                <c:pt idx="24076">
                  <c:v>0</c:v>
                </c:pt>
                <c:pt idx="24077">
                  <c:v>0</c:v>
                </c:pt>
                <c:pt idx="24078">
                  <c:v>0</c:v>
                </c:pt>
                <c:pt idx="24079">
                  <c:v>0</c:v>
                </c:pt>
                <c:pt idx="24080">
                  <c:v>0</c:v>
                </c:pt>
                <c:pt idx="24081">
                  <c:v>0</c:v>
                </c:pt>
                <c:pt idx="24082">
                  <c:v>0</c:v>
                </c:pt>
                <c:pt idx="24083">
                  <c:v>0</c:v>
                </c:pt>
                <c:pt idx="24084">
                  <c:v>0</c:v>
                </c:pt>
                <c:pt idx="24085">
                  <c:v>0</c:v>
                </c:pt>
                <c:pt idx="24086">
                  <c:v>0</c:v>
                </c:pt>
                <c:pt idx="24087">
                  <c:v>0</c:v>
                </c:pt>
                <c:pt idx="24088">
                  <c:v>0</c:v>
                </c:pt>
                <c:pt idx="24089">
                  <c:v>0</c:v>
                </c:pt>
                <c:pt idx="24090">
                  <c:v>0</c:v>
                </c:pt>
                <c:pt idx="24091">
                  <c:v>0</c:v>
                </c:pt>
                <c:pt idx="24092">
                  <c:v>0</c:v>
                </c:pt>
                <c:pt idx="24093">
                  <c:v>0</c:v>
                </c:pt>
                <c:pt idx="24094">
                  <c:v>0</c:v>
                </c:pt>
                <c:pt idx="24095">
                  <c:v>0</c:v>
                </c:pt>
                <c:pt idx="24096">
                  <c:v>0</c:v>
                </c:pt>
                <c:pt idx="24097">
                  <c:v>0</c:v>
                </c:pt>
                <c:pt idx="24098">
                  <c:v>0</c:v>
                </c:pt>
                <c:pt idx="24099">
                  <c:v>0</c:v>
                </c:pt>
                <c:pt idx="24100">
                  <c:v>0</c:v>
                </c:pt>
                <c:pt idx="24101">
                  <c:v>0</c:v>
                </c:pt>
                <c:pt idx="24102">
                  <c:v>0</c:v>
                </c:pt>
                <c:pt idx="24103">
                  <c:v>0</c:v>
                </c:pt>
                <c:pt idx="24104">
                  <c:v>0</c:v>
                </c:pt>
                <c:pt idx="24105">
                  <c:v>0</c:v>
                </c:pt>
                <c:pt idx="24106">
                  <c:v>0</c:v>
                </c:pt>
                <c:pt idx="24107">
                  <c:v>0</c:v>
                </c:pt>
                <c:pt idx="24108">
                  <c:v>0</c:v>
                </c:pt>
                <c:pt idx="24109">
                  <c:v>0</c:v>
                </c:pt>
                <c:pt idx="24110">
                  <c:v>0</c:v>
                </c:pt>
                <c:pt idx="24111">
                  <c:v>0</c:v>
                </c:pt>
                <c:pt idx="24112">
                  <c:v>0</c:v>
                </c:pt>
                <c:pt idx="24113">
                  <c:v>0</c:v>
                </c:pt>
                <c:pt idx="24114">
                  <c:v>0</c:v>
                </c:pt>
                <c:pt idx="24115">
                  <c:v>0</c:v>
                </c:pt>
                <c:pt idx="24116">
                  <c:v>0</c:v>
                </c:pt>
                <c:pt idx="24117">
                  <c:v>0</c:v>
                </c:pt>
                <c:pt idx="24118">
                  <c:v>0</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0</c:v>
                </c:pt>
                <c:pt idx="24139">
                  <c:v>0</c:v>
                </c:pt>
                <c:pt idx="24140">
                  <c:v>0</c:v>
                </c:pt>
                <c:pt idx="24141">
                  <c:v>0</c:v>
                </c:pt>
                <c:pt idx="24142">
                  <c:v>0</c:v>
                </c:pt>
                <c:pt idx="24143">
                  <c:v>0</c:v>
                </c:pt>
                <c:pt idx="24144">
                  <c:v>0</c:v>
                </c:pt>
                <c:pt idx="24145">
                  <c:v>0</c:v>
                </c:pt>
                <c:pt idx="24146">
                  <c:v>0</c:v>
                </c:pt>
                <c:pt idx="24147">
                  <c:v>0</c:v>
                </c:pt>
                <c:pt idx="24148">
                  <c:v>0</c:v>
                </c:pt>
                <c:pt idx="24149">
                  <c:v>0</c:v>
                </c:pt>
                <c:pt idx="24150">
                  <c:v>0</c:v>
                </c:pt>
                <c:pt idx="24151">
                  <c:v>0</c:v>
                </c:pt>
                <c:pt idx="24152">
                  <c:v>0</c:v>
                </c:pt>
                <c:pt idx="24153">
                  <c:v>0</c:v>
                </c:pt>
                <c:pt idx="24154">
                  <c:v>0</c:v>
                </c:pt>
                <c:pt idx="24155">
                  <c:v>0</c:v>
                </c:pt>
                <c:pt idx="24156">
                  <c:v>0</c:v>
                </c:pt>
                <c:pt idx="24157">
                  <c:v>0</c:v>
                </c:pt>
                <c:pt idx="24158">
                  <c:v>0</c:v>
                </c:pt>
                <c:pt idx="24159">
                  <c:v>0</c:v>
                </c:pt>
                <c:pt idx="24160">
                  <c:v>0</c:v>
                </c:pt>
                <c:pt idx="24161">
                  <c:v>0</c:v>
                </c:pt>
                <c:pt idx="24162">
                  <c:v>0</c:v>
                </c:pt>
                <c:pt idx="24163">
                  <c:v>0</c:v>
                </c:pt>
                <c:pt idx="24164">
                  <c:v>0</c:v>
                </c:pt>
                <c:pt idx="24165">
                  <c:v>0</c:v>
                </c:pt>
                <c:pt idx="24166">
                  <c:v>0</c:v>
                </c:pt>
                <c:pt idx="24167">
                  <c:v>0</c:v>
                </c:pt>
                <c:pt idx="24168">
                  <c:v>0</c:v>
                </c:pt>
                <c:pt idx="24169">
                  <c:v>0</c:v>
                </c:pt>
                <c:pt idx="24170">
                  <c:v>0</c:v>
                </c:pt>
                <c:pt idx="24171">
                  <c:v>0</c:v>
                </c:pt>
                <c:pt idx="24172">
                  <c:v>0</c:v>
                </c:pt>
                <c:pt idx="24173">
                  <c:v>0</c:v>
                </c:pt>
                <c:pt idx="24174">
                  <c:v>0</c:v>
                </c:pt>
                <c:pt idx="24175">
                  <c:v>0</c:v>
                </c:pt>
                <c:pt idx="24176">
                  <c:v>0</c:v>
                </c:pt>
                <c:pt idx="24177">
                  <c:v>0</c:v>
                </c:pt>
                <c:pt idx="24178">
                  <c:v>0</c:v>
                </c:pt>
                <c:pt idx="24179">
                  <c:v>0</c:v>
                </c:pt>
                <c:pt idx="24180">
                  <c:v>0</c:v>
                </c:pt>
                <c:pt idx="24181">
                  <c:v>0</c:v>
                </c:pt>
                <c:pt idx="24182">
                  <c:v>0</c:v>
                </c:pt>
                <c:pt idx="24183">
                  <c:v>0</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0</c:v>
                </c:pt>
                <c:pt idx="24206">
                  <c:v>0</c:v>
                </c:pt>
                <c:pt idx="24207">
                  <c:v>0</c:v>
                </c:pt>
                <c:pt idx="24208">
                  <c:v>0</c:v>
                </c:pt>
                <c:pt idx="24209">
                  <c:v>0</c:v>
                </c:pt>
                <c:pt idx="24210">
                  <c:v>0</c:v>
                </c:pt>
                <c:pt idx="24211">
                  <c:v>0</c:v>
                </c:pt>
                <c:pt idx="24212">
                  <c:v>0</c:v>
                </c:pt>
                <c:pt idx="24213">
                  <c:v>0</c:v>
                </c:pt>
                <c:pt idx="24214">
                  <c:v>0</c:v>
                </c:pt>
                <c:pt idx="24215">
                  <c:v>0</c:v>
                </c:pt>
                <c:pt idx="24216">
                  <c:v>0</c:v>
                </c:pt>
                <c:pt idx="24217">
                  <c:v>0</c:v>
                </c:pt>
                <c:pt idx="24218">
                  <c:v>0</c:v>
                </c:pt>
                <c:pt idx="24219">
                  <c:v>0</c:v>
                </c:pt>
                <c:pt idx="24220">
                  <c:v>0</c:v>
                </c:pt>
                <c:pt idx="24221">
                  <c:v>0</c:v>
                </c:pt>
                <c:pt idx="24222">
                  <c:v>0</c:v>
                </c:pt>
                <c:pt idx="24223">
                  <c:v>0</c:v>
                </c:pt>
                <c:pt idx="24224">
                  <c:v>0</c:v>
                </c:pt>
                <c:pt idx="24225">
                  <c:v>0</c:v>
                </c:pt>
                <c:pt idx="24226">
                  <c:v>0</c:v>
                </c:pt>
                <c:pt idx="24227">
                  <c:v>0</c:v>
                </c:pt>
                <c:pt idx="24228">
                  <c:v>0</c:v>
                </c:pt>
                <c:pt idx="24229">
                  <c:v>0</c:v>
                </c:pt>
                <c:pt idx="24230">
                  <c:v>0</c:v>
                </c:pt>
                <c:pt idx="24231">
                  <c:v>0</c:v>
                </c:pt>
                <c:pt idx="24232">
                  <c:v>0</c:v>
                </c:pt>
                <c:pt idx="24233">
                  <c:v>0</c:v>
                </c:pt>
                <c:pt idx="24234">
                  <c:v>0</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0</c:v>
                </c:pt>
                <c:pt idx="24250">
                  <c:v>0</c:v>
                </c:pt>
                <c:pt idx="24251">
                  <c:v>0</c:v>
                </c:pt>
                <c:pt idx="24252">
                  <c:v>0</c:v>
                </c:pt>
                <c:pt idx="24253">
                  <c:v>0</c:v>
                </c:pt>
                <c:pt idx="24254">
                  <c:v>0</c:v>
                </c:pt>
                <c:pt idx="24255">
                  <c:v>0</c:v>
                </c:pt>
                <c:pt idx="24256">
                  <c:v>0</c:v>
                </c:pt>
                <c:pt idx="24257">
                  <c:v>0</c:v>
                </c:pt>
                <c:pt idx="24258">
                  <c:v>0</c:v>
                </c:pt>
                <c:pt idx="24259">
                  <c:v>0</c:v>
                </c:pt>
                <c:pt idx="24260">
                  <c:v>0</c:v>
                </c:pt>
                <c:pt idx="24261">
                  <c:v>0</c:v>
                </c:pt>
                <c:pt idx="24262">
                  <c:v>0</c:v>
                </c:pt>
                <c:pt idx="24263">
                  <c:v>0</c:v>
                </c:pt>
                <c:pt idx="24264">
                  <c:v>0</c:v>
                </c:pt>
                <c:pt idx="24265">
                  <c:v>0</c:v>
                </c:pt>
                <c:pt idx="24266">
                  <c:v>0</c:v>
                </c:pt>
                <c:pt idx="24267">
                  <c:v>0</c:v>
                </c:pt>
                <c:pt idx="24268">
                  <c:v>0</c:v>
                </c:pt>
                <c:pt idx="24269">
                  <c:v>0</c:v>
                </c:pt>
                <c:pt idx="24270">
                  <c:v>0</c:v>
                </c:pt>
                <c:pt idx="24271">
                  <c:v>0</c:v>
                </c:pt>
                <c:pt idx="24272">
                  <c:v>0</c:v>
                </c:pt>
                <c:pt idx="24273">
                  <c:v>0</c:v>
                </c:pt>
                <c:pt idx="24274">
                  <c:v>0</c:v>
                </c:pt>
                <c:pt idx="24275">
                  <c:v>0</c:v>
                </c:pt>
                <c:pt idx="24276">
                  <c:v>0</c:v>
                </c:pt>
                <c:pt idx="24277">
                  <c:v>0</c:v>
                </c:pt>
                <c:pt idx="24278">
                  <c:v>0</c:v>
                </c:pt>
                <c:pt idx="24279">
                  <c:v>0</c:v>
                </c:pt>
                <c:pt idx="24280">
                  <c:v>0</c:v>
                </c:pt>
                <c:pt idx="24281">
                  <c:v>0</c:v>
                </c:pt>
                <c:pt idx="24282">
                  <c:v>0</c:v>
                </c:pt>
                <c:pt idx="24283">
                  <c:v>0</c:v>
                </c:pt>
                <c:pt idx="24284">
                  <c:v>0</c:v>
                </c:pt>
                <c:pt idx="24285">
                  <c:v>0</c:v>
                </c:pt>
                <c:pt idx="24286">
                  <c:v>0</c:v>
                </c:pt>
                <c:pt idx="24287">
                  <c:v>0</c:v>
                </c:pt>
                <c:pt idx="24288">
                  <c:v>0</c:v>
                </c:pt>
                <c:pt idx="24289">
                  <c:v>0</c:v>
                </c:pt>
                <c:pt idx="24290">
                  <c:v>0</c:v>
                </c:pt>
                <c:pt idx="24291">
                  <c:v>0</c:v>
                </c:pt>
                <c:pt idx="24292">
                  <c:v>0</c:v>
                </c:pt>
                <c:pt idx="24293">
                  <c:v>0</c:v>
                </c:pt>
                <c:pt idx="24294">
                  <c:v>0</c:v>
                </c:pt>
                <c:pt idx="24295">
                  <c:v>0</c:v>
                </c:pt>
                <c:pt idx="24296">
                  <c:v>0</c:v>
                </c:pt>
                <c:pt idx="24297">
                  <c:v>0</c:v>
                </c:pt>
                <c:pt idx="24298">
                  <c:v>0</c:v>
                </c:pt>
                <c:pt idx="24299">
                  <c:v>0</c:v>
                </c:pt>
                <c:pt idx="24300">
                  <c:v>0</c:v>
                </c:pt>
                <c:pt idx="24301">
                  <c:v>0</c:v>
                </c:pt>
                <c:pt idx="24302">
                  <c:v>0</c:v>
                </c:pt>
                <c:pt idx="24303">
                  <c:v>0</c:v>
                </c:pt>
                <c:pt idx="24304">
                  <c:v>0</c:v>
                </c:pt>
                <c:pt idx="24305">
                  <c:v>0</c:v>
                </c:pt>
                <c:pt idx="24306">
                  <c:v>0</c:v>
                </c:pt>
                <c:pt idx="24307">
                  <c:v>0</c:v>
                </c:pt>
                <c:pt idx="24308">
                  <c:v>0</c:v>
                </c:pt>
                <c:pt idx="24309">
                  <c:v>0</c:v>
                </c:pt>
                <c:pt idx="24310">
                  <c:v>0</c:v>
                </c:pt>
                <c:pt idx="24311">
                  <c:v>0</c:v>
                </c:pt>
                <c:pt idx="24312">
                  <c:v>0</c:v>
                </c:pt>
                <c:pt idx="24313">
                  <c:v>0</c:v>
                </c:pt>
                <c:pt idx="24314">
                  <c:v>0</c:v>
                </c:pt>
                <c:pt idx="24315">
                  <c:v>0</c:v>
                </c:pt>
                <c:pt idx="24316">
                  <c:v>0</c:v>
                </c:pt>
                <c:pt idx="24317">
                  <c:v>0</c:v>
                </c:pt>
                <c:pt idx="24318">
                  <c:v>0</c:v>
                </c:pt>
                <c:pt idx="24319">
                  <c:v>0</c:v>
                </c:pt>
                <c:pt idx="24320">
                  <c:v>0</c:v>
                </c:pt>
                <c:pt idx="24321">
                  <c:v>0</c:v>
                </c:pt>
                <c:pt idx="24322">
                  <c:v>0</c:v>
                </c:pt>
                <c:pt idx="24323">
                  <c:v>0</c:v>
                </c:pt>
                <c:pt idx="24324">
                  <c:v>0</c:v>
                </c:pt>
                <c:pt idx="24325">
                  <c:v>0</c:v>
                </c:pt>
                <c:pt idx="24326">
                  <c:v>0</c:v>
                </c:pt>
                <c:pt idx="24327">
                  <c:v>0</c:v>
                </c:pt>
                <c:pt idx="24328">
                  <c:v>0</c:v>
                </c:pt>
                <c:pt idx="24329">
                  <c:v>0</c:v>
                </c:pt>
                <c:pt idx="24330">
                  <c:v>0</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0</c:v>
                </c:pt>
                <c:pt idx="24349">
                  <c:v>0</c:v>
                </c:pt>
                <c:pt idx="24350">
                  <c:v>0</c:v>
                </c:pt>
                <c:pt idx="24351">
                  <c:v>0</c:v>
                </c:pt>
                <c:pt idx="24352">
                  <c:v>0</c:v>
                </c:pt>
                <c:pt idx="24353">
                  <c:v>0</c:v>
                </c:pt>
                <c:pt idx="24354">
                  <c:v>0</c:v>
                </c:pt>
                <c:pt idx="24355">
                  <c:v>0</c:v>
                </c:pt>
                <c:pt idx="24356">
                  <c:v>0</c:v>
                </c:pt>
                <c:pt idx="24357">
                  <c:v>0</c:v>
                </c:pt>
                <c:pt idx="24358">
                  <c:v>0</c:v>
                </c:pt>
                <c:pt idx="24359">
                  <c:v>0</c:v>
                </c:pt>
                <c:pt idx="24360">
                  <c:v>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0</c:v>
                </c:pt>
                <c:pt idx="24374">
                  <c:v>0</c:v>
                </c:pt>
                <c:pt idx="24375">
                  <c:v>0</c:v>
                </c:pt>
                <c:pt idx="24376">
                  <c:v>0</c:v>
                </c:pt>
                <c:pt idx="24377">
                  <c:v>0</c:v>
                </c:pt>
                <c:pt idx="24378">
                  <c:v>0</c:v>
                </c:pt>
                <c:pt idx="24379">
                  <c:v>0</c:v>
                </c:pt>
                <c:pt idx="24380">
                  <c:v>0</c:v>
                </c:pt>
                <c:pt idx="24381">
                  <c:v>0</c:v>
                </c:pt>
                <c:pt idx="24382">
                  <c:v>0</c:v>
                </c:pt>
                <c:pt idx="24383">
                  <c:v>0</c:v>
                </c:pt>
                <c:pt idx="24384">
                  <c:v>0</c:v>
                </c:pt>
                <c:pt idx="24385">
                  <c:v>0</c:v>
                </c:pt>
                <c:pt idx="24386">
                  <c:v>0</c:v>
                </c:pt>
                <c:pt idx="24387">
                  <c:v>0</c:v>
                </c:pt>
                <c:pt idx="24388">
                  <c:v>0</c:v>
                </c:pt>
                <c:pt idx="24389">
                  <c:v>0</c:v>
                </c:pt>
                <c:pt idx="24390">
                  <c:v>0</c:v>
                </c:pt>
                <c:pt idx="24391">
                  <c:v>0</c:v>
                </c:pt>
                <c:pt idx="24392">
                  <c:v>0</c:v>
                </c:pt>
                <c:pt idx="24393">
                  <c:v>0</c:v>
                </c:pt>
                <c:pt idx="24394">
                  <c:v>0</c:v>
                </c:pt>
                <c:pt idx="24395">
                  <c:v>0</c:v>
                </c:pt>
                <c:pt idx="24396">
                  <c:v>0</c:v>
                </c:pt>
                <c:pt idx="24397">
                  <c:v>0</c:v>
                </c:pt>
                <c:pt idx="24398">
                  <c:v>0</c:v>
                </c:pt>
                <c:pt idx="24399">
                  <c:v>0</c:v>
                </c:pt>
                <c:pt idx="24400">
                  <c:v>0</c:v>
                </c:pt>
                <c:pt idx="24401">
                  <c:v>0</c:v>
                </c:pt>
                <c:pt idx="24402">
                  <c:v>0</c:v>
                </c:pt>
                <c:pt idx="24403">
                  <c:v>0</c:v>
                </c:pt>
                <c:pt idx="24404">
                  <c:v>0</c:v>
                </c:pt>
                <c:pt idx="24405">
                  <c:v>0</c:v>
                </c:pt>
                <c:pt idx="24406">
                  <c:v>0</c:v>
                </c:pt>
                <c:pt idx="24407">
                  <c:v>0</c:v>
                </c:pt>
                <c:pt idx="24408">
                  <c:v>0</c:v>
                </c:pt>
                <c:pt idx="24409">
                  <c:v>0</c:v>
                </c:pt>
                <c:pt idx="24410">
                  <c:v>0</c:v>
                </c:pt>
                <c:pt idx="24411">
                  <c:v>0</c:v>
                </c:pt>
                <c:pt idx="24412">
                  <c:v>0</c:v>
                </c:pt>
                <c:pt idx="24413">
                  <c:v>0</c:v>
                </c:pt>
                <c:pt idx="24414">
                  <c:v>0</c:v>
                </c:pt>
                <c:pt idx="24415">
                  <c:v>0</c:v>
                </c:pt>
                <c:pt idx="24416">
                  <c:v>0</c:v>
                </c:pt>
                <c:pt idx="24417">
                  <c:v>0</c:v>
                </c:pt>
                <c:pt idx="24418">
                  <c:v>0</c:v>
                </c:pt>
                <c:pt idx="24419">
                  <c:v>0</c:v>
                </c:pt>
                <c:pt idx="24420">
                  <c:v>0</c:v>
                </c:pt>
                <c:pt idx="24421">
                  <c:v>0</c:v>
                </c:pt>
                <c:pt idx="24422">
                  <c:v>0</c:v>
                </c:pt>
                <c:pt idx="24423">
                  <c:v>0</c:v>
                </c:pt>
                <c:pt idx="24424">
                  <c:v>0</c:v>
                </c:pt>
                <c:pt idx="24425">
                  <c:v>0</c:v>
                </c:pt>
                <c:pt idx="24426">
                  <c:v>0</c:v>
                </c:pt>
                <c:pt idx="24427">
                  <c:v>0</c:v>
                </c:pt>
                <c:pt idx="24428">
                  <c:v>0</c:v>
                </c:pt>
                <c:pt idx="24429">
                  <c:v>0</c:v>
                </c:pt>
                <c:pt idx="24430">
                  <c:v>0</c:v>
                </c:pt>
                <c:pt idx="24431">
                  <c:v>0</c:v>
                </c:pt>
                <c:pt idx="24432">
                  <c:v>0</c:v>
                </c:pt>
                <c:pt idx="24433">
                  <c:v>0</c:v>
                </c:pt>
                <c:pt idx="24434">
                  <c:v>0</c:v>
                </c:pt>
                <c:pt idx="24435">
                  <c:v>0</c:v>
                </c:pt>
                <c:pt idx="24436">
                  <c:v>0</c:v>
                </c:pt>
                <c:pt idx="24437">
                  <c:v>0</c:v>
                </c:pt>
                <c:pt idx="24438">
                  <c:v>0</c:v>
                </c:pt>
                <c:pt idx="24439">
                  <c:v>0</c:v>
                </c:pt>
                <c:pt idx="24440">
                  <c:v>0</c:v>
                </c:pt>
                <c:pt idx="24441">
                  <c:v>0</c:v>
                </c:pt>
                <c:pt idx="24442">
                  <c:v>0</c:v>
                </c:pt>
                <c:pt idx="24443">
                  <c:v>0</c:v>
                </c:pt>
                <c:pt idx="24444">
                  <c:v>0</c:v>
                </c:pt>
                <c:pt idx="24445">
                  <c:v>0</c:v>
                </c:pt>
                <c:pt idx="24446">
                  <c:v>0</c:v>
                </c:pt>
                <c:pt idx="24447">
                  <c:v>0</c:v>
                </c:pt>
                <c:pt idx="24448">
                  <c:v>0</c:v>
                </c:pt>
                <c:pt idx="24449">
                  <c:v>0</c:v>
                </c:pt>
                <c:pt idx="24450">
                  <c:v>0</c:v>
                </c:pt>
                <c:pt idx="24451">
                  <c:v>0</c:v>
                </c:pt>
                <c:pt idx="24452">
                  <c:v>0</c:v>
                </c:pt>
                <c:pt idx="24453">
                  <c:v>0</c:v>
                </c:pt>
                <c:pt idx="24454">
                  <c:v>0</c:v>
                </c:pt>
                <c:pt idx="24455">
                  <c:v>0</c:v>
                </c:pt>
                <c:pt idx="24456">
                  <c:v>0</c:v>
                </c:pt>
                <c:pt idx="24457">
                  <c:v>0</c:v>
                </c:pt>
                <c:pt idx="24458">
                  <c:v>0</c:v>
                </c:pt>
                <c:pt idx="24459">
                  <c:v>0</c:v>
                </c:pt>
                <c:pt idx="24460">
                  <c:v>0</c:v>
                </c:pt>
                <c:pt idx="24461">
                  <c:v>0</c:v>
                </c:pt>
                <c:pt idx="24462">
                  <c:v>0</c:v>
                </c:pt>
                <c:pt idx="24463">
                  <c:v>0</c:v>
                </c:pt>
                <c:pt idx="24464">
                  <c:v>0</c:v>
                </c:pt>
                <c:pt idx="24465">
                  <c:v>0</c:v>
                </c:pt>
                <c:pt idx="24466">
                  <c:v>0</c:v>
                </c:pt>
                <c:pt idx="24467">
                  <c:v>0</c:v>
                </c:pt>
                <c:pt idx="24468">
                  <c:v>0</c:v>
                </c:pt>
                <c:pt idx="24469">
                  <c:v>0</c:v>
                </c:pt>
                <c:pt idx="24470">
                  <c:v>0</c:v>
                </c:pt>
                <c:pt idx="24471">
                  <c:v>0</c:v>
                </c:pt>
                <c:pt idx="24472">
                  <c:v>0</c:v>
                </c:pt>
                <c:pt idx="24473">
                  <c:v>0</c:v>
                </c:pt>
                <c:pt idx="24474">
                  <c:v>0</c:v>
                </c:pt>
                <c:pt idx="24475">
                  <c:v>0</c:v>
                </c:pt>
                <c:pt idx="24476">
                  <c:v>0</c:v>
                </c:pt>
                <c:pt idx="24477">
                  <c:v>0</c:v>
                </c:pt>
                <c:pt idx="24478">
                  <c:v>0</c:v>
                </c:pt>
                <c:pt idx="24479">
                  <c:v>0</c:v>
                </c:pt>
                <c:pt idx="24480">
                  <c:v>0</c:v>
                </c:pt>
                <c:pt idx="24481">
                  <c:v>0</c:v>
                </c:pt>
                <c:pt idx="24482">
                  <c:v>0</c:v>
                </c:pt>
                <c:pt idx="24483">
                  <c:v>0</c:v>
                </c:pt>
                <c:pt idx="24484">
                  <c:v>0</c:v>
                </c:pt>
                <c:pt idx="24485">
                  <c:v>0</c:v>
                </c:pt>
                <c:pt idx="24486">
                  <c:v>0</c:v>
                </c:pt>
                <c:pt idx="24487">
                  <c:v>0</c:v>
                </c:pt>
                <c:pt idx="24488">
                  <c:v>0</c:v>
                </c:pt>
                <c:pt idx="24489">
                  <c:v>0</c:v>
                </c:pt>
                <c:pt idx="24490">
                  <c:v>0</c:v>
                </c:pt>
                <c:pt idx="24491">
                  <c:v>0</c:v>
                </c:pt>
                <c:pt idx="24492">
                  <c:v>0</c:v>
                </c:pt>
                <c:pt idx="24493">
                  <c:v>0</c:v>
                </c:pt>
                <c:pt idx="24494">
                  <c:v>0</c:v>
                </c:pt>
                <c:pt idx="24495">
                  <c:v>0</c:v>
                </c:pt>
                <c:pt idx="24496">
                  <c:v>0</c:v>
                </c:pt>
                <c:pt idx="24497">
                  <c:v>0</c:v>
                </c:pt>
                <c:pt idx="24498">
                  <c:v>0</c:v>
                </c:pt>
                <c:pt idx="24499">
                  <c:v>0</c:v>
                </c:pt>
                <c:pt idx="24500">
                  <c:v>0</c:v>
                </c:pt>
                <c:pt idx="24501">
                  <c:v>0</c:v>
                </c:pt>
                <c:pt idx="24502">
                  <c:v>0</c:v>
                </c:pt>
                <c:pt idx="24503">
                  <c:v>0</c:v>
                </c:pt>
                <c:pt idx="24504">
                  <c:v>0</c:v>
                </c:pt>
                <c:pt idx="24505">
                  <c:v>0</c:v>
                </c:pt>
                <c:pt idx="24506">
                  <c:v>0</c:v>
                </c:pt>
                <c:pt idx="24507">
                  <c:v>0</c:v>
                </c:pt>
                <c:pt idx="24508">
                  <c:v>0</c:v>
                </c:pt>
                <c:pt idx="24509">
                  <c:v>0</c:v>
                </c:pt>
                <c:pt idx="24510">
                  <c:v>0</c:v>
                </c:pt>
                <c:pt idx="24511">
                  <c:v>0</c:v>
                </c:pt>
                <c:pt idx="24512">
                  <c:v>0</c:v>
                </c:pt>
                <c:pt idx="24513">
                  <c:v>0</c:v>
                </c:pt>
                <c:pt idx="24514">
                  <c:v>0</c:v>
                </c:pt>
                <c:pt idx="24515">
                  <c:v>0</c:v>
                </c:pt>
                <c:pt idx="24516">
                  <c:v>0</c:v>
                </c:pt>
                <c:pt idx="24517">
                  <c:v>0</c:v>
                </c:pt>
                <c:pt idx="24518">
                  <c:v>0</c:v>
                </c:pt>
                <c:pt idx="24519">
                  <c:v>0</c:v>
                </c:pt>
                <c:pt idx="24520">
                  <c:v>0</c:v>
                </c:pt>
                <c:pt idx="24521">
                  <c:v>0</c:v>
                </c:pt>
                <c:pt idx="24522">
                  <c:v>0</c:v>
                </c:pt>
                <c:pt idx="24523">
                  <c:v>0</c:v>
                </c:pt>
                <c:pt idx="24524">
                  <c:v>0</c:v>
                </c:pt>
                <c:pt idx="24525">
                  <c:v>0</c:v>
                </c:pt>
                <c:pt idx="24526">
                  <c:v>0</c:v>
                </c:pt>
                <c:pt idx="24527">
                  <c:v>0</c:v>
                </c:pt>
                <c:pt idx="24528">
                  <c:v>0</c:v>
                </c:pt>
                <c:pt idx="24529">
                  <c:v>0</c:v>
                </c:pt>
                <c:pt idx="24530">
                  <c:v>0</c:v>
                </c:pt>
                <c:pt idx="24531">
                  <c:v>0</c:v>
                </c:pt>
                <c:pt idx="24532">
                  <c:v>0</c:v>
                </c:pt>
                <c:pt idx="24533">
                  <c:v>0</c:v>
                </c:pt>
                <c:pt idx="24534">
                  <c:v>0</c:v>
                </c:pt>
                <c:pt idx="24535">
                  <c:v>0</c:v>
                </c:pt>
                <c:pt idx="24536">
                  <c:v>0</c:v>
                </c:pt>
                <c:pt idx="24537">
                  <c:v>0</c:v>
                </c:pt>
                <c:pt idx="24538">
                  <c:v>0</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0</c:v>
                </c:pt>
                <c:pt idx="24556">
                  <c:v>0</c:v>
                </c:pt>
                <c:pt idx="24557">
                  <c:v>0</c:v>
                </c:pt>
                <c:pt idx="24558">
                  <c:v>0</c:v>
                </c:pt>
                <c:pt idx="24559">
                  <c:v>0</c:v>
                </c:pt>
                <c:pt idx="24560">
                  <c:v>0</c:v>
                </c:pt>
                <c:pt idx="24561">
                  <c:v>0</c:v>
                </c:pt>
                <c:pt idx="24562">
                  <c:v>0</c:v>
                </c:pt>
                <c:pt idx="24563">
                  <c:v>0</c:v>
                </c:pt>
                <c:pt idx="24564">
                  <c:v>0</c:v>
                </c:pt>
                <c:pt idx="24565">
                  <c:v>0</c:v>
                </c:pt>
                <c:pt idx="24566">
                  <c:v>0</c:v>
                </c:pt>
                <c:pt idx="24567">
                  <c:v>0</c:v>
                </c:pt>
                <c:pt idx="24568">
                  <c:v>0</c:v>
                </c:pt>
                <c:pt idx="24569">
                  <c:v>0</c:v>
                </c:pt>
                <c:pt idx="24570">
                  <c:v>0</c:v>
                </c:pt>
                <c:pt idx="24571">
                  <c:v>0</c:v>
                </c:pt>
                <c:pt idx="24572">
                  <c:v>0</c:v>
                </c:pt>
                <c:pt idx="24573">
                  <c:v>0</c:v>
                </c:pt>
                <c:pt idx="24574">
                  <c:v>0</c:v>
                </c:pt>
                <c:pt idx="24575">
                  <c:v>0</c:v>
                </c:pt>
                <c:pt idx="24576">
                  <c:v>0</c:v>
                </c:pt>
                <c:pt idx="24577">
                  <c:v>0</c:v>
                </c:pt>
                <c:pt idx="24578">
                  <c:v>0</c:v>
                </c:pt>
                <c:pt idx="24579">
                  <c:v>0</c:v>
                </c:pt>
                <c:pt idx="24580">
                  <c:v>0</c:v>
                </c:pt>
                <c:pt idx="24581">
                  <c:v>0</c:v>
                </c:pt>
                <c:pt idx="24582">
                  <c:v>0</c:v>
                </c:pt>
                <c:pt idx="24583">
                  <c:v>0</c:v>
                </c:pt>
                <c:pt idx="24584">
                  <c:v>0</c:v>
                </c:pt>
                <c:pt idx="24585">
                  <c:v>0</c:v>
                </c:pt>
                <c:pt idx="24586">
                  <c:v>0</c:v>
                </c:pt>
                <c:pt idx="24587">
                  <c:v>0</c:v>
                </c:pt>
                <c:pt idx="24588">
                  <c:v>0</c:v>
                </c:pt>
                <c:pt idx="24589">
                  <c:v>0</c:v>
                </c:pt>
                <c:pt idx="24590">
                  <c:v>0</c:v>
                </c:pt>
                <c:pt idx="24591">
                  <c:v>0</c:v>
                </c:pt>
                <c:pt idx="24592">
                  <c:v>0</c:v>
                </c:pt>
                <c:pt idx="24593">
                  <c:v>0</c:v>
                </c:pt>
                <c:pt idx="24594">
                  <c:v>0</c:v>
                </c:pt>
                <c:pt idx="24595">
                  <c:v>0</c:v>
                </c:pt>
                <c:pt idx="24596">
                  <c:v>0</c:v>
                </c:pt>
                <c:pt idx="24597">
                  <c:v>0</c:v>
                </c:pt>
                <c:pt idx="24598">
                  <c:v>0</c:v>
                </c:pt>
                <c:pt idx="24599">
                  <c:v>0</c:v>
                </c:pt>
                <c:pt idx="24600">
                  <c:v>0</c:v>
                </c:pt>
                <c:pt idx="24601">
                  <c:v>0</c:v>
                </c:pt>
                <c:pt idx="24602">
                  <c:v>0</c:v>
                </c:pt>
                <c:pt idx="24603">
                  <c:v>0</c:v>
                </c:pt>
                <c:pt idx="24604">
                  <c:v>0</c:v>
                </c:pt>
                <c:pt idx="24605">
                  <c:v>0</c:v>
                </c:pt>
                <c:pt idx="24606">
                  <c:v>0</c:v>
                </c:pt>
                <c:pt idx="24607">
                  <c:v>0</c:v>
                </c:pt>
                <c:pt idx="24608">
                  <c:v>0</c:v>
                </c:pt>
                <c:pt idx="24609">
                  <c:v>0</c:v>
                </c:pt>
                <c:pt idx="24610">
                  <c:v>0</c:v>
                </c:pt>
                <c:pt idx="24611">
                  <c:v>0</c:v>
                </c:pt>
                <c:pt idx="24612">
                  <c:v>0</c:v>
                </c:pt>
                <c:pt idx="24613">
                  <c:v>0</c:v>
                </c:pt>
                <c:pt idx="24614">
                  <c:v>0</c:v>
                </c:pt>
                <c:pt idx="24615">
                  <c:v>0</c:v>
                </c:pt>
                <c:pt idx="24616">
                  <c:v>0</c:v>
                </c:pt>
                <c:pt idx="24617">
                  <c:v>0</c:v>
                </c:pt>
                <c:pt idx="24618">
                  <c:v>0</c:v>
                </c:pt>
                <c:pt idx="24619">
                  <c:v>0</c:v>
                </c:pt>
                <c:pt idx="24620">
                  <c:v>0</c:v>
                </c:pt>
                <c:pt idx="24621">
                  <c:v>0</c:v>
                </c:pt>
                <c:pt idx="24622">
                  <c:v>0</c:v>
                </c:pt>
                <c:pt idx="24623">
                  <c:v>0</c:v>
                </c:pt>
                <c:pt idx="24624">
                  <c:v>0</c:v>
                </c:pt>
                <c:pt idx="24625">
                  <c:v>0</c:v>
                </c:pt>
                <c:pt idx="24626">
                  <c:v>0</c:v>
                </c:pt>
                <c:pt idx="24627">
                  <c:v>0</c:v>
                </c:pt>
                <c:pt idx="24628">
                  <c:v>0</c:v>
                </c:pt>
                <c:pt idx="24629">
                  <c:v>0</c:v>
                </c:pt>
                <c:pt idx="24630">
                  <c:v>0</c:v>
                </c:pt>
                <c:pt idx="24631">
                  <c:v>0</c:v>
                </c:pt>
                <c:pt idx="24632">
                  <c:v>0</c:v>
                </c:pt>
                <c:pt idx="24633">
                  <c:v>0</c:v>
                </c:pt>
                <c:pt idx="24634">
                  <c:v>0</c:v>
                </c:pt>
                <c:pt idx="24635">
                  <c:v>0</c:v>
                </c:pt>
                <c:pt idx="24636">
                  <c:v>0</c:v>
                </c:pt>
                <c:pt idx="24637">
                  <c:v>0</c:v>
                </c:pt>
                <c:pt idx="24638">
                  <c:v>0</c:v>
                </c:pt>
                <c:pt idx="24639">
                  <c:v>0</c:v>
                </c:pt>
                <c:pt idx="24640">
                  <c:v>0</c:v>
                </c:pt>
                <c:pt idx="24641">
                  <c:v>0</c:v>
                </c:pt>
                <c:pt idx="24642">
                  <c:v>0</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0</c:v>
                </c:pt>
                <c:pt idx="24669">
                  <c:v>0</c:v>
                </c:pt>
                <c:pt idx="24670">
                  <c:v>0</c:v>
                </c:pt>
                <c:pt idx="24671">
                  <c:v>0</c:v>
                </c:pt>
                <c:pt idx="24672">
                  <c:v>0</c:v>
                </c:pt>
                <c:pt idx="24673">
                  <c:v>0</c:v>
                </c:pt>
                <c:pt idx="24674">
                  <c:v>0</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0</c:v>
                </c:pt>
                <c:pt idx="24699">
                  <c:v>0</c:v>
                </c:pt>
                <c:pt idx="24700">
                  <c:v>0</c:v>
                </c:pt>
                <c:pt idx="24701">
                  <c:v>0</c:v>
                </c:pt>
                <c:pt idx="24702">
                  <c:v>0</c:v>
                </c:pt>
                <c:pt idx="24703">
                  <c:v>0</c:v>
                </c:pt>
                <c:pt idx="24704">
                  <c:v>0</c:v>
                </c:pt>
                <c:pt idx="24705">
                  <c:v>0</c:v>
                </c:pt>
                <c:pt idx="24706">
                  <c:v>0</c:v>
                </c:pt>
                <c:pt idx="24707">
                  <c:v>0</c:v>
                </c:pt>
                <c:pt idx="24708">
                  <c:v>0</c:v>
                </c:pt>
                <c:pt idx="24709">
                  <c:v>0</c:v>
                </c:pt>
                <c:pt idx="24710">
                  <c:v>0</c:v>
                </c:pt>
                <c:pt idx="24711">
                  <c:v>0</c:v>
                </c:pt>
                <c:pt idx="24712">
                  <c:v>0</c:v>
                </c:pt>
                <c:pt idx="24713">
                  <c:v>0</c:v>
                </c:pt>
                <c:pt idx="24714">
                  <c:v>0</c:v>
                </c:pt>
                <c:pt idx="24715">
                  <c:v>0</c:v>
                </c:pt>
                <c:pt idx="24716">
                  <c:v>0</c:v>
                </c:pt>
                <c:pt idx="24717">
                  <c:v>0</c:v>
                </c:pt>
                <c:pt idx="24718">
                  <c:v>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0</c:v>
                </c:pt>
                <c:pt idx="24752">
                  <c:v>0</c:v>
                </c:pt>
                <c:pt idx="24753">
                  <c:v>0</c:v>
                </c:pt>
                <c:pt idx="24754">
                  <c:v>0</c:v>
                </c:pt>
                <c:pt idx="24755">
                  <c:v>0</c:v>
                </c:pt>
                <c:pt idx="24756">
                  <c:v>0</c:v>
                </c:pt>
                <c:pt idx="24757">
                  <c:v>0</c:v>
                </c:pt>
                <c:pt idx="24758">
                  <c:v>0</c:v>
                </c:pt>
                <c:pt idx="24759">
                  <c:v>0</c:v>
                </c:pt>
                <c:pt idx="24760">
                  <c:v>0</c:v>
                </c:pt>
                <c:pt idx="24761">
                  <c:v>0</c:v>
                </c:pt>
                <c:pt idx="24762">
                  <c:v>0</c:v>
                </c:pt>
                <c:pt idx="24763">
                  <c:v>0</c:v>
                </c:pt>
                <c:pt idx="24764">
                  <c:v>0</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0</c:v>
                </c:pt>
                <c:pt idx="24779">
                  <c:v>0</c:v>
                </c:pt>
                <c:pt idx="24780">
                  <c:v>0</c:v>
                </c:pt>
                <c:pt idx="24781">
                  <c:v>0</c:v>
                </c:pt>
                <c:pt idx="24782">
                  <c:v>0</c:v>
                </c:pt>
                <c:pt idx="24783">
                  <c:v>0</c:v>
                </c:pt>
                <c:pt idx="24784">
                  <c:v>0</c:v>
                </c:pt>
                <c:pt idx="24785">
                  <c:v>0</c:v>
                </c:pt>
                <c:pt idx="24786">
                  <c:v>0</c:v>
                </c:pt>
                <c:pt idx="24787">
                  <c:v>0</c:v>
                </c:pt>
                <c:pt idx="24788">
                  <c:v>0</c:v>
                </c:pt>
                <c:pt idx="24789">
                  <c:v>0</c:v>
                </c:pt>
                <c:pt idx="24790">
                  <c:v>0</c:v>
                </c:pt>
                <c:pt idx="24791">
                  <c:v>0</c:v>
                </c:pt>
                <c:pt idx="24792">
                  <c:v>0</c:v>
                </c:pt>
                <c:pt idx="24793">
                  <c:v>0</c:v>
                </c:pt>
                <c:pt idx="24794">
                  <c:v>0</c:v>
                </c:pt>
                <c:pt idx="24795">
                  <c:v>0</c:v>
                </c:pt>
                <c:pt idx="24796">
                  <c:v>0</c:v>
                </c:pt>
                <c:pt idx="24797">
                  <c:v>0</c:v>
                </c:pt>
                <c:pt idx="24798">
                  <c:v>0</c:v>
                </c:pt>
                <c:pt idx="24799">
                  <c:v>0</c:v>
                </c:pt>
                <c:pt idx="24800">
                  <c:v>0</c:v>
                </c:pt>
                <c:pt idx="24801">
                  <c:v>0</c:v>
                </c:pt>
                <c:pt idx="24802">
                  <c:v>0</c:v>
                </c:pt>
                <c:pt idx="24803">
                  <c:v>0</c:v>
                </c:pt>
                <c:pt idx="24804">
                  <c:v>0</c:v>
                </c:pt>
                <c:pt idx="24805">
                  <c:v>0</c:v>
                </c:pt>
                <c:pt idx="24806">
                  <c:v>0</c:v>
                </c:pt>
                <c:pt idx="24807">
                  <c:v>0</c:v>
                </c:pt>
                <c:pt idx="24808">
                  <c:v>0</c:v>
                </c:pt>
                <c:pt idx="24809">
                  <c:v>0</c:v>
                </c:pt>
                <c:pt idx="24810">
                  <c:v>0</c:v>
                </c:pt>
                <c:pt idx="24811">
                  <c:v>0</c:v>
                </c:pt>
                <c:pt idx="24812">
                  <c:v>0</c:v>
                </c:pt>
                <c:pt idx="24813">
                  <c:v>0</c:v>
                </c:pt>
                <c:pt idx="24814">
                  <c:v>0</c:v>
                </c:pt>
                <c:pt idx="24815">
                  <c:v>0</c:v>
                </c:pt>
                <c:pt idx="24816">
                  <c:v>0</c:v>
                </c:pt>
                <c:pt idx="24817">
                  <c:v>0</c:v>
                </c:pt>
                <c:pt idx="24818">
                  <c:v>0</c:v>
                </c:pt>
                <c:pt idx="24819">
                  <c:v>0</c:v>
                </c:pt>
                <c:pt idx="24820">
                  <c:v>0</c:v>
                </c:pt>
                <c:pt idx="24821">
                  <c:v>0</c:v>
                </c:pt>
                <c:pt idx="24822">
                  <c:v>0</c:v>
                </c:pt>
                <c:pt idx="24823">
                  <c:v>0</c:v>
                </c:pt>
                <c:pt idx="24824">
                  <c:v>0</c:v>
                </c:pt>
                <c:pt idx="24825">
                  <c:v>0</c:v>
                </c:pt>
                <c:pt idx="24826">
                  <c:v>0</c:v>
                </c:pt>
                <c:pt idx="24827">
                  <c:v>0</c:v>
                </c:pt>
                <c:pt idx="24828">
                  <c:v>0</c:v>
                </c:pt>
                <c:pt idx="24829">
                  <c:v>0</c:v>
                </c:pt>
                <c:pt idx="24830">
                  <c:v>0</c:v>
                </c:pt>
                <c:pt idx="24831">
                  <c:v>0</c:v>
                </c:pt>
                <c:pt idx="24832">
                  <c:v>0</c:v>
                </c:pt>
                <c:pt idx="24833">
                  <c:v>0</c:v>
                </c:pt>
                <c:pt idx="24834">
                  <c:v>0</c:v>
                </c:pt>
                <c:pt idx="24835">
                  <c:v>0</c:v>
                </c:pt>
                <c:pt idx="24836">
                  <c:v>0</c:v>
                </c:pt>
                <c:pt idx="24837">
                  <c:v>0</c:v>
                </c:pt>
                <c:pt idx="24838">
                  <c:v>0</c:v>
                </c:pt>
                <c:pt idx="24839">
                  <c:v>0</c:v>
                </c:pt>
                <c:pt idx="24840">
                  <c:v>0</c:v>
                </c:pt>
                <c:pt idx="24841">
                  <c:v>0</c:v>
                </c:pt>
                <c:pt idx="24842">
                  <c:v>0</c:v>
                </c:pt>
                <c:pt idx="24843">
                  <c:v>0</c:v>
                </c:pt>
                <c:pt idx="24844">
                  <c:v>0</c:v>
                </c:pt>
                <c:pt idx="24845">
                  <c:v>0</c:v>
                </c:pt>
                <c:pt idx="24846">
                  <c:v>0</c:v>
                </c:pt>
                <c:pt idx="24847">
                  <c:v>0</c:v>
                </c:pt>
                <c:pt idx="24848">
                  <c:v>0</c:v>
                </c:pt>
                <c:pt idx="24849">
                  <c:v>0</c:v>
                </c:pt>
                <c:pt idx="24850">
                  <c:v>0</c:v>
                </c:pt>
                <c:pt idx="24851">
                  <c:v>0</c:v>
                </c:pt>
                <c:pt idx="24852">
                  <c:v>0</c:v>
                </c:pt>
                <c:pt idx="24853">
                  <c:v>0</c:v>
                </c:pt>
                <c:pt idx="24854">
                  <c:v>0</c:v>
                </c:pt>
                <c:pt idx="24855">
                  <c:v>0</c:v>
                </c:pt>
                <c:pt idx="24856">
                  <c:v>0</c:v>
                </c:pt>
                <c:pt idx="24857">
                  <c:v>0</c:v>
                </c:pt>
                <c:pt idx="24858">
                  <c:v>0</c:v>
                </c:pt>
                <c:pt idx="24859">
                  <c:v>0</c:v>
                </c:pt>
                <c:pt idx="24860">
                  <c:v>0</c:v>
                </c:pt>
                <c:pt idx="24861">
                  <c:v>0</c:v>
                </c:pt>
                <c:pt idx="24862">
                  <c:v>0</c:v>
                </c:pt>
                <c:pt idx="24863">
                  <c:v>0</c:v>
                </c:pt>
                <c:pt idx="24864">
                  <c:v>0</c:v>
                </c:pt>
                <c:pt idx="24865">
                  <c:v>0</c:v>
                </c:pt>
                <c:pt idx="24866">
                  <c:v>0</c:v>
                </c:pt>
                <c:pt idx="24867">
                  <c:v>0</c:v>
                </c:pt>
                <c:pt idx="24868">
                  <c:v>0</c:v>
                </c:pt>
                <c:pt idx="24869">
                  <c:v>0</c:v>
                </c:pt>
                <c:pt idx="24870">
                  <c:v>0</c:v>
                </c:pt>
                <c:pt idx="24871">
                  <c:v>0</c:v>
                </c:pt>
                <c:pt idx="24872">
                  <c:v>0</c:v>
                </c:pt>
                <c:pt idx="24873">
                  <c:v>0</c:v>
                </c:pt>
                <c:pt idx="24874">
                  <c:v>0</c:v>
                </c:pt>
                <c:pt idx="24875">
                  <c:v>0</c:v>
                </c:pt>
                <c:pt idx="24876">
                  <c:v>0</c:v>
                </c:pt>
                <c:pt idx="24877">
                  <c:v>0</c:v>
                </c:pt>
                <c:pt idx="24878">
                  <c:v>0</c:v>
                </c:pt>
                <c:pt idx="24879">
                  <c:v>0</c:v>
                </c:pt>
                <c:pt idx="24880">
                  <c:v>0</c:v>
                </c:pt>
                <c:pt idx="24881">
                  <c:v>0</c:v>
                </c:pt>
                <c:pt idx="24882">
                  <c:v>0</c:v>
                </c:pt>
                <c:pt idx="24883">
                  <c:v>0</c:v>
                </c:pt>
                <c:pt idx="24884">
                  <c:v>0</c:v>
                </c:pt>
                <c:pt idx="24885">
                  <c:v>0</c:v>
                </c:pt>
                <c:pt idx="24886">
                  <c:v>0</c:v>
                </c:pt>
                <c:pt idx="24887">
                  <c:v>0</c:v>
                </c:pt>
                <c:pt idx="24888">
                  <c:v>0</c:v>
                </c:pt>
                <c:pt idx="24889">
                  <c:v>0</c:v>
                </c:pt>
                <c:pt idx="24890">
                  <c:v>0</c:v>
                </c:pt>
                <c:pt idx="24891">
                  <c:v>0</c:v>
                </c:pt>
                <c:pt idx="24892">
                  <c:v>0</c:v>
                </c:pt>
                <c:pt idx="24893">
                  <c:v>0</c:v>
                </c:pt>
                <c:pt idx="24894">
                  <c:v>0</c:v>
                </c:pt>
                <c:pt idx="24895">
                  <c:v>0</c:v>
                </c:pt>
                <c:pt idx="24896">
                  <c:v>0</c:v>
                </c:pt>
                <c:pt idx="24897">
                  <c:v>0</c:v>
                </c:pt>
                <c:pt idx="24898">
                  <c:v>0</c:v>
                </c:pt>
                <c:pt idx="24899">
                  <c:v>0</c:v>
                </c:pt>
                <c:pt idx="24900">
                  <c:v>0</c:v>
                </c:pt>
                <c:pt idx="24901">
                  <c:v>0</c:v>
                </c:pt>
                <c:pt idx="24902">
                  <c:v>0</c:v>
                </c:pt>
                <c:pt idx="24903">
                  <c:v>0</c:v>
                </c:pt>
                <c:pt idx="24904">
                  <c:v>0</c:v>
                </c:pt>
                <c:pt idx="24905">
                  <c:v>0</c:v>
                </c:pt>
                <c:pt idx="24906">
                  <c:v>0</c:v>
                </c:pt>
                <c:pt idx="24907">
                  <c:v>0</c:v>
                </c:pt>
                <c:pt idx="24908">
                  <c:v>0</c:v>
                </c:pt>
                <c:pt idx="24909">
                  <c:v>0</c:v>
                </c:pt>
                <c:pt idx="24910">
                  <c:v>0</c:v>
                </c:pt>
                <c:pt idx="24911">
                  <c:v>0</c:v>
                </c:pt>
                <c:pt idx="24912">
                  <c:v>0</c:v>
                </c:pt>
                <c:pt idx="24913">
                  <c:v>0</c:v>
                </c:pt>
                <c:pt idx="24914">
                  <c:v>0</c:v>
                </c:pt>
                <c:pt idx="24915">
                  <c:v>0</c:v>
                </c:pt>
                <c:pt idx="24916">
                  <c:v>0</c:v>
                </c:pt>
                <c:pt idx="24917">
                  <c:v>0</c:v>
                </c:pt>
                <c:pt idx="24918">
                  <c:v>0</c:v>
                </c:pt>
                <c:pt idx="24919">
                  <c:v>0</c:v>
                </c:pt>
                <c:pt idx="24920">
                  <c:v>0</c:v>
                </c:pt>
                <c:pt idx="24921">
                  <c:v>0</c:v>
                </c:pt>
                <c:pt idx="24922">
                  <c:v>0</c:v>
                </c:pt>
                <c:pt idx="24923">
                  <c:v>0</c:v>
                </c:pt>
                <c:pt idx="24924">
                  <c:v>0</c:v>
                </c:pt>
                <c:pt idx="24925">
                  <c:v>0</c:v>
                </c:pt>
                <c:pt idx="24926">
                  <c:v>0</c:v>
                </c:pt>
                <c:pt idx="24927">
                  <c:v>0</c:v>
                </c:pt>
                <c:pt idx="24928">
                  <c:v>0</c:v>
                </c:pt>
                <c:pt idx="24929">
                  <c:v>0</c:v>
                </c:pt>
                <c:pt idx="24930">
                  <c:v>0</c:v>
                </c:pt>
                <c:pt idx="24931">
                  <c:v>0</c:v>
                </c:pt>
                <c:pt idx="24932">
                  <c:v>0</c:v>
                </c:pt>
                <c:pt idx="24933">
                  <c:v>0</c:v>
                </c:pt>
                <c:pt idx="24934">
                  <c:v>0</c:v>
                </c:pt>
                <c:pt idx="24935">
                  <c:v>0</c:v>
                </c:pt>
                <c:pt idx="24936">
                  <c:v>0</c:v>
                </c:pt>
                <c:pt idx="24937">
                  <c:v>0</c:v>
                </c:pt>
                <c:pt idx="24938">
                  <c:v>0</c:v>
                </c:pt>
                <c:pt idx="24939">
                  <c:v>0</c:v>
                </c:pt>
                <c:pt idx="24940">
                  <c:v>0</c:v>
                </c:pt>
                <c:pt idx="24941">
                  <c:v>0</c:v>
                </c:pt>
                <c:pt idx="24942">
                  <c:v>0</c:v>
                </c:pt>
                <c:pt idx="24943">
                  <c:v>0</c:v>
                </c:pt>
                <c:pt idx="24944">
                  <c:v>0</c:v>
                </c:pt>
                <c:pt idx="24945">
                  <c:v>0</c:v>
                </c:pt>
                <c:pt idx="24946">
                  <c:v>0</c:v>
                </c:pt>
                <c:pt idx="24947">
                  <c:v>0</c:v>
                </c:pt>
                <c:pt idx="24948">
                  <c:v>0</c:v>
                </c:pt>
                <c:pt idx="24949">
                  <c:v>0</c:v>
                </c:pt>
                <c:pt idx="24950">
                  <c:v>0</c:v>
                </c:pt>
                <c:pt idx="24951">
                  <c:v>0</c:v>
                </c:pt>
                <c:pt idx="24952">
                  <c:v>0</c:v>
                </c:pt>
                <c:pt idx="24953">
                  <c:v>0</c:v>
                </c:pt>
                <c:pt idx="24954">
                  <c:v>0</c:v>
                </c:pt>
                <c:pt idx="24955">
                  <c:v>0</c:v>
                </c:pt>
                <c:pt idx="24956">
                  <c:v>0</c:v>
                </c:pt>
                <c:pt idx="24957">
                  <c:v>0</c:v>
                </c:pt>
                <c:pt idx="24958">
                  <c:v>0</c:v>
                </c:pt>
                <c:pt idx="24959">
                  <c:v>0</c:v>
                </c:pt>
                <c:pt idx="24960">
                  <c:v>0</c:v>
                </c:pt>
                <c:pt idx="24961">
                  <c:v>0</c:v>
                </c:pt>
                <c:pt idx="24962">
                  <c:v>0</c:v>
                </c:pt>
                <c:pt idx="24963">
                  <c:v>0</c:v>
                </c:pt>
                <c:pt idx="24964">
                  <c:v>0</c:v>
                </c:pt>
                <c:pt idx="24965">
                  <c:v>0</c:v>
                </c:pt>
                <c:pt idx="24966">
                  <c:v>0</c:v>
                </c:pt>
                <c:pt idx="24967">
                  <c:v>0</c:v>
                </c:pt>
                <c:pt idx="24968">
                  <c:v>0</c:v>
                </c:pt>
                <c:pt idx="24969">
                  <c:v>0</c:v>
                </c:pt>
                <c:pt idx="24970">
                  <c:v>0</c:v>
                </c:pt>
                <c:pt idx="24971">
                  <c:v>0</c:v>
                </c:pt>
                <c:pt idx="24972">
                  <c:v>0</c:v>
                </c:pt>
                <c:pt idx="24973">
                  <c:v>0</c:v>
                </c:pt>
                <c:pt idx="24974">
                  <c:v>0</c:v>
                </c:pt>
                <c:pt idx="24975">
                  <c:v>0</c:v>
                </c:pt>
                <c:pt idx="24976">
                  <c:v>0</c:v>
                </c:pt>
                <c:pt idx="24977">
                  <c:v>0</c:v>
                </c:pt>
                <c:pt idx="24978">
                  <c:v>0</c:v>
                </c:pt>
                <c:pt idx="24979">
                  <c:v>0</c:v>
                </c:pt>
                <c:pt idx="24980">
                  <c:v>0</c:v>
                </c:pt>
                <c:pt idx="24981">
                  <c:v>0</c:v>
                </c:pt>
                <c:pt idx="24982">
                  <c:v>0</c:v>
                </c:pt>
                <c:pt idx="24983">
                  <c:v>0</c:v>
                </c:pt>
                <c:pt idx="24984">
                  <c:v>0</c:v>
                </c:pt>
                <c:pt idx="24985">
                  <c:v>0</c:v>
                </c:pt>
                <c:pt idx="24986">
                  <c:v>0</c:v>
                </c:pt>
                <c:pt idx="24987">
                  <c:v>0</c:v>
                </c:pt>
                <c:pt idx="24988">
                  <c:v>0</c:v>
                </c:pt>
                <c:pt idx="24989">
                  <c:v>0</c:v>
                </c:pt>
                <c:pt idx="24990">
                  <c:v>0</c:v>
                </c:pt>
                <c:pt idx="24991">
                  <c:v>0</c:v>
                </c:pt>
                <c:pt idx="24992">
                  <c:v>0</c:v>
                </c:pt>
                <c:pt idx="24993">
                  <c:v>0</c:v>
                </c:pt>
                <c:pt idx="24994">
                  <c:v>0</c:v>
                </c:pt>
                <c:pt idx="24995">
                  <c:v>0</c:v>
                </c:pt>
                <c:pt idx="24996">
                  <c:v>0</c:v>
                </c:pt>
                <c:pt idx="24997">
                  <c:v>0</c:v>
                </c:pt>
                <c:pt idx="24998">
                  <c:v>0</c:v>
                </c:pt>
                <c:pt idx="24999">
                  <c:v>0</c:v>
                </c:pt>
                <c:pt idx="25000">
                  <c:v>0</c:v>
                </c:pt>
                <c:pt idx="25001">
                  <c:v>0</c:v>
                </c:pt>
                <c:pt idx="25002">
                  <c:v>0</c:v>
                </c:pt>
                <c:pt idx="25003">
                  <c:v>0</c:v>
                </c:pt>
                <c:pt idx="25004">
                  <c:v>0</c:v>
                </c:pt>
                <c:pt idx="25005">
                  <c:v>0</c:v>
                </c:pt>
                <c:pt idx="25006">
                  <c:v>0</c:v>
                </c:pt>
                <c:pt idx="25007">
                  <c:v>0</c:v>
                </c:pt>
                <c:pt idx="25008">
                  <c:v>0</c:v>
                </c:pt>
                <c:pt idx="25009">
                  <c:v>0</c:v>
                </c:pt>
                <c:pt idx="25010">
                  <c:v>0</c:v>
                </c:pt>
                <c:pt idx="25011">
                  <c:v>0</c:v>
                </c:pt>
                <c:pt idx="25012">
                  <c:v>0</c:v>
                </c:pt>
                <c:pt idx="25013">
                  <c:v>0</c:v>
                </c:pt>
                <c:pt idx="25014">
                  <c:v>0</c:v>
                </c:pt>
                <c:pt idx="25015">
                  <c:v>0</c:v>
                </c:pt>
                <c:pt idx="25016">
                  <c:v>0</c:v>
                </c:pt>
                <c:pt idx="25017">
                  <c:v>0</c:v>
                </c:pt>
                <c:pt idx="25018">
                  <c:v>0</c:v>
                </c:pt>
                <c:pt idx="25019">
                  <c:v>0</c:v>
                </c:pt>
                <c:pt idx="25020">
                  <c:v>0</c:v>
                </c:pt>
                <c:pt idx="25021">
                  <c:v>0</c:v>
                </c:pt>
                <c:pt idx="25022">
                  <c:v>0</c:v>
                </c:pt>
                <c:pt idx="25023">
                  <c:v>0</c:v>
                </c:pt>
                <c:pt idx="25024">
                  <c:v>0</c:v>
                </c:pt>
                <c:pt idx="25025">
                  <c:v>0</c:v>
                </c:pt>
                <c:pt idx="25026">
                  <c:v>0</c:v>
                </c:pt>
                <c:pt idx="25027">
                  <c:v>0</c:v>
                </c:pt>
                <c:pt idx="25028">
                  <c:v>0</c:v>
                </c:pt>
                <c:pt idx="25029">
                  <c:v>0</c:v>
                </c:pt>
                <c:pt idx="25030">
                  <c:v>0</c:v>
                </c:pt>
                <c:pt idx="25031">
                  <c:v>0</c:v>
                </c:pt>
                <c:pt idx="25032">
                  <c:v>0</c:v>
                </c:pt>
                <c:pt idx="25033">
                  <c:v>0</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0</c:v>
                </c:pt>
                <c:pt idx="25049">
                  <c:v>0</c:v>
                </c:pt>
                <c:pt idx="25050">
                  <c:v>0</c:v>
                </c:pt>
                <c:pt idx="25051">
                  <c:v>0</c:v>
                </c:pt>
                <c:pt idx="25052">
                  <c:v>0</c:v>
                </c:pt>
                <c:pt idx="25053">
                  <c:v>0</c:v>
                </c:pt>
                <c:pt idx="25054">
                  <c:v>0</c:v>
                </c:pt>
                <c:pt idx="25055">
                  <c:v>0</c:v>
                </c:pt>
                <c:pt idx="25056">
                  <c:v>0</c:v>
                </c:pt>
                <c:pt idx="25057">
                  <c:v>0</c:v>
                </c:pt>
                <c:pt idx="25058">
                  <c:v>0</c:v>
                </c:pt>
                <c:pt idx="25059">
                  <c:v>0</c:v>
                </c:pt>
                <c:pt idx="25060">
                  <c:v>0</c:v>
                </c:pt>
                <c:pt idx="25061">
                  <c:v>0</c:v>
                </c:pt>
                <c:pt idx="25062">
                  <c:v>0</c:v>
                </c:pt>
                <c:pt idx="25063">
                  <c:v>0</c:v>
                </c:pt>
                <c:pt idx="25064">
                  <c:v>0</c:v>
                </c:pt>
                <c:pt idx="25065">
                  <c:v>0</c:v>
                </c:pt>
                <c:pt idx="25066">
                  <c:v>0</c:v>
                </c:pt>
                <c:pt idx="25067">
                  <c:v>0</c:v>
                </c:pt>
                <c:pt idx="25068">
                  <c:v>0</c:v>
                </c:pt>
                <c:pt idx="25069">
                  <c:v>0</c:v>
                </c:pt>
                <c:pt idx="25070">
                  <c:v>0</c:v>
                </c:pt>
                <c:pt idx="25071">
                  <c:v>0</c:v>
                </c:pt>
                <c:pt idx="25072">
                  <c:v>0</c:v>
                </c:pt>
                <c:pt idx="25073">
                  <c:v>0</c:v>
                </c:pt>
                <c:pt idx="25074">
                  <c:v>0</c:v>
                </c:pt>
                <c:pt idx="25075">
                  <c:v>0</c:v>
                </c:pt>
                <c:pt idx="25076">
                  <c:v>0</c:v>
                </c:pt>
                <c:pt idx="25077">
                  <c:v>0</c:v>
                </c:pt>
                <c:pt idx="25078">
                  <c:v>0</c:v>
                </c:pt>
                <c:pt idx="25079">
                  <c:v>0</c:v>
                </c:pt>
                <c:pt idx="25080">
                  <c:v>0</c:v>
                </c:pt>
                <c:pt idx="25081">
                  <c:v>0</c:v>
                </c:pt>
                <c:pt idx="25082">
                  <c:v>0</c:v>
                </c:pt>
                <c:pt idx="25083">
                  <c:v>0</c:v>
                </c:pt>
                <c:pt idx="25084">
                  <c:v>0</c:v>
                </c:pt>
                <c:pt idx="25085">
                  <c:v>0</c:v>
                </c:pt>
                <c:pt idx="25086">
                  <c:v>0</c:v>
                </c:pt>
                <c:pt idx="25087">
                  <c:v>0</c:v>
                </c:pt>
                <c:pt idx="25088">
                  <c:v>0</c:v>
                </c:pt>
                <c:pt idx="25089">
                  <c:v>0</c:v>
                </c:pt>
                <c:pt idx="25090">
                  <c:v>0</c:v>
                </c:pt>
                <c:pt idx="25091">
                  <c:v>0</c:v>
                </c:pt>
                <c:pt idx="25092">
                  <c:v>0</c:v>
                </c:pt>
                <c:pt idx="25093">
                  <c:v>0</c:v>
                </c:pt>
                <c:pt idx="25094">
                  <c:v>0</c:v>
                </c:pt>
                <c:pt idx="25095">
                  <c:v>0</c:v>
                </c:pt>
                <c:pt idx="25096">
                  <c:v>0</c:v>
                </c:pt>
                <c:pt idx="25097">
                  <c:v>0</c:v>
                </c:pt>
                <c:pt idx="25098">
                  <c:v>0</c:v>
                </c:pt>
                <c:pt idx="25099">
                  <c:v>0</c:v>
                </c:pt>
                <c:pt idx="25100">
                  <c:v>0</c:v>
                </c:pt>
                <c:pt idx="25101">
                  <c:v>0</c:v>
                </c:pt>
                <c:pt idx="25102">
                  <c:v>0</c:v>
                </c:pt>
                <c:pt idx="25103">
                  <c:v>0</c:v>
                </c:pt>
                <c:pt idx="25104">
                  <c:v>0</c:v>
                </c:pt>
                <c:pt idx="25105">
                  <c:v>0</c:v>
                </c:pt>
                <c:pt idx="25106">
                  <c:v>0</c:v>
                </c:pt>
                <c:pt idx="25107">
                  <c:v>0</c:v>
                </c:pt>
                <c:pt idx="25108">
                  <c:v>0</c:v>
                </c:pt>
                <c:pt idx="25109">
                  <c:v>0</c:v>
                </c:pt>
                <c:pt idx="25110">
                  <c:v>0</c:v>
                </c:pt>
                <c:pt idx="25111">
                  <c:v>0</c:v>
                </c:pt>
                <c:pt idx="25112">
                  <c:v>0</c:v>
                </c:pt>
                <c:pt idx="25113">
                  <c:v>0</c:v>
                </c:pt>
                <c:pt idx="25114">
                  <c:v>0</c:v>
                </c:pt>
                <c:pt idx="25115">
                  <c:v>0</c:v>
                </c:pt>
                <c:pt idx="25116">
                  <c:v>0</c:v>
                </c:pt>
                <c:pt idx="25117">
                  <c:v>0</c:v>
                </c:pt>
                <c:pt idx="25118">
                  <c:v>0</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0</c:v>
                </c:pt>
                <c:pt idx="25140">
                  <c:v>0</c:v>
                </c:pt>
                <c:pt idx="25141">
                  <c:v>0</c:v>
                </c:pt>
                <c:pt idx="25142">
                  <c:v>0</c:v>
                </c:pt>
                <c:pt idx="25143">
                  <c:v>0</c:v>
                </c:pt>
                <c:pt idx="25144">
                  <c:v>0</c:v>
                </c:pt>
                <c:pt idx="25145">
                  <c:v>0</c:v>
                </c:pt>
                <c:pt idx="25146">
                  <c:v>0</c:v>
                </c:pt>
                <c:pt idx="25147">
                  <c:v>0</c:v>
                </c:pt>
                <c:pt idx="25148">
                  <c:v>0</c:v>
                </c:pt>
                <c:pt idx="25149">
                  <c:v>0</c:v>
                </c:pt>
                <c:pt idx="25150">
                  <c:v>0</c:v>
                </c:pt>
                <c:pt idx="25151">
                  <c:v>0</c:v>
                </c:pt>
                <c:pt idx="25152">
                  <c:v>0</c:v>
                </c:pt>
                <c:pt idx="25153">
                  <c:v>0</c:v>
                </c:pt>
                <c:pt idx="25154">
                  <c:v>0</c:v>
                </c:pt>
                <c:pt idx="25155">
                  <c:v>0</c:v>
                </c:pt>
                <c:pt idx="25156">
                  <c:v>0</c:v>
                </c:pt>
                <c:pt idx="25157">
                  <c:v>0</c:v>
                </c:pt>
                <c:pt idx="25158">
                  <c:v>0</c:v>
                </c:pt>
                <c:pt idx="25159">
                  <c:v>0</c:v>
                </c:pt>
                <c:pt idx="25160">
                  <c:v>0</c:v>
                </c:pt>
                <c:pt idx="25161">
                  <c:v>0</c:v>
                </c:pt>
                <c:pt idx="25162">
                  <c:v>0</c:v>
                </c:pt>
                <c:pt idx="25163">
                  <c:v>0</c:v>
                </c:pt>
                <c:pt idx="25164">
                  <c:v>0</c:v>
                </c:pt>
                <c:pt idx="25165">
                  <c:v>0</c:v>
                </c:pt>
                <c:pt idx="25166">
                  <c:v>0</c:v>
                </c:pt>
                <c:pt idx="25167">
                  <c:v>0</c:v>
                </c:pt>
                <c:pt idx="25168">
                  <c:v>0</c:v>
                </c:pt>
                <c:pt idx="25169">
                  <c:v>0</c:v>
                </c:pt>
                <c:pt idx="25170">
                  <c:v>0</c:v>
                </c:pt>
                <c:pt idx="25171">
                  <c:v>0</c:v>
                </c:pt>
                <c:pt idx="25172">
                  <c:v>0</c:v>
                </c:pt>
                <c:pt idx="25173">
                  <c:v>0</c:v>
                </c:pt>
                <c:pt idx="25174">
                  <c:v>0</c:v>
                </c:pt>
                <c:pt idx="25175">
                  <c:v>0</c:v>
                </c:pt>
                <c:pt idx="25176">
                  <c:v>0</c:v>
                </c:pt>
                <c:pt idx="25177">
                  <c:v>0</c:v>
                </c:pt>
                <c:pt idx="25178">
                  <c:v>0</c:v>
                </c:pt>
                <c:pt idx="25179">
                  <c:v>0</c:v>
                </c:pt>
                <c:pt idx="25180">
                  <c:v>0</c:v>
                </c:pt>
                <c:pt idx="25181">
                  <c:v>0</c:v>
                </c:pt>
                <c:pt idx="25182">
                  <c:v>0</c:v>
                </c:pt>
                <c:pt idx="25183">
                  <c:v>0</c:v>
                </c:pt>
                <c:pt idx="25184">
                  <c:v>0</c:v>
                </c:pt>
                <c:pt idx="25185">
                  <c:v>0</c:v>
                </c:pt>
                <c:pt idx="25186">
                  <c:v>0</c:v>
                </c:pt>
                <c:pt idx="25187">
                  <c:v>0</c:v>
                </c:pt>
                <c:pt idx="25188">
                  <c:v>0</c:v>
                </c:pt>
                <c:pt idx="25189">
                  <c:v>0</c:v>
                </c:pt>
                <c:pt idx="25190">
                  <c:v>0</c:v>
                </c:pt>
                <c:pt idx="25191">
                  <c:v>0</c:v>
                </c:pt>
                <c:pt idx="25192">
                  <c:v>0</c:v>
                </c:pt>
                <c:pt idx="25193">
                  <c:v>0</c:v>
                </c:pt>
                <c:pt idx="25194">
                  <c:v>0</c:v>
                </c:pt>
                <c:pt idx="25195">
                  <c:v>0</c:v>
                </c:pt>
                <c:pt idx="25196">
                  <c:v>0</c:v>
                </c:pt>
                <c:pt idx="25197">
                  <c:v>0</c:v>
                </c:pt>
                <c:pt idx="25198">
                  <c:v>0</c:v>
                </c:pt>
                <c:pt idx="25199">
                  <c:v>0</c:v>
                </c:pt>
                <c:pt idx="25200">
                  <c:v>0</c:v>
                </c:pt>
                <c:pt idx="25201">
                  <c:v>0</c:v>
                </c:pt>
                <c:pt idx="25202">
                  <c:v>0</c:v>
                </c:pt>
                <c:pt idx="25203">
                  <c:v>0</c:v>
                </c:pt>
                <c:pt idx="25204">
                  <c:v>0</c:v>
                </c:pt>
                <c:pt idx="25205">
                  <c:v>0</c:v>
                </c:pt>
                <c:pt idx="25206">
                  <c:v>0</c:v>
                </c:pt>
                <c:pt idx="25207">
                  <c:v>0</c:v>
                </c:pt>
                <c:pt idx="25208">
                  <c:v>0</c:v>
                </c:pt>
                <c:pt idx="25209">
                  <c:v>0</c:v>
                </c:pt>
                <c:pt idx="25210">
                  <c:v>0</c:v>
                </c:pt>
                <c:pt idx="25211">
                  <c:v>0</c:v>
                </c:pt>
                <c:pt idx="25212">
                  <c:v>0</c:v>
                </c:pt>
                <c:pt idx="25213">
                  <c:v>0</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0</c:v>
                </c:pt>
                <c:pt idx="25232">
                  <c:v>0</c:v>
                </c:pt>
                <c:pt idx="25233">
                  <c:v>0</c:v>
                </c:pt>
                <c:pt idx="25234">
                  <c:v>0</c:v>
                </c:pt>
                <c:pt idx="25235">
                  <c:v>0</c:v>
                </c:pt>
                <c:pt idx="25236">
                  <c:v>0</c:v>
                </c:pt>
                <c:pt idx="25237">
                  <c:v>0</c:v>
                </c:pt>
                <c:pt idx="25238">
                  <c:v>0</c:v>
                </c:pt>
                <c:pt idx="25239">
                  <c:v>0</c:v>
                </c:pt>
                <c:pt idx="25240">
                  <c:v>0</c:v>
                </c:pt>
                <c:pt idx="25241">
                  <c:v>0</c:v>
                </c:pt>
                <c:pt idx="25242">
                  <c:v>0</c:v>
                </c:pt>
                <c:pt idx="25243">
                  <c:v>0</c:v>
                </c:pt>
                <c:pt idx="25244">
                  <c:v>0</c:v>
                </c:pt>
                <c:pt idx="25245">
                  <c:v>0</c:v>
                </c:pt>
                <c:pt idx="25246">
                  <c:v>0</c:v>
                </c:pt>
                <c:pt idx="25247">
                  <c:v>0</c:v>
                </c:pt>
                <c:pt idx="25248">
                  <c:v>0</c:v>
                </c:pt>
                <c:pt idx="25249">
                  <c:v>0</c:v>
                </c:pt>
                <c:pt idx="25250">
                  <c:v>0</c:v>
                </c:pt>
                <c:pt idx="25251">
                  <c:v>0</c:v>
                </c:pt>
                <c:pt idx="25252">
                  <c:v>0</c:v>
                </c:pt>
                <c:pt idx="25253">
                  <c:v>0</c:v>
                </c:pt>
                <c:pt idx="25254">
                  <c:v>0</c:v>
                </c:pt>
                <c:pt idx="25255">
                  <c:v>0</c:v>
                </c:pt>
                <c:pt idx="25256">
                  <c:v>0</c:v>
                </c:pt>
                <c:pt idx="25257">
                  <c:v>0</c:v>
                </c:pt>
                <c:pt idx="25258">
                  <c:v>0</c:v>
                </c:pt>
                <c:pt idx="25259">
                  <c:v>0</c:v>
                </c:pt>
                <c:pt idx="25260">
                  <c:v>0</c:v>
                </c:pt>
                <c:pt idx="25261">
                  <c:v>0</c:v>
                </c:pt>
                <c:pt idx="25262">
                  <c:v>0</c:v>
                </c:pt>
                <c:pt idx="25263">
                  <c:v>0</c:v>
                </c:pt>
                <c:pt idx="25264">
                  <c:v>0</c:v>
                </c:pt>
                <c:pt idx="25265">
                  <c:v>0</c:v>
                </c:pt>
                <c:pt idx="25266">
                  <c:v>0</c:v>
                </c:pt>
                <c:pt idx="25267">
                  <c:v>0</c:v>
                </c:pt>
                <c:pt idx="25268">
                  <c:v>0</c:v>
                </c:pt>
                <c:pt idx="25269">
                  <c:v>0</c:v>
                </c:pt>
                <c:pt idx="25270">
                  <c:v>0</c:v>
                </c:pt>
                <c:pt idx="25271">
                  <c:v>0</c:v>
                </c:pt>
                <c:pt idx="25272">
                  <c:v>0</c:v>
                </c:pt>
                <c:pt idx="25273">
                  <c:v>0</c:v>
                </c:pt>
                <c:pt idx="25274">
                  <c:v>0</c:v>
                </c:pt>
                <c:pt idx="25275">
                  <c:v>0</c:v>
                </c:pt>
                <c:pt idx="25276">
                  <c:v>0</c:v>
                </c:pt>
                <c:pt idx="25277">
                  <c:v>0</c:v>
                </c:pt>
                <c:pt idx="25278">
                  <c:v>0</c:v>
                </c:pt>
                <c:pt idx="25279">
                  <c:v>0</c:v>
                </c:pt>
                <c:pt idx="25280">
                  <c:v>0</c:v>
                </c:pt>
                <c:pt idx="25281">
                  <c:v>0</c:v>
                </c:pt>
                <c:pt idx="25282">
                  <c:v>0</c:v>
                </c:pt>
                <c:pt idx="25283">
                  <c:v>0</c:v>
                </c:pt>
                <c:pt idx="25284">
                  <c:v>0</c:v>
                </c:pt>
                <c:pt idx="25285">
                  <c:v>0</c:v>
                </c:pt>
                <c:pt idx="25286">
                  <c:v>0</c:v>
                </c:pt>
                <c:pt idx="25287">
                  <c:v>0</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0</c:v>
                </c:pt>
                <c:pt idx="25302">
                  <c:v>0</c:v>
                </c:pt>
                <c:pt idx="25303">
                  <c:v>0</c:v>
                </c:pt>
                <c:pt idx="25304">
                  <c:v>0</c:v>
                </c:pt>
                <c:pt idx="25305">
                  <c:v>0</c:v>
                </c:pt>
                <c:pt idx="25306">
                  <c:v>0</c:v>
                </c:pt>
                <c:pt idx="25307">
                  <c:v>0</c:v>
                </c:pt>
                <c:pt idx="25308">
                  <c:v>0</c:v>
                </c:pt>
                <c:pt idx="25309">
                  <c:v>0</c:v>
                </c:pt>
                <c:pt idx="25310">
                  <c:v>0</c:v>
                </c:pt>
                <c:pt idx="25311">
                  <c:v>0</c:v>
                </c:pt>
                <c:pt idx="25312">
                  <c:v>0</c:v>
                </c:pt>
                <c:pt idx="25313">
                  <c:v>0</c:v>
                </c:pt>
                <c:pt idx="25314">
                  <c:v>0</c:v>
                </c:pt>
                <c:pt idx="25315">
                  <c:v>0</c:v>
                </c:pt>
                <c:pt idx="25316">
                  <c:v>0</c:v>
                </c:pt>
                <c:pt idx="25317">
                  <c:v>0</c:v>
                </c:pt>
                <c:pt idx="25318">
                  <c:v>0</c:v>
                </c:pt>
                <c:pt idx="25319">
                  <c:v>0</c:v>
                </c:pt>
                <c:pt idx="25320">
                  <c:v>0</c:v>
                </c:pt>
                <c:pt idx="25321">
                  <c:v>0</c:v>
                </c:pt>
                <c:pt idx="25322">
                  <c:v>0</c:v>
                </c:pt>
                <c:pt idx="25323">
                  <c:v>0</c:v>
                </c:pt>
                <c:pt idx="25324">
                  <c:v>0</c:v>
                </c:pt>
                <c:pt idx="25325">
                  <c:v>0</c:v>
                </c:pt>
                <c:pt idx="25326">
                  <c:v>0</c:v>
                </c:pt>
                <c:pt idx="25327">
                  <c:v>0</c:v>
                </c:pt>
                <c:pt idx="25328">
                  <c:v>0</c:v>
                </c:pt>
                <c:pt idx="25329">
                  <c:v>0</c:v>
                </c:pt>
                <c:pt idx="25330">
                  <c:v>0</c:v>
                </c:pt>
                <c:pt idx="25331">
                  <c:v>0</c:v>
                </c:pt>
                <c:pt idx="25332">
                  <c:v>0</c:v>
                </c:pt>
                <c:pt idx="25333">
                  <c:v>0</c:v>
                </c:pt>
                <c:pt idx="25334">
                  <c:v>0</c:v>
                </c:pt>
                <c:pt idx="25335">
                  <c:v>0</c:v>
                </c:pt>
                <c:pt idx="25336">
                  <c:v>0</c:v>
                </c:pt>
                <c:pt idx="25337">
                  <c:v>0</c:v>
                </c:pt>
                <c:pt idx="25338">
                  <c:v>0</c:v>
                </c:pt>
                <c:pt idx="25339">
                  <c:v>0</c:v>
                </c:pt>
                <c:pt idx="25340">
                  <c:v>0</c:v>
                </c:pt>
                <c:pt idx="25341">
                  <c:v>0</c:v>
                </c:pt>
                <c:pt idx="25342">
                  <c:v>0</c:v>
                </c:pt>
                <c:pt idx="25343">
                  <c:v>0</c:v>
                </c:pt>
                <c:pt idx="25344">
                  <c:v>0</c:v>
                </c:pt>
                <c:pt idx="25345">
                  <c:v>0</c:v>
                </c:pt>
                <c:pt idx="25346">
                  <c:v>0</c:v>
                </c:pt>
                <c:pt idx="25347">
                  <c:v>0</c:v>
                </c:pt>
                <c:pt idx="25348">
                  <c:v>0</c:v>
                </c:pt>
                <c:pt idx="25349">
                  <c:v>0</c:v>
                </c:pt>
                <c:pt idx="25350">
                  <c:v>0</c:v>
                </c:pt>
                <c:pt idx="25351">
                  <c:v>0</c:v>
                </c:pt>
                <c:pt idx="25352">
                  <c:v>0</c:v>
                </c:pt>
                <c:pt idx="25353">
                  <c:v>0</c:v>
                </c:pt>
                <c:pt idx="25354">
                  <c:v>0</c:v>
                </c:pt>
                <c:pt idx="25355">
                  <c:v>0</c:v>
                </c:pt>
                <c:pt idx="25356">
                  <c:v>0</c:v>
                </c:pt>
                <c:pt idx="25357">
                  <c:v>0</c:v>
                </c:pt>
                <c:pt idx="25358">
                  <c:v>0</c:v>
                </c:pt>
                <c:pt idx="25359">
                  <c:v>0</c:v>
                </c:pt>
                <c:pt idx="25360">
                  <c:v>0</c:v>
                </c:pt>
                <c:pt idx="25361">
                  <c:v>0</c:v>
                </c:pt>
                <c:pt idx="25362">
                  <c:v>0</c:v>
                </c:pt>
                <c:pt idx="25363">
                  <c:v>0</c:v>
                </c:pt>
                <c:pt idx="25364">
                  <c:v>0</c:v>
                </c:pt>
                <c:pt idx="25365">
                  <c:v>0</c:v>
                </c:pt>
                <c:pt idx="25366">
                  <c:v>0</c:v>
                </c:pt>
                <c:pt idx="25367">
                  <c:v>0</c:v>
                </c:pt>
                <c:pt idx="25368">
                  <c:v>0</c:v>
                </c:pt>
                <c:pt idx="25369">
                  <c:v>0</c:v>
                </c:pt>
                <c:pt idx="25370">
                  <c:v>0</c:v>
                </c:pt>
                <c:pt idx="25371">
                  <c:v>0</c:v>
                </c:pt>
                <c:pt idx="25372">
                  <c:v>0</c:v>
                </c:pt>
                <c:pt idx="25373">
                  <c:v>0</c:v>
                </c:pt>
                <c:pt idx="25374">
                  <c:v>0</c:v>
                </c:pt>
                <c:pt idx="25375">
                  <c:v>0</c:v>
                </c:pt>
                <c:pt idx="25376">
                  <c:v>0</c:v>
                </c:pt>
                <c:pt idx="25377">
                  <c:v>0</c:v>
                </c:pt>
                <c:pt idx="25378">
                  <c:v>0</c:v>
                </c:pt>
                <c:pt idx="25379">
                  <c:v>0</c:v>
                </c:pt>
                <c:pt idx="25380">
                  <c:v>0</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0</c:v>
                </c:pt>
                <c:pt idx="25409">
                  <c:v>0</c:v>
                </c:pt>
                <c:pt idx="25410">
                  <c:v>0</c:v>
                </c:pt>
                <c:pt idx="25411">
                  <c:v>0</c:v>
                </c:pt>
                <c:pt idx="25412">
                  <c:v>0</c:v>
                </c:pt>
                <c:pt idx="25413">
                  <c:v>0</c:v>
                </c:pt>
                <c:pt idx="25414">
                  <c:v>0</c:v>
                </c:pt>
                <c:pt idx="25415">
                  <c:v>0</c:v>
                </c:pt>
                <c:pt idx="25416">
                  <c:v>0</c:v>
                </c:pt>
                <c:pt idx="25417">
                  <c:v>0</c:v>
                </c:pt>
                <c:pt idx="25418">
                  <c:v>0</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0</c:v>
                </c:pt>
                <c:pt idx="25432">
                  <c:v>0</c:v>
                </c:pt>
                <c:pt idx="25433">
                  <c:v>0</c:v>
                </c:pt>
                <c:pt idx="25434">
                  <c:v>0</c:v>
                </c:pt>
                <c:pt idx="25435">
                  <c:v>0</c:v>
                </c:pt>
                <c:pt idx="25436">
                  <c:v>0</c:v>
                </c:pt>
                <c:pt idx="25437">
                  <c:v>0</c:v>
                </c:pt>
                <c:pt idx="25438">
                  <c:v>0</c:v>
                </c:pt>
                <c:pt idx="25439">
                  <c:v>0</c:v>
                </c:pt>
                <c:pt idx="25440">
                  <c:v>0</c:v>
                </c:pt>
                <c:pt idx="25441">
                  <c:v>0</c:v>
                </c:pt>
                <c:pt idx="25442">
                  <c:v>0</c:v>
                </c:pt>
                <c:pt idx="25443">
                  <c:v>0</c:v>
                </c:pt>
                <c:pt idx="25444">
                  <c:v>0</c:v>
                </c:pt>
                <c:pt idx="25445">
                  <c:v>0</c:v>
                </c:pt>
                <c:pt idx="25446">
                  <c:v>0</c:v>
                </c:pt>
                <c:pt idx="25447">
                  <c:v>0</c:v>
                </c:pt>
                <c:pt idx="25448">
                  <c:v>0</c:v>
                </c:pt>
                <c:pt idx="25449">
                  <c:v>0</c:v>
                </c:pt>
                <c:pt idx="25450">
                  <c:v>0</c:v>
                </c:pt>
                <c:pt idx="25451">
                  <c:v>0</c:v>
                </c:pt>
                <c:pt idx="25452">
                  <c:v>0</c:v>
                </c:pt>
                <c:pt idx="25453">
                  <c:v>0</c:v>
                </c:pt>
                <c:pt idx="25454">
                  <c:v>0</c:v>
                </c:pt>
                <c:pt idx="25455">
                  <c:v>0</c:v>
                </c:pt>
                <c:pt idx="25456">
                  <c:v>0</c:v>
                </c:pt>
                <c:pt idx="25457">
                  <c:v>0</c:v>
                </c:pt>
                <c:pt idx="25458">
                  <c:v>0</c:v>
                </c:pt>
                <c:pt idx="25459">
                  <c:v>0</c:v>
                </c:pt>
                <c:pt idx="25460">
                  <c:v>0</c:v>
                </c:pt>
                <c:pt idx="25461">
                  <c:v>0</c:v>
                </c:pt>
                <c:pt idx="25462">
                  <c:v>0</c:v>
                </c:pt>
                <c:pt idx="25463">
                  <c:v>0</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0</c:v>
                </c:pt>
                <c:pt idx="25494">
                  <c:v>0</c:v>
                </c:pt>
                <c:pt idx="25495">
                  <c:v>0</c:v>
                </c:pt>
                <c:pt idx="25496">
                  <c:v>0</c:v>
                </c:pt>
                <c:pt idx="25497">
                  <c:v>0</c:v>
                </c:pt>
                <c:pt idx="25498">
                  <c:v>0</c:v>
                </c:pt>
                <c:pt idx="25499">
                  <c:v>0</c:v>
                </c:pt>
                <c:pt idx="25500">
                  <c:v>0</c:v>
                </c:pt>
                <c:pt idx="25501">
                  <c:v>0</c:v>
                </c:pt>
                <c:pt idx="25502">
                  <c:v>0</c:v>
                </c:pt>
                <c:pt idx="25503">
                  <c:v>0</c:v>
                </c:pt>
                <c:pt idx="25504">
                  <c:v>0</c:v>
                </c:pt>
                <c:pt idx="25505">
                  <c:v>0</c:v>
                </c:pt>
                <c:pt idx="25506">
                  <c:v>0</c:v>
                </c:pt>
                <c:pt idx="25507">
                  <c:v>0</c:v>
                </c:pt>
                <c:pt idx="25508">
                  <c:v>0</c:v>
                </c:pt>
                <c:pt idx="25509">
                  <c:v>0</c:v>
                </c:pt>
                <c:pt idx="25510">
                  <c:v>0</c:v>
                </c:pt>
                <c:pt idx="25511">
                  <c:v>0</c:v>
                </c:pt>
                <c:pt idx="25512">
                  <c:v>0</c:v>
                </c:pt>
                <c:pt idx="25513">
                  <c:v>0</c:v>
                </c:pt>
                <c:pt idx="25514">
                  <c:v>0</c:v>
                </c:pt>
                <c:pt idx="25515">
                  <c:v>0</c:v>
                </c:pt>
                <c:pt idx="25516">
                  <c:v>0</c:v>
                </c:pt>
                <c:pt idx="25517">
                  <c:v>0</c:v>
                </c:pt>
                <c:pt idx="25518">
                  <c:v>0</c:v>
                </c:pt>
                <c:pt idx="25519">
                  <c:v>0</c:v>
                </c:pt>
                <c:pt idx="25520">
                  <c:v>0</c:v>
                </c:pt>
                <c:pt idx="25521">
                  <c:v>0</c:v>
                </c:pt>
                <c:pt idx="25522">
                  <c:v>0</c:v>
                </c:pt>
                <c:pt idx="25523">
                  <c:v>0</c:v>
                </c:pt>
                <c:pt idx="25524">
                  <c:v>0</c:v>
                </c:pt>
                <c:pt idx="25525">
                  <c:v>0</c:v>
                </c:pt>
                <c:pt idx="25526">
                  <c:v>0</c:v>
                </c:pt>
                <c:pt idx="25527">
                  <c:v>0</c:v>
                </c:pt>
                <c:pt idx="25528">
                  <c:v>0</c:v>
                </c:pt>
                <c:pt idx="25529">
                  <c:v>0</c:v>
                </c:pt>
                <c:pt idx="25530">
                  <c:v>0</c:v>
                </c:pt>
                <c:pt idx="25531">
                  <c:v>0</c:v>
                </c:pt>
                <c:pt idx="25532">
                  <c:v>0</c:v>
                </c:pt>
                <c:pt idx="25533">
                  <c:v>0</c:v>
                </c:pt>
                <c:pt idx="25534">
                  <c:v>0</c:v>
                </c:pt>
                <c:pt idx="25535">
                  <c:v>0</c:v>
                </c:pt>
                <c:pt idx="25536">
                  <c:v>0</c:v>
                </c:pt>
                <c:pt idx="25537">
                  <c:v>0</c:v>
                </c:pt>
                <c:pt idx="25538">
                  <c:v>0</c:v>
                </c:pt>
                <c:pt idx="25539">
                  <c:v>0</c:v>
                </c:pt>
                <c:pt idx="25540">
                  <c:v>0</c:v>
                </c:pt>
                <c:pt idx="25541">
                  <c:v>0</c:v>
                </c:pt>
                <c:pt idx="25542">
                  <c:v>0</c:v>
                </c:pt>
                <c:pt idx="25543">
                  <c:v>0</c:v>
                </c:pt>
                <c:pt idx="25544">
                  <c:v>0</c:v>
                </c:pt>
                <c:pt idx="25545">
                  <c:v>0</c:v>
                </c:pt>
                <c:pt idx="25546">
                  <c:v>0</c:v>
                </c:pt>
                <c:pt idx="25547">
                  <c:v>0</c:v>
                </c:pt>
                <c:pt idx="25548">
                  <c:v>0</c:v>
                </c:pt>
                <c:pt idx="25549">
                  <c:v>0</c:v>
                </c:pt>
                <c:pt idx="25550">
                  <c:v>0</c:v>
                </c:pt>
                <c:pt idx="25551">
                  <c:v>0</c:v>
                </c:pt>
                <c:pt idx="25552">
                  <c:v>0</c:v>
                </c:pt>
                <c:pt idx="25553">
                  <c:v>0</c:v>
                </c:pt>
                <c:pt idx="25554">
                  <c:v>0</c:v>
                </c:pt>
                <c:pt idx="25555">
                  <c:v>0</c:v>
                </c:pt>
                <c:pt idx="25556">
                  <c:v>0</c:v>
                </c:pt>
                <c:pt idx="25557">
                  <c:v>0</c:v>
                </c:pt>
                <c:pt idx="25558">
                  <c:v>0</c:v>
                </c:pt>
                <c:pt idx="25559">
                  <c:v>0</c:v>
                </c:pt>
                <c:pt idx="25560">
                  <c:v>0</c:v>
                </c:pt>
                <c:pt idx="25561">
                  <c:v>0</c:v>
                </c:pt>
                <c:pt idx="25562">
                  <c:v>0</c:v>
                </c:pt>
                <c:pt idx="25563">
                  <c:v>0</c:v>
                </c:pt>
                <c:pt idx="25564">
                  <c:v>0</c:v>
                </c:pt>
                <c:pt idx="25565">
                  <c:v>0</c:v>
                </c:pt>
                <c:pt idx="25566">
                  <c:v>0</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0</c:v>
                </c:pt>
                <c:pt idx="25580">
                  <c:v>0</c:v>
                </c:pt>
                <c:pt idx="25581">
                  <c:v>0</c:v>
                </c:pt>
                <c:pt idx="25582">
                  <c:v>0</c:v>
                </c:pt>
                <c:pt idx="25583">
                  <c:v>0</c:v>
                </c:pt>
                <c:pt idx="25584">
                  <c:v>0</c:v>
                </c:pt>
                <c:pt idx="25585">
                  <c:v>0</c:v>
                </c:pt>
                <c:pt idx="25586">
                  <c:v>0</c:v>
                </c:pt>
                <c:pt idx="25587">
                  <c:v>0</c:v>
                </c:pt>
                <c:pt idx="25588">
                  <c:v>0</c:v>
                </c:pt>
                <c:pt idx="25589">
                  <c:v>0</c:v>
                </c:pt>
                <c:pt idx="25590">
                  <c:v>0</c:v>
                </c:pt>
                <c:pt idx="25591">
                  <c:v>0</c:v>
                </c:pt>
                <c:pt idx="25592">
                  <c:v>0</c:v>
                </c:pt>
                <c:pt idx="25593">
                  <c:v>0</c:v>
                </c:pt>
                <c:pt idx="25594">
                  <c:v>0</c:v>
                </c:pt>
                <c:pt idx="25595">
                  <c:v>0</c:v>
                </c:pt>
                <c:pt idx="25596">
                  <c:v>0</c:v>
                </c:pt>
                <c:pt idx="25597">
                  <c:v>0</c:v>
                </c:pt>
                <c:pt idx="25598">
                  <c:v>0</c:v>
                </c:pt>
                <c:pt idx="25599">
                  <c:v>0</c:v>
                </c:pt>
                <c:pt idx="25600">
                  <c:v>0</c:v>
                </c:pt>
                <c:pt idx="25601">
                  <c:v>0</c:v>
                </c:pt>
                <c:pt idx="25602">
                  <c:v>0</c:v>
                </c:pt>
                <c:pt idx="25603">
                  <c:v>0</c:v>
                </c:pt>
                <c:pt idx="25604">
                  <c:v>0</c:v>
                </c:pt>
                <c:pt idx="25605">
                  <c:v>0</c:v>
                </c:pt>
                <c:pt idx="25606">
                  <c:v>0</c:v>
                </c:pt>
                <c:pt idx="25607">
                  <c:v>0</c:v>
                </c:pt>
                <c:pt idx="25608">
                  <c:v>0</c:v>
                </c:pt>
                <c:pt idx="25609">
                  <c:v>0</c:v>
                </c:pt>
                <c:pt idx="25610">
                  <c:v>0</c:v>
                </c:pt>
                <c:pt idx="25611">
                  <c:v>0</c:v>
                </c:pt>
                <c:pt idx="25612">
                  <c:v>0</c:v>
                </c:pt>
                <c:pt idx="25613">
                  <c:v>0</c:v>
                </c:pt>
                <c:pt idx="25614">
                  <c:v>0</c:v>
                </c:pt>
                <c:pt idx="25615">
                  <c:v>0</c:v>
                </c:pt>
                <c:pt idx="25616">
                  <c:v>0</c:v>
                </c:pt>
                <c:pt idx="25617">
                  <c:v>0</c:v>
                </c:pt>
                <c:pt idx="25618">
                  <c:v>0</c:v>
                </c:pt>
                <c:pt idx="25619">
                  <c:v>0</c:v>
                </c:pt>
                <c:pt idx="25620">
                  <c:v>0</c:v>
                </c:pt>
                <c:pt idx="25621">
                  <c:v>0</c:v>
                </c:pt>
                <c:pt idx="25622">
                  <c:v>0</c:v>
                </c:pt>
                <c:pt idx="25623">
                  <c:v>0</c:v>
                </c:pt>
                <c:pt idx="25624">
                  <c:v>0</c:v>
                </c:pt>
                <c:pt idx="25625">
                  <c:v>0</c:v>
                </c:pt>
                <c:pt idx="25626">
                  <c:v>0</c:v>
                </c:pt>
                <c:pt idx="25627">
                  <c:v>0</c:v>
                </c:pt>
                <c:pt idx="25628">
                  <c:v>0</c:v>
                </c:pt>
                <c:pt idx="25629">
                  <c:v>0</c:v>
                </c:pt>
                <c:pt idx="25630">
                  <c:v>0</c:v>
                </c:pt>
                <c:pt idx="25631">
                  <c:v>0</c:v>
                </c:pt>
                <c:pt idx="25632">
                  <c:v>0</c:v>
                </c:pt>
                <c:pt idx="25633">
                  <c:v>0</c:v>
                </c:pt>
                <c:pt idx="25634">
                  <c:v>0</c:v>
                </c:pt>
                <c:pt idx="25635">
                  <c:v>0</c:v>
                </c:pt>
                <c:pt idx="25636">
                  <c:v>0</c:v>
                </c:pt>
                <c:pt idx="25637">
                  <c:v>0</c:v>
                </c:pt>
                <c:pt idx="25638">
                  <c:v>0</c:v>
                </c:pt>
                <c:pt idx="25639">
                  <c:v>0</c:v>
                </c:pt>
                <c:pt idx="25640">
                  <c:v>0</c:v>
                </c:pt>
                <c:pt idx="25641">
                  <c:v>0</c:v>
                </c:pt>
                <c:pt idx="25642">
                  <c:v>0</c:v>
                </c:pt>
                <c:pt idx="25643">
                  <c:v>0</c:v>
                </c:pt>
                <c:pt idx="25644">
                  <c:v>0</c:v>
                </c:pt>
                <c:pt idx="25645">
                  <c:v>0</c:v>
                </c:pt>
                <c:pt idx="25646">
                  <c:v>0</c:v>
                </c:pt>
                <c:pt idx="25647">
                  <c:v>0</c:v>
                </c:pt>
                <c:pt idx="25648">
                  <c:v>0</c:v>
                </c:pt>
                <c:pt idx="25649">
                  <c:v>0</c:v>
                </c:pt>
                <c:pt idx="25650">
                  <c:v>0</c:v>
                </c:pt>
                <c:pt idx="25651">
                  <c:v>0</c:v>
                </c:pt>
                <c:pt idx="25652">
                  <c:v>0</c:v>
                </c:pt>
                <c:pt idx="25653">
                  <c:v>0</c:v>
                </c:pt>
                <c:pt idx="25654">
                  <c:v>0</c:v>
                </c:pt>
                <c:pt idx="25655">
                  <c:v>0</c:v>
                </c:pt>
                <c:pt idx="25656">
                  <c:v>0</c:v>
                </c:pt>
                <c:pt idx="25657">
                  <c:v>0</c:v>
                </c:pt>
                <c:pt idx="25658">
                  <c:v>0</c:v>
                </c:pt>
                <c:pt idx="25659">
                  <c:v>0</c:v>
                </c:pt>
                <c:pt idx="25660">
                  <c:v>0</c:v>
                </c:pt>
                <c:pt idx="25661">
                  <c:v>0</c:v>
                </c:pt>
                <c:pt idx="25662">
                  <c:v>0</c:v>
                </c:pt>
                <c:pt idx="25663">
                  <c:v>0</c:v>
                </c:pt>
                <c:pt idx="25664">
                  <c:v>0</c:v>
                </c:pt>
                <c:pt idx="25665">
                  <c:v>0</c:v>
                </c:pt>
                <c:pt idx="25666">
                  <c:v>0</c:v>
                </c:pt>
                <c:pt idx="25667">
                  <c:v>0</c:v>
                </c:pt>
                <c:pt idx="25668">
                  <c:v>0</c:v>
                </c:pt>
                <c:pt idx="25669">
                  <c:v>0</c:v>
                </c:pt>
                <c:pt idx="25670">
                  <c:v>0</c:v>
                </c:pt>
                <c:pt idx="25671">
                  <c:v>0</c:v>
                </c:pt>
                <c:pt idx="25672">
                  <c:v>0</c:v>
                </c:pt>
                <c:pt idx="25673">
                  <c:v>0</c:v>
                </c:pt>
                <c:pt idx="25674">
                  <c:v>0</c:v>
                </c:pt>
                <c:pt idx="25675">
                  <c:v>0</c:v>
                </c:pt>
                <c:pt idx="25676">
                  <c:v>0</c:v>
                </c:pt>
                <c:pt idx="25677">
                  <c:v>0</c:v>
                </c:pt>
                <c:pt idx="25678">
                  <c:v>0</c:v>
                </c:pt>
                <c:pt idx="25679">
                  <c:v>0</c:v>
                </c:pt>
                <c:pt idx="25680">
                  <c:v>0</c:v>
                </c:pt>
                <c:pt idx="25681">
                  <c:v>0</c:v>
                </c:pt>
                <c:pt idx="25682">
                  <c:v>0</c:v>
                </c:pt>
                <c:pt idx="25683">
                  <c:v>0</c:v>
                </c:pt>
                <c:pt idx="25684">
                  <c:v>0</c:v>
                </c:pt>
                <c:pt idx="25685">
                  <c:v>0</c:v>
                </c:pt>
                <c:pt idx="25686">
                  <c:v>0</c:v>
                </c:pt>
                <c:pt idx="25687">
                  <c:v>0</c:v>
                </c:pt>
                <c:pt idx="25688">
                  <c:v>0</c:v>
                </c:pt>
                <c:pt idx="25689">
                  <c:v>0</c:v>
                </c:pt>
                <c:pt idx="25690">
                  <c:v>0</c:v>
                </c:pt>
                <c:pt idx="25691">
                  <c:v>0</c:v>
                </c:pt>
                <c:pt idx="25692">
                  <c:v>0</c:v>
                </c:pt>
                <c:pt idx="25693">
                  <c:v>0</c:v>
                </c:pt>
                <c:pt idx="25694">
                  <c:v>0</c:v>
                </c:pt>
                <c:pt idx="25695">
                  <c:v>0</c:v>
                </c:pt>
                <c:pt idx="25696">
                  <c:v>0</c:v>
                </c:pt>
                <c:pt idx="25697">
                  <c:v>0</c:v>
                </c:pt>
                <c:pt idx="25698">
                  <c:v>0</c:v>
                </c:pt>
                <c:pt idx="25699">
                  <c:v>0</c:v>
                </c:pt>
                <c:pt idx="25700">
                  <c:v>0</c:v>
                </c:pt>
                <c:pt idx="25701">
                  <c:v>0</c:v>
                </c:pt>
                <c:pt idx="25702">
                  <c:v>0</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0</c:v>
                </c:pt>
                <c:pt idx="25721">
                  <c:v>0</c:v>
                </c:pt>
                <c:pt idx="25722">
                  <c:v>0</c:v>
                </c:pt>
                <c:pt idx="25723">
                  <c:v>0</c:v>
                </c:pt>
                <c:pt idx="25724">
                  <c:v>0</c:v>
                </c:pt>
                <c:pt idx="25725">
                  <c:v>0</c:v>
                </c:pt>
                <c:pt idx="25726">
                  <c:v>0</c:v>
                </c:pt>
                <c:pt idx="25727">
                  <c:v>0</c:v>
                </c:pt>
                <c:pt idx="25728">
                  <c:v>0</c:v>
                </c:pt>
                <c:pt idx="25729">
                  <c:v>0</c:v>
                </c:pt>
                <c:pt idx="25730">
                  <c:v>0</c:v>
                </c:pt>
                <c:pt idx="25731">
                  <c:v>0</c:v>
                </c:pt>
                <c:pt idx="25732">
                  <c:v>0</c:v>
                </c:pt>
                <c:pt idx="25733">
                  <c:v>0</c:v>
                </c:pt>
                <c:pt idx="25734">
                  <c:v>0</c:v>
                </c:pt>
                <c:pt idx="25735">
                  <c:v>0</c:v>
                </c:pt>
                <c:pt idx="25736">
                  <c:v>0</c:v>
                </c:pt>
                <c:pt idx="25737">
                  <c:v>0</c:v>
                </c:pt>
                <c:pt idx="25738">
                  <c:v>0</c:v>
                </c:pt>
                <c:pt idx="25739">
                  <c:v>0</c:v>
                </c:pt>
                <c:pt idx="25740">
                  <c:v>0</c:v>
                </c:pt>
                <c:pt idx="25741">
                  <c:v>0</c:v>
                </c:pt>
                <c:pt idx="25742">
                  <c:v>0</c:v>
                </c:pt>
                <c:pt idx="25743">
                  <c:v>0</c:v>
                </c:pt>
                <c:pt idx="25744">
                  <c:v>0</c:v>
                </c:pt>
                <c:pt idx="25745">
                  <c:v>0</c:v>
                </c:pt>
                <c:pt idx="25746">
                  <c:v>0</c:v>
                </c:pt>
                <c:pt idx="25747">
                  <c:v>0</c:v>
                </c:pt>
                <c:pt idx="25748">
                  <c:v>0</c:v>
                </c:pt>
                <c:pt idx="25749">
                  <c:v>0</c:v>
                </c:pt>
                <c:pt idx="25750">
                  <c:v>0</c:v>
                </c:pt>
                <c:pt idx="25751">
                  <c:v>0</c:v>
                </c:pt>
                <c:pt idx="25752">
                  <c:v>0</c:v>
                </c:pt>
                <c:pt idx="25753">
                  <c:v>0</c:v>
                </c:pt>
                <c:pt idx="25754">
                  <c:v>0</c:v>
                </c:pt>
                <c:pt idx="25755">
                  <c:v>0</c:v>
                </c:pt>
                <c:pt idx="25756">
                  <c:v>0</c:v>
                </c:pt>
                <c:pt idx="25757">
                  <c:v>0</c:v>
                </c:pt>
                <c:pt idx="25758">
                  <c:v>0</c:v>
                </c:pt>
                <c:pt idx="25759">
                  <c:v>0</c:v>
                </c:pt>
                <c:pt idx="25760">
                  <c:v>0</c:v>
                </c:pt>
                <c:pt idx="25761">
                  <c:v>0</c:v>
                </c:pt>
                <c:pt idx="25762">
                  <c:v>0</c:v>
                </c:pt>
                <c:pt idx="25763">
                  <c:v>0</c:v>
                </c:pt>
                <c:pt idx="25764">
                  <c:v>0</c:v>
                </c:pt>
                <c:pt idx="25765">
                  <c:v>0</c:v>
                </c:pt>
                <c:pt idx="25766">
                  <c:v>0</c:v>
                </c:pt>
                <c:pt idx="25767">
                  <c:v>0</c:v>
                </c:pt>
                <c:pt idx="25768">
                  <c:v>0</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0</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0</c:v>
                </c:pt>
                <c:pt idx="25816">
                  <c:v>0</c:v>
                </c:pt>
                <c:pt idx="25817">
                  <c:v>0</c:v>
                </c:pt>
                <c:pt idx="25818">
                  <c:v>0</c:v>
                </c:pt>
                <c:pt idx="25819">
                  <c:v>0</c:v>
                </c:pt>
                <c:pt idx="25820">
                  <c:v>0</c:v>
                </c:pt>
                <c:pt idx="25821">
                  <c:v>0</c:v>
                </c:pt>
                <c:pt idx="25822">
                  <c:v>0</c:v>
                </c:pt>
                <c:pt idx="25823">
                  <c:v>0</c:v>
                </c:pt>
                <c:pt idx="25824">
                  <c:v>0</c:v>
                </c:pt>
                <c:pt idx="25825">
                  <c:v>0</c:v>
                </c:pt>
                <c:pt idx="25826">
                  <c:v>0</c:v>
                </c:pt>
                <c:pt idx="25827">
                  <c:v>0</c:v>
                </c:pt>
                <c:pt idx="25828">
                  <c:v>0</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0</c:v>
                </c:pt>
                <c:pt idx="25847">
                  <c:v>0</c:v>
                </c:pt>
                <c:pt idx="25848">
                  <c:v>0</c:v>
                </c:pt>
                <c:pt idx="25849">
                  <c:v>0</c:v>
                </c:pt>
                <c:pt idx="25850">
                  <c:v>0</c:v>
                </c:pt>
                <c:pt idx="25851">
                  <c:v>0</c:v>
                </c:pt>
                <c:pt idx="25852">
                  <c:v>0</c:v>
                </c:pt>
                <c:pt idx="25853">
                  <c:v>0</c:v>
                </c:pt>
                <c:pt idx="25854">
                  <c:v>0</c:v>
                </c:pt>
                <c:pt idx="25855">
                  <c:v>0</c:v>
                </c:pt>
                <c:pt idx="25856">
                  <c:v>0</c:v>
                </c:pt>
                <c:pt idx="25857">
                  <c:v>0</c:v>
                </c:pt>
                <c:pt idx="25858">
                  <c:v>0</c:v>
                </c:pt>
                <c:pt idx="25859">
                  <c:v>0</c:v>
                </c:pt>
                <c:pt idx="25860">
                  <c:v>0</c:v>
                </c:pt>
                <c:pt idx="25861">
                  <c:v>0</c:v>
                </c:pt>
                <c:pt idx="25862">
                  <c:v>0</c:v>
                </c:pt>
                <c:pt idx="25863">
                  <c:v>0</c:v>
                </c:pt>
                <c:pt idx="25864">
                  <c:v>0</c:v>
                </c:pt>
                <c:pt idx="25865">
                  <c:v>0</c:v>
                </c:pt>
                <c:pt idx="25866">
                  <c:v>0</c:v>
                </c:pt>
                <c:pt idx="25867">
                  <c:v>0</c:v>
                </c:pt>
                <c:pt idx="25868">
                  <c:v>0</c:v>
                </c:pt>
                <c:pt idx="25869">
                  <c:v>0</c:v>
                </c:pt>
                <c:pt idx="25870">
                  <c:v>0</c:v>
                </c:pt>
                <c:pt idx="25871">
                  <c:v>0</c:v>
                </c:pt>
                <c:pt idx="25872">
                  <c:v>0</c:v>
                </c:pt>
                <c:pt idx="25873">
                  <c:v>0</c:v>
                </c:pt>
                <c:pt idx="25874">
                  <c:v>0</c:v>
                </c:pt>
                <c:pt idx="25875">
                  <c:v>0</c:v>
                </c:pt>
                <c:pt idx="25876">
                  <c:v>0</c:v>
                </c:pt>
                <c:pt idx="25877">
                  <c:v>0</c:v>
                </c:pt>
                <c:pt idx="25878">
                  <c:v>0</c:v>
                </c:pt>
                <c:pt idx="25879">
                  <c:v>0</c:v>
                </c:pt>
                <c:pt idx="25880">
                  <c:v>0</c:v>
                </c:pt>
                <c:pt idx="25881">
                  <c:v>0</c:v>
                </c:pt>
                <c:pt idx="25882">
                  <c:v>0</c:v>
                </c:pt>
                <c:pt idx="25883">
                  <c:v>0</c:v>
                </c:pt>
                <c:pt idx="25884">
                  <c:v>0</c:v>
                </c:pt>
                <c:pt idx="25885">
                  <c:v>0</c:v>
                </c:pt>
                <c:pt idx="25886">
                  <c:v>0</c:v>
                </c:pt>
                <c:pt idx="25887">
                  <c:v>0</c:v>
                </c:pt>
                <c:pt idx="25888">
                  <c:v>0</c:v>
                </c:pt>
                <c:pt idx="25889">
                  <c:v>0</c:v>
                </c:pt>
                <c:pt idx="25890">
                  <c:v>0</c:v>
                </c:pt>
                <c:pt idx="25891">
                  <c:v>0</c:v>
                </c:pt>
                <c:pt idx="25892">
                  <c:v>0</c:v>
                </c:pt>
                <c:pt idx="25893">
                  <c:v>0</c:v>
                </c:pt>
                <c:pt idx="25894">
                  <c:v>0</c:v>
                </c:pt>
                <c:pt idx="25895">
                  <c:v>0</c:v>
                </c:pt>
                <c:pt idx="25896">
                  <c:v>0</c:v>
                </c:pt>
                <c:pt idx="25897">
                  <c:v>0</c:v>
                </c:pt>
                <c:pt idx="25898">
                  <c:v>0</c:v>
                </c:pt>
                <c:pt idx="25899">
                  <c:v>0</c:v>
                </c:pt>
                <c:pt idx="25900">
                  <c:v>0</c:v>
                </c:pt>
                <c:pt idx="25901">
                  <c:v>0</c:v>
                </c:pt>
                <c:pt idx="25902">
                  <c:v>0</c:v>
                </c:pt>
                <c:pt idx="25903">
                  <c:v>0</c:v>
                </c:pt>
                <c:pt idx="25904">
                  <c:v>0</c:v>
                </c:pt>
                <c:pt idx="25905">
                  <c:v>0</c:v>
                </c:pt>
                <c:pt idx="25906">
                  <c:v>0</c:v>
                </c:pt>
                <c:pt idx="25907">
                  <c:v>0</c:v>
                </c:pt>
                <c:pt idx="25908">
                  <c:v>0</c:v>
                </c:pt>
                <c:pt idx="25909">
                  <c:v>0</c:v>
                </c:pt>
                <c:pt idx="25910">
                  <c:v>0</c:v>
                </c:pt>
                <c:pt idx="25911">
                  <c:v>0</c:v>
                </c:pt>
                <c:pt idx="25912">
                  <c:v>0</c:v>
                </c:pt>
                <c:pt idx="25913">
                  <c:v>0</c:v>
                </c:pt>
                <c:pt idx="25914">
                  <c:v>0</c:v>
                </c:pt>
                <c:pt idx="25915">
                  <c:v>0</c:v>
                </c:pt>
                <c:pt idx="25916">
                  <c:v>0</c:v>
                </c:pt>
                <c:pt idx="25917">
                  <c:v>0</c:v>
                </c:pt>
                <c:pt idx="25918">
                  <c:v>0</c:v>
                </c:pt>
                <c:pt idx="25919">
                  <c:v>0</c:v>
                </c:pt>
                <c:pt idx="25920">
                  <c:v>0</c:v>
                </c:pt>
                <c:pt idx="25921">
                  <c:v>0</c:v>
                </c:pt>
                <c:pt idx="25922">
                  <c:v>0</c:v>
                </c:pt>
                <c:pt idx="25923">
                  <c:v>0</c:v>
                </c:pt>
                <c:pt idx="25924">
                  <c:v>0</c:v>
                </c:pt>
                <c:pt idx="25925">
                  <c:v>0</c:v>
                </c:pt>
                <c:pt idx="25926">
                  <c:v>0</c:v>
                </c:pt>
                <c:pt idx="25927">
                  <c:v>0</c:v>
                </c:pt>
                <c:pt idx="25928">
                  <c:v>0</c:v>
                </c:pt>
                <c:pt idx="25929">
                  <c:v>0</c:v>
                </c:pt>
                <c:pt idx="25930">
                  <c:v>0</c:v>
                </c:pt>
                <c:pt idx="25931">
                  <c:v>0</c:v>
                </c:pt>
                <c:pt idx="25932">
                  <c:v>0</c:v>
                </c:pt>
                <c:pt idx="25933">
                  <c:v>0</c:v>
                </c:pt>
                <c:pt idx="25934">
                  <c:v>0</c:v>
                </c:pt>
                <c:pt idx="25935">
                  <c:v>0</c:v>
                </c:pt>
                <c:pt idx="25936">
                  <c:v>0</c:v>
                </c:pt>
                <c:pt idx="25937">
                  <c:v>0</c:v>
                </c:pt>
                <c:pt idx="25938">
                  <c:v>0</c:v>
                </c:pt>
                <c:pt idx="25939">
                  <c:v>0</c:v>
                </c:pt>
                <c:pt idx="25940">
                  <c:v>0</c:v>
                </c:pt>
                <c:pt idx="25941">
                  <c:v>0</c:v>
                </c:pt>
                <c:pt idx="25942">
                  <c:v>0</c:v>
                </c:pt>
                <c:pt idx="25943">
                  <c:v>0</c:v>
                </c:pt>
                <c:pt idx="25944">
                  <c:v>0</c:v>
                </c:pt>
                <c:pt idx="25945">
                  <c:v>0</c:v>
                </c:pt>
                <c:pt idx="25946">
                  <c:v>0</c:v>
                </c:pt>
                <c:pt idx="25947">
                  <c:v>0</c:v>
                </c:pt>
                <c:pt idx="25948">
                  <c:v>0</c:v>
                </c:pt>
                <c:pt idx="25949">
                  <c:v>0</c:v>
                </c:pt>
                <c:pt idx="25950">
                  <c:v>0</c:v>
                </c:pt>
                <c:pt idx="25951">
                  <c:v>0</c:v>
                </c:pt>
                <c:pt idx="25952">
                  <c:v>0</c:v>
                </c:pt>
                <c:pt idx="25953">
                  <c:v>0</c:v>
                </c:pt>
                <c:pt idx="25954">
                  <c:v>0</c:v>
                </c:pt>
                <c:pt idx="25955">
                  <c:v>0</c:v>
                </c:pt>
                <c:pt idx="25956">
                  <c:v>0</c:v>
                </c:pt>
                <c:pt idx="25957">
                  <c:v>0</c:v>
                </c:pt>
                <c:pt idx="25958">
                  <c:v>0</c:v>
                </c:pt>
                <c:pt idx="25959">
                  <c:v>0</c:v>
                </c:pt>
                <c:pt idx="25960">
                  <c:v>0</c:v>
                </c:pt>
                <c:pt idx="25961">
                  <c:v>0</c:v>
                </c:pt>
                <c:pt idx="25962">
                  <c:v>0</c:v>
                </c:pt>
                <c:pt idx="25963">
                  <c:v>0</c:v>
                </c:pt>
                <c:pt idx="25964">
                  <c:v>0</c:v>
                </c:pt>
                <c:pt idx="25965">
                  <c:v>0</c:v>
                </c:pt>
                <c:pt idx="25966">
                  <c:v>0</c:v>
                </c:pt>
                <c:pt idx="25967">
                  <c:v>0</c:v>
                </c:pt>
                <c:pt idx="25968">
                  <c:v>0</c:v>
                </c:pt>
                <c:pt idx="25969">
                  <c:v>0</c:v>
                </c:pt>
                <c:pt idx="25970">
                  <c:v>0</c:v>
                </c:pt>
                <c:pt idx="25971">
                  <c:v>0</c:v>
                </c:pt>
                <c:pt idx="25972">
                  <c:v>0</c:v>
                </c:pt>
                <c:pt idx="25973">
                  <c:v>0</c:v>
                </c:pt>
                <c:pt idx="25974">
                  <c:v>0</c:v>
                </c:pt>
                <c:pt idx="25975">
                  <c:v>0</c:v>
                </c:pt>
                <c:pt idx="25976">
                  <c:v>0</c:v>
                </c:pt>
                <c:pt idx="25977">
                  <c:v>0</c:v>
                </c:pt>
                <c:pt idx="25978">
                  <c:v>0</c:v>
                </c:pt>
                <c:pt idx="25979">
                  <c:v>0</c:v>
                </c:pt>
                <c:pt idx="25980">
                  <c:v>0</c:v>
                </c:pt>
                <c:pt idx="25981">
                  <c:v>0</c:v>
                </c:pt>
                <c:pt idx="25982">
                  <c:v>0</c:v>
                </c:pt>
                <c:pt idx="25983">
                  <c:v>0</c:v>
                </c:pt>
                <c:pt idx="25984">
                  <c:v>0</c:v>
                </c:pt>
                <c:pt idx="25985">
                  <c:v>0</c:v>
                </c:pt>
                <c:pt idx="25986">
                  <c:v>0</c:v>
                </c:pt>
                <c:pt idx="25987">
                  <c:v>0</c:v>
                </c:pt>
                <c:pt idx="25988">
                  <c:v>0</c:v>
                </c:pt>
                <c:pt idx="25989">
                  <c:v>0</c:v>
                </c:pt>
                <c:pt idx="25990">
                  <c:v>0</c:v>
                </c:pt>
                <c:pt idx="25991">
                  <c:v>0</c:v>
                </c:pt>
                <c:pt idx="25992">
                  <c:v>0</c:v>
                </c:pt>
                <c:pt idx="25993">
                  <c:v>0</c:v>
                </c:pt>
                <c:pt idx="25994">
                  <c:v>0</c:v>
                </c:pt>
                <c:pt idx="25995">
                  <c:v>0</c:v>
                </c:pt>
                <c:pt idx="25996">
                  <c:v>0</c:v>
                </c:pt>
                <c:pt idx="25997">
                  <c:v>0</c:v>
                </c:pt>
                <c:pt idx="25998">
                  <c:v>0</c:v>
                </c:pt>
                <c:pt idx="25999">
                  <c:v>0</c:v>
                </c:pt>
                <c:pt idx="26000">
                  <c:v>0</c:v>
                </c:pt>
                <c:pt idx="26001">
                  <c:v>0</c:v>
                </c:pt>
                <c:pt idx="26002">
                  <c:v>0</c:v>
                </c:pt>
                <c:pt idx="26003">
                  <c:v>0</c:v>
                </c:pt>
                <c:pt idx="26004">
                  <c:v>0</c:v>
                </c:pt>
                <c:pt idx="26005">
                  <c:v>0</c:v>
                </c:pt>
                <c:pt idx="26006">
                  <c:v>0</c:v>
                </c:pt>
                <c:pt idx="26007">
                  <c:v>0</c:v>
                </c:pt>
                <c:pt idx="26008">
                  <c:v>0</c:v>
                </c:pt>
                <c:pt idx="26009">
                  <c:v>0</c:v>
                </c:pt>
                <c:pt idx="26010">
                  <c:v>0</c:v>
                </c:pt>
                <c:pt idx="26011">
                  <c:v>0</c:v>
                </c:pt>
                <c:pt idx="26012">
                  <c:v>0</c:v>
                </c:pt>
                <c:pt idx="26013">
                  <c:v>0</c:v>
                </c:pt>
                <c:pt idx="26014">
                  <c:v>0</c:v>
                </c:pt>
                <c:pt idx="26015">
                  <c:v>0</c:v>
                </c:pt>
                <c:pt idx="26016">
                  <c:v>0</c:v>
                </c:pt>
                <c:pt idx="26017">
                  <c:v>0</c:v>
                </c:pt>
                <c:pt idx="26018">
                  <c:v>0</c:v>
                </c:pt>
                <c:pt idx="26019">
                  <c:v>0</c:v>
                </c:pt>
                <c:pt idx="26020">
                  <c:v>0</c:v>
                </c:pt>
                <c:pt idx="26021">
                  <c:v>0</c:v>
                </c:pt>
                <c:pt idx="26022">
                  <c:v>0</c:v>
                </c:pt>
                <c:pt idx="26023">
                  <c:v>0</c:v>
                </c:pt>
                <c:pt idx="26024">
                  <c:v>0</c:v>
                </c:pt>
                <c:pt idx="26025">
                  <c:v>0</c:v>
                </c:pt>
                <c:pt idx="26026">
                  <c:v>0</c:v>
                </c:pt>
                <c:pt idx="26027">
                  <c:v>0</c:v>
                </c:pt>
                <c:pt idx="26028">
                  <c:v>0</c:v>
                </c:pt>
                <c:pt idx="26029">
                  <c:v>0</c:v>
                </c:pt>
                <c:pt idx="26030">
                  <c:v>0</c:v>
                </c:pt>
                <c:pt idx="26031">
                  <c:v>0</c:v>
                </c:pt>
                <c:pt idx="26032">
                  <c:v>0</c:v>
                </c:pt>
                <c:pt idx="26033">
                  <c:v>0</c:v>
                </c:pt>
                <c:pt idx="26034">
                  <c:v>0</c:v>
                </c:pt>
                <c:pt idx="26035">
                  <c:v>0</c:v>
                </c:pt>
                <c:pt idx="26036">
                  <c:v>0</c:v>
                </c:pt>
                <c:pt idx="26037">
                  <c:v>0</c:v>
                </c:pt>
                <c:pt idx="26038">
                  <c:v>0</c:v>
                </c:pt>
                <c:pt idx="26039">
                  <c:v>0</c:v>
                </c:pt>
                <c:pt idx="26040">
                  <c:v>0</c:v>
                </c:pt>
                <c:pt idx="26041">
                  <c:v>0</c:v>
                </c:pt>
                <c:pt idx="26042">
                  <c:v>0</c:v>
                </c:pt>
                <c:pt idx="26043">
                  <c:v>0</c:v>
                </c:pt>
                <c:pt idx="26044">
                  <c:v>0</c:v>
                </c:pt>
                <c:pt idx="26045">
                  <c:v>0</c:v>
                </c:pt>
                <c:pt idx="26046">
                  <c:v>0</c:v>
                </c:pt>
                <c:pt idx="26047">
                  <c:v>0</c:v>
                </c:pt>
                <c:pt idx="26048">
                  <c:v>0</c:v>
                </c:pt>
                <c:pt idx="26049">
                  <c:v>0</c:v>
                </c:pt>
                <c:pt idx="26050">
                  <c:v>0</c:v>
                </c:pt>
                <c:pt idx="26051">
                  <c:v>0</c:v>
                </c:pt>
                <c:pt idx="26052">
                  <c:v>0</c:v>
                </c:pt>
                <c:pt idx="26053">
                  <c:v>0</c:v>
                </c:pt>
                <c:pt idx="26054">
                  <c:v>0</c:v>
                </c:pt>
                <c:pt idx="26055">
                  <c:v>0</c:v>
                </c:pt>
                <c:pt idx="26056">
                  <c:v>0</c:v>
                </c:pt>
                <c:pt idx="26057">
                  <c:v>0</c:v>
                </c:pt>
                <c:pt idx="26058">
                  <c:v>0</c:v>
                </c:pt>
                <c:pt idx="26059">
                  <c:v>0</c:v>
                </c:pt>
                <c:pt idx="26060">
                  <c:v>0</c:v>
                </c:pt>
                <c:pt idx="26061">
                  <c:v>0</c:v>
                </c:pt>
                <c:pt idx="26062">
                  <c:v>0</c:v>
                </c:pt>
                <c:pt idx="26063">
                  <c:v>0</c:v>
                </c:pt>
                <c:pt idx="26064">
                  <c:v>0</c:v>
                </c:pt>
                <c:pt idx="26065">
                  <c:v>0</c:v>
                </c:pt>
                <c:pt idx="26066">
                  <c:v>0</c:v>
                </c:pt>
                <c:pt idx="26067">
                  <c:v>0</c:v>
                </c:pt>
                <c:pt idx="26068">
                  <c:v>0</c:v>
                </c:pt>
                <c:pt idx="26069">
                  <c:v>0</c:v>
                </c:pt>
                <c:pt idx="26070">
                  <c:v>0</c:v>
                </c:pt>
                <c:pt idx="26071">
                  <c:v>0</c:v>
                </c:pt>
                <c:pt idx="26072">
                  <c:v>0</c:v>
                </c:pt>
                <c:pt idx="26073">
                  <c:v>0</c:v>
                </c:pt>
                <c:pt idx="26074">
                  <c:v>0</c:v>
                </c:pt>
                <c:pt idx="26075">
                  <c:v>0</c:v>
                </c:pt>
                <c:pt idx="26076">
                  <c:v>0</c:v>
                </c:pt>
                <c:pt idx="26077">
                  <c:v>0</c:v>
                </c:pt>
                <c:pt idx="26078">
                  <c:v>0</c:v>
                </c:pt>
                <c:pt idx="26079">
                  <c:v>0</c:v>
                </c:pt>
                <c:pt idx="26080">
                  <c:v>0</c:v>
                </c:pt>
                <c:pt idx="26081">
                  <c:v>0</c:v>
                </c:pt>
                <c:pt idx="26082">
                  <c:v>0</c:v>
                </c:pt>
                <c:pt idx="26083">
                  <c:v>0</c:v>
                </c:pt>
                <c:pt idx="26084">
                  <c:v>0</c:v>
                </c:pt>
                <c:pt idx="26085">
                  <c:v>0</c:v>
                </c:pt>
                <c:pt idx="26086">
                  <c:v>0</c:v>
                </c:pt>
                <c:pt idx="26087">
                  <c:v>0</c:v>
                </c:pt>
                <c:pt idx="26088">
                  <c:v>0</c:v>
                </c:pt>
                <c:pt idx="26089">
                  <c:v>0</c:v>
                </c:pt>
                <c:pt idx="26090">
                  <c:v>0</c:v>
                </c:pt>
                <c:pt idx="26091">
                  <c:v>0</c:v>
                </c:pt>
                <c:pt idx="26092">
                  <c:v>0</c:v>
                </c:pt>
                <c:pt idx="26093">
                  <c:v>0</c:v>
                </c:pt>
                <c:pt idx="26094">
                  <c:v>0</c:v>
                </c:pt>
                <c:pt idx="26095">
                  <c:v>0</c:v>
                </c:pt>
                <c:pt idx="26096">
                  <c:v>0</c:v>
                </c:pt>
                <c:pt idx="26097">
                  <c:v>0</c:v>
                </c:pt>
                <c:pt idx="26098">
                  <c:v>0</c:v>
                </c:pt>
                <c:pt idx="26099">
                  <c:v>0</c:v>
                </c:pt>
                <c:pt idx="26100">
                  <c:v>0</c:v>
                </c:pt>
                <c:pt idx="26101">
                  <c:v>0</c:v>
                </c:pt>
                <c:pt idx="26102">
                  <c:v>0</c:v>
                </c:pt>
                <c:pt idx="26103">
                  <c:v>0</c:v>
                </c:pt>
                <c:pt idx="26104">
                  <c:v>0</c:v>
                </c:pt>
                <c:pt idx="26105">
                  <c:v>0</c:v>
                </c:pt>
                <c:pt idx="26106">
                  <c:v>0</c:v>
                </c:pt>
                <c:pt idx="26107">
                  <c:v>0</c:v>
                </c:pt>
                <c:pt idx="26108">
                  <c:v>0</c:v>
                </c:pt>
                <c:pt idx="26109">
                  <c:v>0</c:v>
                </c:pt>
                <c:pt idx="26110">
                  <c:v>0</c:v>
                </c:pt>
                <c:pt idx="26111">
                  <c:v>0</c:v>
                </c:pt>
                <c:pt idx="26112">
                  <c:v>0</c:v>
                </c:pt>
                <c:pt idx="26113">
                  <c:v>0</c:v>
                </c:pt>
                <c:pt idx="26114">
                  <c:v>0</c:v>
                </c:pt>
                <c:pt idx="26115">
                  <c:v>0</c:v>
                </c:pt>
                <c:pt idx="26116">
                  <c:v>0</c:v>
                </c:pt>
                <c:pt idx="26117">
                  <c:v>0</c:v>
                </c:pt>
                <c:pt idx="26118">
                  <c:v>0</c:v>
                </c:pt>
                <c:pt idx="26119">
                  <c:v>0</c:v>
                </c:pt>
                <c:pt idx="26120">
                  <c:v>0</c:v>
                </c:pt>
                <c:pt idx="26121">
                  <c:v>0</c:v>
                </c:pt>
                <c:pt idx="26122">
                  <c:v>0</c:v>
                </c:pt>
                <c:pt idx="26123">
                  <c:v>0</c:v>
                </c:pt>
                <c:pt idx="26124">
                  <c:v>0</c:v>
                </c:pt>
                <c:pt idx="26125">
                  <c:v>0</c:v>
                </c:pt>
                <c:pt idx="26126">
                  <c:v>0</c:v>
                </c:pt>
                <c:pt idx="26127">
                  <c:v>0</c:v>
                </c:pt>
                <c:pt idx="26128">
                  <c:v>0</c:v>
                </c:pt>
                <c:pt idx="26129">
                  <c:v>0</c:v>
                </c:pt>
                <c:pt idx="26130">
                  <c:v>0</c:v>
                </c:pt>
                <c:pt idx="26131">
                  <c:v>0</c:v>
                </c:pt>
                <c:pt idx="26132">
                  <c:v>0</c:v>
                </c:pt>
                <c:pt idx="26133">
                  <c:v>0</c:v>
                </c:pt>
                <c:pt idx="26134">
                  <c:v>0</c:v>
                </c:pt>
                <c:pt idx="26135">
                  <c:v>0</c:v>
                </c:pt>
                <c:pt idx="26136">
                  <c:v>0</c:v>
                </c:pt>
                <c:pt idx="26137">
                  <c:v>0</c:v>
                </c:pt>
                <c:pt idx="26138">
                  <c:v>0</c:v>
                </c:pt>
                <c:pt idx="26139">
                  <c:v>0</c:v>
                </c:pt>
                <c:pt idx="26140">
                  <c:v>0</c:v>
                </c:pt>
                <c:pt idx="26141">
                  <c:v>0</c:v>
                </c:pt>
                <c:pt idx="26142">
                  <c:v>0</c:v>
                </c:pt>
                <c:pt idx="26143">
                  <c:v>0</c:v>
                </c:pt>
                <c:pt idx="26144">
                  <c:v>0</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0</c:v>
                </c:pt>
                <c:pt idx="26159">
                  <c:v>0</c:v>
                </c:pt>
                <c:pt idx="26160">
                  <c:v>0</c:v>
                </c:pt>
                <c:pt idx="26161">
                  <c:v>0</c:v>
                </c:pt>
                <c:pt idx="26162">
                  <c:v>0</c:v>
                </c:pt>
                <c:pt idx="26163">
                  <c:v>0</c:v>
                </c:pt>
                <c:pt idx="26164">
                  <c:v>0</c:v>
                </c:pt>
                <c:pt idx="26165">
                  <c:v>0</c:v>
                </c:pt>
                <c:pt idx="26166">
                  <c:v>0</c:v>
                </c:pt>
                <c:pt idx="26167">
                  <c:v>0</c:v>
                </c:pt>
                <c:pt idx="26168">
                  <c:v>0</c:v>
                </c:pt>
                <c:pt idx="26169">
                  <c:v>0</c:v>
                </c:pt>
                <c:pt idx="26170">
                  <c:v>0</c:v>
                </c:pt>
                <c:pt idx="26171">
                  <c:v>0</c:v>
                </c:pt>
                <c:pt idx="26172">
                  <c:v>0</c:v>
                </c:pt>
                <c:pt idx="26173">
                  <c:v>0</c:v>
                </c:pt>
                <c:pt idx="26174">
                  <c:v>0</c:v>
                </c:pt>
                <c:pt idx="26175">
                  <c:v>0</c:v>
                </c:pt>
                <c:pt idx="26176">
                  <c:v>0</c:v>
                </c:pt>
                <c:pt idx="26177">
                  <c:v>0</c:v>
                </c:pt>
                <c:pt idx="26178">
                  <c:v>0</c:v>
                </c:pt>
                <c:pt idx="26179">
                  <c:v>0</c:v>
                </c:pt>
                <c:pt idx="26180">
                  <c:v>0</c:v>
                </c:pt>
                <c:pt idx="26181">
                  <c:v>0</c:v>
                </c:pt>
                <c:pt idx="26182">
                  <c:v>0</c:v>
                </c:pt>
                <c:pt idx="26183">
                  <c:v>0</c:v>
                </c:pt>
                <c:pt idx="26184">
                  <c:v>0</c:v>
                </c:pt>
                <c:pt idx="26185">
                  <c:v>0</c:v>
                </c:pt>
                <c:pt idx="26186">
                  <c:v>0</c:v>
                </c:pt>
                <c:pt idx="26187">
                  <c:v>0</c:v>
                </c:pt>
                <c:pt idx="26188">
                  <c:v>0</c:v>
                </c:pt>
                <c:pt idx="26189">
                  <c:v>0</c:v>
                </c:pt>
                <c:pt idx="26190">
                  <c:v>0</c:v>
                </c:pt>
                <c:pt idx="26191">
                  <c:v>0</c:v>
                </c:pt>
                <c:pt idx="26192">
                  <c:v>0</c:v>
                </c:pt>
                <c:pt idx="26193">
                  <c:v>0</c:v>
                </c:pt>
                <c:pt idx="26194">
                  <c:v>0</c:v>
                </c:pt>
                <c:pt idx="26195">
                  <c:v>0</c:v>
                </c:pt>
                <c:pt idx="26196">
                  <c:v>0</c:v>
                </c:pt>
                <c:pt idx="26197">
                  <c:v>0</c:v>
                </c:pt>
                <c:pt idx="26198">
                  <c:v>0</c:v>
                </c:pt>
                <c:pt idx="26199">
                  <c:v>0</c:v>
                </c:pt>
                <c:pt idx="26200">
                  <c:v>0</c:v>
                </c:pt>
                <c:pt idx="26201">
                  <c:v>0</c:v>
                </c:pt>
                <c:pt idx="26202">
                  <c:v>0</c:v>
                </c:pt>
                <c:pt idx="26203">
                  <c:v>0</c:v>
                </c:pt>
                <c:pt idx="26204">
                  <c:v>0</c:v>
                </c:pt>
                <c:pt idx="26205">
                  <c:v>0</c:v>
                </c:pt>
                <c:pt idx="26206">
                  <c:v>0</c:v>
                </c:pt>
                <c:pt idx="26207">
                  <c:v>0</c:v>
                </c:pt>
                <c:pt idx="26208">
                  <c:v>0</c:v>
                </c:pt>
                <c:pt idx="26209">
                  <c:v>0</c:v>
                </c:pt>
                <c:pt idx="26210">
                  <c:v>0</c:v>
                </c:pt>
                <c:pt idx="26211">
                  <c:v>0</c:v>
                </c:pt>
                <c:pt idx="26212">
                  <c:v>0</c:v>
                </c:pt>
                <c:pt idx="26213">
                  <c:v>0</c:v>
                </c:pt>
                <c:pt idx="26214">
                  <c:v>0</c:v>
                </c:pt>
                <c:pt idx="26215">
                  <c:v>0</c:v>
                </c:pt>
                <c:pt idx="26216">
                  <c:v>0</c:v>
                </c:pt>
                <c:pt idx="26217">
                  <c:v>0</c:v>
                </c:pt>
                <c:pt idx="26218">
                  <c:v>0</c:v>
                </c:pt>
                <c:pt idx="26219">
                  <c:v>0</c:v>
                </c:pt>
                <c:pt idx="26220">
                  <c:v>0</c:v>
                </c:pt>
                <c:pt idx="26221">
                  <c:v>0</c:v>
                </c:pt>
                <c:pt idx="26222">
                  <c:v>0</c:v>
                </c:pt>
                <c:pt idx="26223">
                  <c:v>0</c:v>
                </c:pt>
                <c:pt idx="26224">
                  <c:v>0</c:v>
                </c:pt>
                <c:pt idx="26225">
                  <c:v>0</c:v>
                </c:pt>
                <c:pt idx="26226">
                  <c:v>0</c:v>
                </c:pt>
                <c:pt idx="26227">
                  <c:v>0</c:v>
                </c:pt>
                <c:pt idx="26228">
                  <c:v>0</c:v>
                </c:pt>
                <c:pt idx="26229">
                  <c:v>0</c:v>
                </c:pt>
                <c:pt idx="26230">
                  <c:v>0</c:v>
                </c:pt>
                <c:pt idx="26231">
                  <c:v>0</c:v>
                </c:pt>
                <c:pt idx="26232">
                  <c:v>0</c:v>
                </c:pt>
                <c:pt idx="26233">
                  <c:v>0</c:v>
                </c:pt>
                <c:pt idx="26234">
                  <c:v>0</c:v>
                </c:pt>
                <c:pt idx="26235">
                  <c:v>0</c:v>
                </c:pt>
                <c:pt idx="26236">
                  <c:v>0</c:v>
                </c:pt>
                <c:pt idx="26237">
                  <c:v>0</c:v>
                </c:pt>
                <c:pt idx="26238">
                  <c:v>0</c:v>
                </c:pt>
                <c:pt idx="26239">
                  <c:v>0</c:v>
                </c:pt>
                <c:pt idx="26240">
                  <c:v>0</c:v>
                </c:pt>
                <c:pt idx="26241">
                  <c:v>0</c:v>
                </c:pt>
                <c:pt idx="26242">
                  <c:v>0</c:v>
                </c:pt>
                <c:pt idx="26243">
                  <c:v>0</c:v>
                </c:pt>
                <c:pt idx="26244">
                  <c:v>0</c:v>
                </c:pt>
                <c:pt idx="26245">
                  <c:v>0</c:v>
                </c:pt>
                <c:pt idx="26246">
                  <c:v>0</c:v>
                </c:pt>
                <c:pt idx="26247">
                  <c:v>0</c:v>
                </c:pt>
                <c:pt idx="26248">
                  <c:v>0</c:v>
                </c:pt>
                <c:pt idx="26249">
                  <c:v>0</c:v>
                </c:pt>
                <c:pt idx="26250">
                  <c:v>0</c:v>
                </c:pt>
                <c:pt idx="26251">
                  <c:v>0</c:v>
                </c:pt>
                <c:pt idx="26252">
                  <c:v>0</c:v>
                </c:pt>
                <c:pt idx="26253">
                  <c:v>0</c:v>
                </c:pt>
                <c:pt idx="26254">
                  <c:v>0</c:v>
                </c:pt>
                <c:pt idx="26255">
                  <c:v>0</c:v>
                </c:pt>
                <c:pt idx="26256">
                  <c:v>0</c:v>
                </c:pt>
                <c:pt idx="26257">
                  <c:v>0</c:v>
                </c:pt>
                <c:pt idx="26258">
                  <c:v>0</c:v>
                </c:pt>
                <c:pt idx="26259">
                  <c:v>0</c:v>
                </c:pt>
                <c:pt idx="26260">
                  <c:v>0</c:v>
                </c:pt>
                <c:pt idx="26261">
                  <c:v>0</c:v>
                </c:pt>
                <c:pt idx="26262">
                  <c:v>0</c:v>
                </c:pt>
                <c:pt idx="26263">
                  <c:v>0</c:v>
                </c:pt>
                <c:pt idx="26264">
                  <c:v>0</c:v>
                </c:pt>
                <c:pt idx="26265">
                  <c:v>0</c:v>
                </c:pt>
                <c:pt idx="26266">
                  <c:v>0</c:v>
                </c:pt>
                <c:pt idx="26267">
                  <c:v>0</c:v>
                </c:pt>
                <c:pt idx="26268">
                  <c:v>0</c:v>
                </c:pt>
                <c:pt idx="26269">
                  <c:v>0</c:v>
                </c:pt>
                <c:pt idx="26270">
                  <c:v>0</c:v>
                </c:pt>
                <c:pt idx="26271">
                  <c:v>0</c:v>
                </c:pt>
                <c:pt idx="26272">
                  <c:v>0</c:v>
                </c:pt>
                <c:pt idx="26273">
                  <c:v>0</c:v>
                </c:pt>
                <c:pt idx="26274">
                  <c:v>0</c:v>
                </c:pt>
                <c:pt idx="26275">
                  <c:v>0</c:v>
                </c:pt>
                <c:pt idx="26276">
                  <c:v>0</c:v>
                </c:pt>
                <c:pt idx="26277">
                  <c:v>0</c:v>
                </c:pt>
                <c:pt idx="26278">
                  <c:v>0</c:v>
                </c:pt>
                <c:pt idx="26279">
                  <c:v>0</c:v>
                </c:pt>
                <c:pt idx="26280">
                  <c:v>0</c:v>
                </c:pt>
                <c:pt idx="26281">
                  <c:v>0</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0</c:v>
                </c:pt>
                <c:pt idx="26300">
                  <c:v>0</c:v>
                </c:pt>
                <c:pt idx="26301">
                  <c:v>0</c:v>
                </c:pt>
                <c:pt idx="26302">
                  <c:v>0</c:v>
                </c:pt>
                <c:pt idx="26303">
                  <c:v>0</c:v>
                </c:pt>
                <c:pt idx="26304">
                  <c:v>0</c:v>
                </c:pt>
                <c:pt idx="26305">
                  <c:v>0</c:v>
                </c:pt>
                <c:pt idx="26306">
                  <c:v>0</c:v>
                </c:pt>
                <c:pt idx="26307">
                  <c:v>0</c:v>
                </c:pt>
                <c:pt idx="26308">
                  <c:v>0</c:v>
                </c:pt>
                <c:pt idx="26309">
                  <c:v>0</c:v>
                </c:pt>
                <c:pt idx="26310">
                  <c:v>0</c:v>
                </c:pt>
                <c:pt idx="26311">
                  <c:v>0</c:v>
                </c:pt>
                <c:pt idx="26312">
                  <c:v>0</c:v>
                </c:pt>
                <c:pt idx="26313">
                  <c:v>0</c:v>
                </c:pt>
                <c:pt idx="26314">
                  <c:v>0</c:v>
                </c:pt>
                <c:pt idx="26315">
                  <c:v>0</c:v>
                </c:pt>
                <c:pt idx="26316">
                  <c:v>0</c:v>
                </c:pt>
                <c:pt idx="26317">
                  <c:v>0</c:v>
                </c:pt>
                <c:pt idx="26318">
                  <c:v>0</c:v>
                </c:pt>
                <c:pt idx="26319">
                  <c:v>0</c:v>
                </c:pt>
                <c:pt idx="26320">
                  <c:v>0</c:v>
                </c:pt>
                <c:pt idx="26321">
                  <c:v>0</c:v>
                </c:pt>
                <c:pt idx="26322">
                  <c:v>0</c:v>
                </c:pt>
                <c:pt idx="26323">
                  <c:v>0</c:v>
                </c:pt>
                <c:pt idx="26324">
                  <c:v>0</c:v>
                </c:pt>
                <c:pt idx="26325">
                  <c:v>0</c:v>
                </c:pt>
                <c:pt idx="26326">
                  <c:v>0</c:v>
                </c:pt>
                <c:pt idx="26327">
                  <c:v>0</c:v>
                </c:pt>
                <c:pt idx="26328">
                  <c:v>0</c:v>
                </c:pt>
                <c:pt idx="26329">
                  <c:v>0</c:v>
                </c:pt>
                <c:pt idx="26330">
                  <c:v>0</c:v>
                </c:pt>
                <c:pt idx="26331">
                  <c:v>0</c:v>
                </c:pt>
                <c:pt idx="26332">
                  <c:v>0</c:v>
                </c:pt>
                <c:pt idx="26333">
                  <c:v>0</c:v>
                </c:pt>
                <c:pt idx="26334">
                  <c:v>0</c:v>
                </c:pt>
                <c:pt idx="26335">
                  <c:v>0</c:v>
                </c:pt>
                <c:pt idx="26336">
                  <c:v>0</c:v>
                </c:pt>
                <c:pt idx="26337">
                  <c:v>0</c:v>
                </c:pt>
                <c:pt idx="26338">
                  <c:v>0</c:v>
                </c:pt>
                <c:pt idx="26339">
                  <c:v>0</c:v>
                </c:pt>
                <c:pt idx="26340">
                  <c:v>0</c:v>
                </c:pt>
                <c:pt idx="26341">
                  <c:v>0</c:v>
                </c:pt>
                <c:pt idx="26342">
                  <c:v>0</c:v>
                </c:pt>
                <c:pt idx="26343">
                  <c:v>0</c:v>
                </c:pt>
                <c:pt idx="26344">
                  <c:v>0</c:v>
                </c:pt>
                <c:pt idx="26345">
                  <c:v>0</c:v>
                </c:pt>
                <c:pt idx="26346">
                  <c:v>0</c:v>
                </c:pt>
                <c:pt idx="26347">
                  <c:v>0</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0</c:v>
                </c:pt>
                <c:pt idx="26361">
                  <c:v>0</c:v>
                </c:pt>
                <c:pt idx="26362">
                  <c:v>0</c:v>
                </c:pt>
                <c:pt idx="26363">
                  <c:v>0</c:v>
                </c:pt>
                <c:pt idx="26364">
                  <c:v>0</c:v>
                </c:pt>
                <c:pt idx="26365">
                  <c:v>0</c:v>
                </c:pt>
                <c:pt idx="26366">
                  <c:v>0</c:v>
                </c:pt>
                <c:pt idx="26367">
                  <c:v>0</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0</c:v>
                </c:pt>
                <c:pt idx="26382">
                  <c:v>0</c:v>
                </c:pt>
                <c:pt idx="26383">
                  <c:v>0</c:v>
                </c:pt>
                <c:pt idx="26384">
                  <c:v>0</c:v>
                </c:pt>
                <c:pt idx="26385">
                  <c:v>0</c:v>
                </c:pt>
                <c:pt idx="26386">
                  <c:v>0</c:v>
                </c:pt>
                <c:pt idx="26387">
                  <c:v>0</c:v>
                </c:pt>
                <c:pt idx="26388">
                  <c:v>0</c:v>
                </c:pt>
                <c:pt idx="26389">
                  <c:v>0</c:v>
                </c:pt>
                <c:pt idx="26390">
                  <c:v>0</c:v>
                </c:pt>
                <c:pt idx="26391">
                  <c:v>0</c:v>
                </c:pt>
                <c:pt idx="26392">
                  <c:v>0</c:v>
                </c:pt>
                <c:pt idx="26393">
                  <c:v>0</c:v>
                </c:pt>
                <c:pt idx="26394">
                  <c:v>0</c:v>
                </c:pt>
                <c:pt idx="26395">
                  <c:v>0</c:v>
                </c:pt>
                <c:pt idx="26396">
                  <c:v>0</c:v>
                </c:pt>
                <c:pt idx="26397">
                  <c:v>0</c:v>
                </c:pt>
                <c:pt idx="26398">
                  <c:v>0</c:v>
                </c:pt>
                <c:pt idx="26399">
                  <c:v>0</c:v>
                </c:pt>
                <c:pt idx="26400">
                  <c:v>0</c:v>
                </c:pt>
                <c:pt idx="26401">
                  <c:v>0</c:v>
                </c:pt>
                <c:pt idx="26402">
                  <c:v>0</c:v>
                </c:pt>
                <c:pt idx="26403">
                  <c:v>0</c:v>
                </c:pt>
                <c:pt idx="26404">
                  <c:v>0</c:v>
                </c:pt>
                <c:pt idx="26405">
                  <c:v>0</c:v>
                </c:pt>
                <c:pt idx="26406">
                  <c:v>0</c:v>
                </c:pt>
                <c:pt idx="26407">
                  <c:v>0</c:v>
                </c:pt>
                <c:pt idx="26408">
                  <c:v>0</c:v>
                </c:pt>
                <c:pt idx="26409">
                  <c:v>0</c:v>
                </c:pt>
                <c:pt idx="26410">
                  <c:v>0</c:v>
                </c:pt>
                <c:pt idx="26411">
                  <c:v>0</c:v>
                </c:pt>
                <c:pt idx="26412">
                  <c:v>0</c:v>
                </c:pt>
                <c:pt idx="26413">
                  <c:v>0</c:v>
                </c:pt>
                <c:pt idx="26414">
                  <c:v>0</c:v>
                </c:pt>
                <c:pt idx="26415">
                  <c:v>0</c:v>
                </c:pt>
                <c:pt idx="26416">
                  <c:v>0</c:v>
                </c:pt>
                <c:pt idx="26417">
                  <c:v>0</c:v>
                </c:pt>
                <c:pt idx="26418">
                  <c:v>0</c:v>
                </c:pt>
                <c:pt idx="26419">
                  <c:v>0</c:v>
                </c:pt>
                <c:pt idx="26420">
                  <c:v>0</c:v>
                </c:pt>
                <c:pt idx="26421">
                  <c:v>0</c:v>
                </c:pt>
                <c:pt idx="26422">
                  <c:v>0</c:v>
                </c:pt>
                <c:pt idx="26423">
                  <c:v>0</c:v>
                </c:pt>
                <c:pt idx="26424">
                  <c:v>0</c:v>
                </c:pt>
                <c:pt idx="26425">
                  <c:v>0</c:v>
                </c:pt>
                <c:pt idx="26426">
                  <c:v>0</c:v>
                </c:pt>
                <c:pt idx="26427">
                  <c:v>0</c:v>
                </c:pt>
                <c:pt idx="26428">
                  <c:v>0</c:v>
                </c:pt>
                <c:pt idx="26429">
                  <c:v>0</c:v>
                </c:pt>
                <c:pt idx="26430">
                  <c:v>0</c:v>
                </c:pt>
                <c:pt idx="26431">
                  <c:v>0</c:v>
                </c:pt>
                <c:pt idx="26432">
                  <c:v>0</c:v>
                </c:pt>
                <c:pt idx="26433">
                  <c:v>0</c:v>
                </c:pt>
                <c:pt idx="26434">
                  <c:v>0</c:v>
                </c:pt>
                <c:pt idx="26435">
                  <c:v>0</c:v>
                </c:pt>
                <c:pt idx="26436">
                  <c:v>0</c:v>
                </c:pt>
                <c:pt idx="26437">
                  <c:v>0</c:v>
                </c:pt>
                <c:pt idx="26438">
                  <c:v>0</c:v>
                </c:pt>
                <c:pt idx="26439">
                  <c:v>0</c:v>
                </c:pt>
                <c:pt idx="26440">
                  <c:v>0</c:v>
                </c:pt>
                <c:pt idx="26441">
                  <c:v>0</c:v>
                </c:pt>
                <c:pt idx="26442">
                  <c:v>0</c:v>
                </c:pt>
                <c:pt idx="26443">
                  <c:v>0</c:v>
                </c:pt>
                <c:pt idx="26444">
                  <c:v>0</c:v>
                </c:pt>
                <c:pt idx="26445">
                  <c:v>0</c:v>
                </c:pt>
                <c:pt idx="26446">
                  <c:v>0</c:v>
                </c:pt>
                <c:pt idx="26447">
                  <c:v>0</c:v>
                </c:pt>
                <c:pt idx="26448">
                  <c:v>0</c:v>
                </c:pt>
                <c:pt idx="26449">
                  <c:v>0</c:v>
                </c:pt>
                <c:pt idx="26450">
                  <c:v>0</c:v>
                </c:pt>
                <c:pt idx="26451">
                  <c:v>0</c:v>
                </c:pt>
                <c:pt idx="26452">
                  <c:v>0</c:v>
                </c:pt>
                <c:pt idx="26453">
                  <c:v>0</c:v>
                </c:pt>
                <c:pt idx="26454">
                  <c:v>0</c:v>
                </c:pt>
                <c:pt idx="26455">
                  <c:v>0</c:v>
                </c:pt>
                <c:pt idx="26456">
                  <c:v>0</c:v>
                </c:pt>
                <c:pt idx="26457">
                  <c:v>0</c:v>
                </c:pt>
                <c:pt idx="26458">
                  <c:v>0</c:v>
                </c:pt>
                <c:pt idx="26459">
                  <c:v>0</c:v>
                </c:pt>
                <c:pt idx="26460">
                  <c:v>0</c:v>
                </c:pt>
                <c:pt idx="26461">
                  <c:v>0</c:v>
                </c:pt>
                <c:pt idx="26462">
                  <c:v>0</c:v>
                </c:pt>
                <c:pt idx="26463">
                  <c:v>0</c:v>
                </c:pt>
                <c:pt idx="26464">
                  <c:v>0</c:v>
                </c:pt>
                <c:pt idx="26465">
                  <c:v>0</c:v>
                </c:pt>
                <c:pt idx="26466">
                  <c:v>0</c:v>
                </c:pt>
                <c:pt idx="26467">
                  <c:v>0</c:v>
                </c:pt>
                <c:pt idx="26468">
                  <c:v>0</c:v>
                </c:pt>
                <c:pt idx="26469">
                  <c:v>0</c:v>
                </c:pt>
                <c:pt idx="26470">
                  <c:v>0</c:v>
                </c:pt>
                <c:pt idx="26471">
                  <c:v>0</c:v>
                </c:pt>
                <c:pt idx="26472">
                  <c:v>0</c:v>
                </c:pt>
                <c:pt idx="26473">
                  <c:v>0</c:v>
                </c:pt>
                <c:pt idx="26474">
                  <c:v>0</c:v>
                </c:pt>
                <c:pt idx="26475">
                  <c:v>0</c:v>
                </c:pt>
                <c:pt idx="26476">
                  <c:v>0</c:v>
                </c:pt>
                <c:pt idx="26477">
                  <c:v>0</c:v>
                </c:pt>
                <c:pt idx="26478">
                  <c:v>0</c:v>
                </c:pt>
                <c:pt idx="26479">
                  <c:v>0</c:v>
                </c:pt>
                <c:pt idx="26480">
                  <c:v>0</c:v>
                </c:pt>
                <c:pt idx="26481">
                  <c:v>0</c:v>
                </c:pt>
                <c:pt idx="26482">
                  <c:v>0</c:v>
                </c:pt>
                <c:pt idx="26483">
                  <c:v>0</c:v>
                </c:pt>
                <c:pt idx="26484">
                  <c:v>0</c:v>
                </c:pt>
                <c:pt idx="26485">
                  <c:v>0</c:v>
                </c:pt>
                <c:pt idx="26486">
                  <c:v>0</c:v>
                </c:pt>
                <c:pt idx="26487">
                  <c:v>0</c:v>
                </c:pt>
                <c:pt idx="26488">
                  <c:v>0</c:v>
                </c:pt>
                <c:pt idx="26489">
                  <c:v>0</c:v>
                </c:pt>
                <c:pt idx="26490">
                  <c:v>0</c:v>
                </c:pt>
                <c:pt idx="26491">
                  <c:v>0</c:v>
                </c:pt>
                <c:pt idx="26492">
                  <c:v>0</c:v>
                </c:pt>
                <c:pt idx="26493">
                  <c:v>0</c:v>
                </c:pt>
                <c:pt idx="26494">
                  <c:v>0</c:v>
                </c:pt>
                <c:pt idx="26495">
                  <c:v>0</c:v>
                </c:pt>
                <c:pt idx="26496">
                  <c:v>0</c:v>
                </c:pt>
                <c:pt idx="26497">
                  <c:v>0</c:v>
                </c:pt>
                <c:pt idx="26498">
                  <c:v>0</c:v>
                </c:pt>
                <c:pt idx="26499">
                  <c:v>0</c:v>
                </c:pt>
                <c:pt idx="26500">
                  <c:v>0</c:v>
                </c:pt>
                <c:pt idx="26501">
                  <c:v>0</c:v>
                </c:pt>
                <c:pt idx="26502">
                  <c:v>0</c:v>
                </c:pt>
                <c:pt idx="26503">
                  <c:v>0</c:v>
                </c:pt>
                <c:pt idx="26504">
                  <c:v>0</c:v>
                </c:pt>
                <c:pt idx="26505">
                  <c:v>0</c:v>
                </c:pt>
                <c:pt idx="26506">
                  <c:v>0</c:v>
                </c:pt>
                <c:pt idx="26507">
                  <c:v>0</c:v>
                </c:pt>
                <c:pt idx="26508">
                  <c:v>0</c:v>
                </c:pt>
                <c:pt idx="26509">
                  <c:v>0</c:v>
                </c:pt>
                <c:pt idx="26510">
                  <c:v>0</c:v>
                </c:pt>
                <c:pt idx="26511">
                  <c:v>0</c:v>
                </c:pt>
                <c:pt idx="26512">
                  <c:v>0</c:v>
                </c:pt>
                <c:pt idx="26513">
                  <c:v>0</c:v>
                </c:pt>
                <c:pt idx="26514">
                  <c:v>0</c:v>
                </c:pt>
                <c:pt idx="26515">
                  <c:v>0</c:v>
                </c:pt>
                <c:pt idx="26516">
                  <c:v>0</c:v>
                </c:pt>
                <c:pt idx="26517">
                  <c:v>0</c:v>
                </c:pt>
                <c:pt idx="26518">
                  <c:v>0</c:v>
                </c:pt>
                <c:pt idx="26519">
                  <c:v>0</c:v>
                </c:pt>
                <c:pt idx="26520">
                  <c:v>0</c:v>
                </c:pt>
                <c:pt idx="26521">
                  <c:v>0</c:v>
                </c:pt>
                <c:pt idx="26522">
                  <c:v>0</c:v>
                </c:pt>
                <c:pt idx="26523">
                  <c:v>0</c:v>
                </c:pt>
                <c:pt idx="26524">
                  <c:v>0</c:v>
                </c:pt>
                <c:pt idx="26525">
                  <c:v>0</c:v>
                </c:pt>
                <c:pt idx="26526">
                  <c:v>0</c:v>
                </c:pt>
                <c:pt idx="26527">
                  <c:v>0</c:v>
                </c:pt>
                <c:pt idx="26528">
                  <c:v>0</c:v>
                </c:pt>
                <c:pt idx="26529">
                  <c:v>0</c:v>
                </c:pt>
                <c:pt idx="26530">
                  <c:v>0</c:v>
                </c:pt>
                <c:pt idx="26531">
                  <c:v>0</c:v>
                </c:pt>
                <c:pt idx="26532">
                  <c:v>0</c:v>
                </c:pt>
                <c:pt idx="26533">
                  <c:v>0</c:v>
                </c:pt>
                <c:pt idx="26534">
                  <c:v>0</c:v>
                </c:pt>
                <c:pt idx="26535">
                  <c:v>0</c:v>
                </c:pt>
                <c:pt idx="26536">
                  <c:v>0</c:v>
                </c:pt>
                <c:pt idx="26537">
                  <c:v>0</c:v>
                </c:pt>
                <c:pt idx="26538">
                  <c:v>0</c:v>
                </c:pt>
                <c:pt idx="26539">
                  <c:v>0</c:v>
                </c:pt>
                <c:pt idx="26540">
                  <c:v>0</c:v>
                </c:pt>
                <c:pt idx="26541">
                  <c:v>0</c:v>
                </c:pt>
                <c:pt idx="26542">
                  <c:v>0</c:v>
                </c:pt>
                <c:pt idx="26543">
                  <c:v>0</c:v>
                </c:pt>
                <c:pt idx="26544">
                  <c:v>0</c:v>
                </c:pt>
                <c:pt idx="26545">
                  <c:v>0</c:v>
                </c:pt>
                <c:pt idx="26546">
                  <c:v>0</c:v>
                </c:pt>
                <c:pt idx="26547">
                  <c:v>0</c:v>
                </c:pt>
                <c:pt idx="26548">
                  <c:v>0</c:v>
                </c:pt>
                <c:pt idx="26549">
                  <c:v>0</c:v>
                </c:pt>
                <c:pt idx="26550">
                  <c:v>0</c:v>
                </c:pt>
                <c:pt idx="26551">
                  <c:v>0</c:v>
                </c:pt>
                <c:pt idx="26552">
                  <c:v>0</c:v>
                </c:pt>
                <c:pt idx="26553">
                  <c:v>0</c:v>
                </c:pt>
                <c:pt idx="26554">
                  <c:v>0</c:v>
                </c:pt>
                <c:pt idx="26555">
                  <c:v>0</c:v>
                </c:pt>
                <c:pt idx="26556">
                  <c:v>0</c:v>
                </c:pt>
                <c:pt idx="26557">
                  <c:v>0</c:v>
                </c:pt>
                <c:pt idx="26558">
                  <c:v>0</c:v>
                </c:pt>
                <c:pt idx="26559">
                  <c:v>0</c:v>
                </c:pt>
                <c:pt idx="26560">
                  <c:v>0</c:v>
                </c:pt>
                <c:pt idx="26561">
                  <c:v>0</c:v>
                </c:pt>
                <c:pt idx="26562">
                  <c:v>0</c:v>
                </c:pt>
                <c:pt idx="26563">
                  <c:v>0</c:v>
                </c:pt>
                <c:pt idx="26564">
                  <c:v>0</c:v>
                </c:pt>
                <c:pt idx="26565">
                  <c:v>0</c:v>
                </c:pt>
                <c:pt idx="26566">
                  <c:v>0</c:v>
                </c:pt>
                <c:pt idx="26567">
                  <c:v>0</c:v>
                </c:pt>
                <c:pt idx="26568">
                  <c:v>0</c:v>
                </c:pt>
                <c:pt idx="26569">
                  <c:v>0</c:v>
                </c:pt>
                <c:pt idx="26570">
                  <c:v>0</c:v>
                </c:pt>
                <c:pt idx="26571">
                  <c:v>0</c:v>
                </c:pt>
                <c:pt idx="26572">
                  <c:v>0</c:v>
                </c:pt>
                <c:pt idx="26573">
                  <c:v>0</c:v>
                </c:pt>
                <c:pt idx="26574">
                  <c:v>0</c:v>
                </c:pt>
                <c:pt idx="26575">
                  <c:v>0</c:v>
                </c:pt>
                <c:pt idx="26576">
                  <c:v>0</c:v>
                </c:pt>
                <c:pt idx="26577">
                  <c:v>0</c:v>
                </c:pt>
                <c:pt idx="26578">
                  <c:v>0</c:v>
                </c:pt>
                <c:pt idx="26579">
                  <c:v>0</c:v>
                </c:pt>
                <c:pt idx="26580">
                  <c:v>0</c:v>
                </c:pt>
                <c:pt idx="26581">
                  <c:v>0</c:v>
                </c:pt>
                <c:pt idx="26582">
                  <c:v>0</c:v>
                </c:pt>
                <c:pt idx="26583">
                  <c:v>0</c:v>
                </c:pt>
                <c:pt idx="26584">
                  <c:v>0</c:v>
                </c:pt>
                <c:pt idx="26585">
                  <c:v>0</c:v>
                </c:pt>
                <c:pt idx="26586">
                  <c:v>0</c:v>
                </c:pt>
                <c:pt idx="26587">
                  <c:v>0</c:v>
                </c:pt>
                <c:pt idx="26588">
                  <c:v>0</c:v>
                </c:pt>
                <c:pt idx="26589">
                  <c:v>0</c:v>
                </c:pt>
                <c:pt idx="26590">
                  <c:v>0</c:v>
                </c:pt>
                <c:pt idx="26591">
                  <c:v>0</c:v>
                </c:pt>
                <c:pt idx="26592">
                  <c:v>0</c:v>
                </c:pt>
                <c:pt idx="26593">
                  <c:v>0</c:v>
                </c:pt>
                <c:pt idx="26594">
                  <c:v>0</c:v>
                </c:pt>
                <c:pt idx="26595">
                  <c:v>0</c:v>
                </c:pt>
                <c:pt idx="26596">
                  <c:v>0</c:v>
                </c:pt>
                <c:pt idx="26597">
                  <c:v>0</c:v>
                </c:pt>
                <c:pt idx="26598">
                  <c:v>0</c:v>
                </c:pt>
                <c:pt idx="26599">
                  <c:v>0</c:v>
                </c:pt>
                <c:pt idx="26600">
                  <c:v>0</c:v>
                </c:pt>
                <c:pt idx="26601">
                  <c:v>0</c:v>
                </c:pt>
                <c:pt idx="26602">
                  <c:v>0</c:v>
                </c:pt>
                <c:pt idx="26603">
                  <c:v>0</c:v>
                </c:pt>
                <c:pt idx="26604">
                  <c:v>0</c:v>
                </c:pt>
                <c:pt idx="26605">
                  <c:v>0</c:v>
                </c:pt>
                <c:pt idx="26606">
                  <c:v>0</c:v>
                </c:pt>
                <c:pt idx="26607">
                  <c:v>0</c:v>
                </c:pt>
                <c:pt idx="26608">
                  <c:v>0</c:v>
                </c:pt>
                <c:pt idx="26609">
                  <c:v>0</c:v>
                </c:pt>
                <c:pt idx="26610">
                  <c:v>0</c:v>
                </c:pt>
                <c:pt idx="26611">
                  <c:v>0</c:v>
                </c:pt>
                <c:pt idx="26612">
                  <c:v>0</c:v>
                </c:pt>
                <c:pt idx="26613">
                  <c:v>0</c:v>
                </c:pt>
                <c:pt idx="26614">
                  <c:v>0</c:v>
                </c:pt>
                <c:pt idx="26615">
                  <c:v>0</c:v>
                </c:pt>
                <c:pt idx="26616">
                  <c:v>0</c:v>
                </c:pt>
                <c:pt idx="26617">
                  <c:v>0</c:v>
                </c:pt>
                <c:pt idx="26618">
                  <c:v>0</c:v>
                </c:pt>
                <c:pt idx="26619">
                  <c:v>0</c:v>
                </c:pt>
                <c:pt idx="26620">
                  <c:v>0</c:v>
                </c:pt>
                <c:pt idx="26621">
                  <c:v>0</c:v>
                </c:pt>
                <c:pt idx="26622">
                  <c:v>0</c:v>
                </c:pt>
                <c:pt idx="26623">
                  <c:v>0</c:v>
                </c:pt>
                <c:pt idx="26624">
                  <c:v>0</c:v>
                </c:pt>
                <c:pt idx="26625">
                  <c:v>0</c:v>
                </c:pt>
                <c:pt idx="26626">
                  <c:v>0</c:v>
                </c:pt>
                <c:pt idx="26627">
                  <c:v>0</c:v>
                </c:pt>
                <c:pt idx="26628">
                  <c:v>0</c:v>
                </c:pt>
                <c:pt idx="26629">
                  <c:v>0</c:v>
                </c:pt>
                <c:pt idx="26630">
                  <c:v>0</c:v>
                </c:pt>
                <c:pt idx="26631">
                  <c:v>0</c:v>
                </c:pt>
                <c:pt idx="26632">
                  <c:v>0</c:v>
                </c:pt>
                <c:pt idx="26633">
                  <c:v>0</c:v>
                </c:pt>
                <c:pt idx="26634">
                  <c:v>0</c:v>
                </c:pt>
                <c:pt idx="26635">
                  <c:v>0</c:v>
                </c:pt>
                <c:pt idx="26636">
                  <c:v>0</c:v>
                </c:pt>
                <c:pt idx="26637">
                  <c:v>0</c:v>
                </c:pt>
                <c:pt idx="26638">
                  <c:v>0</c:v>
                </c:pt>
                <c:pt idx="26639">
                  <c:v>0</c:v>
                </c:pt>
                <c:pt idx="26640">
                  <c:v>0</c:v>
                </c:pt>
                <c:pt idx="26641">
                  <c:v>0</c:v>
                </c:pt>
                <c:pt idx="26642">
                  <c:v>0</c:v>
                </c:pt>
                <c:pt idx="26643">
                  <c:v>0</c:v>
                </c:pt>
                <c:pt idx="26644">
                  <c:v>0</c:v>
                </c:pt>
                <c:pt idx="26645">
                  <c:v>0</c:v>
                </c:pt>
                <c:pt idx="26646">
                  <c:v>0</c:v>
                </c:pt>
                <c:pt idx="26647">
                  <c:v>0</c:v>
                </c:pt>
                <c:pt idx="26648">
                  <c:v>0</c:v>
                </c:pt>
                <c:pt idx="26649">
                  <c:v>0</c:v>
                </c:pt>
                <c:pt idx="26650">
                  <c:v>0</c:v>
                </c:pt>
                <c:pt idx="26651">
                  <c:v>0</c:v>
                </c:pt>
                <c:pt idx="26652">
                  <c:v>0</c:v>
                </c:pt>
                <c:pt idx="26653">
                  <c:v>0</c:v>
                </c:pt>
                <c:pt idx="26654">
                  <c:v>0</c:v>
                </c:pt>
                <c:pt idx="26655">
                  <c:v>0</c:v>
                </c:pt>
                <c:pt idx="26656">
                  <c:v>0</c:v>
                </c:pt>
                <c:pt idx="26657">
                  <c:v>0</c:v>
                </c:pt>
                <c:pt idx="26658">
                  <c:v>0</c:v>
                </c:pt>
                <c:pt idx="26659">
                  <c:v>0</c:v>
                </c:pt>
                <c:pt idx="26660">
                  <c:v>0</c:v>
                </c:pt>
                <c:pt idx="26661">
                  <c:v>0</c:v>
                </c:pt>
                <c:pt idx="26662">
                  <c:v>0</c:v>
                </c:pt>
                <c:pt idx="26663">
                  <c:v>0</c:v>
                </c:pt>
                <c:pt idx="26664">
                  <c:v>0</c:v>
                </c:pt>
                <c:pt idx="26665">
                  <c:v>0</c:v>
                </c:pt>
                <c:pt idx="26666">
                  <c:v>0</c:v>
                </c:pt>
                <c:pt idx="26667">
                  <c:v>0</c:v>
                </c:pt>
                <c:pt idx="26668">
                  <c:v>0</c:v>
                </c:pt>
                <c:pt idx="26669">
                  <c:v>0</c:v>
                </c:pt>
                <c:pt idx="26670">
                  <c:v>0</c:v>
                </c:pt>
                <c:pt idx="26671">
                  <c:v>0</c:v>
                </c:pt>
                <c:pt idx="26672">
                  <c:v>0</c:v>
                </c:pt>
                <c:pt idx="26673">
                  <c:v>0</c:v>
                </c:pt>
                <c:pt idx="26674">
                  <c:v>0</c:v>
                </c:pt>
                <c:pt idx="26675">
                  <c:v>0</c:v>
                </c:pt>
                <c:pt idx="26676">
                  <c:v>0</c:v>
                </c:pt>
                <c:pt idx="26677">
                  <c:v>0</c:v>
                </c:pt>
                <c:pt idx="26678">
                  <c:v>0</c:v>
                </c:pt>
                <c:pt idx="26679">
                  <c:v>0</c:v>
                </c:pt>
                <c:pt idx="26680">
                  <c:v>0</c:v>
                </c:pt>
                <c:pt idx="26681">
                  <c:v>0</c:v>
                </c:pt>
                <c:pt idx="26682">
                  <c:v>0</c:v>
                </c:pt>
                <c:pt idx="26683">
                  <c:v>0</c:v>
                </c:pt>
                <c:pt idx="26684">
                  <c:v>0</c:v>
                </c:pt>
                <c:pt idx="26685">
                  <c:v>0</c:v>
                </c:pt>
                <c:pt idx="26686">
                  <c:v>0</c:v>
                </c:pt>
                <c:pt idx="26687">
                  <c:v>0</c:v>
                </c:pt>
                <c:pt idx="26688">
                  <c:v>0</c:v>
                </c:pt>
                <c:pt idx="26689">
                  <c:v>0</c:v>
                </c:pt>
                <c:pt idx="26690">
                  <c:v>0</c:v>
                </c:pt>
                <c:pt idx="26691">
                  <c:v>0</c:v>
                </c:pt>
                <c:pt idx="26692">
                  <c:v>0</c:v>
                </c:pt>
                <c:pt idx="26693">
                  <c:v>0</c:v>
                </c:pt>
                <c:pt idx="26694">
                  <c:v>0</c:v>
                </c:pt>
                <c:pt idx="26695">
                  <c:v>0</c:v>
                </c:pt>
                <c:pt idx="26696">
                  <c:v>0</c:v>
                </c:pt>
                <c:pt idx="26697">
                  <c:v>0</c:v>
                </c:pt>
                <c:pt idx="26698">
                  <c:v>0</c:v>
                </c:pt>
                <c:pt idx="26699">
                  <c:v>0</c:v>
                </c:pt>
                <c:pt idx="26700">
                  <c:v>0</c:v>
                </c:pt>
                <c:pt idx="26701">
                  <c:v>0</c:v>
                </c:pt>
                <c:pt idx="26702">
                  <c:v>0</c:v>
                </c:pt>
                <c:pt idx="26703">
                  <c:v>0</c:v>
                </c:pt>
                <c:pt idx="26704">
                  <c:v>0</c:v>
                </c:pt>
                <c:pt idx="26705">
                  <c:v>0</c:v>
                </c:pt>
                <c:pt idx="26706">
                  <c:v>0</c:v>
                </c:pt>
                <c:pt idx="26707">
                  <c:v>0</c:v>
                </c:pt>
                <c:pt idx="26708">
                  <c:v>0</c:v>
                </c:pt>
                <c:pt idx="26709">
                  <c:v>0</c:v>
                </c:pt>
                <c:pt idx="26710">
                  <c:v>0</c:v>
                </c:pt>
                <c:pt idx="26711">
                  <c:v>0</c:v>
                </c:pt>
                <c:pt idx="26712">
                  <c:v>0</c:v>
                </c:pt>
                <c:pt idx="26713">
                  <c:v>0</c:v>
                </c:pt>
                <c:pt idx="26714">
                  <c:v>0</c:v>
                </c:pt>
                <c:pt idx="26715">
                  <c:v>0</c:v>
                </c:pt>
                <c:pt idx="26716">
                  <c:v>0</c:v>
                </c:pt>
                <c:pt idx="26717">
                  <c:v>0</c:v>
                </c:pt>
                <c:pt idx="26718">
                  <c:v>0</c:v>
                </c:pt>
                <c:pt idx="26719">
                  <c:v>0</c:v>
                </c:pt>
                <c:pt idx="26720">
                  <c:v>0</c:v>
                </c:pt>
                <c:pt idx="26721">
                  <c:v>0</c:v>
                </c:pt>
                <c:pt idx="26722">
                  <c:v>0</c:v>
                </c:pt>
                <c:pt idx="26723">
                  <c:v>0</c:v>
                </c:pt>
                <c:pt idx="26724">
                  <c:v>0</c:v>
                </c:pt>
                <c:pt idx="26725">
                  <c:v>0</c:v>
                </c:pt>
                <c:pt idx="26726">
                  <c:v>0</c:v>
                </c:pt>
                <c:pt idx="26727">
                  <c:v>0</c:v>
                </c:pt>
                <c:pt idx="26728">
                  <c:v>0</c:v>
                </c:pt>
                <c:pt idx="26729">
                  <c:v>0</c:v>
                </c:pt>
                <c:pt idx="26730">
                  <c:v>0</c:v>
                </c:pt>
                <c:pt idx="26731">
                  <c:v>0</c:v>
                </c:pt>
                <c:pt idx="26732">
                  <c:v>0</c:v>
                </c:pt>
                <c:pt idx="26733">
                  <c:v>0</c:v>
                </c:pt>
                <c:pt idx="26734">
                  <c:v>0</c:v>
                </c:pt>
                <c:pt idx="26735">
                  <c:v>0</c:v>
                </c:pt>
                <c:pt idx="26736">
                  <c:v>0</c:v>
                </c:pt>
                <c:pt idx="26737">
                  <c:v>0</c:v>
                </c:pt>
                <c:pt idx="26738">
                  <c:v>0</c:v>
                </c:pt>
                <c:pt idx="26739">
                  <c:v>0</c:v>
                </c:pt>
                <c:pt idx="26740">
                  <c:v>0</c:v>
                </c:pt>
                <c:pt idx="26741">
                  <c:v>0</c:v>
                </c:pt>
                <c:pt idx="26742">
                  <c:v>0</c:v>
                </c:pt>
                <c:pt idx="26743">
                  <c:v>0</c:v>
                </c:pt>
                <c:pt idx="26744">
                  <c:v>0</c:v>
                </c:pt>
                <c:pt idx="26745">
                  <c:v>0</c:v>
                </c:pt>
                <c:pt idx="26746">
                  <c:v>0</c:v>
                </c:pt>
                <c:pt idx="26747">
                  <c:v>0</c:v>
                </c:pt>
                <c:pt idx="26748">
                  <c:v>0</c:v>
                </c:pt>
                <c:pt idx="26749">
                  <c:v>0</c:v>
                </c:pt>
                <c:pt idx="26750">
                  <c:v>0</c:v>
                </c:pt>
                <c:pt idx="26751">
                  <c:v>0</c:v>
                </c:pt>
                <c:pt idx="26752">
                  <c:v>0</c:v>
                </c:pt>
                <c:pt idx="26753">
                  <c:v>0</c:v>
                </c:pt>
                <c:pt idx="26754">
                  <c:v>0</c:v>
                </c:pt>
                <c:pt idx="26755">
                  <c:v>0</c:v>
                </c:pt>
                <c:pt idx="26756">
                  <c:v>0</c:v>
                </c:pt>
                <c:pt idx="26757">
                  <c:v>0</c:v>
                </c:pt>
                <c:pt idx="26758">
                  <c:v>0</c:v>
                </c:pt>
                <c:pt idx="26759">
                  <c:v>0</c:v>
                </c:pt>
                <c:pt idx="26760">
                  <c:v>0</c:v>
                </c:pt>
                <c:pt idx="26761">
                  <c:v>0</c:v>
                </c:pt>
                <c:pt idx="26762">
                  <c:v>0</c:v>
                </c:pt>
                <c:pt idx="26763">
                  <c:v>0</c:v>
                </c:pt>
                <c:pt idx="26764">
                  <c:v>0</c:v>
                </c:pt>
                <c:pt idx="26765">
                  <c:v>0</c:v>
                </c:pt>
                <c:pt idx="26766">
                  <c:v>0</c:v>
                </c:pt>
                <c:pt idx="26767">
                  <c:v>0</c:v>
                </c:pt>
                <c:pt idx="26768">
                  <c:v>0</c:v>
                </c:pt>
                <c:pt idx="26769">
                  <c:v>0</c:v>
                </c:pt>
                <c:pt idx="26770">
                  <c:v>0</c:v>
                </c:pt>
                <c:pt idx="26771">
                  <c:v>0</c:v>
                </c:pt>
                <c:pt idx="26772">
                  <c:v>0</c:v>
                </c:pt>
                <c:pt idx="26773">
                  <c:v>0</c:v>
                </c:pt>
                <c:pt idx="26774">
                  <c:v>0</c:v>
                </c:pt>
                <c:pt idx="26775">
                  <c:v>0</c:v>
                </c:pt>
                <c:pt idx="26776">
                  <c:v>0</c:v>
                </c:pt>
                <c:pt idx="26777">
                  <c:v>0</c:v>
                </c:pt>
                <c:pt idx="26778">
                  <c:v>0</c:v>
                </c:pt>
                <c:pt idx="26779">
                  <c:v>0</c:v>
                </c:pt>
                <c:pt idx="26780">
                  <c:v>0</c:v>
                </c:pt>
                <c:pt idx="26781">
                  <c:v>0</c:v>
                </c:pt>
                <c:pt idx="26782">
                  <c:v>0</c:v>
                </c:pt>
                <c:pt idx="26783">
                  <c:v>0</c:v>
                </c:pt>
                <c:pt idx="26784">
                  <c:v>0</c:v>
                </c:pt>
                <c:pt idx="26785">
                  <c:v>0</c:v>
                </c:pt>
                <c:pt idx="26786">
                  <c:v>0</c:v>
                </c:pt>
                <c:pt idx="26787">
                  <c:v>0</c:v>
                </c:pt>
                <c:pt idx="26788">
                  <c:v>0</c:v>
                </c:pt>
                <c:pt idx="26789">
                  <c:v>0</c:v>
                </c:pt>
                <c:pt idx="26790">
                  <c:v>0</c:v>
                </c:pt>
                <c:pt idx="26791">
                  <c:v>0</c:v>
                </c:pt>
                <c:pt idx="26792">
                  <c:v>0</c:v>
                </c:pt>
                <c:pt idx="26793">
                  <c:v>0</c:v>
                </c:pt>
                <c:pt idx="26794">
                  <c:v>0</c:v>
                </c:pt>
                <c:pt idx="26795">
                  <c:v>0</c:v>
                </c:pt>
                <c:pt idx="26796">
                  <c:v>0</c:v>
                </c:pt>
                <c:pt idx="26797">
                  <c:v>0</c:v>
                </c:pt>
                <c:pt idx="26798">
                  <c:v>0</c:v>
                </c:pt>
                <c:pt idx="26799">
                  <c:v>0</c:v>
                </c:pt>
                <c:pt idx="26800">
                  <c:v>0</c:v>
                </c:pt>
                <c:pt idx="26801">
                  <c:v>0</c:v>
                </c:pt>
                <c:pt idx="26802">
                  <c:v>0</c:v>
                </c:pt>
                <c:pt idx="26803">
                  <c:v>0</c:v>
                </c:pt>
                <c:pt idx="26804">
                  <c:v>0</c:v>
                </c:pt>
                <c:pt idx="26805">
                  <c:v>0</c:v>
                </c:pt>
                <c:pt idx="26806">
                  <c:v>0</c:v>
                </c:pt>
                <c:pt idx="26807">
                  <c:v>0</c:v>
                </c:pt>
                <c:pt idx="26808">
                  <c:v>0</c:v>
                </c:pt>
                <c:pt idx="26809">
                  <c:v>0</c:v>
                </c:pt>
                <c:pt idx="26810">
                  <c:v>0</c:v>
                </c:pt>
                <c:pt idx="26811">
                  <c:v>0</c:v>
                </c:pt>
                <c:pt idx="26812">
                  <c:v>0</c:v>
                </c:pt>
                <c:pt idx="26813">
                  <c:v>0</c:v>
                </c:pt>
                <c:pt idx="26814">
                  <c:v>0</c:v>
                </c:pt>
                <c:pt idx="26815">
                  <c:v>0</c:v>
                </c:pt>
                <c:pt idx="26816">
                  <c:v>0</c:v>
                </c:pt>
                <c:pt idx="26817">
                  <c:v>0</c:v>
                </c:pt>
                <c:pt idx="26818">
                  <c:v>0</c:v>
                </c:pt>
                <c:pt idx="26819">
                  <c:v>0</c:v>
                </c:pt>
                <c:pt idx="26820">
                  <c:v>0</c:v>
                </c:pt>
                <c:pt idx="26821">
                  <c:v>0</c:v>
                </c:pt>
                <c:pt idx="26822">
                  <c:v>0</c:v>
                </c:pt>
                <c:pt idx="26823">
                  <c:v>0</c:v>
                </c:pt>
                <c:pt idx="26824">
                  <c:v>0</c:v>
                </c:pt>
                <c:pt idx="26825">
                  <c:v>0</c:v>
                </c:pt>
                <c:pt idx="26826">
                  <c:v>0</c:v>
                </c:pt>
                <c:pt idx="26827">
                  <c:v>0</c:v>
                </c:pt>
                <c:pt idx="26828">
                  <c:v>0</c:v>
                </c:pt>
                <c:pt idx="26829">
                  <c:v>0</c:v>
                </c:pt>
                <c:pt idx="26830">
                  <c:v>0</c:v>
                </c:pt>
                <c:pt idx="26831">
                  <c:v>0</c:v>
                </c:pt>
                <c:pt idx="26832">
                  <c:v>0</c:v>
                </c:pt>
                <c:pt idx="26833">
                  <c:v>0</c:v>
                </c:pt>
                <c:pt idx="26834">
                  <c:v>0</c:v>
                </c:pt>
                <c:pt idx="26835">
                  <c:v>0</c:v>
                </c:pt>
                <c:pt idx="26836">
                  <c:v>0</c:v>
                </c:pt>
                <c:pt idx="26837">
                  <c:v>0</c:v>
                </c:pt>
                <c:pt idx="26838">
                  <c:v>0</c:v>
                </c:pt>
                <c:pt idx="26839">
                  <c:v>0</c:v>
                </c:pt>
                <c:pt idx="26840">
                  <c:v>0</c:v>
                </c:pt>
                <c:pt idx="26841">
                  <c:v>0</c:v>
                </c:pt>
                <c:pt idx="26842">
                  <c:v>0</c:v>
                </c:pt>
                <c:pt idx="26843">
                  <c:v>0</c:v>
                </c:pt>
                <c:pt idx="26844">
                  <c:v>0</c:v>
                </c:pt>
                <c:pt idx="26845">
                  <c:v>0</c:v>
                </c:pt>
                <c:pt idx="26846">
                  <c:v>0</c:v>
                </c:pt>
                <c:pt idx="26847">
                  <c:v>0</c:v>
                </c:pt>
                <c:pt idx="26848">
                  <c:v>0</c:v>
                </c:pt>
                <c:pt idx="26849">
                  <c:v>0</c:v>
                </c:pt>
                <c:pt idx="26850">
                  <c:v>0</c:v>
                </c:pt>
                <c:pt idx="26851">
                  <c:v>0</c:v>
                </c:pt>
                <c:pt idx="26852">
                  <c:v>0</c:v>
                </c:pt>
                <c:pt idx="26853">
                  <c:v>0</c:v>
                </c:pt>
                <c:pt idx="26854">
                  <c:v>0</c:v>
                </c:pt>
                <c:pt idx="26855">
                  <c:v>0</c:v>
                </c:pt>
                <c:pt idx="26856">
                  <c:v>0</c:v>
                </c:pt>
                <c:pt idx="26857">
                  <c:v>0</c:v>
                </c:pt>
                <c:pt idx="26858">
                  <c:v>0</c:v>
                </c:pt>
                <c:pt idx="26859">
                  <c:v>0</c:v>
                </c:pt>
                <c:pt idx="26860">
                  <c:v>0</c:v>
                </c:pt>
                <c:pt idx="26861">
                  <c:v>0</c:v>
                </c:pt>
                <c:pt idx="26862">
                  <c:v>0</c:v>
                </c:pt>
                <c:pt idx="26863">
                  <c:v>0</c:v>
                </c:pt>
                <c:pt idx="26864">
                  <c:v>0</c:v>
                </c:pt>
                <c:pt idx="26865">
                  <c:v>0</c:v>
                </c:pt>
                <c:pt idx="26866">
                  <c:v>0</c:v>
                </c:pt>
                <c:pt idx="26867">
                  <c:v>0</c:v>
                </c:pt>
                <c:pt idx="26868">
                  <c:v>0</c:v>
                </c:pt>
                <c:pt idx="26869">
                  <c:v>0</c:v>
                </c:pt>
                <c:pt idx="26870">
                  <c:v>0</c:v>
                </c:pt>
                <c:pt idx="26871">
                  <c:v>0</c:v>
                </c:pt>
                <c:pt idx="26872">
                  <c:v>0</c:v>
                </c:pt>
                <c:pt idx="26873">
                  <c:v>0</c:v>
                </c:pt>
                <c:pt idx="26874">
                  <c:v>0</c:v>
                </c:pt>
                <c:pt idx="26875">
                  <c:v>0</c:v>
                </c:pt>
                <c:pt idx="26876">
                  <c:v>0</c:v>
                </c:pt>
                <c:pt idx="26877">
                  <c:v>0</c:v>
                </c:pt>
                <c:pt idx="26878">
                  <c:v>0</c:v>
                </c:pt>
                <c:pt idx="26879">
                  <c:v>0</c:v>
                </c:pt>
                <c:pt idx="26880">
                  <c:v>0</c:v>
                </c:pt>
                <c:pt idx="26881">
                  <c:v>0</c:v>
                </c:pt>
                <c:pt idx="26882">
                  <c:v>0</c:v>
                </c:pt>
                <c:pt idx="26883">
                  <c:v>0</c:v>
                </c:pt>
                <c:pt idx="26884">
                  <c:v>0</c:v>
                </c:pt>
                <c:pt idx="26885">
                  <c:v>0</c:v>
                </c:pt>
                <c:pt idx="26886">
                  <c:v>0</c:v>
                </c:pt>
                <c:pt idx="26887">
                  <c:v>0</c:v>
                </c:pt>
                <c:pt idx="26888">
                  <c:v>0</c:v>
                </c:pt>
                <c:pt idx="26889">
                  <c:v>0</c:v>
                </c:pt>
                <c:pt idx="26890">
                  <c:v>0</c:v>
                </c:pt>
                <c:pt idx="26891">
                  <c:v>0</c:v>
                </c:pt>
                <c:pt idx="26892">
                  <c:v>0</c:v>
                </c:pt>
                <c:pt idx="26893">
                  <c:v>0</c:v>
                </c:pt>
                <c:pt idx="26894">
                  <c:v>0</c:v>
                </c:pt>
                <c:pt idx="26895">
                  <c:v>0</c:v>
                </c:pt>
                <c:pt idx="26896">
                  <c:v>0</c:v>
                </c:pt>
                <c:pt idx="26897">
                  <c:v>0</c:v>
                </c:pt>
                <c:pt idx="26898">
                  <c:v>0</c:v>
                </c:pt>
                <c:pt idx="26899">
                  <c:v>0</c:v>
                </c:pt>
                <c:pt idx="26900">
                  <c:v>0</c:v>
                </c:pt>
                <c:pt idx="26901">
                  <c:v>0</c:v>
                </c:pt>
                <c:pt idx="26902">
                  <c:v>0</c:v>
                </c:pt>
                <c:pt idx="26903">
                  <c:v>0</c:v>
                </c:pt>
                <c:pt idx="26904">
                  <c:v>0</c:v>
                </c:pt>
                <c:pt idx="26905">
                  <c:v>0</c:v>
                </c:pt>
                <c:pt idx="26906">
                  <c:v>0</c:v>
                </c:pt>
                <c:pt idx="26907">
                  <c:v>0</c:v>
                </c:pt>
                <c:pt idx="26908">
                  <c:v>0</c:v>
                </c:pt>
                <c:pt idx="26909">
                  <c:v>0</c:v>
                </c:pt>
                <c:pt idx="26910">
                  <c:v>0</c:v>
                </c:pt>
                <c:pt idx="26911">
                  <c:v>0</c:v>
                </c:pt>
                <c:pt idx="26912">
                  <c:v>0</c:v>
                </c:pt>
                <c:pt idx="26913">
                  <c:v>0</c:v>
                </c:pt>
                <c:pt idx="26914">
                  <c:v>0</c:v>
                </c:pt>
                <c:pt idx="26915">
                  <c:v>0</c:v>
                </c:pt>
                <c:pt idx="26916">
                  <c:v>0</c:v>
                </c:pt>
                <c:pt idx="26917">
                  <c:v>0</c:v>
                </c:pt>
                <c:pt idx="26918">
                  <c:v>0</c:v>
                </c:pt>
                <c:pt idx="26919">
                  <c:v>0</c:v>
                </c:pt>
                <c:pt idx="26920">
                  <c:v>0</c:v>
                </c:pt>
                <c:pt idx="26921">
                  <c:v>0</c:v>
                </c:pt>
                <c:pt idx="26922">
                  <c:v>0</c:v>
                </c:pt>
                <c:pt idx="26923">
                  <c:v>0</c:v>
                </c:pt>
                <c:pt idx="26924">
                  <c:v>0</c:v>
                </c:pt>
                <c:pt idx="26925">
                  <c:v>0</c:v>
                </c:pt>
                <c:pt idx="26926">
                  <c:v>0</c:v>
                </c:pt>
                <c:pt idx="26927">
                  <c:v>0</c:v>
                </c:pt>
                <c:pt idx="26928">
                  <c:v>0</c:v>
                </c:pt>
                <c:pt idx="26929">
                  <c:v>0</c:v>
                </c:pt>
                <c:pt idx="26930">
                  <c:v>0</c:v>
                </c:pt>
                <c:pt idx="26931">
                  <c:v>0</c:v>
                </c:pt>
                <c:pt idx="26932">
                  <c:v>0</c:v>
                </c:pt>
                <c:pt idx="26933">
                  <c:v>0</c:v>
                </c:pt>
                <c:pt idx="26934">
                  <c:v>0</c:v>
                </c:pt>
                <c:pt idx="26935">
                  <c:v>0</c:v>
                </c:pt>
                <c:pt idx="26936">
                  <c:v>0</c:v>
                </c:pt>
                <c:pt idx="26937">
                  <c:v>0</c:v>
                </c:pt>
                <c:pt idx="26938">
                  <c:v>0</c:v>
                </c:pt>
                <c:pt idx="26939">
                  <c:v>0</c:v>
                </c:pt>
                <c:pt idx="26940">
                  <c:v>0</c:v>
                </c:pt>
                <c:pt idx="26941">
                  <c:v>0</c:v>
                </c:pt>
                <c:pt idx="26942">
                  <c:v>0</c:v>
                </c:pt>
                <c:pt idx="26943">
                  <c:v>0</c:v>
                </c:pt>
                <c:pt idx="26944">
                  <c:v>0</c:v>
                </c:pt>
                <c:pt idx="26945">
                  <c:v>0</c:v>
                </c:pt>
                <c:pt idx="26946">
                  <c:v>0</c:v>
                </c:pt>
                <c:pt idx="26947">
                  <c:v>0</c:v>
                </c:pt>
                <c:pt idx="26948">
                  <c:v>0</c:v>
                </c:pt>
                <c:pt idx="26949">
                  <c:v>0</c:v>
                </c:pt>
                <c:pt idx="26950">
                  <c:v>0</c:v>
                </c:pt>
                <c:pt idx="26951">
                  <c:v>0</c:v>
                </c:pt>
                <c:pt idx="26952">
                  <c:v>0</c:v>
                </c:pt>
                <c:pt idx="26953">
                  <c:v>0</c:v>
                </c:pt>
                <c:pt idx="26954">
                  <c:v>0</c:v>
                </c:pt>
                <c:pt idx="26955">
                  <c:v>0</c:v>
                </c:pt>
                <c:pt idx="26956">
                  <c:v>0</c:v>
                </c:pt>
                <c:pt idx="26957">
                  <c:v>0</c:v>
                </c:pt>
                <c:pt idx="26958">
                  <c:v>0</c:v>
                </c:pt>
                <c:pt idx="26959">
                  <c:v>0</c:v>
                </c:pt>
                <c:pt idx="26960">
                  <c:v>0</c:v>
                </c:pt>
                <c:pt idx="26961">
                  <c:v>0</c:v>
                </c:pt>
                <c:pt idx="26962">
                  <c:v>0</c:v>
                </c:pt>
                <c:pt idx="26963">
                  <c:v>0</c:v>
                </c:pt>
                <c:pt idx="26964">
                  <c:v>0</c:v>
                </c:pt>
                <c:pt idx="26965">
                  <c:v>0</c:v>
                </c:pt>
                <c:pt idx="26966">
                  <c:v>0</c:v>
                </c:pt>
                <c:pt idx="26967">
                  <c:v>0</c:v>
                </c:pt>
                <c:pt idx="26968">
                  <c:v>0</c:v>
                </c:pt>
                <c:pt idx="26969">
                  <c:v>0</c:v>
                </c:pt>
                <c:pt idx="26970">
                  <c:v>0</c:v>
                </c:pt>
                <c:pt idx="26971">
                  <c:v>0</c:v>
                </c:pt>
                <c:pt idx="26972">
                  <c:v>0</c:v>
                </c:pt>
                <c:pt idx="26973">
                  <c:v>0</c:v>
                </c:pt>
                <c:pt idx="26974">
                  <c:v>0</c:v>
                </c:pt>
                <c:pt idx="26975">
                  <c:v>0</c:v>
                </c:pt>
                <c:pt idx="26976">
                  <c:v>0</c:v>
                </c:pt>
                <c:pt idx="26977">
                  <c:v>0</c:v>
                </c:pt>
                <c:pt idx="26978">
                  <c:v>0</c:v>
                </c:pt>
                <c:pt idx="26979">
                  <c:v>0</c:v>
                </c:pt>
                <c:pt idx="26980">
                  <c:v>0</c:v>
                </c:pt>
                <c:pt idx="26981">
                  <c:v>0</c:v>
                </c:pt>
                <c:pt idx="26982">
                  <c:v>0</c:v>
                </c:pt>
                <c:pt idx="26983">
                  <c:v>0</c:v>
                </c:pt>
                <c:pt idx="26984">
                  <c:v>0</c:v>
                </c:pt>
                <c:pt idx="26985">
                  <c:v>0</c:v>
                </c:pt>
                <c:pt idx="26986">
                  <c:v>0</c:v>
                </c:pt>
                <c:pt idx="26987">
                  <c:v>0</c:v>
                </c:pt>
                <c:pt idx="26988">
                  <c:v>0</c:v>
                </c:pt>
                <c:pt idx="26989">
                  <c:v>0</c:v>
                </c:pt>
                <c:pt idx="26990">
                  <c:v>0</c:v>
                </c:pt>
                <c:pt idx="26991">
                  <c:v>0</c:v>
                </c:pt>
                <c:pt idx="26992">
                  <c:v>0</c:v>
                </c:pt>
                <c:pt idx="26993">
                  <c:v>0</c:v>
                </c:pt>
                <c:pt idx="26994">
                  <c:v>0</c:v>
                </c:pt>
                <c:pt idx="26995">
                  <c:v>0</c:v>
                </c:pt>
                <c:pt idx="26996">
                  <c:v>0</c:v>
                </c:pt>
                <c:pt idx="26997">
                  <c:v>0</c:v>
                </c:pt>
                <c:pt idx="26998">
                  <c:v>0</c:v>
                </c:pt>
                <c:pt idx="26999">
                  <c:v>0</c:v>
                </c:pt>
                <c:pt idx="27000">
                  <c:v>0</c:v>
                </c:pt>
                <c:pt idx="27001">
                  <c:v>0</c:v>
                </c:pt>
                <c:pt idx="27002">
                  <c:v>0</c:v>
                </c:pt>
                <c:pt idx="27003">
                  <c:v>0</c:v>
                </c:pt>
                <c:pt idx="27004">
                  <c:v>0</c:v>
                </c:pt>
                <c:pt idx="27005">
                  <c:v>0</c:v>
                </c:pt>
                <c:pt idx="27006">
                  <c:v>0</c:v>
                </c:pt>
                <c:pt idx="27007">
                  <c:v>0</c:v>
                </c:pt>
                <c:pt idx="27008">
                  <c:v>0</c:v>
                </c:pt>
                <c:pt idx="27009">
                  <c:v>0</c:v>
                </c:pt>
                <c:pt idx="27010">
                  <c:v>0</c:v>
                </c:pt>
                <c:pt idx="27011">
                  <c:v>0</c:v>
                </c:pt>
                <c:pt idx="27012">
                  <c:v>0</c:v>
                </c:pt>
                <c:pt idx="27013">
                  <c:v>0</c:v>
                </c:pt>
                <c:pt idx="27014">
                  <c:v>0</c:v>
                </c:pt>
                <c:pt idx="27015">
                  <c:v>0</c:v>
                </c:pt>
                <c:pt idx="27016">
                  <c:v>0</c:v>
                </c:pt>
                <c:pt idx="27017">
                  <c:v>0</c:v>
                </c:pt>
                <c:pt idx="27018">
                  <c:v>0</c:v>
                </c:pt>
                <c:pt idx="27019">
                  <c:v>0</c:v>
                </c:pt>
                <c:pt idx="27020">
                  <c:v>0</c:v>
                </c:pt>
                <c:pt idx="27021">
                  <c:v>0</c:v>
                </c:pt>
                <c:pt idx="27022">
                  <c:v>0</c:v>
                </c:pt>
                <c:pt idx="27023">
                  <c:v>0</c:v>
                </c:pt>
                <c:pt idx="27024">
                  <c:v>0</c:v>
                </c:pt>
                <c:pt idx="27025">
                  <c:v>0</c:v>
                </c:pt>
                <c:pt idx="27026">
                  <c:v>0</c:v>
                </c:pt>
                <c:pt idx="27027">
                  <c:v>0</c:v>
                </c:pt>
                <c:pt idx="27028">
                  <c:v>0</c:v>
                </c:pt>
                <c:pt idx="27029">
                  <c:v>0</c:v>
                </c:pt>
                <c:pt idx="27030">
                  <c:v>0</c:v>
                </c:pt>
                <c:pt idx="27031">
                  <c:v>0</c:v>
                </c:pt>
                <c:pt idx="27032">
                  <c:v>0</c:v>
                </c:pt>
                <c:pt idx="27033">
                  <c:v>0</c:v>
                </c:pt>
                <c:pt idx="27034">
                  <c:v>0</c:v>
                </c:pt>
                <c:pt idx="27035">
                  <c:v>0</c:v>
                </c:pt>
                <c:pt idx="27036">
                  <c:v>0</c:v>
                </c:pt>
                <c:pt idx="27037">
                  <c:v>0</c:v>
                </c:pt>
                <c:pt idx="27038">
                  <c:v>0</c:v>
                </c:pt>
                <c:pt idx="27039">
                  <c:v>0</c:v>
                </c:pt>
                <c:pt idx="27040">
                  <c:v>0</c:v>
                </c:pt>
                <c:pt idx="27041">
                  <c:v>0</c:v>
                </c:pt>
                <c:pt idx="27042">
                  <c:v>0</c:v>
                </c:pt>
                <c:pt idx="27043">
                  <c:v>0</c:v>
                </c:pt>
                <c:pt idx="27044">
                  <c:v>0</c:v>
                </c:pt>
                <c:pt idx="27045">
                  <c:v>0</c:v>
                </c:pt>
                <c:pt idx="27046">
                  <c:v>0</c:v>
                </c:pt>
                <c:pt idx="27047">
                  <c:v>0</c:v>
                </c:pt>
                <c:pt idx="27048">
                  <c:v>0</c:v>
                </c:pt>
                <c:pt idx="27049">
                  <c:v>0</c:v>
                </c:pt>
                <c:pt idx="27050">
                  <c:v>0</c:v>
                </c:pt>
                <c:pt idx="27051">
                  <c:v>0</c:v>
                </c:pt>
                <c:pt idx="27052">
                  <c:v>0</c:v>
                </c:pt>
                <c:pt idx="27053">
                  <c:v>0</c:v>
                </c:pt>
                <c:pt idx="27054">
                  <c:v>0</c:v>
                </c:pt>
                <c:pt idx="27055">
                  <c:v>0</c:v>
                </c:pt>
                <c:pt idx="27056">
                  <c:v>0</c:v>
                </c:pt>
                <c:pt idx="27057">
                  <c:v>0</c:v>
                </c:pt>
                <c:pt idx="27058">
                  <c:v>0</c:v>
                </c:pt>
                <c:pt idx="27059">
                  <c:v>0</c:v>
                </c:pt>
                <c:pt idx="27060">
                  <c:v>0</c:v>
                </c:pt>
                <c:pt idx="27061">
                  <c:v>0</c:v>
                </c:pt>
                <c:pt idx="27062">
                  <c:v>0</c:v>
                </c:pt>
                <c:pt idx="27063">
                  <c:v>0</c:v>
                </c:pt>
                <c:pt idx="27064">
                  <c:v>0</c:v>
                </c:pt>
                <c:pt idx="27065">
                  <c:v>0</c:v>
                </c:pt>
                <c:pt idx="27066">
                  <c:v>0</c:v>
                </c:pt>
                <c:pt idx="27067">
                  <c:v>0</c:v>
                </c:pt>
                <c:pt idx="27068">
                  <c:v>0</c:v>
                </c:pt>
                <c:pt idx="27069">
                  <c:v>0</c:v>
                </c:pt>
                <c:pt idx="27070">
                  <c:v>0</c:v>
                </c:pt>
                <c:pt idx="27071">
                  <c:v>0</c:v>
                </c:pt>
                <c:pt idx="27072">
                  <c:v>0</c:v>
                </c:pt>
                <c:pt idx="27073">
                  <c:v>0</c:v>
                </c:pt>
                <c:pt idx="27074">
                  <c:v>0</c:v>
                </c:pt>
                <c:pt idx="27075">
                  <c:v>0</c:v>
                </c:pt>
                <c:pt idx="27076">
                  <c:v>0</c:v>
                </c:pt>
                <c:pt idx="27077">
                  <c:v>0</c:v>
                </c:pt>
                <c:pt idx="27078">
                  <c:v>0</c:v>
                </c:pt>
                <c:pt idx="27079">
                  <c:v>0</c:v>
                </c:pt>
                <c:pt idx="27080">
                  <c:v>0</c:v>
                </c:pt>
                <c:pt idx="27081">
                  <c:v>0</c:v>
                </c:pt>
                <c:pt idx="27082">
                  <c:v>0</c:v>
                </c:pt>
                <c:pt idx="27083">
                  <c:v>0</c:v>
                </c:pt>
                <c:pt idx="27084">
                  <c:v>0</c:v>
                </c:pt>
                <c:pt idx="27085">
                  <c:v>0</c:v>
                </c:pt>
                <c:pt idx="27086">
                  <c:v>0</c:v>
                </c:pt>
                <c:pt idx="27087">
                  <c:v>0</c:v>
                </c:pt>
                <c:pt idx="27088">
                  <c:v>0</c:v>
                </c:pt>
                <c:pt idx="27089">
                  <c:v>0</c:v>
                </c:pt>
                <c:pt idx="27090">
                  <c:v>0</c:v>
                </c:pt>
                <c:pt idx="27091">
                  <c:v>0</c:v>
                </c:pt>
                <c:pt idx="27092">
                  <c:v>0</c:v>
                </c:pt>
                <c:pt idx="27093">
                  <c:v>0</c:v>
                </c:pt>
                <c:pt idx="27094">
                  <c:v>0</c:v>
                </c:pt>
                <c:pt idx="27095">
                  <c:v>0</c:v>
                </c:pt>
                <c:pt idx="27096">
                  <c:v>0</c:v>
                </c:pt>
                <c:pt idx="27097">
                  <c:v>0</c:v>
                </c:pt>
                <c:pt idx="27098">
                  <c:v>0</c:v>
                </c:pt>
                <c:pt idx="27099">
                  <c:v>0</c:v>
                </c:pt>
                <c:pt idx="27100">
                  <c:v>0</c:v>
                </c:pt>
                <c:pt idx="27101">
                  <c:v>0</c:v>
                </c:pt>
                <c:pt idx="27102">
                  <c:v>0</c:v>
                </c:pt>
                <c:pt idx="27103">
                  <c:v>0</c:v>
                </c:pt>
                <c:pt idx="27104">
                  <c:v>0</c:v>
                </c:pt>
                <c:pt idx="27105">
                  <c:v>0</c:v>
                </c:pt>
                <c:pt idx="27106">
                  <c:v>0</c:v>
                </c:pt>
                <c:pt idx="27107">
                  <c:v>0</c:v>
                </c:pt>
                <c:pt idx="27108">
                  <c:v>0</c:v>
                </c:pt>
                <c:pt idx="27109">
                  <c:v>0</c:v>
                </c:pt>
                <c:pt idx="27110">
                  <c:v>0</c:v>
                </c:pt>
                <c:pt idx="27111">
                  <c:v>0</c:v>
                </c:pt>
                <c:pt idx="27112">
                  <c:v>0</c:v>
                </c:pt>
                <c:pt idx="27113">
                  <c:v>0</c:v>
                </c:pt>
                <c:pt idx="27114">
                  <c:v>0</c:v>
                </c:pt>
                <c:pt idx="27115">
                  <c:v>0</c:v>
                </c:pt>
                <c:pt idx="27116">
                  <c:v>0</c:v>
                </c:pt>
                <c:pt idx="27117">
                  <c:v>0</c:v>
                </c:pt>
                <c:pt idx="27118">
                  <c:v>0</c:v>
                </c:pt>
                <c:pt idx="27119">
                  <c:v>0</c:v>
                </c:pt>
                <c:pt idx="27120">
                  <c:v>0</c:v>
                </c:pt>
                <c:pt idx="27121">
                  <c:v>0</c:v>
                </c:pt>
                <c:pt idx="27122">
                  <c:v>0</c:v>
                </c:pt>
                <c:pt idx="27123">
                  <c:v>0</c:v>
                </c:pt>
                <c:pt idx="27124">
                  <c:v>0</c:v>
                </c:pt>
                <c:pt idx="27125">
                  <c:v>0</c:v>
                </c:pt>
                <c:pt idx="27126">
                  <c:v>0</c:v>
                </c:pt>
                <c:pt idx="27127">
                  <c:v>0</c:v>
                </c:pt>
                <c:pt idx="27128">
                  <c:v>0</c:v>
                </c:pt>
                <c:pt idx="27129">
                  <c:v>0</c:v>
                </c:pt>
                <c:pt idx="27130">
                  <c:v>0</c:v>
                </c:pt>
                <c:pt idx="27131">
                  <c:v>0</c:v>
                </c:pt>
                <c:pt idx="27132">
                  <c:v>0</c:v>
                </c:pt>
                <c:pt idx="27133">
                  <c:v>0</c:v>
                </c:pt>
                <c:pt idx="27134">
                  <c:v>0</c:v>
                </c:pt>
                <c:pt idx="27135">
                  <c:v>0</c:v>
                </c:pt>
                <c:pt idx="27136">
                  <c:v>0</c:v>
                </c:pt>
                <c:pt idx="27137">
                  <c:v>0</c:v>
                </c:pt>
                <c:pt idx="27138">
                  <c:v>0</c:v>
                </c:pt>
                <c:pt idx="27139">
                  <c:v>0</c:v>
                </c:pt>
                <c:pt idx="27140">
                  <c:v>0</c:v>
                </c:pt>
                <c:pt idx="27141">
                  <c:v>0</c:v>
                </c:pt>
                <c:pt idx="27142">
                  <c:v>0</c:v>
                </c:pt>
                <c:pt idx="27143">
                  <c:v>0</c:v>
                </c:pt>
                <c:pt idx="27144">
                  <c:v>0</c:v>
                </c:pt>
                <c:pt idx="27145">
                  <c:v>0</c:v>
                </c:pt>
                <c:pt idx="27146">
                  <c:v>0</c:v>
                </c:pt>
                <c:pt idx="27147">
                  <c:v>0</c:v>
                </c:pt>
                <c:pt idx="27148">
                  <c:v>0</c:v>
                </c:pt>
                <c:pt idx="27149">
                  <c:v>0</c:v>
                </c:pt>
                <c:pt idx="27150">
                  <c:v>0</c:v>
                </c:pt>
                <c:pt idx="27151">
                  <c:v>0</c:v>
                </c:pt>
                <c:pt idx="27152">
                  <c:v>0</c:v>
                </c:pt>
                <c:pt idx="27153">
                  <c:v>0</c:v>
                </c:pt>
                <c:pt idx="27154">
                  <c:v>0</c:v>
                </c:pt>
                <c:pt idx="27155">
                  <c:v>0</c:v>
                </c:pt>
                <c:pt idx="27156">
                  <c:v>0</c:v>
                </c:pt>
                <c:pt idx="27157">
                  <c:v>0</c:v>
                </c:pt>
                <c:pt idx="27158">
                  <c:v>0</c:v>
                </c:pt>
                <c:pt idx="27159">
                  <c:v>0</c:v>
                </c:pt>
                <c:pt idx="27160">
                  <c:v>0</c:v>
                </c:pt>
                <c:pt idx="27161">
                  <c:v>0</c:v>
                </c:pt>
                <c:pt idx="27162">
                  <c:v>0</c:v>
                </c:pt>
                <c:pt idx="27163">
                  <c:v>0</c:v>
                </c:pt>
                <c:pt idx="27164">
                  <c:v>0</c:v>
                </c:pt>
                <c:pt idx="27165">
                  <c:v>0</c:v>
                </c:pt>
                <c:pt idx="27166">
                  <c:v>0</c:v>
                </c:pt>
                <c:pt idx="27167">
                  <c:v>0</c:v>
                </c:pt>
                <c:pt idx="27168">
                  <c:v>0</c:v>
                </c:pt>
                <c:pt idx="27169">
                  <c:v>0</c:v>
                </c:pt>
                <c:pt idx="27170">
                  <c:v>0</c:v>
                </c:pt>
                <c:pt idx="27171">
                  <c:v>0</c:v>
                </c:pt>
                <c:pt idx="27172">
                  <c:v>0</c:v>
                </c:pt>
                <c:pt idx="27173">
                  <c:v>0</c:v>
                </c:pt>
                <c:pt idx="27174">
                  <c:v>0</c:v>
                </c:pt>
                <c:pt idx="27175">
                  <c:v>0</c:v>
                </c:pt>
                <c:pt idx="27176">
                  <c:v>0</c:v>
                </c:pt>
                <c:pt idx="27177">
                  <c:v>0</c:v>
                </c:pt>
                <c:pt idx="27178">
                  <c:v>0</c:v>
                </c:pt>
                <c:pt idx="27179">
                  <c:v>0</c:v>
                </c:pt>
                <c:pt idx="27180">
                  <c:v>0</c:v>
                </c:pt>
                <c:pt idx="27181">
                  <c:v>0</c:v>
                </c:pt>
                <c:pt idx="27182">
                  <c:v>0</c:v>
                </c:pt>
                <c:pt idx="27183">
                  <c:v>0</c:v>
                </c:pt>
                <c:pt idx="27184">
                  <c:v>0</c:v>
                </c:pt>
                <c:pt idx="27185">
                  <c:v>0</c:v>
                </c:pt>
                <c:pt idx="27186">
                  <c:v>0</c:v>
                </c:pt>
                <c:pt idx="27187">
                  <c:v>0</c:v>
                </c:pt>
                <c:pt idx="27188">
                  <c:v>0</c:v>
                </c:pt>
                <c:pt idx="27189">
                  <c:v>0</c:v>
                </c:pt>
                <c:pt idx="27190">
                  <c:v>0</c:v>
                </c:pt>
                <c:pt idx="27191">
                  <c:v>0</c:v>
                </c:pt>
                <c:pt idx="27192">
                  <c:v>0</c:v>
                </c:pt>
                <c:pt idx="27193">
                  <c:v>0</c:v>
                </c:pt>
                <c:pt idx="27194">
                  <c:v>0</c:v>
                </c:pt>
                <c:pt idx="27195">
                  <c:v>0</c:v>
                </c:pt>
                <c:pt idx="27196">
                  <c:v>0</c:v>
                </c:pt>
                <c:pt idx="27197">
                  <c:v>0</c:v>
                </c:pt>
                <c:pt idx="27198">
                  <c:v>0</c:v>
                </c:pt>
                <c:pt idx="27199">
                  <c:v>0</c:v>
                </c:pt>
                <c:pt idx="27200">
                  <c:v>0</c:v>
                </c:pt>
                <c:pt idx="27201">
                  <c:v>0</c:v>
                </c:pt>
                <c:pt idx="27202">
                  <c:v>0</c:v>
                </c:pt>
                <c:pt idx="27203">
                  <c:v>0</c:v>
                </c:pt>
                <c:pt idx="27204">
                  <c:v>0</c:v>
                </c:pt>
                <c:pt idx="27205">
                  <c:v>0</c:v>
                </c:pt>
                <c:pt idx="27206">
                  <c:v>0</c:v>
                </c:pt>
                <c:pt idx="27207">
                  <c:v>0</c:v>
                </c:pt>
                <c:pt idx="27208">
                  <c:v>0</c:v>
                </c:pt>
                <c:pt idx="27209">
                  <c:v>0</c:v>
                </c:pt>
                <c:pt idx="27210">
                  <c:v>0</c:v>
                </c:pt>
                <c:pt idx="27211">
                  <c:v>0</c:v>
                </c:pt>
                <c:pt idx="27212">
                  <c:v>0</c:v>
                </c:pt>
                <c:pt idx="27213">
                  <c:v>0</c:v>
                </c:pt>
                <c:pt idx="27214">
                  <c:v>0</c:v>
                </c:pt>
                <c:pt idx="27215">
                  <c:v>0</c:v>
                </c:pt>
                <c:pt idx="27216">
                  <c:v>0</c:v>
                </c:pt>
                <c:pt idx="27217">
                  <c:v>0</c:v>
                </c:pt>
                <c:pt idx="27218">
                  <c:v>0</c:v>
                </c:pt>
                <c:pt idx="27219">
                  <c:v>0</c:v>
                </c:pt>
                <c:pt idx="27220">
                  <c:v>0</c:v>
                </c:pt>
                <c:pt idx="27221">
                  <c:v>0</c:v>
                </c:pt>
                <c:pt idx="27222">
                  <c:v>0</c:v>
                </c:pt>
                <c:pt idx="27223">
                  <c:v>0</c:v>
                </c:pt>
                <c:pt idx="27224">
                  <c:v>0</c:v>
                </c:pt>
                <c:pt idx="27225">
                  <c:v>0</c:v>
                </c:pt>
                <c:pt idx="27226">
                  <c:v>0</c:v>
                </c:pt>
                <c:pt idx="27227">
                  <c:v>0</c:v>
                </c:pt>
                <c:pt idx="27228">
                  <c:v>0</c:v>
                </c:pt>
                <c:pt idx="27229">
                  <c:v>0</c:v>
                </c:pt>
                <c:pt idx="27230">
                  <c:v>0</c:v>
                </c:pt>
                <c:pt idx="27231">
                  <c:v>0</c:v>
                </c:pt>
                <c:pt idx="27232">
                  <c:v>0</c:v>
                </c:pt>
                <c:pt idx="27233">
                  <c:v>0</c:v>
                </c:pt>
                <c:pt idx="27234">
                  <c:v>0</c:v>
                </c:pt>
                <c:pt idx="27235">
                  <c:v>0</c:v>
                </c:pt>
                <c:pt idx="27236">
                  <c:v>0</c:v>
                </c:pt>
                <c:pt idx="27237">
                  <c:v>0</c:v>
                </c:pt>
                <c:pt idx="27238">
                  <c:v>0</c:v>
                </c:pt>
                <c:pt idx="27239">
                  <c:v>0</c:v>
                </c:pt>
                <c:pt idx="27240">
                  <c:v>0</c:v>
                </c:pt>
                <c:pt idx="27241">
                  <c:v>0</c:v>
                </c:pt>
                <c:pt idx="27242">
                  <c:v>0</c:v>
                </c:pt>
                <c:pt idx="27243">
                  <c:v>0</c:v>
                </c:pt>
                <c:pt idx="27244">
                  <c:v>0</c:v>
                </c:pt>
                <c:pt idx="27245">
                  <c:v>0</c:v>
                </c:pt>
                <c:pt idx="27246">
                  <c:v>0</c:v>
                </c:pt>
                <c:pt idx="27247">
                  <c:v>0</c:v>
                </c:pt>
                <c:pt idx="27248">
                  <c:v>0</c:v>
                </c:pt>
                <c:pt idx="27249">
                  <c:v>0</c:v>
                </c:pt>
                <c:pt idx="27250">
                  <c:v>0</c:v>
                </c:pt>
                <c:pt idx="27251">
                  <c:v>0</c:v>
                </c:pt>
                <c:pt idx="27252">
                  <c:v>0</c:v>
                </c:pt>
                <c:pt idx="27253">
                  <c:v>0</c:v>
                </c:pt>
                <c:pt idx="27254">
                  <c:v>0</c:v>
                </c:pt>
                <c:pt idx="27255">
                  <c:v>0</c:v>
                </c:pt>
                <c:pt idx="27256">
                  <c:v>0</c:v>
                </c:pt>
                <c:pt idx="27257">
                  <c:v>0</c:v>
                </c:pt>
                <c:pt idx="27258">
                  <c:v>0</c:v>
                </c:pt>
                <c:pt idx="27259">
                  <c:v>0</c:v>
                </c:pt>
                <c:pt idx="27260">
                  <c:v>0</c:v>
                </c:pt>
                <c:pt idx="27261">
                  <c:v>0</c:v>
                </c:pt>
                <c:pt idx="27262">
                  <c:v>0</c:v>
                </c:pt>
                <c:pt idx="27263">
                  <c:v>0</c:v>
                </c:pt>
                <c:pt idx="27264">
                  <c:v>0</c:v>
                </c:pt>
                <c:pt idx="27265">
                  <c:v>0</c:v>
                </c:pt>
                <c:pt idx="27266">
                  <c:v>0</c:v>
                </c:pt>
                <c:pt idx="27267">
                  <c:v>0</c:v>
                </c:pt>
                <c:pt idx="27268">
                  <c:v>0</c:v>
                </c:pt>
                <c:pt idx="27269">
                  <c:v>0</c:v>
                </c:pt>
                <c:pt idx="27270">
                  <c:v>0</c:v>
                </c:pt>
                <c:pt idx="27271">
                  <c:v>0</c:v>
                </c:pt>
                <c:pt idx="27272">
                  <c:v>0</c:v>
                </c:pt>
                <c:pt idx="27273">
                  <c:v>0</c:v>
                </c:pt>
                <c:pt idx="27274">
                  <c:v>0</c:v>
                </c:pt>
                <c:pt idx="27275">
                  <c:v>0</c:v>
                </c:pt>
                <c:pt idx="27276">
                  <c:v>0</c:v>
                </c:pt>
                <c:pt idx="27277">
                  <c:v>0</c:v>
                </c:pt>
                <c:pt idx="27278">
                  <c:v>0</c:v>
                </c:pt>
                <c:pt idx="27279">
                  <c:v>0</c:v>
                </c:pt>
                <c:pt idx="27280">
                  <c:v>0</c:v>
                </c:pt>
                <c:pt idx="27281">
                  <c:v>0</c:v>
                </c:pt>
                <c:pt idx="27282">
                  <c:v>0</c:v>
                </c:pt>
                <c:pt idx="27283">
                  <c:v>0</c:v>
                </c:pt>
                <c:pt idx="27284">
                  <c:v>0</c:v>
                </c:pt>
                <c:pt idx="27285">
                  <c:v>0</c:v>
                </c:pt>
                <c:pt idx="27286">
                  <c:v>0</c:v>
                </c:pt>
                <c:pt idx="27287">
                  <c:v>0</c:v>
                </c:pt>
                <c:pt idx="27288">
                  <c:v>0</c:v>
                </c:pt>
                <c:pt idx="27289">
                  <c:v>0</c:v>
                </c:pt>
                <c:pt idx="27290">
                  <c:v>0</c:v>
                </c:pt>
                <c:pt idx="27291">
                  <c:v>0</c:v>
                </c:pt>
                <c:pt idx="27292">
                  <c:v>0</c:v>
                </c:pt>
                <c:pt idx="27293">
                  <c:v>0</c:v>
                </c:pt>
                <c:pt idx="27294">
                  <c:v>0</c:v>
                </c:pt>
                <c:pt idx="27295">
                  <c:v>0</c:v>
                </c:pt>
                <c:pt idx="27296">
                  <c:v>0</c:v>
                </c:pt>
                <c:pt idx="27297">
                  <c:v>0</c:v>
                </c:pt>
                <c:pt idx="27298">
                  <c:v>0</c:v>
                </c:pt>
                <c:pt idx="27299">
                  <c:v>0</c:v>
                </c:pt>
                <c:pt idx="27300">
                  <c:v>0</c:v>
                </c:pt>
                <c:pt idx="27301">
                  <c:v>0</c:v>
                </c:pt>
                <c:pt idx="27302">
                  <c:v>0</c:v>
                </c:pt>
                <c:pt idx="27303">
                  <c:v>0</c:v>
                </c:pt>
                <c:pt idx="27304">
                  <c:v>0</c:v>
                </c:pt>
                <c:pt idx="27305">
                  <c:v>0</c:v>
                </c:pt>
                <c:pt idx="27306">
                  <c:v>0</c:v>
                </c:pt>
                <c:pt idx="27307">
                  <c:v>0</c:v>
                </c:pt>
                <c:pt idx="27308">
                  <c:v>0</c:v>
                </c:pt>
                <c:pt idx="27309">
                  <c:v>0</c:v>
                </c:pt>
                <c:pt idx="27310">
                  <c:v>0</c:v>
                </c:pt>
                <c:pt idx="27311">
                  <c:v>0</c:v>
                </c:pt>
                <c:pt idx="27312">
                  <c:v>0</c:v>
                </c:pt>
                <c:pt idx="27313">
                  <c:v>0</c:v>
                </c:pt>
                <c:pt idx="27314">
                  <c:v>0</c:v>
                </c:pt>
                <c:pt idx="27315">
                  <c:v>0</c:v>
                </c:pt>
                <c:pt idx="27316">
                  <c:v>0</c:v>
                </c:pt>
                <c:pt idx="27317">
                  <c:v>0</c:v>
                </c:pt>
                <c:pt idx="27318">
                  <c:v>0</c:v>
                </c:pt>
                <c:pt idx="27319">
                  <c:v>0</c:v>
                </c:pt>
                <c:pt idx="27320">
                  <c:v>0</c:v>
                </c:pt>
                <c:pt idx="27321">
                  <c:v>0</c:v>
                </c:pt>
                <c:pt idx="27322">
                  <c:v>0</c:v>
                </c:pt>
                <c:pt idx="27323">
                  <c:v>0</c:v>
                </c:pt>
                <c:pt idx="27324">
                  <c:v>0</c:v>
                </c:pt>
                <c:pt idx="27325">
                  <c:v>0</c:v>
                </c:pt>
                <c:pt idx="27326">
                  <c:v>0</c:v>
                </c:pt>
                <c:pt idx="27327">
                  <c:v>0</c:v>
                </c:pt>
                <c:pt idx="27328">
                  <c:v>0</c:v>
                </c:pt>
                <c:pt idx="27329">
                  <c:v>0</c:v>
                </c:pt>
                <c:pt idx="27330">
                  <c:v>0</c:v>
                </c:pt>
                <c:pt idx="27331">
                  <c:v>0</c:v>
                </c:pt>
                <c:pt idx="27332">
                  <c:v>0</c:v>
                </c:pt>
                <c:pt idx="27333">
                  <c:v>0</c:v>
                </c:pt>
                <c:pt idx="27334">
                  <c:v>0</c:v>
                </c:pt>
                <c:pt idx="27335">
                  <c:v>0</c:v>
                </c:pt>
                <c:pt idx="27336">
                  <c:v>0</c:v>
                </c:pt>
                <c:pt idx="27337">
                  <c:v>0</c:v>
                </c:pt>
                <c:pt idx="27338">
                  <c:v>0</c:v>
                </c:pt>
                <c:pt idx="27339">
                  <c:v>0</c:v>
                </c:pt>
                <c:pt idx="27340">
                  <c:v>0</c:v>
                </c:pt>
                <c:pt idx="27341">
                  <c:v>0</c:v>
                </c:pt>
                <c:pt idx="27342">
                  <c:v>0</c:v>
                </c:pt>
                <c:pt idx="27343">
                  <c:v>0</c:v>
                </c:pt>
                <c:pt idx="27344">
                  <c:v>0</c:v>
                </c:pt>
                <c:pt idx="27345">
                  <c:v>0</c:v>
                </c:pt>
                <c:pt idx="27346">
                  <c:v>0</c:v>
                </c:pt>
                <c:pt idx="27347">
                  <c:v>0</c:v>
                </c:pt>
                <c:pt idx="27348">
                  <c:v>0</c:v>
                </c:pt>
                <c:pt idx="27349">
                  <c:v>0</c:v>
                </c:pt>
                <c:pt idx="27350">
                  <c:v>0</c:v>
                </c:pt>
                <c:pt idx="27351">
                  <c:v>0</c:v>
                </c:pt>
                <c:pt idx="27352">
                  <c:v>0</c:v>
                </c:pt>
                <c:pt idx="27353">
                  <c:v>0</c:v>
                </c:pt>
                <c:pt idx="27354">
                  <c:v>0</c:v>
                </c:pt>
                <c:pt idx="27355">
                  <c:v>0</c:v>
                </c:pt>
                <c:pt idx="27356">
                  <c:v>0</c:v>
                </c:pt>
                <c:pt idx="27357">
                  <c:v>0</c:v>
                </c:pt>
                <c:pt idx="27358">
                  <c:v>0</c:v>
                </c:pt>
                <c:pt idx="27359">
                  <c:v>0</c:v>
                </c:pt>
                <c:pt idx="27360">
                  <c:v>0</c:v>
                </c:pt>
                <c:pt idx="27361">
                  <c:v>0</c:v>
                </c:pt>
                <c:pt idx="27362">
                  <c:v>0</c:v>
                </c:pt>
                <c:pt idx="27363">
                  <c:v>0</c:v>
                </c:pt>
                <c:pt idx="27364">
                  <c:v>0</c:v>
                </c:pt>
                <c:pt idx="27365">
                  <c:v>0</c:v>
                </c:pt>
                <c:pt idx="27366">
                  <c:v>0</c:v>
                </c:pt>
                <c:pt idx="27367">
                  <c:v>0</c:v>
                </c:pt>
                <c:pt idx="27368">
                  <c:v>0</c:v>
                </c:pt>
                <c:pt idx="27369">
                  <c:v>0</c:v>
                </c:pt>
                <c:pt idx="27370">
                  <c:v>0</c:v>
                </c:pt>
                <c:pt idx="27371">
                  <c:v>0</c:v>
                </c:pt>
                <c:pt idx="27372">
                  <c:v>0</c:v>
                </c:pt>
                <c:pt idx="27373">
                  <c:v>0</c:v>
                </c:pt>
                <c:pt idx="27374">
                  <c:v>0</c:v>
                </c:pt>
                <c:pt idx="27375">
                  <c:v>0</c:v>
                </c:pt>
                <c:pt idx="27376">
                  <c:v>0</c:v>
                </c:pt>
                <c:pt idx="27377">
                  <c:v>0</c:v>
                </c:pt>
                <c:pt idx="27378">
                  <c:v>0</c:v>
                </c:pt>
                <c:pt idx="27379">
                  <c:v>0</c:v>
                </c:pt>
                <c:pt idx="27380">
                  <c:v>0</c:v>
                </c:pt>
                <c:pt idx="27381">
                  <c:v>0</c:v>
                </c:pt>
                <c:pt idx="27382">
                  <c:v>0</c:v>
                </c:pt>
                <c:pt idx="27383">
                  <c:v>0</c:v>
                </c:pt>
                <c:pt idx="27384">
                  <c:v>0</c:v>
                </c:pt>
                <c:pt idx="27385">
                  <c:v>0</c:v>
                </c:pt>
                <c:pt idx="27386">
                  <c:v>0</c:v>
                </c:pt>
                <c:pt idx="27387">
                  <c:v>0</c:v>
                </c:pt>
                <c:pt idx="27388">
                  <c:v>0</c:v>
                </c:pt>
                <c:pt idx="27389">
                  <c:v>0</c:v>
                </c:pt>
                <c:pt idx="27390">
                  <c:v>0</c:v>
                </c:pt>
                <c:pt idx="27391">
                  <c:v>0</c:v>
                </c:pt>
                <c:pt idx="27392">
                  <c:v>0</c:v>
                </c:pt>
                <c:pt idx="27393">
                  <c:v>0</c:v>
                </c:pt>
                <c:pt idx="27394">
                  <c:v>0</c:v>
                </c:pt>
                <c:pt idx="27395">
                  <c:v>0</c:v>
                </c:pt>
                <c:pt idx="27396">
                  <c:v>0</c:v>
                </c:pt>
                <c:pt idx="27397">
                  <c:v>0</c:v>
                </c:pt>
                <c:pt idx="27398">
                  <c:v>0</c:v>
                </c:pt>
                <c:pt idx="27399">
                  <c:v>0</c:v>
                </c:pt>
                <c:pt idx="27400">
                  <c:v>0</c:v>
                </c:pt>
                <c:pt idx="27401">
                  <c:v>0</c:v>
                </c:pt>
                <c:pt idx="27402">
                  <c:v>0</c:v>
                </c:pt>
                <c:pt idx="27403">
                  <c:v>0</c:v>
                </c:pt>
                <c:pt idx="27404">
                  <c:v>0</c:v>
                </c:pt>
                <c:pt idx="27405">
                  <c:v>0</c:v>
                </c:pt>
                <c:pt idx="27406">
                  <c:v>0</c:v>
                </c:pt>
                <c:pt idx="27407">
                  <c:v>0</c:v>
                </c:pt>
                <c:pt idx="27408">
                  <c:v>0</c:v>
                </c:pt>
                <c:pt idx="27409">
                  <c:v>0</c:v>
                </c:pt>
                <c:pt idx="27410">
                  <c:v>0</c:v>
                </c:pt>
                <c:pt idx="27411">
                  <c:v>0</c:v>
                </c:pt>
                <c:pt idx="27412">
                  <c:v>0</c:v>
                </c:pt>
                <c:pt idx="27413">
                  <c:v>0</c:v>
                </c:pt>
                <c:pt idx="27414">
                  <c:v>0</c:v>
                </c:pt>
                <c:pt idx="27415">
                  <c:v>0</c:v>
                </c:pt>
                <c:pt idx="27416">
                  <c:v>0</c:v>
                </c:pt>
                <c:pt idx="27417">
                  <c:v>0</c:v>
                </c:pt>
                <c:pt idx="27418">
                  <c:v>0</c:v>
                </c:pt>
                <c:pt idx="27419">
                  <c:v>0</c:v>
                </c:pt>
                <c:pt idx="27420">
                  <c:v>0</c:v>
                </c:pt>
                <c:pt idx="27421">
                  <c:v>0</c:v>
                </c:pt>
                <c:pt idx="27422">
                  <c:v>0</c:v>
                </c:pt>
                <c:pt idx="27423">
                  <c:v>0</c:v>
                </c:pt>
                <c:pt idx="27424">
                  <c:v>0</c:v>
                </c:pt>
                <c:pt idx="27425">
                  <c:v>0</c:v>
                </c:pt>
                <c:pt idx="27426">
                  <c:v>0</c:v>
                </c:pt>
                <c:pt idx="27427">
                  <c:v>0</c:v>
                </c:pt>
                <c:pt idx="27428">
                  <c:v>0</c:v>
                </c:pt>
                <c:pt idx="27429">
                  <c:v>0</c:v>
                </c:pt>
                <c:pt idx="27430">
                  <c:v>0</c:v>
                </c:pt>
                <c:pt idx="27431">
                  <c:v>0</c:v>
                </c:pt>
                <c:pt idx="27432">
                  <c:v>0</c:v>
                </c:pt>
                <c:pt idx="27433">
                  <c:v>0</c:v>
                </c:pt>
                <c:pt idx="27434">
                  <c:v>0</c:v>
                </c:pt>
                <c:pt idx="27435">
                  <c:v>0</c:v>
                </c:pt>
                <c:pt idx="27436">
                  <c:v>0</c:v>
                </c:pt>
                <c:pt idx="27437">
                  <c:v>0</c:v>
                </c:pt>
                <c:pt idx="27438">
                  <c:v>0</c:v>
                </c:pt>
                <c:pt idx="27439">
                  <c:v>0</c:v>
                </c:pt>
                <c:pt idx="27440">
                  <c:v>0</c:v>
                </c:pt>
                <c:pt idx="27441">
                  <c:v>0</c:v>
                </c:pt>
                <c:pt idx="27442">
                  <c:v>0</c:v>
                </c:pt>
                <c:pt idx="27443">
                  <c:v>0</c:v>
                </c:pt>
                <c:pt idx="27444">
                  <c:v>0</c:v>
                </c:pt>
                <c:pt idx="27445">
                  <c:v>0</c:v>
                </c:pt>
                <c:pt idx="27446">
                  <c:v>0</c:v>
                </c:pt>
                <c:pt idx="27447">
                  <c:v>0</c:v>
                </c:pt>
                <c:pt idx="27448">
                  <c:v>0</c:v>
                </c:pt>
                <c:pt idx="27449">
                  <c:v>0</c:v>
                </c:pt>
                <c:pt idx="27450">
                  <c:v>0</c:v>
                </c:pt>
                <c:pt idx="27451">
                  <c:v>0</c:v>
                </c:pt>
                <c:pt idx="27452">
                  <c:v>0</c:v>
                </c:pt>
                <c:pt idx="27453">
                  <c:v>0</c:v>
                </c:pt>
                <c:pt idx="27454">
                  <c:v>0</c:v>
                </c:pt>
                <c:pt idx="27455">
                  <c:v>0</c:v>
                </c:pt>
                <c:pt idx="27456">
                  <c:v>0</c:v>
                </c:pt>
                <c:pt idx="27457">
                  <c:v>0</c:v>
                </c:pt>
                <c:pt idx="27458">
                  <c:v>0</c:v>
                </c:pt>
                <c:pt idx="27459">
                  <c:v>0</c:v>
                </c:pt>
                <c:pt idx="27460">
                  <c:v>0</c:v>
                </c:pt>
                <c:pt idx="27461">
                  <c:v>0</c:v>
                </c:pt>
                <c:pt idx="27462">
                  <c:v>0</c:v>
                </c:pt>
                <c:pt idx="27463">
                  <c:v>0</c:v>
                </c:pt>
                <c:pt idx="27464">
                  <c:v>0</c:v>
                </c:pt>
                <c:pt idx="27465">
                  <c:v>0</c:v>
                </c:pt>
                <c:pt idx="27466">
                  <c:v>0</c:v>
                </c:pt>
                <c:pt idx="27467">
                  <c:v>0</c:v>
                </c:pt>
                <c:pt idx="27468">
                  <c:v>0</c:v>
                </c:pt>
                <c:pt idx="27469">
                  <c:v>0</c:v>
                </c:pt>
                <c:pt idx="27470">
                  <c:v>0</c:v>
                </c:pt>
                <c:pt idx="27471">
                  <c:v>0</c:v>
                </c:pt>
                <c:pt idx="27472">
                  <c:v>0</c:v>
                </c:pt>
                <c:pt idx="27473">
                  <c:v>0</c:v>
                </c:pt>
                <c:pt idx="27474">
                  <c:v>0</c:v>
                </c:pt>
                <c:pt idx="27475">
                  <c:v>0</c:v>
                </c:pt>
                <c:pt idx="27476">
                  <c:v>0</c:v>
                </c:pt>
                <c:pt idx="27477">
                  <c:v>0</c:v>
                </c:pt>
                <c:pt idx="27478">
                  <c:v>0</c:v>
                </c:pt>
                <c:pt idx="27479">
                  <c:v>0</c:v>
                </c:pt>
                <c:pt idx="27480">
                  <c:v>0</c:v>
                </c:pt>
                <c:pt idx="27481">
                  <c:v>0</c:v>
                </c:pt>
                <c:pt idx="27482">
                  <c:v>0</c:v>
                </c:pt>
                <c:pt idx="27483">
                  <c:v>0</c:v>
                </c:pt>
                <c:pt idx="27484">
                  <c:v>0</c:v>
                </c:pt>
                <c:pt idx="27485">
                  <c:v>0</c:v>
                </c:pt>
                <c:pt idx="27486">
                  <c:v>0</c:v>
                </c:pt>
                <c:pt idx="27487">
                  <c:v>0</c:v>
                </c:pt>
                <c:pt idx="27488">
                  <c:v>0</c:v>
                </c:pt>
                <c:pt idx="27489">
                  <c:v>0</c:v>
                </c:pt>
                <c:pt idx="27490">
                  <c:v>0</c:v>
                </c:pt>
                <c:pt idx="27491">
                  <c:v>0</c:v>
                </c:pt>
                <c:pt idx="27492">
                  <c:v>0</c:v>
                </c:pt>
                <c:pt idx="27493">
                  <c:v>0</c:v>
                </c:pt>
                <c:pt idx="27494">
                  <c:v>0</c:v>
                </c:pt>
                <c:pt idx="27495">
                  <c:v>0</c:v>
                </c:pt>
                <c:pt idx="27496">
                  <c:v>0</c:v>
                </c:pt>
                <c:pt idx="27497">
                  <c:v>0</c:v>
                </c:pt>
                <c:pt idx="27498">
                  <c:v>0</c:v>
                </c:pt>
                <c:pt idx="27499">
                  <c:v>0</c:v>
                </c:pt>
                <c:pt idx="27500">
                  <c:v>0</c:v>
                </c:pt>
                <c:pt idx="27501">
                  <c:v>0</c:v>
                </c:pt>
                <c:pt idx="27502">
                  <c:v>0</c:v>
                </c:pt>
                <c:pt idx="27503">
                  <c:v>0</c:v>
                </c:pt>
                <c:pt idx="27504">
                  <c:v>0</c:v>
                </c:pt>
                <c:pt idx="27505">
                  <c:v>0</c:v>
                </c:pt>
                <c:pt idx="27506">
                  <c:v>0</c:v>
                </c:pt>
                <c:pt idx="27507">
                  <c:v>0</c:v>
                </c:pt>
                <c:pt idx="27508">
                  <c:v>0</c:v>
                </c:pt>
                <c:pt idx="27509">
                  <c:v>0</c:v>
                </c:pt>
                <c:pt idx="27510">
                  <c:v>0</c:v>
                </c:pt>
                <c:pt idx="27511">
                  <c:v>0</c:v>
                </c:pt>
                <c:pt idx="27512">
                  <c:v>0</c:v>
                </c:pt>
                <c:pt idx="27513">
                  <c:v>0</c:v>
                </c:pt>
                <c:pt idx="27514">
                  <c:v>0</c:v>
                </c:pt>
                <c:pt idx="27515">
                  <c:v>0</c:v>
                </c:pt>
                <c:pt idx="27516">
                  <c:v>0</c:v>
                </c:pt>
                <c:pt idx="27517">
                  <c:v>0</c:v>
                </c:pt>
                <c:pt idx="27518">
                  <c:v>0</c:v>
                </c:pt>
                <c:pt idx="27519">
                  <c:v>0</c:v>
                </c:pt>
                <c:pt idx="27520">
                  <c:v>0</c:v>
                </c:pt>
                <c:pt idx="27521">
                  <c:v>0</c:v>
                </c:pt>
                <c:pt idx="27522">
                  <c:v>0</c:v>
                </c:pt>
                <c:pt idx="27523">
                  <c:v>0</c:v>
                </c:pt>
                <c:pt idx="27524">
                  <c:v>0</c:v>
                </c:pt>
                <c:pt idx="27525">
                  <c:v>0</c:v>
                </c:pt>
                <c:pt idx="27526">
                  <c:v>0</c:v>
                </c:pt>
                <c:pt idx="27527">
                  <c:v>0</c:v>
                </c:pt>
                <c:pt idx="27528">
                  <c:v>0</c:v>
                </c:pt>
                <c:pt idx="27529">
                  <c:v>0</c:v>
                </c:pt>
                <c:pt idx="27530">
                  <c:v>0</c:v>
                </c:pt>
                <c:pt idx="27531">
                  <c:v>0</c:v>
                </c:pt>
                <c:pt idx="27532">
                  <c:v>0</c:v>
                </c:pt>
                <c:pt idx="27533">
                  <c:v>0</c:v>
                </c:pt>
                <c:pt idx="27534">
                  <c:v>0</c:v>
                </c:pt>
                <c:pt idx="27535">
                  <c:v>0</c:v>
                </c:pt>
                <c:pt idx="27536">
                  <c:v>0</c:v>
                </c:pt>
                <c:pt idx="27537">
                  <c:v>0</c:v>
                </c:pt>
                <c:pt idx="27538">
                  <c:v>0</c:v>
                </c:pt>
                <c:pt idx="27539">
                  <c:v>0</c:v>
                </c:pt>
                <c:pt idx="27540">
                  <c:v>0</c:v>
                </c:pt>
                <c:pt idx="27541">
                  <c:v>0</c:v>
                </c:pt>
                <c:pt idx="27542">
                  <c:v>0</c:v>
                </c:pt>
                <c:pt idx="27543">
                  <c:v>0</c:v>
                </c:pt>
                <c:pt idx="27544">
                  <c:v>0</c:v>
                </c:pt>
                <c:pt idx="27545">
                  <c:v>0</c:v>
                </c:pt>
                <c:pt idx="27546">
                  <c:v>0</c:v>
                </c:pt>
                <c:pt idx="27547">
                  <c:v>0</c:v>
                </c:pt>
                <c:pt idx="27548">
                  <c:v>0</c:v>
                </c:pt>
                <c:pt idx="27549">
                  <c:v>0</c:v>
                </c:pt>
                <c:pt idx="27550">
                  <c:v>0</c:v>
                </c:pt>
                <c:pt idx="27551">
                  <c:v>0</c:v>
                </c:pt>
                <c:pt idx="27552">
                  <c:v>0</c:v>
                </c:pt>
                <c:pt idx="27553">
                  <c:v>0</c:v>
                </c:pt>
                <c:pt idx="27554">
                  <c:v>0</c:v>
                </c:pt>
                <c:pt idx="27555">
                  <c:v>0</c:v>
                </c:pt>
                <c:pt idx="27556">
                  <c:v>0</c:v>
                </c:pt>
                <c:pt idx="27557">
                  <c:v>0</c:v>
                </c:pt>
                <c:pt idx="27558">
                  <c:v>0</c:v>
                </c:pt>
                <c:pt idx="27559">
                  <c:v>0</c:v>
                </c:pt>
                <c:pt idx="27560">
                  <c:v>0</c:v>
                </c:pt>
                <c:pt idx="27561">
                  <c:v>0</c:v>
                </c:pt>
                <c:pt idx="27562">
                  <c:v>0</c:v>
                </c:pt>
                <c:pt idx="27563">
                  <c:v>0</c:v>
                </c:pt>
                <c:pt idx="27564">
                  <c:v>0</c:v>
                </c:pt>
                <c:pt idx="27565">
                  <c:v>0</c:v>
                </c:pt>
                <c:pt idx="27566">
                  <c:v>0</c:v>
                </c:pt>
                <c:pt idx="27567">
                  <c:v>0</c:v>
                </c:pt>
                <c:pt idx="27568">
                  <c:v>0</c:v>
                </c:pt>
                <c:pt idx="27569">
                  <c:v>0</c:v>
                </c:pt>
                <c:pt idx="27570">
                  <c:v>0</c:v>
                </c:pt>
                <c:pt idx="27571">
                  <c:v>0</c:v>
                </c:pt>
                <c:pt idx="27572">
                  <c:v>0</c:v>
                </c:pt>
                <c:pt idx="27573">
                  <c:v>0</c:v>
                </c:pt>
                <c:pt idx="27574">
                  <c:v>0</c:v>
                </c:pt>
                <c:pt idx="27575">
                  <c:v>0</c:v>
                </c:pt>
                <c:pt idx="27576">
                  <c:v>0</c:v>
                </c:pt>
                <c:pt idx="27577">
                  <c:v>0</c:v>
                </c:pt>
                <c:pt idx="27578">
                  <c:v>0</c:v>
                </c:pt>
                <c:pt idx="27579">
                  <c:v>0</c:v>
                </c:pt>
                <c:pt idx="27580">
                  <c:v>0</c:v>
                </c:pt>
                <c:pt idx="27581">
                  <c:v>0</c:v>
                </c:pt>
                <c:pt idx="27582">
                  <c:v>0</c:v>
                </c:pt>
                <c:pt idx="27583">
                  <c:v>0</c:v>
                </c:pt>
                <c:pt idx="27584">
                  <c:v>0</c:v>
                </c:pt>
                <c:pt idx="27585">
                  <c:v>0</c:v>
                </c:pt>
                <c:pt idx="27586">
                  <c:v>0</c:v>
                </c:pt>
                <c:pt idx="27587">
                  <c:v>0</c:v>
                </c:pt>
                <c:pt idx="27588">
                  <c:v>0</c:v>
                </c:pt>
                <c:pt idx="27589">
                  <c:v>0</c:v>
                </c:pt>
                <c:pt idx="27590">
                  <c:v>0</c:v>
                </c:pt>
                <c:pt idx="27591">
                  <c:v>0</c:v>
                </c:pt>
                <c:pt idx="27592">
                  <c:v>0</c:v>
                </c:pt>
                <c:pt idx="27593">
                  <c:v>0</c:v>
                </c:pt>
                <c:pt idx="27594">
                  <c:v>0</c:v>
                </c:pt>
                <c:pt idx="27595">
                  <c:v>0</c:v>
                </c:pt>
                <c:pt idx="27596">
                  <c:v>0</c:v>
                </c:pt>
                <c:pt idx="27597">
                  <c:v>0</c:v>
                </c:pt>
                <c:pt idx="27598">
                  <c:v>0</c:v>
                </c:pt>
                <c:pt idx="27599">
                  <c:v>0</c:v>
                </c:pt>
                <c:pt idx="27600">
                  <c:v>0</c:v>
                </c:pt>
                <c:pt idx="27601">
                  <c:v>0</c:v>
                </c:pt>
                <c:pt idx="27602">
                  <c:v>0</c:v>
                </c:pt>
                <c:pt idx="27603">
                  <c:v>0</c:v>
                </c:pt>
                <c:pt idx="27604">
                  <c:v>0</c:v>
                </c:pt>
                <c:pt idx="27605">
                  <c:v>0</c:v>
                </c:pt>
                <c:pt idx="27606">
                  <c:v>0</c:v>
                </c:pt>
                <c:pt idx="27607">
                  <c:v>0</c:v>
                </c:pt>
                <c:pt idx="27608">
                  <c:v>0</c:v>
                </c:pt>
                <c:pt idx="27609">
                  <c:v>0</c:v>
                </c:pt>
                <c:pt idx="27610">
                  <c:v>0</c:v>
                </c:pt>
                <c:pt idx="27611">
                  <c:v>0</c:v>
                </c:pt>
                <c:pt idx="27612">
                  <c:v>0</c:v>
                </c:pt>
                <c:pt idx="27613">
                  <c:v>0</c:v>
                </c:pt>
                <c:pt idx="27614">
                  <c:v>0</c:v>
                </c:pt>
                <c:pt idx="27615">
                  <c:v>0</c:v>
                </c:pt>
                <c:pt idx="27616">
                  <c:v>0</c:v>
                </c:pt>
                <c:pt idx="27617">
                  <c:v>0</c:v>
                </c:pt>
                <c:pt idx="27618">
                  <c:v>0</c:v>
                </c:pt>
                <c:pt idx="27619">
                  <c:v>0</c:v>
                </c:pt>
                <c:pt idx="27620">
                  <c:v>0</c:v>
                </c:pt>
                <c:pt idx="27621">
                  <c:v>0</c:v>
                </c:pt>
                <c:pt idx="27622">
                  <c:v>0</c:v>
                </c:pt>
                <c:pt idx="27623">
                  <c:v>0</c:v>
                </c:pt>
                <c:pt idx="27624">
                  <c:v>0</c:v>
                </c:pt>
                <c:pt idx="27625">
                  <c:v>0</c:v>
                </c:pt>
                <c:pt idx="27626">
                  <c:v>0</c:v>
                </c:pt>
                <c:pt idx="27627">
                  <c:v>0</c:v>
                </c:pt>
                <c:pt idx="27628">
                  <c:v>0</c:v>
                </c:pt>
                <c:pt idx="27629">
                  <c:v>0</c:v>
                </c:pt>
                <c:pt idx="27630">
                  <c:v>0</c:v>
                </c:pt>
                <c:pt idx="27631">
                  <c:v>0</c:v>
                </c:pt>
                <c:pt idx="27632">
                  <c:v>0</c:v>
                </c:pt>
                <c:pt idx="27633">
                  <c:v>0</c:v>
                </c:pt>
                <c:pt idx="27634">
                  <c:v>0</c:v>
                </c:pt>
                <c:pt idx="27635">
                  <c:v>0</c:v>
                </c:pt>
                <c:pt idx="27636">
                  <c:v>0</c:v>
                </c:pt>
                <c:pt idx="27637">
                  <c:v>0</c:v>
                </c:pt>
                <c:pt idx="27638">
                  <c:v>0</c:v>
                </c:pt>
                <c:pt idx="27639">
                  <c:v>0</c:v>
                </c:pt>
                <c:pt idx="27640">
                  <c:v>0</c:v>
                </c:pt>
                <c:pt idx="27641">
                  <c:v>0</c:v>
                </c:pt>
                <c:pt idx="27642">
                  <c:v>0</c:v>
                </c:pt>
                <c:pt idx="27643">
                  <c:v>0</c:v>
                </c:pt>
                <c:pt idx="27644">
                  <c:v>0</c:v>
                </c:pt>
                <c:pt idx="27645">
                  <c:v>0</c:v>
                </c:pt>
                <c:pt idx="27646">
                  <c:v>0</c:v>
                </c:pt>
                <c:pt idx="27647">
                  <c:v>0</c:v>
                </c:pt>
                <c:pt idx="27648">
                  <c:v>0</c:v>
                </c:pt>
                <c:pt idx="27649">
                  <c:v>0</c:v>
                </c:pt>
                <c:pt idx="27650">
                  <c:v>0</c:v>
                </c:pt>
                <c:pt idx="27651">
                  <c:v>0</c:v>
                </c:pt>
                <c:pt idx="27652">
                  <c:v>0</c:v>
                </c:pt>
                <c:pt idx="27653">
                  <c:v>0</c:v>
                </c:pt>
                <c:pt idx="27654">
                  <c:v>0</c:v>
                </c:pt>
                <c:pt idx="27655">
                  <c:v>0</c:v>
                </c:pt>
                <c:pt idx="27656">
                  <c:v>0</c:v>
                </c:pt>
                <c:pt idx="27657">
                  <c:v>0</c:v>
                </c:pt>
                <c:pt idx="27658">
                  <c:v>0</c:v>
                </c:pt>
                <c:pt idx="27659">
                  <c:v>0</c:v>
                </c:pt>
                <c:pt idx="27660">
                  <c:v>0</c:v>
                </c:pt>
                <c:pt idx="27661">
                  <c:v>0</c:v>
                </c:pt>
                <c:pt idx="27662">
                  <c:v>0</c:v>
                </c:pt>
                <c:pt idx="27663">
                  <c:v>0</c:v>
                </c:pt>
                <c:pt idx="27664">
                  <c:v>0</c:v>
                </c:pt>
                <c:pt idx="27665">
                  <c:v>0</c:v>
                </c:pt>
                <c:pt idx="27666">
                  <c:v>0</c:v>
                </c:pt>
                <c:pt idx="27667">
                  <c:v>0</c:v>
                </c:pt>
                <c:pt idx="27668">
                  <c:v>0</c:v>
                </c:pt>
                <c:pt idx="27669">
                  <c:v>0</c:v>
                </c:pt>
                <c:pt idx="27670">
                  <c:v>0</c:v>
                </c:pt>
                <c:pt idx="27671">
                  <c:v>0</c:v>
                </c:pt>
                <c:pt idx="27672">
                  <c:v>0</c:v>
                </c:pt>
                <c:pt idx="27673">
                  <c:v>0</c:v>
                </c:pt>
                <c:pt idx="27674">
                  <c:v>0</c:v>
                </c:pt>
                <c:pt idx="27675">
                  <c:v>0</c:v>
                </c:pt>
                <c:pt idx="27676">
                  <c:v>0</c:v>
                </c:pt>
                <c:pt idx="27677">
                  <c:v>0</c:v>
                </c:pt>
                <c:pt idx="27678">
                  <c:v>0</c:v>
                </c:pt>
                <c:pt idx="27679">
                  <c:v>0</c:v>
                </c:pt>
                <c:pt idx="27680">
                  <c:v>0</c:v>
                </c:pt>
                <c:pt idx="27681">
                  <c:v>0</c:v>
                </c:pt>
                <c:pt idx="27682">
                  <c:v>0</c:v>
                </c:pt>
                <c:pt idx="27683">
                  <c:v>0</c:v>
                </c:pt>
                <c:pt idx="27684">
                  <c:v>0</c:v>
                </c:pt>
                <c:pt idx="27685">
                  <c:v>0</c:v>
                </c:pt>
                <c:pt idx="27686">
                  <c:v>0</c:v>
                </c:pt>
                <c:pt idx="27687">
                  <c:v>0</c:v>
                </c:pt>
                <c:pt idx="27688">
                  <c:v>0</c:v>
                </c:pt>
                <c:pt idx="27689">
                  <c:v>0</c:v>
                </c:pt>
                <c:pt idx="27690">
                  <c:v>0</c:v>
                </c:pt>
                <c:pt idx="27691">
                  <c:v>0</c:v>
                </c:pt>
                <c:pt idx="27692">
                  <c:v>0</c:v>
                </c:pt>
                <c:pt idx="27693">
                  <c:v>0</c:v>
                </c:pt>
                <c:pt idx="27694">
                  <c:v>0</c:v>
                </c:pt>
                <c:pt idx="27695">
                  <c:v>0</c:v>
                </c:pt>
                <c:pt idx="27696">
                  <c:v>0</c:v>
                </c:pt>
                <c:pt idx="27697">
                  <c:v>0</c:v>
                </c:pt>
                <c:pt idx="27698">
                  <c:v>0</c:v>
                </c:pt>
                <c:pt idx="27699">
                  <c:v>0</c:v>
                </c:pt>
                <c:pt idx="27700">
                  <c:v>0</c:v>
                </c:pt>
                <c:pt idx="27701">
                  <c:v>0</c:v>
                </c:pt>
                <c:pt idx="27702">
                  <c:v>0</c:v>
                </c:pt>
                <c:pt idx="27703">
                  <c:v>0</c:v>
                </c:pt>
                <c:pt idx="27704">
                  <c:v>0</c:v>
                </c:pt>
                <c:pt idx="27705">
                  <c:v>0</c:v>
                </c:pt>
                <c:pt idx="27706">
                  <c:v>0</c:v>
                </c:pt>
                <c:pt idx="27707">
                  <c:v>0</c:v>
                </c:pt>
                <c:pt idx="27708">
                  <c:v>0</c:v>
                </c:pt>
                <c:pt idx="27709">
                  <c:v>0</c:v>
                </c:pt>
                <c:pt idx="27710">
                  <c:v>0</c:v>
                </c:pt>
                <c:pt idx="27711">
                  <c:v>0</c:v>
                </c:pt>
                <c:pt idx="27712">
                  <c:v>0</c:v>
                </c:pt>
                <c:pt idx="27713">
                  <c:v>0</c:v>
                </c:pt>
                <c:pt idx="27714">
                  <c:v>0</c:v>
                </c:pt>
                <c:pt idx="27715">
                  <c:v>0</c:v>
                </c:pt>
                <c:pt idx="27716">
                  <c:v>0</c:v>
                </c:pt>
                <c:pt idx="27717">
                  <c:v>0</c:v>
                </c:pt>
                <c:pt idx="27718">
                  <c:v>0</c:v>
                </c:pt>
                <c:pt idx="27719">
                  <c:v>0</c:v>
                </c:pt>
                <c:pt idx="27720">
                  <c:v>0</c:v>
                </c:pt>
                <c:pt idx="27721">
                  <c:v>0</c:v>
                </c:pt>
                <c:pt idx="27722">
                  <c:v>0</c:v>
                </c:pt>
                <c:pt idx="27723">
                  <c:v>0</c:v>
                </c:pt>
                <c:pt idx="27724">
                  <c:v>0</c:v>
                </c:pt>
                <c:pt idx="27725">
                  <c:v>0</c:v>
                </c:pt>
                <c:pt idx="27726">
                  <c:v>0</c:v>
                </c:pt>
                <c:pt idx="27727">
                  <c:v>0</c:v>
                </c:pt>
                <c:pt idx="27728">
                  <c:v>0</c:v>
                </c:pt>
                <c:pt idx="27729">
                  <c:v>0</c:v>
                </c:pt>
                <c:pt idx="27730">
                  <c:v>0</c:v>
                </c:pt>
                <c:pt idx="27731">
                  <c:v>0</c:v>
                </c:pt>
                <c:pt idx="27732">
                  <c:v>0</c:v>
                </c:pt>
                <c:pt idx="27733">
                  <c:v>0</c:v>
                </c:pt>
                <c:pt idx="27734">
                  <c:v>0</c:v>
                </c:pt>
                <c:pt idx="27735">
                  <c:v>0</c:v>
                </c:pt>
                <c:pt idx="27736">
                  <c:v>0</c:v>
                </c:pt>
                <c:pt idx="27737">
                  <c:v>0</c:v>
                </c:pt>
                <c:pt idx="27738">
                  <c:v>0</c:v>
                </c:pt>
                <c:pt idx="27739">
                  <c:v>0</c:v>
                </c:pt>
                <c:pt idx="27740">
                  <c:v>0</c:v>
                </c:pt>
                <c:pt idx="27741">
                  <c:v>0</c:v>
                </c:pt>
                <c:pt idx="27742">
                  <c:v>0</c:v>
                </c:pt>
                <c:pt idx="27743">
                  <c:v>0</c:v>
                </c:pt>
                <c:pt idx="27744">
                  <c:v>0</c:v>
                </c:pt>
                <c:pt idx="27745">
                  <c:v>0</c:v>
                </c:pt>
                <c:pt idx="27746">
                  <c:v>0</c:v>
                </c:pt>
                <c:pt idx="27747">
                  <c:v>0</c:v>
                </c:pt>
                <c:pt idx="27748">
                  <c:v>0</c:v>
                </c:pt>
                <c:pt idx="27749">
                  <c:v>0</c:v>
                </c:pt>
                <c:pt idx="27750">
                  <c:v>0</c:v>
                </c:pt>
                <c:pt idx="27751">
                  <c:v>0</c:v>
                </c:pt>
                <c:pt idx="27752">
                  <c:v>0</c:v>
                </c:pt>
                <c:pt idx="27753">
                  <c:v>0</c:v>
                </c:pt>
                <c:pt idx="27754">
                  <c:v>0</c:v>
                </c:pt>
                <c:pt idx="27755">
                  <c:v>0</c:v>
                </c:pt>
                <c:pt idx="27756">
                  <c:v>0</c:v>
                </c:pt>
                <c:pt idx="27757">
                  <c:v>0</c:v>
                </c:pt>
                <c:pt idx="27758">
                  <c:v>0</c:v>
                </c:pt>
                <c:pt idx="27759">
                  <c:v>0</c:v>
                </c:pt>
                <c:pt idx="27760">
                  <c:v>0</c:v>
                </c:pt>
                <c:pt idx="27761">
                  <c:v>0</c:v>
                </c:pt>
                <c:pt idx="27762">
                  <c:v>0</c:v>
                </c:pt>
                <c:pt idx="27763">
                  <c:v>0</c:v>
                </c:pt>
                <c:pt idx="27764">
                  <c:v>0</c:v>
                </c:pt>
                <c:pt idx="27765">
                  <c:v>0</c:v>
                </c:pt>
                <c:pt idx="27766">
                  <c:v>0</c:v>
                </c:pt>
                <c:pt idx="27767">
                  <c:v>0</c:v>
                </c:pt>
                <c:pt idx="27768">
                  <c:v>0</c:v>
                </c:pt>
                <c:pt idx="27769">
                  <c:v>0</c:v>
                </c:pt>
                <c:pt idx="27770">
                  <c:v>0</c:v>
                </c:pt>
                <c:pt idx="27771">
                  <c:v>0</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0</c:v>
                </c:pt>
                <c:pt idx="27788">
                  <c:v>0</c:v>
                </c:pt>
                <c:pt idx="27789">
                  <c:v>0</c:v>
                </c:pt>
                <c:pt idx="27790">
                  <c:v>0</c:v>
                </c:pt>
                <c:pt idx="27791">
                  <c:v>0</c:v>
                </c:pt>
                <c:pt idx="27792">
                  <c:v>0</c:v>
                </c:pt>
                <c:pt idx="27793">
                  <c:v>0</c:v>
                </c:pt>
                <c:pt idx="27794">
                  <c:v>0</c:v>
                </c:pt>
                <c:pt idx="27795">
                  <c:v>0</c:v>
                </c:pt>
                <c:pt idx="27796">
                  <c:v>0</c:v>
                </c:pt>
                <c:pt idx="27797">
                  <c:v>0</c:v>
                </c:pt>
                <c:pt idx="27798">
                  <c:v>0</c:v>
                </c:pt>
                <c:pt idx="27799">
                  <c:v>0</c:v>
                </c:pt>
                <c:pt idx="27800">
                  <c:v>0</c:v>
                </c:pt>
                <c:pt idx="27801">
                  <c:v>0</c:v>
                </c:pt>
                <c:pt idx="27802">
                  <c:v>0</c:v>
                </c:pt>
                <c:pt idx="27803">
                  <c:v>0</c:v>
                </c:pt>
                <c:pt idx="27804">
                  <c:v>0</c:v>
                </c:pt>
                <c:pt idx="27805">
                  <c:v>0</c:v>
                </c:pt>
                <c:pt idx="27806">
                  <c:v>0</c:v>
                </c:pt>
                <c:pt idx="27807">
                  <c:v>0</c:v>
                </c:pt>
                <c:pt idx="27808">
                  <c:v>0</c:v>
                </c:pt>
                <c:pt idx="27809">
                  <c:v>0</c:v>
                </c:pt>
                <c:pt idx="27810">
                  <c:v>0</c:v>
                </c:pt>
                <c:pt idx="27811">
                  <c:v>0</c:v>
                </c:pt>
                <c:pt idx="27812">
                  <c:v>0</c:v>
                </c:pt>
                <c:pt idx="27813">
                  <c:v>0</c:v>
                </c:pt>
                <c:pt idx="27814">
                  <c:v>0</c:v>
                </c:pt>
                <c:pt idx="27815">
                  <c:v>0</c:v>
                </c:pt>
                <c:pt idx="27816">
                  <c:v>0</c:v>
                </c:pt>
                <c:pt idx="27817">
                  <c:v>0</c:v>
                </c:pt>
                <c:pt idx="27818">
                  <c:v>0</c:v>
                </c:pt>
                <c:pt idx="27819">
                  <c:v>0</c:v>
                </c:pt>
                <c:pt idx="27820">
                  <c:v>0</c:v>
                </c:pt>
                <c:pt idx="27821">
                  <c:v>0</c:v>
                </c:pt>
                <c:pt idx="27822">
                  <c:v>0</c:v>
                </c:pt>
                <c:pt idx="27823">
                  <c:v>0</c:v>
                </c:pt>
                <c:pt idx="27824">
                  <c:v>0</c:v>
                </c:pt>
                <c:pt idx="27825">
                  <c:v>0</c:v>
                </c:pt>
                <c:pt idx="27826">
                  <c:v>0</c:v>
                </c:pt>
                <c:pt idx="27827">
                  <c:v>0</c:v>
                </c:pt>
                <c:pt idx="27828">
                  <c:v>0</c:v>
                </c:pt>
                <c:pt idx="27829">
                  <c:v>0</c:v>
                </c:pt>
                <c:pt idx="27830">
                  <c:v>0</c:v>
                </c:pt>
                <c:pt idx="27831">
                  <c:v>0</c:v>
                </c:pt>
                <c:pt idx="27832">
                  <c:v>0</c:v>
                </c:pt>
                <c:pt idx="27833">
                  <c:v>0</c:v>
                </c:pt>
                <c:pt idx="27834">
                  <c:v>0</c:v>
                </c:pt>
                <c:pt idx="27835">
                  <c:v>0</c:v>
                </c:pt>
                <c:pt idx="27836">
                  <c:v>0</c:v>
                </c:pt>
                <c:pt idx="27837">
                  <c:v>0</c:v>
                </c:pt>
                <c:pt idx="27838">
                  <c:v>0</c:v>
                </c:pt>
                <c:pt idx="27839">
                  <c:v>0</c:v>
                </c:pt>
                <c:pt idx="27840">
                  <c:v>0</c:v>
                </c:pt>
                <c:pt idx="27841">
                  <c:v>0</c:v>
                </c:pt>
                <c:pt idx="27842">
                  <c:v>0</c:v>
                </c:pt>
                <c:pt idx="27843">
                  <c:v>0</c:v>
                </c:pt>
                <c:pt idx="27844">
                  <c:v>0</c:v>
                </c:pt>
                <c:pt idx="27845">
                  <c:v>0</c:v>
                </c:pt>
                <c:pt idx="27846">
                  <c:v>0</c:v>
                </c:pt>
                <c:pt idx="27847">
                  <c:v>0</c:v>
                </c:pt>
                <c:pt idx="27848">
                  <c:v>0</c:v>
                </c:pt>
                <c:pt idx="27849">
                  <c:v>0</c:v>
                </c:pt>
                <c:pt idx="27850">
                  <c:v>0</c:v>
                </c:pt>
                <c:pt idx="27851">
                  <c:v>0</c:v>
                </c:pt>
                <c:pt idx="27852">
                  <c:v>0</c:v>
                </c:pt>
                <c:pt idx="27853">
                  <c:v>0</c:v>
                </c:pt>
                <c:pt idx="27854">
                  <c:v>0</c:v>
                </c:pt>
                <c:pt idx="27855">
                  <c:v>0</c:v>
                </c:pt>
                <c:pt idx="27856">
                  <c:v>0</c:v>
                </c:pt>
                <c:pt idx="27857">
                  <c:v>0</c:v>
                </c:pt>
                <c:pt idx="27858">
                  <c:v>0</c:v>
                </c:pt>
                <c:pt idx="27859">
                  <c:v>0</c:v>
                </c:pt>
                <c:pt idx="27860">
                  <c:v>0</c:v>
                </c:pt>
                <c:pt idx="27861">
                  <c:v>0</c:v>
                </c:pt>
                <c:pt idx="27862">
                  <c:v>0</c:v>
                </c:pt>
                <c:pt idx="27863">
                  <c:v>0</c:v>
                </c:pt>
                <c:pt idx="27864">
                  <c:v>0</c:v>
                </c:pt>
                <c:pt idx="27865">
                  <c:v>0</c:v>
                </c:pt>
                <c:pt idx="27866">
                  <c:v>0</c:v>
                </c:pt>
                <c:pt idx="27867">
                  <c:v>0</c:v>
                </c:pt>
                <c:pt idx="27868">
                  <c:v>0</c:v>
                </c:pt>
                <c:pt idx="27869">
                  <c:v>0</c:v>
                </c:pt>
                <c:pt idx="27870">
                  <c:v>0</c:v>
                </c:pt>
                <c:pt idx="27871">
                  <c:v>0</c:v>
                </c:pt>
                <c:pt idx="27872">
                  <c:v>0</c:v>
                </c:pt>
                <c:pt idx="27873">
                  <c:v>0</c:v>
                </c:pt>
                <c:pt idx="27874">
                  <c:v>0</c:v>
                </c:pt>
                <c:pt idx="27875">
                  <c:v>0</c:v>
                </c:pt>
                <c:pt idx="27876">
                  <c:v>0</c:v>
                </c:pt>
                <c:pt idx="27877">
                  <c:v>0</c:v>
                </c:pt>
                <c:pt idx="27878">
                  <c:v>0</c:v>
                </c:pt>
                <c:pt idx="27879">
                  <c:v>0</c:v>
                </c:pt>
                <c:pt idx="27880">
                  <c:v>0</c:v>
                </c:pt>
                <c:pt idx="27881">
                  <c:v>0</c:v>
                </c:pt>
                <c:pt idx="27882">
                  <c:v>0</c:v>
                </c:pt>
                <c:pt idx="27883">
                  <c:v>0</c:v>
                </c:pt>
                <c:pt idx="27884">
                  <c:v>0</c:v>
                </c:pt>
                <c:pt idx="27885">
                  <c:v>0</c:v>
                </c:pt>
                <c:pt idx="27886">
                  <c:v>0</c:v>
                </c:pt>
                <c:pt idx="27887">
                  <c:v>0</c:v>
                </c:pt>
                <c:pt idx="27888">
                  <c:v>0</c:v>
                </c:pt>
                <c:pt idx="27889">
                  <c:v>0</c:v>
                </c:pt>
                <c:pt idx="27890">
                  <c:v>0</c:v>
                </c:pt>
                <c:pt idx="27891">
                  <c:v>0</c:v>
                </c:pt>
                <c:pt idx="27892">
                  <c:v>0</c:v>
                </c:pt>
                <c:pt idx="27893">
                  <c:v>0</c:v>
                </c:pt>
                <c:pt idx="27894">
                  <c:v>0</c:v>
                </c:pt>
                <c:pt idx="27895">
                  <c:v>0</c:v>
                </c:pt>
                <c:pt idx="27896">
                  <c:v>0</c:v>
                </c:pt>
                <c:pt idx="27897">
                  <c:v>0</c:v>
                </c:pt>
                <c:pt idx="27898">
                  <c:v>0</c:v>
                </c:pt>
                <c:pt idx="27899">
                  <c:v>0</c:v>
                </c:pt>
                <c:pt idx="27900">
                  <c:v>0</c:v>
                </c:pt>
                <c:pt idx="27901">
                  <c:v>0</c:v>
                </c:pt>
                <c:pt idx="27902">
                  <c:v>0</c:v>
                </c:pt>
                <c:pt idx="27903">
                  <c:v>0</c:v>
                </c:pt>
                <c:pt idx="27904">
                  <c:v>0</c:v>
                </c:pt>
                <c:pt idx="27905">
                  <c:v>0</c:v>
                </c:pt>
                <c:pt idx="27906">
                  <c:v>0</c:v>
                </c:pt>
                <c:pt idx="27907">
                  <c:v>0</c:v>
                </c:pt>
                <c:pt idx="27908">
                  <c:v>0</c:v>
                </c:pt>
                <c:pt idx="27909">
                  <c:v>0</c:v>
                </c:pt>
                <c:pt idx="27910">
                  <c:v>0</c:v>
                </c:pt>
                <c:pt idx="27911">
                  <c:v>0</c:v>
                </c:pt>
                <c:pt idx="27912">
                  <c:v>0</c:v>
                </c:pt>
                <c:pt idx="27913">
                  <c:v>0</c:v>
                </c:pt>
                <c:pt idx="27914">
                  <c:v>0</c:v>
                </c:pt>
                <c:pt idx="27915">
                  <c:v>0</c:v>
                </c:pt>
                <c:pt idx="27916">
                  <c:v>0</c:v>
                </c:pt>
                <c:pt idx="27917">
                  <c:v>0</c:v>
                </c:pt>
                <c:pt idx="27918">
                  <c:v>0</c:v>
                </c:pt>
                <c:pt idx="27919">
                  <c:v>0</c:v>
                </c:pt>
                <c:pt idx="27920">
                  <c:v>0</c:v>
                </c:pt>
                <c:pt idx="27921">
                  <c:v>0</c:v>
                </c:pt>
                <c:pt idx="27922">
                  <c:v>0</c:v>
                </c:pt>
                <c:pt idx="27923">
                  <c:v>0</c:v>
                </c:pt>
                <c:pt idx="27924">
                  <c:v>0</c:v>
                </c:pt>
                <c:pt idx="27925">
                  <c:v>0</c:v>
                </c:pt>
                <c:pt idx="27926">
                  <c:v>0</c:v>
                </c:pt>
                <c:pt idx="27927">
                  <c:v>0</c:v>
                </c:pt>
                <c:pt idx="27928">
                  <c:v>0</c:v>
                </c:pt>
                <c:pt idx="27929">
                  <c:v>0</c:v>
                </c:pt>
                <c:pt idx="27930">
                  <c:v>0</c:v>
                </c:pt>
                <c:pt idx="27931">
                  <c:v>0</c:v>
                </c:pt>
                <c:pt idx="27932">
                  <c:v>0</c:v>
                </c:pt>
                <c:pt idx="27933">
                  <c:v>0</c:v>
                </c:pt>
                <c:pt idx="27934">
                  <c:v>0</c:v>
                </c:pt>
                <c:pt idx="27935">
                  <c:v>0</c:v>
                </c:pt>
                <c:pt idx="27936">
                  <c:v>0</c:v>
                </c:pt>
                <c:pt idx="27937">
                  <c:v>0</c:v>
                </c:pt>
                <c:pt idx="27938">
                  <c:v>0</c:v>
                </c:pt>
                <c:pt idx="27939">
                  <c:v>0</c:v>
                </c:pt>
                <c:pt idx="27940">
                  <c:v>0</c:v>
                </c:pt>
                <c:pt idx="27941">
                  <c:v>0</c:v>
                </c:pt>
                <c:pt idx="27942">
                  <c:v>0</c:v>
                </c:pt>
                <c:pt idx="27943">
                  <c:v>0</c:v>
                </c:pt>
                <c:pt idx="27944">
                  <c:v>0</c:v>
                </c:pt>
                <c:pt idx="27945">
                  <c:v>0</c:v>
                </c:pt>
                <c:pt idx="27946">
                  <c:v>0</c:v>
                </c:pt>
                <c:pt idx="27947">
                  <c:v>0</c:v>
                </c:pt>
                <c:pt idx="27948">
                  <c:v>0</c:v>
                </c:pt>
                <c:pt idx="27949">
                  <c:v>0</c:v>
                </c:pt>
                <c:pt idx="27950">
                  <c:v>0</c:v>
                </c:pt>
                <c:pt idx="27951">
                  <c:v>0</c:v>
                </c:pt>
                <c:pt idx="27952">
                  <c:v>0</c:v>
                </c:pt>
                <c:pt idx="27953">
                  <c:v>0</c:v>
                </c:pt>
                <c:pt idx="27954">
                  <c:v>0</c:v>
                </c:pt>
                <c:pt idx="27955">
                  <c:v>0</c:v>
                </c:pt>
                <c:pt idx="27956">
                  <c:v>0</c:v>
                </c:pt>
                <c:pt idx="27957">
                  <c:v>0</c:v>
                </c:pt>
                <c:pt idx="27958">
                  <c:v>0</c:v>
                </c:pt>
                <c:pt idx="27959">
                  <c:v>0</c:v>
                </c:pt>
                <c:pt idx="27960">
                  <c:v>0</c:v>
                </c:pt>
                <c:pt idx="27961">
                  <c:v>0</c:v>
                </c:pt>
                <c:pt idx="27962">
                  <c:v>0</c:v>
                </c:pt>
                <c:pt idx="27963">
                  <c:v>0</c:v>
                </c:pt>
                <c:pt idx="27964">
                  <c:v>0</c:v>
                </c:pt>
                <c:pt idx="27965">
                  <c:v>0</c:v>
                </c:pt>
                <c:pt idx="27966">
                  <c:v>0</c:v>
                </c:pt>
                <c:pt idx="27967">
                  <c:v>0</c:v>
                </c:pt>
                <c:pt idx="27968">
                  <c:v>0</c:v>
                </c:pt>
                <c:pt idx="27969">
                  <c:v>0</c:v>
                </c:pt>
                <c:pt idx="27970">
                  <c:v>0</c:v>
                </c:pt>
                <c:pt idx="27971">
                  <c:v>0</c:v>
                </c:pt>
                <c:pt idx="27972">
                  <c:v>0</c:v>
                </c:pt>
                <c:pt idx="27973">
                  <c:v>0</c:v>
                </c:pt>
                <c:pt idx="27974">
                  <c:v>0</c:v>
                </c:pt>
                <c:pt idx="27975">
                  <c:v>0</c:v>
                </c:pt>
                <c:pt idx="27976">
                  <c:v>0</c:v>
                </c:pt>
                <c:pt idx="27977">
                  <c:v>0</c:v>
                </c:pt>
                <c:pt idx="27978">
                  <c:v>0</c:v>
                </c:pt>
                <c:pt idx="27979">
                  <c:v>0</c:v>
                </c:pt>
                <c:pt idx="27980">
                  <c:v>0</c:v>
                </c:pt>
                <c:pt idx="27981">
                  <c:v>0</c:v>
                </c:pt>
                <c:pt idx="27982">
                  <c:v>0</c:v>
                </c:pt>
                <c:pt idx="27983">
                  <c:v>0</c:v>
                </c:pt>
                <c:pt idx="27984">
                  <c:v>0</c:v>
                </c:pt>
                <c:pt idx="27985">
                  <c:v>0</c:v>
                </c:pt>
                <c:pt idx="27986">
                  <c:v>0</c:v>
                </c:pt>
                <c:pt idx="27987">
                  <c:v>0</c:v>
                </c:pt>
                <c:pt idx="27988">
                  <c:v>0</c:v>
                </c:pt>
                <c:pt idx="27989">
                  <c:v>0</c:v>
                </c:pt>
                <c:pt idx="27990">
                  <c:v>0</c:v>
                </c:pt>
                <c:pt idx="27991">
                  <c:v>0</c:v>
                </c:pt>
                <c:pt idx="27992">
                  <c:v>0</c:v>
                </c:pt>
                <c:pt idx="27993">
                  <c:v>0</c:v>
                </c:pt>
                <c:pt idx="27994">
                  <c:v>0</c:v>
                </c:pt>
                <c:pt idx="27995">
                  <c:v>0</c:v>
                </c:pt>
                <c:pt idx="27996">
                  <c:v>0</c:v>
                </c:pt>
                <c:pt idx="27997">
                  <c:v>0</c:v>
                </c:pt>
                <c:pt idx="27998">
                  <c:v>0</c:v>
                </c:pt>
                <c:pt idx="27999">
                  <c:v>0</c:v>
                </c:pt>
                <c:pt idx="28000">
                  <c:v>0</c:v>
                </c:pt>
                <c:pt idx="28001">
                  <c:v>0</c:v>
                </c:pt>
                <c:pt idx="28002">
                  <c:v>0</c:v>
                </c:pt>
                <c:pt idx="28003">
                  <c:v>0</c:v>
                </c:pt>
                <c:pt idx="28004">
                  <c:v>0</c:v>
                </c:pt>
                <c:pt idx="28005">
                  <c:v>0</c:v>
                </c:pt>
                <c:pt idx="28006">
                  <c:v>0</c:v>
                </c:pt>
                <c:pt idx="28007">
                  <c:v>0</c:v>
                </c:pt>
                <c:pt idx="28008">
                  <c:v>0</c:v>
                </c:pt>
                <c:pt idx="28009">
                  <c:v>0</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0</c:v>
                </c:pt>
                <c:pt idx="28027">
                  <c:v>0</c:v>
                </c:pt>
                <c:pt idx="28028">
                  <c:v>0</c:v>
                </c:pt>
                <c:pt idx="28029">
                  <c:v>0</c:v>
                </c:pt>
                <c:pt idx="28030">
                  <c:v>0</c:v>
                </c:pt>
                <c:pt idx="28031">
                  <c:v>0</c:v>
                </c:pt>
                <c:pt idx="28032">
                  <c:v>0</c:v>
                </c:pt>
                <c:pt idx="28033">
                  <c:v>0</c:v>
                </c:pt>
                <c:pt idx="28034">
                  <c:v>0</c:v>
                </c:pt>
                <c:pt idx="28035">
                  <c:v>0</c:v>
                </c:pt>
                <c:pt idx="28036">
                  <c:v>0</c:v>
                </c:pt>
                <c:pt idx="28037">
                  <c:v>0</c:v>
                </c:pt>
                <c:pt idx="28038">
                  <c:v>0</c:v>
                </c:pt>
                <c:pt idx="28039">
                  <c:v>0</c:v>
                </c:pt>
                <c:pt idx="28040">
                  <c:v>0</c:v>
                </c:pt>
                <c:pt idx="28041">
                  <c:v>0</c:v>
                </c:pt>
                <c:pt idx="28042">
                  <c:v>0</c:v>
                </c:pt>
                <c:pt idx="28043">
                  <c:v>0</c:v>
                </c:pt>
                <c:pt idx="28044">
                  <c:v>0</c:v>
                </c:pt>
                <c:pt idx="28045">
                  <c:v>0</c:v>
                </c:pt>
                <c:pt idx="28046">
                  <c:v>0</c:v>
                </c:pt>
                <c:pt idx="28047">
                  <c:v>0</c:v>
                </c:pt>
                <c:pt idx="28048">
                  <c:v>0</c:v>
                </c:pt>
                <c:pt idx="28049">
                  <c:v>0</c:v>
                </c:pt>
                <c:pt idx="28050">
                  <c:v>0</c:v>
                </c:pt>
                <c:pt idx="28051">
                  <c:v>0</c:v>
                </c:pt>
                <c:pt idx="28052">
                  <c:v>0</c:v>
                </c:pt>
                <c:pt idx="28053">
                  <c:v>0</c:v>
                </c:pt>
                <c:pt idx="28054">
                  <c:v>0</c:v>
                </c:pt>
                <c:pt idx="28055">
                  <c:v>0</c:v>
                </c:pt>
                <c:pt idx="28056">
                  <c:v>0</c:v>
                </c:pt>
                <c:pt idx="28057">
                  <c:v>0</c:v>
                </c:pt>
                <c:pt idx="28058">
                  <c:v>0</c:v>
                </c:pt>
                <c:pt idx="28059">
                  <c:v>0</c:v>
                </c:pt>
                <c:pt idx="28060">
                  <c:v>0</c:v>
                </c:pt>
                <c:pt idx="28061">
                  <c:v>0</c:v>
                </c:pt>
                <c:pt idx="28062">
                  <c:v>0</c:v>
                </c:pt>
                <c:pt idx="28063">
                  <c:v>0</c:v>
                </c:pt>
                <c:pt idx="28064">
                  <c:v>0</c:v>
                </c:pt>
                <c:pt idx="28065">
                  <c:v>0</c:v>
                </c:pt>
                <c:pt idx="28066">
                  <c:v>0</c:v>
                </c:pt>
                <c:pt idx="28067">
                  <c:v>0</c:v>
                </c:pt>
                <c:pt idx="28068">
                  <c:v>0</c:v>
                </c:pt>
                <c:pt idx="28069">
                  <c:v>0</c:v>
                </c:pt>
                <c:pt idx="28070">
                  <c:v>0</c:v>
                </c:pt>
                <c:pt idx="28071">
                  <c:v>0</c:v>
                </c:pt>
                <c:pt idx="28072">
                  <c:v>0</c:v>
                </c:pt>
                <c:pt idx="28073">
                  <c:v>0</c:v>
                </c:pt>
                <c:pt idx="28074">
                  <c:v>0</c:v>
                </c:pt>
                <c:pt idx="28075">
                  <c:v>0</c:v>
                </c:pt>
                <c:pt idx="28076">
                  <c:v>0</c:v>
                </c:pt>
                <c:pt idx="28077">
                  <c:v>0</c:v>
                </c:pt>
                <c:pt idx="28078">
                  <c:v>0</c:v>
                </c:pt>
                <c:pt idx="28079">
                  <c:v>0</c:v>
                </c:pt>
                <c:pt idx="28080">
                  <c:v>0</c:v>
                </c:pt>
                <c:pt idx="28081">
                  <c:v>0</c:v>
                </c:pt>
                <c:pt idx="28082">
                  <c:v>0</c:v>
                </c:pt>
                <c:pt idx="28083">
                  <c:v>0</c:v>
                </c:pt>
                <c:pt idx="28084">
                  <c:v>0</c:v>
                </c:pt>
                <c:pt idx="28085">
                  <c:v>0</c:v>
                </c:pt>
                <c:pt idx="28086">
                  <c:v>0</c:v>
                </c:pt>
                <c:pt idx="28087">
                  <c:v>0</c:v>
                </c:pt>
                <c:pt idx="28088">
                  <c:v>0</c:v>
                </c:pt>
                <c:pt idx="28089">
                  <c:v>0</c:v>
                </c:pt>
                <c:pt idx="28090">
                  <c:v>0</c:v>
                </c:pt>
                <c:pt idx="28091">
                  <c:v>0</c:v>
                </c:pt>
                <c:pt idx="28092">
                  <c:v>0</c:v>
                </c:pt>
                <c:pt idx="28093">
                  <c:v>0</c:v>
                </c:pt>
                <c:pt idx="28094">
                  <c:v>0</c:v>
                </c:pt>
                <c:pt idx="28095">
                  <c:v>0</c:v>
                </c:pt>
                <c:pt idx="28096">
                  <c:v>0</c:v>
                </c:pt>
                <c:pt idx="28097">
                  <c:v>0</c:v>
                </c:pt>
                <c:pt idx="28098">
                  <c:v>0</c:v>
                </c:pt>
                <c:pt idx="28099">
                  <c:v>0</c:v>
                </c:pt>
                <c:pt idx="28100">
                  <c:v>0</c:v>
                </c:pt>
                <c:pt idx="28101">
                  <c:v>0</c:v>
                </c:pt>
                <c:pt idx="28102">
                  <c:v>0</c:v>
                </c:pt>
                <c:pt idx="28103">
                  <c:v>0</c:v>
                </c:pt>
                <c:pt idx="28104">
                  <c:v>0</c:v>
                </c:pt>
                <c:pt idx="28105">
                  <c:v>0</c:v>
                </c:pt>
                <c:pt idx="28106">
                  <c:v>0</c:v>
                </c:pt>
                <c:pt idx="28107">
                  <c:v>0</c:v>
                </c:pt>
                <c:pt idx="28108">
                  <c:v>0</c:v>
                </c:pt>
                <c:pt idx="28109">
                  <c:v>0</c:v>
                </c:pt>
                <c:pt idx="28110">
                  <c:v>0</c:v>
                </c:pt>
                <c:pt idx="28111">
                  <c:v>0</c:v>
                </c:pt>
                <c:pt idx="28112">
                  <c:v>0</c:v>
                </c:pt>
                <c:pt idx="28113">
                  <c:v>0</c:v>
                </c:pt>
                <c:pt idx="28114">
                  <c:v>0</c:v>
                </c:pt>
                <c:pt idx="28115">
                  <c:v>0</c:v>
                </c:pt>
                <c:pt idx="28116">
                  <c:v>0</c:v>
                </c:pt>
                <c:pt idx="28117">
                  <c:v>0</c:v>
                </c:pt>
                <c:pt idx="28118">
                  <c:v>0</c:v>
                </c:pt>
                <c:pt idx="28119">
                  <c:v>0</c:v>
                </c:pt>
                <c:pt idx="28120">
                  <c:v>0</c:v>
                </c:pt>
                <c:pt idx="28121">
                  <c:v>0</c:v>
                </c:pt>
                <c:pt idx="28122">
                  <c:v>0</c:v>
                </c:pt>
                <c:pt idx="28123">
                  <c:v>0</c:v>
                </c:pt>
                <c:pt idx="28124">
                  <c:v>0</c:v>
                </c:pt>
                <c:pt idx="28125">
                  <c:v>0</c:v>
                </c:pt>
                <c:pt idx="28126">
                  <c:v>0</c:v>
                </c:pt>
                <c:pt idx="28127">
                  <c:v>0</c:v>
                </c:pt>
                <c:pt idx="28128">
                  <c:v>0</c:v>
                </c:pt>
                <c:pt idx="28129">
                  <c:v>0</c:v>
                </c:pt>
                <c:pt idx="28130">
                  <c:v>0</c:v>
                </c:pt>
                <c:pt idx="28131">
                  <c:v>0</c:v>
                </c:pt>
                <c:pt idx="28132">
                  <c:v>0</c:v>
                </c:pt>
                <c:pt idx="28133">
                  <c:v>0</c:v>
                </c:pt>
                <c:pt idx="28134">
                  <c:v>0</c:v>
                </c:pt>
                <c:pt idx="28135">
                  <c:v>0</c:v>
                </c:pt>
                <c:pt idx="28136">
                  <c:v>0</c:v>
                </c:pt>
                <c:pt idx="28137">
                  <c:v>0</c:v>
                </c:pt>
                <c:pt idx="28138">
                  <c:v>0</c:v>
                </c:pt>
                <c:pt idx="28139">
                  <c:v>0</c:v>
                </c:pt>
                <c:pt idx="28140">
                  <c:v>0</c:v>
                </c:pt>
                <c:pt idx="28141">
                  <c:v>0</c:v>
                </c:pt>
                <c:pt idx="28142">
                  <c:v>0</c:v>
                </c:pt>
                <c:pt idx="28143">
                  <c:v>0</c:v>
                </c:pt>
                <c:pt idx="28144">
                  <c:v>0</c:v>
                </c:pt>
                <c:pt idx="28145">
                  <c:v>0</c:v>
                </c:pt>
                <c:pt idx="28146">
                  <c:v>0</c:v>
                </c:pt>
                <c:pt idx="28147">
                  <c:v>0</c:v>
                </c:pt>
                <c:pt idx="28148">
                  <c:v>0</c:v>
                </c:pt>
                <c:pt idx="28149">
                  <c:v>0</c:v>
                </c:pt>
                <c:pt idx="28150">
                  <c:v>0</c:v>
                </c:pt>
                <c:pt idx="28151">
                  <c:v>0</c:v>
                </c:pt>
                <c:pt idx="28152">
                  <c:v>0</c:v>
                </c:pt>
                <c:pt idx="28153">
                  <c:v>0</c:v>
                </c:pt>
                <c:pt idx="28154">
                  <c:v>0</c:v>
                </c:pt>
                <c:pt idx="28155">
                  <c:v>0</c:v>
                </c:pt>
                <c:pt idx="28156">
                  <c:v>0</c:v>
                </c:pt>
                <c:pt idx="28157">
                  <c:v>0</c:v>
                </c:pt>
                <c:pt idx="28158">
                  <c:v>0</c:v>
                </c:pt>
                <c:pt idx="28159">
                  <c:v>0</c:v>
                </c:pt>
                <c:pt idx="28160">
                  <c:v>0</c:v>
                </c:pt>
                <c:pt idx="28161">
                  <c:v>0</c:v>
                </c:pt>
                <c:pt idx="28162">
                  <c:v>0</c:v>
                </c:pt>
                <c:pt idx="28163">
                  <c:v>0</c:v>
                </c:pt>
                <c:pt idx="28164">
                  <c:v>0</c:v>
                </c:pt>
                <c:pt idx="28165">
                  <c:v>0</c:v>
                </c:pt>
                <c:pt idx="28166">
                  <c:v>0</c:v>
                </c:pt>
                <c:pt idx="28167">
                  <c:v>0</c:v>
                </c:pt>
                <c:pt idx="28168">
                  <c:v>0</c:v>
                </c:pt>
                <c:pt idx="28169">
                  <c:v>0</c:v>
                </c:pt>
                <c:pt idx="28170">
                  <c:v>0</c:v>
                </c:pt>
                <c:pt idx="28171">
                  <c:v>0</c:v>
                </c:pt>
                <c:pt idx="28172">
                  <c:v>0</c:v>
                </c:pt>
                <c:pt idx="28173">
                  <c:v>0</c:v>
                </c:pt>
                <c:pt idx="28174">
                  <c:v>0</c:v>
                </c:pt>
                <c:pt idx="28175">
                  <c:v>0</c:v>
                </c:pt>
                <c:pt idx="28176">
                  <c:v>0</c:v>
                </c:pt>
                <c:pt idx="28177">
                  <c:v>0</c:v>
                </c:pt>
                <c:pt idx="28178">
                  <c:v>0</c:v>
                </c:pt>
                <c:pt idx="28179">
                  <c:v>0</c:v>
                </c:pt>
                <c:pt idx="28180">
                  <c:v>0</c:v>
                </c:pt>
                <c:pt idx="28181">
                  <c:v>0</c:v>
                </c:pt>
                <c:pt idx="28182">
                  <c:v>0</c:v>
                </c:pt>
                <c:pt idx="28183">
                  <c:v>0</c:v>
                </c:pt>
                <c:pt idx="28184">
                  <c:v>0</c:v>
                </c:pt>
                <c:pt idx="28185">
                  <c:v>0</c:v>
                </c:pt>
                <c:pt idx="28186">
                  <c:v>0</c:v>
                </c:pt>
                <c:pt idx="28187">
                  <c:v>0</c:v>
                </c:pt>
                <c:pt idx="28188">
                  <c:v>0</c:v>
                </c:pt>
                <c:pt idx="28189">
                  <c:v>0</c:v>
                </c:pt>
                <c:pt idx="28190">
                  <c:v>0</c:v>
                </c:pt>
                <c:pt idx="28191">
                  <c:v>0</c:v>
                </c:pt>
                <c:pt idx="28192">
                  <c:v>0</c:v>
                </c:pt>
                <c:pt idx="28193">
                  <c:v>0</c:v>
                </c:pt>
                <c:pt idx="28194">
                  <c:v>0</c:v>
                </c:pt>
                <c:pt idx="28195">
                  <c:v>0</c:v>
                </c:pt>
                <c:pt idx="28196">
                  <c:v>0</c:v>
                </c:pt>
                <c:pt idx="28197">
                  <c:v>0</c:v>
                </c:pt>
                <c:pt idx="28198">
                  <c:v>0</c:v>
                </c:pt>
                <c:pt idx="28199">
                  <c:v>0</c:v>
                </c:pt>
                <c:pt idx="28200">
                  <c:v>0</c:v>
                </c:pt>
                <c:pt idx="28201">
                  <c:v>0</c:v>
                </c:pt>
                <c:pt idx="28202">
                  <c:v>0</c:v>
                </c:pt>
                <c:pt idx="28203">
                  <c:v>0</c:v>
                </c:pt>
                <c:pt idx="28204">
                  <c:v>0</c:v>
                </c:pt>
                <c:pt idx="28205">
                  <c:v>0</c:v>
                </c:pt>
                <c:pt idx="28206">
                  <c:v>0</c:v>
                </c:pt>
                <c:pt idx="28207">
                  <c:v>0</c:v>
                </c:pt>
                <c:pt idx="28208">
                  <c:v>0</c:v>
                </c:pt>
                <c:pt idx="28209">
                  <c:v>0</c:v>
                </c:pt>
                <c:pt idx="28210">
                  <c:v>0</c:v>
                </c:pt>
                <c:pt idx="28211">
                  <c:v>0</c:v>
                </c:pt>
                <c:pt idx="28212">
                  <c:v>0</c:v>
                </c:pt>
                <c:pt idx="28213">
                  <c:v>0</c:v>
                </c:pt>
                <c:pt idx="28214">
                  <c:v>0</c:v>
                </c:pt>
                <c:pt idx="28215">
                  <c:v>0</c:v>
                </c:pt>
                <c:pt idx="28216">
                  <c:v>0</c:v>
                </c:pt>
                <c:pt idx="28217">
                  <c:v>0</c:v>
                </c:pt>
                <c:pt idx="28218">
                  <c:v>0</c:v>
                </c:pt>
                <c:pt idx="28219">
                  <c:v>0</c:v>
                </c:pt>
                <c:pt idx="28220">
                  <c:v>0</c:v>
                </c:pt>
                <c:pt idx="28221">
                  <c:v>0</c:v>
                </c:pt>
                <c:pt idx="28222">
                  <c:v>0</c:v>
                </c:pt>
                <c:pt idx="28223">
                  <c:v>0</c:v>
                </c:pt>
                <c:pt idx="28224">
                  <c:v>0</c:v>
                </c:pt>
                <c:pt idx="28225">
                  <c:v>0</c:v>
                </c:pt>
                <c:pt idx="28226">
                  <c:v>0</c:v>
                </c:pt>
                <c:pt idx="28227">
                  <c:v>0</c:v>
                </c:pt>
                <c:pt idx="28228">
                  <c:v>0</c:v>
                </c:pt>
                <c:pt idx="28229">
                  <c:v>0</c:v>
                </c:pt>
                <c:pt idx="28230">
                  <c:v>0</c:v>
                </c:pt>
                <c:pt idx="28231">
                  <c:v>0</c:v>
                </c:pt>
                <c:pt idx="28232">
                  <c:v>0</c:v>
                </c:pt>
                <c:pt idx="28233">
                  <c:v>0</c:v>
                </c:pt>
                <c:pt idx="28234">
                  <c:v>0</c:v>
                </c:pt>
                <c:pt idx="28235">
                  <c:v>0</c:v>
                </c:pt>
                <c:pt idx="28236">
                  <c:v>0</c:v>
                </c:pt>
                <c:pt idx="28237">
                  <c:v>0</c:v>
                </c:pt>
                <c:pt idx="28238">
                  <c:v>0</c:v>
                </c:pt>
                <c:pt idx="28239">
                  <c:v>0</c:v>
                </c:pt>
                <c:pt idx="28240">
                  <c:v>0</c:v>
                </c:pt>
                <c:pt idx="28241">
                  <c:v>0</c:v>
                </c:pt>
                <c:pt idx="28242">
                  <c:v>0</c:v>
                </c:pt>
                <c:pt idx="28243">
                  <c:v>0</c:v>
                </c:pt>
                <c:pt idx="28244">
                  <c:v>0</c:v>
                </c:pt>
                <c:pt idx="28245">
                  <c:v>0</c:v>
                </c:pt>
                <c:pt idx="28246">
                  <c:v>0</c:v>
                </c:pt>
                <c:pt idx="28247">
                  <c:v>0</c:v>
                </c:pt>
                <c:pt idx="28248">
                  <c:v>0</c:v>
                </c:pt>
                <c:pt idx="28249">
                  <c:v>0</c:v>
                </c:pt>
                <c:pt idx="28250">
                  <c:v>0</c:v>
                </c:pt>
                <c:pt idx="28251">
                  <c:v>0</c:v>
                </c:pt>
                <c:pt idx="28252">
                  <c:v>0</c:v>
                </c:pt>
                <c:pt idx="28253">
                  <c:v>0</c:v>
                </c:pt>
                <c:pt idx="28254">
                  <c:v>0</c:v>
                </c:pt>
                <c:pt idx="28255">
                  <c:v>0</c:v>
                </c:pt>
                <c:pt idx="28256">
                  <c:v>0</c:v>
                </c:pt>
                <c:pt idx="28257">
                  <c:v>0</c:v>
                </c:pt>
                <c:pt idx="28258">
                  <c:v>0</c:v>
                </c:pt>
                <c:pt idx="28259">
                  <c:v>0</c:v>
                </c:pt>
                <c:pt idx="28260">
                  <c:v>0</c:v>
                </c:pt>
                <c:pt idx="28261">
                  <c:v>0</c:v>
                </c:pt>
                <c:pt idx="28262">
                  <c:v>0</c:v>
                </c:pt>
                <c:pt idx="28263">
                  <c:v>0</c:v>
                </c:pt>
                <c:pt idx="28264">
                  <c:v>0</c:v>
                </c:pt>
                <c:pt idx="28265">
                  <c:v>0</c:v>
                </c:pt>
                <c:pt idx="28266">
                  <c:v>0</c:v>
                </c:pt>
                <c:pt idx="28267">
                  <c:v>0</c:v>
                </c:pt>
                <c:pt idx="28268">
                  <c:v>0</c:v>
                </c:pt>
                <c:pt idx="28269">
                  <c:v>0</c:v>
                </c:pt>
                <c:pt idx="28270">
                  <c:v>0</c:v>
                </c:pt>
                <c:pt idx="28271">
                  <c:v>0</c:v>
                </c:pt>
                <c:pt idx="28272">
                  <c:v>0</c:v>
                </c:pt>
                <c:pt idx="28273">
                  <c:v>0</c:v>
                </c:pt>
                <c:pt idx="28274">
                  <c:v>0</c:v>
                </c:pt>
                <c:pt idx="28275">
                  <c:v>0</c:v>
                </c:pt>
                <c:pt idx="28276">
                  <c:v>0</c:v>
                </c:pt>
                <c:pt idx="28277">
                  <c:v>0</c:v>
                </c:pt>
                <c:pt idx="28278">
                  <c:v>0</c:v>
                </c:pt>
                <c:pt idx="28279">
                  <c:v>0</c:v>
                </c:pt>
                <c:pt idx="28280">
                  <c:v>0</c:v>
                </c:pt>
                <c:pt idx="28281">
                  <c:v>0</c:v>
                </c:pt>
                <c:pt idx="28282">
                  <c:v>0</c:v>
                </c:pt>
                <c:pt idx="28283">
                  <c:v>0</c:v>
                </c:pt>
                <c:pt idx="28284">
                  <c:v>0</c:v>
                </c:pt>
                <c:pt idx="28285">
                  <c:v>0</c:v>
                </c:pt>
                <c:pt idx="28286">
                  <c:v>0</c:v>
                </c:pt>
                <c:pt idx="28287">
                  <c:v>0</c:v>
                </c:pt>
                <c:pt idx="28288">
                  <c:v>0</c:v>
                </c:pt>
                <c:pt idx="28289">
                  <c:v>0</c:v>
                </c:pt>
                <c:pt idx="28290">
                  <c:v>0</c:v>
                </c:pt>
                <c:pt idx="28291">
                  <c:v>0</c:v>
                </c:pt>
                <c:pt idx="28292">
                  <c:v>0</c:v>
                </c:pt>
                <c:pt idx="28293">
                  <c:v>0</c:v>
                </c:pt>
                <c:pt idx="28294">
                  <c:v>0</c:v>
                </c:pt>
                <c:pt idx="28295">
                  <c:v>0</c:v>
                </c:pt>
                <c:pt idx="28296">
                  <c:v>0</c:v>
                </c:pt>
                <c:pt idx="28297">
                  <c:v>0</c:v>
                </c:pt>
                <c:pt idx="28298">
                  <c:v>0</c:v>
                </c:pt>
                <c:pt idx="28299">
                  <c:v>0</c:v>
                </c:pt>
                <c:pt idx="28300">
                  <c:v>0</c:v>
                </c:pt>
                <c:pt idx="28301">
                  <c:v>0</c:v>
                </c:pt>
                <c:pt idx="28302">
                  <c:v>0</c:v>
                </c:pt>
                <c:pt idx="28303">
                  <c:v>0</c:v>
                </c:pt>
                <c:pt idx="28304">
                  <c:v>0</c:v>
                </c:pt>
                <c:pt idx="28305">
                  <c:v>0</c:v>
                </c:pt>
                <c:pt idx="28306">
                  <c:v>0</c:v>
                </c:pt>
                <c:pt idx="28307">
                  <c:v>0</c:v>
                </c:pt>
                <c:pt idx="28308">
                  <c:v>0</c:v>
                </c:pt>
                <c:pt idx="28309">
                  <c:v>0</c:v>
                </c:pt>
                <c:pt idx="28310">
                  <c:v>0</c:v>
                </c:pt>
                <c:pt idx="28311">
                  <c:v>0</c:v>
                </c:pt>
                <c:pt idx="28312">
                  <c:v>0</c:v>
                </c:pt>
                <c:pt idx="28313">
                  <c:v>0</c:v>
                </c:pt>
                <c:pt idx="28314">
                  <c:v>0</c:v>
                </c:pt>
                <c:pt idx="28315">
                  <c:v>0</c:v>
                </c:pt>
                <c:pt idx="28316">
                  <c:v>0</c:v>
                </c:pt>
                <c:pt idx="28317">
                  <c:v>0</c:v>
                </c:pt>
                <c:pt idx="28318">
                  <c:v>0</c:v>
                </c:pt>
                <c:pt idx="28319">
                  <c:v>0</c:v>
                </c:pt>
                <c:pt idx="28320">
                  <c:v>0</c:v>
                </c:pt>
                <c:pt idx="28321">
                  <c:v>0</c:v>
                </c:pt>
                <c:pt idx="28322">
                  <c:v>0</c:v>
                </c:pt>
                <c:pt idx="28323">
                  <c:v>0</c:v>
                </c:pt>
                <c:pt idx="28324">
                  <c:v>0</c:v>
                </c:pt>
                <c:pt idx="28325">
                  <c:v>0</c:v>
                </c:pt>
                <c:pt idx="28326">
                  <c:v>0</c:v>
                </c:pt>
                <c:pt idx="28327">
                  <c:v>0</c:v>
                </c:pt>
                <c:pt idx="28328">
                  <c:v>0</c:v>
                </c:pt>
                <c:pt idx="28329">
                  <c:v>0</c:v>
                </c:pt>
                <c:pt idx="28330">
                  <c:v>0</c:v>
                </c:pt>
                <c:pt idx="28331">
                  <c:v>0</c:v>
                </c:pt>
                <c:pt idx="28332">
                  <c:v>0</c:v>
                </c:pt>
                <c:pt idx="28333">
                  <c:v>0</c:v>
                </c:pt>
                <c:pt idx="28334">
                  <c:v>0</c:v>
                </c:pt>
                <c:pt idx="28335">
                  <c:v>0</c:v>
                </c:pt>
                <c:pt idx="28336">
                  <c:v>0</c:v>
                </c:pt>
                <c:pt idx="28337">
                  <c:v>0</c:v>
                </c:pt>
                <c:pt idx="28338">
                  <c:v>0</c:v>
                </c:pt>
                <c:pt idx="28339">
                  <c:v>0</c:v>
                </c:pt>
                <c:pt idx="28340">
                  <c:v>0</c:v>
                </c:pt>
                <c:pt idx="28341">
                  <c:v>0</c:v>
                </c:pt>
                <c:pt idx="28342">
                  <c:v>0</c:v>
                </c:pt>
                <c:pt idx="28343">
                  <c:v>0</c:v>
                </c:pt>
                <c:pt idx="28344">
                  <c:v>0</c:v>
                </c:pt>
                <c:pt idx="28345">
                  <c:v>0</c:v>
                </c:pt>
                <c:pt idx="28346">
                  <c:v>0</c:v>
                </c:pt>
                <c:pt idx="28347">
                  <c:v>0</c:v>
                </c:pt>
                <c:pt idx="28348">
                  <c:v>0</c:v>
                </c:pt>
                <c:pt idx="28349">
                  <c:v>0</c:v>
                </c:pt>
                <c:pt idx="28350">
                  <c:v>0</c:v>
                </c:pt>
                <c:pt idx="28351">
                  <c:v>0</c:v>
                </c:pt>
                <c:pt idx="28352">
                  <c:v>0</c:v>
                </c:pt>
                <c:pt idx="28353">
                  <c:v>0</c:v>
                </c:pt>
                <c:pt idx="28354">
                  <c:v>0</c:v>
                </c:pt>
                <c:pt idx="28355">
                  <c:v>0</c:v>
                </c:pt>
                <c:pt idx="28356">
                  <c:v>0</c:v>
                </c:pt>
                <c:pt idx="28357">
                  <c:v>0</c:v>
                </c:pt>
                <c:pt idx="28358">
                  <c:v>0</c:v>
                </c:pt>
                <c:pt idx="28359">
                  <c:v>0</c:v>
                </c:pt>
                <c:pt idx="28360">
                  <c:v>0</c:v>
                </c:pt>
                <c:pt idx="28361">
                  <c:v>0</c:v>
                </c:pt>
                <c:pt idx="28362">
                  <c:v>0</c:v>
                </c:pt>
                <c:pt idx="28363">
                  <c:v>0</c:v>
                </c:pt>
                <c:pt idx="28364">
                  <c:v>0</c:v>
                </c:pt>
                <c:pt idx="28365">
                  <c:v>0</c:v>
                </c:pt>
                <c:pt idx="28366">
                  <c:v>0</c:v>
                </c:pt>
                <c:pt idx="28367">
                  <c:v>0</c:v>
                </c:pt>
                <c:pt idx="28368">
                  <c:v>0</c:v>
                </c:pt>
                <c:pt idx="28369">
                  <c:v>0</c:v>
                </c:pt>
                <c:pt idx="28370">
                  <c:v>0</c:v>
                </c:pt>
                <c:pt idx="28371">
                  <c:v>0</c:v>
                </c:pt>
                <c:pt idx="28372">
                  <c:v>0</c:v>
                </c:pt>
                <c:pt idx="28373">
                  <c:v>0</c:v>
                </c:pt>
                <c:pt idx="28374">
                  <c:v>0</c:v>
                </c:pt>
                <c:pt idx="28375">
                  <c:v>0</c:v>
                </c:pt>
                <c:pt idx="28376">
                  <c:v>0</c:v>
                </c:pt>
                <c:pt idx="28377">
                  <c:v>0</c:v>
                </c:pt>
                <c:pt idx="28378">
                  <c:v>0</c:v>
                </c:pt>
                <c:pt idx="28379">
                  <c:v>0</c:v>
                </c:pt>
                <c:pt idx="28380">
                  <c:v>0</c:v>
                </c:pt>
                <c:pt idx="28381">
                  <c:v>0</c:v>
                </c:pt>
                <c:pt idx="28382">
                  <c:v>0</c:v>
                </c:pt>
                <c:pt idx="28383">
                  <c:v>0</c:v>
                </c:pt>
                <c:pt idx="28384">
                  <c:v>0</c:v>
                </c:pt>
                <c:pt idx="28385">
                  <c:v>0</c:v>
                </c:pt>
                <c:pt idx="28386">
                  <c:v>0</c:v>
                </c:pt>
                <c:pt idx="28387">
                  <c:v>0</c:v>
                </c:pt>
                <c:pt idx="28388">
                  <c:v>0</c:v>
                </c:pt>
                <c:pt idx="28389">
                  <c:v>0</c:v>
                </c:pt>
                <c:pt idx="28390">
                  <c:v>0</c:v>
                </c:pt>
                <c:pt idx="28391">
                  <c:v>0</c:v>
                </c:pt>
                <c:pt idx="28392">
                  <c:v>0</c:v>
                </c:pt>
                <c:pt idx="28393">
                  <c:v>0</c:v>
                </c:pt>
                <c:pt idx="28394">
                  <c:v>0</c:v>
                </c:pt>
                <c:pt idx="28395">
                  <c:v>0</c:v>
                </c:pt>
                <c:pt idx="28396">
                  <c:v>0</c:v>
                </c:pt>
                <c:pt idx="28397">
                  <c:v>0</c:v>
                </c:pt>
                <c:pt idx="28398">
                  <c:v>0</c:v>
                </c:pt>
                <c:pt idx="28399">
                  <c:v>0</c:v>
                </c:pt>
                <c:pt idx="28400">
                  <c:v>0</c:v>
                </c:pt>
                <c:pt idx="28401">
                  <c:v>0</c:v>
                </c:pt>
                <c:pt idx="28402">
                  <c:v>0</c:v>
                </c:pt>
                <c:pt idx="28403">
                  <c:v>0</c:v>
                </c:pt>
                <c:pt idx="28404">
                  <c:v>0</c:v>
                </c:pt>
                <c:pt idx="28405">
                  <c:v>0</c:v>
                </c:pt>
                <c:pt idx="28406">
                  <c:v>0</c:v>
                </c:pt>
                <c:pt idx="28407">
                  <c:v>0</c:v>
                </c:pt>
                <c:pt idx="28408">
                  <c:v>0</c:v>
                </c:pt>
                <c:pt idx="28409">
                  <c:v>0</c:v>
                </c:pt>
                <c:pt idx="28410">
                  <c:v>0</c:v>
                </c:pt>
                <c:pt idx="28411">
                  <c:v>0</c:v>
                </c:pt>
                <c:pt idx="28412">
                  <c:v>0</c:v>
                </c:pt>
                <c:pt idx="28413">
                  <c:v>0</c:v>
                </c:pt>
                <c:pt idx="28414">
                  <c:v>0</c:v>
                </c:pt>
                <c:pt idx="28415">
                  <c:v>0</c:v>
                </c:pt>
                <c:pt idx="28416">
                  <c:v>0</c:v>
                </c:pt>
                <c:pt idx="28417">
                  <c:v>0</c:v>
                </c:pt>
                <c:pt idx="28418">
                  <c:v>0</c:v>
                </c:pt>
                <c:pt idx="28419">
                  <c:v>0</c:v>
                </c:pt>
                <c:pt idx="28420">
                  <c:v>0</c:v>
                </c:pt>
                <c:pt idx="28421">
                  <c:v>0</c:v>
                </c:pt>
                <c:pt idx="28422">
                  <c:v>0</c:v>
                </c:pt>
                <c:pt idx="28423">
                  <c:v>0</c:v>
                </c:pt>
                <c:pt idx="28424">
                  <c:v>0</c:v>
                </c:pt>
                <c:pt idx="28425">
                  <c:v>0</c:v>
                </c:pt>
                <c:pt idx="28426">
                  <c:v>0</c:v>
                </c:pt>
                <c:pt idx="28427">
                  <c:v>0</c:v>
                </c:pt>
                <c:pt idx="28428">
                  <c:v>0</c:v>
                </c:pt>
                <c:pt idx="28429">
                  <c:v>0</c:v>
                </c:pt>
                <c:pt idx="28430">
                  <c:v>0</c:v>
                </c:pt>
                <c:pt idx="28431">
                  <c:v>0</c:v>
                </c:pt>
                <c:pt idx="28432">
                  <c:v>0</c:v>
                </c:pt>
                <c:pt idx="28433">
                  <c:v>0</c:v>
                </c:pt>
                <c:pt idx="28434">
                  <c:v>0</c:v>
                </c:pt>
                <c:pt idx="28435">
                  <c:v>0</c:v>
                </c:pt>
                <c:pt idx="28436">
                  <c:v>0</c:v>
                </c:pt>
                <c:pt idx="28437">
                  <c:v>0</c:v>
                </c:pt>
                <c:pt idx="28438">
                  <c:v>0</c:v>
                </c:pt>
                <c:pt idx="28439">
                  <c:v>0</c:v>
                </c:pt>
                <c:pt idx="28440">
                  <c:v>0</c:v>
                </c:pt>
                <c:pt idx="28441">
                  <c:v>0</c:v>
                </c:pt>
                <c:pt idx="28442">
                  <c:v>0</c:v>
                </c:pt>
                <c:pt idx="28443">
                  <c:v>0</c:v>
                </c:pt>
                <c:pt idx="28444">
                  <c:v>0</c:v>
                </c:pt>
                <c:pt idx="28445">
                  <c:v>0</c:v>
                </c:pt>
                <c:pt idx="28446">
                  <c:v>0</c:v>
                </c:pt>
                <c:pt idx="28447">
                  <c:v>0</c:v>
                </c:pt>
                <c:pt idx="28448">
                  <c:v>0</c:v>
                </c:pt>
                <c:pt idx="28449">
                  <c:v>0</c:v>
                </c:pt>
                <c:pt idx="28450">
                  <c:v>0</c:v>
                </c:pt>
                <c:pt idx="28451">
                  <c:v>0</c:v>
                </c:pt>
                <c:pt idx="28452">
                  <c:v>0</c:v>
                </c:pt>
                <c:pt idx="28453">
                  <c:v>0</c:v>
                </c:pt>
                <c:pt idx="28454">
                  <c:v>0</c:v>
                </c:pt>
                <c:pt idx="28455">
                  <c:v>0</c:v>
                </c:pt>
                <c:pt idx="28456">
                  <c:v>0</c:v>
                </c:pt>
                <c:pt idx="28457">
                  <c:v>0</c:v>
                </c:pt>
                <c:pt idx="28458">
                  <c:v>0</c:v>
                </c:pt>
                <c:pt idx="28459">
                  <c:v>0</c:v>
                </c:pt>
                <c:pt idx="28460">
                  <c:v>0</c:v>
                </c:pt>
                <c:pt idx="28461">
                  <c:v>0</c:v>
                </c:pt>
                <c:pt idx="28462">
                  <c:v>0</c:v>
                </c:pt>
                <c:pt idx="28463">
                  <c:v>0</c:v>
                </c:pt>
                <c:pt idx="28464">
                  <c:v>0</c:v>
                </c:pt>
                <c:pt idx="28465">
                  <c:v>0</c:v>
                </c:pt>
                <c:pt idx="28466">
                  <c:v>0</c:v>
                </c:pt>
                <c:pt idx="28467">
                  <c:v>0</c:v>
                </c:pt>
                <c:pt idx="28468">
                  <c:v>0</c:v>
                </c:pt>
                <c:pt idx="28469">
                  <c:v>0</c:v>
                </c:pt>
                <c:pt idx="28470">
                  <c:v>0</c:v>
                </c:pt>
                <c:pt idx="28471">
                  <c:v>0</c:v>
                </c:pt>
                <c:pt idx="28472">
                  <c:v>0</c:v>
                </c:pt>
                <c:pt idx="28473">
                  <c:v>0</c:v>
                </c:pt>
                <c:pt idx="28474">
                  <c:v>0</c:v>
                </c:pt>
                <c:pt idx="28475">
                  <c:v>0</c:v>
                </c:pt>
                <c:pt idx="28476">
                  <c:v>0</c:v>
                </c:pt>
                <c:pt idx="28477">
                  <c:v>0</c:v>
                </c:pt>
                <c:pt idx="28478">
                  <c:v>0</c:v>
                </c:pt>
                <c:pt idx="28479">
                  <c:v>0</c:v>
                </c:pt>
                <c:pt idx="28480">
                  <c:v>0</c:v>
                </c:pt>
                <c:pt idx="28481">
                  <c:v>0</c:v>
                </c:pt>
                <c:pt idx="28482">
                  <c:v>0</c:v>
                </c:pt>
                <c:pt idx="28483">
                  <c:v>0</c:v>
                </c:pt>
                <c:pt idx="28484">
                  <c:v>0</c:v>
                </c:pt>
                <c:pt idx="28485">
                  <c:v>0</c:v>
                </c:pt>
                <c:pt idx="28486">
                  <c:v>0</c:v>
                </c:pt>
                <c:pt idx="28487">
                  <c:v>0</c:v>
                </c:pt>
                <c:pt idx="28488">
                  <c:v>0</c:v>
                </c:pt>
                <c:pt idx="28489">
                  <c:v>0</c:v>
                </c:pt>
                <c:pt idx="28490">
                  <c:v>0</c:v>
                </c:pt>
                <c:pt idx="28491">
                  <c:v>0</c:v>
                </c:pt>
                <c:pt idx="28492">
                  <c:v>0</c:v>
                </c:pt>
                <c:pt idx="28493">
                  <c:v>0</c:v>
                </c:pt>
                <c:pt idx="28494">
                  <c:v>0</c:v>
                </c:pt>
                <c:pt idx="28495">
                  <c:v>0</c:v>
                </c:pt>
                <c:pt idx="28496">
                  <c:v>0</c:v>
                </c:pt>
                <c:pt idx="28497">
                  <c:v>0</c:v>
                </c:pt>
                <c:pt idx="28498">
                  <c:v>0</c:v>
                </c:pt>
                <c:pt idx="28499">
                  <c:v>0</c:v>
                </c:pt>
                <c:pt idx="28500">
                  <c:v>0</c:v>
                </c:pt>
                <c:pt idx="28501">
                  <c:v>0</c:v>
                </c:pt>
                <c:pt idx="28502">
                  <c:v>0</c:v>
                </c:pt>
                <c:pt idx="28503">
                  <c:v>0</c:v>
                </c:pt>
                <c:pt idx="28504">
                  <c:v>0</c:v>
                </c:pt>
                <c:pt idx="28505">
                  <c:v>0</c:v>
                </c:pt>
                <c:pt idx="28506">
                  <c:v>0</c:v>
                </c:pt>
                <c:pt idx="28507">
                  <c:v>0</c:v>
                </c:pt>
                <c:pt idx="28508">
                  <c:v>0</c:v>
                </c:pt>
                <c:pt idx="28509">
                  <c:v>0</c:v>
                </c:pt>
                <c:pt idx="28510">
                  <c:v>0</c:v>
                </c:pt>
                <c:pt idx="28511">
                  <c:v>0</c:v>
                </c:pt>
                <c:pt idx="28512">
                  <c:v>0</c:v>
                </c:pt>
                <c:pt idx="28513">
                  <c:v>0</c:v>
                </c:pt>
                <c:pt idx="28514">
                  <c:v>0</c:v>
                </c:pt>
                <c:pt idx="28515">
                  <c:v>0</c:v>
                </c:pt>
                <c:pt idx="28516">
                  <c:v>0</c:v>
                </c:pt>
                <c:pt idx="28517">
                  <c:v>0</c:v>
                </c:pt>
                <c:pt idx="28518">
                  <c:v>0</c:v>
                </c:pt>
                <c:pt idx="28519">
                  <c:v>0</c:v>
                </c:pt>
                <c:pt idx="28520">
                  <c:v>0</c:v>
                </c:pt>
                <c:pt idx="28521">
                  <c:v>0</c:v>
                </c:pt>
                <c:pt idx="28522">
                  <c:v>0</c:v>
                </c:pt>
                <c:pt idx="28523">
                  <c:v>0</c:v>
                </c:pt>
                <c:pt idx="28524">
                  <c:v>0</c:v>
                </c:pt>
                <c:pt idx="28525">
                  <c:v>0</c:v>
                </c:pt>
                <c:pt idx="28526">
                  <c:v>0</c:v>
                </c:pt>
                <c:pt idx="28527">
                  <c:v>0</c:v>
                </c:pt>
                <c:pt idx="28528">
                  <c:v>0</c:v>
                </c:pt>
                <c:pt idx="28529">
                  <c:v>0</c:v>
                </c:pt>
                <c:pt idx="28530">
                  <c:v>0</c:v>
                </c:pt>
                <c:pt idx="28531">
                  <c:v>0</c:v>
                </c:pt>
                <c:pt idx="28532">
                  <c:v>0</c:v>
                </c:pt>
                <c:pt idx="28533">
                  <c:v>0</c:v>
                </c:pt>
                <c:pt idx="28534">
                  <c:v>0</c:v>
                </c:pt>
                <c:pt idx="28535">
                  <c:v>0</c:v>
                </c:pt>
                <c:pt idx="28536">
                  <c:v>0</c:v>
                </c:pt>
                <c:pt idx="28537">
                  <c:v>0</c:v>
                </c:pt>
                <c:pt idx="28538">
                  <c:v>0</c:v>
                </c:pt>
                <c:pt idx="28539">
                  <c:v>0</c:v>
                </c:pt>
                <c:pt idx="28540">
                  <c:v>0</c:v>
                </c:pt>
                <c:pt idx="28541">
                  <c:v>0</c:v>
                </c:pt>
                <c:pt idx="28542">
                  <c:v>0</c:v>
                </c:pt>
                <c:pt idx="28543">
                  <c:v>0</c:v>
                </c:pt>
                <c:pt idx="28544">
                  <c:v>0</c:v>
                </c:pt>
                <c:pt idx="28545">
                  <c:v>0</c:v>
                </c:pt>
                <c:pt idx="28546">
                  <c:v>0</c:v>
                </c:pt>
                <c:pt idx="28547">
                  <c:v>0</c:v>
                </c:pt>
                <c:pt idx="28548">
                  <c:v>0</c:v>
                </c:pt>
                <c:pt idx="28549">
                  <c:v>0</c:v>
                </c:pt>
                <c:pt idx="28550">
                  <c:v>0</c:v>
                </c:pt>
                <c:pt idx="28551">
                  <c:v>0</c:v>
                </c:pt>
                <c:pt idx="28552">
                  <c:v>0</c:v>
                </c:pt>
                <c:pt idx="28553">
                  <c:v>0</c:v>
                </c:pt>
                <c:pt idx="28554">
                  <c:v>0</c:v>
                </c:pt>
                <c:pt idx="28555">
                  <c:v>0</c:v>
                </c:pt>
                <c:pt idx="28556">
                  <c:v>0</c:v>
                </c:pt>
                <c:pt idx="28557">
                  <c:v>0</c:v>
                </c:pt>
                <c:pt idx="28558">
                  <c:v>0</c:v>
                </c:pt>
                <c:pt idx="28559">
                  <c:v>0</c:v>
                </c:pt>
                <c:pt idx="28560">
                  <c:v>0</c:v>
                </c:pt>
                <c:pt idx="28561">
                  <c:v>0</c:v>
                </c:pt>
                <c:pt idx="28562">
                  <c:v>0</c:v>
                </c:pt>
                <c:pt idx="28563">
                  <c:v>0</c:v>
                </c:pt>
                <c:pt idx="28564">
                  <c:v>0</c:v>
                </c:pt>
                <c:pt idx="28565">
                  <c:v>0</c:v>
                </c:pt>
                <c:pt idx="28566">
                  <c:v>0</c:v>
                </c:pt>
                <c:pt idx="28567">
                  <c:v>0</c:v>
                </c:pt>
                <c:pt idx="28568">
                  <c:v>0</c:v>
                </c:pt>
                <c:pt idx="28569">
                  <c:v>0</c:v>
                </c:pt>
                <c:pt idx="28570">
                  <c:v>0</c:v>
                </c:pt>
                <c:pt idx="28571">
                  <c:v>0</c:v>
                </c:pt>
                <c:pt idx="28572">
                  <c:v>0</c:v>
                </c:pt>
                <c:pt idx="28573">
                  <c:v>0</c:v>
                </c:pt>
                <c:pt idx="28574">
                  <c:v>0</c:v>
                </c:pt>
                <c:pt idx="28575">
                  <c:v>0</c:v>
                </c:pt>
                <c:pt idx="28576">
                  <c:v>0</c:v>
                </c:pt>
                <c:pt idx="28577">
                  <c:v>0</c:v>
                </c:pt>
                <c:pt idx="28578">
                  <c:v>0</c:v>
                </c:pt>
                <c:pt idx="28579">
                  <c:v>0</c:v>
                </c:pt>
                <c:pt idx="28580">
                  <c:v>0</c:v>
                </c:pt>
                <c:pt idx="28581">
                  <c:v>0</c:v>
                </c:pt>
                <c:pt idx="28582">
                  <c:v>0</c:v>
                </c:pt>
                <c:pt idx="28583">
                  <c:v>0</c:v>
                </c:pt>
                <c:pt idx="28584">
                  <c:v>0</c:v>
                </c:pt>
                <c:pt idx="28585">
                  <c:v>0</c:v>
                </c:pt>
                <c:pt idx="28586">
                  <c:v>0</c:v>
                </c:pt>
                <c:pt idx="28587">
                  <c:v>0</c:v>
                </c:pt>
                <c:pt idx="28588">
                  <c:v>0</c:v>
                </c:pt>
                <c:pt idx="28589">
                  <c:v>0</c:v>
                </c:pt>
                <c:pt idx="28590">
                  <c:v>0</c:v>
                </c:pt>
                <c:pt idx="28591">
                  <c:v>0</c:v>
                </c:pt>
                <c:pt idx="28592">
                  <c:v>0</c:v>
                </c:pt>
                <c:pt idx="28593">
                  <c:v>0</c:v>
                </c:pt>
                <c:pt idx="28594">
                  <c:v>0</c:v>
                </c:pt>
                <c:pt idx="28595">
                  <c:v>0</c:v>
                </c:pt>
                <c:pt idx="28596">
                  <c:v>0</c:v>
                </c:pt>
                <c:pt idx="28597">
                  <c:v>0</c:v>
                </c:pt>
                <c:pt idx="28598">
                  <c:v>0</c:v>
                </c:pt>
                <c:pt idx="28599">
                  <c:v>0</c:v>
                </c:pt>
                <c:pt idx="28600">
                  <c:v>0</c:v>
                </c:pt>
                <c:pt idx="28601">
                  <c:v>0</c:v>
                </c:pt>
                <c:pt idx="28602">
                  <c:v>0</c:v>
                </c:pt>
                <c:pt idx="28603">
                  <c:v>0</c:v>
                </c:pt>
                <c:pt idx="28604">
                  <c:v>0</c:v>
                </c:pt>
                <c:pt idx="28605">
                  <c:v>0</c:v>
                </c:pt>
                <c:pt idx="28606">
                  <c:v>0</c:v>
                </c:pt>
                <c:pt idx="28607">
                  <c:v>0</c:v>
                </c:pt>
                <c:pt idx="28608">
                  <c:v>0</c:v>
                </c:pt>
                <c:pt idx="28609">
                  <c:v>0</c:v>
                </c:pt>
                <c:pt idx="28610">
                  <c:v>0</c:v>
                </c:pt>
                <c:pt idx="28611">
                  <c:v>0</c:v>
                </c:pt>
                <c:pt idx="28612">
                  <c:v>0</c:v>
                </c:pt>
                <c:pt idx="28613">
                  <c:v>0</c:v>
                </c:pt>
                <c:pt idx="28614">
                  <c:v>0</c:v>
                </c:pt>
                <c:pt idx="28615">
                  <c:v>0</c:v>
                </c:pt>
                <c:pt idx="28616">
                  <c:v>0</c:v>
                </c:pt>
                <c:pt idx="28617">
                  <c:v>0</c:v>
                </c:pt>
                <c:pt idx="28618">
                  <c:v>0</c:v>
                </c:pt>
                <c:pt idx="28619">
                  <c:v>0</c:v>
                </c:pt>
                <c:pt idx="28620">
                  <c:v>0</c:v>
                </c:pt>
                <c:pt idx="28621">
                  <c:v>0</c:v>
                </c:pt>
                <c:pt idx="28622">
                  <c:v>0</c:v>
                </c:pt>
                <c:pt idx="28623">
                  <c:v>0</c:v>
                </c:pt>
                <c:pt idx="28624">
                  <c:v>0</c:v>
                </c:pt>
                <c:pt idx="28625">
                  <c:v>0</c:v>
                </c:pt>
                <c:pt idx="28626">
                  <c:v>0</c:v>
                </c:pt>
                <c:pt idx="28627">
                  <c:v>0</c:v>
                </c:pt>
                <c:pt idx="28628">
                  <c:v>0</c:v>
                </c:pt>
                <c:pt idx="28629">
                  <c:v>0</c:v>
                </c:pt>
                <c:pt idx="28630">
                  <c:v>0</c:v>
                </c:pt>
                <c:pt idx="28631">
                  <c:v>0</c:v>
                </c:pt>
                <c:pt idx="28632">
                  <c:v>0</c:v>
                </c:pt>
                <c:pt idx="28633">
                  <c:v>0</c:v>
                </c:pt>
                <c:pt idx="28634">
                  <c:v>0</c:v>
                </c:pt>
                <c:pt idx="28635">
                  <c:v>0</c:v>
                </c:pt>
                <c:pt idx="28636">
                  <c:v>0</c:v>
                </c:pt>
                <c:pt idx="28637">
                  <c:v>0</c:v>
                </c:pt>
                <c:pt idx="28638">
                  <c:v>0</c:v>
                </c:pt>
                <c:pt idx="28639">
                  <c:v>0</c:v>
                </c:pt>
                <c:pt idx="28640">
                  <c:v>0</c:v>
                </c:pt>
                <c:pt idx="28641">
                  <c:v>0</c:v>
                </c:pt>
                <c:pt idx="28642">
                  <c:v>0</c:v>
                </c:pt>
                <c:pt idx="28643">
                  <c:v>0</c:v>
                </c:pt>
                <c:pt idx="28644">
                  <c:v>0</c:v>
                </c:pt>
                <c:pt idx="28645">
                  <c:v>0</c:v>
                </c:pt>
                <c:pt idx="28646">
                  <c:v>0</c:v>
                </c:pt>
                <c:pt idx="28647">
                  <c:v>0</c:v>
                </c:pt>
                <c:pt idx="28648">
                  <c:v>0</c:v>
                </c:pt>
                <c:pt idx="28649">
                  <c:v>0</c:v>
                </c:pt>
                <c:pt idx="28650">
                  <c:v>0</c:v>
                </c:pt>
                <c:pt idx="28651">
                  <c:v>0</c:v>
                </c:pt>
                <c:pt idx="28652">
                  <c:v>0</c:v>
                </c:pt>
                <c:pt idx="28653">
                  <c:v>0</c:v>
                </c:pt>
                <c:pt idx="28654">
                  <c:v>0</c:v>
                </c:pt>
                <c:pt idx="28655">
                  <c:v>0</c:v>
                </c:pt>
                <c:pt idx="28656">
                  <c:v>0</c:v>
                </c:pt>
                <c:pt idx="28657">
                  <c:v>0</c:v>
                </c:pt>
                <c:pt idx="28658">
                  <c:v>0</c:v>
                </c:pt>
                <c:pt idx="28659">
                  <c:v>0</c:v>
                </c:pt>
                <c:pt idx="28660">
                  <c:v>0</c:v>
                </c:pt>
                <c:pt idx="28661">
                  <c:v>0</c:v>
                </c:pt>
                <c:pt idx="28662">
                  <c:v>0</c:v>
                </c:pt>
                <c:pt idx="28663">
                  <c:v>0</c:v>
                </c:pt>
                <c:pt idx="28664">
                  <c:v>0</c:v>
                </c:pt>
                <c:pt idx="28665">
                  <c:v>0</c:v>
                </c:pt>
                <c:pt idx="28666">
                  <c:v>0</c:v>
                </c:pt>
                <c:pt idx="28667">
                  <c:v>0</c:v>
                </c:pt>
                <c:pt idx="28668">
                  <c:v>0</c:v>
                </c:pt>
                <c:pt idx="28669">
                  <c:v>0</c:v>
                </c:pt>
                <c:pt idx="28670">
                  <c:v>0</c:v>
                </c:pt>
                <c:pt idx="28671">
                  <c:v>0</c:v>
                </c:pt>
                <c:pt idx="28672">
                  <c:v>0</c:v>
                </c:pt>
                <c:pt idx="28673">
                  <c:v>0</c:v>
                </c:pt>
                <c:pt idx="28674">
                  <c:v>0</c:v>
                </c:pt>
                <c:pt idx="28675">
                  <c:v>0</c:v>
                </c:pt>
                <c:pt idx="28676">
                  <c:v>0</c:v>
                </c:pt>
                <c:pt idx="28677">
                  <c:v>0</c:v>
                </c:pt>
                <c:pt idx="28678">
                  <c:v>0</c:v>
                </c:pt>
                <c:pt idx="28679">
                  <c:v>0</c:v>
                </c:pt>
                <c:pt idx="28680">
                  <c:v>0</c:v>
                </c:pt>
                <c:pt idx="28681">
                  <c:v>0</c:v>
                </c:pt>
                <c:pt idx="28682">
                  <c:v>0</c:v>
                </c:pt>
                <c:pt idx="28683">
                  <c:v>0</c:v>
                </c:pt>
                <c:pt idx="28684">
                  <c:v>0</c:v>
                </c:pt>
                <c:pt idx="28685">
                  <c:v>0</c:v>
                </c:pt>
                <c:pt idx="28686">
                  <c:v>0</c:v>
                </c:pt>
                <c:pt idx="28687">
                  <c:v>0</c:v>
                </c:pt>
                <c:pt idx="28688">
                  <c:v>0</c:v>
                </c:pt>
                <c:pt idx="28689">
                  <c:v>0</c:v>
                </c:pt>
                <c:pt idx="28690">
                  <c:v>0</c:v>
                </c:pt>
                <c:pt idx="28691">
                  <c:v>0</c:v>
                </c:pt>
                <c:pt idx="28692">
                  <c:v>0</c:v>
                </c:pt>
                <c:pt idx="28693">
                  <c:v>0</c:v>
                </c:pt>
                <c:pt idx="28694">
                  <c:v>0</c:v>
                </c:pt>
                <c:pt idx="28695">
                  <c:v>0</c:v>
                </c:pt>
                <c:pt idx="28696">
                  <c:v>0</c:v>
                </c:pt>
                <c:pt idx="28697">
                  <c:v>0</c:v>
                </c:pt>
                <c:pt idx="28698">
                  <c:v>0</c:v>
                </c:pt>
                <c:pt idx="28699">
                  <c:v>0</c:v>
                </c:pt>
                <c:pt idx="28700">
                  <c:v>0</c:v>
                </c:pt>
                <c:pt idx="28701">
                  <c:v>0</c:v>
                </c:pt>
                <c:pt idx="28702">
                  <c:v>0</c:v>
                </c:pt>
                <c:pt idx="28703">
                  <c:v>0</c:v>
                </c:pt>
                <c:pt idx="28704">
                  <c:v>0</c:v>
                </c:pt>
                <c:pt idx="28705">
                  <c:v>0</c:v>
                </c:pt>
                <c:pt idx="28706">
                  <c:v>0</c:v>
                </c:pt>
                <c:pt idx="28707">
                  <c:v>0</c:v>
                </c:pt>
                <c:pt idx="28708">
                  <c:v>0</c:v>
                </c:pt>
                <c:pt idx="28709">
                  <c:v>0</c:v>
                </c:pt>
                <c:pt idx="28710">
                  <c:v>0</c:v>
                </c:pt>
                <c:pt idx="28711">
                  <c:v>0</c:v>
                </c:pt>
                <c:pt idx="28712">
                  <c:v>0</c:v>
                </c:pt>
                <c:pt idx="28713">
                  <c:v>0</c:v>
                </c:pt>
                <c:pt idx="28714">
                  <c:v>0</c:v>
                </c:pt>
                <c:pt idx="28715">
                  <c:v>0</c:v>
                </c:pt>
                <c:pt idx="28716">
                  <c:v>0</c:v>
                </c:pt>
                <c:pt idx="28717">
                  <c:v>0</c:v>
                </c:pt>
                <c:pt idx="28718">
                  <c:v>0</c:v>
                </c:pt>
                <c:pt idx="28719">
                  <c:v>0</c:v>
                </c:pt>
                <c:pt idx="28720">
                  <c:v>0</c:v>
                </c:pt>
                <c:pt idx="28721">
                  <c:v>0</c:v>
                </c:pt>
                <c:pt idx="28722">
                  <c:v>0</c:v>
                </c:pt>
                <c:pt idx="28723">
                  <c:v>0</c:v>
                </c:pt>
                <c:pt idx="28724">
                  <c:v>0</c:v>
                </c:pt>
                <c:pt idx="28725">
                  <c:v>0</c:v>
                </c:pt>
                <c:pt idx="28726">
                  <c:v>0</c:v>
                </c:pt>
                <c:pt idx="28727">
                  <c:v>0</c:v>
                </c:pt>
                <c:pt idx="28728">
                  <c:v>0</c:v>
                </c:pt>
                <c:pt idx="28729">
                  <c:v>0</c:v>
                </c:pt>
                <c:pt idx="28730">
                  <c:v>0</c:v>
                </c:pt>
                <c:pt idx="28731">
                  <c:v>0</c:v>
                </c:pt>
                <c:pt idx="28732">
                  <c:v>0</c:v>
                </c:pt>
                <c:pt idx="28733">
                  <c:v>0</c:v>
                </c:pt>
                <c:pt idx="28734">
                  <c:v>0</c:v>
                </c:pt>
                <c:pt idx="28735">
                  <c:v>0</c:v>
                </c:pt>
                <c:pt idx="28736">
                  <c:v>0</c:v>
                </c:pt>
                <c:pt idx="28737">
                  <c:v>0</c:v>
                </c:pt>
                <c:pt idx="28738">
                  <c:v>0</c:v>
                </c:pt>
                <c:pt idx="28739">
                  <c:v>0</c:v>
                </c:pt>
                <c:pt idx="28740">
                  <c:v>0</c:v>
                </c:pt>
                <c:pt idx="28741">
                  <c:v>0</c:v>
                </c:pt>
                <c:pt idx="28742">
                  <c:v>0</c:v>
                </c:pt>
                <c:pt idx="28743">
                  <c:v>0</c:v>
                </c:pt>
                <c:pt idx="28744">
                  <c:v>0</c:v>
                </c:pt>
                <c:pt idx="28745">
                  <c:v>0</c:v>
                </c:pt>
                <c:pt idx="28746">
                  <c:v>0</c:v>
                </c:pt>
                <c:pt idx="28747">
                  <c:v>0</c:v>
                </c:pt>
                <c:pt idx="28748">
                  <c:v>0</c:v>
                </c:pt>
                <c:pt idx="28749">
                  <c:v>0</c:v>
                </c:pt>
                <c:pt idx="28750">
                  <c:v>0</c:v>
                </c:pt>
                <c:pt idx="28751">
                  <c:v>0</c:v>
                </c:pt>
                <c:pt idx="28752">
                  <c:v>0</c:v>
                </c:pt>
                <c:pt idx="28753">
                  <c:v>0</c:v>
                </c:pt>
                <c:pt idx="28754">
                  <c:v>0</c:v>
                </c:pt>
                <c:pt idx="28755">
                  <c:v>0</c:v>
                </c:pt>
                <c:pt idx="28756">
                  <c:v>0</c:v>
                </c:pt>
                <c:pt idx="28757">
                  <c:v>0</c:v>
                </c:pt>
                <c:pt idx="28758">
                  <c:v>0</c:v>
                </c:pt>
                <c:pt idx="28759">
                  <c:v>0</c:v>
                </c:pt>
                <c:pt idx="28760">
                  <c:v>0</c:v>
                </c:pt>
                <c:pt idx="28761">
                  <c:v>0</c:v>
                </c:pt>
                <c:pt idx="28762">
                  <c:v>0</c:v>
                </c:pt>
                <c:pt idx="28763">
                  <c:v>0</c:v>
                </c:pt>
                <c:pt idx="28764">
                  <c:v>0</c:v>
                </c:pt>
                <c:pt idx="28765">
                  <c:v>0</c:v>
                </c:pt>
                <c:pt idx="28766">
                  <c:v>0</c:v>
                </c:pt>
                <c:pt idx="28767">
                  <c:v>0</c:v>
                </c:pt>
                <c:pt idx="28768">
                  <c:v>0</c:v>
                </c:pt>
                <c:pt idx="28769">
                  <c:v>0</c:v>
                </c:pt>
                <c:pt idx="28770">
                  <c:v>0</c:v>
                </c:pt>
                <c:pt idx="28771">
                  <c:v>0</c:v>
                </c:pt>
                <c:pt idx="28772">
                  <c:v>0</c:v>
                </c:pt>
                <c:pt idx="28773">
                  <c:v>0</c:v>
                </c:pt>
                <c:pt idx="28774">
                  <c:v>0</c:v>
                </c:pt>
                <c:pt idx="28775">
                  <c:v>0</c:v>
                </c:pt>
                <c:pt idx="28776">
                  <c:v>0</c:v>
                </c:pt>
                <c:pt idx="28777">
                  <c:v>0</c:v>
                </c:pt>
                <c:pt idx="28778">
                  <c:v>0</c:v>
                </c:pt>
                <c:pt idx="28779">
                  <c:v>0</c:v>
                </c:pt>
                <c:pt idx="28780">
                  <c:v>0</c:v>
                </c:pt>
                <c:pt idx="28781">
                  <c:v>0</c:v>
                </c:pt>
                <c:pt idx="28782">
                  <c:v>0</c:v>
                </c:pt>
                <c:pt idx="28783">
                  <c:v>0</c:v>
                </c:pt>
                <c:pt idx="28784">
                  <c:v>0</c:v>
                </c:pt>
                <c:pt idx="28785">
                  <c:v>0</c:v>
                </c:pt>
                <c:pt idx="28786">
                  <c:v>0</c:v>
                </c:pt>
                <c:pt idx="28787">
                  <c:v>0</c:v>
                </c:pt>
                <c:pt idx="28788">
                  <c:v>0</c:v>
                </c:pt>
                <c:pt idx="28789">
                  <c:v>0</c:v>
                </c:pt>
                <c:pt idx="28790">
                  <c:v>0</c:v>
                </c:pt>
                <c:pt idx="28791">
                  <c:v>0</c:v>
                </c:pt>
                <c:pt idx="28792">
                  <c:v>0</c:v>
                </c:pt>
                <c:pt idx="28793">
                  <c:v>0</c:v>
                </c:pt>
                <c:pt idx="28794">
                  <c:v>0</c:v>
                </c:pt>
                <c:pt idx="28795">
                  <c:v>0</c:v>
                </c:pt>
                <c:pt idx="28796">
                  <c:v>0</c:v>
                </c:pt>
                <c:pt idx="28797">
                  <c:v>0</c:v>
                </c:pt>
                <c:pt idx="28798">
                  <c:v>0</c:v>
                </c:pt>
                <c:pt idx="28799">
                  <c:v>0</c:v>
                </c:pt>
                <c:pt idx="28800">
                  <c:v>0</c:v>
                </c:pt>
                <c:pt idx="28801">
                  <c:v>0</c:v>
                </c:pt>
                <c:pt idx="28802">
                  <c:v>0</c:v>
                </c:pt>
                <c:pt idx="28803">
                  <c:v>0</c:v>
                </c:pt>
                <c:pt idx="28804">
                  <c:v>0</c:v>
                </c:pt>
                <c:pt idx="28805">
                  <c:v>0</c:v>
                </c:pt>
                <c:pt idx="28806">
                  <c:v>0</c:v>
                </c:pt>
                <c:pt idx="28807">
                  <c:v>0</c:v>
                </c:pt>
                <c:pt idx="28808">
                  <c:v>0</c:v>
                </c:pt>
                <c:pt idx="28809">
                  <c:v>0</c:v>
                </c:pt>
                <c:pt idx="28810">
                  <c:v>0</c:v>
                </c:pt>
                <c:pt idx="28811">
                  <c:v>0</c:v>
                </c:pt>
                <c:pt idx="28812">
                  <c:v>0</c:v>
                </c:pt>
                <c:pt idx="28813">
                  <c:v>0</c:v>
                </c:pt>
                <c:pt idx="28814">
                  <c:v>0</c:v>
                </c:pt>
                <c:pt idx="28815">
                  <c:v>0</c:v>
                </c:pt>
                <c:pt idx="28816">
                  <c:v>0</c:v>
                </c:pt>
                <c:pt idx="28817">
                  <c:v>0</c:v>
                </c:pt>
                <c:pt idx="28818">
                  <c:v>0</c:v>
                </c:pt>
                <c:pt idx="28819">
                  <c:v>0</c:v>
                </c:pt>
                <c:pt idx="28820">
                  <c:v>0</c:v>
                </c:pt>
                <c:pt idx="28821">
                  <c:v>0</c:v>
                </c:pt>
                <c:pt idx="28822">
                  <c:v>0</c:v>
                </c:pt>
                <c:pt idx="28823">
                  <c:v>0</c:v>
                </c:pt>
                <c:pt idx="28824">
                  <c:v>0</c:v>
                </c:pt>
                <c:pt idx="28825">
                  <c:v>0</c:v>
                </c:pt>
                <c:pt idx="28826">
                  <c:v>0</c:v>
                </c:pt>
                <c:pt idx="28827">
                  <c:v>0</c:v>
                </c:pt>
                <c:pt idx="28828">
                  <c:v>0</c:v>
                </c:pt>
                <c:pt idx="28829">
                  <c:v>0</c:v>
                </c:pt>
                <c:pt idx="28830">
                  <c:v>0</c:v>
                </c:pt>
                <c:pt idx="28831">
                  <c:v>0</c:v>
                </c:pt>
                <c:pt idx="28832">
                  <c:v>0</c:v>
                </c:pt>
                <c:pt idx="28833">
                  <c:v>0</c:v>
                </c:pt>
                <c:pt idx="28834">
                  <c:v>0</c:v>
                </c:pt>
                <c:pt idx="28835">
                  <c:v>0</c:v>
                </c:pt>
                <c:pt idx="28836">
                  <c:v>0</c:v>
                </c:pt>
                <c:pt idx="28837">
                  <c:v>0</c:v>
                </c:pt>
                <c:pt idx="28838">
                  <c:v>0</c:v>
                </c:pt>
                <c:pt idx="28839">
                  <c:v>0</c:v>
                </c:pt>
                <c:pt idx="28840">
                  <c:v>0</c:v>
                </c:pt>
                <c:pt idx="28841">
                  <c:v>0</c:v>
                </c:pt>
                <c:pt idx="28842">
                  <c:v>0</c:v>
                </c:pt>
                <c:pt idx="28843">
                  <c:v>0</c:v>
                </c:pt>
                <c:pt idx="28844">
                  <c:v>0</c:v>
                </c:pt>
                <c:pt idx="28845">
                  <c:v>0</c:v>
                </c:pt>
                <c:pt idx="28846">
                  <c:v>0</c:v>
                </c:pt>
                <c:pt idx="28847">
                  <c:v>0</c:v>
                </c:pt>
                <c:pt idx="28848">
                  <c:v>0</c:v>
                </c:pt>
                <c:pt idx="28849">
                  <c:v>0</c:v>
                </c:pt>
                <c:pt idx="28850">
                  <c:v>0</c:v>
                </c:pt>
                <c:pt idx="28851">
                  <c:v>0</c:v>
                </c:pt>
                <c:pt idx="28852">
                  <c:v>0</c:v>
                </c:pt>
                <c:pt idx="28853">
                  <c:v>0</c:v>
                </c:pt>
                <c:pt idx="28854">
                  <c:v>0</c:v>
                </c:pt>
                <c:pt idx="28855">
                  <c:v>0</c:v>
                </c:pt>
                <c:pt idx="28856">
                  <c:v>0</c:v>
                </c:pt>
                <c:pt idx="28857">
                  <c:v>0</c:v>
                </c:pt>
                <c:pt idx="28858">
                  <c:v>0</c:v>
                </c:pt>
                <c:pt idx="28859">
                  <c:v>0</c:v>
                </c:pt>
                <c:pt idx="28860">
                  <c:v>0</c:v>
                </c:pt>
                <c:pt idx="28861">
                  <c:v>0</c:v>
                </c:pt>
                <c:pt idx="28862">
                  <c:v>0</c:v>
                </c:pt>
                <c:pt idx="28863">
                  <c:v>0</c:v>
                </c:pt>
                <c:pt idx="28864">
                  <c:v>0</c:v>
                </c:pt>
                <c:pt idx="28865">
                  <c:v>0</c:v>
                </c:pt>
                <c:pt idx="28866">
                  <c:v>0</c:v>
                </c:pt>
                <c:pt idx="28867">
                  <c:v>0</c:v>
                </c:pt>
                <c:pt idx="28868">
                  <c:v>0</c:v>
                </c:pt>
                <c:pt idx="28869">
                  <c:v>0</c:v>
                </c:pt>
                <c:pt idx="28870">
                  <c:v>0</c:v>
                </c:pt>
                <c:pt idx="28871">
                  <c:v>0</c:v>
                </c:pt>
                <c:pt idx="28872">
                  <c:v>0</c:v>
                </c:pt>
                <c:pt idx="28873">
                  <c:v>0</c:v>
                </c:pt>
                <c:pt idx="28874">
                  <c:v>0</c:v>
                </c:pt>
                <c:pt idx="28875">
                  <c:v>0</c:v>
                </c:pt>
                <c:pt idx="28876">
                  <c:v>0</c:v>
                </c:pt>
                <c:pt idx="28877">
                  <c:v>0</c:v>
                </c:pt>
                <c:pt idx="28878">
                  <c:v>0</c:v>
                </c:pt>
                <c:pt idx="28879">
                  <c:v>0</c:v>
                </c:pt>
                <c:pt idx="28880">
                  <c:v>0</c:v>
                </c:pt>
                <c:pt idx="28881">
                  <c:v>0</c:v>
                </c:pt>
                <c:pt idx="28882">
                  <c:v>0</c:v>
                </c:pt>
                <c:pt idx="28883">
                  <c:v>0</c:v>
                </c:pt>
                <c:pt idx="28884">
                  <c:v>0</c:v>
                </c:pt>
                <c:pt idx="28885">
                  <c:v>0</c:v>
                </c:pt>
                <c:pt idx="28886">
                  <c:v>0</c:v>
                </c:pt>
                <c:pt idx="28887">
                  <c:v>0</c:v>
                </c:pt>
                <c:pt idx="28888">
                  <c:v>0</c:v>
                </c:pt>
                <c:pt idx="28889">
                  <c:v>0</c:v>
                </c:pt>
                <c:pt idx="28890">
                  <c:v>0</c:v>
                </c:pt>
                <c:pt idx="28891">
                  <c:v>0</c:v>
                </c:pt>
                <c:pt idx="28892">
                  <c:v>0</c:v>
                </c:pt>
                <c:pt idx="28893">
                  <c:v>0</c:v>
                </c:pt>
                <c:pt idx="28894">
                  <c:v>0</c:v>
                </c:pt>
                <c:pt idx="28895">
                  <c:v>0</c:v>
                </c:pt>
                <c:pt idx="28896">
                  <c:v>0</c:v>
                </c:pt>
                <c:pt idx="28897">
                  <c:v>0</c:v>
                </c:pt>
                <c:pt idx="28898">
                  <c:v>0</c:v>
                </c:pt>
                <c:pt idx="28899">
                  <c:v>0</c:v>
                </c:pt>
                <c:pt idx="28900">
                  <c:v>0</c:v>
                </c:pt>
                <c:pt idx="28901">
                  <c:v>0</c:v>
                </c:pt>
                <c:pt idx="28902">
                  <c:v>0</c:v>
                </c:pt>
                <c:pt idx="28903">
                  <c:v>0</c:v>
                </c:pt>
                <c:pt idx="28904">
                  <c:v>0</c:v>
                </c:pt>
                <c:pt idx="28905">
                  <c:v>0</c:v>
                </c:pt>
                <c:pt idx="28906">
                  <c:v>0</c:v>
                </c:pt>
                <c:pt idx="28907">
                  <c:v>0</c:v>
                </c:pt>
                <c:pt idx="28908">
                  <c:v>0</c:v>
                </c:pt>
                <c:pt idx="28909">
                  <c:v>0</c:v>
                </c:pt>
                <c:pt idx="28910">
                  <c:v>0</c:v>
                </c:pt>
                <c:pt idx="28911">
                  <c:v>0</c:v>
                </c:pt>
                <c:pt idx="28912">
                  <c:v>0</c:v>
                </c:pt>
                <c:pt idx="28913">
                  <c:v>0</c:v>
                </c:pt>
                <c:pt idx="28914">
                  <c:v>0</c:v>
                </c:pt>
                <c:pt idx="28915">
                  <c:v>0</c:v>
                </c:pt>
                <c:pt idx="28916">
                  <c:v>0</c:v>
                </c:pt>
                <c:pt idx="28917">
                  <c:v>0</c:v>
                </c:pt>
                <c:pt idx="28918">
                  <c:v>0</c:v>
                </c:pt>
                <c:pt idx="28919">
                  <c:v>0</c:v>
                </c:pt>
                <c:pt idx="28920">
                  <c:v>0</c:v>
                </c:pt>
                <c:pt idx="28921">
                  <c:v>0</c:v>
                </c:pt>
                <c:pt idx="28922">
                  <c:v>0</c:v>
                </c:pt>
                <c:pt idx="28923">
                  <c:v>0</c:v>
                </c:pt>
                <c:pt idx="28924">
                  <c:v>0</c:v>
                </c:pt>
                <c:pt idx="28925">
                  <c:v>0</c:v>
                </c:pt>
                <c:pt idx="28926">
                  <c:v>0</c:v>
                </c:pt>
                <c:pt idx="28927">
                  <c:v>0</c:v>
                </c:pt>
                <c:pt idx="28928">
                  <c:v>0</c:v>
                </c:pt>
                <c:pt idx="28929">
                  <c:v>0</c:v>
                </c:pt>
                <c:pt idx="28930">
                  <c:v>0</c:v>
                </c:pt>
                <c:pt idx="28931">
                  <c:v>0</c:v>
                </c:pt>
                <c:pt idx="28932">
                  <c:v>0</c:v>
                </c:pt>
                <c:pt idx="28933">
                  <c:v>0</c:v>
                </c:pt>
                <c:pt idx="28934">
                  <c:v>0</c:v>
                </c:pt>
                <c:pt idx="28935">
                  <c:v>0</c:v>
                </c:pt>
                <c:pt idx="28936">
                  <c:v>0</c:v>
                </c:pt>
                <c:pt idx="28937">
                  <c:v>0</c:v>
                </c:pt>
                <c:pt idx="28938">
                  <c:v>0</c:v>
                </c:pt>
                <c:pt idx="28939">
                  <c:v>0</c:v>
                </c:pt>
                <c:pt idx="28940">
                  <c:v>0</c:v>
                </c:pt>
                <c:pt idx="28941">
                  <c:v>0</c:v>
                </c:pt>
                <c:pt idx="28942">
                  <c:v>0</c:v>
                </c:pt>
                <c:pt idx="28943">
                  <c:v>0</c:v>
                </c:pt>
                <c:pt idx="28944">
                  <c:v>0</c:v>
                </c:pt>
                <c:pt idx="28945">
                  <c:v>0</c:v>
                </c:pt>
                <c:pt idx="28946">
                  <c:v>0</c:v>
                </c:pt>
                <c:pt idx="28947">
                  <c:v>0</c:v>
                </c:pt>
                <c:pt idx="28948">
                  <c:v>0</c:v>
                </c:pt>
                <c:pt idx="28949">
                  <c:v>0</c:v>
                </c:pt>
                <c:pt idx="28950">
                  <c:v>0</c:v>
                </c:pt>
                <c:pt idx="28951">
                  <c:v>0</c:v>
                </c:pt>
                <c:pt idx="28952">
                  <c:v>0</c:v>
                </c:pt>
                <c:pt idx="28953">
                  <c:v>0</c:v>
                </c:pt>
                <c:pt idx="28954">
                  <c:v>0</c:v>
                </c:pt>
                <c:pt idx="28955">
                  <c:v>0</c:v>
                </c:pt>
                <c:pt idx="28956">
                  <c:v>0</c:v>
                </c:pt>
                <c:pt idx="28957">
                  <c:v>0</c:v>
                </c:pt>
                <c:pt idx="28958">
                  <c:v>0</c:v>
                </c:pt>
                <c:pt idx="28959">
                  <c:v>0</c:v>
                </c:pt>
                <c:pt idx="28960">
                  <c:v>0</c:v>
                </c:pt>
                <c:pt idx="28961">
                  <c:v>0</c:v>
                </c:pt>
                <c:pt idx="28962">
                  <c:v>0</c:v>
                </c:pt>
                <c:pt idx="28963">
                  <c:v>0</c:v>
                </c:pt>
                <c:pt idx="28964">
                  <c:v>0</c:v>
                </c:pt>
                <c:pt idx="28965">
                  <c:v>0</c:v>
                </c:pt>
                <c:pt idx="28966">
                  <c:v>0</c:v>
                </c:pt>
                <c:pt idx="28967">
                  <c:v>0</c:v>
                </c:pt>
                <c:pt idx="28968">
                  <c:v>0</c:v>
                </c:pt>
                <c:pt idx="28969">
                  <c:v>0</c:v>
                </c:pt>
                <c:pt idx="28970">
                  <c:v>0</c:v>
                </c:pt>
                <c:pt idx="28971">
                  <c:v>0</c:v>
                </c:pt>
                <c:pt idx="28972">
                  <c:v>0</c:v>
                </c:pt>
                <c:pt idx="28973">
                  <c:v>0</c:v>
                </c:pt>
                <c:pt idx="28974">
                  <c:v>0</c:v>
                </c:pt>
                <c:pt idx="28975">
                  <c:v>0</c:v>
                </c:pt>
                <c:pt idx="28976">
                  <c:v>0</c:v>
                </c:pt>
                <c:pt idx="28977">
                  <c:v>0</c:v>
                </c:pt>
                <c:pt idx="28978">
                  <c:v>0</c:v>
                </c:pt>
                <c:pt idx="28979">
                  <c:v>0</c:v>
                </c:pt>
                <c:pt idx="28980">
                  <c:v>0</c:v>
                </c:pt>
                <c:pt idx="28981">
                  <c:v>0</c:v>
                </c:pt>
                <c:pt idx="28982">
                  <c:v>0</c:v>
                </c:pt>
                <c:pt idx="28983">
                  <c:v>0</c:v>
                </c:pt>
                <c:pt idx="28984">
                  <c:v>0</c:v>
                </c:pt>
                <c:pt idx="28985">
                  <c:v>0</c:v>
                </c:pt>
                <c:pt idx="28986">
                  <c:v>0</c:v>
                </c:pt>
                <c:pt idx="28987">
                  <c:v>0</c:v>
                </c:pt>
                <c:pt idx="28988">
                  <c:v>0</c:v>
                </c:pt>
                <c:pt idx="28989">
                  <c:v>0</c:v>
                </c:pt>
                <c:pt idx="28990">
                  <c:v>0</c:v>
                </c:pt>
                <c:pt idx="28991">
                  <c:v>0</c:v>
                </c:pt>
                <c:pt idx="28992">
                  <c:v>0</c:v>
                </c:pt>
                <c:pt idx="28993">
                  <c:v>0</c:v>
                </c:pt>
                <c:pt idx="28994">
                  <c:v>0</c:v>
                </c:pt>
                <c:pt idx="28995">
                  <c:v>0</c:v>
                </c:pt>
                <c:pt idx="28996">
                  <c:v>0</c:v>
                </c:pt>
                <c:pt idx="28997">
                  <c:v>0</c:v>
                </c:pt>
                <c:pt idx="28998">
                  <c:v>0</c:v>
                </c:pt>
                <c:pt idx="28999">
                  <c:v>0</c:v>
                </c:pt>
                <c:pt idx="29000">
                  <c:v>0</c:v>
                </c:pt>
                <c:pt idx="29001">
                  <c:v>0</c:v>
                </c:pt>
                <c:pt idx="29002">
                  <c:v>0</c:v>
                </c:pt>
                <c:pt idx="29003">
                  <c:v>0</c:v>
                </c:pt>
                <c:pt idx="29004">
                  <c:v>0</c:v>
                </c:pt>
                <c:pt idx="29005">
                  <c:v>0</c:v>
                </c:pt>
                <c:pt idx="29006">
                  <c:v>0</c:v>
                </c:pt>
                <c:pt idx="29007">
                  <c:v>0</c:v>
                </c:pt>
                <c:pt idx="29008">
                  <c:v>0</c:v>
                </c:pt>
                <c:pt idx="29009">
                  <c:v>0</c:v>
                </c:pt>
                <c:pt idx="29010">
                  <c:v>0</c:v>
                </c:pt>
                <c:pt idx="29011">
                  <c:v>0</c:v>
                </c:pt>
                <c:pt idx="29012">
                  <c:v>0</c:v>
                </c:pt>
                <c:pt idx="29013">
                  <c:v>0</c:v>
                </c:pt>
                <c:pt idx="29014">
                  <c:v>0</c:v>
                </c:pt>
                <c:pt idx="29015">
                  <c:v>0</c:v>
                </c:pt>
                <c:pt idx="29016">
                  <c:v>0</c:v>
                </c:pt>
                <c:pt idx="29017">
                  <c:v>0</c:v>
                </c:pt>
                <c:pt idx="29018">
                  <c:v>0</c:v>
                </c:pt>
                <c:pt idx="29019">
                  <c:v>0</c:v>
                </c:pt>
                <c:pt idx="29020">
                  <c:v>0</c:v>
                </c:pt>
                <c:pt idx="29021">
                  <c:v>0</c:v>
                </c:pt>
                <c:pt idx="29022">
                  <c:v>0</c:v>
                </c:pt>
                <c:pt idx="29023">
                  <c:v>0</c:v>
                </c:pt>
                <c:pt idx="29024">
                  <c:v>0</c:v>
                </c:pt>
                <c:pt idx="29025">
                  <c:v>0</c:v>
                </c:pt>
                <c:pt idx="29026">
                  <c:v>0</c:v>
                </c:pt>
                <c:pt idx="29027">
                  <c:v>0</c:v>
                </c:pt>
                <c:pt idx="29028">
                  <c:v>0</c:v>
                </c:pt>
                <c:pt idx="29029">
                  <c:v>0</c:v>
                </c:pt>
                <c:pt idx="29030">
                  <c:v>0</c:v>
                </c:pt>
                <c:pt idx="29031">
                  <c:v>0</c:v>
                </c:pt>
                <c:pt idx="29032">
                  <c:v>0</c:v>
                </c:pt>
                <c:pt idx="29033">
                  <c:v>0</c:v>
                </c:pt>
                <c:pt idx="29034">
                  <c:v>0</c:v>
                </c:pt>
                <c:pt idx="29035">
                  <c:v>0</c:v>
                </c:pt>
                <c:pt idx="29036">
                  <c:v>0</c:v>
                </c:pt>
                <c:pt idx="29037">
                  <c:v>0</c:v>
                </c:pt>
                <c:pt idx="29038">
                  <c:v>0</c:v>
                </c:pt>
                <c:pt idx="29039">
                  <c:v>0</c:v>
                </c:pt>
                <c:pt idx="29040">
                  <c:v>0</c:v>
                </c:pt>
                <c:pt idx="29041">
                  <c:v>0</c:v>
                </c:pt>
                <c:pt idx="29042">
                  <c:v>0</c:v>
                </c:pt>
                <c:pt idx="29043">
                  <c:v>0</c:v>
                </c:pt>
                <c:pt idx="29044">
                  <c:v>0</c:v>
                </c:pt>
                <c:pt idx="29045">
                  <c:v>0</c:v>
                </c:pt>
                <c:pt idx="29046">
                  <c:v>0</c:v>
                </c:pt>
                <c:pt idx="29047">
                  <c:v>0</c:v>
                </c:pt>
                <c:pt idx="29048">
                  <c:v>0</c:v>
                </c:pt>
                <c:pt idx="29049">
                  <c:v>0</c:v>
                </c:pt>
                <c:pt idx="29050">
                  <c:v>0</c:v>
                </c:pt>
                <c:pt idx="29051">
                  <c:v>0</c:v>
                </c:pt>
                <c:pt idx="29052">
                  <c:v>0</c:v>
                </c:pt>
                <c:pt idx="29053">
                  <c:v>0</c:v>
                </c:pt>
                <c:pt idx="29054">
                  <c:v>0</c:v>
                </c:pt>
                <c:pt idx="29055">
                  <c:v>0</c:v>
                </c:pt>
                <c:pt idx="29056">
                  <c:v>0</c:v>
                </c:pt>
                <c:pt idx="29057">
                  <c:v>0</c:v>
                </c:pt>
                <c:pt idx="29058">
                  <c:v>0</c:v>
                </c:pt>
                <c:pt idx="29059">
                  <c:v>0</c:v>
                </c:pt>
                <c:pt idx="29060">
                  <c:v>0</c:v>
                </c:pt>
                <c:pt idx="29061">
                  <c:v>0</c:v>
                </c:pt>
                <c:pt idx="29062">
                  <c:v>0</c:v>
                </c:pt>
                <c:pt idx="29063">
                  <c:v>0</c:v>
                </c:pt>
                <c:pt idx="29064">
                  <c:v>0</c:v>
                </c:pt>
                <c:pt idx="29065">
                  <c:v>0</c:v>
                </c:pt>
                <c:pt idx="29066">
                  <c:v>0</c:v>
                </c:pt>
                <c:pt idx="29067">
                  <c:v>0</c:v>
                </c:pt>
                <c:pt idx="29068">
                  <c:v>0</c:v>
                </c:pt>
                <c:pt idx="29069">
                  <c:v>0</c:v>
                </c:pt>
                <c:pt idx="29070">
                  <c:v>0</c:v>
                </c:pt>
                <c:pt idx="29071">
                  <c:v>0</c:v>
                </c:pt>
                <c:pt idx="29072">
                  <c:v>0</c:v>
                </c:pt>
                <c:pt idx="29073">
                  <c:v>0</c:v>
                </c:pt>
                <c:pt idx="29074">
                  <c:v>0</c:v>
                </c:pt>
                <c:pt idx="29075">
                  <c:v>0</c:v>
                </c:pt>
                <c:pt idx="29076">
                  <c:v>0</c:v>
                </c:pt>
                <c:pt idx="29077">
                  <c:v>0</c:v>
                </c:pt>
                <c:pt idx="29078">
                  <c:v>0</c:v>
                </c:pt>
                <c:pt idx="29079">
                  <c:v>0</c:v>
                </c:pt>
                <c:pt idx="29080">
                  <c:v>0</c:v>
                </c:pt>
                <c:pt idx="29081">
                  <c:v>0</c:v>
                </c:pt>
                <c:pt idx="29082">
                  <c:v>0</c:v>
                </c:pt>
                <c:pt idx="29083">
                  <c:v>0</c:v>
                </c:pt>
                <c:pt idx="29084">
                  <c:v>0</c:v>
                </c:pt>
                <c:pt idx="29085">
                  <c:v>0</c:v>
                </c:pt>
                <c:pt idx="29086">
                  <c:v>0</c:v>
                </c:pt>
                <c:pt idx="29087">
                  <c:v>0</c:v>
                </c:pt>
                <c:pt idx="29088">
                  <c:v>0</c:v>
                </c:pt>
                <c:pt idx="29089">
                  <c:v>0</c:v>
                </c:pt>
                <c:pt idx="29090">
                  <c:v>0</c:v>
                </c:pt>
                <c:pt idx="29091">
                  <c:v>0</c:v>
                </c:pt>
                <c:pt idx="29092">
                  <c:v>0</c:v>
                </c:pt>
                <c:pt idx="29093">
                  <c:v>0</c:v>
                </c:pt>
                <c:pt idx="29094">
                  <c:v>0</c:v>
                </c:pt>
                <c:pt idx="29095">
                  <c:v>0</c:v>
                </c:pt>
                <c:pt idx="29096">
                  <c:v>0</c:v>
                </c:pt>
                <c:pt idx="29097">
                  <c:v>0</c:v>
                </c:pt>
                <c:pt idx="29098">
                  <c:v>0</c:v>
                </c:pt>
                <c:pt idx="29099">
                  <c:v>0</c:v>
                </c:pt>
                <c:pt idx="29100">
                  <c:v>0</c:v>
                </c:pt>
                <c:pt idx="29101">
                  <c:v>0</c:v>
                </c:pt>
                <c:pt idx="29102">
                  <c:v>0</c:v>
                </c:pt>
                <c:pt idx="29103">
                  <c:v>0</c:v>
                </c:pt>
                <c:pt idx="29104">
                  <c:v>0</c:v>
                </c:pt>
                <c:pt idx="29105">
                  <c:v>0</c:v>
                </c:pt>
                <c:pt idx="29106">
                  <c:v>0</c:v>
                </c:pt>
                <c:pt idx="29107">
                  <c:v>0</c:v>
                </c:pt>
                <c:pt idx="29108">
                  <c:v>0</c:v>
                </c:pt>
                <c:pt idx="29109">
                  <c:v>0</c:v>
                </c:pt>
                <c:pt idx="29110">
                  <c:v>0</c:v>
                </c:pt>
                <c:pt idx="29111">
                  <c:v>0</c:v>
                </c:pt>
                <c:pt idx="29112">
                  <c:v>0</c:v>
                </c:pt>
                <c:pt idx="29113">
                  <c:v>0</c:v>
                </c:pt>
                <c:pt idx="29114">
                  <c:v>0</c:v>
                </c:pt>
                <c:pt idx="29115">
                  <c:v>0</c:v>
                </c:pt>
                <c:pt idx="29116">
                  <c:v>0</c:v>
                </c:pt>
                <c:pt idx="29117">
                  <c:v>0</c:v>
                </c:pt>
                <c:pt idx="29118">
                  <c:v>0</c:v>
                </c:pt>
                <c:pt idx="29119">
                  <c:v>0</c:v>
                </c:pt>
                <c:pt idx="29120">
                  <c:v>0</c:v>
                </c:pt>
                <c:pt idx="29121">
                  <c:v>0</c:v>
                </c:pt>
                <c:pt idx="29122">
                  <c:v>0</c:v>
                </c:pt>
                <c:pt idx="29123">
                  <c:v>0</c:v>
                </c:pt>
                <c:pt idx="29124">
                  <c:v>0</c:v>
                </c:pt>
                <c:pt idx="29125">
                  <c:v>0</c:v>
                </c:pt>
                <c:pt idx="29126">
                  <c:v>0</c:v>
                </c:pt>
                <c:pt idx="29127">
                  <c:v>0</c:v>
                </c:pt>
                <c:pt idx="29128">
                  <c:v>0</c:v>
                </c:pt>
                <c:pt idx="29129">
                  <c:v>0</c:v>
                </c:pt>
                <c:pt idx="29130">
                  <c:v>0</c:v>
                </c:pt>
                <c:pt idx="29131">
                  <c:v>0</c:v>
                </c:pt>
                <c:pt idx="29132">
                  <c:v>0</c:v>
                </c:pt>
                <c:pt idx="29133">
                  <c:v>0</c:v>
                </c:pt>
                <c:pt idx="29134">
                  <c:v>0</c:v>
                </c:pt>
                <c:pt idx="29135">
                  <c:v>0</c:v>
                </c:pt>
                <c:pt idx="29136">
                  <c:v>0</c:v>
                </c:pt>
                <c:pt idx="29137">
                  <c:v>0</c:v>
                </c:pt>
                <c:pt idx="29138">
                  <c:v>0</c:v>
                </c:pt>
                <c:pt idx="29139">
                  <c:v>0</c:v>
                </c:pt>
                <c:pt idx="29140">
                  <c:v>0</c:v>
                </c:pt>
                <c:pt idx="29141">
                  <c:v>0</c:v>
                </c:pt>
                <c:pt idx="29142">
                  <c:v>0</c:v>
                </c:pt>
                <c:pt idx="29143">
                  <c:v>0</c:v>
                </c:pt>
                <c:pt idx="29144">
                  <c:v>0</c:v>
                </c:pt>
                <c:pt idx="29145">
                  <c:v>0</c:v>
                </c:pt>
                <c:pt idx="29146">
                  <c:v>0</c:v>
                </c:pt>
                <c:pt idx="29147">
                  <c:v>0</c:v>
                </c:pt>
                <c:pt idx="29148">
                  <c:v>0</c:v>
                </c:pt>
                <c:pt idx="29149">
                  <c:v>0</c:v>
                </c:pt>
                <c:pt idx="29150">
                  <c:v>0</c:v>
                </c:pt>
                <c:pt idx="29151">
                  <c:v>0</c:v>
                </c:pt>
                <c:pt idx="29152">
                  <c:v>0</c:v>
                </c:pt>
                <c:pt idx="29153">
                  <c:v>0</c:v>
                </c:pt>
                <c:pt idx="29154">
                  <c:v>0</c:v>
                </c:pt>
                <c:pt idx="29155">
                  <c:v>0</c:v>
                </c:pt>
                <c:pt idx="29156">
                  <c:v>0</c:v>
                </c:pt>
                <c:pt idx="29157">
                  <c:v>0</c:v>
                </c:pt>
                <c:pt idx="29158">
                  <c:v>0</c:v>
                </c:pt>
                <c:pt idx="29159">
                  <c:v>0</c:v>
                </c:pt>
                <c:pt idx="29160">
                  <c:v>0</c:v>
                </c:pt>
                <c:pt idx="29161">
                  <c:v>0</c:v>
                </c:pt>
                <c:pt idx="29162">
                  <c:v>0</c:v>
                </c:pt>
                <c:pt idx="29163">
                  <c:v>0</c:v>
                </c:pt>
                <c:pt idx="29164">
                  <c:v>0</c:v>
                </c:pt>
                <c:pt idx="29165">
                  <c:v>0</c:v>
                </c:pt>
                <c:pt idx="29166">
                  <c:v>0</c:v>
                </c:pt>
                <c:pt idx="29167">
                  <c:v>0</c:v>
                </c:pt>
                <c:pt idx="29168">
                  <c:v>0</c:v>
                </c:pt>
                <c:pt idx="29169">
                  <c:v>0</c:v>
                </c:pt>
                <c:pt idx="29170">
                  <c:v>0</c:v>
                </c:pt>
                <c:pt idx="29171">
                  <c:v>0</c:v>
                </c:pt>
                <c:pt idx="29172">
                  <c:v>0</c:v>
                </c:pt>
                <c:pt idx="29173">
                  <c:v>0</c:v>
                </c:pt>
                <c:pt idx="29174">
                  <c:v>0</c:v>
                </c:pt>
                <c:pt idx="29175">
                  <c:v>0</c:v>
                </c:pt>
                <c:pt idx="29176">
                  <c:v>0</c:v>
                </c:pt>
                <c:pt idx="29177">
                  <c:v>0</c:v>
                </c:pt>
                <c:pt idx="29178">
                  <c:v>0</c:v>
                </c:pt>
                <c:pt idx="29179">
                  <c:v>0</c:v>
                </c:pt>
                <c:pt idx="29180">
                  <c:v>0</c:v>
                </c:pt>
                <c:pt idx="29181">
                  <c:v>0</c:v>
                </c:pt>
                <c:pt idx="29182">
                  <c:v>0</c:v>
                </c:pt>
                <c:pt idx="29183">
                  <c:v>0</c:v>
                </c:pt>
                <c:pt idx="29184">
                  <c:v>0</c:v>
                </c:pt>
                <c:pt idx="29185">
                  <c:v>0</c:v>
                </c:pt>
                <c:pt idx="29186">
                  <c:v>0</c:v>
                </c:pt>
                <c:pt idx="29187">
                  <c:v>0</c:v>
                </c:pt>
                <c:pt idx="29188">
                  <c:v>0</c:v>
                </c:pt>
                <c:pt idx="29189">
                  <c:v>0</c:v>
                </c:pt>
                <c:pt idx="29190">
                  <c:v>0</c:v>
                </c:pt>
                <c:pt idx="29191">
                  <c:v>0</c:v>
                </c:pt>
                <c:pt idx="29192">
                  <c:v>0</c:v>
                </c:pt>
                <c:pt idx="29193">
                  <c:v>0</c:v>
                </c:pt>
                <c:pt idx="29194">
                  <c:v>0</c:v>
                </c:pt>
                <c:pt idx="29195">
                  <c:v>0</c:v>
                </c:pt>
                <c:pt idx="29196">
                  <c:v>0</c:v>
                </c:pt>
                <c:pt idx="29197">
                  <c:v>0</c:v>
                </c:pt>
                <c:pt idx="29198">
                  <c:v>0</c:v>
                </c:pt>
                <c:pt idx="29199">
                  <c:v>0</c:v>
                </c:pt>
                <c:pt idx="29200">
                  <c:v>0</c:v>
                </c:pt>
                <c:pt idx="29201">
                  <c:v>0</c:v>
                </c:pt>
                <c:pt idx="29202">
                  <c:v>0</c:v>
                </c:pt>
                <c:pt idx="29203">
                  <c:v>0</c:v>
                </c:pt>
                <c:pt idx="29204">
                  <c:v>0</c:v>
                </c:pt>
                <c:pt idx="29205">
                  <c:v>0</c:v>
                </c:pt>
                <c:pt idx="29206">
                  <c:v>0</c:v>
                </c:pt>
                <c:pt idx="29207">
                  <c:v>0</c:v>
                </c:pt>
                <c:pt idx="29208">
                  <c:v>0</c:v>
                </c:pt>
                <c:pt idx="29209">
                  <c:v>0</c:v>
                </c:pt>
                <c:pt idx="29210">
                  <c:v>0</c:v>
                </c:pt>
                <c:pt idx="29211">
                  <c:v>0</c:v>
                </c:pt>
                <c:pt idx="29212">
                  <c:v>0</c:v>
                </c:pt>
                <c:pt idx="29213">
                  <c:v>0</c:v>
                </c:pt>
                <c:pt idx="29214">
                  <c:v>0</c:v>
                </c:pt>
                <c:pt idx="29215">
                  <c:v>0</c:v>
                </c:pt>
                <c:pt idx="29216">
                  <c:v>0</c:v>
                </c:pt>
                <c:pt idx="29217">
                  <c:v>0</c:v>
                </c:pt>
                <c:pt idx="29218">
                  <c:v>0</c:v>
                </c:pt>
                <c:pt idx="29219">
                  <c:v>0</c:v>
                </c:pt>
                <c:pt idx="29220">
                  <c:v>0</c:v>
                </c:pt>
                <c:pt idx="29221">
                  <c:v>0</c:v>
                </c:pt>
                <c:pt idx="29222">
                  <c:v>0</c:v>
                </c:pt>
                <c:pt idx="29223">
                  <c:v>0</c:v>
                </c:pt>
                <c:pt idx="29224">
                  <c:v>0</c:v>
                </c:pt>
                <c:pt idx="29225">
                  <c:v>0</c:v>
                </c:pt>
                <c:pt idx="29226">
                  <c:v>0</c:v>
                </c:pt>
                <c:pt idx="29227">
                  <c:v>0</c:v>
                </c:pt>
                <c:pt idx="29228">
                  <c:v>0</c:v>
                </c:pt>
                <c:pt idx="29229">
                  <c:v>0</c:v>
                </c:pt>
                <c:pt idx="29230">
                  <c:v>0</c:v>
                </c:pt>
                <c:pt idx="29231">
                  <c:v>0</c:v>
                </c:pt>
                <c:pt idx="29232">
                  <c:v>0</c:v>
                </c:pt>
                <c:pt idx="29233">
                  <c:v>0</c:v>
                </c:pt>
                <c:pt idx="29234">
                  <c:v>0</c:v>
                </c:pt>
                <c:pt idx="29235">
                  <c:v>0</c:v>
                </c:pt>
                <c:pt idx="29236">
                  <c:v>0</c:v>
                </c:pt>
                <c:pt idx="29237">
                  <c:v>0</c:v>
                </c:pt>
                <c:pt idx="29238">
                  <c:v>0</c:v>
                </c:pt>
                <c:pt idx="29239">
                  <c:v>0</c:v>
                </c:pt>
                <c:pt idx="29240">
                  <c:v>0</c:v>
                </c:pt>
                <c:pt idx="29241">
                  <c:v>0</c:v>
                </c:pt>
                <c:pt idx="29242">
                  <c:v>0</c:v>
                </c:pt>
                <c:pt idx="29243">
                  <c:v>0</c:v>
                </c:pt>
                <c:pt idx="29244">
                  <c:v>0</c:v>
                </c:pt>
                <c:pt idx="29245">
                  <c:v>0</c:v>
                </c:pt>
                <c:pt idx="29246">
                  <c:v>0</c:v>
                </c:pt>
                <c:pt idx="29247">
                  <c:v>0</c:v>
                </c:pt>
                <c:pt idx="29248">
                  <c:v>0</c:v>
                </c:pt>
                <c:pt idx="29249">
                  <c:v>0</c:v>
                </c:pt>
                <c:pt idx="29250">
                  <c:v>0</c:v>
                </c:pt>
                <c:pt idx="29251">
                  <c:v>0</c:v>
                </c:pt>
                <c:pt idx="29252">
                  <c:v>0</c:v>
                </c:pt>
                <c:pt idx="29253">
                  <c:v>0</c:v>
                </c:pt>
                <c:pt idx="29254">
                  <c:v>0</c:v>
                </c:pt>
                <c:pt idx="29255">
                  <c:v>0</c:v>
                </c:pt>
                <c:pt idx="29256">
                  <c:v>0</c:v>
                </c:pt>
                <c:pt idx="29257">
                  <c:v>0</c:v>
                </c:pt>
                <c:pt idx="29258">
                  <c:v>0</c:v>
                </c:pt>
                <c:pt idx="29259">
                  <c:v>0</c:v>
                </c:pt>
                <c:pt idx="29260">
                  <c:v>0</c:v>
                </c:pt>
                <c:pt idx="29261">
                  <c:v>0</c:v>
                </c:pt>
                <c:pt idx="29262">
                  <c:v>0</c:v>
                </c:pt>
                <c:pt idx="29263">
                  <c:v>0</c:v>
                </c:pt>
                <c:pt idx="29264">
                  <c:v>0</c:v>
                </c:pt>
                <c:pt idx="29265">
                  <c:v>0</c:v>
                </c:pt>
                <c:pt idx="29266">
                  <c:v>0</c:v>
                </c:pt>
                <c:pt idx="29267">
                  <c:v>0</c:v>
                </c:pt>
                <c:pt idx="29268">
                  <c:v>0</c:v>
                </c:pt>
                <c:pt idx="29269">
                  <c:v>0</c:v>
                </c:pt>
                <c:pt idx="29270">
                  <c:v>0</c:v>
                </c:pt>
                <c:pt idx="29271">
                  <c:v>0</c:v>
                </c:pt>
                <c:pt idx="29272">
                  <c:v>0</c:v>
                </c:pt>
                <c:pt idx="29273">
                  <c:v>0</c:v>
                </c:pt>
                <c:pt idx="29274">
                  <c:v>0</c:v>
                </c:pt>
                <c:pt idx="29275">
                  <c:v>0</c:v>
                </c:pt>
                <c:pt idx="29276">
                  <c:v>0</c:v>
                </c:pt>
                <c:pt idx="29277">
                  <c:v>0</c:v>
                </c:pt>
                <c:pt idx="29278">
                  <c:v>0</c:v>
                </c:pt>
                <c:pt idx="29279">
                  <c:v>0</c:v>
                </c:pt>
                <c:pt idx="29280">
                  <c:v>0</c:v>
                </c:pt>
                <c:pt idx="29281">
                  <c:v>0</c:v>
                </c:pt>
                <c:pt idx="29282">
                  <c:v>0</c:v>
                </c:pt>
                <c:pt idx="29283">
                  <c:v>0</c:v>
                </c:pt>
                <c:pt idx="29284">
                  <c:v>0</c:v>
                </c:pt>
                <c:pt idx="29285">
                  <c:v>0</c:v>
                </c:pt>
                <c:pt idx="29286">
                  <c:v>0</c:v>
                </c:pt>
                <c:pt idx="29287">
                  <c:v>0</c:v>
                </c:pt>
                <c:pt idx="29288">
                  <c:v>0</c:v>
                </c:pt>
                <c:pt idx="29289">
                  <c:v>0</c:v>
                </c:pt>
                <c:pt idx="29290">
                  <c:v>0</c:v>
                </c:pt>
                <c:pt idx="29291">
                  <c:v>0</c:v>
                </c:pt>
                <c:pt idx="29292">
                  <c:v>0</c:v>
                </c:pt>
                <c:pt idx="29293">
                  <c:v>0</c:v>
                </c:pt>
                <c:pt idx="29294">
                  <c:v>0</c:v>
                </c:pt>
                <c:pt idx="29295">
                  <c:v>0</c:v>
                </c:pt>
                <c:pt idx="29296">
                  <c:v>0</c:v>
                </c:pt>
                <c:pt idx="29297">
                  <c:v>0</c:v>
                </c:pt>
                <c:pt idx="29298">
                  <c:v>0</c:v>
                </c:pt>
                <c:pt idx="29299">
                  <c:v>0</c:v>
                </c:pt>
                <c:pt idx="29300">
                  <c:v>0</c:v>
                </c:pt>
                <c:pt idx="29301">
                  <c:v>0</c:v>
                </c:pt>
                <c:pt idx="29302">
                  <c:v>0</c:v>
                </c:pt>
                <c:pt idx="29303">
                  <c:v>0</c:v>
                </c:pt>
                <c:pt idx="29304">
                  <c:v>0</c:v>
                </c:pt>
                <c:pt idx="29305">
                  <c:v>0</c:v>
                </c:pt>
                <c:pt idx="29306">
                  <c:v>0</c:v>
                </c:pt>
                <c:pt idx="29307">
                  <c:v>0</c:v>
                </c:pt>
                <c:pt idx="29308">
                  <c:v>0</c:v>
                </c:pt>
                <c:pt idx="29309">
                  <c:v>0</c:v>
                </c:pt>
                <c:pt idx="29310">
                  <c:v>0</c:v>
                </c:pt>
                <c:pt idx="29311">
                  <c:v>0</c:v>
                </c:pt>
                <c:pt idx="29312">
                  <c:v>0</c:v>
                </c:pt>
                <c:pt idx="29313">
                  <c:v>0</c:v>
                </c:pt>
                <c:pt idx="29314">
                  <c:v>0</c:v>
                </c:pt>
                <c:pt idx="29315">
                  <c:v>0</c:v>
                </c:pt>
                <c:pt idx="29316">
                  <c:v>0</c:v>
                </c:pt>
                <c:pt idx="29317">
                  <c:v>0</c:v>
                </c:pt>
                <c:pt idx="29318">
                  <c:v>0</c:v>
                </c:pt>
                <c:pt idx="29319">
                  <c:v>0</c:v>
                </c:pt>
                <c:pt idx="29320">
                  <c:v>0</c:v>
                </c:pt>
                <c:pt idx="29321">
                  <c:v>0</c:v>
                </c:pt>
                <c:pt idx="29322">
                  <c:v>0</c:v>
                </c:pt>
                <c:pt idx="29323">
                  <c:v>0</c:v>
                </c:pt>
                <c:pt idx="29324">
                  <c:v>0</c:v>
                </c:pt>
                <c:pt idx="29325">
                  <c:v>0</c:v>
                </c:pt>
                <c:pt idx="29326">
                  <c:v>0</c:v>
                </c:pt>
                <c:pt idx="29327">
                  <c:v>0</c:v>
                </c:pt>
                <c:pt idx="29328">
                  <c:v>0</c:v>
                </c:pt>
                <c:pt idx="29329">
                  <c:v>0</c:v>
                </c:pt>
                <c:pt idx="29330">
                  <c:v>0</c:v>
                </c:pt>
                <c:pt idx="29331">
                  <c:v>0</c:v>
                </c:pt>
                <c:pt idx="29332">
                  <c:v>0</c:v>
                </c:pt>
                <c:pt idx="29333">
                  <c:v>0</c:v>
                </c:pt>
                <c:pt idx="29334">
                  <c:v>0</c:v>
                </c:pt>
                <c:pt idx="29335">
                  <c:v>0</c:v>
                </c:pt>
                <c:pt idx="29336">
                  <c:v>0</c:v>
                </c:pt>
                <c:pt idx="29337">
                  <c:v>0</c:v>
                </c:pt>
                <c:pt idx="29338">
                  <c:v>0</c:v>
                </c:pt>
                <c:pt idx="29339">
                  <c:v>0</c:v>
                </c:pt>
                <c:pt idx="29340">
                  <c:v>0</c:v>
                </c:pt>
                <c:pt idx="29341">
                  <c:v>0</c:v>
                </c:pt>
                <c:pt idx="29342">
                  <c:v>0</c:v>
                </c:pt>
                <c:pt idx="29343">
                  <c:v>0</c:v>
                </c:pt>
                <c:pt idx="29344">
                  <c:v>0</c:v>
                </c:pt>
                <c:pt idx="29345">
                  <c:v>0</c:v>
                </c:pt>
                <c:pt idx="29346">
                  <c:v>0</c:v>
                </c:pt>
                <c:pt idx="29347">
                  <c:v>0</c:v>
                </c:pt>
                <c:pt idx="29348">
                  <c:v>0</c:v>
                </c:pt>
                <c:pt idx="29349">
                  <c:v>0</c:v>
                </c:pt>
                <c:pt idx="29350">
                  <c:v>0</c:v>
                </c:pt>
                <c:pt idx="29351">
                  <c:v>0</c:v>
                </c:pt>
                <c:pt idx="29352">
                  <c:v>0</c:v>
                </c:pt>
                <c:pt idx="29353">
                  <c:v>0</c:v>
                </c:pt>
                <c:pt idx="29354">
                  <c:v>0</c:v>
                </c:pt>
                <c:pt idx="29355">
                  <c:v>0</c:v>
                </c:pt>
                <c:pt idx="29356">
                  <c:v>0</c:v>
                </c:pt>
                <c:pt idx="29357">
                  <c:v>0</c:v>
                </c:pt>
                <c:pt idx="29358">
                  <c:v>0</c:v>
                </c:pt>
                <c:pt idx="29359">
                  <c:v>0</c:v>
                </c:pt>
                <c:pt idx="29360">
                  <c:v>0</c:v>
                </c:pt>
                <c:pt idx="29361">
                  <c:v>0</c:v>
                </c:pt>
                <c:pt idx="29362">
                  <c:v>0</c:v>
                </c:pt>
                <c:pt idx="29363">
                  <c:v>0</c:v>
                </c:pt>
                <c:pt idx="29364">
                  <c:v>0</c:v>
                </c:pt>
                <c:pt idx="29365">
                  <c:v>0</c:v>
                </c:pt>
                <c:pt idx="29366">
                  <c:v>0</c:v>
                </c:pt>
                <c:pt idx="29367">
                  <c:v>0</c:v>
                </c:pt>
                <c:pt idx="29368">
                  <c:v>0</c:v>
                </c:pt>
                <c:pt idx="29369">
                  <c:v>0</c:v>
                </c:pt>
                <c:pt idx="29370">
                  <c:v>0</c:v>
                </c:pt>
                <c:pt idx="29371">
                  <c:v>0</c:v>
                </c:pt>
                <c:pt idx="29372">
                  <c:v>0</c:v>
                </c:pt>
                <c:pt idx="29373">
                  <c:v>0</c:v>
                </c:pt>
                <c:pt idx="29374">
                  <c:v>0</c:v>
                </c:pt>
                <c:pt idx="29375">
                  <c:v>0</c:v>
                </c:pt>
                <c:pt idx="29376">
                  <c:v>0</c:v>
                </c:pt>
                <c:pt idx="29377">
                  <c:v>0</c:v>
                </c:pt>
                <c:pt idx="29378">
                  <c:v>0</c:v>
                </c:pt>
                <c:pt idx="29379">
                  <c:v>0</c:v>
                </c:pt>
                <c:pt idx="29380">
                  <c:v>0</c:v>
                </c:pt>
                <c:pt idx="29381">
                  <c:v>0</c:v>
                </c:pt>
                <c:pt idx="29382">
                  <c:v>0</c:v>
                </c:pt>
                <c:pt idx="29383">
                  <c:v>0</c:v>
                </c:pt>
                <c:pt idx="29384">
                  <c:v>0</c:v>
                </c:pt>
                <c:pt idx="29385">
                  <c:v>0</c:v>
                </c:pt>
                <c:pt idx="29386">
                  <c:v>0</c:v>
                </c:pt>
                <c:pt idx="29387">
                  <c:v>0</c:v>
                </c:pt>
                <c:pt idx="29388">
                  <c:v>0</c:v>
                </c:pt>
                <c:pt idx="29389">
                  <c:v>0</c:v>
                </c:pt>
                <c:pt idx="29390">
                  <c:v>0</c:v>
                </c:pt>
                <c:pt idx="29391">
                  <c:v>0</c:v>
                </c:pt>
                <c:pt idx="29392">
                  <c:v>0</c:v>
                </c:pt>
                <c:pt idx="29393">
                  <c:v>0</c:v>
                </c:pt>
                <c:pt idx="29394">
                  <c:v>0</c:v>
                </c:pt>
                <c:pt idx="29395">
                  <c:v>0</c:v>
                </c:pt>
                <c:pt idx="29396">
                  <c:v>0</c:v>
                </c:pt>
                <c:pt idx="29397">
                  <c:v>0</c:v>
                </c:pt>
                <c:pt idx="29398">
                  <c:v>0</c:v>
                </c:pt>
                <c:pt idx="29399">
                  <c:v>0</c:v>
                </c:pt>
                <c:pt idx="29400">
                  <c:v>0</c:v>
                </c:pt>
                <c:pt idx="29401">
                  <c:v>0</c:v>
                </c:pt>
                <c:pt idx="29402">
                  <c:v>0</c:v>
                </c:pt>
                <c:pt idx="29403">
                  <c:v>0</c:v>
                </c:pt>
                <c:pt idx="29404">
                  <c:v>0</c:v>
                </c:pt>
                <c:pt idx="29405">
                  <c:v>0</c:v>
                </c:pt>
                <c:pt idx="29406">
                  <c:v>0</c:v>
                </c:pt>
                <c:pt idx="29407">
                  <c:v>0</c:v>
                </c:pt>
                <c:pt idx="29408">
                  <c:v>0</c:v>
                </c:pt>
                <c:pt idx="29409">
                  <c:v>0</c:v>
                </c:pt>
                <c:pt idx="29410">
                  <c:v>0</c:v>
                </c:pt>
                <c:pt idx="29411">
                  <c:v>0</c:v>
                </c:pt>
                <c:pt idx="29412">
                  <c:v>0</c:v>
                </c:pt>
                <c:pt idx="29413">
                  <c:v>0</c:v>
                </c:pt>
                <c:pt idx="29414">
                  <c:v>0</c:v>
                </c:pt>
                <c:pt idx="29415">
                  <c:v>0</c:v>
                </c:pt>
                <c:pt idx="29416">
                  <c:v>0</c:v>
                </c:pt>
                <c:pt idx="29417">
                  <c:v>0</c:v>
                </c:pt>
                <c:pt idx="29418">
                  <c:v>0</c:v>
                </c:pt>
                <c:pt idx="29419">
                  <c:v>0</c:v>
                </c:pt>
                <c:pt idx="29420">
                  <c:v>0</c:v>
                </c:pt>
                <c:pt idx="29421">
                  <c:v>0</c:v>
                </c:pt>
                <c:pt idx="29422">
                  <c:v>0</c:v>
                </c:pt>
                <c:pt idx="29423">
                  <c:v>0</c:v>
                </c:pt>
                <c:pt idx="29424">
                  <c:v>0</c:v>
                </c:pt>
                <c:pt idx="29425">
                  <c:v>0</c:v>
                </c:pt>
                <c:pt idx="29426">
                  <c:v>0</c:v>
                </c:pt>
                <c:pt idx="29427">
                  <c:v>0</c:v>
                </c:pt>
                <c:pt idx="29428">
                  <c:v>0</c:v>
                </c:pt>
                <c:pt idx="29429">
                  <c:v>0</c:v>
                </c:pt>
                <c:pt idx="29430">
                  <c:v>0</c:v>
                </c:pt>
                <c:pt idx="29431">
                  <c:v>0</c:v>
                </c:pt>
                <c:pt idx="29432">
                  <c:v>0</c:v>
                </c:pt>
                <c:pt idx="29433">
                  <c:v>0</c:v>
                </c:pt>
                <c:pt idx="29434">
                  <c:v>0</c:v>
                </c:pt>
                <c:pt idx="29435">
                  <c:v>0</c:v>
                </c:pt>
                <c:pt idx="29436">
                  <c:v>0</c:v>
                </c:pt>
                <c:pt idx="29437">
                  <c:v>0</c:v>
                </c:pt>
                <c:pt idx="29438">
                  <c:v>0</c:v>
                </c:pt>
                <c:pt idx="29439">
                  <c:v>0</c:v>
                </c:pt>
                <c:pt idx="29440">
                  <c:v>0</c:v>
                </c:pt>
                <c:pt idx="29441">
                  <c:v>0</c:v>
                </c:pt>
                <c:pt idx="29442">
                  <c:v>0</c:v>
                </c:pt>
                <c:pt idx="29443">
                  <c:v>0</c:v>
                </c:pt>
                <c:pt idx="29444">
                  <c:v>0</c:v>
                </c:pt>
                <c:pt idx="29445">
                  <c:v>0</c:v>
                </c:pt>
                <c:pt idx="29446">
                  <c:v>0</c:v>
                </c:pt>
                <c:pt idx="29447">
                  <c:v>0</c:v>
                </c:pt>
                <c:pt idx="29448">
                  <c:v>0</c:v>
                </c:pt>
                <c:pt idx="29449">
                  <c:v>0</c:v>
                </c:pt>
                <c:pt idx="29450">
                  <c:v>0</c:v>
                </c:pt>
                <c:pt idx="29451">
                  <c:v>0</c:v>
                </c:pt>
                <c:pt idx="29452">
                  <c:v>0</c:v>
                </c:pt>
                <c:pt idx="29453">
                  <c:v>0</c:v>
                </c:pt>
                <c:pt idx="29454">
                  <c:v>0</c:v>
                </c:pt>
                <c:pt idx="29455">
                  <c:v>0</c:v>
                </c:pt>
                <c:pt idx="29456">
                  <c:v>0</c:v>
                </c:pt>
                <c:pt idx="29457">
                  <c:v>0</c:v>
                </c:pt>
                <c:pt idx="29458">
                  <c:v>0</c:v>
                </c:pt>
                <c:pt idx="29459">
                  <c:v>0</c:v>
                </c:pt>
                <c:pt idx="29460">
                  <c:v>0</c:v>
                </c:pt>
                <c:pt idx="29461">
                  <c:v>0</c:v>
                </c:pt>
                <c:pt idx="29462">
                  <c:v>0</c:v>
                </c:pt>
                <c:pt idx="29463">
                  <c:v>0</c:v>
                </c:pt>
                <c:pt idx="29464">
                  <c:v>0</c:v>
                </c:pt>
                <c:pt idx="29465">
                  <c:v>0</c:v>
                </c:pt>
                <c:pt idx="29466">
                  <c:v>0</c:v>
                </c:pt>
                <c:pt idx="29467">
                  <c:v>0</c:v>
                </c:pt>
                <c:pt idx="29468">
                  <c:v>0</c:v>
                </c:pt>
                <c:pt idx="29469">
                  <c:v>0</c:v>
                </c:pt>
                <c:pt idx="29470">
                  <c:v>0</c:v>
                </c:pt>
                <c:pt idx="29471">
                  <c:v>0</c:v>
                </c:pt>
                <c:pt idx="29472">
                  <c:v>0</c:v>
                </c:pt>
                <c:pt idx="29473">
                  <c:v>0</c:v>
                </c:pt>
                <c:pt idx="29474">
                  <c:v>0</c:v>
                </c:pt>
                <c:pt idx="29475">
                  <c:v>0</c:v>
                </c:pt>
                <c:pt idx="29476">
                  <c:v>0</c:v>
                </c:pt>
                <c:pt idx="29477">
                  <c:v>0</c:v>
                </c:pt>
                <c:pt idx="29478">
                  <c:v>0</c:v>
                </c:pt>
                <c:pt idx="29479">
                  <c:v>0</c:v>
                </c:pt>
                <c:pt idx="29480">
                  <c:v>0</c:v>
                </c:pt>
                <c:pt idx="29481">
                  <c:v>0</c:v>
                </c:pt>
                <c:pt idx="29482">
                  <c:v>0</c:v>
                </c:pt>
                <c:pt idx="29483">
                  <c:v>0</c:v>
                </c:pt>
                <c:pt idx="29484">
                  <c:v>0</c:v>
                </c:pt>
                <c:pt idx="29485">
                  <c:v>0</c:v>
                </c:pt>
                <c:pt idx="29486">
                  <c:v>0</c:v>
                </c:pt>
                <c:pt idx="29487">
                  <c:v>0</c:v>
                </c:pt>
                <c:pt idx="29488">
                  <c:v>0</c:v>
                </c:pt>
                <c:pt idx="29489">
                  <c:v>0</c:v>
                </c:pt>
                <c:pt idx="29490">
                  <c:v>0</c:v>
                </c:pt>
                <c:pt idx="29491">
                  <c:v>0</c:v>
                </c:pt>
                <c:pt idx="29492">
                  <c:v>0</c:v>
                </c:pt>
                <c:pt idx="29493">
                  <c:v>0</c:v>
                </c:pt>
                <c:pt idx="29494">
                  <c:v>0</c:v>
                </c:pt>
                <c:pt idx="29495">
                  <c:v>0</c:v>
                </c:pt>
                <c:pt idx="29496">
                  <c:v>0</c:v>
                </c:pt>
                <c:pt idx="29497">
                  <c:v>0</c:v>
                </c:pt>
                <c:pt idx="29498">
                  <c:v>0</c:v>
                </c:pt>
                <c:pt idx="29499">
                  <c:v>0</c:v>
                </c:pt>
                <c:pt idx="29500">
                  <c:v>0</c:v>
                </c:pt>
                <c:pt idx="29501">
                  <c:v>0</c:v>
                </c:pt>
                <c:pt idx="29502">
                  <c:v>0</c:v>
                </c:pt>
                <c:pt idx="29503">
                  <c:v>0</c:v>
                </c:pt>
                <c:pt idx="29504">
                  <c:v>0</c:v>
                </c:pt>
                <c:pt idx="29505">
                  <c:v>0</c:v>
                </c:pt>
                <c:pt idx="29506">
                  <c:v>0</c:v>
                </c:pt>
                <c:pt idx="29507">
                  <c:v>0</c:v>
                </c:pt>
                <c:pt idx="29508">
                  <c:v>0</c:v>
                </c:pt>
                <c:pt idx="29509">
                  <c:v>0</c:v>
                </c:pt>
                <c:pt idx="29510">
                  <c:v>0</c:v>
                </c:pt>
                <c:pt idx="29511">
                  <c:v>0</c:v>
                </c:pt>
                <c:pt idx="29512">
                  <c:v>0</c:v>
                </c:pt>
                <c:pt idx="29513">
                  <c:v>0</c:v>
                </c:pt>
                <c:pt idx="29514">
                  <c:v>0</c:v>
                </c:pt>
                <c:pt idx="29515">
                  <c:v>0</c:v>
                </c:pt>
                <c:pt idx="29516">
                  <c:v>0</c:v>
                </c:pt>
                <c:pt idx="29517">
                  <c:v>0</c:v>
                </c:pt>
                <c:pt idx="29518">
                  <c:v>0</c:v>
                </c:pt>
                <c:pt idx="29519">
                  <c:v>0</c:v>
                </c:pt>
                <c:pt idx="29520">
                  <c:v>0</c:v>
                </c:pt>
                <c:pt idx="29521">
                  <c:v>0</c:v>
                </c:pt>
                <c:pt idx="29522">
                  <c:v>0</c:v>
                </c:pt>
                <c:pt idx="29523">
                  <c:v>0</c:v>
                </c:pt>
                <c:pt idx="29524">
                  <c:v>0</c:v>
                </c:pt>
                <c:pt idx="29525">
                  <c:v>0</c:v>
                </c:pt>
                <c:pt idx="29526">
                  <c:v>0</c:v>
                </c:pt>
                <c:pt idx="29527">
                  <c:v>0</c:v>
                </c:pt>
                <c:pt idx="29528">
                  <c:v>0</c:v>
                </c:pt>
                <c:pt idx="29529">
                  <c:v>0</c:v>
                </c:pt>
                <c:pt idx="29530">
                  <c:v>0</c:v>
                </c:pt>
                <c:pt idx="29531">
                  <c:v>0</c:v>
                </c:pt>
                <c:pt idx="29532">
                  <c:v>0</c:v>
                </c:pt>
                <c:pt idx="29533">
                  <c:v>0</c:v>
                </c:pt>
                <c:pt idx="29534">
                  <c:v>0</c:v>
                </c:pt>
                <c:pt idx="29535">
                  <c:v>0</c:v>
                </c:pt>
                <c:pt idx="29536">
                  <c:v>0</c:v>
                </c:pt>
                <c:pt idx="29537">
                  <c:v>0</c:v>
                </c:pt>
                <c:pt idx="29538">
                  <c:v>0</c:v>
                </c:pt>
                <c:pt idx="29539">
                  <c:v>0</c:v>
                </c:pt>
                <c:pt idx="29540">
                  <c:v>0</c:v>
                </c:pt>
                <c:pt idx="29541">
                  <c:v>0</c:v>
                </c:pt>
                <c:pt idx="29542">
                  <c:v>0</c:v>
                </c:pt>
                <c:pt idx="29543">
                  <c:v>0</c:v>
                </c:pt>
                <c:pt idx="29544">
                  <c:v>0</c:v>
                </c:pt>
                <c:pt idx="29545">
                  <c:v>0</c:v>
                </c:pt>
                <c:pt idx="29546">
                  <c:v>0</c:v>
                </c:pt>
                <c:pt idx="29547">
                  <c:v>0</c:v>
                </c:pt>
                <c:pt idx="29548">
                  <c:v>0</c:v>
                </c:pt>
                <c:pt idx="29549">
                  <c:v>0</c:v>
                </c:pt>
                <c:pt idx="29550">
                  <c:v>0</c:v>
                </c:pt>
                <c:pt idx="29551">
                  <c:v>0</c:v>
                </c:pt>
                <c:pt idx="29552">
                  <c:v>0</c:v>
                </c:pt>
                <c:pt idx="29553">
                  <c:v>0</c:v>
                </c:pt>
                <c:pt idx="29554">
                  <c:v>0</c:v>
                </c:pt>
                <c:pt idx="29555">
                  <c:v>0</c:v>
                </c:pt>
                <c:pt idx="29556">
                  <c:v>0</c:v>
                </c:pt>
                <c:pt idx="29557">
                  <c:v>0</c:v>
                </c:pt>
                <c:pt idx="29558">
                  <c:v>0</c:v>
                </c:pt>
                <c:pt idx="29559">
                  <c:v>0</c:v>
                </c:pt>
                <c:pt idx="29560">
                  <c:v>0</c:v>
                </c:pt>
                <c:pt idx="29561">
                  <c:v>0</c:v>
                </c:pt>
                <c:pt idx="29562">
                  <c:v>0</c:v>
                </c:pt>
                <c:pt idx="29563">
                  <c:v>0</c:v>
                </c:pt>
                <c:pt idx="29564">
                  <c:v>0</c:v>
                </c:pt>
                <c:pt idx="29565">
                  <c:v>0</c:v>
                </c:pt>
                <c:pt idx="29566">
                  <c:v>0</c:v>
                </c:pt>
                <c:pt idx="29567">
                  <c:v>0</c:v>
                </c:pt>
                <c:pt idx="29568">
                  <c:v>0</c:v>
                </c:pt>
                <c:pt idx="29569">
                  <c:v>0</c:v>
                </c:pt>
                <c:pt idx="29570">
                  <c:v>0</c:v>
                </c:pt>
                <c:pt idx="29571">
                  <c:v>0</c:v>
                </c:pt>
                <c:pt idx="29572">
                  <c:v>0</c:v>
                </c:pt>
                <c:pt idx="29573">
                  <c:v>0</c:v>
                </c:pt>
                <c:pt idx="29574">
                  <c:v>0</c:v>
                </c:pt>
                <c:pt idx="29575">
                  <c:v>0</c:v>
                </c:pt>
                <c:pt idx="29576">
                  <c:v>0</c:v>
                </c:pt>
                <c:pt idx="29577">
                  <c:v>0</c:v>
                </c:pt>
                <c:pt idx="29578">
                  <c:v>0</c:v>
                </c:pt>
                <c:pt idx="29579">
                  <c:v>0</c:v>
                </c:pt>
                <c:pt idx="29580">
                  <c:v>0</c:v>
                </c:pt>
                <c:pt idx="29581">
                  <c:v>0</c:v>
                </c:pt>
                <c:pt idx="29582">
                  <c:v>0</c:v>
                </c:pt>
                <c:pt idx="29583">
                  <c:v>0</c:v>
                </c:pt>
                <c:pt idx="29584">
                  <c:v>0</c:v>
                </c:pt>
                <c:pt idx="29585">
                  <c:v>0</c:v>
                </c:pt>
                <c:pt idx="29586">
                  <c:v>0</c:v>
                </c:pt>
                <c:pt idx="29587">
                  <c:v>0</c:v>
                </c:pt>
                <c:pt idx="29588">
                  <c:v>0</c:v>
                </c:pt>
                <c:pt idx="29589">
                  <c:v>0</c:v>
                </c:pt>
                <c:pt idx="29590">
                  <c:v>0</c:v>
                </c:pt>
                <c:pt idx="29591">
                  <c:v>0</c:v>
                </c:pt>
                <c:pt idx="29592">
                  <c:v>0</c:v>
                </c:pt>
                <c:pt idx="29593">
                  <c:v>0</c:v>
                </c:pt>
                <c:pt idx="29594">
                  <c:v>0</c:v>
                </c:pt>
                <c:pt idx="29595">
                  <c:v>0</c:v>
                </c:pt>
                <c:pt idx="29596">
                  <c:v>0</c:v>
                </c:pt>
                <c:pt idx="29597">
                  <c:v>0</c:v>
                </c:pt>
                <c:pt idx="29598">
                  <c:v>0</c:v>
                </c:pt>
                <c:pt idx="29599">
                  <c:v>0</c:v>
                </c:pt>
                <c:pt idx="29600">
                  <c:v>0</c:v>
                </c:pt>
                <c:pt idx="29601">
                  <c:v>0</c:v>
                </c:pt>
                <c:pt idx="29602">
                  <c:v>0</c:v>
                </c:pt>
                <c:pt idx="29603">
                  <c:v>0</c:v>
                </c:pt>
                <c:pt idx="29604">
                  <c:v>0</c:v>
                </c:pt>
                <c:pt idx="29605">
                  <c:v>0</c:v>
                </c:pt>
                <c:pt idx="29606">
                  <c:v>0</c:v>
                </c:pt>
                <c:pt idx="29607">
                  <c:v>0</c:v>
                </c:pt>
                <c:pt idx="29608">
                  <c:v>0</c:v>
                </c:pt>
                <c:pt idx="29609">
                  <c:v>0</c:v>
                </c:pt>
                <c:pt idx="29610">
                  <c:v>0</c:v>
                </c:pt>
                <c:pt idx="29611">
                  <c:v>0</c:v>
                </c:pt>
                <c:pt idx="29612">
                  <c:v>0</c:v>
                </c:pt>
                <c:pt idx="29613">
                  <c:v>0</c:v>
                </c:pt>
                <c:pt idx="29614">
                  <c:v>0</c:v>
                </c:pt>
                <c:pt idx="29615">
                  <c:v>0</c:v>
                </c:pt>
                <c:pt idx="29616">
                  <c:v>0</c:v>
                </c:pt>
                <c:pt idx="29617">
                  <c:v>0</c:v>
                </c:pt>
                <c:pt idx="29618">
                  <c:v>0</c:v>
                </c:pt>
                <c:pt idx="29619">
                  <c:v>0</c:v>
                </c:pt>
                <c:pt idx="29620">
                  <c:v>0</c:v>
                </c:pt>
                <c:pt idx="29621">
                  <c:v>0</c:v>
                </c:pt>
                <c:pt idx="29622">
                  <c:v>0</c:v>
                </c:pt>
                <c:pt idx="29623">
                  <c:v>0</c:v>
                </c:pt>
                <c:pt idx="29624">
                  <c:v>0</c:v>
                </c:pt>
                <c:pt idx="29625">
                  <c:v>0</c:v>
                </c:pt>
                <c:pt idx="29626">
                  <c:v>0</c:v>
                </c:pt>
                <c:pt idx="29627">
                  <c:v>0</c:v>
                </c:pt>
                <c:pt idx="29628">
                  <c:v>0</c:v>
                </c:pt>
                <c:pt idx="29629">
                  <c:v>0</c:v>
                </c:pt>
                <c:pt idx="29630">
                  <c:v>0</c:v>
                </c:pt>
                <c:pt idx="29631">
                  <c:v>0</c:v>
                </c:pt>
                <c:pt idx="29632">
                  <c:v>0</c:v>
                </c:pt>
                <c:pt idx="29633">
                  <c:v>0</c:v>
                </c:pt>
                <c:pt idx="29634">
                  <c:v>0</c:v>
                </c:pt>
                <c:pt idx="29635">
                  <c:v>0</c:v>
                </c:pt>
                <c:pt idx="29636">
                  <c:v>0</c:v>
                </c:pt>
                <c:pt idx="29637">
                  <c:v>0</c:v>
                </c:pt>
                <c:pt idx="29638">
                  <c:v>0</c:v>
                </c:pt>
                <c:pt idx="29639">
                  <c:v>0</c:v>
                </c:pt>
                <c:pt idx="29640">
                  <c:v>0</c:v>
                </c:pt>
                <c:pt idx="29641">
                  <c:v>0</c:v>
                </c:pt>
                <c:pt idx="29642">
                  <c:v>0</c:v>
                </c:pt>
                <c:pt idx="29643">
                  <c:v>0</c:v>
                </c:pt>
                <c:pt idx="29644">
                  <c:v>0</c:v>
                </c:pt>
                <c:pt idx="29645">
                  <c:v>0</c:v>
                </c:pt>
                <c:pt idx="29646">
                  <c:v>0</c:v>
                </c:pt>
                <c:pt idx="29647">
                  <c:v>0</c:v>
                </c:pt>
                <c:pt idx="29648">
                  <c:v>0</c:v>
                </c:pt>
                <c:pt idx="29649">
                  <c:v>0</c:v>
                </c:pt>
                <c:pt idx="29650">
                  <c:v>0</c:v>
                </c:pt>
                <c:pt idx="29651">
                  <c:v>0</c:v>
                </c:pt>
                <c:pt idx="29652">
                  <c:v>0</c:v>
                </c:pt>
                <c:pt idx="29653">
                  <c:v>0</c:v>
                </c:pt>
                <c:pt idx="29654">
                  <c:v>0</c:v>
                </c:pt>
                <c:pt idx="29655">
                  <c:v>0</c:v>
                </c:pt>
                <c:pt idx="29656">
                  <c:v>0</c:v>
                </c:pt>
                <c:pt idx="29657">
                  <c:v>0</c:v>
                </c:pt>
                <c:pt idx="29658">
                  <c:v>0</c:v>
                </c:pt>
                <c:pt idx="29659">
                  <c:v>0</c:v>
                </c:pt>
                <c:pt idx="29660">
                  <c:v>0</c:v>
                </c:pt>
                <c:pt idx="29661">
                  <c:v>0</c:v>
                </c:pt>
                <c:pt idx="29662">
                  <c:v>0</c:v>
                </c:pt>
                <c:pt idx="29663">
                  <c:v>0</c:v>
                </c:pt>
                <c:pt idx="29664">
                  <c:v>0</c:v>
                </c:pt>
                <c:pt idx="29665">
                  <c:v>0</c:v>
                </c:pt>
                <c:pt idx="29666">
                  <c:v>0</c:v>
                </c:pt>
                <c:pt idx="29667">
                  <c:v>0</c:v>
                </c:pt>
                <c:pt idx="29668">
                  <c:v>0</c:v>
                </c:pt>
                <c:pt idx="29669">
                  <c:v>0</c:v>
                </c:pt>
                <c:pt idx="29670">
                  <c:v>0</c:v>
                </c:pt>
                <c:pt idx="29671">
                  <c:v>0</c:v>
                </c:pt>
                <c:pt idx="29672">
                  <c:v>0</c:v>
                </c:pt>
                <c:pt idx="29673">
                  <c:v>0</c:v>
                </c:pt>
                <c:pt idx="29674">
                  <c:v>0</c:v>
                </c:pt>
                <c:pt idx="29675">
                  <c:v>0</c:v>
                </c:pt>
                <c:pt idx="29676">
                  <c:v>0</c:v>
                </c:pt>
                <c:pt idx="29677">
                  <c:v>0</c:v>
                </c:pt>
                <c:pt idx="29678">
                  <c:v>0</c:v>
                </c:pt>
                <c:pt idx="29679">
                  <c:v>0</c:v>
                </c:pt>
                <c:pt idx="29680">
                  <c:v>0</c:v>
                </c:pt>
                <c:pt idx="29681">
                  <c:v>0</c:v>
                </c:pt>
                <c:pt idx="29682">
                  <c:v>0</c:v>
                </c:pt>
                <c:pt idx="29683">
                  <c:v>0</c:v>
                </c:pt>
                <c:pt idx="29684">
                  <c:v>0</c:v>
                </c:pt>
                <c:pt idx="29685">
                  <c:v>0</c:v>
                </c:pt>
                <c:pt idx="29686">
                  <c:v>0</c:v>
                </c:pt>
                <c:pt idx="29687">
                  <c:v>0</c:v>
                </c:pt>
                <c:pt idx="29688">
                  <c:v>0</c:v>
                </c:pt>
                <c:pt idx="29689">
                  <c:v>0</c:v>
                </c:pt>
                <c:pt idx="29690">
                  <c:v>0</c:v>
                </c:pt>
                <c:pt idx="29691">
                  <c:v>0</c:v>
                </c:pt>
                <c:pt idx="29692">
                  <c:v>0</c:v>
                </c:pt>
                <c:pt idx="29693">
                  <c:v>0</c:v>
                </c:pt>
                <c:pt idx="29694">
                  <c:v>0</c:v>
                </c:pt>
                <c:pt idx="29695">
                  <c:v>0</c:v>
                </c:pt>
                <c:pt idx="29696">
                  <c:v>0</c:v>
                </c:pt>
                <c:pt idx="29697">
                  <c:v>0</c:v>
                </c:pt>
                <c:pt idx="29698">
                  <c:v>0</c:v>
                </c:pt>
                <c:pt idx="29699">
                  <c:v>0</c:v>
                </c:pt>
                <c:pt idx="29700">
                  <c:v>0</c:v>
                </c:pt>
                <c:pt idx="29701">
                  <c:v>0</c:v>
                </c:pt>
                <c:pt idx="29702">
                  <c:v>0</c:v>
                </c:pt>
                <c:pt idx="29703">
                  <c:v>0</c:v>
                </c:pt>
                <c:pt idx="29704">
                  <c:v>0</c:v>
                </c:pt>
                <c:pt idx="29705">
                  <c:v>0</c:v>
                </c:pt>
                <c:pt idx="29706">
                  <c:v>0</c:v>
                </c:pt>
                <c:pt idx="29707">
                  <c:v>0</c:v>
                </c:pt>
                <c:pt idx="29708">
                  <c:v>0</c:v>
                </c:pt>
                <c:pt idx="29709">
                  <c:v>0</c:v>
                </c:pt>
                <c:pt idx="29710">
                  <c:v>0</c:v>
                </c:pt>
                <c:pt idx="29711">
                  <c:v>0</c:v>
                </c:pt>
                <c:pt idx="29712">
                  <c:v>0</c:v>
                </c:pt>
                <c:pt idx="29713">
                  <c:v>0</c:v>
                </c:pt>
                <c:pt idx="29714">
                  <c:v>0</c:v>
                </c:pt>
                <c:pt idx="29715">
                  <c:v>0</c:v>
                </c:pt>
                <c:pt idx="29716">
                  <c:v>0</c:v>
                </c:pt>
                <c:pt idx="29717">
                  <c:v>0</c:v>
                </c:pt>
                <c:pt idx="29718">
                  <c:v>0</c:v>
                </c:pt>
                <c:pt idx="29719">
                  <c:v>0</c:v>
                </c:pt>
                <c:pt idx="29720">
                  <c:v>0</c:v>
                </c:pt>
                <c:pt idx="29721">
                  <c:v>0</c:v>
                </c:pt>
                <c:pt idx="29722">
                  <c:v>0</c:v>
                </c:pt>
                <c:pt idx="29723">
                  <c:v>0</c:v>
                </c:pt>
                <c:pt idx="29724">
                  <c:v>0</c:v>
                </c:pt>
                <c:pt idx="29725">
                  <c:v>0</c:v>
                </c:pt>
                <c:pt idx="29726">
                  <c:v>0</c:v>
                </c:pt>
                <c:pt idx="29727">
                  <c:v>0</c:v>
                </c:pt>
                <c:pt idx="29728">
                  <c:v>0</c:v>
                </c:pt>
                <c:pt idx="29729">
                  <c:v>0</c:v>
                </c:pt>
                <c:pt idx="29730">
                  <c:v>0</c:v>
                </c:pt>
                <c:pt idx="29731">
                  <c:v>0</c:v>
                </c:pt>
                <c:pt idx="29732">
                  <c:v>0</c:v>
                </c:pt>
                <c:pt idx="29733">
                  <c:v>0</c:v>
                </c:pt>
                <c:pt idx="29734">
                  <c:v>0</c:v>
                </c:pt>
                <c:pt idx="29735">
                  <c:v>0</c:v>
                </c:pt>
                <c:pt idx="29736">
                  <c:v>0</c:v>
                </c:pt>
                <c:pt idx="29737">
                  <c:v>0</c:v>
                </c:pt>
                <c:pt idx="29738">
                  <c:v>0</c:v>
                </c:pt>
                <c:pt idx="29739">
                  <c:v>0</c:v>
                </c:pt>
                <c:pt idx="29740">
                  <c:v>0</c:v>
                </c:pt>
                <c:pt idx="29741">
                  <c:v>0</c:v>
                </c:pt>
                <c:pt idx="29742">
                  <c:v>0</c:v>
                </c:pt>
                <c:pt idx="29743">
                  <c:v>0</c:v>
                </c:pt>
                <c:pt idx="29744">
                  <c:v>0</c:v>
                </c:pt>
                <c:pt idx="29745">
                  <c:v>0</c:v>
                </c:pt>
                <c:pt idx="29746">
                  <c:v>0</c:v>
                </c:pt>
                <c:pt idx="29747">
                  <c:v>0</c:v>
                </c:pt>
                <c:pt idx="29748">
                  <c:v>0</c:v>
                </c:pt>
                <c:pt idx="29749">
                  <c:v>0</c:v>
                </c:pt>
                <c:pt idx="29750">
                  <c:v>0</c:v>
                </c:pt>
                <c:pt idx="29751">
                  <c:v>0</c:v>
                </c:pt>
                <c:pt idx="29752">
                  <c:v>0</c:v>
                </c:pt>
                <c:pt idx="29753">
                  <c:v>0</c:v>
                </c:pt>
                <c:pt idx="29754">
                  <c:v>0</c:v>
                </c:pt>
                <c:pt idx="29755">
                  <c:v>0</c:v>
                </c:pt>
                <c:pt idx="29756">
                  <c:v>0</c:v>
                </c:pt>
                <c:pt idx="29757">
                  <c:v>0</c:v>
                </c:pt>
                <c:pt idx="29758">
                  <c:v>0</c:v>
                </c:pt>
                <c:pt idx="29759">
                  <c:v>0</c:v>
                </c:pt>
                <c:pt idx="29760">
                  <c:v>0</c:v>
                </c:pt>
                <c:pt idx="29761">
                  <c:v>0</c:v>
                </c:pt>
                <c:pt idx="29762">
                  <c:v>0</c:v>
                </c:pt>
                <c:pt idx="29763">
                  <c:v>0</c:v>
                </c:pt>
                <c:pt idx="29764">
                  <c:v>0</c:v>
                </c:pt>
                <c:pt idx="29765">
                  <c:v>0</c:v>
                </c:pt>
                <c:pt idx="29766">
                  <c:v>0</c:v>
                </c:pt>
                <c:pt idx="29767">
                  <c:v>0</c:v>
                </c:pt>
                <c:pt idx="29768">
                  <c:v>0</c:v>
                </c:pt>
                <c:pt idx="29769">
                  <c:v>0</c:v>
                </c:pt>
                <c:pt idx="29770">
                  <c:v>0</c:v>
                </c:pt>
                <c:pt idx="29771">
                  <c:v>0</c:v>
                </c:pt>
                <c:pt idx="29772">
                  <c:v>0</c:v>
                </c:pt>
                <c:pt idx="29773">
                  <c:v>0</c:v>
                </c:pt>
                <c:pt idx="29774">
                  <c:v>0</c:v>
                </c:pt>
                <c:pt idx="29775">
                  <c:v>0</c:v>
                </c:pt>
                <c:pt idx="29776">
                  <c:v>0</c:v>
                </c:pt>
                <c:pt idx="29777">
                  <c:v>0</c:v>
                </c:pt>
                <c:pt idx="29778">
                  <c:v>0</c:v>
                </c:pt>
                <c:pt idx="29779">
                  <c:v>0</c:v>
                </c:pt>
                <c:pt idx="29780">
                  <c:v>0</c:v>
                </c:pt>
                <c:pt idx="29781">
                  <c:v>0</c:v>
                </c:pt>
                <c:pt idx="29782">
                  <c:v>0</c:v>
                </c:pt>
                <c:pt idx="29783">
                  <c:v>0</c:v>
                </c:pt>
                <c:pt idx="29784">
                  <c:v>0</c:v>
                </c:pt>
                <c:pt idx="29785">
                  <c:v>0</c:v>
                </c:pt>
                <c:pt idx="29786">
                  <c:v>0</c:v>
                </c:pt>
                <c:pt idx="29787">
                  <c:v>0</c:v>
                </c:pt>
                <c:pt idx="29788">
                  <c:v>0</c:v>
                </c:pt>
                <c:pt idx="29789">
                  <c:v>0</c:v>
                </c:pt>
                <c:pt idx="29790">
                  <c:v>0</c:v>
                </c:pt>
                <c:pt idx="29791">
                  <c:v>0</c:v>
                </c:pt>
                <c:pt idx="29792">
                  <c:v>0</c:v>
                </c:pt>
                <c:pt idx="29793">
                  <c:v>0</c:v>
                </c:pt>
                <c:pt idx="29794">
                  <c:v>0</c:v>
                </c:pt>
                <c:pt idx="29795">
                  <c:v>0</c:v>
                </c:pt>
                <c:pt idx="29796">
                  <c:v>0</c:v>
                </c:pt>
                <c:pt idx="29797">
                  <c:v>0</c:v>
                </c:pt>
                <c:pt idx="29798">
                  <c:v>0</c:v>
                </c:pt>
                <c:pt idx="29799">
                  <c:v>0</c:v>
                </c:pt>
                <c:pt idx="29800">
                  <c:v>0</c:v>
                </c:pt>
                <c:pt idx="29801">
                  <c:v>0</c:v>
                </c:pt>
                <c:pt idx="29802">
                  <c:v>0</c:v>
                </c:pt>
                <c:pt idx="29803">
                  <c:v>0</c:v>
                </c:pt>
                <c:pt idx="29804">
                  <c:v>0</c:v>
                </c:pt>
                <c:pt idx="29805">
                  <c:v>0</c:v>
                </c:pt>
                <c:pt idx="29806">
                  <c:v>0</c:v>
                </c:pt>
                <c:pt idx="29807">
                  <c:v>0</c:v>
                </c:pt>
                <c:pt idx="29808">
                  <c:v>0</c:v>
                </c:pt>
                <c:pt idx="29809">
                  <c:v>0</c:v>
                </c:pt>
                <c:pt idx="29810">
                  <c:v>0</c:v>
                </c:pt>
                <c:pt idx="29811">
                  <c:v>0</c:v>
                </c:pt>
                <c:pt idx="29812">
                  <c:v>0</c:v>
                </c:pt>
                <c:pt idx="29813">
                  <c:v>0</c:v>
                </c:pt>
                <c:pt idx="29814">
                  <c:v>0</c:v>
                </c:pt>
                <c:pt idx="29815">
                  <c:v>0</c:v>
                </c:pt>
                <c:pt idx="29816">
                  <c:v>0</c:v>
                </c:pt>
                <c:pt idx="29817">
                  <c:v>0</c:v>
                </c:pt>
                <c:pt idx="29818">
                  <c:v>0</c:v>
                </c:pt>
                <c:pt idx="29819">
                  <c:v>0</c:v>
                </c:pt>
                <c:pt idx="29820">
                  <c:v>0</c:v>
                </c:pt>
                <c:pt idx="29821">
                  <c:v>0</c:v>
                </c:pt>
                <c:pt idx="29822">
                  <c:v>0</c:v>
                </c:pt>
                <c:pt idx="29823">
                  <c:v>0</c:v>
                </c:pt>
                <c:pt idx="29824">
                  <c:v>0</c:v>
                </c:pt>
                <c:pt idx="29825">
                  <c:v>0</c:v>
                </c:pt>
                <c:pt idx="29826">
                  <c:v>0</c:v>
                </c:pt>
                <c:pt idx="29827">
                  <c:v>0</c:v>
                </c:pt>
                <c:pt idx="29828">
                  <c:v>0</c:v>
                </c:pt>
                <c:pt idx="29829">
                  <c:v>0</c:v>
                </c:pt>
                <c:pt idx="29830">
                  <c:v>0</c:v>
                </c:pt>
                <c:pt idx="29831">
                  <c:v>0</c:v>
                </c:pt>
                <c:pt idx="29832">
                  <c:v>0</c:v>
                </c:pt>
                <c:pt idx="29833">
                  <c:v>0</c:v>
                </c:pt>
                <c:pt idx="29834">
                  <c:v>0</c:v>
                </c:pt>
                <c:pt idx="29835">
                  <c:v>0</c:v>
                </c:pt>
                <c:pt idx="29836">
                  <c:v>0</c:v>
                </c:pt>
                <c:pt idx="29837">
                  <c:v>0</c:v>
                </c:pt>
                <c:pt idx="29838">
                  <c:v>0</c:v>
                </c:pt>
                <c:pt idx="29839">
                  <c:v>0</c:v>
                </c:pt>
                <c:pt idx="29840">
                  <c:v>0</c:v>
                </c:pt>
                <c:pt idx="29841">
                  <c:v>0</c:v>
                </c:pt>
                <c:pt idx="29842">
                  <c:v>0</c:v>
                </c:pt>
                <c:pt idx="29843">
                  <c:v>0</c:v>
                </c:pt>
                <c:pt idx="29844">
                  <c:v>0</c:v>
                </c:pt>
                <c:pt idx="29845">
                  <c:v>0</c:v>
                </c:pt>
                <c:pt idx="29846">
                  <c:v>0</c:v>
                </c:pt>
                <c:pt idx="29847">
                  <c:v>0</c:v>
                </c:pt>
                <c:pt idx="29848">
                  <c:v>0</c:v>
                </c:pt>
                <c:pt idx="29849">
                  <c:v>0</c:v>
                </c:pt>
                <c:pt idx="29850">
                  <c:v>0</c:v>
                </c:pt>
                <c:pt idx="29851">
                  <c:v>0</c:v>
                </c:pt>
                <c:pt idx="29852">
                  <c:v>0</c:v>
                </c:pt>
                <c:pt idx="29853">
                  <c:v>0</c:v>
                </c:pt>
                <c:pt idx="29854">
                  <c:v>0</c:v>
                </c:pt>
                <c:pt idx="29855">
                  <c:v>0</c:v>
                </c:pt>
                <c:pt idx="29856">
                  <c:v>0</c:v>
                </c:pt>
                <c:pt idx="29857">
                  <c:v>0</c:v>
                </c:pt>
                <c:pt idx="29858">
                  <c:v>0</c:v>
                </c:pt>
                <c:pt idx="29859">
                  <c:v>0</c:v>
                </c:pt>
                <c:pt idx="29860">
                  <c:v>0</c:v>
                </c:pt>
                <c:pt idx="29861">
                  <c:v>0</c:v>
                </c:pt>
                <c:pt idx="29862">
                  <c:v>0</c:v>
                </c:pt>
                <c:pt idx="29863">
                  <c:v>0</c:v>
                </c:pt>
                <c:pt idx="29864">
                  <c:v>0</c:v>
                </c:pt>
                <c:pt idx="29865">
                  <c:v>0</c:v>
                </c:pt>
                <c:pt idx="29866">
                  <c:v>0</c:v>
                </c:pt>
                <c:pt idx="29867">
                  <c:v>0</c:v>
                </c:pt>
                <c:pt idx="29868">
                  <c:v>0</c:v>
                </c:pt>
                <c:pt idx="29869">
                  <c:v>0</c:v>
                </c:pt>
                <c:pt idx="29870">
                  <c:v>0</c:v>
                </c:pt>
                <c:pt idx="29871">
                  <c:v>0</c:v>
                </c:pt>
                <c:pt idx="29872">
                  <c:v>0</c:v>
                </c:pt>
                <c:pt idx="29873">
                  <c:v>0</c:v>
                </c:pt>
                <c:pt idx="29874">
                  <c:v>0</c:v>
                </c:pt>
                <c:pt idx="29875">
                  <c:v>0</c:v>
                </c:pt>
                <c:pt idx="29876">
                  <c:v>0</c:v>
                </c:pt>
                <c:pt idx="29877">
                  <c:v>0</c:v>
                </c:pt>
                <c:pt idx="29878">
                  <c:v>0</c:v>
                </c:pt>
                <c:pt idx="29879">
                  <c:v>0</c:v>
                </c:pt>
                <c:pt idx="29880">
                  <c:v>0</c:v>
                </c:pt>
                <c:pt idx="29881">
                  <c:v>0</c:v>
                </c:pt>
                <c:pt idx="29882">
                  <c:v>0</c:v>
                </c:pt>
                <c:pt idx="29883">
                  <c:v>0</c:v>
                </c:pt>
                <c:pt idx="29884">
                  <c:v>0</c:v>
                </c:pt>
                <c:pt idx="29885">
                  <c:v>0</c:v>
                </c:pt>
                <c:pt idx="29886">
                  <c:v>0</c:v>
                </c:pt>
                <c:pt idx="29887">
                  <c:v>0</c:v>
                </c:pt>
                <c:pt idx="29888">
                  <c:v>0</c:v>
                </c:pt>
                <c:pt idx="29889">
                  <c:v>0</c:v>
                </c:pt>
                <c:pt idx="29890">
                  <c:v>0</c:v>
                </c:pt>
                <c:pt idx="29891">
                  <c:v>0</c:v>
                </c:pt>
                <c:pt idx="29892">
                  <c:v>0</c:v>
                </c:pt>
                <c:pt idx="29893">
                  <c:v>0</c:v>
                </c:pt>
                <c:pt idx="29894">
                  <c:v>0</c:v>
                </c:pt>
                <c:pt idx="29895">
                  <c:v>0</c:v>
                </c:pt>
                <c:pt idx="29896">
                  <c:v>0</c:v>
                </c:pt>
                <c:pt idx="29897">
                  <c:v>0</c:v>
                </c:pt>
                <c:pt idx="29898">
                  <c:v>0</c:v>
                </c:pt>
                <c:pt idx="29899">
                  <c:v>0</c:v>
                </c:pt>
                <c:pt idx="29900">
                  <c:v>0</c:v>
                </c:pt>
                <c:pt idx="29901">
                  <c:v>0</c:v>
                </c:pt>
                <c:pt idx="29902">
                  <c:v>0</c:v>
                </c:pt>
                <c:pt idx="29903">
                  <c:v>0</c:v>
                </c:pt>
                <c:pt idx="29904">
                  <c:v>0</c:v>
                </c:pt>
                <c:pt idx="29905">
                  <c:v>0</c:v>
                </c:pt>
                <c:pt idx="29906">
                  <c:v>0</c:v>
                </c:pt>
                <c:pt idx="29907">
                  <c:v>0</c:v>
                </c:pt>
                <c:pt idx="29908">
                  <c:v>0</c:v>
                </c:pt>
                <c:pt idx="29909">
                  <c:v>0</c:v>
                </c:pt>
                <c:pt idx="29910">
                  <c:v>0</c:v>
                </c:pt>
                <c:pt idx="29911">
                  <c:v>0</c:v>
                </c:pt>
                <c:pt idx="29912">
                  <c:v>0</c:v>
                </c:pt>
                <c:pt idx="29913">
                  <c:v>0</c:v>
                </c:pt>
                <c:pt idx="29914">
                  <c:v>0</c:v>
                </c:pt>
                <c:pt idx="29915">
                  <c:v>0</c:v>
                </c:pt>
                <c:pt idx="29916">
                  <c:v>0</c:v>
                </c:pt>
                <c:pt idx="29917">
                  <c:v>0</c:v>
                </c:pt>
                <c:pt idx="29918">
                  <c:v>0</c:v>
                </c:pt>
                <c:pt idx="29919">
                  <c:v>0</c:v>
                </c:pt>
                <c:pt idx="29920">
                  <c:v>0</c:v>
                </c:pt>
                <c:pt idx="29921">
                  <c:v>0</c:v>
                </c:pt>
                <c:pt idx="29922">
                  <c:v>0</c:v>
                </c:pt>
                <c:pt idx="29923">
                  <c:v>0</c:v>
                </c:pt>
                <c:pt idx="29924">
                  <c:v>0</c:v>
                </c:pt>
                <c:pt idx="29925">
                  <c:v>0</c:v>
                </c:pt>
                <c:pt idx="29926">
                  <c:v>0</c:v>
                </c:pt>
                <c:pt idx="29927">
                  <c:v>0</c:v>
                </c:pt>
                <c:pt idx="29928">
                  <c:v>0</c:v>
                </c:pt>
                <c:pt idx="29929">
                  <c:v>0</c:v>
                </c:pt>
                <c:pt idx="29930">
                  <c:v>0</c:v>
                </c:pt>
                <c:pt idx="29931">
                  <c:v>0</c:v>
                </c:pt>
                <c:pt idx="29932">
                  <c:v>0</c:v>
                </c:pt>
                <c:pt idx="29933">
                  <c:v>0</c:v>
                </c:pt>
                <c:pt idx="29934">
                  <c:v>0</c:v>
                </c:pt>
                <c:pt idx="29935">
                  <c:v>0</c:v>
                </c:pt>
                <c:pt idx="29936">
                  <c:v>0</c:v>
                </c:pt>
                <c:pt idx="29937">
                  <c:v>0</c:v>
                </c:pt>
                <c:pt idx="29938">
                  <c:v>0</c:v>
                </c:pt>
                <c:pt idx="29939">
                  <c:v>0</c:v>
                </c:pt>
                <c:pt idx="29940">
                  <c:v>0</c:v>
                </c:pt>
                <c:pt idx="29941">
                  <c:v>0</c:v>
                </c:pt>
                <c:pt idx="29942">
                  <c:v>0</c:v>
                </c:pt>
                <c:pt idx="29943">
                  <c:v>0</c:v>
                </c:pt>
                <c:pt idx="29944">
                  <c:v>0</c:v>
                </c:pt>
                <c:pt idx="29945">
                  <c:v>0</c:v>
                </c:pt>
                <c:pt idx="29946">
                  <c:v>0</c:v>
                </c:pt>
                <c:pt idx="29947">
                  <c:v>0</c:v>
                </c:pt>
                <c:pt idx="29948">
                  <c:v>0</c:v>
                </c:pt>
                <c:pt idx="29949">
                  <c:v>0</c:v>
                </c:pt>
                <c:pt idx="29950">
                  <c:v>0</c:v>
                </c:pt>
                <c:pt idx="29951">
                  <c:v>0</c:v>
                </c:pt>
                <c:pt idx="29952">
                  <c:v>0</c:v>
                </c:pt>
                <c:pt idx="29953">
                  <c:v>0</c:v>
                </c:pt>
                <c:pt idx="29954">
                  <c:v>0</c:v>
                </c:pt>
                <c:pt idx="29955">
                  <c:v>0</c:v>
                </c:pt>
                <c:pt idx="29956">
                  <c:v>0</c:v>
                </c:pt>
                <c:pt idx="29957">
                  <c:v>0</c:v>
                </c:pt>
                <c:pt idx="29958">
                  <c:v>0</c:v>
                </c:pt>
                <c:pt idx="29959">
                  <c:v>0</c:v>
                </c:pt>
                <c:pt idx="29960">
                  <c:v>0</c:v>
                </c:pt>
                <c:pt idx="29961">
                  <c:v>0</c:v>
                </c:pt>
                <c:pt idx="29962">
                  <c:v>0</c:v>
                </c:pt>
                <c:pt idx="29963">
                  <c:v>0</c:v>
                </c:pt>
                <c:pt idx="29964">
                  <c:v>0</c:v>
                </c:pt>
                <c:pt idx="29965">
                  <c:v>0</c:v>
                </c:pt>
                <c:pt idx="29966">
                  <c:v>0</c:v>
                </c:pt>
                <c:pt idx="29967">
                  <c:v>0</c:v>
                </c:pt>
                <c:pt idx="29968">
                  <c:v>0</c:v>
                </c:pt>
                <c:pt idx="29969">
                  <c:v>0</c:v>
                </c:pt>
                <c:pt idx="29970">
                  <c:v>0</c:v>
                </c:pt>
                <c:pt idx="29971">
                  <c:v>0</c:v>
                </c:pt>
                <c:pt idx="29972">
                  <c:v>0</c:v>
                </c:pt>
                <c:pt idx="29973">
                  <c:v>0</c:v>
                </c:pt>
                <c:pt idx="29974">
                  <c:v>0</c:v>
                </c:pt>
                <c:pt idx="29975">
                  <c:v>0</c:v>
                </c:pt>
                <c:pt idx="29976">
                  <c:v>0</c:v>
                </c:pt>
                <c:pt idx="29977">
                  <c:v>0</c:v>
                </c:pt>
                <c:pt idx="29978">
                  <c:v>0</c:v>
                </c:pt>
                <c:pt idx="29979">
                  <c:v>0</c:v>
                </c:pt>
                <c:pt idx="29980">
                  <c:v>0</c:v>
                </c:pt>
                <c:pt idx="29981">
                  <c:v>0</c:v>
                </c:pt>
                <c:pt idx="29982">
                  <c:v>0</c:v>
                </c:pt>
                <c:pt idx="29983">
                  <c:v>0</c:v>
                </c:pt>
                <c:pt idx="29984">
                  <c:v>0</c:v>
                </c:pt>
                <c:pt idx="29985">
                  <c:v>0</c:v>
                </c:pt>
                <c:pt idx="29986">
                  <c:v>0</c:v>
                </c:pt>
                <c:pt idx="29987">
                  <c:v>0</c:v>
                </c:pt>
                <c:pt idx="29988">
                  <c:v>0</c:v>
                </c:pt>
                <c:pt idx="29989">
                  <c:v>0</c:v>
                </c:pt>
                <c:pt idx="29990">
                  <c:v>0</c:v>
                </c:pt>
                <c:pt idx="29991">
                  <c:v>0</c:v>
                </c:pt>
                <c:pt idx="29992">
                  <c:v>0</c:v>
                </c:pt>
                <c:pt idx="29993">
                  <c:v>0</c:v>
                </c:pt>
                <c:pt idx="29994">
                  <c:v>0</c:v>
                </c:pt>
                <c:pt idx="29995">
                  <c:v>0</c:v>
                </c:pt>
                <c:pt idx="29996">
                  <c:v>0</c:v>
                </c:pt>
                <c:pt idx="29997">
                  <c:v>0</c:v>
                </c:pt>
                <c:pt idx="29998">
                  <c:v>0</c:v>
                </c:pt>
                <c:pt idx="29999">
                  <c:v>0</c:v>
                </c:pt>
                <c:pt idx="30000">
                  <c:v>0</c:v>
                </c:pt>
                <c:pt idx="30001">
                  <c:v>0</c:v>
                </c:pt>
                <c:pt idx="30002">
                  <c:v>0</c:v>
                </c:pt>
                <c:pt idx="30003">
                  <c:v>0</c:v>
                </c:pt>
                <c:pt idx="30004">
                  <c:v>0</c:v>
                </c:pt>
                <c:pt idx="30005">
                  <c:v>0</c:v>
                </c:pt>
                <c:pt idx="30006">
                  <c:v>0</c:v>
                </c:pt>
                <c:pt idx="30007">
                  <c:v>0</c:v>
                </c:pt>
                <c:pt idx="30008">
                  <c:v>0</c:v>
                </c:pt>
                <c:pt idx="30009">
                  <c:v>0</c:v>
                </c:pt>
                <c:pt idx="30010">
                  <c:v>0</c:v>
                </c:pt>
                <c:pt idx="30011">
                  <c:v>0</c:v>
                </c:pt>
                <c:pt idx="30012">
                  <c:v>0</c:v>
                </c:pt>
                <c:pt idx="30013">
                  <c:v>0</c:v>
                </c:pt>
                <c:pt idx="30014">
                  <c:v>0</c:v>
                </c:pt>
                <c:pt idx="30015">
                  <c:v>0</c:v>
                </c:pt>
                <c:pt idx="30016">
                  <c:v>0</c:v>
                </c:pt>
                <c:pt idx="30017">
                  <c:v>0</c:v>
                </c:pt>
                <c:pt idx="30018">
                  <c:v>0</c:v>
                </c:pt>
                <c:pt idx="30019">
                  <c:v>0</c:v>
                </c:pt>
                <c:pt idx="30020">
                  <c:v>0</c:v>
                </c:pt>
                <c:pt idx="30021">
                  <c:v>0</c:v>
                </c:pt>
                <c:pt idx="30022">
                  <c:v>0</c:v>
                </c:pt>
                <c:pt idx="30023">
                  <c:v>0</c:v>
                </c:pt>
                <c:pt idx="30024">
                  <c:v>0</c:v>
                </c:pt>
                <c:pt idx="30025">
                  <c:v>0</c:v>
                </c:pt>
                <c:pt idx="30026">
                  <c:v>0</c:v>
                </c:pt>
                <c:pt idx="30027">
                  <c:v>0</c:v>
                </c:pt>
                <c:pt idx="30028">
                  <c:v>0</c:v>
                </c:pt>
                <c:pt idx="30029">
                  <c:v>0</c:v>
                </c:pt>
                <c:pt idx="30030">
                  <c:v>0</c:v>
                </c:pt>
                <c:pt idx="30031">
                  <c:v>0</c:v>
                </c:pt>
                <c:pt idx="30032">
                  <c:v>0</c:v>
                </c:pt>
                <c:pt idx="30033">
                  <c:v>0</c:v>
                </c:pt>
                <c:pt idx="30034">
                  <c:v>0</c:v>
                </c:pt>
                <c:pt idx="30035">
                  <c:v>0</c:v>
                </c:pt>
                <c:pt idx="30036">
                  <c:v>0</c:v>
                </c:pt>
                <c:pt idx="30037">
                  <c:v>0</c:v>
                </c:pt>
                <c:pt idx="30038">
                  <c:v>0</c:v>
                </c:pt>
                <c:pt idx="30039">
                  <c:v>0</c:v>
                </c:pt>
                <c:pt idx="30040">
                  <c:v>0</c:v>
                </c:pt>
                <c:pt idx="30041">
                  <c:v>0</c:v>
                </c:pt>
                <c:pt idx="30042">
                  <c:v>0</c:v>
                </c:pt>
                <c:pt idx="30043">
                  <c:v>0</c:v>
                </c:pt>
                <c:pt idx="30044">
                  <c:v>0</c:v>
                </c:pt>
                <c:pt idx="30045">
                  <c:v>0</c:v>
                </c:pt>
                <c:pt idx="30046">
                  <c:v>0</c:v>
                </c:pt>
                <c:pt idx="30047">
                  <c:v>0</c:v>
                </c:pt>
                <c:pt idx="30048">
                  <c:v>0</c:v>
                </c:pt>
                <c:pt idx="30049">
                  <c:v>0</c:v>
                </c:pt>
                <c:pt idx="30050">
                  <c:v>0</c:v>
                </c:pt>
                <c:pt idx="30051">
                  <c:v>0</c:v>
                </c:pt>
                <c:pt idx="30052">
                  <c:v>0</c:v>
                </c:pt>
                <c:pt idx="30053">
                  <c:v>0</c:v>
                </c:pt>
                <c:pt idx="30054">
                  <c:v>0</c:v>
                </c:pt>
                <c:pt idx="30055">
                  <c:v>0</c:v>
                </c:pt>
                <c:pt idx="30056">
                  <c:v>0</c:v>
                </c:pt>
                <c:pt idx="30057">
                  <c:v>0</c:v>
                </c:pt>
                <c:pt idx="30058">
                  <c:v>0</c:v>
                </c:pt>
                <c:pt idx="30059">
                  <c:v>0</c:v>
                </c:pt>
                <c:pt idx="30060">
                  <c:v>0</c:v>
                </c:pt>
                <c:pt idx="30061">
                  <c:v>0</c:v>
                </c:pt>
                <c:pt idx="30062">
                  <c:v>0</c:v>
                </c:pt>
                <c:pt idx="30063">
                  <c:v>0</c:v>
                </c:pt>
                <c:pt idx="30064">
                  <c:v>0</c:v>
                </c:pt>
                <c:pt idx="30065">
                  <c:v>0</c:v>
                </c:pt>
                <c:pt idx="30066">
                  <c:v>0</c:v>
                </c:pt>
                <c:pt idx="30067">
                  <c:v>0</c:v>
                </c:pt>
                <c:pt idx="30068">
                  <c:v>0</c:v>
                </c:pt>
                <c:pt idx="30069">
                  <c:v>0</c:v>
                </c:pt>
                <c:pt idx="30070">
                  <c:v>0</c:v>
                </c:pt>
                <c:pt idx="30071">
                  <c:v>0</c:v>
                </c:pt>
                <c:pt idx="30072">
                  <c:v>0</c:v>
                </c:pt>
                <c:pt idx="30073">
                  <c:v>0</c:v>
                </c:pt>
                <c:pt idx="30074">
                  <c:v>0</c:v>
                </c:pt>
                <c:pt idx="30075">
                  <c:v>0</c:v>
                </c:pt>
                <c:pt idx="30076">
                  <c:v>0</c:v>
                </c:pt>
                <c:pt idx="30077">
                  <c:v>0</c:v>
                </c:pt>
                <c:pt idx="30078">
                  <c:v>0</c:v>
                </c:pt>
                <c:pt idx="30079">
                  <c:v>0</c:v>
                </c:pt>
                <c:pt idx="30080">
                  <c:v>0</c:v>
                </c:pt>
                <c:pt idx="30081">
                  <c:v>0</c:v>
                </c:pt>
                <c:pt idx="30082">
                  <c:v>0</c:v>
                </c:pt>
                <c:pt idx="30083">
                  <c:v>0</c:v>
                </c:pt>
                <c:pt idx="30084">
                  <c:v>0</c:v>
                </c:pt>
                <c:pt idx="30085">
                  <c:v>0</c:v>
                </c:pt>
                <c:pt idx="30086">
                  <c:v>0</c:v>
                </c:pt>
                <c:pt idx="30087">
                  <c:v>0</c:v>
                </c:pt>
                <c:pt idx="30088">
                  <c:v>0</c:v>
                </c:pt>
                <c:pt idx="30089">
                  <c:v>0</c:v>
                </c:pt>
                <c:pt idx="30090">
                  <c:v>0</c:v>
                </c:pt>
                <c:pt idx="30091">
                  <c:v>0</c:v>
                </c:pt>
                <c:pt idx="30092">
                  <c:v>0</c:v>
                </c:pt>
                <c:pt idx="30093">
                  <c:v>0</c:v>
                </c:pt>
                <c:pt idx="30094">
                  <c:v>0</c:v>
                </c:pt>
                <c:pt idx="30095">
                  <c:v>0</c:v>
                </c:pt>
                <c:pt idx="30096">
                  <c:v>0</c:v>
                </c:pt>
                <c:pt idx="30097">
                  <c:v>0</c:v>
                </c:pt>
                <c:pt idx="30098">
                  <c:v>0</c:v>
                </c:pt>
                <c:pt idx="30099">
                  <c:v>0</c:v>
                </c:pt>
                <c:pt idx="30100">
                  <c:v>0</c:v>
                </c:pt>
                <c:pt idx="30101">
                  <c:v>0</c:v>
                </c:pt>
                <c:pt idx="30102">
                  <c:v>0</c:v>
                </c:pt>
                <c:pt idx="30103">
                  <c:v>0</c:v>
                </c:pt>
                <c:pt idx="30104">
                  <c:v>0</c:v>
                </c:pt>
                <c:pt idx="30105">
                  <c:v>0</c:v>
                </c:pt>
                <c:pt idx="30106">
                  <c:v>0</c:v>
                </c:pt>
                <c:pt idx="30107">
                  <c:v>0</c:v>
                </c:pt>
                <c:pt idx="30108">
                  <c:v>0</c:v>
                </c:pt>
                <c:pt idx="30109">
                  <c:v>0</c:v>
                </c:pt>
                <c:pt idx="30110">
                  <c:v>0</c:v>
                </c:pt>
                <c:pt idx="30111">
                  <c:v>0</c:v>
                </c:pt>
                <c:pt idx="30112">
                  <c:v>0</c:v>
                </c:pt>
                <c:pt idx="30113">
                  <c:v>0</c:v>
                </c:pt>
                <c:pt idx="30114">
                  <c:v>0</c:v>
                </c:pt>
                <c:pt idx="30115">
                  <c:v>0</c:v>
                </c:pt>
                <c:pt idx="30116">
                  <c:v>0</c:v>
                </c:pt>
                <c:pt idx="30117">
                  <c:v>0</c:v>
                </c:pt>
                <c:pt idx="30118">
                  <c:v>0</c:v>
                </c:pt>
                <c:pt idx="30119">
                  <c:v>0</c:v>
                </c:pt>
                <c:pt idx="30120">
                  <c:v>0</c:v>
                </c:pt>
                <c:pt idx="30121">
                  <c:v>0</c:v>
                </c:pt>
                <c:pt idx="30122">
                  <c:v>0</c:v>
                </c:pt>
                <c:pt idx="30123">
                  <c:v>0</c:v>
                </c:pt>
                <c:pt idx="30124">
                  <c:v>0</c:v>
                </c:pt>
                <c:pt idx="30125">
                  <c:v>0</c:v>
                </c:pt>
                <c:pt idx="30126">
                  <c:v>0</c:v>
                </c:pt>
                <c:pt idx="30127">
                  <c:v>0</c:v>
                </c:pt>
                <c:pt idx="30128">
                  <c:v>0</c:v>
                </c:pt>
                <c:pt idx="30129">
                  <c:v>0</c:v>
                </c:pt>
                <c:pt idx="30130">
                  <c:v>0</c:v>
                </c:pt>
                <c:pt idx="30131">
                  <c:v>0</c:v>
                </c:pt>
                <c:pt idx="30132">
                  <c:v>0</c:v>
                </c:pt>
                <c:pt idx="30133">
                  <c:v>0</c:v>
                </c:pt>
                <c:pt idx="30134">
                  <c:v>0</c:v>
                </c:pt>
                <c:pt idx="30135">
                  <c:v>0</c:v>
                </c:pt>
                <c:pt idx="30136">
                  <c:v>0</c:v>
                </c:pt>
                <c:pt idx="30137">
                  <c:v>0</c:v>
                </c:pt>
                <c:pt idx="30138">
                  <c:v>0</c:v>
                </c:pt>
                <c:pt idx="30139">
                  <c:v>0</c:v>
                </c:pt>
                <c:pt idx="30140">
                  <c:v>0</c:v>
                </c:pt>
                <c:pt idx="30141">
                  <c:v>0</c:v>
                </c:pt>
                <c:pt idx="30142">
                  <c:v>0</c:v>
                </c:pt>
                <c:pt idx="30143">
                  <c:v>0</c:v>
                </c:pt>
                <c:pt idx="30144">
                  <c:v>0</c:v>
                </c:pt>
                <c:pt idx="30145">
                  <c:v>0</c:v>
                </c:pt>
                <c:pt idx="30146">
                  <c:v>0</c:v>
                </c:pt>
                <c:pt idx="30147">
                  <c:v>0</c:v>
                </c:pt>
                <c:pt idx="30148">
                  <c:v>0</c:v>
                </c:pt>
                <c:pt idx="30149">
                  <c:v>0</c:v>
                </c:pt>
                <c:pt idx="30150">
                  <c:v>0</c:v>
                </c:pt>
                <c:pt idx="30151">
                  <c:v>0</c:v>
                </c:pt>
                <c:pt idx="30152">
                  <c:v>0</c:v>
                </c:pt>
                <c:pt idx="30153">
                  <c:v>0</c:v>
                </c:pt>
                <c:pt idx="30154">
                  <c:v>0</c:v>
                </c:pt>
                <c:pt idx="30155">
                  <c:v>0</c:v>
                </c:pt>
                <c:pt idx="30156">
                  <c:v>0</c:v>
                </c:pt>
                <c:pt idx="30157">
                  <c:v>0</c:v>
                </c:pt>
                <c:pt idx="30158">
                  <c:v>0</c:v>
                </c:pt>
                <c:pt idx="30159">
                  <c:v>0</c:v>
                </c:pt>
                <c:pt idx="30160">
                  <c:v>0</c:v>
                </c:pt>
                <c:pt idx="30161">
                  <c:v>0</c:v>
                </c:pt>
                <c:pt idx="30162">
                  <c:v>0</c:v>
                </c:pt>
                <c:pt idx="30163">
                  <c:v>0</c:v>
                </c:pt>
                <c:pt idx="30164">
                  <c:v>0</c:v>
                </c:pt>
                <c:pt idx="30165">
                  <c:v>0</c:v>
                </c:pt>
                <c:pt idx="30166">
                  <c:v>0</c:v>
                </c:pt>
                <c:pt idx="30167">
                  <c:v>0</c:v>
                </c:pt>
                <c:pt idx="30168">
                  <c:v>0</c:v>
                </c:pt>
                <c:pt idx="30169">
                  <c:v>0</c:v>
                </c:pt>
                <c:pt idx="30170">
                  <c:v>0</c:v>
                </c:pt>
                <c:pt idx="30171">
                  <c:v>0</c:v>
                </c:pt>
                <c:pt idx="30172">
                  <c:v>0</c:v>
                </c:pt>
                <c:pt idx="30173">
                  <c:v>0</c:v>
                </c:pt>
                <c:pt idx="30174">
                  <c:v>0</c:v>
                </c:pt>
                <c:pt idx="30175">
                  <c:v>0</c:v>
                </c:pt>
                <c:pt idx="30176">
                  <c:v>0</c:v>
                </c:pt>
                <c:pt idx="30177">
                  <c:v>0</c:v>
                </c:pt>
                <c:pt idx="30178">
                  <c:v>0</c:v>
                </c:pt>
                <c:pt idx="30179">
                  <c:v>0</c:v>
                </c:pt>
                <c:pt idx="30180">
                  <c:v>0</c:v>
                </c:pt>
                <c:pt idx="30181">
                  <c:v>0</c:v>
                </c:pt>
                <c:pt idx="30182">
                  <c:v>0</c:v>
                </c:pt>
                <c:pt idx="30183">
                  <c:v>0</c:v>
                </c:pt>
                <c:pt idx="30184">
                  <c:v>0</c:v>
                </c:pt>
                <c:pt idx="30185">
                  <c:v>0</c:v>
                </c:pt>
                <c:pt idx="30186">
                  <c:v>0</c:v>
                </c:pt>
                <c:pt idx="30187">
                  <c:v>0</c:v>
                </c:pt>
                <c:pt idx="30188">
                  <c:v>0</c:v>
                </c:pt>
                <c:pt idx="30189">
                  <c:v>0</c:v>
                </c:pt>
                <c:pt idx="30190">
                  <c:v>0</c:v>
                </c:pt>
                <c:pt idx="30191">
                  <c:v>0</c:v>
                </c:pt>
                <c:pt idx="30192">
                  <c:v>0</c:v>
                </c:pt>
                <c:pt idx="30193">
                  <c:v>0</c:v>
                </c:pt>
                <c:pt idx="30194">
                  <c:v>0</c:v>
                </c:pt>
                <c:pt idx="30195">
                  <c:v>0</c:v>
                </c:pt>
                <c:pt idx="30196">
                  <c:v>0</c:v>
                </c:pt>
                <c:pt idx="30197">
                  <c:v>0</c:v>
                </c:pt>
                <c:pt idx="30198">
                  <c:v>0</c:v>
                </c:pt>
                <c:pt idx="30199">
                  <c:v>0</c:v>
                </c:pt>
                <c:pt idx="30200">
                  <c:v>0</c:v>
                </c:pt>
                <c:pt idx="30201">
                  <c:v>0</c:v>
                </c:pt>
                <c:pt idx="30202">
                  <c:v>0</c:v>
                </c:pt>
                <c:pt idx="30203">
                  <c:v>0</c:v>
                </c:pt>
                <c:pt idx="30204">
                  <c:v>0</c:v>
                </c:pt>
                <c:pt idx="30205">
                  <c:v>0</c:v>
                </c:pt>
                <c:pt idx="30206">
                  <c:v>0</c:v>
                </c:pt>
                <c:pt idx="30207">
                  <c:v>0</c:v>
                </c:pt>
                <c:pt idx="30208">
                  <c:v>0</c:v>
                </c:pt>
                <c:pt idx="30209">
                  <c:v>0</c:v>
                </c:pt>
                <c:pt idx="30210">
                  <c:v>0</c:v>
                </c:pt>
                <c:pt idx="30211">
                  <c:v>0</c:v>
                </c:pt>
                <c:pt idx="30212">
                  <c:v>0</c:v>
                </c:pt>
                <c:pt idx="30213">
                  <c:v>0</c:v>
                </c:pt>
                <c:pt idx="30214">
                  <c:v>0</c:v>
                </c:pt>
                <c:pt idx="30215">
                  <c:v>0</c:v>
                </c:pt>
                <c:pt idx="30216">
                  <c:v>0</c:v>
                </c:pt>
                <c:pt idx="30217">
                  <c:v>0</c:v>
                </c:pt>
                <c:pt idx="30218">
                  <c:v>0</c:v>
                </c:pt>
                <c:pt idx="30219">
                  <c:v>0</c:v>
                </c:pt>
                <c:pt idx="30220">
                  <c:v>0</c:v>
                </c:pt>
                <c:pt idx="30221">
                  <c:v>0</c:v>
                </c:pt>
                <c:pt idx="30222">
                  <c:v>0</c:v>
                </c:pt>
                <c:pt idx="30223">
                  <c:v>0</c:v>
                </c:pt>
                <c:pt idx="30224">
                  <c:v>0</c:v>
                </c:pt>
                <c:pt idx="30225">
                  <c:v>0</c:v>
                </c:pt>
                <c:pt idx="30226">
                  <c:v>0</c:v>
                </c:pt>
                <c:pt idx="30227">
                  <c:v>0</c:v>
                </c:pt>
                <c:pt idx="30228">
                  <c:v>0</c:v>
                </c:pt>
                <c:pt idx="30229">
                  <c:v>0</c:v>
                </c:pt>
                <c:pt idx="30230">
                  <c:v>0</c:v>
                </c:pt>
                <c:pt idx="30231">
                  <c:v>0</c:v>
                </c:pt>
                <c:pt idx="30232">
                  <c:v>0</c:v>
                </c:pt>
                <c:pt idx="30233">
                  <c:v>0</c:v>
                </c:pt>
                <c:pt idx="30234">
                  <c:v>0</c:v>
                </c:pt>
                <c:pt idx="30235">
                  <c:v>0</c:v>
                </c:pt>
                <c:pt idx="30236">
                  <c:v>0</c:v>
                </c:pt>
                <c:pt idx="30237">
                  <c:v>0</c:v>
                </c:pt>
                <c:pt idx="30238">
                  <c:v>0</c:v>
                </c:pt>
                <c:pt idx="30239">
                  <c:v>0</c:v>
                </c:pt>
                <c:pt idx="30240">
                  <c:v>0</c:v>
                </c:pt>
                <c:pt idx="30241">
                  <c:v>0</c:v>
                </c:pt>
                <c:pt idx="30242">
                  <c:v>0</c:v>
                </c:pt>
                <c:pt idx="30243">
                  <c:v>0</c:v>
                </c:pt>
                <c:pt idx="30244">
                  <c:v>0</c:v>
                </c:pt>
                <c:pt idx="30245">
                  <c:v>0</c:v>
                </c:pt>
                <c:pt idx="30246">
                  <c:v>0</c:v>
                </c:pt>
                <c:pt idx="30247">
                  <c:v>0</c:v>
                </c:pt>
                <c:pt idx="30248">
                  <c:v>0</c:v>
                </c:pt>
                <c:pt idx="30249">
                  <c:v>0</c:v>
                </c:pt>
                <c:pt idx="30250">
                  <c:v>0</c:v>
                </c:pt>
                <c:pt idx="30251">
                  <c:v>0</c:v>
                </c:pt>
                <c:pt idx="30252">
                  <c:v>0</c:v>
                </c:pt>
                <c:pt idx="30253">
                  <c:v>0</c:v>
                </c:pt>
                <c:pt idx="30254">
                  <c:v>0</c:v>
                </c:pt>
                <c:pt idx="30255">
                  <c:v>0</c:v>
                </c:pt>
                <c:pt idx="30256">
                  <c:v>0</c:v>
                </c:pt>
                <c:pt idx="30257">
                  <c:v>0</c:v>
                </c:pt>
                <c:pt idx="30258">
                  <c:v>0</c:v>
                </c:pt>
                <c:pt idx="30259">
                  <c:v>0</c:v>
                </c:pt>
                <c:pt idx="30260">
                  <c:v>0</c:v>
                </c:pt>
                <c:pt idx="30261">
                  <c:v>0</c:v>
                </c:pt>
                <c:pt idx="30262">
                  <c:v>0</c:v>
                </c:pt>
                <c:pt idx="30263">
                  <c:v>0</c:v>
                </c:pt>
                <c:pt idx="30264">
                  <c:v>0</c:v>
                </c:pt>
                <c:pt idx="30265">
                  <c:v>0</c:v>
                </c:pt>
                <c:pt idx="30266">
                  <c:v>0</c:v>
                </c:pt>
                <c:pt idx="30267">
                  <c:v>0</c:v>
                </c:pt>
                <c:pt idx="30268">
                  <c:v>0</c:v>
                </c:pt>
                <c:pt idx="30269">
                  <c:v>0</c:v>
                </c:pt>
                <c:pt idx="30270">
                  <c:v>0</c:v>
                </c:pt>
                <c:pt idx="30271">
                  <c:v>0</c:v>
                </c:pt>
                <c:pt idx="30272">
                  <c:v>0</c:v>
                </c:pt>
                <c:pt idx="30273">
                  <c:v>0</c:v>
                </c:pt>
                <c:pt idx="30274">
                  <c:v>0</c:v>
                </c:pt>
                <c:pt idx="30275">
                  <c:v>0</c:v>
                </c:pt>
                <c:pt idx="30276">
                  <c:v>0</c:v>
                </c:pt>
                <c:pt idx="30277">
                  <c:v>0</c:v>
                </c:pt>
                <c:pt idx="30278">
                  <c:v>0</c:v>
                </c:pt>
                <c:pt idx="30279">
                  <c:v>0</c:v>
                </c:pt>
                <c:pt idx="30280">
                  <c:v>0</c:v>
                </c:pt>
                <c:pt idx="30281">
                  <c:v>0</c:v>
                </c:pt>
                <c:pt idx="30282">
                  <c:v>0</c:v>
                </c:pt>
                <c:pt idx="30283">
                  <c:v>0</c:v>
                </c:pt>
                <c:pt idx="30284">
                  <c:v>0</c:v>
                </c:pt>
                <c:pt idx="30285">
                  <c:v>0</c:v>
                </c:pt>
                <c:pt idx="30286">
                  <c:v>0</c:v>
                </c:pt>
                <c:pt idx="30287">
                  <c:v>0</c:v>
                </c:pt>
                <c:pt idx="30288">
                  <c:v>0</c:v>
                </c:pt>
                <c:pt idx="30289">
                  <c:v>0</c:v>
                </c:pt>
                <c:pt idx="30290">
                  <c:v>0</c:v>
                </c:pt>
                <c:pt idx="30291">
                  <c:v>0</c:v>
                </c:pt>
                <c:pt idx="30292">
                  <c:v>0</c:v>
                </c:pt>
                <c:pt idx="30293">
                  <c:v>0</c:v>
                </c:pt>
                <c:pt idx="30294">
                  <c:v>0</c:v>
                </c:pt>
                <c:pt idx="30295">
                  <c:v>0</c:v>
                </c:pt>
                <c:pt idx="30296">
                  <c:v>0</c:v>
                </c:pt>
                <c:pt idx="30297">
                  <c:v>0</c:v>
                </c:pt>
                <c:pt idx="30298">
                  <c:v>0</c:v>
                </c:pt>
                <c:pt idx="30299">
                  <c:v>0</c:v>
                </c:pt>
                <c:pt idx="30300">
                  <c:v>0</c:v>
                </c:pt>
                <c:pt idx="30301">
                  <c:v>0</c:v>
                </c:pt>
                <c:pt idx="30302">
                  <c:v>0</c:v>
                </c:pt>
                <c:pt idx="30303">
                  <c:v>0</c:v>
                </c:pt>
                <c:pt idx="30304">
                  <c:v>0</c:v>
                </c:pt>
                <c:pt idx="30305">
                  <c:v>0</c:v>
                </c:pt>
                <c:pt idx="30306">
                  <c:v>0</c:v>
                </c:pt>
                <c:pt idx="30307">
                  <c:v>0</c:v>
                </c:pt>
                <c:pt idx="30308">
                  <c:v>0</c:v>
                </c:pt>
                <c:pt idx="30309">
                  <c:v>0</c:v>
                </c:pt>
                <c:pt idx="30310">
                  <c:v>0</c:v>
                </c:pt>
                <c:pt idx="30311">
                  <c:v>0</c:v>
                </c:pt>
                <c:pt idx="30312">
                  <c:v>0</c:v>
                </c:pt>
                <c:pt idx="30313">
                  <c:v>0</c:v>
                </c:pt>
                <c:pt idx="30314">
                  <c:v>0</c:v>
                </c:pt>
                <c:pt idx="30315">
                  <c:v>0</c:v>
                </c:pt>
                <c:pt idx="30316">
                  <c:v>0</c:v>
                </c:pt>
                <c:pt idx="30317">
                  <c:v>0</c:v>
                </c:pt>
                <c:pt idx="30318">
                  <c:v>0</c:v>
                </c:pt>
                <c:pt idx="30319">
                  <c:v>0</c:v>
                </c:pt>
                <c:pt idx="30320">
                  <c:v>0</c:v>
                </c:pt>
                <c:pt idx="30321">
                  <c:v>0</c:v>
                </c:pt>
                <c:pt idx="30322">
                  <c:v>0</c:v>
                </c:pt>
                <c:pt idx="30323">
                  <c:v>0</c:v>
                </c:pt>
                <c:pt idx="30324">
                  <c:v>0</c:v>
                </c:pt>
                <c:pt idx="30325">
                  <c:v>0</c:v>
                </c:pt>
                <c:pt idx="30326">
                  <c:v>0</c:v>
                </c:pt>
                <c:pt idx="30327">
                  <c:v>0</c:v>
                </c:pt>
                <c:pt idx="30328">
                  <c:v>0</c:v>
                </c:pt>
                <c:pt idx="30329">
                  <c:v>0</c:v>
                </c:pt>
                <c:pt idx="30330">
                  <c:v>0</c:v>
                </c:pt>
                <c:pt idx="30331">
                  <c:v>0</c:v>
                </c:pt>
                <c:pt idx="30332">
                  <c:v>0</c:v>
                </c:pt>
                <c:pt idx="30333">
                  <c:v>0</c:v>
                </c:pt>
                <c:pt idx="30334">
                  <c:v>0</c:v>
                </c:pt>
                <c:pt idx="30335">
                  <c:v>0</c:v>
                </c:pt>
                <c:pt idx="30336">
                  <c:v>0</c:v>
                </c:pt>
                <c:pt idx="30337">
                  <c:v>0</c:v>
                </c:pt>
                <c:pt idx="30338">
                  <c:v>0</c:v>
                </c:pt>
                <c:pt idx="30339">
                  <c:v>0</c:v>
                </c:pt>
                <c:pt idx="30340">
                  <c:v>0</c:v>
                </c:pt>
                <c:pt idx="30341">
                  <c:v>0</c:v>
                </c:pt>
                <c:pt idx="30342">
                  <c:v>0</c:v>
                </c:pt>
                <c:pt idx="30343">
                  <c:v>0</c:v>
                </c:pt>
                <c:pt idx="30344">
                  <c:v>0</c:v>
                </c:pt>
                <c:pt idx="30345">
                  <c:v>0</c:v>
                </c:pt>
                <c:pt idx="30346">
                  <c:v>0</c:v>
                </c:pt>
                <c:pt idx="30347">
                  <c:v>0</c:v>
                </c:pt>
                <c:pt idx="30348">
                  <c:v>0</c:v>
                </c:pt>
                <c:pt idx="30349">
                  <c:v>0</c:v>
                </c:pt>
                <c:pt idx="30350">
                  <c:v>0</c:v>
                </c:pt>
                <c:pt idx="30351">
                  <c:v>0</c:v>
                </c:pt>
                <c:pt idx="30352">
                  <c:v>0</c:v>
                </c:pt>
                <c:pt idx="30353">
                  <c:v>0</c:v>
                </c:pt>
                <c:pt idx="30354">
                  <c:v>0</c:v>
                </c:pt>
                <c:pt idx="30355">
                  <c:v>0</c:v>
                </c:pt>
                <c:pt idx="30356">
                  <c:v>0</c:v>
                </c:pt>
                <c:pt idx="30357">
                  <c:v>0</c:v>
                </c:pt>
                <c:pt idx="30358">
                  <c:v>0</c:v>
                </c:pt>
                <c:pt idx="30359">
                  <c:v>0</c:v>
                </c:pt>
                <c:pt idx="30360">
                  <c:v>0</c:v>
                </c:pt>
                <c:pt idx="30361">
                  <c:v>0</c:v>
                </c:pt>
                <c:pt idx="30362">
                  <c:v>0</c:v>
                </c:pt>
                <c:pt idx="30363">
                  <c:v>0</c:v>
                </c:pt>
                <c:pt idx="30364">
                  <c:v>0</c:v>
                </c:pt>
                <c:pt idx="30365">
                  <c:v>0</c:v>
                </c:pt>
                <c:pt idx="30366">
                  <c:v>0</c:v>
                </c:pt>
                <c:pt idx="30367">
                  <c:v>0</c:v>
                </c:pt>
                <c:pt idx="30368">
                  <c:v>0</c:v>
                </c:pt>
                <c:pt idx="30369">
                  <c:v>0</c:v>
                </c:pt>
                <c:pt idx="30370">
                  <c:v>0</c:v>
                </c:pt>
                <c:pt idx="30371">
                  <c:v>0</c:v>
                </c:pt>
                <c:pt idx="30372">
                  <c:v>0</c:v>
                </c:pt>
                <c:pt idx="30373">
                  <c:v>0</c:v>
                </c:pt>
                <c:pt idx="30374">
                  <c:v>0</c:v>
                </c:pt>
                <c:pt idx="30375">
                  <c:v>0</c:v>
                </c:pt>
                <c:pt idx="30376">
                  <c:v>0</c:v>
                </c:pt>
                <c:pt idx="30377">
                  <c:v>0</c:v>
                </c:pt>
                <c:pt idx="30378">
                  <c:v>0</c:v>
                </c:pt>
                <c:pt idx="30379">
                  <c:v>0</c:v>
                </c:pt>
                <c:pt idx="30380">
                  <c:v>0</c:v>
                </c:pt>
                <c:pt idx="30381">
                  <c:v>0</c:v>
                </c:pt>
                <c:pt idx="30382">
                  <c:v>0</c:v>
                </c:pt>
                <c:pt idx="30383">
                  <c:v>0</c:v>
                </c:pt>
                <c:pt idx="30384">
                  <c:v>0</c:v>
                </c:pt>
                <c:pt idx="30385">
                  <c:v>0</c:v>
                </c:pt>
                <c:pt idx="30386">
                  <c:v>0</c:v>
                </c:pt>
                <c:pt idx="30387">
                  <c:v>0</c:v>
                </c:pt>
                <c:pt idx="30388">
                  <c:v>0</c:v>
                </c:pt>
                <c:pt idx="30389">
                  <c:v>0</c:v>
                </c:pt>
                <c:pt idx="30390">
                  <c:v>0</c:v>
                </c:pt>
                <c:pt idx="30391">
                  <c:v>0</c:v>
                </c:pt>
                <c:pt idx="30392">
                  <c:v>0</c:v>
                </c:pt>
                <c:pt idx="30393">
                  <c:v>0</c:v>
                </c:pt>
                <c:pt idx="30394">
                  <c:v>0</c:v>
                </c:pt>
                <c:pt idx="30395">
                  <c:v>0</c:v>
                </c:pt>
                <c:pt idx="30396">
                  <c:v>0</c:v>
                </c:pt>
                <c:pt idx="30397">
                  <c:v>0</c:v>
                </c:pt>
                <c:pt idx="30398">
                  <c:v>0</c:v>
                </c:pt>
                <c:pt idx="30399">
                  <c:v>0</c:v>
                </c:pt>
                <c:pt idx="30400">
                  <c:v>0</c:v>
                </c:pt>
                <c:pt idx="30401">
                  <c:v>0</c:v>
                </c:pt>
                <c:pt idx="30402">
                  <c:v>0</c:v>
                </c:pt>
                <c:pt idx="30403">
                  <c:v>0</c:v>
                </c:pt>
                <c:pt idx="30404">
                  <c:v>0</c:v>
                </c:pt>
                <c:pt idx="30405">
                  <c:v>0</c:v>
                </c:pt>
                <c:pt idx="30406">
                  <c:v>0</c:v>
                </c:pt>
                <c:pt idx="30407">
                  <c:v>0</c:v>
                </c:pt>
                <c:pt idx="30408">
                  <c:v>0</c:v>
                </c:pt>
                <c:pt idx="30409">
                  <c:v>0</c:v>
                </c:pt>
                <c:pt idx="30410">
                  <c:v>0</c:v>
                </c:pt>
                <c:pt idx="30411">
                  <c:v>0</c:v>
                </c:pt>
                <c:pt idx="30412">
                  <c:v>0</c:v>
                </c:pt>
                <c:pt idx="30413">
                  <c:v>0</c:v>
                </c:pt>
                <c:pt idx="30414">
                  <c:v>0</c:v>
                </c:pt>
                <c:pt idx="30415">
                  <c:v>0</c:v>
                </c:pt>
                <c:pt idx="30416">
                  <c:v>0</c:v>
                </c:pt>
                <c:pt idx="30417">
                  <c:v>0</c:v>
                </c:pt>
                <c:pt idx="30418">
                  <c:v>0</c:v>
                </c:pt>
                <c:pt idx="30419">
                  <c:v>0</c:v>
                </c:pt>
                <c:pt idx="30420">
                  <c:v>0</c:v>
                </c:pt>
                <c:pt idx="30421">
                  <c:v>0</c:v>
                </c:pt>
                <c:pt idx="30422">
                  <c:v>0</c:v>
                </c:pt>
                <c:pt idx="30423">
                  <c:v>0</c:v>
                </c:pt>
                <c:pt idx="30424">
                  <c:v>0</c:v>
                </c:pt>
                <c:pt idx="30425">
                  <c:v>0</c:v>
                </c:pt>
                <c:pt idx="30426">
                  <c:v>0</c:v>
                </c:pt>
                <c:pt idx="30427">
                  <c:v>0</c:v>
                </c:pt>
                <c:pt idx="30428">
                  <c:v>0</c:v>
                </c:pt>
                <c:pt idx="30429">
                  <c:v>0</c:v>
                </c:pt>
                <c:pt idx="30430">
                  <c:v>0</c:v>
                </c:pt>
                <c:pt idx="30431">
                  <c:v>0</c:v>
                </c:pt>
                <c:pt idx="30432">
                  <c:v>0</c:v>
                </c:pt>
                <c:pt idx="30433">
                  <c:v>0</c:v>
                </c:pt>
                <c:pt idx="30434">
                  <c:v>0</c:v>
                </c:pt>
                <c:pt idx="30435">
                  <c:v>0</c:v>
                </c:pt>
                <c:pt idx="30436">
                  <c:v>0</c:v>
                </c:pt>
                <c:pt idx="30437">
                  <c:v>0</c:v>
                </c:pt>
                <c:pt idx="30438">
                  <c:v>0</c:v>
                </c:pt>
                <c:pt idx="30439">
                  <c:v>0</c:v>
                </c:pt>
                <c:pt idx="30440">
                  <c:v>0</c:v>
                </c:pt>
                <c:pt idx="30441">
                  <c:v>0</c:v>
                </c:pt>
                <c:pt idx="30442">
                  <c:v>0</c:v>
                </c:pt>
                <c:pt idx="30443">
                  <c:v>0</c:v>
                </c:pt>
                <c:pt idx="30444">
                  <c:v>0</c:v>
                </c:pt>
                <c:pt idx="30445">
                  <c:v>0</c:v>
                </c:pt>
                <c:pt idx="30446">
                  <c:v>0</c:v>
                </c:pt>
                <c:pt idx="30447">
                  <c:v>0</c:v>
                </c:pt>
                <c:pt idx="30448">
                  <c:v>0</c:v>
                </c:pt>
                <c:pt idx="30449">
                  <c:v>0</c:v>
                </c:pt>
                <c:pt idx="30450">
                  <c:v>0</c:v>
                </c:pt>
                <c:pt idx="30451">
                  <c:v>0</c:v>
                </c:pt>
                <c:pt idx="30452">
                  <c:v>0</c:v>
                </c:pt>
                <c:pt idx="30453">
                  <c:v>0</c:v>
                </c:pt>
                <c:pt idx="30454">
                  <c:v>0</c:v>
                </c:pt>
                <c:pt idx="30455">
                  <c:v>0</c:v>
                </c:pt>
                <c:pt idx="30456">
                  <c:v>0</c:v>
                </c:pt>
                <c:pt idx="30457">
                  <c:v>0</c:v>
                </c:pt>
                <c:pt idx="30458">
                  <c:v>0</c:v>
                </c:pt>
                <c:pt idx="30459">
                  <c:v>0</c:v>
                </c:pt>
                <c:pt idx="30460">
                  <c:v>0</c:v>
                </c:pt>
                <c:pt idx="30461">
                  <c:v>0</c:v>
                </c:pt>
                <c:pt idx="30462">
                  <c:v>0</c:v>
                </c:pt>
                <c:pt idx="30463">
                  <c:v>0</c:v>
                </c:pt>
                <c:pt idx="30464">
                  <c:v>0</c:v>
                </c:pt>
                <c:pt idx="30465">
                  <c:v>0</c:v>
                </c:pt>
                <c:pt idx="30466">
                  <c:v>0</c:v>
                </c:pt>
                <c:pt idx="30467">
                  <c:v>0</c:v>
                </c:pt>
                <c:pt idx="30468">
                  <c:v>0</c:v>
                </c:pt>
                <c:pt idx="30469">
                  <c:v>0</c:v>
                </c:pt>
                <c:pt idx="30470">
                  <c:v>0</c:v>
                </c:pt>
                <c:pt idx="30471">
                  <c:v>0</c:v>
                </c:pt>
                <c:pt idx="30472">
                  <c:v>0</c:v>
                </c:pt>
                <c:pt idx="30473">
                  <c:v>0</c:v>
                </c:pt>
                <c:pt idx="30474">
                  <c:v>0</c:v>
                </c:pt>
                <c:pt idx="30475">
                  <c:v>0</c:v>
                </c:pt>
                <c:pt idx="30476">
                  <c:v>0</c:v>
                </c:pt>
                <c:pt idx="30477">
                  <c:v>0</c:v>
                </c:pt>
                <c:pt idx="30478">
                  <c:v>0</c:v>
                </c:pt>
                <c:pt idx="30479">
                  <c:v>0</c:v>
                </c:pt>
                <c:pt idx="30480">
                  <c:v>0</c:v>
                </c:pt>
                <c:pt idx="30481">
                  <c:v>0</c:v>
                </c:pt>
                <c:pt idx="30482">
                  <c:v>0</c:v>
                </c:pt>
                <c:pt idx="30483">
                  <c:v>0</c:v>
                </c:pt>
                <c:pt idx="30484">
                  <c:v>0</c:v>
                </c:pt>
                <c:pt idx="30485">
                  <c:v>0</c:v>
                </c:pt>
                <c:pt idx="30486">
                  <c:v>0</c:v>
                </c:pt>
                <c:pt idx="30487">
                  <c:v>0</c:v>
                </c:pt>
                <c:pt idx="30488">
                  <c:v>0</c:v>
                </c:pt>
                <c:pt idx="30489">
                  <c:v>0</c:v>
                </c:pt>
                <c:pt idx="30490">
                  <c:v>0</c:v>
                </c:pt>
                <c:pt idx="30491">
                  <c:v>0</c:v>
                </c:pt>
                <c:pt idx="30492">
                  <c:v>0</c:v>
                </c:pt>
                <c:pt idx="30493">
                  <c:v>0</c:v>
                </c:pt>
                <c:pt idx="30494">
                  <c:v>0</c:v>
                </c:pt>
                <c:pt idx="30495">
                  <c:v>0</c:v>
                </c:pt>
                <c:pt idx="30496">
                  <c:v>0</c:v>
                </c:pt>
                <c:pt idx="30497">
                  <c:v>0</c:v>
                </c:pt>
                <c:pt idx="30498">
                  <c:v>0</c:v>
                </c:pt>
                <c:pt idx="30499">
                  <c:v>0</c:v>
                </c:pt>
                <c:pt idx="30500">
                  <c:v>0</c:v>
                </c:pt>
                <c:pt idx="30501">
                  <c:v>0</c:v>
                </c:pt>
                <c:pt idx="30502">
                  <c:v>0</c:v>
                </c:pt>
                <c:pt idx="30503">
                  <c:v>0</c:v>
                </c:pt>
                <c:pt idx="30504">
                  <c:v>0</c:v>
                </c:pt>
                <c:pt idx="30505">
                  <c:v>0</c:v>
                </c:pt>
                <c:pt idx="30506">
                  <c:v>0</c:v>
                </c:pt>
                <c:pt idx="30507">
                  <c:v>0</c:v>
                </c:pt>
                <c:pt idx="30508">
                  <c:v>0</c:v>
                </c:pt>
                <c:pt idx="30509">
                  <c:v>0</c:v>
                </c:pt>
                <c:pt idx="30510">
                  <c:v>0</c:v>
                </c:pt>
                <c:pt idx="30511">
                  <c:v>0</c:v>
                </c:pt>
                <c:pt idx="30512">
                  <c:v>0</c:v>
                </c:pt>
                <c:pt idx="30513">
                  <c:v>0</c:v>
                </c:pt>
                <c:pt idx="30514">
                  <c:v>0</c:v>
                </c:pt>
                <c:pt idx="30515">
                  <c:v>0</c:v>
                </c:pt>
                <c:pt idx="30516">
                  <c:v>0</c:v>
                </c:pt>
                <c:pt idx="30517">
                  <c:v>0</c:v>
                </c:pt>
                <c:pt idx="30518">
                  <c:v>0</c:v>
                </c:pt>
                <c:pt idx="30519">
                  <c:v>0</c:v>
                </c:pt>
                <c:pt idx="30520">
                  <c:v>0</c:v>
                </c:pt>
                <c:pt idx="30521">
                  <c:v>0</c:v>
                </c:pt>
                <c:pt idx="30522">
                  <c:v>0</c:v>
                </c:pt>
                <c:pt idx="30523">
                  <c:v>0</c:v>
                </c:pt>
                <c:pt idx="30524">
                  <c:v>0</c:v>
                </c:pt>
                <c:pt idx="30525">
                  <c:v>0</c:v>
                </c:pt>
                <c:pt idx="30526">
                  <c:v>0</c:v>
                </c:pt>
                <c:pt idx="30527">
                  <c:v>0</c:v>
                </c:pt>
                <c:pt idx="30528">
                  <c:v>0</c:v>
                </c:pt>
                <c:pt idx="30529">
                  <c:v>0</c:v>
                </c:pt>
                <c:pt idx="30530">
                  <c:v>0</c:v>
                </c:pt>
                <c:pt idx="30531">
                  <c:v>0</c:v>
                </c:pt>
                <c:pt idx="30532">
                  <c:v>0</c:v>
                </c:pt>
                <c:pt idx="30533">
                  <c:v>0</c:v>
                </c:pt>
                <c:pt idx="30534">
                  <c:v>0</c:v>
                </c:pt>
                <c:pt idx="30535">
                  <c:v>0</c:v>
                </c:pt>
                <c:pt idx="30536">
                  <c:v>0</c:v>
                </c:pt>
                <c:pt idx="30537">
                  <c:v>0</c:v>
                </c:pt>
                <c:pt idx="30538">
                  <c:v>0</c:v>
                </c:pt>
                <c:pt idx="30539">
                  <c:v>0</c:v>
                </c:pt>
                <c:pt idx="30540">
                  <c:v>0</c:v>
                </c:pt>
                <c:pt idx="30541">
                  <c:v>0</c:v>
                </c:pt>
                <c:pt idx="30542">
                  <c:v>0</c:v>
                </c:pt>
                <c:pt idx="30543">
                  <c:v>0</c:v>
                </c:pt>
                <c:pt idx="30544">
                  <c:v>0</c:v>
                </c:pt>
                <c:pt idx="30545">
                  <c:v>0</c:v>
                </c:pt>
                <c:pt idx="30546">
                  <c:v>0</c:v>
                </c:pt>
                <c:pt idx="30547">
                  <c:v>0</c:v>
                </c:pt>
                <c:pt idx="30548">
                  <c:v>0</c:v>
                </c:pt>
                <c:pt idx="30549">
                  <c:v>0</c:v>
                </c:pt>
                <c:pt idx="30550">
                  <c:v>0</c:v>
                </c:pt>
                <c:pt idx="30551">
                  <c:v>0</c:v>
                </c:pt>
                <c:pt idx="30552">
                  <c:v>0</c:v>
                </c:pt>
                <c:pt idx="30553">
                  <c:v>0</c:v>
                </c:pt>
                <c:pt idx="30554">
                  <c:v>0</c:v>
                </c:pt>
                <c:pt idx="30555">
                  <c:v>0</c:v>
                </c:pt>
                <c:pt idx="30556">
                  <c:v>0</c:v>
                </c:pt>
                <c:pt idx="30557">
                  <c:v>0</c:v>
                </c:pt>
                <c:pt idx="30558">
                  <c:v>0</c:v>
                </c:pt>
                <c:pt idx="30559">
                  <c:v>0</c:v>
                </c:pt>
                <c:pt idx="30560">
                  <c:v>0</c:v>
                </c:pt>
                <c:pt idx="30561">
                  <c:v>0</c:v>
                </c:pt>
                <c:pt idx="30562">
                  <c:v>0</c:v>
                </c:pt>
                <c:pt idx="30563">
                  <c:v>0</c:v>
                </c:pt>
                <c:pt idx="30564">
                  <c:v>0</c:v>
                </c:pt>
                <c:pt idx="30565">
                  <c:v>0</c:v>
                </c:pt>
                <c:pt idx="30566">
                  <c:v>0</c:v>
                </c:pt>
                <c:pt idx="30567">
                  <c:v>0</c:v>
                </c:pt>
                <c:pt idx="30568">
                  <c:v>0</c:v>
                </c:pt>
                <c:pt idx="30569">
                  <c:v>0</c:v>
                </c:pt>
                <c:pt idx="30570">
                  <c:v>0</c:v>
                </c:pt>
                <c:pt idx="30571">
                  <c:v>0</c:v>
                </c:pt>
                <c:pt idx="30572">
                  <c:v>0</c:v>
                </c:pt>
                <c:pt idx="30573">
                  <c:v>0</c:v>
                </c:pt>
                <c:pt idx="30574">
                  <c:v>0</c:v>
                </c:pt>
                <c:pt idx="30575">
                  <c:v>0</c:v>
                </c:pt>
                <c:pt idx="30576">
                  <c:v>0</c:v>
                </c:pt>
                <c:pt idx="30577">
                  <c:v>0</c:v>
                </c:pt>
                <c:pt idx="30578">
                  <c:v>0</c:v>
                </c:pt>
                <c:pt idx="30579">
                  <c:v>0</c:v>
                </c:pt>
                <c:pt idx="30580">
                  <c:v>0</c:v>
                </c:pt>
                <c:pt idx="30581">
                  <c:v>0</c:v>
                </c:pt>
                <c:pt idx="30582">
                  <c:v>0</c:v>
                </c:pt>
                <c:pt idx="30583">
                  <c:v>0</c:v>
                </c:pt>
                <c:pt idx="30584">
                  <c:v>0</c:v>
                </c:pt>
                <c:pt idx="30585">
                  <c:v>0</c:v>
                </c:pt>
                <c:pt idx="30586">
                  <c:v>0</c:v>
                </c:pt>
                <c:pt idx="30587">
                  <c:v>0</c:v>
                </c:pt>
                <c:pt idx="30588">
                  <c:v>0</c:v>
                </c:pt>
                <c:pt idx="30589">
                  <c:v>0</c:v>
                </c:pt>
                <c:pt idx="30590">
                  <c:v>0</c:v>
                </c:pt>
                <c:pt idx="30591">
                  <c:v>0</c:v>
                </c:pt>
                <c:pt idx="30592">
                  <c:v>0</c:v>
                </c:pt>
                <c:pt idx="30593">
                  <c:v>0</c:v>
                </c:pt>
                <c:pt idx="30594">
                  <c:v>0</c:v>
                </c:pt>
                <c:pt idx="30595">
                  <c:v>0</c:v>
                </c:pt>
                <c:pt idx="30596">
                  <c:v>0</c:v>
                </c:pt>
                <c:pt idx="30597">
                  <c:v>0</c:v>
                </c:pt>
                <c:pt idx="30598">
                  <c:v>0</c:v>
                </c:pt>
                <c:pt idx="30599">
                  <c:v>0</c:v>
                </c:pt>
                <c:pt idx="30600">
                  <c:v>0</c:v>
                </c:pt>
                <c:pt idx="30601">
                  <c:v>0</c:v>
                </c:pt>
                <c:pt idx="30602">
                  <c:v>0</c:v>
                </c:pt>
                <c:pt idx="30603">
                  <c:v>0</c:v>
                </c:pt>
                <c:pt idx="30604">
                  <c:v>0</c:v>
                </c:pt>
                <c:pt idx="30605">
                  <c:v>0</c:v>
                </c:pt>
                <c:pt idx="30606">
                  <c:v>0</c:v>
                </c:pt>
                <c:pt idx="30607">
                  <c:v>0</c:v>
                </c:pt>
                <c:pt idx="30608">
                  <c:v>0</c:v>
                </c:pt>
                <c:pt idx="30609">
                  <c:v>0</c:v>
                </c:pt>
                <c:pt idx="30610">
                  <c:v>0</c:v>
                </c:pt>
                <c:pt idx="30611">
                  <c:v>0</c:v>
                </c:pt>
                <c:pt idx="30612">
                  <c:v>0</c:v>
                </c:pt>
                <c:pt idx="30613">
                  <c:v>0</c:v>
                </c:pt>
                <c:pt idx="30614">
                  <c:v>0</c:v>
                </c:pt>
                <c:pt idx="30615">
                  <c:v>0</c:v>
                </c:pt>
                <c:pt idx="30616">
                  <c:v>0</c:v>
                </c:pt>
                <c:pt idx="30617">
                  <c:v>0</c:v>
                </c:pt>
                <c:pt idx="30618">
                  <c:v>0</c:v>
                </c:pt>
                <c:pt idx="30619">
                  <c:v>0</c:v>
                </c:pt>
                <c:pt idx="30620">
                  <c:v>0</c:v>
                </c:pt>
                <c:pt idx="30621">
                  <c:v>0</c:v>
                </c:pt>
                <c:pt idx="30622">
                  <c:v>0</c:v>
                </c:pt>
                <c:pt idx="30623">
                  <c:v>0</c:v>
                </c:pt>
                <c:pt idx="30624">
                  <c:v>0</c:v>
                </c:pt>
                <c:pt idx="30625">
                  <c:v>0</c:v>
                </c:pt>
                <c:pt idx="30626">
                  <c:v>0</c:v>
                </c:pt>
                <c:pt idx="30627">
                  <c:v>0</c:v>
                </c:pt>
                <c:pt idx="30628">
                  <c:v>0</c:v>
                </c:pt>
                <c:pt idx="30629">
                  <c:v>0</c:v>
                </c:pt>
                <c:pt idx="30630">
                  <c:v>0</c:v>
                </c:pt>
                <c:pt idx="30631">
                  <c:v>0</c:v>
                </c:pt>
                <c:pt idx="30632">
                  <c:v>0</c:v>
                </c:pt>
                <c:pt idx="30633">
                  <c:v>0</c:v>
                </c:pt>
                <c:pt idx="30634">
                  <c:v>0</c:v>
                </c:pt>
                <c:pt idx="30635">
                  <c:v>0</c:v>
                </c:pt>
                <c:pt idx="30636">
                  <c:v>0</c:v>
                </c:pt>
                <c:pt idx="30637">
                  <c:v>0</c:v>
                </c:pt>
                <c:pt idx="30638">
                  <c:v>0</c:v>
                </c:pt>
                <c:pt idx="30639">
                  <c:v>0</c:v>
                </c:pt>
                <c:pt idx="30640">
                  <c:v>0</c:v>
                </c:pt>
                <c:pt idx="30641">
                  <c:v>0</c:v>
                </c:pt>
                <c:pt idx="30642">
                  <c:v>0</c:v>
                </c:pt>
                <c:pt idx="30643">
                  <c:v>0</c:v>
                </c:pt>
                <c:pt idx="30644">
                  <c:v>0</c:v>
                </c:pt>
                <c:pt idx="30645">
                  <c:v>0</c:v>
                </c:pt>
                <c:pt idx="30646">
                  <c:v>0</c:v>
                </c:pt>
                <c:pt idx="30647">
                  <c:v>0</c:v>
                </c:pt>
                <c:pt idx="30648">
                  <c:v>0</c:v>
                </c:pt>
                <c:pt idx="30649">
                  <c:v>0</c:v>
                </c:pt>
                <c:pt idx="30650">
                  <c:v>0</c:v>
                </c:pt>
                <c:pt idx="30651">
                  <c:v>0</c:v>
                </c:pt>
                <c:pt idx="30652">
                  <c:v>0</c:v>
                </c:pt>
                <c:pt idx="30653">
                  <c:v>0</c:v>
                </c:pt>
                <c:pt idx="30654">
                  <c:v>0</c:v>
                </c:pt>
                <c:pt idx="30655">
                  <c:v>0</c:v>
                </c:pt>
                <c:pt idx="30656">
                  <c:v>0</c:v>
                </c:pt>
                <c:pt idx="30657">
                  <c:v>0</c:v>
                </c:pt>
                <c:pt idx="30658">
                  <c:v>0</c:v>
                </c:pt>
                <c:pt idx="30659">
                  <c:v>0</c:v>
                </c:pt>
                <c:pt idx="30660">
                  <c:v>0</c:v>
                </c:pt>
                <c:pt idx="30661">
                  <c:v>0</c:v>
                </c:pt>
                <c:pt idx="30662">
                  <c:v>0</c:v>
                </c:pt>
                <c:pt idx="30663">
                  <c:v>0</c:v>
                </c:pt>
                <c:pt idx="30664">
                  <c:v>0</c:v>
                </c:pt>
                <c:pt idx="30665">
                  <c:v>0</c:v>
                </c:pt>
                <c:pt idx="30666">
                  <c:v>0</c:v>
                </c:pt>
                <c:pt idx="30667">
                  <c:v>0</c:v>
                </c:pt>
                <c:pt idx="30668">
                  <c:v>0</c:v>
                </c:pt>
                <c:pt idx="30669">
                  <c:v>0</c:v>
                </c:pt>
                <c:pt idx="30670">
                  <c:v>0</c:v>
                </c:pt>
                <c:pt idx="30671">
                  <c:v>0</c:v>
                </c:pt>
                <c:pt idx="30672">
                  <c:v>0</c:v>
                </c:pt>
                <c:pt idx="30673">
                  <c:v>0</c:v>
                </c:pt>
                <c:pt idx="30674">
                  <c:v>0</c:v>
                </c:pt>
                <c:pt idx="30675">
                  <c:v>0</c:v>
                </c:pt>
                <c:pt idx="30676">
                  <c:v>0</c:v>
                </c:pt>
                <c:pt idx="30677">
                  <c:v>0</c:v>
                </c:pt>
                <c:pt idx="30678">
                  <c:v>0</c:v>
                </c:pt>
                <c:pt idx="30679">
                  <c:v>0</c:v>
                </c:pt>
                <c:pt idx="30680">
                  <c:v>0</c:v>
                </c:pt>
                <c:pt idx="30681">
                  <c:v>0</c:v>
                </c:pt>
                <c:pt idx="30682">
                  <c:v>0</c:v>
                </c:pt>
                <c:pt idx="30683">
                  <c:v>0</c:v>
                </c:pt>
                <c:pt idx="30684">
                  <c:v>0</c:v>
                </c:pt>
                <c:pt idx="30685">
                  <c:v>0</c:v>
                </c:pt>
                <c:pt idx="30686">
                  <c:v>0</c:v>
                </c:pt>
                <c:pt idx="30687">
                  <c:v>0</c:v>
                </c:pt>
                <c:pt idx="30688">
                  <c:v>0</c:v>
                </c:pt>
                <c:pt idx="30689">
                  <c:v>0</c:v>
                </c:pt>
                <c:pt idx="30690">
                  <c:v>0</c:v>
                </c:pt>
                <c:pt idx="30691">
                  <c:v>0</c:v>
                </c:pt>
                <c:pt idx="30692">
                  <c:v>0</c:v>
                </c:pt>
                <c:pt idx="30693">
                  <c:v>0</c:v>
                </c:pt>
                <c:pt idx="30694">
                  <c:v>0</c:v>
                </c:pt>
                <c:pt idx="30695">
                  <c:v>0</c:v>
                </c:pt>
                <c:pt idx="30696">
                  <c:v>0</c:v>
                </c:pt>
                <c:pt idx="30697">
                  <c:v>0</c:v>
                </c:pt>
                <c:pt idx="30698">
                  <c:v>0</c:v>
                </c:pt>
                <c:pt idx="30699">
                  <c:v>0</c:v>
                </c:pt>
                <c:pt idx="30700">
                  <c:v>0</c:v>
                </c:pt>
                <c:pt idx="30701">
                  <c:v>0</c:v>
                </c:pt>
                <c:pt idx="30702">
                  <c:v>0</c:v>
                </c:pt>
                <c:pt idx="30703">
                  <c:v>0</c:v>
                </c:pt>
                <c:pt idx="30704">
                  <c:v>0</c:v>
                </c:pt>
                <c:pt idx="30705">
                  <c:v>0</c:v>
                </c:pt>
                <c:pt idx="30706">
                  <c:v>0</c:v>
                </c:pt>
                <c:pt idx="30707">
                  <c:v>0</c:v>
                </c:pt>
                <c:pt idx="30708">
                  <c:v>0</c:v>
                </c:pt>
                <c:pt idx="30709">
                  <c:v>0</c:v>
                </c:pt>
                <c:pt idx="30710">
                  <c:v>0</c:v>
                </c:pt>
                <c:pt idx="30711">
                  <c:v>0</c:v>
                </c:pt>
                <c:pt idx="30712">
                  <c:v>0</c:v>
                </c:pt>
                <c:pt idx="30713">
                  <c:v>0</c:v>
                </c:pt>
                <c:pt idx="30714">
                  <c:v>0</c:v>
                </c:pt>
                <c:pt idx="30715">
                  <c:v>0</c:v>
                </c:pt>
                <c:pt idx="30716">
                  <c:v>0</c:v>
                </c:pt>
                <c:pt idx="30717">
                  <c:v>0</c:v>
                </c:pt>
                <c:pt idx="30718">
                  <c:v>0</c:v>
                </c:pt>
                <c:pt idx="30719">
                  <c:v>0</c:v>
                </c:pt>
                <c:pt idx="30720">
                  <c:v>0</c:v>
                </c:pt>
                <c:pt idx="30721">
                  <c:v>0</c:v>
                </c:pt>
                <c:pt idx="30722">
                  <c:v>0</c:v>
                </c:pt>
                <c:pt idx="30723">
                  <c:v>0</c:v>
                </c:pt>
                <c:pt idx="30724">
                  <c:v>0</c:v>
                </c:pt>
                <c:pt idx="30725">
                  <c:v>0</c:v>
                </c:pt>
                <c:pt idx="30726">
                  <c:v>0</c:v>
                </c:pt>
                <c:pt idx="30727">
                  <c:v>0</c:v>
                </c:pt>
                <c:pt idx="30728">
                  <c:v>0</c:v>
                </c:pt>
                <c:pt idx="30729">
                  <c:v>0</c:v>
                </c:pt>
                <c:pt idx="30730">
                  <c:v>0</c:v>
                </c:pt>
                <c:pt idx="30731">
                  <c:v>0</c:v>
                </c:pt>
                <c:pt idx="30732">
                  <c:v>0</c:v>
                </c:pt>
                <c:pt idx="30733">
                  <c:v>0</c:v>
                </c:pt>
                <c:pt idx="30734">
                  <c:v>0</c:v>
                </c:pt>
                <c:pt idx="30735">
                  <c:v>0</c:v>
                </c:pt>
                <c:pt idx="30736">
                  <c:v>0</c:v>
                </c:pt>
                <c:pt idx="30737">
                  <c:v>0</c:v>
                </c:pt>
                <c:pt idx="30738">
                  <c:v>0</c:v>
                </c:pt>
                <c:pt idx="30739">
                  <c:v>0</c:v>
                </c:pt>
                <c:pt idx="30740">
                  <c:v>0</c:v>
                </c:pt>
                <c:pt idx="30741">
                  <c:v>0</c:v>
                </c:pt>
                <c:pt idx="30742">
                  <c:v>0</c:v>
                </c:pt>
                <c:pt idx="30743">
                  <c:v>0</c:v>
                </c:pt>
                <c:pt idx="30744">
                  <c:v>0</c:v>
                </c:pt>
                <c:pt idx="30745">
                  <c:v>0</c:v>
                </c:pt>
                <c:pt idx="30746">
                  <c:v>0</c:v>
                </c:pt>
                <c:pt idx="30747">
                  <c:v>0</c:v>
                </c:pt>
                <c:pt idx="30748">
                  <c:v>0</c:v>
                </c:pt>
                <c:pt idx="30749">
                  <c:v>0</c:v>
                </c:pt>
                <c:pt idx="30750">
                  <c:v>0</c:v>
                </c:pt>
                <c:pt idx="30751">
                  <c:v>0</c:v>
                </c:pt>
                <c:pt idx="30752">
                  <c:v>0</c:v>
                </c:pt>
                <c:pt idx="30753">
                  <c:v>0</c:v>
                </c:pt>
                <c:pt idx="30754">
                  <c:v>0</c:v>
                </c:pt>
                <c:pt idx="30755">
                  <c:v>0</c:v>
                </c:pt>
                <c:pt idx="30756">
                  <c:v>0</c:v>
                </c:pt>
                <c:pt idx="30757">
                  <c:v>0</c:v>
                </c:pt>
                <c:pt idx="30758">
                  <c:v>0</c:v>
                </c:pt>
                <c:pt idx="30759">
                  <c:v>0</c:v>
                </c:pt>
                <c:pt idx="30760">
                  <c:v>0</c:v>
                </c:pt>
                <c:pt idx="30761">
                  <c:v>0</c:v>
                </c:pt>
                <c:pt idx="30762">
                  <c:v>0</c:v>
                </c:pt>
                <c:pt idx="30763">
                  <c:v>0</c:v>
                </c:pt>
                <c:pt idx="30764">
                  <c:v>0</c:v>
                </c:pt>
                <c:pt idx="30765">
                  <c:v>0</c:v>
                </c:pt>
                <c:pt idx="30766">
                  <c:v>0</c:v>
                </c:pt>
                <c:pt idx="30767">
                  <c:v>0</c:v>
                </c:pt>
                <c:pt idx="30768">
                  <c:v>0</c:v>
                </c:pt>
                <c:pt idx="30769">
                  <c:v>0</c:v>
                </c:pt>
                <c:pt idx="30770">
                  <c:v>0</c:v>
                </c:pt>
                <c:pt idx="30771">
                  <c:v>0</c:v>
                </c:pt>
                <c:pt idx="30772">
                  <c:v>0</c:v>
                </c:pt>
                <c:pt idx="30773">
                  <c:v>0</c:v>
                </c:pt>
                <c:pt idx="30774">
                  <c:v>0</c:v>
                </c:pt>
                <c:pt idx="30775">
                  <c:v>0</c:v>
                </c:pt>
                <c:pt idx="30776">
                  <c:v>0</c:v>
                </c:pt>
                <c:pt idx="30777">
                  <c:v>0</c:v>
                </c:pt>
                <c:pt idx="30778">
                  <c:v>0</c:v>
                </c:pt>
                <c:pt idx="30779">
                  <c:v>0</c:v>
                </c:pt>
                <c:pt idx="30780">
                  <c:v>0</c:v>
                </c:pt>
                <c:pt idx="30781">
                  <c:v>0</c:v>
                </c:pt>
                <c:pt idx="30782">
                  <c:v>0</c:v>
                </c:pt>
                <c:pt idx="30783">
                  <c:v>0</c:v>
                </c:pt>
                <c:pt idx="30784">
                  <c:v>0</c:v>
                </c:pt>
                <c:pt idx="30785">
                  <c:v>0</c:v>
                </c:pt>
                <c:pt idx="30786">
                  <c:v>0</c:v>
                </c:pt>
                <c:pt idx="30787">
                  <c:v>0</c:v>
                </c:pt>
                <c:pt idx="30788">
                  <c:v>0</c:v>
                </c:pt>
                <c:pt idx="30789">
                  <c:v>0</c:v>
                </c:pt>
                <c:pt idx="30790">
                  <c:v>0</c:v>
                </c:pt>
                <c:pt idx="30791">
                  <c:v>0</c:v>
                </c:pt>
                <c:pt idx="30792">
                  <c:v>0</c:v>
                </c:pt>
                <c:pt idx="30793">
                  <c:v>0</c:v>
                </c:pt>
                <c:pt idx="30794">
                  <c:v>0</c:v>
                </c:pt>
                <c:pt idx="30795">
                  <c:v>0</c:v>
                </c:pt>
                <c:pt idx="30796">
                  <c:v>0</c:v>
                </c:pt>
                <c:pt idx="30797">
                  <c:v>0</c:v>
                </c:pt>
                <c:pt idx="30798">
                  <c:v>0</c:v>
                </c:pt>
                <c:pt idx="30799">
                  <c:v>0</c:v>
                </c:pt>
                <c:pt idx="30800">
                  <c:v>0</c:v>
                </c:pt>
                <c:pt idx="30801">
                  <c:v>0</c:v>
                </c:pt>
                <c:pt idx="30802">
                  <c:v>0</c:v>
                </c:pt>
                <c:pt idx="30803">
                  <c:v>0</c:v>
                </c:pt>
                <c:pt idx="30804">
                  <c:v>0</c:v>
                </c:pt>
                <c:pt idx="30805">
                  <c:v>0</c:v>
                </c:pt>
                <c:pt idx="30806">
                  <c:v>0</c:v>
                </c:pt>
                <c:pt idx="30807">
                  <c:v>0</c:v>
                </c:pt>
                <c:pt idx="30808">
                  <c:v>0</c:v>
                </c:pt>
                <c:pt idx="30809">
                  <c:v>0</c:v>
                </c:pt>
                <c:pt idx="30810">
                  <c:v>0</c:v>
                </c:pt>
                <c:pt idx="30811">
                  <c:v>0</c:v>
                </c:pt>
                <c:pt idx="30812">
                  <c:v>0</c:v>
                </c:pt>
                <c:pt idx="30813">
                  <c:v>0</c:v>
                </c:pt>
                <c:pt idx="30814">
                  <c:v>0</c:v>
                </c:pt>
                <c:pt idx="30815">
                  <c:v>0</c:v>
                </c:pt>
                <c:pt idx="30816">
                  <c:v>0</c:v>
                </c:pt>
                <c:pt idx="30817">
                  <c:v>0</c:v>
                </c:pt>
                <c:pt idx="30818">
                  <c:v>0</c:v>
                </c:pt>
                <c:pt idx="30819">
                  <c:v>0</c:v>
                </c:pt>
                <c:pt idx="30820">
                  <c:v>0</c:v>
                </c:pt>
                <c:pt idx="30821">
                  <c:v>0</c:v>
                </c:pt>
                <c:pt idx="30822">
                  <c:v>0</c:v>
                </c:pt>
                <c:pt idx="30823">
                  <c:v>0</c:v>
                </c:pt>
                <c:pt idx="30824">
                  <c:v>0</c:v>
                </c:pt>
                <c:pt idx="30825">
                  <c:v>0</c:v>
                </c:pt>
                <c:pt idx="30826">
                  <c:v>0</c:v>
                </c:pt>
                <c:pt idx="30827">
                  <c:v>0</c:v>
                </c:pt>
                <c:pt idx="30828">
                  <c:v>0</c:v>
                </c:pt>
                <c:pt idx="30829">
                  <c:v>0</c:v>
                </c:pt>
                <c:pt idx="30830">
                  <c:v>0</c:v>
                </c:pt>
                <c:pt idx="30831">
                  <c:v>0</c:v>
                </c:pt>
                <c:pt idx="30832">
                  <c:v>0</c:v>
                </c:pt>
                <c:pt idx="30833">
                  <c:v>0</c:v>
                </c:pt>
                <c:pt idx="30834">
                  <c:v>0</c:v>
                </c:pt>
                <c:pt idx="30835">
                  <c:v>0</c:v>
                </c:pt>
                <c:pt idx="30836">
                  <c:v>0</c:v>
                </c:pt>
                <c:pt idx="30837">
                  <c:v>0</c:v>
                </c:pt>
                <c:pt idx="30838">
                  <c:v>0</c:v>
                </c:pt>
                <c:pt idx="30839">
                  <c:v>0</c:v>
                </c:pt>
                <c:pt idx="30840">
                  <c:v>0</c:v>
                </c:pt>
                <c:pt idx="30841">
                  <c:v>0</c:v>
                </c:pt>
                <c:pt idx="30842">
                  <c:v>0</c:v>
                </c:pt>
                <c:pt idx="30843">
                  <c:v>0</c:v>
                </c:pt>
                <c:pt idx="30844">
                  <c:v>0</c:v>
                </c:pt>
                <c:pt idx="30845">
                  <c:v>0</c:v>
                </c:pt>
                <c:pt idx="30846">
                  <c:v>0</c:v>
                </c:pt>
                <c:pt idx="30847">
                  <c:v>0</c:v>
                </c:pt>
                <c:pt idx="30848">
                  <c:v>0</c:v>
                </c:pt>
                <c:pt idx="30849">
                  <c:v>0</c:v>
                </c:pt>
                <c:pt idx="30850">
                  <c:v>0</c:v>
                </c:pt>
                <c:pt idx="30851">
                  <c:v>0</c:v>
                </c:pt>
                <c:pt idx="30852">
                  <c:v>0</c:v>
                </c:pt>
                <c:pt idx="30853">
                  <c:v>0</c:v>
                </c:pt>
                <c:pt idx="30854">
                  <c:v>0</c:v>
                </c:pt>
                <c:pt idx="30855">
                  <c:v>0</c:v>
                </c:pt>
                <c:pt idx="30856">
                  <c:v>0</c:v>
                </c:pt>
                <c:pt idx="30857">
                  <c:v>0</c:v>
                </c:pt>
                <c:pt idx="30858">
                  <c:v>0</c:v>
                </c:pt>
                <c:pt idx="30859">
                  <c:v>0</c:v>
                </c:pt>
                <c:pt idx="30860">
                  <c:v>0</c:v>
                </c:pt>
                <c:pt idx="30861">
                  <c:v>0</c:v>
                </c:pt>
                <c:pt idx="30862">
                  <c:v>0</c:v>
                </c:pt>
                <c:pt idx="30863">
                  <c:v>0</c:v>
                </c:pt>
                <c:pt idx="30864">
                  <c:v>0</c:v>
                </c:pt>
                <c:pt idx="30865">
                  <c:v>0</c:v>
                </c:pt>
                <c:pt idx="30866">
                  <c:v>0</c:v>
                </c:pt>
                <c:pt idx="30867">
                  <c:v>0</c:v>
                </c:pt>
                <c:pt idx="30868">
                  <c:v>0</c:v>
                </c:pt>
                <c:pt idx="30869">
                  <c:v>0</c:v>
                </c:pt>
                <c:pt idx="30870">
                  <c:v>0</c:v>
                </c:pt>
                <c:pt idx="30871">
                  <c:v>0</c:v>
                </c:pt>
                <c:pt idx="30872">
                  <c:v>0</c:v>
                </c:pt>
                <c:pt idx="30873">
                  <c:v>0</c:v>
                </c:pt>
                <c:pt idx="30874">
                  <c:v>0</c:v>
                </c:pt>
                <c:pt idx="30875">
                  <c:v>0</c:v>
                </c:pt>
                <c:pt idx="30876">
                  <c:v>0</c:v>
                </c:pt>
                <c:pt idx="30877">
                  <c:v>0</c:v>
                </c:pt>
                <c:pt idx="30878">
                  <c:v>0</c:v>
                </c:pt>
                <c:pt idx="30879">
                  <c:v>0</c:v>
                </c:pt>
                <c:pt idx="30880">
                  <c:v>0</c:v>
                </c:pt>
                <c:pt idx="30881">
                  <c:v>0</c:v>
                </c:pt>
                <c:pt idx="30882">
                  <c:v>0</c:v>
                </c:pt>
                <c:pt idx="30883">
                  <c:v>0</c:v>
                </c:pt>
                <c:pt idx="30884">
                  <c:v>0</c:v>
                </c:pt>
                <c:pt idx="30885">
                  <c:v>0</c:v>
                </c:pt>
                <c:pt idx="30886">
                  <c:v>0</c:v>
                </c:pt>
                <c:pt idx="30887">
                  <c:v>0</c:v>
                </c:pt>
                <c:pt idx="30888">
                  <c:v>0</c:v>
                </c:pt>
                <c:pt idx="30889">
                  <c:v>0</c:v>
                </c:pt>
                <c:pt idx="30890">
                  <c:v>0</c:v>
                </c:pt>
                <c:pt idx="30891">
                  <c:v>0</c:v>
                </c:pt>
                <c:pt idx="30892">
                  <c:v>0</c:v>
                </c:pt>
                <c:pt idx="30893">
                  <c:v>0</c:v>
                </c:pt>
                <c:pt idx="30894">
                  <c:v>0</c:v>
                </c:pt>
                <c:pt idx="30895">
                  <c:v>0</c:v>
                </c:pt>
                <c:pt idx="30896">
                  <c:v>0</c:v>
                </c:pt>
                <c:pt idx="30897">
                  <c:v>0</c:v>
                </c:pt>
                <c:pt idx="30898">
                  <c:v>0</c:v>
                </c:pt>
                <c:pt idx="30899">
                  <c:v>0</c:v>
                </c:pt>
                <c:pt idx="30900">
                  <c:v>0</c:v>
                </c:pt>
                <c:pt idx="30901">
                  <c:v>0</c:v>
                </c:pt>
                <c:pt idx="30902">
                  <c:v>0</c:v>
                </c:pt>
                <c:pt idx="30903">
                  <c:v>0</c:v>
                </c:pt>
                <c:pt idx="30904">
                  <c:v>0</c:v>
                </c:pt>
                <c:pt idx="30905">
                  <c:v>0</c:v>
                </c:pt>
                <c:pt idx="30906">
                  <c:v>0</c:v>
                </c:pt>
                <c:pt idx="30907">
                  <c:v>0</c:v>
                </c:pt>
                <c:pt idx="30908">
                  <c:v>0</c:v>
                </c:pt>
                <c:pt idx="30909">
                  <c:v>0</c:v>
                </c:pt>
                <c:pt idx="30910">
                  <c:v>0</c:v>
                </c:pt>
                <c:pt idx="30911">
                  <c:v>0</c:v>
                </c:pt>
                <c:pt idx="30912">
                  <c:v>0</c:v>
                </c:pt>
                <c:pt idx="30913">
                  <c:v>0</c:v>
                </c:pt>
                <c:pt idx="30914">
                  <c:v>0</c:v>
                </c:pt>
                <c:pt idx="30915">
                  <c:v>0</c:v>
                </c:pt>
                <c:pt idx="30916">
                  <c:v>0</c:v>
                </c:pt>
                <c:pt idx="30917">
                  <c:v>0</c:v>
                </c:pt>
                <c:pt idx="30918">
                  <c:v>0</c:v>
                </c:pt>
                <c:pt idx="30919">
                  <c:v>0</c:v>
                </c:pt>
                <c:pt idx="30920">
                  <c:v>0</c:v>
                </c:pt>
                <c:pt idx="30921">
                  <c:v>0</c:v>
                </c:pt>
                <c:pt idx="30922">
                  <c:v>0</c:v>
                </c:pt>
                <c:pt idx="30923">
                  <c:v>0</c:v>
                </c:pt>
                <c:pt idx="30924">
                  <c:v>0</c:v>
                </c:pt>
                <c:pt idx="30925">
                  <c:v>0</c:v>
                </c:pt>
                <c:pt idx="30926">
                  <c:v>0</c:v>
                </c:pt>
                <c:pt idx="30927">
                  <c:v>0</c:v>
                </c:pt>
                <c:pt idx="30928">
                  <c:v>0</c:v>
                </c:pt>
                <c:pt idx="30929">
                  <c:v>0</c:v>
                </c:pt>
                <c:pt idx="30930">
                  <c:v>0</c:v>
                </c:pt>
                <c:pt idx="30931">
                  <c:v>0</c:v>
                </c:pt>
                <c:pt idx="30932">
                  <c:v>0</c:v>
                </c:pt>
                <c:pt idx="30933">
                  <c:v>0</c:v>
                </c:pt>
                <c:pt idx="30934">
                  <c:v>0</c:v>
                </c:pt>
                <c:pt idx="30935">
                  <c:v>0</c:v>
                </c:pt>
                <c:pt idx="30936">
                  <c:v>0</c:v>
                </c:pt>
                <c:pt idx="30937">
                  <c:v>0</c:v>
                </c:pt>
                <c:pt idx="30938">
                  <c:v>0</c:v>
                </c:pt>
                <c:pt idx="30939">
                  <c:v>0</c:v>
                </c:pt>
                <c:pt idx="30940">
                  <c:v>0</c:v>
                </c:pt>
                <c:pt idx="30941">
                  <c:v>0</c:v>
                </c:pt>
                <c:pt idx="30942">
                  <c:v>0</c:v>
                </c:pt>
                <c:pt idx="30943">
                  <c:v>0</c:v>
                </c:pt>
                <c:pt idx="30944">
                  <c:v>0</c:v>
                </c:pt>
                <c:pt idx="30945">
                  <c:v>0</c:v>
                </c:pt>
                <c:pt idx="30946">
                  <c:v>0</c:v>
                </c:pt>
                <c:pt idx="30947">
                  <c:v>0</c:v>
                </c:pt>
                <c:pt idx="30948">
                  <c:v>0</c:v>
                </c:pt>
                <c:pt idx="30949">
                  <c:v>0</c:v>
                </c:pt>
                <c:pt idx="30950">
                  <c:v>0</c:v>
                </c:pt>
                <c:pt idx="30951">
                  <c:v>0</c:v>
                </c:pt>
                <c:pt idx="30952">
                  <c:v>0</c:v>
                </c:pt>
                <c:pt idx="30953">
                  <c:v>0</c:v>
                </c:pt>
                <c:pt idx="30954">
                  <c:v>0</c:v>
                </c:pt>
                <c:pt idx="30955">
                  <c:v>0</c:v>
                </c:pt>
                <c:pt idx="30956">
                  <c:v>0</c:v>
                </c:pt>
                <c:pt idx="30957">
                  <c:v>0</c:v>
                </c:pt>
                <c:pt idx="30958">
                  <c:v>0</c:v>
                </c:pt>
                <c:pt idx="30959">
                  <c:v>0</c:v>
                </c:pt>
                <c:pt idx="30960">
                  <c:v>0</c:v>
                </c:pt>
                <c:pt idx="30961">
                  <c:v>0</c:v>
                </c:pt>
                <c:pt idx="30962">
                  <c:v>0</c:v>
                </c:pt>
                <c:pt idx="30963">
                  <c:v>0</c:v>
                </c:pt>
                <c:pt idx="30964">
                  <c:v>0</c:v>
                </c:pt>
                <c:pt idx="30965">
                  <c:v>0</c:v>
                </c:pt>
                <c:pt idx="30966">
                  <c:v>0</c:v>
                </c:pt>
                <c:pt idx="30967">
                  <c:v>0</c:v>
                </c:pt>
                <c:pt idx="30968">
                  <c:v>0</c:v>
                </c:pt>
                <c:pt idx="30969">
                  <c:v>0</c:v>
                </c:pt>
                <c:pt idx="30970">
                  <c:v>0</c:v>
                </c:pt>
                <c:pt idx="30971">
                  <c:v>0</c:v>
                </c:pt>
                <c:pt idx="30972">
                  <c:v>0</c:v>
                </c:pt>
                <c:pt idx="30973">
                  <c:v>0</c:v>
                </c:pt>
                <c:pt idx="30974">
                  <c:v>0</c:v>
                </c:pt>
                <c:pt idx="30975">
                  <c:v>0</c:v>
                </c:pt>
                <c:pt idx="30976">
                  <c:v>0</c:v>
                </c:pt>
                <c:pt idx="30977">
                  <c:v>0</c:v>
                </c:pt>
                <c:pt idx="30978">
                  <c:v>0</c:v>
                </c:pt>
                <c:pt idx="30979">
                  <c:v>0</c:v>
                </c:pt>
                <c:pt idx="30980">
                  <c:v>0</c:v>
                </c:pt>
                <c:pt idx="30981">
                  <c:v>0</c:v>
                </c:pt>
                <c:pt idx="30982">
                  <c:v>0</c:v>
                </c:pt>
                <c:pt idx="30983">
                  <c:v>0</c:v>
                </c:pt>
                <c:pt idx="30984">
                  <c:v>0</c:v>
                </c:pt>
                <c:pt idx="30985">
                  <c:v>0</c:v>
                </c:pt>
                <c:pt idx="30986">
                  <c:v>0</c:v>
                </c:pt>
                <c:pt idx="30987">
                  <c:v>0</c:v>
                </c:pt>
                <c:pt idx="30988">
                  <c:v>0</c:v>
                </c:pt>
                <c:pt idx="30989">
                  <c:v>0</c:v>
                </c:pt>
                <c:pt idx="30990">
                  <c:v>0</c:v>
                </c:pt>
                <c:pt idx="30991">
                  <c:v>0</c:v>
                </c:pt>
                <c:pt idx="30992">
                  <c:v>0</c:v>
                </c:pt>
                <c:pt idx="30993">
                  <c:v>0</c:v>
                </c:pt>
                <c:pt idx="30994">
                  <c:v>0</c:v>
                </c:pt>
                <c:pt idx="30995">
                  <c:v>0</c:v>
                </c:pt>
                <c:pt idx="30996">
                  <c:v>0</c:v>
                </c:pt>
                <c:pt idx="30997">
                  <c:v>0</c:v>
                </c:pt>
                <c:pt idx="30998">
                  <c:v>0</c:v>
                </c:pt>
                <c:pt idx="30999">
                  <c:v>0</c:v>
                </c:pt>
                <c:pt idx="31000">
                  <c:v>0</c:v>
                </c:pt>
                <c:pt idx="31001">
                  <c:v>0</c:v>
                </c:pt>
                <c:pt idx="31002">
                  <c:v>0</c:v>
                </c:pt>
                <c:pt idx="31003">
                  <c:v>0</c:v>
                </c:pt>
                <c:pt idx="31004">
                  <c:v>0</c:v>
                </c:pt>
                <c:pt idx="31005">
                  <c:v>0</c:v>
                </c:pt>
                <c:pt idx="31006">
                  <c:v>0</c:v>
                </c:pt>
                <c:pt idx="31007">
                  <c:v>0</c:v>
                </c:pt>
                <c:pt idx="31008">
                  <c:v>0</c:v>
                </c:pt>
                <c:pt idx="31009">
                  <c:v>0</c:v>
                </c:pt>
                <c:pt idx="31010">
                  <c:v>0</c:v>
                </c:pt>
                <c:pt idx="31011">
                  <c:v>0</c:v>
                </c:pt>
                <c:pt idx="31012">
                  <c:v>0</c:v>
                </c:pt>
                <c:pt idx="31013">
                  <c:v>0</c:v>
                </c:pt>
                <c:pt idx="31014">
                  <c:v>0</c:v>
                </c:pt>
                <c:pt idx="31015">
                  <c:v>0</c:v>
                </c:pt>
                <c:pt idx="31016">
                  <c:v>0</c:v>
                </c:pt>
                <c:pt idx="31017">
                  <c:v>0</c:v>
                </c:pt>
                <c:pt idx="31018">
                  <c:v>0</c:v>
                </c:pt>
                <c:pt idx="31019">
                  <c:v>0</c:v>
                </c:pt>
                <c:pt idx="31020">
                  <c:v>0</c:v>
                </c:pt>
                <c:pt idx="31021">
                  <c:v>0</c:v>
                </c:pt>
                <c:pt idx="31022">
                  <c:v>0</c:v>
                </c:pt>
                <c:pt idx="31023">
                  <c:v>0</c:v>
                </c:pt>
                <c:pt idx="31024">
                  <c:v>0</c:v>
                </c:pt>
                <c:pt idx="31025">
                  <c:v>0</c:v>
                </c:pt>
                <c:pt idx="31026">
                  <c:v>0</c:v>
                </c:pt>
                <c:pt idx="31027">
                  <c:v>0</c:v>
                </c:pt>
                <c:pt idx="31028">
                  <c:v>0</c:v>
                </c:pt>
                <c:pt idx="31029">
                  <c:v>0</c:v>
                </c:pt>
                <c:pt idx="31030">
                  <c:v>0</c:v>
                </c:pt>
                <c:pt idx="31031">
                  <c:v>0</c:v>
                </c:pt>
                <c:pt idx="31032">
                  <c:v>0</c:v>
                </c:pt>
                <c:pt idx="31033">
                  <c:v>0</c:v>
                </c:pt>
                <c:pt idx="31034">
                  <c:v>0</c:v>
                </c:pt>
                <c:pt idx="31035">
                  <c:v>0</c:v>
                </c:pt>
                <c:pt idx="31036">
                  <c:v>0</c:v>
                </c:pt>
                <c:pt idx="31037">
                  <c:v>0</c:v>
                </c:pt>
                <c:pt idx="31038">
                  <c:v>0</c:v>
                </c:pt>
                <c:pt idx="31039">
                  <c:v>0</c:v>
                </c:pt>
                <c:pt idx="31040">
                  <c:v>0</c:v>
                </c:pt>
                <c:pt idx="31041">
                  <c:v>0</c:v>
                </c:pt>
                <c:pt idx="31042">
                  <c:v>0</c:v>
                </c:pt>
                <c:pt idx="31043">
                  <c:v>0</c:v>
                </c:pt>
                <c:pt idx="31044">
                  <c:v>0</c:v>
                </c:pt>
                <c:pt idx="31045">
                  <c:v>0</c:v>
                </c:pt>
                <c:pt idx="31046">
                  <c:v>0</c:v>
                </c:pt>
                <c:pt idx="31047">
                  <c:v>0</c:v>
                </c:pt>
                <c:pt idx="31048">
                  <c:v>0</c:v>
                </c:pt>
                <c:pt idx="31049">
                  <c:v>0</c:v>
                </c:pt>
                <c:pt idx="31050">
                  <c:v>0</c:v>
                </c:pt>
                <c:pt idx="31051">
                  <c:v>0</c:v>
                </c:pt>
                <c:pt idx="31052">
                  <c:v>0</c:v>
                </c:pt>
                <c:pt idx="31053">
                  <c:v>0</c:v>
                </c:pt>
                <c:pt idx="31054">
                  <c:v>0</c:v>
                </c:pt>
                <c:pt idx="31055">
                  <c:v>0</c:v>
                </c:pt>
                <c:pt idx="31056">
                  <c:v>0</c:v>
                </c:pt>
                <c:pt idx="31057">
                  <c:v>0</c:v>
                </c:pt>
                <c:pt idx="31058">
                  <c:v>0</c:v>
                </c:pt>
                <c:pt idx="31059">
                  <c:v>0</c:v>
                </c:pt>
                <c:pt idx="31060">
                  <c:v>0</c:v>
                </c:pt>
                <c:pt idx="31061">
                  <c:v>0</c:v>
                </c:pt>
                <c:pt idx="31062">
                  <c:v>0</c:v>
                </c:pt>
                <c:pt idx="31063">
                  <c:v>0</c:v>
                </c:pt>
                <c:pt idx="31064">
                  <c:v>0</c:v>
                </c:pt>
                <c:pt idx="31065">
                  <c:v>0</c:v>
                </c:pt>
                <c:pt idx="31066">
                  <c:v>0</c:v>
                </c:pt>
                <c:pt idx="31067">
                  <c:v>0</c:v>
                </c:pt>
                <c:pt idx="31068">
                  <c:v>0</c:v>
                </c:pt>
                <c:pt idx="31069">
                  <c:v>0</c:v>
                </c:pt>
                <c:pt idx="31070">
                  <c:v>0</c:v>
                </c:pt>
                <c:pt idx="31071">
                  <c:v>0</c:v>
                </c:pt>
                <c:pt idx="31072">
                  <c:v>0</c:v>
                </c:pt>
                <c:pt idx="31073">
                  <c:v>0</c:v>
                </c:pt>
                <c:pt idx="31074">
                  <c:v>0</c:v>
                </c:pt>
                <c:pt idx="31075">
                  <c:v>0</c:v>
                </c:pt>
                <c:pt idx="31076">
                  <c:v>0</c:v>
                </c:pt>
                <c:pt idx="31077">
                  <c:v>0</c:v>
                </c:pt>
                <c:pt idx="31078">
                  <c:v>0</c:v>
                </c:pt>
                <c:pt idx="31079">
                  <c:v>0</c:v>
                </c:pt>
                <c:pt idx="31080">
                  <c:v>0</c:v>
                </c:pt>
                <c:pt idx="31081">
                  <c:v>0</c:v>
                </c:pt>
                <c:pt idx="31082">
                  <c:v>0</c:v>
                </c:pt>
                <c:pt idx="31083">
                  <c:v>0</c:v>
                </c:pt>
                <c:pt idx="31084">
                  <c:v>0</c:v>
                </c:pt>
                <c:pt idx="31085">
                  <c:v>0</c:v>
                </c:pt>
                <c:pt idx="31086">
                  <c:v>0</c:v>
                </c:pt>
                <c:pt idx="31087">
                  <c:v>0</c:v>
                </c:pt>
                <c:pt idx="31088">
                  <c:v>0</c:v>
                </c:pt>
                <c:pt idx="31089">
                  <c:v>0</c:v>
                </c:pt>
                <c:pt idx="31090">
                  <c:v>0</c:v>
                </c:pt>
                <c:pt idx="31091">
                  <c:v>0</c:v>
                </c:pt>
                <c:pt idx="31092">
                  <c:v>0</c:v>
                </c:pt>
                <c:pt idx="31093">
                  <c:v>0</c:v>
                </c:pt>
                <c:pt idx="31094">
                  <c:v>0</c:v>
                </c:pt>
                <c:pt idx="31095">
                  <c:v>0</c:v>
                </c:pt>
                <c:pt idx="31096">
                  <c:v>0</c:v>
                </c:pt>
                <c:pt idx="31097">
                  <c:v>0</c:v>
                </c:pt>
                <c:pt idx="31098">
                  <c:v>0</c:v>
                </c:pt>
                <c:pt idx="31099">
                  <c:v>0</c:v>
                </c:pt>
                <c:pt idx="31100">
                  <c:v>0</c:v>
                </c:pt>
                <c:pt idx="31101">
                  <c:v>0</c:v>
                </c:pt>
                <c:pt idx="31102">
                  <c:v>0</c:v>
                </c:pt>
                <c:pt idx="31103">
                  <c:v>0</c:v>
                </c:pt>
                <c:pt idx="31104">
                  <c:v>0</c:v>
                </c:pt>
                <c:pt idx="31105">
                  <c:v>0</c:v>
                </c:pt>
                <c:pt idx="31106">
                  <c:v>0</c:v>
                </c:pt>
                <c:pt idx="31107">
                  <c:v>0</c:v>
                </c:pt>
                <c:pt idx="31108">
                  <c:v>0</c:v>
                </c:pt>
                <c:pt idx="31109">
                  <c:v>0</c:v>
                </c:pt>
                <c:pt idx="31110">
                  <c:v>0</c:v>
                </c:pt>
                <c:pt idx="31111">
                  <c:v>0</c:v>
                </c:pt>
                <c:pt idx="31112">
                  <c:v>0</c:v>
                </c:pt>
                <c:pt idx="31113">
                  <c:v>0</c:v>
                </c:pt>
                <c:pt idx="31114">
                  <c:v>0</c:v>
                </c:pt>
                <c:pt idx="31115">
                  <c:v>0</c:v>
                </c:pt>
                <c:pt idx="31116">
                  <c:v>0</c:v>
                </c:pt>
                <c:pt idx="31117">
                  <c:v>0</c:v>
                </c:pt>
                <c:pt idx="31118">
                  <c:v>0</c:v>
                </c:pt>
                <c:pt idx="31119">
                  <c:v>0</c:v>
                </c:pt>
                <c:pt idx="31120">
                  <c:v>0</c:v>
                </c:pt>
                <c:pt idx="31121">
                  <c:v>0</c:v>
                </c:pt>
                <c:pt idx="31122">
                  <c:v>0</c:v>
                </c:pt>
                <c:pt idx="31123">
                  <c:v>0</c:v>
                </c:pt>
                <c:pt idx="31124">
                  <c:v>0</c:v>
                </c:pt>
                <c:pt idx="31125">
                  <c:v>0</c:v>
                </c:pt>
                <c:pt idx="31126">
                  <c:v>0</c:v>
                </c:pt>
                <c:pt idx="31127">
                  <c:v>0</c:v>
                </c:pt>
                <c:pt idx="31128">
                  <c:v>0</c:v>
                </c:pt>
                <c:pt idx="31129">
                  <c:v>0</c:v>
                </c:pt>
                <c:pt idx="31130">
                  <c:v>0</c:v>
                </c:pt>
                <c:pt idx="31131">
                  <c:v>0</c:v>
                </c:pt>
                <c:pt idx="31132">
                  <c:v>0</c:v>
                </c:pt>
                <c:pt idx="31133">
                  <c:v>0</c:v>
                </c:pt>
                <c:pt idx="31134">
                  <c:v>0</c:v>
                </c:pt>
                <c:pt idx="31135">
                  <c:v>0</c:v>
                </c:pt>
                <c:pt idx="31136">
                  <c:v>0</c:v>
                </c:pt>
                <c:pt idx="31137">
                  <c:v>0</c:v>
                </c:pt>
                <c:pt idx="31138">
                  <c:v>0</c:v>
                </c:pt>
                <c:pt idx="31139">
                  <c:v>0</c:v>
                </c:pt>
                <c:pt idx="31140">
                  <c:v>0</c:v>
                </c:pt>
                <c:pt idx="31141">
                  <c:v>0</c:v>
                </c:pt>
                <c:pt idx="31142">
                  <c:v>0</c:v>
                </c:pt>
                <c:pt idx="31143">
                  <c:v>0</c:v>
                </c:pt>
                <c:pt idx="31144">
                  <c:v>0</c:v>
                </c:pt>
                <c:pt idx="31145">
                  <c:v>0</c:v>
                </c:pt>
                <c:pt idx="31146">
                  <c:v>0</c:v>
                </c:pt>
                <c:pt idx="31147">
                  <c:v>0</c:v>
                </c:pt>
                <c:pt idx="31148">
                  <c:v>0</c:v>
                </c:pt>
                <c:pt idx="31149">
                  <c:v>0</c:v>
                </c:pt>
                <c:pt idx="31150">
                  <c:v>0</c:v>
                </c:pt>
                <c:pt idx="31151">
                  <c:v>0</c:v>
                </c:pt>
                <c:pt idx="31152">
                  <c:v>0</c:v>
                </c:pt>
                <c:pt idx="31153">
                  <c:v>0</c:v>
                </c:pt>
                <c:pt idx="31154">
                  <c:v>0</c:v>
                </c:pt>
                <c:pt idx="31155">
                  <c:v>0</c:v>
                </c:pt>
                <c:pt idx="31156">
                  <c:v>0</c:v>
                </c:pt>
                <c:pt idx="31157">
                  <c:v>0</c:v>
                </c:pt>
                <c:pt idx="31158">
                  <c:v>0</c:v>
                </c:pt>
                <c:pt idx="31159">
                  <c:v>0</c:v>
                </c:pt>
                <c:pt idx="31160">
                  <c:v>0</c:v>
                </c:pt>
                <c:pt idx="31161">
                  <c:v>0</c:v>
                </c:pt>
                <c:pt idx="31162">
                  <c:v>0</c:v>
                </c:pt>
                <c:pt idx="31163">
                  <c:v>0</c:v>
                </c:pt>
                <c:pt idx="31164">
                  <c:v>0</c:v>
                </c:pt>
                <c:pt idx="31165">
                  <c:v>0</c:v>
                </c:pt>
                <c:pt idx="31166">
                  <c:v>0</c:v>
                </c:pt>
                <c:pt idx="31167">
                  <c:v>0</c:v>
                </c:pt>
                <c:pt idx="31168">
                  <c:v>0</c:v>
                </c:pt>
                <c:pt idx="31169">
                  <c:v>0</c:v>
                </c:pt>
                <c:pt idx="31170">
                  <c:v>0</c:v>
                </c:pt>
                <c:pt idx="31171">
                  <c:v>0</c:v>
                </c:pt>
                <c:pt idx="31172">
                  <c:v>0</c:v>
                </c:pt>
                <c:pt idx="31173">
                  <c:v>0</c:v>
                </c:pt>
                <c:pt idx="31174">
                  <c:v>0</c:v>
                </c:pt>
                <c:pt idx="31175">
                  <c:v>0</c:v>
                </c:pt>
                <c:pt idx="31176">
                  <c:v>0</c:v>
                </c:pt>
                <c:pt idx="31177">
                  <c:v>0</c:v>
                </c:pt>
                <c:pt idx="31178">
                  <c:v>0</c:v>
                </c:pt>
                <c:pt idx="31179">
                  <c:v>0</c:v>
                </c:pt>
                <c:pt idx="31180">
                  <c:v>0</c:v>
                </c:pt>
                <c:pt idx="31181">
                  <c:v>0</c:v>
                </c:pt>
                <c:pt idx="31182">
                  <c:v>0</c:v>
                </c:pt>
                <c:pt idx="31183">
                  <c:v>0</c:v>
                </c:pt>
                <c:pt idx="31184">
                  <c:v>0</c:v>
                </c:pt>
                <c:pt idx="31185">
                  <c:v>0</c:v>
                </c:pt>
                <c:pt idx="31186">
                  <c:v>0</c:v>
                </c:pt>
                <c:pt idx="31187">
                  <c:v>0</c:v>
                </c:pt>
                <c:pt idx="31188">
                  <c:v>0</c:v>
                </c:pt>
                <c:pt idx="31189">
                  <c:v>0</c:v>
                </c:pt>
                <c:pt idx="31190">
                  <c:v>0</c:v>
                </c:pt>
                <c:pt idx="31191">
                  <c:v>0</c:v>
                </c:pt>
                <c:pt idx="31192">
                  <c:v>0</c:v>
                </c:pt>
                <c:pt idx="31193">
                  <c:v>0</c:v>
                </c:pt>
                <c:pt idx="31194">
                  <c:v>0</c:v>
                </c:pt>
                <c:pt idx="31195">
                  <c:v>0</c:v>
                </c:pt>
                <c:pt idx="31196">
                  <c:v>0</c:v>
                </c:pt>
                <c:pt idx="31197">
                  <c:v>0</c:v>
                </c:pt>
                <c:pt idx="31198">
                  <c:v>0</c:v>
                </c:pt>
                <c:pt idx="31199">
                  <c:v>0</c:v>
                </c:pt>
                <c:pt idx="31200">
                  <c:v>0</c:v>
                </c:pt>
                <c:pt idx="31201">
                  <c:v>0</c:v>
                </c:pt>
                <c:pt idx="31202">
                  <c:v>0</c:v>
                </c:pt>
                <c:pt idx="31203">
                  <c:v>0</c:v>
                </c:pt>
                <c:pt idx="31204">
                  <c:v>0</c:v>
                </c:pt>
                <c:pt idx="31205">
                  <c:v>0</c:v>
                </c:pt>
                <c:pt idx="31206">
                  <c:v>0</c:v>
                </c:pt>
                <c:pt idx="31207">
                  <c:v>0</c:v>
                </c:pt>
                <c:pt idx="31208">
                  <c:v>0</c:v>
                </c:pt>
                <c:pt idx="31209">
                  <c:v>0</c:v>
                </c:pt>
                <c:pt idx="31210">
                  <c:v>0</c:v>
                </c:pt>
                <c:pt idx="31211">
                  <c:v>0</c:v>
                </c:pt>
                <c:pt idx="31212">
                  <c:v>0</c:v>
                </c:pt>
                <c:pt idx="31213">
                  <c:v>0</c:v>
                </c:pt>
                <c:pt idx="31214">
                  <c:v>0</c:v>
                </c:pt>
                <c:pt idx="31215">
                  <c:v>0</c:v>
                </c:pt>
                <c:pt idx="31216">
                  <c:v>0</c:v>
                </c:pt>
                <c:pt idx="31217">
                  <c:v>0</c:v>
                </c:pt>
                <c:pt idx="31218">
                  <c:v>0</c:v>
                </c:pt>
                <c:pt idx="31219">
                  <c:v>0</c:v>
                </c:pt>
                <c:pt idx="31220">
                  <c:v>0</c:v>
                </c:pt>
                <c:pt idx="31221">
                  <c:v>0</c:v>
                </c:pt>
                <c:pt idx="31222">
                  <c:v>0</c:v>
                </c:pt>
                <c:pt idx="31223">
                  <c:v>0</c:v>
                </c:pt>
                <c:pt idx="31224">
                  <c:v>0</c:v>
                </c:pt>
                <c:pt idx="31225">
                  <c:v>0</c:v>
                </c:pt>
                <c:pt idx="31226">
                  <c:v>0</c:v>
                </c:pt>
                <c:pt idx="31227">
                  <c:v>0</c:v>
                </c:pt>
                <c:pt idx="31228">
                  <c:v>0</c:v>
                </c:pt>
                <c:pt idx="31229">
                  <c:v>0</c:v>
                </c:pt>
                <c:pt idx="31230">
                  <c:v>0</c:v>
                </c:pt>
                <c:pt idx="31231">
                  <c:v>0</c:v>
                </c:pt>
                <c:pt idx="31232">
                  <c:v>0</c:v>
                </c:pt>
                <c:pt idx="31233">
                  <c:v>0</c:v>
                </c:pt>
                <c:pt idx="31234">
                  <c:v>0</c:v>
                </c:pt>
                <c:pt idx="31235">
                  <c:v>0</c:v>
                </c:pt>
                <c:pt idx="31236">
                  <c:v>0</c:v>
                </c:pt>
                <c:pt idx="31237">
                  <c:v>0</c:v>
                </c:pt>
                <c:pt idx="31238">
                  <c:v>0</c:v>
                </c:pt>
                <c:pt idx="31239">
                  <c:v>0</c:v>
                </c:pt>
                <c:pt idx="31240">
                  <c:v>0</c:v>
                </c:pt>
                <c:pt idx="31241">
                  <c:v>0</c:v>
                </c:pt>
                <c:pt idx="31242">
                  <c:v>0</c:v>
                </c:pt>
                <c:pt idx="31243">
                  <c:v>0</c:v>
                </c:pt>
                <c:pt idx="31244">
                  <c:v>0</c:v>
                </c:pt>
                <c:pt idx="31245">
                  <c:v>0</c:v>
                </c:pt>
                <c:pt idx="31246">
                  <c:v>0</c:v>
                </c:pt>
                <c:pt idx="31247">
                  <c:v>0</c:v>
                </c:pt>
                <c:pt idx="31248">
                  <c:v>0</c:v>
                </c:pt>
                <c:pt idx="31249">
                  <c:v>0</c:v>
                </c:pt>
                <c:pt idx="31250">
                  <c:v>0</c:v>
                </c:pt>
                <c:pt idx="31251">
                  <c:v>0</c:v>
                </c:pt>
                <c:pt idx="31252">
                  <c:v>0</c:v>
                </c:pt>
                <c:pt idx="31253">
                  <c:v>0</c:v>
                </c:pt>
                <c:pt idx="31254">
                  <c:v>0</c:v>
                </c:pt>
                <c:pt idx="31255">
                  <c:v>0</c:v>
                </c:pt>
                <c:pt idx="31256">
                  <c:v>0</c:v>
                </c:pt>
                <c:pt idx="31257">
                  <c:v>0</c:v>
                </c:pt>
                <c:pt idx="31258">
                  <c:v>0</c:v>
                </c:pt>
                <c:pt idx="31259">
                  <c:v>0</c:v>
                </c:pt>
                <c:pt idx="31260">
                  <c:v>0</c:v>
                </c:pt>
                <c:pt idx="31261">
                  <c:v>0</c:v>
                </c:pt>
                <c:pt idx="31262">
                  <c:v>0</c:v>
                </c:pt>
                <c:pt idx="31263">
                  <c:v>0</c:v>
                </c:pt>
                <c:pt idx="31264">
                  <c:v>0</c:v>
                </c:pt>
                <c:pt idx="31265">
                  <c:v>0</c:v>
                </c:pt>
                <c:pt idx="31266">
                  <c:v>0</c:v>
                </c:pt>
                <c:pt idx="31267">
                  <c:v>0</c:v>
                </c:pt>
                <c:pt idx="31268">
                  <c:v>0</c:v>
                </c:pt>
                <c:pt idx="31269">
                  <c:v>0</c:v>
                </c:pt>
                <c:pt idx="31270">
                  <c:v>0</c:v>
                </c:pt>
                <c:pt idx="31271">
                  <c:v>0</c:v>
                </c:pt>
                <c:pt idx="31272">
                  <c:v>0</c:v>
                </c:pt>
                <c:pt idx="31273">
                  <c:v>0</c:v>
                </c:pt>
                <c:pt idx="31274">
                  <c:v>0</c:v>
                </c:pt>
                <c:pt idx="31275">
                  <c:v>0</c:v>
                </c:pt>
                <c:pt idx="31276">
                  <c:v>0</c:v>
                </c:pt>
                <c:pt idx="31277">
                  <c:v>0</c:v>
                </c:pt>
                <c:pt idx="31278">
                  <c:v>0</c:v>
                </c:pt>
                <c:pt idx="31279">
                  <c:v>0</c:v>
                </c:pt>
                <c:pt idx="31280">
                  <c:v>0</c:v>
                </c:pt>
                <c:pt idx="31281">
                  <c:v>0</c:v>
                </c:pt>
                <c:pt idx="31282">
                  <c:v>0</c:v>
                </c:pt>
                <c:pt idx="31283">
                  <c:v>0</c:v>
                </c:pt>
                <c:pt idx="31284">
                  <c:v>0</c:v>
                </c:pt>
                <c:pt idx="31285">
                  <c:v>0</c:v>
                </c:pt>
                <c:pt idx="31286">
                  <c:v>0</c:v>
                </c:pt>
                <c:pt idx="31287">
                  <c:v>0</c:v>
                </c:pt>
                <c:pt idx="31288">
                  <c:v>0</c:v>
                </c:pt>
                <c:pt idx="31289">
                  <c:v>0</c:v>
                </c:pt>
                <c:pt idx="31290">
                  <c:v>0</c:v>
                </c:pt>
                <c:pt idx="31291">
                  <c:v>0</c:v>
                </c:pt>
                <c:pt idx="31292">
                  <c:v>0</c:v>
                </c:pt>
                <c:pt idx="31293">
                  <c:v>0</c:v>
                </c:pt>
                <c:pt idx="31294">
                  <c:v>0</c:v>
                </c:pt>
                <c:pt idx="31295">
                  <c:v>0</c:v>
                </c:pt>
                <c:pt idx="31296">
                  <c:v>0</c:v>
                </c:pt>
                <c:pt idx="31297">
                  <c:v>0</c:v>
                </c:pt>
                <c:pt idx="31298">
                  <c:v>0</c:v>
                </c:pt>
                <c:pt idx="31299">
                  <c:v>0</c:v>
                </c:pt>
                <c:pt idx="31300">
                  <c:v>0</c:v>
                </c:pt>
                <c:pt idx="31301">
                  <c:v>0</c:v>
                </c:pt>
                <c:pt idx="31302">
                  <c:v>0</c:v>
                </c:pt>
                <c:pt idx="31303">
                  <c:v>0</c:v>
                </c:pt>
                <c:pt idx="31304">
                  <c:v>0</c:v>
                </c:pt>
                <c:pt idx="31305">
                  <c:v>0</c:v>
                </c:pt>
                <c:pt idx="31306">
                  <c:v>0</c:v>
                </c:pt>
                <c:pt idx="31307">
                  <c:v>0</c:v>
                </c:pt>
                <c:pt idx="31308">
                  <c:v>0</c:v>
                </c:pt>
                <c:pt idx="31309">
                  <c:v>0</c:v>
                </c:pt>
                <c:pt idx="31310">
                  <c:v>0</c:v>
                </c:pt>
                <c:pt idx="31311">
                  <c:v>0</c:v>
                </c:pt>
                <c:pt idx="31312">
                  <c:v>0</c:v>
                </c:pt>
                <c:pt idx="31313">
                  <c:v>0</c:v>
                </c:pt>
                <c:pt idx="31314">
                  <c:v>0</c:v>
                </c:pt>
                <c:pt idx="31315">
                  <c:v>0</c:v>
                </c:pt>
                <c:pt idx="31316">
                  <c:v>0</c:v>
                </c:pt>
                <c:pt idx="31317">
                  <c:v>0</c:v>
                </c:pt>
                <c:pt idx="31318">
                  <c:v>0</c:v>
                </c:pt>
                <c:pt idx="31319">
                  <c:v>0</c:v>
                </c:pt>
                <c:pt idx="31320">
                  <c:v>0</c:v>
                </c:pt>
                <c:pt idx="31321">
                  <c:v>0</c:v>
                </c:pt>
                <c:pt idx="31322">
                  <c:v>0</c:v>
                </c:pt>
                <c:pt idx="31323">
                  <c:v>0</c:v>
                </c:pt>
                <c:pt idx="31324">
                  <c:v>0</c:v>
                </c:pt>
                <c:pt idx="31325">
                  <c:v>0</c:v>
                </c:pt>
                <c:pt idx="31326">
                  <c:v>0</c:v>
                </c:pt>
                <c:pt idx="31327">
                  <c:v>0</c:v>
                </c:pt>
                <c:pt idx="31328">
                  <c:v>0</c:v>
                </c:pt>
                <c:pt idx="31329">
                  <c:v>0</c:v>
                </c:pt>
                <c:pt idx="31330">
                  <c:v>0</c:v>
                </c:pt>
                <c:pt idx="31331">
                  <c:v>0</c:v>
                </c:pt>
                <c:pt idx="31332">
                  <c:v>0</c:v>
                </c:pt>
                <c:pt idx="31333">
                  <c:v>0</c:v>
                </c:pt>
                <c:pt idx="31334">
                  <c:v>0</c:v>
                </c:pt>
                <c:pt idx="31335">
                  <c:v>0</c:v>
                </c:pt>
                <c:pt idx="31336">
                  <c:v>0</c:v>
                </c:pt>
                <c:pt idx="31337">
                  <c:v>0</c:v>
                </c:pt>
                <c:pt idx="31338">
                  <c:v>0</c:v>
                </c:pt>
                <c:pt idx="31339">
                  <c:v>0</c:v>
                </c:pt>
                <c:pt idx="31340">
                  <c:v>0</c:v>
                </c:pt>
                <c:pt idx="31341">
                  <c:v>0</c:v>
                </c:pt>
                <c:pt idx="31342">
                  <c:v>0</c:v>
                </c:pt>
                <c:pt idx="31343">
                  <c:v>0</c:v>
                </c:pt>
                <c:pt idx="31344">
                  <c:v>0</c:v>
                </c:pt>
                <c:pt idx="31345">
                  <c:v>0</c:v>
                </c:pt>
                <c:pt idx="31346">
                  <c:v>0</c:v>
                </c:pt>
                <c:pt idx="31347">
                  <c:v>0</c:v>
                </c:pt>
                <c:pt idx="31348">
                  <c:v>0</c:v>
                </c:pt>
                <c:pt idx="31349">
                  <c:v>0</c:v>
                </c:pt>
                <c:pt idx="31350">
                  <c:v>0</c:v>
                </c:pt>
                <c:pt idx="31351">
                  <c:v>0</c:v>
                </c:pt>
                <c:pt idx="31352">
                  <c:v>0</c:v>
                </c:pt>
                <c:pt idx="31353">
                  <c:v>0</c:v>
                </c:pt>
                <c:pt idx="31354">
                  <c:v>0</c:v>
                </c:pt>
                <c:pt idx="31355">
                  <c:v>0</c:v>
                </c:pt>
                <c:pt idx="31356">
                  <c:v>0</c:v>
                </c:pt>
                <c:pt idx="31357">
                  <c:v>0</c:v>
                </c:pt>
                <c:pt idx="31358">
                  <c:v>0</c:v>
                </c:pt>
                <c:pt idx="31359">
                  <c:v>0</c:v>
                </c:pt>
                <c:pt idx="31360">
                  <c:v>0</c:v>
                </c:pt>
                <c:pt idx="31361">
                  <c:v>0</c:v>
                </c:pt>
                <c:pt idx="31362">
                  <c:v>0</c:v>
                </c:pt>
                <c:pt idx="31363">
                  <c:v>0</c:v>
                </c:pt>
                <c:pt idx="31364">
                  <c:v>0</c:v>
                </c:pt>
                <c:pt idx="31365">
                  <c:v>0</c:v>
                </c:pt>
                <c:pt idx="31366">
                  <c:v>0</c:v>
                </c:pt>
                <c:pt idx="31367">
                  <c:v>0</c:v>
                </c:pt>
                <c:pt idx="31368">
                  <c:v>0</c:v>
                </c:pt>
                <c:pt idx="31369">
                  <c:v>0</c:v>
                </c:pt>
                <c:pt idx="31370">
                  <c:v>0</c:v>
                </c:pt>
                <c:pt idx="31371">
                  <c:v>0</c:v>
                </c:pt>
                <c:pt idx="31372">
                  <c:v>0</c:v>
                </c:pt>
                <c:pt idx="31373">
                  <c:v>0</c:v>
                </c:pt>
                <c:pt idx="31374">
                  <c:v>0</c:v>
                </c:pt>
                <c:pt idx="31375">
                  <c:v>0</c:v>
                </c:pt>
                <c:pt idx="31376">
                  <c:v>0</c:v>
                </c:pt>
                <c:pt idx="31377">
                  <c:v>0</c:v>
                </c:pt>
                <c:pt idx="31378">
                  <c:v>0</c:v>
                </c:pt>
                <c:pt idx="31379">
                  <c:v>0</c:v>
                </c:pt>
                <c:pt idx="31380">
                  <c:v>0</c:v>
                </c:pt>
                <c:pt idx="31381">
                  <c:v>0</c:v>
                </c:pt>
                <c:pt idx="31382">
                  <c:v>0</c:v>
                </c:pt>
                <c:pt idx="31383">
                  <c:v>0</c:v>
                </c:pt>
                <c:pt idx="31384">
                  <c:v>0</c:v>
                </c:pt>
                <c:pt idx="31385">
                  <c:v>0</c:v>
                </c:pt>
                <c:pt idx="31386">
                  <c:v>0</c:v>
                </c:pt>
                <c:pt idx="31387">
                  <c:v>0</c:v>
                </c:pt>
                <c:pt idx="31388">
                  <c:v>0</c:v>
                </c:pt>
                <c:pt idx="31389">
                  <c:v>0</c:v>
                </c:pt>
                <c:pt idx="31390">
                  <c:v>0</c:v>
                </c:pt>
                <c:pt idx="31391">
                  <c:v>0</c:v>
                </c:pt>
                <c:pt idx="31392">
                  <c:v>0</c:v>
                </c:pt>
                <c:pt idx="31393">
                  <c:v>0</c:v>
                </c:pt>
                <c:pt idx="31394">
                  <c:v>0</c:v>
                </c:pt>
                <c:pt idx="31395">
                  <c:v>0</c:v>
                </c:pt>
                <c:pt idx="31396">
                  <c:v>0</c:v>
                </c:pt>
                <c:pt idx="31397">
                  <c:v>0</c:v>
                </c:pt>
                <c:pt idx="31398">
                  <c:v>0</c:v>
                </c:pt>
                <c:pt idx="31399">
                  <c:v>0</c:v>
                </c:pt>
                <c:pt idx="31400">
                  <c:v>0</c:v>
                </c:pt>
                <c:pt idx="31401">
                  <c:v>0</c:v>
                </c:pt>
                <c:pt idx="31402">
                  <c:v>0</c:v>
                </c:pt>
                <c:pt idx="31403">
                  <c:v>0</c:v>
                </c:pt>
                <c:pt idx="31404">
                  <c:v>0</c:v>
                </c:pt>
                <c:pt idx="31405">
                  <c:v>0</c:v>
                </c:pt>
                <c:pt idx="31406">
                  <c:v>0</c:v>
                </c:pt>
                <c:pt idx="31407">
                  <c:v>0</c:v>
                </c:pt>
                <c:pt idx="31408">
                  <c:v>0</c:v>
                </c:pt>
                <c:pt idx="31409">
                  <c:v>0</c:v>
                </c:pt>
                <c:pt idx="31410">
                  <c:v>0</c:v>
                </c:pt>
                <c:pt idx="31411">
                  <c:v>0</c:v>
                </c:pt>
                <c:pt idx="31412">
                  <c:v>0</c:v>
                </c:pt>
                <c:pt idx="31413">
                  <c:v>0</c:v>
                </c:pt>
                <c:pt idx="31414">
                  <c:v>0</c:v>
                </c:pt>
                <c:pt idx="31415">
                  <c:v>0</c:v>
                </c:pt>
                <c:pt idx="31416">
                  <c:v>0</c:v>
                </c:pt>
                <c:pt idx="31417">
                  <c:v>0</c:v>
                </c:pt>
                <c:pt idx="31418">
                  <c:v>0</c:v>
                </c:pt>
                <c:pt idx="31419">
                  <c:v>0</c:v>
                </c:pt>
                <c:pt idx="31420">
                  <c:v>0</c:v>
                </c:pt>
                <c:pt idx="31421">
                  <c:v>0</c:v>
                </c:pt>
                <c:pt idx="31422">
                  <c:v>0</c:v>
                </c:pt>
                <c:pt idx="31423">
                  <c:v>0</c:v>
                </c:pt>
                <c:pt idx="31424">
                  <c:v>0</c:v>
                </c:pt>
                <c:pt idx="31425">
                  <c:v>0</c:v>
                </c:pt>
                <c:pt idx="31426">
                  <c:v>0</c:v>
                </c:pt>
                <c:pt idx="31427">
                  <c:v>0</c:v>
                </c:pt>
                <c:pt idx="31428">
                  <c:v>0</c:v>
                </c:pt>
                <c:pt idx="31429">
                  <c:v>0</c:v>
                </c:pt>
                <c:pt idx="31430">
                  <c:v>0</c:v>
                </c:pt>
                <c:pt idx="31431">
                  <c:v>0</c:v>
                </c:pt>
                <c:pt idx="31432">
                  <c:v>0</c:v>
                </c:pt>
                <c:pt idx="31433">
                  <c:v>0</c:v>
                </c:pt>
                <c:pt idx="31434">
                  <c:v>0</c:v>
                </c:pt>
                <c:pt idx="31435">
                  <c:v>0</c:v>
                </c:pt>
                <c:pt idx="31436">
                  <c:v>0</c:v>
                </c:pt>
                <c:pt idx="31437">
                  <c:v>0</c:v>
                </c:pt>
                <c:pt idx="31438">
                  <c:v>0</c:v>
                </c:pt>
                <c:pt idx="31439">
                  <c:v>0</c:v>
                </c:pt>
                <c:pt idx="31440">
                  <c:v>0</c:v>
                </c:pt>
                <c:pt idx="31441">
                  <c:v>0</c:v>
                </c:pt>
                <c:pt idx="31442">
                  <c:v>0</c:v>
                </c:pt>
                <c:pt idx="31443">
                  <c:v>0</c:v>
                </c:pt>
                <c:pt idx="31444">
                  <c:v>0</c:v>
                </c:pt>
                <c:pt idx="31445">
                  <c:v>0</c:v>
                </c:pt>
                <c:pt idx="31446">
                  <c:v>0</c:v>
                </c:pt>
                <c:pt idx="31447">
                  <c:v>0</c:v>
                </c:pt>
                <c:pt idx="31448">
                  <c:v>0</c:v>
                </c:pt>
                <c:pt idx="31449">
                  <c:v>0</c:v>
                </c:pt>
                <c:pt idx="31450">
                  <c:v>0</c:v>
                </c:pt>
                <c:pt idx="31451">
                  <c:v>0</c:v>
                </c:pt>
                <c:pt idx="31452">
                  <c:v>0</c:v>
                </c:pt>
                <c:pt idx="31453">
                  <c:v>0</c:v>
                </c:pt>
                <c:pt idx="31454">
                  <c:v>0</c:v>
                </c:pt>
                <c:pt idx="31455">
                  <c:v>0</c:v>
                </c:pt>
                <c:pt idx="31456">
                  <c:v>0</c:v>
                </c:pt>
                <c:pt idx="31457">
                  <c:v>0</c:v>
                </c:pt>
                <c:pt idx="31458">
                  <c:v>0</c:v>
                </c:pt>
                <c:pt idx="31459">
                  <c:v>0</c:v>
                </c:pt>
                <c:pt idx="31460">
                  <c:v>0</c:v>
                </c:pt>
                <c:pt idx="31461">
                  <c:v>0</c:v>
                </c:pt>
                <c:pt idx="31462">
                  <c:v>0</c:v>
                </c:pt>
                <c:pt idx="31463">
                  <c:v>0</c:v>
                </c:pt>
                <c:pt idx="31464">
                  <c:v>0</c:v>
                </c:pt>
                <c:pt idx="31465">
                  <c:v>0</c:v>
                </c:pt>
                <c:pt idx="31466">
                  <c:v>0</c:v>
                </c:pt>
                <c:pt idx="31467">
                  <c:v>0</c:v>
                </c:pt>
                <c:pt idx="31468">
                  <c:v>0</c:v>
                </c:pt>
                <c:pt idx="31469">
                  <c:v>0</c:v>
                </c:pt>
                <c:pt idx="31470">
                  <c:v>0</c:v>
                </c:pt>
                <c:pt idx="31471">
                  <c:v>0</c:v>
                </c:pt>
                <c:pt idx="31472">
                  <c:v>0</c:v>
                </c:pt>
                <c:pt idx="31473">
                  <c:v>0</c:v>
                </c:pt>
                <c:pt idx="31474">
                  <c:v>0</c:v>
                </c:pt>
                <c:pt idx="31475">
                  <c:v>0</c:v>
                </c:pt>
                <c:pt idx="31476">
                  <c:v>0</c:v>
                </c:pt>
                <c:pt idx="31477">
                  <c:v>0</c:v>
                </c:pt>
                <c:pt idx="31478">
                  <c:v>0</c:v>
                </c:pt>
                <c:pt idx="31479">
                  <c:v>0</c:v>
                </c:pt>
                <c:pt idx="31480">
                  <c:v>0</c:v>
                </c:pt>
                <c:pt idx="31481">
                  <c:v>0</c:v>
                </c:pt>
                <c:pt idx="31482">
                  <c:v>0</c:v>
                </c:pt>
                <c:pt idx="31483">
                  <c:v>0</c:v>
                </c:pt>
                <c:pt idx="31484">
                  <c:v>0</c:v>
                </c:pt>
                <c:pt idx="31485">
                  <c:v>0</c:v>
                </c:pt>
                <c:pt idx="31486">
                  <c:v>0</c:v>
                </c:pt>
                <c:pt idx="31487">
                  <c:v>0</c:v>
                </c:pt>
                <c:pt idx="31488">
                  <c:v>0</c:v>
                </c:pt>
                <c:pt idx="31489">
                  <c:v>0</c:v>
                </c:pt>
                <c:pt idx="31490">
                  <c:v>0</c:v>
                </c:pt>
                <c:pt idx="31491">
                  <c:v>0</c:v>
                </c:pt>
                <c:pt idx="31492">
                  <c:v>0</c:v>
                </c:pt>
                <c:pt idx="31493">
                  <c:v>0</c:v>
                </c:pt>
                <c:pt idx="31494">
                  <c:v>0</c:v>
                </c:pt>
                <c:pt idx="31495">
                  <c:v>0</c:v>
                </c:pt>
                <c:pt idx="31496">
                  <c:v>0</c:v>
                </c:pt>
                <c:pt idx="31497">
                  <c:v>0</c:v>
                </c:pt>
                <c:pt idx="31498">
                  <c:v>0</c:v>
                </c:pt>
                <c:pt idx="31499">
                  <c:v>0</c:v>
                </c:pt>
                <c:pt idx="31500">
                  <c:v>0</c:v>
                </c:pt>
                <c:pt idx="31501">
                  <c:v>0</c:v>
                </c:pt>
                <c:pt idx="31502">
                  <c:v>0</c:v>
                </c:pt>
                <c:pt idx="31503">
                  <c:v>0</c:v>
                </c:pt>
                <c:pt idx="31504">
                  <c:v>0</c:v>
                </c:pt>
                <c:pt idx="31505">
                  <c:v>0</c:v>
                </c:pt>
                <c:pt idx="31506">
                  <c:v>0</c:v>
                </c:pt>
                <c:pt idx="31507">
                  <c:v>0</c:v>
                </c:pt>
                <c:pt idx="31508">
                  <c:v>0</c:v>
                </c:pt>
                <c:pt idx="31509">
                  <c:v>0</c:v>
                </c:pt>
                <c:pt idx="31510">
                  <c:v>0</c:v>
                </c:pt>
                <c:pt idx="31511">
                  <c:v>0</c:v>
                </c:pt>
                <c:pt idx="31512">
                  <c:v>0</c:v>
                </c:pt>
                <c:pt idx="31513">
                  <c:v>0</c:v>
                </c:pt>
                <c:pt idx="31514">
                  <c:v>0</c:v>
                </c:pt>
                <c:pt idx="31515">
                  <c:v>0</c:v>
                </c:pt>
                <c:pt idx="31516">
                  <c:v>0</c:v>
                </c:pt>
                <c:pt idx="31517">
                  <c:v>0</c:v>
                </c:pt>
                <c:pt idx="31518">
                  <c:v>0</c:v>
                </c:pt>
                <c:pt idx="31519">
                  <c:v>0</c:v>
                </c:pt>
                <c:pt idx="31520">
                  <c:v>0</c:v>
                </c:pt>
                <c:pt idx="31521">
                  <c:v>0</c:v>
                </c:pt>
                <c:pt idx="31522">
                  <c:v>0</c:v>
                </c:pt>
                <c:pt idx="31523">
                  <c:v>0</c:v>
                </c:pt>
                <c:pt idx="31524">
                  <c:v>0</c:v>
                </c:pt>
                <c:pt idx="31525">
                  <c:v>0</c:v>
                </c:pt>
                <c:pt idx="31526">
                  <c:v>0</c:v>
                </c:pt>
                <c:pt idx="31527">
                  <c:v>0</c:v>
                </c:pt>
                <c:pt idx="31528">
                  <c:v>0</c:v>
                </c:pt>
                <c:pt idx="31529">
                  <c:v>0</c:v>
                </c:pt>
                <c:pt idx="31530">
                  <c:v>0</c:v>
                </c:pt>
                <c:pt idx="31531">
                  <c:v>0</c:v>
                </c:pt>
                <c:pt idx="31532">
                  <c:v>0</c:v>
                </c:pt>
                <c:pt idx="31533">
                  <c:v>0</c:v>
                </c:pt>
                <c:pt idx="31534">
                  <c:v>0</c:v>
                </c:pt>
                <c:pt idx="31535">
                  <c:v>0</c:v>
                </c:pt>
                <c:pt idx="31536">
                  <c:v>0</c:v>
                </c:pt>
                <c:pt idx="31537">
                  <c:v>0</c:v>
                </c:pt>
                <c:pt idx="31538">
                  <c:v>0</c:v>
                </c:pt>
                <c:pt idx="31539">
                  <c:v>0</c:v>
                </c:pt>
                <c:pt idx="31540">
                  <c:v>0</c:v>
                </c:pt>
                <c:pt idx="31541">
                  <c:v>0</c:v>
                </c:pt>
                <c:pt idx="31542">
                  <c:v>0</c:v>
                </c:pt>
                <c:pt idx="31543">
                  <c:v>0</c:v>
                </c:pt>
                <c:pt idx="31544">
                  <c:v>0</c:v>
                </c:pt>
                <c:pt idx="31545">
                  <c:v>0</c:v>
                </c:pt>
                <c:pt idx="31546">
                  <c:v>0</c:v>
                </c:pt>
                <c:pt idx="31547">
                  <c:v>0</c:v>
                </c:pt>
                <c:pt idx="31548">
                  <c:v>0</c:v>
                </c:pt>
                <c:pt idx="31549">
                  <c:v>0</c:v>
                </c:pt>
                <c:pt idx="31550">
                  <c:v>0</c:v>
                </c:pt>
                <c:pt idx="31551">
                  <c:v>0</c:v>
                </c:pt>
                <c:pt idx="31552">
                  <c:v>0</c:v>
                </c:pt>
                <c:pt idx="31553">
                  <c:v>0</c:v>
                </c:pt>
                <c:pt idx="31554">
                  <c:v>0</c:v>
                </c:pt>
                <c:pt idx="31555">
                  <c:v>0</c:v>
                </c:pt>
                <c:pt idx="31556">
                  <c:v>0</c:v>
                </c:pt>
                <c:pt idx="31557">
                  <c:v>0</c:v>
                </c:pt>
                <c:pt idx="31558">
                  <c:v>0</c:v>
                </c:pt>
                <c:pt idx="31559">
                  <c:v>0</c:v>
                </c:pt>
                <c:pt idx="31560">
                  <c:v>0</c:v>
                </c:pt>
                <c:pt idx="31561">
                  <c:v>0</c:v>
                </c:pt>
                <c:pt idx="31562">
                  <c:v>0</c:v>
                </c:pt>
                <c:pt idx="31563">
                  <c:v>0</c:v>
                </c:pt>
                <c:pt idx="31564">
                  <c:v>0</c:v>
                </c:pt>
                <c:pt idx="31565">
                  <c:v>0</c:v>
                </c:pt>
                <c:pt idx="31566">
                  <c:v>0</c:v>
                </c:pt>
                <c:pt idx="31567">
                  <c:v>0</c:v>
                </c:pt>
                <c:pt idx="31568">
                  <c:v>0</c:v>
                </c:pt>
                <c:pt idx="31569">
                  <c:v>0</c:v>
                </c:pt>
                <c:pt idx="31570">
                  <c:v>0</c:v>
                </c:pt>
                <c:pt idx="31571">
                  <c:v>0</c:v>
                </c:pt>
                <c:pt idx="31572">
                  <c:v>0</c:v>
                </c:pt>
                <c:pt idx="31573">
                  <c:v>0</c:v>
                </c:pt>
                <c:pt idx="31574">
                  <c:v>0</c:v>
                </c:pt>
                <c:pt idx="31575">
                  <c:v>0</c:v>
                </c:pt>
                <c:pt idx="31576">
                  <c:v>0</c:v>
                </c:pt>
                <c:pt idx="31577">
                  <c:v>0</c:v>
                </c:pt>
                <c:pt idx="31578">
                  <c:v>0</c:v>
                </c:pt>
                <c:pt idx="31579">
                  <c:v>0</c:v>
                </c:pt>
                <c:pt idx="31580">
                  <c:v>0</c:v>
                </c:pt>
                <c:pt idx="31581">
                  <c:v>0</c:v>
                </c:pt>
                <c:pt idx="31582">
                  <c:v>0</c:v>
                </c:pt>
                <c:pt idx="31583">
                  <c:v>0</c:v>
                </c:pt>
                <c:pt idx="31584">
                  <c:v>0</c:v>
                </c:pt>
                <c:pt idx="31585">
                  <c:v>0</c:v>
                </c:pt>
                <c:pt idx="31586">
                  <c:v>0</c:v>
                </c:pt>
                <c:pt idx="31587">
                  <c:v>0</c:v>
                </c:pt>
                <c:pt idx="31588">
                  <c:v>0</c:v>
                </c:pt>
                <c:pt idx="31589">
                  <c:v>0</c:v>
                </c:pt>
                <c:pt idx="31590">
                  <c:v>0</c:v>
                </c:pt>
                <c:pt idx="31591">
                  <c:v>0</c:v>
                </c:pt>
                <c:pt idx="31592">
                  <c:v>0</c:v>
                </c:pt>
                <c:pt idx="31593">
                  <c:v>0</c:v>
                </c:pt>
                <c:pt idx="31594">
                  <c:v>0</c:v>
                </c:pt>
                <c:pt idx="31595">
                  <c:v>0</c:v>
                </c:pt>
                <c:pt idx="31596">
                  <c:v>0</c:v>
                </c:pt>
                <c:pt idx="31597">
                  <c:v>0</c:v>
                </c:pt>
                <c:pt idx="31598">
                  <c:v>0</c:v>
                </c:pt>
                <c:pt idx="31599">
                  <c:v>0</c:v>
                </c:pt>
                <c:pt idx="31600">
                  <c:v>0</c:v>
                </c:pt>
                <c:pt idx="31601">
                  <c:v>0</c:v>
                </c:pt>
                <c:pt idx="31602">
                  <c:v>0</c:v>
                </c:pt>
                <c:pt idx="31603">
                  <c:v>0</c:v>
                </c:pt>
                <c:pt idx="31604">
                  <c:v>0</c:v>
                </c:pt>
                <c:pt idx="31605">
                  <c:v>0</c:v>
                </c:pt>
                <c:pt idx="31606">
                  <c:v>0</c:v>
                </c:pt>
                <c:pt idx="31607">
                  <c:v>0</c:v>
                </c:pt>
                <c:pt idx="31608">
                  <c:v>0</c:v>
                </c:pt>
                <c:pt idx="31609">
                  <c:v>0</c:v>
                </c:pt>
                <c:pt idx="31610">
                  <c:v>0</c:v>
                </c:pt>
                <c:pt idx="31611">
                  <c:v>0</c:v>
                </c:pt>
                <c:pt idx="31612">
                  <c:v>0</c:v>
                </c:pt>
                <c:pt idx="31613">
                  <c:v>0</c:v>
                </c:pt>
                <c:pt idx="31614">
                  <c:v>0</c:v>
                </c:pt>
                <c:pt idx="31615">
                  <c:v>0</c:v>
                </c:pt>
                <c:pt idx="31616">
                  <c:v>0</c:v>
                </c:pt>
                <c:pt idx="31617">
                  <c:v>0</c:v>
                </c:pt>
                <c:pt idx="31618">
                  <c:v>0</c:v>
                </c:pt>
                <c:pt idx="31619">
                  <c:v>0</c:v>
                </c:pt>
                <c:pt idx="31620">
                  <c:v>0</c:v>
                </c:pt>
                <c:pt idx="31621">
                  <c:v>0</c:v>
                </c:pt>
                <c:pt idx="31622">
                  <c:v>0</c:v>
                </c:pt>
                <c:pt idx="31623">
                  <c:v>0</c:v>
                </c:pt>
                <c:pt idx="31624">
                  <c:v>0</c:v>
                </c:pt>
                <c:pt idx="31625">
                  <c:v>0</c:v>
                </c:pt>
                <c:pt idx="31626">
                  <c:v>0</c:v>
                </c:pt>
                <c:pt idx="31627">
                  <c:v>0</c:v>
                </c:pt>
                <c:pt idx="31628">
                  <c:v>0</c:v>
                </c:pt>
                <c:pt idx="31629">
                  <c:v>0</c:v>
                </c:pt>
                <c:pt idx="31630">
                  <c:v>0</c:v>
                </c:pt>
                <c:pt idx="31631">
                  <c:v>0</c:v>
                </c:pt>
                <c:pt idx="31632">
                  <c:v>0</c:v>
                </c:pt>
                <c:pt idx="31633">
                  <c:v>0</c:v>
                </c:pt>
                <c:pt idx="31634">
                  <c:v>0</c:v>
                </c:pt>
                <c:pt idx="31635">
                  <c:v>0</c:v>
                </c:pt>
                <c:pt idx="31636">
                  <c:v>0</c:v>
                </c:pt>
                <c:pt idx="31637">
                  <c:v>0</c:v>
                </c:pt>
                <c:pt idx="31638">
                  <c:v>0</c:v>
                </c:pt>
                <c:pt idx="31639">
                  <c:v>0</c:v>
                </c:pt>
                <c:pt idx="31640">
                  <c:v>0</c:v>
                </c:pt>
                <c:pt idx="31641">
                  <c:v>0</c:v>
                </c:pt>
                <c:pt idx="31642">
                  <c:v>0</c:v>
                </c:pt>
                <c:pt idx="31643">
                  <c:v>0</c:v>
                </c:pt>
                <c:pt idx="31644">
                  <c:v>0</c:v>
                </c:pt>
                <c:pt idx="31645">
                  <c:v>0</c:v>
                </c:pt>
                <c:pt idx="31646">
                  <c:v>0</c:v>
                </c:pt>
                <c:pt idx="31647">
                  <c:v>0</c:v>
                </c:pt>
                <c:pt idx="31648">
                  <c:v>0</c:v>
                </c:pt>
                <c:pt idx="31649">
                  <c:v>0</c:v>
                </c:pt>
                <c:pt idx="31650">
                  <c:v>0</c:v>
                </c:pt>
                <c:pt idx="31651">
                  <c:v>0</c:v>
                </c:pt>
                <c:pt idx="31652">
                  <c:v>0</c:v>
                </c:pt>
                <c:pt idx="31653">
                  <c:v>0</c:v>
                </c:pt>
                <c:pt idx="31654">
                  <c:v>0</c:v>
                </c:pt>
                <c:pt idx="31655">
                  <c:v>0</c:v>
                </c:pt>
                <c:pt idx="31656">
                  <c:v>0</c:v>
                </c:pt>
                <c:pt idx="31657">
                  <c:v>0</c:v>
                </c:pt>
                <c:pt idx="31658">
                  <c:v>0</c:v>
                </c:pt>
                <c:pt idx="31659">
                  <c:v>0</c:v>
                </c:pt>
                <c:pt idx="31660">
                  <c:v>0</c:v>
                </c:pt>
                <c:pt idx="31661">
                  <c:v>0</c:v>
                </c:pt>
                <c:pt idx="31662">
                  <c:v>0</c:v>
                </c:pt>
                <c:pt idx="31663">
                  <c:v>0</c:v>
                </c:pt>
                <c:pt idx="31664">
                  <c:v>0</c:v>
                </c:pt>
                <c:pt idx="31665">
                  <c:v>0</c:v>
                </c:pt>
                <c:pt idx="31666">
                  <c:v>0</c:v>
                </c:pt>
                <c:pt idx="31667">
                  <c:v>0</c:v>
                </c:pt>
                <c:pt idx="31668">
                  <c:v>0</c:v>
                </c:pt>
                <c:pt idx="31669">
                  <c:v>0</c:v>
                </c:pt>
                <c:pt idx="31670">
                  <c:v>0</c:v>
                </c:pt>
                <c:pt idx="31671">
                  <c:v>0</c:v>
                </c:pt>
                <c:pt idx="31672">
                  <c:v>0</c:v>
                </c:pt>
                <c:pt idx="31673">
                  <c:v>0</c:v>
                </c:pt>
                <c:pt idx="31674">
                  <c:v>0</c:v>
                </c:pt>
                <c:pt idx="31675">
                  <c:v>0</c:v>
                </c:pt>
                <c:pt idx="31676">
                  <c:v>0</c:v>
                </c:pt>
                <c:pt idx="31677">
                  <c:v>0</c:v>
                </c:pt>
                <c:pt idx="31678">
                  <c:v>0</c:v>
                </c:pt>
                <c:pt idx="31679">
                  <c:v>0</c:v>
                </c:pt>
                <c:pt idx="31680">
                  <c:v>0</c:v>
                </c:pt>
                <c:pt idx="31681">
                  <c:v>0</c:v>
                </c:pt>
                <c:pt idx="31682">
                  <c:v>0</c:v>
                </c:pt>
                <c:pt idx="31683">
                  <c:v>0</c:v>
                </c:pt>
                <c:pt idx="31684">
                  <c:v>0</c:v>
                </c:pt>
                <c:pt idx="31685">
                  <c:v>0</c:v>
                </c:pt>
                <c:pt idx="31686">
                  <c:v>0</c:v>
                </c:pt>
                <c:pt idx="31687">
                  <c:v>0</c:v>
                </c:pt>
                <c:pt idx="31688">
                  <c:v>0</c:v>
                </c:pt>
                <c:pt idx="31689">
                  <c:v>0</c:v>
                </c:pt>
                <c:pt idx="31690">
                  <c:v>0</c:v>
                </c:pt>
                <c:pt idx="31691">
                  <c:v>0</c:v>
                </c:pt>
                <c:pt idx="31692">
                  <c:v>0</c:v>
                </c:pt>
                <c:pt idx="31693">
                  <c:v>0</c:v>
                </c:pt>
                <c:pt idx="31694">
                  <c:v>0</c:v>
                </c:pt>
                <c:pt idx="31695">
                  <c:v>0</c:v>
                </c:pt>
                <c:pt idx="31696">
                  <c:v>0</c:v>
                </c:pt>
                <c:pt idx="31697">
                  <c:v>0</c:v>
                </c:pt>
                <c:pt idx="31698">
                  <c:v>0</c:v>
                </c:pt>
                <c:pt idx="31699">
                  <c:v>0</c:v>
                </c:pt>
                <c:pt idx="31700">
                  <c:v>0</c:v>
                </c:pt>
                <c:pt idx="31701">
                  <c:v>0</c:v>
                </c:pt>
                <c:pt idx="31702">
                  <c:v>0</c:v>
                </c:pt>
                <c:pt idx="31703">
                  <c:v>0</c:v>
                </c:pt>
                <c:pt idx="31704">
                  <c:v>0</c:v>
                </c:pt>
                <c:pt idx="31705">
                  <c:v>0</c:v>
                </c:pt>
                <c:pt idx="31706">
                  <c:v>0</c:v>
                </c:pt>
                <c:pt idx="31707">
                  <c:v>0</c:v>
                </c:pt>
                <c:pt idx="31708">
                  <c:v>0</c:v>
                </c:pt>
                <c:pt idx="31709">
                  <c:v>0</c:v>
                </c:pt>
                <c:pt idx="31710">
                  <c:v>0</c:v>
                </c:pt>
                <c:pt idx="31711">
                  <c:v>0</c:v>
                </c:pt>
                <c:pt idx="31712">
                  <c:v>0</c:v>
                </c:pt>
                <c:pt idx="31713">
                  <c:v>0</c:v>
                </c:pt>
                <c:pt idx="31714">
                  <c:v>0</c:v>
                </c:pt>
                <c:pt idx="31715">
                  <c:v>0</c:v>
                </c:pt>
                <c:pt idx="31716">
                  <c:v>0</c:v>
                </c:pt>
                <c:pt idx="31717">
                  <c:v>0</c:v>
                </c:pt>
                <c:pt idx="31718">
                  <c:v>0</c:v>
                </c:pt>
                <c:pt idx="31719">
                  <c:v>0</c:v>
                </c:pt>
                <c:pt idx="31720">
                  <c:v>0</c:v>
                </c:pt>
                <c:pt idx="31721">
                  <c:v>0</c:v>
                </c:pt>
                <c:pt idx="31722">
                  <c:v>0</c:v>
                </c:pt>
                <c:pt idx="31723">
                  <c:v>0</c:v>
                </c:pt>
                <c:pt idx="31724">
                  <c:v>0</c:v>
                </c:pt>
                <c:pt idx="31725">
                  <c:v>0</c:v>
                </c:pt>
                <c:pt idx="31726">
                  <c:v>0</c:v>
                </c:pt>
                <c:pt idx="31727">
                  <c:v>0</c:v>
                </c:pt>
                <c:pt idx="31728">
                  <c:v>0</c:v>
                </c:pt>
                <c:pt idx="31729">
                  <c:v>0</c:v>
                </c:pt>
                <c:pt idx="31730">
                  <c:v>0</c:v>
                </c:pt>
                <c:pt idx="31731">
                  <c:v>0</c:v>
                </c:pt>
                <c:pt idx="31732">
                  <c:v>0</c:v>
                </c:pt>
                <c:pt idx="31733">
                  <c:v>0</c:v>
                </c:pt>
                <c:pt idx="31734">
                  <c:v>0</c:v>
                </c:pt>
                <c:pt idx="31735">
                  <c:v>0</c:v>
                </c:pt>
                <c:pt idx="31736">
                  <c:v>0</c:v>
                </c:pt>
                <c:pt idx="31737">
                  <c:v>0</c:v>
                </c:pt>
                <c:pt idx="31738">
                  <c:v>0</c:v>
                </c:pt>
                <c:pt idx="31739">
                  <c:v>0</c:v>
                </c:pt>
                <c:pt idx="31740">
                  <c:v>0</c:v>
                </c:pt>
                <c:pt idx="31741">
                  <c:v>0</c:v>
                </c:pt>
                <c:pt idx="31742">
                  <c:v>0</c:v>
                </c:pt>
                <c:pt idx="31743">
                  <c:v>0</c:v>
                </c:pt>
                <c:pt idx="31744">
                  <c:v>0</c:v>
                </c:pt>
                <c:pt idx="31745">
                  <c:v>0</c:v>
                </c:pt>
                <c:pt idx="31746">
                  <c:v>0</c:v>
                </c:pt>
                <c:pt idx="31747">
                  <c:v>0</c:v>
                </c:pt>
                <c:pt idx="31748">
                  <c:v>0</c:v>
                </c:pt>
                <c:pt idx="31749">
                  <c:v>0</c:v>
                </c:pt>
                <c:pt idx="31750">
                  <c:v>0</c:v>
                </c:pt>
                <c:pt idx="31751">
                  <c:v>0</c:v>
                </c:pt>
                <c:pt idx="31752">
                  <c:v>0</c:v>
                </c:pt>
                <c:pt idx="31753">
                  <c:v>0</c:v>
                </c:pt>
                <c:pt idx="31754">
                  <c:v>0</c:v>
                </c:pt>
                <c:pt idx="31755">
                  <c:v>0</c:v>
                </c:pt>
                <c:pt idx="31756">
                  <c:v>0</c:v>
                </c:pt>
                <c:pt idx="31757">
                  <c:v>0</c:v>
                </c:pt>
                <c:pt idx="31758">
                  <c:v>0</c:v>
                </c:pt>
                <c:pt idx="31759">
                  <c:v>0</c:v>
                </c:pt>
                <c:pt idx="31760">
                  <c:v>0</c:v>
                </c:pt>
                <c:pt idx="31761">
                  <c:v>0</c:v>
                </c:pt>
                <c:pt idx="31762">
                  <c:v>0</c:v>
                </c:pt>
                <c:pt idx="31763">
                  <c:v>0</c:v>
                </c:pt>
                <c:pt idx="31764">
                  <c:v>0</c:v>
                </c:pt>
                <c:pt idx="31765">
                  <c:v>0</c:v>
                </c:pt>
                <c:pt idx="31766">
                  <c:v>0</c:v>
                </c:pt>
                <c:pt idx="31767">
                  <c:v>0</c:v>
                </c:pt>
                <c:pt idx="31768">
                  <c:v>0</c:v>
                </c:pt>
                <c:pt idx="31769">
                  <c:v>0</c:v>
                </c:pt>
                <c:pt idx="31770">
                  <c:v>0</c:v>
                </c:pt>
                <c:pt idx="31771">
                  <c:v>0</c:v>
                </c:pt>
                <c:pt idx="31772">
                  <c:v>0</c:v>
                </c:pt>
                <c:pt idx="31773">
                  <c:v>0</c:v>
                </c:pt>
                <c:pt idx="31774">
                  <c:v>0</c:v>
                </c:pt>
                <c:pt idx="31775">
                  <c:v>0</c:v>
                </c:pt>
                <c:pt idx="31776">
                  <c:v>0</c:v>
                </c:pt>
                <c:pt idx="31777">
                  <c:v>0</c:v>
                </c:pt>
                <c:pt idx="31778">
                  <c:v>0</c:v>
                </c:pt>
                <c:pt idx="31779">
                  <c:v>0</c:v>
                </c:pt>
                <c:pt idx="31780">
                  <c:v>0</c:v>
                </c:pt>
                <c:pt idx="31781">
                  <c:v>0</c:v>
                </c:pt>
                <c:pt idx="31782">
                  <c:v>0</c:v>
                </c:pt>
                <c:pt idx="31783">
                  <c:v>0</c:v>
                </c:pt>
                <c:pt idx="31784">
                  <c:v>0</c:v>
                </c:pt>
                <c:pt idx="31785">
                  <c:v>0</c:v>
                </c:pt>
                <c:pt idx="31786">
                  <c:v>0</c:v>
                </c:pt>
                <c:pt idx="31787">
                  <c:v>0</c:v>
                </c:pt>
                <c:pt idx="31788">
                  <c:v>0</c:v>
                </c:pt>
                <c:pt idx="31789">
                  <c:v>0</c:v>
                </c:pt>
                <c:pt idx="31790">
                  <c:v>0</c:v>
                </c:pt>
                <c:pt idx="31791">
                  <c:v>0</c:v>
                </c:pt>
                <c:pt idx="31792">
                  <c:v>0</c:v>
                </c:pt>
                <c:pt idx="31793">
                  <c:v>0</c:v>
                </c:pt>
                <c:pt idx="31794">
                  <c:v>0</c:v>
                </c:pt>
                <c:pt idx="31795">
                  <c:v>0</c:v>
                </c:pt>
                <c:pt idx="31796">
                  <c:v>0</c:v>
                </c:pt>
                <c:pt idx="31797">
                  <c:v>0</c:v>
                </c:pt>
                <c:pt idx="31798">
                  <c:v>0</c:v>
                </c:pt>
                <c:pt idx="31799">
                  <c:v>0</c:v>
                </c:pt>
                <c:pt idx="31800">
                  <c:v>0</c:v>
                </c:pt>
                <c:pt idx="31801">
                  <c:v>0</c:v>
                </c:pt>
                <c:pt idx="31802">
                  <c:v>0</c:v>
                </c:pt>
                <c:pt idx="31803">
                  <c:v>0</c:v>
                </c:pt>
                <c:pt idx="31804">
                  <c:v>0</c:v>
                </c:pt>
                <c:pt idx="31805">
                  <c:v>0</c:v>
                </c:pt>
                <c:pt idx="31806">
                  <c:v>0</c:v>
                </c:pt>
                <c:pt idx="31807">
                  <c:v>0</c:v>
                </c:pt>
                <c:pt idx="31808">
                  <c:v>0</c:v>
                </c:pt>
                <c:pt idx="31809">
                  <c:v>0</c:v>
                </c:pt>
                <c:pt idx="31810">
                  <c:v>0</c:v>
                </c:pt>
                <c:pt idx="31811">
                  <c:v>0</c:v>
                </c:pt>
                <c:pt idx="31812">
                  <c:v>0</c:v>
                </c:pt>
                <c:pt idx="31813">
                  <c:v>0</c:v>
                </c:pt>
                <c:pt idx="31814">
                  <c:v>0</c:v>
                </c:pt>
                <c:pt idx="31815">
                  <c:v>0</c:v>
                </c:pt>
                <c:pt idx="31816">
                  <c:v>0</c:v>
                </c:pt>
                <c:pt idx="31817">
                  <c:v>0</c:v>
                </c:pt>
                <c:pt idx="31818">
                  <c:v>0</c:v>
                </c:pt>
                <c:pt idx="31819">
                  <c:v>0</c:v>
                </c:pt>
                <c:pt idx="31820">
                  <c:v>0</c:v>
                </c:pt>
                <c:pt idx="31821">
                  <c:v>0</c:v>
                </c:pt>
                <c:pt idx="31822">
                  <c:v>0</c:v>
                </c:pt>
                <c:pt idx="31823">
                  <c:v>0</c:v>
                </c:pt>
                <c:pt idx="31824">
                  <c:v>0</c:v>
                </c:pt>
                <c:pt idx="31825">
                  <c:v>0</c:v>
                </c:pt>
                <c:pt idx="31826">
                  <c:v>0</c:v>
                </c:pt>
                <c:pt idx="31827">
                  <c:v>0</c:v>
                </c:pt>
                <c:pt idx="31828">
                  <c:v>0</c:v>
                </c:pt>
                <c:pt idx="31829">
                  <c:v>0</c:v>
                </c:pt>
                <c:pt idx="31830">
                  <c:v>0</c:v>
                </c:pt>
                <c:pt idx="31831">
                  <c:v>0</c:v>
                </c:pt>
                <c:pt idx="31832">
                  <c:v>0</c:v>
                </c:pt>
                <c:pt idx="31833">
                  <c:v>0</c:v>
                </c:pt>
                <c:pt idx="31834">
                  <c:v>0</c:v>
                </c:pt>
                <c:pt idx="31835">
                  <c:v>0</c:v>
                </c:pt>
                <c:pt idx="31836">
                  <c:v>0</c:v>
                </c:pt>
                <c:pt idx="31837">
                  <c:v>0</c:v>
                </c:pt>
                <c:pt idx="31838">
                  <c:v>0</c:v>
                </c:pt>
                <c:pt idx="31839">
                  <c:v>0</c:v>
                </c:pt>
                <c:pt idx="31840">
                  <c:v>0</c:v>
                </c:pt>
                <c:pt idx="31841">
                  <c:v>0</c:v>
                </c:pt>
                <c:pt idx="31842">
                  <c:v>0</c:v>
                </c:pt>
                <c:pt idx="31843">
                  <c:v>0</c:v>
                </c:pt>
                <c:pt idx="31844">
                  <c:v>0</c:v>
                </c:pt>
                <c:pt idx="31845">
                  <c:v>0</c:v>
                </c:pt>
                <c:pt idx="31846">
                  <c:v>0</c:v>
                </c:pt>
                <c:pt idx="31847">
                  <c:v>0</c:v>
                </c:pt>
                <c:pt idx="31848">
                  <c:v>0</c:v>
                </c:pt>
                <c:pt idx="31849">
                  <c:v>0</c:v>
                </c:pt>
                <c:pt idx="31850">
                  <c:v>0</c:v>
                </c:pt>
                <c:pt idx="31851">
                  <c:v>0</c:v>
                </c:pt>
                <c:pt idx="31852">
                  <c:v>0</c:v>
                </c:pt>
                <c:pt idx="31853">
                  <c:v>0</c:v>
                </c:pt>
                <c:pt idx="31854">
                  <c:v>0</c:v>
                </c:pt>
                <c:pt idx="31855">
                  <c:v>0</c:v>
                </c:pt>
                <c:pt idx="31856">
                  <c:v>0</c:v>
                </c:pt>
                <c:pt idx="31857">
                  <c:v>0</c:v>
                </c:pt>
                <c:pt idx="31858">
                  <c:v>0</c:v>
                </c:pt>
                <c:pt idx="31859">
                  <c:v>0</c:v>
                </c:pt>
                <c:pt idx="31860">
                  <c:v>0</c:v>
                </c:pt>
                <c:pt idx="31861">
                  <c:v>0</c:v>
                </c:pt>
                <c:pt idx="31862">
                  <c:v>0</c:v>
                </c:pt>
                <c:pt idx="31863">
                  <c:v>0</c:v>
                </c:pt>
                <c:pt idx="31864">
                  <c:v>0</c:v>
                </c:pt>
                <c:pt idx="31865">
                  <c:v>0</c:v>
                </c:pt>
                <c:pt idx="31866">
                  <c:v>0</c:v>
                </c:pt>
                <c:pt idx="31867">
                  <c:v>0</c:v>
                </c:pt>
                <c:pt idx="31868">
                  <c:v>0</c:v>
                </c:pt>
                <c:pt idx="31869">
                  <c:v>0</c:v>
                </c:pt>
                <c:pt idx="31870">
                  <c:v>0</c:v>
                </c:pt>
                <c:pt idx="31871">
                  <c:v>0</c:v>
                </c:pt>
                <c:pt idx="31872">
                  <c:v>0</c:v>
                </c:pt>
                <c:pt idx="31873">
                  <c:v>0</c:v>
                </c:pt>
                <c:pt idx="31874">
                  <c:v>0</c:v>
                </c:pt>
                <c:pt idx="31875">
                  <c:v>0</c:v>
                </c:pt>
                <c:pt idx="31876">
                  <c:v>0</c:v>
                </c:pt>
                <c:pt idx="31877">
                  <c:v>0</c:v>
                </c:pt>
                <c:pt idx="31878">
                  <c:v>0</c:v>
                </c:pt>
                <c:pt idx="31879">
                  <c:v>0</c:v>
                </c:pt>
                <c:pt idx="31880">
                  <c:v>0</c:v>
                </c:pt>
                <c:pt idx="31881">
                  <c:v>0</c:v>
                </c:pt>
                <c:pt idx="31882">
                  <c:v>0</c:v>
                </c:pt>
                <c:pt idx="31883">
                  <c:v>0</c:v>
                </c:pt>
                <c:pt idx="31884">
                  <c:v>0</c:v>
                </c:pt>
                <c:pt idx="31885">
                  <c:v>0</c:v>
                </c:pt>
                <c:pt idx="31886">
                  <c:v>0</c:v>
                </c:pt>
                <c:pt idx="31887">
                  <c:v>0</c:v>
                </c:pt>
                <c:pt idx="31888">
                  <c:v>0</c:v>
                </c:pt>
                <c:pt idx="31889">
                  <c:v>0</c:v>
                </c:pt>
                <c:pt idx="31890">
                  <c:v>0</c:v>
                </c:pt>
                <c:pt idx="31891">
                  <c:v>0</c:v>
                </c:pt>
                <c:pt idx="31892">
                  <c:v>0</c:v>
                </c:pt>
                <c:pt idx="31893">
                  <c:v>0</c:v>
                </c:pt>
                <c:pt idx="31894">
                  <c:v>0</c:v>
                </c:pt>
                <c:pt idx="31895">
                  <c:v>0</c:v>
                </c:pt>
                <c:pt idx="31896">
                  <c:v>0</c:v>
                </c:pt>
                <c:pt idx="31897">
                  <c:v>0</c:v>
                </c:pt>
                <c:pt idx="31898">
                  <c:v>0</c:v>
                </c:pt>
                <c:pt idx="31899">
                  <c:v>0</c:v>
                </c:pt>
                <c:pt idx="31900">
                  <c:v>0</c:v>
                </c:pt>
                <c:pt idx="31901">
                  <c:v>0</c:v>
                </c:pt>
                <c:pt idx="31902">
                  <c:v>0</c:v>
                </c:pt>
                <c:pt idx="31903">
                  <c:v>0</c:v>
                </c:pt>
                <c:pt idx="31904">
                  <c:v>0</c:v>
                </c:pt>
                <c:pt idx="31905">
                  <c:v>0</c:v>
                </c:pt>
                <c:pt idx="31906">
                  <c:v>0</c:v>
                </c:pt>
                <c:pt idx="31907">
                  <c:v>0</c:v>
                </c:pt>
                <c:pt idx="31908">
                  <c:v>0</c:v>
                </c:pt>
                <c:pt idx="31909">
                  <c:v>0</c:v>
                </c:pt>
                <c:pt idx="31910">
                  <c:v>0</c:v>
                </c:pt>
                <c:pt idx="31911">
                  <c:v>0</c:v>
                </c:pt>
                <c:pt idx="31912">
                  <c:v>0</c:v>
                </c:pt>
                <c:pt idx="31913">
                  <c:v>0</c:v>
                </c:pt>
                <c:pt idx="31914">
                  <c:v>0</c:v>
                </c:pt>
                <c:pt idx="31915">
                  <c:v>0</c:v>
                </c:pt>
                <c:pt idx="31916">
                  <c:v>0</c:v>
                </c:pt>
                <c:pt idx="31917">
                  <c:v>0</c:v>
                </c:pt>
                <c:pt idx="31918">
                  <c:v>0</c:v>
                </c:pt>
                <c:pt idx="31919">
                  <c:v>0</c:v>
                </c:pt>
                <c:pt idx="31920">
                  <c:v>0</c:v>
                </c:pt>
                <c:pt idx="31921">
                  <c:v>0</c:v>
                </c:pt>
                <c:pt idx="31922">
                  <c:v>0</c:v>
                </c:pt>
                <c:pt idx="31923">
                  <c:v>0</c:v>
                </c:pt>
                <c:pt idx="31924">
                  <c:v>0</c:v>
                </c:pt>
                <c:pt idx="31925">
                  <c:v>0</c:v>
                </c:pt>
                <c:pt idx="31926">
                  <c:v>0</c:v>
                </c:pt>
                <c:pt idx="31927">
                  <c:v>0</c:v>
                </c:pt>
                <c:pt idx="31928">
                  <c:v>0</c:v>
                </c:pt>
                <c:pt idx="31929">
                  <c:v>0</c:v>
                </c:pt>
                <c:pt idx="31930">
                  <c:v>0</c:v>
                </c:pt>
                <c:pt idx="31931">
                  <c:v>0</c:v>
                </c:pt>
                <c:pt idx="31932">
                  <c:v>0</c:v>
                </c:pt>
                <c:pt idx="31933">
                  <c:v>0</c:v>
                </c:pt>
                <c:pt idx="31934">
                  <c:v>0</c:v>
                </c:pt>
                <c:pt idx="31935">
                  <c:v>0</c:v>
                </c:pt>
                <c:pt idx="31936">
                  <c:v>0</c:v>
                </c:pt>
                <c:pt idx="31937">
                  <c:v>0</c:v>
                </c:pt>
                <c:pt idx="31938">
                  <c:v>0</c:v>
                </c:pt>
                <c:pt idx="31939">
                  <c:v>0</c:v>
                </c:pt>
                <c:pt idx="31940">
                  <c:v>0</c:v>
                </c:pt>
                <c:pt idx="31941">
                  <c:v>0</c:v>
                </c:pt>
                <c:pt idx="31942">
                  <c:v>0</c:v>
                </c:pt>
                <c:pt idx="31943">
                  <c:v>0</c:v>
                </c:pt>
                <c:pt idx="31944">
                  <c:v>0</c:v>
                </c:pt>
                <c:pt idx="31945">
                  <c:v>0</c:v>
                </c:pt>
                <c:pt idx="31946">
                  <c:v>0</c:v>
                </c:pt>
                <c:pt idx="31947">
                  <c:v>0</c:v>
                </c:pt>
                <c:pt idx="31948">
                  <c:v>0</c:v>
                </c:pt>
                <c:pt idx="31949">
                  <c:v>0</c:v>
                </c:pt>
                <c:pt idx="31950">
                  <c:v>0</c:v>
                </c:pt>
                <c:pt idx="31951">
                  <c:v>0</c:v>
                </c:pt>
                <c:pt idx="31952">
                  <c:v>0</c:v>
                </c:pt>
                <c:pt idx="31953">
                  <c:v>0</c:v>
                </c:pt>
                <c:pt idx="31954">
                  <c:v>0</c:v>
                </c:pt>
                <c:pt idx="31955">
                  <c:v>0</c:v>
                </c:pt>
                <c:pt idx="31956">
                  <c:v>0</c:v>
                </c:pt>
                <c:pt idx="31957">
                  <c:v>0</c:v>
                </c:pt>
                <c:pt idx="31958">
                  <c:v>0</c:v>
                </c:pt>
                <c:pt idx="31959">
                  <c:v>0</c:v>
                </c:pt>
                <c:pt idx="31960">
                  <c:v>0</c:v>
                </c:pt>
                <c:pt idx="31961">
                  <c:v>0</c:v>
                </c:pt>
                <c:pt idx="31962">
                  <c:v>0</c:v>
                </c:pt>
                <c:pt idx="31963">
                  <c:v>0</c:v>
                </c:pt>
                <c:pt idx="31964">
                  <c:v>0</c:v>
                </c:pt>
                <c:pt idx="31965">
                  <c:v>0</c:v>
                </c:pt>
                <c:pt idx="31966">
                  <c:v>0</c:v>
                </c:pt>
                <c:pt idx="31967">
                  <c:v>0</c:v>
                </c:pt>
                <c:pt idx="31968">
                  <c:v>0</c:v>
                </c:pt>
                <c:pt idx="31969">
                  <c:v>0</c:v>
                </c:pt>
                <c:pt idx="31970">
                  <c:v>0</c:v>
                </c:pt>
                <c:pt idx="31971">
                  <c:v>0</c:v>
                </c:pt>
                <c:pt idx="31972">
                  <c:v>0</c:v>
                </c:pt>
                <c:pt idx="31973">
                  <c:v>0</c:v>
                </c:pt>
                <c:pt idx="31974">
                  <c:v>0</c:v>
                </c:pt>
                <c:pt idx="31975">
                  <c:v>0</c:v>
                </c:pt>
                <c:pt idx="31976">
                  <c:v>0</c:v>
                </c:pt>
                <c:pt idx="31977">
                  <c:v>0</c:v>
                </c:pt>
                <c:pt idx="31978">
                  <c:v>0</c:v>
                </c:pt>
                <c:pt idx="31979">
                  <c:v>0</c:v>
                </c:pt>
                <c:pt idx="31980">
                  <c:v>0</c:v>
                </c:pt>
                <c:pt idx="31981">
                  <c:v>0</c:v>
                </c:pt>
                <c:pt idx="31982">
                  <c:v>0</c:v>
                </c:pt>
                <c:pt idx="31983">
                  <c:v>0</c:v>
                </c:pt>
                <c:pt idx="31984">
                  <c:v>0</c:v>
                </c:pt>
                <c:pt idx="31985">
                  <c:v>0</c:v>
                </c:pt>
                <c:pt idx="31986">
                  <c:v>0</c:v>
                </c:pt>
                <c:pt idx="31987">
                  <c:v>0</c:v>
                </c:pt>
                <c:pt idx="31988">
                  <c:v>0</c:v>
                </c:pt>
                <c:pt idx="31989">
                  <c:v>0</c:v>
                </c:pt>
                <c:pt idx="31990">
                  <c:v>0</c:v>
                </c:pt>
                <c:pt idx="31991">
                  <c:v>0</c:v>
                </c:pt>
                <c:pt idx="31992">
                  <c:v>0</c:v>
                </c:pt>
                <c:pt idx="31993">
                  <c:v>0</c:v>
                </c:pt>
                <c:pt idx="31994">
                  <c:v>0</c:v>
                </c:pt>
                <c:pt idx="31995">
                  <c:v>0</c:v>
                </c:pt>
                <c:pt idx="31996">
                  <c:v>0</c:v>
                </c:pt>
                <c:pt idx="31997">
                  <c:v>0</c:v>
                </c:pt>
                <c:pt idx="31998">
                  <c:v>0</c:v>
                </c:pt>
                <c:pt idx="31999">
                  <c:v>0</c:v>
                </c:pt>
                <c:pt idx="32000">
                  <c:v>0</c:v>
                </c:pt>
                <c:pt idx="32001">
                  <c:v>0</c:v>
                </c:pt>
                <c:pt idx="32002">
                  <c:v>0</c:v>
                </c:pt>
                <c:pt idx="32003">
                  <c:v>0</c:v>
                </c:pt>
                <c:pt idx="32004">
                  <c:v>0</c:v>
                </c:pt>
                <c:pt idx="32005">
                  <c:v>0</c:v>
                </c:pt>
                <c:pt idx="32006">
                  <c:v>0</c:v>
                </c:pt>
                <c:pt idx="32007">
                  <c:v>0</c:v>
                </c:pt>
                <c:pt idx="32008">
                  <c:v>0</c:v>
                </c:pt>
                <c:pt idx="32009">
                  <c:v>0</c:v>
                </c:pt>
                <c:pt idx="32010">
                  <c:v>0</c:v>
                </c:pt>
                <c:pt idx="32011">
                  <c:v>0</c:v>
                </c:pt>
                <c:pt idx="32012">
                  <c:v>0</c:v>
                </c:pt>
                <c:pt idx="32013">
                  <c:v>0</c:v>
                </c:pt>
                <c:pt idx="32014">
                  <c:v>0</c:v>
                </c:pt>
                <c:pt idx="32015">
                  <c:v>0</c:v>
                </c:pt>
                <c:pt idx="32016">
                  <c:v>0</c:v>
                </c:pt>
                <c:pt idx="32017">
                  <c:v>0</c:v>
                </c:pt>
                <c:pt idx="32018">
                  <c:v>0</c:v>
                </c:pt>
                <c:pt idx="32019">
                  <c:v>0</c:v>
                </c:pt>
                <c:pt idx="32020">
                  <c:v>0</c:v>
                </c:pt>
                <c:pt idx="32021">
                  <c:v>0</c:v>
                </c:pt>
                <c:pt idx="32022">
                  <c:v>0</c:v>
                </c:pt>
                <c:pt idx="32023">
                  <c:v>0</c:v>
                </c:pt>
                <c:pt idx="32024">
                  <c:v>0</c:v>
                </c:pt>
                <c:pt idx="32025">
                  <c:v>0</c:v>
                </c:pt>
                <c:pt idx="32026">
                  <c:v>0</c:v>
                </c:pt>
                <c:pt idx="32027">
                  <c:v>0</c:v>
                </c:pt>
                <c:pt idx="32028">
                  <c:v>0</c:v>
                </c:pt>
                <c:pt idx="32029">
                  <c:v>0</c:v>
                </c:pt>
                <c:pt idx="32030">
                  <c:v>0</c:v>
                </c:pt>
                <c:pt idx="32031">
                  <c:v>0</c:v>
                </c:pt>
                <c:pt idx="32032">
                  <c:v>0</c:v>
                </c:pt>
                <c:pt idx="32033">
                  <c:v>0</c:v>
                </c:pt>
                <c:pt idx="32034">
                  <c:v>0</c:v>
                </c:pt>
                <c:pt idx="32035">
                  <c:v>0</c:v>
                </c:pt>
                <c:pt idx="32036">
                  <c:v>0</c:v>
                </c:pt>
                <c:pt idx="32037">
                  <c:v>0</c:v>
                </c:pt>
                <c:pt idx="32038">
                  <c:v>0</c:v>
                </c:pt>
                <c:pt idx="32039">
                  <c:v>0</c:v>
                </c:pt>
                <c:pt idx="32040">
                  <c:v>0</c:v>
                </c:pt>
                <c:pt idx="32041">
                  <c:v>0</c:v>
                </c:pt>
                <c:pt idx="32042">
                  <c:v>0</c:v>
                </c:pt>
                <c:pt idx="32043">
                  <c:v>0</c:v>
                </c:pt>
                <c:pt idx="32044">
                  <c:v>0</c:v>
                </c:pt>
                <c:pt idx="32045">
                  <c:v>0</c:v>
                </c:pt>
                <c:pt idx="32046">
                  <c:v>0</c:v>
                </c:pt>
                <c:pt idx="32047">
                  <c:v>0</c:v>
                </c:pt>
                <c:pt idx="32048">
                  <c:v>0</c:v>
                </c:pt>
                <c:pt idx="32049">
                  <c:v>0</c:v>
                </c:pt>
                <c:pt idx="32050">
                  <c:v>0</c:v>
                </c:pt>
                <c:pt idx="32051">
                  <c:v>0</c:v>
                </c:pt>
                <c:pt idx="32052">
                  <c:v>0</c:v>
                </c:pt>
                <c:pt idx="32053">
                  <c:v>0</c:v>
                </c:pt>
                <c:pt idx="32054">
                  <c:v>0</c:v>
                </c:pt>
                <c:pt idx="32055">
                  <c:v>0</c:v>
                </c:pt>
                <c:pt idx="32056">
                  <c:v>0</c:v>
                </c:pt>
                <c:pt idx="32057">
                  <c:v>0</c:v>
                </c:pt>
                <c:pt idx="32058">
                  <c:v>0</c:v>
                </c:pt>
                <c:pt idx="32059">
                  <c:v>0</c:v>
                </c:pt>
                <c:pt idx="32060">
                  <c:v>0</c:v>
                </c:pt>
                <c:pt idx="32061">
                  <c:v>0</c:v>
                </c:pt>
                <c:pt idx="32062">
                  <c:v>0</c:v>
                </c:pt>
                <c:pt idx="32063">
                  <c:v>0</c:v>
                </c:pt>
                <c:pt idx="32064">
                  <c:v>0</c:v>
                </c:pt>
                <c:pt idx="32065">
                  <c:v>0</c:v>
                </c:pt>
                <c:pt idx="32066">
                  <c:v>0</c:v>
                </c:pt>
                <c:pt idx="32067">
                  <c:v>0</c:v>
                </c:pt>
                <c:pt idx="32068">
                  <c:v>0</c:v>
                </c:pt>
                <c:pt idx="32069">
                  <c:v>0</c:v>
                </c:pt>
                <c:pt idx="32070">
                  <c:v>0</c:v>
                </c:pt>
                <c:pt idx="32071">
                  <c:v>0</c:v>
                </c:pt>
                <c:pt idx="32072">
                  <c:v>0</c:v>
                </c:pt>
                <c:pt idx="32073">
                  <c:v>0</c:v>
                </c:pt>
                <c:pt idx="32074">
                  <c:v>0</c:v>
                </c:pt>
                <c:pt idx="32075">
                  <c:v>0</c:v>
                </c:pt>
                <c:pt idx="32076">
                  <c:v>0</c:v>
                </c:pt>
                <c:pt idx="32077">
                  <c:v>0</c:v>
                </c:pt>
                <c:pt idx="32078">
                  <c:v>0</c:v>
                </c:pt>
                <c:pt idx="32079">
                  <c:v>0</c:v>
                </c:pt>
                <c:pt idx="32080">
                  <c:v>0</c:v>
                </c:pt>
                <c:pt idx="32081">
                  <c:v>0</c:v>
                </c:pt>
                <c:pt idx="32082">
                  <c:v>0</c:v>
                </c:pt>
                <c:pt idx="32083">
                  <c:v>0</c:v>
                </c:pt>
                <c:pt idx="32084">
                  <c:v>0</c:v>
                </c:pt>
                <c:pt idx="32085">
                  <c:v>0</c:v>
                </c:pt>
                <c:pt idx="32086">
                  <c:v>0</c:v>
                </c:pt>
                <c:pt idx="32087">
                  <c:v>0</c:v>
                </c:pt>
                <c:pt idx="32088">
                  <c:v>0</c:v>
                </c:pt>
                <c:pt idx="32089">
                  <c:v>0</c:v>
                </c:pt>
                <c:pt idx="32090">
                  <c:v>0</c:v>
                </c:pt>
                <c:pt idx="32091">
                  <c:v>0</c:v>
                </c:pt>
                <c:pt idx="32092">
                  <c:v>0</c:v>
                </c:pt>
                <c:pt idx="32093">
                  <c:v>0</c:v>
                </c:pt>
                <c:pt idx="32094">
                  <c:v>0</c:v>
                </c:pt>
                <c:pt idx="32095">
                  <c:v>0</c:v>
                </c:pt>
                <c:pt idx="32096">
                  <c:v>0</c:v>
                </c:pt>
                <c:pt idx="32097">
                  <c:v>0</c:v>
                </c:pt>
                <c:pt idx="32098">
                  <c:v>0</c:v>
                </c:pt>
                <c:pt idx="32099">
                  <c:v>0</c:v>
                </c:pt>
                <c:pt idx="32100">
                  <c:v>0</c:v>
                </c:pt>
                <c:pt idx="32101">
                  <c:v>0</c:v>
                </c:pt>
                <c:pt idx="32102">
                  <c:v>0</c:v>
                </c:pt>
                <c:pt idx="32103">
                  <c:v>0</c:v>
                </c:pt>
                <c:pt idx="32104">
                  <c:v>0</c:v>
                </c:pt>
                <c:pt idx="32105">
                  <c:v>0</c:v>
                </c:pt>
                <c:pt idx="32106">
                  <c:v>0</c:v>
                </c:pt>
                <c:pt idx="32107">
                  <c:v>0</c:v>
                </c:pt>
                <c:pt idx="32108">
                  <c:v>0</c:v>
                </c:pt>
                <c:pt idx="32109">
                  <c:v>0</c:v>
                </c:pt>
                <c:pt idx="32110">
                  <c:v>0</c:v>
                </c:pt>
                <c:pt idx="32111">
                  <c:v>0</c:v>
                </c:pt>
                <c:pt idx="32112">
                  <c:v>0</c:v>
                </c:pt>
                <c:pt idx="32113">
                  <c:v>0</c:v>
                </c:pt>
                <c:pt idx="32114">
                  <c:v>0</c:v>
                </c:pt>
                <c:pt idx="32115">
                  <c:v>0</c:v>
                </c:pt>
                <c:pt idx="32116">
                  <c:v>0</c:v>
                </c:pt>
                <c:pt idx="32117">
                  <c:v>0</c:v>
                </c:pt>
                <c:pt idx="32118">
                  <c:v>0</c:v>
                </c:pt>
                <c:pt idx="32119">
                  <c:v>0</c:v>
                </c:pt>
                <c:pt idx="32120">
                  <c:v>0</c:v>
                </c:pt>
                <c:pt idx="32121">
                  <c:v>0</c:v>
                </c:pt>
                <c:pt idx="32122">
                  <c:v>0</c:v>
                </c:pt>
                <c:pt idx="32123">
                  <c:v>0</c:v>
                </c:pt>
                <c:pt idx="32124">
                  <c:v>0</c:v>
                </c:pt>
                <c:pt idx="32125">
                  <c:v>0</c:v>
                </c:pt>
                <c:pt idx="32126">
                  <c:v>0</c:v>
                </c:pt>
                <c:pt idx="32127">
                  <c:v>0</c:v>
                </c:pt>
                <c:pt idx="32128">
                  <c:v>0</c:v>
                </c:pt>
                <c:pt idx="32129">
                  <c:v>0</c:v>
                </c:pt>
                <c:pt idx="32130">
                  <c:v>0</c:v>
                </c:pt>
                <c:pt idx="32131">
                  <c:v>0</c:v>
                </c:pt>
                <c:pt idx="32132">
                  <c:v>0</c:v>
                </c:pt>
                <c:pt idx="32133">
                  <c:v>0</c:v>
                </c:pt>
                <c:pt idx="32134">
                  <c:v>0</c:v>
                </c:pt>
                <c:pt idx="32135">
                  <c:v>0</c:v>
                </c:pt>
                <c:pt idx="32136">
                  <c:v>0</c:v>
                </c:pt>
                <c:pt idx="32137">
                  <c:v>0</c:v>
                </c:pt>
                <c:pt idx="32138">
                  <c:v>0</c:v>
                </c:pt>
                <c:pt idx="32139">
                  <c:v>0</c:v>
                </c:pt>
                <c:pt idx="32140">
                  <c:v>0</c:v>
                </c:pt>
                <c:pt idx="32141">
                  <c:v>0</c:v>
                </c:pt>
                <c:pt idx="32142">
                  <c:v>0</c:v>
                </c:pt>
                <c:pt idx="32143">
                  <c:v>0</c:v>
                </c:pt>
                <c:pt idx="32144">
                  <c:v>0</c:v>
                </c:pt>
                <c:pt idx="32145">
                  <c:v>0</c:v>
                </c:pt>
                <c:pt idx="32146">
                  <c:v>0</c:v>
                </c:pt>
                <c:pt idx="32147">
                  <c:v>0</c:v>
                </c:pt>
                <c:pt idx="32148">
                  <c:v>0</c:v>
                </c:pt>
                <c:pt idx="32149">
                  <c:v>0</c:v>
                </c:pt>
                <c:pt idx="32150">
                  <c:v>0</c:v>
                </c:pt>
                <c:pt idx="32151">
                  <c:v>0</c:v>
                </c:pt>
                <c:pt idx="32152">
                  <c:v>0</c:v>
                </c:pt>
                <c:pt idx="32153">
                  <c:v>0</c:v>
                </c:pt>
                <c:pt idx="32154">
                  <c:v>0</c:v>
                </c:pt>
                <c:pt idx="32155">
                  <c:v>0</c:v>
                </c:pt>
                <c:pt idx="32156">
                  <c:v>0</c:v>
                </c:pt>
                <c:pt idx="32157">
                  <c:v>0</c:v>
                </c:pt>
                <c:pt idx="32158">
                  <c:v>0</c:v>
                </c:pt>
                <c:pt idx="32159">
                  <c:v>0</c:v>
                </c:pt>
                <c:pt idx="32160">
                  <c:v>0</c:v>
                </c:pt>
                <c:pt idx="32161">
                  <c:v>0</c:v>
                </c:pt>
                <c:pt idx="32162">
                  <c:v>0</c:v>
                </c:pt>
                <c:pt idx="32163">
                  <c:v>0</c:v>
                </c:pt>
                <c:pt idx="32164">
                  <c:v>0</c:v>
                </c:pt>
                <c:pt idx="32165">
                  <c:v>0</c:v>
                </c:pt>
                <c:pt idx="32166">
                  <c:v>0</c:v>
                </c:pt>
                <c:pt idx="32167">
                  <c:v>0</c:v>
                </c:pt>
                <c:pt idx="32168">
                  <c:v>0</c:v>
                </c:pt>
                <c:pt idx="32169">
                  <c:v>0</c:v>
                </c:pt>
                <c:pt idx="32170">
                  <c:v>0</c:v>
                </c:pt>
                <c:pt idx="32171">
                  <c:v>0</c:v>
                </c:pt>
                <c:pt idx="32172">
                  <c:v>0</c:v>
                </c:pt>
                <c:pt idx="32173">
                  <c:v>0</c:v>
                </c:pt>
                <c:pt idx="32174">
                  <c:v>0</c:v>
                </c:pt>
                <c:pt idx="32175">
                  <c:v>0</c:v>
                </c:pt>
                <c:pt idx="32176">
                  <c:v>0</c:v>
                </c:pt>
                <c:pt idx="32177">
                  <c:v>0</c:v>
                </c:pt>
                <c:pt idx="32178">
                  <c:v>0</c:v>
                </c:pt>
                <c:pt idx="32179">
                  <c:v>0</c:v>
                </c:pt>
                <c:pt idx="32180">
                  <c:v>0</c:v>
                </c:pt>
                <c:pt idx="32181">
                  <c:v>0</c:v>
                </c:pt>
                <c:pt idx="32182">
                  <c:v>0</c:v>
                </c:pt>
                <c:pt idx="32183">
                  <c:v>0</c:v>
                </c:pt>
                <c:pt idx="32184">
                  <c:v>0</c:v>
                </c:pt>
                <c:pt idx="32185">
                  <c:v>0</c:v>
                </c:pt>
                <c:pt idx="32186">
                  <c:v>0</c:v>
                </c:pt>
                <c:pt idx="32187">
                  <c:v>0</c:v>
                </c:pt>
                <c:pt idx="32188">
                  <c:v>0</c:v>
                </c:pt>
                <c:pt idx="32189">
                  <c:v>0</c:v>
                </c:pt>
                <c:pt idx="32190">
                  <c:v>0</c:v>
                </c:pt>
                <c:pt idx="32191">
                  <c:v>0</c:v>
                </c:pt>
                <c:pt idx="32192">
                  <c:v>0</c:v>
                </c:pt>
                <c:pt idx="32193">
                  <c:v>0</c:v>
                </c:pt>
                <c:pt idx="32194">
                  <c:v>0</c:v>
                </c:pt>
                <c:pt idx="32195">
                  <c:v>0</c:v>
                </c:pt>
                <c:pt idx="32196">
                  <c:v>0</c:v>
                </c:pt>
                <c:pt idx="32197">
                  <c:v>0</c:v>
                </c:pt>
                <c:pt idx="32198">
                  <c:v>0</c:v>
                </c:pt>
                <c:pt idx="32199">
                  <c:v>0</c:v>
                </c:pt>
                <c:pt idx="32200">
                  <c:v>0</c:v>
                </c:pt>
                <c:pt idx="32201">
                  <c:v>0</c:v>
                </c:pt>
                <c:pt idx="32202">
                  <c:v>0</c:v>
                </c:pt>
                <c:pt idx="32203">
                  <c:v>0</c:v>
                </c:pt>
                <c:pt idx="32204">
                  <c:v>0</c:v>
                </c:pt>
                <c:pt idx="32205">
                  <c:v>0</c:v>
                </c:pt>
                <c:pt idx="32206">
                  <c:v>0</c:v>
                </c:pt>
                <c:pt idx="32207">
                  <c:v>0</c:v>
                </c:pt>
                <c:pt idx="32208">
                  <c:v>0</c:v>
                </c:pt>
                <c:pt idx="32209">
                  <c:v>0</c:v>
                </c:pt>
                <c:pt idx="32210">
                  <c:v>0</c:v>
                </c:pt>
                <c:pt idx="32211">
                  <c:v>0</c:v>
                </c:pt>
                <c:pt idx="32212">
                  <c:v>0</c:v>
                </c:pt>
                <c:pt idx="32213">
                  <c:v>0</c:v>
                </c:pt>
                <c:pt idx="32214">
                  <c:v>0</c:v>
                </c:pt>
                <c:pt idx="32215">
                  <c:v>0</c:v>
                </c:pt>
                <c:pt idx="32216">
                  <c:v>0</c:v>
                </c:pt>
                <c:pt idx="32217">
                  <c:v>0</c:v>
                </c:pt>
                <c:pt idx="32218">
                  <c:v>0</c:v>
                </c:pt>
                <c:pt idx="32219">
                  <c:v>0</c:v>
                </c:pt>
                <c:pt idx="32220">
                  <c:v>0</c:v>
                </c:pt>
                <c:pt idx="32221">
                  <c:v>0</c:v>
                </c:pt>
                <c:pt idx="32222">
                  <c:v>0</c:v>
                </c:pt>
                <c:pt idx="32223">
                  <c:v>0</c:v>
                </c:pt>
                <c:pt idx="32224">
                  <c:v>0</c:v>
                </c:pt>
                <c:pt idx="32225">
                  <c:v>0</c:v>
                </c:pt>
                <c:pt idx="32226">
                  <c:v>0</c:v>
                </c:pt>
                <c:pt idx="32227">
                  <c:v>0</c:v>
                </c:pt>
                <c:pt idx="32228">
                  <c:v>0</c:v>
                </c:pt>
                <c:pt idx="32229">
                  <c:v>0</c:v>
                </c:pt>
                <c:pt idx="32230">
                  <c:v>0</c:v>
                </c:pt>
                <c:pt idx="32231">
                  <c:v>0</c:v>
                </c:pt>
                <c:pt idx="32232">
                  <c:v>0</c:v>
                </c:pt>
                <c:pt idx="32233">
                  <c:v>0</c:v>
                </c:pt>
                <c:pt idx="32234">
                  <c:v>0</c:v>
                </c:pt>
                <c:pt idx="32235">
                  <c:v>0</c:v>
                </c:pt>
                <c:pt idx="32236">
                  <c:v>0</c:v>
                </c:pt>
                <c:pt idx="32237">
                  <c:v>0</c:v>
                </c:pt>
                <c:pt idx="32238">
                  <c:v>0</c:v>
                </c:pt>
                <c:pt idx="32239">
                  <c:v>0</c:v>
                </c:pt>
                <c:pt idx="32240">
                  <c:v>0</c:v>
                </c:pt>
                <c:pt idx="32241">
                  <c:v>0</c:v>
                </c:pt>
                <c:pt idx="32242">
                  <c:v>0</c:v>
                </c:pt>
                <c:pt idx="32243">
                  <c:v>0</c:v>
                </c:pt>
                <c:pt idx="32244">
                  <c:v>0</c:v>
                </c:pt>
                <c:pt idx="32245">
                  <c:v>0</c:v>
                </c:pt>
                <c:pt idx="32246">
                  <c:v>0</c:v>
                </c:pt>
                <c:pt idx="32247">
                  <c:v>0</c:v>
                </c:pt>
                <c:pt idx="32248">
                  <c:v>0</c:v>
                </c:pt>
                <c:pt idx="32249">
                  <c:v>0</c:v>
                </c:pt>
                <c:pt idx="32250">
                  <c:v>0</c:v>
                </c:pt>
                <c:pt idx="32251">
                  <c:v>0</c:v>
                </c:pt>
                <c:pt idx="32252">
                  <c:v>0</c:v>
                </c:pt>
                <c:pt idx="32253">
                  <c:v>0</c:v>
                </c:pt>
                <c:pt idx="32254">
                  <c:v>0</c:v>
                </c:pt>
                <c:pt idx="32255">
                  <c:v>0</c:v>
                </c:pt>
                <c:pt idx="32256">
                  <c:v>0</c:v>
                </c:pt>
                <c:pt idx="32257">
                  <c:v>0</c:v>
                </c:pt>
                <c:pt idx="32258">
                  <c:v>0</c:v>
                </c:pt>
                <c:pt idx="32259">
                  <c:v>0</c:v>
                </c:pt>
                <c:pt idx="32260">
                  <c:v>0</c:v>
                </c:pt>
                <c:pt idx="32261">
                  <c:v>0</c:v>
                </c:pt>
                <c:pt idx="32262">
                  <c:v>0</c:v>
                </c:pt>
                <c:pt idx="32263">
                  <c:v>0</c:v>
                </c:pt>
                <c:pt idx="32264">
                  <c:v>0</c:v>
                </c:pt>
                <c:pt idx="32265">
                  <c:v>0</c:v>
                </c:pt>
                <c:pt idx="32266">
                  <c:v>0</c:v>
                </c:pt>
                <c:pt idx="32267">
                  <c:v>0</c:v>
                </c:pt>
                <c:pt idx="32268">
                  <c:v>0</c:v>
                </c:pt>
                <c:pt idx="32269">
                  <c:v>0</c:v>
                </c:pt>
                <c:pt idx="32270">
                  <c:v>0</c:v>
                </c:pt>
                <c:pt idx="32271">
                  <c:v>0</c:v>
                </c:pt>
                <c:pt idx="32272">
                  <c:v>0</c:v>
                </c:pt>
                <c:pt idx="32273">
                  <c:v>0</c:v>
                </c:pt>
                <c:pt idx="32274">
                  <c:v>0</c:v>
                </c:pt>
                <c:pt idx="32275">
                  <c:v>0</c:v>
                </c:pt>
                <c:pt idx="32276">
                  <c:v>0</c:v>
                </c:pt>
                <c:pt idx="32277">
                  <c:v>0</c:v>
                </c:pt>
                <c:pt idx="32278">
                  <c:v>0</c:v>
                </c:pt>
                <c:pt idx="32279">
                  <c:v>0</c:v>
                </c:pt>
                <c:pt idx="32280">
                  <c:v>0</c:v>
                </c:pt>
                <c:pt idx="32281">
                  <c:v>0</c:v>
                </c:pt>
                <c:pt idx="32282">
                  <c:v>0</c:v>
                </c:pt>
                <c:pt idx="32283">
                  <c:v>0</c:v>
                </c:pt>
                <c:pt idx="32284">
                  <c:v>0</c:v>
                </c:pt>
                <c:pt idx="32285">
                  <c:v>0</c:v>
                </c:pt>
                <c:pt idx="32286">
                  <c:v>0</c:v>
                </c:pt>
                <c:pt idx="32287">
                  <c:v>0</c:v>
                </c:pt>
                <c:pt idx="32288">
                  <c:v>0</c:v>
                </c:pt>
                <c:pt idx="32289">
                  <c:v>0</c:v>
                </c:pt>
                <c:pt idx="32290">
                  <c:v>0</c:v>
                </c:pt>
                <c:pt idx="32291">
                  <c:v>0</c:v>
                </c:pt>
                <c:pt idx="32292">
                  <c:v>0</c:v>
                </c:pt>
                <c:pt idx="32293">
                  <c:v>0</c:v>
                </c:pt>
                <c:pt idx="32294">
                  <c:v>0</c:v>
                </c:pt>
                <c:pt idx="32295">
                  <c:v>0</c:v>
                </c:pt>
                <c:pt idx="32296">
                  <c:v>0</c:v>
                </c:pt>
                <c:pt idx="32297">
                  <c:v>0</c:v>
                </c:pt>
                <c:pt idx="32298">
                  <c:v>0</c:v>
                </c:pt>
                <c:pt idx="32299">
                  <c:v>0</c:v>
                </c:pt>
                <c:pt idx="32300">
                  <c:v>0</c:v>
                </c:pt>
                <c:pt idx="32301">
                  <c:v>0</c:v>
                </c:pt>
                <c:pt idx="32302">
                  <c:v>0</c:v>
                </c:pt>
                <c:pt idx="32303">
                  <c:v>0</c:v>
                </c:pt>
                <c:pt idx="32304">
                  <c:v>0</c:v>
                </c:pt>
                <c:pt idx="32305">
                  <c:v>0</c:v>
                </c:pt>
                <c:pt idx="32306">
                  <c:v>0</c:v>
                </c:pt>
                <c:pt idx="32307">
                  <c:v>0</c:v>
                </c:pt>
                <c:pt idx="32308">
                  <c:v>0</c:v>
                </c:pt>
                <c:pt idx="32309">
                  <c:v>0</c:v>
                </c:pt>
                <c:pt idx="32310">
                  <c:v>0</c:v>
                </c:pt>
                <c:pt idx="32311">
                  <c:v>0</c:v>
                </c:pt>
                <c:pt idx="32312">
                  <c:v>0</c:v>
                </c:pt>
                <c:pt idx="32313">
                  <c:v>0</c:v>
                </c:pt>
                <c:pt idx="32314">
                  <c:v>0</c:v>
                </c:pt>
                <c:pt idx="32315">
                  <c:v>0</c:v>
                </c:pt>
              </c:numCache>
            </c:numRef>
          </c:yVal>
          <c:smooth val="0"/>
          <c:extLst>
            <c:ext xmlns:c16="http://schemas.microsoft.com/office/drawing/2014/chart" uri="{C3380CC4-5D6E-409C-BE32-E72D297353CC}">
              <c16:uniqueId val="{00000001-AD27-4DC6-84C7-B8CBCF3AF6C6}"/>
            </c:ext>
          </c:extLst>
        </c:ser>
        <c:dLbls>
          <c:showLegendKey val="0"/>
          <c:showVal val="0"/>
          <c:showCatName val="0"/>
          <c:showSerName val="0"/>
          <c:showPercent val="0"/>
          <c:showBubbleSize val="0"/>
        </c:dLbls>
        <c:axId val="2058840640"/>
        <c:axId val="671599488"/>
      </c:scatterChart>
      <c:valAx>
        <c:axId val="205884064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cs-CZ"/>
                  <a:t>Total</a:t>
                </a:r>
                <a:r>
                  <a:rPr lang="cs-CZ" baseline="0"/>
                  <a:t> weight</a:t>
                </a:r>
                <a:endParaRPr lang="cs-CZ"/>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cs-CZ"/>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cs-CZ"/>
          </a:p>
        </c:txPr>
        <c:crossAx val="671599488"/>
        <c:crosses val="autoZero"/>
        <c:crossBetween val="midCat"/>
      </c:valAx>
      <c:valAx>
        <c:axId val="67159948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cs-CZ"/>
                  <a:t>Range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cs-CZ"/>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cs-CZ"/>
          </a:p>
        </c:txPr>
        <c:crossAx val="2058840640"/>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cs-CZ"/>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'cars_data'!$R$2:$R$32317</cx:f>
        <cx:lvl ptCount="32316" formatCode="General">
          <cx:pt idx="0">2</cx:pt>
          <cx:pt idx="1">2</cx:pt>
          <cx:pt idx="2">2</cx:pt>
          <cx:pt idx="3">2</cx:pt>
          <cx:pt idx="4">2</cx:pt>
          <cx:pt idx="5">2</cx:pt>
          <cx:pt idx="6">2</cx:pt>
          <cx:pt idx="7">3.5</cx:pt>
          <cx:pt idx="8">3.5</cx:pt>
          <cx:pt idx="9">3.5</cx:pt>
          <cx:pt idx="10">3.5</cx:pt>
          <cx:pt idx="11">3.5</cx:pt>
          <cx:pt idx="12">3.5</cx:pt>
          <cx:pt idx="13">3.5</cx:pt>
          <cx:pt idx="14">3.5</cx:pt>
          <cx:pt idx="15">3.5</cx:pt>
          <cx:pt idx="16">3.5</cx:pt>
          <cx:pt idx="17">3.5</cx:pt>
          <cx:pt idx="18">3.5</cx:pt>
          <cx:pt idx="19">3.5</cx:pt>
          <cx:pt idx="20">3.5</cx:pt>
          <cx:pt idx="21">3.5</cx:pt>
          <cx:pt idx="22">3.5</cx:pt>
          <cx:pt idx="23">3.5</cx:pt>
          <cx:pt idx="24">3.5</cx:pt>
          <cx:pt idx="25">3.5</cx:pt>
          <cx:pt idx="26">3.5</cx:pt>
          <cx:pt idx="27">3.5</cx:pt>
          <cx:pt idx="28">3.5</cx:pt>
          <cx:pt idx="29">3.5</cx:pt>
          <cx:pt idx="30">3.5</cx:pt>
          <cx:pt idx="31">3.5</cx:pt>
          <cx:pt idx="32">3.5</cx:pt>
          <cx:pt idx="33">3.5</cx:pt>
          <cx:pt idx="34">3.5</cx:pt>
          <cx:pt idx="35">3.5</cx:pt>
          <cx:pt idx="36">3.5</cx:pt>
          <cx:pt idx="37">3.5</cx:pt>
          <cx:pt idx="38">3.5</cx:pt>
          <cx:pt idx="39">2.2999999999999998</cx:pt>
          <cx:pt idx="40">2.2999999999999998</cx:pt>
          <cx:pt idx="41">2.2999999999999998</cx:pt>
          <cx:pt idx="42">2.2999999999999998</cx:pt>
          <cx:pt idx="43">2.2999999999999998</cx:pt>
          <cx:pt idx="44">2.2999999999999998</cx:pt>
          <cx:pt idx="45">2.2999999999999998</cx:pt>
          <cx:pt idx="46">2.2999999999999998</cx:pt>
          <cx:pt idx="47">2.2999999999999998</cx:pt>
          <cx:pt idx="48">2.2999999999999998</cx:pt>
          <cx:pt idx="49">2.2999999999999998</cx:pt>
          <cx:pt idx="50">2.2999999999999998</cx:pt>
          <cx:pt idx="51">2.2999999999999998</cx:pt>
          <cx:pt idx="52">2.2999999999999998</cx:pt>
          <cx:pt idx="53">2.2999999999999998</cx:pt>
          <cx:pt idx="54">2.2999999999999998</cx:pt>
          <cx:pt idx="55">2.2999999999999998</cx:pt>
          <cx:pt idx="56">2.2999999999999998</cx:pt>
          <cx:pt idx="57">3.5</cx:pt>
          <cx:pt idx="58">3.5</cx:pt>
          <cx:pt idx="59">3.5</cx:pt>
          <cx:pt idx="60">3.5</cx:pt>
          <cx:pt idx="61">3.5</cx:pt>
          <cx:pt idx="62">3.5</cx:pt>
          <cx:pt idx="63">3</cx:pt>
          <cx:pt idx="64">3</cx:pt>
          <cx:pt idx="65">3.5</cx:pt>
          <cx:pt idx="66">3.5</cx:pt>
          <cx:pt idx="67">3.5</cx:pt>
          <cx:pt idx="68">3.5</cx:pt>
          <cx:pt idx="69">3.5</cx:pt>
          <cx:pt idx="70">3.5</cx:pt>
          <cx:pt idx="71">3.5</cx:pt>
          <cx:pt idx="72">3.5</cx:pt>
          <cx:pt idx="73">3.5</cx:pt>
          <cx:pt idx="74">3.5</cx:pt>
          <cx:pt idx="75">3</cx:pt>
          <cx:pt idx="76">3</cx:pt>
          <cx:pt idx="77">3.5</cx:pt>
          <cx:pt idx="78">3.5</cx:pt>
          <cx:pt idx="79">3.5</cx:pt>
          <cx:pt idx="80">3.5</cx:pt>
          <cx:pt idx="81">3.5</cx:pt>
          <cx:pt idx="82">3.5</cx:pt>
          <cx:pt idx="83">3.5</cx:pt>
          <cx:pt idx="84">3.5</cx:pt>
          <cx:pt idx="85">3.5</cx:pt>
          <cx:pt idx="86">3.5</cx:pt>
          <cx:pt idx="87">3.5</cx:pt>
          <cx:pt idx="88">3.5</cx:pt>
          <cx:pt idx="89">3.5</cx:pt>
          <cx:pt idx="90">3.5</cx:pt>
          <cx:pt idx="91">3.5</cx:pt>
          <cx:pt idx="92">3.5</cx:pt>
          <cx:pt idx="93">3.5</cx:pt>
          <cx:pt idx="94">3.5</cx:pt>
          <cx:pt idx="95">3.5</cx:pt>
          <cx:pt idx="96">3.5</cx:pt>
          <cx:pt idx="97">3.5</cx:pt>
          <cx:pt idx="98">3.5</cx:pt>
          <cx:pt idx="99">3.5</cx:pt>
          <cx:pt idx="100">3.5</cx:pt>
          <cx:pt idx="101">3.5</cx:pt>
          <cx:pt idx="102">3.5</cx:pt>
          <cx:pt idx="103">3.5</cx:pt>
          <cx:pt idx="104">3.5</cx:pt>
          <cx:pt idx="105">3.5</cx:pt>
          <cx:pt idx="106">3.5</cx:pt>
          <cx:pt idx="107">3.5</cx:pt>
          <cx:pt idx="108">3.5</cx:pt>
          <cx:pt idx="109">3.5</cx:pt>
          <cx:pt idx="110">3.5</cx:pt>
          <cx:pt idx="111">3.5</cx:pt>
          <cx:pt idx="112">3.5</cx:pt>
          <cx:pt idx="113">3.5</cx:pt>
          <cx:pt idx="114">3.7000000000000002</cx:pt>
          <cx:pt idx="115">3.7000000000000002</cx:pt>
          <cx:pt idx="116">3.7000000000000002</cx:pt>
          <cx:pt idx="117">3.7000000000000002</cx:pt>
          <cx:pt idx="118">3.7000000000000002</cx:pt>
          <cx:pt idx="119">3.7000000000000002</cx:pt>
          <cx:pt idx="120">3.7000000000000002</cx:pt>
          <cx:pt idx="121">3.7000000000000002</cx:pt>
          <cx:pt idx="122">3.7000000000000002</cx:pt>
          <cx:pt idx="123">3.7000000000000002</cx:pt>
          <cx:pt idx="124">3.7000000000000002</cx:pt>
          <cx:pt idx="125">3.7000000000000002</cx:pt>
          <cx:pt idx="126">3.7000000000000002</cx:pt>
          <cx:pt idx="127">3.7000000000000002</cx:pt>
          <cx:pt idx="128">3.7000000000000002</cx:pt>
          <cx:pt idx="129">3.7000000000000002</cx:pt>
          <cx:pt idx="130">3.7000000000000002</cx:pt>
          <cx:pt idx="131">3.7000000000000002</cx:pt>
          <cx:pt idx="132">3.7000000000000002</cx:pt>
          <cx:pt idx="133">3.7000000000000002</cx:pt>
          <cx:pt idx="134">3.7000000000000002</cx:pt>
          <cx:pt idx="135">3.7000000000000002</cx:pt>
          <cx:pt idx="136">3.7000000000000002</cx:pt>
          <cx:pt idx="137">3.7000000000000002</cx:pt>
          <cx:pt idx="138">3.7000000000000002</cx:pt>
          <cx:pt idx="139">3.7000000000000002</cx:pt>
          <cx:pt idx="140">3.7000000000000002</cx:pt>
          <cx:pt idx="141">3.7000000000000002</cx:pt>
          <cx:pt idx="142">3.7000000000000002</cx:pt>
          <cx:pt idx="143">3.7000000000000002</cx:pt>
          <cx:pt idx="144">3.7000000000000002</cx:pt>
          <cx:pt idx="145">3.7000000000000002</cx:pt>
          <cx:pt idx="146">3.7000000000000002</cx:pt>
          <cx:pt idx="147">3.7000000000000002</cx:pt>
          <cx:pt idx="148">3.7000000000000002</cx:pt>
          <cx:pt idx="149">3.7000000000000002</cx:pt>
          <cx:pt idx="150">3.7000000000000002</cx:pt>
          <cx:pt idx="151">3.5</cx:pt>
          <cx:pt idx="152">3.5</cx:pt>
          <cx:pt idx="153">3.5</cx:pt>
          <cx:pt idx="154">3.5</cx:pt>
          <cx:pt idx="155">3.5</cx:pt>
          <cx:pt idx="156">3.5</cx:pt>
          <cx:pt idx="157">3.5</cx:pt>
          <cx:pt idx="158">3.5</cx:pt>
          <cx:pt idx="159">3.5</cx:pt>
          <cx:pt idx="160">3.5</cx:pt>
          <cx:pt idx="161">3.5</cx:pt>
          <cx:pt idx="162">3.5</cx:pt>
          <cx:pt idx="163">3.5</cx:pt>
          <cx:pt idx="164">3.5</cx:pt>
          <cx:pt idx="165">3.5</cx:pt>
          <cx:pt idx="166">3.5</cx:pt>
          <cx:pt idx="167">3.5</cx:pt>
          <cx:pt idx="168">3.5</cx:pt>
          <cx:pt idx="169">3.5</cx:pt>
          <cx:pt idx="170">3.5</cx:pt>
          <cx:pt idx="171">3.5</cx:pt>
          <cx:pt idx="172">3.5</cx:pt>
          <cx:pt idx="173">3.5</cx:pt>
          <cx:pt idx="174">3.5</cx:pt>
          <cx:pt idx="175">3.5</cx:pt>
          <cx:pt idx="176">3.5</cx:pt>
          <cx:pt idx="177">3.5</cx:pt>
          <cx:pt idx="178">3.5</cx:pt>
          <cx:pt idx="179">2.3999999999999999</cx:pt>
          <cx:pt idx="180">3.5</cx:pt>
          <cx:pt idx="181">3.5</cx:pt>
          <cx:pt idx="182">3.5</cx:pt>
          <cx:pt idx="183">3.5</cx:pt>
          <cx:pt idx="184">3.5</cx:pt>
          <cx:pt idx="185">3.5</cx:pt>
          <cx:pt idx="186">3.5</cx:pt>
          <cx:pt idx="187">3.5</cx:pt>
          <cx:pt idx="188">3.5</cx:pt>
          <cx:pt idx="189">3.5</cx:pt>
          <cx:pt idx="190">2.3999999999999999</cx:pt>
          <cx:pt idx="191">2.3999999999999999</cx:pt>
          <cx:pt idx="192">2.3999999999999999</cx:pt>
          <cx:pt idx="193">2.3999999999999999</cx:pt>
          <cx:pt idx="194">3.5</cx:pt>
          <cx:pt idx="195">3.5</cx:pt>
          <cx:pt idx="196">3.5</cx:pt>
          <cx:pt idx="197">3.5</cx:pt>
          <cx:pt idx="198">3.5</cx:pt>
          <cx:pt idx="199">3.5</cx:pt>
          <cx:pt idx="200">3.5</cx:pt>
          <cx:pt idx="201">3.5</cx:pt>
          <cx:pt idx="202">3.5</cx:pt>
          <cx:pt idx="203">3.5</cx:pt>
          <cx:pt idx="204">2.3999999999999999</cx:pt>
          <cx:pt idx="205">2.3999999999999999</cx:pt>
          <cx:pt idx="206">3.5</cx:pt>
          <cx:pt idx="207">3.5</cx:pt>
          <cx:pt idx="208">3.5</cx:pt>
          <cx:pt idx="209">3.5</cx:pt>
          <cx:pt idx="210">3.5</cx:pt>
          <cx:pt idx="211">2.3999999999999999</cx:pt>
          <cx:pt idx="212">2.3999999999999999</cx:pt>
          <cx:pt idx="213">3.5</cx:pt>
          <cx:pt idx="214">3.5</cx:pt>
          <cx:pt idx="215">3.5</cx:pt>
          <cx:pt idx="216">3.5</cx:pt>
          <cx:pt idx="217">3.5</cx:pt>
          <cx:pt idx="218">2.3999999999999999</cx:pt>
          <cx:pt idx="219">2.3999999999999999</cx:pt>
          <cx:pt idx="220">2.3999999999999999</cx:pt>
          <cx:pt idx="221">2.3999999999999999</cx:pt>
          <cx:pt idx="222">2.3999999999999999</cx:pt>
          <cx:pt idx="223">2.3999999999999999</cx:pt>
          <cx:pt idx="224">2.3999999999999999</cx:pt>
          <cx:pt idx="225">2.3999999999999999</cx:pt>
          <cx:pt idx="226">2.3999999999999999</cx:pt>
          <cx:pt idx="227">2.3999999999999999</cx:pt>
          <cx:pt idx="228">2.3999999999999999</cx:pt>
          <cx:pt idx="229">2.3999999999999999</cx:pt>
          <cx:pt idx="230">2.3999999999999999</cx:pt>
          <cx:pt idx="231">2.3999999999999999</cx:pt>
          <cx:pt idx="232">2.3999999999999999</cx:pt>
          <cx:pt idx="233">2.3999999999999999</cx:pt>
          <cx:pt idx="234">2.3999999999999999</cx:pt>
          <cx:pt idx="235">2.3999999999999999</cx:pt>
          <cx:pt idx="236">2.3999999999999999</cx:pt>
          <cx:pt idx="237">2</cx:pt>
          <cx:pt idx="238">2.3999999999999999</cx:pt>
          <cx:pt idx="239">2</cx:pt>
          <cx:pt idx="240">2</cx:pt>
          <cx:pt idx="241">1.5</cx:pt>
          <cx:pt idx="242">2.3999999999999999</cx:pt>
          <cx:pt idx="243">2</cx:pt>
          <cx:pt idx="244">2</cx:pt>
          <cx:pt idx="245">2</cx:pt>
          <cx:pt idx="246">1.5</cx:pt>
          <cx:pt idx="247">1.5</cx:pt>
          <cx:pt idx="248">2.3999999999999999</cx:pt>
          <cx:pt idx="249">2</cx:pt>
          <cx:pt idx="250">2</cx:pt>
          <cx:pt idx="251">2</cx:pt>
          <cx:pt idx="252">1.5</cx:pt>
          <cx:pt idx="253">3.5</cx:pt>
          <cx:pt idx="254">3.5</cx:pt>
          <cx:pt idx="255">3</cx:pt>
          <cx:pt idx="256">3.2000000000000002</cx:pt>
          <cx:pt idx="257">3</cx:pt>
          <cx:pt idx="258">3.2000000000000002</cx:pt>
          <cx:pt idx="259">3</cx:pt>
          <cx:pt idx="260">3.2000000000000002</cx:pt>
          <cx:pt idx="261">3</cx:pt>
          <cx:pt idx="262">3.2000000000000002</cx:pt>
          <cx:pt idx="263">3</cx:pt>
          <cx:pt idx="264">3.2000000000000002</cx:pt>
          <cx:pt idx="265">3</cx:pt>
          <cx:pt idx="266">3.2000000000000002</cx:pt>
          <cx:pt idx="267">3</cx:pt>
          <cx:pt idx="268">3.2000000000000002</cx:pt>
          <cx:pt idx="269">3</cx:pt>
          <cx:pt idx="270">3.2000000000000002</cx:pt>
          <cx:pt idx="271">3</cx:pt>
          <cx:pt idx="272">3.2000000000000002</cx:pt>
          <cx:pt idx="273">3</cx:pt>
          <cx:pt idx="274">3.2000000000000002</cx:pt>
          <cx:pt idx="275">3</cx:pt>
          <cx:pt idx="276">3.2000000000000002</cx:pt>
          <cx:pt idx="277">3</cx:pt>
          <cx:pt idx="278">3.2000000000000002</cx:pt>
          <cx:pt idx="279">3</cx:pt>
          <cx:pt idx="280">3.2000000000000002</cx:pt>
          <cx:pt idx="281">3</cx:pt>
          <cx:pt idx="282">3.2000000000000002</cx:pt>
          <cx:pt idx="283">3.1266666666666674</cx:pt>
          <cx:pt idx="284">3.1266666666666674</cx:pt>
          <cx:pt idx="285">3.1266666666666674</cx:pt>
          <cx:pt idx="286">3.1266666666666674</cx:pt>
          <cx:pt idx="287">3.1266666666666674</cx:pt>
          <cx:pt idx="288">3.1266666666666674</cx:pt>
          <cx:pt idx="289">3.1266666666666674</cx:pt>
          <cx:pt idx="290">3.1266666666666674</cx:pt>
          <cx:pt idx="291">3.1266666666666674</cx:pt>
          <cx:pt idx="292">3.1266666666666674</cx:pt>
          <cx:pt idx="293">3.1266666666666674</cx:pt>
          <cx:pt idx="294">3.1266666666666674</cx:pt>
          <cx:pt idx="295">3.1266666666666674</cx:pt>
          <cx:pt idx="296">3.1266666666666674</cx:pt>
          <cx:pt idx="297">3.5</cx:pt>
          <cx:pt idx="298">3.5</cx:pt>
          <cx:pt idx="299">3.5</cx:pt>
          <cx:pt idx="300">3.5</cx:pt>
          <cx:pt idx="301">3.5</cx:pt>
          <cx:pt idx="302">3.5</cx:pt>
          <cx:pt idx="303">3.5</cx:pt>
          <cx:pt idx="304">3.5</cx:pt>
          <cx:pt idx="305">3.5</cx:pt>
          <cx:pt idx="306">3.5</cx:pt>
          <cx:pt idx="307">3.5</cx:pt>
          <cx:pt idx="308">3.5</cx:pt>
          <cx:pt idx="309">3.5</cx:pt>
          <cx:pt idx="310">3.5</cx:pt>
          <cx:pt idx="311">3.5</cx:pt>
          <cx:pt idx="312">3.5</cx:pt>
          <cx:pt idx="313">3.5</cx:pt>
          <cx:pt idx="314">3.5</cx:pt>
          <cx:pt idx="315">3.5</cx:pt>
          <cx:pt idx="316">3.5</cx:pt>
          <cx:pt idx="317">3.5</cx:pt>
          <cx:pt idx="318">1.7</cx:pt>
          <cx:pt idx="319">1.7</cx:pt>
          <cx:pt idx="320">1.7</cx:pt>
          <cx:pt idx="321">1.7</cx:pt>
          <cx:pt idx="322">1.7</cx:pt>
          <cx:pt idx="323">1.7</cx:pt>
          <cx:pt idx="324">2</cx:pt>
          <cx:pt idx="325">2</cx:pt>
          <cx:pt idx="326">2</cx:pt>
          <cx:pt idx="327">2</cx:pt>
          <cx:pt idx="328">2</cx:pt>
          <cx:pt idx="329">2</cx:pt>
          <cx:pt idx="330">2.8999999999999999</cx:pt>
          <cx:pt idx="331">2</cx:pt>
          <cx:pt idx="332">2</cx:pt>
          <cx:pt idx="333">2</cx:pt>
          <cx:pt idx="334">2</cx:pt>
          <cx:pt idx="335">2</cx:pt>
          <cx:pt idx="336">2</cx:pt>
          <cx:pt idx="337">2</cx:pt>
          <cx:pt idx="338">2</cx:pt>
          <cx:pt idx="339">2</cx:pt>
          <cx:pt idx="340">2</cx:pt>
          <cx:pt idx="341">2</cx:pt>
          <cx:pt idx="342">2</cx:pt>
          <cx:pt idx="343">2</cx:pt>
          <cx:pt idx="344">2</cx:pt>
          <cx:pt idx="345">2</cx:pt>
          <cx:pt idx="346">2</cx:pt>
          <cx:pt idx="347">2.8999999999999999</cx:pt>
          <cx:pt idx="348">2</cx:pt>
          <cx:pt idx="349">2</cx:pt>
          <cx:pt idx="350">2</cx:pt>
          <cx:pt idx="351">2</cx:pt>
          <cx:pt idx="352">2</cx:pt>
          <cx:pt idx="353">2</cx:pt>
          <cx:pt idx="354">2</cx:pt>
          <cx:pt idx="355">2.8999999999999999</cx:pt>
          <cx:pt idx="356">2</cx:pt>
          <cx:pt idx="357">2</cx:pt>
          <cx:pt idx="358">2</cx:pt>
          <cx:pt idx="359">2</cx:pt>
          <cx:pt idx="360">2</cx:pt>
          <cx:pt idx="361">1.7</cx:pt>
          <cx:pt idx="362">1.7</cx:pt>
          <cx:pt idx="363">5.2000000000000002</cx:pt>
          <cx:pt idx="364">4</cx:pt>
          <cx:pt idx="365">4</cx:pt>
          <cx:pt idx="366">5.2000000000000002</cx:pt>
          <cx:pt idx="367">5.2000000000000002</cx:pt>
          <cx:pt idx="368">4</cx:pt>
          <cx:pt idx="369">4</cx:pt>
          <cx:pt idx="370">4</cx:pt>
          <cx:pt idx="371">4</cx:pt>
          <cx:pt idx="372">4.7000000000000002</cx:pt>
          <cx:pt idx="373">4.7000000000000002</cx:pt>
          <cx:pt idx="374">4.7000000000000002</cx:pt>
          <cx:pt idx="375">4.7000000000000002</cx:pt>
          <cx:pt idx="376">4.7000000000000002</cx:pt>
          <cx:pt idx="377">4.7000000000000002</cx:pt>
          <cx:pt idx="378">4.7000000000000002</cx:pt>
          <cx:pt idx="379">4.7000000000000002</cx:pt>
          <cx:pt idx="380">4.2999999999999998</cx:pt>
          <cx:pt idx="381">4.2999999999999998</cx:pt>
          <cx:pt idx="382">4.2999999999999998</cx:pt>
          <cx:pt idx="383">4.2999999999999998</cx:pt>
          <cx:pt idx="384">4.2999999999999998</cx:pt>
          <cx:pt idx="385">4.2999999999999998</cx:pt>
          <cx:pt idx="386">4.2999999999999998</cx:pt>
          <cx:pt idx="387">4.2999999999999998</cx:pt>
          <cx:pt idx="388">4.2999999999999998</cx:pt>
          <cx:pt idx="389">6</cx:pt>
          <cx:pt idx="390">6</cx:pt>
          <cx:pt idx="391">6</cx:pt>
          <cx:pt idx="392">6</cx:pt>
          <cx:pt idx="393">6</cx:pt>
          <cx:pt idx="394">6</cx:pt>
          <cx:pt idx="395">6</cx:pt>
          <cx:pt idx="396">6</cx:pt>
          <cx:pt idx="397">6</cx:pt>
          <cx:pt idx="398">6</cx:pt>
          <cx:pt idx="399">6</cx:pt>
          <cx:pt idx="400">6</cx:pt>
          <cx:pt idx="401">5.9000000000000004</cx:pt>
          <cx:pt idx="402">5.9000000000000004</cx:pt>
          <cx:pt idx="403">5.9000000000000004</cx:pt>
          <cx:pt idx="404">5.9000000000000004</cx:pt>
          <cx:pt idx="405">5.9000000000000004</cx:pt>
          <cx:pt idx="406">5.9000000000000004</cx:pt>
          <cx:pt idx="407">5.9000000000000004</cx:pt>
          <cx:pt idx="408">5.9000000000000004</cx:pt>
          <cx:pt idx="409">5.9000000000000004</cx:pt>
          <cx:pt idx="410">5.9000000000000004</cx:pt>
          <cx:pt idx="411">5.9000000000000004</cx:pt>
          <cx:pt idx="412">6</cx:pt>
          <cx:pt idx="413">6</cx:pt>
          <cx:pt idx="414">6</cx:pt>
          <cx:pt idx="415">5.9000000000000004</cx:pt>
          <cx:pt idx="416">3</cx:pt>
          <cx:pt idx="417">3</cx:pt>
          <cx:pt idx="418">3</cx:pt>
          <cx:pt idx="419">2</cx:pt>
          <cx:pt idx="420">3</cx:pt>
          <cx:pt idx="421">3</cx:pt>
          <cx:pt idx="422">3</cx:pt>
          <cx:pt idx="423">3</cx:pt>
          <cx:pt idx="424">2</cx:pt>
          <cx:pt idx="425">2</cx:pt>
          <cx:pt idx="426">2</cx:pt>
          <cx:pt idx="427">2</cx:pt>
          <cx:pt idx="428">2</cx:pt>
          <cx:pt idx="429">2</cx:pt>
          <cx:pt idx="430">3</cx:pt>
          <cx:pt idx="431">3</cx:pt>
          <cx:pt idx="432">3</cx:pt>
          <cx:pt idx="433">3</cx:pt>
          <cx:pt idx="434">2</cx:pt>
          <cx:pt idx="435">2</cx:pt>
          <cx:pt idx="436">2</cx:pt>
          <cx:pt idx="437">2</cx:pt>
          <cx:pt idx="438">3</cx:pt>
          <cx:pt idx="439">3</cx:pt>
          <cx:pt idx="440">3</cx:pt>
          <cx:pt idx="441">3</cx:pt>
          <cx:pt idx="442">2</cx:pt>
          <cx:pt idx="443">2</cx:pt>
          <cx:pt idx="444">2</cx:pt>
          <cx:pt idx="445">2</cx:pt>
          <cx:pt idx="446">3</cx:pt>
          <cx:pt idx="447">3</cx:pt>
          <cx:pt idx="448">3</cx:pt>
          <cx:pt idx="449">3</cx:pt>
          <cx:pt idx="450">2</cx:pt>
          <cx:pt idx="451">2</cx:pt>
          <cx:pt idx="452">2</cx:pt>
          <cx:pt idx="453">2</cx:pt>
          <cx:pt idx="454">3</cx:pt>
          <cx:pt idx="455">3</cx:pt>
          <cx:pt idx="456">3</cx:pt>
          <cx:pt idx="457">2</cx:pt>
          <cx:pt idx="458">2</cx:pt>
          <cx:pt idx="459">2</cx:pt>
          <cx:pt idx="460">2</cx:pt>
          <cx:pt idx="461">3</cx:pt>
          <cx:pt idx="462">3</cx:pt>
          <cx:pt idx="463">3</cx:pt>
          <cx:pt idx="464">2</cx:pt>
          <cx:pt idx="465">3</cx:pt>
          <cx:pt idx="466">4.2000000000000002</cx:pt>
          <cx:pt idx="467">3</cx:pt>
          <cx:pt idx="468">3</cx:pt>
          <cx:pt idx="469">3</cx:pt>
          <cx:pt idx="470">3.2000000000000002</cx:pt>
          <cx:pt idx="471">3.2000000000000002</cx:pt>
          <cx:pt idx="472">3</cx:pt>
          <cx:pt idx="473">3</cx:pt>
          <cx:pt idx="474">3</cx:pt>
          <cx:pt idx="475">4.2000000000000002</cx:pt>
          <cx:pt idx="476">3</cx:pt>
          <cx:pt idx="477">3</cx:pt>
          <cx:pt idx="478">3</cx:pt>
          <cx:pt idx="479">3.2000000000000002</cx:pt>
          <cx:pt idx="480">3.2000000000000002</cx:pt>
          <cx:pt idx="481">3</cx:pt>
          <cx:pt idx="482">3</cx:pt>
          <cx:pt idx="483">3</cx:pt>
          <cx:pt idx="484">4.2000000000000002</cx:pt>
          <cx:pt idx="485">3.2000000000000002</cx:pt>
          <cx:pt idx="486">3.2000000000000002</cx:pt>
          <cx:pt idx="487">3</cx:pt>
          <cx:pt idx="488">3</cx:pt>
          <cx:pt idx="489">3</cx:pt>
          <cx:pt idx="490">3</cx:pt>
          <cx:pt idx="491">3</cx:pt>
          <cx:pt idx="492">3.2000000000000002</cx:pt>
          <cx:pt idx="493">4.2000000000000002</cx:pt>
          <cx:pt idx="494">3.2000000000000002</cx:pt>
          <cx:pt idx="495">3.2000000000000002</cx:pt>
          <cx:pt idx="496">3.2000000000000002</cx:pt>
          <cx:pt idx="497">4.2000000000000002</cx:pt>
          <cx:pt idx="498">3.2000000000000002</cx:pt>
          <cx:pt idx="499">3.2000000000000002</cx:pt>
          <cx:pt idx="500">3.1000000000000001</cx:pt>
          <cx:pt idx="501">3.1000000000000001</cx:pt>
          <cx:pt idx="502">4.2000000000000002</cx:pt>
          <cx:pt idx="503">3.1000000000000001</cx:pt>
          <cx:pt idx="504">3.2000000000000002</cx:pt>
          <cx:pt idx="505">4.2000000000000002</cx:pt>
          <cx:pt idx="506">3</cx:pt>
          <cx:pt idx="507">3</cx:pt>
          <cx:pt idx="508">2.7000000000000002</cx:pt>
          <cx:pt idx="509">4.2000000000000002</cx:pt>
          <cx:pt idx="510">3</cx:pt>
          <cx:pt idx="511">2.7000000000000002</cx:pt>
          <cx:pt idx="512">2.7000000000000002</cx:pt>
          <cx:pt idx="513">3</cx:pt>
          <cx:pt idx="514">3</cx:pt>
          <cx:pt idx="515">4.2000000000000002</cx:pt>
          <cx:pt idx="516">3</cx:pt>
          <cx:pt idx="517">2.7000000000000002</cx:pt>
          <cx:pt idx="518">2.7000000000000002</cx:pt>
          <cx:pt idx="519">3</cx:pt>
          <cx:pt idx="520">3</cx:pt>
          <cx:pt idx="521">4.2000000000000002</cx:pt>
          <cx:pt idx="522">2.7000000000000002</cx:pt>
          <cx:pt idx="523">3</cx:pt>
          <cx:pt idx="524">2.7000000000000002</cx:pt>
          <cx:pt idx="525">2.7999999999999998</cx:pt>
          <cx:pt idx="526">2.7999999999999998</cx:pt>
          <cx:pt idx="527">2.7999999999999998</cx:pt>
          <cx:pt idx="528">2.7999999999999998</cx:pt>
          <cx:pt idx="529">4.2000000000000002</cx:pt>
          <cx:pt idx="530">2.7000000000000002</cx:pt>
          <cx:pt idx="531">2.7999999999999998</cx:pt>
          <cx:pt idx="532">2.7000000000000002</cx:pt>
          <cx:pt idx="533">2.7999999999999998</cx:pt>
          <cx:pt idx="534">2.7999999999999998</cx:pt>
          <cx:pt idx="535">2.7999999999999998</cx:pt>
          <cx:pt idx="536">2.7999999999999998</cx:pt>
          <cx:pt idx="537">2.7999999999999998</cx:pt>
          <cx:pt idx="538">2.7999999999999998</cx:pt>
          <cx:pt idx="539">2.7999999999999998</cx:pt>
          <cx:pt idx="540">4.2000000000000002</cx:pt>
          <cx:pt idx="541">2.7000000000000002</cx:pt>
          <cx:pt idx="542">2.7999999999999998</cx:pt>
          <cx:pt idx="543">2.7000000000000002</cx:pt>
          <cx:pt idx="544">2.7999999999999998</cx:pt>
          <cx:pt idx="545">2.7999999999999998</cx:pt>
          <cx:pt idx="546">2.7999999999999998</cx:pt>
          <cx:pt idx="547">2.7999999999999998</cx:pt>
          <cx:pt idx="548">2.7999999999999998</cx:pt>
          <cx:pt idx="549">2.7999999999999998</cx:pt>
          <cx:pt idx="550">2.7999999999999998</cx:pt>
          <cx:pt idx="551">2.7999999999999998</cx:pt>
          <cx:pt idx="552">2.7999999999999998</cx:pt>
          <cx:pt idx="553">2.7999999999999998</cx:pt>
          <cx:pt idx="554">2.7999999999999998</cx:pt>
          <cx:pt idx="555">2.8935251798561143</cx:pt>
          <cx:pt idx="556">2.8935251798561143</cx:pt>
          <cx:pt idx="557">2.8935251798561143</cx:pt>
          <cx:pt idx="558">2.8935251798561143</cx:pt>
          <cx:pt idx="559">2.8935251798561143</cx:pt>
          <cx:pt idx="560">2.8935251798561143</cx:pt>
          <cx:pt idx="561">2.8935251798561143</cx:pt>
          <cx:pt idx="562">2.8935251798561143</cx:pt>
          <cx:pt idx="563">2.8935251798561143</cx:pt>
          <cx:pt idx="564">2.8935251798561143</cx:pt>
          <cx:pt idx="565">3</cx:pt>
          <cx:pt idx="566">3</cx:pt>
          <cx:pt idx="567">3</cx:pt>
          <cx:pt idx="568">3</cx:pt>
          <cx:pt idx="569">3</cx:pt>
          <cx:pt idx="570">3</cx:pt>
          <cx:pt idx="571">3</cx:pt>
          <cx:pt idx="572">3</cx:pt>
          <cx:pt idx="573">3</cx:pt>
          <cx:pt idx="574">3</cx:pt>
          <cx:pt idx="575">3</cx:pt>
          <cx:pt idx="576">3</cx:pt>
          <cx:pt idx="577">3</cx:pt>
          <cx:pt idx="578">3</cx:pt>
          <cx:pt idx="579">3</cx:pt>
          <cx:pt idx="580">3</cx:pt>
          <cx:pt idx="581">3</cx:pt>
          <cx:pt idx="582">3</cx:pt>
          <cx:pt idx="583">3</cx:pt>
          <cx:pt idx="584">3</cx:pt>
          <cx:pt idx="585">3</cx:pt>
          <cx:pt idx="586">3</cx:pt>
          <cx:pt idx="587">3</cx:pt>
          <cx:pt idx="588">0</cx:pt>
          <cx:pt idx="589">0</cx:pt>
          <cx:pt idx="590">2</cx:pt>
          <cx:pt idx="591">2</cx:pt>
          <cx:pt idx="592">2</cx:pt>
          <cx:pt idx="593">2</cx:pt>
          <cx:pt idx="594">2</cx:pt>
          <cx:pt idx="595">2</cx:pt>
          <cx:pt idx="596">2</cx:pt>
          <cx:pt idx="597">2</cx:pt>
          <cx:pt idx="598">2</cx:pt>
          <cx:pt idx="599">2</cx:pt>
          <cx:pt idx="600">2</cx:pt>
          <cx:pt idx="601">2</cx:pt>
          <cx:pt idx="602">2</cx:pt>
          <cx:pt idx="603">2</cx:pt>
          <cx:pt idx="604">2</cx:pt>
          <cx:pt idx="605">2</cx:pt>
          <cx:pt idx="606">3</cx:pt>
          <cx:pt idx="607">3</cx:pt>
          <cx:pt idx="608">3</cx:pt>
          <cx:pt idx="609">2</cx:pt>
          <cx:pt idx="610">2</cx:pt>
          <cx:pt idx="611">2</cx:pt>
          <cx:pt idx="612">2</cx:pt>
          <cx:pt idx="613">2</cx:pt>
          <cx:pt idx="614">2</cx:pt>
          <cx:pt idx="615">2</cx:pt>
          <cx:pt idx="616">2</cx:pt>
          <cx:pt idx="617">2</cx:pt>
          <cx:pt idx="618">2</cx:pt>
          <cx:pt idx="619">2</cx:pt>
          <cx:pt idx="620">2</cx:pt>
          <cx:pt idx="621">2</cx:pt>
          <cx:pt idx="622">2</cx:pt>
          <cx:pt idx="623">2</cx:pt>
          <cx:pt idx="624">2</cx:pt>
          <cx:pt idx="625">2</cx:pt>
          <cx:pt idx="626">2</cx:pt>
          <cx:pt idx="627">2</cx:pt>
          <cx:pt idx="628">2</cx:pt>
          <cx:pt idx="629">3</cx:pt>
          <cx:pt idx="630">3</cx:pt>
          <cx:pt idx="631">3</cx:pt>
          <cx:pt idx="632">3</cx:pt>
          <cx:pt idx="633">2</cx:pt>
          <cx:pt idx="634">2</cx:pt>
          <cx:pt idx="635">2</cx:pt>
          <cx:pt idx="636">3</cx:pt>
          <cx:pt idx="637">3</cx:pt>
          <cx:pt idx="638">3</cx:pt>
          <cx:pt idx="639">3</cx:pt>
          <cx:pt idx="640">2</cx:pt>
          <cx:pt idx="641">2</cx:pt>
          <cx:pt idx="642">2</cx:pt>
          <cx:pt idx="643">3</cx:pt>
          <cx:pt idx="644">3</cx:pt>
          <cx:pt idx="645">3</cx:pt>
          <cx:pt idx="646">3</cx:pt>
          <cx:pt idx="647">2</cx:pt>
          <cx:pt idx="648">2</cx:pt>
          <cx:pt idx="649">2</cx:pt>
          <cx:pt idx="650">3</cx:pt>
          <cx:pt idx="651">3</cx:pt>
          <cx:pt idx="652">2</cx:pt>
          <cx:pt idx="653">2</cx:pt>
          <cx:pt idx="654">2</cx:pt>
          <cx:pt idx="655">3.2000000000000002</cx:pt>
          <cx:pt idx="656">3.2000000000000002</cx:pt>
          <cx:pt idx="657">2</cx:pt>
          <cx:pt idx="658">2</cx:pt>
          <cx:pt idx="659">3.2000000000000002</cx:pt>
          <cx:pt idx="660">3.2000000000000002</cx:pt>
          <cx:pt idx="661">2</cx:pt>
          <cx:pt idx="662">3.2000000000000002</cx:pt>
          <cx:pt idx="663">3.2000000000000002</cx:pt>
          <cx:pt idx="664">3.2000000000000002</cx:pt>
          <cx:pt idx="665">3.2000000000000002</cx:pt>
          <cx:pt idx="666">3.2000000000000002</cx:pt>
          <cx:pt idx="667">3.2000000000000002</cx:pt>
          <cx:pt idx="668">4</cx:pt>
          <cx:pt idx="669">4</cx:pt>
          <cx:pt idx="670">4</cx:pt>
          <cx:pt idx="671">4</cx:pt>
          <cx:pt idx="672">4</cx:pt>
          <cx:pt idx="673">4</cx:pt>
          <cx:pt idx="674">3</cx:pt>
          <cx:pt idx="675">3</cx:pt>
          <cx:pt idx="676">3</cx:pt>
          <cx:pt idx="677">3</cx:pt>
          <cx:pt idx="678">3</cx:pt>
          <cx:pt idx="679">3</cx:pt>
          <cx:pt idx="680">3</cx:pt>
          <cx:pt idx="681">3</cx:pt>
          <cx:pt idx="682">3</cx:pt>
          <cx:pt idx="683">3</cx:pt>
          <cx:pt idx="684">3</cx:pt>
          <cx:pt idx="685">3</cx:pt>
          <cx:pt idx="686">3</cx:pt>
          <cx:pt idx="687">3</cx:pt>
          <cx:pt idx="688">3</cx:pt>
          <cx:pt idx="689">3</cx:pt>
          <cx:pt idx="690">3</cx:pt>
          <cx:pt idx="691">3</cx:pt>
          <cx:pt idx="692">3</cx:pt>
          <cx:pt idx="693">3</cx:pt>
          <cx:pt idx="694">3</cx:pt>
          <cx:pt idx="695">3</cx:pt>
          <cx:pt idx="696">3</cx:pt>
          <cx:pt idx="697">3</cx:pt>
          <cx:pt idx="698">3</cx:pt>
          <cx:pt idx="699">3</cx:pt>
          <cx:pt idx="700">3</cx:pt>
          <cx:pt idx="701">3</cx:pt>
          <cx:pt idx="702">3</cx:pt>
          <cx:pt idx="703">3</cx:pt>
          <cx:pt idx="704">3</cx:pt>
          <cx:pt idx="705">3</cx:pt>
          <cx:pt idx="706">3</cx:pt>
          <cx:pt idx="707">4.2000000000000002</cx:pt>
          <cx:pt idx="708">4.2000000000000002</cx:pt>
          <cx:pt idx="709">4.2000000000000002</cx:pt>
          <cx:pt idx="710">4.2000000000000002</cx:pt>
          <cx:pt idx="711">4.2000000000000002</cx:pt>
          <cx:pt idx="712">4.2000000000000002</cx:pt>
          <cx:pt idx="713">4.2000000000000002</cx:pt>
          <cx:pt idx="714">4.2000000000000002</cx:pt>
          <cx:pt idx="715">4.2000000000000002</cx:pt>
          <cx:pt idx="716">4.2000000000000002</cx:pt>
          <cx:pt idx="717">4.2000000000000002</cx:pt>
          <cx:pt idx="718">4.2000000000000002</cx:pt>
          <cx:pt idx="719">4.2000000000000002</cx:pt>
          <cx:pt idx="720">4.2000000000000002</cx:pt>
          <cx:pt idx="721">4.2000000000000002</cx:pt>
          <cx:pt idx="722">4.2000000000000002</cx:pt>
          <cx:pt idx="723">4.2000000000000002</cx:pt>
          <cx:pt idx="724">4.2000000000000002</cx:pt>
          <cx:pt idx="725">4.2000000000000002</cx:pt>
          <cx:pt idx="726">4.2000000000000002</cx:pt>
          <cx:pt idx="727">4.2000000000000002</cx:pt>
          <cx:pt idx="728">4.2000000000000002</cx:pt>
          <cx:pt idx="729">4.2000000000000002</cx:pt>
          <cx:pt idx="730">4.2000000000000002</cx:pt>
          <cx:pt idx="731">4.2000000000000002</cx:pt>
          <cx:pt idx="732">4.2000000000000002</cx:pt>
          <cx:pt idx="733">4.2000000000000002</cx:pt>
          <cx:pt idx="734">4.2000000000000002</cx:pt>
          <cx:pt idx="735">4.2000000000000002</cx:pt>
          <cx:pt idx="736">4.2000000000000002</cx:pt>
          <cx:pt idx="737">4.2000000000000002</cx:pt>
          <cx:pt idx="738">4.2000000000000002</cx:pt>
          <cx:pt idx="739">4.2000000000000002</cx:pt>
          <cx:pt idx="740">4.2000000000000002</cx:pt>
          <cx:pt idx="741">4.2000000000000002</cx:pt>
          <cx:pt idx="742">4.2000000000000002</cx:pt>
          <cx:pt idx="743">4.2000000000000002</cx:pt>
          <cx:pt idx="744">4.2000000000000002</cx:pt>
          <cx:pt idx="745">4.2000000000000002</cx:pt>
          <cx:pt idx="746">4.2000000000000002</cx:pt>
          <cx:pt idx="747">4.2000000000000002</cx:pt>
          <cx:pt idx="748">2.7000000000000002</cx:pt>
          <cx:pt idx="749">2.7000000000000002</cx:pt>
          <cx:pt idx="750">2.7000000000000002</cx:pt>
          <cx:pt idx="751">2.7000000000000002</cx:pt>
          <cx:pt idx="752">2.7000000000000002</cx:pt>
          <cx:pt idx="753">2.7000000000000002</cx:pt>
          <cx:pt idx="754">2.7000000000000002</cx:pt>
          <cx:pt idx="755">2.7000000000000002</cx:pt>
          <cx:pt idx="756">2.7000000000000002</cx:pt>
          <cx:pt idx="757">2.7000000000000002</cx:pt>
          <cx:pt idx="758">3.5499999999999945</cx:pt>
          <cx:pt idx="759">3.5499999999999945</cx:pt>
          <cx:pt idx="760">3.5499999999999945</cx:pt>
          <cx:pt idx="761">2</cx:pt>
          <cx:pt idx="762">3</cx:pt>
          <cx:pt idx="763">3</cx:pt>
          <cx:pt idx="764">3</cx:pt>
          <cx:pt idx="765">2</cx:pt>
          <cx:pt idx="766">2</cx:pt>
          <cx:pt idx="767">3</cx:pt>
          <cx:pt idx="768">3</cx:pt>
          <cx:pt idx="769">3</cx:pt>
          <cx:pt idx="770">2</cx:pt>
          <cx:pt idx="771">3</cx:pt>
          <cx:pt idx="772">3</cx:pt>
          <cx:pt idx="773">3</cx:pt>
          <cx:pt idx="774">3</cx:pt>
          <cx:pt idx="775">3</cx:pt>
          <cx:pt idx="776">3</cx:pt>
          <cx:pt idx="777">3</cx:pt>
          <cx:pt idx="778">3</cx:pt>
          <cx:pt idx="779">3</cx:pt>
          <cx:pt idx="780">3</cx:pt>
          <cx:pt idx="781">3</cx:pt>
          <cx:pt idx="782">3</cx:pt>
          <cx:pt idx="783">3</cx:pt>
          <cx:pt idx="784">3</cx:pt>
          <cx:pt idx="785">3</cx:pt>
          <cx:pt idx="786">3</cx:pt>
          <cx:pt idx="787">3</cx:pt>
          <cx:pt idx="788">3</cx:pt>
          <cx:pt idx="789">3</cx:pt>
          <cx:pt idx="790">3</cx:pt>
          <cx:pt idx="791">3</cx:pt>
          <cx:pt idx="792">3</cx:pt>
          <cx:pt idx="793">3</cx:pt>
          <cx:pt idx="794">3</cx:pt>
          <cx:pt idx="795">3</cx:pt>
          <cx:pt idx="796">3</cx:pt>
          <cx:pt idx="797">3</cx:pt>
          <cx:pt idx="798">3</cx:pt>
          <cx:pt idx="799">3</cx:pt>
          <cx:pt idx="800">3</cx:pt>
          <cx:pt idx="801">3</cx:pt>
          <cx:pt idx="802">4.2000000000000002</cx:pt>
          <cx:pt idx="803">3.6000000000000001</cx:pt>
          <cx:pt idx="804">3.6000000000000001</cx:pt>
          <cx:pt idx="805">3.6000000000000001</cx:pt>
          <cx:pt idx="806">3</cx:pt>
          <cx:pt idx="807">3</cx:pt>
          <cx:pt idx="808">3</cx:pt>
          <cx:pt idx="809">4.2000000000000002</cx:pt>
          <cx:pt idx="810">3.6000000000000001</cx:pt>
          <cx:pt idx="811">3.6000000000000001</cx:pt>
          <cx:pt idx="812">3.6000000000000001</cx:pt>
          <cx:pt idx="813">3.6000000000000001</cx:pt>
          <cx:pt idx="814">3</cx:pt>
          <cx:pt idx="815">3</cx:pt>
          <cx:pt idx="816">3.6000000000000001</cx:pt>
          <cx:pt idx="817">4.2000000000000002</cx:pt>
          <cx:pt idx="818">3.6000000000000001</cx:pt>
          <cx:pt idx="819">3.6000000000000001</cx:pt>
          <cx:pt idx="820">4.2000000000000002</cx:pt>
          <cx:pt idx="821">4.2000000000000002</cx:pt>
          <cx:pt idx="822">3.6000000000000001</cx:pt>
          <cx:pt idx="823">2</cx:pt>
          <cx:pt idx="824">2</cx:pt>
          <cx:pt idx="825">2</cx:pt>
          <cx:pt idx="826">2</cx:pt>
          <cx:pt idx="827">2</cx:pt>
          <cx:pt idx="828">2</cx:pt>
          <cx:pt idx="829">2</cx:pt>
          <cx:pt idx="830">2</cx:pt>
          <cx:pt idx="831">2</cx:pt>
          <cx:pt idx="832">2</cx:pt>
          <cx:pt idx="833">2</cx:pt>
          <cx:pt idx="834">2</cx:pt>
          <cx:pt idx="835">2</cx:pt>
          <cx:pt idx="836">2</cx:pt>
          <cx:pt idx="837">2</cx:pt>
          <cx:pt idx="838">2</cx:pt>
          <cx:pt idx="839">2</cx:pt>
          <cx:pt idx="840">2</cx:pt>
          <cx:pt idx="841">2</cx:pt>
          <cx:pt idx="842">2</cx:pt>
          <cx:pt idx="843">2</cx:pt>
          <cx:pt idx="844">2</cx:pt>
          <cx:pt idx="845">2</cx:pt>
          <cx:pt idx="846">2</cx:pt>
          <cx:pt idx="847">2</cx:pt>
          <cx:pt idx="848">2</cx:pt>
          <cx:pt idx="849">2</cx:pt>
          <cx:pt idx="850">2</cx:pt>
          <cx:pt idx="851">2</cx:pt>
          <cx:pt idx="852">2</cx:pt>
          <cx:pt idx="853">2</cx:pt>
          <cx:pt idx="854">2</cx:pt>
          <cx:pt idx="855">2</cx:pt>
          <cx:pt idx="856">2</cx:pt>
          <cx:pt idx="857">2</cx:pt>
          <cx:pt idx="858">2</cx:pt>
          <cx:pt idx="859">2</cx:pt>
          <cx:pt idx="860">2</cx:pt>
          <cx:pt idx="861">2</cx:pt>
          <cx:pt idx="862">2</cx:pt>
          <cx:pt idx="863">2</cx:pt>
          <cx:pt idx="864">2</cx:pt>
          <cx:pt idx="865">2</cx:pt>
          <cx:pt idx="866">2</cx:pt>
          <cx:pt idx="867">2</cx:pt>
          <cx:pt idx="868">2</cx:pt>
          <cx:pt idx="869">2</cx:pt>
          <cx:pt idx="870">2</cx:pt>
          <cx:pt idx="871">2</cx:pt>
          <cx:pt idx="872">2</cx:pt>
          <cx:pt idx="873">2</cx:pt>
          <cx:pt idx="874">2</cx:pt>
          <cx:pt idx="875">2</cx:pt>
          <cx:pt idx="876">2</cx:pt>
          <cx:pt idx="877">2</cx:pt>
          <cx:pt idx="878">2</cx:pt>
          <cx:pt idx="879">2</cx:pt>
          <cx:pt idx="880">2</cx:pt>
          <cx:pt idx="881">2</cx:pt>
          <cx:pt idx="882">2</cx:pt>
          <cx:pt idx="883">2</cx:pt>
          <cx:pt idx="884">2</cx:pt>
          <cx:pt idx="885">2</cx:pt>
          <cx:pt idx="886">2</cx:pt>
          <cx:pt idx="887">2</cx:pt>
          <cx:pt idx="888">2</cx:pt>
          <cx:pt idx="889">2</cx:pt>
          <cx:pt idx="890">2</cx:pt>
          <cx:pt idx="891">2</cx:pt>
          <cx:pt idx="892">2</cx:pt>
          <cx:pt idx="893">2</cx:pt>
          <cx:pt idx="894">2</cx:pt>
          <cx:pt idx="895">2</cx:pt>
          <cx:pt idx="896">2</cx:pt>
          <cx:pt idx="897">2</cx:pt>
          <cx:pt idx="898">2</cx:pt>
          <cx:pt idx="899">2</cx:pt>
          <cx:pt idx="900">2</cx:pt>
          <cx:pt idx="901">2</cx:pt>
          <cx:pt idx="902">2</cx:pt>
          <cx:pt idx="903">2</cx:pt>
          <cx:pt idx="904">2</cx:pt>
          <cx:pt idx="905">2</cx:pt>
          <cx:pt idx="906">2</cx:pt>
          <cx:pt idx="907">2</cx:pt>
          <cx:pt idx="908">2</cx:pt>
          <cx:pt idx="909">2</cx:pt>
          <cx:pt idx="910">2</cx:pt>
          <cx:pt idx="911">2</cx:pt>
          <cx:pt idx="912">2</cx:pt>
          <cx:pt idx="913">2</cx:pt>
          <cx:pt idx="914">2</cx:pt>
          <cx:pt idx="915">2</cx:pt>
          <cx:pt idx="916">2</cx:pt>
          <cx:pt idx="917">2</cx:pt>
          <cx:pt idx="918">2</cx:pt>
          <cx:pt idx="919">2</cx:pt>
          <cx:pt idx="920">2</cx:pt>
          <cx:pt idx="921">2</cx:pt>
          <cx:pt idx="922">3.2000000000000002</cx:pt>
          <cx:pt idx="923">3.2000000000000002</cx:pt>
          <cx:pt idx="924">2</cx:pt>
          <cx:pt idx="925">2</cx:pt>
          <cx:pt idx="926">2</cx:pt>
          <cx:pt idx="927">2</cx:pt>
          <cx:pt idx="928">2</cx:pt>
          <cx:pt idx="929">3.2000000000000002</cx:pt>
          <cx:pt idx="930">2</cx:pt>
          <cx:pt idx="931">3.2000000000000002</cx:pt>
          <cx:pt idx="932">2</cx:pt>
          <cx:pt idx="933">2</cx:pt>
          <cx:pt idx="934">3.2000000000000002</cx:pt>
          <cx:pt idx="935">2</cx:pt>
          <cx:pt idx="936">2</cx:pt>
          <cx:pt idx="937">3.2000000000000002</cx:pt>
          <cx:pt idx="938">2</cx:pt>
          <cx:pt idx="939">2</cx:pt>
          <cx:pt idx="940">3.2000000000000002</cx:pt>
          <cx:pt idx="941">2</cx:pt>
          <cx:pt idx="942">2</cx:pt>
          <cx:pt idx="943">2</cx:pt>
          <cx:pt idx="944">2</cx:pt>
          <cx:pt idx="945">3.2000000000000002</cx:pt>
          <cx:pt idx="946">2</cx:pt>
          <cx:pt idx="947">2</cx:pt>
          <cx:pt idx="948">3.2000000000000002</cx:pt>
          <cx:pt idx="949">2</cx:pt>
          <cx:pt idx="950">2</cx:pt>
          <cx:pt idx="951">3.2000000000000002</cx:pt>
          <cx:pt idx="952">2</cx:pt>
          <cx:pt idx="953">3.2000000000000002</cx:pt>
          <cx:pt idx="954">2</cx:pt>
          <cx:pt idx="955">3.2000000000000002</cx:pt>
          <cx:pt idx="956">2</cx:pt>
          <cx:pt idx="957">3.2000000000000002</cx:pt>
          <cx:pt idx="958">2</cx:pt>
          <cx:pt idx="959">2</cx:pt>
          <cx:pt idx="960">3.2000000000000002</cx:pt>
          <cx:pt idx="961">2</cx:pt>
          <cx:pt idx="962">3.2000000000000002</cx:pt>
          <cx:pt idx="963">2</cx:pt>
          <cx:pt idx="964">3.2000000000000002</cx:pt>
          <cx:pt idx="965">2</cx:pt>
          <cx:pt idx="966">3.2000000000000002</cx:pt>
          <cx:pt idx="967">2</cx:pt>
          <cx:pt idx="968">3.2000000000000002</cx:pt>
          <cx:pt idx="969">2</cx:pt>
          <cx:pt idx="970">2</cx:pt>
          <cx:pt idx="971">3.2000000000000002</cx:pt>
          <cx:pt idx="972">2</cx:pt>
          <cx:pt idx="973">3.2000000000000002</cx:pt>
          <cx:pt idx="974">2</cx:pt>
          <cx:pt idx="975">2</cx:pt>
          <cx:pt idx="976">3.2000000000000002</cx:pt>
          <cx:pt idx="977">1.8</cx:pt>
          <cx:pt idx="978">3.2000000000000002</cx:pt>
          <cx:pt idx="979">2</cx:pt>
          <cx:pt idx="980">3.2000000000000002</cx:pt>
          <cx:pt idx="981">2</cx:pt>
          <cx:pt idx="982">3.2000000000000002</cx:pt>
          <cx:pt idx="983">2</cx:pt>
          <cx:pt idx="984">3.2000000000000002</cx:pt>
          <cx:pt idx="985">2</cx:pt>
          <cx:pt idx="986">2</cx:pt>
          <cx:pt idx="987">3.2000000000000002</cx:pt>
          <cx:pt idx="988">2</cx:pt>
          <cx:pt idx="989">3</cx:pt>
          <cx:pt idx="990">1.8</cx:pt>
          <cx:pt idx="991">2</cx:pt>
          <cx:pt idx="992">3.2000000000000002</cx:pt>
          <cx:pt idx="993">2</cx:pt>
          <cx:pt idx="994">2</cx:pt>
          <cx:pt idx="995">3.2000000000000002</cx:pt>
          <cx:pt idx="996">2</cx:pt>
          <cx:pt idx="997">2</cx:pt>
          <cx:pt idx="998">2</cx:pt>
          <cx:pt idx="999">3</cx:pt>
          <cx:pt idx="1000">3</cx:pt>
          <cx:pt idx="1001">1.8</cx:pt>
          <cx:pt idx="1002">1.8</cx:pt>
          <cx:pt idx="1003">3</cx:pt>
          <cx:pt idx="1004">3</cx:pt>
          <cx:pt idx="1005">1.8</cx:pt>
          <cx:pt idx="1006">1.8</cx:pt>
          <cx:pt idx="1007">3</cx:pt>
          <cx:pt idx="1008">3</cx:pt>
          <cx:pt idx="1009">1.8</cx:pt>
          <cx:pt idx="1010">1.8</cx:pt>
          <cx:pt idx="1011">3</cx:pt>
          <cx:pt idx="1012">3</cx:pt>
          <cx:pt idx="1013">1.8</cx:pt>
          <cx:pt idx="1014">1.8</cx:pt>
          <cx:pt idx="1015">1.8</cx:pt>
          <cx:pt idx="1016">1.8</cx:pt>
          <cx:pt idx="1017">3</cx:pt>
          <cx:pt idx="1018">3</cx:pt>
          <cx:pt idx="1019">1.8</cx:pt>
          <cx:pt idx="1020">1.8</cx:pt>
          <cx:pt idx="1021">3</cx:pt>
          <cx:pt idx="1022">3</cx:pt>
          <cx:pt idx="1023">1.8</cx:pt>
          <cx:pt idx="1024">3</cx:pt>
          <cx:pt idx="1025">1.8</cx:pt>
          <cx:pt idx="1026">3</cx:pt>
          <cx:pt idx="1027">1.8</cx:pt>
          <cx:pt idx="1028">3</cx:pt>
          <cx:pt idx="1029">1.8</cx:pt>
          <cx:pt idx="1030">3</cx:pt>
          <cx:pt idx="1031">1.8</cx:pt>
          <cx:pt idx="1032">1.8</cx:pt>
          <cx:pt idx="1033">3</cx:pt>
          <cx:pt idx="1034">1.8</cx:pt>
          <cx:pt idx="1035">3</cx:pt>
          <cx:pt idx="1036">1.8</cx:pt>
          <cx:pt idx="1037">3</cx:pt>
          <cx:pt idx="1038">1.8</cx:pt>
          <cx:pt idx="1039">3</cx:pt>
          <cx:pt idx="1040">1.8</cx:pt>
          <cx:pt idx="1041">3</cx:pt>
          <cx:pt idx="1042">1.8</cx:pt>
          <cx:pt idx="1043">1.8</cx:pt>
          <cx:pt idx="1044">3</cx:pt>
          <cx:pt idx="1045">1.8</cx:pt>
          <cx:pt idx="1046">3</cx:pt>
          <cx:pt idx="1047">3</cx:pt>
          <cx:pt idx="1048">1.8</cx:pt>
          <cx:pt idx="1049">3</cx:pt>
          <cx:pt idx="1050">1.8</cx:pt>
          <cx:pt idx="1051">3</cx:pt>
          <cx:pt idx="1052">1.8</cx:pt>
          <cx:pt idx="1053">3</cx:pt>
          <cx:pt idx="1054">1.8</cx:pt>
          <cx:pt idx="1055">3</cx:pt>
          <cx:pt idx="1056">1.8</cx:pt>
          <cx:pt idx="1057">1.8</cx:pt>
          <cx:pt idx="1058">3</cx:pt>
          <cx:pt idx="1059">1.8</cx:pt>
          <cx:pt idx="1060">3</cx:pt>
          <cx:pt idx="1061">1.8</cx:pt>
          <cx:pt idx="1062">3</cx:pt>
          <cx:pt idx="1063">1.8</cx:pt>
          <cx:pt idx="1064">3</cx:pt>
          <cx:pt idx="1065">1.8</cx:pt>
          <cx:pt idx="1066">3</cx:pt>
          <cx:pt idx="1067">1.8</cx:pt>
          <cx:pt idx="1068">3</cx:pt>
          <cx:pt idx="1069">1.8</cx:pt>
          <cx:pt idx="1070">1.8</cx:pt>
          <cx:pt idx="1071">3</cx:pt>
          <cx:pt idx="1072">1.8</cx:pt>
          <cx:pt idx="1073">2.7999999999999998</cx:pt>
          <cx:pt idx="1074">2.7999999999999998</cx:pt>
          <cx:pt idx="1075">1.8</cx:pt>
          <cx:pt idx="1076">1.8</cx:pt>
          <cx:pt idx="1077">2.7999999999999998</cx:pt>
          <cx:pt idx="1078">2.7999999999999998</cx:pt>
          <cx:pt idx="1079">2.7999999999999998</cx:pt>
          <cx:pt idx="1080">1.8</cx:pt>
          <cx:pt idx="1081">1.8</cx:pt>
          <cx:pt idx="1082">1.8</cx:pt>
          <cx:pt idx="1083">1.8</cx:pt>
          <cx:pt idx="1084">2.7999999999999998</cx:pt>
          <cx:pt idx="1085">2.7999999999999998</cx:pt>
          <cx:pt idx="1086">1.8</cx:pt>
          <cx:pt idx="1087">1.8</cx:pt>
          <cx:pt idx="1088">2.7999999999999998</cx:pt>
          <cx:pt idx="1089">2.7999999999999998</cx:pt>
          <cx:pt idx="1090">2.7999999999999998</cx:pt>
          <cx:pt idx="1091">2.7999999999999998</cx:pt>
          <cx:pt idx="1092">1.8</cx:pt>
          <cx:pt idx="1093">1.8</cx:pt>
          <cx:pt idx="1094">1.8</cx:pt>
          <cx:pt idx="1095">1.8</cx:pt>
          <cx:pt idx="1096">2.7999999999999998</cx:pt>
          <cx:pt idx="1097">2.7999999999999998</cx:pt>
          <cx:pt idx="1098">1.8</cx:pt>
          <cx:pt idx="1099">1.8</cx:pt>
          <cx:pt idx="1100">2.7999999999999998</cx:pt>
          <cx:pt idx="1101">2.7999999999999998</cx:pt>
          <cx:pt idx="1102">2.7999999999999998</cx:pt>
          <cx:pt idx="1103">2.7999999999999998</cx:pt>
          <cx:pt idx="1104">1.8</cx:pt>
          <cx:pt idx="1105">1.8</cx:pt>
          <cx:pt idx="1106">1.8</cx:pt>
          <cx:pt idx="1107">1.8</cx:pt>
          <cx:pt idx="1108">2.7999999999999998</cx:pt>
          <cx:pt idx="1109">2.7999999999999998</cx:pt>
          <cx:pt idx="1110">2.7999999999999998</cx:pt>
          <cx:pt idx="1111">2.7999999999999998</cx:pt>
          <cx:pt idx="1112">2.7999999999999998</cx:pt>
          <cx:pt idx="1113">2.7999999999999998</cx:pt>
          <cx:pt idx="1114">2.7999999999999998</cx:pt>
          <cx:pt idx="1115">1.8</cx:pt>
          <cx:pt idx="1116">1.8</cx:pt>
          <cx:pt idx="1117">1.8</cx:pt>
          <cx:pt idx="1118">1.8</cx:pt>
          <cx:pt idx="1119">2.7999999999999998</cx:pt>
          <cx:pt idx="1120">2.7999999999999998</cx:pt>
          <cx:pt idx="1121">2.7999999999999998</cx:pt>
          <cx:pt idx="1122">2.7999999999999998</cx:pt>
          <cx:pt idx="1123">1.8</cx:pt>
          <cx:pt idx="1124">1.8</cx:pt>
          <cx:pt idx="1125">1.8</cx:pt>
          <cx:pt idx="1126">2.2600660066006504</cx:pt>
          <cx:pt idx="1127">2.2600660066006504</cx:pt>
          <cx:pt idx="1128">2.2600660066006504</cx:pt>
          <cx:pt idx="1129">2.2600660066006504</cx:pt>
          <cx:pt idx="1130">4</cx:pt>
          <cx:pt idx="1131">4</cx:pt>
          <cx:pt idx="1132">4</cx:pt>
          <cx:pt idx="1133">4</cx:pt>
          <cx:pt idx="1134">4</cx:pt>
          <cx:pt idx="1135">4</cx:pt>
          <cx:pt idx="1136">4</cx:pt>
          <cx:pt idx="1137">5.2000000000000002</cx:pt>
          <cx:pt idx="1138">5.2000000000000002</cx:pt>
          <cx:pt idx="1139">5.2000000000000002</cx:pt>
          <cx:pt idx="1140">5.2000000000000002</cx:pt>
          <cx:pt idx="1141">5.2000000000000002</cx:pt>
          <cx:pt idx="1142">4.2000000000000002</cx:pt>
          <cx:pt idx="1143">4.2000000000000002</cx:pt>
          <cx:pt idx="1144">4.4571428571428582</cx:pt>
          <cx:pt idx="1145">4.4571428571428582</cx:pt>
          <cx:pt idx="1146">2</cx:pt>
          <cx:pt idx="1147">2</cx:pt>
          <cx:pt idx="1148">2</cx:pt>
          <cx:pt idx="1149">2</cx:pt>
          <cx:pt idx="1150">2</cx:pt>
          <cx:pt idx="1151">2</cx:pt>
          <cx:pt idx="1152">2</cx:pt>
          <cx:pt idx="1153">2</cx:pt>
          <cx:pt idx="1154">2</cx:pt>
          <cx:pt idx="1155">2</cx:pt>
          <cx:pt idx="1156">2</cx:pt>
          <cx:pt idx="1157">2</cx:pt>
          <cx:pt idx="1158">2</cx:pt>
          <cx:pt idx="1159">2</cx:pt>
          <cx:pt idx="1160">2</cx:pt>
          <cx:pt idx="1161">2</cx:pt>
          <cx:pt idx="1162">2</cx:pt>
          <cx:pt idx="1163">2</cx:pt>
          <cx:pt idx="1164">2</cx:pt>
          <cx:pt idx="1165">2</cx:pt>
          <cx:pt idx="1166">2</cx:pt>
          <cx:pt idx="1167">2</cx:pt>
          <cx:pt idx="1168">2</cx:pt>
          <cx:pt idx="1169">2</cx:pt>
          <cx:pt idx="1170">2</cx:pt>
          <cx:pt idx="1171">2</cx:pt>
          <cx:pt idx="1172">2</cx:pt>
          <cx:pt idx="1173">2</cx:pt>
          <cx:pt idx="1174">2</cx:pt>
          <cx:pt idx="1175">2</cx:pt>
          <cx:pt idx="1176">2</cx:pt>
          <cx:pt idx="1177">2</cx:pt>
          <cx:pt idx="1178">2</cx:pt>
          <cx:pt idx="1179">2</cx:pt>
          <cx:pt idx="1180">2</cx:pt>
          <cx:pt idx="1181">2</cx:pt>
          <cx:pt idx="1182">2</cx:pt>
          <cx:pt idx="1183">2</cx:pt>
          <cx:pt idx="1184">2</cx:pt>
          <cx:pt idx="1185">2</cx:pt>
          <cx:pt idx="1186">2</cx:pt>
          <cx:pt idx="1187">2</cx:pt>
          <cx:pt idx="1188">2</cx:pt>
          <cx:pt idx="1189">2</cx:pt>
          <cx:pt idx="1190">2</cx:pt>
          <cx:pt idx="1191">2</cx:pt>
          <cx:pt idx="1192">2</cx:pt>
          <cx:pt idx="1193">2</cx:pt>
          <cx:pt idx="1194">2</cx:pt>
          <cx:pt idx="1195">2</cx:pt>
          <cx:pt idx="1196">2</cx:pt>
          <cx:pt idx="1197">2</cx:pt>
          <cx:pt idx="1198">2</cx:pt>
          <cx:pt idx="1199">2</cx:pt>
          <cx:pt idx="1200">2</cx:pt>
          <cx:pt idx="1201">2</cx:pt>
          <cx:pt idx="1202">2</cx:pt>
          <cx:pt idx="1203">2</cx:pt>
          <cx:pt idx="1204">2</cx:pt>
          <cx:pt idx="1205">2</cx:pt>
          <cx:pt idx="1206">2</cx:pt>
          <cx:pt idx="1207">2</cx:pt>
          <cx:pt idx="1208">2</cx:pt>
          <cx:pt idx="1209">2</cx:pt>
          <cx:pt idx="1210">2</cx:pt>
          <cx:pt idx="1211">2</cx:pt>
          <cx:pt idx="1212">2</cx:pt>
          <cx:pt idx="1213">2</cx:pt>
          <cx:pt idx="1214">2</cx:pt>
          <cx:pt idx="1215">2</cx:pt>
          <cx:pt idx="1216">2</cx:pt>
          <cx:pt idx="1217">2</cx:pt>
          <cx:pt idx="1218">2</cx:pt>
          <cx:pt idx="1219">2</cx:pt>
          <cx:pt idx="1220">2</cx:pt>
          <cx:pt idx="1221">2</cx:pt>
          <cx:pt idx="1222">2</cx:pt>
          <cx:pt idx="1223">2</cx:pt>
          <cx:pt idx="1224">2</cx:pt>
          <cx:pt idx="1225">3.2000000000000002</cx:pt>
          <cx:pt idx="1226">3.2000000000000002</cx:pt>
          <cx:pt idx="1227">2</cx:pt>
          <cx:pt idx="1228">2</cx:pt>
          <cx:pt idx="1229">2</cx:pt>
          <cx:pt idx="1230">2</cx:pt>
          <cx:pt idx="1231">2</cx:pt>
          <cx:pt idx="1232">2</cx:pt>
          <cx:pt idx="1233">2</cx:pt>
          <cx:pt idx="1234">2</cx:pt>
          <cx:pt idx="1235">3.2000000000000002</cx:pt>
          <cx:pt idx="1236">3.2000000000000002</cx:pt>
          <cx:pt idx="1237">3.2000000000000002</cx:pt>
          <cx:pt idx="1238">3.2000000000000002</cx:pt>
          <cx:pt idx="1239">4.2000000000000002</cx:pt>
          <cx:pt idx="1240">4.2000000000000002</cx:pt>
          <cx:pt idx="1241">4.2000000000000002</cx:pt>
          <cx:pt idx="1242">4.2000000000000002</cx:pt>
          <cx:pt idx="1243">1.8</cx:pt>
          <cx:pt idx="1244">2</cx:pt>
          <cx:pt idx="1245">2</cx:pt>
          <cx:pt idx="1246">2</cx:pt>
          <cx:pt idx="1247">2</cx:pt>
          <cx:pt idx="1248">2</cx:pt>
          <cx:pt idx="1249">2</cx:pt>
          <cx:pt idx="1250">1.8</cx:pt>
          <cx:pt idx="1251">1.8</cx:pt>
          <cx:pt idx="1252">1.8</cx:pt>
          <cx:pt idx="1253">2</cx:pt>
          <cx:pt idx="1254">2</cx:pt>
          <cx:pt idx="1255">2</cx:pt>
          <cx:pt idx="1256">1.8</cx:pt>
          <cx:pt idx="1257">1.8</cx:pt>
          <cx:pt idx="1258">1.8</cx:pt>
          <cx:pt idx="1259">2</cx:pt>
          <cx:pt idx="1260">2</cx:pt>
          <cx:pt idx="1261">2</cx:pt>
          <cx:pt idx="1262">2</cx:pt>
          <cx:pt idx="1263">2</cx:pt>
          <cx:pt idx="1264">2</cx:pt>
          <cx:pt idx="1265">1.8</cx:pt>
          <cx:pt idx="1266">1.8</cx:pt>
          <cx:pt idx="1267">1.8</cx:pt>
          <cx:pt idx="1268">2</cx:pt>
          <cx:pt idx="1269">2</cx:pt>
          <cx:pt idx="1270">2</cx:pt>
          <cx:pt idx="1271">1.8</cx:pt>
          <cx:pt idx="1272">1.8</cx:pt>
          <cx:pt idx="1273">2</cx:pt>
          <cx:pt idx="1274">2</cx:pt>
          <cx:pt idx="1275">2</cx:pt>
          <cx:pt idx="1276">2</cx:pt>
          <cx:pt idx="1277">2</cx:pt>
          <cx:pt idx="1278">2</cx:pt>
          <cx:pt idx="1279">2</cx:pt>
          <cx:pt idx="1280">2</cx:pt>
          <cx:pt idx="1281">2</cx:pt>
          <cx:pt idx="1282">2</cx:pt>
          <cx:pt idx="1283">2</cx:pt>
          <cx:pt idx="1284">2</cx:pt>
          <cx:pt idx="1285">2</cx:pt>
          <cx:pt idx="1286">2</cx:pt>
          <cx:pt idx="1287">2</cx:pt>
          <cx:pt idx="1288">2</cx:pt>
          <cx:pt idx="1289">2</cx:pt>
          <cx:pt idx="1290">2</cx:pt>
          <cx:pt idx="1291">2</cx:pt>
          <cx:pt idx="1292">2</cx:pt>
          <cx:pt idx="1293">2</cx:pt>
          <cx:pt idx="1294">2</cx:pt>
          <cx:pt idx="1295">2</cx:pt>
          <cx:pt idx="1296">2</cx:pt>
          <cx:pt idx="1297">2</cx:pt>
          <cx:pt idx="1298">2</cx:pt>
          <cx:pt idx="1299">2</cx:pt>
          <cx:pt idx="1300">2</cx:pt>
          <cx:pt idx="1301">2</cx:pt>
          <cx:pt idx="1302">2</cx:pt>
          <cx:pt idx="1303">2</cx:pt>
          <cx:pt idx="1304">2</cx:pt>
          <cx:pt idx="1305">2</cx:pt>
          <cx:pt idx="1306">2</cx:pt>
          <cx:pt idx="1307">2</cx:pt>
          <cx:pt idx="1308">2</cx:pt>
          <cx:pt idx="1309">2</cx:pt>
          <cx:pt idx="1310">2</cx:pt>
          <cx:pt idx="1311">2</cx:pt>
          <cx:pt idx="1312">2</cx:pt>
          <cx:pt idx="1313">2</cx:pt>
          <cx:pt idx="1314">2</cx:pt>
          <cx:pt idx="1315">2</cx:pt>
          <cx:pt idx="1316">2</cx:pt>
          <cx:pt idx="1317">2</cx:pt>
          <cx:pt idx="1318">2</cx:pt>
          <cx:pt idx="1319">2</cx:pt>
          <cx:pt idx="1320">2</cx:pt>
          <cx:pt idx="1321">2</cx:pt>
          <cx:pt idx="1322">2</cx:pt>
          <cx:pt idx="1323">2</cx:pt>
          <cx:pt idx="1324">3.2000000000000002</cx:pt>
          <cx:pt idx="1325">2</cx:pt>
          <cx:pt idx="1326">2</cx:pt>
          <cx:pt idx="1327">2</cx:pt>
          <cx:pt idx="1328">2</cx:pt>
          <cx:pt idx="1329">2</cx:pt>
          <cx:pt idx="1330">2</cx:pt>
          <cx:pt idx="1331">2</cx:pt>
          <cx:pt idx="1332">2</cx:pt>
          <cx:pt idx="1333">2</cx:pt>
          <cx:pt idx="1334">2</cx:pt>
          <cx:pt idx="1335">2</cx:pt>
          <cx:pt idx="1336">3.2000000000000002</cx:pt>
          <cx:pt idx="1337">2</cx:pt>
          <cx:pt idx="1338">2</cx:pt>
          <cx:pt idx="1339">2</cx:pt>
          <cx:pt idx="1340">2</cx:pt>
          <cx:pt idx="1341">3.2000000000000002</cx:pt>
          <cx:pt idx="1342">2</cx:pt>
          <cx:pt idx="1343">3.2000000000000002</cx:pt>
          <cx:pt idx="1344">2</cx:pt>
          <cx:pt idx="1345">2</cx:pt>
          <cx:pt idx="1346">2</cx:pt>
          <cx:pt idx="1347">2</cx:pt>
          <cx:pt idx="1348">2</cx:pt>
          <cx:pt idx="1349">2</cx:pt>
          <cx:pt idx="1350">2</cx:pt>
          <cx:pt idx="1351">2</cx:pt>
          <cx:pt idx="1352">2</cx:pt>
          <cx:pt idx="1353">2</cx:pt>
          <cx:pt idx="1354">2</cx:pt>
          <cx:pt idx="1355">3</cx:pt>
          <cx:pt idx="1356">3</cx:pt>
          <cx:pt idx="1357">3</cx:pt>
          <cx:pt idx="1358">3</cx:pt>
          <cx:pt idx="1359">3</cx:pt>
          <cx:pt idx="1360">3</cx:pt>
          <cx:pt idx="1361">3</cx:pt>
          <cx:pt idx="1362">3</cx:pt>
          <cx:pt idx="1363">3</cx:pt>
          <cx:pt idx="1364">3</cx:pt>
          <cx:pt idx="1365">3</cx:pt>
          <cx:pt idx="1366">2.5</cx:pt>
          <cx:pt idx="1367">2.5</cx:pt>
          <cx:pt idx="1368">3</cx:pt>
          <cx:pt idx="1369">3</cx:pt>
          <cx:pt idx="1370">3</cx:pt>
          <cx:pt idx="1371">3</cx:pt>
          <cx:pt idx="1372">3</cx:pt>
          <cx:pt idx="1373">2</cx:pt>
          <cx:pt idx="1374">2</cx:pt>
          <cx:pt idx="1375">2</cx:pt>
          <cx:pt idx="1376">2</cx:pt>
          <cx:pt idx="1377">2</cx:pt>
          <cx:pt idx="1378">2</cx:pt>
          <cx:pt idx="1379">2</cx:pt>
          <cx:pt idx="1380">2</cx:pt>
          <cx:pt idx="1381">2</cx:pt>
          <cx:pt idx="1382">2</cx:pt>
          <cx:pt idx="1383">2</cx:pt>
          <cx:pt idx="1384">2</cx:pt>
          <cx:pt idx="1385">2</cx:pt>
          <cx:pt idx="1386">2</cx:pt>
          <cx:pt idx="1387">2</cx:pt>
          <cx:pt idx="1388">2</cx:pt>
          <cx:pt idx="1389">2</cx:pt>
          <cx:pt idx="1390">3</cx:pt>
          <cx:pt idx="1391">3</cx:pt>
          <cx:pt idx="1392">3</cx:pt>
          <cx:pt idx="1393">3</cx:pt>
          <cx:pt idx="1394">3</cx:pt>
          <cx:pt idx="1395">2</cx:pt>
          <cx:pt idx="1396">2</cx:pt>
          <cx:pt idx="1397">2</cx:pt>
          <cx:pt idx="1398">2</cx:pt>
          <cx:pt idx="1399">2</cx:pt>
          <cx:pt idx="1400">2</cx:pt>
          <cx:pt idx="1401">2</cx:pt>
          <cx:pt idx="1402">2</cx:pt>
          <cx:pt idx="1403">2</cx:pt>
          <cx:pt idx="1404">1.3999999999999999</cx:pt>
          <cx:pt idx="1405">1.3999999999999999</cx:pt>
          <cx:pt idx="1406">1.3999999999999999</cx:pt>
          <cx:pt idx="1407">1.3999999999999999</cx:pt>
          <cx:pt idx="1408">1.3999999999999999</cx:pt>
          <cx:pt idx="1409">2</cx:pt>
          <cx:pt idx="1410">2</cx:pt>
          <cx:pt idx="1411">2</cx:pt>
          <cx:pt idx="1412">2</cx:pt>
          <cx:pt idx="1413">2</cx:pt>
          <cx:pt idx="1414">2</cx:pt>
          <cx:pt idx="1415">2</cx:pt>
          <cx:pt idx="1416">2</cx:pt>
          <cx:pt idx="1417">2</cx:pt>
          <cx:pt idx="1418">2</cx:pt>
          <cx:pt idx="1419">2</cx:pt>
          <cx:pt idx="1420">2</cx:pt>
          <cx:pt idx="1421">2</cx:pt>
          <cx:pt idx="1422">2</cx:pt>
          <cx:pt idx="1423">2</cx:pt>
          <cx:pt idx="1424">2</cx:pt>
          <cx:pt idx="1425">3</cx:pt>
          <cx:pt idx="1426">3</cx:pt>
          <cx:pt idx="1427">3</cx:pt>
          <cx:pt idx="1428">3</cx:pt>
          <cx:pt idx="1429">4</cx:pt>
          <cx:pt idx="1430">4</cx:pt>
          <cx:pt idx="1431">4</cx:pt>
          <cx:pt idx="1432">4</cx:pt>
          <cx:pt idx="1433">4</cx:pt>
          <cx:pt idx="1434">4</cx:pt>
          <cx:pt idx="1435">2.5</cx:pt>
          <cx:pt idx="1436">2.5</cx:pt>
          <cx:pt idx="1437">2</cx:pt>
          <cx:pt idx="1438">2</cx:pt>
          <cx:pt idx="1439">2</cx:pt>
          <cx:pt idx="1440">2</cx:pt>
          <cx:pt idx="1441">2</cx:pt>
          <cx:pt idx="1442">2</cx:pt>
          <cx:pt idx="1443">2.5</cx:pt>
          <cx:pt idx="1444">2</cx:pt>
          <cx:pt idx="1445">2</cx:pt>
          <cx:pt idx="1446">2</cx:pt>
          <cx:pt idx="1447">2</cx:pt>
          <cx:pt idx="1448">2.5</cx:pt>
          <cx:pt idx="1449">2</cx:pt>
          <cx:pt idx="1450">2</cx:pt>
          <cx:pt idx="1451">2</cx:pt>
          <cx:pt idx="1452">2</cx:pt>
          <cx:pt idx="1453">2</cx:pt>
          <cx:pt idx="1454">2</cx:pt>
          <cx:pt idx="1455">2</cx:pt>
          <cx:pt idx="1456">2</cx:pt>
          <cx:pt idx="1457">2</cx:pt>
          <cx:pt idx="1458">2</cx:pt>
          <cx:pt idx="1459">2</cx:pt>
          <cx:pt idx="1460">2</cx:pt>
          <cx:pt idx="1461">2</cx:pt>
          <cx:pt idx="1462">2</cx:pt>
          <cx:pt idx="1463">2</cx:pt>
          <cx:pt idx="1464">3.2000000000000002</cx:pt>
          <cx:pt idx="1465">3.2000000000000002</cx:pt>
          <cx:pt idx="1466">3.2000000000000002</cx:pt>
          <cx:pt idx="1467">3.2000000000000002</cx:pt>
          <cx:pt idx="1468">2</cx:pt>
          <cx:pt idx="1469">2</cx:pt>
          <cx:pt idx="1470">2</cx:pt>
          <cx:pt idx="1471">2</cx:pt>
          <cx:pt idx="1472">2</cx:pt>
          <cx:pt idx="1473">2</cx:pt>
          <cx:pt idx="1474">3.2000000000000002</cx:pt>
          <cx:pt idx="1475">3.2000000000000002</cx:pt>
          <cx:pt idx="1476">3.2000000000000002</cx:pt>
          <cx:pt idx="1477">3.2000000000000002</cx:pt>
          <cx:pt idx="1478">2</cx:pt>
          <cx:pt idx="1479">2</cx:pt>
          <cx:pt idx="1480">2</cx:pt>
          <cx:pt idx="1481">2</cx:pt>
          <cx:pt idx="1482">2</cx:pt>
          <cx:pt idx="1483">2</cx:pt>
          <cx:pt idx="1484">3.2000000000000002</cx:pt>
          <cx:pt idx="1485">3.2000000000000002</cx:pt>
          <cx:pt idx="1486">2</cx:pt>
          <cx:pt idx="1487">3.2000000000000002</cx:pt>
          <cx:pt idx="1488">3.2000000000000002</cx:pt>
          <cx:pt idx="1489">1.8</cx:pt>
          <cx:pt idx="1490">1.8</cx:pt>
          <cx:pt idx="1491">3.2000000000000002</cx:pt>
          <cx:pt idx="1492">3.2000000000000002</cx:pt>
          <cx:pt idx="1493">1.8</cx:pt>
          <cx:pt idx="1494">1.8</cx:pt>
          <cx:pt idx="1495">3.2000000000000002</cx:pt>
          <cx:pt idx="1496">3.2000000000000002</cx:pt>
          <cx:pt idx="1497">1.8</cx:pt>
          <cx:pt idx="1498">1.8</cx:pt>
          <cx:pt idx="1499">3.2000000000000002</cx:pt>
          <cx:pt idx="1500">1.8</cx:pt>
          <cx:pt idx="1501">1.8</cx:pt>
          <cx:pt idx="1502">3.2000000000000002</cx:pt>
          <cx:pt idx="1503">1.8</cx:pt>
          <cx:pt idx="1504">1.8</cx:pt>
          <cx:pt idx="1505">3.2000000000000002</cx:pt>
          <cx:pt idx="1506">1.8</cx:pt>
          <cx:pt idx="1507">1.8</cx:pt>
          <cx:pt idx="1508">3.2000000000000002</cx:pt>
          <cx:pt idx="1509">1.8</cx:pt>
          <cx:pt idx="1510">1.8</cx:pt>
          <cx:pt idx="1511">1.8</cx:pt>
          <cx:pt idx="1512">1.8</cx:pt>
          <cx:pt idx="1513">1.8</cx:pt>
          <cx:pt idx="1514">1.8</cx:pt>
          <cx:pt idx="1515">1.8</cx:pt>
          <cx:pt idx="1516">1.8</cx:pt>
          <cx:pt idx="1517">1.8</cx:pt>
          <cx:pt idx="1518">1.8</cx:pt>
          <cx:pt idx="1519">1.8</cx:pt>
          <cx:pt idx="1520">1.8</cx:pt>
          <cx:pt idx="1521">1.8</cx:pt>
          <cx:pt idx="1522">1.8</cx:pt>
          <cx:pt idx="1523">1.8</cx:pt>
          <cx:pt idx="1524">1.8</cx:pt>
          <cx:pt idx="1525">1.8</cx:pt>
          <cx:pt idx="1526">1.8</cx:pt>
          <cx:pt idx="1527">1.8</cx:pt>
          <cx:pt idx="1528">1.8</cx:pt>
          <cx:pt idx="1529">3</cx:pt>
          <cx:pt idx="1530">3</cx:pt>
          <cx:pt idx="1531">4</cx:pt>
          <cx:pt idx="1532">3</cx:pt>
          <cx:pt idx="1533">6.2999999999999998</cx:pt>
          <cx:pt idx="1534">4</cx:pt>
          <cx:pt idx="1535">3</cx:pt>
          <cx:pt idx="1536">3</cx:pt>
          <cx:pt idx="1537">6.2999999999999998</cx:pt>
          <cx:pt idx="1538">4</cx:pt>
          <cx:pt idx="1539">3</cx:pt>
          <cx:pt idx="1540">3</cx:pt>
          <cx:pt idx="1541">6.2999999999999998</cx:pt>
          <cx:pt idx="1542">4</cx:pt>
          <cx:pt idx="1543">3</cx:pt>
          <cx:pt idx="1544">3</cx:pt>
          <cx:pt idx="1545">6.2999999999999998</cx:pt>
          <cx:pt idx="1546">4</cx:pt>
          <cx:pt idx="1547">4.2000000000000002</cx:pt>
          <cx:pt idx="1548">6.2999999999999998</cx:pt>
          <cx:pt idx="1549">4.2000000000000002</cx:pt>
          <cx:pt idx="1550">4.2000000000000002</cx:pt>
          <cx:pt idx="1551">4.2000000000000002</cx:pt>
          <cx:pt idx="1552">6</cx:pt>
          <cx:pt idx="1553">4.2000000000000002</cx:pt>
          <cx:pt idx="1554">6</cx:pt>
          <cx:pt idx="1555">4.2000000000000002</cx:pt>
          <cx:pt idx="1556">6</cx:pt>
          <cx:pt idx="1557">4.2000000000000002</cx:pt>
          <cx:pt idx="1558">6</cx:pt>
          <cx:pt idx="1559">4.2000000000000002</cx:pt>
          <cx:pt idx="1560">6</cx:pt>
          <cx:pt idx="1561">4.2000000000000002</cx:pt>
          <cx:pt idx="1562">4</cx:pt>
          <cx:pt idx="1563">2</cx:pt>
          <cx:pt idx="1564">2</cx:pt>
          <cx:pt idx="1565">2.8999999999999999</cx:pt>
          <cx:pt idx="1566">2.8999999999999999</cx:pt>
          <cx:pt idx="1567">2</cx:pt>
          <cx:pt idx="1568">2</cx:pt>
          <cx:pt idx="1569">2</cx:pt>
          <cx:pt idx="1570">2</cx:pt>
          <cx:pt idx="1571">2</cx:pt>
          <cx:pt idx="1572">2</cx:pt>
          <cx:pt idx="1573">2</cx:pt>
          <cx:pt idx="1574">2</cx:pt>
          <cx:pt idx="1575">2</cx:pt>
          <cx:pt idx="1576">2</cx:pt>
          <cx:pt idx="1577">2</cx:pt>
          <cx:pt idx="1578">2</cx:pt>
          <cx:pt idx="1579">2</cx:pt>
          <cx:pt idx="1580">2</cx:pt>
          <cx:pt idx="1581">2</cx:pt>
          <cx:pt idx="1582">2</cx:pt>
          <cx:pt idx="1583">2</cx:pt>
          <cx:pt idx="1584">2</cx:pt>
          <cx:pt idx="1585">2</cx:pt>
          <cx:pt idx="1586">2</cx:pt>
          <cx:pt idx="1587">2</cx:pt>
          <cx:pt idx="1588">2</cx:pt>
          <cx:pt idx="1589">2</cx:pt>
          <cx:pt idx="1590">2</cx:pt>
          <cx:pt idx="1591">2</cx:pt>
          <cx:pt idx="1592">2</cx:pt>
          <cx:pt idx="1593">2</cx:pt>
          <cx:pt idx="1594">2</cx:pt>
          <cx:pt idx="1595">2</cx:pt>
          <cx:pt idx="1596">2.8999999999999999</cx:pt>
          <cx:pt idx="1597">2</cx:pt>
          <cx:pt idx="1598">2</cx:pt>
          <cx:pt idx="1599">4</cx:pt>
          <cx:pt idx="1600">6</cx:pt>
          <cx:pt idx="1601">4</cx:pt>
          <cx:pt idx="1602">6</cx:pt>
          <cx:pt idx="1603">6</cx:pt>
          <cx:pt idx="1604">6</cx:pt>
          <cx:pt idx="1605">6</cx:pt>
          <cx:pt idx="1606">6</cx:pt>
          <cx:pt idx="1607">6</cx:pt>
          <cx:pt idx="1608">6</cx:pt>
          <cx:pt idx="1609">6</cx:pt>
          <cx:pt idx="1610">6</cx:pt>
          <cx:pt idx="1611">4</cx:pt>
          <cx:pt idx="1612">4</cx:pt>
          <cx:pt idx="1613">6</cx:pt>
          <cx:pt idx="1614">6</cx:pt>
          <cx:pt idx="1615">6</cx:pt>
          <cx:pt idx="1616">6</cx:pt>
          <cx:pt idx="1617">4</cx:pt>
          <cx:pt idx="1618">4</cx:pt>
          <cx:pt idx="1619">6</cx:pt>
          <cx:pt idx="1620">6</cx:pt>
          <cx:pt idx="1621">4</cx:pt>
          <cx:pt idx="1622">4</cx:pt>
          <cx:pt idx="1623">6</cx:pt>
          <cx:pt idx="1624">6</cx:pt>
          <cx:pt idx="1625">6</cx:pt>
          <cx:pt idx="1626">6</cx:pt>
          <cx:pt idx="1627">6</cx:pt>
          <cx:pt idx="1628">6</cx:pt>
          <cx:pt idx="1629">6</cx:pt>
          <cx:pt idx="1630">6</cx:pt>
          <cx:pt idx="1631">6</cx:pt>
          <cx:pt idx="1632">6</cx:pt>
          <cx:pt idx="1633">6</cx:pt>
          <cx:pt idx="1634">6</cx:pt>
          <cx:pt idx="1635">6</cx:pt>
          <cx:pt idx="1636">6</cx:pt>
          <cx:pt idx="1637">6</cx:pt>
          <cx:pt idx="1638">6</cx:pt>
          <cx:pt idx="1639">6</cx:pt>
          <cx:pt idx="1640">6</cx:pt>
          <cx:pt idx="1641">6</cx:pt>
          <cx:pt idx="1642">6</cx:pt>
          <cx:pt idx="1643">6</cx:pt>
          <cx:pt idx="1644">6</cx:pt>
          <cx:pt idx="1645">6</cx:pt>
          <cx:pt idx="1646">6</cx:pt>
          <cx:pt idx="1647">6</cx:pt>
          <cx:pt idx="1648">6</cx:pt>
          <cx:pt idx="1649">6</cx:pt>
          <cx:pt idx="1650">6</cx:pt>
          <cx:pt idx="1651">6</cx:pt>
          <cx:pt idx="1652">6</cx:pt>
          <cx:pt idx="1653">6</cx:pt>
          <cx:pt idx="1654">6</cx:pt>
          <cx:pt idx="1655">6</cx:pt>
          <cx:pt idx="1656">6</cx:pt>
          <cx:pt idx="1657">6</cx:pt>
          <cx:pt idx="1658">6.75</cx:pt>
          <cx:pt idx="1659">6.75</cx:pt>
          <cx:pt idx="1660">6.75</cx:pt>
          <cx:pt idx="1661">6.75</cx:pt>
          <cx:pt idx="1662">4</cx:pt>
          <cx:pt idx="1663">6</cx:pt>
          <cx:pt idx="1664">6</cx:pt>
          <cx:pt idx="1665">4</cx:pt>
          <cx:pt idx="1666">4</cx:pt>
          <cx:pt idx="1667">6</cx:pt>
          <cx:pt idx="1668">4</cx:pt>
          <cx:pt idx="1669">6</cx:pt>
          <cx:pt idx="1670">6.7999999999999998</cx:pt>
          <cx:pt idx="1671">6.7999999999999998</cx:pt>
          <cx:pt idx="1672">6.7999999999999998</cx:pt>
          <cx:pt idx="1673">6.7999999999999998</cx:pt>
          <cx:pt idx="1674">6.7999999999999998</cx:pt>
          <cx:pt idx="1675">6.7999999999999998</cx:pt>
          <cx:pt idx="1676">6.7999999999999998</cx:pt>
          <cx:pt idx="1677">6.7999999999999998</cx:pt>
          <cx:pt idx="1678">6.7999999999999998</cx:pt>
          <cx:pt idx="1679">6.75</cx:pt>
          <cx:pt idx="1680">6.75</cx:pt>
          <cx:pt idx="1681">6.75</cx:pt>
          <cx:pt idx="1682">2</cx:pt>
          <cx:pt idx="1683">2</cx:pt>
          <cx:pt idx="1684">2</cx:pt>
          <cx:pt idx="1685">2</cx:pt>
          <cx:pt idx="1686">3</cx:pt>
          <cx:pt idx="1687">2</cx:pt>
          <cx:pt idx="1688">2</cx:pt>
          <cx:pt idx="1689">2</cx:pt>
          <cx:pt idx="1690">3</cx:pt>
          <cx:pt idx="1691">3</cx:pt>
          <cx:pt idx="1692">2</cx:pt>
          <cx:pt idx="1693">2</cx:pt>
          <cx:pt idx="1694">2</cx:pt>
          <cx:pt idx="1695">2</cx:pt>
          <cx:pt idx="1696">3</cx:pt>
          <cx:pt idx="1697">3</cx:pt>
          <cx:pt idx="1698">2</cx:pt>
          <cx:pt idx="1699">2</cx:pt>
          <cx:pt idx="1700">2</cx:pt>
          <cx:pt idx="1701">2</cx:pt>
          <cx:pt idx="1702">2</cx:pt>
          <cx:pt idx="1703">2</cx:pt>
          <cx:pt idx="1704">2</cx:pt>
          <cx:pt idx="1705">3</cx:pt>
          <cx:pt idx="1706">2</cx:pt>
          <cx:pt idx="1707">2</cx:pt>
          <cx:pt idx="1708">3</cx:pt>
          <cx:pt idx="1709">2</cx:pt>
          <cx:pt idx="1710">2</cx:pt>
          <cx:pt idx="1711">2</cx:pt>
          <cx:pt idx="1712">2</cx:pt>
          <cx:pt idx="1713">3</cx:pt>
          <cx:pt idx="1714">2</cx:pt>
          <cx:pt idx="1715">3</cx:pt>
          <cx:pt idx="1716">2</cx:pt>
          <cx:pt idx="1717">2</cx:pt>
          <cx:pt idx="1718">2</cx:pt>
          <cx:pt idx="1719">2</cx:pt>
          <cx:pt idx="1720">2</cx:pt>
          <cx:pt idx="1721">2</cx:pt>
          <cx:pt idx="1722">3</cx:pt>
          <cx:pt idx="1723">2</cx:pt>
          <cx:pt idx="1724">3</cx:pt>
          <cx:pt idx="1725">2</cx:pt>
          <cx:pt idx="1726">3</cx:pt>
          <cx:pt idx="1727">2</cx:pt>
          <cx:pt idx="1728">3</cx:pt>
          <cx:pt idx="1729">2</cx:pt>
          <cx:pt idx="1730">2</cx:pt>
          <cx:pt idx="1731">2</cx:pt>
          <cx:pt idx="1732">2</cx:pt>
          <cx:pt idx="1733">2</cx:pt>
          <cx:pt idx="1734">3</cx:pt>
          <cx:pt idx="1735">2</cx:pt>
          <cx:pt idx="1736">2</cx:pt>
          <cx:pt idx="1737">3</cx:pt>
          <cx:pt idx="1738">2</cx:pt>
          <cx:pt idx="1739">2</cx:pt>
          <cx:pt idx="1740">2</cx:pt>
          <cx:pt idx="1741">2</cx:pt>
          <cx:pt idx="1742">2</cx:pt>
          <cx:pt idx="1743">3</cx:pt>
          <cx:pt idx="1744">2</cx:pt>
          <cx:pt idx="1745">2</cx:pt>
          <cx:pt idx="1746">3</cx:pt>
          <cx:pt idx="1747">2</cx:pt>
          <cx:pt idx="1748">2</cx:pt>
          <cx:pt idx="1749">3</cx:pt>
          <cx:pt idx="1750">3</cx:pt>
          <cx:pt idx="1751">2</cx:pt>
          <cx:pt idx="1752">2</cx:pt>
          <cx:pt idx="1753">2</cx:pt>
          <cx:pt idx="1754">2</cx:pt>
          <cx:pt idx="1755">3</cx:pt>
          <cx:pt idx="1756">2</cx:pt>
          <cx:pt idx="1757">2</cx:pt>
          <cx:pt idx="1758">3</cx:pt>
          <cx:pt idx="1759">2</cx:pt>
          <cx:pt idx="1760">2</cx:pt>
          <cx:pt idx="1761">2</cx:pt>
          <cx:pt idx="1762">2</cx:pt>
          <cx:pt idx="1763">2</cx:pt>
          <cx:pt idx="1764">3</cx:pt>
          <cx:pt idx="1765">2</cx:pt>
          <cx:pt idx="1766">2</cx:pt>
          <cx:pt idx="1767">3</cx:pt>
          <cx:pt idx="1768">2</cx:pt>
          <cx:pt idx="1769">2</cx:pt>
          <cx:pt idx="1770">2</cx:pt>
          <cx:pt idx="1771">3</cx:pt>
          <cx:pt idx="1772">2</cx:pt>
          <cx:pt idx="1773">2</cx:pt>
          <cx:pt idx="1774">3</cx:pt>
          <cx:pt idx="1775">2</cx:pt>
          <cx:pt idx="1776">2</cx:pt>
          <cx:pt idx="1777">3</cx:pt>
          <cx:pt idx="1778">2</cx:pt>
          <cx:pt idx="1779">2</cx:pt>
          <cx:pt idx="1780">2</cx:pt>
          <cx:pt idx="1781">2</cx:pt>
          <cx:pt idx="1782">3</cx:pt>
          <cx:pt idx="1783">2</cx:pt>
          <cx:pt idx="1784">3</cx:pt>
          <cx:pt idx="1785">2</cx:pt>
          <cx:pt idx="1786">2</cx:pt>
          <cx:pt idx="1787">3</cx:pt>
          <cx:pt idx="1788">3</cx:pt>
          <cx:pt idx="1789">3</cx:pt>
          <cx:pt idx="1790">3</cx:pt>
          <cx:pt idx="1791">3</cx:pt>
          <cx:pt idx="1792">3</cx:pt>
          <cx:pt idx="1793">3</cx:pt>
          <cx:pt idx="1794">3</cx:pt>
          <cx:pt idx="1795">3</cx:pt>
          <cx:pt idx="1796">3</cx:pt>
          <cx:pt idx="1797">3</cx:pt>
          <cx:pt idx="1798">3</cx:pt>
          <cx:pt idx="1799">3</cx:pt>
          <cx:pt idx="1800">3</cx:pt>
          <cx:pt idx="1801">2</cx:pt>
          <cx:pt idx="1802">3</cx:pt>
          <cx:pt idx="1803">2</cx:pt>
          <cx:pt idx="1804">3</cx:pt>
          <cx:pt idx="1805">2</cx:pt>
          <cx:pt idx="1806">3</cx:pt>
          <cx:pt idx="1807">3</cx:pt>
          <cx:pt idx="1808">3</cx:pt>
          <cx:pt idx="1809">3</cx:pt>
          <cx:pt idx="1810">3</cx:pt>
          <cx:pt idx="1811">3</cx:pt>
          <cx:pt idx="1812">3</cx:pt>
          <cx:pt idx="1813">3</cx:pt>
          <cx:pt idx="1814">3</cx:pt>
          <cx:pt idx="1815">3</cx:pt>
          <cx:pt idx="1816">3</cx:pt>
          <cx:pt idx="1817">3</cx:pt>
          <cx:pt idx="1818">3</cx:pt>
          <cx:pt idx="1819">3</cx:pt>
          <cx:pt idx="1820">3</cx:pt>
          <cx:pt idx="1821">3</cx:pt>
          <cx:pt idx="1822">3</cx:pt>
          <cx:pt idx="1823">3</cx:pt>
          <cx:pt idx="1824">3</cx:pt>
          <cx:pt idx="1825">3</cx:pt>
          <cx:pt idx="1826">3</cx:pt>
          <cx:pt idx="1827">3</cx:pt>
          <cx:pt idx="1828">3</cx:pt>
          <cx:pt idx="1829">3</cx:pt>
          <cx:pt idx="1830">3</cx:pt>
          <cx:pt idx="1831">3</cx:pt>
          <cx:pt idx="1832">3</cx:pt>
          <cx:pt idx="1833">3</cx:pt>
          <cx:pt idx="1834">3</cx:pt>
          <cx:pt idx="1835">3</cx:pt>
          <cx:pt idx="1836">3</cx:pt>
          <cx:pt idx="1837">3</cx:pt>
          <cx:pt idx="1838">3</cx:pt>
          <cx:pt idx="1839">3</cx:pt>
          <cx:pt idx="1840">3</cx:pt>
          <cx:pt idx="1841">3</cx:pt>
          <cx:pt idx="1842">3</cx:pt>
          <cx:pt idx="1843">3</cx:pt>
          <cx:pt idx="1844">3</cx:pt>
          <cx:pt idx="1845">3</cx:pt>
          <cx:pt idx="1846">3</cx:pt>
          <cx:pt idx="1847">3</cx:pt>
          <cx:pt idx="1848">3</cx:pt>
          <cx:pt idx="1849">3</cx:pt>
          <cx:pt idx="1850">3</cx:pt>
          <cx:pt idx="1851">3</cx:pt>
          <cx:pt idx="1852">3</cx:pt>
          <cx:pt idx="1853">3</cx:pt>
          <cx:pt idx="1854">3</cx:pt>
          <cx:pt idx="1855">3</cx:pt>
          <cx:pt idx="1856">3</cx:pt>
          <cx:pt idx="1857">3</cx:pt>
          <cx:pt idx="1858">3</cx:pt>
          <cx:pt idx="1859">3</cx:pt>
          <cx:pt idx="1860">3</cx:pt>
          <cx:pt idx="1861">3</cx:pt>
          <cx:pt idx="1862">3</cx:pt>
          <cx:pt idx="1863">3</cx:pt>
          <cx:pt idx="1864">3</cx:pt>
          <cx:pt idx="1865">3</cx:pt>
          <cx:pt idx="1866">3</cx:pt>
          <cx:pt idx="1867">3</cx:pt>
          <cx:pt idx="1868">3</cx:pt>
          <cx:pt idx="1869">3</cx:pt>
          <cx:pt idx="1870">3</cx:pt>
          <cx:pt idx="1871">3</cx:pt>
          <cx:pt idx="1872">3</cx:pt>
          <cx:pt idx="1873">3</cx:pt>
          <cx:pt idx="1874">3</cx:pt>
          <cx:pt idx="1875">3</cx:pt>
          <cx:pt idx="1876">3</cx:pt>
          <cx:pt idx="1877">3</cx:pt>
          <cx:pt idx="1878">3</cx:pt>
          <cx:pt idx="1879">3</cx:pt>
          <cx:pt idx="1880">3</cx:pt>
          <cx:pt idx="1881">3</cx:pt>
          <cx:pt idx="1882">3</cx:pt>
          <cx:pt idx="1883">3</cx:pt>
          <cx:pt idx="1884">3</cx:pt>
          <cx:pt idx="1885">3</cx:pt>
          <cx:pt idx="1886">3</cx:pt>
          <cx:pt idx="1887">3</cx:pt>
          <cx:pt idx="1888">3</cx:pt>
          <cx:pt idx="1889">3</cx:pt>
          <cx:pt idx="1890">3</cx:pt>
          <cx:pt idx="1891">3</cx:pt>
          <cx:pt idx="1892">3</cx:pt>
          <cx:pt idx="1893">4</cx:pt>
          <cx:pt idx="1894">3</cx:pt>
          <cx:pt idx="1895">3</cx:pt>
          <cx:pt idx="1896">3</cx:pt>
          <cx:pt idx="1897">3</cx:pt>
          <cx:pt idx="1898">3</cx:pt>
          <cx:pt idx="1899">3</cx:pt>
          <cx:pt idx="1900">4</cx:pt>
          <cx:pt idx="1901">3</cx:pt>
          <cx:pt idx="1902">3</cx:pt>
          <cx:pt idx="1903">3</cx:pt>
          <cx:pt idx="1904">3</cx:pt>
          <cx:pt idx="1905">4</cx:pt>
          <cx:pt idx="1906">3</cx:pt>
          <cx:pt idx="1907">3</cx:pt>
          <cx:pt idx="1908">3</cx:pt>
          <cx:pt idx="1909">3</cx:pt>
          <cx:pt idx="1910">3</cx:pt>
          <cx:pt idx="1911">3</cx:pt>
          <cx:pt idx="1912">3</cx:pt>
          <cx:pt idx="1913">3</cx:pt>
          <cx:pt idx="1914">3</cx:pt>
          <cx:pt idx="1915">3</cx:pt>
          <cx:pt idx="1916">3</cx:pt>
          <cx:pt idx="1917">3</cx:pt>
          <cx:pt idx="1918">3</cx:pt>
          <cx:pt idx="1919">3</cx:pt>
          <cx:pt idx="1920">3</cx:pt>
          <cx:pt idx="1921">3</cx:pt>
          <cx:pt idx="1922">3</cx:pt>
          <cx:pt idx="1923">3</cx:pt>
          <cx:pt idx="1924">2.5</cx:pt>
          <cx:pt idx="1925">3</cx:pt>
          <cx:pt idx="1926">3</cx:pt>
          <cx:pt idx="1927">3</cx:pt>
          <cx:pt idx="1928">3</cx:pt>
          <cx:pt idx="1929">3</cx:pt>
          <cx:pt idx="1930">3</cx:pt>
          <cx:pt idx="1931">2.5</cx:pt>
          <cx:pt idx="1932">3.2000000000000002</cx:pt>
          <cx:pt idx="1933">3</cx:pt>
          <cx:pt idx="1934">2.5</cx:pt>
          <cx:pt idx="1935">3.2000000000000002</cx:pt>
          <cx:pt idx="1936">3</cx:pt>
          <cx:pt idx="1937">2.5</cx:pt>
          <cx:pt idx="1938">2.5</cx:pt>
          <cx:pt idx="1939">2.5</cx:pt>
          <cx:pt idx="1940">2.5</cx:pt>
          <cx:pt idx="1941">2.5</cx:pt>
          <cx:pt idx="1942">2.5</cx:pt>
          <cx:pt idx="1943">3</cx:pt>
          <cx:pt idx="1944">2.5</cx:pt>
          <cx:pt idx="1945">3</cx:pt>
          <cx:pt idx="1946">2.5</cx:pt>
          <cx:pt idx="1947">2.5</cx:pt>
          <cx:pt idx="1948">3.2000000000000002</cx:pt>
          <cx:pt idx="1949">3</cx:pt>
          <cx:pt idx="1950">2.5</cx:pt>
          <cx:pt idx="1951">3.2000000000000002</cx:pt>
          <cx:pt idx="1952">3</cx:pt>
          <cx:pt idx="1953">2.5</cx:pt>
          <cx:pt idx="1954">2.5</cx:pt>
          <cx:pt idx="1955">2.5</cx:pt>
          <cx:pt idx="1956">2.5</cx:pt>
          <cx:pt idx="1957">2.5</cx:pt>
          <cx:pt idx="1958">2.5</cx:pt>
          <cx:pt idx="1959">3</cx:pt>
          <cx:pt idx="1960">2.5</cx:pt>
          <cx:pt idx="1961">3</cx:pt>
          <cx:pt idx="1962">2.5</cx:pt>
          <cx:pt idx="1963">2.5</cx:pt>
          <cx:pt idx="1964">3.2000000000000002</cx:pt>
          <cx:pt idx="1965">3</cx:pt>
          <cx:pt idx="1966">2.5</cx:pt>
          <cx:pt idx="1967">3.2000000000000002</cx:pt>
          <cx:pt idx="1968">3</cx:pt>
          <cx:pt idx="1969">2.5</cx:pt>
          <cx:pt idx="1970">2.5</cx:pt>
          <cx:pt idx="1971">2.5</cx:pt>
          <cx:pt idx="1972">2.5</cx:pt>
          <cx:pt idx="1973">2.5</cx:pt>
          <cx:pt idx="1974">2.5</cx:pt>
          <cx:pt idx="1975">3</cx:pt>
          <cx:pt idx="1976">2.5</cx:pt>
          <cx:pt idx="1977">3</cx:pt>
          <cx:pt idx="1978">2.5</cx:pt>
          <cx:pt idx="1979">2.5</cx:pt>
          <cx:pt idx="1980">3.2000000000000002</cx:pt>
          <cx:pt idx="1981">3</cx:pt>
          <cx:pt idx="1982">2.5</cx:pt>
          <cx:pt idx="1983">3.2000000000000002</cx:pt>
          <cx:pt idx="1984">3</cx:pt>
          <cx:pt idx="1985">2.5</cx:pt>
          <cx:pt idx="1986">2.5</cx:pt>
          <cx:pt idx="1987">2.5</cx:pt>
          <cx:pt idx="1988">3</cx:pt>
          <cx:pt idx="1989">2.5</cx:pt>
          <cx:pt idx="1990">3</cx:pt>
          <cx:pt idx="1991">2.5</cx:pt>
          <cx:pt idx="1992">3.2000000000000002</cx:pt>
          <cx:pt idx="1993">3</cx:pt>
          <cx:pt idx="1994">2.5</cx:pt>
          <cx:pt idx="1995">3.2000000000000002</cx:pt>
          <cx:pt idx="1996">3</cx:pt>
          <cx:pt idx="1997">2.5</cx:pt>
          <cx:pt idx="1998">2.5</cx:pt>
          <cx:pt idx="1999">3</cx:pt>
          <cx:pt idx="2000">2.5</cx:pt>
          <cx:pt idx="2001">3.2000000000000002</cx:pt>
          <cx:pt idx="2002">3</cx:pt>
          <cx:pt idx="2003">2.5</cx:pt>
          <cx:pt idx="2004">3.2000000000000002</cx:pt>
          <cx:pt idx="2005">3</cx:pt>
          <cx:pt idx="2006">2.5</cx:pt>
          <cx:pt idx="2007">2.5</cx:pt>
          <cx:pt idx="2008">2.7999999999999998</cx:pt>
          <cx:pt idx="2009">2.5</cx:pt>
          <cx:pt idx="2010">2.7999999999999998</cx:pt>
          <cx:pt idx="2011">2.5</cx:pt>
          <cx:pt idx="2012">2.5</cx:pt>
          <cx:pt idx="2013">2.7999999999999998</cx:pt>
          <cx:pt idx="2014">2.5</cx:pt>
          <cx:pt idx="2015">1.8999999999999999</cx:pt>
          <cx:pt idx="2016">1.8999999999999999</cx:pt>
          <cx:pt idx="2017">3.2000000000000002</cx:pt>
          <cx:pt idx="2018">2.7999999999999998</cx:pt>
          <cx:pt idx="2019">2.5</cx:pt>
          <cx:pt idx="2020">2.7999999999999998</cx:pt>
          <cx:pt idx="2021">2.5</cx:pt>
          <cx:pt idx="2022">3.2000000000000002</cx:pt>
          <cx:pt idx="2023">2.7999999999999998</cx:pt>
          <cx:pt idx="2024">2.5</cx:pt>
          <cx:pt idx="2025">3.2000000000000002</cx:pt>
          <cx:pt idx="2026">2.7999999999999998</cx:pt>
          <cx:pt idx="2027">2.5</cx:pt>
          <cx:pt idx="2028">2.7999999999999998</cx:pt>
          <cx:pt idx="2029">1.8999999999999999</cx:pt>
          <cx:pt idx="2030">3.2000000000000002</cx:pt>
          <cx:pt idx="2031">2.7999999999999998</cx:pt>
          <cx:pt idx="2032">1.8999999999999999</cx:pt>
          <cx:pt idx="2033">3.2000000000000002</cx:pt>
          <cx:pt idx="2034">2.7999999999999998</cx:pt>
          <cx:pt idx="2035">1.8999999999999999</cx:pt>
          <cx:pt idx="2036">1.8999999999999999</cx:pt>
          <cx:pt idx="2037">1.8999999999999999</cx:pt>
          <cx:pt idx="2038">3.2000000000000002</cx:pt>
          <cx:pt idx="2039">3.2000000000000002</cx:pt>
          <cx:pt idx="2040">2.7999999999999998</cx:pt>
          <cx:pt idx="2041">2.5</cx:pt>
          <cx:pt idx="2042">2.7999999999999998</cx:pt>
          <cx:pt idx="2043">2.5</cx:pt>
          <cx:pt idx="2044">3.2000000000000002</cx:pt>
          <cx:pt idx="2045">2.7999999999999998</cx:pt>
          <cx:pt idx="2046">2.5</cx:pt>
          <cx:pt idx="2047">3.2000000000000002</cx:pt>
          <cx:pt idx="2048">2.7999999999999998</cx:pt>
          <cx:pt idx="2049">1.8999999999999999</cx:pt>
          <cx:pt idx="2050">2.7999999999999998</cx:pt>
          <cx:pt idx="2051">1.8999999999999999</cx:pt>
          <cx:pt idx="2052">3.2000000000000002</cx:pt>
          <cx:pt idx="2053">2.7999999999999998</cx:pt>
          <cx:pt idx="2054">1.8999999999999999</cx:pt>
          <cx:pt idx="2055">3.2000000000000002</cx:pt>
          <cx:pt idx="2056">2.7999999999999998</cx:pt>
          <cx:pt idx="2057">1.8999999999999999</cx:pt>
          <cx:pt idx="2058">1.8999999999999999</cx:pt>
          <cx:pt idx="2059">1.8999999999999999</cx:pt>
          <cx:pt idx="2060">3.2000000000000002</cx:pt>
          <cx:pt idx="2061">2.7999999999999998</cx:pt>
          <cx:pt idx="2062">1.8999999999999999</cx:pt>
          <cx:pt idx="2063">2.7999999999999998</cx:pt>
          <cx:pt idx="2064">1.8999999999999999</cx:pt>
          <cx:pt idx="2065">2.7999999999999998</cx:pt>
          <cx:pt idx="2066">1.8999999999999999</cx:pt>
          <cx:pt idx="2067">2.7999999999999998</cx:pt>
          <cx:pt idx="2068">2.6839378238341971</cx:pt>
          <cx:pt idx="2069">2.6839378238341971</cx:pt>
          <cx:pt idx="2070">2.6839378238341971</cx:pt>
          <cx:pt idx="2071">2.6839378238341971</cx:pt>
          <cx:pt idx="2072">2.6839378238341971</cx:pt>
          <cx:pt idx="2073">2.6839378238341971</cx:pt>
          <cx:pt idx="2074">2.6839378238341971</cx:pt>
          <cx:pt idx="2075">2.6839378238341971</cx:pt>
          <cx:pt idx="2076">2.6839378238341971</cx:pt>
          <cx:pt idx="2077">2.6839378238341971</cx:pt>
          <cx:pt idx="2078">2.6839378238341971</cx:pt>
          <cx:pt idx="2079">2.6839378238341971</cx:pt>
          <cx:pt idx="2080">2.6839378238341971</cx:pt>
          <cx:pt idx="2081">2.6839378238341971</cx:pt>
          <cx:pt idx="2082">2.6839378238341971</cx:pt>
          <cx:pt idx="2083">2.6839378238341971</cx:pt>
          <cx:pt idx="2084">2.6839378238341971</cx:pt>
          <cx:pt idx="2085">2.6839378238341971</cx:pt>
          <cx:pt idx="2086">2.6839378238341971</cx:pt>
          <cx:pt idx="2087">2.6839378238341971</cx:pt>
          <cx:pt idx="2088">2.6839378238341971</cx:pt>
          <cx:pt idx="2089">2.6839378238341971</cx:pt>
          <cx:pt idx="2090">2.6839378238341971</cx:pt>
          <cx:pt idx="2091">2.6839378238341971</cx:pt>
          <cx:pt idx="2092">2.6839378238341971</cx:pt>
          <cx:pt idx="2093">2.6839378238341971</cx:pt>
          <cx:pt idx="2094">2.6839378238341971</cx:pt>
          <cx:pt idx="2095">2.6839378238341971</cx:pt>
          <cx:pt idx="2096">2.6839378238341971</cx:pt>
          <cx:pt idx="2097">2.6839378238341971</cx:pt>
          <cx:pt idx="2098">2.6839378238341971</cx:pt>
          <cx:pt idx="2099">2.6839378238341971</cx:pt>
          <cx:pt idx="2100">2.6839378238341971</cx:pt>
          <cx:pt idx="2101">2.6839378238341971</cx:pt>
          <cx:pt idx="2102">2.6839378238341971</cx:pt>
          <cx:pt idx="2103">2.6839378238341971</cx:pt>
          <cx:pt idx="2104">2.6839378238341971</cx:pt>
          <cx:pt idx="2105">2.6839378238341971</cx:pt>
          <cx:pt idx="2106">2.6839378238341971</cx:pt>
          <cx:pt idx="2107">2.6839378238341971</cx:pt>
          <cx:pt idx="2108">2.6839378238341971</cx:pt>
          <cx:pt idx="2109">2.6839378238341971</cx:pt>
          <cx:pt idx="2110">2.6839378238341971</cx:pt>
          <cx:pt idx="2111">2.6839378238341971</cx:pt>
          <cx:pt idx="2112">2.6839378238341971</cx:pt>
          <cx:pt idx="2113">2.6839378238341971</cx:pt>
          <cx:pt idx="2114">2.6839378238341971</cx:pt>
          <cx:pt idx="2115">2.6839378238341971</cx:pt>
          <cx:pt idx="2116">2.6839378238341971</cx:pt>
          <cx:pt idx="2117">2.6839378238341971</cx:pt>
          <cx:pt idx="2118">2.6839378238341971</cx:pt>
          <cx:pt idx="2119">2.6839378238341971</cx:pt>
          <cx:pt idx="2120">3</cx:pt>
          <cx:pt idx="2121">4.4000000000000004</cx:pt>
          <cx:pt idx="2122">4.4000000000000004</cx:pt>
          <cx:pt idx="2123">4.4000000000000004</cx:pt>
          <cx:pt idx="2124">2</cx:pt>
          <cx:pt idx="2125">3</cx:pt>
          <cx:pt idx="2126">3</cx:pt>
          <cx:pt idx="2127">3</cx:pt>
          <cx:pt idx="2128">4.4000000000000004</cx:pt>
          <cx:pt idx="2129">3</cx:pt>
          <cx:pt idx="2130">4.4000000000000004</cx:pt>
          <cx:pt idx="2131">2</cx:pt>
          <cx:pt idx="2132">3</cx:pt>
          <cx:pt idx="2133">3</cx:pt>
          <cx:pt idx="2134">4.4000000000000004</cx:pt>
          <cx:pt idx="2135">3</cx:pt>
          <cx:pt idx="2136">4.4000000000000004</cx:pt>
          <cx:pt idx="2137">3</cx:pt>
          <cx:pt idx="2138">3</cx:pt>
          <cx:pt idx="2139">3</cx:pt>
          <cx:pt idx="2140">4.4000000000000004</cx:pt>
          <cx:pt idx="2141">3</cx:pt>
          <cx:pt idx="2142">4.4000000000000004</cx:pt>
          <cx:pt idx="2143">4.4000000000000004</cx:pt>
          <cx:pt idx="2144">3</cx:pt>
          <cx:pt idx="2145">3</cx:pt>
          <cx:pt idx="2146">3</cx:pt>
          <cx:pt idx="2147">3</cx:pt>
          <cx:pt idx="2148">4.4000000000000004</cx:pt>
          <cx:pt idx="2149">4.4000000000000004</cx:pt>
          <cx:pt idx="2150">3</cx:pt>
          <cx:pt idx="2151">3</cx:pt>
          <cx:pt idx="2152">3</cx:pt>
          <cx:pt idx="2153">3</cx:pt>
          <cx:pt idx="2154">4.4000000000000004</cx:pt>
          <cx:pt idx="2155">4.4000000000000004</cx:pt>
          <cx:pt idx="2156">3</cx:pt>
          <cx:pt idx="2157">3</cx:pt>
          <cx:pt idx="2158">3</cx:pt>
          <cx:pt idx="2159">4.4000000000000004</cx:pt>
          <cx:pt idx="2160">4.7999999999999998</cx:pt>
          <cx:pt idx="2161">3</cx:pt>
          <cx:pt idx="2162">3</cx:pt>
          <cx:pt idx="2163">3</cx:pt>
          <cx:pt idx="2164">3</cx:pt>
          <cx:pt idx="2165">4.7999999999999998</cx:pt>
          <cx:pt idx="2166">3</cx:pt>
          <cx:pt idx="2167">4.7999999999999998</cx:pt>
          <cx:pt idx="2168">3</cx:pt>
          <cx:pt idx="2169">4.7999999999999998</cx:pt>
          <cx:pt idx="2170">3</cx:pt>
          <cx:pt idx="2171">4.7999999999999998</cx:pt>
          <cx:pt idx="2172">4.4000000000000004</cx:pt>
          <cx:pt idx="2173">3</cx:pt>
          <cx:pt idx="2174">4.7999999999999998</cx:pt>
          <cx:pt idx="2175">4.4000000000000004</cx:pt>
          <cx:pt idx="2176">3</cx:pt>
          <cx:pt idx="2177">4.7999999999999998</cx:pt>
          <cx:pt idx="2178">4.4000000000000004</cx:pt>
          <cx:pt idx="2179">3</cx:pt>
          <cx:pt idx="2180">4.5999999999999996</cx:pt>
          <cx:pt idx="2181">4.4000000000000004</cx:pt>
          <cx:pt idx="2182">3</cx:pt>
          <cx:pt idx="2183">4.5999999999999996</cx:pt>
          <cx:pt idx="2184">4.4000000000000004</cx:pt>
          <cx:pt idx="2185">3</cx:pt>
          <cx:pt idx="2186">4.4000000000000004</cx:pt>
          <cx:pt idx="2187">4.4000000000000004</cx:pt>
          <cx:pt idx="2188">3</cx:pt>
          <cx:pt idx="2189">2</cx:pt>
          <cx:pt idx="2190">2</cx:pt>
          <cx:pt idx="2191">3</cx:pt>
          <cx:pt idx="2192">2</cx:pt>
          <cx:pt idx="2193">2</cx:pt>
          <cx:pt idx="2194">2</cx:pt>
          <cx:pt idx="2195">3</cx:pt>
          <cx:pt idx="2196">2</cx:pt>
          <cx:pt idx="2197">2</cx:pt>
          <cx:pt idx="2198">2</cx:pt>
          <cx:pt idx="2199">3</cx:pt>
          <cx:pt idx="2200">2</cx:pt>
          <cx:pt idx="2201">2</cx:pt>
          <cx:pt idx="2202">3</cx:pt>
          <cx:pt idx="2203">2</cx:pt>
          <cx:pt idx="2204">3</cx:pt>
          <cx:pt idx="2205">3</cx:pt>
          <cx:pt idx="2206">3</cx:pt>
          <cx:pt idx="2207">3</cx:pt>
          <cx:pt idx="2208">3</cx:pt>
          <cx:pt idx="2209">3</cx:pt>
          <cx:pt idx="2210">3</cx:pt>
          <cx:pt idx="2211">3</cx:pt>
          <cx:pt idx="2212">3</cx:pt>
          <cx:pt idx="2213">3</cx:pt>
          <cx:pt idx="2214">2.5</cx:pt>
          <cx:pt idx="2215">3</cx:pt>
          <cx:pt idx="2216">2.5</cx:pt>
          <cx:pt idx="2217">3</cx:pt>
          <cx:pt idx="2218">1.5</cx:pt>
          <cx:pt idx="2219">1.5</cx:pt>
          <cx:pt idx="2220">1.5</cx:pt>
          <cx:pt idx="2221">1.5</cx:pt>
          <cx:pt idx="2222">1.5</cx:pt>
          <cx:pt idx="2223">4.4000000000000004</cx:pt>
          <cx:pt idx="2224">4.4000000000000004</cx:pt>
          <cx:pt idx="2225">4.4000000000000004</cx:pt>
          <cx:pt idx="2226">4.4000000000000004</cx:pt>
          <cx:pt idx="2227">4.4000000000000004</cx:pt>
          <cx:pt idx="2228">4.4000000000000004</cx:pt>
          <cx:pt idx="2229">4.4000000000000004</cx:pt>
          <cx:pt idx="2230">4.4000000000000004</cx:pt>
          <cx:pt idx="2231">4.4000000000000004</cx:pt>
          <cx:pt idx="2232">4.4000000000000004</cx:pt>
          <cx:pt idx="2233">4.4000000000000004</cx:pt>
          <cx:pt idx="2234">4.4000000000000004</cx:pt>
          <cx:pt idx="2235">4.4000000000000004</cx:pt>
          <cx:pt idx="2236">3</cx:pt>
          <cx:pt idx="2237">3</cx:pt>
          <cx:pt idx="2238">3</cx:pt>
          <cx:pt idx="2239">3</cx:pt>
          <cx:pt idx="2240">4</cx:pt>
          <cx:pt idx="2241">4</cx:pt>
          <cx:pt idx="2242">4</cx:pt>
          <cx:pt idx="2243">4</cx:pt>
          <cx:pt idx="2244">4</cx:pt>
          <cx:pt idx="2245">4</cx:pt>
          <cx:pt idx="2246">4</cx:pt>
          <cx:pt idx="2247">4</cx:pt>
          <cx:pt idx="2248">4</cx:pt>
          <cx:pt idx="2249">4</cx:pt>
          <cx:pt idx="2250">4</cx:pt>
          <cx:pt idx="2251">4</cx:pt>
          <cx:pt idx="2252">4</cx:pt>
          <cx:pt idx="2253">3</cx:pt>
          <cx:pt idx="2254">4.4000000000000004</cx:pt>
          <cx:pt idx="2255">2</cx:pt>
          <cx:pt idx="2256">4.4000000000000004</cx:pt>
          <cx:pt idx="2257">3</cx:pt>
          <cx:pt idx="2258">3</cx:pt>
          <cx:pt idx="2259">3</cx:pt>
          <cx:pt idx="2260">2</cx:pt>
          <cx:pt idx="2261">2</cx:pt>
          <cx:pt idx="2262">2</cx:pt>
          <cx:pt idx="2263">2</cx:pt>
          <cx:pt idx="2264">4.4000000000000004</cx:pt>
          <cx:pt idx="2265">3</cx:pt>
          <cx:pt idx="2266">3</cx:pt>
          <cx:pt idx="2267">3</cx:pt>
          <cx:pt idx="2268">2</cx:pt>
          <cx:pt idx="2269">2</cx:pt>
          <cx:pt idx="2270">2</cx:pt>
          <cx:pt idx="2271">2</cx:pt>
          <cx:pt idx="2272">3</cx:pt>
          <cx:pt idx="2273">4.4000000000000004</cx:pt>
          <cx:pt idx="2274">3</cx:pt>
          <cx:pt idx="2275">3</cx:pt>
          <cx:pt idx="2276">4.4000000000000004</cx:pt>
          <cx:pt idx="2277">3</cx:pt>
          <cx:pt idx="2278">3</cx:pt>
          <cx:pt idx="2279">2</cx:pt>
          <cx:pt idx="2280">4.4000000000000004</cx:pt>
          <cx:pt idx="2281">3</cx:pt>
          <cx:pt idx="2282">3</cx:pt>
          <cx:pt idx="2283">2</cx:pt>
          <cx:pt idx="2284">4.4000000000000004</cx:pt>
          <cx:pt idx="2285">3</cx:pt>
          <cx:pt idx="2286">4.4000000000000004</cx:pt>
          <cx:pt idx="2287">3</cx:pt>
          <cx:pt idx="2288">3</cx:pt>
          <cx:pt idx="2289">4.4000000000000004</cx:pt>
          <cx:pt idx="2290">3</cx:pt>
          <cx:pt idx="2291">2</cx:pt>
          <cx:pt idx="2292">4.4000000000000004</cx:pt>
          <cx:pt idx="2293">3</cx:pt>
          <cx:pt idx="2294">3</cx:pt>
          <cx:pt idx="2295">2</cx:pt>
          <cx:pt idx="2296">4.4000000000000004</cx:pt>
          <cx:pt idx="2297">3</cx:pt>
          <cx:pt idx="2298">4.4000000000000004</cx:pt>
          <cx:pt idx="2299">3</cx:pt>
          <cx:pt idx="2300">3</cx:pt>
          <cx:pt idx="2301">4.4000000000000004</cx:pt>
          <cx:pt idx="2302">3</cx:pt>
          <cx:pt idx="2303">2</cx:pt>
          <cx:pt idx="2304">4.4000000000000004</cx:pt>
          <cx:pt idx="2305">3</cx:pt>
          <cx:pt idx="2306">3</cx:pt>
          <cx:pt idx="2307">2</cx:pt>
          <cx:pt idx="2308">4.4000000000000004</cx:pt>
          <cx:pt idx="2309">3</cx:pt>
          <cx:pt idx="2310">4.4000000000000004</cx:pt>
          <cx:pt idx="2311">3</cx:pt>
          <cx:pt idx="2312">3</cx:pt>
          <cx:pt idx="2313">4.4000000000000004</cx:pt>
          <cx:pt idx="2314">3</cx:pt>
          <cx:pt idx="2315">2</cx:pt>
          <cx:pt idx="2316">4.4000000000000004</cx:pt>
          <cx:pt idx="2317">3</cx:pt>
          <cx:pt idx="2318">2</cx:pt>
          <cx:pt idx="2319">4.4000000000000004</cx:pt>
          <cx:pt idx="2320">3</cx:pt>
          <cx:pt idx="2321">4.4000000000000004</cx:pt>
          <cx:pt idx="2322">3</cx:pt>
          <cx:pt idx="2323">3</cx:pt>
          <cx:pt idx="2324">4.4000000000000004</cx:pt>
          <cx:pt idx="2325">3</cx:pt>
          <cx:pt idx="2326">2</cx:pt>
          <cx:pt idx="2327">4.4000000000000004</cx:pt>
          <cx:pt idx="2328">3</cx:pt>
          <cx:pt idx="2329">3</cx:pt>
          <cx:pt idx="2330">4.4000000000000004</cx:pt>
          <cx:pt idx="2331">3</cx:pt>
          <cx:pt idx="2332">4.4000000000000004</cx:pt>
          <cx:pt idx="2333">3</cx:pt>
          <cx:pt idx="2334">4.4000000000000004</cx:pt>
          <cx:pt idx="2335">3</cx:pt>
          <cx:pt idx="2336">3</cx:pt>
          <cx:pt idx="2337">4.4000000000000004</cx:pt>
          <cx:pt idx="2338">3</cx:pt>
          <cx:pt idx="2339">3.3548022598870011</cx:pt>
          <cx:pt idx="2340">3</cx:pt>
          <cx:pt idx="2341">4.7999999999999998</cx:pt>
          <cx:pt idx="2342">3</cx:pt>
          <cx:pt idx="2343">3</cx:pt>
          <cx:pt idx="2344">3</cx:pt>
          <cx:pt idx="2345">3</cx:pt>
          <cx:pt idx="2346">3</cx:pt>
          <cx:pt idx="2347">4.7999999999999998</cx:pt>
          <cx:pt idx="2348">3</cx:pt>
          <cx:pt idx="2349">3</cx:pt>
          <cx:pt idx="2350">3</cx:pt>
          <cx:pt idx="2351">3</cx:pt>
          <cx:pt idx="2352">3</cx:pt>
          <cx:pt idx="2353">5</cx:pt>
          <cx:pt idx="2354">4.7999999999999998</cx:pt>
          <cx:pt idx="2355">3</cx:pt>
          <cx:pt idx="2356">3</cx:pt>
          <cx:pt idx="2357">3</cx:pt>
          <cx:pt idx="2358">3</cx:pt>
          <cx:pt idx="2359">3</cx:pt>
          <cx:pt idx="2360">4.7999999999999998</cx:pt>
          <cx:pt idx="2361">3</cx:pt>
          <cx:pt idx="2362">3</cx:pt>
          <cx:pt idx="2363">5</cx:pt>
          <cx:pt idx="2364">3</cx:pt>
          <cx:pt idx="2365">3</cx:pt>
          <cx:pt idx="2366">3</cx:pt>
          <cx:pt idx="2367">4.7999999999999998</cx:pt>
          <cx:pt idx="2368">3</cx:pt>
          <cx:pt idx="2369">3</cx:pt>
          <cx:pt idx="2370">5</cx:pt>
          <cx:pt idx="2371">3</cx:pt>
          <cx:pt idx="2372">2.5</cx:pt>
          <cx:pt idx="2373">4.4000000000000004</cx:pt>
          <cx:pt idx="2374">3</cx:pt>
          <cx:pt idx="2375">2.5</cx:pt>
          <cx:pt idx="2376">4.4000000000000004</cx:pt>
          <cx:pt idx="2377">4.4000000000000004</cx:pt>
          <cx:pt idx="2378">3</cx:pt>
          <cx:pt idx="2379">2.5</cx:pt>
          <cx:pt idx="2380">2.5</cx:pt>
          <cx:pt idx="2381">4.4000000000000004</cx:pt>
          <cx:pt idx="2382">2.5</cx:pt>
          <cx:pt idx="2383">5</cx:pt>
          <cx:pt idx="2384">4.4000000000000004</cx:pt>
          <cx:pt idx="2385">3</cx:pt>
          <cx:pt idx="2386">2.5</cx:pt>
          <cx:pt idx="2387">4.4000000000000004</cx:pt>
          <cx:pt idx="2388">3</cx:pt>
          <cx:pt idx="2389">2.5</cx:pt>
          <cx:pt idx="2390">4.4000000000000004</cx:pt>
          <cx:pt idx="2391">2.5</cx:pt>
          <cx:pt idx="2392">2.5</cx:pt>
          <cx:pt idx="2393">5</cx:pt>
          <cx:pt idx="2394">4.4000000000000004</cx:pt>
          <cx:pt idx="2395">3</cx:pt>
          <cx:pt idx="2396">2.5</cx:pt>
          <cx:pt idx="2397">4.4000000000000004</cx:pt>
          <cx:pt idx="2398">3</cx:pt>
          <cx:pt idx="2399">2.5</cx:pt>
          <cx:pt idx="2400">4.4000000000000004</cx:pt>
          <cx:pt idx="2401">2.5</cx:pt>
          <cx:pt idx="2402">2.5</cx:pt>
          <cx:pt idx="2403">4.4000000000000004</cx:pt>
          <cx:pt idx="2404">3</cx:pt>
          <cx:pt idx="2405">2.5</cx:pt>
          <cx:pt idx="2406">5</cx:pt>
          <cx:pt idx="2407">4.4000000000000004</cx:pt>
          <cx:pt idx="2408">3</cx:pt>
          <cx:pt idx="2409">4.4000000000000004</cx:pt>
          <cx:pt idx="2410">2.7999999999999998</cx:pt>
          <cx:pt idx="2411">4.4000000000000004</cx:pt>
          <cx:pt idx="2412">2.7999999999999998</cx:pt>
          <cx:pt idx="2413">2.7999999999999998</cx:pt>
          <cx:pt idx="2414">2.7999999999999998</cx:pt>
          <cx:pt idx="2415">5</cx:pt>
          <cx:pt idx="2416">4.4000000000000004</cx:pt>
          <cx:pt idx="2417">4.4000000000000004</cx:pt>
          <cx:pt idx="2418">2.7999999999999998</cx:pt>
          <cx:pt idx="2419">4.4000000000000004</cx:pt>
          <cx:pt idx="2420">2.7999999999999998</cx:pt>
          <cx:pt idx="2421">2.7999999999999998</cx:pt>
          <cx:pt idx="2422">2.7999999999999998</cx:pt>
          <cx:pt idx="2423">4.4000000000000004</cx:pt>
          <cx:pt idx="2424">4.4000000000000004</cx:pt>
          <cx:pt idx="2425">2.7999999999999998</cx:pt>
          <cx:pt idx="2426">2.7999999999999998</cx:pt>
          <cx:pt idx="2427">4.4000000000000004</cx:pt>
          <cx:pt idx="2428">4.4000000000000004</cx:pt>
          <cx:pt idx="2429">4.4000000000000004</cx:pt>
          <cx:pt idx="2430">2.7999999999999998</cx:pt>
          <cx:pt idx="2431">2.7999999999999998</cx:pt>
          <cx:pt idx="2432">4.4000000000000004</cx:pt>
          <cx:pt idx="2433">3.3548022598870011</cx:pt>
          <cx:pt idx="2434">3.3548022598870011</cx:pt>
          <cx:pt idx="2435">3.3548022598870011</cx:pt>
          <cx:pt idx="2436">3.3548022598870011</cx:pt>
          <cx:pt idx="2437">3.3548022598870011</cx:pt>
          <cx:pt idx="2438">3.3548022598870011</cx:pt>
          <cx:pt idx="2439">3.3548022598870011</cx:pt>
          <cx:pt idx="2440">3.3548022598870011</cx:pt>
          <cx:pt idx="2441">3.3548022598870011</cx:pt>
          <cx:pt idx="2442">3.3548022598870011</cx:pt>
          <cx:pt idx="2443">3.3548022598870011</cx:pt>
          <cx:pt idx="2444">3.3548022598870011</cx:pt>
          <cx:pt idx="2445">3.3548022598870011</cx:pt>
          <cx:pt idx="2446">3.3548022598870011</cx:pt>
          <cx:pt idx="2447">3.3548022598870011</cx:pt>
          <cx:pt idx="2448">3.3548022598870011</cx:pt>
          <cx:pt idx="2449">3.3548022598870011</cx:pt>
          <cx:pt idx="2450">3.3548022598870011</cx:pt>
          <cx:pt idx="2451">3.3548022598870011</cx:pt>
          <cx:pt idx="2452">3.3548022598870011</cx:pt>
          <cx:pt idx="2453">3.3548022598870011</cx:pt>
          <cx:pt idx="2454">3.3548022598870011</cx:pt>
          <cx:pt idx="2455">3.3548022598870011</cx:pt>
          <cx:pt idx="2456">3.3548022598870011</cx:pt>
          <cx:pt idx="2457">3.3548022598870011</cx:pt>
          <cx:pt idx="2458">3.3548022598870011</cx:pt>
          <cx:pt idx="2459">2</cx:pt>
          <cx:pt idx="2460">2</cx:pt>
          <cx:pt idx="2461">2</cx:pt>
          <cx:pt idx="2462">2</cx:pt>
          <cx:pt idx="2463">2</cx:pt>
          <cx:pt idx="2464">2</cx:pt>
          <cx:pt idx="2465">2</cx:pt>
          <cx:pt idx="2466">2</cx:pt>
          <cx:pt idx="2467">2</cx:pt>
          <cx:pt idx="2468">3</cx:pt>
          <cx:pt idx="2469">2</cx:pt>
          <cx:pt idx="2470">2</cx:pt>
          <cx:pt idx="2471">3</cx:pt>
          <cx:pt idx="2472">2</cx:pt>
          <cx:pt idx="2473">2</cx:pt>
          <cx:pt idx="2474">3</cx:pt>
          <cx:pt idx="2475">2</cx:pt>
          <cx:pt idx="2476">3</cx:pt>
          <cx:pt idx="2477">3</cx:pt>
          <cx:pt idx="2478">2</cx:pt>
          <cx:pt idx="2479">2</cx:pt>
          <cx:pt idx="2480">3</cx:pt>
          <cx:pt idx="2481">3</cx:pt>
          <cx:pt idx="2482">2</cx:pt>
          <cx:pt idx="2483">2</cx:pt>
          <cx:pt idx="2484">3</cx:pt>
          <cx:pt idx="2485">3</cx:pt>
          <cx:pt idx="2486">2</cx:pt>
          <cx:pt idx="2487">2</cx:pt>
          <cx:pt idx="2488">3</cx:pt>
          <cx:pt idx="2489">3</cx:pt>
          <cx:pt idx="2490">2</cx:pt>
          <cx:pt idx="2491">2</cx:pt>
          <cx:pt idx="2492">3</cx:pt>
          <cx:pt idx="2493">3</cx:pt>
          <cx:pt idx="2494">2</cx:pt>
          <cx:pt idx="2495">2</cx:pt>
          <cx:pt idx="2496">3</cx:pt>
          <cx:pt idx="2497">3</cx:pt>
          <cx:pt idx="2498">2</cx:pt>
          <cx:pt idx="2499">3</cx:pt>
          <cx:pt idx="2500">2</cx:pt>
          <cx:pt idx="2501">3</cx:pt>
          <cx:pt idx="2502">2</cx:pt>
          <cx:pt idx="2503">3</cx:pt>
          <cx:pt idx="2504">2</cx:pt>
          <cx:pt idx="2505">3</cx:pt>
          <cx:pt idx="2506">2</cx:pt>
          <cx:pt idx="2507">2</cx:pt>
          <cx:pt idx="2508">3</cx:pt>
          <cx:pt idx="2509">2</cx:pt>
          <cx:pt idx="2510">3</cx:pt>
          <cx:pt idx="2511">2</cx:pt>
          <cx:pt idx="2512">2</cx:pt>
          <cx:pt idx="2513">2</cx:pt>
          <cx:pt idx="2514">3</cx:pt>
          <cx:pt idx="2515">2</cx:pt>
          <cx:pt idx="2516">2</cx:pt>
          <cx:pt idx="2517">3</cx:pt>
          <cx:pt idx="2518">2</cx:pt>
          <cx:pt idx="2519">2</cx:pt>
          <cx:pt idx="2520">3</cx:pt>
          <cx:pt idx="2521">2</cx:pt>
          <cx:pt idx="2522">2</cx:pt>
          <cx:pt idx="2523">3</cx:pt>
          <cx:pt idx="2524">2</cx:pt>
          <cx:pt idx="2525">2</cx:pt>
          <cx:pt idx="2526">3</cx:pt>
          <cx:pt idx="2527">2</cx:pt>
          <cx:pt idx="2528">2</cx:pt>
          <cx:pt idx="2529">3</cx:pt>
          <cx:pt idx="2530">2</cx:pt>
          <cx:pt idx="2531">2</cx:pt>
          <cx:pt idx="2532">3</cx:pt>
          <cx:pt idx="2533">2</cx:pt>
          <cx:pt idx="2534">2</cx:pt>
          <cx:pt idx="2535">3</cx:pt>
          <cx:pt idx="2536">2</cx:pt>
          <cx:pt idx="2537">2</cx:pt>
          <cx:pt idx="2538">3</cx:pt>
          <cx:pt idx="2539">2</cx:pt>
          <cx:pt idx="2540">2</cx:pt>
          <cx:pt idx="2541">3</cx:pt>
          <cx:pt idx="2542">2</cx:pt>
          <cx:pt idx="2543">3</cx:pt>
          <cx:pt idx="2544">2</cx:pt>
          <cx:pt idx="2545">3</cx:pt>
          <cx:pt idx="2546">3</cx:pt>
          <cx:pt idx="2547">2</cx:pt>
          <cx:pt idx="2548">2</cx:pt>
          <cx:pt idx="2549">3</cx:pt>
          <cx:pt idx="2550">2</cx:pt>
          <cx:pt idx="2551">2</cx:pt>
          <cx:pt idx="2552">3</cx:pt>
          <cx:pt idx="2553">3</cx:pt>
          <cx:pt idx="2554">2</cx:pt>
          <cx:pt idx="2555">3</cx:pt>
          <cx:pt idx="2556">3</cx:pt>
          <cx:pt idx="2557">2</cx:pt>
          <cx:pt idx="2558">3</cx:pt>
          <cx:pt idx="2559">3</cx:pt>
          <cx:pt idx="2560">2</cx:pt>
          <cx:pt idx="2561">3</cx:pt>
          <cx:pt idx="2562">3</cx:pt>
          <cx:pt idx="2563">3</cx:pt>
          <cx:pt idx="2564">3</cx:pt>
          <cx:pt idx="2565">3</cx:pt>
          <cx:pt idx="2566">3</cx:pt>
          <cx:pt idx="2567">3</cx:pt>
          <cx:pt idx="2568">3</cx:pt>
          <cx:pt idx="2569">3</cx:pt>
          <cx:pt idx="2570">3</cx:pt>
          <cx:pt idx="2571">3.2000000000000002</cx:pt>
          <cx:pt idx="2572">3</cx:pt>
          <cx:pt idx="2573">3</cx:pt>
          <cx:pt idx="2574">3.2000000000000002</cx:pt>
          <cx:pt idx="2575">3</cx:pt>
          <cx:pt idx="2576">3.2000000000000002</cx:pt>
          <cx:pt idx="2577">3</cx:pt>
          <cx:pt idx="2578">3</cx:pt>
          <cx:pt idx="2579">3.2000000000000002</cx:pt>
          <cx:pt idx="2580">3.2000000000000002</cx:pt>
          <cx:pt idx="2581">3</cx:pt>
          <cx:pt idx="2582">3</cx:pt>
          <cx:pt idx="2583">3</cx:pt>
          <cx:pt idx="2584">3.2000000000000002</cx:pt>
          <cx:pt idx="2585">2.5</cx:pt>
          <cx:pt idx="2586">3</cx:pt>
          <cx:pt idx="2587">2.5</cx:pt>
          <cx:pt idx="2588">3</cx:pt>
          <cx:pt idx="2589">2.5</cx:pt>
          <cx:pt idx="2590">3</cx:pt>
          <cx:pt idx="2591">3</cx:pt>
          <cx:pt idx="2592">3</cx:pt>
          <cx:pt idx="2593">3</cx:pt>
          <cx:pt idx="2594">3</cx:pt>
          <cx:pt idx="2595">3</cx:pt>
          <cx:pt idx="2596">3</cx:pt>
          <cx:pt idx="2597">3</cx:pt>
          <cx:pt idx="2598">3</cx:pt>
          <cx:pt idx="2599">3</cx:pt>
          <cx:pt idx="2600">3</cx:pt>
          <cx:pt idx="2601">3</cx:pt>
          <cx:pt idx="2602">3</cx:pt>
          <cx:pt idx="2603">3</cx:pt>
          <cx:pt idx="2604">4.4000000000000004</cx:pt>
          <cx:pt idx="2605">4.4000000000000004</cx:pt>
          <cx:pt idx="2606">3</cx:pt>
          <cx:pt idx="2607">3</cx:pt>
          <cx:pt idx="2608">4.4000000000000004</cx:pt>
          <cx:pt idx="2609">4.4000000000000004</cx:pt>
          <cx:pt idx="2610">3</cx:pt>
          <cx:pt idx="2611">3</cx:pt>
          <cx:pt idx="2612">4.4000000000000004</cx:pt>
          <cx:pt idx="2613">3</cx:pt>
          <cx:pt idx="2614">4.4000000000000004</cx:pt>
          <cx:pt idx="2615">3</cx:pt>
          <cx:pt idx="2616">4.4000000000000004</cx:pt>
          <cx:pt idx="2617">3</cx:pt>
          <cx:pt idx="2618">4.4000000000000004</cx:pt>
          <cx:pt idx="2619">4.4000000000000004</cx:pt>
          <cx:pt idx="2620">4.4000000000000004</cx:pt>
          <cx:pt idx="2621">3</cx:pt>
          <cx:pt idx="2622">4.4000000000000004</cx:pt>
          <cx:pt idx="2623">4.4000000000000004</cx:pt>
          <cx:pt idx="2624">3</cx:pt>
          <cx:pt idx="2625">4.4000000000000004</cx:pt>
          <cx:pt idx="2626">4.4000000000000004</cx:pt>
          <cx:pt idx="2627">3</cx:pt>
          <cx:pt idx="2628">4.4000000000000004</cx:pt>
          <cx:pt idx="2629">4.4000000000000004</cx:pt>
          <cx:pt idx="2630">4.4000000000000004</cx:pt>
          <cx:pt idx="2631">3</cx:pt>
          <cx:pt idx="2632">4.4000000000000004</cx:pt>
          <cx:pt idx="2633">3</cx:pt>
          <cx:pt idx="2634">4.4000000000000004</cx:pt>
          <cx:pt idx="2635">4.4000000000000004</cx:pt>
          <cx:pt idx="2636">3</cx:pt>
          <cx:pt idx="2637">4.4000000000000004</cx:pt>
          <cx:pt idx="2638">3</cx:pt>
          <cx:pt idx="2639">4.4000000000000004</cx:pt>
          <cx:pt idx="2640">0</cx:pt>
          <cx:pt idx="2641">0.65000000000000002</cx:pt>
          <cx:pt idx="2642">0.65000000000000002</cx:pt>
          <cx:pt idx="2643">0</cx:pt>
          <cx:pt idx="2644">0</cx:pt>
          <cx:pt idx="2645">0.65000000000000002</cx:pt>
          <cx:pt idx="2646">0.65000000000000002</cx:pt>
          <cx:pt idx="2647">0</cx:pt>
          <cx:pt idx="2648">0</cx:pt>
          <cx:pt idx="2649">0.65000000000000002</cx:pt>
          <cx:pt idx="2650">0</cx:pt>
          <cx:pt idx="2651">0.65000000000000002</cx:pt>
          <cx:pt idx="2652">0</cx:pt>
          <cx:pt idx="2653">0.65000000000000002</cx:pt>
          <cx:pt idx="2654">2</cx:pt>
          <cx:pt idx="2655">6.5999999999999996</cx:pt>
          <cx:pt idx="2656">4.4000000000000004</cx:pt>
          <cx:pt idx="2657">4.4000000000000004</cx:pt>
          <cx:pt idx="2658">4.4000000000000004</cx:pt>
          <cx:pt idx="2659">3</cx:pt>
          <cx:pt idx="2660">3</cx:pt>
          <cx:pt idx="2661">2</cx:pt>
          <cx:pt idx="2662">6.5999999999999996</cx:pt>
          <cx:pt idx="2663">4.4000000000000004</cx:pt>
          <cx:pt idx="2664">4.4000000000000004</cx:pt>
          <cx:pt idx="2665">4.4000000000000004</cx:pt>
          <cx:pt idx="2666">3</cx:pt>
          <cx:pt idx="2667">3</cx:pt>
          <cx:pt idx="2668">4.4000000000000004</cx:pt>
          <cx:pt idx="2669">4.4000000000000004</cx:pt>
          <cx:pt idx="2670">3</cx:pt>
          <cx:pt idx="2671">3</cx:pt>
          <cx:pt idx="2672">4.4000000000000004</cx:pt>
          <cx:pt idx="2673">4.4000000000000004</cx:pt>
          <cx:pt idx="2674">3</cx:pt>
          <cx:pt idx="2675">6</cx:pt>
          <cx:pt idx="2676">4.4000000000000004</cx:pt>
          <cx:pt idx="2677">4.4000000000000004</cx:pt>
          <cx:pt idx="2678">3</cx:pt>
          <cx:pt idx="2679">3</cx:pt>
          <cx:pt idx="2680">4.4000000000000004</cx:pt>
          <cx:pt idx="2681">4.4000000000000004</cx:pt>
          <cx:pt idx="2682">4.4000000000000004</cx:pt>
          <cx:pt idx="2683">4.4000000000000004</cx:pt>
          <cx:pt idx="2684">3</cx:pt>
          <cx:pt idx="2685">3</cx:pt>
          <cx:pt idx="2686">4.4000000000000004</cx:pt>
          <cx:pt idx="2687">4.4000000000000004</cx:pt>
          <cx:pt idx="2688">3</cx:pt>
          <cx:pt idx="2689">6</cx:pt>
          <cx:pt idx="2690">4.4000000000000004</cx:pt>
          <cx:pt idx="2691">4.4000000000000004</cx:pt>
          <cx:pt idx="2692">3</cx:pt>
          <cx:pt idx="2693">3</cx:pt>
          <cx:pt idx="2694">4.4000000000000004</cx:pt>
          <cx:pt idx="2695">4.4000000000000004</cx:pt>
          <cx:pt idx="2696">4.4000000000000004</cx:pt>
          <cx:pt idx="2697">4.4000000000000004</cx:pt>
          <cx:pt idx="2698">3</cx:pt>
          <cx:pt idx="2699">4.4000000000000004</cx:pt>
          <cx:pt idx="2700">4.4000000000000004</cx:pt>
          <cx:pt idx="2701">3</cx:pt>
          <cx:pt idx="2702">6</cx:pt>
          <cx:pt idx="2703">4.4000000000000004</cx:pt>
          <cx:pt idx="2704">4.4000000000000004</cx:pt>
          <cx:pt idx="2705">3</cx:pt>
          <cx:pt idx="2706">3</cx:pt>
          <cx:pt idx="2707">4.4000000000000004</cx:pt>
          <cx:pt idx="2708">4.4000000000000004</cx:pt>
          <cx:pt idx="2709">4.4000000000000004</cx:pt>
          <cx:pt idx="2710">4.4000000000000004</cx:pt>
          <cx:pt idx="2711">4.4000000000000004</cx:pt>
          <cx:pt idx="2712">4.4000000000000004</cx:pt>
          <cx:pt idx="2713">4.4000000000000004</cx:pt>
          <cx:pt idx="2714">6</cx:pt>
          <cx:pt idx="2715">4.4000000000000004</cx:pt>
          <cx:pt idx="2716">4.4000000000000004</cx:pt>
          <cx:pt idx="2717">4.4000000000000004</cx:pt>
          <cx:pt idx="2718">4.4000000000000004</cx:pt>
          <cx:pt idx="2719">3</cx:pt>
          <cx:pt idx="2720">3</cx:pt>
          <cx:pt idx="2721">4.4000000000000004</cx:pt>
          <cx:pt idx="2722">4.4000000000000004</cx:pt>
          <cx:pt idx="2723">4.4000000000000004</cx:pt>
          <cx:pt idx="2724">4.4000000000000004</cx:pt>
          <cx:pt idx="2725">4.4000000000000004</cx:pt>
          <cx:pt idx="2726">4.4000000000000004</cx:pt>
          <cx:pt idx="2727">6</cx:pt>
          <cx:pt idx="2728">4.4000000000000004</cx:pt>
          <cx:pt idx="2729">4.4000000000000004</cx:pt>
          <cx:pt idx="2730">4.4000000000000004</cx:pt>
          <cx:pt idx="2731">4.4000000000000004</cx:pt>
          <cx:pt idx="2732">3</cx:pt>
          <cx:pt idx="2733">3</cx:pt>
          <cx:pt idx="2734">4.4000000000000004</cx:pt>
          <cx:pt idx="2735">4.4000000000000004</cx:pt>
          <cx:pt idx="2736">4.4000000000000004</cx:pt>
          <cx:pt idx="2737">4.4000000000000004</cx:pt>
          <cx:pt idx="2738">6</cx:pt>
          <cx:pt idx="2739">4.4000000000000004</cx:pt>
          <cx:pt idx="2740">4.4000000000000004</cx:pt>
          <cx:pt idx="2741">4.4000000000000004</cx:pt>
          <cx:pt idx="2742">4.4000000000000004</cx:pt>
          <cx:pt idx="2743">4.4000000000000004</cx:pt>
          <cx:pt idx="2744">4.7999999999999998</cx:pt>
          <cx:pt idx="2745">4.4000000000000004</cx:pt>
          <cx:pt idx="2746">6</cx:pt>
          <cx:pt idx="2747">4.7999999999999998</cx:pt>
          <cx:pt idx="2748">4.7999999999999998</cx:pt>
          <cx:pt idx="2749">4.4000000000000004</cx:pt>
          <cx:pt idx="2750">6</cx:pt>
          <cx:pt idx="2751">4.7999999999999998</cx:pt>
          <cx:pt idx="2752">4.7999999999999998</cx:pt>
          <cx:pt idx="2753">6</cx:pt>
          <cx:pt idx="2754">6</cx:pt>
          <cx:pt idx="2755">4.7999999999999998</cx:pt>
          <cx:pt idx="2756">4.4000000000000004</cx:pt>
          <cx:pt idx="2757">6</cx:pt>
          <cx:pt idx="2758">6</cx:pt>
          <cx:pt idx="2759">4.4000000000000004</cx:pt>
          <cx:pt idx="2760">4.4000000000000004</cx:pt>
          <cx:pt idx="2761">6</cx:pt>
          <cx:pt idx="2762">6</cx:pt>
          <cx:pt idx="2763">4.4000000000000004</cx:pt>
          <cx:pt idx="2764">4.4000000000000004</cx:pt>
          <cx:pt idx="2765">6</cx:pt>
          <cx:pt idx="2766">4.4000000000000004</cx:pt>
          <cx:pt idx="2767">4.4000000000000004</cx:pt>
          <cx:pt idx="2768">4.4000000000000004</cx:pt>
          <cx:pt idx="2769">4.4000000000000004</cx:pt>
          <cx:pt idx="2770">5.4000000000000004</cx:pt>
          <cx:pt idx="2771">4.4000000000000004</cx:pt>
          <cx:pt idx="2772">5.4000000000000004</cx:pt>
          <cx:pt idx="2773">4.4000000000000004</cx:pt>
          <cx:pt idx="2774">4.4000000000000004</cx:pt>
          <cx:pt idx="2775">5.4000000000000004</cx:pt>
          <cx:pt idx="2776">4.4000000000000004</cx:pt>
          <cx:pt idx="2777">5.4000000000000004</cx:pt>
          <cx:pt idx="2778">4.4000000000000004</cx:pt>
          <cx:pt idx="2779">4.4000000000000004</cx:pt>
          <cx:pt idx="2780">5.4000000000000004</cx:pt>
          <cx:pt idx="2781">4.4000000000000004</cx:pt>
          <cx:pt idx="2782">4.4000000000000004</cx:pt>
          <cx:pt idx="2783">4.4000000000000004</cx:pt>
          <cx:pt idx="2784">5.4000000000000004</cx:pt>
          <cx:pt idx="2785">4.4000000000000004</cx:pt>
          <cx:pt idx="2786">4.4000000000000004</cx:pt>
          <cx:pt idx="2787">5.4000000000000004</cx:pt>
          <cx:pt idx="2788">4.4164179104477537</cx:pt>
          <cx:pt idx="2789">4.4164179104477537</cx:pt>
          <cx:pt idx="2790">4.4164179104477537</cx:pt>
          <cx:pt idx="2791">4.4164179104477537</cx:pt>
          <cx:pt idx="2792">4.4164179104477537</cx:pt>
          <cx:pt idx="2793">4.4164179104477537</cx:pt>
          <cx:pt idx="2794">4.4164179104477537</cx:pt>
          <cx:pt idx="2795">4.4164179104477537</cx:pt>
          <cx:pt idx="2796">4.4164179104477537</cx:pt>
          <cx:pt idx="2797">4.4164179104477537</cx:pt>
          <cx:pt idx="2798">4.4164179104477537</cx:pt>
          <cx:pt idx="2799">4.4164179104477537</cx:pt>
          <cx:pt idx="2800">4.4164179104477537</cx:pt>
          <cx:pt idx="2801">4.4164179104477537</cx:pt>
          <cx:pt idx="2802">4.4164179104477537</cx:pt>
          <cx:pt idx="2803">4.4164179104477537</cx:pt>
          <cx:pt idx="2804">4.4164179104477537</cx:pt>
          <cx:pt idx="2805">4.4164179104477537</cx:pt>
          <cx:pt idx="2806">4.4164179104477537</cx:pt>
          <cx:pt idx="2807">4.4164179104477537</cx:pt>
          <cx:pt idx="2808">3</cx:pt>
          <cx:pt idx="2809">3</cx:pt>
          <cx:pt idx="2810">4.4000000000000004</cx:pt>
          <cx:pt idx="2811">4.4000000000000004</cx:pt>
          <cx:pt idx="2812">4.4000000000000004</cx:pt>
          <cx:pt idx="2813">3</cx:pt>
          <cx:pt idx="2814">3</cx:pt>
          <cx:pt idx="2815">3</cx:pt>
          <cx:pt idx="2816">4.4000000000000004</cx:pt>
          <cx:pt idx="2817">4.4000000000000004</cx:pt>
          <cx:pt idx="2818">4.4000000000000004</cx:pt>
          <cx:pt idx="2819">3</cx:pt>
          <cx:pt idx="2820">3</cx:pt>
          <cx:pt idx="2821">4.4000000000000004</cx:pt>
          <cx:pt idx="2822">4.4000000000000004</cx:pt>
          <cx:pt idx="2823">3</cx:pt>
          <cx:pt idx="2824">3</cx:pt>
          <cx:pt idx="2825">4.4000000000000004</cx:pt>
          <cx:pt idx="2826">3</cx:pt>
          <cx:pt idx="2827">4.4000000000000004</cx:pt>
          <cx:pt idx="2828">4.4000000000000004</cx:pt>
          <cx:pt idx="2829">3</cx:pt>
          <cx:pt idx="2830">4.4000000000000004</cx:pt>
          <cx:pt idx="2831">3</cx:pt>
          <cx:pt idx="2832">4.4000000000000004</cx:pt>
          <cx:pt idx="2833">3</cx:pt>
          <cx:pt idx="2834">4.4000000000000004</cx:pt>
          <cx:pt idx="2835">3</cx:pt>
          <cx:pt idx="2836">4.4000000000000004</cx:pt>
          <cx:pt idx="2837">3</cx:pt>
          <cx:pt idx="2838">4.4000000000000004</cx:pt>
          <cx:pt idx="2839">3</cx:pt>
          <cx:pt idx="2840">4.4000000000000004</cx:pt>
          <cx:pt idx="2841">4.4000000000000004</cx:pt>
          <cx:pt idx="2842">3</cx:pt>
          <cx:pt idx="2843">4.4000000000000004</cx:pt>
          <cx:pt idx="2844">3</cx:pt>
          <cx:pt idx="2845">4.4000000000000004</cx:pt>
          <cx:pt idx="2846">3</cx:pt>
          <cx:pt idx="2847">4.4000000000000004</cx:pt>
          <cx:pt idx="2848">3</cx:pt>
          <cx:pt idx="2849">4.4000000000000004</cx:pt>
          <cx:pt idx="2850">3</cx:pt>
          <cx:pt idx="2851">4.4000000000000004</cx:pt>
          <cx:pt idx="2852">3</cx:pt>
          <cx:pt idx="2853">4.4000000000000004</cx:pt>
          <cx:pt idx="2854">3</cx:pt>
          <cx:pt idx="2855">4.4000000000000004</cx:pt>
          <cx:pt idx="2856">3</cx:pt>
          <cx:pt idx="2857">4.4000000000000004</cx:pt>
          <cx:pt idx="2858">3</cx:pt>
          <cx:pt idx="2859">4.4000000000000004</cx:pt>
          <cx:pt idx="2860">3</cx:pt>
          <cx:pt idx="2861">4.4000000000000004</cx:pt>
          <cx:pt idx="2862">3</cx:pt>
          <cx:pt idx="2863">4.4000000000000004</cx:pt>
          <cx:pt idx="2864">4.4000000000000004</cx:pt>
          <cx:pt idx="2865">3</cx:pt>
          <cx:pt idx="2866">4.4000000000000004</cx:pt>
          <cx:pt idx="2867">4.4000000000000004</cx:pt>
          <cx:pt idx="2868">3</cx:pt>
          <cx:pt idx="2869">4.4000000000000004</cx:pt>
          <cx:pt idx="2870">4.4000000000000004</cx:pt>
          <cx:pt idx="2871">3</cx:pt>
          <cx:pt idx="2872">4.4000000000000004</cx:pt>
          <cx:pt idx="2873">4.4000000000000004</cx:pt>
          <cx:pt idx="2874">3</cx:pt>
          <cx:pt idx="2875">4.4000000000000004</cx:pt>
          <cx:pt idx="2876">4.4000000000000004</cx:pt>
          <cx:pt idx="2877">4.7999999999999998</cx:pt>
          <cx:pt idx="2878">4.7999999999999998</cx:pt>
          <cx:pt idx="2879">4.7999999999999998</cx:pt>
          <cx:pt idx="2880">4.7999999999999998</cx:pt>
          <cx:pt idx="2881">4.7999999999999998</cx:pt>
          <cx:pt idx="2882">5</cx:pt>
          <cx:pt idx="2883">4.7999999999999998</cx:pt>
          <cx:pt idx="2884">5</cx:pt>
          <cx:pt idx="2885">4.7999999999999998</cx:pt>
          <cx:pt idx="2886">5</cx:pt>
          <cx:pt idx="2887">4.7999999999999998</cx:pt>
          <cx:pt idx="2888">5</cx:pt>
          <cx:pt idx="2889">4.7999999999999998</cx:pt>
          <cx:pt idx="2890">5</cx:pt>
          <cx:pt idx="2891">4.7999999999999998</cx:pt>
          <cx:pt idx="2892">4.4000000000000004</cx:pt>
          <cx:pt idx="2893">4.4000000000000004</cx:pt>
          <cx:pt idx="2894">4.4000000000000004</cx:pt>
          <cx:pt idx="2895">4.4000000000000004</cx:pt>
          <cx:pt idx="2896">2</cx:pt>
          <cx:pt idx="2897">3</cx:pt>
          <cx:pt idx="2898">3</cx:pt>
          <cx:pt idx="2899">2</cx:pt>
          <cx:pt idx="2900">2</cx:pt>
          <cx:pt idx="2901">3</cx:pt>
          <cx:pt idx="2902">3</cx:pt>
          <cx:pt idx="2903">2</cx:pt>
          <cx:pt idx="2904">2</cx:pt>
          <cx:pt idx="2905">3</cx:pt>
          <cx:pt idx="2906">3</cx:pt>
          <cx:pt idx="2907">2</cx:pt>
          <cx:pt idx="2908">2</cx:pt>
          <cx:pt idx="2909">3</cx:pt>
          <cx:pt idx="2910">3</cx:pt>
          <cx:pt idx="2911">2</cx:pt>
          <cx:pt idx="2912">2</cx:pt>
          <cx:pt idx="2913">2</cx:pt>
          <cx:pt idx="2914">3</cx:pt>
          <cx:pt idx="2915">2</cx:pt>
          <cx:pt idx="2916">3</cx:pt>
          <cx:pt idx="2917">2</cx:pt>
          <cx:pt idx="2918">3</cx:pt>
          <cx:pt idx="2919">2</cx:pt>
          <cx:pt idx="2920">3</cx:pt>
          <cx:pt idx="2921">2</cx:pt>
          <cx:pt idx="2922">2</cx:pt>
          <cx:pt idx="2923">3</cx:pt>
          <cx:pt idx="2924">2</cx:pt>
          <cx:pt idx="2925">2</cx:pt>
          <cx:pt idx="2926">3</cx:pt>
          <cx:pt idx="2927">2</cx:pt>
          <cx:pt idx="2928">3</cx:pt>
          <cx:pt idx="2929">2</cx:pt>
          <cx:pt idx="2930">2</cx:pt>
          <cx:pt idx="2931">3</cx:pt>
          <cx:pt idx="2932">4.4000000000000004</cx:pt>
          <cx:pt idx="2933">4.4000000000000004</cx:pt>
          <cx:pt idx="2934">4.4000000000000004</cx:pt>
          <cx:pt idx="2935">4.4000000000000004</cx:pt>
          <cx:pt idx="2936">4.4000000000000004</cx:pt>
          <cx:pt idx="2937">4.4000000000000004</cx:pt>
          <cx:pt idx="2938">4.4000000000000004</cx:pt>
          <cx:pt idx="2939">5</cx:pt>
          <cx:pt idx="2940">5</cx:pt>
          <cx:pt idx="2941">4.4000000000000004</cx:pt>
          <cx:pt idx="2942">4.4000000000000004</cx:pt>
          <cx:pt idx="2943">4.4000000000000004</cx:pt>
          <cx:pt idx="2944">4.4000000000000004</cx:pt>
          <cx:pt idx="2945">4.4000000000000004</cx:pt>
          <cx:pt idx="2946">4.4000000000000004</cx:pt>
          <cx:pt idx="2947">4.4000000000000004</cx:pt>
          <cx:pt idx="2948">4.4000000000000004</cx:pt>
          <cx:pt idx="2949">4.4000000000000004</cx:pt>
          <cx:pt idx="2950">4.4000000000000004</cx:pt>
          <cx:pt idx="2951">4.4000000000000004</cx:pt>
          <cx:pt idx="2952">4.4000000000000004</cx:pt>
          <cx:pt idx="2953">4.4000000000000004</cx:pt>
          <cx:pt idx="2954">4.4000000000000004</cx:pt>
          <cx:pt idx="2955">4.4000000000000004</cx:pt>
          <cx:pt idx="2956">5</cx:pt>
          <cx:pt idx="2957">5</cx:pt>
          <cx:pt idx="2958">5</cx:pt>
          <cx:pt idx="2959">5</cx:pt>
          <cx:pt idx="2960">2</cx:pt>
          <cx:pt idx="2961">2</cx:pt>
          <cx:pt idx="2962">2</cx:pt>
          <cx:pt idx="2963">2</cx:pt>
          <cx:pt idx="2964">2</cx:pt>
          <cx:pt idx="2965">1.3999999999999999</cx:pt>
          <cx:pt idx="2966">1.3999999999999999</cx:pt>
          <cx:pt idx="2967">1.3999999999999999</cx:pt>
          <cx:pt idx="2968">1.3999999999999999</cx:pt>
          <cx:pt idx="2969">1.3999999999999999</cx:pt>
          <cx:pt idx="2970">1.3999999999999999</cx:pt>
          <cx:pt idx="2971">1.3999999999999999</cx:pt>
          <cx:pt idx="2972">1.3999999999999999</cx:pt>
          <cx:pt idx="2973">1.3999999999999999</cx:pt>
          <cx:pt idx="2974">1.3999999999999999</cx:pt>
          <cx:pt idx="2975">1.3999999999999999</cx:pt>
          <cx:pt idx="2976">1.3999999999999999</cx:pt>
          <cx:pt idx="2977">1.3999999999999999</cx:pt>
          <cx:pt idx="2978">1.3999999999999999</cx:pt>
          <cx:pt idx="2979">1.3999999999999999</cx:pt>
          <cx:pt idx="2980">1.3999999999999999</cx:pt>
          <cx:pt idx="2981">1.3999999999999999</cx:pt>
          <cx:pt idx="2982">1.3999999999999999</cx:pt>
          <cx:pt idx="2983">1.3999999999999999</cx:pt>
          <cx:pt idx="2984">1.3999999999999999</cx:pt>
          <cx:pt idx="2985">1.3999999999999999</cx:pt>
          <cx:pt idx="2986">1.3999999999999999</cx:pt>
          <cx:pt idx="2987">1.3999999999999999</cx:pt>
          <cx:pt idx="2988">1.3999999999999999</cx:pt>
          <cx:pt idx="2989">1.3999999999999999</cx:pt>
          <cx:pt idx="2990">1.3999999999999999</cx:pt>
          <cx:pt idx="2991">1.3999999999999999</cx:pt>
          <cx:pt idx="2992">1.3999999999999999</cx:pt>
          <cx:pt idx="2993">1.3999999999999999</cx:pt>
          <cx:pt idx="2994">1.3999999999999999</cx:pt>
          <cx:pt idx="2995">1.3999999999999999</cx:pt>
          <cx:pt idx="2996">1.3999999999999999</cx:pt>
          <cx:pt idx="2997">1.3999999999999999</cx:pt>
          <cx:pt idx="2998">1.3999999999999999</cx:pt>
          <cx:pt idx="2999">1.3999999999999999</cx:pt>
          <cx:pt idx="3000">1.3999999999999999</cx:pt>
          <cx:pt idx="3001">1.3999999999999999</cx:pt>
          <cx:pt idx="3002">1.3999999999999999</cx:pt>
          <cx:pt idx="3003">1.3999999999999999</cx:pt>
          <cx:pt idx="3004">1.3999999999999999</cx:pt>
          <cx:pt idx="3005">1.3999999999999999</cx:pt>
          <cx:pt idx="3006">1.3999999999999999</cx:pt>
          <cx:pt idx="3007">1.3999999999999999</cx:pt>
          <cx:pt idx="3008">1.3999999999999999</cx:pt>
          <cx:pt idx="3009">1.3999999999999999</cx:pt>
          <cx:pt idx="3010">1.3999999999999999</cx:pt>
          <cx:pt idx="3011">1.3999999999999999</cx:pt>
          <cx:pt idx="3012">1.3999999999999999</cx:pt>
          <cx:pt idx="3013">1.3999999999999999</cx:pt>
          <cx:pt idx="3014">1.3999999999999999</cx:pt>
          <cx:pt idx="3015">1.3999999999999999</cx:pt>
          <cx:pt idx="3016">1.3999999999999999</cx:pt>
          <cx:pt idx="3017">3.6000000000000001</cx:pt>
          <cx:pt idx="3018">3.6000000000000001</cx:pt>
          <cx:pt idx="3019">3.6000000000000001</cx:pt>
          <cx:pt idx="3020">3.6000000000000001</cx:pt>
          <cx:pt idx="3021">3.6000000000000001</cx:pt>
          <cx:pt idx="3022">3.6000000000000001</cx:pt>
          <cx:pt idx="3023">3.6000000000000001</cx:pt>
          <cx:pt idx="3024">3.6000000000000001</cx:pt>
          <cx:pt idx="3025">3.6000000000000001</cx:pt>
          <cx:pt idx="3026">3.6000000000000001</cx:pt>
          <cx:pt idx="3027">3.6000000000000001</cx:pt>
          <cx:pt idx="3028">3.6000000000000001</cx:pt>
          <cx:pt idx="3029">3.6000000000000001</cx:pt>
          <cx:pt idx="3030">3.6000000000000001</cx:pt>
          <cx:pt idx="3031">3.6000000000000001</cx:pt>
          <cx:pt idx="3032">3.6000000000000001</cx:pt>
          <cx:pt idx="3033">3.6000000000000001</cx:pt>
          <cx:pt idx="3034">3.6000000000000001</cx:pt>
          <cx:pt idx="3035">3.6000000000000001</cx:pt>
          <cx:pt idx="3036">3.6000000000000001</cx:pt>
          <cx:pt idx="3037">3.6000000000000001</cx:pt>
          <cx:pt idx="3038">3.6000000000000001</cx:pt>
          <cx:pt idx="3039">3.6000000000000001</cx:pt>
          <cx:pt idx="3040">3.6000000000000001</cx:pt>
          <cx:pt idx="3041">3.6000000000000001</cx:pt>
          <cx:pt idx="3042">3.6000000000000001</cx:pt>
          <cx:pt idx="3043">3.6000000000000001</cx:pt>
          <cx:pt idx="3044">3.6000000000000001</cx:pt>
          <cx:pt idx="3045">3.6000000000000001</cx:pt>
          <cx:pt idx="3046">3.6000000000000001</cx:pt>
          <cx:pt idx="3047">3.6000000000000001</cx:pt>
          <cx:pt idx="3048">3.6000000000000001</cx:pt>
          <cx:pt idx="3049">3.6000000000000001</cx:pt>
          <cx:pt idx="3050">3.6000000000000001</cx:pt>
          <cx:pt idx="3051">3.6000000000000001</cx:pt>
          <cx:pt idx="3052">3.6000000000000001</cx:pt>
          <cx:pt idx="3053">3.6000000000000001</cx:pt>
          <cx:pt idx="3054">3.6000000000000001</cx:pt>
          <cx:pt idx="3055">3.6000000000000001</cx:pt>
          <cx:pt idx="3056">3.6000000000000001</cx:pt>
          <cx:pt idx="3057">3.6000000000000001</cx:pt>
          <cx:pt idx="3058">3.6000000000000001</cx:pt>
          <cx:pt idx="3059">3.6000000000000001</cx:pt>
          <cx:pt idx="3060">3.6000000000000001</cx:pt>
          <cx:pt idx="3061">3.6000000000000001</cx:pt>
          <cx:pt idx="3062">3.6000000000000001</cx:pt>
          <cx:pt idx="3063">3.6000000000000001</cx:pt>
          <cx:pt idx="3064">3.6000000000000001</cx:pt>
          <cx:pt idx="3065">3.6000000000000001</cx:pt>
          <cx:pt idx="3066">3.6000000000000001</cx:pt>
          <cx:pt idx="3067">3.6000000000000001</cx:pt>
          <cx:pt idx="3068">3.6000000000000001</cx:pt>
          <cx:pt idx="3069">3.6000000000000001</cx:pt>
          <cx:pt idx="3070">3.6000000000000001</cx:pt>
          <cx:pt idx="3071">3.6000000000000001</cx:pt>
          <cx:pt idx="3072">3.6000000000000001</cx:pt>
          <cx:pt idx="3073">3.6000000000000001</cx:pt>
          <cx:pt idx="3074">3.6000000000000001</cx:pt>
          <cx:pt idx="3075">3.6000000000000001</cx:pt>
          <cx:pt idx="3076">2.5</cx:pt>
          <cx:pt idx="3077">2.5</cx:pt>
          <cx:pt idx="3078">2.5</cx:pt>
          <cx:pt idx="3079">3.6000000000000001</cx:pt>
          <cx:pt idx="3080">2.5</cx:pt>
          <cx:pt idx="3081">3.6000000000000001</cx:pt>
          <cx:pt idx="3082">3.6000000000000001</cx:pt>
          <cx:pt idx="3083">3.6000000000000001</cx:pt>
          <cx:pt idx="3084">2.5</cx:pt>
          <cx:pt idx="3085">2.5</cx:pt>
          <cx:pt idx="3086">2.5</cx:pt>
          <cx:pt idx="3087">3.6000000000000001</cx:pt>
          <cx:pt idx="3088">2.5</cx:pt>
          <cx:pt idx="3089">3.6000000000000001</cx:pt>
          <cx:pt idx="3090">3.6000000000000001</cx:pt>
          <cx:pt idx="3091">3.6000000000000001</cx:pt>
          <cx:pt idx="3092">3.6000000000000001</cx:pt>
          <cx:pt idx="3093">3.6000000000000001</cx:pt>
          <cx:pt idx="3094">3.6000000000000001</cx:pt>
          <cx:pt idx="3095">3.6000000000000001</cx:pt>
          <cx:pt idx="3096">3.6000000000000001</cx:pt>
          <cx:pt idx="3097">3.6000000000000001</cx:pt>
          <cx:pt idx="3098">3.6000000000000001</cx:pt>
          <cx:pt idx="3099">3.6000000000000001</cx:pt>
          <cx:pt idx="3100">3.6000000000000001</cx:pt>
          <cx:pt idx="3101">3.6000000000000001</cx:pt>
          <cx:pt idx="3102">2.3999999999999999</cx:pt>
          <cx:pt idx="3103">2.3999999999999999</cx:pt>
          <cx:pt idx="3104">3.6000000000000001</cx:pt>
          <cx:pt idx="3105">3.6000000000000001</cx:pt>
          <cx:pt idx="3106">3.6000000000000001</cx:pt>
          <cx:pt idx="3107">3.6000000000000001</cx:pt>
          <cx:pt idx="3108">3.6000000000000001</cx:pt>
          <cx:pt idx="3109">2.3999999999999999</cx:pt>
          <cx:pt idx="3110">2.3999999999999999</cx:pt>
          <cx:pt idx="3111">3.6000000000000001</cx:pt>
          <cx:pt idx="3112">3.6000000000000001</cx:pt>
          <cx:pt idx="3113">3.6000000000000001</cx:pt>
          <cx:pt idx="3114">3.6000000000000001</cx:pt>
          <cx:pt idx="3115">3.6000000000000001</cx:pt>
          <cx:pt idx="3116">2.3999999999999999</cx:pt>
          <cx:pt idx="3117">2.3999999999999999</cx:pt>
          <cx:pt idx="3118">3.6000000000000001</cx:pt>
          <cx:pt idx="3119">3.6000000000000001</cx:pt>
          <cx:pt idx="3120">3.6000000000000001</cx:pt>
          <cx:pt idx="3121">3.6000000000000001</cx:pt>
          <cx:pt idx="3122">3.6000000000000001</cx:pt>
          <cx:pt idx="3123">2.3999999999999999</cx:pt>
          <cx:pt idx="3124">2.3999999999999999</cx:pt>
          <cx:pt idx="3125">2.3999999999999999</cx:pt>
          <cx:pt idx="3126">2.3999999999999999</cx:pt>
          <cx:pt idx="3127">3.6000000000000001</cx:pt>
          <cx:pt idx="3128">3.6000000000000001</cx:pt>
          <cx:pt idx="3129">3.6000000000000001</cx:pt>
          <cx:pt idx="3130">2.3999999999999999</cx:pt>
          <cx:pt idx="3131">3.6000000000000001</cx:pt>
          <cx:pt idx="3132">2.3999999999999999</cx:pt>
          <cx:pt idx="3133">2.3999999999999999</cx:pt>
          <cx:pt idx="3134">3.6000000000000001</cx:pt>
          <cx:pt idx="3135">3</cx:pt>
          <cx:pt idx="3136">3</cx:pt>
          <cx:pt idx="3137">3</cx:pt>
          <cx:pt idx="3138">3.7999999999999998</cx:pt>
          <cx:pt idx="3139">5.2999999999999998</cx:pt>
          <cx:pt idx="3140">3.7999999999999998</cx:pt>
          <cx:pt idx="3141">3.7999999999999998</cx:pt>
          <cx:pt idx="3142">5.2999999999999998</cx:pt>
          <cx:pt idx="3143">3.6000000000000001</cx:pt>
          <cx:pt idx="3144">3.7999999999999998</cx:pt>
          <cx:pt idx="3145">3.7999999999999998</cx:pt>
          <cx:pt idx="3146">3.6000000000000001</cx:pt>
          <cx:pt idx="3147">3.7999999999999998</cx:pt>
          <cx:pt idx="3148">3.7999999999999998</cx:pt>
          <cx:pt idx="3149">3.6000000000000001</cx:pt>
          <cx:pt idx="3150">3.7999999999999998</cx:pt>
          <cx:pt idx="3151">3.7999999999999998</cx:pt>
          <cx:pt idx="3152">3.6000000000000001</cx:pt>
          <cx:pt idx="3153">3.7999999999999998</cx:pt>
          <cx:pt idx="3154">2</cx:pt>
          <cx:pt idx="3155">2</cx:pt>
          <cx:pt idx="3156">2</cx:pt>
          <cx:pt idx="3157">2</cx:pt>
          <cx:pt idx="3158">2</cx:pt>
          <cx:pt idx="3159">2</cx:pt>
          <cx:pt idx="3160">2</cx:pt>
          <cx:pt idx="3161">2</cx:pt>
          <cx:pt idx="3162">2</cx:pt>
          <cx:pt idx="3163">2</cx:pt>
          <cx:pt idx="3164">2</cx:pt>
          <cx:pt idx="3165">2</cx:pt>
          <cx:pt idx="3166">2</cx:pt>
          <cx:pt idx="3167">2</cx:pt>
          <cx:pt idx="3168">2</cx:pt>
          <cx:pt idx="3169">2</cx:pt>
          <cx:pt idx="3170">2</cx:pt>
          <cx:pt idx="3171">2</cx:pt>
          <cx:pt idx="3172">2</cx:pt>
          <cx:pt idx="3173">2</cx:pt>
          <cx:pt idx="3174">2</cx:pt>
          <cx:pt idx="3175">2</cx:pt>
          <cx:pt idx="3176">2</cx:pt>
          <cx:pt idx="3177">2.3999999999999999</cx:pt>
          <cx:pt idx="3178">2</cx:pt>
          <cx:pt idx="3179">2</cx:pt>
          <cx:pt idx="3180">2</cx:pt>
          <cx:pt idx="3181">2.3999999999999999</cx:pt>
          <cx:pt idx="3182">2.3999999999999999</cx:pt>
          <cx:pt idx="3183">2</cx:pt>
          <cx:pt idx="3184">2.3999999999999999</cx:pt>
          <cx:pt idx="3185">2</cx:pt>
          <cx:pt idx="3186">2</cx:pt>
          <cx:pt idx="3187">2</cx:pt>
          <cx:pt idx="3188">2.3999999999999999</cx:pt>
          <cx:pt idx="3189">2.3999999999999999</cx:pt>
          <cx:pt idx="3190">2</cx:pt>
          <cx:pt idx="3191">2.3999999999999999</cx:pt>
          <cx:pt idx="3192">2</cx:pt>
          <cx:pt idx="3193">2</cx:pt>
          <cx:pt idx="3194">2</cx:pt>
          <cx:pt idx="3195">2</cx:pt>
          <cx:pt idx="3196">2</cx:pt>
          <cx:pt idx="3197">2</cx:pt>
          <cx:pt idx="3198">2</cx:pt>
          <cx:pt idx="3199">2.3999999999999999</cx:pt>
          <cx:pt idx="3200">2.3999999999999999</cx:pt>
          <cx:pt idx="3201">2.3999999999999999</cx:pt>
          <cx:pt idx="3202">2.3999999999999999</cx:pt>
          <cx:pt idx="3203">2.3999999999999999</cx:pt>
          <cx:pt idx="3204">3.7999999999999998</cx:pt>
          <cx:pt idx="3205">3.7999999999999998</cx:pt>
          <cx:pt idx="3206">3.7999999999999998</cx:pt>
          <cx:pt idx="3207">3.7999999999999998</cx:pt>
          <cx:pt idx="3208">3.7999999999999998</cx:pt>
          <cx:pt idx="3209">3.7999999999999998</cx:pt>
          <cx:pt idx="3210">3.7999999999999998</cx:pt>
          <cx:pt idx="3211">3.7999999999999998</cx:pt>
          <cx:pt idx="3212">3.7999999999999998</cx:pt>
          <cx:pt idx="3213">3.7999999999999998</cx:pt>
          <cx:pt idx="3214">3.7999999999999998</cx:pt>
          <cx:pt idx="3215">3.7999999999999998</cx:pt>
          <cx:pt idx="3216">3.7999999999999998</cx:pt>
          <cx:pt idx="3217">3.7999999999999998</cx:pt>
          <cx:pt idx="3218">3.7999999999999998</cx:pt>
          <cx:pt idx="3219">3.7999999999999998</cx:pt>
          <cx:pt idx="3220">3.7999999999999998</cx:pt>
          <cx:pt idx="3221">3.7999999999999998</cx:pt>
          <cx:pt idx="3222">3.7999999999999998</cx:pt>
          <cx:pt idx="3223">3.1000000000000001</cx:pt>
          <cx:pt idx="3224">3.7999999999999998</cx:pt>
          <cx:pt idx="3225">3.7999999999999998</cx:pt>
          <cx:pt idx="3226">3.7999999999999998</cx:pt>
          <cx:pt idx="3227">3.7999999999999998</cx:pt>
          <cx:pt idx="3228">3.7999999999999998</cx:pt>
          <cx:pt idx="3229">3.7999999999999998</cx:pt>
          <cx:pt idx="3230">3.7999999999999998</cx:pt>
          <cx:pt idx="3231">3.7999999999999998</cx:pt>
          <cx:pt idx="3232">3.7999999999999998</cx:pt>
          <cx:pt idx="3233">3.7999999999999998</cx:pt>
          <cx:pt idx="3234">3.7999999999999998</cx:pt>
          <cx:pt idx="3235">3.1000000000000001</cx:pt>
          <cx:pt idx="3236">3.7999999999999998</cx:pt>
          <cx:pt idx="3237">3.7999999999999998</cx:pt>
          <cx:pt idx="3238">3.7999999999999998</cx:pt>
          <cx:pt idx="3239">3.7999999999999998</cx:pt>
          <cx:pt idx="3240">2.7930232558139574</cx:pt>
          <cx:pt idx="3241">2.7930232558139574</cx:pt>
          <cx:pt idx="3242">2.7930232558139574</cx:pt>
          <cx:pt idx="3243">2.7930232558139574</cx:pt>
          <cx:pt idx="3244">2.7930232558139574</cx:pt>
          <cx:pt idx="3245">2.7930232558139574</cx:pt>
          <cx:pt idx="3246">2.7930232558139574</cx:pt>
          <cx:pt idx="3247">2.7930232558139574</cx:pt>
          <cx:pt idx="3248">2.7930232558139574</cx:pt>
          <cx:pt idx="3249">2.7930232558139574</cx:pt>
          <cx:pt idx="3250">2.7930232558139574</cx:pt>
          <cx:pt idx="3251">2.7930232558139574</cx:pt>
          <cx:pt idx="3252">2.7930232558139574</cx:pt>
          <cx:pt idx="3253">2.7930232558139574</cx:pt>
          <cx:pt idx="3254">2.7930232558139574</cx:pt>
          <cx:pt idx="3255">2.7930232558139574</cx:pt>
          <cx:pt idx="3256">2.7930232558139574</cx:pt>
          <cx:pt idx="3257">2.7930232558139574</cx:pt>
          <cx:pt idx="3258">2.7930232558139574</cx:pt>
          <cx:pt idx="3259">2.7930232558139574</cx:pt>
          <cx:pt idx="3260">2.7930232558139574</cx:pt>
          <cx:pt idx="3261">2.7930232558139574</cx:pt>
          <cx:pt idx="3262">2.7930232558139574</cx:pt>
          <cx:pt idx="3263">2.7930232558139574</cx:pt>
          <cx:pt idx="3264">2.7930232558139574</cx:pt>
          <cx:pt idx="3265">2.7930232558139574</cx:pt>
          <cx:pt idx="3266">2.7930232558139574</cx:pt>
          <cx:pt idx="3267">2.7930232558139574</cx:pt>
          <cx:pt idx="3268">2.7930232558139574</cx:pt>
          <cx:pt idx="3269">2.7930232558139574</cx:pt>
          <cx:pt idx="3270">2.7930232558139574</cx:pt>
          <cx:pt idx="3271">2.7930232558139574</cx:pt>
          <cx:pt idx="3272">2.7930232558139574</cx:pt>
          <cx:pt idx="3273">2.7930232558139574</cx:pt>
          <cx:pt idx="3274">2.7930232558139574</cx:pt>
          <cx:pt idx="3275">2.7930232558139574</cx:pt>
          <cx:pt idx="3276">2.7930232558139574</cx:pt>
          <cx:pt idx="3277">2.7930232558139574</cx:pt>
          <cx:pt idx="3278">2.7930232558139574</cx:pt>
          <cx:pt idx="3279">1.6000000000000001</cx:pt>
          <cx:pt idx="3280">1.6000000000000001</cx:pt>
          <cx:pt idx="3281">1.6000000000000001</cx:pt>
          <cx:pt idx="3282">1.6000000000000001</cx:pt>
          <cx:pt idx="3283">1.6000000000000001</cx:pt>
          <cx:pt idx="3284">1.6000000000000001</cx:pt>
          <cx:pt idx="3285">1.6000000000000001</cx:pt>
          <cx:pt idx="3286">1.6000000000000001</cx:pt>
          <cx:pt idx="3287">2.5</cx:pt>
          <cx:pt idx="3288">2.5</cx:pt>
          <cx:pt idx="3289">2.5</cx:pt>
          <cx:pt idx="3290">2.5</cx:pt>
          <cx:pt idx="3291">2</cx:pt>
          <cx:pt idx="3292">2</cx:pt>
          <cx:pt idx="3293">2.5</cx:pt>
          <cx:pt idx="3294">2.5</cx:pt>
          <cx:pt idx="3295">2.5</cx:pt>
          <cx:pt idx="3296">2.5</cx:pt>
          <cx:pt idx="3297">2.5</cx:pt>
          <cx:pt idx="3298">2</cx:pt>
          <cx:pt idx="3299">2</cx:pt>
          <cx:pt idx="3300">2.5</cx:pt>
          <cx:pt idx="3301">2</cx:pt>
          <cx:pt idx="3302">2</cx:pt>
          <cx:pt idx="3303">2</cx:pt>
          <cx:pt idx="3304">2</cx:pt>
          <cx:pt idx="3305">2</cx:pt>
          <cx:pt idx="3306">2</cx:pt>
          <cx:pt idx="3307">2</cx:pt>
          <cx:pt idx="3308">2</cx:pt>
          <cx:pt idx="3309">2</cx:pt>
          <cx:pt idx="3310">2</cx:pt>
          <cx:pt idx="3311">2</cx:pt>
          <cx:pt idx="3312">2</cx:pt>
          <cx:pt idx="3313">2</cx:pt>
          <cx:pt idx="3314">2</cx:pt>
          <cx:pt idx="3315">2</cx:pt>
          <cx:pt idx="3316">3.6000000000000001</cx:pt>
          <cx:pt idx="3317">2</cx:pt>
          <cx:pt idx="3318">2</cx:pt>
          <cx:pt idx="3319">2</cx:pt>
          <cx:pt idx="3320">2</cx:pt>
          <cx:pt idx="3321">2</cx:pt>
          <cx:pt idx="3322">2</cx:pt>
          <cx:pt idx="3323">3.6000000000000001</cx:pt>
          <cx:pt idx="3324">2</cx:pt>
          <cx:pt idx="3325">2</cx:pt>
          <cx:pt idx="3326">2</cx:pt>
          <cx:pt idx="3327">2</cx:pt>
          <cx:pt idx="3328">2</cx:pt>
          <cx:pt idx="3329">2</cx:pt>
          <cx:pt idx="3330">6.2000000000000002</cx:pt>
          <cx:pt idx="3331">6.2000000000000002</cx:pt>
          <cx:pt idx="3332">6.2000000000000002</cx:pt>
          <cx:pt idx="3333">6.2000000000000002</cx:pt>
          <cx:pt idx="3334">6.2000000000000002</cx:pt>
          <cx:pt idx="3335">6.2000000000000002</cx:pt>
          <cx:pt idx="3336">6.2000000000000002</cx:pt>
          <cx:pt idx="3337">6.2000000000000002</cx:pt>
          <cx:pt idx="3338">6.2000000000000002</cx:pt>
          <cx:pt idx="3339">6.2000000000000002</cx:pt>
          <cx:pt idx="3340">6.2000000000000002</cx:pt>
          <cx:pt idx="3341">6.2000000000000002</cx:pt>
          <cx:pt idx="3342">6.2000000000000002</cx:pt>
          <cx:pt idx="3343">6.2000000000000002</cx:pt>
          <cx:pt idx="3344">6.2000000000000002</cx:pt>
          <cx:pt idx="3345">6.2000000000000002</cx:pt>
          <cx:pt idx="3346">6.2000000000000002</cx:pt>
          <cx:pt idx="3347">6.2000000000000002</cx:pt>
          <cx:pt idx="3348">6.2000000000000002</cx:pt>
          <cx:pt idx="3349">6.2000000000000002</cx:pt>
          <cx:pt idx="3350">6.2000000000000002</cx:pt>
          <cx:pt idx="3351">6.2000000000000002</cx:pt>
          <cx:pt idx="3352">6.2000000000000002</cx:pt>
          <cx:pt idx="3353">6.2000000000000002</cx:pt>
          <cx:pt idx="3354">6.2000000000000002</cx:pt>
          <cx:pt idx="3355">6.2000000000000002</cx:pt>
          <cx:pt idx="3356">6.2000000000000002</cx:pt>
          <cx:pt idx="3357">6.2000000000000002</cx:pt>
          <cx:pt idx="3358">6.2000000000000002</cx:pt>
          <cx:pt idx="3359">6.2000000000000002</cx:pt>
          <cx:pt idx="3360">6.2000000000000002</cx:pt>
          <cx:pt idx="3361">6.2000000000000002</cx:pt>
          <cx:pt idx="3362">6.2000000000000002</cx:pt>
          <cx:pt idx="3363">6.2000000000000002</cx:pt>
          <cx:pt idx="3364">6.2000000000000002</cx:pt>
          <cx:pt idx="3365">6.2000000000000002</cx:pt>
          <cx:pt idx="3366">6.2000000000000002</cx:pt>
          <cx:pt idx="3367">6.2000000000000002</cx:pt>
          <cx:pt idx="3368">6.2000000000000002</cx:pt>
          <cx:pt idx="3369">6.2000000000000002</cx:pt>
          <cx:pt idx="3370">6.2000000000000002</cx:pt>
          <cx:pt idx="3371">6.2000000000000002</cx:pt>
          <cx:pt idx="3372">6.2000000000000002</cx:pt>
          <cx:pt idx="3373">6.2000000000000002</cx:pt>
          <cx:pt idx="3374">6.2000000000000002</cx:pt>
          <cx:pt idx="3375">6.2000000000000002</cx:pt>
          <cx:pt idx="3376">6.2000000000000002</cx:pt>
          <cx:pt idx="3377">6.2000000000000002</cx:pt>
          <cx:pt idx="3378">6.2000000000000002</cx:pt>
          <cx:pt idx="3379">6.2000000000000002</cx:pt>
          <cx:pt idx="3380">6.2000000000000002</cx:pt>
          <cx:pt idx="3381">6.2000000000000002</cx:pt>
          <cx:pt idx="3382">6.2000000000000002</cx:pt>
          <cx:pt idx="3383">6.2000000000000002</cx:pt>
          <cx:pt idx="3384">6.2000000000000002</cx:pt>
          <cx:pt idx="3385">6.2000000000000002</cx:pt>
          <cx:pt idx="3386">6.2000000000000002</cx:pt>
          <cx:pt idx="3387">6.2000000000000002</cx:pt>
          <cx:pt idx="3388">6.2000000000000002</cx:pt>
          <cx:pt idx="3389">6.2000000000000002</cx:pt>
          <cx:pt idx="3390">6.2000000000000002</cx:pt>
          <cx:pt idx="3391">6.2000000000000002</cx:pt>
          <cx:pt idx="3392">6.2000000000000002</cx:pt>
          <cx:pt idx="3393">6.2000000000000002</cx:pt>
          <cx:pt idx="3394">6.2000000000000002</cx:pt>
          <cx:pt idx="3395">6.2000000000000002</cx:pt>
          <cx:pt idx="3396">6.2000000000000002</cx:pt>
          <cx:pt idx="3397">6.2000000000000002</cx:pt>
          <cx:pt idx="3398">6.2000000000000002</cx:pt>
          <cx:pt idx="3399">6.2000000000000002</cx:pt>
          <cx:pt idx="3400">6.2000000000000002</cx:pt>
          <cx:pt idx="3401">6.2000000000000002</cx:pt>
          <cx:pt idx="3402">6.2000000000000002</cx:pt>
          <cx:pt idx="3403">6.2000000000000002</cx:pt>
          <cx:pt idx="3404">6.2000000000000002</cx:pt>
          <cx:pt idx="3405">6.2000000000000002</cx:pt>
          <cx:pt idx="3406">6.2000000000000002</cx:pt>
          <cx:pt idx="3407">6.2000000000000002</cx:pt>
          <cx:pt idx="3408">6.2000000000000002</cx:pt>
          <cx:pt idx="3409">6.2000000000000002</cx:pt>
          <cx:pt idx="3410">6</cx:pt>
          <cx:pt idx="3411">6</cx:pt>
          <cx:pt idx="3412">6</cx:pt>
          <cx:pt idx="3413">6</cx:pt>
          <cx:pt idx="3414">5.2999999999999998</cx:pt>
          <cx:pt idx="3415">6</cx:pt>
          <cx:pt idx="3416">5.2999999999999998</cx:pt>
          <cx:pt idx="3417">6</cx:pt>
          <cx:pt idx="3418">5.2999999999999998</cx:pt>
          <cx:pt idx="3419">6</cx:pt>
          <cx:pt idx="3420">5.7000000000000002</cx:pt>
          <cx:pt idx="3421">5.7000000000000002</cx:pt>
          <cx:pt idx="3422">2</cx:pt>
          <cx:pt idx="3423">3.6000000000000001</cx:pt>
          <cx:pt idx="3424">3.6000000000000001</cx:pt>
          <cx:pt idx="3425">3.6000000000000001</cx:pt>
          <cx:pt idx="3426">3.6000000000000001</cx:pt>
          <cx:pt idx="3427">3.6000000000000001</cx:pt>
          <cx:pt idx="3428">3.6000000000000001</cx:pt>
          <cx:pt idx="3429">2.5</cx:pt>
          <cx:pt idx="3430">2.5</cx:pt>
          <cx:pt idx="3431">2</cx:pt>
          <cx:pt idx="3432">2</cx:pt>
          <cx:pt idx="3433">2</cx:pt>
          <cx:pt idx="3434">2</cx:pt>
          <cx:pt idx="3435">2</cx:pt>
          <cx:pt idx="3436">2</cx:pt>
          <cx:pt idx="3437">2</cx:pt>
          <cx:pt idx="3438">2</cx:pt>
          <cx:pt idx="3439">3.6000000000000001</cx:pt>
          <cx:pt idx="3440">3.6000000000000001</cx:pt>
          <cx:pt idx="3441">3.6000000000000001</cx:pt>
          <cx:pt idx="3442">3.6000000000000001</cx:pt>
          <cx:pt idx="3443">3.6000000000000001</cx:pt>
          <cx:pt idx="3444">3.6000000000000001</cx:pt>
          <cx:pt idx="3445">2.5</cx:pt>
          <cx:pt idx="3446">2.5</cx:pt>
          <cx:pt idx="3447">2</cx:pt>
          <cx:pt idx="3448">2</cx:pt>
          <cx:pt idx="3449">2</cx:pt>
          <cx:pt idx="3450">2</cx:pt>
          <cx:pt idx="3451">2</cx:pt>
          <cx:pt idx="3452">2</cx:pt>
          <cx:pt idx="3453">2</cx:pt>
          <cx:pt idx="3454">3.6000000000000001</cx:pt>
          <cx:pt idx="3455">3.6000000000000001</cx:pt>
          <cx:pt idx="3456">3.6000000000000001</cx:pt>
          <cx:pt idx="3457">3.6000000000000001</cx:pt>
          <cx:pt idx="3458">3.6000000000000001</cx:pt>
          <cx:pt idx="3459">3.6000000000000001</cx:pt>
          <cx:pt idx="3460">3.6000000000000001</cx:pt>
          <cx:pt idx="3461">3.6000000000000001</cx:pt>
          <cx:pt idx="3462">3</cx:pt>
          <cx:pt idx="3463">2</cx:pt>
          <cx:pt idx="3464">3.6000000000000001</cx:pt>
          <cx:pt idx="3465">3</cx:pt>
          <cx:pt idx="3466">2</cx:pt>
          <cx:pt idx="3467">3.6000000000000001</cx:pt>
          <cx:pt idx="3468">2</cx:pt>
          <cx:pt idx="3469">3.6000000000000001</cx:pt>
          <cx:pt idx="3470">2</cx:pt>
          <cx:pt idx="3471">3.6000000000000001</cx:pt>
          <cx:pt idx="3472">2</cx:pt>
          <cx:pt idx="3473">3.6000000000000001</cx:pt>
          <cx:pt idx="3474">3.6000000000000001</cx:pt>
          <cx:pt idx="3475">2</cx:pt>
          <cx:pt idx="3476">3.6000000000000001</cx:pt>
          <cx:pt idx="3477">3.6000000000000001</cx:pt>
          <cx:pt idx="3478">2</cx:pt>
          <cx:pt idx="3479">3.6000000000000001</cx:pt>
          <cx:pt idx="3480">3.6000000000000001</cx:pt>
          <cx:pt idx="3481">3.6000000000000001</cx:pt>
          <cx:pt idx="3482">3.6000000000000001</cx:pt>
          <cx:pt idx="3483">3.6000000000000001</cx:pt>
          <cx:pt idx="3484">3.6000000000000001</cx:pt>
          <cx:pt idx="3485">3.6000000000000001</cx:pt>
          <cx:pt idx="3486">3.6000000000000001</cx:pt>
          <cx:pt idx="3487">3.6000000000000001</cx:pt>
          <cx:pt idx="3488">3.6000000000000001</cx:pt>
          <cx:pt idx="3489">3.6000000000000001</cx:pt>
          <cx:pt idx="3490">3.6000000000000001</cx:pt>
          <cx:pt idx="3491">3.6000000000000001</cx:pt>
          <cx:pt idx="3492">3.6000000000000001</cx:pt>
          <cx:pt idx="3493">3.6000000000000001</cx:pt>
          <cx:pt idx="3494">3.6000000000000001</cx:pt>
          <cx:pt idx="3495">3.6000000000000001</cx:pt>
          <cx:pt idx="3496">3.6000000000000001</cx:pt>
          <cx:pt idx="3497">3.6000000000000001</cx:pt>
          <cx:pt idx="3498">3.6000000000000001</cx:pt>
          <cx:pt idx="3499">3.6000000000000001</cx:pt>
          <cx:pt idx="3500">3.6000000000000001</cx:pt>
          <cx:pt idx="3501">3.6000000000000001</cx:pt>
          <cx:pt idx="3502">3.6000000000000001</cx:pt>
          <cx:pt idx="3503">3.6000000000000001</cx:pt>
          <cx:pt idx="3504">3.6000000000000001</cx:pt>
          <cx:pt idx="3505">3.6000000000000001</cx:pt>
          <cx:pt idx="3506">3.6000000000000001</cx:pt>
          <cx:pt idx="3507">3.6000000000000001</cx:pt>
          <cx:pt idx="3508">3.6000000000000001</cx:pt>
          <cx:pt idx="3509">3.6000000000000001</cx:pt>
          <cx:pt idx="3510">3.6000000000000001</cx:pt>
          <cx:pt idx="3511">3.6000000000000001</cx:pt>
          <cx:pt idx="3512">3.6000000000000001</cx:pt>
          <cx:pt idx="3513">3.6000000000000001</cx:pt>
          <cx:pt idx="3514">3.6000000000000001</cx:pt>
          <cx:pt idx="3515">3.6000000000000001</cx:pt>
          <cx:pt idx="3516">3.6000000000000001</cx:pt>
          <cx:pt idx="3517">3.6000000000000001</cx:pt>
          <cx:pt idx="3518">3.6000000000000001</cx:pt>
          <cx:pt idx="3519">3.6000000000000001</cx:pt>
          <cx:pt idx="3520">3.6000000000000001</cx:pt>
          <cx:pt idx="3521">3.6000000000000001</cx:pt>
          <cx:pt idx="3522">3.6000000000000001</cx:pt>
          <cx:pt idx="3523">3.6000000000000001</cx:pt>
          <cx:pt idx="3524">3.6000000000000001</cx:pt>
          <cx:pt idx="3525">3.6000000000000001</cx:pt>
          <cx:pt idx="3526">3.6000000000000001</cx:pt>
          <cx:pt idx="3527">3.6000000000000001</cx:pt>
          <cx:pt idx="3528">3.6000000000000001</cx:pt>
          <cx:pt idx="3529">3.6000000000000001</cx:pt>
          <cx:pt idx="3530">3.6000000000000001</cx:pt>
          <cx:pt idx="3531">3.6000000000000001</cx:pt>
          <cx:pt idx="3532">3.6000000000000001</cx:pt>
          <cx:pt idx="3533">3.6000000000000001</cx:pt>
          <cx:pt idx="3534">3.6000000000000001</cx:pt>
          <cx:pt idx="3535">3.6000000000000001</cx:pt>
          <cx:pt idx="3536">3.6000000000000001</cx:pt>
          <cx:pt idx="3537">3.6000000000000001</cx:pt>
          <cx:pt idx="3538">3.6000000000000001</cx:pt>
          <cx:pt idx="3539">3.6000000000000001</cx:pt>
          <cx:pt idx="3540">3.6000000000000001</cx:pt>
          <cx:pt idx="3541">3.6000000000000001</cx:pt>
          <cx:pt idx="3542">3.6000000000000001</cx:pt>
          <cx:pt idx="3543">3.6000000000000001</cx:pt>
          <cx:pt idx="3544">3.6000000000000001</cx:pt>
          <cx:pt idx="3545">3.6000000000000001</cx:pt>
          <cx:pt idx="3546">3.6000000000000001</cx:pt>
          <cx:pt idx="3547">3.6000000000000001</cx:pt>
          <cx:pt idx="3548">3.6000000000000001</cx:pt>
          <cx:pt idx="3549">3.6000000000000001</cx:pt>
          <cx:pt idx="3550">3.6000000000000001</cx:pt>
          <cx:pt idx="3551">3.6000000000000001</cx:pt>
          <cx:pt idx="3552">3.6000000000000001</cx:pt>
          <cx:pt idx="3553">3.6000000000000001</cx:pt>
          <cx:pt idx="3554">3.6000000000000001</cx:pt>
          <cx:pt idx="3555">3.6000000000000001</cx:pt>
          <cx:pt idx="3556">2</cx:pt>
          <cx:pt idx="3557">3.6000000000000001</cx:pt>
          <cx:pt idx="3558">3.6000000000000001</cx:pt>
          <cx:pt idx="3559">2</cx:pt>
          <cx:pt idx="3560">3.6000000000000001</cx:pt>
          <cx:pt idx="3561">3.6000000000000001</cx:pt>
          <cx:pt idx="3562">2</cx:pt>
          <cx:pt idx="3563">2</cx:pt>
          <cx:pt idx="3564">2</cx:pt>
          <cx:pt idx="3565">3.6000000000000001</cx:pt>
          <cx:pt idx="3566">3.6000000000000001</cx:pt>
          <cx:pt idx="3567">2</cx:pt>
          <cx:pt idx="3568">3.6000000000000001</cx:pt>
          <cx:pt idx="3569">3.6000000000000001</cx:pt>
          <cx:pt idx="3570">2</cx:pt>
          <cx:pt idx="3571">2</cx:pt>
          <cx:pt idx="3572">2</cx:pt>
          <cx:pt idx="3573">3.6000000000000001</cx:pt>
          <cx:pt idx="3574">3.6000000000000001</cx:pt>
          <cx:pt idx="3575">2</cx:pt>
          <cx:pt idx="3576">2</cx:pt>
          <cx:pt idx="3577">2</cx:pt>
          <cx:pt idx="3578">2</cx:pt>
          <cx:pt idx="3579">2</cx:pt>
          <cx:pt idx="3580">2</cx:pt>
          <cx:pt idx="3581">2</cx:pt>
          <cx:pt idx="3582">2</cx:pt>
          <cx:pt idx="3583">3.6000000000000001</cx:pt>
          <cx:pt idx="3584">3.6000000000000001</cx:pt>
          <cx:pt idx="3585">2</cx:pt>
          <cx:pt idx="3586">2</cx:pt>
          <cx:pt idx="3587">2</cx:pt>
          <cx:pt idx="3588">2</cx:pt>
          <cx:pt idx="3589">2</cx:pt>
          <cx:pt idx="3590">2</cx:pt>
          <cx:pt idx="3591">2</cx:pt>
          <cx:pt idx="3592">3.6000000000000001</cx:pt>
          <cx:pt idx="3593">3.6000000000000001</cx:pt>
          <cx:pt idx="3594">3.6000000000000001</cx:pt>
          <cx:pt idx="3595">3.6000000000000001</cx:pt>
          <cx:pt idx="3596">3.6000000000000001</cx:pt>
          <cx:pt idx="3597">3</cx:pt>
          <cx:pt idx="3598">3</cx:pt>
          <cx:pt idx="3599">3.6000000000000001</cx:pt>
          <cx:pt idx="3600">3.6000000000000001</cx:pt>
          <cx:pt idx="3601">2</cx:pt>
          <cx:pt idx="3602">2</cx:pt>
          <cx:pt idx="3603">2</cx:pt>
          <cx:pt idx="3604">2</cx:pt>
          <cx:pt idx="3605">2</cx:pt>
          <cx:pt idx="3606">2</cx:pt>
          <cx:pt idx="3607">2</cx:pt>
          <cx:pt idx="3608">2</cx:pt>
          <cx:pt idx="3609">3.6000000000000001</cx:pt>
          <cx:pt idx="3610">3.6000000000000001</cx:pt>
          <cx:pt idx="3611">3.6000000000000001</cx:pt>
          <cx:pt idx="3612">3.6000000000000001</cx:pt>
          <cx:pt idx="3613">3.6000000000000001</cx:pt>
          <cx:pt idx="3614">3.6000000000000001</cx:pt>
          <cx:pt idx="3615">3.6000000000000001</cx:pt>
          <cx:pt idx="3616">3.6000000000000001</cx:pt>
          <cx:pt idx="3617">3.6000000000000001</cx:pt>
          <cx:pt idx="3618">3.6000000000000001</cx:pt>
          <cx:pt idx="3619">3</cx:pt>
          <cx:pt idx="3620">3</cx:pt>
          <cx:pt idx="3621">3</cx:pt>
          <cx:pt idx="3622">3</cx:pt>
          <cx:pt idx="3623">3.6000000000000001</cx:pt>
          <cx:pt idx="3624">3.6000000000000001</cx:pt>
          <cx:pt idx="3625">3.6000000000000001</cx:pt>
          <cx:pt idx="3626">3.6000000000000001</cx:pt>
          <cx:pt idx="3627">3</cx:pt>
          <cx:pt idx="3628">3</cx:pt>
          <cx:pt idx="3629">3.6000000000000001</cx:pt>
          <cx:pt idx="3630">3.6000000000000001</cx:pt>
          <cx:pt idx="3631">3.6000000000000001</cx:pt>
          <cx:pt idx="3632">3.6000000000000001</cx:pt>
          <cx:pt idx="3633">3.6000000000000001</cx:pt>
          <cx:pt idx="3634">3.6000000000000001</cx:pt>
          <cx:pt idx="3635">3.6000000000000001</cx:pt>
          <cx:pt idx="3636">3.6000000000000001</cx:pt>
          <cx:pt idx="3637">3.6000000000000001</cx:pt>
          <cx:pt idx="3638">3.6000000000000001</cx:pt>
          <cx:pt idx="3639">3</cx:pt>
          <cx:pt idx="3640">3</cx:pt>
          <cx:pt idx="3641">3</cx:pt>
          <cx:pt idx="3642">3</cx:pt>
          <cx:pt idx="3643">3.6000000000000001</cx:pt>
          <cx:pt idx="3644">3.6000000000000001</cx:pt>
          <cx:pt idx="3645">3.6000000000000001</cx:pt>
          <cx:pt idx="3646">3.6000000000000001</cx:pt>
          <cx:pt idx="3647">3</cx:pt>
          <cx:pt idx="3648">3</cx:pt>
          <cx:pt idx="3649">3</cx:pt>
          <cx:pt idx="3650">3</cx:pt>
          <cx:pt idx="3651">3.6000000000000001</cx:pt>
          <cx:pt idx="3652">3.6000000000000001</cx:pt>
          <cx:pt idx="3653">3.6000000000000001</cx:pt>
          <cx:pt idx="3654">3.6000000000000001</cx:pt>
          <cx:pt idx="3655">3.6000000000000001</cx:pt>
          <cx:pt idx="3656">3.6000000000000001</cx:pt>
          <cx:pt idx="3657">3.6000000000000001</cx:pt>
          <cx:pt idx="3658">3.6000000000000001</cx:pt>
          <cx:pt idx="3659">3.6000000000000001</cx:pt>
          <cx:pt idx="3660">3.6000000000000001</cx:pt>
          <cx:pt idx="3661">3</cx:pt>
          <cx:pt idx="3662">3</cx:pt>
          <cx:pt idx="3663">3</cx:pt>
          <cx:pt idx="3664">3</cx:pt>
          <cx:pt idx="3665">3</cx:pt>
          <cx:pt idx="3666">3</cx:pt>
          <cx:pt idx="3667">3.6000000000000001</cx:pt>
          <cx:pt idx="3668">3.6000000000000001</cx:pt>
          <cx:pt idx="3669">3.6000000000000001</cx:pt>
          <cx:pt idx="3670">3.6000000000000001</cx:pt>
          <cx:pt idx="3671">3</cx:pt>
          <cx:pt idx="3672">3</cx:pt>
          <cx:pt idx="3673">3</cx:pt>
          <cx:pt idx="3674">3</cx:pt>
          <cx:pt idx="3675">3</cx:pt>
          <cx:pt idx="3676">3</cx:pt>
          <cx:pt idx="3677">3.6000000000000001</cx:pt>
          <cx:pt idx="3678">3.6000000000000001</cx:pt>
          <cx:pt idx="3679">3.6000000000000001</cx:pt>
          <cx:pt idx="3680">3.6000000000000001</cx:pt>
          <cx:pt idx="3681">3.6000000000000001</cx:pt>
          <cx:pt idx="3682">3</cx:pt>
          <cx:pt idx="3683">3.6000000000000001</cx:pt>
          <cx:pt idx="3684">3.6000000000000001</cx:pt>
          <cx:pt idx="3685">3.6000000000000001</cx:pt>
          <cx:pt idx="3686">3.6000000000000001</cx:pt>
          <cx:pt idx="3687">3</cx:pt>
          <cx:pt idx="3688">3</cx:pt>
          <cx:pt idx="3689">3</cx:pt>
          <cx:pt idx="3690">3</cx:pt>
          <cx:pt idx="3691">3</cx:pt>
          <cx:pt idx="3692">3.6000000000000001</cx:pt>
          <cx:pt idx="3693">3.6000000000000001</cx:pt>
          <cx:pt idx="3694">3.6000000000000001</cx:pt>
          <cx:pt idx="3695">3.6000000000000001</cx:pt>
          <cx:pt idx="3696">3.6000000000000001</cx:pt>
          <cx:pt idx="3697">3.6000000000000001</cx:pt>
          <cx:pt idx="3698">3.6000000000000001</cx:pt>
          <cx:pt idx="3699">3.6000000000000001</cx:pt>
          <cx:pt idx="3700">2.7999999999999998</cx:pt>
          <cx:pt idx="3701">3.6000000000000001</cx:pt>
          <cx:pt idx="3702">2.7999999999999998</cx:pt>
          <cx:pt idx="3703">3.6000000000000001</cx:pt>
          <cx:pt idx="3704">2.7999999999999998</cx:pt>
          <cx:pt idx="3705">3.6000000000000001</cx:pt>
          <cx:pt idx="3706">3.2000000000000002</cx:pt>
          <cx:pt idx="3707">3.2000000000000002</cx:pt>
          <cx:pt idx="3708">6.2000000000000002</cx:pt>
          <cx:pt idx="3709">6.2000000000000002</cx:pt>
          <cx:pt idx="3710">6.2000000000000002</cx:pt>
          <cx:pt idx="3711">6.2000000000000002</cx:pt>
          <cx:pt idx="3712">6.2000000000000002</cx:pt>
          <cx:pt idx="3713">6.2000000000000002</cx:pt>
          <cx:pt idx="3714">6.2000000000000002</cx:pt>
          <cx:pt idx="3715">6.2000000000000002</cx:pt>
          <cx:pt idx="3716">6.2000000000000002</cx:pt>
          <cx:pt idx="3717">6.2000000000000002</cx:pt>
          <cx:pt idx="3718">6.2000000000000002</cx:pt>
          <cx:pt idx="3719">6.2000000000000002</cx:pt>
          <cx:pt idx="3720">6.2000000000000002</cx:pt>
          <cx:pt idx="3721">6.2000000000000002</cx:pt>
          <cx:pt idx="3722">6.2000000000000002</cx:pt>
          <cx:pt idx="3723">6.2000000000000002</cx:pt>
          <cx:pt idx="3724">6.2000000000000002</cx:pt>
          <cx:pt idx="3725">6.2000000000000002</cx:pt>
          <cx:pt idx="3726">6</cx:pt>
          <cx:pt idx="3727">6</cx:pt>
          <cx:pt idx="3728">5.7000000000000002</cx:pt>
          <cx:pt idx="3729">5.7000000000000002</cx:pt>
          <cx:pt idx="3730">6.2000000000000002</cx:pt>
          <cx:pt idx="3731">6.2000000000000002</cx:pt>
          <cx:pt idx="3732">6.2000000000000002</cx:pt>
          <cx:pt idx="3733">6.2000000000000002</cx:pt>
          <cx:pt idx="3734">6.2000000000000002</cx:pt>
          <cx:pt idx="3735">6.2000000000000002</cx:pt>
          <cx:pt idx="3736">6.2000000000000002</cx:pt>
          <cx:pt idx="3737">6.2000000000000002</cx:pt>
          <cx:pt idx="3738">6.2000000000000002</cx:pt>
          <cx:pt idx="3739">6.2000000000000002</cx:pt>
          <cx:pt idx="3740">6.2000000000000002</cx:pt>
          <cx:pt idx="3741">6.2000000000000002</cx:pt>
          <cx:pt idx="3742">6.2000000000000002</cx:pt>
          <cx:pt idx="3743">6.2000000000000002</cx:pt>
          <cx:pt idx="3744">6.2000000000000002</cx:pt>
          <cx:pt idx="3745">6.2000000000000002</cx:pt>
          <cx:pt idx="3746">6.2000000000000002</cx:pt>
          <cx:pt idx="3747">6.2000000000000002</cx:pt>
          <cx:pt idx="3748">6.2000000000000002</cx:pt>
          <cx:pt idx="3749">6.2000000000000002</cx:pt>
          <cx:pt idx="3750">6.2000000000000002</cx:pt>
          <cx:pt idx="3751">6.2000000000000002</cx:pt>
          <cx:pt idx="3752">6.2000000000000002</cx:pt>
          <cx:pt idx="3753">6.2000000000000002</cx:pt>
          <cx:pt idx="3754">6.2000000000000002</cx:pt>
          <cx:pt idx="3755">6.2000000000000002</cx:pt>
          <cx:pt idx="3756">6.2000000000000002</cx:pt>
          <cx:pt idx="3757">6.2000000000000002</cx:pt>
          <cx:pt idx="3758">6.2000000000000002</cx:pt>
          <cx:pt idx="3759">6.2000000000000002</cx:pt>
          <cx:pt idx="3760">6.2000000000000002</cx:pt>
          <cx:pt idx="3761">6.2000000000000002</cx:pt>
          <cx:pt idx="3762">6.2000000000000002</cx:pt>
          <cx:pt idx="3763">6.2000000000000002</cx:pt>
          <cx:pt idx="3764">6.2000000000000002</cx:pt>
          <cx:pt idx="3765">6.2000000000000002</cx:pt>
          <cx:pt idx="3766">6.2000000000000002</cx:pt>
          <cx:pt idx="3767">6.2000000000000002</cx:pt>
          <cx:pt idx="3768">6.2000000000000002</cx:pt>
          <cx:pt idx="3769">6.2000000000000002</cx:pt>
          <cx:pt idx="3770">6.2000000000000002</cx:pt>
          <cx:pt idx="3771">6.2000000000000002</cx:pt>
          <cx:pt idx="3772">6.2000000000000002</cx:pt>
          <cx:pt idx="3773">6.2000000000000002</cx:pt>
          <cx:pt idx="3774">6.2000000000000002</cx:pt>
          <cx:pt idx="3775">6.2000000000000002</cx:pt>
          <cx:pt idx="3776">6.2000000000000002</cx:pt>
          <cx:pt idx="3777">6.2000000000000002</cx:pt>
          <cx:pt idx="3778">6.2000000000000002</cx:pt>
          <cx:pt idx="3779">6.2000000000000002</cx:pt>
          <cx:pt idx="3780">6.2000000000000002</cx:pt>
          <cx:pt idx="3781">6.2000000000000002</cx:pt>
          <cx:pt idx="3782">6.2000000000000002</cx:pt>
          <cx:pt idx="3783">6.2000000000000002</cx:pt>
          <cx:pt idx="3784">6.2000000000000002</cx:pt>
          <cx:pt idx="3785">6.2000000000000002</cx:pt>
          <cx:pt idx="3786">6.2000000000000002</cx:pt>
          <cx:pt idx="3787">6.2000000000000002</cx:pt>
          <cx:pt idx="3788">6.2000000000000002</cx:pt>
          <cx:pt idx="3789">6.2000000000000002</cx:pt>
          <cx:pt idx="3790">6.2000000000000002</cx:pt>
          <cx:pt idx="3791">6.2000000000000002</cx:pt>
          <cx:pt idx="3792">6.2000000000000002</cx:pt>
          <cx:pt idx="3793">6.2000000000000002</cx:pt>
          <cx:pt idx="3794">6.2000000000000002</cx:pt>
          <cx:pt idx="3795">6.2000000000000002</cx:pt>
          <cx:pt idx="3796">6.2000000000000002</cx:pt>
          <cx:pt idx="3797">6.2000000000000002</cx:pt>
          <cx:pt idx="3798">6.2000000000000002</cx:pt>
          <cx:pt idx="3799">6.2000000000000002</cx:pt>
          <cx:pt idx="3800">6.2000000000000002</cx:pt>
          <cx:pt idx="3801">6.2000000000000002</cx:pt>
          <cx:pt idx="3802">6.2000000000000002</cx:pt>
          <cx:pt idx="3803">6.2000000000000002</cx:pt>
          <cx:pt idx="3804">6.2000000000000002</cx:pt>
          <cx:pt idx="3805">6.2000000000000002</cx:pt>
          <cx:pt idx="3806">6.2000000000000002</cx:pt>
          <cx:pt idx="3807">6.2000000000000002</cx:pt>
          <cx:pt idx="3808">6.2000000000000002</cx:pt>
          <cx:pt idx="3809">6</cx:pt>
          <cx:pt idx="3810">6</cx:pt>
          <cx:pt idx="3811">6</cx:pt>
          <cx:pt idx="3812">6</cx:pt>
          <cx:pt idx="3813">6</cx:pt>
          <cx:pt idx="3814">6</cx:pt>
          <cx:pt idx="3815">6</cx:pt>
          <cx:pt idx="3816">3.6000000000000001</cx:pt>
          <cx:pt idx="3817">3.6000000000000001</cx:pt>
          <cx:pt idx="3818">3.6000000000000001</cx:pt>
          <cx:pt idx="3819">3.6000000000000001</cx:pt>
          <cx:pt idx="3820">3.6000000000000001</cx:pt>
          <cx:pt idx="3821">3.6000000000000001</cx:pt>
          <cx:pt idx="3822">3.6000000000000001</cx:pt>
          <cx:pt idx="3823">2</cx:pt>
          <cx:pt idx="3824">2</cx:pt>
          <cx:pt idx="3825">3.6000000000000001</cx:pt>
          <cx:pt idx="3826">3.6000000000000001</cx:pt>
          <cx:pt idx="3827">3.6000000000000001</cx:pt>
          <cx:pt idx="3828">2</cx:pt>
          <cx:pt idx="3829">2</cx:pt>
          <cx:pt idx="3830">2</cx:pt>
          <cx:pt idx="3831">2</cx:pt>
          <cx:pt idx="3832">3.6000000000000001</cx:pt>
          <cx:pt idx="3833">3.6000000000000001</cx:pt>
          <cx:pt idx="3834">3.6000000000000001</cx:pt>
          <cx:pt idx="3835">2</cx:pt>
          <cx:pt idx="3836">2</cx:pt>
          <cx:pt idx="3837">2</cx:pt>
          <cx:pt idx="3838">2</cx:pt>
          <cx:pt idx="3839">2</cx:pt>
          <cx:pt idx="3840">3.6000000000000001</cx:pt>
          <cx:pt idx="3841">2</cx:pt>
          <cx:pt idx="3842">2</cx:pt>
          <cx:pt idx="3843">3.6000000000000001</cx:pt>
          <cx:pt idx="3844">2</cx:pt>
          <cx:pt idx="3845">2</cx:pt>
          <cx:pt idx="3846">2</cx:pt>
          <cx:pt idx="3847">2</cx:pt>
          <cx:pt idx="3848">2</cx:pt>
          <cx:pt idx="3849">2</cx:pt>
          <cx:pt idx="3850">2</cx:pt>
          <cx:pt idx="3851">2</cx:pt>
          <cx:pt idx="3852">2</cx:pt>
          <cx:pt idx="3853">2</cx:pt>
          <cx:pt idx="3854">2</cx:pt>
          <cx:pt idx="3855">3.6000000000000001</cx:pt>
          <cx:pt idx="3856">3.6000000000000001</cx:pt>
          <cx:pt idx="3857">3.6000000000000001</cx:pt>
          <cx:pt idx="3858">2</cx:pt>
          <cx:pt idx="3859">2</cx:pt>
          <cx:pt idx="3860">3.6000000000000001</cx:pt>
          <cx:pt idx="3861">2.5</cx:pt>
          <cx:pt idx="3862">2</cx:pt>
          <cx:pt idx="3863">3.6000000000000001</cx:pt>
          <cx:pt idx="3864">2</cx:pt>
          <cx:pt idx="3865">2</cx:pt>
          <cx:pt idx="3866">2</cx:pt>
          <cx:pt idx="3867">2.5</cx:pt>
          <cx:pt idx="3868">2</cx:pt>
          <cx:pt idx="3869">2.5</cx:pt>
          <cx:pt idx="3870">2</cx:pt>
          <cx:pt idx="3871">2</cx:pt>
          <cx:pt idx="3872">2</cx:pt>
          <cx:pt idx="3873">2</cx:pt>
          <cx:pt idx="3874">2</cx:pt>
          <cx:pt idx="3875">2.5</cx:pt>
          <cx:pt idx="3876">3.6000000000000001</cx:pt>
          <cx:pt idx="3877">3.6000000000000001</cx:pt>
          <cx:pt idx="3878">3.6000000000000001</cx:pt>
          <cx:pt idx="3879">3.6000000000000001</cx:pt>
          <cx:pt idx="3880">3.6000000000000001</cx:pt>
          <cx:pt idx="3881">4.2000000000000002</cx:pt>
          <cx:pt idx="3882">4.2999999999999998</cx:pt>
          <cx:pt idx="3883">4.2999999999999998</cx:pt>
          <cx:pt idx="3884">4.2999999999999998</cx:pt>
          <cx:pt idx="3885">2.7000000000000002</cx:pt>
          <cx:pt idx="3886">5.2999999999999998</cx:pt>
          <cx:pt idx="3887">5.2999999999999998</cx:pt>
          <cx:pt idx="3888">2.7000000000000002</cx:pt>
          <cx:pt idx="3889">4.2999999999999998</cx:pt>
          <cx:pt idx="3890">4.2999999999999998</cx:pt>
          <cx:pt idx="3891">4.2999999999999998</cx:pt>
          <cx:pt idx="3892">2.7000000000000002</cx:pt>
          <cx:pt idx="3893">5.2999999999999998</cx:pt>
          <cx:pt idx="3894">5.2999999999999998</cx:pt>
          <cx:pt idx="3895">2.7000000000000002</cx:pt>
          <cx:pt idx="3896">5.2999999999999998</cx:pt>
          <cx:pt idx="3897">4.2999999999999998</cx:pt>
          <cx:pt idx="3898">4.2999999999999998</cx:pt>
          <cx:pt idx="3899">4.2999999999999998</cx:pt>
          <cx:pt idx="3900">2.7000000000000002</cx:pt>
          <cx:pt idx="3901">5.2999999999999998</cx:pt>
          <cx:pt idx="3902">5.2999999999999998</cx:pt>
          <cx:pt idx="3903">2.7000000000000002</cx:pt>
          <cx:pt idx="3904">5.2999999999999998</cx:pt>
          <cx:pt idx="3905">4.2999999999999998</cx:pt>
          <cx:pt idx="3906">4.2999999999999998</cx:pt>
          <cx:pt idx="3907">4.2999999999999998</cx:pt>
          <cx:pt idx="3908">4.2999999999999998</cx:pt>
          <cx:pt idx="3909">2.7000000000000002</cx:pt>
          <cx:pt idx="3910">5.2999999999999998</cx:pt>
          <cx:pt idx="3911">2.7000000000000002</cx:pt>
          <cx:pt idx="3912">4.2999999999999998</cx:pt>
          <cx:pt idx="3913">4.2999999999999998</cx:pt>
          <cx:pt idx="3914">2.7000000000000002</cx:pt>
          <cx:pt idx="3915">5.2999999999999998</cx:pt>
          <cx:pt idx="3916">2.7000000000000002</cx:pt>
          <cx:pt idx="3917">5.2999999999999998</cx:pt>
          <cx:pt idx="3918">4.2999999999999998</cx:pt>
          <cx:pt idx="3919">4.2999999999999998</cx:pt>
          <cx:pt idx="3920">2.7000000000000002</cx:pt>
          <cx:pt idx="3921">5.2999999999999998</cx:pt>
          <cx:pt idx="3922">2.7000000000000002</cx:pt>
          <cx:pt idx="3923">5.2999999999999998</cx:pt>
          <cx:pt idx="3924">4.2999999999999998</cx:pt>
          <cx:pt idx="3925">4.2999999999999998</cx:pt>
          <cx:pt idx="3926">4.2999999999999998</cx:pt>
          <cx:pt idx="3927">4.2999999999999998</cx:pt>
          <cx:pt idx="3928">4.2999999999999998</cx:pt>
          <cx:pt idx="3929">4.2999999999999998</cx:pt>
          <cx:pt idx="3930">4.2999999999999998</cx:pt>
          <cx:pt idx="3931">4.2999999999999998</cx:pt>
          <cx:pt idx="3932">5.2999999999999998</cx:pt>
          <cx:pt idx="3933">4.2999999999999998</cx:pt>
          <cx:pt idx="3934">4.2999999999999998</cx:pt>
          <cx:pt idx="3935">4.2999999999999998</cx:pt>
          <cx:pt idx="3936">5.2999999999999998</cx:pt>
          <cx:pt idx="3937">5.2999999999999998</cx:pt>
          <cx:pt idx="3938">5.2999999999999998</cx:pt>
          <cx:pt idx="3939">5.2999999999999998</cx:pt>
          <cx:pt idx="3940">5.2999999999999998</cx:pt>
          <cx:pt idx="3941">5.2999999999999998</cx:pt>
          <cx:pt idx="3942">4.2999999999999998</cx:pt>
          <cx:pt idx="3943">5.2999999999999998</cx:pt>
          <cx:pt idx="3944">4.2999999999999998</cx:pt>
          <cx:pt idx="3945">4.2999999999999998</cx:pt>
          <cx:pt idx="3946">5.2999999999999998</cx:pt>
          <cx:pt idx="3947">4.2999999999999998</cx:pt>
          <cx:pt idx="3948">4.2999999999999998</cx:pt>
          <cx:pt idx="3949">4.2999999999999998</cx:pt>
          <cx:pt idx="3950">4.2999999999999998</cx:pt>
          <cx:pt idx="3951">4.2999999999999998</cx:pt>
          <cx:pt idx="3952">4.2999999999999998</cx:pt>
          <cx:pt idx="3953">4.2999999999999998</cx:pt>
          <cx:pt idx="3954">4.2999999999999998</cx:pt>
          <cx:pt idx="3955">5.2999999999999998</cx:pt>
          <cx:pt idx="3956">4.2999999999999998</cx:pt>
          <cx:pt idx="3957">4.2999999999999998</cx:pt>
          <cx:pt idx="3958">4.2999999999999998</cx:pt>
          <cx:pt idx="3959">5.2999999999999998</cx:pt>
          <cx:pt idx="3960">5.2999999999999998</cx:pt>
          <cx:pt idx="3961">5.2999999999999998</cx:pt>
          <cx:pt idx="3962">5.2999999999999998</cx:pt>
          <cx:pt idx="3963">5.2999999999999998</cx:pt>
          <cx:pt idx="3964">5.2999999999999998</cx:pt>
          <cx:pt idx="3965">4.2999999999999998</cx:pt>
          <cx:pt idx="3966">5.2999999999999998</cx:pt>
          <cx:pt idx="3967">4.2999999999999998</cx:pt>
          <cx:pt idx="3968">4.2999999999999998</cx:pt>
          <cx:pt idx="3969">5.2999999999999998</cx:pt>
          <cx:pt idx="3970">4.2999999999999998</cx:pt>
          <cx:pt idx="3971">4.2999999999999998</cx:pt>
          <cx:pt idx="3972">4.2999999999999998</cx:pt>
          <cx:pt idx="3973">4.2999999999999998</cx:pt>
          <cx:pt idx="3974">4.2999999999999998</cx:pt>
          <cx:pt idx="3975">4.2999999999999998</cx:pt>
          <cx:pt idx="3976">4.2999999999999998</cx:pt>
          <cx:pt idx="3977">4.2999999999999998</cx:pt>
          <cx:pt idx="3978">5.2999999999999998</cx:pt>
          <cx:pt idx="3979">4.2999999999999998</cx:pt>
          <cx:pt idx="3980">4.2999999999999998</cx:pt>
          <cx:pt idx="3981">4.2999999999999998</cx:pt>
          <cx:pt idx="3982">5.2999999999999998</cx:pt>
          <cx:pt idx="3983">5.2999999999999998</cx:pt>
          <cx:pt idx="3984">5.2999999999999998</cx:pt>
          <cx:pt idx="3985">5.2999999999999998</cx:pt>
          <cx:pt idx="3986">5.2999999999999998</cx:pt>
          <cx:pt idx="3987">5.2999999999999998</cx:pt>
          <cx:pt idx="3988">4.2999999999999998</cx:pt>
          <cx:pt idx="3989">5.2999999999999998</cx:pt>
          <cx:pt idx="3990">4.2999999999999998</cx:pt>
          <cx:pt idx="3991">4.2999999999999998</cx:pt>
          <cx:pt idx="3992">5.2999999999999998</cx:pt>
          <cx:pt idx="3993">4.2999999999999998</cx:pt>
          <cx:pt idx="3994">4.2999999999999998</cx:pt>
          <cx:pt idx="3995">4.2999999999999998</cx:pt>
          <cx:pt idx="3996">4.2999999999999998</cx:pt>
          <cx:pt idx="3997">4.2999999999999998</cx:pt>
          <cx:pt idx="3998">4.2999999999999998</cx:pt>
          <cx:pt idx="3999">4.2999999999999998</cx:pt>
          <cx:pt idx="4000">4.2999999999999998</cx:pt>
          <cx:pt idx="4001">5.2999999999999998</cx:pt>
          <cx:pt idx="4002">4.2999999999999998</cx:pt>
          <cx:pt idx="4003">4.2999999999999998</cx:pt>
          <cx:pt idx="4004">4.2999999999999998</cx:pt>
          <cx:pt idx="4005">5.2999999999999998</cx:pt>
          <cx:pt idx="4006">5.2999999999999998</cx:pt>
          <cx:pt idx="4007">5.2999999999999998</cx:pt>
          <cx:pt idx="4008">5.2999999999999998</cx:pt>
          <cx:pt idx="4009">5.2999999999999998</cx:pt>
          <cx:pt idx="4010">5.2999999999999998</cx:pt>
          <cx:pt idx="4011">4.2999999999999998</cx:pt>
          <cx:pt idx="4012">5.2999999999999998</cx:pt>
          <cx:pt idx="4013">4.2999999999999998</cx:pt>
          <cx:pt idx="4014">4.2999999999999998</cx:pt>
          <cx:pt idx="4015">5.2999999999999998</cx:pt>
          <cx:pt idx="4016">5.2999999999999998</cx:pt>
          <cx:pt idx="4017">4.2999999999999998</cx:pt>
          <cx:pt idx="4018">4.2999999999999998</cx:pt>
          <cx:pt idx="4019">4.2999999999999998</cx:pt>
          <cx:pt idx="4020">4.2999999999999998</cx:pt>
          <cx:pt idx="4021">4.2999999999999998</cx:pt>
          <cx:pt idx="4022">4.2999999999999998</cx:pt>
          <cx:pt idx="4023">4.2999999999999998</cx:pt>
          <cx:pt idx="4024">5.2999999999999998</cx:pt>
          <cx:pt idx="4025">4.2999999999999998</cx:pt>
          <cx:pt idx="4026">4.2999999999999998</cx:pt>
          <cx:pt idx="4027">4.2999999999999998</cx:pt>
          <cx:pt idx="4028">5.2999999999999998</cx:pt>
          <cx:pt idx="4029">4.2999999999999998</cx:pt>
          <cx:pt idx="4030">4.2999999999999998</cx:pt>
          <cx:pt idx="4031">5.2999999999999998</cx:pt>
          <cx:pt idx="4032">4.2999999999999998</cx:pt>
          <cx:pt idx="4033">5.2999999999999998</cx:pt>
          <cx:pt idx="4034">4.2999999999999998</cx:pt>
          <cx:pt idx="4035">4.2999999999999998</cx:pt>
          <cx:pt idx="4036">5.2999999999999998</cx:pt>
          <cx:pt idx="4037">4.2999999999999998</cx:pt>
          <cx:pt idx="4038">4.2999999999999998</cx:pt>
          <cx:pt idx="4039">4.2999999999999998</cx:pt>
          <cx:pt idx="4040">4.2999999999999998</cx:pt>
          <cx:pt idx="4041">4.2999999999999998</cx:pt>
          <cx:pt idx="4042">4.2999999999999998</cx:pt>
          <cx:pt idx="4043">4.2999999999999998</cx:pt>
          <cx:pt idx="4044">5.2999999999999998</cx:pt>
          <cx:pt idx="4045">4.2999999999999998</cx:pt>
          <cx:pt idx="4046">4.2999999999999998</cx:pt>
          <cx:pt idx="4047">4.2999999999999998</cx:pt>
          <cx:pt idx="4048">5.2999999999999998</cx:pt>
          <cx:pt idx="4049">4.2999999999999998</cx:pt>
          <cx:pt idx="4050">4.2999999999999998</cx:pt>
          <cx:pt idx="4051">5.2999999999999998</cx:pt>
          <cx:pt idx="4052">4.2999999999999998</cx:pt>
          <cx:pt idx="4053">5.2999999999999998</cx:pt>
          <cx:pt idx="4054">4.2999999999999998</cx:pt>
          <cx:pt idx="4055">4.2999999999999998</cx:pt>
          <cx:pt idx="4056">5.2999999999999998</cx:pt>
          <cx:pt idx="4057">4.2999999999999998</cx:pt>
          <cx:pt idx="4058">4.2999999999999998</cx:pt>
          <cx:pt idx="4059">4.2999999999999998</cx:pt>
          <cx:pt idx="4060">4.2999999999999998</cx:pt>
          <cx:pt idx="4061">4.2999999999999998</cx:pt>
          <cx:pt idx="4062">5.2999999999999998</cx:pt>
          <cx:pt idx="4063">4.2999999999999998</cx:pt>
          <cx:pt idx="4064">4.2999999999999998</cx:pt>
          <cx:pt idx="4065">5.2999999999999998</cx:pt>
          <cx:pt idx="4066">4.2999999999999998</cx:pt>
          <cx:pt idx="4067">5.2999999999999998</cx:pt>
          <cx:pt idx="4068">4.2999999999999998</cx:pt>
          <cx:pt idx="4069">5.2999999999999998</cx:pt>
          <cx:pt idx="4070">4.2999999999999998</cx:pt>
          <cx:pt idx="4071">5.2999999999999998</cx:pt>
          <cx:pt idx="4072">4.2999999999999998</cx:pt>
          <cx:pt idx="4073">4.2999999999999998</cx:pt>
          <cx:pt idx="4074">4.2999999999999998</cx:pt>
          <cx:pt idx="4075">4.2999999999999998</cx:pt>
          <cx:pt idx="4076">4.2999999999999998</cx:pt>
          <cx:pt idx="4077">5.2999999999999998</cx:pt>
          <cx:pt idx="4078">4.2999999999999998</cx:pt>
          <cx:pt idx="4079">4.2999999999999998</cx:pt>
          <cx:pt idx="4080">5.2999999999999998</cx:pt>
          <cx:pt idx="4081">4.2999999999999998</cx:pt>
          <cx:pt idx="4082">5.2999999999999998</cx:pt>
          <cx:pt idx="4083">4.2999999999999998</cx:pt>
          <cx:pt idx="4084">5.2999999999999998</cx:pt>
          <cx:pt idx="4085">4.2999999999999998</cx:pt>
          <cx:pt idx="4086">4.7999999999999998</cx:pt>
          <cx:pt idx="4087">4.2999999999999998</cx:pt>
          <cx:pt idx="4088">4.7999999999999998</cx:pt>
          <cx:pt idx="4089">4.2999999999999998</cx:pt>
          <cx:pt idx="4090">4.7999999999999998</cx:pt>
          <cx:pt idx="4091">5.2999999999999998</cx:pt>
          <cx:pt idx="4092">5.2999999999999998</cx:pt>
          <cx:pt idx="4093">5.2999999999999998</cx:pt>
          <cx:pt idx="4094">4.7999999999999998</cx:pt>
          <cx:pt idx="4095">5.2999999999999998</cx:pt>
          <cx:pt idx="4096">4.7999999999999998</cx:pt>
          <cx:pt idx="4097">4.7999999999999998</cx:pt>
          <cx:pt idx="4098">4.7999999999999998</cx:pt>
          <cx:pt idx="4099">5.2999999999999998</cx:pt>
          <cx:pt idx="4100">4.7999999999999998</cx:pt>
          <cx:pt idx="4101">4.7999999999999998</cx:pt>
          <cx:pt idx="4102">4.2999999999999998</cx:pt>
          <cx:pt idx="4103">4.7999999999999998</cx:pt>
          <cx:pt idx="4104">4.2999999999999998</cx:pt>
          <cx:pt idx="4105">4.7999999999999998</cx:pt>
          <cx:pt idx="4106">5.2999999999999998</cx:pt>
          <cx:pt idx="4107">5.2999999999999998</cx:pt>
          <cx:pt idx="4108">5.2999999999999998</cx:pt>
          <cx:pt idx="4109">4.2999999999999998</cx:pt>
          <cx:pt idx="4110">5.2999999999999998</cx:pt>
          <cx:pt idx="4111">4.7999999999999998</cx:pt>
          <cx:pt idx="4112">4.7999999999999998</cx:pt>
          <cx:pt idx="4113">5.2999999999999998</cx:pt>
          <cx:pt idx="4114">4.7999999999999998</cx:pt>
          <cx:pt idx="4115">5.2999999999999998</cx:pt>
          <cx:pt idx="4116">4.7999999999999998</cx:pt>
          <cx:pt idx="4117">4.7999999999999998</cx:pt>
          <cx:pt idx="4118">4.2999999999999998</cx:pt>
          <cx:pt idx="4119">4.7999999999999998</cx:pt>
          <cx:pt idx="4120">4.2999999999999998</cx:pt>
          <cx:pt idx="4121">4.7999999999999998</cx:pt>
          <cx:pt idx="4122">5.2999999999999998</cx:pt>
          <cx:pt idx="4123">5.2999999999999998</cx:pt>
          <cx:pt idx="4124">5.2999999999999998</cx:pt>
          <cx:pt idx="4125">4.7999999999999998</cx:pt>
          <cx:pt idx="4126">5.2999999999999998</cx:pt>
          <cx:pt idx="4127">4.7999999999999998</cx:pt>
          <cx:pt idx="4128">4.7999999999999998</cx:pt>
          <cx:pt idx="4129">4.7999999999999998</cx:pt>
          <cx:pt idx="4130">5.2999999999999998</cx:pt>
          <cx:pt idx="4131">4.7999999999999998</cx:pt>
          <cx:pt idx="4132">4.7999999999999998</cx:pt>
          <cx:pt idx="4133">4.2999999999999998</cx:pt>
          <cx:pt idx="4134">4.7999999999999998</cx:pt>
          <cx:pt idx="4135">4.2999999999999998</cx:pt>
          <cx:pt idx="4136">4.7999999999999998</cx:pt>
          <cx:pt idx="4137">5.2999999999999998</cx:pt>
          <cx:pt idx="4138">5.2999999999999998</cx:pt>
          <cx:pt idx="4139">5.2999999999999998</cx:pt>
          <cx:pt idx="4140">4.2999999999999998</cx:pt>
          <cx:pt idx="4141">5.2999999999999998</cx:pt>
          <cx:pt idx="4142">4.7999999999999998</cx:pt>
          <cx:pt idx="4143">4.7999999999999998</cx:pt>
          <cx:pt idx="4144">5.2999999999999998</cx:pt>
          <cx:pt idx="4145">4.7999999999999998</cx:pt>
          <cx:pt idx="4146">5.2999999999999998</cx:pt>
          <cx:pt idx="4147">4.7999999999999998</cx:pt>
          <cx:pt idx="4148">4.7999999999999998</cx:pt>
          <cx:pt idx="4149">4.2999999999999998</cx:pt>
          <cx:pt idx="4150">4.7999999999999998</cx:pt>
          <cx:pt idx="4151">4.2999999999999998</cx:pt>
          <cx:pt idx="4152">4.7999999999999998</cx:pt>
          <cx:pt idx="4153">5.2999999999999998</cx:pt>
          <cx:pt idx="4154">5.2999999999999998</cx:pt>
          <cx:pt idx="4155">5.2999999999999998</cx:pt>
          <cx:pt idx="4156">4.7999999999999998</cx:pt>
          <cx:pt idx="4157">5.2999999999999998</cx:pt>
          <cx:pt idx="4158">4.7999999999999998</cx:pt>
          <cx:pt idx="4159">4.7999999999999998</cx:pt>
          <cx:pt idx="4160">4.7999999999999998</cx:pt>
          <cx:pt idx="4161">5.2999999999999998</cx:pt>
          <cx:pt idx="4162">4.7999999999999998</cx:pt>
          <cx:pt idx="4163">4.7999999999999998</cx:pt>
          <cx:pt idx="4164">4.2999999999999998</cx:pt>
          <cx:pt idx="4165">4.7999999999999998</cx:pt>
          <cx:pt idx="4166">4.2999999999999998</cx:pt>
          <cx:pt idx="4167">4.7999999999999998</cx:pt>
          <cx:pt idx="4168">5.2999999999999998</cx:pt>
          <cx:pt idx="4169">5.2999999999999998</cx:pt>
          <cx:pt idx="4170">5.2999999999999998</cx:pt>
          <cx:pt idx="4171">4.2999999999999998</cx:pt>
          <cx:pt idx="4172">5.2999999999999998</cx:pt>
          <cx:pt idx="4173">4.7999999999999998</cx:pt>
          <cx:pt idx="4174">4.7999999999999998</cx:pt>
          <cx:pt idx="4175">5.2999999999999998</cx:pt>
          <cx:pt idx="4176">4.7999999999999998</cx:pt>
          <cx:pt idx="4177">5.2999999999999998</cx:pt>
          <cx:pt idx="4178">4.7999999999999998</cx:pt>
          <cx:pt idx="4179">4.7999999999999998</cx:pt>
          <cx:pt idx="4180">4.2999999999999998</cx:pt>
          <cx:pt idx="4181">4.7999999999999998</cx:pt>
          <cx:pt idx="4182">4.2999999999999998</cx:pt>
          <cx:pt idx="4183">4.7999999999999998</cx:pt>
          <cx:pt idx="4184">5.2999999999999998</cx:pt>
          <cx:pt idx="4185">5.2999999999999998</cx:pt>
          <cx:pt idx="4186">5.2999999999999998</cx:pt>
          <cx:pt idx="4187">4.7999999999999998</cx:pt>
          <cx:pt idx="4188">5.2999999999999998</cx:pt>
          <cx:pt idx="4189">4.7999999999999998</cx:pt>
          <cx:pt idx="4190">4.7999999999999998</cx:pt>
          <cx:pt idx="4191">4.7999999999999998</cx:pt>
          <cx:pt idx="4192">5.2999999999999998</cx:pt>
          <cx:pt idx="4193">4.7999999999999998</cx:pt>
          <cx:pt idx="4194">4.7999999999999998</cx:pt>
          <cx:pt idx="4195">4.2999999999999998</cx:pt>
          <cx:pt idx="4196">4.7999999999999998</cx:pt>
          <cx:pt idx="4197">4.2999999999999998</cx:pt>
          <cx:pt idx="4198">4.7999999999999998</cx:pt>
          <cx:pt idx="4199">5.2999999999999998</cx:pt>
          <cx:pt idx="4200">5.2999999999999998</cx:pt>
          <cx:pt idx="4201">5.2999999999999998</cx:pt>
          <cx:pt idx="4202">4.2999999999999998</cx:pt>
          <cx:pt idx="4203">5.2999999999999998</cx:pt>
          <cx:pt idx="4204">4.7999999999999998</cx:pt>
          <cx:pt idx="4205">4.7999999999999998</cx:pt>
          <cx:pt idx="4206">5.2999999999999998</cx:pt>
          <cx:pt idx="4207">4.7999999999999998</cx:pt>
          <cx:pt idx="4208">5.2999999999999998</cx:pt>
          <cx:pt idx="4209">4.7999999999999998</cx:pt>
          <cx:pt idx="4210">4.7999999999999998</cx:pt>
          <cx:pt idx="4211">4.2999999999999998</cx:pt>
          <cx:pt idx="4212">4.7999999999999998</cx:pt>
          <cx:pt idx="4213">4.2999999999999998</cx:pt>
          <cx:pt idx="4214">4.7999999999999998</cx:pt>
          <cx:pt idx="4215">5.2999999999999998</cx:pt>
          <cx:pt idx="4216">5.2999999999999998</cx:pt>
          <cx:pt idx="4217">5.2999999999999998</cx:pt>
          <cx:pt idx="4218">4.7999999999999998</cx:pt>
          <cx:pt idx="4219">5.2999999999999998</cx:pt>
          <cx:pt idx="4220">4.7999999999999998</cx:pt>
          <cx:pt idx="4221">4.7999999999999998</cx:pt>
          <cx:pt idx="4222">4.7999999999999998</cx:pt>
          <cx:pt idx="4223">5.2999999999999998</cx:pt>
          <cx:pt idx="4224">4.7999999999999998</cx:pt>
          <cx:pt idx="4225">4.7999999999999998</cx:pt>
          <cx:pt idx="4226">5.2999999999999998</cx:pt>
          <cx:pt idx="4227">4.7999999999999998</cx:pt>
          <cx:pt idx="4228">4.7999999999999998</cx:pt>
          <cx:pt idx="4229">4.2999999999999998</cx:pt>
          <cx:pt idx="4230">4.7999999999999998</cx:pt>
          <cx:pt idx="4231">4.2999999999999998</cx:pt>
          <cx:pt idx="4232">4.7999999999999998</cx:pt>
          <cx:pt idx="4233">5.2999999999999998</cx:pt>
          <cx:pt idx="4234">5.2999999999999998</cx:pt>
          <cx:pt idx="4235">5.2999999999999998</cx:pt>
          <cx:pt idx="4236">4.2999999999999998</cx:pt>
          <cx:pt idx="4237">5.2999999999999998</cx:pt>
          <cx:pt idx="4238">4.7999999999999998</cx:pt>
          <cx:pt idx="4239">4.7999999999999998</cx:pt>
          <cx:pt idx="4240">4.2999999999999998</cx:pt>
          <cx:pt idx="4241">5.2999999999999998</cx:pt>
          <cx:pt idx="4242">4.7999999999999998</cx:pt>
          <cx:pt idx="4243">5.2999999999999998</cx:pt>
          <cx:pt idx="4244">4.7999999999999998</cx:pt>
          <cx:pt idx="4245">5.2999999999999998</cx:pt>
          <cx:pt idx="4246">4.7999999999999998</cx:pt>
          <cx:pt idx="4247">4.7999999999999998</cx:pt>
          <cx:pt idx="4248">4.2999999999999998</cx:pt>
          <cx:pt idx="4249">4.7999999999999998</cx:pt>
          <cx:pt idx="4250">4.2999999999999998</cx:pt>
          <cx:pt idx="4251">4.7999999999999998</cx:pt>
          <cx:pt idx="4252">5.2999999999999998</cx:pt>
          <cx:pt idx="4253">5.2999999999999998</cx:pt>
          <cx:pt idx="4254">5.2999999999999998</cx:pt>
          <cx:pt idx="4255">5.2999999999999998</cx:pt>
          <cx:pt idx="4256">4.7999999999999998</cx:pt>
          <cx:pt idx="4257">5.2999999999999998</cx:pt>
          <cx:pt idx="4258">5.2999999999999998</cx:pt>
          <cx:pt idx="4259">4.7999999999999998</cx:pt>
          <cx:pt idx="4260">4.7999999999999998</cx:pt>
          <cx:pt idx="4261">4.7999999999999998</cx:pt>
          <cx:pt idx="4262">5.2999999999999998</cx:pt>
          <cx:pt idx="4263">5.2999999999999998</cx:pt>
          <cx:pt idx="4264">4.7999999999999998</cx:pt>
          <cx:pt idx="4265">4.7999999999999998</cx:pt>
          <cx:pt idx="4266">5.2999999999999998</cx:pt>
          <cx:pt idx="4267">5.2999999999999998</cx:pt>
          <cx:pt idx="4268">4.7999999999999998</cx:pt>
          <cx:pt idx="4269">4.7999999999999998</cx:pt>
          <cx:pt idx="4270">4.2999999999999998</cx:pt>
          <cx:pt idx="4271">4.7999999999999998</cx:pt>
          <cx:pt idx="4272">4.2999999999999998</cx:pt>
          <cx:pt idx="4273">4.7999999999999998</cx:pt>
          <cx:pt idx="4274">5.2999999999999998</cx:pt>
          <cx:pt idx="4275">5.2999999999999998</cx:pt>
          <cx:pt idx="4276">5.2999999999999998</cx:pt>
          <cx:pt idx="4277">5.2999999999999998</cx:pt>
          <cx:pt idx="4278">4.2999999999999998</cx:pt>
          <cx:pt idx="4279">5.2999999999999998</cx:pt>
          <cx:pt idx="4280">5.2999999999999998</cx:pt>
          <cx:pt idx="4281">4.7999999999999998</cx:pt>
          <cx:pt idx="4282">4.7999999999999998</cx:pt>
          <cx:pt idx="4283">4.2999999999999998</cx:pt>
          <cx:pt idx="4284">5.2999999999999998</cx:pt>
          <cx:pt idx="4285">5.2999999999999998</cx:pt>
          <cx:pt idx="4286">4.7999999999999998</cx:pt>
          <cx:pt idx="4287">4.7999999999999998</cx:pt>
          <cx:pt idx="4288">5.2999999999999998</cx:pt>
          <cx:pt idx="4289">5.2999999999999998</cx:pt>
          <cx:pt idx="4290">4.7999999999999998</cx:pt>
          <cx:pt idx="4291">4.7999999999999998</cx:pt>
          <cx:pt idx="4292">4.2999999999999998</cx:pt>
          <cx:pt idx="4293">4.7999999999999998</cx:pt>
          <cx:pt idx="4294">4.2999999999999998</cx:pt>
          <cx:pt idx="4295">4.7999999999999998</cx:pt>
          <cx:pt idx="4296">5.2999999999999998</cx:pt>
          <cx:pt idx="4297">5.2999999999999998</cx:pt>
          <cx:pt idx="4298">5.2999999999999998</cx:pt>
          <cx:pt idx="4299">5.2999999999999998</cx:pt>
          <cx:pt idx="4300">4.7999999999999998</cx:pt>
          <cx:pt idx="4301">5.2999999999999998</cx:pt>
          <cx:pt idx="4302">5.2999999999999998</cx:pt>
          <cx:pt idx="4303">4.7999999999999998</cx:pt>
          <cx:pt idx="4304">4.7999999999999998</cx:pt>
          <cx:pt idx="4305">5.2999999999999998</cx:pt>
          <cx:pt idx="4306">5.2999999999999998</cx:pt>
          <cx:pt idx="4307">4.7999999999999998</cx:pt>
          <cx:pt idx="4308">4.7999999999999998</cx:pt>
          <cx:pt idx="4309">5.2999999999999998</cx:pt>
          <cx:pt idx="4310">5.2999999999999998</cx:pt>
          <cx:pt idx="4311">4.7999999999999998</cx:pt>
          <cx:pt idx="4312">4.7999999999999998</cx:pt>
          <cx:pt idx="4313">4.2999999999999998</cx:pt>
          <cx:pt idx="4314">4.7999999999999998</cx:pt>
          <cx:pt idx="4315">4.2999999999999998</cx:pt>
          <cx:pt idx="4316">4.7999999999999998</cx:pt>
          <cx:pt idx="4317">5.2999999999999998</cx:pt>
          <cx:pt idx="4318">5.2999999999999998</cx:pt>
          <cx:pt idx="4319">5.2999999999999998</cx:pt>
          <cx:pt idx="4320">5.2999999999999998</cx:pt>
          <cx:pt idx="4321">4.2999999999999998</cx:pt>
          <cx:pt idx="4322">5.2999999999999998</cx:pt>
          <cx:pt idx="4323">5.2999999999999998</cx:pt>
          <cx:pt idx="4324">4.7999999999999998</cx:pt>
          <cx:pt idx="4325">4.2999999999999998</cx:pt>
          <cx:pt idx="4326">5.2999999999999998</cx:pt>
          <cx:pt idx="4327">5.2999999999999998</cx:pt>
          <cx:pt idx="4328">4.7999999999999998</cx:pt>
          <cx:pt idx="4329">4.7999999999999998</cx:pt>
          <cx:pt idx="4330">5.2999999999999998</cx:pt>
          <cx:pt idx="4331">5.2999999999999998</cx:pt>
          <cx:pt idx="4332">4.7999999999999998</cx:pt>
          <cx:pt idx="4333">4.7999999999999998</cx:pt>
          <cx:pt idx="4334">4.2999999999999998</cx:pt>
          <cx:pt idx="4335">4.7999999999999998</cx:pt>
          <cx:pt idx="4336">4.2999999999999998</cx:pt>
          <cx:pt idx="4337">4.2999999999999998</cx:pt>
          <cx:pt idx="4338">4.7999999999999998</cx:pt>
          <cx:pt idx="4339">4.2999999999999998</cx:pt>
          <cx:pt idx="4340">4.2999999999999998</cx:pt>
          <cx:pt idx="4341">4.7999999999999998</cx:pt>
          <cx:pt idx="4342">4.2999999999999998</cx:pt>
          <cx:pt idx="4343">4.2999999999999998</cx:pt>
          <cx:pt idx="4344">4.7999999999999998</cx:pt>
          <cx:pt idx="4345">4.2999999999999998</cx:pt>
          <cx:pt idx="4346">5.2999999999999998</cx:pt>
          <cx:pt idx="4347">5.2999999999999998</cx:pt>
          <cx:pt idx="4348">5.2999999999999998</cx:pt>
          <cx:pt idx="4349">5.2999999999999998</cx:pt>
          <cx:pt idx="4350">5.2999999999999998</cx:pt>
          <cx:pt idx="4351">5.2999999999999998</cx:pt>
          <cx:pt idx="4352">5.2999999999999998</cx:pt>
          <cx:pt idx="4353">5.2999999999999998</cx:pt>
          <cx:pt idx="4354">5.2999999999999998</cx:pt>
          <cx:pt idx="4355">5.2999999999999998</cx:pt>
          <cx:pt idx="4356">4.7999999999999998</cx:pt>
          <cx:pt idx="4357">5.2999999999999998</cx:pt>
          <cx:pt idx="4358">5.2999999999999998</cx:pt>
          <cx:pt idx="4359">4.7999999999999998</cx:pt>
          <cx:pt idx="4360">4.7999999999999998</cx:pt>
          <cx:pt idx="4361">4.2999999999999998</cx:pt>
          <cx:pt idx="4362">5.2999999999999998</cx:pt>
          <cx:pt idx="4363">5.2999999999999998</cx:pt>
          <cx:pt idx="4364">4.7999999999999998</cx:pt>
          <cx:pt idx="4365">4.2999999999999998</cx:pt>
          <cx:pt idx="4366">5.2999999999999998</cx:pt>
          <cx:pt idx="4367">5.2999999999999998</cx:pt>
          <cx:pt idx="4368">5.2999999999999998</cx:pt>
          <cx:pt idx="4369">5.2999999999999998</cx:pt>
          <cx:pt idx="4370">5.2999999999999998</cx:pt>
          <cx:pt idx="4371">5.2999999999999998</cx:pt>
          <cx:pt idx="4372">5.2999999999999998</cx:pt>
          <cx:pt idx="4373">5.2999999999999998</cx:pt>
          <cx:pt idx="4374">5.2999999999999998</cx:pt>
          <cx:pt idx="4375">4.7999999999999998</cx:pt>
          <cx:pt idx="4376">5.2999999999999998</cx:pt>
          <cx:pt idx="4377">5.2999999999999998</cx:pt>
          <cx:pt idx="4378">5.2999999999999998</cx:pt>
          <cx:pt idx="4379">5.2999999999999998</cx:pt>
          <cx:pt idx="4380">4.2999999999999998</cx:pt>
          <cx:pt idx="4381">4.7999999999999998</cx:pt>
          <cx:pt idx="4382">4.7999999999999998</cx:pt>
          <cx:pt idx="4383">4.2999999999999998</cx:pt>
          <cx:pt idx="4384">4.7999999999999998</cx:pt>
          <cx:pt idx="4385">4.2999999999999998</cx:pt>
          <cx:pt idx="4386">4.2999999999999998</cx:pt>
          <cx:pt idx="4387">4.2999999999999998</cx:pt>
          <cx:pt idx="4388">4.7999999999999998</cx:pt>
          <cx:pt idx="4389">4.7999999999999998</cx:pt>
          <cx:pt idx="4390">4.2999999999999998</cx:pt>
          <cx:pt idx="4391">4.7999999999999998</cx:pt>
          <cx:pt idx="4392">4.2999999999999998</cx:pt>
          <cx:pt idx="4393">4.2999999999999998</cx:pt>
          <cx:pt idx="4394">5.2999999999999998</cx:pt>
          <cx:pt idx="4395">5.2999999999999998</cx:pt>
          <cx:pt idx="4396">5.2999999999999998</cx:pt>
          <cx:pt idx="4397">5.2999999999999998</cx:pt>
          <cx:pt idx="4398">5.2999999999999998</cx:pt>
          <cx:pt idx="4399">5.2999999999999998</cx:pt>
          <cx:pt idx="4400">5.2999999999999998</cx:pt>
          <cx:pt idx="4401">5.2999999999999998</cx:pt>
          <cx:pt idx="4402">5.2999999999999998</cx:pt>
          <cx:pt idx="4403">4.2999999999999998</cx:pt>
          <cx:pt idx="4404">5.2999999999999998</cx:pt>
          <cx:pt idx="4405">4.7999999999999998</cx:pt>
          <cx:pt idx="4406">4.7999999999999998</cx:pt>
          <cx:pt idx="4407">4.7999999999999998</cx:pt>
          <cx:pt idx="4408">5.2999999999999998</cx:pt>
          <cx:pt idx="4409">4.7999999999999998</cx:pt>
          <cx:pt idx="4410">4.7999999999999998</cx:pt>
          <cx:pt idx="4411">4.2999999999999998</cx:pt>
          <cx:pt idx="4412">5.2999999999999998</cx:pt>
          <cx:pt idx="4413">5.2999999999999998</cx:pt>
          <cx:pt idx="4414">5.2999999999999998</cx:pt>
          <cx:pt idx="4415">5.2999999999999998</cx:pt>
          <cx:pt idx="4416">4.2999999999999998</cx:pt>
          <cx:pt idx="4417">4.2999999999999998</cx:pt>
          <cx:pt idx="4418">4.7999999999999998</cx:pt>
          <cx:pt idx="4419">4.7999999999999998</cx:pt>
          <cx:pt idx="4420">4.2999999999999998</cx:pt>
          <cx:pt idx="4421">4.7999999999999998</cx:pt>
          <cx:pt idx="4422">4.2999999999999998</cx:pt>
          <cx:pt idx="4423">4.2999999999999998</cx:pt>
          <cx:pt idx="4424">4.2999999999999998</cx:pt>
          <cx:pt idx="4425">4.7999999999999998</cx:pt>
          <cx:pt idx="4426">4.7999999999999998</cx:pt>
          <cx:pt idx="4427">4.2999999999999998</cx:pt>
          <cx:pt idx="4428">4.7999999999999998</cx:pt>
          <cx:pt idx="4429">4.2999999999999998</cx:pt>
          <cx:pt idx="4430">4.2999999999999998</cx:pt>
          <cx:pt idx="4431">5.2999999999999998</cx:pt>
          <cx:pt idx="4432">5.2999999999999998</cx:pt>
          <cx:pt idx="4433">5.2999999999999998</cx:pt>
          <cx:pt idx="4434">5.2999999999999998</cx:pt>
          <cx:pt idx="4435">5.2999999999999998</cx:pt>
          <cx:pt idx="4436">5.2999999999999998</cx:pt>
          <cx:pt idx="4437">5.2999999999999998</cx:pt>
          <cx:pt idx="4438">5.2999999999999998</cx:pt>
          <cx:pt idx="4439">5.2999999999999998</cx:pt>
          <cx:pt idx="4440">4.2999999999999998</cx:pt>
          <cx:pt idx="4441">5.2999999999999998</cx:pt>
          <cx:pt idx="4442">4.7999999999999998</cx:pt>
          <cx:pt idx="4443">4.7999999999999998</cx:pt>
          <cx:pt idx="4444">4.7999999999999998</cx:pt>
          <cx:pt idx="4445">5.2999999999999998</cx:pt>
          <cx:pt idx="4446">4.7999999999999998</cx:pt>
          <cx:pt idx="4447">4.7999999999999998</cx:pt>
          <cx:pt idx="4448">4.2999999999999998</cx:pt>
          <cx:pt idx="4449">4.2999999999999998</cx:pt>
          <cx:pt idx="4450">4.2999999999999998</cx:pt>
          <cx:pt idx="4451">4.2999999999999998</cx:pt>
          <cx:pt idx="4452">4.2999999999999998</cx:pt>
          <cx:pt idx="4453">4.2999999999999998</cx:pt>
          <cx:pt idx="4454">4.2999999999999998</cx:pt>
          <cx:pt idx="4455">4.2999999999999998</cx:pt>
          <cx:pt idx="4456">4.2999999999999998</cx:pt>
          <cx:pt idx="4457">4.2999999999999998</cx:pt>
          <cx:pt idx="4458">4.2999999999999998</cx:pt>
          <cx:pt idx="4459">5.2999999999999998</cx:pt>
          <cx:pt idx="4460">5.2999999999999998</cx:pt>
          <cx:pt idx="4461">5.2999999999999998</cx:pt>
          <cx:pt idx="4462">5.2999999999999998</cx:pt>
          <cx:pt idx="4463">5.2999999999999998</cx:pt>
          <cx:pt idx="4464">5.2999999999999998</cx:pt>
          <cx:pt idx="4465">4.2999999999999998</cx:pt>
          <cx:pt idx="4466">5.2999999999999998</cx:pt>
          <cx:pt idx="4467">4.2999999999999998</cx:pt>
          <cx:pt idx="4468">5.2999999999999998</cx:pt>
          <cx:pt idx="4469">4.7999999999999998</cx:pt>
          <cx:pt idx="4470">4.7999999999999998</cx:pt>
          <cx:pt idx="4471">4.2999999999999998</cx:pt>
          <cx:pt idx="4472">4.2999999999999998</cx:pt>
          <cx:pt idx="4473">4.2999999999999998</cx:pt>
          <cx:pt idx="4474">4.2999999999999998</cx:pt>
          <cx:pt idx="4475">4.2999999999999998</cx:pt>
          <cx:pt idx="4476">4.2999999999999998</cx:pt>
          <cx:pt idx="4477">4.2999999999999998</cx:pt>
          <cx:pt idx="4478">4.2999999999999998</cx:pt>
          <cx:pt idx="4479">4.2999999999999998</cx:pt>
          <cx:pt idx="4480">4.2999999999999998</cx:pt>
          <cx:pt idx="4481">4.2999999999999998</cx:pt>
          <cx:pt idx="4482">5.2999999999999998</cx:pt>
          <cx:pt idx="4483">5.2999999999999998</cx:pt>
          <cx:pt idx="4484">5.2999999999999998</cx:pt>
          <cx:pt idx="4485">5.2999999999999998</cx:pt>
          <cx:pt idx="4486">5.2999999999999998</cx:pt>
          <cx:pt idx="4487">5.2999999999999998</cx:pt>
          <cx:pt idx="4488">5.2999999999999998</cx:pt>
          <cx:pt idx="4489">4.2999999999999998</cx:pt>
          <cx:pt idx="4490">5.2999999999999998</cx:pt>
          <cx:pt idx="4491">4.7999999999999998</cx:pt>
          <cx:pt idx="4492">4.7999999999999998</cx:pt>
          <cx:pt idx="4493">4.2999999999999998</cx:pt>
          <cx:pt idx="4494">4.2999999999999998</cx:pt>
          <cx:pt idx="4495">4.2999999999999998</cx:pt>
          <cx:pt idx="4496">4.2999999999999998</cx:pt>
          <cx:pt idx="4497">4.2999999999999998</cx:pt>
          <cx:pt idx="4498">4.2999999999999998</cx:pt>
          <cx:pt idx="4499">4.2999999999999998</cx:pt>
          <cx:pt idx="4500">4.2999999999999998</cx:pt>
          <cx:pt idx="4501">4.2999999999999998</cx:pt>
          <cx:pt idx="4502">5.2999999999999998</cx:pt>
          <cx:pt idx="4503">4.7999999999999998</cx:pt>
          <cx:pt idx="4504">5.2999999999999998</cx:pt>
          <cx:pt idx="4505">4.7999999999999998</cx:pt>
          <cx:pt idx="4506">4.7999999999999998</cx:pt>
          <cx:pt idx="4507">4.7999999999999998</cx:pt>
          <cx:pt idx="4508">5.2999999999999998</cx:pt>
          <cx:pt idx="4509">4.2999999999999998</cx:pt>
          <cx:pt idx="4510">5.2999999999999998</cx:pt>
          <cx:pt idx="4511">4.7999999999999998</cx:pt>
          <cx:pt idx="4512">4.7999999999999998</cx:pt>
          <cx:pt idx="4513">4.2999999999999998</cx:pt>
          <cx:pt idx="4514">4.2999999999999998</cx:pt>
          <cx:pt idx="4515">4.2999999999999998</cx:pt>
          <cx:pt idx="4516">4.2999999999999998</cx:pt>
          <cx:pt idx="4517">4.2999999999999998</cx:pt>
          <cx:pt idx="4518">4.2999999999999998</cx:pt>
          <cx:pt idx="4519">4.2999999999999998</cx:pt>
          <cx:pt idx="4520">4.2999999999999998</cx:pt>
          <cx:pt idx="4521">4.2999999999999998</cx:pt>
          <cx:pt idx="4522">5.2999999999999998</cx:pt>
          <cx:pt idx="4523">4.7999999999999998</cx:pt>
          <cx:pt idx="4524">5.2999999999999998</cx:pt>
          <cx:pt idx="4525">4.7999999999999998</cx:pt>
          <cx:pt idx="4526">4.7999999999999998</cx:pt>
          <cx:pt idx="4527">4.7999999999999998</cx:pt>
          <cx:pt idx="4528">5.2999999999999998</cx:pt>
          <cx:pt idx="4529">4.2999999999999998</cx:pt>
          <cx:pt idx="4530">5.2999999999999998</cx:pt>
          <cx:pt idx="4531">4.7999999999999998</cx:pt>
          <cx:pt idx="4532">4.7999999999999998</cx:pt>
          <cx:pt idx="4533">4.2999999999999998</cx:pt>
          <cx:pt idx="4534">5.2999999999999998</cx:pt>
          <cx:pt idx="4535">4.7999999999999998</cx:pt>
          <cx:pt idx="4536">5.2999999999999998</cx:pt>
          <cx:pt idx="4537">4.7999999999999998</cx:pt>
          <cx:pt idx="4538">4.7999999999999998</cx:pt>
          <cx:pt idx="4539">4.7999999999999998</cx:pt>
          <cx:pt idx="4540">5.2999999999999998</cx:pt>
          <cx:pt idx="4541">4.2999999999999998</cx:pt>
          <cx:pt idx="4542">5.2999999999999998</cx:pt>
          <cx:pt idx="4543">4.7999999999999998</cx:pt>
          <cx:pt idx="4544">4.7999999999999998</cx:pt>
          <cx:pt idx="4545">4.2999999999999998</cx:pt>
          <cx:pt idx="4546">4.2999999999999998</cx:pt>
          <cx:pt idx="4547">4.2999999999999998</cx:pt>
          <cx:pt idx="4548">4.2999999999999998</cx:pt>
          <cx:pt idx="4549">4.2999999999999998</cx:pt>
          <cx:pt idx="4550">4.2999999999999998</cx:pt>
          <cx:pt idx="4551">4.2999999999999998</cx:pt>
          <cx:pt idx="4552">4.2999999999999998</cx:pt>
          <cx:pt idx="4553">4.2999999999999998</cx:pt>
          <cx:pt idx="4554">5.2999999999999998</cx:pt>
          <cx:pt idx="4555">4.7999999999999998</cx:pt>
          <cx:pt idx="4556">5.2999999999999998</cx:pt>
          <cx:pt idx="4557">4.7999999999999998</cx:pt>
          <cx:pt idx="4558">4.7999999999999998</cx:pt>
          <cx:pt idx="4559">4.7999999999999998</cx:pt>
          <cx:pt idx="4560">5.2999999999999998</cx:pt>
          <cx:pt idx="4561">4.2999999999999998</cx:pt>
          <cx:pt idx="4562">5.2999999999999998</cx:pt>
          <cx:pt idx="4563">4.7999999999999998</cx:pt>
          <cx:pt idx="4564">4.7999999999999998</cx:pt>
          <cx:pt idx="4565">3.6000000000000001</cx:pt>
          <cx:pt idx="4566">3.6000000000000001</cx:pt>
          <cx:pt idx="4567">3.6000000000000001</cx:pt>
          <cx:pt idx="4568">2.5</cx:pt>
          <cx:pt idx="4569">2.5</cx:pt>
          <cx:pt idx="4570">3.6000000000000001</cx:pt>
          <cx:pt idx="4571">3.6000000000000001</cx:pt>
          <cx:pt idx="4572">4.2999999999999998</cx:pt>
          <cx:pt idx="4573">4.2999999999999998</cx:pt>
          <cx:pt idx="4574">4.2999999999999998</cx:pt>
          <cx:pt idx="4575">4.2999999999999998</cx:pt>
          <cx:pt idx="4576">4.2999999999999998</cx:pt>
          <cx:pt idx="4577">4.2999999999999998</cx:pt>
          <cx:pt idx="4578">4.2999999999999998</cx:pt>
          <cx:pt idx="4579">4.2999999999999998</cx:pt>
          <cx:pt idx="4580">4.2999999999999998</cx:pt>
          <cx:pt idx="4581">4.2999999999999998</cx:pt>
          <cx:pt idx="4582">4.2999999999999998</cx:pt>
          <cx:pt idx="4583">4.2999999999999998</cx:pt>
          <cx:pt idx="4584">4.2999999999999998</cx:pt>
          <cx:pt idx="4585">4.2999999999999998</cx:pt>
          <cx:pt idx="4586">4.2999999999999998</cx:pt>
          <cx:pt idx="4587">4.2999999999999998</cx:pt>
          <cx:pt idx="4588">4.2999999999999998</cx:pt>
          <cx:pt idx="4589">4.2999999999999998</cx:pt>
          <cx:pt idx="4590">4.2999999999999998</cx:pt>
          <cx:pt idx="4591">4.2999999999999998</cx:pt>
          <cx:pt idx="4592">4.2999999999999998</cx:pt>
          <cx:pt idx="4593">4.2999999999999998</cx:pt>
          <cx:pt idx="4594">4.2999999999999998</cx:pt>
          <cx:pt idx="4595">4.2999999999999998</cx:pt>
          <cx:pt idx="4596">4.2999999999999998</cx:pt>
          <cx:pt idx="4597">4.2999999999999998</cx:pt>
          <cx:pt idx="4598">4.2999999999999998</cx:pt>
          <cx:pt idx="4599">4.2999999999999998</cx:pt>
          <cx:pt idx="4600">4.2999999999999998</cx:pt>
          <cx:pt idx="4601">4.2999999999999998</cx:pt>
          <cx:pt idx="4602">4.2999999999999998</cx:pt>
          <cx:pt idx="4603">4.2999999999999998</cx:pt>
          <cx:pt idx="4604">4.2999999999999998</cx:pt>
          <cx:pt idx="4605">4.2999999999999998</cx:pt>
          <cx:pt idx="4606">4.2999999999999998</cx:pt>
          <cx:pt idx="4607">4.2999999999999998</cx:pt>
          <cx:pt idx="4608">4.2999999999999998</cx:pt>
          <cx:pt idx="4609">4.2999999999999998</cx:pt>
          <cx:pt idx="4610">4.2999999999999998</cx:pt>
          <cx:pt idx="4611">4.2999999999999998</cx:pt>
          <cx:pt idx="4612">4.2999999999999998</cx:pt>
          <cx:pt idx="4613">4.2999999999999998</cx:pt>
          <cx:pt idx="4614">4.2999999999999998</cx:pt>
          <cx:pt idx="4615">4.2999999999999998</cx:pt>
          <cx:pt idx="4616">4.2999999999999998</cx:pt>
          <cx:pt idx="4617">4.2999999999999998</cx:pt>
          <cx:pt idx="4618">4.2999999999999998</cx:pt>
          <cx:pt idx="4619">4.2999999999999998</cx:pt>
          <cx:pt idx="4620">4.2999999999999998</cx:pt>
          <cx:pt idx="4621">4.2999999999999998</cx:pt>
          <cx:pt idx="4622">4.2999999999999998</cx:pt>
          <cx:pt idx="4623">4.2999999999999998</cx:pt>
          <cx:pt idx="4624">4.2999999999999998</cx:pt>
          <cx:pt idx="4625">4.2999999999999998</cx:pt>
          <cx:pt idx="4626">4.2999999999999998</cx:pt>
          <cx:pt idx="4627">4.2999999999999998</cx:pt>
          <cx:pt idx="4628">4.2999999999999998</cx:pt>
          <cx:pt idx="4629">4.2999999999999998</cx:pt>
          <cx:pt idx="4630">4.2999999999999998</cx:pt>
          <cx:pt idx="4631">4.2999999999999998</cx:pt>
          <cx:pt idx="4632">4.2999999999999998</cx:pt>
          <cx:pt idx="4633">4.2999999999999998</cx:pt>
          <cx:pt idx="4634">4.2999999999999998</cx:pt>
          <cx:pt idx="4635">4.2999999999999998</cx:pt>
          <cx:pt idx="4636">4.2999999999999998</cx:pt>
          <cx:pt idx="4637">4.2999999999999998</cx:pt>
          <cx:pt idx="4638">4.2999999999999998</cx:pt>
          <cx:pt idx="4639">4.2999999999999998</cx:pt>
          <cx:pt idx="4640">4.2999999999999998</cx:pt>
          <cx:pt idx="4641">4.2999999999999998</cx:pt>
          <cx:pt idx="4642">4.2999999999999998</cx:pt>
          <cx:pt idx="4643">4.2999999999999998</cx:pt>
          <cx:pt idx="4644">4.2999999999999998</cx:pt>
          <cx:pt idx="4645">4.2999999999999998</cx:pt>
          <cx:pt idx="4646">4.2999999999999998</cx:pt>
          <cx:pt idx="4647">4.2999999999999998</cx:pt>
          <cx:pt idx="4648">4.2144578313253076</cx:pt>
          <cx:pt idx="4649">4.2144578313253076</cx:pt>
          <cx:pt idx="4650">4.2144578313253076</cx:pt>
          <cx:pt idx="4651">4.2144578313253076</cx:pt>
          <cx:pt idx="4652">4.2144578313253076</cx:pt>
          <cx:pt idx="4653">4.2144578313253076</cx:pt>
          <cx:pt idx="4654">4.2144578313253076</cx:pt>
          <cx:pt idx="4655">4.2144578313253076</cx:pt>
          <cx:pt idx="4656">4.2144578313253076</cx:pt>
          <cx:pt idx="4657">4.2144578313253076</cx:pt>
          <cx:pt idx="4658">4.2144578313253076</cx:pt>
          <cx:pt idx="4659">4.2144578313253076</cx:pt>
          <cx:pt idx="4660">6.2000000000000002</cx:pt>
          <cx:pt idx="4661">6.2000000000000002</cx:pt>
          <cx:pt idx="4662">6.2000000000000002</cx:pt>
          <cx:pt idx="4663">6.2000000000000002</cx:pt>
          <cx:pt idx="4664">6.2000000000000002</cx:pt>
          <cx:pt idx="4665">6.2000000000000002</cx:pt>
          <cx:pt idx="4666">6.2000000000000002</cx:pt>
          <cx:pt idx="4667">6.2000000000000002</cx:pt>
          <cx:pt idx="4668">6.2000000000000002</cx:pt>
          <cx:pt idx="4669">6.2000000000000002</cx:pt>
          <cx:pt idx="4670">6.2000000000000002</cx:pt>
          <cx:pt idx="4671">6.2000000000000002</cx:pt>
          <cx:pt idx="4672">6.2000000000000002</cx:pt>
          <cx:pt idx="4673">6.2000000000000002</cx:pt>
          <cx:pt idx="4674">6.2000000000000002</cx:pt>
          <cx:pt idx="4675">6.2000000000000002</cx:pt>
          <cx:pt idx="4676">6.2000000000000002</cx:pt>
          <cx:pt idx="4677">6.2000000000000002</cx:pt>
          <cx:pt idx="4678">6.2000000000000002</cx:pt>
          <cx:pt idx="4679">6.2000000000000002</cx:pt>
          <cx:pt idx="4680">6.2000000000000002</cx:pt>
          <cx:pt idx="4681">6.2000000000000002</cx:pt>
          <cx:pt idx="4682">6.2000000000000002</cx:pt>
          <cx:pt idx="4683">6.2000000000000002</cx:pt>
          <cx:pt idx="4684">6.2000000000000002</cx:pt>
          <cx:pt idx="4685">6.2000000000000002</cx:pt>
          <cx:pt idx="4686">6.2000000000000002</cx:pt>
          <cx:pt idx="4687">6.2000000000000002</cx:pt>
          <cx:pt idx="4688">6.2000000000000002</cx:pt>
          <cx:pt idx="4689">6.2000000000000002</cx:pt>
          <cx:pt idx="4690">6.2000000000000002</cx:pt>
          <cx:pt idx="4691">6.2000000000000002</cx:pt>
          <cx:pt idx="4692">6.2000000000000002</cx:pt>
          <cx:pt idx="4693">6.2000000000000002</cx:pt>
          <cx:pt idx="4694">6.2000000000000002</cx:pt>
          <cx:pt idx="4695">6.2000000000000002</cx:pt>
          <cx:pt idx="4696">6.2000000000000002</cx:pt>
          <cx:pt idx="4697">6.2000000000000002</cx:pt>
          <cx:pt idx="4698">6.2000000000000002</cx:pt>
          <cx:pt idx="4699">6.2000000000000002</cx:pt>
          <cx:pt idx="4700">6.2000000000000002</cx:pt>
          <cx:pt idx="4701">6.2000000000000002</cx:pt>
          <cx:pt idx="4702">6.2000000000000002</cx:pt>
          <cx:pt idx="4703">6.2000000000000002</cx:pt>
          <cx:pt idx="4704">6.2000000000000002</cx:pt>
          <cx:pt idx="4705">6.2000000000000002</cx:pt>
          <cx:pt idx="4706">6.2000000000000002</cx:pt>
          <cx:pt idx="4707">6.2000000000000002</cx:pt>
          <cx:pt idx="4708">6.2000000000000002</cx:pt>
          <cx:pt idx="4709">6.2000000000000002</cx:pt>
          <cx:pt idx="4710">6.2000000000000002</cx:pt>
          <cx:pt idx="4711">6.2000000000000002</cx:pt>
          <cx:pt idx="4712">6.2000000000000002</cx:pt>
          <cx:pt idx="4713">6.2000000000000002</cx:pt>
          <cx:pt idx="4714">6.2000000000000002</cx:pt>
          <cx:pt idx="4715">6.2000000000000002</cx:pt>
          <cx:pt idx="4716">6.2000000000000002</cx:pt>
          <cx:pt idx="4717">6.2000000000000002</cx:pt>
          <cx:pt idx="4718">6.2000000000000002</cx:pt>
          <cx:pt idx="4719">6.2000000000000002</cx:pt>
          <cx:pt idx="4720">6.2000000000000002</cx:pt>
          <cx:pt idx="4721">6.2000000000000002</cx:pt>
          <cx:pt idx="4722">6.2000000000000002</cx:pt>
          <cx:pt idx="4723">6.2000000000000002</cx:pt>
          <cx:pt idx="4724">6.2000000000000002</cx:pt>
          <cx:pt idx="4725">6.2000000000000002</cx:pt>
          <cx:pt idx="4726">6.2000000000000002</cx:pt>
          <cx:pt idx="4727">6.2000000000000002</cx:pt>
          <cx:pt idx="4728">6.2000000000000002</cx:pt>
          <cx:pt idx="4729">6.2000000000000002</cx:pt>
          <cx:pt idx="4730">6.2000000000000002</cx:pt>
          <cx:pt idx="4731">6.2000000000000002</cx:pt>
          <cx:pt idx="4732">6.2000000000000002</cx:pt>
          <cx:pt idx="4733">6.2000000000000002</cx:pt>
          <cx:pt idx="4734">6.2000000000000002</cx:pt>
          <cx:pt idx="4735">6.2000000000000002</cx:pt>
          <cx:pt idx="4736">6.2000000000000002</cx:pt>
          <cx:pt idx="4737">6.2000000000000002</cx:pt>
          <cx:pt idx="4738">6.2000000000000002</cx:pt>
          <cx:pt idx="4739">6.2000000000000002</cx:pt>
          <cx:pt idx="4740">6.2000000000000002</cx:pt>
          <cx:pt idx="4741">6.2000000000000002</cx:pt>
          <cx:pt idx="4742">6.2000000000000002</cx:pt>
          <cx:pt idx="4743">6.2000000000000002</cx:pt>
          <cx:pt idx="4744">6.2000000000000002</cx:pt>
          <cx:pt idx="4745">6.2000000000000002</cx:pt>
          <cx:pt idx="4746">6.2000000000000002</cx:pt>
          <cx:pt idx="4747">6.2000000000000002</cx:pt>
          <cx:pt idx="4748">6.2000000000000002</cx:pt>
          <cx:pt idx="4749">6.2000000000000002</cx:pt>
          <cx:pt idx="4750">6.2000000000000002</cx:pt>
          <cx:pt idx="4751">6.2000000000000002</cx:pt>
          <cx:pt idx="4752">6.2000000000000002</cx:pt>
          <cx:pt idx="4753">6.2000000000000002</cx:pt>
          <cx:pt idx="4754">6.2000000000000002</cx:pt>
          <cx:pt idx="4755">6.2000000000000002</cx:pt>
          <cx:pt idx="4756">6.2000000000000002</cx:pt>
          <cx:pt idx="4757">6.2000000000000002</cx:pt>
          <cx:pt idx="4758">6.2000000000000002</cx:pt>
          <cx:pt idx="4759">6.2000000000000002</cx:pt>
          <cx:pt idx="4760">6.2000000000000002</cx:pt>
          <cx:pt idx="4761">6.2000000000000002</cx:pt>
          <cx:pt idx="4762">6.2000000000000002</cx:pt>
          <cx:pt idx="4763">7</cx:pt>
          <cx:pt idx="4764">7</cx:pt>
          <cx:pt idx="4765">7</cx:pt>
          <cx:pt idx="4766">6.2000000000000002</cx:pt>
          <cx:pt idx="4767">6.2000000000000002</cx:pt>
          <cx:pt idx="4768">6.2000000000000002</cx:pt>
          <cx:pt idx="4769">6.2000000000000002</cx:pt>
          <cx:pt idx="4770">6.2000000000000002</cx:pt>
          <cx:pt idx="4771">6.2000000000000002</cx:pt>
          <cx:pt idx="4772">6.2000000000000002</cx:pt>
          <cx:pt idx="4773">6.2000000000000002</cx:pt>
          <cx:pt idx="4774">6.2000000000000002</cx:pt>
          <cx:pt idx="4775">6.2000000000000002</cx:pt>
          <cx:pt idx="4776">6.2000000000000002</cx:pt>
          <cx:pt idx="4777">6.2000000000000002</cx:pt>
          <cx:pt idx="4778">6.2000000000000002</cx:pt>
          <cx:pt idx="4779">7</cx:pt>
          <cx:pt idx="4780">7</cx:pt>
          <cx:pt idx="4781">7</cx:pt>
          <cx:pt idx="4782">6.2000000000000002</cx:pt>
          <cx:pt idx="4783">6.2000000000000002</cx:pt>
          <cx:pt idx="4784">6.2000000000000002</cx:pt>
          <cx:pt idx="4785">6.2000000000000002</cx:pt>
          <cx:pt idx="4786">6.2000000000000002</cx:pt>
          <cx:pt idx="4787">6.2000000000000002</cx:pt>
          <cx:pt idx="4788">6.2000000000000002</cx:pt>
          <cx:pt idx="4789">6.2000000000000002</cx:pt>
          <cx:pt idx="4790">6.2000000000000002</cx:pt>
          <cx:pt idx="4791">7</cx:pt>
          <cx:pt idx="4792">7</cx:pt>
          <cx:pt idx="4793">7</cx:pt>
          <cx:pt idx="4794">6.2000000000000002</cx:pt>
          <cx:pt idx="4795">6.2000000000000002</cx:pt>
          <cx:pt idx="4796">6.2000000000000002</cx:pt>
          <cx:pt idx="4797">6.2000000000000002</cx:pt>
          <cx:pt idx="4798">6.2000000000000002</cx:pt>
          <cx:pt idx="4799">6.2000000000000002</cx:pt>
          <cx:pt idx="4800">6.2000000000000002</cx:pt>
          <cx:pt idx="4801">6.2000000000000002</cx:pt>
          <cx:pt idx="4802">6.2000000000000002</cx:pt>
          <cx:pt idx="4803">6.2000000000000002</cx:pt>
          <cx:pt idx="4804">6.2000000000000002</cx:pt>
          <cx:pt idx="4805">6.2000000000000002</cx:pt>
          <cx:pt idx="4806">6.2000000000000002</cx:pt>
          <cx:pt idx="4807">6.2000000000000002</cx:pt>
          <cx:pt idx="4808">6.2000000000000002</cx:pt>
          <cx:pt idx="4809">6.2000000000000002</cx:pt>
          <cx:pt idx="4810">6.2000000000000002</cx:pt>
          <cx:pt idx="4811">6.2000000000000002</cx:pt>
          <cx:pt idx="4812">7</cx:pt>
          <cx:pt idx="4813">7</cx:pt>
          <cx:pt idx="4814">7</cx:pt>
          <cx:pt idx="4815">6.2000000000000002</cx:pt>
          <cx:pt idx="4816">6.2000000000000002</cx:pt>
          <cx:pt idx="4817">6.2000000000000002</cx:pt>
          <cx:pt idx="4818">6.2000000000000002</cx:pt>
          <cx:pt idx="4819">6.2000000000000002</cx:pt>
          <cx:pt idx="4820">6.2000000000000002</cx:pt>
          <cx:pt idx="4821">6.2000000000000002</cx:pt>
          <cx:pt idx="4822">6.2000000000000002</cx:pt>
          <cx:pt idx="4823">6.2000000000000002</cx:pt>
          <cx:pt idx="4824">6.2000000000000002</cx:pt>
          <cx:pt idx="4825">6.2000000000000002</cx:pt>
          <cx:pt idx="4826">6.2000000000000002</cx:pt>
          <cx:pt idx="4827">6.2000000000000002</cx:pt>
          <cx:pt idx="4828">6.2000000000000002</cx:pt>
          <cx:pt idx="4829">6.2000000000000002</cx:pt>
          <cx:pt idx="4830">6.2000000000000002</cx:pt>
          <cx:pt idx="4831">6.2000000000000002</cx:pt>
          <cx:pt idx="4832">6.2000000000000002</cx:pt>
          <cx:pt idx="4833">7</cx:pt>
          <cx:pt idx="4834">7</cx:pt>
          <cx:pt idx="4835">7</cx:pt>
          <cx:pt idx="4836">6.2000000000000002</cx:pt>
          <cx:pt idx="4837">6.2000000000000002</cx:pt>
          <cx:pt idx="4838">6.2000000000000002</cx:pt>
          <cx:pt idx="4839">6.2000000000000002</cx:pt>
          <cx:pt idx="4840">6.2000000000000002</cx:pt>
          <cx:pt idx="4841">6.2000000000000002</cx:pt>
          <cx:pt idx="4842">6.2000000000000002</cx:pt>
          <cx:pt idx="4843">6.2000000000000002</cx:pt>
          <cx:pt idx="4844">6.2000000000000002</cx:pt>
          <cx:pt idx="4845">6.2000000000000002</cx:pt>
          <cx:pt idx="4846">6.2000000000000002</cx:pt>
          <cx:pt idx="4847">6.2000000000000002</cx:pt>
          <cx:pt idx="4848">6.2000000000000002</cx:pt>
          <cx:pt idx="4849">6.2000000000000002</cx:pt>
          <cx:pt idx="4850">7</cx:pt>
          <cx:pt idx="4851">7</cx:pt>
          <cx:pt idx="4852">7</cx:pt>
          <cx:pt idx="4853">6.2000000000000002</cx:pt>
          <cx:pt idx="4854">6.2000000000000002</cx:pt>
          <cx:pt idx="4855">6.2000000000000002</cx:pt>
          <cx:pt idx="4856">6.2000000000000002</cx:pt>
          <cx:pt idx="4857">6.2000000000000002</cx:pt>
          <cx:pt idx="4858">6.2000000000000002</cx:pt>
          <cx:pt idx="4859">6.2000000000000002</cx:pt>
          <cx:pt idx="4860">6.2000000000000002</cx:pt>
          <cx:pt idx="4861">7</cx:pt>
          <cx:pt idx="4862">6.2000000000000002</cx:pt>
          <cx:pt idx="4863">6</cx:pt>
          <cx:pt idx="4864">7</cx:pt>
          <cx:pt idx="4865">6</cx:pt>
          <cx:pt idx="4866">6</cx:pt>
          <cx:pt idx="4867">7</cx:pt>
          <cx:pt idx="4868">6</cx:pt>
          <cx:pt idx="4869">6</cx:pt>
          <cx:pt idx="4870">6</cx:pt>
          <cx:pt idx="4871">5.7000000000000002</cx:pt>
          <cx:pt idx="4872">5.7000000000000002</cx:pt>
          <cx:pt idx="4873">5.7000000000000002</cx:pt>
          <cx:pt idx="4874">5.7000000000000002</cx:pt>
          <cx:pt idx="4875">5.7000000000000002</cx:pt>
          <cx:pt idx="4876">5.7000000000000002</cx:pt>
          <cx:pt idx="4877">5.7000000000000002</cx:pt>
          <cx:pt idx="4878">5.7000000000000002</cx:pt>
          <cx:pt idx="4879">5.7000000000000002</cx:pt>
          <cx:pt idx="4880">5.7000000000000002</cx:pt>
          <cx:pt idx="4881">5.7000000000000002</cx:pt>
          <cx:pt idx="4882">5.7000000000000002</cx:pt>
          <cx:pt idx="4883">5.7000000000000002</cx:pt>
          <cx:pt idx="4884">5.7000000000000002</cx:pt>
          <cx:pt idx="4885">5.7000000000000002</cx:pt>
          <cx:pt idx="4886">5.7000000000000002</cx:pt>
          <cx:pt idx="4887">5.7000000000000002</cx:pt>
          <cx:pt idx="4888">5.7000000000000002</cx:pt>
          <cx:pt idx="4889">5.7000000000000002</cx:pt>
          <cx:pt idx="4890">5.7000000000000002</cx:pt>
          <cx:pt idx="4891">5.7000000000000002</cx:pt>
          <cx:pt idx="4892">5.7000000000000002</cx:pt>
          <cx:pt idx="4893">5.7000000000000002</cx:pt>
          <cx:pt idx="4894">6.2175213675213881</cx:pt>
          <cx:pt idx="4895">6.2175213675213881</cx:pt>
          <cx:pt idx="4896">6.2175213675213881</cx:pt>
          <cx:pt idx="4897">6.2175213675213881</cx:pt>
          <cx:pt idx="4898">6.2175213675213881</cx:pt>
          <cx:pt idx="4899">6.2175213675213881</cx:pt>
          <cx:pt idx="4900">6.2175213675213881</cx:pt>
          <cx:pt idx="4901">6.2175213675213881</cx:pt>
          <cx:pt idx="4902">6.2175213675213881</cx:pt>
          <cx:pt idx="4903">6.2175213675213881</cx:pt>
          <cx:pt idx="4904">6.2175213675213881</cx:pt>
          <cx:pt idx="4905">6.2175213675213881</cx:pt>
          <cx:pt idx="4906">3.6000000000000001</cx:pt>
          <cx:pt idx="4907">6.2000000000000002</cx:pt>
          <cx:pt idx="4908">6.2000000000000002</cx:pt>
          <cx:pt idx="4909">3.6000000000000001</cx:pt>
          <cx:pt idx="4910">2</cx:pt>
          <cx:pt idx="4911">6.2000000000000002</cx:pt>
          <cx:pt idx="4912">6.2000000000000002</cx:pt>
          <cx:pt idx="4913">2</cx:pt>
          <cx:pt idx="4914">6.2000000000000002</cx:pt>
          <cx:pt idx="4915">6.2000000000000002</cx:pt>
          <cx:pt idx="4916">2</cx:pt>
          <cx:pt idx="4917">2</cx:pt>
          <cx:pt idx="4918">6.2000000000000002</cx:pt>
          <cx:pt idx="4919">6.2000000000000002</cx:pt>
          <cx:pt idx="4920">2</cx:pt>
          <cx:pt idx="4921">2</cx:pt>
          <cx:pt idx="4922">6.2000000000000002</cx:pt>
          <cx:pt idx="4923">2</cx:pt>
          <cx:pt idx="4924">6.2000000000000002</cx:pt>
          <cx:pt idx="4925">3.6000000000000001</cx:pt>
          <cx:pt idx="4926">6.2000000000000002</cx:pt>
          <cx:pt idx="4927">7</cx:pt>
          <cx:pt idx="4928">6.2000000000000002</cx:pt>
          <cx:pt idx="4929">3.6000000000000001</cx:pt>
          <cx:pt idx="4930">3.6000000000000001</cx:pt>
          <cx:pt idx="4931">6.2000000000000002</cx:pt>
          <cx:pt idx="4932">6.2000000000000002</cx:pt>
          <cx:pt idx="4933">3.6000000000000001</cx:pt>
          <cx:pt idx="4934">6.2000000000000002</cx:pt>
          <cx:pt idx="4935">7</cx:pt>
          <cx:pt idx="4936">6.2000000000000002</cx:pt>
          <cx:pt idx="4937">3.6000000000000001</cx:pt>
          <cx:pt idx="4938">3.6000000000000001</cx:pt>
          <cx:pt idx="4939">6.2000000000000002</cx:pt>
          <cx:pt idx="4940">6.2000000000000002</cx:pt>
          <cx:pt idx="4941">3.6000000000000001</cx:pt>
          <cx:pt idx="4942">6.2000000000000002</cx:pt>
          <cx:pt idx="4943">6.2000000000000002</cx:pt>
          <cx:pt idx="4944">3.6000000000000001</cx:pt>
          <cx:pt idx="4945">3.6000000000000001</cx:pt>
          <cx:pt idx="4946">6.2000000000000002</cx:pt>
          <cx:pt idx="4947">6.2000000000000002</cx:pt>
          <cx:pt idx="4948">3.6000000000000001</cx:pt>
          <cx:pt idx="4949">6.2000000000000002</cx:pt>
          <cx:pt idx="4950">6.2000000000000002</cx:pt>
          <cx:pt idx="4951">3.6000000000000001</cx:pt>
          <cx:pt idx="4952">3.6000000000000001</cx:pt>
          <cx:pt idx="4953">6.2000000000000002</cx:pt>
          <cx:pt idx="4954">3.6000000000000001</cx:pt>
          <cx:pt idx="4955">3.6000000000000001</cx:pt>
          <cx:pt idx="4956">6.2000000000000002</cx:pt>
          <cx:pt idx="4957">3.6000000000000001</cx:pt>
          <cx:pt idx="4958">6.2000000000000002</cx:pt>
          <cx:pt idx="4959">3.6000000000000001</cx:pt>
          <cx:pt idx="4960">6.2000000000000002</cx:pt>
          <cx:pt idx="4961">3.6000000000000001</cx:pt>
          <cx:pt idx="4962">3.6000000000000001</cx:pt>
          <cx:pt idx="4963">6.2000000000000002</cx:pt>
          <cx:pt idx="4964">3.6000000000000001</cx:pt>
          <cx:pt idx="4965">3.6000000000000001</cx:pt>
          <cx:pt idx="4966">6.2000000000000002</cx:pt>
          <cx:pt idx="4967">3.6000000000000001</cx:pt>
          <cx:pt idx="4968">6.2000000000000002</cx:pt>
          <cx:pt idx="4969">3.6000000000000001</cx:pt>
          <cx:pt idx="4970">3.6000000000000001</cx:pt>
          <cx:pt idx="4971">6.2000000000000002</cx:pt>
          <cx:pt idx="4972">3.6000000000000001</cx:pt>
          <cx:pt idx="4973">6.2000000000000002</cx:pt>
          <cx:pt idx="4974">3.7999999999999998</cx:pt>
          <cx:pt idx="4975">5.7000000000000002</cx:pt>
          <cx:pt idx="4976">3.7999999999999998</cx:pt>
          <cx:pt idx="4977">5.7000000000000002</cx:pt>
          <cx:pt idx="4978">3.7999999999999998</cx:pt>
          <cx:pt idx="4979">5.7000000000000002</cx:pt>
          <cx:pt idx="4980">3.7999999999999998</cx:pt>
          <cx:pt idx="4981">5.7000000000000002</cx:pt>
          <cx:pt idx="4982">3.7999999999999998</cx:pt>
          <cx:pt idx="4983">5.7000000000000002</cx:pt>
          <cx:pt idx="4984">3.7999999999999998</cx:pt>
          <cx:pt idx="4985">5.7000000000000002</cx:pt>
          <cx:pt idx="4986">3.7999999999999998</cx:pt>
          <cx:pt idx="4987">5.7000000000000002</cx:pt>
          <cx:pt idx="4988">3.7999999999999998</cx:pt>
          <cx:pt idx="4989">5.7000000000000002</cx:pt>
          <cx:pt idx="4990">3.7999999999999998</cx:pt>
          <cx:pt idx="4991">5.7000000000000002</cx:pt>
          <cx:pt idx="4992">3.7999999999999998</cx:pt>
          <cx:pt idx="4993">5.7000000000000002</cx:pt>
          <cx:pt idx="4994">3.7999999999999998</cx:pt>
          <cx:pt idx="4995">5.7000000000000002</cx:pt>
          <cx:pt idx="4996">5.7000000000000002</cx:pt>
          <cx:pt idx="4997">3.7999999999999998</cx:pt>
          <cx:pt idx="4998">3.7999999999999998</cx:pt>
          <cx:pt idx="4999">3.7999999999999998</cx:pt>
          <cx:pt idx="5000">5.7000000000000002</cx:pt>
          <cx:pt idx="5001">5.7000000000000002</cx:pt>
          <cx:pt idx="5002">3.7999999999999998</cx:pt>
          <cx:pt idx="5003">3.7999999999999998</cx:pt>
          <cx:pt idx="5004">5.7000000000000002</cx:pt>
          <cx:pt idx="5005">5.7000000000000002</cx:pt>
          <cx:pt idx="5006">3.7999999999999998</cx:pt>
          <cx:pt idx="5007">3.7999999999999998</cx:pt>
          <cx:pt idx="5008">5.7000000000000002</cx:pt>
          <cx:pt idx="5009">5.7000000000000002</cx:pt>
          <cx:pt idx="5010">3.7999999999999998</cx:pt>
          <cx:pt idx="5011">4.7714285714285705</cx:pt>
          <cx:pt idx="5012">4.7714285714285705</cx:pt>
          <cx:pt idx="5013">4.7714285714285705</cx:pt>
          <cx:pt idx="5014">4.7714285714285705</cx:pt>
          <cx:pt idx="5015">4.7714285714285705</cx:pt>
          <cx:pt idx="5016">4.7714285714285705</cx:pt>
          <cx:pt idx="5017">4.7714285714285705</cx:pt>
          <cx:pt idx="5018">4.7714285714285705</cx:pt>
          <cx:pt idx="5019">4.7714285714285705</cx:pt>
          <cx:pt idx="5020">4.7714285714285705</cx:pt>
          <cx:pt idx="5021">4.7714285714285705</cx:pt>
          <cx:pt idx="5022">4.7714285714285705</cx:pt>
          <cx:pt idx="5023">4.7714285714285705</cx:pt>
          <cx:pt idx="5024">4.7714285714285705</cx:pt>
          <cx:pt idx="5025">4.7714285714285705</cx:pt>
          <cx:pt idx="5026">4.7714285714285705</cx:pt>
          <cx:pt idx="5027">4.7714285714285705</cx:pt>
          <cx:pt idx="5028">4.7714285714285705</cx:pt>
          <cx:pt idx="5029">4.7714285714285705</cx:pt>
          <cx:pt idx="5030">4.7714285714285705</cx:pt>
          <cx:pt idx="5031">4.7714285714285705</cx:pt>
          <cx:pt idx="5032">4.7714285714285705</cx:pt>
          <cx:pt idx="5033">2.5</cx:pt>
          <cx:pt idx="5034">3.6000000000000001</cx:pt>
          <cx:pt idx="5035">2.5</cx:pt>
          <cx:pt idx="5036">2.5</cx:pt>
          <cx:pt idx="5037">2.5</cx:pt>
          <cx:pt idx="5038">2.5</cx:pt>
          <cx:pt idx="5039">2.5</cx:pt>
          <cx:pt idx="5040">2.5</cx:pt>
          <cx:pt idx="5041">2.5</cx:pt>
          <cx:pt idx="5042">3.6000000000000001</cx:pt>
          <cx:pt idx="5043">3.6000000000000001</cx:pt>
          <cx:pt idx="5044">3.6000000000000001</cx:pt>
          <cx:pt idx="5045">3.6000000000000001</cx:pt>
          <cx:pt idx="5046">3.6000000000000001</cx:pt>
          <cx:pt idx="5047">3.6000000000000001</cx:pt>
          <cx:pt idx="5048">3.6000000000000001</cx:pt>
          <cx:pt idx="5049">3.6000000000000001</cx:pt>
          <cx:pt idx="5050">3.6000000000000001</cx:pt>
          <cx:pt idx="5051">3.6000000000000001</cx:pt>
          <cx:pt idx="5052">2.5</cx:pt>
          <cx:pt idx="5053">2.5</cx:pt>
          <cx:pt idx="5054">2.5</cx:pt>
          <cx:pt idx="5055">3.6000000000000001</cx:pt>
          <cx:pt idx="5056">2.5</cx:pt>
          <cx:pt idx="5057">2.5</cx:pt>
          <cx:pt idx="5058">2.5</cx:pt>
          <cx:pt idx="5059">2.5</cx:pt>
          <cx:pt idx="5060">2.5</cx:pt>
          <cx:pt idx="5061">2.5</cx:pt>
          <cx:pt idx="5062">2.5</cx:pt>
          <cx:pt idx="5063">3.6000000000000001</cx:pt>
          <cx:pt idx="5064">3.6000000000000001</cx:pt>
          <cx:pt idx="5065">3.6000000000000001</cx:pt>
          <cx:pt idx="5066">3.6000000000000001</cx:pt>
          <cx:pt idx="5067">3.6000000000000001</cx:pt>
          <cx:pt idx="5068">3.6000000000000001</cx:pt>
          <cx:pt idx="5069">3.6000000000000001</cx:pt>
          <cx:pt idx="5070">3.6000000000000001</cx:pt>
          <cx:pt idx="5071">3.6000000000000001</cx:pt>
          <cx:pt idx="5072">3.6000000000000001</cx:pt>
          <cx:pt idx="5073">2.5</cx:pt>
          <cx:pt idx="5074">2.5</cx:pt>
          <cx:pt idx="5075">2.5</cx:pt>
          <cx:pt idx="5076">2.5</cx:pt>
          <cx:pt idx="5077">2.5</cx:pt>
          <cx:pt idx="5078">2.5</cx:pt>
          <cx:pt idx="5079">2.5</cx:pt>
          <cx:pt idx="5080">2.5</cx:pt>
          <cx:pt idx="5081">2.5</cx:pt>
          <cx:pt idx="5082">2.5</cx:pt>
          <cx:pt idx="5083">3.6000000000000001</cx:pt>
          <cx:pt idx="5084">3.6000000000000001</cx:pt>
          <cx:pt idx="5085">3.6000000000000001</cx:pt>
          <cx:pt idx="5086">3.6000000000000001</cx:pt>
          <cx:pt idx="5087">3.6000000000000001</cx:pt>
          <cx:pt idx="5088">3.6000000000000001</cx:pt>
          <cx:pt idx="5089">3.6000000000000001</cx:pt>
          <cx:pt idx="5090">3.6000000000000001</cx:pt>
          <cx:pt idx="5091">3.6000000000000001</cx:pt>
          <cx:pt idx="5092">2.5</cx:pt>
          <cx:pt idx="5093">2.5</cx:pt>
          <cx:pt idx="5094">2.5</cx:pt>
          <cx:pt idx="5095">2.5</cx:pt>
          <cx:pt idx="5096">2.5</cx:pt>
          <cx:pt idx="5097">2.5</cx:pt>
          <cx:pt idx="5098">2.5</cx:pt>
          <cx:pt idx="5099">2.5</cx:pt>
          <cx:pt idx="5100">2.5</cx:pt>
          <cx:pt idx="5101">2.5</cx:pt>
          <cx:pt idx="5102">3.6000000000000001</cx:pt>
          <cx:pt idx="5103">3.6000000000000001</cx:pt>
          <cx:pt idx="5104">3.6000000000000001</cx:pt>
          <cx:pt idx="5105">3.6000000000000001</cx:pt>
          <cx:pt idx="5106">3.6000000000000001</cx:pt>
          <cx:pt idx="5107">3.6000000000000001</cx:pt>
          <cx:pt idx="5108">3.6000000000000001</cx:pt>
          <cx:pt idx="5109">3.6000000000000001</cx:pt>
          <cx:pt idx="5110">3.6000000000000001</cx:pt>
          <cx:pt idx="5111">2.5</cx:pt>
          <cx:pt idx="5112">2.5</cx:pt>
          <cx:pt idx="5113">2.8999999999999999</cx:pt>
          <cx:pt idx="5114">3.7000000000000002</cx:pt>
          <cx:pt idx="5115">2.8999999999999999</cx:pt>
          <cx:pt idx="5116">2.8999999999999999</cx:pt>
          <cx:pt idx="5117">2.8999999999999999</cx:pt>
          <cx:pt idx="5118">3.7000000000000002</cx:pt>
          <cx:pt idx="5119">2.8999999999999999</cx:pt>
          <cx:pt idx="5120">3.7000000000000002</cx:pt>
          <cx:pt idx="5121">3.7000000000000002</cx:pt>
          <cx:pt idx="5122">3.7000000000000002</cx:pt>
          <cx:pt idx="5123">2.8999999999999999</cx:pt>
          <cx:pt idx="5124">2.8999999999999999</cx:pt>
          <cx:pt idx="5125">2.8999999999999999</cx:pt>
          <cx:pt idx="5126">5.2999999999999998</cx:pt>
          <cx:pt idx="5127">3.7000000000000002</cx:pt>
          <cx:pt idx="5128">2.8999999999999999</cx:pt>
          <cx:pt idx="5129">5.2999999999999998</cx:pt>
          <cx:pt idx="5130">3.7000000000000002</cx:pt>
          <cx:pt idx="5131">2.8999999999999999</cx:pt>
          <cx:pt idx="5132">3.7000000000000002</cx:pt>
          <cx:pt idx="5133">2.8999999999999999</cx:pt>
          <cx:pt idx="5134">2.8999999999999999</cx:pt>
          <cx:pt idx="5135">2.8999999999999999</cx:pt>
          <cx:pt idx="5136">3.7000000000000002</cx:pt>
          <cx:pt idx="5137">2.8999999999999999</cx:pt>
          <cx:pt idx="5138">3.7000000000000002</cx:pt>
          <cx:pt idx="5139">3.7000000000000002</cx:pt>
          <cx:pt idx="5140">3.7000000000000002</cx:pt>
          <cx:pt idx="5141">2.8999999999999999</cx:pt>
          <cx:pt idx="5142">2.8999999999999999</cx:pt>
          <cx:pt idx="5143">2.8999999999999999</cx:pt>
          <cx:pt idx="5144">5.2999999999999998</cx:pt>
          <cx:pt idx="5145">3.7000000000000002</cx:pt>
          <cx:pt idx="5146">2.8999999999999999</cx:pt>
          <cx:pt idx="5147">5.2999999999999998</cx:pt>
          <cx:pt idx="5148">3.7000000000000002</cx:pt>
          <cx:pt idx="5149">2.8999999999999999</cx:pt>
          <cx:pt idx="5150">3.7000000000000002</cx:pt>
          <cx:pt idx="5151">2.8999999999999999</cx:pt>
          <cx:pt idx="5152">2.8999999999999999</cx:pt>
          <cx:pt idx="5153">2.8999999999999999</cx:pt>
          <cx:pt idx="5154">3.7000000000000002</cx:pt>
          <cx:pt idx="5155">2.8999999999999999</cx:pt>
          <cx:pt idx="5156">3.7000000000000002</cx:pt>
          <cx:pt idx="5157">3.7000000000000002</cx:pt>
          <cx:pt idx="5158">3.7000000000000002</cx:pt>
          <cx:pt idx="5159">2.8999999999999999</cx:pt>
          <cx:pt idx="5160">2.8999999999999999</cx:pt>
          <cx:pt idx="5161">2.8999999999999999</cx:pt>
          <cx:pt idx="5162">5.2999999999999998</cx:pt>
          <cx:pt idx="5163">3.7000000000000002</cx:pt>
          <cx:pt idx="5164">2.8999999999999999</cx:pt>
          <cx:pt idx="5165">5.2999999999999998</cx:pt>
          <cx:pt idx="5166">3.7000000000000002</cx:pt>
          <cx:pt idx="5167">2.8999999999999999</cx:pt>
          <cx:pt idx="5168">3.7000000000000002</cx:pt>
          <cx:pt idx="5169">2.8999999999999999</cx:pt>
          <cx:pt idx="5170">2.8999999999999999</cx:pt>
          <cx:pt idx="5171">2.8999999999999999</cx:pt>
          <cx:pt idx="5172">3.7000000000000002</cx:pt>
          <cx:pt idx="5173">2.8999999999999999</cx:pt>
          <cx:pt idx="5174">3.7000000000000002</cx:pt>
          <cx:pt idx="5175">3.7000000000000002</cx:pt>
          <cx:pt idx="5176">3.7000000000000002</cx:pt>
          <cx:pt idx="5177">2.8999999999999999</cx:pt>
          <cx:pt idx="5178">2.8999999999999999</cx:pt>
          <cx:pt idx="5179">2.8999999999999999</cx:pt>
          <cx:pt idx="5180">5.2999999999999998</cx:pt>
          <cx:pt idx="5181">3.7000000000000002</cx:pt>
          <cx:pt idx="5182">2.8999999999999999</cx:pt>
          <cx:pt idx="5183">2.8999999999999999</cx:pt>
          <cx:pt idx="5184">5.2999999999999998</cx:pt>
          <cx:pt idx="5185">3.7000000000000002</cx:pt>
          <cx:pt idx="5186">2.8999999999999999</cx:pt>
          <cx:pt idx="5187">2.8999999999999999</cx:pt>
          <cx:pt idx="5188">3.7000000000000002</cx:pt>
          <cx:pt idx="5189">3.7000000000000002</cx:pt>
          <cx:pt idx="5190">2.8999999999999999</cx:pt>
          <cx:pt idx="5191">3.7000000000000002</cx:pt>
          <cx:pt idx="5192">2.8999999999999999</cx:pt>
          <cx:pt idx="5193">2.8999999999999999</cx:pt>
          <cx:pt idx="5194">2.8999999999999999</cx:pt>
          <cx:pt idx="5195">3.7000000000000002</cx:pt>
          <cx:pt idx="5196">2.8999999999999999</cx:pt>
          <cx:pt idx="5197">2.8999999999999999</cx:pt>
          <cx:pt idx="5198">3.7000000000000002</cx:pt>
          <cx:pt idx="5199">3.7000000000000002</cx:pt>
          <cx:pt idx="5200">3.7000000000000002</cx:pt>
          <cx:pt idx="5201">3.7000000000000002</cx:pt>
          <cx:pt idx="5202">2.8999999999999999</cx:pt>
          <cx:pt idx="5203">2.8999999999999999</cx:pt>
          <cx:pt idx="5204">2.8999999999999999</cx:pt>
          <cx:pt idx="5205">2.8999999999999999</cx:pt>
          <cx:pt idx="5206">3.7000000000000002</cx:pt>
          <cx:pt idx="5207">2.8999999999999999</cx:pt>
          <cx:pt idx="5208">2.8999999999999999</cx:pt>
          <cx:pt idx="5209">3.7000000000000002</cx:pt>
          <cx:pt idx="5210">2.8999999999999999</cx:pt>
          <cx:pt idx="5211">3.7000000000000002</cx:pt>
          <cx:pt idx="5212">3.7000000000000002</cx:pt>
          <cx:pt idx="5213">2.8999999999999999</cx:pt>
          <cx:pt idx="5214">3.7000000000000002</cx:pt>
          <cx:pt idx="5215">3.7000000000000002</cx:pt>
          <cx:pt idx="5216">2.8999999999999999</cx:pt>
          <cx:pt idx="5217">2.8999999999999999</cx:pt>
          <cx:pt idx="5218">2.8999999999999999</cx:pt>
          <cx:pt idx="5219">3.7000000000000002</cx:pt>
          <cx:pt idx="5220">3.7000000000000002</cx:pt>
          <cx:pt idx="5221">2.8999999999999999</cx:pt>
          <cx:pt idx="5222">2.8999999999999999</cx:pt>
          <cx:pt idx="5223">3.7000000000000002</cx:pt>
          <cx:pt idx="5224">3.7000000000000002</cx:pt>
          <cx:pt idx="5225">3.7000000000000002</cx:pt>
          <cx:pt idx="5226">3.7000000000000002</cx:pt>
          <cx:pt idx="5227">3.7000000000000002</cx:pt>
          <cx:pt idx="5228">2.8999999999999999</cx:pt>
          <cx:pt idx="5229">3.7000000000000002</cx:pt>
          <cx:pt idx="5230">3.7000000000000002</cx:pt>
          <cx:pt idx="5231">2.8999999999999999</cx:pt>
          <cx:pt idx="5232">2.8999999999999999</cx:pt>
          <cx:pt idx="5233">2.8999999999999999</cx:pt>
          <cx:pt idx="5234">3.7000000000000002</cx:pt>
          <cx:pt idx="5235">3.7000000000000002</cx:pt>
          <cx:pt idx="5236">2.8999999999999999</cx:pt>
          <cx:pt idx="5237">2.8999999999999999</cx:pt>
          <cx:pt idx="5238">3.7000000000000002</cx:pt>
          <cx:pt idx="5239">3.7000000000000002</cx:pt>
          <cx:pt idx="5240">2.7999999999999998</cx:pt>
          <cx:pt idx="5241">3.5</cx:pt>
          <cx:pt idx="5242">2.7999999999999998</cx:pt>
          <cx:pt idx="5243">3.5</cx:pt>
          <cx:pt idx="5244">2.7999999999999998</cx:pt>
          <cx:pt idx="5245">2.7999999999999998</cx:pt>
          <cx:pt idx="5246">2.7999999999999998</cx:pt>
          <cx:pt idx="5247">2.7999999999999998</cx:pt>
          <cx:pt idx="5248">3.5</cx:pt>
          <cx:pt idx="5249">2.7999999999999998</cx:pt>
          <cx:pt idx="5250">2.7999999999999998</cx:pt>
          <cx:pt idx="5251">2.7999999999999998</cx:pt>
          <cx:pt idx="5252">2.7999999999999998</cx:pt>
          <cx:pt idx="5253">3.5</cx:pt>
          <cx:pt idx="5254">2.7999999999999998</cx:pt>
          <cx:pt idx="5255">2.7999999999999998</cx:pt>
          <cx:pt idx="5256">2.7999999999999998</cx:pt>
          <cx:pt idx="5257">2.7999999999999998</cx:pt>
          <cx:pt idx="5258">3.5</cx:pt>
          <cx:pt idx="5259">2.7999999999999998</cx:pt>
          <cx:pt idx="5260">2.7999999999999998</cx:pt>
          <cx:pt idx="5261">2.7999999999999998</cx:pt>
          <cx:pt idx="5262">3.5</cx:pt>
          <cx:pt idx="5263">3.5</cx:pt>
          <cx:pt idx="5264">2.7999999999999998</cx:pt>
          <cx:pt idx="5265">3.5</cx:pt>
          <cx:pt idx="5266">3.5</cx:pt>
          <cx:pt idx="5267">2.7999999999999998</cx:pt>
          <cx:pt idx="5268">2.7999999999999998</cx:pt>
          <cx:pt idx="5269">2.7999999999999998</cx:pt>
          <cx:pt idx="5270">2.7999999999999998</cx:pt>
          <cx:pt idx="5271">2.7999999999999998</cx:pt>
          <cx:pt idx="5272">2.7999999999999998</cx:pt>
          <cx:pt idx="5273">2.7999999999999998</cx:pt>
          <cx:pt idx="5274">2.7999999999999998</cx:pt>
          <cx:pt idx="5275">2.7999999999999998</cx:pt>
          <cx:pt idx="5276">2.7999999999999998</cx:pt>
          <cx:pt idx="5277">2.7999999999999998</cx:pt>
          <cx:pt idx="5278">2.7999999999999998</cx:pt>
          <cx:pt idx="5279">2.7999999999999998</cx:pt>
          <cx:pt idx="5280">2.7999999999999998</cx:pt>
          <cx:pt idx="5281">2.7999999999999998</cx:pt>
          <cx:pt idx="5282">2.7999999999999998</cx:pt>
          <cx:pt idx="5283">2.7999999999999998</cx:pt>
          <cx:pt idx="5284">2.7999999999999998</cx:pt>
          <cx:pt idx="5285">2.7999999999999998</cx:pt>
          <cx:pt idx="5286">2.7999999999999998</cx:pt>
          <cx:pt idx="5287">2.7999999999999998</cx:pt>
          <cx:pt idx="5288">2.7999999999999998</cx:pt>
          <cx:pt idx="5289">2.7999999999999998</cx:pt>
          <cx:pt idx="5290">3.5</cx:pt>
          <cx:pt idx="5291">3.5</cx:pt>
          <cx:pt idx="5292">2.7999999999999998</cx:pt>
          <cx:pt idx="5293">2.7999999999999998</cx:pt>
          <cx:pt idx="5294">3.5</cx:pt>
          <cx:pt idx="5295">3.5</cx:pt>
          <cx:pt idx="5296">3.5</cx:pt>
          <cx:pt idx="5297">3.5</cx:pt>
          <cx:pt idx="5298">2.7999999999999998</cx:pt>
          <cx:pt idx="5299">2.7999999999999998</cx:pt>
          <cx:pt idx="5300">2.7999999999999998</cx:pt>
          <cx:pt idx="5301">2.7999999999999998</cx:pt>
          <cx:pt idx="5302">2.7999999999999998</cx:pt>
          <cx:pt idx="5303">2.7999999999999998</cx:pt>
          <cx:pt idx="5304">2.7999999999999998</cx:pt>
          <cx:pt idx="5305">2.7999999999999998</cx:pt>
          <cx:pt idx="5306">2.7999999999999998</cx:pt>
          <cx:pt idx="5307">2.7999999999999998</cx:pt>
          <cx:pt idx="5308">2.7999999999999998</cx:pt>
          <cx:pt idx="5309">2.7999999999999998</cx:pt>
          <cx:pt idx="5310">2.7999999999999998</cx:pt>
          <cx:pt idx="5311">2.7999999999999998</cx:pt>
          <cx:pt idx="5312">2.7999999999999998</cx:pt>
          <cx:pt idx="5313">2.7999999999999998</cx:pt>
          <cx:pt idx="5314">2.7999999999999998</cx:pt>
          <cx:pt idx="5315">2.7999999999999998</cx:pt>
          <cx:pt idx="5316">2.7999999999999998</cx:pt>
          <cx:pt idx="5317">2.7999999999999998</cx:pt>
          <cx:pt idx="5318">2.7999999999999998</cx:pt>
          <cx:pt idx="5319">2.7999999999999998</cx:pt>
          <cx:pt idx="5320">2.7999999999999998</cx:pt>
          <cx:pt idx="5321">3.5</cx:pt>
          <cx:pt idx="5322">3.5</cx:pt>
          <cx:pt idx="5323">2.7999999999999998</cx:pt>
          <cx:pt idx="5324">2.7999999999999998</cx:pt>
          <cx:pt idx="5325">3.5</cx:pt>
          <cx:pt idx="5326">3.5</cx:pt>
          <cx:pt idx="5327">3.5</cx:pt>
          <cx:pt idx="5328">3.5</cx:pt>
          <cx:pt idx="5329">2.7999999999999998</cx:pt>
          <cx:pt idx="5330">1.5</cx:pt>
          <cx:pt idx="5331">1.5</cx:pt>
          <cx:pt idx="5332">1.5</cx:pt>
          <cx:pt idx="5333">1.5</cx:pt>
          <cx:pt idx="5334">1.5</cx:pt>
          <cx:pt idx="5335">1.5</cx:pt>
          <cx:pt idx="5336">1.3999999999999999</cx:pt>
          <cx:pt idx="5337">1.3999999999999999</cx:pt>
          <cx:pt idx="5338">1.3999999999999999</cx:pt>
          <cx:pt idx="5339">1.3999999999999999</cx:pt>
          <cx:pt idx="5340">1.3999999999999999</cx:pt>
          <cx:pt idx="5341">1.5</cx:pt>
          <cx:pt idx="5342">1.5</cx:pt>
          <cx:pt idx="5343">1.5</cx:pt>
          <cx:pt idx="5344">1.5</cx:pt>
          <cx:pt idx="5345">1.5</cx:pt>
          <cx:pt idx="5346">1.5</cx:pt>
          <cx:pt idx="5347">1.5</cx:pt>
          <cx:pt idx="5348">1.5</cx:pt>
          <cx:pt idx="5349">1.5</cx:pt>
          <cx:pt idx="5350">1.5</cx:pt>
          <cx:pt idx="5351">1.5</cx:pt>
          <cx:pt idx="5352">1.5</cx:pt>
          <cx:pt idx="5353">1.5</cx:pt>
          <cx:pt idx="5354">1.5</cx:pt>
          <cx:pt idx="5355">2.3999999999999999</cx:pt>
          <cx:pt idx="5356">2.3999999999999999</cx:pt>
          <cx:pt idx="5357">2.3999999999999999</cx:pt>
          <cx:pt idx="5358">2.3999999999999999</cx:pt>
          <cx:pt idx="5359">2.3999999999999999</cx:pt>
          <cx:pt idx="5360">2.3999999999999999</cx:pt>
          <cx:pt idx="5361">2.3999999999999999</cx:pt>
          <cx:pt idx="5362">2.3999999999999999</cx:pt>
          <cx:pt idx="5363">2.3999999999999999</cx:pt>
          <cx:pt idx="5364">2.3999999999999999</cx:pt>
          <cx:pt idx="5365">2.3999999999999999</cx:pt>
          <cx:pt idx="5366">2.3999999999999999</cx:pt>
          <cx:pt idx="5367">2.3999999999999999</cx:pt>
          <cx:pt idx="5368">2.3999999999999999</cx:pt>
          <cx:pt idx="5369">2.3999999999999999</cx:pt>
          <cx:pt idx="5370">2.3999999999999999</cx:pt>
          <cx:pt idx="5371">2.3999999999999999</cx:pt>
          <cx:pt idx="5372">2.3999999999999999</cx:pt>
          <cx:pt idx="5373">2.3999999999999999</cx:pt>
          <cx:pt idx="5374">2.3999999999999999</cx:pt>
          <cx:pt idx="5375">2.3999999999999999</cx:pt>
          <cx:pt idx="5376">2.3999999999999999</cx:pt>
          <cx:pt idx="5377">2.3999999999999999</cx:pt>
          <cx:pt idx="5378">2.3999999999999999</cx:pt>
          <cx:pt idx="5379">2.3999999999999999</cx:pt>
          <cx:pt idx="5380">2.3999999999999999</cx:pt>
          <cx:pt idx="5381">2.3999999999999999</cx:pt>
          <cx:pt idx="5382">2.3999999999999999</cx:pt>
          <cx:pt idx="5383">2.3999999999999999</cx:pt>
          <cx:pt idx="5384">2.3999999999999999</cx:pt>
          <cx:pt idx="5385">2.3999999999999999</cx:pt>
          <cx:pt idx="5386">2.3999999999999999</cx:pt>
          <cx:pt idx="5387">2.3999999999999999</cx:pt>
          <cx:pt idx="5388">2.3999999999999999</cx:pt>
          <cx:pt idx="5389">2.3999999999999999</cx:pt>
          <cx:pt idx="5390">2.3999999999999999</cx:pt>
          <cx:pt idx="5391">2.3999999999999999</cx:pt>
          <cx:pt idx="5392">2.3999999999999999</cx:pt>
          <cx:pt idx="5393">2.3999999999999999</cx:pt>
          <cx:pt idx="5394">2.3999999999999999</cx:pt>
          <cx:pt idx="5395">2.3999999999999999</cx:pt>
          <cx:pt idx="5396">2.3999999999999999</cx:pt>
          <cx:pt idx="5397">2.3999999999999999</cx:pt>
          <cx:pt idx="5398">2.3999999999999999</cx:pt>
          <cx:pt idx="5399">2.3999999999999999</cx:pt>
          <cx:pt idx="5400">2.3999999999999999</cx:pt>
          <cx:pt idx="5401">2.3999999999999999</cx:pt>
          <cx:pt idx="5402">2.3999999999999999</cx:pt>
          <cx:pt idx="5403">2.3999999999999999</cx:pt>
          <cx:pt idx="5404">2.3999999999999999</cx:pt>
          <cx:pt idx="5405">3.3999999999999999</cx:pt>
          <cx:pt idx="5406">3.6000000000000001</cx:pt>
          <cx:pt idx="5407">3.3999999999999999</cx:pt>
          <cx:pt idx="5408">3.3999999999999999</cx:pt>
          <cx:pt idx="5409">3.3999999999999999</cx:pt>
          <cx:pt idx="5410">3.3999999999999999</cx:pt>
          <cx:pt idx="5411">3.6000000000000001</cx:pt>
          <cx:pt idx="5412">3.3999999999999999</cx:pt>
          <cx:pt idx="5413">3.3999999999999999</cx:pt>
          <cx:pt idx="5414">3.3999999999999999</cx:pt>
          <cx:pt idx="5415">3.3999999999999999</cx:pt>
          <cx:pt idx="5416">3.6000000000000001</cx:pt>
          <cx:pt idx="5417">3.3999999999999999</cx:pt>
          <cx:pt idx="5418">3.3999999999999999</cx:pt>
          <cx:pt idx="5419">3.3999999999999999</cx:pt>
          <cx:pt idx="5420">3.6000000000000001</cx:pt>
          <cx:pt idx="5421">3.3999999999999999</cx:pt>
          <cx:pt idx="5422">3.3999999999999999</cx:pt>
          <cx:pt idx="5423">3.3999999999999999</cx:pt>
          <cx:pt idx="5424">3.3999999999999999</cx:pt>
          <cx:pt idx="5425">3.3999999999999999</cx:pt>
          <cx:pt idx="5426">3.3999999999999999</cx:pt>
          <cx:pt idx="5427">3.3999999999999999</cx:pt>
          <cx:pt idx="5428">3.3999999999999999</cx:pt>
          <cx:pt idx="5429">3.3999999999999999</cx:pt>
          <cx:pt idx="5430">3.3999999999999999</cx:pt>
          <cx:pt idx="5431">3.3999999999999999</cx:pt>
          <cx:pt idx="5432">3.3999999999999999</cx:pt>
          <cx:pt idx="5433">3.3999999999999999</cx:pt>
          <cx:pt idx="5434">3.3999999999999999</cx:pt>
          <cx:pt idx="5435">3.6000000000000001</cx:pt>
          <cx:pt idx="5436">3.6000000000000001</cx:pt>
          <cx:pt idx="5437">3.6000000000000001</cx:pt>
          <cx:pt idx="5438">3.6000000000000001</cx:pt>
          <cx:pt idx="5439">3.6000000000000001</cx:pt>
          <cx:pt idx="5440">3.6000000000000001</cx:pt>
          <cx:pt idx="5441">3.6000000000000001</cx:pt>
          <cx:pt idx="5442">3.6000000000000001</cx:pt>
          <cx:pt idx="5443">3.6000000000000001</cx:pt>
          <cx:pt idx="5444">3.6000000000000001</cx:pt>
          <cx:pt idx="5445">3.6000000000000001</cx:pt>
          <cx:pt idx="5446">3.6000000000000001</cx:pt>
          <cx:pt idx="5447">3.6000000000000001</cx:pt>
          <cx:pt idx="5448">2</cx:pt>
          <cx:pt idx="5449">3.6000000000000001</cx:pt>
          <cx:pt idx="5450">3.6000000000000001</cx:pt>
          <cx:pt idx="5451">3.6000000000000001</cx:pt>
          <cx:pt idx="5452">3.6000000000000001</cx:pt>
          <cx:pt idx="5453">3.6000000000000001</cx:pt>
          <cx:pt idx="5454">3.6000000000000001</cx:pt>
          <cx:pt idx="5455">3.6000000000000001</cx:pt>
          <cx:pt idx="5456">3.6000000000000001</cx:pt>
          <cx:pt idx="5457">3.6000000000000001</cx:pt>
          <cx:pt idx="5458">3.6000000000000001</cx:pt>
          <cx:pt idx="5459">3.6000000000000001</cx:pt>
          <cx:pt idx="5460">3.6000000000000001</cx:pt>
          <cx:pt idx="5461">3.6000000000000001</cx:pt>
          <cx:pt idx="5462">3.6000000000000001</cx:pt>
          <cx:pt idx="5463">3.6000000000000001</cx:pt>
          <cx:pt idx="5464">3.6000000000000001</cx:pt>
          <cx:pt idx="5465">3.6000000000000001</cx:pt>
          <cx:pt idx="5466">3.6000000000000001</cx:pt>
          <cx:pt idx="5467">3.6000000000000001</cx:pt>
          <cx:pt idx="5468">3.6000000000000001</cx:pt>
          <cx:pt idx="5469">3.6000000000000001</cx:pt>
          <cx:pt idx="5470">3.6000000000000001</cx:pt>
          <cx:pt idx="5471">3.6000000000000001</cx:pt>
          <cx:pt idx="5472">3.6000000000000001</cx:pt>
          <cx:pt idx="5473">3.6000000000000001</cx:pt>
          <cx:pt idx="5474">3.6000000000000001</cx:pt>
          <cx:pt idx="5475">3.6000000000000001</cx:pt>
          <cx:pt idx="5476">3.6000000000000001</cx:pt>
          <cx:pt idx="5477">3.6000000000000001</cx:pt>
          <cx:pt idx="5478">3.6000000000000001</cx:pt>
          <cx:pt idx="5479">3.6000000000000001</cx:pt>
          <cx:pt idx="5480">3.6000000000000001</cx:pt>
          <cx:pt idx="5481">3.6000000000000001</cx:pt>
          <cx:pt idx="5482">3.6000000000000001</cx:pt>
          <cx:pt idx="5483">3.6000000000000001</cx:pt>
          <cx:pt idx="5484">3.6000000000000001</cx:pt>
          <cx:pt idx="5485">3.6000000000000001</cx:pt>
          <cx:pt idx="5486">3.6000000000000001</cx:pt>
          <cx:pt idx="5487">3.6000000000000001</cx:pt>
          <cx:pt idx="5488">3.6000000000000001</cx:pt>
          <cx:pt idx="5489">3.6000000000000001</cx:pt>
          <cx:pt idx="5490">3.6000000000000001</cx:pt>
          <cx:pt idx="5491">3.6000000000000001</cx:pt>
          <cx:pt idx="5492">3.6000000000000001</cx:pt>
          <cx:pt idx="5493">3.6000000000000001</cx:pt>
          <cx:pt idx="5494">3.6000000000000001</cx:pt>
          <cx:pt idx="5495">3.6000000000000001</cx:pt>
          <cx:pt idx="5496">3.6000000000000001</cx:pt>
          <cx:pt idx="5497">3.6000000000000001</cx:pt>
          <cx:pt idx="5498">3.6000000000000001</cx:pt>
          <cx:pt idx="5499">3.6000000000000001</cx:pt>
          <cx:pt idx="5500">3.6000000000000001</cx:pt>
          <cx:pt idx="5501">3.6000000000000001</cx:pt>
          <cx:pt idx="5502">3.6000000000000001</cx:pt>
          <cx:pt idx="5503">3.6000000000000001</cx:pt>
          <cx:pt idx="5504">3.6000000000000001</cx:pt>
          <cx:pt idx="5505">3.6000000000000001</cx:pt>
          <cx:pt idx="5506">3.6000000000000001</cx:pt>
          <cx:pt idx="5507">3.6000000000000001</cx:pt>
          <cx:pt idx="5508">3.6000000000000001</cx:pt>
          <cx:pt idx="5509">3.6000000000000001</cx:pt>
          <cx:pt idx="5510">3.6000000000000001</cx:pt>
          <cx:pt idx="5511">3.6000000000000001</cx:pt>
          <cx:pt idx="5512">3.6000000000000001</cx:pt>
          <cx:pt idx="5513">3.6000000000000001</cx:pt>
          <cx:pt idx="5514">1.8</cx:pt>
          <cx:pt idx="5515">1.5</cx:pt>
          <cx:pt idx="5516">2</cx:pt>
          <cx:pt idx="5517">1.5</cx:pt>
          <cx:pt idx="5518">1.5</cx:pt>
          <cx:pt idx="5519">1.5</cx:pt>
          <cx:pt idx="5520">1.8</cx:pt>
          <cx:pt idx="5521">2</cx:pt>
          <cx:pt idx="5522">1.5</cx:pt>
          <cx:pt idx="5523">1.5</cx:pt>
          <cx:pt idx="5524">1.5</cx:pt>
          <cx:pt idx="5525">1.8</cx:pt>
          <cx:pt idx="5526">2</cx:pt>
          <cx:pt idx="5527">1.5</cx:pt>
          <cx:pt idx="5528">1.5</cx:pt>
          <cx:pt idx="5529">1.5</cx:pt>
          <cx:pt idx="5530">2.5</cx:pt>
          <cx:pt idx="5531">2.5</cx:pt>
          <cx:pt idx="5532">2.5</cx:pt>
          <cx:pt idx="5533">2.3999999999999999</cx:pt>
          <cx:pt idx="5534">2.5</cx:pt>
          <cx:pt idx="5535">2.5</cx:pt>
          <cx:pt idx="5536">2.5</cx:pt>
          <cx:pt idx="5537">2.3999999999999999</cx:pt>
          <cx:pt idx="5538">2.5</cx:pt>
          <cx:pt idx="5539">2.5</cx:pt>
          <cx:pt idx="5540">2.5</cx:pt>
          <cx:pt idx="5541">2.3999999999999999</cx:pt>
          <cx:pt idx="5542">3.6000000000000001</cx:pt>
          <cx:pt idx="5543">2.3999999999999999</cx:pt>
          <cx:pt idx="5544">3.6000000000000001</cx:pt>
          <cx:pt idx="5545">2.3999999999999999</cx:pt>
          <cx:pt idx="5546">2.3999999999999999</cx:pt>
          <cx:pt idx="5547">2.3999999999999999</cx:pt>
          <cx:pt idx="5548">2.3999999999999999</cx:pt>
          <cx:pt idx="5549">2.3999999999999999</cx:pt>
          <cx:pt idx="5550">2.3999999999999999</cx:pt>
          <cx:pt idx="5551">2.3999999999999999</cx:pt>
          <cx:pt idx="5552">2.3999999999999999</cx:pt>
          <cx:pt idx="5553">2.3999999999999999</cx:pt>
          <cx:pt idx="5554">2.3999999999999999</cx:pt>
          <cx:pt idx="5555">2.3999999999999999</cx:pt>
          <cx:pt idx="5556">2.3999999999999999</cx:pt>
          <cx:pt idx="5557">2.3999999999999999</cx:pt>
          <cx:pt idx="5558">2.3999999999999999</cx:pt>
          <cx:pt idx="5559">2.3999999999999999</cx:pt>
          <cx:pt idx="5560">2.3999999999999999</cx:pt>
          <cx:pt idx="5561">3.6000000000000001</cx:pt>
          <cx:pt idx="5562">2.3999999999999999</cx:pt>
          <cx:pt idx="5563">2.3999999999999999</cx:pt>
          <cx:pt idx="5564">2.3999999999999999</cx:pt>
          <cx:pt idx="5565">2.2000000000000002</cx:pt>
          <cx:pt idx="5566">3.8999999999999999</cx:pt>
          <cx:pt idx="5567">3.5</cx:pt>
          <cx:pt idx="5568">3.5</cx:pt>
          <cx:pt idx="5569">2.2000000000000002</cx:pt>
          <cx:pt idx="5570">2.2000000000000002</cx:pt>
          <cx:pt idx="5571">3.8999999999999999</cx:pt>
          <cx:pt idx="5572">3.5</cx:pt>
          <cx:pt idx="5573">3.5</cx:pt>
          <cx:pt idx="5574">2.2000000000000002</cx:pt>
          <cx:pt idx="5575">2.2000000000000002</cx:pt>
          <cx:pt idx="5576">2.2000000000000002</cx:pt>
          <cx:pt idx="5577">3.5</cx:pt>
          <cx:pt idx="5578">3.5</cx:pt>
          <cx:pt idx="5579">2.2000000000000002</cx:pt>
          <cx:pt idx="5580">3.5</cx:pt>
          <cx:pt idx="5581">3.5</cx:pt>
          <cx:pt idx="5582">3.1000000000000001</cx:pt>
          <cx:pt idx="5583">3.1000000000000001</cx:pt>
          <cx:pt idx="5584">3.1000000000000001</cx:pt>
          <cx:pt idx="5585">3.1000000000000001</cx:pt>
          <cx:pt idx="5586">3.1000000000000001</cx:pt>
          <cx:pt idx="5587">3.1000000000000001</cx:pt>
          <cx:pt idx="5588">3.1000000000000001</cx:pt>
          <cx:pt idx="5589">3.1000000000000001</cx:pt>
          <cx:pt idx="5590">2.3999999999999999</cx:pt>
          <cx:pt idx="5591">3.1000000000000001</cx:pt>
          <cx:pt idx="5592">2.3999999999999999</cx:pt>
          <cx:pt idx="5593">3.1000000000000001</cx:pt>
          <cx:pt idx="5594">2.3999999999999999</cx:pt>
          <cx:pt idx="5595">3.1000000000000001</cx:pt>
          <cx:pt idx="5596">1.6000000000000001</cx:pt>
          <cx:pt idx="5597">1.3999999999999999</cx:pt>
          <cx:pt idx="5598">1.3999999999999999</cx:pt>
          <cx:pt idx="5599">1.3999999999999999</cx:pt>
          <cx:pt idx="5600">1.3999999999999999</cx:pt>
          <cx:pt idx="5601">1.6000000000000001</cx:pt>
          <cx:pt idx="5602">1.3999999999999999</cx:pt>
          <cx:pt idx="5603">1.3999999999999999</cx:pt>
          <cx:pt idx="5604">1.3999999999999999</cx:pt>
          <cx:pt idx="5605">1.3999999999999999</cx:pt>
          <cx:pt idx="5606">1.3999999999999999</cx:pt>
          <cx:pt idx="5607">1.3999999999999999</cx:pt>
          <cx:pt idx="5608">1.3999999999999999</cx:pt>
          <cx:pt idx="5609">1.3999999999999999</cx:pt>
          <cx:pt idx="5610">1.3999999999999999</cx:pt>
          <cx:pt idx="5611">1.3999999999999999</cx:pt>
          <cx:pt idx="5612">1.3999999999999999</cx:pt>
          <cx:pt idx="5613">1.3999999999999999</cx:pt>
          <cx:pt idx="5614">1.3999999999999999</cx:pt>
          <cx:pt idx="5615">2</cx:pt>
          <cx:pt idx="5616">1.3999999999999999</cx:pt>
          <cx:pt idx="5617">1.3999999999999999</cx:pt>
          <cx:pt idx="5618">1.8</cx:pt>
          <cx:pt idx="5619">1.8</cx:pt>
          <cx:pt idx="5620">1.3999999999999999</cx:pt>
          <cx:pt idx="5621">1.3999999999999999</cx:pt>
          <cx:pt idx="5622">1.3999999999999999</cx:pt>
          <cx:pt idx="5623">1.8</cx:pt>
          <cx:pt idx="5624">1.3999999999999999</cx:pt>
          <cx:pt idx="5625">2</cx:pt>
          <cx:pt idx="5626">1.3999999999999999</cx:pt>
          <cx:pt idx="5627">1.3999999999999999</cx:pt>
          <cx:pt idx="5628">1.3999999999999999</cx:pt>
          <cx:pt idx="5629">1.8</cx:pt>
          <cx:pt idx="5630">1.3999999999999999</cx:pt>
          <cx:pt idx="5631">1.3999999999999999</cx:pt>
          <cx:pt idx="5632">1.3999999999999999</cx:pt>
          <cx:pt idx="5633">1.3999999999999999</cx:pt>
          <cx:pt idx="5634">1.3999999999999999</cx:pt>
          <cx:pt idx="5635">1.3999999999999999</cx:pt>
          <cx:pt idx="5636">1.8</cx:pt>
          <cx:pt idx="5637">1.3999999999999999</cx:pt>
          <cx:pt idx="5638">1.3999999999999999</cx:pt>
          <cx:pt idx="5639">1.3999999999999999</cx:pt>
          <cx:pt idx="5640">1.3999999999999999</cx:pt>
          <cx:pt idx="5641">1.8</cx:pt>
          <cx:pt idx="5642">1.3999999999999999</cx:pt>
          <cx:pt idx="5643">1.3999999999999999</cx:pt>
          <cx:pt idx="5644">1.3999999999999999</cx:pt>
          <cx:pt idx="5645">1.3999999999999999</cx:pt>
          <cx:pt idx="5646">1.3999999999999999</cx:pt>
          <cx:pt idx="5647">1.3999999999999999</cx:pt>
          <cx:pt idx="5648">1.3999999999999999</cx:pt>
          <cx:pt idx="5649">0</cx:pt>
          <cx:pt idx="5650">1.2</cx:pt>
          <cx:pt idx="5651">0</cx:pt>
          <cx:pt idx="5652">1.2</cx:pt>
          <cx:pt idx="5653">0</cx:pt>
          <cx:pt idx="5654">1.2</cx:pt>
          <cx:pt idx="5655">1.2</cx:pt>
          <cx:pt idx="5656">5.2999999999999998</cx:pt>
          <cx:pt idx="5657">5.2999999999999998</cx:pt>
          <cx:pt idx="5658">5.2999999999999998</cx:pt>
          <cx:pt idx="5659">5.2999999999999998</cx:pt>
          <cx:pt idx="5660">5.2999999999999998</cx:pt>
          <cx:pt idx="5661">5.2999999999999998</cx:pt>
          <cx:pt idx="5662">5.2999999999999998</cx:pt>
          <cx:pt idx="5663">5.2999999999999998</cx:pt>
          <cx:pt idx="5664">5.2999999999999998</cx:pt>
          <cx:pt idx="5665">5.2999999999999998</cx:pt>
          <cx:pt idx="5666">5.2999999999999998</cx:pt>
          <cx:pt idx="5667">5.2999999999999998</cx:pt>
          <cx:pt idx="5668">5.2999999999999998</cx:pt>
          <cx:pt idx="5669">5.2999999999999998</cx:pt>
          <cx:pt idx="5670">5.2999999999999998</cx:pt>
          <cx:pt idx="5671">5.2999999999999998</cx:pt>
          <cx:pt idx="5672">5.2999999999999998</cx:pt>
          <cx:pt idx="5673">5.2999999999999998</cx:pt>
          <cx:pt idx="5674">5.2999999999999998</cx:pt>
          <cx:pt idx="5675">5.2999999999999998</cx:pt>
          <cx:pt idx="5676">5.2999999999999998</cx:pt>
          <cx:pt idx="5677">5.2999999999999998</cx:pt>
          <cx:pt idx="5678">5.2999999999999998</cx:pt>
          <cx:pt idx="5679">5.2999999999999998</cx:pt>
          <cx:pt idx="5680">5.2999999999999998</cx:pt>
          <cx:pt idx="5681">5.2999999999999998</cx:pt>
          <cx:pt idx="5682">5.2999999999999998</cx:pt>
          <cx:pt idx="5683">5.2999999999999998</cx:pt>
          <cx:pt idx="5684">5.2999999999999998</cx:pt>
          <cx:pt idx="5685">5.2999999999999998</cx:pt>
          <cx:pt idx="5686">6</cx:pt>
          <cx:pt idx="5687">5.2999999999999998</cx:pt>
          <cx:pt idx="5688">5.2999999999999998</cx:pt>
          <cx:pt idx="5689">5.2999999999999998</cx:pt>
          <cx:pt idx="5690">6</cx:pt>
          <cx:pt idx="5691">5.2999999999999998</cx:pt>
          <cx:pt idx="5692">5.2999999999999998</cx:pt>
          <cx:pt idx="5693">5.2999999999999998</cx:pt>
          <cx:pt idx="5694">6</cx:pt>
          <cx:pt idx="5695">5.2999999999999998</cx:pt>
          <cx:pt idx="5696">5.2999999999999998</cx:pt>
          <cx:pt idx="5697">5.2999999999999998</cx:pt>
          <cx:pt idx="5698">6</cx:pt>
          <cx:pt idx="5699">5.2999999999999998</cx:pt>
          <cx:pt idx="5700">5.2999999999999998</cx:pt>
          <cx:pt idx="5701">5.2999999999999998</cx:pt>
          <cx:pt idx="5702">6</cx:pt>
          <cx:pt idx="5703">5.2999999999999998</cx:pt>
          <cx:pt idx="5704">5.2999999999999998</cx:pt>
          <cx:pt idx="5705">5.2999999999999998</cx:pt>
          <cx:pt idx="5706">6</cx:pt>
          <cx:pt idx="5707">5.2999999999999998</cx:pt>
          <cx:pt idx="5708">5.2999999999999998</cx:pt>
          <cx:pt idx="5709">5.2999999999999998</cx:pt>
          <cx:pt idx="5710">6</cx:pt>
          <cx:pt idx="5711">5.2999999999999998</cx:pt>
          <cx:pt idx="5712">5.2999999999999998</cx:pt>
          <cx:pt idx="5713">5.2999999999999998</cx:pt>
          <cx:pt idx="5714">6</cx:pt>
          <cx:pt idx="5715">5.2999999999999998</cx:pt>
          <cx:pt idx="5716">5.2999999999999998</cx:pt>
          <cx:pt idx="5717">5.2999999999999998</cx:pt>
          <cx:pt idx="5718">6</cx:pt>
          <cx:pt idx="5719">5.2999999999999998</cx:pt>
          <cx:pt idx="5720">5.2999999999999998</cx:pt>
          <cx:pt idx="5721">5.2999999999999998</cx:pt>
          <cx:pt idx="5722">5.2999999999999998</cx:pt>
          <cx:pt idx="5723">6</cx:pt>
          <cx:pt idx="5724">5.2999999999999998</cx:pt>
          <cx:pt idx="5725">5.2999999999999998</cx:pt>
          <cx:pt idx="5726">5.2999999999999998</cx:pt>
          <cx:pt idx="5727">4.7999999999999998</cx:pt>
          <cx:pt idx="5728">6</cx:pt>
          <cx:pt idx="5729">5.2999999999999998</cx:pt>
          <cx:pt idx="5730">5.2999999999999998</cx:pt>
          <cx:pt idx="5731">5.2999999999999998</cx:pt>
          <cx:pt idx="5732">5.2999999999999998</cx:pt>
          <cx:pt idx="5733">5.2999999999999998</cx:pt>
          <cx:pt idx="5734">6</cx:pt>
          <cx:pt idx="5735">5.2999999999999998</cx:pt>
          <cx:pt idx="5736">5.2999999999999998</cx:pt>
          <cx:pt idx="5737">5.2999999999999998</cx:pt>
          <cx:pt idx="5738">5.2999999999999998</cx:pt>
          <cx:pt idx="5739">4.7999999999999998</cx:pt>
          <cx:pt idx="5740">4.7999999999999998</cx:pt>
          <cx:pt idx="5741">5.2999999999999998</cx:pt>
          <cx:pt idx="5742">5.2999999999999998</cx:pt>
          <cx:pt idx="5743">5.2999999999999998</cx:pt>
          <cx:pt idx="5744">5.2999999999999998</cx:pt>
          <cx:pt idx="5745">5.2999999999999998</cx:pt>
          <cx:pt idx="5746">4.7999999999999998</cx:pt>
          <cx:pt idx="5747">5.2999999999999998</cx:pt>
          <cx:pt idx="5748">5.2999999999999998</cx:pt>
          <cx:pt idx="5749">5.2999999999999998</cx:pt>
          <cx:pt idx="5750">5.2999999999999998</cx:pt>
          <cx:pt idx="5751">5.2999999999999998</cx:pt>
          <cx:pt idx="5752">5.2999999999999998</cx:pt>
          <cx:pt idx="5753">4.7999999999999998</cx:pt>
          <cx:pt idx="5754">4.7999999999999998</cx:pt>
          <cx:pt idx="5755">5.2999999999999998</cx:pt>
          <cx:pt idx="5756">5.2999999999999998</cx:pt>
          <cx:pt idx="5757">4.7999999999999998</cx:pt>
          <cx:pt idx="5758">5.2999999999999998</cx:pt>
          <cx:pt idx="5759">5.2999999999999998</cx:pt>
          <cx:pt idx="5760">4.7999999999999998</cx:pt>
          <cx:pt idx="5761">5.2999999999999998</cx:pt>
          <cx:pt idx="5762">4.7999999999999998</cx:pt>
          <cx:pt idx="5763">5.2999999999999998</cx:pt>
          <cx:pt idx="5764">5.2999999999999998</cx:pt>
          <cx:pt idx="5765">4.7999999999999998</cx:pt>
          <cx:pt idx="5766">5.2999999999999998</cx:pt>
          <cx:pt idx="5767">4.7999999999999998</cx:pt>
          <cx:pt idx="5768">5.2999999999999998</cx:pt>
          <cx:pt idx="5769">5.2999999999999998</cx:pt>
          <cx:pt idx="5770">4.7999999999999998</cx:pt>
          <cx:pt idx="5771">5.2999999999999998</cx:pt>
          <cx:pt idx="5772">4.7999999999999998</cx:pt>
          <cx:pt idx="5773">5.2999999999999998</cx:pt>
          <cx:pt idx="5774">5.2999999999999998</cx:pt>
          <cx:pt idx="5775">4.7999999999999998</cx:pt>
          <cx:pt idx="5776">5.2999999999999998</cx:pt>
          <cx:pt idx="5777">5.2999999999999998</cx:pt>
          <cx:pt idx="5778">4.7999999999999998</cx:pt>
          <cx:pt idx="5779">5.2999999999999998</cx:pt>
          <cx:pt idx="5780">5.2999999999999998</cx:pt>
          <cx:pt idx="5781">4.7999999999999998</cx:pt>
          <cx:pt idx="5782">5.2999999999999998</cx:pt>
          <cx:pt idx="5783">5.2999999999999998</cx:pt>
          <cx:pt idx="5784">5.7000000000000002</cx:pt>
          <cx:pt idx="5785">4.7999999999999998</cx:pt>
          <cx:pt idx="5786">5.7000000000000002</cx:pt>
          <cx:pt idx="5787">5.2999999999999998</cx:pt>
          <cx:pt idx="5788">5.2999999999999998</cx:pt>
          <cx:pt idx="5789">5.7000000000000002</cx:pt>
          <cx:pt idx="5790">5.7000000000000002</cx:pt>
          <cx:pt idx="5791">5.7000000000000002</cx:pt>
          <cx:pt idx="5792">5.7000000000000002</cx:pt>
          <cx:pt idx="5793">5.7000000000000002</cx:pt>
          <cx:pt idx="5794">5.7000000000000002</cx:pt>
          <cx:pt idx="5795">5.7000000000000002</cx:pt>
          <cx:pt idx="5796">5.7000000000000002</cx:pt>
          <cx:pt idx="5797">5.7000000000000002</cx:pt>
          <cx:pt idx="5798">5.7000000000000002</cx:pt>
          <cx:pt idx="5799">5.7000000000000002</cx:pt>
          <cx:pt idx="5800">5.7000000000000002</cx:pt>
          <cx:pt idx="5801">5.7000000000000002</cx:pt>
          <cx:pt idx="5802">5.7000000000000002</cx:pt>
          <cx:pt idx="5803">5.7000000000000002</cx:pt>
          <cx:pt idx="5804">5.7000000000000002</cx:pt>
          <cx:pt idx="5805">5.7000000000000002</cx:pt>
          <cx:pt idx="5806">5.7000000000000002</cx:pt>
          <cx:pt idx="5807">5.3523178807947014</cx:pt>
          <cx:pt idx="5808">5.3523178807947014</cx:pt>
          <cx:pt idx="5809">5.3523178807947014</cx:pt>
          <cx:pt idx="5810">5.2999999999999998</cx:pt>
          <cx:pt idx="5811">5.2999999999999998</cx:pt>
          <cx:pt idx="5812">5.2999999999999998</cx:pt>
          <cx:pt idx="5813">5.2999999999999998</cx:pt>
          <cx:pt idx="5814">5.2999999999999998</cx:pt>
          <cx:pt idx="5815">5.2999999999999998</cx:pt>
          <cx:pt idx="5816">5.2999999999999998</cx:pt>
          <cx:pt idx="5817">5.2999999999999998</cx:pt>
          <cx:pt idx="5818">5.2999999999999998</cx:pt>
          <cx:pt idx="5819">5.2999999999999998</cx:pt>
          <cx:pt idx="5820">5.2999999999999998</cx:pt>
          <cx:pt idx="5821">5.2999999999999998</cx:pt>
          <cx:pt idx="5822">5.2999999999999998</cx:pt>
          <cx:pt idx="5823">5.2999999999999998</cx:pt>
          <cx:pt idx="5824">5.2999999999999998</cx:pt>
          <cx:pt idx="5825">5.2999999999999998</cx:pt>
          <cx:pt idx="5826">5.2999999999999998</cx:pt>
          <cx:pt idx="5827">5.2999999999999998</cx:pt>
          <cx:pt idx="5828">5.2999999999999998</cx:pt>
          <cx:pt idx="5829">5.2999999999999998</cx:pt>
          <cx:pt idx="5830">5.2999999999999998</cx:pt>
          <cx:pt idx="5831">5.2999999999999998</cx:pt>
          <cx:pt idx="5832">5.2999999999999998</cx:pt>
          <cx:pt idx="5833">5.2999999999999998</cx:pt>
          <cx:pt idx="5834">5.2999999999999998</cx:pt>
          <cx:pt idx="5835">5.2999999999999998</cx:pt>
          <cx:pt idx="5836">5.2999999999999998</cx:pt>
          <cx:pt idx="5837">5.2999999999999998</cx:pt>
          <cx:pt idx="5838">5.2999999999999998</cx:pt>
          <cx:pt idx="5839">5.2999999999999998</cx:pt>
          <cx:pt idx="5840">5.2999999999999998</cx:pt>
          <cx:pt idx="5841">6</cx:pt>
          <cx:pt idx="5842">6</cx:pt>
          <cx:pt idx="5843">5.2999999999999998</cx:pt>
          <cx:pt idx="5844">5.2999999999999998</cx:pt>
          <cx:pt idx="5845">5.2999999999999998</cx:pt>
          <cx:pt idx="5846">6</cx:pt>
          <cx:pt idx="5847">6</cx:pt>
          <cx:pt idx="5848">5.2999999999999998</cx:pt>
          <cx:pt idx="5849">5.2999999999999998</cx:pt>
          <cx:pt idx="5850">5.2999999999999998</cx:pt>
          <cx:pt idx="5851">6</cx:pt>
          <cx:pt idx="5852">6</cx:pt>
          <cx:pt idx="5853">5.2999999999999998</cx:pt>
          <cx:pt idx="5854">5.2999999999999998</cx:pt>
          <cx:pt idx="5855">5.2999999999999998</cx:pt>
          <cx:pt idx="5856">6</cx:pt>
          <cx:pt idx="5857">6</cx:pt>
          <cx:pt idx="5858">5.2999999999999998</cx:pt>
          <cx:pt idx="5859">5.2999999999999998</cx:pt>
          <cx:pt idx="5860">5.2999999999999998</cx:pt>
          <cx:pt idx="5861">6</cx:pt>
          <cx:pt idx="5862">6</cx:pt>
          <cx:pt idx="5863">5.2999999999999998</cx:pt>
          <cx:pt idx="5864">5.2999999999999998</cx:pt>
          <cx:pt idx="5865">5.2999999999999998</cx:pt>
          <cx:pt idx="5866">6</cx:pt>
          <cx:pt idx="5867">6</cx:pt>
          <cx:pt idx="5868">5.2999999999999998</cx:pt>
          <cx:pt idx="5869">5.2999999999999998</cx:pt>
          <cx:pt idx="5870">5.2999999999999998</cx:pt>
          <cx:pt idx="5871">6</cx:pt>
          <cx:pt idx="5872">6</cx:pt>
          <cx:pt idx="5873">5.2999999999999998</cx:pt>
          <cx:pt idx="5874">5.2999999999999998</cx:pt>
          <cx:pt idx="5875">5.2999999999999998</cx:pt>
          <cx:pt idx="5876">6</cx:pt>
          <cx:pt idx="5877">6</cx:pt>
          <cx:pt idx="5878">5.2999999999999998</cx:pt>
          <cx:pt idx="5879">5.2999999999999998</cx:pt>
          <cx:pt idx="5880">5.2999999999999998</cx:pt>
          <cx:pt idx="5881">6</cx:pt>
          <cx:pt idx="5882">6</cx:pt>
          <cx:pt idx="5883">6</cx:pt>
          <cx:pt idx="5884">5.2999999999999998</cx:pt>
          <cx:pt idx="5885">5.2999999999999998</cx:pt>
          <cx:pt idx="5886">5.2999999999999998</cx:pt>
          <cx:pt idx="5887">5.2999999999999998</cx:pt>
          <cx:pt idx="5888">6</cx:pt>
          <cx:pt idx="5889">6</cx:pt>
          <cx:pt idx="5890">6</cx:pt>
          <cx:pt idx="5891">5.2999999999999998</cx:pt>
          <cx:pt idx="5892">5.2999999999999998</cx:pt>
          <cx:pt idx="5893">5.2999999999999998</cx:pt>
          <cx:pt idx="5894">5.2999999999999998</cx:pt>
          <cx:pt idx="5895">6</cx:pt>
          <cx:pt idx="5896">6</cx:pt>
          <cx:pt idx="5897">6</cx:pt>
          <cx:pt idx="5898">6</cx:pt>
          <cx:pt idx="5899">5.2999999999999998</cx:pt>
          <cx:pt idx="5900">5.2999999999999998</cx:pt>
          <cx:pt idx="5901">5.2999999999999998</cx:pt>
          <cx:pt idx="5902">5.2999999999999998</cx:pt>
          <cx:pt idx="5903">5.2999999999999998</cx:pt>
          <cx:pt idx="5904">6</cx:pt>
          <cx:pt idx="5905">6</cx:pt>
          <cx:pt idx="5906">6</cx:pt>
          <cx:pt idx="5907">6</cx:pt>
          <cx:pt idx="5908">5.2999999999999998</cx:pt>
          <cx:pt idx="5909">5.2999999999999998</cx:pt>
          <cx:pt idx="5910">5.2999999999999998</cx:pt>
          <cx:pt idx="5911">5.2999999999999998</cx:pt>
          <cx:pt idx="5912">5.2999999999999998</cx:pt>
          <cx:pt idx="5913">6</cx:pt>
          <cx:pt idx="5914">6</cx:pt>
          <cx:pt idx="5915">5.2999999999999998</cx:pt>
          <cx:pt idx="5916">5.2999999999999998</cx:pt>
          <cx:pt idx="5917">5.2999999999999998</cx:pt>
          <cx:pt idx="5918">6</cx:pt>
          <cx:pt idx="5919">6</cx:pt>
          <cx:pt idx="5920">5.2999999999999998</cx:pt>
          <cx:pt idx="5921">5.2999999999999998</cx:pt>
          <cx:pt idx="5922">5.2999999999999998</cx:pt>
          <cx:pt idx="5923">6</cx:pt>
          <cx:pt idx="5924">6</cx:pt>
          <cx:pt idx="5925">6</cx:pt>
          <cx:pt idx="5926">6</cx:pt>
          <cx:pt idx="5927">5.2999999999999998</cx:pt>
          <cx:pt idx="5928">6</cx:pt>
          <cx:pt idx="5929">5.2999999999999998</cx:pt>
          <cx:pt idx="5930">5.2999999999999998</cx:pt>
          <cx:pt idx="5931">5.2999999999999998</cx:pt>
          <cx:pt idx="5932">5.2999999999999998</cx:pt>
          <cx:pt idx="5933">5.2999999999999998</cx:pt>
          <cx:pt idx="5934">5.2999999999999998</cx:pt>
          <cx:pt idx="5935">5.2999999999999998</cx:pt>
          <cx:pt idx="5936">6</cx:pt>
          <cx:pt idx="5937">6</cx:pt>
          <cx:pt idx="5938">6</cx:pt>
          <cx:pt idx="5939">6</cx:pt>
          <cx:pt idx="5940">5.2999999999999998</cx:pt>
          <cx:pt idx="5941">5.2999999999999998</cx:pt>
          <cx:pt idx="5942">5.2999999999999998</cx:pt>
          <cx:pt idx="5943">5.2999999999999998</cx:pt>
          <cx:pt idx="5944">5.2999999999999998</cx:pt>
          <cx:pt idx="5945">5.2999999999999998</cx:pt>
          <cx:pt idx="5946">6</cx:pt>
          <cx:pt idx="5947">6</cx:pt>
          <cx:pt idx="5948">6</cx:pt>
          <cx:pt idx="5949">6</cx:pt>
          <cx:pt idx="5950">5.2999999999999998</cx:pt>
          <cx:pt idx="5951">5.2999999999999998</cx:pt>
          <cx:pt idx="5952">5.2999999999999998</cx:pt>
          <cx:pt idx="5953">5.2999999999999998</cx:pt>
          <cx:pt idx="5954">5.2999999999999998</cx:pt>
          <cx:pt idx="5955">6</cx:pt>
          <cx:pt idx="5956">6</cx:pt>
          <cx:pt idx="5957">6</cx:pt>
          <cx:pt idx="5958">6</cx:pt>
          <cx:pt idx="5959">5.2999999999999998</cx:pt>
          <cx:pt idx="5960">5.2999999999999998</cx:pt>
          <cx:pt idx="5961">5.2999999999999998</cx:pt>
          <cx:pt idx="5962">5.2999999999999998</cx:pt>
          <cx:pt idx="5963">5.2999999999999998</cx:pt>
          <cx:pt idx="5964">6</cx:pt>
          <cx:pt idx="5965">6</cx:pt>
          <cx:pt idx="5966">6</cx:pt>
          <cx:pt idx="5967">6</cx:pt>
          <cx:pt idx="5968">5.2999999999999998</cx:pt>
          <cx:pt idx="5969">5.2999999999999998</cx:pt>
          <cx:pt idx="5970">5.2999999999999998</cx:pt>
          <cx:pt idx="5971">5.2999999999999998</cx:pt>
          <cx:pt idx="5972">5.2999999999999998</cx:pt>
          <cx:pt idx="5973">6</cx:pt>
          <cx:pt idx="5974">6</cx:pt>
          <cx:pt idx="5975">6</cx:pt>
          <cx:pt idx="5976">6</cx:pt>
          <cx:pt idx="5977">6</cx:pt>
          <cx:pt idx="5978">6</cx:pt>
          <cx:pt idx="5979">5.2999999999999998</cx:pt>
          <cx:pt idx="5980">5.2999999999999998</cx:pt>
          <cx:pt idx="5981">5.2999999999999998</cx:pt>
          <cx:pt idx="5982">5.2999999999999998</cx:pt>
          <cx:pt idx="5983">5.2999999999999998</cx:pt>
          <cx:pt idx="5984">5.2999999999999998</cx:pt>
          <cx:pt idx="5985">6</cx:pt>
          <cx:pt idx="5986">6</cx:pt>
          <cx:pt idx="5987">6</cx:pt>
          <cx:pt idx="5988">6</cx:pt>
          <cx:pt idx="5989">6</cx:pt>
          <cx:pt idx="5990">6</cx:pt>
          <cx:pt idx="5991">5.2999999999999998</cx:pt>
          <cx:pt idx="5992">5.2999999999999998</cx:pt>
          <cx:pt idx="5993">5.2999999999999998</cx:pt>
          <cx:pt idx="5994">5.2999999999999998</cx:pt>
          <cx:pt idx="5995">5.2999999999999998</cx:pt>
          <cx:pt idx="5996">5.7000000000000002</cx:pt>
          <cx:pt idx="5997">5.7000000000000002</cx:pt>
          <cx:pt idx="5998">5.7000000000000002</cx:pt>
          <cx:pt idx="5999">5.7000000000000002</cx:pt>
          <cx:pt idx="6000">5.7000000000000002</cx:pt>
          <cx:pt idx="6001">5.7000000000000002</cx:pt>
          <cx:pt idx="6002">5.7000000000000002</cx:pt>
          <cx:pt idx="6003">5.7000000000000002</cx:pt>
          <cx:pt idx="6004">5.7000000000000002</cx:pt>
          <cx:pt idx="6005">5.7000000000000002</cx:pt>
          <cx:pt idx="6006">5.7000000000000002</cx:pt>
          <cx:pt idx="6007">5.7000000000000002</cx:pt>
          <cx:pt idx="6008">5.7000000000000002</cx:pt>
          <cx:pt idx="6009">5.7000000000000002</cx:pt>
          <cx:pt idx="6010">5.7000000000000002</cx:pt>
          <cx:pt idx="6011">5.7000000000000002</cx:pt>
          <cx:pt idx="6012">5.5638613861386084</cx:pt>
          <cx:pt idx="6013">5.5638613861386084</cx:pt>
          <cx:pt idx="6014">5.5638613861386084</cx:pt>
          <cx:pt idx="6015">5.5638613861386084</cx:pt>
          <cx:pt idx="6016">5.5638613861386084</cx:pt>
          <cx:pt idx="6017">5.5638613861386084</cx:pt>
          <cx:pt idx="6018">5.5638613861386084</cx:pt>
          <cx:pt idx="6019">5.5638613861386084</cx:pt>
          <cx:pt idx="6020">5.5638613861386084</cx:pt>
          <cx:pt idx="6021">5.5638613861386084</cx:pt>
          <cx:pt idx="6022">5.5638613861386084</cx:pt>
          <cx:pt idx="6023">5.5638613861386084</cx:pt>
          <cx:pt idx="6024">5.5638613861386084</cx:pt>
          <cx:pt idx="6025">5.5638613861386084</cx:pt>
          <cx:pt idx="6026">5.5638613861386084</cx:pt>
          <cx:pt idx="6027">5.5638613861386084</cx:pt>
          <cx:pt idx="6028">5.5638613861386084</cx:pt>
          <cx:pt idx="6029">5.5638613861386084</cx:pt>
          <cx:pt idx="6030">5.5638613861386084</cx:pt>
          <cx:pt idx="6031">5.5638613861386084</cx:pt>
          <cx:pt idx="6032">5.5638613861386084</cx:pt>
          <cx:pt idx="6033">5.5638613861386084</cx:pt>
          <cx:pt idx="6034">5.5638613861386084</cx:pt>
          <cx:pt idx="6035">5.5638613861386084</cx:pt>
          <cx:pt idx="6036">5.5638613861386084</cx:pt>
          <cx:pt idx="6037">5.5638613861386084</cx:pt>
          <cx:pt idx="6038">5.5638613861386084</cx:pt>
          <cx:pt idx="6039">5.5638613861386084</cx:pt>
          <cx:pt idx="6040">5.5638613861386084</cx:pt>
          <cx:pt idx="6041">5.5638613861386084</cx:pt>
          <cx:pt idx="6042">5.5638613861386084</cx:pt>
          <cx:pt idx="6043">5.5638613861386084</cx:pt>
          <cx:pt idx="6044">5.5638613861386084</cx:pt>
          <cx:pt idx="6045">5.5638613861386084</cx:pt>
          <cx:pt idx="6046">5.5638613861386084</cx:pt>
          <cx:pt idx="6047">5.5638613861386084</cx:pt>
          <cx:pt idx="6048">5.5638613861386084</cx:pt>
          <cx:pt idx="6049">5.5638613861386084</cx:pt>
          <cx:pt idx="6050">5.5638613861386084</cx:pt>
          <cx:pt idx="6051">5.5638613861386084</cx:pt>
          <cx:pt idx="6052">5.5638613861386084</cx:pt>
          <cx:pt idx="6053">5.5638613861386084</cx:pt>
          <cx:pt idx="6054">5.5638613861386084</cx:pt>
          <cx:pt idx="6055">5.5638613861386084</cx:pt>
          <cx:pt idx="6056">5.5638613861386084</cx:pt>
          <cx:pt idx="6057">5.5638613861386084</cx:pt>
          <cx:pt idx="6058">5.5638613861386084</cx:pt>
          <cx:pt idx="6059">5.5638613861386084</cx:pt>
          <cx:pt idx="6060">0</cx:pt>
          <cx:pt idx="6061">0</cx:pt>
          <cx:pt idx="6062">0</cx:pt>
          <cx:pt idx="6063">0</cx:pt>
          <cx:pt idx="6064">2.5</cx:pt>
          <cx:pt idx="6065">3.6000000000000001</cx:pt>
          <cx:pt idx="6066">2.5</cx:pt>
          <cx:pt idx="6067">2.5</cx:pt>
          <cx:pt idx="6068">3.6000000000000001</cx:pt>
          <cx:pt idx="6069">2.5</cx:pt>
          <cx:pt idx="6070">2.5</cx:pt>
          <cx:pt idx="6071">2.5</cx:pt>
          <cx:pt idx="6072">2.5</cx:pt>
          <cx:pt idx="6073">2.5</cx:pt>
          <cx:pt idx="6074">2.5</cx:pt>
          <cx:pt idx="6075">2.5</cx:pt>
          <cx:pt idx="6076">2.5</cx:pt>
          <cx:pt idx="6077">3.6000000000000001</cx:pt>
          <cx:pt idx="6078">2.3999999999999999</cx:pt>
          <cx:pt idx="6079">3.6000000000000001</cx:pt>
          <cx:pt idx="6080">2.3999999999999999</cx:pt>
          <cx:pt idx="6081">3.6000000000000001</cx:pt>
          <cx:pt idx="6082">3.6000000000000001</cx:pt>
          <cx:pt idx="6083">3.6000000000000001</cx:pt>
          <cx:pt idx="6084">3.6000000000000001</cx:pt>
          <cx:pt idx="6085">3.6000000000000001</cx:pt>
          <cx:pt idx="6086">3.6000000000000001</cx:pt>
          <cx:pt idx="6087">3.5</cx:pt>
          <cx:pt idx="6088">3.8999999999999999</cx:pt>
          <cx:pt idx="6089">3.5</cx:pt>
          <cx:pt idx="6090">3.5</cx:pt>
          <cx:pt idx="6091">3.8999999999999999</cx:pt>
          <cx:pt idx="6092">3.5</cx:pt>
          <cx:pt idx="6093">3.5</cx:pt>
          <cx:pt idx="6094">5.2999999999999998</cx:pt>
          <cx:pt idx="6095">3.8999999999999999</cx:pt>
          <cx:pt idx="6096">3.5</cx:pt>
          <cx:pt idx="6097">3.8999999999999999</cx:pt>
          <cx:pt idx="6098">3.5</cx:pt>
          <cx:pt idx="6099">5.2999999999999998</cx:pt>
          <cx:pt idx="6100">3.8999999999999999</cx:pt>
          <cx:pt idx="6101">3.5</cx:pt>
          <cx:pt idx="6102">3.8999999999999999</cx:pt>
          <cx:pt idx="6103">3.5</cx:pt>
          <cx:pt idx="6104">3.5</cx:pt>
          <cx:pt idx="6105">5.2999999999999998</cx:pt>
          <cx:pt idx="6106">3.8999999999999999</cx:pt>
          <cx:pt idx="6107">3.5</cx:pt>
          <cx:pt idx="6108">3.8999999999999999</cx:pt>
          <cx:pt idx="6109">3.5</cx:pt>
          <cx:pt idx="6110">5.2999999999999998</cx:pt>
          <cx:pt idx="6111">3.8999999999999999</cx:pt>
          <cx:pt idx="6112">3.8999999999999999</cx:pt>
          <cx:pt idx="6113">3.5</cx:pt>
          <cx:pt idx="6114">3.3999999999999999</cx:pt>
          <cx:pt idx="6115">3.7999999999999998</cx:pt>
          <cx:pt idx="6116">3.7999999999999998</cx:pt>
          <cx:pt idx="6117">3.3999999999999999</cx:pt>
          <cx:pt idx="6118">3.7999999999999998</cx:pt>
          <cx:pt idx="6119">3.7999999999999998</cx:pt>
          <cx:pt idx="6120">3.3999999999999999</cx:pt>
          <cx:pt idx="6121">3.7999999999999998</cx:pt>
          <cx:pt idx="6122">3.3999999999999999</cx:pt>
          <cx:pt idx="6123">3.7999999999999998</cx:pt>
          <cx:pt idx="6124">3.3999999999999999</cx:pt>
          <cx:pt idx="6125">3.7999999999999998</cx:pt>
          <cx:pt idx="6126">3.3999999999999999</cx:pt>
          <cx:pt idx="6127">3.7999999999999998</cx:pt>
          <cx:pt idx="6128">5.7000000000000002</cx:pt>
          <cx:pt idx="6129">3.5461538461538487</cx:pt>
          <cx:pt idx="6130">3.5461538461538487</cx:pt>
          <cx:pt idx="6131">1.3999999999999999</cx:pt>
          <cx:pt idx="6132">1.3999999999999999</cx:pt>
          <cx:pt idx="6133">1.3999999999999999</cx:pt>
          <cx:pt idx="6134">1.3999999999999999</cx:pt>
          <cx:pt idx="6135">1.3999999999999999</cx:pt>
          <cx:pt idx="6136">1.3999999999999999</cx:pt>
          <cx:pt idx="6137">1.3999999999999999</cx:pt>
          <cx:pt idx="6138">1.3999999999999999</cx:pt>
          <cx:pt idx="6139">1.3999999999999999</cx:pt>
          <cx:pt idx="6140">1.3999999999999999</cx:pt>
          <cx:pt idx="6141">1.3999999999999999</cx:pt>
          <cx:pt idx="6142">1.3999999999999999</cx:pt>
          <cx:pt idx="6143">1.3999999999999999</cx:pt>
          <cx:pt idx="6144">1.3999999999999999</cx:pt>
          <cx:pt idx="6145">1.3999999999999999</cx:pt>
          <cx:pt idx="6146">1.3999999999999999</cx:pt>
          <cx:pt idx="6147">1.3999999999999999</cx:pt>
          <cx:pt idx="6148">1.3999999999999999</cx:pt>
          <cx:pt idx="6149">1.3999999999999999</cx:pt>
          <cx:pt idx="6150">1.3999999999999999</cx:pt>
          <cx:pt idx="6151">1.3999999999999999</cx:pt>
          <cx:pt idx="6152">1.3999999999999999</cx:pt>
          <cx:pt idx="6153">1.3999999999999999</cx:pt>
          <cx:pt idx="6154">1.3999999999999999</cx:pt>
          <cx:pt idx="6155">6</cx:pt>
          <cx:pt idx="6156">6</cx:pt>
          <cx:pt idx="6157">6</cx:pt>
          <cx:pt idx="6158">6</cx:pt>
          <cx:pt idx="6159">6</cx:pt>
          <cx:pt idx="6160">6</cx:pt>
          <cx:pt idx="6161">6</cx:pt>
          <cx:pt idx="6162">6</cx:pt>
          <cx:pt idx="6163">6</cx:pt>
          <cx:pt idx="6164">6</cx:pt>
          <cx:pt idx="6165">6</cx:pt>
          <cx:pt idx="6166">6</cx:pt>
          <cx:pt idx="6167">6</cx:pt>
          <cx:pt idx="6168">6</cx:pt>
          <cx:pt idx="6169">6</cx:pt>
          <cx:pt idx="6170">6</cx:pt>
          <cx:pt idx="6171">6</cx:pt>
          <cx:pt idx="6172">6</cx:pt>
          <cx:pt idx="6173">6</cx:pt>
          <cx:pt idx="6174">6</cx:pt>
          <cx:pt idx="6175">6</cx:pt>
          <cx:pt idx="6176">6</cx:pt>
          <cx:pt idx="6177">6</cx:pt>
          <cx:pt idx="6178">6</cx:pt>
          <cx:pt idx="6179">6</cx:pt>
          <cx:pt idx="6180">6</cx:pt>
          <cx:pt idx="6181">6</cx:pt>
          <cx:pt idx="6182">6</cx:pt>
          <cx:pt idx="6183">6</cx:pt>
          <cx:pt idx="6184">6</cx:pt>
          <cx:pt idx="6185">6</cx:pt>
          <cx:pt idx="6186">6</cx:pt>
          <cx:pt idx="6187">6</cx:pt>
          <cx:pt idx="6188">6</cx:pt>
          <cx:pt idx="6189">6</cx:pt>
          <cx:pt idx="6190">6</cx:pt>
          <cx:pt idx="6191">6</cx:pt>
          <cx:pt idx="6192">6</cx:pt>
          <cx:pt idx="6193">6</cx:pt>
          <cx:pt idx="6194">6</cx:pt>
          <cx:pt idx="6195">6</cx:pt>
          <cx:pt idx="6196">6</cx:pt>
          <cx:pt idx="6197">6</cx:pt>
          <cx:pt idx="6198">6</cx:pt>
          <cx:pt idx="6199">6</cx:pt>
          <cx:pt idx="6200">6</cx:pt>
          <cx:pt idx="6201">6</cx:pt>
          <cx:pt idx="6202">6</cx:pt>
          <cx:pt idx="6203">6</cx:pt>
          <cx:pt idx="6204">6</cx:pt>
          <cx:pt idx="6205">6</cx:pt>
          <cx:pt idx="6206">6</cx:pt>
          <cx:pt idx="6207">6</cx:pt>
          <cx:pt idx="6208">6</cx:pt>
          <cx:pt idx="6209">6</cx:pt>
          <cx:pt idx="6210">6</cx:pt>
          <cx:pt idx="6211">6</cx:pt>
          <cx:pt idx="6212">6</cx:pt>
          <cx:pt idx="6213">6</cx:pt>
          <cx:pt idx="6214">6</cx:pt>
          <cx:pt idx="6215">6</cx:pt>
          <cx:pt idx="6216">6</cx:pt>
          <cx:pt idx="6217">6</cx:pt>
          <cx:pt idx="6218">6</cx:pt>
          <cx:pt idx="6219">6</cx:pt>
          <cx:pt idx="6220">6</cx:pt>
          <cx:pt idx="6221">6</cx:pt>
          <cx:pt idx="6222">6</cx:pt>
          <cx:pt idx="6223">6</cx:pt>
          <cx:pt idx="6224">6</cx:pt>
          <cx:pt idx="6225">6</cx:pt>
          <cx:pt idx="6226">6</cx:pt>
          <cx:pt idx="6227">6</cx:pt>
          <cx:pt idx="6228">6</cx:pt>
          <cx:pt idx="6229">6</cx:pt>
          <cx:pt idx="6230">6</cx:pt>
          <cx:pt idx="6231">6</cx:pt>
          <cx:pt idx="6232">6</cx:pt>
          <cx:pt idx="6233">6</cx:pt>
          <cx:pt idx="6234">6</cx:pt>
          <cx:pt idx="6235">6</cx:pt>
          <cx:pt idx="6236">6</cx:pt>
          <cx:pt idx="6237">6</cx:pt>
          <cx:pt idx="6238">6</cx:pt>
          <cx:pt idx="6239">6</cx:pt>
          <cx:pt idx="6240">6</cx:pt>
          <cx:pt idx="6241">6</cx:pt>
          <cx:pt idx="6242">6</cx:pt>
          <cx:pt idx="6243">6</cx:pt>
          <cx:pt idx="6244">6</cx:pt>
          <cx:pt idx="6245">6</cx:pt>
          <cx:pt idx="6246">6</cx:pt>
          <cx:pt idx="6247">6</cx:pt>
          <cx:pt idx="6248">6</cx:pt>
          <cx:pt idx="6249">6</cx:pt>
          <cx:pt idx="6250">6</cx:pt>
          <cx:pt idx="6251">6</cx:pt>
          <cx:pt idx="6252">6</cx:pt>
          <cx:pt idx="6253">6</cx:pt>
          <cx:pt idx="6254">6</cx:pt>
          <cx:pt idx="6255">6</cx:pt>
          <cx:pt idx="6256">6</cx:pt>
          <cx:pt idx="6257">6</cx:pt>
          <cx:pt idx="6258">6</cx:pt>
          <cx:pt idx="6259">6</cx:pt>
          <cx:pt idx="6260">6</cx:pt>
          <cx:pt idx="6261">6</cx:pt>
          <cx:pt idx="6262">6</cx:pt>
          <cx:pt idx="6263">6</cx:pt>
          <cx:pt idx="6264">6</cx:pt>
          <cx:pt idx="6265">6</cx:pt>
          <cx:pt idx="6266">6</cx:pt>
          <cx:pt idx="6267">6</cx:pt>
          <cx:pt idx="6268">6</cx:pt>
          <cx:pt idx="6269">6</cx:pt>
          <cx:pt idx="6270">6</cx:pt>
          <cx:pt idx="6271">6</cx:pt>
          <cx:pt idx="6272">6</cx:pt>
          <cx:pt idx="6273">6</cx:pt>
          <cx:pt idx="6274">6</cx:pt>
          <cx:pt idx="6275">6</cx:pt>
          <cx:pt idx="6276">6</cx:pt>
          <cx:pt idx="6277">6</cx:pt>
          <cx:pt idx="6278">6</cx:pt>
          <cx:pt idx="6279">6</cx:pt>
          <cx:pt idx="6280">6</cx:pt>
          <cx:pt idx="6281">6</cx:pt>
          <cx:pt idx="6282">6</cx:pt>
          <cx:pt idx="6283">6</cx:pt>
          <cx:pt idx="6284">6</cx:pt>
          <cx:pt idx="6285">6</cx:pt>
          <cx:pt idx="6286">6</cx:pt>
          <cx:pt idx="6287">6</cx:pt>
          <cx:pt idx="6288">6</cx:pt>
          <cx:pt idx="6289">6</cx:pt>
          <cx:pt idx="6290">6</cx:pt>
          <cx:pt idx="6291">6</cx:pt>
          <cx:pt idx="6292">6</cx:pt>
          <cx:pt idx="6293">6</cx:pt>
          <cx:pt idx="6294">6</cx:pt>
          <cx:pt idx="6295">6</cx:pt>
          <cx:pt idx="6296">6</cx:pt>
          <cx:pt idx="6297">6</cx:pt>
          <cx:pt idx="6298">6</cx:pt>
          <cx:pt idx="6299">6</cx:pt>
          <cx:pt idx="6300">6</cx:pt>
          <cx:pt idx="6301">6</cx:pt>
          <cx:pt idx="6302">6</cx:pt>
          <cx:pt idx="6303">6</cx:pt>
          <cx:pt idx="6304">6</cx:pt>
          <cx:pt idx="6305">6</cx:pt>
          <cx:pt idx="6306">6</cx:pt>
          <cx:pt idx="6307">6</cx:pt>
          <cx:pt idx="6308">6</cx:pt>
          <cx:pt idx="6309">6</cx:pt>
          <cx:pt idx="6310">6</cx:pt>
          <cx:pt idx="6311">6</cx:pt>
          <cx:pt idx="6312">6</cx:pt>
          <cx:pt idx="6313">6</cx:pt>
          <cx:pt idx="6314">6</cx:pt>
          <cx:pt idx="6315">6</cx:pt>
          <cx:pt idx="6316">6</cx:pt>
          <cx:pt idx="6317">6</cx:pt>
          <cx:pt idx="6318">6</cx:pt>
          <cx:pt idx="6319">6</cx:pt>
          <cx:pt idx="6320">6</cx:pt>
          <cx:pt idx="6321">6</cx:pt>
          <cx:pt idx="6322">6</cx:pt>
          <cx:pt idx="6323">6</cx:pt>
          <cx:pt idx="6324">6</cx:pt>
          <cx:pt idx="6325">6</cx:pt>
          <cx:pt idx="6326">6</cx:pt>
          <cx:pt idx="6327">6</cx:pt>
          <cx:pt idx="6328">6</cx:pt>
          <cx:pt idx="6329">6</cx:pt>
          <cx:pt idx="6330">6</cx:pt>
          <cx:pt idx="6331">6</cx:pt>
          <cx:pt idx="6332">6</cx:pt>
          <cx:pt idx="6333">6</cx:pt>
          <cx:pt idx="6334">6</cx:pt>
          <cx:pt idx="6335">6</cx:pt>
          <cx:pt idx="6336">6</cx:pt>
          <cx:pt idx="6337">6</cx:pt>
          <cx:pt idx="6338">6</cx:pt>
          <cx:pt idx="6339">6</cx:pt>
          <cx:pt idx="6340">6</cx:pt>
          <cx:pt idx="6341">6</cx:pt>
          <cx:pt idx="6342">6</cx:pt>
          <cx:pt idx="6343">6</cx:pt>
          <cx:pt idx="6344">6</cx:pt>
          <cx:pt idx="6345">6</cx:pt>
          <cx:pt idx="6346">6</cx:pt>
          <cx:pt idx="6347">6</cx:pt>
          <cx:pt idx="6348">6</cx:pt>
          <cx:pt idx="6349">6</cx:pt>
          <cx:pt idx="6350">6</cx:pt>
          <cx:pt idx="6351">6</cx:pt>
          <cx:pt idx="6352">6</cx:pt>
          <cx:pt idx="6353">6</cx:pt>
          <cx:pt idx="6354">6</cx:pt>
          <cx:pt idx="6355">6</cx:pt>
          <cx:pt idx="6356">6</cx:pt>
          <cx:pt idx="6357">6</cx:pt>
          <cx:pt idx="6358">6</cx:pt>
          <cx:pt idx="6359">6</cx:pt>
          <cx:pt idx="6360">6</cx:pt>
          <cx:pt idx="6361">6</cx:pt>
          <cx:pt idx="6362">6</cx:pt>
          <cx:pt idx="6363">6</cx:pt>
          <cx:pt idx="6364">6</cx:pt>
          <cx:pt idx="6365">6</cx:pt>
          <cx:pt idx="6366">6</cx:pt>
          <cx:pt idx="6367">6</cx:pt>
          <cx:pt idx="6368">6</cx:pt>
          <cx:pt idx="6369">6</cx:pt>
          <cx:pt idx="6370">6</cx:pt>
          <cx:pt idx="6371">6</cx:pt>
          <cx:pt idx="6372">6</cx:pt>
          <cx:pt idx="6373">6</cx:pt>
          <cx:pt idx="6374">6</cx:pt>
          <cx:pt idx="6375">6</cx:pt>
          <cx:pt idx="6376">6</cx:pt>
          <cx:pt idx="6377">6</cx:pt>
          <cx:pt idx="6378">6</cx:pt>
          <cx:pt idx="6379">6</cx:pt>
          <cx:pt idx="6380">6</cx:pt>
          <cx:pt idx="6381">6</cx:pt>
          <cx:pt idx="6382">6</cx:pt>
          <cx:pt idx="6383">6</cx:pt>
          <cx:pt idx="6384">6</cx:pt>
          <cx:pt idx="6385">6</cx:pt>
          <cx:pt idx="6386">6</cx:pt>
          <cx:pt idx="6387">6</cx:pt>
          <cx:pt idx="6388">6</cx:pt>
          <cx:pt idx="6389">6</cx:pt>
          <cx:pt idx="6390">6</cx:pt>
          <cx:pt idx="6391">6</cx:pt>
          <cx:pt idx="6392">6</cx:pt>
          <cx:pt idx="6393">6</cx:pt>
          <cx:pt idx="6394">6</cx:pt>
          <cx:pt idx="6395">6</cx:pt>
          <cx:pt idx="6396">6</cx:pt>
          <cx:pt idx="6397">6</cx:pt>
          <cx:pt idx="6398">6</cx:pt>
          <cx:pt idx="6399">6</cx:pt>
          <cx:pt idx="6400">6</cx:pt>
          <cx:pt idx="6401">6</cx:pt>
          <cx:pt idx="6402">6</cx:pt>
          <cx:pt idx="6403">6</cx:pt>
          <cx:pt idx="6404">6</cx:pt>
          <cx:pt idx="6405">6</cx:pt>
          <cx:pt idx="6406">6</cx:pt>
          <cx:pt idx="6407">6</cx:pt>
          <cx:pt idx="6408">6</cx:pt>
          <cx:pt idx="6409">6</cx:pt>
          <cx:pt idx="6410">6</cx:pt>
          <cx:pt idx="6411">6</cx:pt>
          <cx:pt idx="6412">6</cx:pt>
          <cx:pt idx="6413">6</cx:pt>
          <cx:pt idx="6414">6</cx:pt>
          <cx:pt idx="6415">6</cx:pt>
          <cx:pt idx="6416">6</cx:pt>
          <cx:pt idx="6417">6</cx:pt>
          <cx:pt idx="6418">6</cx:pt>
          <cx:pt idx="6419">6</cx:pt>
          <cx:pt idx="6420">6</cx:pt>
          <cx:pt idx="6421">6</cx:pt>
          <cx:pt idx="6422">6</cx:pt>
          <cx:pt idx="6423">6</cx:pt>
          <cx:pt idx="6424">6</cx:pt>
          <cx:pt idx="6425">6</cx:pt>
          <cx:pt idx="6426">6</cx:pt>
          <cx:pt idx="6427">6</cx:pt>
          <cx:pt idx="6428">6</cx:pt>
          <cx:pt idx="6429">6</cx:pt>
          <cx:pt idx="6430">6</cx:pt>
          <cx:pt idx="6431">6</cx:pt>
          <cx:pt idx="6432">6</cx:pt>
          <cx:pt idx="6433">6</cx:pt>
          <cx:pt idx="6434">6</cx:pt>
          <cx:pt idx="6435">6</cx:pt>
          <cx:pt idx="6436">6</cx:pt>
          <cx:pt idx="6437">6</cx:pt>
          <cx:pt idx="6438">6</cx:pt>
          <cx:pt idx="6439">6</cx:pt>
          <cx:pt idx="6440">6</cx:pt>
          <cx:pt idx="6441">6</cx:pt>
          <cx:pt idx="6442">6</cx:pt>
          <cx:pt idx="6443">6</cx:pt>
          <cx:pt idx="6444">6</cx:pt>
          <cx:pt idx="6445">6</cx:pt>
          <cx:pt idx="6446">6</cx:pt>
          <cx:pt idx="6447">6</cx:pt>
          <cx:pt idx="6448">6</cx:pt>
          <cx:pt idx="6449">6</cx:pt>
          <cx:pt idx="6450">6</cx:pt>
          <cx:pt idx="6451">6</cx:pt>
          <cx:pt idx="6452">6</cx:pt>
          <cx:pt idx="6453">6</cx:pt>
          <cx:pt idx="6454">6</cx:pt>
          <cx:pt idx="6455">6</cx:pt>
          <cx:pt idx="6456">6</cx:pt>
          <cx:pt idx="6457">6</cx:pt>
          <cx:pt idx="6458">6</cx:pt>
          <cx:pt idx="6459">6</cx:pt>
          <cx:pt idx="6460">6</cx:pt>
          <cx:pt idx="6461">6</cx:pt>
          <cx:pt idx="6462">6</cx:pt>
          <cx:pt idx="6463">6</cx:pt>
          <cx:pt idx="6464">6</cx:pt>
          <cx:pt idx="6465">6</cx:pt>
          <cx:pt idx="6466">6</cx:pt>
          <cx:pt idx="6467">6</cx:pt>
          <cx:pt idx="6468">6</cx:pt>
          <cx:pt idx="6469">6</cx:pt>
          <cx:pt idx="6470">6</cx:pt>
          <cx:pt idx="6471">6</cx:pt>
          <cx:pt idx="6472">6</cx:pt>
          <cx:pt idx="6473">6</cx:pt>
          <cx:pt idx="6474">6</cx:pt>
          <cx:pt idx="6475">6</cx:pt>
          <cx:pt idx="6476">6</cx:pt>
          <cx:pt idx="6477">6</cx:pt>
          <cx:pt idx="6478">6</cx:pt>
          <cx:pt idx="6479">6</cx:pt>
          <cx:pt idx="6480">6</cx:pt>
          <cx:pt idx="6481">6</cx:pt>
          <cx:pt idx="6482">6</cx:pt>
          <cx:pt idx="6483">6</cx:pt>
          <cx:pt idx="6484">6</cx:pt>
          <cx:pt idx="6485">6</cx:pt>
          <cx:pt idx="6486">6</cx:pt>
          <cx:pt idx="6487">6</cx:pt>
          <cx:pt idx="6488">6</cx:pt>
          <cx:pt idx="6489">6</cx:pt>
          <cx:pt idx="6490">6</cx:pt>
          <cx:pt idx="6491">6</cx:pt>
          <cx:pt idx="6492">6</cx:pt>
          <cx:pt idx="6493">6</cx:pt>
          <cx:pt idx="6494">6</cx:pt>
          <cx:pt idx="6495">6</cx:pt>
          <cx:pt idx="6496">6</cx:pt>
          <cx:pt idx="6497">6</cx:pt>
          <cx:pt idx="6498">6</cx:pt>
          <cx:pt idx="6499">6</cx:pt>
          <cx:pt idx="6500">6</cx:pt>
          <cx:pt idx="6501">6</cx:pt>
          <cx:pt idx="6502">6</cx:pt>
          <cx:pt idx="6503">6</cx:pt>
          <cx:pt idx="6504">6</cx:pt>
          <cx:pt idx="6505">6</cx:pt>
          <cx:pt idx="6506">6</cx:pt>
          <cx:pt idx="6507">6</cx:pt>
          <cx:pt idx="6508">6</cx:pt>
          <cx:pt idx="6509">6</cx:pt>
          <cx:pt idx="6510">6</cx:pt>
          <cx:pt idx="6511">6</cx:pt>
          <cx:pt idx="6512">6</cx:pt>
          <cx:pt idx="6513">6</cx:pt>
          <cx:pt idx="6514">6</cx:pt>
          <cx:pt idx="6515">6</cx:pt>
          <cx:pt idx="6516">6</cx:pt>
          <cx:pt idx="6517">6</cx:pt>
          <cx:pt idx="6518">6</cx:pt>
          <cx:pt idx="6519">6</cx:pt>
          <cx:pt idx="6520">6</cx:pt>
          <cx:pt idx="6521">6</cx:pt>
          <cx:pt idx="6522">6</cx:pt>
          <cx:pt idx="6523">6</cx:pt>
          <cx:pt idx="6524">6</cx:pt>
          <cx:pt idx="6525">6</cx:pt>
          <cx:pt idx="6526">6</cx:pt>
          <cx:pt idx="6527">6</cx:pt>
          <cx:pt idx="6528">6</cx:pt>
          <cx:pt idx="6529">6</cx:pt>
          <cx:pt idx="6530">6</cx:pt>
          <cx:pt idx="6531">6</cx:pt>
          <cx:pt idx="6532">6</cx:pt>
          <cx:pt idx="6533">6</cx:pt>
          <cx:pt idx="6534">6</cx:pt>
          <cx:pt idx="6535">6</cx:pt>
          <cx:pt idx="6536">6</cx:pt>
          <cx:pt idx="6537">6</cx:pt>
          <cx:pt idx="6538">6</cx:pt>
          <cx:pt idx="6539">6</cx:pt>
          <cx:pt idx="6540">6</cx:pt>
          <cx:pt idx="6541">6</cx:pt>
          <cx:pt idx="6542">6</cx:pt>
          <cx:pt idx="6543">6</cx:pt>
          <cx:pt idx="6544">6</cx:pt>
          <cx:pt idx="6545">6</cx:pt>
          <cx:pt idx="6546">6</cx:pt>
          <cx:pt idx="6547">6</cx:pt>
          <cx:pt idx="6548">6</cx:pt>
          <cx:pt idx="6549">6</cx:pt>
          <cx:pt idx="6550">6</cx:pt>
          <cx:pt idx="6551">6</cx:pt>
          <cx:pt idx="6552">6</cx:pt>
          <cx:pt idx="6553">6</cx:pt>
          <cx:pt idx="6554">6</cx:pt>
          <cx:pt idx="6555">6</cx:pt>
          <cx:pt idx="6556">6</cx:pt>
          <cx:pt idx="6557">6</cx:pt>
          <cx:pt idx="6558">6</cx:pt>
          <cx:pt idx="6559">6</cx:pt>
          <cx:pt idx="6560">6</cx:pt>
          <cx:pt idx="6561">6</cx:pt>
          <cx:pt idx="6562">6</cx:pt>
          <cx:pt idx="6563">6</cx:pt>
          <cx:pt idx="6564">6</cx:pt>
          <cx:pt idx="6565">6</cx:pt>
          <cx:pt idx="6566">6</cx:pt>
          <cx:pt idx="6567">6</cx:pt>
          <cx:pt idx="6568">6</cx:pt>
          <cx:pt idx="6569">6</cx:pt>
          <cx:pt idx="6570">6</cx:pt>
          <cx:pt idx="6571">6</cx:pt>
          <cx:pt idx="6572">6</cx:pt>
          <cx:pt idx="6573">6</cx:pt>
          <cx:pt idx="6574">6</cx:pt>
          <cx:pt idx="6575">6</cx:pt>
          <cx:pt idx="6576">6</cx:pt>
          <cx:pt idx="6577">6</cx:pt>
          <cx:pt idx="6578">6</cx:pt>
          <cx:pt idx="6579">6</cx:pt>
          <cx:pt idx="6580">6</cx:pt>
          <cx:pt idx="6581">6</cx:pt>
          <cx:pt idx="6582">6</cx:pt>
          <cx:pt idx="6583">6</cx:pt>
          <cx:pt idx="6584">6</cx:pt>
          <cx:pt idx="6585">6</cx:pt>
          <cx:pt idx="6586">6</cx:pt>
          <cx:pt idx="6587">6</cx:pt>
          <cx:pt idx="6588">6</cx:pt>
          <cx:pt idx="6589">6</cx:pt>
          <cx:pt idx="6590">6</cx:pt>
          <cx:pt idx="6591">6</cx:pt>
          <cx:pt idx="6592">6</cx:pt>
          <cx:pt idx="6593">6</cx:pt>
          <cx:pt idx="6594">6</cx:pt>
          <cx:pt idx="6595">6</cx:pt>
          <cx:pt idx="6596">6</cx:pt>
          <cx:pt idx="6597">6</cx:pt>
          <cx:pt idx="6598">6</cx:pt>
          <cx:pt idx="6599">6</cx:pt>
          <cx:pt idx="6600">6</cx:pt>
          <cx:pt idx="6601">6</cx:pt>
          <cx:pt idx="6602">6</cx:pt>
          <cx:pt idx="6603">6</cx:pt>
          <cx:pt idx="6604">6</cx:pt>
          <cx:pt idx="6605">6</cx:pt>
          <cx:pt idx="6606">6</cx:pt>
          <cx:pt idx="6607">6</cx:pt>
          <cx:pt idx="6608">6</cx:pt>
          <cx:pt idx="6609">6</cx:pt>
          <cx:pt idx="6610">6</cx:pt>
          <cx:pt idx="6611">6</cx:pt>
          <cx:pt idx="6612">6</cx:pt>
          <cx:pt idx="6613">6</cx:pt>
          <cx:pt idx="6614">6</cx:pt>
          <cx:pt idx="6615">6</cx:pt>
          <cx:pt idx="6616">6</cx:pt>
          <cx:pt idx="6617">6</cx:pt>
          <cx:pt idx="6618">6</cx:pt>
          <cx:pt idx="6619">6</cx:pt>
          <cx:pt idx="6620">6</cx:pt>
          <cx:pt idx="6621">6</cx:pt>
          <cx:pt idx="6622">6</cx:pt>
          <cx:pt idx="6623">6</cx:pt>
          <cx:pt idx="6624">6</cx:pt>
          <cx:pt idx="6625">6</cx:pt>
          <cx:pt idx="6626">6</cx:pt>
          <cx:pt idx="6627">6</cx:pt>
          <cx:pt idx="6628">6</cx:pt>
          <cx:pt idx="6629">6</cx:pt>
          <cx:pt idx="6630">6</cx:pt>
          <cx:pt idx="6631">6</cx:pt>
          <cx:pt idx="6632">6</cx:pt>
          <cx:pt idx="6633">6</cx:pt>
          <cx:pt idx="6634">6</cx:pt>
          <cx:pt idx="6635">6</cx:pt>
          <cx:pt idx="6636">6</cx:pt>
          <cx:pt idx="6637">6</cx:pt>
          <cx:pt idx="6638">6</cx:pt>
          <cx:pt idx="6639">6</cx:pt>
          <cx:pt idx="6640">6</cx:pt>
          <cx:pt idx="6641">6</cx:pt>
          <cx:pt idx="6642">6</cx:pt>
          <cx:pt idx="6643">6</cx:pt>
          <cx:pt idx="6644">6</cx:pt>
          <cx:pt idx="6645">6</cx:pt>
          <cx:pt idx="6646">6</cx:pt>
          <cx:pt idx="6647">6</cx:pt>
          <cx:pt idx="6648">6</cx:pt>
          <cx:pt idx="6649">6</cx:pt>
          <cx:pt idx="6650">6</cx:pt>
          <cx:pt idx="6651">6</cx:pt>
          <cx:pt idx="6652">6</cx:pt>
          <cx:pt idx="6653">6</cx:pt>
          <cx:pt idx="6654">6</cx:pt>
          <cx:pt idx="6655">6</cx:pt>
          <cx:pt idx="6656">6</cx:pt>
          <cx:pt idx="6657">6</cx:pt>
          <cx:pt idx="6658">6</cx:pt>
          <cx:pt idx="6659">6</cx:pt>
          <cx:pt idx="6660">6</cx:pt>
          <cx:pt idx="6661">6</cx:pt>
          <cx:pt idx="6662">6</cx:pt>
          <cx:pt idx="6663">6</cx:pt>
          <cx:pt idx="6664">6</cx:pt>
          <cx:pt idx="6665">6</cx:pt>
          <cx:pt idx="6666">6</cx:pt>
          <cx:pt idx="6667">6</cx:pt>
          <cx:pt idx="6668">6</cx:pt>
          <cx:pt idx="6669">6</cx:pt>
          <cx:pt idx="6670">6</cx:pt>
          <cx:pt idx="6671">6</cx:pt>
          <cx:pt idx="6672">6</cx:pt>
          <cx:pt idx="6673">6</cx:pt>
          <cx:pt idx="6674">6</cx:pt>
          <cx:pt idx="6675">6</cx:pt>
          <cx:pt idx="6676">6</cx:pt>
          <cx:pt idx="6677">6</cx:pt>
          <cx:pt idx="6678">6</cx:pt>
          <cx:pt idx="6679">6</cx:pt>
          <cx:pt idx="6680">6</cx:pt>
          <cx:pt idx="6681">6</cx:pt>
          <cx:pt idx="6682">6</cx:pt>
          <cx:pt idx="6683">6</cx:pt>
          <cx:pt idx="6684">6</cx:pt>
          <cx:pt idx="6685">1.3999999999999999</cx:pt>
          <cx:pt idx="6686">1.3999999999999999</cx:pt>
          <cx:pt idx="6687">1.3999999999999999</cx:pt>
          <cx:pt idx="6688">1.3999999999999999</cx:pt>
          <cx:pt idx="6689">1.3999999999999999</cx:pt>
          <cx:pt idx="6690">1.8</cx:pt>
          <cx:pt idx="6691">1.3999999999999999</cx:pt>
          <cx:pt idx="6692">1.8</cx:pt>
          <cx:pt idx="6693">1.3999999999999999</cx:pt>
          <cx:pt idx="6694">1.3999999999999999</cx:pt>
          <cx:pt idx="6695">1.8</cx:pt>
          <cx:pt idx="6696">1.3999999999999999</cx:pt>
          <cx:pt idx="6697">1.3999999999999999</cx:pt>
          <cx:pt idx="6698">1.8</cx:pt>
          <cx:pt idx="6699">1.8</cx:pt>
          <cx:pt idx="6700">1.3999999999999999</cx:pt>
          <cx:pt idx="6701">1.3999999999999999</cx:pt>
          <cx:pt idx="6702">1.8</cx:pt>
          <cx:pt idx="6703">1.8</cx:pt>
          <cx:pt idx="6704">1.3999999999999999</cx:pt>
          <cx:pt idx="6705">1.3999999999999999</cx:pt>
          <cx:pt idx="6706">1.8</cx:pt>
          <cx:pt idx="6707">1.8</cx:pt>
          <cx:pt idx="6708">1.3999999999999999</cx:pt>
          <cx:pt idx="6709">1.3999999999999999</cx:pt>
          <cx:pt idx="6710">1.8</cx:pt>
          <cx:pt idx="6711">1.8</cx:pt>
          <cx:pt idx="6712">1.3999999999999999</cx:pt>
          <cx:pt idx="6713">1.8</cx:pt>
          <cx:pt idx="6714">1.8</cx:pt>
          <cx:pt idx="6715">1.8</cx:pt>
          <cx:pt idx="6716">1.3999999999999999</cx:pt>
          <cx:pt idx="6717">1.8</cx:pt>
          <cx:pt idx="6718">1.8</cx:pt>
          <cx:pt idx="6719">1.8</cx:pt>
          <cx:pt idx="6720">1.3999999999999999</cx:pt>
          <cx:pt idx="6721">1.8</cx:pt>
          <cx:pt idx="6722">1.8</cx:pt>
          <cx:pt idx="6723">1.8</cx:pt>
          <cx:pt idx="6724">1.8</cx:pt>
          <cx:pt idx="6725">1.8</cx:pt>
          <cx:pt idx="6726">1.8</cx:pt>
          <cx:pt idx="6727">1.8</cx:pt>
          <cx:pt idx="6728">1.8</cx:pt>
          <cx:pt idx="6729">1.8</cx:pt>
          <cx:pt idx="6730">1.8</cx:pt>
          <cx:pt idx="6731">1.8</cx:pt>
          <cx:pt idx="6732">5.2999999999999998</cx:pt>
          <cx:pt idx="6733">5.2999999999999998</cx:pt>
          <cx:pt idx="6734">5.2999999999999998</cx:pt>
          <cx:pt idx="6735">5.2999999999999998</cx:pt>
          <cx:pt idx="6736">5.2999999999999998</cx:pt>
          <cx:pt idx="6737">5.2999999999999998</cx:pt>
          <cx:pt idx="6738">4.2999999999999998</cx:pt>
          <cx:pt idx="6739">4.2999999999999998</cx:pt>
          <cx:pt idx="6740">4.2999999999999998</cx:pt>
          <cx:pt idx="6741">4.2999999999999998</cx:pt>
          <cx:pt idx="6742">4.2999999999999998</cx:pt>
          <cx:pt idx="6743">4.2999999999999998</cx:pt>
          <cx:pt idx="6744">4.2999999999999998</cx:pt>
          <cx:pt idx="6745">4.2999999999999998</cx:pt>
          <cx:pt idx="6746">4.2999999999999998</cx:pt>
          <cx:pt idx="6747">4.2999999999999998</cx:pt>
          <cx:pt idx="6748">4.2999999999999998</cx:pt>
          <cx:pt idx="6749">4.2999999999999998</cx:pt>
          <cx:pt idx="6750">4.7999999999999998</cx:pt>
          <cx:pt idx="6751">4.7999999999999998</cx:pt>
          <cx:pt idx="6752">4.7999999999999998</cx:pt>
          <cx:pt idx="6753">4.7999999999999998</cx:pt>
          <cx:pt idx="6754">4.7999999999999998</cx:pt>
          <cx:pt idx="6755">4.7999999999999998</cx:pt>
          <cx:pt idx="6756">4.7999999999999998</cx:pt>
          <cx:pt idx="6757">4.7999999999999998</cx:pt>
          <cx:pt idx="6758">4.7999999999999998</cx:pt>
          <cx:pt idx="6759">4.7999999999999998</cx:pt>
          <cx:pt idx="6760">4.7999999999999998</cx:pt>
          <cx:pt idx="6761">4.7999999999999998</cx:pt>
          <cx:pt idx="6762">5.2999999999999998</cx:pt>
          <cx:pt idx="6763">4.7999999999999998</cx:pt>
          <cx:pt idx="6764">4.7999999999999998</cx:pt>
          <cx:pt idx="6765">4.7999999999999998</cx:pt>
          <cx:pt idx="6766">4.7999999999999998</cx:pt>
          <cx:pt idx="6767">4.7999999999999998</cx:pt>
          <cx:pt idx="6768">4.7999999999999998</cx:pt>
          <cx:pt idx="6769">5.2999999999999998</cx:pt>
          <cx:pt idx="6770">5.2999999999999998</cx:pt>
          <cx:pt idx="6771">5.2999999999999998</cx:pt>
          <cx:pt idx="6772">5.2999999999999998</cx:pt>
          <cx:pt idx="6773">4.7999999999999998</cx:pt>
          <cx:pt idx="6774">4.7999999999999998</cx:pt>
          <cx:pt idx="6775">4.7999999999999998</cx:pt>
          <cx:pt idx="6776">4.7999999999999998</cx:pt>
          <cx:pt idx="6777">4.7999999999999998</cx:pt>
          <cx:pt idx="6778">4.7999999999999998</cx:pt>
          <cx:pt idx="6779">5.2999999999999998</cx:pt>
          <cx:pt idx="6780">5.2999999999999998</cx:pt>
          <cx:pt idx="6781">5.2999999999999998</cx:pt>
          <cx:pt idx="6782">5.2999999999999998</cx:pt>
          <cx:pt idx="6783">6.5999999999999996</cx:pt>
          <cx:pt idx="6784">6.5999999999999996</cx:pt>
          <cx:pt idx="6785">4.7999999999999998</cx:pt>
          <cx:pt idx="6786">4.7999999999999998</cx:pt>
          <cx:pt idx="6787">6.5999999999999996</cx:pt>
          <cx:pt idx="6788">6.5999999999999996</cx:pt>
          <cx:pt idx="6789">4.7999999999999998</cx:pt>
          <cx:pt idx="6790">4.7999999999999998</cx:pt>
          <cx:pt idx="6791">4.7999999999999998</cx:pt>
          <cx:pt idx="6792">4.7999999999999998</cx:pt>
          <cx:pt idx="6793">5.2999999999999998</cx:pt>
          <cx:pt idx="6794">5.2999999999999998</cx:pt>
          <cx:pt idx="6795">5.2999999999999998</cx:pt>
          <cx:pt idx="6796">5.2999999999999998</cx:pt>
          <cx:pt idx="6797">6.5999999999999996</cx:pt>
          <cx:pt idx="6798">6.5999999999999996</cx:pt>
          <cx:pt idx="6799">6</cx:pt>
          <cx:pt idx="6800">6</cx:pt>
          <cx:pt idx="6801">6.5999999999999996</cx:pt>
          <cx:pt idx="6802">6.5999999999999996</cx:pt>
          <cx:pt idx="6803">6</cx:pt>
          <cx:pt idx="6804">6</cx:pt>
          <cx:pt idx="6805">4.7999999999999998</cx:pt>
          <cx:pt idx="6806">4.7999999999999998</cx:pt>
          <cx:pt idx="6807">5.2999999999999998</cx:pt>
          <cx:pt idx="6808">5.2999999999999998</cx:pt>
          <cx:pt idx="6809">5.2999999999999998</cx:pt>
          <cx:pt idx="6810">5.2999999999999998</cx:pt>
          <cx:pt idx="6811">6</cx:pt>
          <cx:pt idx="6812">6</cx:pt>
          <cx:pt idx="6813">6</cx:pt>
          <cx:pt idx="6814">6</cx:pt>
          <cx:pt idx="6815">6</cx:pt>
          <cx:pt idx="6816">6</cx:pt>
          <cx:pt idx="6817">5.2999999999999998</cx:pt>
          <cx:pt idx="6818">5.2999999999999998</cx:pt>
          <cx:pt idx="6819">5.2999999999999998</cx:pt>
          <cx:pt idx="6820">5.2999999999999998</cx:pt>
          <cx:pt idx="6821">6</cx:pt>
          <cx:pt idx="6822">6</cx:pt>
          <cx:pt idx="6823">6</cx:pt>
          <cx:pt idx="6824">5.2999999999999998</cx:pt>
          <cx:pt idx="6825">5.2999999999999998</cx:pt>
          <cx:pt idx="6826">6</cx:pt>
          <cx:pt idx="6827">6</cx:pt>
          <cx:pt idx="6828">6</cx:pt>
          <cx:pt idx="6829">5.2999999999999998</cx:pt>
          <cx:pt idx="6830">5.2999999999999998</cx:pt>
          <cx:pt idx="6831">6</cx:pt>
          <cx:pt idx="6832">6</cx:pt>
          <cx:pt idx="6833">5.2999999999999998</cx:pt>
          <cx:pt idx="6834">5.2999999999999998</cx:pt>
          <cx:pt idx="6835">6</cx:pt>
          <cx:pt idx="6836">6</cx:pt>
          <cx:pt idx="6837">4.2999999999999998</cx:pt>
          <cx:pt idx="6838">5.2999999999999998</cx:pt>
          <cx:pt idx="6839">6</cx:pt>
          <cx:pt idx="6840">6</cx:pt>
          <cx:pt idx="6841">4.2999999999999998</cx:pt>
          <cx:pt idx="6842">5.2999999999999998</cx:pt>
          <cx:pt idx="6843">6</cx:pt>
          <cx:pt idx="6844">6</cx:pt>
          <cx:pt idx="6845">6</cx:pt>
          <cx:pt idx="6846">4.2999999999999998</cx:pt>
          <cx:pt idx="6847">5.2999999999999998</cx:pt>
          <cx:pt idx="6848">6</cx:pt>
          <cx:pt idx="6849">6</cx:pt>
          <cx:pt idx="6850">6</cx:pt>
          <cx:pt idx="6851">6</cx:pt>
          <cx:pt idx="6852">4.2999999999999998</cx:pt>
          <cx:pt idx="6853">2</cx:pt>
          <cx:pt idx="6854">2</cx:pt>
          <cx:pt idx="6855">2</cx:pt>
          <cx:pt idx="6856">2</cx:pt>
          <cx:pt idx="6857">2</cx:pt>
          <cx:pt idx="6858">2</cx:pt>
          <cx:pt idx="6859">3.6000000000000001</cx:pt>
          <cx:pt idx="6860">3.6000000000000001</cx:pt>
          <cx:pt idx="6861">3.6000000000000001</cx:pt>
          <cx:pt idx="6862">3.6000000000000001</cx:pt>
          <cx:pt idx="6863">3.6000000000000001</cx:pt>
          <cx:pt idx="6864">3.6000000000000001</cx:pt>
          <cx:pt idx="6865">3.6000000000000001</cx:pt>
          <cx:pt idx="6866">3.6000000000000001</cx:pt>
          <cx:pt idx="6867">3.6000000000000001</cx:pt>
          <cx:pt idx="6868">3.6000000000000001</cx:pt>
          <cx:pt idx="6869">3.6000000000000001</cx:pt>
          <cx:pt idx="6870">3.6000000000000001</cx:pt>
          <cx:pt idx="6871">3.6000000000000001</cx:pt>
          <cx:pt idx="6872">3.6000000000000001</cx:pt>
          <cx:pt idx="6873">3.6000000000000001</cx:pt>
          <cx:pt idx="6874">4</cx:pt>
          <cx:pt idx="6875">4</cx:pt>
          <cx:pt idx="6876">3.7999999999999998</cx:pt>
          <cx:pt idx="6877">4</cx:pt>
          <cx:pt idx="6878">4</cx:pt>
          <cx:pt idx="6879">4</cx:pt>
          <cx:pt idx="6880">4</cx:pt>
          <cx:pt idx="6881">4</cx:pt>
          <cx:pt idx="6882">4</cx:pt>
          <cx:pt idx="6883">3.7999999999999998</cx:pt>
          <cx:pt idx="6884">4</cx:pt>
          <cx:pt idx="6885">4</cx:pt>
          <cx:pt idx="6886">3.5</cx:pt>
          <cx:pt idx="6887">3.5</cx:pt>
          <cx:pt idx="6888">3.5</cx:pt>
          <cx:pt idx="6889">3.5</cx:pt>
          <cx:pt idx="6890">3.5</cx:pt>
          <cx:pt idx="6891">3.5</cx:pt>
          <cx:pt idx="6892">3.5</cx:pt>
          <cx:pt idx="6893">3.5</cx:pt>
          <cx:pt idx="6894">3.7999999999999998</cx:pt>
          <cx:pt idx="6895">3.5</cx:pt>
          <cx:pt idx="6896">3.5</cx:pt>
          <cx:pt idx="6897">3.5</cx:pt>
          <cx:pt idx="6898">3.5</cx:pt>
          <cx:pt idx="6899">3.5</cx:pt>
          <cx:pt idx="6900">3.5</cx:pt>
          <cx:pt idx="6901">3.6000000000000001</cx:pt>
          <cx:pt idx="6902">3.6000000000000001</cx:pt>
          <cx:pt idx="6903">3.6000000000000001</cx:pt>
          <cx:pt idx="6904">3.6000000000000001</cx:pt>
          <cx:pt idx="6905">3.6000000000000001</cx:pt>
          <cx:pt idx="6906">3.6000000000000001</cx:pt>
          <cx:pt idx="6907">3.6000000000000001</cx:pt>
          <cx:pt idx="6908">3.6000000000000001</cx:pt>
          <cx:pt idx="6909">5.7000000000000002</cx:pt>
          <cx:pt idx="6910">3.6000000000000001</cx:pt>
          <cx:pt idx="6911">3.6000000000000001</cx:pt>
          <cx:pt idx="6912">3.6000000000000001</cx:pt>
          <cx:pt idx="6913">3.6000000000000001</cx:pt>
          <cx:pt idx="6914">3.6000000000000001</cx:pt>
          <cx:pt idx="6915">3.6000000000000001</cx:pt>
          <cx:pt idx="6916">3.6000000000000001</cx:pt>
          <cx:pt idx="6917">3.6000000000000001</cx:pt>
          <cx:pt idx="6918">5.7000000000000002</cx:pt>
          <cx:pt idx="6919">3.6000000000000001</cx:pt>
          <cx:pt idx="6920">3.6000000000000001</cx:pt>
          <cx:pt idx="6921">3.6000000000000001</cx:pt>
          <cx:pt idx="6922">3.6000000000000001</cx:pt>
          <cx:pt idx="6923">3.6000000000000001</cx:pt>
          <cx:pt idx="6924">3.6000000000000001</cx:pt>
          <cx:pt idx="6925">3.6000000000000001</cx:pt>
          <cx:pt idx="6926">3.6000000000000001</cx:pt>
          <cx:pt idx="6927">3.6000000000000001</cx:pt>
          <cx:pt idx="6928">3.6000000000000001</cx:pt>
          <cx:pt idx="6929">3.6000000000000001</cx:pt>
          <cx:pt idx="6930">3.6000000000000001</cx:pt>
          <cx:pt idx="6931">3.6000000000000001</cx:pt>
          <cx:pt idx="6932">3.6000000000000001</cx:pt>
          <cx:pt idx="6933">3.6000000000000001</cx:pt>
          <cx:pt idx="6934">3.6000000000000001</cx:pt>
          <cx:pt idx="6935">3.6000000000000001</cx:pt>
          <cx:pt idx="6936">3.6000000000000001</cx:pt>
          <cx:pt idx="6937">3.6000000000000001</cx:pt>
          <cx:pt idx="6938">3.6000000000000001</cx:pt>
          <cx:pt idx="6939">3.6000000000000001</cx:pt>
          <cx:pt idx="6940">3.6000000000000001</cx:pt>
          <cx:pt idx="6941">3.6000000000000001</cx:pt>
          <cx:pt idx="6942">3.6000000000000001</cx:pt>
          <cx:pt idx="6943">3.6000000000000001</cx:pt>
          <cx:pt idx="6944">6.4000000000000004</cx:pt>
          <cx:pt idx="6945">3.6000000000000001</cx:pt>
          <cx:pt idx="6946">3.6000000000000001</cx:pt>
          <cx:pt idx="6947">3.6000000000000001</cx:pt>
          <cx:pt idx="6948">3.6000000000000001</cx:pt>
          <cx:pt idx="6949">6.4000000000000004</cx:pt>
          <cx:pt idx="6950">3.6000000000000001</cx:pt>
          <cx:pt idx="6951">3.6000000000000001</cx:pt>
          <cx:pt idx="6952">3.6000000000000001</cx:pt>
          <cx:pt idx="6953">3.6000000000000001</cx:pt>
          <cx:pt idx="6954">3.6000000000000001</cx:pt>
          <cx:pt idx="6955">3.6000000000000001</cx:pt>
          <cx:pt idx="6956">3.6000000000000001</cx:pt>
          <cx:pt idx="6957">6.4000000000000004</cx:pt>
          <cx:pt idx="6958">3.6000000000000001</cx:pt>
          <cx:pt idx="6959">3.6000000000000001</cx:pt>
          <cx:pt idx="6960">3.6000000000000001</cx:pt>
          <cx:pt idx="6961">3.6000000000000001</cx:pt>
          <cx:pt idx="6962">3.6000000000000001</cx:pt>
          <cx:pt idx="6963">3.6000000000000001</cx:pt>
          <cx:pt idx="6964">6.4000000000000004</cx:pt>
          <cx:pt idx="6965">3.6000000000000001</cx:pt>
          <cx:pt idx="6966">3.6000000000000001</cx:pt>
          <cx:pt idx="6967">3.6000000000000001</cx:pt>
          <cx:pt idx="6968">3.6000000000000001</cx:pt>
          <cx:pt idx="6969">3.6000000000000001</cx:pt>
          <cx:pt idx="6970">3.6000000000000001</cx:pt>
          <cx:pt idx="6971">3.6000000000000001</cx:pt>
          <cx:pt idx="6972">6.4000000000000004</cx:pt>
          <cx:pt idx="6973">5.7000000000000002</cx:pt>
          <cx:pt idx="6974">5.7000000000000002</cx:pt>
          <cx:pt idx="6975">5.7000000000000002</cx:pt>
          <cx:pt idx="6976">5.7000000000000002</cx:pt>
          <cx:pt idx="6977">5.7000000000000002</cx:pt>
          <cx:pt idx="6978">5.7000000000000002</cx:pt>
          <cx:pt idx="6979">5.7000000000000002</cx:pt>
          <cx:pt idx="6980">3.6000000000000001</cx:pt>
          <cx:pt idx="6981">3.6000000000000001</cx:pt>
          <cx:pt idx="6982">3.6000000000000001</cx:pt>
          <cx:pt idx="6983">3.6000000000000001</cx:pt>
          <cx:pt idx="6984">5.7000000000000002</cx:pt>
          <cx:pt idx="6985">3.6000000000000001</cx:pt>
          <cx:pt idx="6986">5.7000000000000002</cx:pt>
          <cx:pt idx="6987">3.6000000000000001</cx:pt>
          <cx:pt idx="6988">5.7000000000000002</cx:pt>
          <cx:pt idx="6989">3.5</cx:pt>
          <cx:pt idx="6990">3.5</cx:pt>
          <cx:pt idx="6991">3.5</cx:pt>
          <cx:pt idx="6992">2.7000000000000002</cx:pt>
          <cx:pt idx="6993">3.5</cx:pt>
          <cx:pt idx="6994">5.7000000000000002</cx:pt>
          <cx:pt idx="6995">3.5</cx:pt>
          <cx:pt idx="6996">6.0999999999999996</cx:pt>
          <cx:pt idx="6997">5.7000000000000002</cx:pt>
          <cx:pt idx="6998">5.7000000000000002</cx:pt>
          <cx:pt idx="6999">3.5</cx:pt>
          <cx:pt idx="7000">3.5</cx:pt>
          <cx:pt idx="7001">5.7000000000000002</cx:pt>
          <cx:pt idx="7002">2.7000000000000002</cx:pt>
          <cx:pt idx="7003">3.5</cx:pt>
          <cx:pt idx="7004">3.5</cx:pt>
          <cx:pt idx="7005">3.5</cx:pt>
          <cx:pt idx="7006">2.7000000000000002</cx:pt>
          <cx:pt idx="7007">3.5</cx:pt>
          <cx:pt idx="7008">6.0999999999999996</cx:pt>
          <cx:pt idx="7009">5.7000000000000002</cx:pt>
          <cx:pt idx="7010">5.7000000000000002</cx:pt>
          <cx:pt idx="7011">3.5</cx:pt>
          <cx:pt idx="7012">3.5</cx:pt>
          <cx:pt idx="7013">3.5</cx:pt>
          <cx:pt idx="7014">5.7000000000000002</cx:pt>
          <cx:pt idx="7015">3.5</cx:pt>
          <cx:pt idx="7016">2.7000000000000002</cx:pt>
          <cx:pt idx="7017">3.5</cx:pt>
          <cx:pt idx="7018">6.0999999999999996</cx:pt>
          <cx:pt idx="7019">5.7000000000000002</cx:pt>
          <cx:pt idx="7020">3.5</cx:pt>
          <cx:pt idx="7021">3.5</cx:pt>
          <cx:pt idx="7022">5.7000000000000002</cx:pt>
          <cx:pt idx="7023">3.5</cx:pt>
          <cx:pt idx="7024">3.5</cx:pt>
          <cx:pt idx="7025">3.5</cx:pt>
          <cx:pt idx="7026">5.7000000000000002</cx:pt>
          <cx:pt idx="7027">6.0999999999999996</cx:pt>
          <cx:pt idx="7028">5.7000000000000002</cx:pt>
          <cx:pt idx="7029">2.7000000000000002</cx:pt>
          <cx:pt idx="7030">3.5</cx:pt>
          <cx:pt idx="7031">3.5</cx:pt>
          <cx:pt idx="7032">2.7000000000000002</cx:pt>
          <cx:pt idx="7033">3.5</cx:pt>
          <cx:pt idx="7034">6.0999999999999996</cx:pt>
          <cx:pt idx="7035">5.7000000000000002</cx:pt>
          <cx:pt idx="7036">2.7000000000000002</cx:pt>
          <cx:pt idx="7037">6.0999999999999996</cx:pt>
          <cx:pt idx="7038">5.7000000000000002</cx:pt>
          <cx:pt idx="7039">5.7000000000000002</cx:pt>
          <cx:pt idx="7040">3.5</cx:pt>
          <cx:pt idx="7041">3.5</cx:pt>
          <cx:pt idx="7042">3.6000000000000001</cx:pt>
          <cx:pt idx="7043">3.6000000000000001</cx:pt>
          <cx:pt idx="7044">6.2000000000000002</cx:pt>
          <cx:pt idx="7045">6.2000000000000002</cx:pt>
          <cx:pt idx="7046">6.2000000000000002</cx:pt>
          <cx:pt idx="7047">6.2000000000000002</cx:pt>
          <cx:pt idx="7048">6.4000000000000004</cx:pt>
          <cx:pt idx="7049">6.4000000000000004</cx:pt>
          <cx:pt idx="7050">5.7000000000000002</cx:pt>
          <cx:pt idx="7051">3.6000000000000001</cx:pt>
          <cx:pt idx="7052">3.6000000000000001</cx:pt>
          <cx:pt idx="7053">3.6000000000000001</cx:pt>
          <cx:pt idx="7054">5.7000000000000002</cx:pt>
          <cx:pt idx="7055">6.4000000000000004</cx:pt>
          <cx:pt idx="7056">5.7000000000000002</cx:pt>
          <cx:pt idx="7057">3.6000000000000001</cx:pt>
          <cx:pt idx="7058">3.6000000000000001</cx:pt>
          <cx:pt idx="7059">6.2000000000000002</cx:pt>
          <cx:pt idx="7060">6.2000000000000002</cx:pt>
          <cx:pt idx="7061">6.2000000000000002</cx:pt>
          <cx:pt idx="7062">6.4000000000000004</cx:pt>
          <cx:pt idx="7063">5.7000000000000002</cx:pt>
          <cx:pt idx="7064">6.4000000000000004</cx:pt>
          <cx:pt idx="7065">5.7000000000000002</cx:pt>
          <cx:pt idx="7066">5.7000000000000002</cx:pt>
          <cx:pt idx="7067">5.7000000000000002</cx:pt>
          <cx:pt idx="7068">6.4000000000000004</cx:pt>
          <cx:pt idx="7069">6.4000000000000004</cx:pt>
          <cx:pt idx="7070">3.6000000000000001</cx:pt>
          <cx:pt idx="7071">3.6000000000000001</cx:pt>
          <cx:pt idx="7072">6.2000000000000002</cx:pt>
          <cx:pt idx="7073">6.4000000000000004</cx:pt>
          <cx:pt idx="7074">5.7000000000000002</cx:pt>
          <cx:pt idx="7075">6.4000000000000004</cx:pt>
          <cx:pt idx="7076">5.7000000000000002</cx:pt>
          <cx:pt idx="7077">5.7000000000000002</cx:pt>
          <cx:pt idx="7078">5.7000000000000002</cx:pt>
          <cx:pt idx="7079">5.7000000000000002</cx:pt>
          <cx:pt idx="7080">3.6000000000000001</cx:pt>
          <cx:pt idx="7081">3.6000000000000001</cx:pt>
          <cx:pt idx="7082">6.2000000000000002</cx:pt>
          <cx:pt idx="7083">6.4000000000000004</cx:pt>
          <cx:pt idx="7084">5.7000000000000002</cx:pt>
          <cx:pt idx="7085">6.4000000000000004</cx:pt>
          <cx:pt idx="7086">6.4000000000000004</cx:pt>
          <cx:pt idx="7087">5.7000000000000002</cx:pt>
          <cx:pt idx="7088">5.7000000000000002</cx:pt>
          <cx:pt idx="7089">5.7000000000000002</cx:pt>
          <cx:pt idx="7090">3.6000000000000001</cx:pt>
          <cx:pt idx="7091">3.6000000000000001</cx:pt>
          <cx:pt idx="7092">3.6000000000000001</cx:pt>
          <cx:pt idx="7093">6.4000000000000004</cx:pt>
          <cx:pt idx="7094">6.4000000000000004</cx:pt>
          <cx:pt idx="7095">5.7000000000000002</cx:pt>
          <cx:pt idx="7096">3.6000000000000001</cx:pt>
          <cx:pt idx="7097">5.7000000000000002</cx:pt>
          <cx:pt idx="7098">5.7000000000000002</cx:pt>
          <cx:pt idx="7099">5.7000000000000002</cx:pt>
          <cx:pt idx="7100">5.7000000000000002</cx:pt>
          <cx:pt idx="7101">3.6000000000000001</cx:pt>
          <cx:pt idx="7102">3.6000000000000001</cx:pt>
          <cx:pt idx="7103">6.4000000000000004</cx:pt>
          <cx:pt idx="7104">6.4000000000000004</cx:pt>
          <cx:pt idx="7105">3.6000000000000001</cx:pt>
          <cx:pt idx="7106">5.7000000000000002</cx:pt>
          <cx:pt idx="7107">5.7000000000000002</cx:pt>
          <cx:pt idx="7108">5.7000000000000002</cx:pt>
          <cx:pt idx="7109">6.4000000000000004</cx:pt>
          <cx:pt idx="7110">3.6000000000000001</cx:pt>
          <cx:pt idx="7111">3.6000000000000001</cx:pt>
          <cx:pt idx="7112">6.4000000000000004</cx:pt>
          <cx:pt idx="7113">3.6000000000000001</cx:pt>
          <cx:pt idx="7114">5.7000000000000002</cx:pt>
          <cx:pt idx="7115">5.7000000000000002</cx:pt>
          <cx:pt idx="7116">3.6000000000000001</cx:pt>
          <cx:pt idx="7117">6.4000000000000004</cx:pt>
          <cx:pt idx="7118">5.7000000000000002</cx:pt>
          <cx:pt idx="7119">5.7000000000000002</cx:pt>
          <cx:pt idx="7120">5.7000000000000002</cx:pt>
          <cx:pt idx="7121">6.0999999999999996</cx:pt>
          <cx:pt idx="7122">3.5</cx:pt>
          <cx:pt idx="7123">5.7000000000000002</cx:pt>
          <cx:pt idx="7124">5.7000000000000002</cx:pt>
          <cx:pt idx="7125">6.0999999999999996</cx:pt>
          <cx:pt idx="7126">3.5</cx:pt>
          <cx:pt idx="7127">6.0999999999999996</cx:pt>
          <cx:pt idx="7128">3.6000000000000001</cx:pt>
          <cx:pt idx="7129">3.6000000000000001</cx:pt>
          <cx:pt idx="7130">3.6000000000000001</cx:pt>
          <cx:pt idx="7131">5.7000000000000002</cx:pt>
          <cx:pt idx="7132">3.6000000000000001</cx:pt>
          <cx:pt idx="7133">3.6000000000000001</cx:pt>
          <cx:pt idx="7134">3.6000000000000001</cx:pt>
          <cx:pt idx="7135">3.6000000000000001</cx:pt>
          <cx:pt idx="7136">3.6000000000000001</cx:pt>
          <cx:pt idx="7137">3.6000000000000001</cx:pt>
          <cx:pt idx="7138">6.4000000000000004</cx:pt>
          <cx:pt idx="7139">5.7000000000000002</cx:pt>
          <cx:pt idx="7140">3.6000000000000001</cx:pt>
          <cx:pt idx="7141">3.6000000000000001</cx:pt>
          <cx:pt idx="7142">3.6000000000000001</cx:pt>
          <cx:pt idx="7143">3.6000000000000001</cx:pt>
          <cx:pt idx="7144">3.6000000000000001</cx:pt>
          <cx:pt idx="7145">5.7000000000000002</cx:pt>
          <cx:pt idx="7146">3.6000000000000001</cx:pt>
          <cx:pt idx="7147">3.6000000000000001</cx:pt>
          <cx:pt idx="7148">3.6000000000000001</cx:pt>
          <cx:pt idx="7149">3.6000000000000001</cx:pt>
          <cx:pt idx="7150">6.4000000000000004</cx:pt>
          <cx:pt idx="7151">5.7000000000000002</cx:pt>
          <cx:pt idx="7152">3.6000000000000001</cx:pt>
          <cx:pt idx="7153">3.6000000000000001</cx:pt>
          <cx:pt idx="7154">3.6000000000000001</cx:pt>
          <cx:pt idx="7155">3.6000000000000001</cx:pt>
          <cx:pt idx="7156">5.7000000000000002</cx:pt>
          <cx:pt idx="7157">3.6000000000000001</cx:pt>
          <cx:pt idx="7158">3.6000000000000001</cx:pt>
          <cx:pt idx="7159">3.6000000000000001</cx:pt>
          <cx:pt idx="7160">3.6000000000000001</cx:pt>
          <cx:pt idx="7161">5.7000000000000002</cx:pt>
          <cx:pt idx="7162">3.6000000000000001</cx:pt>
          <cx:pt idx="7163">3.6000000000000001</cx:pt>
          <cx:pt idx="7164">3.6000000000000001</cx:pt>
          <cx:pt idx="7165">3.6000000000000001</cx:pt>
          <cx:pt idx="7166">5.7000000000000002</cx:pt>
          <cx:pt idx="7167">3.6000000000000001</cx:pt>
          <cx:pt idx="7168">3.6000000000000001</cx:pt>
          <cx:pt idx="7169">3.6000000000000001</cx:pt>
          <cx:pt idx="7170">5.7000000000000002</cx:pt>
          <cx:pt idx="7171">3.6000000000000001</cx:pt>
          <cx:pt idx="7172">3.6000000000000001</cx:pt>
          <cx:pt idx="7173">3.6000000000000001</cx:pt>
          <cx:pt idx="7174">5.7000000000000002</cx:pt>
          <cx:pt idx="7175">3.6000000000000001</cx:pt>
          <cx:pt idx="7176">3.6000000000000001</cx:pt>
          <cx:pt idx="7177">3.6000000000000001</cx:pt>
          <cx:pt idx="7178">5.7000000000000002</cx:pt>
          <cx:pt idx="7179">3.6000000000000001</cx:pt>
          <cx:pt idx="7180">3.6000000000000001</cx:pt>
          <cx:pt idx="7181">3.6000000000000001</cx:pt>
          <cx:pt idx="7182">5.7000000000000002</cx:pt>
          <cx:pt idx="7183">3.6000000000000001</cx:pt>
          <cx:pt idx="7184">3.6000000000000001</cx:pt>
          <cx:pt idx="7185">3.6000000000000001</cx:pt>
          <cx:pt idx="7186">5.7000000000000002</cx:pt>
          <cx:pt idx="7187">3.6000000000000001</cx:pt>
          <cx:pt idx="7188">3.6000000000000001</cx:pt>
          <cx:pt idx="7189">3.6000000000000001</cx:pt>
          <cx:pt idx="7190">5.7000000000000002</cx:pt>
          <cx:pt idx="7191">3.6000000000000001</cx:pt>
          <cx:pt idx="7192">3.6000000000000001</cx:pt>
          <cx:pt idx="7193">3.6000000000000001</cx:pt>
          <cx:pt idx="7194">3.6000000000000001</cx:pt>
          <cx:pt idx="7195">5.7000000000000002</cx:pt>
          <cx:pt idx="7196">3.6000000000000001</cx:pt>
          <cx:pt idx="7197">3.6000000000000001</cx:pt>
          <cx:pt idx="7198">3.6000000000000001</cx:pt>
          <cx:pt idx="7199">5.7000000000000002</cx:pt>
          <cx:pt idx="7200">3.6000000000000001</cx:pt>
          <cx:pt idx="7201">3.6000000000000001</cx:pt>
          <cx:pt idx="7202">3.6000000000000001</cx:pt>
          <cx:pt idx="7203">3.6000000000000001</cx:pt>
          <cx:pt idx="7204">5.7000000000000002</cx:pt>
          <cx:pt idx="7205">3.6000000000000001</cx:pt>
          <cx:pt idx="7206">3.6000000000000001</cx:pt>
          <cx:pt idx="7207">3.6000000000000001</cx:pt>
          <cx:pt idx="7208">4.7000000000000002</cx:pt>
          <cx:pt idx="7209">4.7000000000000002</cx:pt>
          <cx:pt idx="7210">4.7000000000000002</cx:pt>
          <cx:pt idx="7211">4.7000000000000002</cx:pt>
          <cx:pt idx="7212">4.7000000000000002</cx:pt>
          <cx:pt idx="7213">3.7000000000000002</cx:pt>
          <cx:pt idx="7214">3.7000000000000002</cx:pt>
          <cx:pt idx="7215">4.7000000000000002</cx:pt>
          <cx:pt idx="7216">4.7000000000000002</cx:pt>
          <cx:pt idx="7217">4.7000000000000002</cx:pt>
          <cx:pt idx="7218">4.7000000000000002</cx:pt>
          <cx:pt idx="7219">4.7000000000000002</cx:pt>
          <cx:pt idx="7220">3.7000000000000002</cx:pt>
          <cx:pt idx="7221">3.7000000000000002</cx:pt>
          <cx:pt idx="7222">4.7000000000000002</cx:pt>
          <cx:pt idx="7223">4.7000000000000002</cx:pt>
          <cx:pt idx="7224">4.7000000000000002</cx:pt>
          <cx:pt idx="7225">4.7000000000000002</cx:pt>
          <cx:pt idx="7226">4.7000000000000002</cx:pt>
          <cx:pt idx="7227">3.7000000000000002</cx:pt>
          <cx:pt idx="7228">3.7000000000000002</cx:pt>
          <cx:pt idx="7229">4.7000000000000002</cx:pt>
          <cx:pt idx="7230">3.7000000000000002</cx:pt>
          <cx:pt idx="7231">3.7000000000000002</cx:pt>
          <cx:pt idx="7232">4.7000000000000002</cx:pt>
          <cx:pt idx="7233">4.7000000000000002</cx:pt>
          <cx:pt idx="7234">4.7000000000000002</cx:pt>
          <cx:pt idx="7235">4.7000000000000002</cx:pt>
          <cx:pt idx="7236">3.7000000000000002</cx:pt>
          <cx:pt idx="7237">3.7000000000000002</cx:pt>
          <cx:pt idx="7238">4.7000000000000002</cx:pt>
          <cx:pt idx="7239">4.7000000000000002</cx:pt>
          <cx:pt idx="7240">4.7000000000000002</cx:pt>
          <cx:pt idx="7241">4.7000000000000002</cx:pt>
          <cx:pt idx="7242">3.7000000000000002</cx:pt>
          <cx:pt idx="7243">3.7000000000000002</cx:pt>
          <cx:pt idx="7244">4.7000000000000002</cx:pt>
          <cx:pt idx="7245">4.7000000000000002</cx:pt>
          <cx:pt idx="7246">4.7000000000000002</cx:pt>
          <cx:pt idx="7247">5.9000000000000004</cx:pt>
          <cx:pt idx="7248">4.7000000000000002</cx:pt>
          <cx:pt idx="7249">4.7000000000000002</cx:pt>
          <cx:pt idx="7250">4.7000000000000002</cx:pt>
          <cx:pt idx="7251">4.7000000000000002</cx:pt>
          <cx:pt idx="7252">4.7000000000000002</cx:pt>
          <cx:pt idx="7253">4.7000000000000002</cx:pt>
          <cx:pt idx="7254">5.9000000000000004</cx:pt>
          <cx:pt idx="7255">4.7000000000000002</cx:pt>
          <cx:pt idx="7256">4.7000000000000002</cx:pt>
          <cx:pt idx="7257">4.7000000000000002</cx:pt>
          <cx:pt idx="7258">4.7000000000000002</cx:pt>
          <cx:pt idx="7259">4.7000000000000002</cx:pt>
          <cx:pt idx="7260">4.7000000000000002</cx:pt>
          <cx:pt idx="7261">4.7000000000000002</cx:pt>
          <cx:pt idx="7262">5.9000000000000004</cx:pt>
          <cx:pt idx="7263">4.7000000000000002</cx:pt>
          <cx:pt idx="7264">5.2000000000000002</cx:pt>
          <cx:pt idx="7265">4.7000000000000002</cx:pt>
          <cx:pt idx="7266">5.2000000000000002</cx:pt>
          <cx:pt idx="7267">5.2000000000000002</cx:pt>
          <cx:pt idx="7268">5.2000000000000002</cx:pt>
          <cx:pt idx="7269">3.6000000000000001</cx:pt>
          <cx:pt idx="7270">3.6000000000000001</cx:pt>
          <cx:pt idx="7271">6.2000000000000002</cx:pt>
          <cx:pt idx="7272">6.4000000000000004</cx:pt>
          <cx:pt idx="7273">5.7000000000000002</cx:pt>
          <cx:pt idx="7274">3.6000000000000001</cx:pt>
          <cx:pt idx="7275">3.6000000000000001</cx:pt>
          <cx:pt idx="7276">3.6000000000000001</cx:pt>
          <cx:pt idx="7277">3.6000000000000001</cx:pt>
          <cx:pt idx="7278">6.2000000000000002</cx:pt>
          <cx:pt idx="7279">6.4000000000000004</cx:pt>
          <cx:pt idx="7280">6.4000000000000004</cx:pt>
          <cx:pt idx="7281">5.7000000000000002</cx:pt>
          <cx:pt idx="7282">6.4000000000000004</cx:pt>
          <cx:pt idx="7283">5.7000000000000002</cx:pt>
          <cx:pt idx="7284">3.6000000000000001</cx:pt>
          <cx:pt idx="7285">3.6000000000000001</cx:pt>
          <cx:pt idx="7286">6.2000000000000002</cx:pt>
          <cx:pt idx="7287">6.4000000000000004</cx:pt>
          <cx:pt idx="7288">3.6000000000000001</cx:pt>
          <cx:pt idx="7289">5.7000000000000002</cx:pt>
          <cx:pt idx="7290">6.4000000000000004</cx:pt>
          <cx:pt idx="7291">5.7000000000000002</cx:pt>
          <cx:pt idx="7292">3.6000000000000001</cx:pt>
          <cx:pt idx="7293">3.6000000000000001</cx:pt>
          <cx:pt idx="7294">3.6000000000000001</cx:pt>
          <cx:pt idx="7295">6.2000000000000002</cx:pt>
          <cx:pt idx="7296">6.4000000000000004</cx:pt>
          <cx:pt idx="7297">3.6000000000000001</cx:pt>
          <cx:pt idx="7298">6.4000000000000004</cx:pt>
          <cx:pt idx="7299">5.7000000000000002</cx:pt>
          <cx:pt idx="7300">5.7000000000000002</cx:pt>
          <cx:pt idx="7301">3.6000000000000001</cx:pt>
          <cx:pt idx="7302">5.7000000000000002</cx:pt>
          <cx:pt idx="7303">3.6000000000000001</cx:pt>
          <cx:pt idx="7304">3.6000000000000001</cx:pt>
          <cx:pt idx="7305">3.6000000000000001</cx:pt>
          <cx:pt idx="7306">6.4000000000000004</cx:pt>
          <cx:pt idx="7307">6.4000000000000004</cx:pt>
          <cx:pt idx="7308">3.6000000000000001</cx:pt>
          <cx:pt idx="7309">5.7000000000000002</cx:pt>
          <cx:pt idx="7310">5.7000000000000002</cx:pt>
          <cx:pt idx="7311">5.7000000000000002</cx:pt>
          <cx:pt idx="7312">5.7000000000000002</cx:pt>
          <cx:pt idx="7313">5.7000000000000002</cx:pt>
          <cx:pt idx="7314">3.6000000000000001</cx:pt>
          <cx:pt idx="7315">3.6000000000000001</cx:pt>
          <cx:pt idx="7316">5.7000000000000002</cx:pt>
          <cx:pt idx="7317">5.7000000000000002</cx:pt>
          <cx:pt idx="7318">5.7000000000000002</cx:pt>
          <cx:pt idx="7319">3.6000000000000001</cx:pt>
          <cx:pt idx="7320">3.6000000000000001</cx:pt>
          <cx:pt idx="7321">6.4000000000000004</cx:pt>
          <cx:pt idx="7322">6.4000000000000004</cx:pt>
          <cx:pt idx="7323">3.6000000000000001</cx:pt>
          <cx:pt idx="7324">5.7000000000000002</cx:pt>
          <cx:pt idx="7325">5.7000000000000002</cx:pt>
          <cx:pt idx="7326">5.7000000000000002</cx:pt>
          <cx:pt idx="7327">5.7000000000000002</cx:pt>
          <cx:pt idx="7328">3.6000000000000001</cx:pt>
          <cx:pt idx="7329">3.6000000000000001</cx:pt>
          <cx:pt idx="7330">5.7000000000000002</cx:pt>
          <cx:pt idx="7331">5.7000000000000002</cx:pt>
          <cx:pt idx="7332">5.7000000000000002</cx:pt>
          <cx:pt idx="7333">3.6000000000000001</cx:pt>
          <cx:pt idx="7334">3.6000000000000001</cx:pt>
          <cx:pt idx="7335">6.4000000000000004</cx:pt>
          <cx:pt idx="7336">6.4000000000000004</cx:pt>
          <cx:pt idx="7337">3.6000000000000001</cx:pt>
          <cx:pt idx="7338">5.7000000000000002</cx:pt>
          <cx:pt idx="7339">5.7000000000000002</cx:pt>
          <cx:pt idx="7340">5.7000000000000002</cx:pt>
          <cx:pt idx="7341">5.7000000000000002</cx:pt>
          <cx:pt idx="7342">3.6000000000000001</cx:pt>
          <cx:pt idx="7343">3.6000000000000001</cx:pt>
          <cx:pt idx="7344">5.7000000000000002</cx:pt>
          <cx:pt idx="7345">5.7000000000000002</cx:pt>
          <cx:pt idx="7346">5.7000000000000002</cx:pt>
          <cx:pt idx="7347">3.6000000000000001</cx:pt>
          <cx:pt idx="7348">5.7000000000000002</cx:pt>
          <cx:pt idx="7349">5.7000000000000002</cx:pt>
          <cx:pt idx="7350">5.7000000000000002</cx:pt>
          <cx:pt idx="7351">5.7000000000000002</cx:pt>
          <cx:pt idx="7352">3.6000000000000001</cx:pt>
          <cx:pt idx="7353">3.6000000000000001</cx:pt>
          <cx:pt idx="7354">5.7000000000000002</cx:pt>
          <cx:pt idx="7355">5.7000000000000002</cx:pt>
          <cx:pt idx="7356">5.7000000000000002</cx:pt>
          <cx:pt idx="7357">3.5</cx:pt>
          <cx:pt idx="7358">3.5</cx:pt>
          <cx:pt idx="7359">6.0999999999999996</cx:pt>
          <cx:pt idx="7360">5.7000000000000002</cx:pt>
          <cx:pt idx="7361">3.5</cx:pt>
          <cx:pt idx="7362">5.7000000000000002</cx:pt>
          <cx:pt idx="7363">3.5</cx:pt>
          <cx:pt idx="7364">2.7000000000000002</cx:pt>
          <cx:pt idx="7365">3.5</cx:pt>
          <cx:pt idx="7366">3.5</cx:pt>
          <cx:pt idx="7367">5.7000000000000002</cx:pt>
          <cx:pt idx="7368">5.7000000000000002</cx:pt>
          <cx:pt idx="7369">3.5</cx:pt>
          <cx:pt idx="7370">6.0999999999999996</cx:pt>
          <cx:pt idx="7371">2.7000000000000002</cx:pt>
          <cx:pt idx="7372">5.7000000000000002</cx:pt>
          <cx:pt idx="7373">3.5</cx:pt>
          <cx:pt idx="7374">5.7000000000000002</cx:pt>
          <cx:pt idx="7375">3.5</cx:pt>
          <cx:pt idx="7376">6.0999999999999996</cx:pt>
          <cx:pt idx="7377">5.7000000000000002</cx:pt>
          <cx:pt idx="7378">2.7000000000000002</cx:pt>
          <cx:pt idx="7379">3.5</cx:pt>
          <cx:pt idx="7380">2.7000000000000002</cx:pt>
          <cx:pt idx="7381">6.0999999999999996</cx:pt>
          <cx:pt idx="7382">5.7000000000000002</cx:pt>
          <cx:pt idx="7383">3.5</cx:pt>
          <cx:pt idx="7384">3.5</cx:pt>
          <cx:pt idx="7385">5.7000000000000002</cx:pt>
          <cx:pt idx="7386">3.5</cx:pt>
          <cx:pt idx="7387">6.0999999999999996</cx:pt>
          <cx:pt idx="7388">5.7000000000000002</cx:pt>
          <cx:pt idx="7389">3.6000000000000001</cx:pt>
          <cx:pt idx="7390">2.3999999999999999</cx:pt>
          <cx:pt idx="7391">2.3999999999999999</cx:pt>
          <cx:pt idx="7392">3.6000000000000001</cx:pt>
          <cx:pt idx="7393">2.3999999999999999</cx:pt>
          <cx:pt idx="7394">3.6000000000000001</cx:pt>
          <cx:pt idx="7395">3.6000000000000001</cx:pt>
          <cx:pt idx="7396">3.6000000000000001</cx:pt>
          <cx:pt idx="7397">3.6000000000000001</cx:pt>
          <cx:pt idx="7398">2.3999999999999999</cx:pt>
          <cx:pt idx="7399">3.6000000000000001</cx:pt>
          <cx:pt idx="7400">2.3999999999999999</cx:pt>
          <cx:pt idx="7401">3.6000000000000001</cx:pt>
          <cx:pt idx="7402">3.6000000000000001</cx:pt>
          <cx:pt idx="7403">3.6000000000000001</cx:pt>
          <cx:pt idx="7404">3.6000000000000001</cx:pt>
          <cx:pt idx="7405">2.3999999999999999</cx:pt>
          <cx:pt idx="7406">2.3999999999999999</cx:pt>
          <cx:pt idx="7407">3.6000000000000001</cx:pt>
          <cx:pt idx="7408">2.3999999999999999</cx:pt>
          <cx:pt idx="7409">2.3999999999999999</cx:pt>
          <cx:pt idx="7410">3.6000000000000001</cx:pt>
          <cx:pt idx="7411">3.6000000000000001</cx:pt>
          <cx:pt idx="7412">3.6000000000000001</cx:pt>
          <cx:pt idx="7413">3.6000000000000001</cx:pt>
          <cx:pt idx="7414">3.6000000000000001</cx:pt>
          <cx:pt idx="7415">2.3999999999999999</cx:pt>
          <cx:pt idx="7416">2.3999999999999999</cx:pt>
          <cx:pt idx="7417">3.6000000000000001</cx:pt>
          <cx:pt idx="7418">3.6000000000000001</cx:pt>
          <cx:pt idx="7419">2.3999999999999999</cx:pt>
          <cx:pt idx="7420">2.3999999999999999</cx:pt>
          <cx:pt idx="7421">3.6000000000000001</cx:pt>
          <cx:pt idx="7422">3.6000000000000001</cx:pt>
          <cx:pt idx="7423">3.6000000000000001</cx:pt>
          <cx:pt idx="7424">3.6000000000000001</cx:pt>
          <cx:pt idx="7425">3.6000000000000001</cx:pt>
          <cx:pt idx="7426">2.3999999999999999</cx:pt>
          <cx:pt idx="7427">2.3999999999999999</cx:pt>
          <cx:pt idx="7428">3.6000000000000001</cx:pt>
          <cx:pt idx="7429">3.6000000000000001</cx:pt>
          <cx:pt idx="7430">2.3999999999999999</cx:pt>
          <cx:pt idx="7431">2.3999999999999999</cx:pt>
          <cx:pt idx="7432">3.6000000000000001</cx:pt>
          <cx:pt idx="7433">3.6000000000000001</cx:pt>
          <cx:pt idx="7434">3.6000000000000001</cx:pt>
          <cx:pt idx="7435">3.6000000000000001</cx:pt>
          <cx:pt idx="7436">3.6000000000000001</cx:pt>
          <cx:pt idx="7437">2.3999999999999999</cx:pt>
          <cx:pt idx="7438">2.3999999999999999</cx:pt>
          <cx:pt idx="7439">3.6000000000000001</cx:pt>
          <cx:pt idx="7440">3.6000000000000001</cx:pt>
          <cx:pt idx="7441">2.3999999999999999</cx:pt>
          <cx:pt idx="7442">3.6000000000000001</cx:pt>
          <cx:pt idx="7443">3.6000000000000001</cx:pt>
          <cx:pt idx="7444">3.6000000000000001</cx:pt>
          <cx:pt idx="7445">2.3999999999999999</cx:pt>
          <cx:pt idx="7446">2.3999999999999999</cx:pt>
          <cx:pt idx="7447">3.6000000000000001</cx:pt>
          <cx:pt idx="7448">3.6000000000000001</cx:pt>
          <cx:pt idx="7449">2.3999999999999999</cx:pt>
          <cx:pt idx="7450">3.6000000000000001</cx:pt>
          <cx:pt idx="7451">3.6000000000000001</cx:pt>
          <cx:pt idx="7452">3.6000000000000001</cx:pt>
          <cx:pt idx="7453">3.6000000000000001</cx:pt>
          <cx:pt idx="7454">3.6000000000000001</cx:pt>
          <cx:pt idx="7455">3.6000000000000001</cx:pt>
          <cx:pt idx="7456">2.3999999999999999</cx:pt>
          <cx:pt idx="7457">3.6000000000000001</cx:pt>
          <cx:pt idx="7458">3.6000000000000001</cx:pt>
          <cx:pt idx="7459">3.6000000000000001</cx:pt>
          <cx:pt idx="7460">3.6000000000000001</cx:pt>
          <cx:pt idx="7461">3.5</cx:pt>
          <cx:pt idx="7462">3.5</cx:pt>
          <cx:pt idx="7463">2.3999999999999999</cx:pt>
          <cx:pt idx="7464">3.5</cx:pt>
          <cx:pt idx="7465">3.5</cx:pt>
          <cx:pt idx="7466">3.5</cx:pt>
          <cx:pt idx="7467">3.5</cx:pt>
          <cx:pt idx="7468">2.3999999999999999</cx:pt>
          <cx:pt idx="7469">3.5</cx:pt>
          <cx:pt idx="7470">3.5</cx:pt>
          <cx:pt idx="7471">3.6000000000000001</cx:pt>
          <cx:pt idx="7472">3.6000000000000001</cx:pt>
          <cx:pt idx="7473">3.6000000000000001</cx:pt>
          <cx:pt idx="7474">3.6000000000000001</cx:pt>
          <cx:pt idx="7475">3.6000000000000001</cx:pt>
          <cx:pt idx="7476">3.6000000000000001</cx:pt>
          <cx:pt idx="7477">3.6000000000000001</cx:pt>
          <cx:pt idx="7478">3.6000000000000001</cx:pt>
          <cx:pt idx="7479">3.6000000000000001</cx:pt>
          <cx:pt idx="7480">3.6000000000000001</cx:pt>
          <cx:pt idx="7481">3.6000000000000001</cx:pt>
          <cx:pt idx="7482">3.6000000000000001</cx:pt>
          <cx:pt idx="7483">3.6000000000000001</cx:pt>
          <cx:pt idx="7484">3.6000000000000001</cx:pt>
          <cx:pt idx="7485">3.6000000000000001</cx:pt>
          <cx:pt idx="7486">3.6000000000000001</cx:pt>
          <cx:pt idx="7487">3.6000000000000001</cx:pt>
          <cx:pt idx="7488">3.6000000000000001</cx:pt>
          <cx:pt idx="7489">3.6000000000000001</cx:pt>
          <cx:pt idx="7490">3.6000000000000001</cx:pt>
          <cx:pt idx="7491">3.6000000000000001</cx:pt>
          <cx:pt idx="7492">3.6000000000000001</cx:pt>
          <cx:pt idx="7493">3.6000000000000001</cx:pt>
          <cx:pt idx="7494">3.6000000000000001</cx:pt>
          <cx:pt idx="7495">3.6000000000000001</cx:pt>
          <cx:pt idx="7496">3.6000000000000001</cx:pt>
          <cx:pt idx="7497">3.6000000000000001</cx:pt>
          <cx:pt idx="7498">3.6000000000000001</cx:pt>
          <cx:pt idx="7499">3.6000000000000001</cx:pt>
          <cx:pt idx="7500">3.6000000000000001</cx:pt>
          <cx:pt idx="7501">3.6000000000000001</cx:pt>
          <cx:pt idx="7502">3.6000000000000001</cx:pt>
          <cx:pt idx="7503">3.6000000000000001</cx:pt>
          <cx:pt idx="7504">3.6000000000000001</cx:pt>
          <cx:pt idx="7505">3.6000000000000001</cx:pt>
          <cx:pt idx="7506">3.6000000000000001</cx:pt>
          <cx:pt idx="7507">3.6000000000000001</cx:pt>
          <cx:pt idx="7508">3.6000000000000001</cx:pt>
          <cx:pt idx="7509">3.6000000000000001</cx:pt>
          <cx:pt idx="7510">4</cx:pt>
          <cx:pt idx="7511">3.7999999999999998</cx:pt>
          <cx:pt idx="7512">3.2999999999999998</cx:pt>
          <cx:pt idx="7513">3.7999999999999998</cx:pt>
          <cx:pt idx="7514">3.2999999999999998</cx:pt>
          <cx:pt idx="7515">3.7999999999999998</cx:pt>
          <cx:pt idx="7516">3.2999999999999998</cx:pt>
          <cx:pt idx="7517">3.7999999999999998</cx:pt>
          <cx:pt idx="7518">3.2999999999999998</cx:pt>
          <cx:pt idx="7519">3.7999999999999998</cx:pt>
          <cx:pt idx="7520">3.2999999999999998</cx:pt>
          <cx:pt idx="7521">3.7999999999999998</cx:pt>
          <cx:pt idx="7522">3.8999999999999999</cx:pt>
          <cx:pt idx="7523">3.8999999999999999</cx:pt>
          <cx:pt idx="7524">3.8999999999999999</cx:pt>
          <cx:pt idx="7525">3.8999999999999999</cx:pt>
          <cx:pt idx="7526">3.8999999999999999</cx:pt>
          <cx:pt idx="7527">6.5</cx:pt>
          <cx:pt idx="7528">6.2999999999999998</cx:pt>
          <cx:pt idx="7529">1.3</cx:pt>
          <cx:pt idx="7530">1.3</cx:pt>
          <cx:pt idx="7531">1.3</cx:pt>
          <cx:pt idx="7532">1.3</cx:pt>
          <cx:pt idx="7533">1.3</cx:pt>
          <cx:pt idx="7534">2.3999999999999999</cx:pt>
          <cx:pt idx="7535">2.3999999999999999</cx:pt>
          <cx:pt idx="7536">2.3999999999999999</cx:pt>
          <cx:pt idx="7537">1.3999999999999999</cx:pt>
          <cx:pt idx="7538">2.3999999999999999</cx:pt>
          <cx:pt idx="7539">2.3999999999999999</cx:pt>
          <cx:pt idx="7540">2.3999999999999999</cx:pt>
          <cx:pt idx="7541">2.3999999999999999</cx:pt>
          <cx:pt idx="7542">2.3999999999999999</cx:pt>
          <cx:pt idx="7543">2.3999999999999999</cx:pt>
          <cx:pt idx="7544">2.3999999999999999</cx:pt>
          <cx:pt idx="7545">2.3999999999999999</cx:pt>
          <cx:pt idx="7546">2.3999999999999999</cx:pt>
          <cx:pt idx="7547">1.3999999999999999</cx:pt>
          <cx:pt idx="7548">2.3999999999999999</cx:pt>
          <cx:pt idx="7549">2.3999999999999999</cx:pt>
          <cx:pt idx="7550">2.3999999999999999</cx:pt>
          <cx:pt idx="7551">2.3999999999999999</cx:pt>
          <cx:pt idx="7552">2.3999999999999999</cx:pt>
          <cx:pt idx="7553">1.3999999999999999</cx:pt>
          <cx:pt idx="7554">1.3999999999999999</cx:pt>
          <cx:pt idx="7555">1.3999999999999999</cx:pt>
          <cx:pt idx="7556">1.3999999999999999</cx:pt>
          <cx:pt idx="7557">1.3999999999999999</cx:pt>
          <cx:pt idx="7558">1.3999999999999999</cx:pt>
          <cx:pt idx="7559">1.3999999999999999</cx:pt>
          <cx:pt idx="7560">1.3999999999999999</cx:pt>
          <cx:pt idx="7561">1.3999999999999999</cx:pt>
          <cx:pt idx="7562">1.3999999999999999</cx:pt>
          <cx:pt idx="7563">1.3999999999999999</cx:pt>
          <cx:pt idx="7564">1.3999999999999999</cx:pt>
          <cx:pt idx="7565">1.3999999999999999</cx:pt>
          <cx:pt idx="7566">1.3999999999999999</cx:pt>
          <cx:pt idx="7567">1.3999999999999999</cx:pt>
          <cx:pt idx="7568">1.3999999999999999</cx:pt>
          <cx:pt idx="7569">1.3999999999999999</cx:pt>
          <cx:pt idx="7570">1.3999999999999999</cx:pt>
          <cx:pt idx="7571">1.3999999999999999</cx:pt>
          <cx:pt idx="7572">1.3999999999999999</cx:pt>
          <cx:pt idx="7573">1.3999999999999999</cx:pt>
          <cx:pt idx="7574">1.3999999999999999</cx:pt>
          <cx:pt idx="7575">1.3999999999999999</cx:pt>
          <cx:pt idx="7576">1.3999999999999999</cx:pt>
          <cx:pt idx="7577">1.3999999999999999</cx:pt>
          <cx:pt idx="7578">1.3999999999999999</cx:pt>
          <cx:pt idx="7579">1.3999999999999999</cx:pt>
          <cx:pt idx="7580">1.3999999999999999</cx:pt>
          <cx:pt idx="7581">1.3999999999999999</cx:pt>
          <cx:pt idx="7582">1.3999999999999999</cx:pt>
          <cx:pt idx="7583">1.3999999999999999</cx:pt>
          <cx:pt idx="7584">1.3999999999999999</cx:pt>
          <cx:pt idx="7585">1.3999999999999999</cx:pt>
          <cx:pt idx="7586">1.3999999999999999</cx:pt>
          <cx:pt idx="7587">1.3999999999999999</cx:pt>
          <cx:pt idx="7588">1.3999999999999999</cx:pt>
          <cx:pt idx="7589">1.3999999999999999</cx:pt>
          <cx:pt idx="7590">1.3999999999999999</cx:pt>
          <cx:pt idx="7591">1.3999999999999999</cx:pt>
          <cx:pt idx="7592">1.3999999999999999</cx:pt>
          <cx:pt idx="7593">1.3999999999999999</cx:pt>
          <cx:pt idx="7594">1.3999999999999999</cx:pt>
          <cx:pt idx="7595">1.3999999999999999</cx:pt>
          <cx:pt idx="7596">1.3999999999999999</cx:pt>
          <cx:pt idx="7597">1.3999999999999999</cx:pt>
          <cx:pt idx="7598">1.3999999999999999</cx:pt>
          <cx:pt idx="7599">1.3999999999999999</cx:pt>
          <cx:pt idx="7600">1.3999999999999999</cx:pt>
          <cx:pt idx="7601">1.3999999999999999</cx:pt>
          <cx:pt idx="7602">1.3999999999999999</cx:pt>
          <cx:pt idx="7603">1.3999999999999999</cx:pt>
          <cx:pt idx="7604">1.3999999999999999</cx:pt>
          <cx:pt idx="7605">1.3999999999999999</cx:pt>
          <cx:pt idx="7606">1.3999999999999999</cx:pt>
          <cx:pt idx="7607">1.3999999999999999</cx:pt>
          <cx:pt idx="7608">1.3999999999999999</cx:pt>
          <cx:pt idx="7609">1.3999999999999999</cx:pt>
          <cx:pt idx="7610">1.3999999999999999</cx:pt>
          <cx:pt idx="7611">1.3999999999999999</cx:pt>
          <cx:pt idx="7612">1.3999999999999999</cx:pt>
          <cx:pt idx="7613">1.3999999999999999</cx:pt>
          <cx:pt idx="7614">1.3999999999999999</cx:pt>
          <cx:pt idx="7615">1.3999999999999999</cx:pt>
          <cx:pt idx="7616">1.3999999999999999</cx:pt>
          <cx:pt idx="7617">1.3999999999999999</cx:pt>
          <cx:pt idx="7618">1.3999999999999999</cx:pt>
          <cx:pt idx="7619">1.3999999999999999</cx:pt>
          <cx:pt idx="7620">1.3999999999999999</cx:pt>
          <cx:pt idx="7621">1.3999999999999999</cx:pt>
          <cx:pt idx="7622">1.3999999999999999</cx:pt>
          <cx:pt idx="7623">1.3999999999999999</cx:pt>
          <cx:pt idx="7624">1.3999999999999999</cx:pt>
          <cx:pt idx="7625">1.3999999999999999</cx:pt>
          <cx:pt idx="7626">1.3999999999999999</cx:pt>
          <cx:pt idx="7627">1.3999999999999999</cx:pt>
          <cx:pt idx="7628">1.3999999999999999</cx:pt>
          <cx:pt idx="7629">1.3999999999999999</cx:pt>
          <cx:pt idx="7630">1.3999999999999999</cx:pt>
          <cx:pt idx="7631">1.3999999999999999</cx:pt>
          <cx:pt idx="7632">1.3999999999999999</cx:pt>
          <cx:pt idx="7633">1.3999999999999999</cx:pt>
          <cx:pt idx="7634">1.3999999999999999</cx:pt>
          <cx:pt idx="7635">1.3999999999999999</cx:pt>
          <cx:pt idx="7636">1.3999999999999999</cx:pt>
          <cx:pt idx="7637">1.3999999999999999</cx:pt>
          <cx:pt idx="7638">1.3999999999999999</cx:pt>
          <cx:pt idx="7639">1.3999999999999999</cx:pt>
          <cx:pt idx="7640">1.3999999999999999</cx:pt>
          <cx:pt idx="7641">1.3999999999999999</cx:pt>
          <cx:pt idx="7642">1.3999999999999999</cx:pt>
          <cx:pt idx="7643">1.3999999999999999</cx:pt>
          <cx:pt idx="7644">1.3999999999999999</cx:pt>
          <cx:pt idx="7645">1.3999999999999999</cx:pt>
          <cx:pt idx="7646">1.3999999999999999</cx:pt>
          <cx:pt idx="7647">0</cx:pt>
          <cx:pt idx="7648">0</cx:pt>
          <cx:pt idx="7649">0</cx:pt>
          <cx:pt idx="7650">0</cx:pt>
          <cx:pt idx="7651">0</cx:pt>
          <cx:pt idx="7652">0</cx:pt>
          <cx:pt idx="7653">2.2999999999999998</cx:pt>
          <cx:pt idx="7654">2.2999999999999998</cx:pt>
          <cx:pt idx="7655">2.2999999999999998</cx:pt>
          <cx:pt idx="7656">2.2999999999999998</cx:pt>
          <cx:pt idx="7657">2.2999999999999998</cx:pt>
          <cx:pt idx="7658">2.2999999999999998</cx:pt>
          <cx:pt idx="7659">2.2999999999999998</cx:pt>
          <cx:pt idx="7660">2.2999999999999998</cx:pt>
          <cx:pt idx="7661">2.2999999999999998</cx:pt>
          <cx:pt idx="7662">2.2999999999999998</cx:pt>
          <cx:pt idx="7663">2.2999999999999998</cx:pt>
          <cx:pt idx="7664">2.2999999999999998</cx:pt>
          <cx:pt idx="7665">2.2999999999999998</cx:pt>
          <cx:pt idx="7666">4</cx:pt>
          <cx:pt idx="7667">4</cx:pt>
          <cx:pt idx="7668">4</cx:pt>
          <cx:pt idx="7669">2.2999999999999998</cx:pt>
          <cx:pt idx="7670">2.2999999999999998</cx:pt>
          <cx:pt idx="7671">4</cx:pt>
          <cx:pt idx="7672">4</cx:pt>
          <cx:pt idx="7673">2.2999999999999998</cx:pt>
          <cx:pt idx="7674">2.2999999999999998</cx:pt>
          <cx:pt idx="7675">4</cx:pt>
          <cx:pt idx="7676">4</cx:pt>
          <cx:pt idx="7677">4</cx:pt>
          <cx:pt idx="7678">4</cx:pt>
          <cx:pt idx="7679">4</cx:pt>
          <cx:pt idx="7680">4</cx:pt>
          <cx:pt idx="7681">4</cx:pt>
          <cx:pt idx="7682">4</cx:pt>
          <cx:pt idx="7683">2.2999999999999998</cx:pt>
          <cx:pt idx="7684">2.2999999999999998</cx:pt>
          <cx:pt idx="7685">2.2999999999999998</cx:pt>
          <cx:pt idx="7686">2.2999999999999998</cx:pt>
          <cx:pt idx="7687">2.2999999999999998</cx:pt>
          <cx:pt idx="7688">4</cx:pt>
          <cx:pt idx="7689">4</cx:pt>
          <cx:pt idx="7690">2.2999999999999998</cx:pt>
          <cx:pt idx="7691">2.2999999999999998</cx:pt>
          <cx:pt idx="7692">3</cx:pt>
          <cx:pt idx="7693">3</cx:pt>
          <cx:pt idx="7694">3</cx:pt>
          <cx:pt idx="7695">3</cx:pt>
          <cx:pt idx="7696">3</cx:pt>
          <cx:pt idx="7697">3</cx:pt>
          <cx:pt idx="7698">4</cx:pt>
          <cx:pt idx="7699">4</cx:pt>
          <cx:pt idx="7700">4</cx:pt>
          <cx:pt idx="7701">4</cx:pt>
          <cx:pt idx="7702">4</cx:pt>
          <cx:pt idx="7703">4</cx:pt>
          <cx:pt idx="7704">4</cx:pt>
          <cx:pt idx="7705">2.2999999999999998</cx:pt>
          <cx:pt idx="7706">2.2999999999999998</cx:pt>
          <cx:pt idx="7707">2.2999999999999998</cx:pt>
          <cx:pt idx="7708">2.2999999999999998</cx:pt>
          <cx:pt idx="7709">3</cx:pt>
          <cx:pt idx="7710">3</cx:pt>
          <cx:pt idx="7711">3</cx:pt>
          <cx:pt idx="7712">2.2999999999999998</cx:pt>
          <cx:pt idx="7713">2.2999999999999998</cx:pt>
          <cx:pt idx="7714">3</cx:pt>
          <cx:pt idx="7715">3</cx:pt>
          <cx:pt idx="7716">3</cx:pt>
          <cx:pt idx="7717">3</cx:pt>
          <cx:pt idx="7718">3</cx:pt>
          <cx:pt idx="7719">3</cx:pt>
          <cx:pt idx="7720">4</cx:pt>
          <cx:pt idx="7721">4</cx:pt>
          <cx:pt idx="7722">4</cx:pt>
          <cx:pt idx="7723">4</cx:pt>
          <cx:pt idx="7724">4</cx:pt>
          <cx:pt idx="7725">4</cx:pt>
          <cx:pt idx="7726">4</cx:pt>
          <cx:pt idx="7727">4</cx:pt>
          <cx:pt idx="7728">2.2999999999999998</cx:pt>
          <cx:pt idx="7729">2.2999999999999998</cx:pt>
          <cx:pt idx="7730">2.2999999999999998</cx:pt>
          <cx:pt idx="7731">2.2999999999999998</cx:pt>
          <cx:pt idx="7732">2.2999999999999998</cx:pt>
          <cx:pt idx="7733">3</cx:pt>
          <cx:pt idx="7734">3</cx:pt>
          <cx:pt idx="7735">3</cx:pt>
          <cx:pt idx="7736">3</cx:pt>
          <cx:pt idx="7737">2.2999999999999998</cx:pt>
          <cx:pt idx="7738">2.2999999999999998</cx:pt>
          <cx:pt idx="7739">2.2999999999999998</cx:pt>
          <cx:pt idx="7740">4</cx:pt>
          <cx:pt idx="7741">2.2999999999999998</cx:pt>
          <cx:pt idx="7742">2.2999999999999998</cx:pt>
          <cx:pt idx="7743">3</cx:pt>
          <cx:pt idx="7744">3</cx:pt>
          <cx:pt idx="7745">2.2999999999999998</cx:pt>
          <cx:pt idx="7746">2.2999999999999998</cx:pt>
          <cx:pt idx="7747">3</cx:pt>
          <cx:pt idx="7748">3</cx:pt>
          <cx:pt idx="7749">3</cx:pt>
          <cx:pt idx="7750">3</cx:pt>
          <cx:pt idx="7751">3</cx:pt>
          <cx:pt idx="7752">3</cx:pt>
          <cx:pt idx="7753">3</cx:pt>
          <cx:pt idx="7754">3</cx:pt>
          <cx:pt idx="7755">4</cx:pt>
          <cx:pt idx="7756">4</cx:pt>
          <cx:pt idx="7757">4</cx:pt>
          <cx:pt idx="7758">4</cx:pt>
          <cx:pt idx="7759">2.2999999999999998</cx:pt>
          <cx:pt idx="7760">2.2999999999999998</cx:pt>
          <cx:pt idx="7761">3</cx:pt>
          <cx:pt idx="7762">3</cx:pt>
          <cx:pt idx="7763">4</cx:pt>
          <cx:pt idx="7764">4</cx:pt>
          <cx:pt idx="7765">4</cx:pt>
          <cx:pt idx="7766">4</cx:pt>
          <cx:pt idx="7767">2.2999999999999998</cx:pt>
          <cx:pt idx="7768">2.2999999999999998</cx:pt>
          <cx:pt idx="7769">3</cx:pt>
          <cx:pt idx="7770">3</cx:pt>
          <cx:pt idx="7771">2.2999999999999998</cx:pt>
          <cx:pt idx="7772">2.2999999999999998</cx:pt>
          <cx:pt idx="7773">3</cx:pt>
          <cx:pt idx="7774">3</cx:pt>
          <cx:pt idx="7775">3</cx:pt>
          <cx:pt idx="7776">3</cx:pt>
          <cx:pt idx="7777">3</cx:pt>
          <cx:pt idx="7778">3</cx:pt>
          <cx:pt idx="7779">3</cx:pt>
          <cx:pt idx="7780">3</cx:pt>
          <cx:pt idx="7781">4</cx:pt>
          <cx:pt idx="7782">4</cx:pt>
          <cx:pt idx="7783">4</cx:pt>
          <cx:pt idx="7784">4</cx:pt>
          <cx:pt idx="7785">3</cx:pt>
          <cx:pt idx="7786">3</cx:pt>
          <cx:pt idx="7787">3</cx:pt>
          <cx:pt idx="7788">3</cx:pt>
          <cx:pt idx="7789">4</cx:pt>
          <cx:pt idx="7790">4</cx:pt>
          <cx:pt idx="7791">3</cx:pt>
          <cx:pt idx="7792">3</cx:pt>
          <cx:pt idx="7793">3</cx:pt>
          <cx:pt idx="7794">3</cx:pt>
          <cx:pt idx="7795">3</cx:pt>
          <cx:pt idx="7796">3</cx:pt>
          <cx:pt idx="7797">3</cx:pt>
          <cx:pt idx="7798">2.2999999999999998</cx:pt>
          <cx:pt idx="7799">2.2999999999999998</cx:pt>
          <cx:pt idx="7800">4</cx:pt>
          <cx:pt idx="7801">4</cx:pt>
          <cx:pt idx="7802">4</cx:pt>
          <cx:pt idx="7803">4</cx:pt>
          <cx:pt idx="7804">4</cx:pt>
          <cx:pt idx="7805">4</cx:pt>
          <cx:pt idx="7806">3</cx:pt>
          <cx:pt idx="7807">3</cx:pt>
          <cx:pt idx="7808">3</cx:pt>
          <cx:pt idx="7809">4</cx:pt>
          <cx:pt idx="7810">4</cx:pt>
          <cx:pt idx="7811">4</cx:pt>
          <cx:pt idx="7812">3</cx:pt>
          <cx:pt idx="7813">3</cx:pt>
          <cx:pt idx="7814">3</cx:pt>
          <cx:pt idx="7815">3</cx:pt>
          <cx:pt idx="7816">3</cx:pt>
          <cx:pt idx="7817">3</cx:pt>
          <cx:pt idx="7818">3</cx:pt>
          <cx:pt idx="7819">3</cx:pt>
          <cx:pt idx="7820">3</cx:pt>
          <cx:pt idx="7821">3</cx:pt>
          <cx:pt idx="7822">2.2999999999999998</cx:pt>
          <cx:pt idx="7823">2.2999999999999998</cx:pt>
          <cx:pt idx="7824">4</cx:pt>
          <cx:pt idx="7825">4</cx:pt>
          <cx:pt idx="7826">4</cx:pt>
          <cx:pt idx="7827">4</cx:pt>
          <cx:pt idx="7828">4</cx:pt>
          <cx:pt idx="7829">4</cx:pt>
          <cx:pt idx="7830">3</cx:pt>
          <cx:pt idx="7831">3</cx:pt>
          <cx:pt idx="7832">3</cx:pt>
          <cx:pt idx="7833">4</cx:pt>
          <cx:pt idx="7834">4</cx:pt>
          <cx:pt idx="7835">4</cx:pt>
          <cx:pt idx="7836">3</cx:pt>
          <cx:pt idx="7837">3</cx:pt>
          <cx:pt idx="7838">3</cx:pt>
          <cx:pt idx="7839">3</cx:pt>
          <cx:pt idx="7840">2.2999999999999998</cx:pt>
          <cx:pt idx="7841">3</cx:pt>
          <cx:pt idx="7842">3</cx:pt>
          <cx:pt idx="7843">3</cx:pt>
          <cx:pt idx="7844">3</cx:pt>
          <cx:pt idx="7845">3</cx:pt>
          <cx:pt idx="7846">3</cx:pt>
          <cx:pt idx="7847">2.2999999999999998</cx:pt>
          <cx:pt idx="7848">2.2999999999999998</cx:pt>
          <cx:pt idx="7849">4</cx:pt>
          <cx:pt idx="7850">4</cx:pt>
          <cx:pt idx="7851">4</cx:pt>
          <cx:pt idx="7852">4</cx:pt>
          <cx:pt idx="7853">4</cx:pt>
          <cx:pt idx="7854">4</cx:pt>
          <cx:pt idx="7855">4</cx:pt>
          <cx:pt idx="7856">3</cx:pt>
          <cx:pt idx="7857">3</cx:pt>
          <cx:pt idx="7858">3</cx:pt>
          <cx:pt idx="7859">3</cx:pt>
          <cx:pt idx="7860">3</cx:pt>
          <cx:pt idx="7861">4</cx:pt>
          <cx:pt idx="7862">4</cx:pt>
          <cx:pt idx="7863">3</cx:pt>
          <cx:pt idx="7864">3</cx:pt>
          <cx:pt idx="7865">3</cx:pt>
          <cx:pt idx="7866">3</cx:pt>
          <cx:pt idx="7867">3</cx:pt>
          <cx:pt idx="7868">2.2999999999999998</cx:pt>
          <cx:pt idx="7869">2.2999999999999998</cx:pt>
          <cx:pt idx="7870">4</cx:pt>
          <cx:pt idx="7871">4</cx:pt>
          <cx:pt idx="7872">4</cx:pt>
          <cx:pt idx="7873">4</cx:pt>
          <cx:pt idx="7874">4</cx:pt>
          <cx:pt idx="7875">4</cx:pt>
          <cx:pt idx="7876">3</cx:pt>
          <cx:pt idx="7877">3</cx:pt>
          <cx:pt idx="7878">3</cx:pt>
          <cx:pt idx="7879">4</cx:pt>
          <cx:pt idx="7880">4</cx:pt>
          <cx:pt idx="7881">4</cx:pt>
          <cx:pt idx="7882">4</cx:pt>
          <cx:pt idx="7883">4</cx:pt>
          <cx:pt idx="7884">4</cx:pt>
          <cx:pt idx="7885">4</cx:pt>
          <cx:pt idx="7886">3</cx:pt>
          <cx:pt idx="7887">3</cx:pt>
          <cx:pt idx="7888">3</cx:pt>
          <cx:pt idx="7889">3</cx:pt>
          <cx:pt idx="7890">3</cx:pt>
          <cx:pt idx="7891">3</cx:pt>
          <cx:pt idx="7892">3</cx:pt>
          <cx:pt idx="7893">3</cx:pt>
          <cx:pt idx="7894">2.2999999999999998</cx:pt>
          <cx:pt idx="7895">2.2999999999999998</cx:pt>
          <cx:pt idx="7896">3</cx:pt>
          <cx:pt idx="7897">3</cx:pt>
          <cx:pt idx="7898">4</cx:pt>
          <cx:pt idx="7899">4</cx:pt>
          <cx:pt idx="7900">3</cx:pt>
          <cx:pt idx="7901">3</cx:pt>
          <cx:pt idx="7902">2.5</cx:pt>
          <cx:pt idx="7903">2.5</cx:pt>
          <cx:pt idx="7904">2.2999999999999998</cx:pt>
          <cx:pt idx="7905">2.2999999999999998</cx:pt>
          <cx:pt idx="7906">4</cx:pt>
          <cx:pt idx="7907">3</cx:pt>
          <cx:pt idx="7908">3</cx:pt>
          <cx:pt idx="7909">3</cx:pt>
          <cx:pt idx="7910">3</cx:pt>
          <cx:pt idx="7911">3</cx:pt>
          <cx:pt idx="7912">2.5</cx:pt>
          <cx:pt idx="7913">2.5</cx:pt>
          <cx:pt idx="7914">2.5</cx:pt>
          <cx:pt idx="7915">2.2999999999999998</cx:pt>
          <cx:pt idx="7916">2.2999999999999998</cx:pt>
          <cx:pt idx="7917">3</cx:pt>
          <cx:pt idx="7918">2.5</cx:pt>
          <cx:pt idx="7919">2.5</cx:pt>
          <cx:pt idx="7920">3</cx:pt>
          <cx:pt idx="7921">3</cx:pt>
          <cx:pt idx="7922">2.5</cx:pt>
          <cx:pt idx="7923">2.5</cx:pt>
          <cx:pt idx="7924">3</cx:pt>
          <cx:pt idx="7925">3</cx:pt>
          <cx:pt idx="7926">2.5</cx:pt>
          <cx:pt idx="7927">2.5</cx:pt>
          <cx:pt idx="7928">3</cx:pt>
          <cx:pt idx="7929">3</cx:pt>
          <cx:pt idx="7930">2.5</cx:pt>
          <cx:pt idx="7931">2.5</cx:pt>
          <cx:pt idx="7932">3</cx:pt>
          <cx:pt idx="7933">3</cx:pt>
          <cx:pt idx="7934">2.5</cx:pt>
          <cx:pt idx="7935">2.5</cx:pt>
          <cx:pt idx="7936">3</cx:pt>
          <cx:pt idx="7937">3</cx:pt>
          <cx:pt idx="7938">2.5</cx:pt>
          <cx:pt idx="7939">2.5</cx:pt>
          <cx:pt idx="7940">3</cx:pt>
          <cx:pt idx="7941">3</cx:pt>
          <cx:pt idx="7942">2.5</cx:pt>
          <cx:pt idx="7943">2.5</cx:pt>
          <cx:pt idx="7944">3</cx:pt>
          <cx:pt idx="7945">3</cx:pt>
          <cx:pt idx="7946">3</cx:pt>
          <cx:pt idx="7947">3</cx:pt>
          <cx:pt idx="7948">2.5</cx:pt>
          <cx:pt idx="7949">2.5</cx:pt>
          <cx:pt idx="7950">3</cx:pt>
          <cx:pt idx="7951">3</cx:pt>
          <cx:pt idx="7952">2.5</cx:pt>
          <cx:pt idx="7953">2.5</cx:pt>
          <cx:pt idx="7954">2.5</cx:pt>
          <cx:pt idx="7955">3</cx:pt>
          <cx:pt idx="7956">3</cx:pt>
          <cx:pt idx="7957">3</cx:pt>
          <cx:pt idx="7958">2.2999999999999998</cx:pt>
          <cx:pt idx="7959">3</cx:pt>
          <cx:pt idx="7960">2.2999999999999998</cx:pt>
          <cx:pt idx="7961">3</cx:pt>
          <cx:pt idx="7962">3</cx:pt>
          <cx:pt idx="7963">3</cx:pt>
          <cx:pt idx="7964">3</cx:pt>
          <cx:pt idx="7965">2.2999999999999998</cx:pt>
          <cx:pt idx="7966">3</cx:pt>
          <cx:pt idx="7967">2.2999999999999998</cx:pt>
          <cx:pt idx="7968">3</cx:pt>
          <cx:pt idx="7969">3</cx:pt>
          <cx:pt idx="7970">2.2999999999999998</cx:pt>
          <cx:pt idx="7971">3</cx:pt>
          <cx:pt idx="7972">2.2999999999999998</cx:pt>
          <cx:pt idx="7973">3</cx:pt>
          <cx:pt idx="7974">3</cx:pt>
          <cx:pt idx="7975">2.2999999999999998</cx:pt>
          <cx:pt idx="7976">3</cx:pt>
          <cx:pt idx="7977">3</cx:pt>
          <cx:pt idx="7978">3</cx:pt>
          <cx:pt idx="7979">3</cx:pt>
          <cx:pt idx="7980">3</cx:pt>
          <cx:pt idx="7981">2.2999999999999998</cx:pt>
          <cx:pt idx="7982">2.2999999999999998</cx:pt>
          <cx:pt idx="7983">3</cx:pt>
          <cx:pt idx="7984">2.2999999999999998</cx:pt>
          <cx:pt idx="7985">2.2999999999999998</cx:pt>
          <cx:pt idx="7986">3</cx:pt>
          <cx:pt idx="7987">2.2999999999999998</cx:pt>
          <cx:pt idx="7988">3</cx:pt>
          <cx:pt idx="7989">2.2999999999999998</cx:pt>
          <cx:pt idx="7990">2.2999999999999998</cx:pt>
          <cx:pt idx="7991">2.2999999999999998</cx:pt>
          <cx:pt idx="7992">3</cx:pt>
          <cx:pt idx="7993">2.2999999999999998</cx:pt>
          <cx:pt idx="7994">3</cx:pt>
          <cx:pt idx="7995">3.0605263157894704</cx:pt>
          <cx:pt idx="7996">3.0605263157894704</cx:pt>
          <cx:pt idx="7997">3.0605263157894704</cx:pt>
          <cx:pt idx="7998">3.0605263157894704</cx:pt>
          <cx:pt idx="7999">3.0605263157894704</cx:pt>
          <cx:pt idx="8000">3.0605263157894704</cx:pt>
          <cx:pt idx="8001">3.0605263157894704</cx:pt>
          <cx:pt idx="8002">3.0605263157894704</cx:pt>
          <cx:pt idx="8003">3.0605263157894704</cx:pt>
          <cx:pt idx="8004">3.0605263157894704</cx:pt>
          <cx:pt idx="8005">3.0605263157894704</cx:pt>
          <cx:pt idx="8006">3.0605263157894704</cx:pt>
          <cx:pt idx="8007">3.0605263157894704</cx:pt>
          <cx:pt idx="8008">3.0605263157894704</cx:pt>
          <cx:pt idx="8009">3.0605263157894704</cx:pt>
          <cx:pt idx="8010">3.0605263157894704</cx:pt>
          <cx:pt idx="8011">3.0605263157894704</cx:pt>
          <cx:pt idx="8012">3.0605263157894704</cx:pt>
          <cx:pt idx="8013">3.0605263157894704</cx:pt>
          <cx:pt idx="8014">3.0605263157894704</cx:pt>
          <cx:pt idx="8015">3.0605263157894704</cx:pt>
          <cx:pt idx="8016">3.0605263157894704</cx:pt>
          <cx:pt idx="8017">3.0605263157894704</cx:pt>
          <cx:pt idx="8018">3.0605263157894704</cx:pt>
          <cx:pt idx="8019">3.0605263157894704</cx:pt>
          <cx:pt idx="8020">3.0605263157894704</cx:pt>
          <cx:pt idx="8021">3.0605263157894704</cx:pt>
          <cx:pt idx="8022">3.0605263157894704</cx:pt>
          <cx:pt idx="8023">3.0605263157894704</cx:pt>
          <cx:pt idx="8024">3.0605263157894704</cx:pt>
          <cx:pt idx="8025">3.0605263157894704</cx:pt>
          <cx:pt idx="8026">3.0605263157894704</cx:pt>
          <cx:pt idx="8027">3.0605263157894704</cx:pt>
          <cx:pt idx="8028">3.0605263157894704</cx:pt>
          <cx:pt idx="8029">3.0605263157894704</cx:pt>
          <cx:pt idx="8030">3.0605263157894704</cx:pt>
          <cx:pt idx="8031">3.0605263157894704</cx:pt>
          <cx:pt idx="8032">3.0605263157894704</cx:pt>
          <cx:pt idx="8033">3.0605263157894704</cx:pt>
          <cx:pt idx="8034">3.0605263157894704</cx:pt>
          <cx:pt idx="8035">3.0605263157894704</cx:pt>
          <cx:pt idx="8036">3.0605263157894704</cx:pt>
          <cx:pt idx="8037">3.0605263157894704</cx:pt>
          <cx:pt idx="8038">3.0605263157894704</cx:pt>
          <cx:pt idx="8039">3.0605263157894704</cx:pt>
          <cx:pt idx="8040">3.0605263157894704</cx:pt>
          <cx:pt idx="8041">3.0605263157894704</cx:pt>
          <cx:pt idx="8042">3.0605263157894704</cx:pt>
          <cx:pt idx="8043">3.0605263157894704</cx:pt>
          <cx:pt idx="8044">3.0605263157894704</cx:pt>
          <cx:pt idx="8045">3.0605263157894704</cx:pt>
          <cx:pt idx="8046">3.0605263157894704</cx:pt>
          <cx:pt idx="8047">3.0605263157894704</cx:pt>
          <cx:pt idx="8048">3.0605263157894704</cx:pt>
          <cx:pt idx="8049">3.0605263157894704</cx:pt>
          <cx:pt idx="8050">3.0605263157894704</cx:pt>
          <cx:pt idx="8051">3.0605263157894704</cx:pt>
          <cx:pt idx="8052">3.0605263157894704</cx:pt>
          <cx:pt idx="8053">3.0605263157894704</cx:pt>
          <cx:pt idx="8054">3.0605263157894704</cx:pt>
          <cx:pt idx="8055">3.0605263157894704</cx:pt>
          <cx:pt idx="8056">3.0605263157894704</cx:pt>
          <cx:pt idx="8057">3.0605263157894704</cx:pt>
          <cx:pt idx="8058">3.0605263157894704</cx:pt>
          <cx:pt idx="8059">3.0605263157894704</cx:pt>
          <cx:pt idx="8060">3.0605263157894704</cx:pt>
          <cx:pt idx="8061">3.0605263157894704</cx:pt>
          <cx:pt idx="8062">3.0605263157894704</cx:pt>
          <cx:pt idx="8063">3.0605263157894704</cx:pt>
          <cx:pt idx="8064">3.0605263157894704</cx:pt>
          <cx:pt idx="8065">3.0605263157894704</cx:pt>
          <cx:pt idx="8066">3.0605263157894704</cx:pt>
          <cx:pt idx="8067">3.0605263157894704</cx:pt>
          <cx:pt idx="8068">3.0605263157894704</cx:pt>
          <cx:pt idx="8069">3.0605263157894704</cx:pt>
          <cx:pt idx="8070">3.0605263157894704</cx:pt>
          <cx:pt idx="8071">3.0605263157894704</cx:pt>
          <cx:pt idx="8072">3.0605263157894704</cx:pt>
          <cx:pt idx="8073">3.0605263157894704</cx:pt>
          <cx:pt idx="8074">3.2999999999999998</cx:pt>
          <cx:pt idx="8075">5</cx:pt>
          <cx:pt idx="8076">5</cx:pt>
          <cx:pt idx="8077">5</cx:pt>
          <cx:pt idx="8078">5</cx:pt>
          <cx:pt idx="8079">5</cx:pt>
          <cx:pt idx="8080">3.2999999999999998</cx:pt>
          <cx:pt idx="8081">3.2999999999999998</cx:pt>
          <cx:pt idx="8082">3.5</cx:pt>
          <cx:pt idx="8083">5</cx:pt>
          <cx:pt idx="8084">3.5</cx:pt>
          <cx:pt idx="8085">2.7000000000000002</cx:pt>
          <cx:pt idx="8086">5</cx:pt>
          <cx:pt idx="8087">5</cx:pt>
          <cx:pt idx="8088">5</cx:pt>
          <cx:pt idx="8089">5</cx:pt>
          <cx:pt idx="8090">3.2999999999999998</cx:pt>
          <cx:pt idx="8091">3.2999999999999998</cx:pt>
          <cx:pt idx="8092">2.7000000000000002</cx:pt>
          <cx:pt idx="8093">3.5</cx:pt>
          <cx:pt idx="8094">3.2999999999999998</cx:pt>
          <cx:pt idx="8095">3.2999999999999998</cx:pt>
          <cx:pt idx="8096">3.2999999999999998</cx:pt>
          <cx:pt idx="8097">3.2999999999999998</cx:pt>
          <cx:pt idx="8098">2.7000000000000002</cx:pt>
          <cx:pt idx="8099">2.7000000000000002</cx:pt>
          <cx:pt idx="8100">5</cx:pt>
          <cx:pt idx="8101">2.7000000000000002</cx:pt>
          <cx:pt idx="8102">5</cx:pt>
          <cx:pt idx="8103">3.2999999999999998</cx:pt>
          <cx:pt idx="8104">3.2999999999999998</cx:pt>
          <cx:pt idx="8105">5</cx:pt>
          <cx:pt idx="8106">3.5</cx:pt>
          <cx:pt idx="8107">2.7000000000000002</cx:pt>
          <cx:pt idx="8108">5</cx:pt>
          <cx:pt idx="8109">2.7000000000000002</cx:pt>
          <cx:pt idx="8110">2.7000000000000002</cx:pt>
          <cx:pt idx="8111">2.7000000000000002</cx:pt>
          <cx:pt idx="8112">3.2999999999999998</cx:pt>
          <cx:pt idx="8113">3.2999999999999998</cx:pt>
          <cx:pt idx="8114">2.7000000000000002</cx:pt>
          <cx:pt idx="8115">3.2999999999999998</cx:pt>
          <cx:pt idx="8116">3.2999999999999998</cx:pt>
          <cx:pt idx="8117">3.2999999999999998</cx:pt>
          <cx:pt idx="8118">3.2999999999999998</cx:pt>
          <cx:pt idx="8119">5</cx:pt>
          <cx:pt idx="8120">5</cx:pt>
          <cx:pt idx="8121">5</cx:pt>
          <cx:pt idx="8122">5</cx:pt>
          <cx:pt idx="8123">5</cx:pt>
          <cx:pt idx="8124">3.2999999999999998</cx:pt>
          <cx:pt idx="8125">3.2999999999999998</cx:pt>
          <cx:pt idx="8126">3.5</cx:pt>
          <cx:pt idx="8127">5</cx:pt>
          <cx:pt idx="8128">3.5</cx:pt>
          <cx:pt idx="8129">2.7000000000000002</cx:pt>
          <cx:pt idx="8130">5</cx:pt>
          <cx:pt idx="8131">5</cx:pt>
          <cx:pt idx="8132">5</cx:pt>
          <cx:pt idx="8133">5</cx:pt>
          <cx:pt idx="8134">3.2999999999999998</cx:pt>
          <cx:pt idx="8135">3.2999999999999998</cx:pt>
          <cx:pt idx="8136">2.7000000000000002</cx:pt>
          <cx:pt idx="8137">3.5</cx:pt>
          <cx:pt idx="8138">3.2999999999999998</cx:pt>
          <cx:pt idx="8139">3.2999999999999998</cx:pt>
          <cx:pt idx="8140">3.2999999999999998</cx:pt>
          <cx:pt idx="8141">3.2999999999999998</cx:pt>
          <cx:pt idx="8142">2.7000000000000002</cx:pt>
          <cx:pt idx="8143">2.7000000000000002</cx:pt>
          <cx:pt idx="8144">5</cx:pt>
          <cx:pt idx="8145">2.7000000000000002</cx:pt>
          <cx:pt idx="8146">5</cx:pt>
          <cx:pt idx="8147">3.2999999999999998</cx:pt>
          <cx:pt idx="8148">3.2999999999999998</cx:pt>
          <cx:pt idx="8149">5</cx:pt>
          <cx:pt idx="8150">3.5</cx:pt>
          <cx:pt idx="8151">2.7000000000000002</cx:pt>
          <cx:pt idx="8152">5</cx:pt>
          <cx:pt idx="8153">2.7000000000000002</cx:pt>
          <cx:pt idx="8154">2.7000000000000002</cx:pt>
          <cx:pt idx="8155">2.7000000000000002</cx:pt>
          <cx:pt idx="8156">3.2999999999999998</cx:pt>
          <cx:pt idx="8157">3.2999999999999998</cx:pt>
          <cx:pt idx="8158">2.7000000000000002</cx:pt>
          <cx:pt idx="8159">3.2999999999999998</cx:pt>
          <cx:pt idx="8160">3.2999999999999998</cx:pt>
          <cx:pt idx="8161">3.2999999999999998</cx:pt>
          <cx:pt idx="8162">3.5</cx:pt>
          <cx:pt idx="8163">5</cx:pt>
          <cx:pt idx="8164">5</cx:pt>
          <cx:pt idx="8165">5</cx:pt>
          <cx:pt idx="8166">5</cx:pt>
          <cx:pt idx="8167">5</cx:pt>
          <cx:pt idx="8168">3.5</cx:pt>
          <cx:pt idx="8169">3.5</cx:pt>
          <cx:pt idx="8170">5</cx:pt>
          <cx:pt idx="8171">3.5</cx:pt>
          <cx:pt idx="8172">2.7000000000000002</cx:pt>
          <cx:pt idx="8173">5</cx:pt>
          <cx:pt idx="8174">5</cx:pt>
          <cx:pt idx="8175">5</cx:pt>
          <cx:pt idx="8176">5</cx:pt>
          <cx:pt idx="8177">3.5</cx:pt>
          <cx:pt idx="8178">3.5</cx:pt>
          <cx:pt idx="8179">2.7000000000000002</cx:pt>
          <cx:pt idx="8180">3.5</cx:pt>
          <cx:pt idx="8181">3.5</cx:pt>
          <cx:pt idx="8182">3.5</cx:pt>
          <cx:pt idx="8183">3.5</cx:pt>
          <cx:pt idx="8184">2.7000000000000002</cx:pt>
          <cx:pt idx="8185">2.7000000000000002</cx:pt>
          <cx:pt idx="8186">5</cx:pt>
          <cx:pt idx="8187">2.7000000000000002</cx:pt>
          <cx:pt idx="8188">5</cx:pt>
          <cx:pt idx="8189">3.5</cx:pt>
          <cx:pt idx="8190">3.5</cx:pt>
          <cx:pt idx="8191">5</cx:pt>
          <cx:pt idx="8192">3.5</cx:pt>
          <cx:pt idx="8193">2.7000000000000002</cx:pt>
          <cx:pt idx="8194">5</cx:pt>
          <cx:pt idx="8195">2.7000000000000002</cx:pt>
          <cx:pt idx="8196">2.7000000000000002</cx:pt>
          <cx:pt idx="8197">2.7000000000000002</cx:pt>
          <cx:pt idx="8198">3.5</cx:pt>
          <cx:pt idx="8199">3.5</cx:pt>
          <cx:pt idx="8200">2.7000000000000002</cx:pt>
          <cx:pt idx="8201">3.5</cx:pt>
          <cx:pt idx="8202">3.5</cx:pt>
          <cx:pt idx="8203">3.5</cx:pt>
          <cx:pt idx="8204">3.5</cx:pt>
          <cx:pt idx="8205">5</cx:pt>
          <cx:pt idx="8206">5</cx:pt>
          <cx:pt idx="8207">5</cx:pt>
          <cx:pt idx="8208">5</cx:pt>
          <cx:pt idx="8209">5</cx:pt>
          <cx:pt idx="8210">5</cx:pt>
          <cx:pt idx="8211">5</cx:pt>
          <cx:pt idx="8212">5</cx:pt>
          <cx:pt idx="8213">3.5</cx:pt>
          <cx:pt idx="8214">3.5</cx:pt>
          <cx:pt idx="8215">5</cx:pt>
          <cx:pt idx="8216">2.7000000000000002</cx:pt>
          <cx:pt idx="8217">5</cx:pt>
          <cx:pt idx="8218">5</cx:pt>
          <cx:pt idx="8219">5</cx:pt>
          <cx:pt idx="8220">5</cx:pt>
          <cx:pt idx="8221">5</cx:pt>
          <cx:pt idx="8222">5</cx:pt>
          <cx:pt idx="8223">5</cx:pt>
          <cx:pt idx="8224">3.5</cx:pt>
          <cx:pt idx="8225">3.5</cx:pt>
          <cx:pt idx="8226">2.7000000000000002</cx:pt>
          <cx:pt idx="8227">5</cx:pt>
          <cx:pt idx="8228">3.5</cx:pt>
          <cx:pt idx="8229">5</cx:pt>
          <cx:pt idx="8230">3.5</cx:pt>
          <cx:pt idx="8231">3.5</cx:pt>
          <cx:pt idx="8232">3.5</cx:pt>
          <cx:pt idx="8233">5</cx:pt>
          <cx:pt idx="8234">2.7000000000000002</cx:pt>
          <cx:pt idx="8235">5</cx:pt>
          <cx:pt idx="8236">2.7000000000000002</cx:pt>
          <cx:pt idx="8237">5</cx:pt>
          <cx:pt idx="8238">5</cx:pt>
          <cx:pt idx="8239">2.7000000000000002</cx:pt>
          <cx:pt idx="8240">5</cx:pt>
          <cx:pt idx="8241">3.5</cx:pt>
          <cx:pt idx="8242">3.5</cx:pt>
          <cx:pt idx="8243">5</cx:pt>
          <cx:pt idx="8244">2.7000000000000002</cx:pt>
          <cx:pt idx="8245">5</cx:pt>
          <cx:pt idx="8246">5</cx:pt>
          <cx:pt idx="8247">2.7000000000000002</cx:pt>
          <cx:pt idx="8248">5</cx:pt>
          <cx:pt idx="8249">2.7000000000000002</cx:pt>
          <cx:pt idx="8250">5</cx:pt>
          <cx:pt idx="8251">2.7000000000000002</cx:pt>
          <cx:pt idx="8252">3.5</cx:pt>
          <cx:pt idx="8253">3.5</cx:pt>
          <cx:pt idx="8254">2.7000000000000002</cx:pt>
          <cx:pt idx="8255">5</cx:pt>
          <cx:pt idx="8256">3.5</cx:pt>
          <cx:pt idx="8257">5</cx:pt>
          <cx:pt idx="8258">3.5</cx:pt>
          <cx:pt idx="8259">3.5</cx:pt>
          <cx:pt idx="8260">3.5</cx:pt>
          <cx:pt idx="8261">5</cx:pt>
          <cx:pt idx="8262">5</cx:pt>
          <cx:pt idx="8263">5</cx:pt>
          <cx:pt idx="8264">5</cx:pt>
          <cx:pt idx="8265">5</cx:pt>
          <cx:pt idx="8266">5</cx:pt>
          <cx:pt idx="8267">5</cx:pt>
          <cx:pt idx="8268">5</cx:pt>
          <cx:pt idx="8269">5</cx:pt>
          <cx:pt idx="8270">5</cx:pt>
          <cx:pt idx="8271">5</cx:pt>
          <cx:pt idx="8272">6.2000000000000002</cx:pt>
          <cx:pt idx="8273">5</cx:pt>
          <cx:pt idx="8274">5</cx:pt>
          <cx:pt idx="8275">3.5</cx:pt>
          <cx:pt idx="8276">5</cx:pt>
          <cx:pt idx="8277">5</cx:pt>
          <cx:pt idx="8278">5</cx:pt>
          <cx:pt idx="8279">5</cx:pt>
          <cx:pt idx="8280">5</cx:pt>
          <cx:pt idx="8281">5</cx:pt>
          <cx:pt idx="8282">5</cx:pt>
          <cx:pt idx="8283">3.7000000000000002</cx:pt>
          <cx:pt idx="8284">3.7000000000000002</cx:pt>
          <cx:pt idx="8285">3.7000000000000002</cx:pt>
          <cx:pt idx="8286">5</cx:pt>
          <cx:pt idx="8287">5</cx:pt>
          <cx:pt idx="8288">6.2000000000000002</cx:pt>
          <cx:pt idx="8289">5</cx:pt>
          <cx:pt idx="8290">3.7000000000000002</cx:pt>
          <cx:pt idx="8291">5</cx:pt>
          <cx:pt idx="8292">3.7000000000000002</cx:pt>
          <cx:pt idx="8293">3.7000000000000002</cx:pt>
          <cx:pt idx="8294">3.7000000000000002</cx:pt>
          <cx:pt idx="8295">3.7000000000000002</cx:pt>
          <cx:pt idx="8296">3.5</cx:pt>
          <cx:pt idx="8297">5</cx:pt>
          <cx:pt idx="8298">5</cx:pt>
          <cx:pt idx="8299">5</cx:pt>
          <cx:pt idx="8300">5</cx:pt>
          <cx:pt idx="8301">5</cx:pt>
          <cx:pt idx="8302">5</cx:pt>
          <cx:pt idx="8303">5</cx:pt>
          <cx:pt idx="8304">5</cx:pt>
          <cx:pt idx="8305">3.7000000000000002</cx:pt>
          <cx:pt idx="8306">3.7000000000000002</cx:pt>
          <cx:pt idx="8307">3.7000000000000002</cx:pt>
          <cx:pt idx="8308">5</cx:pt>
          <cx:pt idx="8309">3.5</cx:pt>
          <cx:pt idx="8310">5</cx:pt>
          <cx:pt idx="8311">5</cx:pt>
          <cx:pt idx="8312">5</cx:pt>
          <cx:pt idx="8313">5</cx:pt>
          <cx:pt idx="8314">5</cx:pt>
          <cx:pt idx="8315">5</cx:pt>
          <cx:pt idx="8316">5</cx:pt>
          <cx:pt idx="8317">3.7000000000000002</cx:pt>
          <cx:pt idx="8318">3.7000000000000002</cx:pt>
          <cx:pt idx="8319">3.7000000000000002</cx:pt>
          <cx:pt idx="8320">5</cx:pt>
          <cx:pt idx="8321">5</cx:pt>
          <cx:pt idx="8322">5</cx:pt>
          <cx:pt idx="8323">3.7000000000000002</cx:pt>
          <cx:pt idx="8324">5</cx:pt>
          <cx:pt idx="8325">3.7000000000000002</cx:pt>
          <cx:pt idx="8326">3.7000000000000002</cx:pt>
          <cx:pt idx="8327">3.7000000000000002</cx:pt>
          <cx:pt idx="8328">3.7000000000000002</cx:pt>
          <cx:pt idx="8329">3.7000000000000002</cx:pt>
          <cx:pt idx="8330">5</cx:pt>
          <cx:pt idx="8331">5</cx:pt>
          <cx:pt idx="8332">5</cx:pt>
          <cx:pt idx="8333">5</cx:pt>
          <cx:pt idx="8334">5</cx:pt>
          <cx:pt idx="8335">5</cx:pt>
          <cx:pt idx="8336">5</cx:pt>
          <cx:pt idx="8337">5</cx:pt>
          <cx:pt idx="8338">5</cx:pt>
          <cx:pt idx="8339">5</cx:pt>
          <cx:pt idx="8340">5</cx:pt>
          <cx:pt idx="8341">6.2000000000000002</cx:pt>
          <cx:pt idx="8342">5</cx:pt>
          <cx:pt idx="8343">3.5</cx:pt>
          <cx:pt idx="8344">5</cx:pt>
          <cx:pt idx="8345">5</cx:pt>
          <cx:pt idx="8346">5</cx:pt>
          <cx:pt idx="8347">5</cx:pt>
          <cx:pt idx="8348">5</cx:pt>
          <cx:pt idx="8349">5</cx:pt>
          <cx:pt idx="8350">5</cx:pt>
          <cx:pt idx="8351">3.7000000000000002</cx:pt>
          <cx:pt idx="8352">3.7000000000000002</cx:pt>
          <cx:pt idx="8353">3.7000000000000002</cx:pt>
          <cx:pt idx="8354">5</cx:pt>
          <cx:pt idx="8355">5</cx:pt>
          <cx:pt idx="8356">6.2000000000000002</cx:pt>
          <cx:pt idx="8357">5</cx:pt>
          <cx:pt idx="8358">3.7000000000000002</cx:pt>
          <cx:pt idx="8359">5</cx:pt>
          <cx:pt idx="8360">3.7000000000000002</cx:pt>
          <cx:pt idx="8361">3.7000000000000002</cx:pt>
          <cx:pt idx="8362">3.7000000000000002</cx:pt>
          <cx:pt idx="8363">3.7000000000000002</cx:pt>
          <cx:pt idx="8364">5</cx:pt>
          <cx:pt idx="8365">5</cx:pt>
          <cx:pt idx="8366">5</cx:pt>
          <cx:pt idx="8367">5</cx:pt>
          <cx:pt idx="8368">5</cx:pt>
          <cx:pt idx="8369">5</cx:pt>
          <cx:pt idx="8370">5</cx:pt>
          <cx:pt idx="8371">5</cx:pt>
          <cx:pt idx="8372">3.7000000000000002</cx:pt>
          <cx:pt idx="8373">3.7000000000000002</cx:pt>
          <cx:pt idx="8374">5</cx:pt>
          <cx:pt idx="8375">3.5</cx:pt>
          <cx:pt idx="8376">5</cx:pt>
          <cx:pt idx="8377">5</cx:pt>
          <cx:pt idx="8378">5</cx:pt>
          <cx:pt idx="8379">5</cx:pt>
          <cx:pt idx="8380">5</cx:pt>
          <cx:pt idx="8381">5</cx:pt>
          <cx:pt idx="8382">5</cx:pt>
          <cx:pt idx="8383">3.7000000000000002</cx:pt>
          <cx:pt idx="8384">3.7000000000000002</cx:pt>
          <cx:pt idx="8385">3.7000000000000002</cx:pt>
          <cx:pt idx="8386">5</cx:pt>
          <cx:pt idx="8387">5</cx:pt>
          <cx:pt idx="8388">5</cx:pt>
          <cx:pt idx="8389">3.7000000000000002</cx:pt>
          <cx:pt idx="8390">5</cx:pt>
          <cx:pt idx="8391">3.7000000000000002</cx:pt>
          <cx:pt idx="8392">3.7000000000000002</cx:pt>
          <cx:pt idx="8393">3.7000000000000002</cx:pt>
          <cx:pt idx="8394">3.7000000000000002</cx:pt>
          <cx:pt idx="8395">5</cx:pt>
          <cx:pt idx="8396">5</cx:pt>
          <cx:pt idx="8397">5</cx:pt>
          <cx:pt idx="8398">5</cx:pt>
          <cx:pt idx="8399">5</cx:pt>
          <cx:pt idx="8400">5</cx:pt>
          <cx:pt idx="8401">5</cx:pt>
          <cx:pt idx="8402">5</cx:pt>
          <cx:pt idx="8403">5</cx:pt>
          <cx:pt idx="8404">5</cx:pt>
          <cx:pt idx="8405">5</cx:pt>
          <cx:pt idx="8406">6.2000000000000002</cx:pt>
          <cx:pt idx="8407">5</cx:pt>
          <cx:pt idx="8408">5</cx:pt>
          <cx:pt idx="8409">5</cx:pt>
          <cx:pt idx="8410">6.2000000000000002</cx:pt>
          <cx:pt idx="8411">5</cx:pt>
          <cx:pt idx="8412">5</cx:pt>
          <cx:pt idx="8413">5</cx:pt>
          <cx:pt idx="8414">5</cx:pt>
          <cx:pt idx="8415">5</cx:pt>
          <cx:pt idx="8416">3.7000000000000002</cx:pt>
          <cx:pt idx="8417">3.7000000000000002</cx:pt>
          <cx:pt idx="8418">3.7000000000000002</cx:pt>
          <cx:pt idx="8419">5</cx:pt>
          <cx:pt idx="8420">5</cx:pt>
          <cx:pt idx="8421">6.2000000000000002</cx:pt>
          <cx:pt idx="8422">5</cx:pt>
          <cx:pt idx="8423">3.7000000000000002</cx:pt>
          <cx:pt idx="8424">5</cx:pt>
          <cx:pt idx="8425">3.7000000000000002</cx:pt>
          <cx:pt idx="8426">3.7000000000000002</cx:pt>
          <cx:pt idx="8427">3.7000000000000002</cx:pt>
          <cx:pt idx="8428">3.7000000000000002</cx:pt>
          <cx:pt idx="8429">5</cx:pt>
          <cx:pt idx="8430">5</cx:pt>
          <cx:pt idx="8431">5</cx:pt>
          <cx:pt idx="8432">5</cx:pt>
          <cx:pt idx="8433">5</cx:pt>
          <cx:pt idx="8434">5</cx:pt>
          <cx:pt idx="8435">5</cx:pt>
          <cx:pt idx="8436">5</cx:pt>
          <cx:pt idx="8437">5</cx:pt>
          <cx:pt idx="8438">3.7000000000000002</cx:pt>
          <cx:pt idx="8439">3.7000000000000002</cx:pt>
          <cx:pt idx="8440">5</cx:pt>
          <cx:pt idx="8441">5</cx:pt>
          <cx:pt idx="8442">5</cx:pt>
          <cx:pt idx="8443">6.2000000000000002</cx:pt>
          <cx:pt idx="8444">5</cx:pt>
          <cx:pt idx="8445">5</cx:pt>
          <cx:pt idx="8446">5</cx:pt>
          <cx:pt idx="8447">5</cx:pt>
          <cx:pt idx="8448">5</cx:pt>
          <cx:pt idx="8449">3.7000000000000002</cx:pt>
          <cx:pt idx="8450">3.7000000000000002</cx:pt>
          <cx:pt idx="8451">3.7000000000000002</cx:pt>
          <cx:pt idx="8452">5</cx:pt>
          <cx:pt idx="8453">5</cx:pt>
          <cx:pt idx="8454">5</cx:pt>
          <cx:pt idx="8455">3.7000000000000002</cx:pt>
          <cx:pt idx="8456">5</cx:pt>
          <cx:pt idx="8457">3.7000000000000002</cx:pt>
          <cx:pt idx="8458">3.7000000000000002</cx:pt>
          <cx:pt idx="8459">3.7000000000000002</cx:pt>
          <cx:pt idx="8460">3.7000000000000002</cx:pt>
          <cx:pt idx="8461">6.2000000000000002</cx:pt>
          <cx:pt idx="8462">6.2000000000000002</cx:pt>
          <cx:pt idx="8463">5</cx:pt>
          <cx:pt idx="8464">5</cx:pt>
          <cx:pt idx="8465">5</cx:pt>
          <cx:pt idx="8466">5</cx:pt>
          <cx:pt idx="8467">5</cx:pt>
          <cx:pt idx="8468">5</cx:pt>
          <cx:pt idx="8469">5</cx:pt>
          <cx:pt idx="8470">5</cx:pt>
          <cx:pt idx="8471">6.2000000000000002</cx:pt>
          <cx:pt idx="8472">5</cx:pt>
          <cx:pt idx="8473">5</cx:pt>
          <cx:pt idx="8474">5</cx:pt>
          <cx:pt idx="8475">5</cx:pt>
          <cx:pt idx="8476">5</cx:pt>
          <cx:pt idx="8477">5</cx:pt>
          <cx:pt idx="8478">3.7000000000000002</cx:pt>
          <cx:pt idx="8479">3.7000000000000002</cx:pt>
          <cx:pt idx="8480">3.7000000000000002</cx:pt>
          <cx:pt idx="8481">5</cx:pt>
          <cx:pt idx="8482">5</cx:pt>
          <cx:pt idx="8483">6.2000000000000002</cx:pt>
          <cx:pt idx="8484">5</cx:pt>
          <cx:pt idx="8485">3.7000000000000002</cx:pt>
          <cx:pt idx="8486">5</cx:pt>
          <cx:pt idx="8487">3.7000000000000002</cx:pt>
          <cx:pt idx="8488">3.7000000000000002</cx:pt>
          <cx:pt idx="8489">3.7000000000000002</cx:pt>
          <cx:pt idx="8490">3.7000000000000002</cx:pt>
          <cx:pt idx="8491">5</cx:pt>
          <cx:pt idx="8492">5</cx:pt>
          <cx:pt idx="8493">5</cx:pt>
          <cx:pt idx="8494">5</cx:pt>
          <cx:pt idx="8495">5</cx:pt>
          <cx:pt idx="8496">5</cx:pt>
          <cx:pt idx="8497">3.7000000000000002</cx:pt>
          <cx:pt idx="8498">3.7000000000000002</cx:pt>
          <cx:pt idx="8499">5</cx:pt>
          <cx:pt idx="8500">6.2000000000000002</cx:pt>
          <cx:pt idx="8501">5</cx:pt>
          <cx:pt idx="8502">5</cx:pt>
          <cx:pt idx="8503">6.2000000000000002</cx:pt>
          <cx:pt idx="8504">5</cx:pt>
          <cx:pt idx="8505">5</cx:pt>
          <cx:pt idx="8506">5</cx:pt>
          <cx:pt idx="8507">3.7000000000000002</cx:pt>
          <cx:pt idx="8508">3.7000000000000002</cx:pt>
          <cx:pt idx="8509">3.7000000000000002</cx:pt>
          <cx:pt idx="8510">5</cx:pt>
          <cx:pt idx="8511">5</cx:pt>
          <cx:pt idx="8512">5</cx:pt>
          <cx:pt idx="8513">3.7000000000000002</cx:pt>
          <cx:pt idx="8514">5</cx:pt>
          <cx:pt idx="8515">3.7000000000000002</cx:pt>
          <cx:pt idx="8516">3.7000000000000002</cx:pt>
          <cx:pt idx="8517">3.7000000000000002</cx:pt>
          <cx:pt idx="8518">4.5999999999999996</cx:pt>
          <cx:pt idx="8519">5.4000000000000004</cx:pt>
          <cx:pt idx="8520">4.5999999999999996</cx:pt>
          <cx:pt idx="8521">4.5999999999999996</cx:pt>
          <cx:pt idx="8522">5.4000000000000004</cx:pt>
          <cx:pt idx="8523">5.4000000000000004</cx:pt>
          <cx:pt idx="8524">5.4000000000000004</cx:pt>
          <cx:pt idx="8525">5.4000000000000004</cx:pt>
          <cx:pt idx="8526">4.5999999999999996</cx:pt>
          <cx:pt idx="8527">4.5999999999999996</cx:pt>
          <cx:pt idx="8528">5.4000000000000004</cx:pt>
          <cx:pt idx="8529">5.4000000000000004</cx:pt>
          <cx:pt idx="8530">5.4000000000000004</cx:pt>
          <cx:pt idx="8531">5.4000000000000004</cx:pt>
          <cx:pt idx="8532">5.4000000000000004</cx:pt>
          <cx:pt idx="8533">5.4000000000000004</cx:pt>
          <cx:pt idx="8534">5.4000000000000004</cx:pt>
          <cx:pt idx="8535">5.4000000000000004</cx:pt>
          <cx:pt idx="8536">4.5999999999999996</cx:pt>
          <cx:pt idx="8537">4.5999999999999996</cx:pt>
          <cx:pt idx="8538">4.5999999999999996</cx:pt>
          <cx:pt idx="8539">5.4000000000000004</cx:pt>
          <cx:pt idx="8540">5.4000000000000004</cx:pt>
          <cx:pt idx="8541">5.4000000000000004</cx:pt>
          <cx:pt idx="8542">4.5999999999999996</cx:pt>
          <cx:pt idx="8543">4.5999999999999996</cx:pt>
          <cx:pt idx="8544">4.5999999999999996</cx:pt>
          <cx:pt idx="8545">4.5999999999999996</cx:pt>
          <cx:pt idx="8546">4.5999999999999996</cx:pt>
          <cx:pt idx="8547">4.5999999999999996</cx:pt>
          <cx:pt idx="8548">4.5999999999999996</cx:pt>
          <cx:pt idx="8549">4.5999999999999996</cx:pt>
          <cx:pt idx="8550">4.5999999999999996</cx:pt>
          <cx:pt idx="8551">5.4000000000000004</cx:pt>
          <cx:pt idx="8552">5.4000000000000004</cx:pt>
          <cx:pt idx="8553">5.4000000000000004</cx:pt>
          <cx:pt idx="8554">4.5999999999999996</cx:pt>
          <cx:pt idx="8555">4.5999999999999996</cx:pt>
          <cx:pt idx="8556">4.5999999999999996</cx:pt>
          <cx:pt idx="8557">5.4000000000000004</cx:pt>
          <cx:pt idx="8558">5.4000000000000004</cx:pt>
          <cx:pt idx="8559">5.4000000000000004</cx:pt>
          <cx:pt idx="8560">5.4000000000000004</cx:pt>
          <cx:pt idx="8561">4.5999999999999996</cx:pt>
          <cx:pt idx="8562">5.4000000000000004</cx:pt>
          <cx:pt idx="8563">5.4000000000000004</cx:pt>
          <cx:pt idx="8564">5.4000000000000004</cx:pt>
          <cx:pt idx="8565">5.4000000000000004</cx:pt>
          <cx:pt idx="8566">4.5999999999999996</cx:pt>
          <cx:pt idx="8567">4.5999999999999996</cx:pt>
          <cx:pt idx="8568">4.5999999999999996</cx:pt>
          <cx:pt idx="8569">5.4000000000000004</cx:pt>
          <cx:pt idx="8570">4.5999999999999996</cx:pt>
          <cx:pt idx="8571">4.5999999999999996</cx:pt>
          <cx:pt idx="8572">4.5999999999999996</cx:pt>
          <cx:pt idx="8573">4.5999999999999996</cx:pt>
          <cx:pt idx="8574">4.5999999999999996</cx:pt>
          <cx:pt idx="8575">4.5999999999999996</cx:pt>
          <cx:pt idx="8576">4.5999999999999996</cx:pt>
          <cx:pt idx="8577">4.5999999999999996</cx:pt>
          <cx:pt idx="8578">4.5999999999999996</cx:pt>
          <cx:pt idx="8579">5.4000000000000004</cx:pt>
          <cx:pt idx="8580">4.5999999999999996</cx:pt>
          <cx:pt idx="8581">4.5999999999999996</cx:pt>
          <cx:pt idx="8582">5.4000000000000004</cx:pt>
          <cx:pt idx="8583">5.4000000000000004</cx:pt>
          <cx:pt idx="8584">5.4000000000000004</cx:pt>
          <cx:pt idx="8585">5.4000000000000004</cx:pt>
          <cx:pt idx="8586">4.5999999999999996</cx:pt>
          <cx:pt idx="8587">4.5999999999999996</cx:pt>
          <cx:pt idx="8588">5.4000000000000004</cx:pt>
          <cx:pt idx="8589">5.4000000000000004</cx:pt>
          <cx:pt idx="8590">5.4000000000000004</cx:pt>
          <cx:pt idx="8591">5.4000000000000004</cx:pt>
          <cx:pt idx="8592">4.5999999999999996</cx:pt>
          <cx:pt idx="8593">4.5999999999999996</cx:pt>
          <cx:pt idx="8594">5.4000000000000004</cx:pt>
          <cx:pt idx="8595">5.4000000000000004</cx:pt>
          <cx:pt idx="8596">5.4000000000000004</cx:pt>
          <cx:pt idx="8597">5.4000000000000004</cx:pt>
          <cx:pt idx="8598">5.4000000000000004</cx:pt>
          <cx:pt idx="8599">4.5999999999999996</cx:pt>
          <cx:pt idx="8600">4.5999999999999996</cx:pt>
          <cx:pt idx="8601">4.5999999999999996</cx:pt>
          <cx:pt idx="8602">5.4000000000000004</cx:pt>
          <cx:pt idx="8603">5.4000000000000004</cx:pt>
          <cx:pt idx="8604">4.5999999999999996</cx:pt>
          <cx:pt idx="8605">4.5999999999999996</cx:pt>
          <cx:pt idx="8606">5.4000000000000004</cx:pt>
          <cx:pt idx="8607">5.4000000000000004</cx:pt>
          <cx:pt idx="8608">4.5999999999999996</cx:pt>
          <cx:pt idx="8609">4.5999999999999996</cx:pt>
          <cx:pt idx="8610">4.5999999999999996</cx:pt>
          <cx:pt idx="8611">4.5999999999999996</cx:pt>
          <cx:pt idx="8612">4.5999999999999996</cx:pt>
          <cx:pt idx="8613">4.5999999999999996</cx:pt>
          <cx:pt idx="8614">4.5999999999999996</cx:pt>
          <cx:pt idx="8615">4.5999999999999996</cx:pt>
          <cx:pt idx="8616">4.5999999999999996</cx:pt>
          <cx:pt idx="8617">4.5999999999999996</cx:pt>
          <cx:pt idx="8618">4.5999999999999996</cx:pt>
          <cx:pt idx="8619">4.5999999999999996</cx:pt>
          <cx:pt idx="8620">5.4000000000000004</cx:pt>
          <cx:pt idx="8621">5.4000000000000004</cx:pt>
          <cx:pt idx="8622">5.4000000000000004</cx:pt>
          <cx:pt idx="8623">4.5999999999999996</cx:pt>
          <cx:pt idx="8624">4.5999999999999996</cx:pt>
          <cx:pt idx="8625">5.4000000000000004</cx:pt>
          <cx:pt idx="8626">5.4000000000000004</cx:pt>
          <cx:pt idx="8627">5.4000000000000004</cx:pt>
          <cx:pt idx="8628">4.5999999999999996</cx:pt>
          <cx:pt idx="8629">4.5999999999999996</cx:pt>
          <cx:pt idx="8630">5.4000000000000004</cx:pt>
          <cx:pt idx="8631">5.4000000000000004</cx:pt>
          <cx:pt idx="8632">5.4000000000000004</cx:pt>
          <cx:pt idx="8633">5.4000000000000004</cx:pt>
          <cx:pt idx="8634">4.5999999999999996</cx:pt>
          <cx:pt idx="8635">4.5999999999999996</cx:pt>
          <cx:pt idx="8636">4.5999999999999996</cx:pt>
          <cx:pt idx="8637">5.4000000000000004</cx:pt>
          <cx:pt idx="8638">4.5999999999999996</cx:pt>
          <cx:pt idx="8639">4.5999999999999996</cx:pt>
          <cx:pt idx="8640">5.4000000000000004</cx:pt>
          <cx:pt idx="8641">4.5999999999999996</cx:pt>
          <cx:pt idx="8642">4.5999999999999996</cx:pt>
          <cx:pt idx="8643">4.5999999999999996</cx:pt>
          <cx:pt idx="8644">4.5999999999999996</cx:pt>
          <cx:pt idx="8645">4.5999999999999996</cx:pt>
          <cx:pt idx="8646">4.5999999999999996</cx:pt>
          <cx:pt idx="8647">4.5999999999999996</cx:pt>
          <cx:pt idx="8648">4.5999999999999996</cx:pt>
          <cx:pt idx="8649">4.5999999999999996</cx:pt>
          <cx:pt idx="8650">5.4000000000000004</cx:pt>
          <cx:pt idx="8651">5.4000000000000004</cx:pt>
          <cx:pt idx="8652">4.5999999999999996</cx:pt>
          <cx:pt idx="8653">5.4000000000000004</cx:pt>
          <cx:pt idx="8654">4.5999999999999996</cx:pt>
          <cx:pt idx="8655">4.5999999999999996</cx:pt>
          <cx:pt idx="8656">5.4000000000000004</cx:pt>
          <cx:pt idx="8657">5.4000000000000004</cx:pt>
          <cx:pt idx="8658">5.4000000000000004</cx:pt>
          <cx:pt idx="8659">4.5999999999999996</cx:pt>
          <cx:pt idx="8660">4.5999999999999996</cx:pt>
          <cx:pt idx="8661">4.5999999999999996</cx:pt>
          <cx:pt idx="8662">5.4000000000000004</cx:pt>
          <cx:pt idx="8663">5.4000000000000004</cx:pt>
          <cx:pt idx="8664">5.4000000000000004</cx:pt>
          <cx:pt idx="8665">4.5999999999999996</cx:pt>
          <cx:pt idx="8666">4.5999999999999996</cx:pt>
          <cx:pt idx="8667">4.5999999999999996</cx:pt>
          <cx:pt idx="8668">5.4000000000000004</cx:pt>
          <cx:pt idx="8669">5.4000000000000004</cx:pt>
          <cx:pt idx="8670">5.4000000000000004</cx:pt>
          <cx:pt idx="8671">4.5999999999999996</cx:pt>
          <cx:pt idx="8672">4.5999999999999996</cx:pt>
          <cx:pt idx="8673">4.5999999999999996</cx:pt>
          <cx:pt idx="8674">5.4000000000000004</cx:pt>
          <cx:pt idx="8675">5.4000000000000004</cx:pt>
          <cx:pt idx="8676">4.5999999999999996</cx:pt>
          <cx:pt idx="8677">4.5999999999999996</cx:pt>
          <cx:pt idx="8678">4.5999999999999996</cx:pt>
          <cx:pt idx="8679">5.4000000000000004</cx:pt>
          <cx:pt idx="8680">5.4000000000000004</cx:pt>
          <cx:pt idx="8681">4.5999999999999996</cx:pt>
          <cx:pt idx="8682">4.5999999999999996</cx:pt>
          <cx:pt idx="8683">5.4000000000000004</cx:pt>
          <cx:pt idx="8684">4.5999999999999996</cx:pt>
          <cx:pt idx="8685">4.5999999999999996</cx:pt>
          <cx:pt idx="8686">4.5999999999999996</cx:pt>
          <cx:pt idx="8687">4.5999999999999996</cx:pt>
          <cx:pt idx="8688">4.5999999999999996</cx:pt>
          <cx:pt idx="8689">5.4000000000000004</cx:pt>
          <cx:pt idx="8690">4.5999999999999996</cx:pt>
          <cx:pt idx="8691">4.5999999999999996</cx:pt>
          <cx:pt idx="8692">4.5999999999999996</cx:pt>
          <cx:pt idx="8693">4.5999999999999996</cx:pt>
          <cx:pt idx="8694">5.4000000000000004</cx:pt>
          <cx:pt idx="8695">5.4000000000000004</cx:pt>
          <cx:pt idx="8696">4.5999999999999996</cx:pt>
          <cx:pt idx="8697">4.5999999999999996</cx:pt>
          <cx:pt idx="8698">4.5999999999999996</cx:pt>
          <cx:pt idx="8699">4.5999999999999996</cx:pt>
          <cx:pt idx="8700">5.4000000000000004</cx:pt>
          <cx:pt idx="8701">5.4000000000000004</cx:pt>
          <cx:pt idx="8702">5.4000000000000004</cx:pt>
          <cx:pt idx="8703">5.4000000000000004</cx:pt>
          <cx:pt idx="8704">4.5999999999999996</cx:pt>
          <cx:pt idx="8705">4.5999999999999996</cx:pt>
          <cx:pt idx="8706">4.5999999999999996</cx:pt>
          <cx:pt idx="8707">4.5999999999999996</cx:pt>
          <cx:pt idx="8708">4.5999999999999996</cx:pt>
          <cx:pt idx="8709">5.4000000000000004</cx:pt>
          <cx:pt idx="8710">5.4000000000000004</cx:pt>
          <cx:pt idx="8711">4.5999999999999996</cx:pt>
          <cx:pt idx="8712">4.5999999999999996</cx:pt>
          <cx:pt idx="8713">4.5999999999999996</cx:pt>
          <cx:pt idx="8714">5.4000000000000004</cx:pt>
          <cx:pt idx="8715">4.5999999999999996</cx:pt>
          <cx:pt idx="8716">4.5999999999999996</cx:pt>
          <cx:pt idx="8717">4.5999999999999996</cx:pt>
          <cx:pt idx="8718">4.5999999999999996</cx:pt>
          <cx:pt idx="8719">5.4000000000000004</cx:pt>
          <cx:pt idx="8720">4.5999999999999996</cx:pt>
          <cx:pt idx="8721">4.2000000000000002</cx:pt>
          <cx:pt idx="8722">4.2000000000000002</cx:pt>
          <cx:pt idx="8723">4.5999999999999996</cx:pt>
          <cx:pt idx="8724">4.2000000000000002</cx:pt>
          <cx:pt idx="8725">4.2000000000000002</cx:pt>
          <cx:pt idx="8726">4.5999999999999996</cx:pt>
          <cx:pt idx="8727">4.2000000000000002</cx:pt>
          <cx:pt idx="8728">4.2000000000000002</cx:pt>
          <cx:pt idx="8729">4.2000000000000002</cx:pt>
          <cx:pt idx="8730">4.2000000000000002</cx:pt>
          <cx:pt idx="8731">5.4000000000000004</cx:pt>
          <cx:pt idx="8732">4.5999999999999996</cx:pt>
          <cx:pt idx="8733">5.4000000000000004</cx:pt>
          <cx:pt idx="8734">4.5999999999999996</cx:pt>
          <cx:pt idx="8735">5.4000000000000004</cx:pt>
          <cx:pt idx="8736">5.4000000000000004</cx:pt>
          <cx:pt idx="8737">5.4000000000000004</cx:pt>
          <cx:pt idx="8738">4.5999999999999996</cx:pt>
          <cx:pt idx="8739">5.4000000000000004</cx:pt>
          <cx:pt idx="8740">5.4000000000000004</cx:pt>
          <cx:pt idx="8741">5.4000000000000004</cx:pt>
          <cx:pt idx="8742">4.5999999999999996</cx:pt>
          <cx:pt idx="8743">4.5999999999999996</cx:pt>
          <cx:pt idx="8744">5.4000000000000004</cx:pt>
          <cx:pt idx="8745">5.4000000000000004</cx:pt>
          <cx:pt idx="8746">5.4000000000000004</cx:pt>
          <cx:pt idx="8747">4.5999999999999996</cx:pt>
          <cx:pt idx="8748">4.5999999999999996</cx:pt>
          <cx:pt idx="8749">4.5999999999999996</cx:pt>
          <cx:pt idx="8750">5.4000000000000004</cx:pt>
          <cx:pt idx="8751">5.4000000000000004</cx:pt>
          <cx:pt idx="8752">4.5999999999999996</cx:pt>
          <cx:pt idx="8753">4.5999999999999996</cx:pt>
          <cx:pt idx="8754">5.4000000000000004</cx:pt>
          <cx:pt idx="8755">5.4000000000000004</cx:pt>
          <cx:pt idx="8756">4.5999999999999996</cx:pt>
          <cx:pt idx="8757">4.5999999999999996</cx:pt>
          <cx:pt idx="8758">5.4000000000000004</cx:pt>
          <cx:pt idx="8759">4.5999999999999996</cx:pt>
          <cx:pt idx="8760">4.5999999999999996</cx:pt>
          <cx:pt idx="8761">4.5999999999999996</cx:pt>
          <cx:pt idx="8762">4.5999999999999996</cx:pt>
          <cx:pt idx="8763">4.5999999999999996</cx:pt>
          <cx:pt idx="8764">5.4000000000000004</cx:pt>
          <cx:pt idx="8765">4.5999999999999996</cx:pt>
          <cx:pt idx="8766">4.5999999999999996</cx:pt>
          <cx:pt idx="8767">5.4000000000000004</cx:pt>
          <cx:pt idx="8768">5.4000000000000004</cx:pt>
          <cx:pt idx="8769">4.5999999999999996</cx:pt>
          <cx:pt idx="8770">4.5999999999999996</cx:pt>
          <cx:pt idx="8771">5.4000000000000004</cx:pt>
          <cx:pt idx="8772">5.4000000000000004</cx:pt>
          <cx:pt idx="8773">5.4000000000000004</cx:pt>
          <cx:pt idx="8774">4.5999999999999996</cx:pt>
          <cx:pt idx="8775">4.5999999999999996</cx:pt>
          <cx:pt idx="8776">4.5999999999999996</cx:pt>
          <cx:pt idx="8777">5.4000000000000004</cx:pt>
          <cx:pt idx="8778">5.4000000000000004</cx:pt>
          <cx:pt idx="8779">4.5999999999999996</cx:pt>
          <cx:pt idx="8780">4.5999999999999996</cx:pt>
          <cx:pt idx="8781">4.5999999999999996</cx:pt>
          <cx:pt idx="8782">5.4000000000000004</cx:pt>
          <cx:pt idx="8783">4.5999999999999996</cx:pt>
          <cx:pt idx="8784">4.5999999999999996</cx:pt>
          <cx:pt idx="8785">4.5999999999999996</cx:pt>
          <cx:pt idx="8786">5.4000000000000004</cx:pt>
          <cx:pt idx="8787">4.5999999999999996</cx:pt>
          <cx:pt idx="8788">4.2000000000000002</cx:pt>
          <cx:pt idx="8789">4.2000000000000002</cx:pt>
          <cx:pt idx="8790">4.2000000000000002</cx:pt>
          <cx:pt idx="8791">4.2000000000000002</cx:pt>
          <cx:pt idx="8792">4.2000000000000002</cx:pt>
          <cx:pt idx="8793">4.2000000000000002</cx:pt>
          <cx:pt idx="8794">5.4000000000000004</cx:pt>
          <cx:pt idx="8795">4.5999999999999996</cx:pt>
          <cx:pt idx="8796">4.5999999999999996</cx:pt>
          <cx:pt idx="8797">5.4000000000000004</cx:pt>
          <cx:pt idx="8798">4.5999999999999996</cx:pt>
          <cx:pt idx="8799">5.4000000000000004</cx:pt>
          <cx:pt idx="8800">5.4000000000000004</cx:pt>
          <cx:pt idx="8801">4.5999999999999996</cx:pt>
          <cx:pt idx="8802">5.4000000000000004</cx:pt>
          <cx:pt idx="8803">5.4000000000000004</cx:pt>
          <cx:pt idx="8804">5.4000000000000004</cx:pt>
          <cx:pt idx="8805">4.5999999999999996</cx:pt>
          <cx:pt idx="8806">5.4000000000000004</cx:pt>
          <cx:pt idx="8807">5.4000000000000004</cx:pt>
          <cx:pt idx="8808">4.5999999999999996</cx:pt>
          <cx:pt idx="8809">5.4000000000000004</cx:pt>
          <cx:pt idx="8810">5.4000000000000004</cx:pt>
          <cx:pt idx="8811">5.4000000000000004</cx:pt>
          <cx:pt idx="8812">4.5999999999999996</cx:pt>
          <cx:pt idx="8813">4.5999999999999996</cx:pt>
          <cx:pt idx="8814">4.5999999999999996</cx:pt>
          <cx:pt idx="8815">4.5999999999999996</cx:pt>
          <cx:pt idx="8816">5.4000000000000004</cx:pt>
          <cx:pt idx="8817">5.4000000000000004</cx:pt>
          <cx:pt idx="8818">5.4000000000000004</cx:pt>
          <cx:pt idx="8819">5.4000000000000004</cx:pt>
          <cx:pt idx="8820">5.4000000000000004</cx:pt>
          <cx:pt idx="8821">4.5999999999999996</cx:pt>
          <cx:pt idx="8822">4.5999999999999996</cx:pt>
          <cx:pt idx="8823">4.5999999999999996</cx:pt>
          <cx:pt idx="8824">5.4000000000000004</cx:pt>
          <cx:pt idx="8825">5.4000000000000004</cx:pt>
          <cx:pt idx="8826">4.5999999999999996</cx:pt>
          <cx:pt idx="8827">4.5999999999999996</cx:pt>
          <cx:pt idx="8828">4.5999999999999996</cx:pt>
          <cx:pt idx="8829">5.4000000000000004</cx:pt>
          <cx:pt idx="8830">5.4000000000000004</cx:pt>
          <cx:pt idx="8831">5.4000000000000004</cx:pt>
          <cx:pt idx="8832">4.5999999999999996</cx:pt>
          <cx:pt idx="8833">4.5999999999999996</cx:pt>
          <cx:pt idx="8834">5.4000000000000004</cx:pt>
          <cx:pt idx="8835">4.5999999999999996</cx:pt>
          <cx:pt idx="8836">4.5999999999999996</cx:pt>
          <cx:pt idx="8837">5.4000000000000004</cx:pt>
          <cx:pt idx="8838">5.4000000000000004</cx:pt>
          <cx:pt idx="8839">4.2000000000000002</cx:pt>
          <cx:pt idx="8840">4.2000000000000002</cx:pt>
          <cx:pt idx="8841">4.5999999999999996</cx:pt>
          <cx:pt idx="8842">4.5999999999999996</cx:pt>
          <cx:pt idx="8843">5.4000000000000004</cx:pt>
          <cx:pt idx="8844">4.2000000000000002</cx:pt>
          <cx:pt idx="8845">4.2000000000000002</cx:pt>
          <cx:pt idx="8846">4.5999999999999996</cx:pt>
          <cx:pt idx="8847">4.5999999999999996</cx:pt>
          <cx:pt idx="8848">4.2000000000000002</cx:pt>
          <cx:pt idx="8849">4.2000000000000002</cx:pt>
          <cx:pt idx="8850">4.2000000000000002</cx:pt>
          <cx:pt idx="8851">4.5999999999999996</cx:pt>
          <cx:pt idx="8852">4.5999999999999996</cx:pt>
          <cx:pt idx="8853">4.5999999999999996</cx:pt>
          <cx:pt idx="8854">5.4000000000000004</cx:pt>
          <cx:pt idx="8855">4.5999999999999996</cx:pt>
          <cx:pt idx="8856">5.4000000000000004</cx:pt>
          <cx:pt idx="8857">5.4000000000000004</cx:pt>
          <cx:pt idx="8858">4.5999999999999996</cx:pt>
          <cx:pt idx="8859">5.4000000000000004</cx:pt>
          <cx:pt idx="8860">5.4000000000000004</cx:pt>
          <cx:pt idx="8861">5.4000000000000004</cx:pt>
          <cx:pt idx="8862">4.5999999999999996</cx:pt>
          <cx:pt idx="8863">4.5999999999999996</cx:pt>
          <cx:pt idx="8864">4.5999999999999996</cx:pt>
          <cx:pt idx="8865">4.5999999999999996</cx:pt>
          <cx:pt idx="8866">5.4000000000000004</cx:pt>
          <cx:pt idx="8867">5.4000000000000004</cx:pt>
          <cx:pt idx="8868">5.4000000000000004</cx:pt>
          <cx:pt idx="8869">5.4000000000000004</cx:pt>
          <cx:pt idx="8870">5.4000000000000004</cx:pt>
          <cx:pt idx="8871">4.5999999999999996</cx:pt>
          <cx:pt idx="8872">4.5999999999999996</cx:pt>
          <cx:pt idx="8873">4.5999999999999996</cx:pt>
          <cx:pt idx="8874">5.4000000000000004</cx:pt>
          <cx:pt idx="8875">4.5999999999999996</cx:pt>
          <cx:pt idx="8876">4.5999999999999996</cx:pt>
          <cx:pt idx="8877">4.5999999999999996</cx:pt>
          <cx:pt idx="8878">5.4000000000000004</cx:pt>
          <cx:pt idx="8879">5.4000000000000004</cx:pt>
          <cx:pt idx="8880">4.5999999999999996</cx:pt>
          <cx:pt idx="8881">4.5999999999999996</cx:pt>
          <cx:pt idx="8882">5.4000000000000004</cx:pt>
          <cx:pt idx="8883">4.5999999999999996</cx:pt>
          <cx:pt idx="8884">4.5999999999999996</cx:pt>
          <cx:pt idx="8885">5.4000000000000004</cx:pt>
          <cx:pt idx="8886">5.4000000000000004</cx:pt>
          <cx:pt idx="8887">4.2000000000000002</cx:pt>
          <cx:pt idx="8888">4.2000000000000002</cx:pt>
          <cx:pt idx="8889">4.5999999999999996</cx:pt>
          <cx:pt idx="8890">4.5999999999999996</cx:pt>
          <cx:pt idx="8891">5.4000000000000004</cx:pt>
          <cx:pt idx="8892">4.2000000000000002</cx:pt>
          <cx:pt idx="8893">4.2000000000000002</cx:pt>
          <cx:pt idx="8894">4.5999999999999996</cx:pt>
          <cx:pt idx="8895">4.5999999999999996</cx:pt>
          <cx:pt idx="8896">4.2000000000000002</cx:pt>
          <cx:pt idx="8897">4.2000000000000002</cx:pt>
          <cx:pt idx="8898">4.2000000000000002</cx:pt>
          <cx:pt idx="8899">4.5999999999999996</cx:pt>
          <cx:pt idx="8900">4.5999999999999996</cx:pt>
          <cx:pt idx="8901">4.5999999999999996</cx:pt>
          <cx:pt idx="8902">4.2000000000000002</cx:pt>
          <cx:pt idx="8903">4.5999999999999996</cx:pt>
          <cx:pt idx="8904">5.4000000000000004</cx:pt>
          <cx:pt idx="8905">4.5999999999999996</cx:pt>
          <cx:pt idx="8906">5.4000000000000004</cx:pt>
          <cx:pt idx="8907">5.4000000000000004</cx:pt>
          <cx:pt idx="8908">4.5999999999999996</cx:pt>
          <cx:pt idx="8909">4.5999999999999996</cx:pt>
          <cx:pt idx="8910">4.5999999999999996</cx:pt>
          <cx:pt idx="8911">4.5999999999999996</cx:pt>
          <cx:pt idx="8912">5.4000000000000004</cx:pt>
          <cx:pt idx="8913">5.4000000000000004</cx:pt>
          <cx:pt idx="8914">5.4000000000000004</cx:pt>
          <cx:pt idx="8915">5.4000000000000004</cx:pt>
          <cx:pt idx="8916">5.4000000000000004</cx:pt>
          <cx:pt idx="8917">4.5999999999999996</cx:pt>
          <cx:pt idx="8918">4.5999999999999996</cx:pt>
          <cx:pt idx="8919">4.5999999999999996</cx:pt>
          <cx:pt idx="8920">5.4000000000000004</cx:pt>
          <cx:pt idx="8921">4.5999999999999996</cx:pt>
          <cx:pt idx="8922">4.5999999999999996</cx:pt>
          <cx:pt idx="8923">4.5999999999999996</cx:pt>
          <cx:pt idx="8924">5.4000000000000004</cx:pt>
          <cx:pt idx="8925">5.4000000000000004</cx:pt>
          <cx:pt idx="8926">4.5999999999999996</cx:pt>
          <cx:pt idx="8927">4.5999999999999996</cx:pt>
          <cx:pt idx="8928">5.4000000000000004</cx:pt>
          <cx:pt idx="8929">4.5999999999999996</cx:pt>
          <cx:pt idx="8930">4.5999999999999996</cx:pt>
          <cx:pt idx="8931">5.4000000000000004</cx:pt>
          <cx:pt idx="8932">5.4000000000000004</cx:pt>
          <cx:pt idx="8933">4.5999999999999996</cx:pt>
          <cx:pt idx="8934">4.5999999999999996</cx:pt>
          <cx:pt idx="8935">4.5999999999999996</cx:pt>
          <cx:pt idx="8936">4.5999999999999996</cx:pt>
          <cx:pt idx="8937">5.4000000000000004</cx:pt>
          <cx:pt idx="8938">4.5999999999999996</cx:pt>
          <cx:pt idx="8939">4.5999999999999996</cx:pt>
          <cx:pt idx="8940">4.5999999999999996</cx:pt>
          <cx:pt idx="8941">4.5999999999999996</cx:pt>
          <cx:pt idx="8942">4.5999999999999996</cx:pt>
          <cx:pt idx="8943">4.5999999999999996</cx:pt>
          <cx:pt idx="8944">4.5999999999999996</cx:pt>
          <cx:pt idx="8945">4.5999999999999996</cx:pt>
          <cx:pt idx="8946">4.5999999999999996</cx:pt>
          <cx:pt idx="8947">4.5999999999999996</cx:pt>
          <cx:pt idx="8948">5.4000000000000004</cx:pt>
          <cx:pt idx="8949">4.5999999999999996</cx:pt>
          <cx:pt idx="8950">4.5999999999999996</cx:pt>
          <cx:pt idx="8951">4.5999999999999996</cx:pt>
          <cx:pt idx="8952">4.5999999999999996</cx:pt>
          <cx:pt idx="8953">4.2000000000000002</cx:pt>
          <cx:pt idx="8954">4.2000000000000002</cx:pt>
          <cx:pt idx="8955">4.5999999999999996</cx:pt>
          <cx:pt idx="8956">4.5999999999999996</cx:pt>
          <cx:pt idx="8957">4.2000000000000002</cx:pt>
          <cx:pt idx="8958">4.2000000000000002</cx:pt>
          <cx:pt idx="8959">5.4000000000000004</cx:pt>
          <cx:pt idx="8960">4.2000000000000002</cx:pt>
          <cx:pt idx="8961">4.2000000000000002</cx:pt>
          <cx:pt idx="8962">4.2000000000000002</cx:pt>
          <cx:pt idx="8963">4.2000000000000002</cx:pt>
          <cx:pt idx="8964">4.2000000000000002</cx:pt>
          <cx:pt idx="8965">4.2000000000000002</cx:pt>
          <cx:pt idx="8966">4.2000000000000002</cx:pt>
          <cx:pt idx="8967">4.2000000000000002</cx:pt>
          <cx:pt idx="8968">4.2000000000000002</cx:pt>
          <cx:pt idx="8969">4.2000000000000002</cx:pt>
          <cx:pt idx="8970">4.5999999999999996</cx:pt>
          <cx:pt idx="8971">4.5999999999999996</cx:pt>
          <cx:pt idx="8972">4.5999999999999996</cx:pt>
          <cx:pt idx="8973">4.5999999999999996</cx:pt>
          <cx:pt idx="8974">5.4000000000000004</cx:pt>
          <cx:pt idx="8975">4.5999999999999996</cx:pt>
          <cx:pt idx="8976">4.5999999999999996</cx:pt>
          <cx:pt idx="8977">4.5999999999999996</cx:pt>
          <cx:pt idx="8978">4.2000000000000002</cx:pt>
          <cx:pt idx="8979">4.2000000000000002</cx:pt>
          <cx:pt idx="8980">4.5999999999999996</cx:pt>
          <cx:pt idx="8981">4.5999999999999996</cx:pt>
          <cx:pt idx="8982">4.5999999999999996</cx:pt>
          <cx:pt idx="8983">4.5999999999999996</cx:pt>
          <cx:pt idx="8984">4.5999999999999996</cx:pt>
          <cx:pt idx="8985">4.2000000000000002</cx:pt>
          <cx:pt idx="8986">4.2000000000000002</cx:pt>
          <cx:pt idx="8987">4.5999999999999996</cx:pt>
          <cx:pt idx="8988">4.5999999999999996</cx:pt>
          <cx:pt idx="8989">4.5999999999999996</cx:pt>
          <cx:pt idx="8990">4.5999999999999996</cx:pt>
          <cx:pt idx="8991">4.2000000000000002</cx:pt>
          <cx:pt idx="8992">4.2000000000000002</cx:pt>
          <cx:pt idx="8993">4.2000000000000002</cx:pt>
          <cx:pt idx="8994">4.5999999999999996</cx:pt>
          <cx:pt idx="8995">4.5999999999999996</cx:pt>
          <cx:pt idx="8996">4.5999999999999996</cx:pt>
          <cx:pt idx="8997">4.5999999999999996</cx:pt>
          <cx:pt idx="8998">4.5999999999999996</cx:pt>
          <cx:pt idx="8999">4.2000000000000002</cx:pt>
          <cx:pt idx="9000">4.2000000000000002</cx:pt>
          <cx:pt idx="9001">5.4000000000000004</cx:pt>
          <cx:pt idx="9002">4.2000000000000002</cx:pt>
          <cx:pt idx="9003">4.2000000000000002</cx:pt>
          <cx:pt idx="9004">4.2000000000000002</cx:pt>
          <cx:pt idx="9005">4.2000000000000002</cx:pt>
          <cx:pt idx="9006">4.2000000000000002</cx:pt>
          <cx:pt idx="9007">4.2000000000000002</cx:pt>
          <cx:pt idx="9008">4.2000000000000002</cx:pt>
          <cx:pt idx="9009">4.2000000000000002</cx:pt>
          <cx:pt idx="9010">4.2000000000000002</cx:pt>
          <cx:pt idx="9011">4.2000000000000002</cx:pt>
          <cx:pt idx="9012">4.5999999999999996</cx:pt>
          <cx:pt idx="9013">4.5999999999999996</cx:pt>
          <cx:pt idx="9014">4.5999999999999996</cx:pt>
          <cx:pt idx="9015">5.4000000000000004</cx:pt>
          <cx:pt idx="9016">4.5999999999999996</cx:pt>
          <cx:pt idx="9017">4.5999999999999996</cx:pt>
          <cx:pt idx="9018">4.5999999999999996</cx:pt>
          <cx:pt idx="9019">4.2000000000000002</cx:pt>
          <cx:pt idx="9020">4.2000000000000002</cx:pt>
          <cx:pt idx="9021">4.5999999999999996</cx:pt>
          <cx:pt idx="9022">4.5999999999999996</cx:pt>
          <cx:pt idx="9023">4.5999999999999996</cx:pt>
          <cx:pt idx="9024">4.5999999999999996</cx:pt>
          <cx:pt idx="9025">4.2000000000000002</cx:pt>
          <cx:pt idx="9026">4.2000000000000002</cx:pt>
          <cx:pt idx="9027">4.5999999999999996</cx:pt>
          <cx:pt idx="9028">4.5999999999999996</cx:pt>
          <cx:pt idx="9029">4.5999999999999996</cx:pt>
          <cx:pt idx="9030">4.5999999999999996</cx:pt>
          <cx:pt idx="9031">4.2000000000000002</cx:pt>
          <cx:pt idx="9032">4.2000000000000002</cx:pt>
          <cx:pt idx="9033">4.5999999999999996</cx:pt>
          <cx:pt idx="9034">4.5999999999999996</cx:pt>
          <cx:pt idx="9035">4.5999999999999996</cx:pt>
          <cx:pt idx="9036">4.5999999999999996</cx:pt>
          <cx:pt idx="9037">4.5999999999999996</cx:pt>
          <cx:pt idx="9038">4.5999999999999996</cx:pt>
          <cx:pt idx="9039">4.2000000000000002</cx:pt>
          <cx:pt idx="9040">4.2000000000000002</cx:pt>
          <cx:pt idx="9041">5.4000000000000004</cx:pt>
          <cx:pt idx="9042">4.2000000000000002</cx:pt>
          <cx:pt idx="9043">4.2000000000000002</cx:pt>
          <cx:pt idx="9044">4.2000000000000002</cx:pt>
          <cx:pt idx="9045">4.2000000000000002</cx:pt>
          <cx:pt idx="9046">4.2000000000000002</cx:pt>
          <cx:pt idx="9047">4.2000000000000002</cx:pt>
          <cx:pt idx="9048">4.2000000000000002</cx:pt>
          <cx:pt idx="9049">4.2000000000000002</cx:pt>
          <cx:pt idx="9050">4.2000000000000002</cx:pt>
          <cx:pt idx="9051">4.2000000000000002</cx:pt>
          <cx:pt idx="9052">4.5999999999999996</cx:pt>
          <cx:pt idx="9053">4.5999999999999996</cx:pt>
          <cx:pt idx="9054">4.5999999999999996</cx:pt>
          <cx:pt idx="9055">5.4000000000000004</cx:pt>
          <cx:pt idx="9056">4.5999999999999996</cx:pt>
          <cx:pt idx="9057">4.5999999999999996</cx:pt>
          <cx:pt idx="9058">4.5999999999999996</cx:pt>
          <cx:pt idx="9059">4.2000000000000002</cx:pt>
          <cx:pt idx="9060">4.2000000000000002</cx:pt>
          <cx:pt idx="9061">4.5999999999999996</cx:pt>
          <cx:pt idx="9062">4.5999999999999996</cx:pt>
          <cx:pt idx="9063">4.5999999999999996</cx:pt>
          <cx:pt idx="9064">4.5999999999999996</cx:pt>
          <cx:pt idx="9065">4.2000000000000002</cx:pt>
          <cx:pt idx="9066">4.2000000000000002</cx:pt>
          <cx:pt idx="9067">4.5999999999999996</cx:pt>
          <cx:pt idx="9068">4.5999999999999996</cx:pt>
          <cx:pt idx="9069">4.5999999999999996</cx:pt>
          <cx:pt idx="9070">4.5999999999999996</cx:pt>
          <cx:pt idx="9071">4.2000000000000002</cx:pt>
          <cx:pt idx="9072">4.2000000000000002</cx:pt>
          <cx:pt idx="9073">4.5999999999999996</cx:pt>
          <cx:pt idx="9074">4.5999999999999996</cx:pt>
          <cx:pt idx="9075">4.5999999999999996</cx:pt>
          <cx:pt idx="9076">4.5999999999999996</cx:pt>
          <cx:pt idx="9077">4.2000000000000002</cx:pt>
          <cx:pt idx="9078">4.2000000000000002</cx:pt>
          <cx:pt idx="9079">5.4000000000000004</cx:pt>
          <cx:pt idx="9080">4.2000000000000002</cx:pt>
          <cx:pt idx="9081">4.2000000000000002</cx:pt>
          <cx:pt idx="9082">4.2000000000000002</cx:pt>
          <cx:pt idx="9083">4.2000000000000002</cx:pt>
          <cx:pt idx="9084">4.2000000000000002</cx:pt>
          <cx:pt idx="9085">4.2000000000000002</cx:pt>
          <cx:pt idx="9086">4.2000000000000002</cx:pt>
          <cx:pt idx="9087">4.2000000000000002</cx:pt>
          <cx:pt idx="9088">4.2000000000000002</cx:pt>
          <cx:pt idx="9089">4.2000000000000002</cx:pt>
          <cx:pt idx="9090">4.5999999999999996</cx:pt>
          <cx:pt idx="9091">4.2000000000000002</cx:pt>
          <cx:pt idx="9092">4.5999999999999996</cx:pt>
          <cx:pt idx="9093">4.2000000000000002</cx:pt>
          <cx:pt idx="9094">4.2000000000000002</cx:pt>
          <cx:pt idx="9095">4.2000000000000002</cx:pt>
          <cx:pt idx="9096">4.2000000000000002</cx:pt>
          <cx:pt idx="9097">4.2000000000000002</cx:pt>
          <cx:pt idx="9098">5.4000000000000004</cx:pt>
          <cx:pt idx="9099">4.2000000000000002</cx:pt>
          <cx:pt idx="9100">4.2000000000000002</cx:pt>
          <cx:pt idx="9101">4.5999999999999996</cx:pt>
          <cx:pt idx="9102">4.5999999999999996</cx:pt>
          <cx:pt idx="9103">4.5999999999999996</cx:pt>
          <cx:pt idx="9104">4.5999999999999996</cx:pt>
          <cx:pt idx="9105">4.2000000000000002</cx:pt>
          <cx:pt idx="9106">4.2000000000000002</cx:pt>
          <cx:pt idx="9107">4.5999999999999996</cx:pt>
          <cx:pt idx="9108">4.5999999999999996</cx:pt>
          <cx:pt idx="9109">4.5999999999999996</cx:pt>
          <cx:pt idx="9110">4.5999999999999996</cx:pt>
          <cx:pt idx="9111">4.2000000000000002</cx:pt>
          <cx:pt idx="9112">4.2000000000000002</cx:pt>
          <cx:pt idx="9113">4.5999999999999996</cx:pt>
          <cx:pt idx="9114">4.5999999999999996</cx:pt>
          <cx:pt idx="9115">4.5999999999999996</cx:pt>
          <cx:pt idx="9116">4.5999999999999996</cx:pt>
          <cx:pt idx="9117">4.2000000000000002</cx:pt>
          <cx:pt idx="9118">4.2000000000000002</cx:pt>
          <cx:pt idx="9119">5.4000000000000004</cx:pt>
          <cx:pt idx="9120">4.2000000000000002</cx:pt>
          <cx:pt idx="9121">4.2000000000000002</cx:pt>
          <cx:pt idx="9122">4.2000000000000002</cx:pt>
          <cx:pt idx="9123">4.2000000000000002</cx:pt>
          <cx:pt idx="9124">4.2000000000000002</cx:pt>
          <cx:pt idx="9125">4.2000000000000002</cx:pt>
          <cx:pt idx="9126">4.2000000000000002</cx:pt>
          <cx:pt idx="9127">4.2000000000000002</cx:pt>
          <cx:pt idx="9128">4.2000000000000002</cx:pt>
          <cx:pt idx="9129">4.5999999999999996</cx:pt>
          <cx:pt idx="9130">4.5999999999999996</cx:pt>
          <cx:pt idx="9131">4.2000000000000002</cx:pt>
          <cx:pt idx="9132">4.5999999999999996</cx:pt>
          <cx:pt idx="9133">4.2000000000000002</cx:pt>
          <cx:pt idx="9134">4.2000000000000002</cx:pt>
          <cx:pt idx="9135">4.2000000000000002</cx:pt>
          <cx:pt idx="9136">4.2000000000000002</cx:pt>
          <cx:pt idx="9137">4.2000000000000002</cx:pt>
          <cx:pt idx="9138">4.2000000000000002</cx:pt>
          <cx:pt idx="9139">4.2000000000000002</cx:pt>
          <cx:pt idx="9140">4.5999999999999996</cx:pt>
          <cx:pt idx="9141">4.5999999999999996</cx:pt>
          <cx:pt idx="9142">4.5999999999999996</cx:pt>
          <cx:pt idx="9143">4.5999999999999996</cx:pt>
          <cx:pt idx="9144">4.2000000000000002</cx:pt>
          <cx:pt idx="9145">4.2000000000000002</cx:pt>
          <cx:pt idx="9146">4.5999999999999996</cx:pt>
          <cx:pt idx="9147">4.5999999999999996</cx:pt>
          <cx:pt idx="9148">4.5999999999999996</cx:pt>
          <cx:pt idx="9149">4.5999999999999996</cx:pt>
          <cx:pt idx="9150">4.2000000000000002</cx:pt>
          <cx:pt idx="9151">4.2000000000000002</cx:pt>
          <cx:pt idx="9152">4.5999999999999996</cx:pt>
          <cx:pt idx="9153">4.5999999999999996</cx:pt>
          <cx:pt idx="9154">4.5999999999999996</cx:pt>
          <cx:pt idx="9155">4.5999999999999996</cx:pt>
          <cx:pt idx="9156">4.2000000000000002</cx:pt>
          <cx:pt idx="9157">4.2000000000000002</cx:pt>
          <cx:pt idx="9158">5.4000000000000004</cx:pt>
          <cx:pt idx="9159">4.5999999999999996</cx:pt>
          <cx:pt idx="9160">4.2000000000000002</cx:pt>
          <cx:pt idx="9161">4.2000000000000002</cx:pt>
          <cx:pt idx="9162">4.5999999999999996</cx:pt>
          <cx:pt idx="9163">4.2000000000000002</cx:pt>
          <cx:pt idx="9164">4.2000000000000002</cx:pt>
          <cx:pt idx="9165">4.5999999999999996</cx:pt>
          <cx:pt idx="9166">4.2000000000000002</cx:pt>
          <cx:pt idx="9167">4.2000000000000002</cx:pt>
          <cx:pt idx="9168">4.5999999999999996</cx:pt>
          <cx:pt idx="9169">4.2000000000000002</cx:pt>
          <cx:pt idx="9170">4.2000000000000002</cx:pt>
          <cx:pt idx="9171">4.5999999999999996</cx:pt>
          <cx:pt idx="9172">4.2000000000000002</cx:pt>
          <cx:pt idx="9173">4.2000000000000002</cx:pt>
          <cx:pt idx="9174">4.5999999999999996</cx:pt>
          <cx:pt idx="9175">4.2000000000000002</cx:pt>
          <cx:pt idx="9176">4.2000000000000002</cx:pt>
          <cx:pt idx="9177">4.5999999999999996</cx:pt>
          <cx:pt idx="9178">4.5999999999999996</cx:pt>
          <cx:pt idx="9179">4.5999999999999996</cx:pt>
          <cx:pt idx="9180">4.5999999999999996</cx:pt>
          <cx:pt idx="9181">4.2000000000000002</cx:pt>
          <cx:pt idx="9182">4.2000000000000002</cx:pt>
          <cx:pt idx="9183">4.5999999999999996</cx:pt>
          <cx:pt idx="9184">4.5999999999999996</cx:pt>
          <cx:pt idx="9185">4.5999999999999996</cx:pt>
          <cx:pt idx="9186">4.5999999999999996</cx:pt>
          <cx:pt idx="9187">4.2000000000000002</cx:pt>
          <cx:pt idx="9188">4.2000000000000002</cx:pt>
          <cx:pt idx="9189">4.5999999999999996</cx:pt>
          <cx:pt idx="9190">4.5999999999999996</cx:pt>
          <cx:pt idx="9191">4.5999999999999996</cx:pt>
          <cx:pt idx="9192">4.5999999999999996</cx:pt>
          <cx:pt idx="9193">4.5999999999999996</cx:pt>
          <cx:pt idx="9194">4.2000000000000002</cx:pt>
          <cx:pt idx="9195">4.5999999999999996</cx:pt>
          <cx:pt idx="9196">4.2000000000000002</cx:pt>
          <cx:pt idx="9197">4.2000000000000002</cx:pt>
          <cx:pt idx="9198">4.2000000000000002</cx:pt>
          <cx:pt idx="9199">4.2000000000000002</cx:pt>
          <cx:pt idx="9200">4.2000000000000002</cx:pt>
          <cx:pt idx="9201">4.2000000000000002</cx:pt>
          <cx:pt idx="9202">4.2000000000000002</cx:pt>
          <cx:pt idx="9203">4.5999999999999996</cx:pt>
          <cx:pt idx="9204">4.2000000000000002</cx:pt>
          <cx:pt idx="9205">4.2000000000000002</cx:pt>
          <cx:pt idx="9206">4.5999999999999996</cx:pt>
          <cx:pt idx="9207">4.2000000000000002</cx:pt>
          <cx:pt idx="9208">4.2000000000000002</cx:pt>
          <cx:pt idx="9209">4.5999999999999996</cx:pt>
          <cx:pt idx="9210">4.2000000000000002</cx:pt>
          <cx:pt idx="9211">4.2000000000000002</cx:pt>
          <cx:pt idx="9212">4.5999999999999996</cx:pt>
          <cx:pt idx="9213">4.2000000000000002</cx:pt>
          <cx:pt idx="9214">4.2000000000000002</cx:pt>
          <cx:pt idx="9215">4.5999999999999996</cx:pt>
          <cx:pt idx="9216">4.2000000000000002</cx:pt>
          <cx:pt idx="9217">4.2000000000000002</cx:pt>
          <cx:pt idx="9218">4.2000000000000002</cx:pt>
          <cx:pt idx="9219">4.2000000000000002</cx:pt>
          <cx:pt idx="9220">4.2000000000000002</cx:pt>
          <cx:pt idx="9221">4.5999999999999996</cx:pt>
          <cx:pt idx="9222">4.5999999999999996</cx:pt>
          <cx:pt idx="9223">4.5999999999999996</cx:pt>
          <cx:pt idx="9224">4.5999999999999996</cx:pt>
          <cx:pt idx="9225">4.2000000000000002</cx:pt>
          <cx:pt idx="9226">4.2000000000000002</cx:pt>
          <cx:pt idx="9227">4.5999999999999996</cx:pt>
          <cx:pt idx="9228">4.5999999999999996</cx:pt>
          <cx:pt idx="9229">4.5999999999999996</cx:pt>
          <cx:pt idx="9230">4.5999999999999996</cx:pt>
          <cx:pt idx="9231">4.2000000000000002</cx:pt>
          <cx:pt idx="9232">4.2000000000000002</cx:pt>
          <cx:pt idx="9233">4.5999999999999996</cx:pt>
          <cx:pt idx="9234">4.5999999999999996</cx:pt>
          <cx:pt idx="9235">4.5999999999999996</cx:pt>
          <cx:pt idx="9236">4.5999999999999996</cx:pt>
          <cx:pt idx="9237">4.5999999999999996</cx:pt>
          <cx:pt idx="9238">4.2000000000000002</cx:pt>
          <cx:pt idx="9239">4.5999999999999996</cx:pt>
          <cx:pt idx="9240">4.2000000000000002</cx:pt>
          <cx:pt idx="9241">4.2000000000000002</cx:pt>
          <cx:pt idx="9242">4.2000000000000002</cx:pt>
          <cx:pt idx="9243">4.2000000000000002</cx:pt>
          <cx:pt idx="9244">4.2000000000000002</cx:pt>
          <cx:pt idx="9245">4.2000000000000002</cx:pt>
          <cx:pt idx="9246">4.2000000000000002</cx:pt>
          <cx:pt idx="9247">4.5999999999999996</cx:pt>
          <cx:pt idx="9248">4.2000000000000002</cx:pt>
          <cx:pt idx="9249">4.2000000000000002</cx:pt>
          <cx:pt idx="9250">4.5999999999999996</cx:pt>
          <cx:pt idx="9251">4.2000000000000002</cx:pt>
          <cx:pt idx="9252">4.2000000000000002</cx:pt>
          <cx:pt idx="9253">4.5999999999999996</cx:pt>
          <cx:pt idx="9254">4.2000000000000002</cx:pt>
          <cx:pt idx="9255">4.2000000000000002</cx:pt>
          <cx:pt idx="9256">4.5999999999999996</cx:pt>
          <cx:pt idx="9257">4.2000000000000002</cx:pt>
          <cx:pt idx="9258">4.2000000000000002</cx:pt>
          <cx:pt idx="9259">4.5999999999999996</cx:pt>
          <cx:pt idx="9260">4.2000000000000002</cx:pt>
          <cx:pt idx="9261">4.5999999999999996</cx:pt>
          <cx:pt idx="9262">4.9000000000000004</cx:pt>
          <cx:pt idx="9263">4.9000000000000004</cx:pt>
          <cx:pt idx="9264">4.9000000000000004</cx:pt>
          <cx:pt idx="9265">4.9000000000000004</cx:pt>
          <cx:pt idx="9266">4.9000000000000004</cx:pt>
          <cx:pt idx="9267">4.9000000000000004</cx:pt>
          <cx:pt idx="9268">4.9000000000000004</cx:pt>
          <cx:pt idx="9269">4.9000000000000004</cx:pt>
          <cx:pt idx="9270">4.5696302816901442</cx:pt>
          <cx:pt idx="9271">4.5696302816901442</cx:pt>
          <cx:pt idx="9272">4.5696302816901442</cx:pt>
          <cx:pt idx="9273">4.5696302816901442</cx:pt>
          <cx:pt idx="9274">4.5696302816901442</cx:pt>
          <cx:pt idx="9275">4.5696302816901442</cx:pt>
          <cx:pt idx="9276">4.5696302816901442</cx:pt>
          <cx:pt idx="9277">4.5696302816901442</cx:pt>
          <cx:pt idx="9278">4.5696302816901442</cx:pt>
          <cx:pt idx="9279">4.5696302816901442</cx:pt>
          <cx:pt idx="9280">4.5696302816901442</cx:pt>
          <cx:pt idx="9281">4.5696302816901442</cx:pt>
          <cx:pt idx="9282">4.5696302816901442</cx:pt>
          <cx:pt idx="9283">4.5696302816901442</cx:pt>
          <cx:pt idx="9284">4.5696302816901442</cx:pt>
          <cx:pt idx="9285">4.5696302816901442</cx:pt>
          <cx:pt idx="9286">4.5696302816901442</cx:pt>
          <cx:pt idx="9287">4.5696302816901442</cx:pt>
          <cx:pt idx="9288">4.5696302816901442</cx:pt>
          <cx:pt idx="9289">4.5696302816901442</cx:pt>
          <cx:pt idx="9290">4.5696302816901442</cx:pt>
          <cx:pt idx="9291">4.5696302816901442</cx:pt>
          <cx:pt idx="9292">4.5696302816901442</cx:pt>
          <cx:pt idx="9293">4.5696302816901442</cx:pt>
          <cx:pt idx="9294">4.5696302816901442</cx:pt>
          <cx:pt idx="9295">4.5696302816901442</cx:pt>
          <cx:pt idx="9296">4.5696302816901442</cx:pt>
          <cx:pt idx="9297">4.5696302816901442</cx:pt>
          <cx:pt idx="9298">4.5696302816901442</cx:pt>
          <cx:pt idx="9299">4.5696302816901442</cx:pt>
          <cx:pt idx="9300">4.5696302816901442</cx:pt>
          <cx:pt idx="9301">4.5696302816901442</cx:pt>
          <cx:pt idx="9302">4.5696302816901442</cx:pt>
          <cx:pt idx="9303">4.5696302816901442</cx:pt>
          <cx:pt idx="9304">4.5696302816901442</cx:pt>
          <cx:pt idx="9305">4.5696302816901442</cx:pt>
          <cx:pt idx="9306">4.5696302816901442</cx:pt>
          <cx:pt idx="9307">4.5696302816901442</cx:pt>
          <cx:pt idx="9308">4.5696302816901442</cx:pt>
          <cx:pt idx="9309">4.5696302816901442</cx:pt>
          <cx:pt idx="9310">4.5696302816901442</cx:pt>
          <cx:pt idx="9311">4.5696302816901442</cx:pt>
          <cx:pt idx="9312">4.5696302816901442</cx:pt>
          <cx:pt idx="9313">4.5696302816901442</cx:pt>
          <cx:pt idx="9314">4.5696302816901442</cx:pt>
          <cx:pt idx="9315">4.5696302816901442</cx:pt>
          <cx:pt idx="9316">4.5696302816901442</cx:pt>
          <cx:pt idx="9317">4.5696302816901442</cx:pt>
          <cx:pt idx="9318">4.5696302816901442</cx:pt>
          <cx:pt idx="9319">4.5696302816901442</cx:pt>
          <cx:pt idx="9320">4.5696302816901442</cx:pt>
          <cx:pt idx="9321">4.5696302816901442</cx:pt>
          <cx:pt idx="9322">4.5696302816901442</cx:pt>
          <cx:pt idx="9323">4.5696302816901442</cx:pt>
          <cx:pt idx="9324">4.5696302816901442</cx:pt>
          <cx:pt idx="9325">4.5696302816901442</cx:pt>
          <cx:pt idx="9326">4.5696302816901442</cx:pt>
          <cx:pt idx="9327">4.5696302816901442</cx:pt>
          <cx:pt idx="9328">4.5696302816901442</cx:pt>
          <cx:pt idx="9329">4.5696302816901442</cx:pt>
          <cx:pt idx="9330">4.5696302816901442</cx:pt>
          <cx:pt idx="9331">4.5696302816901442</cx:pt>
          <cx:pt idx="9332">4.5696302816901442</cx:pt>
          <cx:pt idx="9333">4.5696302816901442</cx:pt>
          <cx:pt idx="9334">4.5696302816901442</cx:pt>
          <cx:pt idx="9335">4.5696302816901442</cx:pt>
          <cx:pt idx="9336">4.5696302816901442</cx:pt>
          <cx:pt idx="9337">4.5696302816901442</cx:pt>
          <cx:pt idx="9338">4.5696302816901442</cx:pt>
          <cx:pt idx="9339">4.5696302816901442</cx:pt>
          <cx:pt idx="9340">4.5696302816901442</cx:pt>
          <cx:pt idx="9341">4.5696302816901442</cx:pt>
          <cx:pt idx="9342">4.5696302816901442</cx:pt>
          <cx:pt idx="9343">4.5696302816901442</cx:pt>
          <cx:pt idx="9344">4.5696302816901442</cx:pt>
          <cx:pt idx="9345">4.5696302816901442</cx:pt>
          <cx:pt idx="9346">4.5696302816901442</cx:pt>
          <cx:pt idx="9347">4.5696302816901442</cx:pt>
          <cx:pt idx="9348">4.5696302816901442</cx:pt>
          <cx:pt idx="9349">4.5696302816901442</cx:pt>
          <cx:pt idx="9350">4.5696302816901442</cx:pt>
          <cx:pt idx="9351">2.2999999999999998</cx:pt>
          <cx:pt idx="9352">5.2000000000000002</cx:pt>
          <cx:pt idx="9353">5.2000000000000002</cx:pt>
          <cx:pt idx="9354">5</cx:pt>
          <cx:pt idx="9355">5</cx:pt>
          <cx:pt idx="9356">2.2999999999999998</cx:pt>
          <cx:pt idx="9357">2.2999999999999998</cx:pt>
          <cx:pt idx="9358">5</cx:pt>
          <cx:pt idx="9359">5</cx:pt>
          <cx:pt idx="9360">2.2999999999999998</cx:pt>
          <cx:pt idx="9361">2.2999999999999998</cx:pt>
          <cx:pt idx="9362">5.2000000000000002</cx:pt>
          <cx:pt idx="9363">5.2000000000000002</cx:pt>
          <cx:pt idx="9364">5</cx:pt>
          <cx:pt idx="9365">5</cx:pt>
          <cx:pt idx="9366">2.2999999999999998</cx:pt>
          <cx:pt idx="9367">2.2999999999999998</cx:pt>
          <cx:pt idx="9368">5</cx:pt>
          <cx:pt idx="9369">2.2999999999999998</cx:pt>
          <cx:pt idx="9370">2.2999999999999998</cx:pt>
          <cx:pt idx="9371">3.7000000000000002</cx:pt>
          <cx:pt idx="9372">5.2000000000000002</cx:pt>
          <cx:pt idx="9373">5.2000000000000002</cx:pt>
          <cx:pt idx="9374">5</cx:pt>
          <cx:pt idx="9375">5</cx:pt>
          <cx:pt idx="9376">2.2999999999999998</cx:pt>
          <cx:pt idx="9377">2.2999999999999998</cx:pt>
          <cx:pt idx="9378">3.7000000000000002</cx:pt>
          <cx:pt idx="9379">5</cx:pt>
          <cx:pt idx="9380">2.2999999999999998</cx:pt>
          <cx:pt idx="9381">3.7000000000000002</cx:pt>
          <cx:pt idx="9382">5</cx:pt>
          <cx:pt idx="9383">5</cx:pt>
          <cx:pt idx="9384">5</cx:pt>
          <cx:pt idx="9385">2.2999999999999998</cx:pt>
          <cx:pt idx="9386">2.2999999999999998</cx:pt>
          <cx:pt idx="9387">3.7000000000000002</cx:pt>
          <cx:pt idx="9388">5</cx:pt>
          <cx:pt idx="9389">5</cx:pt>
          <cx:pt idx="9390">3.7000000000000002</cx:pt>
          <cx:pt idx="9391">3.7000000000000002</cx:pt>
          <cx:pt idx="9392">5.7999999999999998</cx:pt>
          <cx:pt idx="9393">5</cx:pt>
          <cx:pt idx="9394">5</cx:pt>
          <cx:pt idx="9395">3.7000000000000002</cx:pt>
          <cx:pt idx="9396">3.7000000000000002</cx:pt>
          <cx:pt idx="9397">5.7999999999999998</cx:pt>
          <cx:pt idx="9398">5</cx:pt>
          <cx:pt idx="9399">5</cx:pt>
          <cx:pt idx="9400">3.7000000000000002</cx:pt>
          <cx:pt idx="9401">3.7000000000000002</cx:pt>
          <cx:pt idx="9402">5.7999999999999998</cx:pt>
          <cx:pt idx="9403">5</cx:pt>
          <cx:pt idx="9404">5</cx:pt>
          <cx:pt idx="9405">5</cx:pt>
          <cx:pt idx="9406">3.7000000000000002</cx:pt>
          <cx:pt idx="9407">3.7000000000000002</cx:pt>
          <cx:pt idx="9408">5.7999999999999998</cx:pt>
          <cx:pt idx="9409">5</cx:pt>
          <cx:pt idx="9410">5</cx:pt>
          <cx:pt idx="9411">3.7000000000000002</cx:pt>
          <cx:pt idx="9412">3.7000000000000002</cx:pt>
          <cx:pt idx="9413">5.4000000000000004</cx:pt>
          <cx:pt idx="9414">5</cx:pt>
          <cx:pt idx="9415">5</cx:pt>
          <cx:pt idx="9416">5</cx:pt>
          <cx:pt idx="9417">3.7000000000000002</cx:pt>
          <cx:pt idx="9418">3.7000000000000002</cx:pt>
          <cx:pt idx="9419">5.4000000000000004</cx:pt>
          <cx:pt idx="9420">5</cx:pt>
          <cx:pt idx="9421">5</cx:pt>
          <cx:pt idx="9422">3.7000000000000002</cx:pt>
          <cx:pt idx="9423">3.7000000000000002</cx:pt>
          <cx:pt idx="9424">5.4000000000000004</cx:pt>
          <cx:pt idx="9425">5</cx:pt>
          <cx:pt idx="9426">5</cx:pt>
          <cx:pt idx="9427">3.7000000000000002</cx:pt>
          <cx:pt idx="9428">3.7000000000000002</cx:pt>
          <cx:pt idx="9429">5.4000000000000004</cx:pt>
          <cx:pt idx="9430">5</cx:pt>
          <cx:pt idx="9431">4.5999999999999996</cx:pt>
          <cx:pt idx="9432">4</cx:pt>
          <cx:pt idx="9433">4</cx:pt>
          <cx:pt idx="9434">5.4000000000000004</cx:pt>
          <cx:pt idx="9435">4.5999999999999996</cx:pt>
          <cx:pt idx="9436">4.5999999999999996</cx:pt>
          <cx:pt idx="9437">4</cx:pt>
          <cx:pt idx="9438">4</cx:pt>
          <cx:pt idx="9439">5.4000000000000004</cx:pt>
          <cx:pt idx="9440">4.5999999999999996</cx:pt>
          <cx:pt idx="9441">4</cx:pt>
          <cx:pt idx="9442">5.4000000000000004</cx:pt>
          <cx:pt idx="9443">4</cx:pt>
          <cx:pt idx="9444">4.5999999999999996</cx:pt>
          <cx:pt idx="9445">4.5999999999999996</cx:pt>
          <cx:pt idx="9446">4</cx:pt>
          <cx:pt idx="9447">5.4000000000000004</cx:pt>
          <cx:pt idx="9448">4</cx:pt>
          <cx:pt idx="9449">4.5999999999999996</cx:pt>
          <cx:pt idx="9450">4.5999999999999996</cx:pt>
          <cx:pt idx="9451">4</cx:pt>
          <cx:pt idx="9452">5.4000000000000004</cx:pt>
          <cx:pt idx="9453">4</cx:pt>
          <cx:pt idx="9454">4.5999999999999996</cx:pt>
          <cx:pt idx="9455">4.5999999999999996</cx:pt>
          <cx:pt idx="9456">4</cx:pt>
          <cx:pt idx="9457">5.4000000000000004</cx:pt>
          <cx:pt idx="9458">4</cx:pt>
          <cx:pt idx="9459">4.5999999999999996</cx:pt>
          <cx:pt idx="9460">4.5999999999999996</cx:pt>
          <cx:pt idx="9461">4</cx:pt>
          <cx:pt idx="9462">5.4000000000000004</cx:pt>
          <cx:pt idx="9463">4</cx:pt>
          <cx:pt idx="9464">4.5999999999999996</cx:pt>
          <cx:pt idx="9465">4.5999999999999996</cx:pt>
          <cx:pt idx="9466">4</cx:pt>
          <cx:pt idx="9467">5.4000000000000004</cx:pt>
          <cx:pt idx="9468">4</cx:pt>
          <cx:pt idx="9469">4.5999999999999996</cx:pt>
          <cx:pt idx="9470">4.5999999999999996</cx:pt>
          <cx:pt idx="9471">4</cx:pt>
          <cx:pt idx="9472">4</cx:pt>
          <cx:pt idx="9473">4</cx:pt>
          <cx:pt idx="9474">4.5999999999999996</cx:pt>
          <cx:pt idx="9475">4.5999999999999996</cx:pt>
          <cx:pt idx="9476">4</cx:pt>
          <cx:pt idx="9477">4</cx:pt>
          <cx:pt idx="9478">4</cx:pt>
          <cx:pt idx="9479">4.5999999999999996</cx:pt>
          <cx:pt idx="9480">4.5999999999999996</cx:pt>
          <cx:pt idx="9481">4</cx:pt>
          <cx:pt idx="9482">4</cx:pt>
          <cx:pt idx="9483">4.5999999999999996</cx:pt>
          <cx:pt idx="9484">4.5999999999999996</cx:pt>
          <cx:pt idx="9485">4</cx:pt>
          <cx:pt idx="9486">4</cx:pt>
          <cx:pt idx="9487">4.5999999999999996</cx:pt>
          <cx:pt idx="9488">4.5999999999999996</cx:pt>
          <cx:pt idx="9489">3.8999999999999999</cx:pt>
          <cx:pt idx="9490">4.5999999999999996</cx:pt>
          <cx:pt idx="9491">3.8999999999999999</cx:pt>
          <cx:pt idx="9492">4.5999999999999996</cx:pt>
          <cx:pt idx="9493">3.8999999999999999</cx:pt>
          <cx:pt idx="9494">4.5999999999999996</cx:pt>
          <cx:pt idx="9495">4.5999999999999996</cx:pt>
          <cx:pt idx="9496">3.8999999999999999</cx:pt>
          <cx:pt idx="9497">4.5999999999999996</cx:pt>
          <cx:pt idx="9498">3.8999999999999999</cx:pt>
          <cx:pt idx="9499">4.5999999999999996</cx:pt>
          <cx:pt idx="9500">4.5999999999999996</cx:pt>
          <cx:pt idx="9501">3.7999999999999998</cx:pt>
          <cx:pt idx="9502">4.5999999999999996</cx:pt>
          <cx:pt idx="9503">4.5999999999999996</cx:pt>
          <cx:pt idx="9504">3.7999999999999998</cx:pt>
          <cx:pt idx="9505">4.5999999999999996</cx:pt>
          <cx:pt idx="9506">3.7999999999999998</cx:pt>
          <cx:pt idx="9507">4.5999999999999996</cx:pt>
          <cx:pt idx="9508">4.5999999999999996</cx:pt>
          <cx:pt idx="9509">3.7999999999999998</cx:pt>
          <cx:pt idx="9510">4.5999999999999996</cx:pt>
          <cx:pt idx="9511">4.5999999999999996</cx:pt>
          <cx:pt idx="9512">3.7999999999999998</cx:pt>
          <cx:pt idx="9513">4.5999999999999996</cx:pt>
          <cx:pt idx="9514">4.5999999999999996</cx:pt>
          <cx:pt idx="9515">3.7999999999999998</cx:pt>
          <cx:pt idx="9516">3.7999999999999998</cx:pt>
          <cx:pt idx="9517">3.7999999999999998</cx:pt>
          <cx:pt idx="9518">4.5999999999999996</cx:pt>
          <cx:pt idx="9519">4.5999999999999996</cx:pt>
          <cx:pt idx="9520">3.7999999999999998</cx:pt>
          <cx:pt idx="9521">3.7999999999999998</cx:pt>
          <cx:pt idx="9522">4.5999999999999996</cx:pt>
          <cx:pt idx="9523">4.5999999999999996</cx:pt>
          <cx:pt idx="9524">3.7999999999999998</cx:pt>
          <cx:pt idx="9525">4.5999999999999996</cx:pt>
          <cx:pt idx="9526">3.7999999999999998</cx:pt>
          <cx:pt idx="9527">3.7999999999999998</cx:pt>
          <cx:pt idx="9528">4.5999999999999996</cx:pt>
          <cx:pt idx="9529">4.5999999999999996</cx:pt>
          <cx:pt idx="9530">4.5999999999999996</cx:pt>
          <cx:pt idx="9531">3.7999999999999998</cx:pt>
          <cx:pt idx="9532">4.5999999999999996</cx:pt>
          <cx:pt idx="9533">3.7999999999999998</cx:pt>
          <cx:pt idx="9534">4.5999999999999996</cx:pt>
          <cx:pt idx="9535">4.5999999999999996</cx:pt>
          <cx:pt idx="9536">3.7999999999999998</cx:pt>
          <cx:pt idx="9537">4.5999999999999996</cx:pt>
          <cx:pt idx="9538">4.5999999999999996</cx:pt>
          <cx:pt idx="9539">3.7999999999999998</cx:pt>
          <cx:pt idx="9540">4.5999999999999996</cx:pt>
          <cx:pt idx="9541">4.5999999999999996</cx:pt>
          <cx:pt idx="9542">3.7999999999999998</cx:pt>
          <cx:pt idx="9543">4.5999999999999996</cx:pt>
          <cx:pt idx="9544">4.5999999999999996</cx:pt>
          <cx:pt idx="9545">3.7999999999999998</cx:pt>
          <cx:pt idx="9546">4.5999999999999996</cx:pt>
          <cx:pt idx="9547">4.5999999999999996</cx:pt>
          <cx:pt idx="9548">3.7999999999999998</cx:pt>
          <cx:pt idx="9549">4.5999999999999996</cx:pt>
          <cx:pt idx="9550">4.5999999999999996</cx:pt>
          <cx:pt idx="9551">3.7999999999999998</cx:pt>
          <cx:pt idx="9552">4.5999999999999996</cx:pt>
          <cx:pt idx="9553">4.5999999999999996</cx:pt>
          <cx:pt idx="9554">3.7999999999999998</cx:pt>
          <cx:pt idx="9555">4.5999999999999996</cx:pt>
          <cx:pt idx="9556">4.5999999999999996</cx:pt>
          <cx:pt idx="9557">3.7999999999999998</cx:pt>
          <cx:pt idx="9558">4.5999999999999996</cx:pt>
          <cx:pt idx="9559">4.5999999999999996</cx:pt>
          <cx:pt idx="9560">3.7999999999999998</cx:pt>
          <cx:pt idx="9561">4.5999999999999996</cx:pt>
          <cx:pt idx="9562">4.5999999999999996</cx:pt>
          <cx:pt idx="9563">3.7999999999999998</cx:pt>
          <cx:pt idx="9564">4.5999999999999996</cx:pt>
          <cx:pt idx="9565">4.5999999999999996</cx:pt>
          <cx:pt idx="9566">4.3279069767441865</cx:pt>
          <cx:pt idx="9567">4.3279069767441865</cx:pt>
          <cx:pt idx="9568">4.3279069767441865</cx:pt>
          <cx:pt idx="9569">4.3279069767441865</cx:pt>
          <cx:pt idx="9570">4.3279069767441865</cx:pt>
          <cx:pt idx="9571">4.3279069767441865</cx:pt>
          <cx:pt idx="9572">4.3279069767441865</cx:pt>
          <cx:pt idx="9573">4.3279069767441865</cx:pt>
          <cx:pt idx="9574">4.3279069767441865</cx:pt>
          <cx:pt idx="9575">4.3279069767441865</cx:pt>
          <cx:pt idx="9576">4.3279069767441865</cx:pt>
          <cx:pt idx="9577">4.3279069767441865</cx:pt>
          <cx:pt idx="9578">4.3279069767441865</cx:pt>
          <cx:pt idx="9579">4.3279069767441865</cx:pt>
          <cx:pt idx="9580">4.3279069767441865</cx:pt>
          <cx:pt idx="9581">4.3279069767441865</cx:pt>
          <cx:pt idx="9582">4.3279069767441865</cx:pt>
          <cx:pt idx="9583">4.3279069767441865</cx:pt>
          <cx:pt idx="9584">4.3279069767441865</cx:pt>
          <cx:pt idx="9585">4.3279069767441865</cx:pt>
          <cx:pt idx="9586">4.3279069767441865</cx:pt>
          <cx:pt idx="9587">4.3279069767441865</cx:pt>
          <cx:pt idx="9588">4.3279069767441865</cx:pt>
          <cx:pt idx="9589">4.3279069767441865</cx:pt>
          <cx:pt idx="9590">4.3279069767441865</cx:pt>
          <cx:pt idx="9591">4.3279069767441865</cx:pt>
          <cx:pt idx="9592">4.3279069767441865</cx:pt>
          <cx:pt idx="9593">4.3279069767441865</cx:pt>
          <cx:pt idx="9594">4.3279069767441865</cx:pt>
          <cx:pt idx="9595">4.3279069767441865</cx:pt>
          <cx:pt idx="9596">4.3279069767441865</cx:pt>
          <cx:pt idx="9597">4.3279069767441865</cx:pt>
          <cx:pt idx="9598">4.3279069767441865</cx:pt>
          <cx:pt idx="9599">4.3279069767441865</cx:pt>
          <cx:pt idx="9600">4.3279069767441865</cx:pt>
          <cx:pt idx="9601">4.3279069767441865</cx:pt>
          <cx:pt idx="9602">4.3279069767441865</cx:pt>
          <cx:pt idx="9603">4.3279069767441865</cx:pt>
          <cx:pt idx="9604">4.3279069767441865</cx:pt>
          <cx:pt idx="9605">4.3279069767441865</cx:pt>
          <cx:pt idx="9606">4.3279069767441865</cx:pt>
          <cx:pt idx="9607">4.3279069767441865</cx:pt>
          <cx:pt idx="9608">3.5</cx:pt>
          <cx:pt idx="9609">3.5</cx:pt>
          <cx:pt idx="9610">2.2999999999999998</cx:pt>
          <cx:pt idx="9611">3.5</cx:pt>
          <cx:pt idx="9612">3.5</cx:pt>
          <cx:pt idx="9613">3.5</cx:pt>
          <cx:pt idx="9614">3.5</cx:pt>
          <cx:pt idx="9615">2.2999999999999998</cx:pt>
          <cx:pt idx="9616">3.5</cx:pt>
          <cx:pt idx="9617">3.5</cx:pt>
          <cx:pt idx="9618">3.5</cx:pt>
          <cx:pt idx="9619">3.5</cx:pt>
          <cx:pt idx="9620">3.5</cx:pt>
          <cx:pt idx="9621">3.5</cx:pt>
          <cx:pt idx="9622">3.5</cx:pt>
          <cx:pt idx="9623">3.5</cx:pt>
          <cx:pt idx="9624">3.5</cx:pt>
          <cx:pt idx="9625">3.5</cx:pt>
          <cx:pt idx="9626">3.5</cx:pt>
          <cx:pt idx="9627">3.5</cx:pt>
          <cx:pt idx="9628">3.5</cx:pt>
          <cx:pt idx="9629">3.5</cx:pt>
          <cx:pt idx="9630">3.5</cx:pt>
          <cx:pt idx="9631">3.5</cx:pt>
          <cx:pt idx="9632">3.5</cx:pt>
          <cx:pt idx="9633">3.5</cx:pt>
          <cx:pt idx="9634">3.5</cx:pt>
          <cx:pt idx="9635">3.5</cx:pt>
          <cx:pt idx="9636">3.5</cx:pt>
          <cx:pt idx="9637">3.5</cx:pt>
          <cx:pt idx="9638">3.5</cx:pt>
          <cx:pt idx="9639">3.5</cx:pt>
          <cx:pt idx="9640">3.5</cx:pt>
          <cx:pt idx="9641">3.5</cx:pt>
          <cx:pt idx="9642">3.5</cx:pt>
          <cx:pt idx="9643">3.5</cx:pt>
          <cx:pt idx="9644">3.5</cx:pt>
          <cx:pt idx="9645">3.5</cx:pt>
          <cx:pt idx="9646">3.5</cx:pt>
          <cx:pt idx="9647">3.5</cx:pt>
          <cx:pt idx="9648">3.5</cx:pt>
          <cx:pt idx="9649">3.5</cx:pt>
          <cx:pt idx="9650">3.5</cx:pt>
          <cx:pt idx="9651">3.5</cx:pt>
          <cx:pt idx="9652">3.5</cx:pt>
          <cx:pt idx="9653">3.5</cx:pt>
          <cx:pt idx="9654">3.5</cx:pt>
          <cx:pt idx="9655">3.5</cx:pt>
          <cx:pt idx="9656">3.5</cx:pt>
          <cx:pt idx="9657">4</cx:pt>
          <cx:pt idx="9658">4</cx:pt>
          <cx:pt idx="9659">4</cx:pt>
          <cx:pt idx="9660">4</cx:pt>
          <cx:pt idx="9661">4</cx:pt>
          <cx:pt idx="9662">4</cx:pt>
          <cx:pt idx="9663">4</cx:pt>
          <cx:pt idx="9664">4</cx:pt>
          <cx:pt idx="9665">4</cx:pt>
          <cx:pt idx="9666">4.5999999999999996</cx:pt>
          <cx:pt idx="9667">4.5999999999999996</cx:pt>
          <cx:pt idx="9668">4.5999999999999996</cx:pt>
          <cx:pt idx="9669">4</cx:pt>
          <cx:pt idx="9670">4</cx:pt>
          <cx:pt idx="9671">4</cx:pt>
          <cx:pt idx="9672">4.5999999999999996</cx:pt>
          <cx:pt idx="9673">4.5999999999999996</cx:pt>
          <cx:pt idx="9674">4.5999999999999996</cx:pt>
          <cx:pt idx="9675">4</cx:pt>
          <cx:pt idx="9676">4</cx:pt>
          <cx:pt idx="9677">4</cx:pt>
          <cx:pt idx="9678">4.5999999999999996</cx:pt>
          <cx:pt idx="9679">4.5999999999999996</cx:pt>
          <cx:pt idx="9680">4.5999999999999996</cx:pt>
          <cx:pt idx="9681">4</cx:pt>
          <cx:pt idx="9682">4</cx:pt>
          <cx:pt idx="9683">4</cx:pt>
          <cx:pt idx="9684">4.5999999999999996</cx:pt>
          <cx:pt idx="9685">4.5999999999999996</cx:pt>
          <cx:pt idx="9686">4.5999999999999996</cx:pt>
          <cx:pt idx="9687">4</cx:pt>
          <cx:pt idx="9688">4</cx:pt>
          <cx:pt idx="9689">4</cx:pt>
          <cx:pt idx="9690">4.5999999999999996</cx:pt>
          <cx:pt idx="9691">4.5999999999999996</cx:pt>
          <cx:pt idx="9692">4</cx:pt>
          <cx:pt idx="9693">4</cx:pt>
          <cx:pt idx="9694">4.5999999999999996</cx:pt>
          <cx:pt idx="9695">4.5999999999999996</cx:pt>
          <cx:pt idx="9696">4.5999999999999996</cx:pt>
          <cx:pt idx="9697">4</cx:pt>
          <cx:pt idx="9698">4</cx:pt>
          <cx:pt idx="9699">4</cx:pt>
          <cx:pt idx="9700">4.5999999999999996</cx:pt>
          <cx:pt idx="9701">4.5999999999999996</cx:pt>
          <cx:pt idx="9702">4.5999999999999996</cx:pt>
          <cx:pt idx="9703">4</cx:pt>
          <cx:pt idx="9704">4</cx:pt>
          <cx:pt idx="9705">4</cx:pt>
          <cx:pt idx="9706">4.5999999999999996</cx:pt>
          <cx:pt idx="9707">4.5999999999999996</cx:pt>
          <cx:pt idx="9708">4.5999999999999996</cx:pt>
          <cx:pt idx="9709">4</cx:pt>
          <cx:pt idx="9710">4</cx:pt>
          <cx:pt idx="9711">4</cx:pt>
          <cx:pt idx="9712">4.5999999999999996</cx:pt>
          <cx:pt idx="9713">4.5999999999999996</cx:pt>
          <cx:pt idx="9714">4.5999999999999996</cx:pt>
          <cx:pt idx="9715">4.5999999999999996</cx:pt>
          <cx:pt idx="9716">4.5999999999999996</cx:pt>
          <cx:pt idx="9717">4.5999999999999996</cx:pt>
          <cx:pt idx="9718">4</cx:pt>
          <cx:pt idx="9719">4</cx:pt>
          <cx:pt idx="9720">4</cx:pt>
          <cx:pt idx="9721">4</cx:pt>
          <cx:pt idx="9722">4</cx:pt>
          <cx:pt idx="9723">4</cx:pt>
          <cx:pt idx="9724">4</cx:pt>
          <cx:pt idx="9725">4</cx:pt>
          <cx:pt idx="9726">4.5999999999999996</cx:pt>
          <cx:pt idx="9727">4.5999999999999996</cx:pt>
          <cx:pt idx="9728">4.5999999999999996</cx:pt>
          <cx:pt idx="9729">4.5999999999999996</cx:pt>
          <cx:pt idx="9730">4.5999999999999996</cx:pt>
          <cx:pt idx="9731">4.5999999999999996</cx:pt>
          <cx:pt idx="9732">4.5999999999999996</cx:pt>
          <cx:pt idx="9733">4.5999999999999996</cx:pt>
          <cx:pt idx="9734">4</cx:pt>
          <cx:pt idx="9735">4</cx:pt>
          <cx:pt idx="9736">4</cx:pt>
          <cx:pt idx="9737">4</cx:pt>
          <cx:pt idx="9738">4</cx:pt>
          <cx:pt idx="9739">4</cx:pt>
          <cx:pt idx="9740">4</cx:pt>
          <cx:pt idx="9741">4</cx:pt>
          <cx:pt idx="9742">4</cx:pt>
          <cx:pt idx="9743">4</cx:pt>
          <cx:pt idx="9744">4</cx:pt>
          <cx:pt idx="9745">4</cx:pt>
          <cx:pt idx="9746">4.5999999999999996</cx:pt>
          <cx:pt idx="9747">4.5999999999999996</cx:pt>
          <cx:pt idx="9748">4.5999999999999996</cx:pt>
          <cx:pt idx="9749">4.5999999999999996</cx:pt>
          <cx:pt idx="9750">4.5999999999999996</cx:pt>
          <cx:pt idx="9751">4.5999999999999996</cx:pt>
          <cx:pt idx="9752">4.5999999999999996</cx:pt>
          <cx:pt idx="9753">4.5999999999999996</cx:pt>
          <cx:pt idx="9754">4.5999999999999996</cx:pt>
          <cx:pt idx="9755">4.5999999999999996</cx:pt>
          <cx:pt idx="9756">4.5999999999999996</cx:pt>
          <cx:pt idx="9757">4.5999999999999996</cx:pt>
          <cx:pt idx="9758">4.5999999999999996</cx:pt>
          <cx:pt idx="9759">4</cx:pt>
          <cx:pt idx="9760">4</cx:pt>
          <cx:pt idx="9761">4</cx:pt>
          <cx:pt idx="9762">4</cx:pt>
          <cx:pt idx="9763">4</cx:pt>
          <cx:pt idx="9764">4</cx:pt>
          <cx:pt idx="9765">4</cx:pt>
          <cx:pt idx="9766">4</cx:pt>
          <cx:pt idx="9767">4</cx:pt>
          <cx:pt idx="9768">4</cx:pt>
          <cx:pt idx="9769">4</cx:pt>
          <cx:pt idx="9770">4</cx:pt>
          <cx:pt idx="9771">4</cx:pt>
          <cx:pt idx="9772">4</cx:pt>
          <cx:pt idx="9773">4</cx:pt>
          <cx:pt idx="9774">4</cx:pt>
          <cx:pt idx="9775">4</cx:pt>
          <cx:pt idx="9776">4</cx:pt>
          <cx:pt idx="9777">4</cx:pt>
          <cx:pt idx="9778">4.5999999999999996</cx:pt>
          <cx:pt idx="9779">4.5999999999999996</cx:pt>
          <cx:pt idx="9780">4.5999999999999996</cx:pt>
          <cx:pt idx="9781">4.5999999999999996</cx:pt>
          <cx:pt idx="9782">4.5999999999999996</cx:pt>
          <cx:pt idx="9783">4.5999999999999996</cx:pt>
          <cx:pt idx="9784">4.5999999999999996</cx:pt>
          <cx:pt idx="9785">4.5999999999999996</cx:pt>
          <cx:pt idx="9786">4.5999999999999996</cx:pt>
          <cx:pt idx="9787">4.5999999999999996</cx:pt>
          <cx:pt idx="9788">4.5999999999999996</cx:pt>
          <cx:pt idx="9789">4.5999999999999996</cx:pt>
          <cx:pt idx="9790">4.5999999999999996</cx:pt>
          <cx:pt idx="9791">4.5999999999999996</cx:pt>
          <cx:pt idx="9792">4</cx:pt>
          <cx:pt idx="9793">4</cx:pt>
          <cx:pt idx="9794">4</cx:pt>
          <cx:pt idx="9795">4</cx:pt>
          <cx:pt idx="9796">4</cx:pt>
          <cx:pt idx="9797">4</cx:pt>
          <cx:pt idx="9798">4</cx:pt>
          <cx:pt idx="9799">4</cx:pt>
          <cx:pt idx="9800">4</cx:pt>
          <cx:pt idx="9801">4</cx:pt>
          <cx:pt idx="9802">4</cx:pt>
          <cx:pt idx="9803">4</cx:pt>
          <cx:pt idx="9804">4</cx:pt>
          <cx:pt idx="9805">4</cx:pt>
          <cx:pt idx="9806">4</cx:pt>
          <cx:pt idx="9807">4</cx:pt>
          <cx:pt idx="9808">4</cx:pt>
          <cx:pt idx="9809">4</cx:pt>
          <cx:pt idx="9810">4</cx:pt>
          <cx:pt idx="9811">4</cx:pt>
          <cx:pt idx="9812">4</cx:pt>
          <cx:pt idx="9813">4</cx:pt>
          <cx:pt idx="9814">4</cx:pt>
          <cx:pt idx="9815">4</cx:pt>
          <cx:pt idx="9816">4</cx:pt>
          <cx:pt idx="9817">4</cx:pt>
          <cx:pt idx="9818">4</cx:pt>
          <cx:pt idx="9819">4</cx:pt>
          <cx:pt idx="9820">4</cx:pt>
          <cx:pt idx="9821">4</cx:pt>
          <cx:pt idx="9822">4</cx:pt>
          <cx:pt idx="9823">4</cx:pt>
          <cx:pt idx="9824">5</cx:pt>
          <cx:pt idx="9825">5</cx:pt>
          <cx:pt idx="9826">5</cx:pt>
          <cx:pt idx="9827">4</cx:pt>
          <cx:pt idx="9828">4</cx:pt>
          <cx:pt idx="9829">4</cx:pt>
          <cx:pt idx="9830">4</cx:pt>
          <cx:pt idx="9831">4</cx:pt>
          <cx:pt idx="9832">4</cx:pt>
          <cx:pt idx="9833">4</cx:pt>
          <cx:pt idx="9834">4</cx:pt>
          <cx:pt idx="9835">5</cx:pt>
          <cx:pt idx="9836">5</cx:pt>
          <cx:pt idx="9837">5</cx:pt>
          <cx:pt idx="9838">4</cx:pt>
          <cx:pt idx="9839">4</cx:pt>
          <cx:pt idx="9840">4</cx:pt>
          <cx:pt idx="9841">4</cx:pt>
          <cx:pt idx="9842">4</cx:pt>
          <cx:pt idx="9843">4</cx:pt>
          <cx:pt idx="9844">4</cx:pt>
          <cx:pt idx="9845">4</cx:pt>
          <cx:pt idx="9846">4</cx:pt>
          <cx:pt idx="9847">4</cx:pt>
          <cx:pt idx="9848">5</cx:pt>
          <cx:pt idx="9849">5</cx:pt>
          <cx:pt idx="9850">5</cx:pt>
          <cx:pt idx="9851">4</cx:pt>
          <cx:pt idx="9852">4</cx:pt>
          <cx:pt idx="9853">4</cx:pt>
          <cx:pt idx="9854">4</cx:pt>
          <cx:pt idx="9855">4</cx:pt>
          <cx:pt idx="9856">4</cx:pt>
          <cx:pt idx="9857">4</cx:pt>
          <cx:pt idx="9858">4</cx:pt>
          <cx:pt idx="9859">4</cx:pt>
          <cx:pt idx="9860">4</cx:pt>
          <cx:pt idx="9861">5</cx:pt>
          <cx:pt idx="9862">5</cx:pt>
          <cx:pt idx="9863">5</cx:pt>
          <cx:pt idx="9864">4</cx:pt>
          <cx:pt idx="9865">4</cx:pt>
          <cx:pt idx="9866">4</cx:pt>
          <cx:pt idx="9867">4</cx:pt>
          <cx:pt idx="9868">4</cx:pt>
          <cx:pt idx="9869">4</cx:pt>
          <cx:pt idx="9870">4</cx:pt>
          <cx:pt idx="9871">4</cx:pt>
          <cx:pt idx="9872">4</cx:pt>
          <cx:pt idx="9873">4</cx:pt>
          <cx:pt idx="9874">5</cx:pt>
          <cx:pt idx="9875">5</cx:pt>
          <cx:pt idx="9876">5</cx:pt>
          <cx:pt idx="9877">4</cx:pt>
          <cx:pt idx="9878">4</cx:pt>
          <cx:pt idx="9879">4</cx:pt>
          <cx:pt idx="9880">4</cx:pt>
          <cx:pt idx="9881">4</cx:pt>
          <cx:pt idx="9882">4</cx:pt>
          <cx:pt idx="9883">4</cx:pt>
          <cx:pt idx="9884">4</cx:pt>
          <cx:pt idx="9885">4</cx:pt>
          <cx:pt idx="9886">4</cx:pt>
          <cx:pt idx="9887">4</cx:pt>
          <cx:pt idx="9888">4</cx:pt>
          <cx:pt idx="9889">5</cx:pt>
          <cx:pt idx="9890">5</cx:pt>
          <cx:pt idx="9891">5</cx:pt>
          <cx:pt idx="9892">4</cx:pt>
          <cx:pt idx="9893">4</cx:pt>
          <cx:pt idx="9894">4</cx:pt>
          <cx:pt idx="9895">4</cx:pt>
          <cx:pt idx="9896">4</cx:pt>
          <cx:pt idx="9897">4</cx:pt>
          <cx:pt idx="9898">4</cx:pt>
          <cx:pt idx="9899">4.1013745704467404</cx:pt>
          <cx:pt idx="9900">4.1013745704467404</cx:pt>
          <cx:pt idx="9901">4.1013745704467404</cx:pt>
          <cx:pt idx="9902">4.1013745704467404</cx:pt>
          <cx:pt idx="9903">4.1013745704467404</cx:pt>
          <cx:pt idx="9904">4.1013745704467404</cx:pt>
          <cx:pt idx="9905">4.1013745704467404</cx:pt>
          <cx:pt idx="9906">4.1013745704467404</cx:pt>
          <cx:pt idx="9907">4.1013745704467404</cx:pt>
          <cx:pt idx="9908">4.1013745704467404</cx:pt>
          <cx:pt idx="9909">4.1013745704467404</cx:pt>
          <cx:pt idx="9910">4.1013745704467404</cx:pt>
          <cx:pt idx="9911">4.1013745704467404</cx:pt>
          <cx:pt idx="9912">4.1013745704467404</cx:pt>
          <cx:pt idx="9913">4.1013745704467404</cx:pt>
          <cx:pt idx="9914">4.1013745704467404</cx:pt>
          <cx:pt idx="9915">4.1013745704467404</cx:pt>
          <cx:pt idx="9916">4.1013745704467404</cx:pt>
          <cx:pt idx="9917">4.1013745704467404</cx:pt>
          <cx:pt idx="9918">4.1013745704467404</cx:pt>
          <cx:pt idx="9919">4.1013745704467404</cx:pt>
          <cx:pt idx="9920">4.1013745704467404</cx:pt>
          <cx:pt idx="9921">4.1013745704467404</cx:pt>
          <cx:pt idx="9922">4.1013745704467404</cx:pt>
          <cx:pt idx="9923">4.1013745704467404</cx:pt>
          <cx:pt idx="9924">4.1013745704467404</cx:pt>
          <cx:pt idx="9925">4.1013745704467404</cx:pt>
          <cx:pt idx="9926">4.1013745704467404</cx:pt>
          <cx:pt idx="9927">4.1013745704467404</cx:pt>
          <cx:pt idx="9928">4.1013745704467404</cx:pt>
          <cx:pt idx="9929">4.1013745704467404</cx:pt>
          <cx:pt idx="9930">4.1013745704467404</cx:pt>
          <cx:pt idx="9931">4.1013745704467404</cx:pt>
          <cx:pt idx="9932">4.1013745704467404</cx:pt>
          <cx:pt idx="9933">4.1013745704467404</cx:pt>
          <cx:pt idx="9934">4.1013745704467404</cx:pt>
          <cx:pt idx="9935">4.1013745704467404</cx:pt>
          <cx:pt idx="9936">4.1013745704467404</cx:pt>
          <cx:pt idx="9937">4.1013745704467404</cx:pt>
          <cx:pt idx="9938">4.1013745704467404</cx:pt>
          <cx:pt idx="9939">4.1013745704467404</cx:pt>
          <cx:pt idx="9940">4.1013745704467404</cx:pt>
          <cx:pt idx="9941">4.1013745704467404</cx:pt>
          <cx:pt idx="9942">4.1013745704467404</cx:pt>
          <cx:pt idx="9943">4.1013745704467404</cx:pt>
          <cx:pt idx="9944">4.1013745704467404</cx:pt>
          <cx:pt idx="9945">4.1013745704467404</cx:pt>
          <cx:pt idx="9946">4.1013745704467404</cx:pt>
          <cx:pt idx="9947">4.1013745704467404</cx:pt>
          <cx:pt idx="9948">4.1013745704467404</cx:pt>
          <cx:pt idx="9949">4.1013745704467404</cx:pt>
          <cx:pt idx="9950">4.1013745704467404</cx:pt>
          <cx:pt idx="9951">4.1013745704467404</cx:pt>
          <cx:pt idx="9952">4.1013745704467404</cx:pt>
          <cx:pt idx="9953">4.1013745704467404</cx:pt>
          <cx:pt idx="9954">4.1013745704467404</cx:pt>
          <cx:pt idx="9955">4.1013745704467404</cx:pt>
          <cx:pt idx="9956">4.1013745704467404</cx:pt>
          <cx:pt idx="9957">4.1013745704467404</cx:pt>
          <cx:pt idx="9958">4.1013745704467404</cx:pt>
          <cx:pt idx="9959">4.1013745704467404</cx:pt>
          <cx:pt idx="9960">4.1013745704467404</cx:pt>
          <cx:pt idx="9961">4.1013745704467404</cx:pt>
          <cx:pt idx="9962">4.1013745704467404</cx:pt>
          <cx:pt idx="9963">4.1013745704467404</cx:pt>
          <cx:pt idx="9964">1.5</cx:pt>
          <cx:pt idx="9965">2</cx:pt>
          <cx:pt idx="9966">1.5</cx:pt>
          <cx:pt idx="9967">1.5</cx:pt>
          <cx:pt idx="9968">2.5</cx:pt>
          <cx:pt idx="9969">2</cx:pt>
          <cx:pt idx="9970">1.5</cx:pt>
          <cx:pt idx="9971">1.5</cx:pt>
          <cx:pt idx="9972">2</cx:pt>
          <cx:pt idx="9973">1.5</cx:pt>
          <cx:pt idx="9974">1.5</cx:pt>
          <cx:pt idx="9975">2.5</cx:pt>
          <cx:pt idx="9976">2</cx:pt>
          <cx:pt idx="9977">1.5</cx:pt>
          <cx:pt idx="9978">1.6000000000000001</cx:pt>
          <cx:pt idx="9979">1.6000000000000001</cx:pt>
          <cx:pt idx="9980">1.6000000000000001</cx:pt>
          <cx:pt idx="9981">2.5</cx:pt>
          <cx:pt idx="9982">1.6000000000000001</cx:pt>
          <cx:pt idx="9983">1.6000000000000001</cx:pt>
          <cx:pt idx="9984">1.6000000000000001</cx:pt>
          <cx:pt idx="9985">1.6000000000000001</cx:pt>
          <cx:pt idx="9986">2.5</cx:pt>
          <cx:pt idx="9987">1.6000000000000001</cx:pt>
          <cx:pt idx="9988">1.6000000000000001</cx:pt>
          <cx:pt idx="9989">1.6000000000000001</cx:pt>
          <cx:pt idx="9990">1.6000000000000001</cx:pt>
          <cx:pt idx="9991">2.5</cx:pt>
          <cx:pt idx="9992">1.6000000000000001</cx:pt>
          <cx:pt idx="9993">1.6000000000000001</cx:pt>
          <cx:pt idx="9994">2</cx:pt>
          <cx:pt idx="9995">1.6000000000000001</cx:pt>
          <cx:pt idx="9996">1.6000000000000001</cx:pt>
          <cx:pt idx="9997">2.5</cx:pt>
          <cx:pt idx="9998">2</cx:pt>
          <cx:pt idx="9999">1.6000000000000001</cx:pt>
          <cx:pt idx="10000">2.5</cx:pt>
          <cx:pt idx="10001">2.5</cx:pt>
          <cx:pt idx="10002">2.5</cx:pt>
          <cx:pt idx="10003">2.5</cx:pt>
          <cx:pt idx="10004">2.5</cx:pt>
          <cx:pt idx="10005">2.5</cx:pt>
          <cx:pt idx="10006">2.5</cx:pt>
          <cx:pt idx="10007">2.5</cx:pt>
          <cx:pt idx="10008">2.5</cx:pt>
          <cx:pt idx="10009">2.5</cx:pt>
          <cx:pt idx="10010">2.5</cx:pt>
          <cx:pt idx="10011">2.5</cx:pt>
          <cx:pt idx="10012">2.5</cx:pt>
          <cx:pt idx="10013">2.5</cx:pt>
          <cx:pt idx="10014">2.5</cx:pt>
          <cx:pt idx="10015">2.5</cx:pt>
          <cx:pt idx="10016">2.5</cx:pt>
          <cx:pt idx="10017">2.5</cx:pt>
          <cx:pt idx="10018">2.5</cx:pt>
          <cx:pt idx="10019">2.5</cx:pt>
          <cx:pt idx="10020">2.5</cx:pt>
          <cx:pt idx="10021">2.5</cx:pt>
          <cx:pt idx="10022">2.5</cx:pt>
          <cx:pt idx="10023">2.5</cx:pt>
          <cx:pt idx="10024">2.5</cx:pt>
          <cx:pt idx="10025">2.5</cx:pt>
          <cx:pt idx="10026">3</cx:pt>
          <cx:pt idx="10027">3</cx:pt>
          <cx:pt idx="10028">2.5</cx:pt>
          <cx:pt idx="10029">2.5</cx:pt>
          <cx:pt idx="10030">2.5</cx:pt>
          <cx:pt idx="10031">2.5</cx:pt>
          <cx:pt idx="10032">2.5</cx:pt>
          <cx:pt idx="10033">2.5</cx:pt>
          <cx:pt idx="10034">3</cx:pt>
          <cx:pt idx="10035">3</cx:pt>
          <cx:pt idx="10036">2.5</cx:pt>
          <cx:pt idx="10037">2.5</cx:pt>
          <cx:pt idx="10038">2.5</cx:pt>
          <cx:pt idx="10039">2.5</cx:pt>
          <cx:pt idx="10040">2.2999999999999998</cx:pt>
          <cx:pt idx="10041">3</cx:pt>
          <cx:pt idx="10042">3</cx:pt>
          <cx:pt idx="10043">2.2999999999999998</cx:pt>
          <cx:pt idx="10044">2.2999999999999998</cx:pt>
          <cx:pt idx="10045">2.2999999999999998</cx:pt>
          <cx:pt idx="10046">2.2999999999999998</cx:pt>
          <cx:pt idx="10047">3</cx:pt>
          <cx:pt idx="10048">3</cx:pt>
          <cx:pt idx="10049">2.2999999999999998</cx:pt>
          <cx:pt idx="10050">2.2999999999999998</cx:pt>
          <cx:pt idx="10051">2.2999999999999998</cx:pt>
          <cx:pt idx="10052">3</cx:pt>
          <cx:pt idx="10053">3</cx:pt>
          <cx:pt idx="10054">3</cx:pt>
          <cx:pt idx="10055">2.2999999999999998</cx:pt>
          <cx:pt idx="10056">2.2999999999999998</cx:pt>
          <cx:pt idx="10057">2.2999999999999998</cx:pt>
          <cx:pt idx="10058">2.2999999999999998</cx:pt>
          <cx:pt idx="10059">3</cx:pt>
          <cx:pt idx="10060">3</cx:pt>
          <cx:pt idx="10061">3</cx:pt>
          <cx:pt idx="10062">2.2999999999999998</cx:pt>
          <cx:pt idx="10063">2.2999999999999998</cx:pt>
          <cx:pt idx="10064">2.2999999999999998</cx:pt>
          <cx:pt idx="10065">2.2999999999999998</cx:pt>
          <cx:pt idx="10066">3</cx:pt>
          <cx:pt idx="10067">3</cx:pt>
          <cx:pt idx="10068">3</cx:pt>
          <cx:pt idx="10069">3</cx:pt>
          <cx:pt idx="10070">3</cx:pt>
          <cx:pt idx="10071">3</cx:pt>
          <cx:pt idx="10072">2.2999999999999998</cx:pt>
          <cx:pt idx="10073">2.2999999999999998</cx:pt>
          <cx:pt idx="10074">2.2999999999999998</cx:pt>
          <cx:pt idx="10075">2.2999999999999998</cx:pt>
          <cx:pt idx="10076">2.2999999999999998</cx:pt>
          <cx:pt idx="10077">2.2999999999999998</cx:pt>
          <cx:pt idx="10078">3</cx:pt>
          <cx:pt idx="10079">3</cx:pt>
          <cx:pt idx="10080">3</cx:pt>
          <cx:pt idx="10081">3</cx:pt>
          <cx:pt idx="10082">3</cx:pt>
          <cx:pt idx="10083">3</cx:pt>
          <cx:pt idx="10084">2.2999999999999998</cx:pt>
          <cx:pt idx="10085">2.2999999999999998</cx:pt>
          <cx:pt idx="10086">2.2999999999999998</cx:pt>
          <cx:pt idx="10087">2.2999999999999998</cx:pt>
          <cx:pt idx="10088">2.2999999999999998</cx:pt>
          <cx:pt idx="10089">2.2999999999999998</cx:pt>
          <cx:pt idx="10090">2.2999999999999998</cx:pt>
          <cx:pt idx="10091">3</cx:pt>
          <cx:pt idx="10092">3</cx:pt>
          <cx:pt idx="10093">2</cx:pt>
          <cx:pt idx="10094">3</cx:pt>
          <cx:pt idx="10095">3</cx:pt>
          <cx:pt idx="10096">3</cx:pt>
          <cx:pt idx="10097">3</cx:pt>
          <cx:pt idx="10098">3</cx:pt>
          <cx:pt idx="10099">3</cx:pt>
          <cx:pt idx="10100">3</cx:pt>
          <cx:pt idx="10101">3</cx:pt>
          <cx:pt idx="10102">3</cx:pt>
          <cx:pt idx="10103">2</cx:pt>
          <cx:pt idx="10104">2</cx:pt>
          <cx:pt idx="10105">3</cx:pt>
          <cx:pt idx="10106">3</cx:pt>
          <cx:pt idx="10107">3</cx:pt>
          <cx:pt idx="10108">3</cx:pt>
          <cx:pt idx="10109">3</cx:pt>
          <cx:pt idx="10110">3</cx:pt>
          <cx:pt idx="10111">3</cx:pt>
          <cx:pt idx="10112">3</cx:pt>
          <cx:pt idx="10113">3</cx:pt>
          <cx:pt idx="10114">3</cx:pt>
          <cx:pt idx="10115">3</cx:pt>
          <cx:pt idx="10116">2</cx:pt>
          <cx:pt idx="10117">2</cx:pt>
          <cx:pt idx="10118">3</cx:pt>
          <cx:pt idx="10119">3</cx:pt>
          <cx:pt idx="10120">3</cx:pt>
          <cx:pt idx="10121">3</cx:pt>
          <cx:pt idx="10122">3</cx:pt>
          <cx:pt idx="10123">2</cx:pt>
          <cx:pt idx="10124">2</cx:pt>
          <cx:pt idx="10125">2</cx:pt>
          <cx:pt idx="10126">2</cx:pt>
          <cx:pt idx="10127">2</cx:pt>
          <cx:pt idx="10128">2</cx:pt>
          <cx:pt idx="10129">2</cx:pt>
          <cx:pt idx="10130">2</cx:pt>
          <cx:pt idx="10131">2</cx:pt>
          <cx:pt idx="10132">2</cx:pt>
          <cx:pt idx="10133">2</cx:pt>
          <cx:pt idx="10134">2.7000000000000002</cx:pt>
          <cx:pt idx="10135">2</cx:pt>
          <cx:pt idx="10136">2</cx:pt>
          <cx:pt idx="10137">2</cx:pt>
          <cx:pt idx="10138">2</cx:pt>
          <cx:pt idx="10139">2</cx:pt>
          <cx:pt idx="10140">2</cx:pt>
          <cx:pt idx="10141">2.7000000000000002</cx:pt>
          <cx:pt idx="10142">2</cx:pt>
          <cx:pt idx="10143">2</cx:pt>
          <cx:pt idx="10144">2</cx:pt>
          <cx:pt idx="10145">2</cx:pt>
          <cx:pt idx="10146">2</cx:pt>
          <cx:pt idx="10147">2</cx:pt>
          <cx:pt idx="10148">2.7000000000000002</cx:pt>
          <cx:pt idx="10149">2</cx:pt>
          <cx:pt idx="10150">2</cx:pt>
          <cx:pt idx="10151">2</cx:pt>
          <cx:pt idx="10152">2.7000000000000002</cx:pt>
          <cx:pt idx="10153">2</cx:pt>
          <cx:pt idx="10154">2</cx:pt>
          <cx:pt idx="10155">2</cx:pt>
          <cx:pt idx="10156">2.7000000000000002</cx:pt>
          <cx:pt idx="10157">2</cx:pt>
          <cx:pt idx="10158">3.5</cx:pt>
          <cx:pt idx="10159">3.7000000000000002</cx:pt>
          <cx:pt idx="10160">3.5</cx:pt>
          <cx:pt idx="10161">3.5</cx:pt>
          <cx:pt idx="10162">3.5</cx:pt>
          <cx:pt idx="10163">3.7000000000000002</cx:pt>
          <cx:pt idx="10164">3.5</cx:pt>
          <cx:pt idx="10165">3.5</cx:pt>
          <cx:pt idx="10166">3.5</cx:pt>
          <cx:pt idx="10167">3.7000000000000002</cx:pt>
          <cx:pt idx="10168">3.5</cx:pt>
          <cx:pt idx="10169">3.5</cx:pt>
          <cx:pt idx="10170">3.5</cx:pt>
          <cx:pt idx="10171">3.7000000000000002</cx:pt>
          <cx:pt idx="10172">3.5</cx:pt>
          <cx:pt idx="10173">3.5</cx:pt>
          <cx:pt idx="10174">3.5</cx:pt>
          <cx:pt idx="10175">3.7000000000000002</cx:pt>
          <cx:pt idx="10176">3.5</cx:pt>
          <cx:pt idx="10177">3.5</cx:pt>
          <cx:pt idx="10178">3.5</cx:pt>
          <cx:pt idx="10179">3.7000000000000002</cx:pt>
          <cx:pt idx="10180">3.5</cx:pt>
          <cx:pt idx="10181">3.5</cx:pt>
          <cx:pt idx="10182">3.7000000000000002</cx:pt>
          <cx:pt idx="10183">3.5</cx:pt>
          <cx:pt idx="10184">3.5</cx:pt>
          <cx:pt idx="10185">3.5</cx:pt>
          <cx:pt idx="10186">3.7000000000000002</cx:pt>
          <cx:pt idx="10187">3.5</cx:pt>
          <cx:pt idx="10188">3.5</cx:pt>
          <cx:pt idx="10189">3.5</cx:pt>
          <cx:pt idx="10190">3.5</cx:pt>
          <cx:pt idx="10191">3.5</cx:pt>
          <cx:pt idx="10192">3.5</cx:pt>
          <cx:pt idx="10193">3.5</cx:pt>
          <cx:pt idx="10194">3.5</cx:pt>
          <cx:pt idx="10195">3.5</cx:pt>
          <cx:pt idx="10196">3.5</cx:pt>
          <cx:pt idx="10197">3.5</cx:pt>
          <cx:pt idx="10198">3.5</cx:pt>
          <cx:pt idx="10199">3.5</cx:pt>
          <cx:pt idx="10200">3.5</cx:pt>
          <cx:pt idx="10201">3.5</cx:pt>
          <cx:pt idx="10202">3.5</cx:pt>
          <cx:pt idx="10203">3.5</cx:pt>
          <cx:pt idx="10204">3.5</cx:pt>
          <cx:pt idx="10205">3.5</cx:pt>
          <cx:pt idx="10206">3.5</cx:pt>
          <cx:pt idx="10207">3.5</cx:pt>
          <cx:pt idx="10208">3.5</cx:pt>
          <cx:pt idx="10209">3.5</cx:pt>
          <cx:pt idx="10210">3.5</cx:pt>
          <cx:pt idx="10211">3.5</cx:pt>
          <cx:pt idx="10212">3.5</cx:pt>
          <cx:pt idx="10213">3.5</cx:pt>
          <cx:pt idx="10214">0</cx:pt>
          <cx:pt idx="10215">2</cx:pt>
          <cx:pt idx="10216">2</cx:pt>
          <cx:pt idx="10217">1</cx:pt>
          <cx:pt idx="10218">2</cx:pt>
          <cx:pt idx="10219">2</cx:pt>
          <cx:pt idx="10220">2</cx:pt>
          <cx:pt idx="10221">2</cx:pt>
          <cx:pt idx="10222">2</cx:pt>
          <cx:pt idx="10223">2.2999999999999998</cx:pt>
          <cx:pt idx="10224">2</cx:pt>
          <cx:pt idx="10225">2</cx:pt>
          <cx:pt idx="10226">2</cx:pt>
          <cx:pt idx="10227">2</cx:pt>
          <cx:pt idx="10228">2.2999999999999998</cx:pt>
          <cx:pt idx="10229">2</cx:pt>
          <cx:pt idx="10230">2</cx:pt>
          <cx:pt idx="10231">2</cx:pt>
          <cx:pt idx="10232">2</cx:pt>
          <cx:pt idx="10233">2</cx:pt>
          <cx:pt idx="10234">2</cx:pt>
          <cx:pt idx="10235">2</cx:pt>
          <cx:pt idx="10236">2</cx:pt>
          <cx:pt idx="10237">2</cx:pt>
          <cx:pt idx="10238">2</cx:pt>
          <cx:pt idx="10239">2</cx:pt>
          <cx:pt idx="10240">2</cx:pt>
          <cx:pt idx="10241">2</cx:pt>
          <cx:pt idx="10242">2</cx:pt>
          <cx:pt idx="10243">2</cx:pt>
          <cx:pt idx="10244">2</cx:pt>
          <cx:pt idx="10245">2</cx:pt>
          <cx:pt idx="10246">2</cx:pt>
          <cx:pt idx="10247">2</cx:pt>
          <cx:pt idx="10248">2</cx:pt>
          <cx:pt idx="10249">2</cx:pt>
          <cx:pt idx="10250">2</cx:pt>
          <cx:pt idx="10251">2</cx:pt>
          <cx:pt idx="10252">2</cx:pt>
          <cx:pt idx="10253">2</cx:pt>
          <cx:pt idx="10254">2</cx:pt>
          <cx:pt idx="10255">2</cx:pt>
          <cx:pt idx="10256">2</cx:pt>
          <cx:pt idx="10257">2</cx:pt>
          <cx:pt idx="10258">2</cx:pt>
          <cx:pt idx="10259">2</cx:pt>
          <cx:pt idx="10260">2</cx:pt>
          <cx:pt idx="10261">2</cx:pt>
          <cx:pt idx="10262">2</cx:pt>
          <cx:pt idx="10263">2</cx:pt>
          <cx:pt idx="10264">2</cx:pt>
          <cx:pt idx="10265">2</cx:pt>
          <cx:pt idx="10266">2</cx:pt>
          <cx:pt idx="10267">2</cx:pt>
          <cx:pt idx="10268">2</cx:pt>
          <cx:pt idx="10269">2</cx:pt>
          <cx:pt idx="10270">2</cx:pt>
          <cx:pt idx="10271">2</cx:pt>
          <cx:pt idx="10272">2</cx:pt>
          <cx:pt idx="10273">2</cx:pt>
          <cx:pt idx="10274">2</cx:pt>
          <cx:pt idx="10275">2</cx:pt>
          <cx:pt idx="10276">2</cx:pt>
          <cx:pt idx="10277">2</cx:pt>
          <cx:pt idx="10278">2</cx:pt>
          <cx:pt idx="10279">2</cx:pt>
          <cx:pt idx="10280">2</cx:pt>
          <cx:pt idx="10281">2</cx:pt>
          <cx:pt idx="10282">2</cx:pt>
          <cx:pt idx="10283">2</cx:pt>
          <cx:pt idx="10284">2.2999999999999998</cx:pt>
          <cx:pt idx="10285">2</cx:pt>
          <cx:pt idx="10286">2</cx:pt>
          <cx:pt idx="10287">2</cx:pt>
          <cx:pt idx="10288">2</cx:pt>
          <cx:pt idx="10289">2</cx:pt>
          <cx:pt idx="10290">2</cx:pt>
          <cx:pt idx="10291">2</cx:pt>
          <cx:pt idx="10292">2</cx:pt>
          <cx:pt idx="10293">2</cx:pt>
          <cx:pt idx="10294">2</cx:pt>
          <cx:pt idx="10295">2</cx:pt>
          <cx:pt idx="10296">2.2999999999999998</cx:pt>
          <cx:pt idx="10297">2</cx:pt>
          <cx:pt idx="10298">2</cx:pt>
          <cx:pt idx="10299">2</cx:pt>
          <cx:pt idx="10300">2</cx:pt>
          <cx:pt idx="10301">2</cx:pt>
          <cx:pt idx="10302">2</cx:pt>
          <cx:pt idx="10303">2</cx:pt>
          <cx:pt idx="10304">2</cx:pt>
          <cx:pt idx="10305">2</cx:pt>
          <cx:pt idx="10306">2</cx:pt>
          <cx:pt idx="10307">2</cx:pt>
          <cx:pt idx="10308">2.2999999999999998</cx:pt>
          <cx:pt idx="10309">2</cx:pt>
          <cx:pt idx="10310">2</cx:pt>
          <cx:pt idx="10311">2</cx:pt>
          <cx:pt idx="10312">2</cx:pt>
          <cx:pt idx="10313">2</cx:pt>
          <cx:pt idx="10314">2</cx:pt>
          <cx:pt idx="10315">2.2999999999999998</cx:pt>
          <cx:pt idx="10316">2</cx:pt>
          <cx:pt idx="10317">2</cx:pt>
          <cx:pt idx="10318">2</cx:pt>
          <cx:pt idx="10319">2.2999999999999998</cx:pt>
          <cx:pt idx="10320">2</cx:pt>
          <cx:pt idx="10321">2.2999999999999998</cx:pt>
          <cx:pt idx="10322">2</cx:pt>
          <cx:pt idx="10323">2</cx:pt>
          <cx:pt idx="10324">2.2999999999999998</cx:pt>
          <cx:pt idx="10325">2</cx:pt>
          <cx:pt idx="10326">2</cx:pt>
          <cx:pt idx="10327">2</cx:pt>
          <cx:pt idx="10328">2</cx:pt>
          <cx:pt idx="10329">2</cx:pt>
          <cx:pt idx="10330">2</cx:pt>
          <cx:pt idx="10331">2</cx:pt>
          <cx:pt idx="10332">2</cx:pt>
          <cx:pt idx="10333">2</cx:pt>
          <cx:pt idx="10334">2</cx:pt>
          <cx:pt idx="10335">2</cx:pt>
          <cx:pt idx="10336">2</cx:pt>
          <cx:pt idx="10337">2</cx:pt>
          <cx:pt idx="10338">2</cx:pt>
          <cx:pt idx="10339">2</cx:pt>
          <cx:pt idx="10340">2</cx:pt>
          <cx:pt idx="10341">2</cx:pt>
          <cx:pt idx="10342">2</cx:pt>
          <cx:pt idx="10343">2</cx:pt>
          <cx:pt idx="10344">2</cx:pt>
          <cx:pt idx="10345">2</cx:pt>
          <cx:pt idx="10346">2</cx:pt>
          <cx:pt idx="10347">2</cx:pt>
          <cx:pt idx="10348">2</cx:pt>
          <cx:pt idx="10349">2</cx:pt>
          <cx:pt idx="10350">2</cx:pt>
          <cx:pt idx="10351">2</cx:pt>
          <cx:pt idx="10352">2</cx:pt>
          <cx:pt idx="10353">2</cx:pt>
          <cx:pt idx="10354">2</cx:pt>
          <cx:pt idx="10355">2</cx:pt>
          <cx:pt idx="10356">2</cx:pt>
          <cx:pt idx="10357">2</cx:pt>
          <cx:pt idx="10358">2</cx:pt>
          <cx:pt idx="10359">2</cx:pt>
          <cx:pt idx="10360">2</cx:pt>
          <cx:pt idx="10361">2</cx:pt>
          <cx:pt idx="10362">2</cx:pt>
          <cx:pt idx="10363">2</cx:pt>
          <cx:pt idx="10364">2</cx:pt>
          <cx:pt idx="10365">2</cx:pt>
          <cx:pt idx="10366">2</cx:pt>
          <cx:pt idx="10367">2</cx:pt>
          <cx:pt idx="10368">2</cx:pt>
          <cx:pt idx="10369">2</cx:pt>
          <cx:pt idx="10370">2</cx:pt>
          <cx:pt idx="10371">2</cx:pt>
          <cx:pt idx="10372">2</cx:pt>
          <cx:pt idx="10373">1</cx:pt>
          <cx:pt idx="10374">1</cx:pt>
          <cx:pt idx="10375">1</cx:pt>
          <cx:pt idx="10376">2</cx:pt>
          <cx:pt idx="10377">2</cx:pt>
          <cx:pt idx="10378">2</cx:pt>
          <cx:pt idx="10379">2</cx:pt>
          <cx:pt idx="10380">1</cx:pt>
          <cx:pt idx="10381">1</cx:pt>
          <cx:pt idx="10382">1</cx:pt>
          <cx:pt idx="10383">2</cx:pt>
          <cx:pt idx="10384">2</cx:pt>
          <cx:pt idx="10385">2</cx:pt>
          <cx:pt idx="10386">2</cx:pt>
          <cx:pt idx="10387">2</cx:pt>
          <cx:pt idx="10388">1.5</cx:pt>
          <cx:pt idx="10389">1.5</cx:pt>
          <cx:pt idx="10390">2.5</cx:pt>
          <cx:pt idx="10391">2</cx:pt>
          <cx:pt idx="10392">2.7000000000000002</cx:pt>
          <cx:pt idx="10393">2</cx:pt>
          <cx:pt idx="10394">2</cx:pt>
          <cx:pt idx="10395">2</cx:pt>
          <cx:pt idx="10396">2.5</cx:pt>
          <cx:pt idx="10397">2.5</cx:pt>
          <cx:pt idx="10398">2</cx:pt>
          <cx:pt idx="10399">2</cx:pt>
          <cx:pt idx="10400">2.7000000000000002</cx:pt>
          <cx:pt idx="10401">2</cx:pt>
          <cx:pt idx="10402">2</cx:pt>
          <cx:pt idx="10403">2</cx:pt>
          <cx:pt idx="10404">2</cx:pt>
          <cx:pt idx="10405">2</cx:pt>
          <cx:pt idx="10406">2.5</cx:pt>
          <cx:pt idx="10407">2</cx:pt>
          <cx:pt idx="10408">2.5</cx:pt>
          <cx:pt idx="10409">2</cx:pt>
          <cx:pt idx="10410">2</cx:pt>
          <cx:pt idx="10411">2</cx:pt>
          <cx:pt idx="10412">2</cx:pt>
          <cx:pt idx="10413">2</cx:pt>
          <cx:pt idx="10414">2.5</cx:pt>
          <cx:pt idx="10415">2</cx:pt>
          <cx:pt idx="10416">2.5</cx:pt>
          <cx:pt idx="10417">2</cx:pt>
          <cx:pt idx="10418">2</cx:pt>
          <cx:pt idx="10419">2</cx:pt>
          <cx:pt idx="10420">2</cx:pt>
          <cx:pt idx="10421">2</cx:pt>
          <cx:pt idx="10422">2.5</cx:pt>
          <cx:pt idx="10423">2</cx:pt>
          <cx:pt idx="10424">2.5</cx:pt>
          <cx:pt idx="10425">2</cx:pt>
          <cx:pt idx="10426">2</cx:pt>
          <cx:pt idx="10427">2</cx:pt>
          <cx:pt idx="10428">2</cx:pt>
          <cx:pt idx="10429">2.5</cx:pt>
          <cx:pt idx="10430">2.5</cx:pt>
          <cx:pt idx="10431">3</cx:pt>
          <cx:pt idx="10432">3.5</cx:pt>
          <cx:pt idx="10433">2.5</cx:pt>
          <cx:pt idx="10434">2.5</cx:pt>
          <cx:pt idx="10435">2.5</cx:pt>
          <cx:pt idx="10436">2.5</cx:pt>
          <cx:pt idx="10437">3.5</cx:pt>
          <cx:pt idx="10438">3</cx:pt>
          <cx:pt idx="10439">3.5</cx:pt>
          <cx:pt idx="10440">2.5</cx:pt>
          <cx:pt idx="10441">2.5</cx:pt>
          <cx:pt idx="10442">2.5</cx:pt>
          <cx:pt idx="10443">2.5</cx:pt>
          <cx:pt idx="10444">3.5</cx:pt>
          <cx:pt idx="10445">3</cx:pt>
          <cx:pt idx="10446">3.5</cx:pt>
          <cx:pt idx="10447">2.5</cx:pt>
          <cx:pt idx="10448">2.5</cx:pt>
          <cx:pt idx="10449">2.5</cx:pt>
          <cx:pt idx="10450">3.5</cx:pt>
          <cx:pt idx="10451">2.2999999999999998</cx:pt>
          <cx:pt idx="10452">3</cx:pt>
          <cx:pt idx="10453">3</cx:pt>
          <cx:pt idx="10454">3</cx:pt>
          <cx:pt idx="10455">3</cx:pt>
          <cx:pt idx="10456">2.2999999999999998</cx:pt>
          <cx:pt idx="10457">2.2999999999999998</cx:pt>
          <cx:pt idx="10458">2.2999999999999998</cx:pt>
          <cx:pt idx="10459">3</cx:pt>
          <cx:pt idx="10460">3</cx:pt>
          <cx:pt idx="10461">3</cx:pt>
          <cx:pt idx="10462">3</cx:pt>
          <cx:pt idx="10463">2.2999999999999998</cx:pt>
          <cx:pt idx="10464">2.2999999999999998</cx:pt>
          <cx:pt idx="10465">2.2999999999999998</cx:pt>
          <cx:pt idx="10466">3</cx:pt>
          <cx:pt idx="10467">3</cx:pt>
          <cx:pt idx="10468">3</cx:pt>
          <cx:pt idx="10469">3</cx:pt>
          <cx:pt idx="10470">2.2999999999999998</cx:pt>
          <cx:pt idx="10471">2.2999999999999998</cx:pt>
          <cx:pt idx="10472">2.2999999999999998</cx:pt>
          <cx:pt idx="10473">3</cx:pt>
          <cx:pt idx="10474">3</cx:pt>
          <cx:pt idx="10475">2.2999999999999998</cx:pt>
          <cx:pt idx="10476">2.2999999999999998</cx:pt>
          <cx:pt idx="10477">3.5</cx:pt>
          <cx:pt idx="10478">3.5</cx:pt>
          <cx:pt idx="10479">3.5</cx:pt>
          <cx:pt idx="10480">3.5</cx:pt>
          <cx:pt idx="10481">3.5</cx:pt>
          <cx:pt idx="10482">3.5</cx:pt>
          <cx:pt idx="10483">3.5</cx:pt>
          <cx:pt idx="10484">3.5</cx:pt>
          <cx:pt idx="10485">3.5</cx:pt>
          <cx:pt idx="10486">3.5</cx:pt>
          <cx:pt idx="10487">3.5</cx:pt>
          <cx:pt idx="10488">3.5</cx:pt>
          <cx:pt idx="10489">3.5</cx:pt>
          <cx:pt idx="10490">3.5</cx:pt>
          <cx:pt idx="10491">3.5</cx:pt>
          <cx:pt idx="10492">3.5</cx:pt>
          <cx:pt idx="10493">3.5</cx:pt>
          <cx:pt idx="10494">3.5</cx:pt>
          <cx:pt idx="10495">3.5</cx:pt>
          <cx:pt idx="10496">3.5</cx:pt>
          <cx:pt idx="10497">3.5</cx:pt>
          <cx:pt idx="10498">3.5</cx:pt>
          <cx:pt idx="10499">3.5</cx:pt>
          <cx:pt idx="10500">3.5</cx:pt>
          <cx:pt idx="10501">3.5</cx:pt>
          <cx:pt idx="10502">3.5</cx:pt>
          <cx:pt idx="10503">3.5</cx:pt>
          <cx:pt idx="10504">3.5</cx:pt>
          <cx:pt idx="10505">5.4000000000000004</cx:pt>
          <cx:pt idx="10506">5.4000000000000004</cx:pt>
          <cx:pt idx="10507">5.4000000000000004</cx:pt>
          <cx:pt idx="10508">5.4000000000000004</cx:pt>
          <cx:pt idx="10509">5.4000000000000004</cx:pt>
          <cx:pt idx="10510">5.4000000000000004</cx:pt>
          <cx:pt idx="10511">5.4000000000000004</cx:pt>
          <cx:pt idx="10512">5.4000000000000004</cx:pt>
          <cx:pt idx="10513">5.4000000000000004</cx:pt>
          <cx:pt idx="10514">5.4000000000000004</cx:pt>
          <cx:pt idx="10515">5.4000000000000004</cx:pt>
          <cx:pt idx="10516">5.4000000000000004</cx:pt>
          <cx:pt idx="10517">5.4000000000000004</cx:pt>
          <cx:pt idx="10518">5.4000000000000004</cx:pt>
          <cx:pt idx="10519">5.4000000000000004</cx:pt>
          <cx:pt idx="10520">5.4000000000000004</cx:pt>
          <cx:pt idx="10521">5.4000000000000004</cx:pt>
          <cx:pt idx="10522">5.4000000000000004</cx:pt>
          <cx:pt idx="10523">5.4000000000000004</cx:pt>
          <cx:pt idx="10524">5.4000000000000004</cx:pt>
          <cx:pt idx="10525">5.4000000000000004</cx:pt>
          <cx:pt idx="10526">5.4000000000000004</cx:pt>
          <cx:pt idx="10527">5.4000000000000004</cx:pt>
          <cx:pt idx="10528">5.4000000000000004</cx:pt>
          <cx:pt idx="10529">5.4000000000000004</cx:pt>
          <cx:pt idx="10530">5.4000000000000004</cx:pt>
          <cx:pt idx="10531">5.4000000000000004</cx:pt>
          <cx:pt idx="10532">5.4000000000000004</cx:pt>
          <cx:pt idx="10533">5.4000000000000004</cx:pt>
          <cx:pt idx="10534">5.4000000000000004</cx:pt>
          <cx:pt idx="10535">5.4000000000000004</cx:pt>
          <cx:pt idx="10536">5.4000000000000004</cx:pt>
          <cx:pt idx="10537">5.4000000000000004</cx:pt>
          <cx:pt idx="10538">5.4000000000000004</cx:pt>
          <cx:pt idx="10539">5.4000000000000004</cx:pt>
          <cx:pt idx="10540">5.4000000000000004</cx:pt>
          <cx:pt idx="10541">5.4000000000000004</cx:pt>
          <cx:pt idx="10542">5.4000000000000004</cx:pt>
          <cx:pt idx="10543">5.4000000000000004</cx:pt>
          <cx:pt idx="10544">5.4000000000000004</cx:pt>
          <cx:pt idx="10545">5.4000000000000004</cx:pt>
          <cx:pt idx="10546">5.4000000000000004</cx:pt>
          <cx:pt idx="10547">5.4000000000000004</cx:pt>
          <cx:pt idx="10548">5.4000000000000004</cx:pt>
          <cx:pt idx="10549">5.4000000000000004</cx:pt>
          <cx:pt idx="10550">5.4000000000000004</cx:pt>
          <cx:pt idx="10551">5.4000000000000004</cx:pt>
          <cx:pt idx="10552">5.4000000000000004</cx:pt>
          <cx:pt idx="10553">5.4000000000000004</cx:pt>
          <cx:pt idx="10554">5.4000000000000004</cx:pt>
          <cx:pt idx="10555">5.4000000000000004</cx:pt>
          <cx:pt idx="10556">5.4000000000000004</cx:pt>
          <cx:pt idx="10557">5.4000000000000004</cx:pt>
          <cx:pt idx="10558">5.4000000000000004</cx:pt>
          <cx:pt idx="10559">5.4000000000000004</cx:pt>
          <cx:pt idx="10560">5.4000000000000004</cx:pt>
          <cx:pt idx="10561">5.4000000000000004</cx:pt>
          <cx:pt idx="10562">5.4000000000000004</cx:pt>
          <cx:pt idx="10563">5.4000000000000004</cx:pt>
          <cx:pt idx="10564">5.4000000000000004</cx:pt>
          <cx:pt idx="10565">5.4000000000000004</cx:pt>
          <cx:pt idx="10566">5.4000000000000004</cx:pt>
          <cx:pt idx="10567">5.4000000000000004</cx:pt>
          <cx:pt idx="10568">5.4000000000000004</cx:pt>
          <cx:pt idx="10569">5.4000000000000004</cx:pt>
          <cx:pt idx="10570">5.4000000000000004</cx:pt>
          <cx:pt idx="10571">5.4000000000000004</cx:pt>
          <cx:pt idx="10572">5.4000000000000004</cx:pt>
          <cx:pt idx="10573">5.4000000000000004</cx:pt>
          <cx:pt idx="10574">5.4000000000000004</cx:pt>
          <cx:pt idx="10575">5.4000000000000004</cx:pt>
          <cx:pt idx="10576">5.4000000000000004</cx:pt>
          <cx:pt idx="10577">5.4000000000000004</cx:pt>
          <cx:pt idx="10578">5.4000000000000004</cx:pt>
          <cx:pt idx="10579">5.4000000000000004</cx:pt>
          <cx:pt idx="10580">5.4000000000000004</cx:pt>
          <cx:pt idx="10581">5.4000000000000004</cx:pt>
          <cx:pt idx="10582">5.4000000000000004</cx:pt>
          <cx:pt idx="10583">5.4000000000000004</cx:pt>
          <cx:pt idx="10584">5.4000000000000004</cx:pt>
          <cx:pt idx="10585">5.4000000000000004</cx:pt>
          <cx:pt idx="10586">5.4000000000000004</cx:pt>
          <cx:pt idx="10587">5.4000000000000004</cx:pt>
          <cx:pt idx="10588">4.5999999999999996</cx:pt>
          <cx:pt idx="10589">5.4000000000000004</cx:pt>
          <cx:pt idx="10590">5.4000000000000004</cx:pt>
          <cx:pt idx="10591">5.4000000000000004</cx:pt>
          <cx:pt idx="10592">5.4000000000000004</cx:pt>
          <cx:pt idx="10593">5.4000000000000004</cx:pt>
          <cx:pt idx="10594">5.4000000000000004</cx:pt>
          <cx:pt idx="10595">5.4000000000000004</cx:pt>
          <cx:pt idx="10596">4.5999999999999996</cx:pt>
          <cx:pt idx="10597">4.5999999999999996</cx:pt>
          <cx:pt idx="10598">4.5999999999999996</cx:pt>
          <cx:pt idx="10599">4.5999999999999996</cx:pt>
          <cx:pt idx="10600">4.5999999999999996</cx:pt>
          <cx:pt idx="10601">4.5999999999999996</cx:pt>
          <cx:pt idx="10602">4.5999999999999996</cx:pt>
          <cx:pt idx="10603">5.4000000000000004</cx:pt>
          <cx:pt idx="10604">5.4000000000000004</cx:pt>
          <cx:pt idx="10605">5.4000000000000004</cx:pt>
          <cx:pt idx="10606">5.4000000000000004</cx:pt>
          <cx:pt idx="10607">5.4000000000000004</cx:pt>
          <cx:pt idx="10608">5.4000000000000004</cx:pt>
          <cx:pt idx="10609">5.4000000000000004</cx:pt>
          <cx:pt idx="10610">4.5999999999999996</cx:pt>
          <cx:pt idx="10611">4.5999999999999996</cx:pt>
          <cx:pt idx="10612">4.5999999999999996</cx:pt>
          <cx:pt idx="10613">4.5999999999999996</cx:pt>
          <cx:pt idx="10614">4.5999999999999996</cx:pt>
          <cx:pt idx="10615">4.5999999999999996</cx:pt>
          <cx:pt idx="10616">5.4000000000000004</cx:pt>
          <cx:pt idx="10617">4.5999999999999996</cx:pt>
          <cx:pt idx="10618">4.5999999999999996</cx:pt>
          <cx:pt idx="10619">4.5999999999999996</cx:pt>
          <cx:pt idx="10620">5.4000000000000004</cx:pt>
          <cx:pt idx="10621">4.5999999999999996</cx:pt>
          <cx:pt idx="10622">4.5999999999999996</cx:pt>
          <cx:pt idx="10623">4.5999999999999996</cx:pt>
          <cx:pt idx="10624">5.4000000000000004</cx:pt>
          <cx:pt idx="10625">4.5999999999999996</cx:pt>
          <cx:pt idx="10626">4.5999999999999996</cx:pt>
          <cx:pt idx="10627">4.5999999999999996</cx:pt>
          <cx:pt idx="10628">5.4000000000000004</cx:pt>
          <cx:pt idx="10629">4.5999999999999996</cx:pt>
          <cx:pt idx="10630">4.5999999999999996</cx:pt>
          <cx:pt idx="10631">4.5999999999999996</cx:pt>
          <cx:pt idx="10632">4.5999999999999996</cx:pt>
          <cx:pt idx="10633">4.5999999999999996</cx:pt>
          <cx:pt idx="10634">4.5999999999999996</cx:pt>
          <cx:pt idx="10635">4.5999999999999996</cx:pt>
          <cx:pt idx="10636">4.5999999999999996</cx:pt>
          <cx:pt idx="10637">4.5999999999999996</cx:pt>
          <cx:pt idx="10638">4.5999999999999996</cx:pt>
          <cx:pt idx="10639">4.5999999999999996</cx:pt>
          <cx:pt idx="10640">6.2000000000000002</cx:pt>
          <cx:pt idx="10641">6.2000000000000002</cx:pt>
          <cx:pt idx="10642">6.2000000000000002</cx:pt>
          <cx:pt idx="10643">6.2000000000000002</cx:pt>
          <cx:pt idx="10644">6.2000000000000002</cx:pt>
          <cx:pt idx="10645">6.2000000000000002</cx:pt>
          <cx:pt idx="10646">6.2000000000000002</cx:pt>
          <cx:pt idx="10647">6.2000000000000002</cx:pt>
          <cx:pt idx="10648">6.2000000000000002</cx:pt>
          <cx:pt idx="10649">6.2000000000000002</cx:pt>
          <cx:pt idx="10650">6.2000000000000002</cx:pt>
          <cx:pt idx="10651">6.2000000000000002</cx:pt>
          <cx:pt idx="10652">6.7000000000000002</cx:pt>
          <cx:pt idx="10653">6.2000000000000002</cx:pt>
          <cx:pt idx="10654">6.2000000000000002</cx:pt>
          <cx:pt idx="10655">6.2000000000000002</cx:pt>
          <cx:pt idx="10656">6.2000000000000002</cx:pt>
          <cx:pt idx="10657">6.2000000000000002</cx:pt>
          <cx:pt idx="10658">6.7000000000000002</cx:pt>
          <cx:pt idx="10659">6.2000000000000002</cx:pt>
          <cx:pt idx="10660">6.2000000000000002</cx:pt>
          <cx:pt idx="10661">6.2000000000000002</cx:pt>
          <cx:pt idx="10662">6.2000000000000002</cx:pt>
          <cx:pt idx="10663">6.2000000000000002</cx:pt>
          <cx:pt idx="10664">6.2000000000000002</cx:pt>
          <cx:pt idx="10665">6.2000000000000002</cx:pt>
          <cx:pt idx="10666">6.2000000000000002</cx:pt>
          <cx:pt idx="10667">6.2000000000000002</cx:pt>
          <cx:pt idx="10668">6.2000000000000002</cx:pt>
          <cx:pt idx="10669">6.2000000000000002</cx:pt>
          <cx:pt idx="10670">6.2000000000000002</cx:pt>
          <cx:pt idx="10671">6.2000000000000002</cx:pt>
          <cx:pt idx="10672">6.2000000000000002</cx:pt>
          <cx:pt idx="10673">6.2000000000000002</cx:pt>
          <cx:pt idx="10674">6.2000000000000002</cx:pt>
          <cx:pt idx="10675">6.2000000000000002</cx:pt>
          <cx:pt idx="10676">6.2000000000000002</cx:pt>
          <cx:pt idx="10677">6.2000000000000002</cx:pt>
          <cx:pt idx="10678">6.2000000000000002</cx:pt>
          <cx:pt idx="10679">6.2000000000000002</cx:pt>
          <cx:pt idx="10680">6.2000000000000002</cx:pt>
          <cx:pt idx="10681">6.2000000000000002</cx:pt>
          <cx:pt idx="10682">6.2000000000000002</cx:pt>
          <cx:pt idx="10683">6.2000000000000002</cx:pt>
          <cx:pt idx="10684">6.2000000000000002</cx:pt>
          <cx:pt idx="10685">6.2000000000000002</cx:pt>
          <cx:pt idx="10686">6.2000000000000002</cx:pt>
          <cx:pt idx="10687">6.2000000000000002</cx:pt>
          <cx:pt idx="10688">6.2000000000000002</cx:pt>
          <cx:pt idx="10689">6.2000000000000002</cx:pt>
          <cx:pt idx="10690">6.2000000000000002</cx:pt>
          <cx:pt idx="10691">6.2000000000000002</cx:pt>
          <cx:pt idx="10692">6.2000000000000002</cx:pt>
          <cx:pt idx="10693">6.2000000000000002</cx:pt>
          <cx:pt idx="10694">6.2000000000000002</cx:pt>
          <cx:pt idx="10695">6.2000000000000002</cx:pt>
          <cx:pt idx="10696">6.2000000000000002</cx:pt>
          <cx:pt idx="10697">6.2000000000000002</cx:pt>
          <cx:pt idx="10698">6.2000000000000002</cx:pt>
          <cx:pt idx="10699">6.2000000000000002</cx:pt>
          <cx:pt idx="10700">6.2000000000000002</cx:pt>
          <cx:pt idx="10701">6.2000000000000002</cx:pt>
          <cx:pt idx="10702">6.2000000000000002</cx:pt>
          <cx:pt idx="10703">6.2000000000000002</cx:pt>
          <cx:pt idx="10704">6.2000000000000002</cx:pt>
          <cx:pt idx="10705">6.2000000000000002</cx:pt>
          <cx:pt idx="10706">6.2000000000000002</cx:pt>
          <cx:pt idx="10707">6.2000000000000002</cx:pt>
          <cx:pt idx="10708">6.2000000000000002</cx:pt>
          <cx:pt idx="10709">6.2000000000000002</cx:pt>
          <cx:pt idx="10710">6.2000000000000002</cx:pt>
          <cx:pt idx="10711">6.2000000000000002</cx:pt>
          <cx:pt idx="10712">6.2000000000000002</cx:pt>
          <cx:pt idx="10713">6.2000000000000002</cx:pt>
          <cx:pt idx="10714">6.2000000000000002</cx:pt>
          <cx:pt idx="10715">6.2000000000000002</cx:pt>
          <cx:pt idx="10716">6.2000000000000002</cx:pt>
          <cx:pt idx="10717">6.2000000000000002</cx:pt>
          <cx:pt idx="10718">6.2000000000000002</cx:pt>
          <cx:pt idx="10719">6.2000000000000002</cx:pt>
          <cx:pt idx="10720">6.2000000000000002</cx:pt>
          <cx:pt idx="10721">6.2000000000000002</cx:pt>
          <cx:pt idx="10722">6.2000000000000002</cx:pt>
          <cx:pt idx="10723">6.2000000000000002</cx:pt>
          <cx:pt idx="10724">6.2000000000000002</cx:pt>
          <cx:pt idx="10725">6.2000000000000002</cx:pt>
          <cx:pt idx="10726">6.2000000000000002</cx:pt>
          <cx:pt idx="10727">6.2000000000000002</cx:pt>
          <cx:pt idx="10728">6.2000000000000002</cx:pt>
          <cx:pt idx="10729">6.2000000000000002</cx:pt>
          <cx:pt idx="10730">6.2000000000000002</cx:pt>
          <cx:pt idx="10731">6.2000000000000002</cx:pt>
          <cx:pt idx="10732">6.2000000000000002</cx:pt>
          <cx:pt idx="10733">6.2000000000000002</cx:pt>
          <cx:pt idx="10734">6.2000000000000002</cx:pt>
          <cx:pt idx="10735">6.2000000000000002</cx:pt>
          <cx:pt idx="10736">6.2000000000000002</cx:pt>
          <cx:pt idx="10737">6.2000000000000002</cx:pt>
          <cx:pt idx="10738">6.2000000000000002</cx:pt>
          <cx:pt idx="10739">6.2000000000000002</cx:pt>
          <cx:pt idx="10740">6.2000000000000002</cx:pt>
          <cx:pt idx="10741">6.2000000000000002</cx:pt>
          <cx:pt idx="10742">6.2000000000000002</cx:pt>
          <cx:pt idx="10743">6.2000000000000002</cx:pt>
          <cx:pt idx="10744">6.2000000000000002</cx:pt>
          <cx:pt idx="10745">6.2000000000000002</cx:pt>
          <cx:pt idx="10746">6.2000000000000002</cx:pt>
          <cx:pt idx="10747">6.2000000000000002</cx:pt>
          <cx:pt idx="10748">6.2000000000000002</cx:pt>
          <cx:pt idx="10749">6.2000000000000002</cx:pt>
          <cx:pt idx="10750">6.2000000000000002</cx:pt>
          <cx:pt idx="10751">6.2000000000000002</cx:pt>
          <cx:pt idx="10752">6.2000000000000002</cx:pt>
          <cx:pt idx="10753">6.2000000000000002</cx:pt>
          <cx:pt idx="10754">6.2000000000000002</cx:pt>
          <cx:pt idx="10755">6.2000000000000002</cx:pt>
          <cx:pt idx="10756">6.2000000000000002</cx:pt>
          <cx:pt idx="10757">6.2000000000000002</cx:pt>
          <cx:pt idx="10758">6.2000000000000002</cx:pt>
          <cx:pt idx="10759">6.2000000000000002</cx:pt>
          <cx:pt idx="10760">6.2000000000000002</cx:pt>
          <cx:pt idx="10761">6.2000000000000002</cx:pt>
          <cx:pt idx="10762">6.2000000000000002</cx:pt>
          <cx:pt idx="10763">6.2000000000000002</cx:pt>
          <cx:pt idx="10764">6.2000000000000002</cx:pt>
          <cx:pt idx="10765">6.2000000000000002</cx:pt>
          <cx:pt idx="10766">6.2000000000000002</cx:pt>
          <cx:pt idx="10767">6.2000000000000002</cx:pt>
          <cx:pt idx="10768">6.2000000000000002</cx:pt>
          <cx:pt idx="10769">6.2000000000000002</cx:pt>
          <cx:pt idx="10770">6.2000000000000002</cx:pt>
          <cx:pt idx="10771">6.2000000000000002</cx:pt>
          <cx:pt idx="10772">6.2000000000000002</cx:pt>
          <cx:pt idx="10773">6.2000000000000002</cx:pt>
          <cx:pt idx="10774">6.2000000000000002</cx:pt>
          <cx:pt idx="10775">6.2000000000000002</cx:pt>
          <cx:pt idx="10776">6.2000000000000002</cx:pt>
          <cx:pt idx="10777">6.2000000000000002</cx:pt>
          <cx:pt idx="10778">6.2000000000000002</cx:pt>
          <cx:pt idx="10779">6.2000000000000002</cx:pt>
          <cx:pt idx="10780">6.2000000000000002</cx:pt>
          <cx:pt idx="10781">6.2000000000000002</cx:pt>
          <cx:pt idx="10782">6.2000000000000002</cx:pt>
          <cx:pt idx="10783">6.2000000000000002</cx:pt>
          <cx:pt idx="10784">6.2000000000000002</cx:pt>
          <cx:pt idx="10785">6.2000000000000002</cx:pt>
          <cx:pt idx="10786">6.2000000000000002</cx:pt>
          <cx:pt idx="10787">6.2000000000000002</cx:pt>
          <cx:pt idx="10788">6.2000000000000002</cx:pt>
          <cx:pt idx="10789">6.2000000000000002</cx:pt>
          <cx:pt idx="10790">6.2000000000000002</cx:pt>
          <cx:pt idx="10791">6.2000000000000002</cx:pt>
          <cx:pt idx="10792">6.2000000000000002</cx:pt>
          <cx:pt idx="10793">6.2000000000000002</cx:pt>
          <cx:pt idx="10794">6.2000000000000002</cx:pt>
          <cx:pt idx="10795">6.2000000000000002</cx:pt>
          <cx:pt idx="10796">6.2000000000000002</cx:pt>
          <cx:pt idx="10797">6.2000000000000002</cx:pt>
          <cx:pt idx="10798">6.2000000000000002</cx:pt>
          <cx:pt idx="10799">6.2000000000000002</cx:pt>
          <cx:pt idx="10800">6.2000000000000002</cx:pt>
          <cx:pt idx="10801">6.2000000000000002</cx:pt>
          <cx:pt idx="10802">6.2000000000000002</cx:pt>
          <cx:pt idx="10803">6.2000000000000002</cx:pt>
          <cx:pt idx="10804">6.2000000000000002</cx:pt>
          <cx:pt idx="10805">6.2000000000000002</cx:pt>
          <cx:pt idx="10806">6.2000000000000002</cx:pt>
          <cx:pt idx="10807">6.2000000000000002</cx:pt>
          <cx:pt idx="10808">6.2000000000000002</cx:pt>
          <cx:pt idx="10809">6.2000000000000002</cx:pt>
          <cx:pt idx="10810">6.2000000000000002</cx:pt>
          <cx:pt idx="10811">6.2000000000000002</cx:pt>
          <cx:pt idx="10812">6.2000000000000002</cx:pt>
          <cx:pt idx="10813">6.2000000000000002</cx:pt>
          <cx:pt idx="10814">6.2000000000000002</cx:pt>
          <cx:pt idx="10815">6.2000000000000002</cx:pt>
          <cx:pt idx="10816">6.2000000000000002</cx:pt>
          <cx:pt idx="10817">6.2000000000000002</cx:pt>
          <cx:pt idx="10818">6.2000000000000002</cx:pt>
          <cx:pt idx="10819">6.2000000000000002</cx:pt>
          <cx:pt idx="10820">6.2000000000000002</cx:pt>
          <cx:pt idx="10821">6.2000000000000002</cx:pt>
          <cx:pt idx="10822">6.2000000000000002</cx:pt>
          <cx:pt idx="10823">6.2000000000000002</cx:pt>
          <cx:pt idx="10824">6.2000000000000002</cx:pt>
          <cx:pt idx="10825">6.2000000000000002</cx:pt>
          <cx:pt idx="10826">6.2000000000000002</cx:pt>
          <cx:pt idx="10827">6.2000000000000002</cx:pt>
          <cx:pt idx="10828">6.2000000000000002</cx:pt>
          <cx:pt idx="10829">6.2000000000000002</cx:pt>
          <cx:pt idx="10830">6.2000000000000002</cx:pt>
          <cx:pt idx="10831">6.2000000000000002</cx:pt>
          <cx:pt idx="10832">6.2000000000000002</cx:pt>
          <cx:pt idx="10833">6.2000000000000002</cx:pt>
          <cx:pt idx="10834">6.2000000000000002</cx:pt>
          <cx:pt idx="10835">6.2000000000000002</cx:pt>
          <cx:pt idx="10836">6.2000000000000002</cx:pt>
          <cx:pt idx="10837">6.2000000000000002</cx:pt>
          <cx:pt idx="10838">6.2000000000000002</cx:pt>
          <cx:pt idx="10839">6.2000000000000002</cx:pt>
          <cx:pt idx="10840">6.2000000000000002</cx:pt>
          <cx:pt idx="10841">6.2000000000000002</cx:pt>
          <cx:pt idx="10842">6.2000000000000002</cx:pt>
          <cx:pt idx="10843">6.2000000000000002</cx:pt>
          <cx:pt idx="10844">6.2000000000000002</cx:pt>
          <cx:pt idx="10845">6.2000000000000002</cx:pt>
          <cx:pt idx="10846">6.2000000000000002</cx:pt>
          <cx:pt idx="10847">6.2000000000000002</cx:pt>
          <cx:pt idx="10848">6.2000000000000002</cx:pt>
          <cx:pt idx="10849">6.2000000000000002</cx:pt>
          <cx:pt idx="10850">6.2000000000000002</cx:pt>
          <cx:pt idx="10851">6.2000000000000002</cx:pt>
          <cx:pt idx="10852">6.2000000000000002</cx:pt>
          <cx:pt idx="10853">6.2000000000000002</cx:pt>
          <cx:pt idx="10854">6.2000000000000002</cx:pt>
          <cx:pt idx="10855">6.2000000000000002</cx:pt>
          <cx:pt idx="10856">6.2000000000000002</cx:pt>
          <cx:pt idx="10857">6.2000000000000002</cx:pt>
          <cx:pt idx="10858">6.2000000000000002</cx:pt>
          <cx:pt idx="10859">6.2000000000000002</cx:pt>
          <cx:pt idx="10860">6.2000000000000002</cx:pt>
          <cx:pt idx="10861">6.2000000000000002</cx:pt>
          <cx:pt idx="10862">6.2000000000000002</cx:pt>
          <cx:pt idx="10863">6.2000000000000002</cx:pt>
          <cx:pt idx="10864">6.2000000000000002</cx:pt>
          <cx:pt idx="10865">6.2000000000000002</cx:pt>
          <cx:pt idx="10866">6.2000000000000002</cx:pt>
          <cx:pt idx="10867">6.2000000000000002</cx:pt>
          <cx:pt idx="10868">6.2000000000000002</cx:pt>
          <cx:pt idx="10869">6.2000000000000002</cx:pt>
          <cx:pt idx="10870">6.2000000000000002</cx:pt>
          <cx:pt idx="10871">6.2000000000000002</cx:pt>
          <cx:pt idx="10872">6.2000000000000002</cx:pt>
          <cx:pt idx="10873">6.2000000000000002</cx:pt>
          <cx:pt idx="10874">6.2000000000000002</cx:pt>
          <cx:pt idx="10875">6.2000000000000002</cx:pt>
          <cx:pt idx="10876">5.4000000000000004</cx:pt>
          <cx:pt idx="10877">5.4000000000000004</cx:pt>
          <cx:pt idx="10878">5.4000000000000004</cx:pt>
          <cx:pt idx="10879">5.4000000000000004</cx:pt>
          <cx:pt idx="10880">5.4000000000000004</cx:pt>
          <cx:pt idx="10881">5.4000000000000004</cx:pt>
          <cx:pt idx="10882">5.4000000000000004</cx:pt>
          <cx:pt idx="10883">5.4000000000000004</cx:pt>
          <cx:pt idx="10884">5.4000000000000004</cx:pt>
          <cx:pt idx="10885">5.4000000000000004</cx:pt>
          <cx:pt idx="10886">5.4000000000000004</cx:pt>
          <cx:pt idx="10887">5.4000000000000004</cx:pt>
          <cx:pt idx="10888">5.4000000000000004</cx:pt>
          <cx:pt idx="10889">6.4000000000000004</cx:pt>
          <cx:pt idx="10890">5.4000000000000004</cx:pt>
          <cx:pt idx="10891">5.4000000000000004</cx:pt>
          <cx:pt idx="10892">5.4000000000000004</cx:pt>
          <cx:pt idx="10893">5.4000000000000004</cx:pt>
          <cx:pt idx="10894">5.4000000000000004</cx:pt>
          <cx:pt idx="10895">6.4000000000000004</cx:pt>
          <cx:pt idx="10896">5.4000000000000004</cx:pt>
          <cx:pt idx="10897">5.4000000000000004</cx:pt>
          <cx:pt idx="10898">5.4000000000000004</cx:pt>
          <cx:pt idx="10899">5.4000000000000004</cx:pt>
          <cx:pt idx="10900">5.4000000000000004</cx:pt>
          <cx:pt idx="10901">5.4000000000000004</cx:pt>
          <cx:pt idx="10902">5.4000000000000004</cx:pt>
          <cx:pt idx="10903">5.4000000000000004</cx:pt>
          <cx:pt idx="10904">5.4000000000000004</cx:pt>
          <cx:pt idx="10905">5.4000000000000004</cx:pt>
          <cx:pt idx="10906">5.4000000000000004</cx:pt>
          <cx:pt idx="10907">5.4000000000000004</cx:pt>
          <cx:pt idx="10908">5.4000000000000004</cx:pt>
          <cx:pt idx="10909">5.4000000000000004</cx:pt>
          <cx:pt idx="10910">5.4000000000000004</cx:pt>
          <cx:pt idx="10911">5.4000000000000004</cx:pt>
          <cx:pt idx="10912">5.4000000000000004</cx:pt>
          <cx:pt idx="10913">5.4000000000000004</cx:pt>
          <cx:pt idx="10914">5.4000000000000004</cx:pt>
          <cx:pt idx="10915">5.4000000000000004</cx:pt>
          <cx:pt idx="10916">5.4000000000000004</cx:pt>
          <cx:pt idx="10917">5.4000000000000004</cx:pt>
          <cx:pt idx="10918">5.4000000000000004</cx:pt>
          <cx:pt idx="10919">5.4000000000000004</cx:pt>
          <cx:pt idx="10920">5.4000000000000004</cx:pt>
          <cx:pt idx="10921">5.4000000000000004</cx:pt>
          <cx:pt idx="10922">5.4000000000000004</cx:pt>
          <cx:pt idx="10923">5.4000000000000004</cx:pt>
          <cx:pt idx="10924">5.4000000000000004</cx:pt>
          <cx:pt idx="10925">5.4000000000000004</cx:pt>
          <cx:pt idx="10926">5.4000000000000004</cx:pt>
          <cx:pt idx="10927">6.4000000000000004</cx:pt>
          <cx:pt idx="10928">5.4000000000000004</cx:pt>
          <cx:pt idx="10929">5.4000000000000004</cx:pt>
          <cx:pt idx="10930">5.4000000000000004</cx:pt>
          <cx:pt idx="10931">5.4000000000000004</cx:pt>
          <cx:pt idx="10932">5.4000000000000004</cx:pt>
          <cx:pt idx="10933">5.4000000000000004</cx:pt>
          <cx:pt idx="10934">6.4000000000000004</cx:pt>
          <cx:pt idx="10935">5.4000000000000004</cx:pt>
          <cx:pt idx="10936">5.4000000000000004</cx:pt>
          <cx:pt idx="10937">5.4000000000000004</cx:pt>
          <cx:pt idx="10938">5.4000000000000004</cx:pt>
          <cx:pt idx="10939">5.4000000000000004</cx:pt>
          <cx:pt idx="10940">5.4000000000000004</cx:pt>
          <cx:pt idx="10941">5.4000000000000004</cx:pt>
          <cx:pt idx="10942">5.4000000000000004</cx:pt>
          <cx:pt idx="10943">5.4000000000000004</cx:pt>
          <cx:pt idx="10944">5.4000000000000004</cx:pt>
          <cx:pt idx="10945">5.4000000000000004</cx:pt>
          <cx:pt idx="10946">5.4000000000000004</cx:pt>
          <cx:pt idx="10947">5.4000000000000004</cx:pt>
          <cx:pt idx="10948">5.4000000000000004</cx:pt>
          <cx:pt idx="10949">5.4000000000000004</cx:pt>
          <cx:pt idx="10950">5.4000000000000004</cx:pt>
          <cx:pt idx="10951">5.4000000000000004</cx:pt>
          <cx:pt idx="10952">5.4000000000000004</cx:pt>
          <cx:pt idx="10953">5.4000000000000004</cx:pt>
          <cx:pt idx="10954">5.4000000000000004</cx:pt>
          <cx:pt idx="10955">5.4000000000000004</cx:pt>
          <cx:pt idx="10956">5.4000000000000004</cx:pt>
          <cx:pt idx="10957">5.4000000000000004</cx:pt>
          <cx:pt idx="10958">5.4000000000000004</cx:pt>
          <cx:pt idx="10959">5.4000000000000004</cx:pt>
          <cx:pt idx="10960">5.4000000000000004</cx:pt>
          <cx:pt idx="10961">5.4000000000000004</cx:pt>
          <cx:pt idx="10962">5.4000000000000004</cx:pt>
          <cx:pt idx="10963">5.4000000000000004</cx:pt>
          <cx:pt idx="10964">5.4000000000000004</cx:pt>
          <cx:pt idx="10965">5.4000000000000004</cx:pt>
          <cx:pt idx="10966">5.4000000000000004</cx:pt>
          <cx:pt idx="10967">6.4000000000000004</cx:pt>
          <cx:pt idx="10968">5.4000000000000004</cx:pt>
          <cx:pt idx="10969">5.4000000000000004</cx:pt>
          <cx:pt idx="10970">5.4000000000000004</cx:pt>
          <cx:pt idx="10971">5.4000000000000004</cx:pt>
          <cx:pt idx="10972">5.4000000000000004</cx:pt>
          <cx:pt idx="10973">6.4000000000000004</cx:pt>
          <cx:pt idx="10974">5.4000000000000004</cx:pt>
          <cx:pt idx="10975">5.4000000000000004</cx:pt>
          <cx:pt idx="10976">5.4000000000000004</cx:pt>
          <cx:pt idx="10977">5.4000000000000004</cx:pt>
          <cx:pt idx="10978">5.4000000000000004</cx:pt>
          <cx:pt idx="10979">5.4000000000000004</cx:pt>
          <cx:pt idx="10980">5.4000000000000004</cx:pt>
          <cx:pt idx="10981">5.4000000000000004</cx:pt>
          <cx:pt idx="10982">5.4000000000000004</cx:pt>
          <cx:pt idx="10983">5.4000000000000004</cx:pt>
          <cx:pt idx="10984">5.4000000000000004</cx:pt>
          <cx:pt idx="10985">5.4000000000000004</cx:pt>
          <cx:pt idx="10986">5.4000000000000004</cx:pt>
          <cx:pt idx="10987">5.4000000000000004</cx:pt>
          <cx:pt idx="10988">5.4000000000000004</cx:pt>
          <cx:pt idx="10989">5.4000000000000004</cx:pt>
          <cx:pt idx="10990">5.4000000000000004</cx:pt>
          <cx:pt idx="10991">5.4000000000000004</cx:pt>
          <cx:pt idx="10992">5.4000000000000004</cx:pt>
          <cx:pt idx="10993">5.4000000000000004</cx:pt>
          <cx:pt idx="10994">5.4000000000000004</cx:pt>
          <cx:pt idx="10995">5.4000000000000004</cx:pt>
          <cx:pt idx="10996">5.4000000000000004</cx:pt>
          <cx:pt idx="10997">5.4000000000000004</cx:pt>
          <cx:pt idx="10998">5.4000000000000004</cx:pt>
          <cx:pt idx="10999">5.4000000000000004</cx:pt>
          <cx:pt idx="11000">5.4000000000000004</cx:pt>
          <cx:pt idx="11001">5.4000000000000004</cx:pt>
          <cx:pt idx="11002">5.4000000000000004</cx:pt>
          <cx:pt idx="11003">5.4000000000000004</cx:pt>
          <cx:pt idx="11004">5.4000000000000004</cx:pt>
          <cx:pt idx="11005">6</cx:pt>
          <cx:pt idx="11006">5.4000000000000004</cx:pt>
          <cx:pt idx="11007">5.4000000000000004</cx:pt>
          <cx:pt idx="11008">6</cx:pt>
          <cx:pt idx="11009">5.4000000000000004</cx:pt>
          <cx:pt idx="11010">5.4000000000000004</cx:pt>
          <cx:pt idx="11011">6</cx:pt>
          <cx:pt idx="11012">5.4000000000000004</cx:pt>
          <cx:pt idx="11013">5.4000000000000004</cx:pt>
          <cx:pt idx="11014">5.4000000000000004</cx:pt>
          <cx:pt idx="11015">5.4000000000000004</cx:pt>
          <cx:pt idx="11016">5.4000000000000004</cx:pt>
          <cx:pt idx="11017">5.4000000000000004</cx:pt>
          <cx:pt idx="11018">5.4000000000000004</cx:pt>
          <cx:pt idx="11019">5.4000000000000004</cx:pt>
          <cx:pt idx="11020">5.4000000000000004</cx:pt>
          <cx:pt idx="11021">5.4000000000000004</cx:pt>
          <cx:pt idx="11022">5.4000000000000004</cx:pt>
          <cx:pt idx="11023">5.4000000000000004</cx:pt>
          <cx:pt idx="11024">5.4000000000000004</cx:pt>
          <cx:pt idx="11025">5.4000000000000004</cx:pt>
          <cx:pt idx="11026">5.4000000000000004</cx:pt>
          <cx:pt idx="11027">5.4000000000000004</cx:pt>
          <cx:pt idx="11028">5.4000000000000004</cx:pt>
          <cx:pt idx="11029">6</cx:pt>
          <cx:pt idx="11030">5.4000000000000004</cx:pt>
          <cx:pt idx="11031">5.4000000000000004</cx:pt>
          <cx:pt idx="11032">5.4000000000000004</cx:pt>
          <cx:pt idx="11033">5.4000000000000004</cx:pt>
          <cx:pt idx="11034">5.4000000000000004</cx:pt>
          <cx:pt idx="11035">5.4000000000000004</cx:pt>
          <cx:pt idx="11036">5.4000000000000004</cx:pt>
          <cx:pt idx="11037">5.4000000000000004</cx:pt>
          <cx:pt idx="11038">5.4000000000000004</cx:pt>
          <cx:pt idx="11039">5.4000000000000004</cx:pt>
          <cx:pt idx="11040">5.4000000000000004</cx:pt>
          <cx:pt idx="11041">5.4000000000000004</cx:pt>
          <cx:pt idx="11042">5.4000000000000004</cx:pt>
          <cx:pt idx="11043">5.4000000000000004</cx:pt>
          <cx:pt idx="11044">5.4000000000000004</cx:pt>
          <cx:pt idx="11045">5.4000000000000004</cx:pt>
          <cx:pt idx="11046">5.4000000000000004</cx:pt>
          <cx:pt idx="11047">5.4000000000000004</cx:pt>
          <cx:pt idx="11048">5.4000000000000004</cx:pt>
          <cx:pt idx="11049">5.4000000000000004</cx:pt>
          <cx:pt idx="11050">5.4000000000000004</cx:pt>
          <cx:pt idx="11051">5.4000000000000004</cx:pt>
          <cx:pt idx="11052">5.4000000000000004</cx:pt>
          <cx:pt idx="11053">5.4000000000000004</cx:pt>
          <cx:pt idx="11054">6</cx:pt>
          <cx:pt idx="11055">6</cx:pt>
          <cx:pt idx="11056">5.4000000000000004</cx:pt>
          <cx:pt idx="11057">5.4000000000000004</cx:pt>
          <cx:pt idx="11058">5.4000000000000004</cx:pt>
          <cx:pt idx="11059">5.4000000000000004</cx:pt>
          <cx:pt idx="11060">5.4000000000000004</cx:pt>
          <cx:pt idx="11061">5.4000000000000004</cx:pt>
          <cx:pt idx="11062">5.4000000000000004</cx:pt>
          <cx:pt idx="11063">5.4000000000000004</cx:pt>
          <cx:pt idx="11064">6</cx:pt>
          <cx:pt idx="11065">6.7999999999999998</cx:pt>
          <cx:pt idx="11066">5.4000000000000004</cx:pt>
          <cx:pt idx="11067">5.4000000000000004</cx:pt>
          <cx:pt idx="11068">5.4000000000000004</cx:pt>
          <cx:pt idx="11069">5.4000000000000004</cx:pt>
          <cx:pt idx="11070">5.4000000000000004</cx:pt>
          <cx:pt idx="11071">5.4000000000000004</cx:pt>
          <cx:pt idx="11072">5.4000000000000004</cx:pt>
          <cx:pt idx="11073">5.4000000000000004</cx:pt>
          <cx:pt idx="11074">5.4000000000000004</cx:pt>
          <cx:pt idx="11075">5.4000000000000004</cx:pt>
          <cx:pt idx="11076">5.4000000000000004</cx:pt>
          <cx:pt idx="11077">5.4000000000000004</cx:pt>
          <cx:pt idx="11078">5.4000000000000004</cx:pt>
          <cx:pt idx="11079">5.4000000000000004</cx:pt>
          <cx:pt idx="11080">5.4000000000000004</cx:pt>
          <cx:pt idx="11081">5.4000000000000004</cx:pt>
          <cx:pt idx="11082">5.4000000000000004</cx:pt>
          <cx:pt idx="11083">5.4000000000000004</cx:pt>
          <cx:pt idx="11084">5.4000000000000004</cx:pt>
          <cx:pt idx="11085">5.4000000000000004</cx:pt>
          <cx:pt idx="11086">5.4000000000000004</cx:pt>
          <cx:pt idx="11087">5.4000000000000004</cx:pt>
          <cx:pt idx="11088">5.4000000000000004</cx:pt>
          <cx:pt idx="11089">5.4000000000000004</cx:pt>
          <cx:pt idx="11090">6.7999999999999998</cx:pt>
          <cx:pt idx="11091">5.4000000000000004</cx:pt>
          <cx:pt idx="11092">5.4000000000000004</cx:pt>
          <cx:pt idx="11093">5.4000000000000004</cx:pt>
          <cx:pt idx="11094">5.4000000000000004</cx:pt>
          <cx:pt idx="11095">5.4000000000000004</cx:pt>
          <cx:pt idx="11096">5.4000000000000004</cx:pt>
          <cx:pt idx="11097">5.4000000000000004</cx:pt>
          <cx:pt idx="11098">5.4000000000000004</cx:pt>
          <cx:pt idx="11099">6.7999999999999998</cx:pt>
          <cx:pt idx="11100">5.4000000000000004</cx:pt>
          <cx:pt idx="11101">5.4000000000000004</cx:pt>
          <cx:pt idx="11102">5.4000000000000004</cx:pt>
          <cx:pt idx="11103">5.4000000000000004</cx:pt>
          <cx:pt idx="11104">5.4000000000000004</cx:pt>
          <cx:pt idx="11105">5.4000000000000004</cx:pt>
          <cx:pt idx="11106">6.7999999999999998</cx:pt>
          <cx:pt idx="11107">5.4000000000000004</cx:pt>
          <cx:pt idx="11108">5.4000000000000004</cx:pt>
          <cx:pt idx="11109">5.4000000000000004</cx:pt>
          <cx:pt idx="11110">5.4000000000000004</cx:pt>
          <cx:pt idx="11111">5.4000000000000004</cx:pt>
          <cx:pt idx="11112">5.4000000000000004</cx:pt>
          <cx:pt idx="11113">6.7999999999999998</cx:pt>
          <cx:pt idx="11114">5.4000000000000004</cx:pt>
          <cx:pt idx="11115">5.4000000000000004</cx:pt>
          <cx:pt idx="11116">5.4000000000000004</cx:pt>
          <cx:pt idx="11117">5.4000000000000004</cx:pt>
          <cx:pt idx="11118">5.4000000000000004</cx:pt>
          <cx:pt idx="11119">5.4000000000000004</cx:pt>
          <cx:pt idx="11120">5.4000000000000004</cx:pt>
          <cx:pt idx="11121">5.4000000000000004</cx:pt>
          <cx:pt idx="11122">5.4000000000000004</cx:pt>
          <cx:pt idx="11123">5.4000000000000004</cx:pt>
          <cx:pt idx="11124">5.4000000000000004</cx:pt>
          <cx:pt idx="11125">5.4000000000000004</cx:pt>
          <cx:pt idx="11126">6.7999999999999998</cx:pt>
          <cx:pt idx="11127">5.4000000000000004</cx:pt>
          <cx:pt idx="11128">5.4000000000000004</cx:pt>
          <cx:pt idx="11129">5.4000000000000004</cx:pt>
          <cx:pt idx="11130">5.4000000000000004</cx:pt>
          <cx:pt idx="11131">5.4000000000000004</cx:pt>
          <cx:pt idx="11132">5.4000000000000004</cx:pt>
          <cx:pt idx="11133">5.4000000000000004</cx:pt>
          <cx:pt idx="11134">5.4000000000000004</cx:pt>
          <cx:pt idx="11135">5.4000000000000004</cx:pt>
          <cx:pt idx="11136">5.4000000000000004</cx:pt>
          <cx:pt idx="11137">5.4000000000000004</cx:pt>
          <cx:pt idx="11138">5.4000000000000004</cx:pt>
          <cx:pt idx="11139">5.4000000000000004</cx:pt>
          <cx:pt idx="11140">5.4000000000000004</cx:pt>
          <cx:pt idx="11141">5.4000000000000004</cx:pt>
          <cx:pt idx="11142">5.4000000000000004</cx:pt>
          <cx:pt idx="11143">5.4000000000000004</cx:pt>
          <cx:pt idx="11144">5.4000000000000004</cx:pt>
          <cx:pt idx="11145">5.4000000000000004</cx:pt>
          <cx:pt idx="11146">5.4000000000000004</cx:pt>
          <cx:pt idx="11147">5.4000000000000004</cx:pt>
          <cx:pt idx="11148">5.4000000000000004</cx:pt>
          <cx:pt idx="11149">5.4000000000000004</cx:pt>
          <cx:pt idx="11150">5.4000000000000004</cx:pt>
          <cx:pt idx="11151">5.4000000000000004</cx:pt>
          <cx:pt idx="11152">5.4000000000000004</cx:pt>
          <cx:pt idx="11153">5.4000000000000004</cx:pt>
          <cx:pt idx="11154">5.4000000000000004</cx:pt>
          <cx:pt idx="11155">5.4000000000000004</cx:pt>
          <cx:pt idx="11156">5.4000000000000004</cx:pt>
          <cx:pt idx="11157">5.4000000000000004</cx:pt>
          <cx:pt idx="11158">5.4000000000000004</cx:pt>
          <cx:pt idx="11159">5.4000000000000004</cx:pt>
          <cx:pt idx="11160">5.4000000000000004</cx:pt>
          <cx:pt idx="11161">5.4000000000000004</cx:pt>
          <cx:pt idx="11162">5.4000000000000004</cx:pt>
          <cx:pt idx="11163">5.4000000000000004</cx:pt>
          <cx:pt idx="11164">5.4000000000000004</cx:pt>
          <cx:pt idx="11165">5.4000000000000004</cx:pt>
          <cx:pt idx="11166">5.4000000000000004</cx:pt>
          <cx:pt idx="11167">5.4000000000000004</cx:pt>
          <cx:pt idx="11168">5.4000000000000004</cx:pt>
          <cx:pt idx="11169">5.4000000000000004</cx:pt>
          <cx:pt idx="11170">5.4000000000000004</cx:pt>
          <cx:pt idx="11171">5.4000000000000004</cx:pt>
          <cx:pt idx="11172">5.4000000000000004</cx:pt>
          <cx:pt idx="11173">5.4000000000000004</cx:pt>
          <cx:pt idx="11174">5.4000000000000004</cx:pt>
          <cx:pt idx="11175">5.4000000000000004</cx:pt>
          <cx:pt idx="11176">5.4000000000000004</cx:pt>
          <cx:pt idx="11177">5.4000000000000004</cx:pt>
          <cx:pt idx="11178">5.4000000000000004</cx:pt>
          <cx:pt idx="11179">5.4000000000000004</cx:pt>
          <cx:pt idx="11180">5.4000000000000004</cx:pt>
          <cx:pt idx="11181">5.4000000000000004</cx:pt>
          <cx:pt idx="11182">5.4000000000000004</cx:pt>
          <cx:pt idx="11183">5.4000000000000004</cx:pt>
          <cx:pt idx="11184">5.4000000000000004</cx:pt>
          <cx:pt idx="11185">5.4000000000000004</cx:pt>
          <cx:pt idx="11186">5.4000000000000004</cx:pt>
          <cx:pt idx="11187">5.4000000000000004</cx:pt>
          <cx:pt idx="11188">5.4000000000000004</cx:pt>
          <cx:pt idx="11189">5.4000000000000004</cx:pt>
          <cx:pt idx="11190">5.4000000000000004</cx:pt>
          <cx:pt idx="11191">5.4000000000000004</cx:pt>
          <cx:pt idx="11192">5.4000000000000004</cx:pt>
          <cx:pt idx="11193">5.4000000000000004</cx:pt>
          <cx:pt idx="11194">5.4000000000000004</cx:pt>
          <cx:pt idx="11195">5.4000000000000004</cx:pt>
          <cx:pt idx="11196">5.4000000000000004</cx:pt>
          <cx:pt idx="11197">5.4000000000000004</cx:pt>
          <cx:pt idx="11198">5.4000000000000004</cx:pt>
          <cx:pt idx="11199">5.4000000000000004</cx:pt>
          <cx:pt idx="11200">5.4000000000000004</cx:pt>
          <cx:pt idx="11201">5.4000000000000004</cx:pt>
          <cx:pt idx="11202">5.4000000000000004</cx:pt>
          <cx:pt idx="11203">5.4000000000000004</cx:pt>
          <cx:pt idx="11204">5.4000000000000004</cx:pt>
          <cx:pt idx="11205">5.4000000000000004</cx:pt>
          <cx:pt idx="11206">5.4000000000000004</cx:pt>
          <cx:pt idx="11207">5.4000000000000004</cx:pt>
          <cx:pt idx="11208">5.4000000000000004</cx:pt>
          <cx:pt idx="11209">5.4000000000000004</cx:pt>
          <cx:pt idx="11210">5.4000000000000004</cx:pt>
          <cx:pt idx="11211">5.4000000000000004</cx:pt>
          <cx:pt idx="11212">5.4000000000000004</cx:pt>
          <cx:pt idx="11213">5.4000000000000004</cx:pt>
          <cx:pt idx="11214">5.4000000000000004</cx:pt>
          <cx:pt idx="11215">5.4000000000000004</cx:pt>
          <cx:pt idx="11216">5.4000000000000004</cx:pt>
          <cx:pt idx="11217">5.4000000000000004</cx:pt>
          <cx:pt idx="11218">5.4000000000000004</cx:pt>
          <cx:pt idx="11219">5.4000000000000004</cx:pt>
          <cx:pt idx="11220">5.4000000000000004</cx:pt>
          <cx:pt idx="11221">5.4000000000000004</cx:pt>
          <cx:pt idx="11222">5.4000000000000004</cx:pt>
          <cx:pt idx="11223">5.4000000000000004</cx:pt>
          <cx:pt idx="11224">5.4000000000000004</cx:pt>
          <cx:pt idx="11225">5.4000000000000004</cx:pt>
          <cx:pt idx="11226">5.4000000000000004</cx:pt>
          <cx:pt idx="11227">5.4000000000000004</cx:pt>
          <cx:pt idx="11228">5.4000000000000004</cx:pt>
          <cx:pt idx="11229">5.4000000000000004</cx:pt>
          <cx:pt idx="11230">5.4000000000000004</cx:pt>
          <cx:pt idx="11231">5.4000000000000004</cx:pt>
          <cx:pt idx="11232">5.4000000000000004</cx:pt>
          <cx:pt idx="11233">5.4000000000000004</cx:pt>
          <cx:pt idx="11234">5.4000000000000004</cx:pt>
          <cx:pt idx="11235">5.4000000000000004</cx:pt>
          <cx:pt idx="11236">5.4000000000000004</cx:pt>
          <cx:pt idx="11237">5.4000000000000004</cx:pt>
          <cx:pt idx="11238">5.4000000000000004</cx:pt>
          <cx:pt idx="11239">5.4000000000000004</cx:pt>
          <cx:pt idx="11240">5.4000000000000004</cx:pt>
          <cx:pt idx="11241">5.4000000000000004</cx:pt>
          <cx:pt idx="11242">5.4000000000000004</cx:pt>
          <cx:pt idx="11243">5.4000000000000004</cx:pt>
          <cx:pt idx="11244">5.4000000000000004</cx:pt>
          <cx:pt idx="11245">5.4000000000000004</cx:pt>
          <cx:pt idx="11246">5.4000000000000004</cx:pt>
          <cx:pt idx="11247">5.4000000000000004</cx:pt>
          <cx:pt idx="11248">5.4000000000000004</cx:pt>
          <cx:pt idx="11249">5.4000000000000004</cx:pt>
          <cx:pt idx="11250">5.4000000000000004</cx:pt>
          <cx:pt idx="11251">5.4000000000000004</cx:pt>
          <cx:pt idx="11252">5.4000000000000004</cx:pt>
          <cx:pt idx="11253">5.4000000000000004</cx:pt>
          <cx:pt idx="11254">5.4000000000000004</cx:pt>
          <cx:pt idx="11255">5.4000000000000004</cx:pt>
          <cx:pt idx="11256">5.4000000000000004</cx:pt>
          <cx:pt idx="11257">5.4000000000000004</cx:pt>
          <cx:pt idx="11258">5.4000000000000004</cx:pt>
          <cx:pt idx="11259">5.4000000000000004</cx:pt>
          <cx:pt idx="11260">5.4000000000000004</cx:pt>
          <cx:pt idx="11261">5.4000000000000004</cx:pt>
          <cx:pt idx="11262">5.4000000000000004</cx:pt>
          <cx:pt idx="11263">5.4000000000000004</cx:pt>
          <cx:pt idx="11264">5.4000000000000004</cx:pt>
          <cx:pt idx="11265">5.4000000000000004</cx:pt>
          <cx:pt idx="11266">5.4000000000000004</cx:pt>
          <cx:pt idx="11267">5.4000000000000004</cx:pt>
          <cx:pt idx="11268">5.4000000000000004</cx:pt>
          <cx:pt idx="11269">5.4000000000000004</cx:pt>
          <cx:pt idx="11270">5.4000000000000004</cx:pt>
          <cx:pt idx="11271">5.4000000000000004</cx:pt>
          <cx:pt idx="11272">5.4000000000000004</cx:pt>
          <cx:pt idx="11273">5.4000000000000004</cx:pt>
          <cx:pt idx="11274">5.4000000000000004</cx:pt>
          <cx:pt idx="11275">5.4000000000000004</cx:pt>
          <cx:pt idx="11276">5.4000000000000004</cx:pt>
          <cx:pt idx="11277">5.4000000000000004</cx:pt>
          <cx:pt idx="11278">5.4000000000000004</cx:pt>
          <cx:pt idx="11279">5.4000000000000004</cx:pt>
          <cx:pt idx="11280">5.4000000000000004</cx:pt>
          <cx:pt idx="11281">5.4000000000000004</cx:pt>
          <cx:pt idx="11282">5.4000000000000004</cx:pt>
          <cx:pt idx="11283">5.4000000000000004</cx:pt>
          <cx:pt idx="11284">7.5</cx:pt>
          <cx:pt idx="11285">7.5</cx:pt>
          <cx:pt idx="11286">2</cx:pt>
          <cx:pt idx="11287">2</cx:pt>
          <cx:pt idx="11288">2</cx:pt>
          <cx:pt idx="11289">2</cx:pt>
          <cx:pt idx="11290">2</cx:pt>
          <cx:pt idx="11291">2</cx:pt>
          <cx:pt idx="11292">2</cx:pt>
          <cx:pt idx="11293">2</cx:pt>
          <cx:pt idx="11294">2</cx:pt>
          <cx:pt idx="11295">2</cx:pt>
          <cx:pt idx="11296">2</cx:pt>
          <cx:pt idx="11297">1.5</cx:pt>
          <cx:pt idx="11298">1.5</cx:pt>
          <cx:pt idx="11299">1.5</cx:pt>
          <cx:pt idx="11300">2</cx:pt>
          <cx:pt idx="11301">2</cx:pt>
          <cx:pt idx="11302">2</cx:pt>
          <cx:pt idx="11303">2</cx:pt>
          <cx:pt idx="11304">2.5</cx:pt>
          <cx:pt idx="11305">2.5</cx:pt>
          <cx:pt idx="11306">2.5</cx:pt>
          <cx:pt idx="11307">2.5</cx:pt>
          <cx:pt idx="11308">2.5</cx:pt>
          <cx:pt idx="11309">2.5</cx:pt>
          <cx:pt idx="11310">2.5</cx:pt>
          <cx:pt idx="11311">2.5</cx:pt>
          <cx:pt idx="11312">2.5</cx:pt>
          <cx:pt idx="11313">2.5</cx:pt>
          <cx:pt idx="11314">2.5</cx:pt>
          <cx:pt idx="11315">2.5</cx:pt>
          <cx:pt idx="11316">2.5</cx:pt>
          <cx:pt idx="11317">2.5</cx:pt>
          <cx:pt idx="11318">2.5</cx:pt>
          <cx:pt idx="11319">2.5</cx:pt>
          <cx:pt idx="11320">2.5</cx:pt>
          <cx:pt idx="11321">2.5</cx:pt>
          <cx:pt idx="11322">2.5</cx:pt>
          <cx:pt idx="11323">2.5</cx:pt>
          <cx:pt idx="11324">2.5</cx:pt>
          <cx:pt idx="11325">2.5</cx:pt>
          <cx:pt idx="11326">2.5</cx:pt>
          <cx:pt idx="11327">2.5</cx:pt>
          <cx:pt idx="11328">2.5</cx:pt>
          <cx:pt idx="11329">2.5</cx:pt>
          <cx:pt idx="11330">2.5</cx:pt>
          <cx:pt idx="11331">2.5</cx:pt>
          <cx:pt idx="11332">2.5</cx:pt>
          <cx:pt idx="11333">2</cx:pt>
          <cx:pt idx="11334">2</cx:pt>
          <cx:pt idx="11335">2</cx:pt>
          <cx:pt idx="11336">2</cx:pt>
          <cx:pt idx="11337">2</cx:pt>
          <cx:pt idx="11338">2</cx:pt>
          <cx:pt idx="11339">2</cx:pt>
          <cx:pt idx="11340">2</cx:pt>
          <cx:pt idx="11341">5.4000000000000004</cx:pt>
          <cx:pt idx="11342">5.4000000000000004</cx:pt>
          <cx:pt idx="11343">3.5</cx:pt>
          <cx:pt idx="11344">3.5</cx:pt>
          <cx:pt idx="11345">3.5</cx:pt>
          <cx:pt idx="11346">3.5</cx:pt>
          <cx:pt idx="11347">3.5</cx:pt>
          <cx:pt idx="11348">3.5</cx:pt>
          <cx:pt idx="11349">3.5</cx:pt>
          <cx:pt idx="11350">3.5</cx:pt>
          <cx:pt idx="11351">3.5</cx:pt>
          <cx:pt idx="11352">3.5</cx:pt>
          <cx:pt idx="11353">3.5</cx:pt>
          <cx:pt idx="11354">3.5</cx:pt>
          <cx:pt idx="11355">3.5</cx:pt>
          <cx:pt idx="11356">3.5</cx:pt>
          <cx:pt idx="11357">3.5</cx:pt>
          <cx:pt idx="11358">3.5</cx:pt>
          <cx:pt idx="11359">3.5</cx:pt>
          <cx:pt idx="11360">3.5</cx:pt>
          <cx:pt idx="11361">3.5</cx:pt>
          <cx:pt idx="11362">3.5</cx:pt>
          <cx:pt idx="11363">3.5</cx:pt>
          <cx:pt idx="11364">3.5</cx:pt>
          <cx:pt idx="11365">3.5</cx:pt>
          <cx:pt idx="11366">3.5</cx:pt>
          <cx:pt idx="11367">3.5</cx:pt>
          <cx:pt idx="11368">3.5</cx:pt>
          <cx:pt idx="11369">3.5</cx:pt>
          <cx:pt idx="11370">3.5</cx:pt>
          <cx:pt idx="11371">3.5</cx:pt>
          <cx:pt idx="11372">3.5</cx:pt>
          <cx:pt idx="11373">3.5</cx:pt>
          <cx:pt idx="11374">3.5</cx:pt>
          <cx:pt idx="11375">3.5</cx:pt>
          <cx:pt idx="11376">3.5</cx:pt>
          <cx:pt idx="11377">3.5</cx:pt>
          <cx:pt idx="11378">3.5</cx:pt>
          <cx:pt idx="11379">3.5</cx:pt>
          <cx:pt idx="11380">3.5</cx:pt>
          <cx:pt idx="11381">3.5</cx:pt>
          <cx:pt idx="11382">3.5</cx:pt>
          <cx:pt idx="11383">3.5</cx:pt>
          <cx:pt idx="11384">3.5</cx:pt>
          <cx:pt idx="11385">3.5</cx:pt>
          <cx:pt idx="11386">3.5</cx:pt>
          <cx:pt idx="11387">3.5</cx:pt>
          <cx:pt idx="11388">3.5</cx:pt>
          <cx:pt idx="11389">3.5</cx:pt>
          <cx:pt idx="11390">3.5</cx:pt>
          <cx:pt idx="11391">3.5</cx:pt>
          <cx:pt idx="11392">3.5</cx:pt>
          <cx:pt idx="11393">3.5</cx:pt>
          <cx:pt idx="11394">3.5</cx:pt>
          <cx:pt idx="11395">3.5</cx:pt>
          <cx:pt idx="11396">3.5</cx:pt>
          <cx:pt idx="11397">3.5</cx:pt>
          <cx:pt idx="11398">3.5</cx:pt>
          <cx:pt idx="11399">3.5</cx:pt>
          <cx:pt idx="11400">3.5</cx:pt>
          <cx:pt idx="11401">3.5</cx:pt>
          <cx:pt idx="11402">3.5</cx:pt>
          <cx:pt idx="11403">3.5</cx:pt>
          <cx:pt idx="11404">3.5</cx:pt>
          <cx:pt idx="11405">3.5</cx:pt>
          <cx:pt idx="11406">3</cx:pt>
          <cx:pt idx="11407">3</cx:pt>
          <cx:pt idx="11408">3</cx:pt>
          <cx:pt idx="11409">3</cx:pt>
          <cx:pt idx="11410">3</cx:pt>
          <cx:pt idx="11411">3</cx:pt>
          <cx:pt idx="11412">3</cx:pt>
          <cx:pt idx="11413">3</cx:pt>
          <cx:pt idx="11414">3</cx:pt>
          <cx:pt idx="11415">3</cx:pt>
          <cx:pt idx="11416">3</cx:pt>
          <cx:pt idx="11417">3</cx:pt>
          <cx:pt idx="11418">3</cx:pt>
          <cx:pt idx="11419">3</cx:pt>
          <cx:pt idx="11420">3</cx:pt>
          <cx:pt idx="11421">3</cx:pt>
          <cx:pt idx="11422">3</cx:pt>
          <cx:pt idx="11423">3</cx:pt>
          <cx:pt idx="11424">3</cx:pt>
          <cx:pt idx="11425">3</cx:pt>
          <cx:pt idx="11426">3</cx:pt>
          <cx:pt idx="11427">3</cx:pt>
          <cx:pt idx="11428">3</cx:pt>
          <cx:pt idx="11429">3</cx:pt>
          <cx:pt idx="11430">3</cx:pt>
          <cx:pt idx="11431">3</cx:pt>
          <cx:pt idx="11432">3</cx:pt>
          <cx:pt idx="11433">3</cx:pt>
          <cx:pt idx="11434">3</cx:pt>
          <cx:pt idx="11435">3</cx:pt>
          <cx:pt idx="11436">3</cx:pt>
          <cx:pt idx="11437">3</cx:pt>
          <cx:pt idx="11438">3</cx:pt>
          <cx:pt idx="11439">3</cx:pt>
          <cx:pt idx="11440">3</cx:pt>
          <cx:pt idx="11441">3</cx:pt>
          <cx:pt idx="11442">3</cx:pt>
          <cx:pt idx="11443">3</cx:pt>
          <cx:pt idx="11444">3</cx:pt>
          <cx:pt idx="11445">3</cx:pt>
          <cx:pt idx="11446">3</cx:pt>
          <cx:pt idx="11447">3</cx:pt>
          <cx:pt idx="11448">3</cx:pt>
          <cx:pt idx="11449">3</cx:pt>
          <cx:pt idx="11450">3</cx:pt>
          <cx:pt idx="11451">3</cx:pt>
          <cx:pt idx="11452">3</cx:pt>
          <cx:pt idx="11453">3</cx:pt>
          <cx:pt idx="11454">3</cx:pt>
          <cx:pt idx="11455">3</cx:pt>
          <cx:pt idx="11456">3</cx:pt>
          <cx:pt idx="11457">3</cx:pt>
          <cx:pt idx="11458">3</cx:pt>
          <cx:pt idx="11459">3</cx:pt>
          <cx:pt idx="11460">3</cx:pt>
          <cx:pt idx="11461">3.3999999999999999</cx:pt>
          <cx:pt idx="11462">3</cx:pt>
          <cx:pt idx="11463">3</cx:pt>
          <cx:pt idx="11464">3</cx:pt>
          <cx:pt idx="11465">3</cx:pt>
          <cx:pt idx="11466">3</cx:pt>
          <cx:pt idx="11467">3.3999999999999999</cx:pt>
          <cx:pt idx="11468">3</cx:pt>
          <cx:pt idx="11469">3</cx:pt>
          <cx:pt idx="11470">3</cx:pt>
          <cx:pt idx="11471">3</cx:pt>
          <cx:pt idx="11472">3</cx:pt>
          <cx:pt idx="11473">3.3999999999999999</cx:pt>
          <cx:pt idx="11474">3</cx:pt>
          <cx:pt idx="11475">3</cx:pt>
          <cx:pt idx="11476">3</cx:pt>
          <cx:pt idx="11477">3</cx:pt>
          <cx:pt idx="11478">3</cx:pt>
          <cx:pt idx="11479">3.3999999999999999</cx:pt>
          <cx:pt idx="11480">3</cx:pt>
          <cx:pt idx="11481">3</cx:pt>
          <cx:pt idx="11482">3.2381294964028768</cx:pt>
          <cx:pt idx="11483">3.2381294964028768</cx:pt>
          <cx:pt idx="11484">3.2381294964028768</cx:pt>
          <cx:pt idx="11485">3.2381294964028768</cx:pt>
          <cx:pt idx="11486">3.2381294964028768</cx:pt>
          <cx:pt idx="11487">3.2381294964028768</cx:pt>
          <cx:pt idx="11488">3.2381294964028768</cx:pt>
          <cx:pt idx="11489">3.2381294964028768</cx:pt>
          <cx:pt idx="11490">3.2381294964028768</cx:pt>
          <cx:pt idx="11491">3.2381294964028768</cx:pt>
          <cx:pt idx="11492">3.2381294964028768</cx:pt>
          <cx:pt idx="11493">3.2381294964028768</cx:pt>
          <cx:pt idx="11494">3.2381294964028768</cx:pt>
          <cx:pt idx="11495">3.2381294964028768</cx:pt>
          <cx:pt idx="11496">3.2381294964028768</cx:pt>
          <cx:pt idx="11497">3.2381294964028768</cx:pt>
          <cx:pt idx="11498">3.2381294964028768</cx:pt>
          <cx:pt idx="11499">3.2381294964028768</cx:pt>
          <cx:pt idx="11500">3.2381294964028768</cx:pt>
          <cx:pt idx="11501">3.2381294964028768</cx:pt>
          <cx:pt idx="11502">3.2381294964028768</cx:pt>
          <cx:pt idx="11503">3.2381294964028768</cx:pt>
          <cx:pt idx="11504">3.2381294964028768</cx:pt>
          <cx:pt idx="11505">3.2381294964028768</cx:pt>
          <cx:pt idx="11506">3.2381294964028768</cx:pt>
          <cx:pt idx="11507">3.2381294964028768</cx:pt>
          <cx:pt idx="11508">3.2381294964028768</cx:pt>
          <cx:pt idx="11509">3.2381294964028768</cx:pt>
          <cx:pt idx="11510">3.2381294964028768</cx:pt>
          <cx:pt idx="11511">3.2381294964028768</cx:pt>
          <cx:pt idx="11512">3.2381294964028768</cx:pt>
          <cx:pt idx="11513">3.2381294964028768</cx:pt>
          <cx:pt idx="11514">3.2381294964028768</cx:pt>
          <cx:pt idx="11515">3.2381294964028768</cx:pt>
          <cx:pt idx="11516">3.2381294964028768</cx:pt>
          <cx:pt idx="11517">3.2381294964028768</cx:pt>
          <cx:pt idx="11518">3.2381294964028768</cx:pt>
          <cx:pt idx="11519">3.2381294964028768</cx:pt>
          <cx:pt idx="11520">3.2381294964028768</cx:pt>
          <cx:pt idx="11521">3.2381294964028768</cx:pt>
          <cx:pt idx="11522">3.2381294964028768</cx:pt>
          <cx:pt idx="11523">2</cx:pt>
          <cx:pt idx="11524">2</cx:pt>
          <cx:pt idx="11525">2</cx:pt>
          <cx:pt idx="11526">2</cx:pt>
          <cx:pt idx="11527">2</cx:pt>
          <cx:pt idx="11528">2</cx:pt>
          <cx:pt idx="11529">2</cx:pt>
          <cx:pt idx="11530">2.5</cx:pt>
          <cx:pt idx="11531">3.7000000000000002</cx:pt>
          <cx:pt idx="11532">3.7000000000000002</cx:pt>
          <cx:pt idx="11533">3.7000000000000002</cx:pt>
          <cx:pt idx="11534">3.7000000000000002</cx:pt>
          <cx:pt idx="11535">3.7000000000000002</cx:pt>
          <cx:pt idx="11536">3.7000000000000002</cx:pt>
          <cx:pt idx="11537">3.7000000000000002</cx:pt>
          <cx:pt idx="11538">3.7000000000000002</cx:pt>
          <cx:pt idx="11539">3.7000000000000002</cx:pt>
          <cx:pt idx="11540">3.7000000000000002</cx:pt>
          <cx:pt idx="11541">3.7000000000000002</cx:pt>
          <cx:pt idx="11542">3.7000000000000002</cx:pt>
          <cx:pt idx="11543">3.7000000000000002</cx:pt>
          <cx:pt idx="11544">3.7000000000000002</cx:pt>
          <cx:pt idx="11545">3.7000000000000002</cx:pt>
          <cx:pt idx="11546">3.7000000000000002</cx:pt>
          <cx:pt idx="11547">3.7000000000000002</cx:pt>
          <cx:pt idx="11548">3.7000000000000002</cx:pt>
          <cx:pt idx="11549">3.7000000000000002</cx:pt>
          <cx:pt idx="11550">3.7000000000000002</cx:pt>
          <cx:pt idx="11551">3.7000000000000002</cx:pt>
          <cx:pt idx="11552">3.7000000000000002</cx:pt>
          <cx:pt idx="11553">3.7000000000000002</cx:pt>
          <cx:pt idx="11554">3.7000000000000002</cx:pt>
          <cx:pt idx="11555">3.7000000000000002</cx:pt>
          <cx:pt idx="11556">3.7000000000000002</cx:pt>
          <cx:pt idx="11557">3.7000000000000002</cx:pt>
          <cx:pt idx="11558">3.7000000000000002</cx:pt>
          <cx:pt idx="11559">3.7000000000000002</cx:pt>
          <cx:pt idx="11560">3.7000000000000002</cx:pt>
          <cx:pt idx="11561">3.7000000000000002</cx:pt>
          <cx:pt idx="11562">3.7000000000000002</cx:pt>
          <cx:pt idx="11563">1.6000000000000001</cx:pt>
          <cx:pt idx="11564">1.6000000000000001</cx:pt>
          <cx:pt idx="11565">1.6000000000000001</cx:pt>
          <cx:pt idx="11566">1.6000000000000001</cx:pt>
          <cx:pt idx="11567">1.6000000000000001</cx:pt>
          <cx:pt idx="11568">1.6000000000000001</cx:pt>
          <cx:pt idx="11569">1.6000000000000001</cx:pt>
          <cx:pt idx="11570">1.6000000000000001</cx:pt>
          <cx:pt idx="11571">1.6000000000000001</cx:pt>
          <cx:pt idx="11572">1.6000000000000001</cx:pt>
          <cx:pt idx="11573">1.6000000000000001</cx:pt>
          <cx:pt idx="11574">1.6000000000000001</cx:pt>
          <cx:pt idx="11575">1.6000000000000001</cx:pt>
          <cx:pt idx="11576">1.6000000000000001</cx:pt>
          <cx:pt idx="11577">1.6000000000000001</cx:pt>
          <cx:pt idx="11578">1.6000000000000001</cx:pt>
          <cx:pt idx="11579">1.6000000000000001</cx:pt>
          <cx:pt idx="11580">1.6000000000000001</cx:pt>
          <cx:pt idx="11581">1.6000000000000001</cx:pt>
          <cx:pt idx="11582">1.6000000000000001</cx:pt>
          <cx:pt idx="11583">1.6000000000000001</cx:pt>
          <cx:pt idx="11584">1.6000000000000001</cx:pt>
          <cx:pt idx="11585">1.6000000000000001</cx:pt>
          <cx:pt idx="11586">1.6000000000000001</cx:pt>
          <cx:pt idx="11587">1.6000000000000001</cx:pt>
          <cx:pt idx="11588">1.6000000000000001</cx:pt>
          <cx:pt idx="11589">1.6000000000000001</cx:pt>
          <cx:pt idx="11590">1.6000000000000001</cx:pt>
          <cx:pt idx="11591">1.6000000000000001</cx:pt>
          <cx:pt idx="11592">1.6000000000000001</cx:pt>
          <cx:pt idx="11593">1.6000000000000001</cx:pt>
          <cx:pt idx="11594">1.6000000000000001</cx:pt>
          <cx:pt idx="11595">1.6000000000000001</cx:pt>
          <cx:pt idx="11596">1.6000000000000001</cx:pt>
          <cx:pt idx="11597">1.6000000000000001</cx:pt>
          <cx:pt idx="11598">1.6000000000000001</cx:pt>
          <cx:pt idx="11599">1.6000000000000001</cx:pt>
          <cx:pt idx="11600">1.6000000000000001</cx:pt>
          <cx:pt idx="11601">1.6000000000000001</cx:pt>
          <cx:pt idx="11602">1.6000000000000001</cx:pt>
          <cx:pt idx="11603">1.6000000000000001</cx:pt>
          <cx:pt idx="11604">1.6000000000000001</cx:pt>
          <cx:pt idx="11605">1.6000000000000001</cx:pt>
          <cx:pt idx="11606">1.6000000000000001</cx:pt>
          <cx:pt idx="11607">1.6000000000000001</cx:pt>
          <cx:pt idx="11608">1.6000000000000001</cx:pt>
          <cx:pt idx="11609">1.6000000000000001</cx:pt>
          <cx:pt idx="11610">1.6000000000000001</cx:pt>
          <cx:pt idx="11611">1.6000000000000001</cx:pt>
          <cx:pt idx="11612">1.6000000000000001</cx:pt>
          <cx:pt idx="11613">3.5</cx:pt>
          <cx:pt idx="11614">3.5</cx:pt>
          <cx:pt idx="11615">3.5</cx:pt>
          <cx:pt idx="11616">3.5</cx:pt>
          <cx:pt idx="11617">3.5</cx:pt>
          <cx:pt idx="11618">3.5</cx:pt>
          <cx:pt idx="11619">3.5</cx:pt>
          <cx:pt idx="11620">3.5</cx:pt>
          <cx:pt idx="11621">3.5</cx:pt>
          <cx:pt idx="11622">3.5</cx:pt>
          <cx:pt idx="11623">3.5</cx:pt>
          <cx:pt idx="11624">3.5</cx:pt>
          <cx:pt idx="11625">3.5</cx:pt>
          <cx:pt idx="11626">3.5</cx:pt>
          <cx:pt idx="11627">3.5</cx:pt>
          <cx:pt idx="11628">3.5</cx:pt>
          <cx:pt idx="11629">3.5</cx:pt>
          <cx:pt idx="11630">3.5</cx:pt>
          <cx:pt idx="11631">3.5</cx:pt>
          <cx:pt idx="11632">3.5</cx:pt>
          <cx:pt idx="11633">3.5</cx:pt>
          <cx:pt idx="11634">3.5</cx:pt>
          <cx:pt idx="11635">3.5</cx:pt>
          <cx:pt idx="11636">3.5</cx:pt>
          <cx:pt idx="11637">3.5</cx:pt>
          <cx:pt idx="11638">3.5</cx:pt>
          <cx:pt idx="11639">3.5</cx:pt>
          <cx:pt idx="11640">3.5</cx:pt>
          <cx:pt idx="11641">3.5</cx:pt>
          <cx:pt idx="11642">3.5</cx:pt>
          <cx:pt idx="11643">3.5</cx:pt>
          <cx:pt idx="11644">3.5</cx:pt>
          <cx:pt idx="11645">3.5</cx:pt>
          <cx:pt idx="11646">3.5</cx:pt>
          <cx:pt idx="11647">3.5</cx:pt>
          <cx:pt idx="11648">3.5</cx:pt>
          <cx:pt idx="11649">3.5</cx:pt>
          <cx:pt idx="11650">3.5</cx:pt>
          <cx:pt idx="11651">3.5</cx:pt>
          <cx:pt idx="11652">3.5</cx:pt>
          <cx:pt idx="11653">3.5</cx:pt>
          <cx:pt idx="11654">3.5</cx:pt>
          <cx:pt idx="11655">3.5</cx:pt>
          <cx:pt idx="11656">3.5</cx:pt>
          <cx:pt idx="11657">3.5</cx:pt>
          <cx:pt idx="11658">3.5</cx:pt>
          <cx:pt idx="11659">3.5</cx:pt>
          <cx:pt idx="11660">3.5</cx:pt>
          <cx:pt idx="11661">3.5</cx:pt>
          <cx:pt idx="11662">3.5</cx:pt>
          <cx:pt idx="11663">3.5</cx:pt>
          <cx:pt idx="11664">3.5</cx:pt>
          <cx:pt idx="11665">3.5</cx:pt>
          <cx:pt idx="11666">3.5</cx:pt>
          <cx:pt idx="11667">3.5</cx:pt>
          <cx:pt idx="11668">3.5</cx:pt>
          <cx:pt idx="11669">3.5</cx:pt>
          <cx:pt idx="11670">3.5</cx:pt>
          <cx:pt idx="11671">3.5</cx:pt>
          <cx:pt idx="11672">3.5</cx:pt>
          <cx:pt idx="11673">3.5</cx:pt>
          <cx:pt idx="11674">3.5</cx:pt>
          <cx:pt idx="11675">3.5</cx:pt>
          <cx:pt idx="11676">3.5</cx:pt>
          <cx:pt idx="11677">3.5</cx:pt>
          <cx:pt idx="11678">3.5</cx:pt>
          <cx:pt idx="11679">3.5</cx:pt>
          <cx:pt idx="11680">3.7000000000000002</cx:pt>
          <cx:pt idx="11681">3.7000000000000002</cx:pt>
          <cx:pt idx="11682">3.7000000000000002</cx:pt>
          <cx:pt idx="11683">3.7000000000000002</cx:pt>
          <cx:pt idx="11684">3.7000000000000002</cx:pt>
          <cx:pt idx="11685">3.7000000000000002</cx:pt>
          <cx:pt idx="11686">3.7000000000000002</cx:pt>
          <cx:pt idx="11687">3.7000000000000002</cx:pt>
          <cx:pt idx="11688">3.7000000000000002</cx:pt>
          <cx:pt idx="11689">3.7000000000000002</cx:pt>
          <cx:pt idx="11690">3.7000000000000002</cx:pt>
          <cx:pt idx="11691">3.7000000000000002</cx:pt>
          <cx:pt idx="11692">3.7000000000000002</cx:pt>
          <cx:pt idx="11693">3.7000000000000002</cx:pt>
          <cx:pt idx="11694">3.7000000000000002</cx:pt>
          <cx:pt idx="11695">3.7000000000000002</cx:pt>
          <cx:pt idx="11696">3.7000000000000002</cx:pt>
          <cx:pt idx="11697">3.7000000000000002</cx:pt>
          <cx:pt idx="11698">3.7000000000000002</cx:pt>
          <cx:pt idx="11699">3.7000000000000002</cx:pt>
          <cx:pt idx="11700">3.7000000000000002</cx:pt>
          <cx:pt idx="11701">3.7000000000000002</cx:pt>
          <cx:pt idx="11702">3.7000000000000002</cx:pt>
          <cx:pt idx="11703">3.7000000000000002</cx:pt>
          <cx:pt idx="11704">3.7000000000000002</cx:pt>
          <cx:pt idx="11705">3.7000000000000002</cx:pt>
          <cx:pt idx="11706">3.7000000000000002</cx:pt>
          <cx:pt idx="11707">3.7000000000000002</cx:pt>
          <cx:pt idx="11708">3.7000000000000002</cx:pt>
          <cx:pt idx="11709">3.7000000000000002</cx:pt>
          <cx:pt idx="11710">3.7000000000000002</cx:pt>
          <cx:pt idx="11711">3.7000000000000002</cx:pt>
          <cx:pt idx="11712">3.7000000000000002</cx:pt>
          <cx:pt idx="11713">3.7000000000000002</cx:pt>
          <cx:pt idx="11714">3.7000000000000002</cx:pt>
          <cx:pt idx="11715">3.7000000000000002</cx:pt>
          <cx:pt idx="11716">3.7000000000000002</cx:pt>
          <cx:pt idx="11717">3.7000000000000002</cx:pt>
          <cx:pt idx="11718">3.7000000000000002</cx:pt>
          <cx:pt idx="11719">3.7000000000000002</cx:pt>
          <cx:pt idx="11720">3.7000000000000002</cx:pt>
          <cx:pt idx="11721">3.7000000000000002</cx:pt>
          <cx:pt idx="11722">3.7000000000000002</cx:pt>
          <cx:pt idx="11723">3.7000000000000002</cx:pt>
          <cx:pt idx="11724">3.7000000000000002</cx:pt>
          <cx:pt idx="11725">3.7000000000000002</cx:pt>
          <cx:pt idx="11726">3.7000000000000002</cx:pt>
          <cx:pt idx="11727">3.7000000000000002</cx:pt>
          <cx:pt idx="11728">3.7000000000000002</cx:pt>
          <cx:pt idx="11729">3.7000000000000002</cx:pt>
          <cx:pt idx="11730">3.7000000000000002</cx:pt>
          <cx:pt idx="11731">3.7000000000000002</cx:pt>
          <cx:pt idx="11732">3.7000000000000002</cx:pt>
          <cx:pt idx="11733">3.7000000000000002</cx:pt>
          <cx:pt idx="11734">3.7000000000000002</cx:pt>
          <cx:pt idx="11735">3.7000000000000002</cx:pt>
          <cx:pt idx="11736">3.7000000000000002</cx:pt>
          <cx:pt idx="11737">3.7000000000000002</cx:pt>
          <cx:pt idx="11738">3.7000000000000002</cx:pt>
          <cx:pt idx="11739">3.7000000000000002</cx:pt>
          <cx:pt idx="11740">3.7000000000000002</cx:pt>
          <cx:pt idx="11741">3.7000000000000002</cx:pt>
          <cx:pt idx="11742">3.7000000000000002</cx:pt>
          <cx:pt idx="11743">3.7000000000000002</cx:pt>
          <cx:pt idx="11744">3.7000000000000002</cx:pt>
          <cx:pt idx="11745">3.7000000000000002</cx:pt>
          <cx:pt idx="11746">3.7000000000000002</cx:pt>
          <cx:pt idx="11747">3.7000000000000002</cx:pt>
          <cx:pt idx="11748">3.7000000000000002</cx:pt>
          <cx:pt idx="11749">3.7000000000000002</cx:pt>
          <cx:pt idx="11750">3.7000000000000002</cx:pt>
          <cx:pt idx="11751">3.7000000000000002</cx:pt>
          <cx:pt idx="11752">2</cx:pt>
          <cx:pt idx="11753">2</cx:pt>
          <cx:pt idx="11754">2</cx:pt>
          <cx:pt idx="11755">2</cx:pt>
          <cx:pt idx="11756">2</cx:pt>
          <cx:pt idx="11757">2</cx:pt>
          <cx:pt idx="11758">2</cx:pt>
          <cx:pt idx="11759">2</cx:pt>
          <cx:pt idx="11760">2.5</cx:pt>
          <cx:pt idx="11761">2.5</cx:pt>
          <cx:pt idx="11762">2.5</cx:pt>
          <cx:pt idx="11763">2.5</cx:pt>
          <cx:pt idx="11764">2.5</cx:pt>
          <cx:pt idx="11765">2.5</cx:pt>
          <cx:pt idx="11766">2.5</cx:pt>
          <cx:pt idx="11767">2.5</cx:pt>
          <cx:pt idx="11768">3.5</cx:pt>
          <cx:pt idx="11769">3.5</cx:pt>
          <cx:pt idx="11770">3.5</cx:pt>
          <cx:pt idx="11771">3.5</cx:pt>
          <cx:pt idx="11772">3.5</cx:pt>
          <cx:pt idx="11773">3.5</cx:pt>
          <cx:pt idx="11774">3.5</cx:pt>
          <cx:pt idx="11775">3.5</cx:pt>
          <cx:pt idx="11776">3.5</cx:pt>
          <cx:pt idx="11777">3.5</cx:pt>
          <cx:pt idx="11778">3.5</cx:pt>
          <cx:pt idx="11779">3.5</cx:pt>
          <cx:pt idx="11780">2</cx:pt>
          <cx:pt idx="11781">3.7000000000000002</cx:pt>
          <cx:pt idx="11782">3.7000000000000002</cx:pt>
          <cx:pt idx="11783">3.7000000000000002</cx:pt>
          <cx:pt idx="11784">3.7000000000000002</cx:pt>
          <cx:pt idx="11785">3.7000000000000002</cx:pt>
          <cx:pt idx="11786">3.7000000000000002</cx:pt>
          <cx:pt idx="11787">3.7000000000000002</cx:pt>
          <cx:pt idx="11788">3.7000000000000002</cx:pt>
          <cx:pt idx="11789">3.7000000000000002</cx:pt>
          <cx:pt idx="11790">3.7000000000000002</cx:pt>
          <cx:pt idx="11791">3.7000000000000002</cx:pt>
          <cx:pt idx="11792">3.7000000000000002</cx:pt>
          <cx:pt idx="11793">3.7000000000000002</cx:pt>
          <cx:pt idx="11794">3.7000000000000002</cx:pt>
          <cx:pt idx="11795">3.7000000000000002</cx:pt>
          <cx:pt idx="11796">3.7000000000000002</cx:pt>
          <cx:pt idx="11797">3.7000000000000002</cx:pt>
          <cx:pt idx="11798">3.7000000000000002</cx:pt>
          <cx:pt idx="11799">3.7000000000000002</cx:pt>
          <cx:pt idx="11800">3.7000000000000002</cx:pt>
          <cx:pt idx="11801">3.7000000000000002</cx:pt>
          <cx:pt idx="11802">3.7000000000000002</cx:pt>
          <cx:pt idx="11803">3.7000000000000002</cx:pt>
          <cx:pt idx="11804">3.7000000000000002</cx:pt>
          <cx:pt idx="11805">3.7000000000000002</cx:pt>
          <cx:pt idx="11806">3.7000000000000002</cx:pt>
          <cx:pt idx="11807">3.7000000000000002</cx:pt>
          <cx:pt idx="11808">3.7000000000000002</cx:pt>
          <cx:pt idx="11809">3.7000000000000002</cx:pt>
          <cx:pt idx="11810">3.7000000000000002</cx:pt>
          <cx:pt idx="11811">3.7000000000000002</cx:pt>
          <cx:pt idx="11812">3.7000000000000002</cx:pt>
          <cx:pt idx="11813">3.7000000000000002</cx:pt>
          <cx:pt idx="11814">3.7000000000000002</cx:pt>
          <cx:pt idx="11815">3.7000000000000002</cx:pt>
          <cx:pt idx="11816">3.7000000000000002</cx:pt>
          <cx:pt idx="11817">3.7000000000000002</cx:pt>
          <cx:pt idx="11818">3.7000000000000002</cx:pt>
          <cx:pt idx="11819">3.7000000000000002</cx:pt>
          <cx:pt idx="11820">3.7000000000000002</cx:pt>
          <cx:pt idx="11821">3.7000000000000002</cx:pt>
          <cx:pt idx="11822">3.7000000000000002</cx:pt>
          <cx:pt idx="11823">3.7000000000000002</cx:pt>
          <cx:pt idx="11824">3.7000000000000002</cx:pt>
          <cx:pt idx="11825">3.7000000000000002</cx:pt>
          <cx:pt idx="11826">3.7000000000000002</cx:pt>
          <cx:pt idx="11827">3.7000000000000002</cx:pt>
          <cx:pt idx="11828">3.7000000000000002</cx:pt>
          <cx:pt idx="11829">3.7000000000000002</cx:pt>
          <cx:pt idx="11830">3.7000000000000002</cx:pt>
          <cx:pt idx="11831">3.7000000000000002</cx:pt>
          <cx:pt idx="11832">3.7000000000000002</cx:pt>
          <cx:pt idx="11833">3.7000000000000002</cx:pt>
          <cx:pt idx="11834">3.7000000000000002</cx:pt>
          <cx:pt idx="11835">3.7000000000000002</cx:pt>
          <cx:pt idx="11836">3.7000000000000002</cx:pt>
          <cx:pt idx="11837">3.7000000000000002</cx:pt>
          <cx:pt idx="11838">3.7000000000000002</cx:pt>
          <cx:pt idx="11839">2</cx:pt>
          <cx:pt idx="11840">3.2999999999999998</cx:pt>
          <cx:pt idx="11841">3.2999999999999998</cx:pt>
          <cx:pt idx="11842">3.2999999999999998</cx:pt>
          <cx:pt idx="11843">2</cx:pt>
          <cx:pt idx="11844">2</cx:pt>
          <cx:pt idx="11845">3.2999999999999998</cx:pt>
          <cx:pt idx="11846">3.2999999999999998</cx:pt>
          <cx:pt idx="11847">3.2999999999999998</cx:pt>
          <cx:pt idx="11848">3.2999999999999998</cx:pt>
          <cx:pt idx="11849">5</cx:pt>
          <cx:pt idx="11850">3.7999999999999998</cx:pt>
          <cx:pt idx="11851">3.2999999999999998</cx:pt>
          <cx:pt idx="11852">5</cx:pt>
          <cx:pt idx="11853">3.7999999999999998</cx:pt>
          <cx:pt idx="11854">3.2999999999999998</cx:pt>
          <cx:pt idx="11855">5</cx:pt>
          <cx:pt idx="11856">3.7999999999999998</cx:pt>
          <cx:pt idx="11857">3.2999999999999998</cx:pt>
          <cx:pt idx="11858">5</cx:pt>
          <cx:pt idx="11859">3.7999999999999998</cx:pt>
          <cx:pt idx="11860">3.2999999999999998</cx:pt>
          <cx:pt idx="11861">5</cx:pt>
          <cx:pt idx="11862">3.2999999999999998</cx:pt>
          <cx:pt idx="11863">5</cx:pt>
          <cx:pt idx="11864">3.2999999999999998</cx:pt>
          <cx:pt idx="11865">5</cx:pt>
          <cx:pt idx="11866">3.2999999999999998</cx:pt>
          <cx:pt idx="11867">5</cx:pt>
          <cx:pt idx="11868">4.2999999999999998</cx:pt>
          <cx:pt idx="11869">4.2999999999999998</cx:pt>
          <cx:pt idx="11870">5.2999999999999998</cx:pt>
          <cx:pt idx="11871">2.7000000000000002</cx:pt>
          <cx:pt idx="11872">2.7000000000000002</cx:pt>
          <cx:pt idx="11873">5.2999999999999998</cx:pt>
          <cx:pt idx="11874">4.2999999999999998</cx:pt>
          <cx:pt idx="11875">5.2999999999999998</cx:pt>
          <cx:pt idx="11876">2.7000000000000002</cx:pt>
          <cx:pt idx="11877">5.2999999999999998</cx:pt>
          <cx:pt idx="11878">5.2999999999999998</cx:pt>
          <cx:pt idx="11879">4.2999999999999998</cx:pt>
          <cx:pt idx="11880">5.2999999999999998</cx:pt>
          <cx:pt idx="11881">2.7000000000000002</cx:pt>
          <cx:pt idx="11882">5.2999999999999998</cx:pt>
          <cx:pt idx="11883">5.2999999999999998</cx:pt>
          <cx:pt idx="11884">4.2999999999999998</cx:pt>
          <cx:pt idx="11885">4.2999999999999998</cx:pt>
          <cx:pt idx="11886">5.2999999999999998</cx:pt>
          <cx:pt idx="11887">2.7000000000000002</cx:pt>
          <cx:pt idx="11888">2.7000000000000002</cx:pt>
          <cx:pt idx="11889">4.2999999999999998</cx:pt>
          <cx:pt idx="11890">5.2999999999999998</cx:pt>
          <cx:pt idx="11891">2.7000000000000002</cx:pt>
          <cx:pt idx="11892">5.2999999999999998</cx:pt>
          <cx:pt idx="11893">4.2999999999999998</cx:pt>
          <cx:pt idx="11894">5.2999999999999998</cx:pt>
          <cx:pt idx="11895">2.7000000000000002</cx:pt>
          <cx:pt idx="11896">5.2999999999999998</cx:pt>
          <cx:pt idx="11897">4.2999999999999998</cx:pt>
          <cx:pt idx="11898">4.2999999999999998</cx:pt>
          <cx:pt idx="11899">4.2999999999999998</cx:pt>
          <cx:pt idx="11900">4.2999999999999998</cx:pt>
          <cx:pt idx="11901">4.2999999999999998</cx:pt>
          <cx:pt idx="11902">5.2999999999999998</cx:pt>
          <cx:pt idx="11903">4.2999999999999998</cx:pt>
          <cx:pt idx="11904">4.2999999999999998</cx:pt>
          <cx:pt idx="11905">5.2999999999999998</cx:pt>
          <cx:pt idx="11906">5.2999999999999998</cx:pt>
          <cx:pt idx="11907">5.2999999999999998</cx:pt>
          <cx:pt idx="11908">5.2999999999999998</cx:pt>
          <cx:pt idx="11909">5.2999999999999998</cx:pt>
          <cx:pt idx="11910">4.2999999999999998</cx:pt>
          <cx:pt idx="11911">5.2999999999999998</cx:pt>
          <cx:pt idx="11912">4.2999999999999998</cx:pt>
          <cx:pt idx="11913">4.2999999999999998</cx:pt>
          <cx:pt idx="11914">4.2999999999999998</cx:pt>
          <cx:pt idx="11915">4.2999999999999998</cx:pt>
          <cx:pt idx="11916">4.2999999999999998</cx:pt>
          <cx:pt idx="11917">5.2999999999999998</cx:pt>
          <cx:pt idx="11918">4.2999999999999998</cx:pt>
          <cx:pt idx="11919">4.2999999999999998</cx:pt>
          <cx:pt idx="11920">5.2999999999999998</cx:pt>
          <cx:pt idx="11921">4.2999999999999998</cx:pt>
          <cx:pt idx="11922">5.2999999999999998</cx:pt>
          <cx:pt idx="11923">4.2999999999999998</cx:pt>
          <cx:pt idx="11924">4.2999999999999998</cx:pt>
          <cx:pt idx="11925">4.2999999999999998</cx:pt>
          <cx:pt idx="11926">4.2999999999999998</cx:pt>
          <cx:pt idx="11927">4.2999999999999998</cx:pt>
          <cx:pt idx="11928">5.2999999999999998</cx:pt>
          <cx:pt idx="11929">4.2999999999999998</cx:pt>
          <cx:pt idx="11930">4.2999999999999998</cx:pt>
          <cx:pt idx="11931">5.2999999999999998</cx:pt>
          <cx:pt idx="11932">5.2999999999999998</cx:pt>
          <cx:pt idx="11933">5.2999999999999998</cx:pt>
          <cx:pt idx="11934">5.2999999999999998</cx:pt>
          <cx:pt idx="11935">5.2999999999999998</cx:pt>
          <cx:pt idx="11936">4.2999999999999998</cx:pt>
          <cx:pt idx="11937">5.2999999999999998</cx:pt>
          <cx:pt idx="11938">4.2999999999999998</cx:pt>
          <cx:pt idx="11939">4.2999999999999998</cx:pt>
          <cx:pt idx="11940">4.2999999999999998</cx:pt>
          <cx:pt idx="11941">4.2999999999999998</cx:pt>
          <cx:pt idx="11942">4.2999999999999998</cx:pt>
          <cx:pt idx="11943">5.2999999999999998</cx:pt>
          <cx:pt idx="11944">4.2999999999999998</cx:pt>
          <cx:pt idx="11945">4.2999999999999998</cx:pt>
          <cx:pt idx="11946">5.2999999999999998</cx:pt>
          <cx:pt idx="11947">4.2999999999999998</cx:pt>
          <cx:pt idx="11948">5.2999999999999998</cx:pt>
          <cx:pt idx="11949">4.2999999999999998</cx:pt>
          <cx:pt idx="11950">4.2999999999999998</cx:pt>
          <cx:pt idx="11951">4.2999999999999998</cx:pt>
          <cx:pt idx="11952">4.2999999999999998</cx:pt>
          <cx:pt idx="11953">4.2999999999999998</cx:pt>
          <cx:pt idx="11954">5.2999999999999998</cx:pt>
          <cx:pt idx="11955">4.2999999999999998</cx:pt>
          <cx:pt idx="11956">4.2999999999999998</cx:pt>
          <cx:pt idx="11957">5.2999999999999998</cx:pt>
          <cx:pt idx="11958">4.2999999999999998</cx:pt>
          <cx:pt idx="11959">5.2999999999999998</cx:pt>
          <cx:pt idx="11960">4.2999999999999998</cx:pt>
          <cx:pt idx="11961">5.2999999999999998</cx:pt>
          <cx:pt idx="11962">4.2999999999999998</cx:pt>
          <cx:pt idx="11963">5.2999999999999998</cx:pt>
          <cx:pt idx="11964">4.2999999999999998</cx:pt>
          <cx:pt idx="11965">4.2999999999999998</cx:pt>
          <cx:pt idx="11966">4.2999999999999998</cx:pt>
          <cx:pt idx="11967">4.2999999999999998</cx:pt>
          <cx:pt idx="11968">4.2999999999999998</cx:pt>
          <cx:pt idx="11969">5.2999999999999998</cx:pt>
          <cx:pt idx="11970">4.2999999999999998</cx:pt>
          <cx:pt idx="11971">4.2999999999999998</cx:pt>
          <cx:pt idx="11972">5.2999999999999998</cx:pt>
          <cx:pt idx="11973">4.2999999999999998</cx:pt>
          <cx:pt idx="11974">5.2999999999999998</cx:pt>
          <cx:pt idx="11975">4.2999999999999998</cx:pt>
          <cx:pt idx="11976">5.2999999999999998</cx:pt>
          <cx:pt idx="11977">4.2999999999999998</cx:pt>
          <cx:pt idx="11978">5.2999999999999998</cx:pt>
          <cx:pt idx="11979">4.2999999999999998</cx:pt>
          <cx:pt idx="11980">4.2999999999999998</cx:pt>
          <cx:pt idx="11981">4.2999999999999998</cx:pt>
          <cx:pt idx="11982">4.2999999999999998</cx:pt>
          <cx:pt idx="11983">4.2999999999999998</cx:pt>
          <cx:pt idx="11984">5.2999999999999998</cx:pt>
          <cx:pt idx="11985">4.2999999999999998</cx:pt>
          <cx:pt idx="11986">4.2999999999999998</cx:pt>
          <cx:pt idx="11987">5.2999999999999998</cx:pt>
          <cx:pt idx="11988">4.2999999999999998</cx:pt>
          <cx:pt idx="11989">5.2999999999999998</cx:pt>
          <cx:pt idx="11990">4.2999999999999998</cx:pt>
          <cx:pt idx="11991">5.2999999999999998</cx:pt>
          <cx:pt idx="11992">4.2999999999999998</cx:pt>
          <cx:pt idx="11993">5.2999999999999998</cx:pt>
          <cx:pt idx="11994">4.2999999999999998</cx:pt>
          <cx:pt idx="11995">4.2999999999999998</cx:pt>
          <cx:pt idx="11996">4.2999999999999998</cx:pt>
          <cx:pt idx="11997">4.2999999999999998</cx:pt>
          <cx:pt idx="11998">4.2999999999999998</cx:pt>
          <cx:pt idx="11999">5.2999999999999998</cx:pt>
          <cx:pt idx="12000">4.2999999999999998</cx:pt>
          <cx:pt idx="12001">4.2999999999999998</cx:pt>
          <cx:pt idx="12002">5.2999999999999998</cx:pt>
          <cx:pt idx="12003">4.2999999999999998</cx:pt>
          <cx:pt idx="12004">5.2999999999999998</cx:pt>
          <cx:pt idx="12005">4.2999999999999998</cx:pt>
          <cx:pt idx="12006">5.2999999999999998</cx:pt>
          <cx:pt idx="12007">4.2999999999999998</cx:pt>
          <cx:pt idx="12008">5.2999999999999998</cx:pt>
          <cx:pt idx="12009">6.2000000000000002</cx:pt>
          <cx:pt idx="12010">6.2000000000000002</cx:pt>
          <cx:pt idx="12011">4.2999999999999998</cx:pt>
          <cx:pt idx="12012">4.7999999999999998</cx:pt>
          <cx:pt idx="12013">4.2999999999999998</cx:pt>
          <cx:pt idx="12014">4.7999999999999998</cx:pt>
          <cx:pt idx="12015">5.2999999999999998</cx:pt>
          <cx:pt idx="12016">5.2999999999999998</cx:pt>
          <cx:pt idx="12017">5.2999999999999998</cx:pt>
          <cx:pt idx="12018">4.7999999999999998</cx:pt>
          <cx:pt idx="12019">5.2999999999999998</cx:pt>
          <cx:pt idx="12020">4.7999999999999998</cx:pt>
          <cx:pt idx="12021">4.7999999999999998</cx:pt>
          <cx:pt idx="12022">4.7999999999999998</cx:pt>
          <cx:pt idx="12023">5.2999999999999998</cx:pt>
          <cx:pt idx="12024">4.7999999999999998</cx:pt>
          <cx:pt idx="12025">4.7999999999999998</cx:pt>
          <cx:pt idx="12026">4.2999999999999998</cx:pt>
          <cx:pt idx="12027">4.7999999999999998</cx:pt>
          <cx:pt idx="12028">4.2999999999999998</cx:pt>
          <cx:pt idx="12029">4.7999999999999998</cx:pt>
          <cx:pt idx="12030">5.2999999999999998</cx:pt>
          <cx:pt idx="12031">5.2999999999999998</cx:pt>
          <cx:pt idx="12032">5.2999999999999998</cx:pt>
          <cx:pt idx="12033">4.2999999999999998</cx:pt>
          <cx:pt idx="12034">5.2999999999999998</cx:pt>
          <cx:pt idx="12035">4.7999999999999998</cx:pt>
          <cx:pt idx="12036">4.7999999999999998</cx:pt>
          <cx:pt idx="12037">5.2999999999999998</cx:pt>
          <cx:pt idx="12038">4.7999999999999998</cx:pt>
          <cx:pt idx="12039">5.2999999999999998</cx:pt>
          <cx:pt idx="12040">4.7999999999999998</cx:pt>
          <cx:pt idx="12041">4.7999999999999998</cx:pt>
          <cx:pt idx="12042">6.2000000000000002</cx:pt>
          <cx:pt idx="12043">6.2000000000000002</cx:pt>
          <cx:pt idx="12044">4.2999999999999998</cx:pt>
          <cx:pt idx="12045">4.7999999999999998</cx:pt>
          <cx:pt idx="12046">4.2999999999999998</cx:pt>
          <cx:pt idx="12047">4.7999999999999998</cx:pt>
          <cx:pt idx="12048">5.2999999999999998</cx:pt>
          <cx:pt idx="12049">5.2999999999999998</cx:pt>
          <cx:pt idx="12050">5.2999999999999998</cx:pt>
          <cx:pt idx="12051">4.7999999999999998</cx:pt>
          <cx:pt idx="12052">5.2999999999999998</cx:pt>
          <cx:pt idx="12053">4.7999999999999998</cx:pt>
          <cx:pt idx="12054">4.7999999999999998</cx:pt>
          <cx:pt idx="12055">4.7999999999999998</cx:pt>
          <cx:pt idx="12056">5.2999999999999998</cx:pt>
          <cx:pt idx="12057">4.7999999999999998</cx:pt>
          <cx:pt idx="12058">4.7999999999999998</cx:pt>
          <cx:pt idx="12059">4.2999999999999998</cx:pt>
          <cx:pt idx="12060">4.7999999999999998</cx:pt>
          <cx:pt idx="12061">4.2999999999999998</cx:pt>
          <cx:pt idx="12062">4.7999999999999998</cx:pt>
          <cx:pt idx="12063">5.2999999999999998</cx:pt>
          <cx:pt idx="12064">5.2999999999999998</cx:pt>
          <cx:pt idx="12065">5.2999999999999998</cx:pt>
          <cx:pt idx="12066">4.2999999999999998</cx:pt>
          <cx:pt idx="12067">5.2999999999999998</cx:pt>
          <cx:pt idx="12068">4.7999999999999998</cx:pt>
          <cx:pt idx="12069">4.7999999999999998</cx:pt>
          <cx:pt idx="12070">5.2999999999999998</cx:pt>
          <cx:pt idx="12071">4.7999999999999998</cx:pt>
          <cx:pt idx="12072">5.2999999999999998</cx:pt>
          <cx:pt idx="12073">4.7999999999999998</cx:pt>
          <cx:pt idx="12074">4.7999999999999998</cx:pt>
          <cx:pt idx="12075">6.2000000000000002</cx:pt>
          <cx:pt idx="12076">6.2000000000000002</cx:pt>
          <cx:pt idx="12077">4.2999999999999998</cx:pt>
          <cx:pt idx="12078">4.7999999999999998</cx:pt>
          <cx:pt idx="12079">4.2999999999999998</cx:pt>
          <cx:pt idx="12080">4.7999999999999998</cx:pt>
          <cx:pt idx="12081">5.2999999999999998</cx:pt>
          <cx:pt idx="12082">5.2999999999999998</cx:pt>
          <cx:pt idx="12083">5.2999999999999998</cx:pt>
          <cx:pt idx="12084">4.7999999999999998</cx:pt>
          <cx:pt idx="12085">5.2999999999999998</cx:pt>
          <cx:pt idx="12086">4.7999999999999998</cx:pt>
          <cx:pt idx="12087">4.7999999999999998</cx:pt>
          <cx:pt idx="12088">4.7999999999999998</cx:pt>
          <cx:pt idx="12089">5.2999999999999998</cx:pt>
          <cx:pt idx="12090">4.7999999999999998</cx:pt>
          <cx:pt idx="12091">4.7999999999999998</cx:pt>
          <cx:pt idx="12092">4.2999999999999998</cx:pt>
          <cx:pt idx="12093">4.7999999999999998</cx:pt>
          <cx:pt idx="12094">4.2999999999999998</cx:pt>
          <cx:pt idx="12095">4.7999999999999998</cx:pt>
          <cx:pt idx="12096">5.2999999999999998</cx:pt>
          <cx:pt idx="12097">5.2999999999999998</cx:pt>
          <cx:pt idx="12098">5.2999999999999998</cx:pt>
          <cx:pt idx="12099">4.2999999999999998</cx:pt>
          <cx:pt idx="12100">5.2999999999999998</cx:pt>
          <cx:pt idx="12101">4.7999999999999998</cx:pt>
          <cx:pt idx="12102">4.7999999999999998</cx:pt>
          <cx:pt idx="12103">5.2999999999999998</cx:pt>
          <cx:pt idx="12104">4.7999999999999998</cx:pt>
          <cx:pt idx="12105">5.2999999999999998</cx:pt>
          <cx:pt idx="12106">4.7999999999999998</cx:pt>
          <cx:pt idx="12107">4.7999999999999998</cx:pt>
          <cx:pt idx="12108">4.8275290215589024</cx:pt>
          <cx:pt idx="12109">4.8275290215589024</cx:pt>
          <cx:pt idx="12110">4.2999999999999998</cx:pt>
          <cx:pt idx="12111">4.7999999999999998</cx:pt>
          <cx:pt idx="12112">4.2999999999999998</cx:pt>
          <cx:pt idx="12113">4.7999999999999998</cx:pt>
          <cx:pt idx="12114">5.2999999999999998</cx:pt>
          <cx:pt idx="12115">5.2999999999999998</cx:pt>
          <cx:pt idx="12116">5.2999999999999998</cx:pt>
          <cx:pt idx="12117">4.7999999999999998</cx:pt>
          <cx:pt idx="12118">5.2999999999999998</cx:pt>
          <cx:pt idx="12119">4.7999999999999998</cx:pt>
          <cx:pt idx="12120">4.7999999999999998</cx:pt>
          <cx:pt idx="12121">4.7999999999999998</cx:pt>
          <cx:pt idx="12122">5.2999999999999998</cx:pt>
          <cx:pt idx="12123">4.7999999999999998</cx:pt>
          <cx:pt idx="12124">4.7999999999999998</cx:pt>
          <cx:pt idx="12125">4.2999999999999998</cx:pt>
          <cx:pt idx="12126">4.7999999999999998</cx:pt>
          <cx:pt idx="12127">4.2999999999999998</cx:pt>
          <cx:pt idx="12128">4.7999999999999998</cx:pt>
          <cx:pt idx="12129">5.2999999999999998</cx:pt>
          <cx:pt idx="12130">5.2999999999999998</cx:pt>
          <cx:pt idx="12131">5.2999999999999998</cx:pt>
          <cx:pt idx="12132">4.2999999999999998</cx:pt>
          <cx:pt idx="12133">5.2999999999999998</cx:pt>
          <cx:pt idx="12134">4.7999999999999998</cx:pt>
          <cx:pt idx="12135">4.7999999999999998</cx:pt>
          <cx:pt idx="12136">5.2999999999999998</cx:pt>
          <cx:pt idx="12137">4.7999999999999998</cx:pt>
          <cx:pt idx="12138">5.2999999999999998</cx:pt>
          <cx:pt idx="12139">4.7999999999999998</cx:pt>
          <cx:pt idx="12140">4.7999999999999998</cx:pt>
          <cx:pt idx="12141">4.8275290215589024</cx:pt>
          <cx:pt idx="12142">4.2999999999999998</cx:pt>
          <cx:pt idx="12143">4.7999999999999998</cx:pt>
          <cx:pt idx="12144">4.2999999999999998</cx:pt>
          <cx:pt idx="12145">4.7999999999999998</cx:pt>
          <cx:pt idx="12146">5.2999999999999998</cx:pt>
          <cx:pt idx="12147">5.2999999999999998</cx:pt>
          <cx:pt idx="12148">5.2999999999999998</cx:pt>
          <cx:pt idx="12149">4.7999999999999998</cx:pt>
          <cx:pt idx="12150">5.2999999999999998</cx:pt>
          <cx:pt idx="12151">4.7999999999999998</cx:pt>
          <cx:pt idx="12152">4.7999999999999998</cx:pt>
          <cx:pt idx="12153">4.7999999999999998</cx:pt>
          <cx:pt idx="12154">5.2999999999999998</cx:pt>
          <cx:pt idx="12155">4.7999999999999998</cx:pt>
          <cx:pt idx="12156">4.7999999999999998</cx:pt>
          <cx:pt idx="12157">5.2999999999999998</cx:pt>
          <cx:pt idx="12158">4.7999999999999998</cx:pt>
          <cx:pt idx="12159">4.7999999999999998</cx:pt>
          <cx:pt idx="12160">4.8275290215589024</cx:pt>
          <cx:pt idx="12161">4.2999999999999998</cx:pt>
          <cx:pt idx="12162">4.7999999999999998</cx:pt>
          <cx:pt idx="12163">4.2999999999999998</cx:pt>
          <cx:pt idx="12164">4.7999999999999998</cx:pt>
          <cx:pt idx="12165">5.2999999999999998</cx:pt>
          <cx:pt idx="12166">5.2999999999999998</cx:pt>
          <cx:pt idx="12167">5.2999999999999998</cx:pt>
          <cx:pt idx="12168">4.2999999999999998</cx:pt>
          <cx:pt idx="12169">5.2999999999999998</cx:pt>
          <cx:pt idx="12170">4.7999999999999998</cx:pt>
          <cx:pt idx="12171">4.7999999999999998</cx:pt>
          <cx:pt idx="12172">4.2999999999999998</cx:pt>
          <cx:pt idx="12173">5.2999999999999998</cx:pt>
          <cx:pt idx="12174">4.7999999999999998</cx:pt>
          <cx:pt idx="12175">5.2999999999999998</cx:pt>
          <cx:pt idx="12176">4.7999999999999998</cx:pt>
          <cx:pt idx="12177">5.2999999999999998</cx:pt>
          <cx:pt idx="12178">4.7999999999999998</cx:pt>
          <cx:pt idx="12179">4.7999999999999998</cx:pt>
          <cx:pt idx="12180">4.7999999999999998</cx:pt>
          <cx:pt idx="12181">4.2999999999999998</cx:pt>
          <cx:pt idx="12182">4.7999999999999998</cx:pt>
          <cx:pt idx="12183">4.2999999999999998</cx:pt>
          <cx:pt idx="12184">4.7999999999999998</cx:pt>
          <cx:pt idx="12185">5.2999999999999998</cx:pt>
          <cx:pt idx="12186">5.2999999999999998</cx:pt>
          <cx:pt idx="12187">5.2999999999999998</cx:pt>
          <cx:pt idx="12188">5.2999999999999998</cx:pt>
          <cx:pt idx="12189">4.7999999999999998</cx:pt>
          <cx:pt idx="12190">5.2999999999999998</cx:pt>
          <cx:pt idx="12191">5.2999999999999998</cx:pt>
          <cx:pt idx="12192">5.2999999999999998</cx:pt>
          <cx:pt idx="12193">4.7999999999999998</cx:pt>
          <cx:pt idx="12194">4.7999999999999998</cx:pt>
          <cx:pt idx="12195">5.2999999999999998</cx:pt>
          <cx:pt idx="12196">5.2999999999999998</cx:pt>
          <cx:pt idx="12197">5.2999999999999998</cx:pt>
          <cx:pt idx="12198">4.7999999999999998</cx:pt>
          <cx:pt idx="12199">5.2999999999999998</cx:pt>
          <cx:pt idx="12200">5.2999999999999998</cx:pt>
          <cx:pt idx="12201">4.7999999999999998</cx:pt>
          <cx:pt idx="12202">4.7999999999999998</cx:pt>
          <cx:pt idx="12203">4.2999999999999998</cx:pt>
          <cx:pt idx="12204">4.7999999999999998</cx:pt>
          <cx:pt idx="12205">4.2999999999999998</cx:pt>
          <cx:pt idx="12206">4.7999999999999998</cx:pt>
          <cx:pt idx="12207">5.2999999999999998</cx:pt>
          <cx:pt idx="12208">5.2999999999999998</cx:pt>
          <cx:pt idx="12209">5.2999999999999998</cx:pt>
          <cx:pt idx="12210">5.2999999999999998</cx:pt>
          <cx:pt idx="12211">4.2999999999999998</cx:pt>
          <cx:pt idx="12212">5.2999999999999998</cx:pt>
          <cx:pt idx="12213">5.2999999999999998</cx:pt>
          <cx:pt idx="12214">4.7999999999999998</cx:pt>
          <cx:pt idx="12215">4.7999999999999998</cx:pt>
          <cx:pt idx="12216">4.2999999999999998</cx:pt>
          <cx:pt idx="12217">5.2999999999999998</cx:pt>
          <cx:pt idx="12218">5.2999999999999998</cx:pt>
          <cx:pt idx="12219">4.7999999999999998</cx:pt>
          <cx:pt idx="12220">4.7999999999999998</cx:pt>
          <cx:pt idx="12221">5.2999999999999998</cx:pt>
          <cx:pt idx="12222">5.2999999999999998</cx:pt>
          <cx:pt idx="12223">4.7999999999999998</cx:pt>
          <cx:pt idx="12224">4.7999999999999998</cx:pt>
          <cx:pt idx="12225">4.2999999999999998</cx:pt>
          <cx:pt idx="12226">4.7999999999999998</cx:pt>
          <cx:pt idx="12227">4.2999999999999998</cx:pt>
          <cx:pt idx="12228">4.7999999999999998</cx:pt>
          <cx:pt idx="12229">5.2999999999999998</cx:pt>
          <cx:pt idx="12230">5.2999999999999998</cx:pt>
          <cx:pt idx="12231">5.2999999999999998</cx:pt>
          <cx:pt idx="12232">5.2999999999999998</cx:pt>
          <cx:pt idx="12233">4.7999999999999998</cx:pt>
          <cx:pt idx="12234">5.2999999999999998</cx:pt>
          <cx:pt idx="12235">5.2999999999999998</cx:pt>
          <cx:pt idx="12236">5.2999999999999998</cx:pt>
          <cx:pt idx="12237">4.7999999999999998</cx:pt>
          <cx:pt idx="12238">5.2999999999999998</cx:pt>
          <cx:pt idx="12239">5.2999999999999998</cx:pt>
          <cx:pt idx="12240">5.2999999999999998</cx:pt>
          <cx:pt idx="12241">4.7999999999999998</cx:pt>
          <cx:pt idx="12242">5.2999999999999998</cx:pt>
          <cx:pt idx="12243">5.2999999999999998</cx:pt>
          <cx:pt idx="12244">4.7999999999999998</cx:pt>
          <cx:pt idx="12245">4.7999999999999998</cx:pt>
          <cx:pt idx="12246">4.2999999999999998</cx:pt>
          <cx:pt idx="12247">4.7999999999999998</cx:pt>
          <cx:pt idx="12248">4.2999999999999998</cx:pt>
          <cx:pt idx="12249">4.7999999999999998</cx:pt>
          <cx:pt idx="12250">5.2999999999999998</cx:pt>
          <cx:pt idx="12251">5.2999999999999998</cx:pt>
          <cx:pt idx="12252">5.2999999999999998</cx:pt>
          <cx:pt idx="12253">5.2999999999999998</cx:pt>
          <cx:pt idx="12254">4.2999999999999998</cx:pt>
          <cx:pt idx="12255">5.2999999999999998</cx:pt>
          <cx:pt idx="12256">5.2999999999999998</cx:pt>
          <cx:pt idx="12257">4.7999999999999998</cx:pt>
          <cx:pt idx="12258">4.2999999999999998</cx:pt>
          <cx:pt idx="12259">5.2999999999999998</cx:pt>
          <cx:pt idx="12260">5.2999999999999998</cx:pt>
          <cx:pt idx="12261">4.7999999999999998</cx:pt>
          <cx:pt idx="12262">4.7999999999999998</cx:pt>
          <cx:pt idx="12263">5.2999999999999998</cx:pt>
          <cx:pt idx="12264">5.2999999999999998</cx:pt>
          <cx:pt idx="12265">4.7999999999999998</cx:pt>
          <cx:pt idx="12266">4.7999999999999998</cx:pt>
          <cx:pt idx="12267">4.2999999999999998</cx:pt>
          <cx:pt idx="12268">4.7999999999999998</cx:pt>
          <cx:pt idx="12269">4.7999999999999998</cx:pt>
          <cx:pt idx="12270">4.2999999999999998</cx:pt>
          <cx:pt idx="12271">4.7999999999999998</cx:pt>
          <cx:pt idx="12272">4.2999999999999998</cx:pt>
          <cx:pt idx="12273">4.2999999999999998</cx:pt>
          <cx:pt idx="12274">4.7999999999999998</cx:pt>
          <cx:pt idx="12275">4.7999999999999998</cx:pt>
          <cx:pt idx="12276">4.2999999999999998</cx:pt>
          <cx:pt idx="12277">4.7999999999999998</cx:pt>
          <cx:pt idx="12278">4.2999999999999998</cx:pt>
          <cx:pt idx="12279">5.2999999999999998</cx:pt>
          <cx:pt idx="12280">5.2999999999999998</cx:pt>
          <cx:pt idx="12281">5.2999999999999998</cx:pt>
          <cx:pt idx="12282">5.2999999999999998</cx:pt>
          <cx:pt idx="12283">5.2999999999999998</cx:pt>
          <cx:pt idx="12284">5.2999999999999998</cx:pt>
          <cx:pt idx="12285">5.2999999999999998</cx:pt>
          <cx:pt idx="12286">5.2999999999999998</cx:pt>
          <cx:pt idx="12287">5.2999999999999998</cx:pt>
          <cx:pt idx="12288">5.2999999999999998</cx:pt>
          <cx:pt idx="12289">4.7999999999999998</cx:pt>
          <cx:pt idx="12290">5.2999999999999998</cx:pt>
          <cx:pt idx="12291">5.2999999999999998</cx:pt>
          <cx:pt idx="12292">4.7999999999999998</cx:pt>
          <cx:pt idx="12293">4.7999999999999998</cx:pt>
          <cx:pt idx="12294">4.2999999999999998</cx:pt>
          <cx:pt idx="12295">5.2999999999999998</cx:pt>
          <cx:pt idx="12296">5.2999999999999998</cx:pt>
          <cx:pt idx="12297">4.7999999999999998</cx:pt>
          <cx:pt idx="12298">4.7999999999999998</cx:pt>
          <cx:pt idx="12299">5.2999999999999998</cx:pt>
          <cx:pt idx="12300">5.2999999999999998</cx:pt>
          <cx:pt idx="12301">5.2999999999999998</cx:pt>
          <cx:pt idx="12302">5.2999999999999998</cx:pt>
          <cx:pt idx="12303">5.2999999999999998</cx:pt>
          <cx:pt idx="12304">5.2999999999999998</cx:pt>
          <cx:pt idx="12305">5.2999999999999998</cx:pt>
          <cx:pt idx="12306">5.2999999999999998</cx:pt>
          <cx:pt idx="12307">5.2999999999999998</cx:pt>
          <cx:pt idx="12308">4.7999999999999998</cx:pt>
          <cx:pt idx="12309">5.2999999999999998</cx:pt>
          <cx:pt idx="12310">5.2999999999999998</cx:pt>
          <cx:pt idx="12311">5.2999999999999998</cx:pt>
          <cx:pt idx="12312">5.2999999999999998</cx:pt>
          <cx:pt idx="12313">4.2999999999999998</cx:pt>
          <cx:pt idx="12314">4.7999999999999998</cx:pt>
          <cx:pt idx="12315">4.7999999999999998</cx:pt>
          <cx:pt idx="12316">4.7999999999999998</cx:pt>
          <cx:pt idx="12317">4.7999999999999998</cx:pt>
          <cx:pt idx="12318">4.2999999999999998</cx:pt>
          <cx:pt idx="12319">4.2999999999999998</cx:pt>
          <cx:pt idx="12320">4.7999999999999998</cx:pt>
          <cx:pt idx="12321">4.7999999999999998</cx:pt>
          <cx:pt idx="12322">4.7999999999999998</cx:pt>
          <cx:pt idx="12323">4.7999999999999998</cx:pt>
          <cx:pt idx="12324">4.2999999999999998</cx:pt>
          <cx:pt idx="12325">5.2999999999999998</cx:pt>
          <cx:pt idx="12326">5.2999999999999998</cx:pt>
          <cx:pt idx="12327">5.2999999999999998</cx:pt>
          <cx:pt idx="12328">5.2999999999999998</cx:pt>
          <cx:pt idx="12329">5.2999999999999998</cx:pt>
          <cx:pt idx="12330">5.2999999999999998</cx:pt>
          <cx:pt idx="12331">5.2999999999999998</cx:pt>
          <cx:pt idx="12332">5.2999999999999998</cx:pt>
          <cx:pt idx="12333">4.7999999999999998</cx:pt>
          <cx:pt idx="12334">5.2999999999999998</cx:pt>
          <cx:pt idx="12335">4.7999999999999998</cx:pt>
          <cx:pt idx="12336">4.7999999999999998</cx:pt>
          <cx:pt idx="12337">5.2999999999999998</cx:pt>
          <cx:pt idx="12338">4.7999999999999998</cx:pt>
          <cx:pt idx="12339">4.7999999999999998</cx:pt>
          <cx:pt idx="12340">4.7999999999999998</cx:pt>
          <cx:pt idx="12341">5.2999999999999998</cx:pt>
          <cx:pt idx="12342">5.2999999999999998</cx:pt>
          <cx:pt idx="12343">5.2999999999999998</cx:pt>
          <cx:pt idx="12344">4.7999999999999998</cx:pt>
          <cx:pt idx="12345">4.2999999999999998</cx:pt>
          <cx:pt idx="12346">4.7999999999999998</cx:pt>
          <cx:pt idx="12347">4.7999999999999998</cx:pt>
          <cx:pt idx="12348">4.7999999999999998</cx:pt>
          <cx:pt idx="12349">4.7999999999999998</cx:pt>
          <cx:pt idx="12350">4.2999999999999998</cx:pt>
          <cx:pt idx="12351">4.2999999999999998</cx:pt>
          <cx:pt idx="12352">4.7999999999999998</cx:pt>
          <cx:pt idx="12353">4.7999999999999998</cx:pt>
          <cx:pt idx="12354">4.7999999999999998</cx:pt>
          <cx:pt idx="12355">4.7999999999999998</cx:pt>
          <cx:pt idx="12356">4.2999999999999998</cx:pt>
          <cx:pt idx="12357">5.2999999999999998</cx:pt>
          <cx:pt idx="12358">5.2999999999999998</cx:pt>
          <cx:pt idx="12359">5.2999999999999998</cx:pt>
          <cx:pt idx="12360">5.2999999999999998</cx:pt>
          <cx:pt idx="12361">5.2999999999999998</cx:pt>
          <cx:pt idx="12362">5.2999999999999998</cx:pt>
          <cx:pt idx="12363">5.2999999999999998</cx:pt>
          <cx:pt idx="12364">5.2999999999999998</cx:pt>
          <cx:pt idx="12365">4.7999999999999998</cx:pt>
          <cx:pt idx="12366">5.2999999999999998</cx:pt>
          <cx:pt idx="12367">4.7999999999999998</cx:pt>
          <cx:pt idx="12368">5.2999999999999998</cx:pt>
          <cx:pt idx="12369">5.2999999999999998</cx:pt>
          <cx:pt idx="12370">4.7999999999999998</cx:pt>
          <cx:pt idx="12371">5.2999999999999998</cx:pt>
          <cx:pt idx="12372">4.7999999999999998</cx:pt>
          <cx:pt idx="12373">4.2999999999999998</cx:pt>
          <cx:pt idx="12374">4.7999999999999998</cx:pt>
          <cx:pt idx="12375">4.7999999999999998</cx:pt>
          <cx:pt idx="12376">4.7999999999999998</cx:pt>
          <cx:pt idx="12377">4.7999999999999998</cx:pt>
          <cx:pt idx="12378">4.2999999999999998</cx:pt>
          <cx:pt idx="12379">4.7999999999999998</cx:pt>
          <cx:pt idx="12380">4.7999999999999998</cx:pt>
          <cx:pt idx="12381">4.7999999999999998</cx:pt>
          <cx:pt idx="12382">4.2999999999999998</cx:pt>
          <cx:pt idx="12383">5.2999999999999998</cx:pt>
          <cx:pt idx="12384">5.2999999999999998</cx:pt>
          <cx:pt idx="12385">5.2999999999999998</cx:pt>
          <cx:pt idx="12386">5.2999999999999998</cx:pt>
          <cx:pt idx="12387">5.2999999999999998</cx:pt>
          <cx:pt idx="12388">5.2999999999999998</cx:pt>
          <cx:pt idx="12389">4.7999999999999998</cx:pt>
          <cx:pt idx="12390">4.7999999999999998</cx:pt>
          <cx:pt idx="12391">4.7999999999999998</cx:pt>
          <cx:pt idx="12392">4.7999999999999998</cx:pt>
          <cx:pt idx="12393">4.7999999999999998</cx:pt>
          <cx:pt idx="12394">4.7999999999999998</cx:pt>
          <cx:pt idx="12395">4.7999999999999998</cx:pt>
          <cx:pt idx="12396">4.7999999999999998</cx:pt>
          <cx:pt idx="12397">4.2999999999999998</cx:pt>
          <cx:pt idx="12398">4.7999999999999998</cx:pt>
          <cx:pt idx="12399">4.7999999999999998</cx:pt>
          <cx:pt idx="12400">4.7999999999999998</cx:pt>
          <cx:pt idx="12401">4.2999999999999998</cx:pt>
          <cx:pt idx="12402">4.7999999999999998</cx:pt>
          <cx:pt idx="12403">4.2999999999999998</cx:pt>
          <cx:pt idx="12404">4.7999999999999998</cx:pt>
          <cx:pt idx="12405">4.7999999999999998</cx:pt>
          <cx:pt idx="12406">4.7999999999999998</cx:pt>
          <cx:pt idx="12407">4.7999999999999998</cx:pt>
          <cx:pt idx="12408">4.7999999999999998</cx:pt>
          <cx:pt idx="12409">4.2999999999999998</cx:pt>
          <cx:pt idx="12410">4.7999999999999998</cx:pt>
          <cx:pt idx="12411">4.7999999999999998</cx:pt>
          <cx:pt idx="12412">4.7999999999999998</cx:pt>
          <cx:pt idx="12413">4.7999999999999998</cx:pt>
          <cx:pt idx="12414">4.7999999999999998</cx:pt>
          <cx:pt idx="12415">4.7999999999999998</cx:pt>
          <cx:pt idx="12416">4.7999999999999998</cx:pt>
          <cx:pt idx="12417">4.7999999999999998</cx:pt>
          <cx:pt idx="12418">4.7999999999999998</cx:pt>
          <cx:pt idx="12419">4.7999999999999998</cx:pt>
          <cx:pt idx="12420">6</cx:pt>
          <cx:pt idx="12421">4.7999999999999998</cx:pt>
          <cx:pt idx="12422">4.7999999999999998</cx:pt>
          <cx:pt idx="12423">4.7999999999999998</cx:pt>
          <cx:pt idx="12424">4.2999999999999998</cx:pt>
          <cx:pt idx="12425">4.7999999999999998</cx:pt>
          <cx:pt idx="12426">4.7999999999999998</cx:pt>
          <cx:pt idx="12427">4.7999999999999998</cx:pt>
          <cx:pt idx="12428">4.2999999999999998</cx:pt>
          <cx:pt idx="12429">4.7999999999999998</cx:pt>
          <cx:pt idx="12430">4.7999999999999998</cx:pt>
          <cx:pt idx="12431">4.7999999999999998</cx:pt>
          <cx:pt idx="12432">4.7999999999999998</cx:pt>
          <cx:pt idx="12433">4.7999999999999998</cx:pt>
          <cx:pt idx="12434">4.7999999999999998</cx:pt>
          <cx:pt idx="12435">4.7999999999999998</cx:pt>
          <cx:pt idx="12436">4.7999999999999998</cx:pt>
          <cx:pt idx="12437">6</cx:pt>
          <cx:pt idx="12438">4.7999999999999998</cx:pt>
          <cx:pt idx="12439">4.2999999999999998</cx:pt>
          <cx:pt idx="12440">4.2999999999999998</cx:pt>
          <cx:pt idx="12441">4.2999999999999998</cx:pt>
          <cx:pt idx="12442">4.2999999999999998</cx:pt>
          <cx:pt idx="12443">4.2999999999999998</cx:pt>
          <cx:pt idx="12444">4.2999999999999998</cx:pt>
          <cx:pt idx="12445">4.2999999999999998</cx:pt>
          <cx:pt idx="12446">5</cx:pt>
          <cx:pt idx="12447">5</cx:pt>
          <cx:pt idx="12448">5</cx:pt>
          <cx:pt idx="12449">5</cx:pt>
          <cx:pt idx="12450">4.2999999999999998</cx:pt>
          <cx:pt idx="12451">4.2999999999999998</cx:pt>
          <cx:pt idx="12452">4.2999999999999998</cx:pt>
          <cx:pt idx="12453">4.2999999999999998</cx:pt>
          <cx:pt idx="12454">4.2999999999999998</cx:pt>
          <cx:pt idx="12455">4.2999999999999998</cx:pt>
          <cx:pt idx="12456">4.2999999999999998</cx:pt>
          <cx:pt idx="12457">4.2999999999999998</cx:pt>
          <cx:pt idx="12458">4.2999999999999998</cx:pt>
          <cx:pt idx="12459">4.2999999999999998</cx:pt>
          <cx:pt idx="12460">5</cx:pt>
          <cx:pt idx="12461">5</cx:pt>
          <cx:pt idx="12462">4.2999999999999998</cx:pt>
          <cx:pt idx="12463">4.2999999999999998</cx:pt>
          <cx:pt idx="12464">4.2999999999999998</cx:pt>
          <cx:pt idx="12465">4.2999999999999998</cx:pt>
          <cx:pt idx="12466">4.2999999999999998</cx:pt>
          <cx:pt idx="12467">4.2999999999999998</cx:pt>
          <cx:pt idx="12468">4.2999999999999998</cx:pt>
          <cx:pt idx="12469">4.2999999999999998</cx:pt>
          <cx:pt idx="12470">4.2999999999999998</cx:pt>
          <cx:pt idx="12471">4.2999999999999998</cx:pt>
          <cx:pt idx="12472">5</cx:pt>
          <cx:pt idx="12473">5</cx:pt>
          <cx:pt idx="12474">4.2999999999999998</cx:pt>
          <cx:pt idx="12475">4.8275290215589024</cx:pt>
          <cx:pt idx="12476">4.8275290215589024</cx:pt>
          <cx:pt idx="12477">4.8275290215589024</cx:pt>
          <cx:pt idx="12478">4.8275290215589024</cx:pt>
          <cx:pt idx="12479">4.8275290215589024</cx:pt>
          <cx:pt idx="12480">4.8275290215589024</cx:pt>
          <cx:pt idx="12481">4.8275290215589024</cx:pt>
          <cx:pt idx="12482">4.8275290215589024</cx:pt>
          <cx:pt idx="12483">4.8275290215589024</cx:pt>
          <cx:pt idx="12484">4.8275290215589024</cx:pt>
          <cx:pt idx="12485">4.8275290215589024</cx:pt>
          <cx:pt idx="12486">4.8275290215589024</cx:pt>
          <cx:pt idx="12487">4.8275290215589024</cx:pt>
          <cx:pt idx="12488">4.8275290215589024</cx:pt>
          <cx:pt idx="12489">4.8275290215589024</cx:pt>
          <cx:pt idx="12490">4.8275290215589024</cx:pt>
          <cx:pt idx="12491">4.8275290215589024</cx:pt>
          <cx:pt idx="12492">4.8275290215589024</cx:pt>
          <cx:pt idx="12493">4.8275290215589024</cx:pt>
          <cx:pt idx="12494">4.8275290215589024</cx:pt>
          <cx:pt idx="12495">4.8275290215589024</cx:pt>
          <cx:pt idx="12496">4.8275290215589024</cx:pt>
          <cx:pt idx="12497">4.8275290215589024</cx:pt>
          <cx:pt idx="12498">4.8275290215589024</cx:pt>
          <cx:pt idx="12499">4.8275290215589024</cx:pt>
          <cx:pt idx="12500">4.8275290215589024</cx:pt>
          <cx:pt idx="12501">4.8275290215589024</cx:pt>
          <cx:pt idx="12502">4.8275290215589024</cx:pt>
          <cx:pt idx="12503">4.8275290215589024</cx:pt>
          <cx:pt idx="12504">4.8275290215589024</cx:pt>
          <cx:pt idx="12505">4.8275290215589024</cx:pt>
          <cx:pt idx="12506">4.8275290215589024</cx:pt>
          <cx:pt idx="12507">4.8275290215589024</cx:pt>
          <cx:pt idx="12508">4.8275290215589024</cx:pt>
          <cx:pt idx="12509">4.8275290215589024</cx:pt>
          <cx:pt idx="12510">4.8275290215589024</cx:pt>
          <cx:pt idx="12511">4.8275290215589024</cx:pt>
          <cx:pt idx="12512">4.8275290215589024</cx:pt>
          <cx:pt idx="12513">4.8275290215589024</cx:pt>
          <cx:pt idx="12514">4.8275290215589024</cx:pt>
          <cx:pt idx="12515">4.8275290215589024</cx:pt>
          <cx:pt idx="12516">4.8275290215589024</cx:pt>
          <cx:pt idx="12517">4.8275290215589024</cx:pt>
          <cx:pt idx="12518">4.8275290215589024</cx:pt>
          <cx:pt idx="12519">4.8275290215589024</cx:pt>
          <cx:pt idx="12520">4.8275290215589024</cx:pt>
          <cx:pt idx="12521">4.8275290215589024</cx:pt>
          <cx:pt idx="12522">4.8275290215589024</cx:pt>
          <cx:pt idx="12523">3.6000000000000001</cx:pt>
          <cx:pt idx="12524">2.5</cx:pt>
          <cx:pt idx="12525">2.5</cx:pt>
          <cx:pt idx="12526">2.5</cx:pt>
          <cx:pt idx="12527">3.6000000000000001</cx:pt>
          <cx:pt idx="12528">3.6000000000000001</cx:pt>
          <cx:pt idx="12529">2.5</cx:pt>
          <cx:pt idx="12530">3.6000000000000001</cx:pt>
          <cx:pt idx="12531">3.6000000000000001</cx:pt>
          <cx:pt idx="12532">3.6000000000000001</cx:pt>
          <cx:pt idx="12533">3.6000000000000001</cx:pt>
          <cx:pt idx="12534">3.6000000000000001</cx:pt>
          <cx:pt idx="12535">3.6000000000000001</cx:pt>
          <cx:pt idx="12536">3.6000000000000001</cx:pt>
          <cx:pt idx="12537">3.6000000000000001</cx:pt>
          <cx:pt idx="12538">3.6000000000000001</cx:pt>
          <cx:pt idx="12539">3.6000000000000001</cx:pt>
          <cx:pt idx="12540">3.6000000000000001</cx:pt>
          <cx:pt idx="12541">3.6000000000000001</cx:pt>
          <cx:pt idx="12542">3.6000000000000001</cx:pt>
          <cx:pt idx="12543">3.6000000000000001</cx:pt>
          <cx:pt idx="12544">3.6000000000000001</cx:pt>
          <cx:pt idx="12545">3.6000000000000001</cx:pt>
          <cx:pt idx="12546">3.6000000000000001</cx:pt>
          <cx:pt idx="12547">3.6000000000000001</cx:pt>
          <cx:pt idx="12548">3.6000000000000001</cx:pt>
          <cx:pt idx="12549">3.6000000000000001</cx:pt>
          <cx:pt idx="12550">3.6000000000000001</cx:pt>
          <cx:pt idx="12551">3.6000000000000001</cx:pt>
          <cx:pt idx="12552">3.6000000000000001</cx:pt>
          <cx:pt idx="12553">3.6000000000000001</cx:pt>
          <cx:pt idx="12554">3.6000000000000001</cx:pt>
          <cx:pt idx="12555">3.6000000000000001</cx:pt>
          <cx:pt idx="12556">3.6000000000000001</cx:pt>
          <cx:pt idx="12557">3.6000000000000001</cx:pt>
          <cx:pt idx="12558">3.6000000000000001</cx:pt>
          <cx:pt idx="12559">3.6000000000000001</cx:pt>
          <cx:pt idx="12560">3.6000000000000001</cx:pt>
          <cx:pt idx="12561">3.6000000000000001</cx:pt>
          <cx:pt idx="12562">3.6000000000000001</cx:pt>
          <cx:pt idx="12563">3.6000000000000001</cx:pt>
          <cx:pt idx="12564">3.6000000000000001</cx:pt>
          <cx:pt idx="12565">3.6000000000000001</cx:pt>
          <cx:pt idx="12566">3.6000000000000001</cx:pt>
          <cx:pt idx="12567">3.6000000000000001</cx:pt>
          <cx:pt idx="12568">3.6000000000000001</cx:pt>
          <cx:pt idx="12569">3.6000000000000001</cx:pt>
          <cx:pt idx="12570">3.6000000000000001</cx:pt>
          <cx:pt idx="12571">3.6000000000000001</cx:pt>
          <cx:pt idx="12572">3.6000000000000001</cx:pt>
          <cx:pt idx="12573">3.6000000000000001</cx:pt>
          <cx:pt idx="12574">3.6000000000000001</cx:pt>
          <cx:pt idx="12575">3.6000000000000001</cx:pt>
          <cx:pt idx="12576">3.6000000000000001</cx:pt>
          <cx:pt idx="12577">3.6000000000000001</cx:pt>
          <cx:pt idx="12578">3.6000000000000001</cx:pt>
          <cx:pt idx="12579">3.6000000000000001</cx:pt>
          <cx:pt idx="12580">3.6000000000000001</cx:pt>
          <cx:pt idx="12581">3.6000000000000001</cx:pt>
          <cx:pt idx="12582">3.6000000000000001</cx:pt>
          <cx:pt idx="12583">3.6000000000000001</cx:pt>
          <cx:pt idx="12584">3.6000000000000001</cx:pt>
          <cx:pt idx="12585">3.6000000000000001</cx:pt>
          <cx:pt idx="12586">3.6000000000000001</cx:pt>
          <cx:pt idx="12587">3.6000000000000001</cx:pt>
          <cx:pt idx="12588">3.6000000000000001</cx:pt>
          <cx:pt idx="12589">3.6000000000000001</cx:pt>
          <cx:pt idx="12590">3.6000000000000001</cx:pt>
          <cx:pt idx="12591">3.6000000000000001</cx:pt>
          <cx:pt idx="12592">3.6000000000000001</cx:pt>
          <cx:pt idx="12593">3.6000000000000001</cx:pt>
          <cx:pt idx="12594">3.6000000000000001</cx:pt>
          <cx:pt idx="12595">3.6000000000000001</cx:pt>
          <cx:pt idx="12596">3.6000000000000001</cx:pt>
          <cx:pt idx="12597">3.6000000000000001</cx:pt>
          <cx:pt idx="12598">3.6000000000000001</cx:pt>
          <cx:pt idx="12599">2</cx:pt>
          <cx:pt idx="12600">1.6000000000000001</cx:pt>
          <cx:pt idx="12601">1.5</cx:pt>
          <cx:pt idx="12602">1.6000000000000001</cx:pt>
          <cx:pt idx="12603">1.5</cx:pt>
          <cx:pt idx="12604">1.5</cx:pt>
          <cx:pt idx="12605">2</cx:pt>
          <cx:pt idx="12606">1.6000000000000001</cx:pt>
          <cx:pt idx="12607">1.5</cx:pt>
          <cx:pt idx="12608">1.6000000000000001</cx:pt>
          <cx:pt idx="12609">1.5</cx:pt>
          <cx:pt idx="12610">2</cx:pt>
          <cx:pt idx="12611">1.6000000000000001</cx:pt>
          <cx:pt idx="12612">1.5</cx:pt>
          <cx:pt idx="12613">1.6000000000000001</cx:pt>
          <cx:pt idx="12614">1.5</cx:pt>
          <cx:pt idx="12615">1.5</cx:pt>
          <cx:pt idx="12616">2</cx:pt>
          <cx:pt idx="12617">1.6000000000000001</cx:pt>
          <cx:pt idx="12618">1.5</cx:pt>
          <cx:pt idx="12619">1.6000000000000001</cx:pt>
          <cx:pt idx="12620">1.5</cx:pt>
          <cx:pt idx="12621">2.3999999999999999</cx:pt>
          <cx:pt idx="12622">2.3999999999999999</cx:pt>
          <cx:pt idx="12623">2.3999999999999999</cx:pt>
          <cx:pt idx="12624">2.3999999999999999</cx:pt>
          <cx:pt idx="12625">2.3999999999999999</cx:pt>
          <cx:pt idx="12626">2.3999999999999999</cx:pt>
          <cx:pt idx="12627">2.3999999999999999</cx:pt>
          <cx:pt idx="12628">2.3999999999999999</cx:pt>
          <cx:pt idx="12629">2.3999999999999999</cx:pt>
          <cx:pt idx="12630">2.3999999999999999</cx:pt>
          <cx:pt idx="12631">2.3999999999999999</cx:pt>
          <cx:pt idx="12632">2.3999999999999999</cx:pt>
          <cx:pt idx="12633">2.3999999999999999</cx:pt>
          <cx:pt idx="12634">2.3999999999999999</cx:pt>
          <cx:pt idx="12635">2.3999999999999999</cx:pt>
          <cx:pt idx="12636">2.3999999999999999</cx:pt>
          <cx:pt idx="12637">2.3999999999999999</cx:pt>
          <cx:pt idx="12638">2.3999999999999999</cx:pt>
          <cx:pt idx="12639">2.3999999999999999</cx:pt>
          <cx:pt idx="12640">2.3999999999999999</cx:pt>
          <cx:pt idx="12641">2.3999999999999999</cx:pt>
          <cx:pt idx="12642">2.3999999999999999</cx:pt>
          <cx:pt idx="12643">2.3999999999999999</cx:pt>
          <cx:pt idx="12644">2.3999999999999999</cx:pt>
          <cx:pt idx="12645">2.3999999999999999</cx:pt>
          <cx:pt idx="12646">2.3999999999999999</cx:pt>
          <cx:pt idx="12647">2.3999999999999999</cx:pt>
          <cx:pt idx="12648">2.3999999999999999</cx:pt>
          <cx:pt idx="12649">2.3999999999999999</cx:pt>
          <cx:pt idx="12650">2.3999999999999999</cx:pt>
          <cx:pt idx="12651">2.3999999999999999</cx:pt>
          <cx:pt idx="12652">2.3999999999999999</cx:pt>
          <cx:pt idx="12653">2.3999999999999999</cx:pt>
          <cx:pt idx="12654">2.3999999999999999</cx:pt>
          <cx:pt idx="12655">2.3999999999999999</cx:pt>
          <cx:pt idx="12656">2.3999999999999999</cx:pt>
          <cx:pt idx="12657">2.3999999999999999</cx:pt>
          <cx:pt idx="12658">2.3999999999999999</cx:pt>
          <cx:pt idx="12659">2.3999999999999999</cx:pt>
          <cx:pt idx="12660">2.3999999999999999</cx:pt>
          <cx:pt idx="12661">2.3999999999999999</cx:pt>
          <cx:pt idx="12662">2.3999999999999999</cx:pt>
          <cx:pt idx="12663">2.3999999999999999</cx:pt>
          <cx:pt idx="12664">2.3999999999999999</cx:pt>
          <cx:pt idx="12665">2.3999999999999999</cx:pt>
          <cx:pt idx="12666">2.3999999999999999</cx:pt>
          <cx:pt idx="12667">2.3999999999999999</cx:pt>
          <cx:pt idx="12668">2.3999999999999999</cx:pt>
          <cx:pt idx="12669">2.3999999999999999</cx:pt>
          <cx:pt idx="12670">2.3999999999999999</cx:pt>
          <cx:pt idx="12671">6.2000000000000002</cx:pt>
          <cx:pt idx="12672">5.2999999999999998</cx:pt>
          <cx:pt idx="12673">5.2999999999999998</cx:pt>
          <cx:pt idx="12674">5.2999999999999998</cx:pt>
          <cx:pt idx="12675">6.2000000000000002</cx:pt>
          <cx:pt idx="12676">5.2999999999999998</cx:pt>
          <cx:pt idx="12677">5.2999999999999998</cx:pt>
          <cx:pt idx="12678">5.2999999999999998</cx:pt>
          <cx:pt idx="12679">6.2000000000000002</cx:pt>
          <cx:pt idx="12680">5.2999999999999998</cx:pt>
          <cx:pt idx="12681">5.2999999999999998</cx:pt>
          <cx:pt idx="12682">5.2999999999999998</cx:pt>
          <cx:pt idx="12683">6.2000000000000002</cx:pt>
          <cx:pt idx="12684">5.2999999999999998</cx:pt>
          <cx:pt idx="12685">5.2999999999999998</cx:pt>
          <cx:pt idx="12686">5.2999999999999998</cx:pt>
          <cx:pt idx="12687">6.2000000000000002</cx:pt>
          <cx:pt idx="12688">5.2999999999999998</cx:pt>
          <cx:pt idx="12689">5.2999999999999998</cx:pt>
          <cx:pt idx="12690">6.2000000000000002</cx:pt>
          <cx:pt idx="12691">5.2999999999999998</cx:pt>
          <cx:pt idx="12692">5.2999999999999998</cx:pt>
          <cx:pt idx="12693">6.2000000000000002</cx:pt>
          <cx:pt idx="12694">5.2999999999999998</cx:pt>
          <cx:pt idx="12695">5.2999999999999998</cx:pt>
          <cx:pt idx="12696">6.2000000000000002</cx:pt>
          <cx:pt idx="12697">5.2999999999999998</cx:pt>
          <cx:pt idx="12698">5.2999999999999998</cx:pt>
          <cx:pt idx="12699">6.2000000000000002</cx:pt>
          <cx:pt idx="12700">6.2000000000000002</cx:pt>
          <cx:pt idx="12701">5.2999999999999998</cx:pt>
          <cx:pt idx="12702">5.2999999999999998</cx:pt>
          <cx:pt idx="12703">5.2999999999999998</cx:pt>
          <cx:pt idx="12704">5.2999999999999998</cx:pt>
          <cx:pt idx="12705">6.2000000000000002</cx:pt>
          <cx:pt idx="12706">6.2000000000000002</cx:pt>
          <cx:pt idx="12707">5.2999999999999998</cx:pt>
          <cx:pt idx="12708">5.2999999999999998</cx:pt>
          <cx:pt idx="12709">5.2999999999999998</cx:pt>
          <cx:pt idx="12710">5.2999999999999998</cx:pt>
          <cx:pt idx="12711">6.2000000000000002</cx:pt>
          <cx:pt idx="12712">6.2000000000000002</cx:pt>
          <cx:pt idx="12713">5.2999999999999998</cx:pt>
          <cx:pt idx="12714">5.2999999999999998</cx:pt>
          <cx:pt idx="12715">5.2999999999999998</cx:pt>
          <cx:pt idx="12716">5.2999999999999998</cx:pt>
          <cx:pt idx="12717">6.2000000000000002</cx:pt>
          <cx:pt idx="12718">5.2999999999999998</cx:pt>
          <cx:pt idx="12719">5.2999999999999998</cx:pt>
          <cx:pt idx="12720">6.2000000000000002</cx:pt>
          <cx:pt idx="12721">5.2999999999999998</cx:pt>
          <cx:pt idx="12722">5.2999999999999998</cx:pt>
          <cx:pt idx="12723">6.2000000000000002</cx:pt>
          <cx:pt idx="12724">5.2999999999999998</cx:pt>
          <cx:pt idx="12725">5.2999999999999998</cx:pt>
          <cx:pt idx="12726">6.2000000000000002</cx:pt>
          <cx:pt idx="12727">5.2999999999999998</cx:pt>
          <cx:pt idx="12728">5.2999999999999998</cx:pt>
          <cx:pt idx="12729">4.7999999999999998</cx:pt>
          <cx:pt idx="12730">5.2999999999999998</cx:pt>
          <cx:pt idx="12731">5.2999999999999998</cx:pt>
          <cx:pt idx="12732">5.2999999999999998</cx:pt>
          <cx:pt idx="12733">5.2999999999999998</cx:pt>
          <cx:pt idx="12734">5.2999999999999998</cx:pt>
          <cx:pt idx="12735">5.2999999999999998</cx:pt>
          <cx:pt idx="12736">5.2999999999999998</cx:pt>
          <cx:pt idx="12737">4.7999999999999998</cx:pt>
          <cx:pt idx="12738">5.2999999999999998</cx:pt>
          <cx:pt idx="12739">5.2999999999999998</cx:pt>
          <cx:pt idx="12740">5.2999999999999998</cx:pt>
          <cx:pt idx="12741">5.2999999999999998</cx:pt>
          <cx:pt idx="12742">5.2999999999999998</cx:pt>
          <cx:pt idx="12743">5.2999999999999998</cx:pt>
          <cx:pt idx="12744">5.2999999999999998</cx:pt>
          <cx:pt idx="12745">4.7999999999999998</cx:pt>
          <cx:pt idx="12746">5.2999999999999998</cx:pt>
          <cx:pt idx="12747">5.2999999999999998</cx:pt>
          <cx:pt idx="12748">5.2999999999999998</cx:pt>
          <cx:pt idx="12749">4.7999999999999998</cx:pt>
          <cx:pt idx="12750">5.2999999999999998</cx:pt>
          <cx:pt idx="12751">5.2999999999999998</cx:pt>
          <cx:pt idx="12752">5.2999999999999998</cx:pt>
          <cx:pt idx="12753">5.2999999999999998</cx:pt>
          <cx:pt idx="12754">4.7999999999999998</cx:pt>
          <cx:pt idx="12755">4.7999999999999998</cx:pt>
          <cx:pt idx="12756">4.7999999999999998</cx:pt>
          <cx:pt idx="12757">4.7999999999999998</cx:pt>
          <cx:pt idx="12758">4.7999999999999998</cx:pt>
          <cx:pt idx="12759">4.7999999999999998</cx:pt>
          <cx:pt idx="12760">4.7999999999999998</cx:pt>
          <cx:pt idx="12761">4.7999999999999998</cx:pt>
          <cx:pt idx="12762">4.7999999999999998</cx:pt>
          <cx:pt idx="12763">4.7999999999999998</cx:pt>
          <cx:pt idx="12764">4.7999999999999998</cx:pt>
          <cx:pt idx="12765">4.7999999999999998</cx:pt>
          <cx:pt idx="12766">4.7999999999999998</cx:pt>
          <cx:pt idx="12767">4.7999999999999998</cx:pt>
          <cx:pt idx="12768">4.7999999999999998</cx:pt>
          <cx:pt idx="12769">4.7999999999999998</cx:pt>
          <cx:pt idx="12770">4.7999999999999998</cx:pt>
          <cx:pt idx="12771">4.7999999999999998</cx:pt>
          <cx:pt idx="12772">4.7999999999999998</cx:pt>
          <cx:pt idx="12773">4.7999999999999998</cx:pt>
          <cx:pt idx="12774">4.7999999999999998</cx:pt>
          <cx:pt idx="12775">4.7999999999999998</cx:pt>
          <cx:pt idx="12776">4.7999999999999998</cx:pt>
          <cx:pt idx="12777">4.7999999999999998</cx:pt>
          <cx:pt idx="12778">4.7999999999999998</cx:pt>
          <cx:pt idx="12779">5.7000000000000002</cx:pt>
          <cx:pt idx="12780">5.7000000000000002</cx:pt>
          <cx:pt idx="12781">5.7000000000000002</cx:pt>
          <cx:pt idx="12782">5.7000000000000002</cx:pt>
          <cx:pt idx="12783">5.7000000000000002</cx:pt>
          <cx:pt idx="12784">5.7000000000000002</cx:pt>
          <cx:pt idx="12785">5.7000000000000002</cx:pt>
          <cx:pt idx="12786">5.7000000000000002</cx:pt>
          <cx:pt idx="12787">5.7000000000000002</cx:pt>
          <cx:pt idx="12788">5.7000000000000002</cx:pt>
          <cx:pt idx="12789">5.7000000000000002</cx:pt>
          <cx:pt idx="12790">5.7000000000000002</cx:pt>
          <cx:pt idx="12791">5.3541666666666714</cx:pt>
          <cx:pt idx="12792">5.3541666666666714</cx:pt>
          <cx:pt idx="12793">5.3541666666666714</cx:pt>
          <cx:pt idx="12794">5.3541666666666714</cx:pt>
          <cx:pt idx="12795">5.3541666666666714</cx:pt>
          <cx:pt idx="12796">5.3541666666666714</cx:pt>
          <cx:pt idx="12797">5.3541666666666714</cx:pt>
          <cx:pt idx="12798">2.5</cx:pt>
          <cx:pt idx="12799">3.6000000000000001</cx:pt>
          <cx:pt idx="12800">3.6000000000000001</cx:pt>
          <cx:pt idx="12801">3.6000000000000001</cx:pt>
          <cx:pt idx="12802">3.6000000000000001</cx:pt>
          <cx:pt idx="12803">2.5</cx:pt>
          <cx:pt idx="12804">2.5</cx:pt>
          <cx:pt idx="12805">2.5</cx:pt>
          <cx:pt idx="12806">3.6000000000000001</cx:pt>
          <cx:pt idx="12807">3.6000000000000001</cx:pt>
          <cx:pt idx="12808">3.6000000000000001</cx:pt>
          <cx:pt idx="12809">3.6000000000000001</cx:pt>
          <cx:pt idx="12810">3.6000000000000001</cx:pt>
          <cx:pt idx="12811">3.6000000000000001</cx:pt>
          <cx:pt idx="12812">3.6000000000000001</cx:pt>
          <cx:pt idx="12813">3.6000000000000001</cx:pt>
          <cx:pt idx="12814">3.6000000000000001</cx:pt>
          <cx:pt idx="12815">3.6000000000000001</cx:pt>
          <cx:pt idx="12816">3.6000000000000001</cx:pt>
          <cx:pt idx="12817">3.6000000000000001</cx:pt>
          <cx:pt idx="12818">3.6000000000000001</cx:pt>
          <cx:pt idx="12819">3.6000000000000001</cx:pt>
          <cx:pt idx="12820">3.6000000000000001</cx:pt>
          <cx:pt idx="12821">2.5</cx:pt>
          <cx:pt idx="12822">3.6000000000000001</cx:pt>
          <cx:pt idx="12823">2.5</cx:pt>
          <cx:pt idx="12824">2.5</cx:pt>
          <cx:pt idx="12825">3.6000000000000001</cx:pt>
          <cx:pt idx="12826">3.6000000000000001</cx:pt>
          <cx:pt idx="12827">2.5</cx:pt>
          <cx:pt idx="12828">2.5</cx:pt>
          <cx:pt idx="12829">2.5</cx:pt>
          <cx:pt idx="12830">2.5</cx:pt>
          <cx:pt idx="12831">3.6000000000000001</cx:pt>
          <cx:pt idx="12832">3.6000000000000001</cx:pt>
          <cx:pt idx="12833">3.6000000000000001</cx:pt>
          <cx:pt idx="12834">3.6000000000000001</cx:pt>
          <cx:pt idx="12835">3.6000000000000001</cx:pt>
          <cx:pt idx="12836">3.6000000000000001</cx:pt>
          <cx:pt idx="12837">3.6000000000000001</cx:pt>
          <cx:pt idx="12838">3.6000000000000001</cx:pt>
          <cx:pt idx="12839">3.6000000000000001</cx:pt>
          <cx:pt idx="12840">3.6000000000000001</cx:pt>
          <cx:pt idx="12841">3.6000000000000001</cx:pt>
          <cx:pt idx="12842">3.6000000000000001</cx:pt>
          <cx:pt idx="12843">3.6000000000000001</cx:pt>
          <cx:pt idx="12844">3.6000000000000001</cx:pt>
          <cx:pt idx="12845">3.6000000000000001</cx:pt>
          <cx:pt idx="12846">2.5</cx:pt>
          <cx:pt idx="12847">3.6000000000000001</cx:pt>
          <cx:pt idx="12848">2.5</cx:pt>
          <cx:pt idx="12849">3.6000000000000001</cx:pt>
          <cx:pt idx="12850">2.5</cx:pt>
          <cx:pt idx="12851">2.5</cx:pt>
          <cx:pt idx="12852">3.6000000000000001</cx:pt>
          <cx:pt idx="12853">2.5</cx:pt>
          <cx:pt idx="12854">2.5</cx:pt>
          <cx:pt idx="12855">2.5</cx:pt>
          <cx:pt idx="12856">3.6000000000000001</cx:pt>
          <cx:pt idx="12857">3.6000000000000001</cx:pt>
          <cx:pt idx="12858">3.6000000000000001</cx:pt>
          <cx:pt idx="12859">3.6000000000000001</cx:pt>
          <cx:pt idx="12860">3.6000000000000001</cx:pt>
          <cx:pt idx="12861">3.6000000000000001</cx:pt>
          <cx:pt idx="12862">3.6000000000000001</cx:pt>
          <cx:pt idx="12863">3.6000000000000001</cx:pt>
          <cx:pt idx="12864">2.5</cx:pt>
          <cx:pt idx="12865">2.5</cx:pt>
          <cx:pt idx="12866">2.5</cx:pt>
          <cx:pt idx="12867">2.5</cx:pt>
          <cx:pt idx="12868">2.5</cx:pt>
          <cx:pt idx="12869">2.5</cx:pt>
          <cx:pt idx="12870">2.5</cx:pt>
          <cx:pt idx="12871">2.5</cx:pt>
          <cx:pt idx="12872">2.5</cx:pt>
          <cx:pt idx="12873">3.6000000000000001</cx:pt>
          <cx:pt idx="12874">3.6000000000000001</cx:pt>
          <cx:pt idx="12875">3.6000000000000001</cx:pt>
          <cx:pt idx="12876">3.6000000000000001</cx:pt>
          <cx:pt idx="12877">3.6000000000000001</cx:pt>
          <cx:pt idx="12878">3.6000000000000001</cx:pt>
          <cx:pt idx="12879">3.6000000000000001</cx:pt>
          <cx:pt idx="12880">2.5</cx:pt>
          <cx:pt idx="12881">2.5</cx:pt>
          <cx:pt idx="12882">2.8999999999999999</cx:pt>
          <cx:pt idx="12883">2.8999999999999999</cx:pt>
          <cx:pt idx="12884">3.7000000000000002</cx:pt>
          <cx:pt idx="12885">2.8999999999999999</cx:pt>
          <cx:pt idx="12886">3.7000000000000002</cx:pt>
          <cx:pt idx="12887">2.8999999999999999</cx:pt>
          <cx:pt idx="12888">3.7000000000000002</cx:pt>
          <cx:pt idx="12889">3.7000000000000002</cx:pt>
          <cx:pt idx="12890">3.7000000000000002</cx:pt>
          <cx:pt idx="12891">2.8999999999999999</cx:pt>
          <cx:pt idx="12892">2.8999999999999999</cx:pt>
          <cx:pt idx="12893">2.8999999999999999</cx:pt>
          <cx:pt idx="12894">2.8999999999999999</cx:pt>
          <cx:pt idx="12895">3.7000000000000002</cx:pt>
          <cx:pt idx="12896">2.8999999999999999</cx:pt>
          <cx:pt idx="12897">3.7000000000000002</cx:pt>
          <cx:pt idx="12898">2.8999999999999999</cx:pt>
          <cx:pt idx="12899">2.8999999999999999</cx:pt>
          <cx:pt idx="12900">2.8999999999999999</cx:pt>
          <cx:pt idx="12901">3.7000000000000002</cx:pt>
          <cx:pt idx="12902">2.8999999999999999</cx:pt>
          <cx:pt idx="12903">3.7000000000000002</cx:pt>
          <cx:pt idx="12904">2.8999999999999999</cx:pt>
          <cx:pt idx="12905">3.7000000000000002</cx:pt>
          <cx:pt idx="12906">2.8999999999999999</cx:pt>
          <cx:pt idx="12907">2.8999999999999999</cx:pt>
          <cx:pt idx="12908">2.8999999999999999</cx:pt>
          <cx:pt idx="12909">3.7000000000000002</cx:pt>
          <cx:pt idx="12910">2.8999999999999999</cx:pt>
          <cx:pt idx="12911">3.7000000000000002</cx:pt>
          <cx:pt idx="12912">2.8999999999999999</cx:pt>
          <cx:pt idx="12913">3.7000000000000002</cx:pt>
          <cx:pt idx="12914">2.8999999999999999</cx:pt>
          <cx:pt idx="12915">2.8999999999999999</cx:pt>
          <cx:pt idx="12916">2.8999999999999999</cx:pt>
          <cx:pt idx="12917">2.8999999999999999</cx:pt>
          <cx:pt idx="12918">2.8999999999999999</cx:pt>
          <cx:pt idx="12919">3.7000000000000002</cx:pt>
          <cx:pt idx="12920">3.7000000000000002</cx:pt>
          <cx:pt idx="12921">3.7000000000000002</cx:pt>
          <cx:pt idx="12922">2.8999999999999999</cx:pt>
          <cx:pt idx="12923">2.8999999999999999</cx:pt>
          <cx:pt idx="12924">2.8999999999999999</cx:pt>
          <cx:pt idx="12925">2.8999999999999999</cx:pt>
          <cx:pt idx="12926">2.8999999999999999</cx:pt>
          <cx:pt idx="12927">2.8999999999999999</cx:pt>
          <cx:pt idx="12928">2.8999999999999999</cx:pt>
          <cx:pt idx="12929">3.7000000000000002</cx:pt>
          <cx:pt idx="12930">2.8999999999999999</cx:pt>
          <cx:pt idx="12931">2.8999999999999999</cx:pt>
          <cx:pt idx="12932">2.8999999999999999</cx:pt>
          <cx:pt idx="12933">3.7000000000000002</cx:pt>
          <cx:pt idx="12934">3.7000000000000002</cx:pt>
          <cx:pt idx="12935">2.8999999999999999</cx:pt>
          <cx:pt idx="12936">3.7000000000000002</cx:pt>
          <cx:pt idx="12937">3.7000000000000002</cx:pt>
          <cx:pt idx="12938">3.7000000000000002</cx:pt>
          <cx:pt idx="12939">3.7000000000000002</cx:pt>
          <cx:pt idx="12940">2.8999999999999999</cx:pt>
          <cx:pt idx="12941">2.8999999999999999</cx:pt>
          <cx:pt idx="12942">2.8999999999999999</cx:pt>
          <cx:pt idx="12943">3.7000000000000002</cx:pt>
          <cx:pt idx="12944">5.2999999999999998</cx:pt>
          <cx:pt idx="12945">3.7000000000000002</cx:pt>
          <cx:pt idx="12946">2.8999999999999999</cx:pt>
          <cx:pt idx="12947">2.8999999999999999</cx:pt>
          <cx:pt idx="12948">3.7000000000000002</cx:pt>
          <cx:pt idx="12949">5.2999999999999998</cx:pt>
          <cx:pt idx="12950">3.7000000000000002</cx:pt>
          <cx:pt idx="12951">2.8999999999999999</cx:pt>
          <cx:pt idx="12952">2.8999999999999999</cx:pt>
          <cx:pt idx="12953">3.7000000000000002</cx:pt>
          <cx:pt idx="12954">3.7000000000000002</cx:pt>
          <cx:pt idx="12955">2.8999999999999999</cx:pt>
          <cx:pt idx="12956">3.7000000000000002</cx:pt>
          <cx:pt idx="12957">2.8999999999999999</cx:pt>
          <cx:pt idx="12958">2.8999999999999999</cx:pt>
          <cx:pt idx="12959">2.8999999999999999</cx:pt>
          <cx:pt idx="12960">3.7000000000000002</cx:pt>
          <cx:pt idx="12961">3.7000000000000002</cx:pt>
          <cx:pt idx="12962">2.8999999999999999</cx:pt>
          <cx:pt idx="12963">2.8999999999999999</cx:pt>
          <cx:pt idx="12964">3.7000000000000002</cx:pt>
          <cx:pt idx="12965">3.7000000000000002</cx:pt>
          <cx:pt idx="12966">3.7000000000000002</cx:pt>
          <cx:pt idx="12967">3.7000000000000002</cx:pt>
          <cx:pt idx="12968">3.7000000000000002</cx:pt>
          <cx:pt idx="12969">2.8999999999999999</cx:pt>
          <cx:pt idx="12970">3.7000000000000002</cx:pt>
          <cx:pt idx="12971">2.8999999999999999</cx:pt>
          <cx:pt idx="12972">2.8999999999999999</cx:pt>
          <cx:pt idx="12973">2.8999999999999999</cx:pt>
          <cx:pt idx="12974">3.7000000000000002</cx:pt>
          <cx:pt idx="12975">3.7000000000000002</cx:pt>
          <cx:pt idx="12976">2.8999999999999999</cx:pt>
          <cx:pt idx="12977">2.8999999999999999</cx:pt>
          <cx:pt idx="12978">3.7000000000000002</cx:pt>
          <cx:pt idx="12979">3.7000000000000002</cx:pt>
          <cx:pt idx="12980">2.8999999999999999</cx:pt>
          <cx:pt idx="12981">3.7000000000000002</cx:pt>
          <cx:pt idx="12982">3.7000000000000002</cx:pt>
          <cx:pt idx="12983">2.8999999999999999</cx:pt>
          <cx:pt idx="12984">3.7000000000000002</cx:pt>
          <cx:pt idx="12985">3.7000000000000002</cx:pt>
          <cx:pt idx="12986">2.8999999999999999</cx:pt>
          <cx:pt idx="12987">2.8999999999999999</cx:pt>
          <cx:pt idx="12988">2.8999999999999999</cx:pt>
          <cx:pt idx="12989">3.7000000000000002</cx:pt>
          <cx:pt idx="12990">3.7000000000000002</cx:pt>
          <cx:pt idx="12991">2.8999999999999999</cx:pt>
          <cx:pt idx="12992">2.8999999999999999</cx:pt>
          <cx:pt idx="12993">3.7000000000000002</cx:pt>
          <cx:pt idx="12994">3.7000000000000002</cx:pt>
          <cx:pt idx="12995">3.7000000000000002</cx:pt>
          <cx:pt idx="12996">3.7000000000000002</cx:pt>
          <cx:pt idx="12997">3.7000000000000002</cx:pt>
          <cx:pt idx="12998">2.8999999999999999</cx:pt>
          <cx:pt idx="12999">3.7000000000000002</cx:pt>
          <cx:pt idx="13000">3.7000000000000002</cx:pt>
          <cx:pt idx="13001">2.8999999999999999</cx:pt>
          <cx:pt idx="13002">2.8999999999999999</cx:pt>
          <cx:pt idx="13003">2.8999999999999999</cx:pt>
          <cx:pt idx="13004">3.7000000000000002</cx:pt>
          <cx:pt idx="13005">3.7000000000000002</cx:pt>
          <cx:pt idx="13006">2.8999999999999999</cx:pt>
          <cx:pt idx="13007">2.8999999999999999</cx:pt>
          <cx:pt idx="13008">3.7000000000000002</cx:pt>
          <cx:pt idx="13009">3.7000000000000002</cx:pt>
          <cx:pt idx="13010">2.7999999999999998</cx:pt>
          <cx:pt idx="13011">3.5</cx:pt>
          <cx:pt idx="13012">2.7999999999999998</cx:pt>
          <cx:pt idx="13013">3.5</cx:pt>
          <cx:pt idx="13014">2.7999999999999998</cx:pt>
          <cx:pt idx="13015">2.7999999999999998</cx:pt>
          <cx:pt idx="13016">2.7999999999999998</cx:pt>
          <cx:pt idx="13017">2.7999999999999998</cx:pt>
          <cx:pt idx="13018">3.5</cx:pt>
          <cx:pt idx="13019">2.7999999999999998</cx:pt>
          <cx:pt idx="13020">2.7999999999999998</cx:pt>
          <cx:pt idx="13021">2.7999999999999998</cx:pt>
          <cx:pt idx="13022">2.7999999999999998</cx:pt>
          <cx:pt idx="13023">3.5</cx:pt>
          <cx:pt idx="13024">2.7999999999999998</cx:pt>
          <cx:pt idx="13025">2.7999999999999998</cx:pt>
          <cx:pt idx="13026">2.7999999999999998</cx:pt>
          <cx:pt idx="13027">2.7999999999999998</cx:pt>
          <cx:pt idx="13028">3.5</cx:pt>
          <cx:pt idx="13029">2.7999999999999998</cx:pt>
          <cx:pt idx="13030">2.7999999999999998</cx:pt>
          <cx:pt idx="13031">2.7999999999999998</cx:pt>
          <cx:pt idx="13032">3.5</cx:pt>
          <cx:pt idx="13033">3.5</cx:pt>
          <cx:pt idx="13034">2.7999999999999998</cx:pt>
          <cx:pt idx="13035">3.5</cx:pt>
          <cx:pt idx="13036">3.5</cx:pt>
          <cx:pt idx="13037">2.7999999999999998</cx:pt>
          <cx:pt idx="13038">2.7999999999999998</cx:pt>
          <cx:pt idx="13039">2.7999999999999998</cx:pt>
          <cx:pt idx="13040">2.7999999999999998</cx:pt>
          <cx:pt idx="13041">2.7999999999999998</cx:pt>
          <cx:pt idx="13042">2.7999999999999998</cx:pt>
          <cx:pt idx="13043">2.7999999999999998</cx:pt>
          <cx:pt idx="13044">2.7999999999999998</cx:pt>
          <cx:pt idx="13045">2.7999999999999998</cx:pt>
          <cx:pt idx="13046">2.7999999999999998</cx:pt>
          <cx:pt idx="13047">2.7999999999999998</cx:pt>
          <cx:pt idx="13048">2.7999999999999998</cx:pt>
          <cx:pt idx="13049">2.7999999999999998</cx:pt>
          <cx:pt idx="13050">2.7999999999999998</cx:pt>
          <cx:pt idx="13051">2.7999999999999998</cx:pt>
          <cx:pt idx="13052">2.7999999999999998</cx:pt>
          <cx:pt idx="13053">2.7999999999999998</cx:pt>
          <cx:pt idx="13054">2.7999999999999998</cx:pt>
          <cx:pt idx="13055">2.7999999999999998</cx:pt>
          <cx:pt idx="13056">3.5</cx:pt>
          <cx:pt idx="13057">3.5</cx:pt>
          <cx:pt idx="13058">2.7999999999999998</cx:pt>
          <cx:pt idx="13059">2.7999999999999998</cx:pt>
          <cx:pt idx="13060">3.5</cx:pt>
          <cx:pt idx="13061">3.5</cx:pt>
          <cx:pt idx="13062">2.7999999999999998</cx:pt>
          <cx:pt idx="13063">2.7999999999999998</cx:pt>
          <cx:pt idx="13064">2.7999999999999998</cx:pt>
          <cx:pt idx="13065">2.7999999999999998</cx:pt>
          <cx:pt idx="13066">2.7999999999999998</cx:pt>
          <cx:pt idx="13067">2.7999999999999998</cx:pt>
          <cx:pt idx="13068">2.7999999999999998</cx:pt>
          <cx:pt idx="13069">2.7999999999999998</cx:pt>
          <cx:pt idx="13070">2.7999999999999998</cx:pt>
          <cx:pt idx="13071">2.7999999999999998</cx:pt>
          <cx:pt idx="13072">2.7999999999999998</cx:pt>
          <cx:pt idx="13073">2.7999999999999998</cx:pt>
          <cx:pt idx="13074">2.7999999999999998</cx:pt>
          <cx:pt idx="13075">2.7999999999999998</cx:pt>
          <cx:pt idx="13076">2.7999999999999998</cx:pt>
          <cx:pt idx="13077">2.7999999999999998</cx:pt>
          <cx:pt idx="13078">2.7999999999999998</cx:pt>
          <cx:pt idx="13079">2.7999999999999998</cx:pt>
          <cx:pt idx="13080">2.7999999999999998</cx:pt>
          <cx:pt idx="13081">3.5</cx:pt>
          <cx:pt idx="13082">3.5</cx:pt>
          <cx:pt idx="13083">2.7999999999999998</cx:pt>
          <cx:pt idx="13084">2.7999999999999998</cx:pt>
          <cx:pt idx="13085">3.5</cx:pt>
          <cx:pt idx="13086">3.5</cx:pt>
          <cx:pt idx="13087">2.7999999999999998</cx:pt>
          <cx:pt idx="13088">6</cx:pt>
          <cx:pt idx="13089">6</cx:pt>
          <cx:pt idx="13090">6</cx:pt>
          <cx:pt idx="13091">6</cx:pt>
          <cx:pt idx="13092">6</cx:pt>
          <cx:pt idx="13093">6</cx:pt>
          <cx:pt idx="13094">6</cx:pt>
          <cx:pt idx="13095">6</cx:pt>
          <cx:pt idx="13096">6</cx:pt>
          <cx:pt idx="13097">6</cx:pt>
          <cx:pt idx="13098">6</cx:pt>
          <cx:pt idx="13099">6</cx:pt>
          <cx:pt idx="13100">6</cx:pt>
          <cx:pt idx="13101">6</cx:pt>
          <cx:pt idx="13102">6</cx:pt>
          <cx:pt idx="13103">6</cx:pt>
          <cx:pt idx="13104">6</cx:pt>
          <cx:pt idx="13105">6</cx:pt>
          <cx:pt idx="13106">6</cx:pt>
          <cx:pt idx="13107">6</cx:pt>
          <cx:pt idx="13108">6</cx:pt>
          <cx:pt idx="13109">6</cx:pt>
          <cx:pt idx="13110">6</cx:pt>
          <cx:pt idx="13111">6</cx:pt>
          <cx:pt idx="13112">6</cx:pt>
          <cx:pt idx="13113">6</cx:pt>
          <cx:pt idx="13114">6</cx:pt>
          <cx:pt idx="13115">6</cx:pt>
          <cx:pt idx="13116">6</cx:pt>
          <cx:pt idx="13117">6</cx:pt>
          <cx:pt idx="13118">6</cx:pt>
          <cx:pt idx="13119">6</cx:pt>
          <cx:pt idx="13120">6</cx:pt>
          <cx:pt idx="13121">6</cx:pt>
          <cx:pt idx="13122">6</cx:pt>
          <cx:pt idx="13123">6</cx:pt>
          <cx:pt idx="13124">6</cx:pt>
          <cx:pt idx="13125">6</cx:pt>
          <cx:pt idx="13126">6</cx:pt>
          <cx:pt idx="13127">6</cx:pt>
          <cx:pt idx="13128">6</cx:pt>
          <cx:pt idx="13129">6</cx:pt>
          <cx:pt idx="13130">6</cx:pt>
          <cx:pt idx="13131">6</cx:pt>
          <cx:pt idx="13132">6</cx:pt>
          <cx:pt idx="13133">6</cx:pt>
          <cx:pt idx="13134">6</cx:pt>
          <cx:pt idx="13135">6</cx:pt>
          <cx:pt idx="13136">6</cx:pt>
          <cx:pt idx="13137">6</cx:pt>
          <cx:pt idx="13138">6</cx:pt>
          <cx:pt idx="13139">6</cx:pt>
          <cx:pt idx="13140">6</cx:pt>
          <cx:pt idx="13141">6</cx:pt>
          <cx:pt idx="13142">6</cx:pt>
          <cx:pt idx="13143">6</cx:pt>
          <cx:pt idx="13144">6</cx:pt>
          <cx:pt idx="13145">6</cx:pt>
          <cx:pt idx="13146">6</cx:pt>
          <cx:pt idx="13147">6</cx:pt>
          <cx:pt idx="13148">6</cx:pt>
          <cx:pt idx="13149">6</cx:pt>
          <cx:pt idx="13150">6</cx:pt>
          <cx:pt idx="13151">6</cx:pt>
          <cx:pt idx="13152">6</cx:pt>
          <cx:pt idx="13153">6</cx:pt>
          <cx:pt idx="13154">6</cx:pt>
          <cx:pt idx="13155">6</cx:pt>
          <cx:pt idx="13156">6</cx:pt>
          <cx:pt idx="13157">6</cx:pt>
          <cx:pt idx="13158">6</cx:pt>
          <cx:pt idx="13159">6</cx:pt>
          <cx:pt idx="13160">6</cx:pt>
          <cx:pt idx="13161">6</cx:pt>
          <cx:pt idx="13162">6</cx:pt>
          <cx:pt idx="13163">6</cx:pt>
          <cx:pt idx="13164">6</cx:pt>
          <cx:pt idx="13165">6</cx:pt>
          <cx:pt idx="13166">6</cx:pt>
          <cx:pt idx="13167">6</cx:pt>
          <cx:pt idx="13168">6</cx:pt>
          <cx:pt idx="13169">6</cx:pt>
          <cx:pt idx="13170">6</cx:pt>
          <cx:pt idx="13171">6</cx:pt>
          <cx:pt idx="13172">6</cx:pt>
          <cx:pt idx="13173">6</cx:pt>
          <cx:pt idx="13174">6</cx:pt>
          <cx:pt idx="13175">6</cx:pt>
          <cx:pt idx="13176">6</cx:pt>
          <cx:pt idx="13177">6</cx:pt>
          <cx:pt idx="13178">6</cx:pt>
          <cx:pt idx="13179">6</cx:pt>
          <cx:pt idx="13180">6</cx:pt>
          <cx:pt idx="13181">6</cx:pt>
          <cx:pt idx="13182">6</cx:pt>
          <cx:pt idx="13183">6</cx:pt>
          <cx:pt idx="13184">6</cx:pt>
          <cx:pt idx="13185">6</cx:pt>
          <cx:pt idx="13186">6</cx:pt>
          <cx:pt idx="13187">6</cx:pt>
          <cx:pt idx="13188">6</cx:pt>
          <cx:pt idx="13189">6</cx:pt>
          <cx:pt idx="13190">6</cx:pt>
          <cx:pt idx="13191">6</cx:pt>
          <cx:pt idx="13192">6</cx:pt>
          <cx:pt idx="13193">6</cx:pt>
          <cx:pt idx="13194">6</cx:pt>
          <cx:pt idx="13195">6</cx:pt>
          <cx:pt idx="13196">6</cx:pt>
          <cx:pt idx="13197">6</cx:pt>
          <cx:pt idx="13198">6</cx:pt>
          <cx:pt idx="13199">6</cx:pt>
          <cx:pt idx="13200">6</cx:pt>
          <cx:pt idx="13201">6</cx:pt>
          <cx:pt idx="13202">6</cx:pt>
          <cx:pt idx="13203">6</cx:pt>
          <cx:pt idx="13204">6</cx:pt>
          <cx:pt idx="13205">6</cx:pt>
          <cx:pt idx="13206">6</cx:pt>
          <cx:pt idx="13207">6</cx:pt>
          <cx:pt idx="13208">6</cx:pt>
          <cx:pt idx="13209">6</cx:pt>
          <cx:pt idx="13210">6</cx:pt>
          <cx:pt idx="13211">6</cx:pt>
          <cx:pt idx="13212">6</cx:pt>
          <cx:pt idx="13213">6</cx:pt>
          <cx:pt idx="13214">6</cx:pt>
          <cx:pt idx="13215">6</cx:pt>
          <cx:pt idx="13216">6</cx:pt>
          <cx:pt idx="13217">6</cx:pt>
          <cx:pt idx="13218">6</cx:pt>
          <cx:pt idx="13219">6</cx:pt>
          <cx:pt idx="13220">6</cx:pt>
          <cx:pt idx="13221">6</cx:pt>
          <cx:pt idx="13222">6</cx:pt>
          <cx:pt idx="13223">6</cx:pt>
          <cx:pt idx="13224">6</cx:pt>
          <cx:pt idx="13225">6</cx:pt>
          <cx:pt idx="13226">6</cx:pt>
          <cx:pt idx="13227">6</cx:pt>
          <cx:pt idx="13228">6</cx:pt>
          <cx:pt idx="13229">6</cx:pt>
          <cx:pt idx="13230">6</cx:pt>
          <cx:pt idx="13231">6</cx:pt>
          <cx:pt idx="13232">6</cx:pt>
          <cx:pt idx="13233">6</cx:pt>
          <cx:pt idx="13234">6</cx:pt>
          <cx:pt idx="13235">6</cx:pt>
          <cx:pt idx="13236">6</cx:pt>
          <cx:pt idx="13237">6</cx:pt>
          <cx:pt idx="13238">6</cx:pt>
          <cx:pt idx="13239">6</cx:pt>
          <cx:pt idx="13240">6</cx:pt>
          <cx:pt idx="13241">6</cx:pt>
          <cx:pt idx="13242">6</cx:pt>
          <cx:pt idx="13243">6</cx:pt>
          <cx:pt idx="13244">6</cx:pt>
          <cx:pt idx="13245">6</cx:pt>
          <cx:pt idx="13246">6</cx:pt>
          <cx:pt idx="13247">6</cx:pt>
          <cx:pt idx="13248">6</cx:pt>
          <cx:pt idx="13249">6</cx:pt>
          <cx:pt idx="13250">6</cx:pt>
          <cx:pt idx="13251">6</cx:pt>
          <cx:pt idx="13252">6</cx:pt>
          <cx:pt idx="13253">6</cx:pt>
          <cx:pt idx="13254">6</cx:pt>
          <cx:pt idx="13255">6</cx:pt>
          <cx:pt idx="13256">6</cx:pt>
          <cx:pt idx="13257">6</cx:pt>
          <cx:pt idx="13258">6</cx:pt>
          <cx:pt idx="13259">6</cx:pt>
          <cx:pt idx="13260">6</cx:pt>
          <cx:pt idx="13261">6</cx:pt>
          <cx:pt idx="13262">6</cx:pt>
          <cx:pt idx="13263">6</cx:pt>
          <cx:pt idx="13264">6</cx:pt>
          <cx:pt idx="13265">6</cx:pt>
          <cx:pt idx="13266">6</cx:pt>
          <cx:pt idx="13267">6</cx:pt>
          <cx:pt idx="13268">6</cx:pt>
          <cx:pt idx="13269">6</cx:pt>
          <cx:pt idx="13270">6</cx:pt>
          <cx:pt idx="13271">6</cx:pt>
          <cx:pt idx="13272">6</cx:pt>
          <cx:pt idx="13273">6</cx:pt>
          <cx:pt idx="13274">6</cx:pt>
          <cx:pt idx="13275">6</cx:pt>
          <cx:pt idx="13276">6</cx:pt>
          <cx:pt idx="13277">6</cx:pt>
          <cx:pt idx="13278">6</cx:pt>
          <cx:pt idx="13279">6</cx:pt>
          <cx:pt idx="13280">6</cx:pt>
          <cx:pt idx="13281">6</cx:pt>
          <cx:pt idx="13282">6</cx:pt>
          <cx:pt idx="13283">6</cx:pt>
          <cx:pt idx="13284">6</cx:pt>
          <cx:pt idx="13285">6</cx:pt>
          <cx:pt idx="13286">6</cx:pt>
          <cx:pt idx="13287">6</cx:pt>
          <cx:pt idx="13288">6</cx:pt>
          <cx:pt idx="13289">6</cx:pt>
          <cx:pt idx="13290">6</cx:pt>
          <cx:pt idx="13291">6</cx:pt>
          <cx:pt idx="13292">6</cx:pt>
          <cx:pt idx="13293">6</cx:pt>
          <cx:pt idx="13294">6</cx:pt>
          <cx:pt idx="13295">6</cx:pt>
          <cx:pt idx="13296">6</cx:pt>
          <cx:pt idx="13297">6</cx:pt>
          <cx:pt idx="13298">6</cx:pt>
          <cx:pt idx="13299">6</cx:pt>
          <cx:pt idx="13300">6</cx:pt>
          <cx:pt idx="13301">6</cx:pt>
          <cx:pt idx="13302">6</cx:pt>
          <cx:pt idx="13303">6</cx:pt>
          <cx:pt idx="13304">6</cx:pt>
          <cx:pt idx="13305">6</cx:pt>
          <cx:pt idx="13306">6</cx:pt>
          <cx:pt idx="13307">6</cx:pt>
          <cx:pt idx="13308">6</cx:pt>
          <cx:pt idx="13309">6</cx:pt>
          <cx:pt idx="13310">6</cx:pt>
          <cx:pt idx="13311">6</cx:pt>
          <cx:pt idx="13312">6</cx:pt>
          <cx:pt idx="13313">6</cx:pt>
          <cx:pt idx="13314">6</cx:pt>
          <cx:pt idx="13315">6</cx:pt>
          <cx:pt idx="13316">6</cx:pt>
          <cx:pt idx="13317">6</cx:pt>
          <cx:pt idx="13318">6</cx:pt>
          <cx:pt idx="13319">6</cx:pt>
          <cx:pt idx="13320">6</cx:pt>
          <cx:pt idx="13321">6</cx:pt>
          <cx:pt idx="13322">6</cx:pt>
          <cx:pt idx="13323">6</cx:pt>
          <cx:pt idx="13324">6</cx:pt>
          <cx:pt idx="13325">6</cx:pt>
          <cx:pt idx="13326">6</cx:pt>
          <cx:pt idx="13327">6</cx:pt>
          <cx:pt idx="13328">6</cx:pt>
          <cx:pt idx="13329">6</cx:pt>
          <cx:pt idx="13330">6</cx:pt>
          <cx:pt idx="13331">6</cx:pt>
          <cx:pt idx="13332">6</cx:pt>
          <cx:pt idx="13333">6</cx:pt>
          <cx:pt idx="13334">6</cx:pt>
          <cx:pt idx="13335">6</cx:pt>
          <cx:pt idx="13336">6</cx:pt>
          <cx:pt idx="13337">6</cx:pt>
          <cx:pt idx="13338">6</cx:pt>
          <cx:pt idx="13339">6</cx:pt>
          <cx:pt idx="13340">6</cx:pt>
          <cx:pt idx="13341">6</cx:pt>
          <cx:pt idx="13342">6</cx:pt>
          <cx:pt idx="13343">6</cx:pt>
          <cx:pt idx="13344">6</cx:pt>
          <cx:pt idx="13345">6</cx:pt>
          <cx:pt idx="13346">6</cx:pt>
          <cx:pt idx="13347">6</cx:pt>
          <cx:pt idx="13348">6</cx:pt>
          <cx:pt idx="13349">6</cx:pt>
          <cx:pt idx="13350">6</cx:pt>
          <cx:pt idx="13351">6</cx:pt>
          <cx:pt idx="13352">6</cx:pt>
          <cx:pt idx="13353">6</cx:pt>
          <cx:pt idx="13354">6</cx:pt>
          <cx:pt idx="13355">6</cx:pt>
          <cx:pt idx="13356">6</cx:pt>
          <cx:pt idx="13357">6</cx:pt>
          <cx:pt idx="13358">6</cx:pt>
          <cx:pt idx="13359">6</cx:pt>
          <cx:pt idx="13360">6</cx:pt>
          <cx:pt idx="13361">6</cx:pt>
          <cx:pt idx="13362">6</cx:pt>
          <cx:pt idx="13363">6</cx:pt>
          <cx:pt idx="13364">6</cx:pt>
          <cx:pt idx="13365">6</cx:pt>
          <cx:pt idx="13366">6</cx:pt>
          <cx:pt idx="13367">6</cx:pt>
          <cx:pt idx="13368">6</cx:pt>
          <cx:pt idx="13369">6</cx:pt>
          <cx:pt idx="13370">6</cx:pt>
          <cx:pt idx="13371">6</cx:pt>
          <cx:pt idx="13372">6</cx:pt>
          <cx:pt idx="13373">6</cx:pt>
          <cx:pt idx="13374">6</cx:pt>
          <cx:pt idx="13375">6</cx:pt>
          <cx:pt idx="13376">6</cx:pt>
          <cx:pt idx="13377">6</cx:pt>
          <cx:pt idx="13378">6</cx:pt>
          <cx:pt idx="13379">6</cx:pt>
          <cx:pt idx="13380">6</cx:pt>
          <cx:pt idx="13381">6</cx:pt>
          <cx:pt idx="13382">6</cx:pt>
          <cx:pt idx="13383">6</cx:pt>
          <cx:pt idx="13384">6</cx:pt>
          <cx:pt idx="13385">6</cx:pt>
          <cx:pt idx="13386">6</cx:pt>
          <cx:pt idx="13387">6</cx:pt>
          <cx:pt idx="13388">6</cx:pt>
          <cx:pt idx="13389">6</cx:pt>
          <cx:pt idx="13390">6</cx:pt>
          <cx:pt idx="13391">6</cx:pt>
          <cx:pt idx="13392">6</cx:pt>
          <cx:pt idx="13393">6</cx:pt>
          <cx:pt idx="13394">6</cx:pt>
          <cx:pt idx="13395">6</cx:pt>
          <cx:pt idx="13396">6</cx:pt>
          <cx:pt idx="13397">6</cx:pt>
          <cx:pt idx="13398">6</cx:pt>
          <cx:pt idx="13399">6</cx:pt>
          <cx:pt idx="13400">6</cx:pt>
          <cx:pt idx="13401">6</cx:pt>
          <cx:pt idx="13402">6</cx:pt>
          <cx:pt idx="13403">6</cx:pt>
          <cx:pt idx="13404">6</cx:pt>
          <cx:pt idx="13405">6</cx:pt>
          <cx:pt idx="13406">6</cx:pt>
          <cx:pt idx="13407">6</cx:pt>
          <cx:pt idx="13408">6</cx:pt>
          <cx:pt idx="13409">6</cx:pt>
          <cx:pt idx="13410">6</cx:pt>
          <cx:pt idx="13411">6</cx:pt>
          <cx:pt idx="13412">6</cx:pt>
          <cx:pt idx="13413">6</cx:pt>
          <cx:pt idx="13414">6</cx:pt>
          <cx:pt idx="13415">6</cx:pt>
          <cx:pt idx="13416">6</cx:pt>
          <cx:pt idx="13417">6</cx:pt>
          <cx:pt idx="13418">6</cx:pt>
          <cx:pt idx="13419">6</cx:pt>
          <cx:pt idx="13420">6</cx:pt>
          <cx:pt idx="13421">6</cx:pt>
          <cx:pt idx="13422">6</cx:pt>
          <cx:pt idx="13423">6</cx:pt>
          <cx:pt idx="13424">6</cx:pt>
          <cx:pt idx="13425">6</cx:pt>
          <cx:pt idx="13426">6</cx:pt>
          <cx:pt idx="13427">6</cx:pt>
          <cx:pt idx="13428">6</cx:pt>
          <cx:pt idx="13429">6</cx:pt>
          <cx:pt idx="13430">6</cx:pt>
          <cx:pt idx="13431">6</cx:pt>
          <cx:pt idx="13432">6</cx:pt>
          <cx:pt idx="13433">6</cx:pt>
          <cx:pt idx="13434">6</cx:pt>
          <cx:pt idx="13435">6</cx:pt>
          <cx:pt idx="13436">6</cx:pt>
          <cx:pt idx="13437">6</cx:pt>
          <cx:pt idx="13438">6</cx:pt>
          <cx:pt idx="13439">6</cx:pt>
          <cx:pt idx="13440">6</cx:pt>
          <cx:pt idx="13441">6</cx:pt>
          <cx:pt idx="13442">6</cx:pt>
          <cx:pt idx="13443">6</cx:pt>
          <cx:pt idx="13444">6</cx:pt>
          <cx:pt idx="13445">6</cx:pt>
          <cx:pt idx="13446">6</cx:pt>
          <cx:pt idx="13447">6</cx:pt>
          <cx:pt idx="13448">6</cx:pt>
          <cx:pt idx="13449">6</cx:pt>
          <cx:pt idx="13450">6</cx:pt>
          <cx:pt idx="13451">6</cx:pt>
          <cx:pt idx="13452">6</cx:pt>
          <cx:pt idx="13453">6</cx:pt>
          <cx:pt idx="13454">6</cx:pt>
          <cx:pt idx="13455">6</cx:pt>
          <cx:pt idx="13456">6</cx:pt>
          <cx:pt idx="13457">6</cx:pt>
          <cx:pt idx="13458">6</cx:pt>
          <cx:pt idx="13459">6</cx:pt>
          <cx:pt idx="13460">6</cx:pt>
          <cx:pt idx="13461">6</cx:pt>
          <cx:pt idx="13462">6</cx:pt>
          <cx:pt idx="13463">6</cx:pt>
          <cx:pt idx="13464">6</cx:pt>
          <cx:pt idx="13465">6</cx:pt>
          <cx:pt idx="13466">6</cx:pt>
          <cx:pt idx="13467">6</cx:pt>
          <cx:pt idx="13468">6</cx:pt>
          <cx:pt idx="13469">6</cx:pt>
          <cx:pt idx="13470">6</cx:pt>
          <cx:pt idx="13471">6</cx:pt>
          <cx:pt idx="13472">6</cx:pt>
          <cx:pt idx="13473">6</cx:pt>
          <cx:pt idx="13474">6</cx:pt>
          <cx:pt idx="13475">6</cx:pt>
          <cx:pt idx="13476">6</cx:pt>
          <cx:pt idx="13477">6</cx:pt>
          <cx:pt idx="13478">6</cx:pt>
          <cx:pt idx="13479">6</cx:pt>
          <cx:pt idx="13480">6</cx:pt>
          <cx:pt idx="13481">6</cx:pt>
          <cx:pt idx="13482">6</cx:pt>
          <cx:pt idx="13483">6</cx:pt>
          <cx:pt idx="13484">6</cx:pt>
          <cx:pt idx="13485">6</cx:pt>
          <cx:pt idx="13486">6</cx:pt>
          <cx:pt idx="13487">6</cx:pt>
          <cx:pt idx="13488">6</cx:pt>
          <cx:pt idx="13489">6</cx:pt>
          <cx:pt idx="13490">6</cx:pt>
          <cx:pt idx="13491">6</cx:pt>
          <cx:pt idx="13492">6</cx:pt>
          <cx:pt idx="13493">6</cx:pt>
          <cx:pt idx="13494">6</cx:pt>
          <cx:pt idx="13495">6</cx:pt>
          <cx:pt idx="13496">6</cx:pt>
          <cx:pt idx="13497">6</cx:pt>
          <cx:pt idx="13498">6</cx:pt>
          <cx:pt idx="13499">6</cx:pt>
          <cx:pt idx="13500">6</cx:pt>
          <cx:pt idx="13501">6</cx:pt>
          <cx:pt idx="13502">6</cx:pt>
          <cx:pt idx="13503">6</cx:pt>
          <cx:pt idx="13504">6</cx:pt>
          <cx:pt idx="13505">6</cx:pt>
          <cx:pt idx="13506">6</cx:pt>
          <cx:pt idx="13507">6</cx:pt>
          <cx:pt idx="13508">6</cx:pt>
          <cx:pt idx="13509">6</cx:pt>
          <cx:pt idx="13510">6</cx:pt>
          <cx:pt idx="13511">6</cx:pt>
          <cx:pt idx="13512">6</cx:pt>
          <cx:pt idx="13513">6</cx:pt>
          <cx:pt idx="13514">6</cx:pt>
          <cx:pt idx="13515">6</cx:pt>
          <cx:pt idx="13516">6</cx:pt>
          <cx:pt idx="13517">6</cx:pt>
          <cx:pt idx="13518">6</cx:pt>
          <cx:pt idx="13519">6</cx:pt>
          <cx:pt idx="13520">6</cx:pt>
          <cx:pt idx="13521">6</cx:pt>
          <cx:pt idx="13522">6</cx:pt>
          <cx:pt idx="13523">6</cx:pt>
          <cx:pt idx="13524">6</cx:pt>
          <cx:pt idx="13525">6</cx:pt>
          <cx:pt idx="13526">6</cx:pt>
          <cx:pt idx="13527">6</cx:pt>
          <cx:pt idx="13528">6</cx:pt>
          <cx:pt idx="13529">6</cx:pt>
          <cx:pt idx="13530">6</cx:pt>
          <cx:pt idx="13531">6</cx:pt>
          <cx:pt idx="13532">6</cx:pt>
          <cx:pt idx="13533">6</cx:pt>
          <cx:pt idx="13534">6</cx:pt>
          <cx:pt idx="13535">6</cx:pt>
          <cx:pt idx="13536">6</cx:pt>
          <cx:pt idx="13537">6</cx:pt>
          <cx:pt idx="13538">6</cx:pt>
          <cx:pt idx="13539">6</cx:pt>
          <cx:pt idx="13540">6</cx:pt>
          <cx:pt idx="13541">6</cx:pt>
          <cx:pt idx="13542">6</cx:pt>
          <cx:pt idx="13543">6</cx:pt>
          <cx:pt idx="13544">6</cx:pt>
          <cx:pt idx="13545">6</cx:pt>
          <cx:pt idx="13546">6</cx:pt>
          <cx:pt idx="13547">6</cx:pt>
          <cx:pt idx="13548">6</cx:pt>
          <cx:pt idx="13549">6</cx:pt>
          <cx:pt idx="13550">6</cx:pt>
          <cx:pt idx="13551">6</cx:pt>
          <cx:pt idx="13552">6</cx:pt>
          <cx:pt idx="13553">6</cx:pt>
          <cx:pt idx="13554">6</cx:pt>
          <cx:pt idx="13555">6</cx:pt>
          <cx:pt idx="13556">6</cx:pt>
          <cx:pt idx="13557">6</cx:pt>
          <cx:pt idx="13558">6</cx:pt>
          <cx:pt idx="13559">6</cx:pt>
          <cx:pt idx="13560">6</cx:pt>
          <cx:pt idx="13561">6</cx:pt>
          <cx:pt idx="13562">6</cx:pt>
          <cx:pt idx="13563">6</cx:pt>
          <cx:pt idx="13564">6</cx:pt>
          <cx:pt idx="13565">6</cx:pt>
          <cx:pt idx="13566">6</cx:pt>
          <cx:pt idx="13567">6</cx:pt>
          <cx:pt idx="13568">6</cx:pt>
          <cx:pt idx="13569">6</cx:pt>
          <cx:pt idx="13570">6</cx:pt>
          <cx:pt idx="13571">6</cx:pt>
          <cx:pt idx="13572">6</cx:pt>
          <cx:pt idx="13573">6</cx:pt>
          <cx:pt idx="13574">6</cx:pt>
          <cx:pt idx="13575">6</cx:pt>
          <cx:pt idx="13576">6</cx:pt>
          <cx:pt idx="13577">6</cx:pt>
          <cx:pt idx="13578">6</cx:pt>
          <cx:pt idx="13579">6</cx:pt>
          <cx:pt idx="13580">6</cx:pt>
          <cx:pt idx="13581">6</cx:pt>
          <cx:pt idx="13582">6</cx:pt>
          <cx:pt idx="13583">6</cx:pt>
          <cx:pt idx="13584">6</cx:pt>
          <cx:pt idx="13585">6</cx:pt>
          <cx:pt idx="13586">6</cx:pt>
          <cx:pt idx="13587">6</cx:pt>
          <cx:pt idx="13588">6</cx:pt>
          <cx:pt idx="13589">6</cx:pt>
          <cx:pt idx="13590">6</cx:pt>
          <cx:pt idx="13591">6</cx:pt>
          <cx:pt idx="13592">6</cx:pt>
          <cx:pt idx="13593">6</cx:pt>
          <cx:pt idx="13594">6</cx:pt>
          <cx:pt idx="13595">6</cx:pt>
          <cx:pt idx="13596">6</cx:pt>
          <cx:pt idx="13597">6</cx:pt>
          <cx:pt idx="13598">6</cx:pt>
          <cx:pt idx="13599">6</cx:pt>
          <cx:pt idx="13600">6</cx:pt>
          <cx:pt idx="13601">6</cx:pt>
          <cx:pt idx="13602">6</cx:pt>
          <cx:pt idx="13603">6</cx:pt>
          <cx:pt idx="13604">6</cx:pt>
          <cx:pt idx="13605">6</cx:pt>
          <cx:pt idx="13606">6</cx:pt>
          <cx:pt idx="13607">6</cx:pt>
          <cx:pt idx="13608">6</cx:pt>
          <cx:pt idx="13609">6</cx:pt>
          <cx:pt idx="13610">6</cx:pt>
          <cx:pt idx="13611">6</cx:pt>
          <cx:pt idx="13612">6</cx:pt>
          <cx:pt idx="13613">6</cx:pt>
          <cx:pt idx="13614">6</cx:pt>
          <cx:pt idx="13615">6</cx:pt>
          <cx:pt idx="13616">5.2999999999999998</cx:pt>
          <cx:pt idx="13617">5.2999999999999998</cx:pt>
          <cx:pt idx="13618">5.2999999999999998</cx:pt>
          <cx:pt idx="13619">5.2999999999999998</cx:pt>
          <cx:pt idx="13620">4.2999999999999998</cx:pt>
          <cx:pt idx="13621">4.2999999999999998</cx:pt>
          <cx:pt idx="13622">4.2999999999999998</cx:pt>
          <cx:pt idx="13623">4.2999999999999998</cx:pt>
          <cx:pt idx="13624">4.2999999999999998</cx:pt>
          <cx:pt idx="13625">4.2999999999999998</cx:pt>
          <cx:pt idx="13626">4.2999999999999998</cx:pt>
          <cx:pt idx="13627">4.2999999999999998</cx:pt>
          <cx:pt idx="13628">4.2999999999999998</cx:pt>
          <cx:pt idx="13629">4.2999999999999998</cx:pt>
          <cx:pt idx="13630">4.2999999999999998</cx:pt>
          <cx:pt idx="13631">4.2999999999999998</cx:pt>
          <cx:pt idx="13632">4.7999999999999998</cx:pt>
          <cx:pt idx="13633">4.7999999999999998</cx:pt>
          <cx:pt idx="13634">4.7999999999999998</cx:pt>
          <cx:pt idx="13635">4.7999999999999998</cx:pt>
          <cx:pt idx="13636">4.7999999999999998</cx:pt>
          <cx:pt idx="13637">4.7999999999999998</cx:pt>
          <cx:pt idx="13638">4.7999999999999998</cx:pt>
          <cx:pt idx="13639">4.7999999999999998</cx:pt>
          <cx:pt idx="13640">4.7999999999999998</cx:pt>
          <cx:pt idx="13641">4.7999999999999998</cx:pt>
          <cx:pt idx="13642">4.7999999999999998</cx:pt>
          <cx:pt idx="13643">4.7999999999999998</cx:pt>
          <cx:pt idx="13644">5.2999999999999998</cx:pt>
          <cx:pt idx="13645">4.7999999999999998</cx:pt>
          <cx:pt idx="13646">4.7999999999999998</cx:pt>
          <cx:pt idx="13647">4.7999999999999998</cx:pt>
          <cx:pt idx="13648">4.7999999999999998</cx:pt>
          <cx:pt idx="13649">4.7999999999999998</cx:pt>
          <cx:pt idx="13650">4.7999999999999998</cx:pt>
          <cx:pt idx="13651">5.2999999999999998</cx:pt>
          <cx:pt idx="13652">5.2999999999999998</cx:pt>
          <cx:pt idx="13653">5.2999999999999998</cx:pt>
          <cx:pt idx="13654">5.2999999999999998</cx:pt>
          <cx:pt idx="13655">4.7999999999999998</cx:pt>
          <cx:pt idx="13656">4.7999999999999998</cx:pt>
          <cx:pt idx="13657">4.7999999999999998</cx:pt>
          <cx:pt idx="13658">4.7999999999999998</cx:pt>
          <cx:pt idx="13659">4.7999999999999998</cx:pt>
          <cx:pt idx="13660">4.7999999999999998</cx:pt>
          <cx:pt idx="13661">5.2999999999999998</cx:pt>
          <cx:pt idx="13662">5.2999999999999998</cx:pt>
          <cx:pt idx="13663">5.2999999999999998</cx:pt>
          <cx:pt idx="13664">5.2999999999999998</cx:pt>
          <cx:pt idx="13665">6.5999999999999996</cx:pt>
          <cx:pt idx="13666">6.5999999999999996</cx:pt>
          <cx:pt idx="13667">4.7999999999999998</cx:pt>
          <cx:pt idx="13668">4.7999999999999998</cx:pt>
          <cx:pt idx="13669">6.5999999999999996</cx:pt>
          <cx:pt idx="13670">6.5999999999999996</cx:pt>
          <cx:pt idx="13671">4.7999999999999998</cx:pt>
          <cx:pt idx="13672">4.7999999999999998</cx:pt>
          <cx:pt idx="13673">4.7999999999999998</cx:pt>
          <cx:pt idx="13674">4.7999999999999998</cx:pt>
          <cx:pt idx="13675">5.2999999999999998</cx:pt>
          <cx:pt idx="13676">5.2999999999999998</cx:pt>
          <cx:pt idx="13677">5.2999999999999998</cx:pt>
          <cx:pt idx="13678">5.2999999999999998</cx:pt>
          <cx:pt idx="13679">6.5999999999999996</cx:pt>
          <cx:pt idx="13680">6.5999999999999996</cx:pt>
          <cx:pt idx="13681">6</cx:pt>
          <cx:pt idx="13682">6</cx:pt>
          <cx:pt idx="13683">6.5999999999999996</cx:pt>
          <cx:pt idx="13684">6.5999999999999996</cx:pt>
          <cx:pt idx="13685">6</cx:pt>
          <cx:pt idx="13686">6</cx:pt>
          <cx:pt idx="13687">4.7999999999999998</cx:pt>
          <cx:pt idx="13688">4.7999999999999998</cx:pt>
          <cx:pt idx="13689">5.2999999999999998</cx:pt>
          <cx:pt idx="13690">5.2999999999999998</cx:pt>
          <cx:pt idx="13691">5.2999999999999998</cx:pt>
          <cx:pt idx="13692">5.2999999999999998</cx:pt>
          <cx:pt idx="13693">6</cx:pt>
          <cx:pt idx="13694">6</cx:pt>
          <cx:pt idx="13695">6</cx:pt>
          <cx:pt idx="13696">6</cx:pt>
          <cx:pt idx="13697">6</cx:pt>
          <cx:pt idx="13698">6</cx:pt>
          <cx:pt idx="13699">5.2999999999999998</cx:pt>
          <cx:pt idx="13700">5.2999999999999998</cx:pt>
          <cx:pt idx="13701">5.2999999999999998</cx:pt>
          <cx:pt idx="13702">5.2999999999999998</cx:pt>
          <cx:pt idx="13703">6</cx:pt>
          <cx:pt idx="13704">6</cx:pt>
          <cx:pt idx="13705">6</cx:pt>
          <cx:pt idx="13706">5.2999999999999998</cx:pt>
          <cx:pt idx="13707">5.2999999999999998</cx:pt>
          <cx:pt idx="13708">6</cx:pt>
          <cx:pt idx="13709">6</cx:pt>
          <cx:pt idx="13710">6</cx:pt>
          <cx:pt idx="13711">5.2999999999999998</cx:pt>
          <cx:pt idx="13712">5.2999999999999998</cx:pt>
          <cx:pt idx="13713">6</cx:pt>
          <cx:pt idx="13714">6</cx:pt>
          <cx:pt idx="13715">5.2999999999999998</cx:pt>
          <cx:pt idx="13716">5.2999999999999998</cx:pt>
          <cx:pt idx="13717">6</cx:pt>
          <cx:pt idx="13718">6</cx:pt>
          <cx:pt idx="13719">4.2999999999999998</cx:pt>
          <cx:pt idx="13720">5.2999999999999998</cx:pt>
          <cx:pt idx="13721">6</cx:pt>
          <cx:pt idx="13722">6</cx:pt>
          <cx:pt idx="13723">4.2999999999999998</cx:pt>
          <cx:pt idx="13724">5.2999999999999998</cx:pt>
          <cx:pt idx="13725">6</cx:pt>
          <cx:pt idx="13726">6</cx:pt>
          <cx:pt idx="13727">6</cx:pt>
          <cx:pt idx="13728">4.2999999999999998</cx:pt>
          <cx:pt idx="13729">5.2999999999999998</cx:pt>
          <cx:pt idx="13730">6</cx:pt>
          <cx:pt idx="13731">6</cx:pt>
          <cx:pt idx="13732">6</cx:pt>
          <cx:pt idx="13733">6</cx:pt>
          <cx:pt idx="13734">4.2999999999999998</cx:pt>
          <cx:pt idx="13735">4.2999999999999998</cx:pt>
          <cx:pt idx="13736">5.7000000000000002</cx:pt>
          <cx:pt idx="13737">5.7000000000000002</cx:pt>
          <cx:pt idx="13738">5.7000000000000002</cx:pt>
          <cx:pt idx="13739">5.7000000000000002</cx:pt>
          <cx:pt idx="13740">5.7000000000000002</cx:pt>
          <cx:pt idx="13741">4.2999999999999998</cx:pt>
          <cx:pt idx="13742">5.7000000000000002</cx:pt>
          <cx:pt idx="13743">5.7000000000000002</cx:pt>
          <cx:pt idx="13744">5.7000000000000002</cx:pt>
          <cx:pt idx="13745">5.7000000000000002</cx:pt>
          <cx:pt idx="13746">5.7000000000000002</cx:pt>
          <cx:pt idx="13747">4.2999999999999998</cx:pt>
          <cx:pt idx="13748">5.7000000000000002</cx:pt>
          <cx:pt idx="13749">5.7000000000000002</cx:pt>
          <cx:pt idx="13750">5.7000000000000002</cx:pt>
          <cx:pt idx="13751">5.7000000000000002</cx:pt>
          <cx:pt idx="13752">4.2999999999999998</cx:pt>
          <cx:pt idx="13753">5.7000000000000002</cx:pt>
          <cx:pt idx="13754">5.7000000000000002</cx:pt>
          <cx:pt idx="13755">5.7000000000000002</cx:pt>
          <cx:pt idx="13756">5.7000000000000002</cx:pt>
          <cx:pt idx="13757">4.2999999999999998</cx:pt>
          <cx:pt idx="13758">5.7000000000000002</cx:pt>
          <cx:pt idx="13759">5.7000000000000002</cx:pt>
          <cx:pt idx="13760">5.7000000000000002</cx:pt>
          <cx:pt idx="13761">5.7000000000000002</cx:pt>
          <cx:pt idx="13762">4.2999999999999998</cx:pt>
          <cx:pt idx="13763">5.7000000000000002</cx:pt>
          <cx:pt idx="13764">5.7000000000000002</cx:pt>
          <cx:pt idx="13765">5.7000000000000002</cx:pt>
          <cx:pt idx="13766">5.7000000000000002</cx:pt>
          <cx:pt idx="13767">4.2999999999999998</cx:pt>
          <cx:pt idx="13768">5.7000000000000002</cx:pt>
          <cx:pt idx="13769">5.7000000000000002</cx:pt>
          <cx:pt idx="13770">5.7000000000000002</cx:pt>
          <cx:pt idx="13771">5.7000000000000002</cx:pt>
          <cx:pt idx="13772">6.2000000000000002</cx:pt>
          <cx:pt idx="13773">5.2999999999999998</cx:pt>
          <cx:pt idx="13774">5.2999999999999998</cx:pt>
          <cx:pt idx="13775">5.2999999999999998</cx:pt>
          <cx:pt idx="13776">6.2000000000000002</cx:pt>
          <cx:pt idx="13777">5.2999999999999998</cx:pt>
          <cx:pt idx="13778">5.2999999999999998</cx:pt>
          <cx:pt idx="13779">5.2999999999999998</cx:pt>
          <cx:pt idx="13780">6.2000000000000002</cx:pt>
          <cx:pt idx="13781">5.2999999999999998</cx:pt>
          <cx:pt idx="13782">5.2999999999999998</cx:pt>
          <cx:pt idx="13783">5.2999999999999998</cx:pt>
          <cx:pt idx="13784">6.2000000000000002</cx:pt>
          <cx:pt idx="13785">5.2999999999999998</cx:pt>
          <cx:pt idx="13786">5.2999999999999998</cx:pt>
          <cx:pt idx="13787">5.2999999999999998</cx:pt>
          <cx:pt idx="13788">6.2000000000000002</cx:pt>
          <cx:pt idx="13789">5.2999999999999998</cx:pt>
          <cx:pt idx="13790">5.2999999999999998</cx:pt>
          <cx:pt idx="13791">6.2000000000000002</cx:pt>
          <cx:pt idx="13792">5.2999999999999998</cx:pt>
          <cx:pt idx="13793">5.2999999999999998</cx:pt>
          <cx:pt idx="13794">6.2000000000000002</cx:pt>
          <cx:pt idx="13795">5.2999999999999998</cx:pt>
          <cx:pt idx="13796">5.2999999999999998</cx:pt>
          <cx:pt idx="13797">6.2000000000000002</cx:pt>
          <cx:pt idx="13798">5.2999999999999998</cx:pt>
          <cx:pt idx="13799">5.2999999999999998</cx:pt>
          <cx:pt idx="13800">6.2000000000000002</cx:pt>
          <cx:pt idx="13801">6.2000000000000002</cx:pt>
          <cx:pt idx="13802">5.2999999999999998</cx:pt>
          <cx:pt idx="13803">5.2999999999999998</cx:pt>
          <cx:pt idx="13804">5.2999999999999998</cx:pt>
          <cx:pt idx="13805">5.2999999999999998</cx:pt>
          <cx:pt idx="13806">6.2000000000000002</cx:pt>
          <cx:pt idx="13807">6.2000000000000002</cx:pt>
          <cx:pt idx="13808">6</cx:pt>
          <cx:pt idx="13809">6</cx:pt>
          <cx:pt idx="13810">5.2999999999999998</cx:pt>
          <cx:pt idx="13811">5.2999999999999998</cx:pt>
          <cx:pt idx="13812">6</cx:pt>
          <cx:pt idx="13813">6</cx:pt>
          <cx:pt idx="13814">5.2999999999999998</cx:pt>
          <cx:pt idx="13815">5.2999999999999998</cx:pt>
          <cx:pt idx="13816">6.2000000000000002</cx:pt>
          <cx:pt idx="13817">6.2000000000000002</cx:pt>
          <cx:pt idx="13818">6</cx:pt>
          <cx:pt idx="13819">6</cx:pt>
          <cx:pt idx="13820">5.2999999999999998</cx:pt>
          <cx:pt idx="13821">5.2999999999999998</cx:pt>
          <cx:pt idx="13822">6</cx:pt>
          <cx:pt idx="13823">6</cx:pt>
          <cx:pt idx="13824">5.2999999999999998</cx:pt>
          <cx:pt idx="13825">5.2999999999999998</cx:pt>
          <cx:pt idx="13826">6.2000000000000002</cx:pt>
          <cx:pt idx="13827">6</cx:pt>
          <cx:pt idx="13828">6</cx:pt>
          <cx:pt idx="13829">5.2999999999999998</cx:pt>
          <cx:pt idx="13830">5.2999999999999998</cx:pt>
          <cx:pt idx="13831">6.2000000000000002</cx:pt>
          <cx:pt idx="13832">6</cx:pt>
          <cx:pt idx="13833">6</cx:pt>
          <cx:pt idx="13834">5.2999999999999998</cx:pt>
          <cx:pt idx="13835">5.2999999999999998</cx:pt>
          <cx:pt idx="13836">5.2999999999999998</cx:pt>
          <cx:pt idx="13837">6</cx:pt>
          <cx:pt idx="13838">6</cx:pt>
          <cx:pt idx="13839">6</cx:pt>
          <cx:pt idx="13840">6</cx:pt>
          <cx:pt idx="13841">5.2999999999999998</cx:pt>
          <cx:pt idx="13842">5.2999999999999998</cx:pt>
          <cx:pt idx="13843">5.2999999999999998</cx:pt>
          <cx:pt idx="13844">5.2999999999999998</cx:pt>
          <cx:pt idx="13845">6</cx:pt>
          <cx:pt idx="13846">6</cx:pt>
          <cx:pt idx="13847">6</cx:pt>
          <cx:pt idx="13848">6</cx:pt>
          <cx:pt idx="13849">5.2999999999999998</cx:pt>
          <cx:pt idx="13850">5.2999999999999998</cx:pt>
          <cx:pt idx="13851">5.2999999999999998</cx:pt>
          <cx:pt idx="13852">5.2999999999999998</cx:pt>
          <cx:pt idx="13853">6</cx:pt>
          <cx:pt idx="13854">6</cx:pt>
          <cx:pt idx="13855">6</cx:pt>
          <cx:pt idx="13856">6</cx:pt>
          <cx:pt idx="13857">5.2999999999999998</cx:pt>
          <cx:pt idx="13858">5.2999999999999998</cx:pt>
          <cx:pt idx="13859">5.2999999999999998</cx:pt>
          <cx:pt idx="13860">5.2999999999999998</cx:pt>
          <cx:pt idx="13861">6</cx:pt>
          <cx:pt idx="13862">6</cx:pt>
          <cx:pt idx="13863">6</cx:pt>
          <cx:pt idx="13864">6</cx:pt>
          <cx:pt idx="13865">5.2999999999999998</cx:pt>
          <cx:pt idx="13866">5.2999999999999998</cx:pt>
          <cx:pt idx="13867">5.2999999999999998</cx:pt>
          <cx:pt idx="13868">5.2999999999999998</cx:pt>
          <cx:pt idx="13869">6</cx:pt>
          <cx:pt idx="13870">6</cx:pt>
          <cx:pt idx="13871">5.2999999999999998</cx:pt>
          <cx:pt idx="13872">5.2999999999999998</cx:pt>
          <cx:pt idx="13873">6</cx:pt>
          <cx:pt idx="13874">6</cx:pt>
          <cx:pt idx="13875">5.2999999999999998</cx:pt>
          <cx:pt idx="13876">5.2999999999999998</cx:pt>
          <cx:pt idx="13877">6</cx:pt>
          <cx:pt idx="13878">6</cx:pt>
          <cx:pt idx="13879">6</cx:pt>
          <cx:pt idx="13880">6</cx:pt>
          <cx:pt idx="13881">5.2999999999999998</cx:pt>
          <cx:pt idx="13882">5.2999999999999998</cx:pt>
          <cx:pt idx="13883">5.2999999999999998</cx:pt>
          <cx:pt idx="13884">5.2999999999999998</cx:pt>
          <cx:pt idx="13885">5.2999999999999998</cx:pt>
          <cx:pt idx="13886">5.2999999999999998</cx:pt>
          <cx:pt idx="13887">6</cx:pt>
          <cx:pt idx="13888">6</cx:pt>
          <cx:pt idx="13889">6</cx:pt>
          <cx:pt idx="13890">6</cx:pt>
          <cx:pt idx="13891">5.2999999999999998</cx:pt>
          <cx:pt idx="13892">5.2999999999999998</cx:pt>
          <cx:pt idx="13893">5.2999999999999998</cx:pt>
          <cx:pt idx="13894">5.2999999999999998</cx:pt>
          <cx:pt idx="13895">6</cx:pt>
          <cx:pt idx="13896">6</cx:pt>
          <cx:pt idx="13897">6</cx:pt>
          <cx:pt idx="13898">6</cx:pt>
          <cx:pt idx="13899">5.2999999999999998</cx:pt>
          <cx:pt idx="13900">5.2999999999999998</cx:pt>
          <cx:pt idx="13901">5.2999999999999998</cx:pt>
          <cx:pt idx="13902">5.2999999999999998</cx:pt>
          <cx:pt idx="13903">6</cx:pt>
          <cx:pt idx="13904">6</cx:pt>
          <cx:pt idx="13905">6</cx:pt>
          <cx:pt idx="13906">6</cx:pt>
          <cx:pt idx="13907">5.2999999999999998</cx:pt>
          <cx:pt idx="13908">5.2999999999999998</cx:pt>
          <cx:pt idx="13909">5.2999999999999998</cx:pt>
          <cx:pt idx="13910">5.2999999999999998</cx:pt>
          <cx:pt idx="13911">6</cx:pt>
          <cx:pt idx="13912">6</cx:pt>
          <cx:pt idx="13913">6</cx:pt>
          <cx:pt idx="13914">6</cx:pt>
          <cx:pt idx="13915">5.2999999999999998</cx:pt>
          <cx:pt idx="13916">5.2999999999999998</cx:pt>
          <cx:pt idx="13917">5.2999999999999998</cx:pt>
          <cx:pt idx="13918">5.2999999999999998</cx:pt>
          <cx:pt idx="13919">6</cx:pt>
          <cx:pt idx="13920">6</cx:pt>
          <cx:pt idx="13921">6</cx:pt>
          <cx:pt idx="13922">6</cx:pt>
          <cx:pt idx="13923">5.2999999999999998</cx:pt>
          <cx:pt idx="13924">5.2999999999999998</cx:pt>
          <cx:pt idx="13925">5.2999999999999998</cx:pt>
          <cx:pt idx="13926">5.2999999999999998</cx:pt>
          <cx:pt idx="13927">6</cx:pt>
          <cx:pt idx="13928">6</cx:pt>
          <cx:pt idx="13929">6</cx:pt>
          <cx:pt idx="13930">6</cx:pt>
          <cx:pt idx="13931">5.2999999999999998</cx:pt>
          <cx:pt idx="13932">5.2999999999999998</cx:pt>
          <cx:pt idx="13933">5.2999999999999998</cx:pt>
          <cx:pt idx="13934">1.5</cx:pt>
          <cx:pt idx="13935">1.5</cx:pt>
          <cx:pt idx="13936">2.3999999999999999</cx:pt>
          <cx:pt idx="13937">1.5</cx:pt>
          <cx:pt idx="13938">1.5</cx:pt>
          <cx:pt idx="13939">1.5</cx:pt>
          <cx:pt idx="13940">2.3999999999999999</cx:pt>
          <cx:pt idx="13941">1.5</cx:pt>
          <cx:pt idx="13942">1.5</cx:pt>
          <cx:pt idx="13943">1.5</cx:pt>
          <cx:pt idx="13944">1.5</cx:pt>
          <cx:pt idx="13945">2.3999999999999999</cx:pt>
          <cx:pt idx="13946">1.5</cx:pt>
          <cx:pt idx="13947">1.5</cx:pt>
          <cx:pt idx="13948">1.5</cx:pt>
          <cx:pt idx="13949">1.5</cx:pt>
          <cx:pt idx="13950">2.3999999999999999</cx:pt>
          <cx:pt idx="13951">1.5</cx:pt>
          <cx:pt idx="13952">2.3999999999999999</cx:pt>
          <cx:pt idx="13953">2.3999999999999999</cx:pt>
          <cx:pt idx="13954">2.3999999999999999</cx:pt>
          <cx:pt idx="13955">2.3999999999999999</cx:pt>
          <cx:pt idx="13956">2.3999999999999999</cx:pt>
          <cx:pt idx="13957">2.3999999999999999</cx:pt>
          <cx:pt idx="13958">2.3999999999999999</cx:pt>
          <cx:pt idx="13959">2.3999999999999999</cx:pt>
          <cx:pt idx="13960">2.3999999999999999</cx:pt>
          <cx:pt idx="13961">2.3999999999999999</cx:pt>
          <cx:pt idx="13962">2.3999999999999999</cx:pt>
          <cx:pt idx="13963">2.3999999999999999</cx:pt>
          <cx:pt idx="13964">2.3999999999999999</cx:pt>
          <cx:pt idx="13965">2.3999999999999999</cx:pt>
          <cx:pt idx="13966">2.3999999999999999</cx:pt>
          <cx:pt idx="13967">2.3999999999999999</cx:pt>
          <cx:pt idx="13968">2.3999999999999999</cx:pt>
          <cx:pt idx="13969">2.3999999999999999</cx:pt>
          <cx:pt idx="13970">2.3999999999999999</cx:pt>
          <cx:pt idx="13971">2.3999999999999999</cx:pt>
          <cx:pt idx="13972">2.3999999999999999</cx:pt>
          <cx:pt idx="13973">2.3999999999999999</cx:pt>
          <cx:pt idx="13974">2.3999999999999999</cx:pt>
          <cx:pt idx="13975">2.3999999999999999</cx:pt>
          <cx:pt idx="13976">2.3999999999999999</cx:pt>
          <cx:pt idx="13977">2.3999999999999999</cx:pt>
          <cx:pt idx="13978">2.3999999999999999</cx:pt>
          <cx:pt idx="13979">2.3999999999999999</cx:pt>
          <cx:pt idx="13980">2.3999999999999999</cx:pt>
          <cx:pt idx="13981">2.3999999999999999</cx:pt>
          <cx:pt idx="13982">2.3999999999999999</cx:pt>
          <cx:pt idx="13983">2.3999999999999999</cx:pt>
          <cx:pt idx="13984">2.3999999999999999</cx:pt>
          <cx:pt idx="13985">2.3999999999999999</cx:pt>
          <cx:pt idx="13986">2.3999999999999999</cx:pt>
          <cx:pt idx="13987">2.3999999999999999</cx:pt>
          <cx:pt idx="13988">2.3999999999999999</cx:pt>
          <cx:pt idx="13989">2.3999999999999999</cx:pt>
          <cx:pt idx="13990">2.3999999999999999</cx:pt>
          <cx:pt idx="13991">2.3999999999999999</cx:pt>
          <cx:pt idx="13992">2.3999999999999999</cx:pt>
          <cx:pt idx="13993">2.3999999999999999</cx:pt>
          <cx:pt idx="13994">2.3999999999999999</cx:pt>
          <cx:pt idx="13995">2.3999999999999999</cx:pt>
          <cx:pt idx="13996">2.3999999999999999</cx:pt>
          <cx:pt idx="13997">2.3999999999999999</cx:pt>
          <cx:pt idx="13998">2.3999999999999999</cx:pt>
          <cx:pt idx="13999">2.3999999999999999</cx:pt>
          <cx:pt idx="14000">2.3999999999999999</cx:pt>
          <cx:pt idx="14001">2.3999999999999999</cx:pt>
          <cx:pt idx="14002">2.3999999999999999</cx:pt>
          <cx:pt idx="14003">2.3999999999999999</cx:pt>
          <cx:pt idx="14004">2.3999999999999999</cx:pt>
          <cx:pt idx="14005">2.3999999999999999</cx:pt>
          <cx:pt idx="14006">2.3999999999999999</cx:pt>
          <cx:pt idx="14007">2.3999999999999999</cx:pt>
          <cx:pt idx="14008">2.3999999999999999</cx:pt>
          <cx:pt idx="14009">2.3999999999999999</cx:pt>
          <cx:pt idx="14010">2.3999999999999999</cx:pt>
          <cx:pt idx="14011">2.3999999999999999</cx:pt>
          <cx:pt idx="14012">2.3999999999999999</cx:pt>
          <cx:pt idx="14013">2.3999999999999999</cx:pt>
          <cx:pt idx="14014">2.3999999999999999</cx:pt>
          <cx:pt idx="14015">2.3999999999999999</cx:pt>
          <cx:pt idx="14016">2.3999999999999999</cx:pt>
          <cx:pt idx="14017">2.3999999999999999</cx:pt>
          <cx:pt idx="14018">2.3999999999999999</cx:pt>
          <cx:pt idx="14019">2.3999999999999999</cx:pt>
          <cx:pt idx="14020">2.3999999999999999</cx:pt>
          <cx:pt idx="14021">2.3999999999999999</cx:pt>
          <cx:pt idx="14022">2.3999999999999999</cx:pt>
          <cx:pt idx="14023">2.3999999999999999</cx:pt>
          <cx:pt idx="14024">2.3999999999999999</cx:pt>
          <cx:pt idx="14025">2.3999999999999999</cx:pt>
          <cx:pt idx="14026">2.3999999999999999</cx:pt>
          <cx:pt idx="14027">2.3999999999999999</cx:pt>
          <cx:pt idx="14028">2.3999999999999999</cx:pt>
          <cx:pt idx="14029">2.3999999999999999</cx:pt>
          <cx:pt idx="14030">2.3999999999999999</cx:pt>
          <cx:pt idx="14031">2.3999999999999999</cx:pt>
          <cx:pt idx="14032">2.3999999999999999</cx:pt>
          <cx:pt idx="14033">2.3999999999999999</cx:pt>
          <cx:pt idx="14034">2.3999999999999999</cx:pt>
          <cx:pt idx="14035">2.3999999999999999</cx:pt>
          <cx:pt idx="14036">2.3999999999999999</cx:pt>
          <cx:pt idx="14037">2.3999999999999999</cx:pt>
          <cx:pt idx="14038">2.3999999999999999</cx:pt>
          <cx:pt idx="14039">2.3999999999999999</cx:pt>
          <cx:pt idx="14040">2.3999999999999999</cx:pt>
          <cx:pt idx="14041">2.3999999999999999</cx:pt>
          <cx:pt idx="14042">2.3999999999999999</cx:pt>
          <cx:pt idx="14043">2.3999999999999999</cx:pt>
          <cx:pt idx="14044">2.3999999999999999</cx:pt>
          <cx:pt idx="14045">2.3999999999999999</cx:pt>
          <cx:pt idx="14046">2.3999999999999999</cx:pt>
          <cx:pt idx="14047">2.3999999999999999</cx:pt>
          <cx:pt idx="14048">2.3999999999999999</cx:pt>
          <cx:pt idx="14049">2.3999999999999999</cx:pt>
          <cx:pt idx="14050">2.3999999999999999</cx:pt>
          <cx:pt idx="14051">2.3999999999999999</cx:pt>
          <cx:pt idx="14052">2.3999999999999999</cx:pt>
          <cx:pt idx="14053">2.3999999999999999</cx:pt>
          <cx:pt idx="14054">2.3999999999999999</cx:pt>
          <cx:pt idx="14055">2.3999999999999999</cx:pt>
          <cx:pt idx="14056">2.3999999999999999</cx:pt>
          <cx:pt idx="14057">2.3999999999999999</cx:pt>
          <cx:pt idx="14058">2.3999999999999999</cx:pt>
          <cx:pt idx="14059">2.3999999999999999</cx:pt>
          <cx:pt idx="14060">2.3999999999999999</cx:pt>
          <cx:pt idx="14061">2.3999999999999999</cx:pt>
          <cx:pt idx="14062">2.3999999999999999</cx:pt>
          <cx:pt idx="14063">2.3999999999999999</cx:pt>
          <cx:pt idx="14064">2.3999999999999999</cx:pt>
          <cx:pt idx="14065">2.3999999999999999</cx:pt>
          <cx:pt idx="14066">2.3999999999999999</cx:pt>
          <cx:pt idx="14067">2.3999999999999999</cx:pt>
          <cx:pt idx="14068">2.3999999999999999</cx:pt>
          <cx:pt idx="14069">2.3999999999999999</cx:pt>
          <cx:pt idx="14070">2.3999999999999999</cx:pt>
          <cx:pt idx="14071">2.3999999999999999</cx:pt>
          <cx:pt idx="14072">2.3999999999999999</cx:pt>
          <cx:pt idx="14073">2.3999999999999999</cx:pt>
          <cx:pt idx="14074">2.3999999999999999</cx:pt>
          <cx:pt idx="14075">2.3999999999999999</cx:pt>
          <cx:pt idx="14076">2.3999999999999999</cx:pt>
          <cx:pt idx="14077">2.3999999999999999</cx:pt>
          <cx:pt idx="14078">2.3999999999999999</cx:pt>
          <cx:pt idx="14079">2.3999999999999999</cx:pt>
          <cx:pt idx="14080">2.3999999999999999</cx:pt>
          <cx:pt idx="14081">2</cx:pt>
          <cx:pt idx="14082">2</cx:pt>
          <cx:pt idx="14083">2</cx:pt>
          <cx:pt idx="14084">2</cx:pt>
          <cx:pt idx="14085">2</cx:pt>
          <cx:pt idx="14086">2</cx:pt>
          <cx:pt idx="14087">2</cx:pt>
          <cx:pt idx="14088">2</cx:pt>
          <cx:pt idx="14089">2</cx:pt>
          <cx:pt idx="14090">2</cx:pt>
          <cx:pt idx="14091">2</cx:pt>
          <cx:pt idx="14092">2</cx:pt>
          <cx:pt idx="14093">2</cx:pt>
          <cx:pt idx="14094">2</cx:pt>
          <cx:pt idx="14095">2</cx:pt>
          <cx:pt idx="14096">2</cx:pt>
          <cx:pt idx="14097">2</cx:pt>
          <cx:pt idx="14098">2</cx:pt>
          <cx:pt idx="14099">2</cx:pt>
          <cx:pt idx="14100">2</cx:pt>
          <cx:pt idx="14101">2</cx:pt>
          <cx:pt idx="14102">2</cx:pt>
          <cx:pt idx="14103">2</cx:pt>
          <cx:pt idx="14104">2</cx:pt>
          <cx:pt idx="14105">1.5</cx:pt>
          <cx:pt idx="14106">1.5</cx:pt>
          <cx:pt idx="14107">1.5</cx:pt>
          <cx:pt idx="14108">1.3</cx:pt>
          <cx:pt idx="14109">1.3</cx:pt>
          <cx:pt idx="14110">1.3</cx:pt>
          <cx:pt idx="14111">1.3</cx:pt>
          <cx:pt idx="14112">1.3</cx:pt>
          <cx:pt idx="14113">1.3</cx:pt>
          <cx:pt idx="14114">1.3</cx:pt>
          <cx:pt idx="14115">1.3</cx:pt>
          <cx:pt idx="14116">1.3</cx:pt>
          <cx:pt idx="14117">1.3</cx:pt>
          <cx:pt idx="14118">1.3</cx:pt>
          <cx:pt idx="14119">1.3</cx:pt>
          <cx:pt idx="14120">1.3</cx:pt>
          <cx:pt idx="14121">1.3</cx:pt>
          <cx:pt idx="14122">1.3</cx:pt>
          <cx:pt idx="14123">1.3</cx:pt>
          <cx:pt idx="14124">1.3</cx:pt>
          <cx:pt idx="14125">1.3</cx:pt>
          <cx:pt idx="14126">1.3</cx:pt>
          <cx:pt idx="14127">1.3</cx:pt>
          <cx:pt idx="14128">1.3</cx:pt>
          <cx:pt idx="14129">1.3</cx:pt>
          <cx:pt idx="14130">1.3</cx:pt>
          <cx:pt idx="14131">1.3</cx:pt>
          <cx:pt idx="14132">1.3</cx:pt>
          <cx:pt idx="14133">1.3</cx:pt>
          <cx:pt idx="14134">1.3</cx:pt>
          <cx:pt idx="14135">1.3</cx:pt>
          <cx:pt idx="14136">1.3</cx:pt>
          <cx:pt idx="14137">1.3</cx:pt>
          <cx:pt idx="14138">1</cx:pt>
          <cx:pt idx="14139">1</cx:pt>
          <cx:pt idx="14140">1</cx:pt>
          <cx:pt idx="14141">1</cx:pt>
          <cx:pt idx="14142">1</cx:pt>
          <cx:pt idx="14143">1</cx:pt>
          <cx:pt idx="14144">1</cx:pt>
          <cx:pt idx="14145">1</cx:pt>
          <cx:pt idx="14146">1</cx:pt>
          <cx:pt idx="14147">1</cx:pt>
          <cx:pt idx="14148">1</cx:pt>
          <cx:pt idx="14149">1</cx:pt>
          <cx:pt idx="14150">1</cx:pt>
          <cx:pt idx="14151">1</cx:pt>
          <cx:pt idx="14152">1</cx:pt>
          <cx:pt idx="14153">1</cx:pt>
          <cx:pt idx="14154">1</cx:pt>
          <cx:pt idx="14155">1</cx:pt>
          <cx:pt idx="14156">1</cx:pt>
          <cx:pt idx="14157">1</cx:pt>
          <cx:pt idx="14158">1.5</cx:pt>
          <cx:pt idx="14159">2</cx:pt>
          <cx:pt idx="14160">2</cx:pt>
          <cx:pt idx="14161">1.5</cx:pt>
          <cx:pt idx="14162">2</cx:pt>
          <cx:pt idx="14163">2</cx:pt>
          <cx:pt idx="14164">1.5</cx:pt>
          <cx:pt idx="14165">1.5</cx:pt>
          <cx:pt idx="14166">2</cx:pt>
          <cx:pt idx="14167">1.5</cx:pt>
          <cx:pt idx="14168">2</cx:pt>
          <cx:pt idx="14169">2</cx:pt>
          <cx:pt idx="14170">1.5</cx:pt>
          <cx:pt idx="14171">2</cx:pt>
          <cx:pt idx="14172">1.5</cx:pt>
          <cx:pt idx="14173">1.5</cx:pt>
          <cx:pt idx="14174">2</cx:pt>
          <cx:pt idx="14175">1.5</cx:pt>
          <cx:pt idx="14176">1.5</cx:pt>
          <cx:pt idx="14177">2</cx:pt>
          <cx:pt idx="14178">1.5</cx:pt>
          <cx:pt idx="14179">2</cx:pt>
          <cx:pt idx="14180">1.5</cx:pt>
          <cx:pt idx="14181">1.5</cx:pt>
          <cx:pt idx="14182">2</cx:pt>
          <cx:pt idx="14183">2</cx:pt>
          <cx:pt idx="14184">1.5</cx:pt>
          <cx:pt idx="14185">1.5</cx:pt>
          <cx:pt idx="14186">2</cx:pt>
          <cx:pt idx="14187">2</cx:pt>
          <cx:pt idx="14188">1.5</cx:pt>
          <cx:pt idx="14189">2</cx:pt>
          <cx:pt idx="14190">2</cx:pt>
          <cx:pt idx="14191">1.5</cx:pt>
          <cx:pt idx="14192">2</cx:pt>
          <cx:pt idx="14193">2</cx:pt>
          <cx:pt idx="14194">1.5</cx:pt>
          <cx:pt idx="14195">1.5</cx:pt>
          <cx:pt idx="14196">2</cx:pt>
          <cx:pt idx="14197">1.5</cx:pt>
          <cx:pt idx="14198">2</cx:pt>
          <cx:pt idx="14199">1.5</cx:pt>
          <cx:pt idx="14200">1.5</cx:pt>
          <cx:pt idx="14201">2</cx:pt>
          <cx:pt idx="14202">1.5</cx:pt>
          <cx:pt idx="14203">2</cx:pt>
          <cx:pt idx="14204">1.5</cx:pt>
          <cx:pt idx="14205">1.5</cx:pt>
          <cx:pt idx="14206">1.8</cx:pt>
          <cx:pt idx="14207">1.5</cx:pt>
          <cx:pt idx="14208">1.5</cx:pt>
          <cx:pt idx="14209">1.5</cx:pt>
          <cx:pt idx="14210">1.5</cx:pt>
          <cx:pt idx="14211">1.5</cx:pt>
          <cx:pt idx="14212">1.5</cx:pt>
          <cx:pt idx="14213">1.5</cx:pt>
          <cx:pt idx="14214">1.5</cx:pt>
          <cx:pt idx="14215">2.3999999999999999</cx:pt>
          <cx:pt idx="14216">2.3999999999999999</cx:pt>
          <cx:pt idx="14217">2.3999999999999999</cx:pt>
          <cx:pt idx="14218">2.3999999999999999</cx:pt>
          <cx:pt idx="14219">1.8</cx:pt>
          <cx:pt idx="14220">1.8</cx:pt>
          <cx:pt idx="14221">1.8</cx:pt>
          <cx:pt idx="14222">1.8</cx:pt>
          <cx:pt idx="14223">1.8</cx:pt>
          <cx:pt idx="14224">1.8</cx:pt>
          <cx:pt idx="14225">2.3999999999999999</cx:pt>
          <cx:pt idx="14226">2.3999999999999999</cx:pt>
          <cx:pt idx="14227">2.3999999999999999</cx:pt>
          <cx:pt idx="14228">1.8</cx:pt>
          <cx:pt idx="14229">1.8</cx:pt>
          <cx:pt idx="14230">1.8</cx:pt>
          <cx:pt idx="14231">1.8</cx:pt>
          <cx:pt idx="14232">1.8</cx:pt>
          <cx:pt idx="14233">1.8</cx:pt>
          <cx:pt idx="14234">1.8</cx:pt>
          <cx:pt idx="14235">1.8</cx:pt>
          <cx:pt idx="14236">1.8</cx:pt>
          <cx:pt idx="14237">1.5</cx:pt>
          <cx:pt idx="14238">1.5</cx:pt>
          <cx:pt idx="14239">1.5</cx:pt>
          <cx:pt idx="14240">1.5</cx:pt>
          <cx:pt idx="14241">1.5</cx:pt>
          <cx:pt idx="14242">1.5</cx:pt>
          <cx:pt idx="14243">1.5</cx:pt>
          <cx:pt idx="14244">1.5</cx:pt>
          <cx:pt idx="14245">2.3999999999999999</cx:pt>
          <cx:pt idx="14246">2.3999999999999999</cx:pt>
          <cx:pt idx="14247">2.3999999999999999</cx:pt>
          <cx:pt idx="14248">2.3999999999999999</cx:pt>
          <cx:pt idx="14249">1.8</cx:pt>
          <cx:pt idx="14250">1.8</cx:pt>
          <cx:pt idx="14251">1.8</cx:pt>
          <cx:pt idx="14252">1.8</cx:pt>
          <cx:pt idx="14253">1.8</cx:pt>
          <cx:pt idx="14254">1.8</cx:pt>
          <cx:pt idx="14255">2.3999999999999999</cx:pt>
          <cx:pt idx="14256">2.3999999999999999</cx:pt>
          <cx:pt idx="14257">2.3999999999999999</cx:pt>
          <cx:pt idx="14258">1.8</cx:pt>
          <cx:pt idx="14259">1.8</cx:pt>
          <cx:pt idx="14260">1.8</cx:pt>
          <cx:pt idx="14261">1.8</cx:pt>
          <cx:pt idx="14262">1.8</cx:pt>
          <cx:pt idx="14263">1.8</cx:pt>
          <cx:pt idx="14264">1.8</cx:pt>
          <cx:pt idx="14265">1.8</cx:pt>
          <cx:pt idx="14266">1.5</cx:pt>
          <cx:pt idx="14267">1.5</cx:pt>
          <cx:pt idx="14268">1.5</cx:pt>
          <cx:pt idx="14269">1.5</cx:pt>
          <cx:pt idx="14270">1.5</cx:pt>
          <cx:pt idx="14271">1.5</cx:pt>
          <cx:pt idx="14272">1.5</cx:pt>
          <cx:pt idx="14273">1.5</cx:pt>
          <cx:pt idx="14274">2.3999999999999999</cx:pt>
          <cx:pt idx="14275">2.3999999999999999</cx:pt>
          <cx:pt idx="14276">2.3999999999999999</cx:pt>
          <cx:pt idx="14277">2.3999999999999999</cx:pt>
          <cx:pt idx="14278">1.8</cx:pt>
          <cx:pt idx="14279">1.8</cx:pt>
          <cx:pt idx="14280">1.8</cx:pt>
          <cx:pt idx="14281">1.8</cx:pt>
          <cx:pt idx="14282">1.8</cx:pt>
          <cx:pt idx="14283">1.8</cx:pt>
          <cx:pt idx="14284">1.8</cx:pt>
          <cx:pt idx="14285">1.8</cx:pt>
          <cx:pt idx="14286">1.8</cx:pt>
          <cx:pt idx="14287">1.8</cx:pt>
          <cx:pt idx="14288">1.8</cx:pt>
          <cx:pt idx="14289">1.8</cx:pt>
          <cx:pt idx="14290">2.3999999999999999</cx:pt>
          <cx:pt idx="14291">2.3999999999999999</cx:pt>
          <cx:pt idx="14292">2.3999999999999999</cx:pt>
          <cx:pt idx="14293">1.8</cx:pt>
          <cx:pt idx="14294">1.8</cx:pt>
          <cx:pt idx="14295">1.8</cx:pt>
          <cx:pt idx="14296">1.8</cx:pt>
          <cx:pt idx="14297">1.8</cx:pt>
          <cx:pt idx="14298">1.8</cx:pt>
          <cx:pt idx="14299">1.8</cx:pt>
          <cx:pt idx="14300">1.8</cx:pt>
          <cx:pt idx="14301">1.8</cx:pt>
          <cx:pt idx="14302">1.8</cx:pt>
          <cx:pt idx="14303">1.8</cx:pt>
          <cx:pt idx="14304">1.8</cx:pt>
          <cx:pt idx="14305">1.8</cx:pt>
          <cx:pt idx="14306">1.8</cx:pt>
          <cx:pt idx="14307">1.8</cx:pt>
          <cx:pt idx="14308">1.5</cx:pt>
          <cx:pt idx="14309">1.5</cx:pt>
          <cx:pt idx="14310">1.5</cx:pt>
          <cx:pt idx="14311">1.5</cx:pt>
          <cx:pt idx="14312">1.5</cx:pt>
          <cx:pt idx="14313">1.5</cx:pt>
          <cx:pt idx="14314">1.5</cx:pt>
          <cx:pt idx="14315">1.5</cx:pt>
          <cx:pt idx="14316">2.3999999999999999</cx:pt>
          <cx:pt idx="14317">2.3999999999999999</cx:pt>
          <cx:pt idx="14318">2.3999999999999999</cx:pt>
          <cx:pt idx="14319">2.3999999999999999</cx:pt>
          <cx:pt idx="14320">1.8</cx:pt>
          <cx:pt idx="14321">1.8</cx:pt>
          <cx:pt idx="14322">1.8</cx:pt>
          <cx:pt idx="14323">1.8</cx:pt>
          <cx:pt idx="14324">1.8</cx:pt>
          <cx:pt idx="14325">1.8</cx:pt>
          <cx:pt idx="14326">1.8</cx:pt>
          <cx:pt idx="14327">1.8</cx:pt>
          <cx:pt idx="14328">1.8</cx:pt>
          <cx:pt idx="14329">1.8</cx:pt>
          <cx:pt idx="14330">1.8</cx:pt>
          <cx:pt idx="14331">1.8</cx:pt>
          <cx:pt idx="14332">1.8</cx:pt>
          <cx:pt idx="14333">1.8</cx:pt>
          <cx:pt idx="14334">1.8</cx:pt>
          <cx:pt idx="14335">2.3999999999999999</cx:pt>
          <cx:pt idx="14336">2.3999999999999999</cx:pt>
          <cx:pt idx="14337">2.3999999999999999</cx:pt>
          <cx:pt idx="14338">1.8</cx:pt>
          <cx:pt idx="14339">1.8</cx:pt>
          <cx:pt idx="14340">1.8</cx:pt>
          <cx:pt idx="14341">1.8</cx:pt>
          <cx:pt idx="14342">1.8</cx:pt>
          <cx:pt idx="14343">1.8</cx:pt>
          <cx:pt idx="14344">1.8</cx:pt>
          <cx:pt idx="14345">1.8</cx:pt>
          <cx:pt idx="14346">1.8</cx:pt>
          <cx:pt idx="14347">1.8</cx:pt>
          <cx:pt idx="14348">1.8</cx:pt>
          <cx:pt idx="14349">1.8</cx:pt>
          <cx:pt idx="14350">1.8</cx:pt>
          <cx:pt idx="14351">1.8</cx:pt>
          <cx:pt idx="14352">1.8</cx:pt>
          <cx:pt idx="14353">1.8</cx:pt>
          <cx:pt idx="14354">1.8</cx:pt>
          <cx:pt idx="14355">1.8</cx:pt>
          <cx:pt idx="14356">1.3</cx:pt>
          <cx:pt idx="14357">1.3</cx:pt>
          <cx:pt idx="14358">1.3</cx:pt>
          <cx:pt idx="14359">1.3</cx:pt>
          <cx:pt idx="14360">2</cx:pt>
          <cx:pt idx="14361">2</cx:pt>
          <cx:pt idx="14362">2</cx:pt>
          <cx:pt idx="14363">1.8</cx:pt>
          <cx:pt idx="14364">1.8</cx:pt>
          <cx:pt idx="14365">1.8</cx:pt>
          <cx:pt idx="14366">1.8</cx:pt>
          <cx:pt idx="14367">1.8</cx:pt>
          <cx:pt idx="14368">1.8</cx:pt>
          <cx:pt idx="14369">1.8</cx:pt>
          <cx:pt idx="14370">1.8</cx:pt>
          <cx:pt idx="14371">1.8</cx:pt>
          <cx:pt idx="14372">2</cx:pt>
          <cx:pt idx="14373">2</cx:pt>
          <cx:pt idx="14374">2</cx:pt>
          <cx:pt idx="14375">1.8</cx:pt>
          <cx:pt idx="14376">1.8</cx:pt>
          <cx:pt idx="14377">1.8</cx:pt>
          <cx:pt idx="14378">1.8</cx:pt>
          <cx:pt idx="14379">1.8</cx:pt>
          <cx:pt idx="14380">1.8</cx:pt>
          <cx:pt idx="14381">1.8</cx:pt>
          <cx:pt idx="14382">1.8</cx:pt>
          <cx:pt idx="14383">1.8</cx:pt>
          <cx:pt idx="14384">1.8</cx:pt>
          <cx:pt idx="14385">1.8</cx:pt>
          <cx:pt idx="14386">1.8</cx:pt>
          <cx:pt idx="14387">1.8</cx:pt>
          <cx:pt idx="14388">1.8</cx:pt>
          <cx:pt idx="14389">1.3</cx:pt>
          <cx:pt idx="14390">1.3</cx:pt>
          <cx:pt idx="14391">1.3</cx:pt>
          <cx:pt idx="14392">1.3</cx:pt>
          <cx:pt idx="14393">2</cx:pt>
          <cx:pt idx="14394">2</cx:pt>
          <cx:pt idx="14395">1.8</cx:pt>
          <cx:pt idx="14396">1.8</cx:pt>
          <cx:pt idx="14397">2</cx:pt>
          <cx:pt idx="14398">2</cx:pt>
          <cx:pt idx="14399">1.8</cx:pt>
          <cx:pt idx="14400">1.8</cx:pt>
          <cx:pt idx="14401">1.8</cx:pt>
          <cx:pt idx="14402">1.8</cx:pt>
          <cx:pt idx="14403">1.8</cx:pt>
          <cx:pt idx="14404">1.8</cx:pt>
          <cx:pt idx="14405">1.8</cx:pt>
          <cx:pt idx="14406">1.8</cx:pt>
          <cx:pt idx="14407">1.8</cx:pt>
          <cx:pt idx="14408">1.8</cx:pt>
          <cx:pt idx="14409">2</cx:pt>
          <cx:pt idx="14410">2</cx:pt>
          <cx:pt idx="14411">1.8</cx:pt>
          <cx:pt idx="14412">1.8</cx:pt>
          <cx:pt idx="14413">2</cx:pt>
          <cx:pt idx="14414">2</cx:pt>
          <cx:pt idx="14415">1.8</cx:pt>
          <cx:pt idx="14416">1.8</cx:pt>
          <cx:pt idx="14417">1.8</cx:pt>
          <cx:pt idx="14418">1.8</cx:pt>
          <cx:pt idx="14419">1.8</cx:pt>
          <cx:pt idx="14420">1.8</cx:pt>
          <cx:pt idx="14421">1.8</cx:pt>
          <cx:pt idx="14422">1.8</cx:pt>
          <cx:pt idx="14423">1.8</cx:pt>
          <cx:pt idx="14424">1.8</cx:pt>
          <cx:pt idx="14425">1.8</cx:pt>
          <cx:pt idx="14426">1.8</cx:pt>
          <cx:pt idx="14427">1.8</cx:pt>
          <cx:pt idx="14428">1.8</cx:pt>
          <cx:pt idx="14429">1.8</cx:pt>
          <cx:pt idx="14430">1.3</cx:pt>
          <cx:pt idx="14431">1.3</cx:pt>
          <cx:pt idx="14432">1.3</cx:pt>
          <cx:pt idx="14433">1.3</cx:pt>
          <cx:pt idx="14434">2</cx:pt>
          <cx:pt idx="14435">2</cx:pt>
          <cx:pt idx="14436">1.8</cx:pt>
          <cx:pt idx="14437">1.8</cx:pt>
          <cx:pt idx="14438">2</cx:pt>
          <cx:pt idx="14439">2</cx:pt>
          <cx:pt idx="14440">1.8</cx:pt>
          <cx:pt idx="14441">1.8</cx:pt>
          <cx:pt idx="14442">1.8</cx:pt>
          <cx:pt idx="14443">1.8</cx:pt>
          <cx:pt idx="14444">1.8</cx:pt>
          <cx:pt idx="14445">1.8</cx:pt>
          <cx:pt idx="14446">1.8</cx:pt>
          <cx:pt idx="14447">1.8</cx:pt>
          <cx:pt idx="14448">1.8</cx:pt>
          <cx:pt idx="14449">1.8</cx:pt>
          <cx:pt idx="14450">2</cx:pt>
          <cx:pt idx="14451">2</cx:pt>
          <cx:pt idx="14452">1.8</cx:pt>
          <cx:pt idx="14453">1.8</cx:pt>
          <cx:pt idx="14454">2</cx:pt>
          <cx:pt idx="14455">2</cx:pt>
          <cx:pt idx="14456">1.8</cx:pt>
          <cx:pt idx="14457">1.8</cx:pt>
          <cx:pt idx="14458">1.8</cx:pt>
          <cx:pt idx="14459">1.8</cx:pt>
          <cx:pt idx="14460">1.8</cx:pt>
          <cx:pt idx="14461">1.8</cx:pt>
          <cx:pt idx="14462">1.8</cx:pt>
          <cx:pt idx="14463">1.8</cx:pt>
          <cx:pt idx="14464">1.8</cx:pt>
          <cx:pt idx="14465">1.8</cx:pt>
          <cx:pt idx="14466">1.8</cx:pt>
          <cx:pt idx="14467">1.8</cx:pt>
          <cx:pt idx="14468">1.8</cx:pt>
          <cx:pt idx="14469">1.8</cx:pt>
          <cx:pt idx="14470">1.8</cx:pt>
          <cx:pt idx="14471">1.3</cx:pt>
          <cx:pt idx="14472">1.3</cx:pt>
          <cx:pt idx="14473">2</cx:pt>
          <cx:pt idx="14474">2</cx:pt>
          <cx:pt idx="14475">1.8</cx:pt>
          <cx:pt idx="14476">1.8</cx:pt>
          <cx:pt idx="14477">2</cx:pt>
          <cx:pt idx="14478">2</cx:pt>
          <cx:pt idx="14479">1.8</cx:pt>
          <cx:pt idx="14480">1.8</cx:pt>
          <cx:pt idx="14481">1.8</cx:pt>
          <cx:pt idx="14482">1.8</cx:pt>
          <cx:pt idx="14483">1.8</cx:pt>
          <cx:pt idx="14484">1.8</cx:pt>
          <cx:pt idx="14485">1.8</cx:pt>
          <cx:pt idx="14486">1.8</cx:pt>
          <cx:pt idx="14487">1.8</cx:pt>
          <cx:pt idx="14488">1.8</cx:pt>
          <cx:pt idx="14489">2</cx:pt>
          <cx:pt idx="14490">2</cx:pt>
          <cx:pt idx="14491">1.8</cx:pt>
          <cx:pt idx="14492">1.8</cx:pt>
          <cx:pt idx="14493">2</cx:pt>
          <cx:pt idx="14494">2</cx:pt>
          <cx:pt idx="14495">2</cx:pt>
          <cx:pt idx="14496">1.8</cx:pt>
          <cx:pt idx="14497">1.8</cx:pt>
          <cx:pt idx="14498">1.8</cx:pt>
          <cx:pt idx="14499">1.8</cx:pt>
          <cx:pt idx="14500">1.8</cx:pt>
          <cx:pt idx="14501">1.8</cx:pt>
          <cx:pt idx="14502">1.8</cx:pt>
          <cx:pt idx="14503">1.8</cx:pt>
          <cx:pt idx="14504">1.8</cx:pt>
          <cx:pt idx="14505">1.8</cx:pt>
          <cx:pt idx="14506">1.8</cx:pt>
          <cx:pt idx="14507">2</cx:pt>
          <cx:pt idx="14508">2</cx:pt>
          <cx:pt idx="14509">2</cx:pt>
          <cx:pt idx="14510">2</cx:pt>
          <cx:pt idx="14511">2</cx:pt>
          <cx:pt idx="14512">2</cx:pt>
          <cx:pt idx="14513">2</cx:pt>
          <cx:pt idx="14514">2</cx:pt>
          <cx:pt idx="14515">1.3</cx:pt>
          <cx:pt idx="14516">1.3</cx:pt>
          <cx:pt idx="14517">1.8</cx:pt>
          <cx:pt idx="14518">1.8</cx:pt>
          <cx:pt idx="14519">1.8</cx:pt>
          <cx:pt idx="14520">1.8</cx:pt>
          <cx:pt idx="14521">1.8</cx:pt>
          <cx:pt idx="14522">1.8</cx:pt>
          <cx:pt idx="14523">1.8</cx:pt>
          <cx:pt idx="14524">1.8</cx:pt>
          <cx:pt idx="14525">1.8</cx:pt>
          <cx:pt idx="14526">1.8</cx:pt>
          <cx:pt idx="14527">1.8</cx:pt>
          <cx:pt idx="14528">1.8</cx:pt>
          <cx:pt idx="14529">1.8</cx:pt>
          <cx:pt idx="14530">1.8</cx:pt>
          <cx:pt idx="14531">1.8</cx:pt>
          <cx:pt idx="14532">1.8</cx:pt>
          <cx:pt idx="14533">1.8</cx:pt>
          <cx:pt idx="14534">2</cx:pt>
          <cx:pt idx="14535">2</cx:pt>
          <cx:pt idx="14536">2</cx:pt>
          <cx:pt idx="14537">2</cx:pt>
          <cx:pt idx="14538">1.8</cx:pt>
          <cx:pt idx="14539">1.8</cx:pt>
          <cx:pt idx="14540">1.8</cx:pt>
          <cx:pt idx="14541">1.8</cx:pt>
          <cx:pt idx="14542">1.3</cx:pt>
          <cx:pt idx="14543">1.3</cx:pt>
          <cx:pt idx="14544">1.8</cx:pt>
          <cx:pt idx="14545">1.8</cx:pt>
          <cx:pt idx="14546">1.8</cx:pt>
          <cx:pt idx="14547">1.8</cx:pt>
          <cx:pt idx="14548">1.8</cx:pt>
          <cx:pt idx="14549">1.8</cx:pt>
          <cx:pt idx="14550">1.8</cx:pt>
          <cx:pt idx="14551">1.8</cx:pt>
          <cx:pt idx="14552">1.8</cx:pt>
          <cx:pt idx="14553">1.8</cx:pt>
          <cx:pt idx="14554">1.8</cx:pt>
          <cx:pt idx="14555">1.8</cx:pt>
          <cx:pt idx="14556">1.7</cx:pt>
          <cx:pt idx="14557">2</cx:pt>
          <cx:pt idx="14558">2</cx:pt>
          <cx:pt idx="14559">1.7</cx:pt>
          <cx:pt idx="14560">1.7</cx:pt>
          <cx:pt idx="14561">1.7</cx:pt>
          <cx:pt idx="14562">1.7</cx:pt>
          <cx:pt idx="14563">1.7</cx:pt>
          <cx:pt idx="14564">1.7</cx:pt>
          <cx:pt idx="14565">1.7</cx:pt>
          <cx:pt idx="14566">1.7</cx:pt>
          <cx:pt idx="14567">1.7</cx:pt>
          <cx:pt idx="14568">1.3</cx:pt>
          <cx:pt idx="14569">1.3</cx:pt>
          <cx:pt idx="14570">1.3</cx:pt>
          <cx:pt idx="14571">1.3</cx:pt>
          <cx:pt idx="14572">1.7</cx:pt>
          <cx:pt idx="14573">1.7</cx:pt>
          <cx:pt idx="14574">1.7</cx:pt>
          <cx:pt idx="14575">1.7</cx:pt>
          <cx:pt idx="14576">1.7</cx:pt>
          <cx:pt idx="14577">1.7</cx:pt>
          <cx:pt idx="14578">1.7</cx:pt>
          <cx:pt idx="14579">1.7</cx:pt>
          <cx:pt idx="14580">1.7</cx:pt>
          <cx:pt idx="14581">1.7</cx:pt>
          <cx:pt idx="14582">1.7</cx:pt>
          <cx:pt idx="14583">1.7</cx:pt>
          <cx:pt idx="14584">1.7</cx:pt>
          <cx:pt idx="14585">1.7</cx:pt>
          <cx:pt idx="14586">1.7</cx:pt>
          <cx:pt idx="14587">1.7</cx:pt>
          <cx:pt idx="14588">1.7</cx:pt>
          <cx:pt idx="14589">1.7</cx:pt>
          <cx:pt idx="14590">1.7</cx:pt>
          <cx:pt idx="14591">1.7</cx:pt>
          <cx:pt idx="14592">1.7</cx:pt>
          <cx:pt idx="14593">1.7</cx:pt>
          <cx:pt idx="14594">1.7</cx:pt>
          <cx:pt idx="14595">1.7</cx:pt>
          <cx:pt idx="14596">1.7</cx:pt>
          <cx:pt idx="14597">1.7</cx:pt>
          <cx:pt idx="14598">1.7</cx:pt>
          <cx:pt idx="14599">1.7</cx:pt>
          <cx:pt idx="14600">3.5</cx:pt>
          <cx:pt idx="14601">3.5</cx:pt>
          <cx:pt idx="14602">3.5</cx:pt>
          <cx:pt idx="14603">3.5</cx:pt>
          <cx:pt idx="14604">3.5</cx:pt>
          <cx:pt idx="14605">3.5</cx:pt>
          <cx:pt idx="14606">3.5</cx:pt>
          <cx:pt idx="14607">3.5</cx:pt>
          <cx:pt idx="14608">3.5</cx:pt>
          <cx:pt idx="14609">3.5</cx:pt>
          <cx:pt idx="14610">3.5</cx:pt>
          <cx:pt idx="14611">3.5</cx:pt>
          <cx:pt idx="14612">3.5</cx:pt>
          <cx:pt idx="14613">3.5</cx:pt>
          <cx:pt idx="14614">3.5</cx:pt>
          <cx:pt idx="14615">3.5</cx:pt>
          <cx:pt idx="14616">3.5</cx:pt>
          <cx:pt idx="14617">3.5</cx:pt>
          <cx:pt idx="14618">3.5</cx:pt>
          <cx:pt idx="14619">3.5</cx:pt>
          <cx:pt idx="14620">3.5</cx:pt>
          <cx:pt idx="14621">3.5</cx:pt>
          <cx:pt idx="14622">3.5</cx:pt>
          <cx:pt idx="14623">3.5</cx:pt>
          <cx:pt idx="14624">3.5</cx:pt>
          <cx:pt idx="14625">3.5</cx:pt>
          <cx:pt idx="14626">3.5</cx:pt>
          <cx:pt idx="14627">3.5</cx:pt>
          <cx:pt idx="14628">3.5</cx:pt>
          <cx:pt idx="14629">3.5</cx:pt>
          <cx:pt idx="14630">3.5</cx:pt>
          <cx:pt idx="14631">3.5</cx:pt>
          <cx:pt idx="14632">3.5</cx:pt>
          <cx:pt idx="14633">3.5</cx:pt>
          <cx:pt idx="14634">3.5</cx:pt>
          <cx:pt idx="14635">3.5</cx:pt>
          <cx:pt idx="14636">3.5</cx:pt>
          <cx:pt idx="14637">3.5</cx:pt>
          <cx:pt idx="14638">3.5</cx:pt>
          <cx:pt idx="14639">3.5</cx:pt>
          <cx:pt idx="14640">3.5</cx:pt>
          <cx:pt idx="14641">3.5</cx:pt>
          <cx:pt idx="14642">3.5</cx:pt>
          <cx:pt idx="14643">3.5</cx:pt>
          <cx:pt idx="14644">3.5</cx:pt>
          <cx:pt idx="14645">3.5</cx:pt>
          <cx:pt idx="14646">3.5</cx:pt>
          <cx:pt idx="14647">3.5</cx:pt>
          <cx:pt idx="14648">3.5</cx:pt>
          <cx:pt idx="14649">3.5</cx:pt>
          <cx:pt idx="14650">3.5</cx:pt>
          <cx:pt idx="14651">3.5</cx:pt>
          <cx:pt idx="14652">3.5</cx:pt>
          <cx:pt idx="14653">3.5</cx:pt>
          <cx:pt idx="14654">3.5</cx:pt>
          <cx:pt idx="14655">3.5</cx:pt>
          <cx:pt idx="14656">3.5</cx:pt>
          <cx:pt idx="14657">3.5</cx:pt>
          <cx:pt idx="14658">3.5</cx:pt>
          <cx:pt idx="14659">3.5</cx:pt>
          <cx:pt idx="14660">3.5</cx:pt>
          <cx:pt idx="14661">3.5</cx:pt>
          <cx:pt idx="14662">3.5</cx:pt>
          <cx:pt idx="14663">3.5</cx:pt>
          <cx:pt idx="14664">3.5</cx:pt>
          <cx:pt idx="14665">3.5</cx:pt>
          <cx:pt idx="14666">3.5</cx:pt>
          <cx:pt idx="14667">3.5</cx:pt>
          <cx:pt idx="14668">3.5</cx:pt>
          <cx:pt idx="14669">3.5</cx:pt>
          <cx:pt idx="14670">3.5</cx:pt>
          <cx:pt idx="14671">3.5</cx:pt>
          <cx:pt idx="14672">3.5</cx:pt>
          <cx:pt idx="14673">3.5</cx:pt>
          <cx:pt idx="14674">3.5</cx:pt>
          <cx:pt idx="14675">3.5</cx:pt>
          <cx:pt idx="14676">3.5</cx:pt>
          <cx:pt idx="14677">3.5</cx:pt>
          <cx:pt idx="14678">3.5</cx:pt>
          <cx:pt idx="14679">3.5</cx:pt>
          <cx:pt idx="14680">3.5</cx:pt>
          <cx:pt idx="14681">3.5</cx:pt>
          <cx:pt idx="14682">3.5</cx:pt>
          <cx:pt idx="14683">3.5</cx:pt>
          <cx:pt idx="14684">3.5</cx:pt>
          <cx:pt idx="14685">3.5</cx:pt>
          <cx:pt idx="14686">3.5</cx:pt>
          <cx:pt idx="14687">3.5</cx:pt>
          <cx:pt idx="14688">3.5</cx:pt>
          <cx:pt idx="14689">3.5</cx:pt>
          <cx:pt idx="14690">3.5</cx:pt>
          <cx:pt idx="14691">3.5</cx:pt>
          <cx:pt idx="14692">3.5</cx:pt>
          <cx:pt idx="14693">3.5</cx:pt>
          <cx:pt idx="14694">3.5</cx:pt>
          <cx:pt idx="14695">3.5</cx:pt>
          <cx:pt idx="14696">3.5</cx:pt>
          <cx:pt idx="14697">3.5</cx:pt>
          <cx:pt idx="14698">3.5</cx:pt>
          <cx:pt idx="14699">3.5</cx:pt>
          <cx:pt idx="14700">3.5</cx:pt>
          <cx:pt idx="14701">3.5</cx:pt>
          <cx:pt idx="14702">3.5</cx:pt>
          <cx:pt idx="14703">3.5</cx:pt>
          <cx:pt idx="14704">3.5</cx:pt>
          <cx:pt idx="14705">3.5</cx:pt>
          <cx:pt idx="14706">3.5</cx:pt>
          <cx:pt idx="14707">3.5</cx:pt>
          <cx:pt idx="14708">3.5</cx:pt>
          <cx:pt idx="14709">3.5</cx:pt>
          <cx:pt idx="14710">3.5</cx:pt>
          <cx:pt idx="14711">3.5</cx:pt>
          <cx:pt idx="14712">3.5</cx:pt>
          <cx:pt idx="14713">3.5</cx:pt>
          <cx:pt idx="14714">3.5</cx:pt>
          <cx:pt idx="14715">3.5</cx:pt>
          <cx:pt idx="14716">3.5</cx:pt>
          <cx:pt idx="14717">3.5</cx:pt>
          <cx:pt idx="14718">3.5</cx:pt>
          <cx:pt idx="14719">3.5</cx:pt>
          <cx:pt idx="14720">3.5</cx:pt>
          <cx:pt idx="14721">3.5</cx:pt>
          <cx:pt idx="14722">3.5</cx:pt>
          <cx:pt idx="14723">3.5</cx:pt>
          <cx:pt idx="14724">3.5</cx:pt>
          <cx:pt idx="14725">3.5</cx:pt>
          <cx:pt idx="14726">3.5</cx:pt>
          <cx:pt idx="14727">3.5</cx:pt>
          <cx:pt idx="14728">3.5</cx:pt>
          <cx:pt idx="14729">3.5</cx:pt>
          <cx:pt idx="14730">3.5</cx:pt>
          <cx:pt idx="14731">3.5</cx:pt>
          <cx:pt idx="14732">3.5</cx:pt>
          <cx:pt idx="14733">3.5</cx:pt>
          <cx:pt idx="14734">3.5</cx:pt>
          <cx:pt idx="14735">3.5</cx:pt>
          <cx:pt idx="14736">3.5</cx:pt>
          <cx:pt idx="14737">3.5</cx:pt>
          <cx:pt idx="14738">3.5</cx:pt>
          <cx:pt idx="14739">3.5</cx:pt>
          <cx:pt idx="14740">3.5</cx:pt>
          <cx:pt idx="14741">3.5</cx:pt>
          <cx:pt idx="14742">3.5</cx:pt>
          <cx:pt idx="14743">3.5</cx:pt>
          <cx:pt idx="14744">3.5</cx:pt>
          <cx:pt idx="14745">3.5</cx:pt>
          <cx:pt idx="14746">3.5</cx:pt>
          <cx:pt idx="14747">3.5</cx:pt>
          <cx:pt idx="14748">3.5</cx:pt>
          <cx:pt idx="14749">3.5</cx:pt>
          <cx:pt idx="14750">3.5</cx:pt>
          <cx:pt idx="14751">3.5</cx:pt>
          <cx:pt idx="14752">3.5</cx:pt>
          <cx:pt idx="14753">3.5</cx:pt>
          <cx:pt idx="14754">3.5</cx:pt>
          <cx:pt idx="14755">3.5</cx:pt>
          <cx:pt idx="14756">3.5</cx:pt>
          <cx:pt idx="14757">3.5</cx:pt>
          <cx:pt idx="14758">3.5</cx:pt>
          <cx:pt idx="14759">3.5</cx:pt>
          <cx:pt idx="14760">3.5</cx:pt>
          <cx:pt idx="14761">3.5</cx:pt>
          <cx:pt idx="14762">3.5</cx:pt>
          <cx:pt idx="14763">3.5</cx:pt>
          <cx:pt idx="14764">3.5</cx:pt>
          <cx:pt idx="14765">3.5</cx:pt>
          <cx:pt idx="14766">3.5</cx:pt>
          <cx:pt idx="14767">3.5</cx:pt>
          <cx:pt idx="14768">3.5</cx:pt>
          <cx:pt idx="14769">3.5</cx:pt>
          <cx:pt idx="14770">3.5</cx:pt>
          <cx:pt idx="14771">3.5</cx:pt>
          <cx:pt idx="14772">3.5</cx:pt>
          <cx:pt idx="14773">3.5</cx:pt>
          <cx:pt idx="14774">3.5</cx:pt>
          <cx:pt idx="14775">3.5</cx:pt>
          <cx:pt idx="14776">3.5</cx:pt>
          <cx:pt idx="14777">3.5</cx:pt>
          <cx:pt idx="14778">3.5</cx:pt>
          <cx:pt idx="14779">3.5</cx:pt>
          <cx:pt idx="14780">3.5</cx:pt>
          <cx:pt idx="14781">3.5</cx:pt>
          <cx:pt idx="14782">3.5</cx:pt>
          <cx:pt idx="14783">3.5</cx:pt>
          <cx:pt idx="14784">3.5</cx:pt>
          <cx:pt idx="14785">3.5</cx:pt>
          <cx:pt idx="14786">3.5</cx:pt>
          <cx:pt idx="14787">3.5</cx:pt>
          <cx:pt idx="14788">3.5</cx:pt>
          <cx:pt idx="14789">3.5</cx:pt>
          <cx:pt idx="14790">3.5</cx:pt>
          <cx:pt idx="14791">3.5</cx:pt>
          <cx:pt idx="14792">3.5</cx:pt>
          <cx:pt idx="14793">3.5</cx:pt>
          <cx:pt idx="14794">3.5</cx:pt>
          <cx:pt idx="14795">3.5</cx:pt>
          <cx:pt idx="14796">3.5</cx:pt>
          <cx:pt idx="14797">3.5</cx:pt>
          <cx:pt idx="14798">3.5</cx:pt>
          <cx:pt idx="14799">3.5</cx:pt>
          <cx:pt idx="14800">3.5</cx:pt>
          <cx:pt idx="14801">3.5</cx:pt>
          <cx:pt idx="14802">3.5</cx:pt>
          <cx:pt idx="14803">3.5</cx:pt>
          <cx:pt idx="14804">3.5</cx:pt>
          <cx:pt idx="14805">3.5</cx:pt>
          <cx:pt idx="14806">3.5</cx:pt>
          <cx:pt idx="14807">3.5</cx:pt>
          <cx:pt idx="14808">3.5</cx:pt>
          <cx:pt idx="14809">3.5</cx:pt>
          <cx:pt idx="14810">3.5</cx:pt>
          <cx:pt idx="14811">3.5</cx:pt>
          <cx:pt idx="14812">3.5</cx:pt>
          <cx:pt idx="14813">3.5</cx:pt>
          <cx:pt idx="14814">3.5</cx:pt>
          <cx:pt idx="14815">3.5</cx:pt>
          <cx:pt idx="14816">3.5</cx:pt>
          <cx:pt idx="14817">3.5</cx:pt>
          <cx:pt idx="14818">3.5</cx:pt>
          <cx:pt idx="14819">3.5</cx:pt>
          <cx:pt idx="14820">3.5</cx:pt>
          <cx:pt idx="14821">3.5</cx:pt>
          <cx:pt idx="14822">3.5</cx:pt>
          <cx:pt idx="14823">3.5</cx:pt>
          <cx:pt idx="14824">3.5</cx:pt>
          <cx:pt idx="14825">3.5</cx:pt>
          <cx:pt idx="14826">3.5</cx:pt>
          <cx:pt idx="14827">3.5</cx:pt>
          <cx:pt idx="14828">3.5</cx:pt>
          <cx:pt idx="14829">3.5</cx:pt>
          <cx:pt idx="14830">3.5</cx:pt>
          <cx:pt idx="14831">3.5</cx:pt>
          <cx:pt idx="14832">3.5</cx:pt>
          <cx:pt idx="14833">3.5</cx:pt>
          <cx:pt idx="14834">3.5</cx:pt>
          <cx:pt idx="14835">3.5</cx:pt>
          <cx:pt idx="14836">3.5</cx:pt>
          <cx:pt idx="14837">3.5</cx:pt>
          <cx:pt idx="14838">3.5</cx:pt>
          <cx:pt idx="14839">3.5</cx:pt>
          <cx:pt idx="14840">3.5</cx:pt>
          <cx:pt idx="14841">3.5</cx:pt>
          <cx:pt idx="14842">3.5</cx:pt>
          <cx:pt idx="14843">3.5</cx:pt>
          <cx:pt idx="14844">3.5</cx:pt>
          <cx:pt idx="14845">3.5</cx:pt>
          <cx:pt idx="14846">3.5</cx:pt>
          <cx:pt idx="14847">3.5</cx:pt>
          <cx:pt idx="14848">3.5</cx:pt>
          <cx:pt idx="14849">3.5</cx:pt>
          <cx:pt idx="14850">3.5</cx:pt>
          <cx:pt idx="14851">3.5</cx:pt>
          <cx:pt idx="14852">3.5</cx:pt>
          <cx:pt idx="14853">3.5</cx:pt>
          <cx:pt idx="14854">3.5</cx:pt>
          <cx:pt idx="14855">3.5</cx:pt>
          <cx:pt idx="14856">3.5</cx:pt>
          <cx:pt idx="14857">3.5</cx:pt>
          <cx:pt idx="14858">3.5</cx:pt>
          <cx:pt idx="14859">3.5</cx:pt>
          <cx:pt idx="14860">3.5</cx:pt>
          <cx:pt idx="14861">3.5</cx:pt>
          <cx:pt idx="14862">3.5</cx:pt>
          <cx:pt idx="14863">3.5</cx:pt>
          <cx:pt idx="14864">3.5</cx:pt>
          <cx:pt idx="14865">3.5</cx:pt>
          <cx:pt idx="14866">3.5</cx:pt>
          <cx:pt idx="14867">3.5</cx:pt>
          <cx:pt idx="14868">3.5</cx:pt>
          <cx:pt idx="14869">3.5</cx:pt>
          <cx:pt idx="14870">3.5</cx:pt>
          <cx:pt idx="14871">3.5</cx:pt>
          <cx:pt idx="14872">3.5</cx:pt>
          <cx:pt idx="14873">3.5</cx:pt>
          <cx:pt idx="14874">3.5</cx:pt>
          <cx:pt idx="14875">3.5</cx:pt>
          <cx:pt idx="14876">3.5</cx:pt>
          <cx:pt idx="14877">3.5</cx:pt>
          <cx:pt idx="14878">3.5</cx:pt>
          <cx:pt idx="14879">3.5</cx:pt>
          <cx:pt idx="14880">3.5</cx:pt>
          <cx:pt idx="14881">3.5</cx:pt>
          <cx:pt idx="14882">3.5</cx:pt>
          <cx:pt idx="14883">3.5</cx:pt>
          <cx:pt idx="14884">3.5</cx:pt>
          <cx:pt idx="14885">3.5</cx:pt>
          <cx:pt idx="14886">3.5</cx:pt>
          <cx:pt idx="14887">3.5</cx:pt>
          <cx:pt idx="14888">3.5</cx:pt>
          <cx:pt idx="14889">3.5</cx:pt>
          <cx:pt idx="14890">3.5</cx:pt>
          <cx:pt idx="14891">3.5</cx:pt>
          <cx:pt idx="14892">3.5</cx:pt>
          <cx:pt idx="14893">3.5</cx:pt>
          <cx:pt idx="14894">3.5</cx:pt>
          <cx:pt idx="14895">3.5</cx:pt>
          <cx:pt idx="14896">3.5</cx:pt>
          <cx:pt idx="14897">3.5</cx:pt>
          <cx:pt idx="14898">3.5</cx:pt>
          <cx:pt idx="14899">3.5</cx:pt>
          <cx:pt idx="14900">3.5</cx:pt>
          <cx:pt idx="14901">3.5</cx:pt>
          <cx:pt idx="14902">2.2999999999999998</cx:pt>
          <cx:pt idx="14903">2.2999999999999998</cx:pt>
          <cx:pt idx="14904">2.2999999999999998</cx:pt>
          <cx:pt idx="14905">2.2000000000000002</cx:pt>
          <cx:pt idx="14906">2.2000000000000002</cx:pt>
          <cx:pt idx="14907">2.2000000000000002</cx:pt>
          <cx:pt idx="14908">3.44140625</cx:pt>
          <cx:pt idx="14909">3.44140625</cx:pt>
          <cx:pt idx="14910">3.44140625</cx:pt>
          <cx:pt idx="14911">3.44140625</cx:pt>
          <cx:pt idx="14912">3.44140625</cx:pt>
          <cx:pt idx="14913">3.44140625</cx:pt>
          <cx:pt idx="14914">3.5</cx:pt>
          <cx:pt idx="14915">3.5</cx:pt>
          <cx:pt idx="14916">3.5</cx:pt>
          <cx:pt idx="14917">3.5</cx:pt>
          <cx:pt idx="14918">3.5</cx:pt>
          <cx:pt idx="14919">3.5</cx:pt>
          <cx:pt idx="14920">3.5</cx:pt>
          <cx:pt idx="14921">3.2000000000000002</cx:pt>
          <cx:pt idx="14922">3.2000000000000002</cx:pt>
          <cx:pt idx="14923">3.2000000000000002</cx:pt>
          <cx:pt idx="14924">3.2000000000000002</cx:pt>
          <cx:pt idx="14925">3.2000000000000002</cx:pt>
          <cx:pt idx="14926">3.2000000000000002</cx:pt>
          <cx:pt idx="14927">3.2000000000000002</cx:pt>
          <cx:pt idx="14928">3.2000000000000002</cx:pt>
          <cx:pt idx="14929">3.2000000000000002</cx:pt>
          <cx:pt idx="14930">3.2000000000000002</cx:pt>
          <cx:pt idx="14931">3.2000000000000002</cx:pt>
          <cx:pt idx="14932">3.2000000000000002</cx:pt>
          <cx:pt idx="14933">3.2000000000000002</cx:pt>
          <cx:pt idx="14934">3.2000000000000002</cx:pt>
          <cx:pt idx="14935">3.2000000000000002</cx:pt>
          <cx:pt idx="14936">3.2000000000000002</cx:pt>
          <cx:pt idx="14937">3.2000000000000002</cx:pt>
          <cx:pt idx="14938">3.2000000000000002</cx:pt>
          <cx:pt idx="14939">3.2000000000000002</cx:pt>
          <cx:pt idx="14940">3.2000000000000002</cx:pt>
          <cx:pt idx="14941">3.2000000000000002</cx:pt>
          <cx:pt idx="14942">3.2000000000000002</cx:pt>
          <cx:pt idx="14943">3.2000000000000002</cx:pt>
          <cx:pt idx="14944">3.2000000000000002</cx:pt>
          <cx:pt idx="14945">3.2000000000000002</cx:pt>
          <cx:pt idx="14946">3.2000000000000002</cx:pt>
          <cx:pt idx="14947">3.2000000000000002</cx:pt>
          <cx:pt idx="14948">3.2000000000000002</cx:pt>
          <cx:pt idx="14949">3.2000000000000002</cx:pt>
          <cx:pt idx="14950">3.2000000000000002</cx:pt>
          <cx:pt idx="14951">3.2000000000000002</cx:pt>
          <cx:pt idx="14952">3.2000000000000002</cx:pt>
          <cx:pt idx="14953">3.2000000000000002</cx:pt>
          <cx:pt idx="14954">3.2000000000000002</cx:pt>
          <cx:pt idx="14955">3.2000000000000002</cx:pt>
          <cx:pt idx="14956">3.2000000000000002</cx:pt>
          <cx:pt idx="14957">3.2000000000000002</cx:pt>
          <cx:pt idx="14958">3.2000000000000002</cx:pt>
          <cx:pt idx="14959">3.2000000000000002</cx:pt>
          <cx:pt idx="14960">3.2000000000000002</cx:pt>
          <cx:pt idx="14961">3.2000000000000002</cx:pt>
          <cx:pt idx="14962">3.2000000000000002</cx:pt>
          <cx:pt idx="14963">3.2000000000000002</cx:pt>
          <cx:pt idx="14964">3.2000000000000002</cx:pt>
          <cx:pt idx="14965">3.2000000000000002</cx:pt>
          <cx:pt idx="14966">3.2403846153846141</cx:pt>
          <cx:pt idx="14967">3.2403846153846141</cx:pt>
          <cx:pt idx="14968">3.2403846153846141</cx:pt>
          <cx:pt idx="14969">3.2403846153846141</cx:pt>
          <cx:pt idx="14970">3.2403846153846141</cx:pt>
          <cx:pt idx="14971">3.2403846153846141</cx:pt>
          <cx:pt idx="14972">3.2403846153846141</cx:pt>
          <cx:pt idx="14973">3.2403846153846141</cx:pt>
          <cx:pt idx="14974">3.2403846153846141</cx:pt>
          <cx:pt idx="14975">3.2403846153846141</cx:pt>
          <cx:pt idx="14976">3.2403846153846141</cx:pt>
          <cx:pt idx="14977">3.2403846153846141</cx:pt>
          <cx:pt idx="14978">3.2403846153846141</cx:pt>
          <cx:pt idx="14979">3.2403846153846141</cx:pt>
          <cx:pt idx="14980">3.2403846153846141</cx:pt>
          <cx:pt idx="14981">3.2403846153846141</cx:pt>
          <cx:pt idx="14982">3.2403846153846141</cx:pt>
          <cx:pt idx="14983">3.2403846153846141</cx:pt>
          <cx:pt idx="14984">3.2403846153846141</cx:pt>
          <cx:pt idx="14985">3.2403846153846141</cx:pt>
          <cx:pt idx="14986">3.2403846153846141</cx:pt>
          <cx:pt idx="14987">3.2403846153846141</cx:pt>
          <cx:pt idx="14988">3.2403846153846141</cx:pt>
          <cx:pt idx="14989">3.2403846153846141</cx:pt>
          <cx:pt idx="14990">3.2403846153846141</cx:pt>
          <cx:pt idx="14991">3.2403846153846141</cx:pt>
          <cx:pt idx="14992">3.2403846153846141</cx:pt>
          <cx:pt idx="14993">3.2403846153846141</cx:pt>
          <cx:pt idx="14994">3.2403846153846141</cx:pt>
          <cx:pt idx="14995">3.2403846153846141</cx:pt>
          <cx:pt idx="14996">3.2403846153846141</cx:pt>
          <cx:pt idx="14997">3.2403846153846141</cx:pt>
          <cx:pt idx="14998">3.2403846153846141</cx:pt>
          <cx:pt idx="14999">3.2403846153846141</cx:pt>
          <cx:pt idx="15000">3.2403846153846141</cx:pt>
          <cx:pt idx="15001">3.2403846153846141</cx:pt>
          <cx:pt idx="15002">3.2403846153846141</cx:pt>
          <cx:pt idx="15003">3.2403846153846141</cx:pt>
          <cx:pt idx="15004">3.2403846153846141</cx:pt>
          <cx:pt idx="15005">3.2403846153846141</cx:pt>
          <cx:pt idx="15006">1.8</cx:pt>
          <cx:pt idx="15007">1.8</cx:pt>
          <cx:pt idx="15008">1.8</cx:pt>
          <cx:pt idx="15009">1.8</cx:pt>
          <cx:pt idx="15010">1.8</cx:pt>
          <cx:pt idx="15011">1.8</cx:pt>
          <cx:pt idx="15012">1.8</cx:pt>
          <cx:pt idx="15013">1.8</cx:pt>
          <cx:pt idx="15014">1.8</cx:pt>
          <cx:pt idx="15015">1.8</cx:pt>
          <cx:pt idx="15016">1.8</cx:pt>
          <cx:pt idx="15017">1.8</cx:pt>
          <cx:pt idx="15018">1.8</cx:pt>
          <cx:pt idx="15019">1.8</cx:pt>
          <cx:pt idx="15020">1.8</cx:pt>
          <cx:pt idx="15021">1.8</cx:pt>
          <cx:pt idx="15022">1.8</cx:pt>
          <cx:pt idx="15023">1.8</cx:pt>
          <cx:pt idx="15024">1.8</cx:pt>
          <cx:pt idx="15025">1.8</cx:pt>
          <cx:pt idx="15026">1.8</cx:pt>
          <cx:pt idx="15027">1.8</cx:pt>
          <cx:pt idx="15028">1.8</cx:pt>
          <cx:pt idx="15029">1.8</cx:pt>
          <cx:pt idx="15030">1.8</cx:pt>
          <cx:pt idx="15031">1.5</cx:pt>
          <cx:pt idx="15032">1.5</cx:pt>
          <cx:pt idx="15033">1.5</cx:pt>
          <cx:pt idx="15034">1.5</cx:pt>
          <cx:pt idx="15035">1.5</cx:pt>
          <cx:pt idx="15036">1.5</cx:pt>
          <cx:pt idx="15037">1.5</cx:pt>
          <cx:pt idx="15038">1.5</cx:pt>
          <cx:pt idx="15039">1.5</cx:pt>
          <cx:pt idx="15040">1.5</cx:pt>
          <cx:pt idx="15041">1.5</cx:pt>
          <cx:pt idx="15042">1.5</cx:pt>
          <cx:pt idx="15043">1.5</cx:pt>
          <cx:pt idx="15044">1.5</cx:pt>
          <cx:pt idx="15045">1.5</cx:pt>
          <cx:pt idx="15046">1.5</cx:pt>
          <cx:pt idx="15047">1.5</cx:pt>
          <cx:pt idx="15048">1.5</cx:pt>
          <cx:pt idx="15049">1.5</cx:pt>
          <cx:pt idx="15050">1.5</cx:pt>
          <cx:pt idx="15051">1.5</cx:pt>
          <cx:pt idx="15052">1.5</cx:pt>
          <cx:pt idx="15053">1.5</cx:pt>
          <cx:pt idx="15054">1.5</cx:pt>
          <cx:pt idx="15055">1.5</cx:pt>
          <cx:pt idx="15056">1.5</cx:pt>
          <cx:pt idx="15057">1.5</cx:pt>
          <cx:pt idx="15058">1.5</cx:pt>
          <cx:pt idx="15059">1.5</cx:pt>
          <cx:pt idx="15060">1.5</cx:pt>
          <cx:pt idx="15061">1.5</cx:pt>
          <cx:pt idx="15062">1.5</cx:pt>
          <cx:pt idx="15063">1.5</cx:pt>
          <cx:pt idx="15064">1.5</cx:pt>
          <cx:pt idx="15065">1.5</cx:pt>
          <cx:pt idx="15066">1.5</cx:pt>
          <cx:pt idx="15067">1.5</cx:pt>
          <cx:pt idx="15068">1.5</cx:pt>
          <cx:pt idx="15069">1.5</cx:pt>
          <cx:pt idx="15070">1.5</cx:pt>
          <cx:pt idx="15071">1.5</cx:pt>
          <cx:pt idx="15072">1.5</cx:pt>
          <cx:pt idx="15073">1.5</cx:pt>
          <cx:pt idx="15074">1.5</cx:pt>
          <cx:pt idx="15075">1.5</cx:pt>
          <cx:pt idx="15076">1.5</cx:pt>
          <cx:pt idx="15077">1.5</cx:pt>
          <cx:pt idx="15078">1.5</cx:pt>
          <cx:pt idx="15079">1.5</cx:pt>
          <cx:pt idx="15080">1.5</cx:pt>
          <cx:pt idx="15081">1.5</cx:pt>
          <cx:pt idx="15082">1.5</cx:pt>
          <cx:pt idx="15083">1.5</cx:pt>
          <cx:pt idx="15084">1.5</cx:pt>
          <cx:pt idx="15085">1.5</cx:pt>
          <cx:pt idx="15086">1.5</cx:pt>
          <cx:pt idx="15087">1.5</cx:pt>
          <cx:pt idx="15088">1.5</cx:pt>
          <cx:pt idx="15089">1.5</cx:pt>
          <cx:pt idx="15090">1.5</cx:pt>
          <cx:pt idx="15091">1.5</cx:pt>
          <cx:pt idx="15092">1.5</cx:pt>
          <cx:pt idx="15093">1.5</cx:pt>
          <cx:pt idx="15094">1.5</cx:pt>
          <cx:pt idx="15095">1.5</cx:pt>
          <cx:pt idx="15096">1.5</cx:pt>
          <cx:pt idx="15097">1.5</cx:pt>
          <cx:pt idx="15098">3.5</cx:pt>
          <cx:pt idx="15099">3.5</cx:pt>
          <cx:pt idx="15100">3.5</cx:pt>
          <cx:pt idx="15101">3.5</cx:pt>
          <cx:pt idx="15102">3.5</cx:pt>
          <cx:pt idx="15103">3.5</cx:pt>
          <cx:pt idx="15104">3.5</cx:pt>
          <cx:pt idx="15105">3.5</cx:pt>
          <cx:pt idx="15106">3.5</cx:pt>
          <cx:pt idx="15107">3.5</cx:pt>
          <cx:pt idx="15108">3.5</cx:pt>
          <cx:pt idx="15109">3.5</cx:pt>
          <cx:pt idx="15110">3.5</cx:pt>
          <cx:pt idx="15111">3.5</cx:pt>
          <cx:pt idx="15112">3.5</cx:pt>
          <cx:pt idx="15113">3.5</cx:pt>
          <cx:pt idx="15114">3.5</cx:pt>
          <cx:pt idx="15115">3.5</cx:pt>
          <cx:pt idx="15116">3.5</cx:pt>
          <cx:pt idx="15117">3.5</cx:pt>
          <cx:pt idx="15118">3.5</cx:pt>
          <cx:pt idx="15119">3.5</cx:pt>
          <cx:pt idx="15120">3.5</cx:pt>
          <cx:pt idx="15121">3.5</cx:pt>
          <cx:pt idx="15122">3.5</cx:pt>
          <cx:pt idx="15123">3.5</cx:pt>
          <cx:pt idx="15124">3.5</cx:pt>
          <cx:pt idx="15125">3.5</cx:pt>
          <cx:pt idx="15126">3.5</cx:pt>
          <cx:pt idx="15127">3.5</cx:pt>
          <cx:pt idx="15128">3.5</cx:pt>
          <cx:pt idx="15129">3.5</cx:pt>
          <cx:pt idx="15130">3.5</cx:pt>
          <cx:pt idx="15131">3.5</cx:pt>
          <cx:pt idx="15132">3.5</cx:pt>
          <cx:pt idx="15133">3.5</cx:pt>
          <cx:pt idx="15134">3.5</cx:pt>
          <cx:pt idx="15135">3.5</cx:pt>
          <cx:pt idx="15136">3.5</cx:pt>
          <cx:pt idx="15137">3.5</cx:pt>
          <cx:pt idx="15138">3.5</cx:pt>
          <cx:pt idx="15139">3.5</cx:pt>
          <cx:pt idx="15140">3.5</cx:pt>
          <cx:pt idx="15141">3.5</cx:pt>
          <cx:pt idx="15142">3.5</cx:pt>
          <cx:pt idx="15143">3.5</cx:pt>
          <cx:pt idx="15144">3.5</cx:pt>
          <cx:pt idx="15145">3.5</cx:pt>
          <cx:pt idx="15146">3.5</cx:pt>
          <cx:pt idx="15147">3.5</cx:pt>
          <cx:pt idx="15148">3.5</cx:pt>
          <cx:pt idx="15149">3.5</cx:pt>
          <cx:pt idx="15150">3.5</cx:pt>
          <cx:pt idx="15151">3.5</cx:pt>
          <cx:pt idx="15152">3.5</cx:pt>
          <cx:pt idx="15153">3.5</cx:pt>
          <cx:pt idx="15154">3.5</cx:pt>
          <cx:pt idx="15155">3.5</cx:pt>
          <cx:pt idx="15156">3.5</cx:pt>
          <cx:pt idx="15157">3.5</cx:pt>
          <cx:pt idx="15158">3.5</cx:pt>
          <cx:pt idx="15159">2</cx:pt>
          <cx:pt idx="15160">2</cx:pt>
          <cx:pt idx="15161">1.5</cx:pt>
          <cx:pt idx="15162">1.5</cx:pt>
          <cx:pt idx="15163">1.5</cx:pt>
          <cx:pt idx="15164">1.5</cx:pt>
          <cx:pt idx="15165">1.5</cx:pt>
          <cx:pt idx="15166">2</cx:pt>
          <cx:pt idx="15167">2</cx:pt>
          <cx:pt idx="15168">2</cx:pt>
          <cx:pt idx="15169">2</cx:pt>
          <cx:pt idx="15170">1.5</cx:pt>
          <cx:pt idx="15171">1.5</cx:pt>
          <cx:pt idx="15172">1.5</cx:pt>
          <cx:pt idx="15173">1.5</cx:pt>
          <cx:pt idx="15174">1.5</cx:pt>
          <cx:pt idx="15175">1.5</cx:pt>
          <cx:pt idx="15176">1.5</cx:pt>
          <cx:pt idx="15177">2</cx:pt>
          <cx:pt idx="15178">2</cx:pt>
          <cx:pt idx="15179">2</cx:pt>
          <cx:pt idx="15180">2.3999999999999999</cx:pt>
          <cx:pt idx="15181">3.5</cx:pt>
          <cx:pt idx="15182">3.5</cx:pt>
          <cx:pt idx="15183">3.5</cx:pt>
          <cx:pt idx="15184">3.5</cx:pt>
          <cx:pt idx="15185">3.5</cx:pt>
          <cx:pt idx="15186">3.5</cx:pt>
          <cx:pt idx="15187">2.3999999999999999</cx:pt>
          <cx:pt idx="15188">2.3999999999999999</cx:pt>
          <cx:pt idx="15189">2.3999999999999999</cx:pt>
          <cx:pt idx="15190">2.3999999999999999</cx:pt>
          <cx:pt idx="15191">2.3999999999999999</cx:pt>
          <cx:pt idx="15192">2.3999999999999999</cx:pt>
          <cx:pt idx="15193">2.3999999999999999</cx:pt>
          <cx:pt idx="15194">2.3999999999999999</cx:pt>
          <cx:pt idx="15195">2.3999999999999999</cx:pt>
          <cx:pt idx="15196">2.3999999999999999</cx:pt>
          <cx:pt idx="15197">2.3999999999999999</cx:pt>
          <cx:pt idx="15198">2.3999999999999999</cx:pt>
          <cx:pt idx="15199">2.3999999999999999</cx:pt>
          <cx:pt idx="15200">2.3999999999999999</cx:pt>
          <cx:pt idx="15201">2.3999999999999999</cx:pt>
          <cx:pt idx="15202">2.3999999999999999</cx:pt>
          <cx:pt idx="15203">2.3999999999999999</cx:pt>
          <cx:pt idx="15204">2.3999999999999999</cx:pt>
          <cx:pt idx="15205">2.3999999999999999</cx:pt>
          <cx:pt idx="15206">3.5</cx:pt>
          <cx:pt idx="15207">3.5</cx:pt>
          <cx:pt idx="15208">3.5</cx:pt>
          <cx:pt idx="15209">3.5</cx:pt>
          <cx:pt idx="15210">3.5</cx:pt>
          <cx:pt idx="15211">3.5</cx:pt>
          <cx:pt idx="15212">2.3999999999999999</cx:pt>
          <cx:pt idx="15213">2.3999999999999999</cx:pt>
          <cx:pt idx="15214">2.3999999999999999</cx:pt>
          <cx:pt idx="15215">2.3999999999999999</cx:pt>
          <cx:pt idx="15216">2.3999999999999999</cx:pt>
          <cx:pt idx="15217">2.3999999999999999</cx:pt>
          <cx:pt idx="15218">2.3999999999999999</cx:pt>
          <cx:pt idx="15219">2.3999999999999999</cx:pt>
          <cx:pt idx="15220">2.3999999999999999</cx:pt>
          <cx:pt idx="15221">2.3999999999999999</cx:pt>
          <cx:pt idx="15222">2.3999999999999999</cx:pt>
          <cx:pt idx="15223">2.3999999999999999</cx:pt>
          <cx:pt idx="15224">2.3999999999999999</cx:pt>
          <cx:pt idx="15225">3.5</cx:pt>
          <cx:pt idx="15226">3.5</cx:pt>
          <cx:pt idx="15227">3.5</cx:pt>
          <cx:pt idx="15228">3.5</cx:pt>
          <cx:pt idx="15229">3.5</cx:pt>
          <cx:pt idx="15230">3.5</cx:pt>
          <cx:pt idx="15231">2.3999999999999999</cx:pt>
          <cx:pt idx="15232">2.3999999999999999</cx:pt>
          <cx:pt idx="15233">2.3999999999999999</cx:pt>
          <cx:pt idx="15234">2.3999999999999999</cx:pt>
          <cx:pt idx="15235">2.3999999999999999</cx:pt>
          <cx:pt idx="15236">2.3999999999999999</cx:pt>
          <cx:pt idx="15237">2.3999999999999999</cx:pt>
          <cx:pt idx="15238">2.3999999999999999</cx:pt>
          <cx:pt idx="15239">2.3999999999999999</cx:pt>
          <cx:pt idx="15240">2.3999999999999999</cx:pt>
          <cx:pt idx="15241">2.3999999999999999</cx:pt>
          <cx:pt idx="15242">2.3999999999999999</cx:pt>
          <cx:pt idx="15243">2.3999999999999999</cx:pt>
          <cx:pt idx="15244">3.5</cx:pt>
          <cx:pt idx="15245">3.5</cx:pt>
          <cx:pt idx="15246">3.5</cx:pt>
          <cx:pt idx="15247">3.5</cx:pt>
          <cx:pt idx="15248">3.5</cx:pt>
          <cx:pt idx="15249">3.5</cx:pt>
          <cx:pt idx="15250">2.3999999999999999</cx:pt>
          <cx:pt idx="15251">2.3999999999999999</cx:pt>
          <cx:pt idx="15252">2.3999999999999999</cx:pt>
          <cx:pt idx="15253">2.3999999999999999</cx:pt>
          <cx:pt idx="15254">2.3999999999999999</cx:pt>
          <cx:pt idx="15255">2.3999999999999999</cx:pt>
          <cx:pt idx="15256">2.3999999999999999</cx:pt>
          <cx:pt idx="15257">2.3999999999999999</cx:pt>
          <cx:pt idx="15258">2.3999999999999999</cx:pt>
          <cx:pt idx="15259">2.3999999999999999</cx:pt>
          <cx:pt idx="15260">2.3999999999999999</cx:pt>
          <cx:pt idx="15261">2.3999999999999999</cx:pt>
          <cx:pt idx="15262">2.3999999999999999</cx:pt>
          <cx:pt idx="15263">3.5</cx:pt>
          <cx:pt idx="15264">3.5</cx:pt>
          <cx:pt idx="15265">3.5</cx:pt>
          <cx:pt idx="15266">2.3999999999999999</cx:pt>
          <cx:pt idx="15267">2.3999999999999999</cx:pt>
          <cx:pt idx="15268">2.3999999999999999</cx:pt>
          <cx:pt idx="15269">2.3999999999999999</cx:pt>
          <cx:pt idx="15270">2.3999999999999999</cx:pt>
          <cx:pt idx="15271">2.3999999999999999</cx:pt>
          <cx:pt idx="15272">2.3999999999999999</cx:pt>
          <cx:pt idx="15273">2.3999999999999999</cx:pt>
          <cx:pt idx="15274">2.3999999999999999</cx:pt>
          <cx:pt idx="15275">2.3999999999999999</cx:pt>
          <cx:pt idx="15276">2.3999999999999999</cx:pt>
          <cx:pt idx="15277">2.3999999999999999</cx:pt>
          <cx:pt idx="15278">2.3999999999999999</cx:pt>
          <cx:pt idx="15279">2.3999999999999999</cx:pt>
          <cx:pt idx="15280">3.5</cx:pt>
          <cx:pt idx="15281">3.5</cx:pt>
          <cx:pt idx="15282">3.5</cx:pt>
          <cx:pt idx="15283">2.3999999999999999</cx:pt>
          <cx:pt idx="15284">2.3999999999999999</cx:pt>
          <cx:pt idx="15285">2.3999999999999999</cx:pt>
          <cx:pt idx="15286">2.3999999999999999</cx:pt>
          <cx:pt idx="15287">2.3999999999999999</cx:pt>
          <cx:pt idx="15288">2.3999999999999999</cx:pt>
          <cx:pt idx="15289">2.3999999999999999</cx:pt>
          <cx:pt idx="15290">2.3999999999999999</cx:pt>
          <cx:pt idx="15291">2.3999999999999999</cx:pt>
          <cx:pt idx="15292">2.3999999999999999</cx:pt>
          <cx:pt idx="15293">2.3999999999999999</cx:pt>
          <cx:pt idx="15294">2.3999999999999999</cx:pt>
          <cx:pt idx="15295">2.3999999999999999</cx:pt>
          <cx:pt idx="15296">2.3999999999999999</cx:pt>
          <cx:pt idx="15297">3.5</cx:pt>
          <cx:pt idx="15298">3.5</cx:pt>
          <cx:pt idx="15299">3.5</cx:pt>
          <cx:pt idx="15300">2.3999999999999999</cx:pt>
          <cx:pt idx="15301">2.3999999999999999</cx:pt>
          <cx:pt idx="15302">2.3999999999999999</cx:pt>
          <cx:pt idx="15303">2.3999999999999999</cx:pt>
          <cx:pt idx="15304">2.3999999999999999</cx:pt>
          <cx:pt idx="15305">2.3999999999999999</cx:pt>
          <cx:pt idx="15306">2.3999999999999999</cx:pt>
          <cx:pt idx="15307">2.3999999999999999</cx:pt>
          <cx:pt idx="15308">2.3999999999999999</cx:pt>
          <cx:pt idx="15309">2.3999999999999999</cx:pt>
          <cx:pt idx="15310">2.3999999999999999</cx:pt>
          <cx:pt idx="15311">2.3999999999999999</cx:pt>
          <cx:pt idx="15312">2.3999999999999999</cx:pt>
          <cx:pt idx="15313">2.3999999999999999</cx:pt>
          <cx:pt idx="15314">2.3999999999999999</cx:pt>
          <cx:pt idx="15315">3.5</cx:pt>
          <cx:pt idx="15316">3.5</cx:pt>
          <cx:pt idx="15317">3.5</cx:pt>
          <cx:pt idx="15318">3.5</cx:pt>
          <cx:pt idx="15319">3.5</cx:pt>
          <cx:pt idx="15320">3.5</cx:pt>
          <cx:pt idx="15321">2.3999999999999999</cx:pt>
          <cx:pt idx="15322">2.3999999999999999</cx:pt>
          <cx:pt idx="15323">2.3999999999999999</cx:pt>
          <cx:pt idx="15324">2.3999999999999999</cx:pt>
          <cx:pt idx="15325">2.3999999999999999</cx:pt>
          <cx:pt idx="15326">2.3999999999999999</cx:pt>
          <cx:pt idx="15327">2.3999999999999999</cx:pt>
          <cx:pt idx="15328">2.3999999999999999</cx:pt>
          <cx:pt idx="15329">2.3999999999999999</cx:pt>
          <cx:pt idx="15330">2.3999999999999999</cx:pt>
          <cx:pt idx="15331">2.3999999999999999</cx:pt>
          <cx:pt idx="15332">2.3999999999999999</cx:pt>
          <cx:pt idx="15333">2.3999999999999999</cx:pt>
          <cx:pt idx="15334">2.3999999999999999</cx:pt>
          <cx:pt idx="15335">2.3999999999999999</cx:pt>
          <cx:pt idx="15336">3.5</cx:pt>
          <cx:pt idx="15337">3.5</cx:pt>
          <cx:pt idx="15338">3.5</cx:pt>
          <cx:pt idx="15339">3.5</cx:pt>
          <cx:pt idx="15340">3.5</cx:pt>
          <cx:pt idx="15341">3.5</cx:pt>
          <cx:pt idx="15342">2.3999999999999999</cx:pt>
          <cx:pt idx="15343">2.3999999999999999</cx:pt>
          <cx:pt idx="15344">2.3999999999999999</cx:pt>
          <cx:pt idx="15345">2.3999999999999999</cx:pt>
          <cx:pt idx="15346">2.3999999999999999</cx:pt>
          <cx:pt idx="15347">2.3999999999999999</cx:pt>
          <cx:pt idx="15348">2.3999999999999999</cx:pt>
          <cx:pt idx="15349">2.3999999999999999</cx:pt>
          <cx:pt idx="15350">2.3999999999999999</cx:pt>
          <cx:pt idx="15351">2.3999999999999999</cx:pt>
          <cx:pt idx="15352">2.3999999999999999</cx:pt>
          <cx:pt idx="15353">2.3999999999999999</cx:pt>
          <cx:pt idx="15354">2.3999999999999999</cx:pt>
          <cx:pt idx="15355">2.3999999999999999</cx:pt>
          <cx:pt idx="15356">2.3999999999999999</cx:pt>
          <cx:pt idx="15357">3</cx:pt>
          <cx:pt idx="15358">3</cx:pt>
          <cx:pt idx="15359">3</cx:pt>
          <cx:pt idx="15360">3</cx:pt>
          <cx:pt idx="15361">3</cx:pt>
          <cx:pt idx="15362">3</cx:pt>
          <cx:pt idx="15363">3</cx:pt>
          <cx:pt idx="15364">3</cx:pt>
          <cx:pt idx="15365">3</cx:pt>
          <cx:pt idx="15366">3</cx:pt>
          <cx:pt idx="15367">3</cx:pt>
          <cx:pt idx="15368">3</cx:pt>
          <cx:pt idx="15369">2.3999999999999999</cx:pt>
          <cx:pt idx="15370">2.3999999999999999</cx:pt>
          <cx:pt idx="15371">2.3999999999999999</cx:pt>
          <cx:pt idx="15372">2.3999999999999999</cx:pt>
          <cx:pt idx="15373">2.3999999999999999</cx:pt>
          <cx:pt idx="15374">2.3999999999999999</cx:pt>
          <cx:pt idx="15375">2.3999999999999999</cx:pt>
          <cx:pt idx="15376">2.3999999999999999</cx:pt>
          <cx:pt idx="15377">2.3999999999999999</cx:pt>
          <cx:pt idx="15378">2.3999999999999999</cx:pt>
          <cx:pt idx="15379">2.3999999999999999</cx:pt>
          <cx:pt idx="15380">2.3999999999999999</cx:pt>
          <cx:pt idx="15381">2.3999999999999999</cx:pt>
          <cx:pt idx="15382">2.3999999999999999</cx:pt>
          <cx:pt idx="15383">2.3999999999999999</cx:pt>
          <cx:pt idx="15384">2.3999999999999999</cx:pt>
          <cx:pt idx="15385">2.3999999999999999</cx:pt>
          <cx:pt idx="15386">2.3999999999999999</cx:pt>
          <cx:pt idx="15387">3</cx:pt>
          <cx:pt idx="15388">3</cx:pt>
          <cx:pt idx="15389">2.3999999999999999</cx:pt>
          <cx:pt idx="15390">2.3999999999999999</cx:pt>
          <cx:pt idx="15391">2.3999999999999999</cx:pt>
          <cx:pt idx="15392">3</cx:pt>
          <cx:pt idx="15393">3</cx:pt>
          <cx:pt idx="15394">2.3999999999999999</cx:pt>
          <cx:pt idx="15395">2.3999999999999999</cx:pt>
          <cx:pt idx="15396">2.3999999999999999</cx:pt>
          <cx:pt idx="15397">3</cx:pt>
          <cx:pt idx="15398">3</cx:pt>
          <cx:pt idx="15399">3</cx:pt>
          <cx:pt idx="15400">2.3999999999999999</cx:pt>
          <cx:pt idx="15401">2.3999999999999999</cx:pt>
          <cx:pt idx="15402">2.3999999999999999</cx:pt>
          <cx:pt idx="15403">2.3999999999999999</cx:pt>
          <cx:pt idx="15404">2.3999999999999999</cx:pt>
          <cx:pt idx="15405">3</cx:pt>
          <cx:pt idx="15406">2.3999999999999999</cx:pt>
          <cx:pt idx="15407">2.3999999999999999</cx:pt>
          <cx:pt idx="15408">2.3999999999999999</cx:pt>
          <cx:pt idx="15409">3</cx:pt>
          <cx:pt idx="15410">3</cx:pt>
          <cx:pt idx="15411">2.3999999999999999</cx:pt>
          <cx:pt idx="15412">2.3999999999999999</cx:pt>
          <cx:pt idx="15413">2.3999999999999999</cx:pt>
          <cx:pt idx="15414">2.3999999999999999</cx:pt>
          <cx:pt idx="15415">2.3999999999999999</cx:pt>
          <cx:pt idx="15416">2.3999999999999999</cx:pt>
          <cx:pt idx="15417">2.3999999999999999</cx:pt>
          <cx:pt idx="15418">3</cx:pt>
          <cx:pt idx="15419">3</cx:pt>
          <cx:pt idx="15420">3</cx:pt>
          <cx:pt idx="15421">2.3999999999999999</cx:pt>
          <cx:pt idx="15422">2.3999999999999999</cx:pt>
          <cx:pt idx="15423">2.3999999999999999</cx:pt>
          <cx:pt idx="15424">2.3999999999999999</cx:pt>
          <cx:pt idx="15425">3</cx:pt>
          <cx:pt idx="15426">2.3999999999999999</cx:pt>
          <cx:pt idx="15427">2.3999999999999999</cx:pt>
          <cx:pt idx="15428">3</cx:pt>
          <cx:pt idx="15429">3</cx:pt>
          <cx:pt idx="15430">2.3999999999999999</cx:pt>
          <cx:pt idx="15431">2.3999999999999999</cx:pt>
          <cx:pt idx="15432">2.3999999999999999</cx:pt>
          <cx:pt idx="15433">2.3999999999999999</cx:pt>
          <cx:pt idx="15434">2.3999999999999999</cx:pt>
          <cx:pt idx="15435">2.3999999999999999</cx:pt>
          <cx:pt idx="15436">2.3999999999999999</cx:pt>
          <cx:pt idx="15437">2.3999999999999999</cx:pt>
          <cx:pt idx="15438">2.3999999999999999</cx:pt>
          <cx:pt idx="15439">2.3999999999999999</cx:pt>
          <cx:pt idx="15440">2.3999999999999999</cx:pt>
          <cx:pt idx="15441">2.3999999999999999</cx:pt>
          <cx:pt idx="15442">2.3999999999999999</cx:pt>
          <cx:pt idx="15443">2.3999999999999999</cx:pt>
          <cx:pt idx="15444">2.3999999999999999</cx:pt>
          <cx:pt idx="15445">3</cx:pt>
          <cx:pt idx="15446">3</cx:pt>
          <cx:pt idx="15447">3</cx:pt>
          <cx:pt idx="15448">3</cx:pt>
          <cx:pt idx="15449">3</cx:pt>
          <cx:pt idx="15450">3</cx:pt>
          <cx:pt idx="15451">2.3999999999999999</cx:pt>
          <cx:pt idx="15452">2.3999999999999999</cx:pt>
          <cx:pt idx="15453">2.3999999999999999</cx:pt>
          <cx:pt idx="15454">2.3999999999999999</cx:pt>
          <cx:pt idx="15455">2.3999999999999999</cx:pt>
          <cx:pt idx="15456">2.3999999999999999</cx:pt>
          <cx:pt idx="15457">2.3999999999999999</cx:pt>
          <cx:pt idx="15458">2.3999999999999999</cx:pt>
          <cx:pt idx="15459">2.3999999999999999</cx:pt>
          <cx:pt idx="15460">2.3999999999999999</cx:pt>
          <cx:pt idx="15461">2.3999999999999999</cx:pt>
          <cx:pt idx="15462">2.3999999999999999</cx:pt>
          <cx:pt idx="15463">2.3999999999999999</cx:pt>
          <cx:pt idx="15464">2.3999999999999999</cx:pt>
          <cx:pt idx="15465">2.3999999999999999</cx:pt>
          <cx:pt idx="15466">2.3999999999999999</cx:pt>
          <cx:pt idx="15467">2.3999999999999999</cx:pt>
          <cx:pt idx="15468">2.3999999999999999</cx:pt>
          <cx:pt idx="15469">3</cx:pt>
          <cx:pt idx="15470">3</cx:pt>
          <cx:pt idx="15471">3</cx:pt>
          <cx:pt idx="15472">3</cx:pt>
          <cx:pt idx="15473">3</cx:pt>
          <cx:pt idx="15474">3</cx:pt>
          <cx:pt idx="15475">2.3999999999999999</cx:pt>
          <cx:pt idx="15476">2.3999999999999999</cx:pt>
          <cx:pt idx="15477">2.2999999999999998</cx:pt>
          <cx:pt idx="15478">2.2999999999999998</cx:pt>
          <cx:pt idx="15479">2.2999999999999998</cx:pt>
          <cx:pt idx="15480">2.2999999999999998</cx:pt>
          <cx:pt idx="15481">2.2999999999999998</cx:pt>
          <cx:pt idx="15482">2.2999999999999998</cx:pt>
          <cx:pt idx="15483">2.2999999999999998</cx:pt>
          <cx:pt idx="15484">2.2999999999999998</cx:pt>
          <cx:pt idx="15485">2.2999999999999998</cx:pt>
          <cx:pt idx="15486">2.2999999999999998</cx:pt>
          <cx:pt idx="15487">2.2999999999999998</cx:pt>
          <cx:pt idx="15488">2.2999999999999998</cx:pt>
          <cx:pt idx="15489">2.2999999999999998</cx:pt>
          <cx:pt idx="15490">2.2999999999999998</cx:pt>
          <cx:pt idx="15491">2.2999999999999998</cx:pt>
          <cx:pt idx="15492">2.2999999999999998</cx:pt>
          <cx:pt idx="15493">2.2999999999999998</cx:pt>
          <cx:pt idx="15494">2.2999999999999998</cx:pt>
          <cx:pt idx="15495">3</cx:pt>
          <cx:pt idx="15496">3</cx:pt>
          <cx:pt idx="15497">2.2999999999999998</cx:pt>
          <cx:pt idx="15498">2.2999999999999998</cx:pt>
          <cx:pt idx="15499">2.2999999999999998</cx:pt>
          <cx:pt idx="15500">2.2999999999999998</cx:pt>
          <cx:pt idx="15501">2.2999999999999998</cx:pt>
          <cx:pt idx="15502">2.2999999999999998</cx:pt>
          <cx:pt idx="15503">2.2999999999999998</cx:pt>
          <cx:pt idx="15504">2.2999999999999998</cx:pt>
          <cx:pt idx="15505">2.2999999999999998</cx:pt>
          <cx:pt idx="15506">2.2999999999999998</cx:pt>
          <cx:pt idx="15507">2.2999999999999998</cx:pt>
          <cx:pt idx="15508">2.2999999999999998</cx:pt>
          <cx:pt idx="15509">2.2999999999999998</cx:pt>
          <cx:pt idx="15510">2.2999999999999998</cx:pt>
          <cx:pt idx="15511">2.2999999999999998</cx:pt>
          <cx:pt idx="15512">2.2999999999999998</cx:pt>
          <cx:pt idx="15513">2.2999999999999998</cx:pt>
          <cx:pt idx="15514">2.2999999999999998</cx:pt>
          <cx:pt idx="15515">2.2999999999999998</cx:pt>
          <cx:pt idx="15516">2.2999999999999998</cx:pt>
          <cx:pt idx="15517">2.2999999999999998</cx:pt>
          <cx:pt idx="15518">2.2999999999999998</cx:pt>
          <cx:pt idx="15519">2.2999999999999998</cx:pt>
          <cx:pt idx="15520">2.2999999999999998</cx:pt>
          <cx:pt idx="15521">2.2999999999999998</cx:pt>
          <cx:pt idx="15522">2.2999999999999998</cx:pt>
          <cx:pt idx="15523">2.2999999999999998</cx:pt>
          <cx:pt idx="15524">2.2999999999999998</cx:pt>
          <cx:pt idx="15525">2.2999999999999998</cx:pt>
          <cx:pt idx="15526">2.2999999999999998</cx:pt>
          <cx:pt idx="15527">3</cx:pt>
          <cx:pt idx="15528">3</cx:pt>
          <cx:pt idx="15529">2.2999999999999998</cx:pt>
          <cx:pt idx="15530">2.2999999999999998</cx:pt>
          <cx:pt idx="15531">2.2999999999999998</cx:pt>
          <cx:pt idx="15532">2.2999999999999998</cx:pt>
          <cx:pt idx="15533">2.2999999999999998</cx:pt>
          <cx:pt idx="15534">2.2999999999999998</cx:pt>
          <cx:pt idx="15535">2.2999999999999998</cx:pt>
          <cx:pt idx="15536">2.2999999999999998</cx:pt>
          <cx:pt idx="15537">2.2999999999999998</cx:pt>
          <cx:pt idx="15538">2.2999999999999998</cx:pt>
          <cx:pt idx="15539">2.2999999999999998</cx:pt>
          <cx:pt idx="15540">2.2999999999999998</cx:pt>
          <cx:pt idx="15541">2.2999999999999998</cx:pt>
          <cx:pt idx="15542">2.2999999999999998</cx:pt>
          <cx:pt idx="15543">2.2999999999999998</cx:pt>
          <cx:pt idx="15544">2.2999999999999998</cx:pt>
          <cx:pt idx="15545">2.2999999999999998</cx:pt>
          <cx:pt idx="15546">2.2999999999999998</cx:pt>
          <cx:pt idx="15547">2.2999999999999998</cx:pt>
          <cx:pt idx="15548">3</cx:pt>
          <cx:pt idx="15549">3</cx:pt>
          <cx:pt idx="15550">2.2999999999999998</cx:pt>
          <cx:pt idx="15551">2.2999999999999998</cx:pt>
          <cx:pt idx="15552">2.2999999999999998</cx:pt>
          <cx:pt idx="15553">2.2999999999999998</cx:pt>
          <cx:pt idx="15554">2.2999999999999998</cx:pt>
          <cx:pt idx="15555">2.2999999999999998</cx:pt>
          <cx:pt idx="15556">2.2999999999999998</cx:pt>
          <cx:pt idx="15557">2.2999999999999998</cx:pt>
          <cx:pt idx="15558">2.2999999999999998</cx:pt>
          <cx:pt idx="15559">2.2999999999999998</cx:pt>
          <cx:pt idx="15560">2.2999999999999998</cx:pt>
          <cx:pt idx="15561">2.2999999999999998</cx:pt>
          <cx:pt idx="15562">2.2999999999999998</cx:pt>
          <cx:pt idx="15563">2.2999999999999998</cx:pt>
          <cx:pt idx="15564">2.2999999999999998</cx:pt>
          <cx:pt idx="15565">2.2999999999999998</cx:pt>
          <cx:pt idx="15566">2.2999999999999998</cx:pt>
          <cx:pt idx="15567">2.2999999999999998</cx:pt>
          <cx:pt idx="15568">2.2999999999999998</cx:pt>
          <cx:pt idx="15569">2.2999999999999998</cx:pt>
          <cx:pt idx="15570">2.2999999999999998</cx:pt>
          <cx:pt idx="15571">3</cx:pt>
          <cx:pt idx="15572">3</cx:pt>
          <cx:pt idx="15573">2.2999999999999998</cx:pt>
          <cx:pt idx="15574">2.2999999999999998</cx:pt>
          <cx:pt idx="15575">2.2999999999999998</cx:pt>
          <cx:pt idx="15576">2.2999999999999998</cx:pt>
          <cx:pt idx="15577">2.2999999999999998</cx:pt>
          <cx:pt idx="15578">2.2999999999999998</cx:pt>
          <cx:pt idx="15579">2.2999999999999998</cx:pt>
          <cx:pt idx="15580">2.2999999999999998</cx:pt>
          <cx:pt idx="15581">2.2999999999999998</cx:pt>
          <cx:pt idx="15582">2.2999999999999998</cx:pt>
          <cx:pt idx="15583">2.2999999999999998</cx:pt>
          <cx:pt idx="15584">3</cx:pt>
          <cx:pt idx="15585">3</cx:pt>
          <cx:pt idx="15586">2.2999999999999998</cx:pt>
          <cx:pt idx="15587">2.2999999999999998</cx:pt>
          <cx:pt idx="15588">2.2000000000000002</cx:pt>
          <cx:pt idx="15589">2.2000000000000002</cx:pt>
          <cx:pt idx="15590">2.2000000000000002</cx:pt>
          <cx:pt idx="15591">2.2000000000000002</cx:pt>
          <cx:pt idx="15592">2.2000000000000002</cx:pt>
          <cx:pt idx="15593">2.2000000000000002</cx:pt>
          <cx:pt idx="15594">2.2000000000000002</cx:pt>
          <cx:pt idx="15595">2.2000000000000002</cx:pt>
          <cx:pt idx="15596">2.7000000000000002</cx:pt>
          <cx:pt idx="15597">2.7000000000000002</cx:pt>
          <cx:pt idx="15598">2.2000000000000002</cx:pt>
          <cx:pt idx="15599">2.2000000000000002</cx:pt>
          <cx:pt idx="15600">2.2000000000000002</cx:pt>
          <cx:pt idx="15601">2.5208144796379925</cx:pt>
          <cx:pt idx="15602">2.5208144796379925</cx:pt>
          <cx:pt idx="15603">2.5208144796379925</cx:pt>
          <cx:pt idx="15604">2.5208144796379925</cx:pt>
          <cx:pt idx="15605">2.5208144796379925</cx:pt>
          <cx:pt idx="15606">2.5208144796379925</cx:pt>
          <cx:pt idx="15607">2.5208144796379925</cx:pt>
          <cx:pt idx="15608">2.5208144796379925</cx:pt>
          <cx:pt idx="15609">2.5208144796379925</cx:pt>
          <cx:pt idx="15610">2.5208144796379925</cx:pt>
          <cx:pt idx="15611">2.5208144796379925</cx:pt>
          <cx:pt idx="15612">2.5208144796379925</cx:pt>
          <cx:pt idx="15613">2.5208144796379925</cx:pt>
          <cx:pt idx="15614">2.5208144796379925</cx:pt>
          <cx:pt idx="15615">2.5208144796379925</cx:pt>
          <cx:pt idx="15616">2.5208144796379925</cx:pt>
          <cx:pt idx="15617">2.5208144796379925</cx:pt>
          <cx:pt idx="15618">2.5208144796379925</cx:pt>
          <cx:pt idx="15619">2.5208144796379925</cx:pt>
          <cx:pt idx="15620">2.5208144796379925</cx:pt>
          <cx:pt idx="15621">2.5208144796379925</cx:pt>
          <cx:pt idx="15622">2.5208144796379925</cx:pt>
          <cx:pt idx="15623">2.5208144796379925</cx:pt>
          <cx:pt idx="15624">2.5208144796379925</cx:pt>
          <cx:pt idx="15625">2.5208144796379925</cx:pt>
          <cx:pt idx="15626">2.5208144796379925</cx:pt>
          <cx:pt idx="15627">0</cx:pt>
          <cx:pt idx="15628">2</cx:pt>
          <cx:pt idx="15629">2</cx:pt>
          <cx:pt idx="15630">2</cx:pt>
          <cx:pt idx="15631">2</cx:pt>
          <cx:pt idx="15632">2</cx:pt>
          <cx:pt idx="15633">2</cx:pt>
          <cx:pt idx="15634">2</cx:pt>
          <cx:pt idx="15635">2</cx:pt>
          <cx:pt idx="15636">2</cx:pt>
          <cx:pt idx="15637">2</cx:pt>
          <cx:pt idx="15638">2</cx:pt>
          <cx:pt idx="15639">2</cx:pt>
          <cx:pt idx="15640">2</cx:pt>
          <cx:pt idx="15641">2</cx:pt>
          <cx:pt idx="15642">2</cx:pt>
          <cx:pt idx="15643">3</cx:pt>
          <cx:pt idx="15644">3</cx:pt>
          <cx:pt idx="15645">3</cx:pt>
          <cx:pt idx="15646">3</cx:pt>
          <cx:pt idx="15647">3</cx:pt>
          <cx:pt idx="15648">3</cx:pt>
          <cx:pt idx="15649">1.5</cx:pt>
          <cx:pt idx="15650">1.5</cx:pt>
          <cx:pt idx="15651">1.5</cx:pt>
          <cx:pt idx="15652">1.5</cx:pt>
          <cx:pt idx="15653">1.5</cx:pt>
          <cx:pt idx="15654">1.5</cx:pt>
          <cx:pt idx="15655">1.5</cx:pt>
          <cx:pt idx="15656">1.5</cx:pt>
          <cx:pt idx="15657">1.5</cx:pt>
          <cx:pt idx="15658">1.5</cx:pt>
          <cx:pt idx="15659">1.5</cx:pt>
          <cx:pt idx="15660">1.5</cx:pt>
          <cx:pt idx="15661">1.5</cx:pt>
          <cx:pt idx="15662">1.5</cx:pt>
          <cx:pt idx="15663">1.5</cx:pt>
          <cx:pt idx="15664">1.5</cx:pt>
          <cx:pt idx="15665">1.5</cx:pt>
          <cx:pt idx="15666">1.5</cx:pt>
          <cx:pt idx="15667">1.5</cx:pt>
          <cx:pt idx="15668">1.5</cx:pt>
          <cx:pt idx="15669">1.5</cx:pt>
          <cx:pt idx="15670">1.5</cx:pt>
          <cx:pt idx="15671">1.5</cx:pt>
          <cx:pt idx="15672">2</cx:pt>
          <cx:pt idx="15673">2</cx:pt>
          <cx:pt idx="15674">0</cx:pt>
          <cx:pt idx="15675">0</cx:pt>
          <cx:pt idx="15676">1.5</cx:pt>
          <cx:pt idx="15677">1.5</cx:pt>
          <cx:pt idx="15678">1.5</cx:pt>
          <cx:pt idx="15679">1.5</cx:pt>
          <cx:pt idx="15680">2</cx:pt>
          <cx:pt idx="15681">2.3999999999999999</cx:pt>
          <cx:pt idx="15682">2.3999999999999999</cx:pt>
          <cx:pt idx="15683">2.3999999999999999</cx:pt>
          <cx:pt idx="15684">2.3999999999999999</cx:pt>
          <cx:pt idx="15685">2.3999999999999999</cx:pt>
          <cx:pt idx="15686">2.3999999999999999</cx:pt>
          <cx:pt idx="15687">2.3999999999999999</cx:pt>
          <cx:pt idx="15688">2.3999999999999999</cx:pt>
          <cx:pt idx="15689">2.3999999999999999</cx:pt>
          <cx:pt idx="15690">2.3999999999999999</cx:pt>
          <cx:pt idx="15691">2</cx:pt>
          <cx:pt idx="15692">2</cx:pt>
          <cx:pt idx="15693">2</cx:pt>
          <cx:pt idx="15694">3.2999999999999998</cx:pt>
          <cx:pt idx="15695">3.2999999999999998</cx:pt>
          <cx:pt idx="15696">3.2999999999999998</cx:pt>
          <cx:pt idx="15697">3.2999999999999998</cx:pt>
          <cx:pt idx="15698">3.2999999999999998</cx:pt>
          <cx:pt idx="15699">3.2999999999999998</cx:pt>
          <cx:pt idx="15700">3.2999999999999998</cx:pt>
          <cx:pt idx="15701">3.2999999999999998</cx:pt>
          <cx:pt idx="15702">3.2999999999999998</cx:pt>
          <cx:pt idx="15703">3.2999999999999998</cx:pt>
          <cx:pt idx="15704">3.2999999999999998</cx:pt>
          <cx:pt idx="15705">3.2999999999999998</cx:pt>
          <cx:pt idx="15706">3.2999999999999998</cx:pt>
          <cx:pt idx="15707">3.2999999999999998</cx:pt>
          <cx:pt idx="15708">3.2999999999999998</cx:pt>
          <cx:pt idx="15709">3.2999999999999998</cx:pt>
          <cx:pt idx="15710">3.2999999999999998</cx:pt>
          <cx:pt idx="15711">3.2999999999999998</cx:pt>
          <cx:pt idx="15712">3.2999999999999998</cx:pt>
          <cx:pt idx="15713">3.2999999999999998</cx:pt>
          <cx:pt idx="15714">3.2999999999999998</cx:pt>
          <cx:pt idx="15715">3.2999999999999998</cx:pt>
          <cx:pt idx="15716">2</cx:pt>
          <cx:pt idx="15717">2.3999999999999999</cx:pt>
          <cx:pt idx="15718">3.2999999999999998</cx:pt>
          <cx:pt idx="15719">3.2999999999999998</cx:pt>
          <cx:pt idx="15720">3.2999999999999998</cx:pt>
          <cx:pt idx="15721">2</cx:pt>
          <cx:pt idx="15722">2</cx:pt>
          <cx:pt idx="15723">2.3999999999999999</cx:pt>
          <cx:pt idx="15724">3.2999999999999998</cx:pt>
          <cx:pt idx="15725">3.2999999999999998</cx:pt>
          <cx:pt idx="15726">3.2999999999999998</cx:pt>
          <cx:pt idx="15727">2</cx:pt>
          <cx:pt idx="15728">2.3999999999999999</cx:pt>
          <cx:pt idx="15729">3.5</cx:pt>
          <cx:pt idx="15730">3.5</cx:pt>
          <cx:pt idx="15731">3.5</cx:pt>
          <cx:pt idx="15732">2.3999999999999999</cx:pt>
          <cx:pt idx="15733">2.3999999999999999</cx:pt>
          <cx:pt idx="15734">3.5</cx:pt>
          <cx:pt idx="15735">3.5</cx:pt>
          <cx:pt idx="15736">3.5</cx:pt>
          <cx:pt idx="15737">2.3999999999999999</cx:pt>
          <cx:pt idx="15738">3.5</cx:pt>
          <cx:pt idx="15739">3.5</cx:pt>
          <cx:pt idx="15740">3.5</cx:pt>
          <cx:pt idx="15741">2.3999999999999999</cx:pt>
          <cx:pt idx="15742">2.3999999999999999</cx:pt>
          <cx:pt idx="15743">2.3999999999999999</cx:pt>
          <cx:pt idx="15744">3.5</cx:pt>
          <cx:pt idx="15745">3.5</cx:pt>
          <cx:pt idx="15746">3.5</cx:pt>
          <cx:pt idx="15747">2.3999999999999999</cx:pt>
          <cx:pt idx="15748">3.5</cx:pt>
          <cx:pt idx="15749">3.5</cx:pt>
          <cx:pt idx="15750">2.3999999999999999</cx:pt>
          <cx:pt idx="15751">2.3999999999999999</cx:pt>
          <cx:pt idx="15752">2.3999999999999999</cx:pt>
          <cx:pt idx="15753">3.5</cx:pt>
          <cx:pt idx="15754">3.5</cx:pt>
          <cx:pt idx="15755">2.7000000000000002</cx:pt>
          <cx:pt idx="15756">2.7000000000000002</cx:pt>
          <cx:pt idx="15757">3.2999999999999998</cx:pt>
          <cx:pt idx="15758">3.2999999999999998</cx:pt>
          <cx:pt idx="15759">2.7000000000000002</cx:pt>
          <cx:pt idx="15760">2.7000000000000002</cx:pt>
          <cx:pt idx="15761">3.2999999999999998</cx:pt>
          <cx:pt idx="15762">3.2999999999999998</cx:pt>
          <cx:pt idx="15763">2.7000000000000002</cx:pt>
          <cx:pt idx="15764">2.7000000000000002</cx:pt>
          <cx:pt idx="15765">3.2999999999999998</cx:pt>
          <cx:pt idx="15766">3.2999999999999998</cx:pt>
          <cx:pt idx="15767">2.7000000000000002</cx:pt>
          <cx:pt idx="15768">2.7000000000000002</cx:pt>
          <cx:pt idx="15769">3.2999999999999998</cx:pt>
          <cx:pt idx="15770">3.2999999999999998</cx:pt>
          <cx:pt idx="15771">2.7000000000000002</cx:pt>
          <cx:pt idx="15772">2.7000000000000002</cx:pt>
          <cx:pt idx="15773">2.7000000000000002</cx:pt>
          <cx:pt idx="15774">3.2999999999999998</cx:pt>
          <cx:pt idx="15775">3.2999999999999998</cx:pt>
          <cx:pt idx="15776">3.2999999999999998</cx:pt>
          <cx:pt idx="15777">3.2999999999999998</cx:pt>
          <cx:pt idx="15778">2.7000000000000002</cx:pt>
          <cx:pt idx="15779">2.7000000000000002</cx:pt>
          <cx:pt idx="15780">2.7000000000000002</cx:pt>
          <cx:pt idx="15781">2.7000000000000002</cx:pt>
          <cx:pt idx="15782">3.2999999999999998</cx:pt>
          <cx:pt idx="15783">3.2999999999999998</cx:pt>
          <cx:pt idx="15784">3.2999999999999998</cx:pt>
          <cx:pt idx="15785">3.2999999999999998</cx:pt>
          <cx:pt idx="15786">2.7000000000000002</cx:pt>
          <cx:pt idx="15787">2.7000000000000002</cx:pt>
          <cx:pt idx="15788">3.5</cx:pt>
          <cx:pt idx="15789">3.5</cx:pt>
          <cx:pt idx="15790">2.7000000000000002</cx:pt>
          <cx:pt idx="15791">3.5</cx:pt>
          <cx:pt idx="15792">3.5</cx:pt>
          <cx:pt idx="15793">2.7000000000000002</cx:pt>
          <cx:pt idx="15794">3.5</cx:pt>
          <cx:pt idx="15795">3.5</cx:pt>
          <cx:pt idx="15796">2.7000000000000002</cx:pt>
          <cx:pt idx="15797">3.5</cx:pt>
          <cx:pt idx="15798">3.5</cx:pt>
          <cx:pt idx="15799">2.3999999999999999</cx:pt>
          <cx:pt idx="15800">3.5</cx:pt>
          <cx:pt idx="15801">3.5</cx:pt>
          <cx:pt idx="15802">2.7000000000000002</cx:pt>
          <cx:pt idx="15803">2.3999999999999999</cx:pt>
          <cx:pt idx="15804">3.5</cx:pt>
          <cx:pt idx="15805">3.5</cx:pt>
          <cx:pt idx="15806">2.7000000000000002</cx:pt>
          <cx:pt idx="15807">2.3999999999999999</cx:pt>
          <cx:pt idx="15808">3.5</cx:pt>
          <cx:pt idx="15809">3.5</cx:pt>
          <cx:pt idx="15810">2.7000000000000002</cx:pt>
          <cx:pt idx="15811">2.7000000000000002</cx:pt>
          <cx:pt idx="15812">2.3999999999999999</cx:pt>
          <cx:pt idx="15813">3.5</cx:pt>
          <cx:pt idx="15814">3.5</cx:pt>
          <cx:pt idx="15815">2.7000000000000002</cx:pt>
          <cx:pt idx="15816">2.7000000000000002</cx:pt>
          <cx:pt idx="15817">2.3999999999999999</cx:pt>
          <cx:pt idx="15818">2.7000000000000002</cx:pt>
          <cx:pt idx="15819">2.7000000000000002</cx:pt>
          <cx:pt idx="15820">2.3999999999999999</cx:pt>
          <cx:pt idx="15821">2.7000000000000002</cx:pt>
          <cx:pt idx="15822">2.7000000000000002</cx:pt>
          <cx:pt idx="15823">2.3999999999999999</cx:pt>
          <cx:pt idx="15824">2.7000000000000002</cx:pt>
          <cx:pt idx="15825">2.7000000000000002</cx:pt>
          <cx:pt idx="15826">2.7000000000000002</cx:pt>
          <cx:pt idx="15827">2.3999999999999999</cx:pt>
          <cx:pt idx="15828">2.7000000000000002</cx:pt>
          <cx:pt idx="15829">2.7000000000000002</cx:pt>
          <cx:pt idx="15830">2.7000000000000002</cx:pt>
          <cx:pt idx="15831">2.3999999999999999</cx:pt>
          <cx:pt idx="15832">2</cx:pt>
          <cx:pt idx="15833">2.3999999999999999</cx:pt>
          <cx:pt idx="15834">2.3999999999999999</cx:pt>
          <cx:pt idx="15835">2.3999999999999999</cx:pt>
          <cx:pt idx="15836">2</cx:pt>
          <cx:pt idx="15837">2.3999999999999999</cx:pt>
          <cx:pt idx="15838">2.3999999999999999</cx:pt>
          <cx:pt idx="15839">2</cx:pt>
          <cx:pt idx="15840">2.3999999999999999</cx:pt>
          <cx:pt idx="15841">2.3999999999999999</cx:pt>
          <cx:pt idx="15842">2.3999999999999999</cx:pt>
          <cx:pt idx="15843">2</cx:pt>
          <cx:pt idx="15844">2.3999999999999999</cx:pt>
          <cx:pt idx="15845">1.6000000000000001</cx:pt>
          <cx:pt idx="15846">1.6000000000000001</cx:pt>
          <cx:pt idx="15847">2.3999999999999999</cx:pt>
          <cx:pt idx="15848">2</cx:pt>
          <cx:pt idx="15849">2</cx:pt>
          <cx:pt idx="15850">2</cx:pt>
          <cx:pt idx="15851">1.6000000000000001</cx:pt>
          <cx:pt idx="15852">1.6000000000000001</cx:pt>
          <cx:pt idx="15853">2.3999999999999999</cx:pt>
          <cx:pt idx="15854">2</cx:pt>
          <cx:pt idx="15855">2</cx:pt>
          <cx:pt idx="15856">2</cx:pt>
          <cx:pt idx="15857">1.6000000000000001</cx:pt>
          <cx:pt idx="15858">1.6000000000000001</cx:pt>
          <cx:pt idx="15859">2</cx:pt>
          <cx:pt idx="15860">1.6000000000000001</cx:pt>
          <cx:pt idx="15861">1.6000000000000001</cx:pt>
          <cx:pt idx="15862">2</cx:pt>
          <cx:pt idx="15863">1.6000000000000001</cx:pt>
          <cx:pt idx="15864">1.6000000000000001</cx:pt>
          <cx:pt idx="15865">1.6000000000000001</cx:pt>
          <cx:pt idx="15866">2</cx:pt>
          <cx:pt idx="15867">1.6000000000000001</cx:pt>
          <cx:pt idx="15868">1.6000000000000001</cx:pt>
          <cx:pt idx="15869">2</cx:pt>
          <cx:pt idx="15870">1.6000000000000001</cx:pt>
          <cx:pt idx="15871">2</cx:pt>
          <cx:pt idx="15872">2.3999999999999999</cx:pt>
          <cx:pt idx="15873">2.3999999999999999</cx:pt>
          <cx:pt idx="15874">2</cx:pt>
          <cx:pt idx="15875">2.3999999999999999</cx:pt>
          <cx:pt idx="15876">2.3999999999999999</cx:pt>
          <cx:pt idx="15877">2.3999999999999999</cx:pt>
          <cx:pt idx="15878">2.3999999999999999</cx:pt>
          <cx:pt idx="15879">2</cx:pt>
          <cx:pt idx="15880">2.3999999999999999</cx:pt>
          <cx:pt idx="15881">2.3999999999999999</cx:pt>
          <cx:pt idx="15882">2.3999999999999999</cx:pt>
          <cx:pt idx="15883">2.3999999999999999</cx:pt>
          <cx:pt idx="15884">2</cx:pt>
          <cx:pt idx="15885">2.3999999999999999</cx:pt>
          <cx:pt idx="15886">2.3999999999999999</cx:pt>
          <cx:pt idx="15887">2.3999999999999999</cx:pt>
          <cx:pt idx="15888">2.3999999999999999</cx:pt>
          <cx:pt idx="15889">2.3999999999999999</cx:pt>
          <cx:pt idx="15890">2.3999999999999999</cx:pt>
          <cx:pt idx="15891">2</cx:pt>
          <cx:pt idx="15892">2.3999999999999999</cx:pt>
          <cx:pt idx="15893">2.3999999999999999</cx:pt>
          <cx:pt idx="15894">2.3999999999999999</cx:pt>
          <cx:pt idx="15895">2.3999999999999999</cx:pt>
          <cx:pt idx="15896">2</cx:pt>
          <cx:pt idx="15897">2.3999999999999999</cx:pt>
          <cx:pt idx="15898">2.3999999999999999</cx:pt>
          <cx:pt idx="15899">2.3999999999999999</cx:pt>
          <cx:pt idx="15900">2.3999999999999999</cx:pt>
          <cx:pt idx="15901">2</cx:pt>
          <cx:pt idx="15902">2.3999999999999999</cx:pt>
          <cx:pt idx="15903">2.3999999999999999</cx:pt>
          <cx:pt idx="15904">2.3999999999999999</cx:pt>
          <cx:pt idx="15905">2.3999999999999999</cx:pt>
          <cx:pt idx="15906">2</cx:pt>
          <cx:pt idx="15907">2.3999999999999999</cx:pt>
          <cx:pt idx="15908">2.3999999999999999</cx:pt>
          <cx:pt idx="15909">2.3999999999999999</cx:pt>
          <cx:pt idx="15910">2.3999999999999999</cx:pt>
          <cx:pt idx="15911">2</cx:pt>
          <cx:pt idx="15912">2.3999999999999999</cx:pt>
          <cx:pt idx="15913">2.3999999999999999</cx:pt>
          <cx:pt idx="15914">2.3999999999999999</cx:pt>
          <cx:pt idx="15915">2.3999999999999999</cx:pt>
          <cx:pt idx="15916">2</cx:pt>
          <cx:pt idx="15917">2.3999999999999999</cx:pt>
          <cx:pt idx="15918">2.3999999999999999</cx:pt>
          <cx:pt idx="15919">2.3999999999999999</cx:pt>
          <cx:pt idx="15920">2.3999999999999999</cx:pt>
          <cx:pt idx="15921">2.3999999999999999</cx:pt>
          <cx:pt idx="15922">2.3999999999999999</cx:pt>
          <cx:pt idx="15923">2.3999999999999999</cx:pt>
          <cx:pt idx="15924">2.3999999999999999</cx:pt>
          <cx:pt idx="15925">2.3999999999999999</cx:pt>
          <cx:pt idx="15926">2.3999999999999999</cx:pt>
          <cx:pt idx="15927">2.3999999999999999</cx:pt>
          <cx:pt idx="15928">2.3999999999999999</cx:pt>
          <cx:pt idx="15929">2.7000000000000002</cx:pt>
          <cx:pt idx="15930">2.7000000000000002</cx:pt>
          <cx:pt idx="15931">2.7000000000000002</cx:pt>
          <cx:pt idx="15932">2</cx:pt>
          <cx:pt idx="15933">2</cx:pt>
          <cx:pt idx="15934">2</cx:pt>
          <cx:pt idx="15935">2.7000000000000002</cx:pt>
          <cx:pt idx="15936">2.7000000000000002</cx:pt>
          <cx:pt idx="15937">2.7000000000000002</cx:pt>
          <cx:pt idx="15938">2.7000000000000002</cx:pt>
          <cx:pt idx="15939">2</cx:pt>
          <cx:pt idx="15940">2</cx:pt>
          <cx:pt idx="15941">2</cx:pt>
          <cx:pt idx="15942">2.7000000000000002</cx:pt>
          <cx:pt idx="15943">2.7000000000000002</cx:pt>
          <cx:pt idx="15944">2</cx:pt>
          <cx:pt idx="15945">2.7000000000000002</cx:pt>
          <cx:pt idx="15946">2.7000000000000002</cx:pt>
          <cx:pt idx="15947">2</cx:pt>
          <cx:pt idx="15948">2</cx:pt>
          <cx:pt idx="15949">2.7000000000000002</cx:pt>
          <cx:pt idx="15950">2</cx:pt>
          <cx:pt idx="15951">2.7000000000000002</cx:pt>
          <cx:pt idx="15952">2.7000000000000002</cx:pt>
          <cx:pt idx="15953">2</cx:pt>
          <cx:pt idx="15954">2</cx:pt>
          <cx:pt idx="15955">2.7000000000000002</cx:pt>
          <cx:pt idx="15956">2.7000000000000002</cx:pt>
          <cx:pt idx="15957">2</cx:pt>
          <cx:pt idx="15958">2.7000000000000002</cx:pt>
          <cx:pt idx="15959">2.7000000000000002</cx:pt>
          <cx:pt idx="15960">2</cx:pt>
          <cx:pt idx="15961">2</cx:pt>
          <cx:pt idx="15962">2.7000000000000002</cx:pt>
          <cx:pt idx="15963">2.7000000000000002</cx:pt>
          <cx:pt idx="15964">2</cx:pt>
          <cx:pt idx="15965">1.6000000000000001</cx:pt>
          <cx:pt idx="15966">1.6000000000000001</cx:pt>
          <cx:pt idx="15967">2</cx:pt>
          <cx:pt idx="15968">2</cx:pt>
          <cx:pt idx="15969">1.6000000000000001</cx:pt>
          <cx:pt idx="15970">1.6000000000000001</cx:pt>
          <cx:pt idx="15971">2</cx:pt>
          <cx:pt idx="15972">1.6000000000000001</cx:pt>
          <cx:pt idx="15973">1.6000000000000001</cx:pt>
          <cx:pt idx="15974">1.6000000000000001</cx:pt>
          <cx:pt idx="15975">1.6000000000000001</cx:pt>
          <cx:pt idx="15976">1.6000000000000001</cx:pt>
          <cx:pt idx="15977">1.6000000000000001</cx:pt>
          <cx:pt idx="15978">1.6000000000000001</cx:pt>
          <cx:pt idx="15979">1.6000000000000001</cx:pt>
          <cx:pt idx="15980">1.6000000000000001</cx:pt>
          <cx:pt idx="15981">1.6000000000000001</cx:pt>
          <cx:pt idx="15982">1.6000000000000001</cx:pt>
          <cx:pt idx="15983">1.6000000000000001</cx:pt>
          <cx:pt idx="15984">1.6000000000000001</cx:pt>
          <cx:pt idx="15985">1.6000000000000001</cx:pt>
          <cx:pt idx="15986">1.6000000000000001</cx:pt>
          <cx:pt idx="15987">1.6000000000000001</cx:pt>
          <cx:pt idx="15988">1.6000000000000001</cx:pt>
          <cx:pt idx="15989">1.6000000000000001</cx:pt>
          <cx:pt idx="15990">1.6000000000000001</cx:pt>
          <cx:pt idx="15991">1.6000000000000001</cx:pt>
          <cx:pt idx="15992">1.6000000000000001</cx:pt>
          <cx:pt idx="15993">1.6000000000000001</cx:pt>
          <cx:pt idx="15994">1.6000000000000001</cx:pt>
          <cx:pt idx="15995">1.6000000000000001</cx:pt>
          <cx:pt idx="15996">1.6000000000000001</cx:pt>
          <cx:pt idx="15997">1.6000000000000001</cx:pt>
          <cx:pt idx="15998">1.6000000000000001</cx:pt>
          <cx:pt idx="15999">1.6000000000000001</cx:pt>
          <cx:pt idx="16000">1.6000000000000001</cx:pt>
          <cx:pt idx="16001">1.6000000000000001</cx:pt>
          <cx:pt idx="16002">1.6000000000000001</cx:pt>
          <cx:pt idx="16003">1.6000000000000001</cx:pt>
          <cx:pt idx="16004">1.6000000000000001</cx:pt>
          <cx:pt idx="16005">1.6000000000000001</cx:pt>
          <cx:pt idx="16006">1.6000000000000001</cx:pt>
          <cx:pt idx="16007">1.6000000000000001</cx:pt>
          <cx:pt idx="16008">1.6000000000000001</cx:pt>
          <cx:pt idx="16009">1.6000000000000001</cx:pt>
          <cx:pt idx="16010">1.6000000000000001</cx:pt>
          <cx:pt idx="16011">1.6000000000000001</cx:pt>
          <cx:pt idx="16012">1.6000000000000001</cx:pt>
          <cx:pt idx="16013">1.6000000000000001</cx:pt>
          <cx:pt idx="16014">1.6000000000000001</cx:pt>
          <cx:pt idx="16015">1.6000000000000001</cx:pt>
          <cx:pt idx="16016">1.6000000000000001</cx:pt>
          <cx:pt idx="16017">1.6000000000000001</cx:pt>
          <cx:pt idx="16018">1.6000000000000001</cx:pt>
          <cx:pt idx="16019">1.6000000000000001</cx:pt>
          <cx:pt idx="16020">1.3999999999999999</cx:pt>
          <cx:pt idx="16021">1.6000000000000001</cx:pt>
          <cx:pt idx="16022">1.6000000000000001</cx:pt>
          <cx:pt idx="16023">2</cx:pt>
          <cx:pt idx="16024">2</cx:pt>
          <cx:pt idx="16025">2</cx:pt>
          <cx:pt idx="16026">2</cx:pt>
          <cx:pt idx="16027">2</cx:pt>
          <cx:pt idx="16028">2</cx:pt>
          <cx:pt idx="16029">2</cx:pt>
          <cx:pt idx="16030">2</cx:pt>
          <cx:pt idx="16031">2</cx:pt>
          <cx:pt idx="16032">2</cx:pt>
          <cx:pt idx="16033">1.6000000000000001</cx:pt>
          <cx:pt idx="16034">1.6000000000000001</cx:pt>
          <cx:pt idx="16035">1.3999999999999999</cx:pt>
          <cx:pt idx="16036">1.6000000000000001</cx:pt>
          <cx:pt idx="16037">2</cx:pt>
          <cx:pt idx="16038">1.6000000000000001</cx:pt>
          <cx:pt idx="16039">2</cx:pt>
          <cx:pt idx="16040">2</cx:pt>
          <cx:pt idx="16041">2</cx:pt>
          <cx:pt idx="16042">2</cx:pt>
          <cx:pt idx="16043">2</cx:pt>
          <cx:pt idx="16044">2</cx:pt>
          <cx:pt idx="16045">2</cx:pt>
          <cx:pt idx="16046">2</cx:pt>
          <cx:pt idx="16047">2</cx:pt>
          <cx:pt idx="16048">2</cx:pt>
          <cx:pt idx="16049">1.6000000000000001</cx:pt>
          <cx:pt idx="16050">1.6000000000000001</cx:pt>
          <cx:pt idx="16051">1.8</cx:pt>
          <cx:pt idx="16052">2</cx:pt>
          <cx:pt idx="16053">2</cx:pt>
          <cx:pt idx="16054">1.8</cx:pt>
          <cx:pt idx="16055">1.8</cx:pt>
          <cx:pt idx="16056">2</cx:pt>
          <cx:pt idx="16057">1.8</cx:pt>
          <cx:pt idx="16058">2</cx:pt>
          <cx:pt idx="16059">1.8</cx:pt>
          <cx:pt idx="16060">1.8</cx:pt>
          <cx:pt idx="16061">2</cx:pt>
          <cx:pt idx="16062">2</cx:pt>
          <cx:pt idx="16063">2</cx:pt>
          <cx:pt idx="16064">1.8</cx:pt>
          <cx:pt idx="16065">2</cx:pt>
          <cx:pt idx="16066">1.8</cx:pt>
          <cx:pt idx="16067">2</cx:pt>
          <cx:pt idx="16068">1.8</cx:pt>
          <cx:pt idx="16069">2</cx:pt>
          <cx:pt idx="16070">2</cx:pt>
          <cx:pt idx="16071">2</cx:pt>
          <cx:pt idx="16072">2</cx:pt>
          <cx:pt idx="16073">2</cx:pt>
          <cx:pt idx="16074">2</cx:pt>
          <cx:pt idx="16075">1.8</cx:pt>
          <cx:pt idx="16076">2</cx:pt>
          <cx:pt idx="16077">1.8</cx:pt>
          <cx:pt idx="16078">2</cx:pt>
          <cx:pt idx="16079">1.8</cx:pt>
          <cx:pt idx="16080">1.8</cx:pt>
          <cx:pt idx="16081">2</cx:pt>
          <cx:pt idx="16082">1.8</cx:pt>
          <cx:pt idx="16083">1.8</cx:pt>
          <cx:pt idx="16084">1.8</cx:pt>
          <cx:pt idx="16085">1.8</cx:pt>
          <cx:pt idx="16086">1.8</cx:pt>
          <cx:pt idx="16087">1.8</cx:pt>
          <cx:pt idx="16088">1.8</cx:pt>
          <cx:pt idx="16089">1.8</cx:pt>
          <cx:pt idx="16090">1.8</cx:pt>
          <cx:pt idx="16091">1.8</cx:pt>
          <cx:pt idx="16092">1.8</cx:pt>
          <cx:pt idx="16093">1.8</cx:pt>
          <cx:pt idx="16094">1.8</cx:pt>
          <cx:pt idx="16095">1.8</cx:pt>
          <cx:pt idx="16096">1.8</cx:pt>
          <cx:pt idx="16097">1.8</cx:pt>
          <cx:pt idx="16098">1.8</cx:pt>
          <cx:pt idx="16099">1.8</cx:pt>
          <cx:pt idx="16100">2</cx:pt>
          <cx:pt idx="16101">2</cx:pt>
          <cx:pt idx="16102">2</cx:pt>
          <cx:pt idx="16103">2</cx:pt>
          <cx:pt idx="16104">1.8</cx:pt>
          <cx:pt idx="16105">1.8</cx:pt>
          <cx:pt idx="16106">1.8</cx:pt>
          <cx:pt idx="16107">1.8</cx:pt>
          <cx:pt idx="16108">1.8</cx:pt>
          <cx:pt idx="16109">2</cx:pt>
          <cx:pt idx="16110">2</cx:pt>
          <cx:pt idx="16111">2</cx:pt>
          <cx:pt idx="16112">2</cx:pt>
          <cx:pt idx="16113">1.8</cx:pt>
          <cx:pt idx="16114">1.8</cx:pt>
          <cx:pt idx="16115">1.8</cx:pt>
          <cx:pt idx="16116">1.8</cx:pt>
          <cx:pt idx="16117">2</cx:pt>
          <cx:pt idx="16118">2</cx:pt>
          <cx:pt idx="16119">2</cx:pt>
          <cx:pt idx="16120">2</cx:pt>
          <cx:pt idx="16121">2</cx:pt>
          <cx:pt idx="16122">2</cx:pt>
          <cx:pt idx="16123">2</cx:pt>
          <cx:pt idx="16124">2</cx:pt>
          <cx:pt idx="16125">2</cx:pt>
          <cx:pt idx="16126">2</cx:pt>
          <cx:pt idx="16127">2</cx:pt>
          <cx:pt idx="16128">2</cx:pt>
          <cx:pt idx="16129">2</cx:pt>
          <cx:pt idx="16130">2</cx:pt>
          <cx:pt idx="16131">2</cx:pt>
          <cx:pt idx="16132">2</cx:pt>
          <cx:pt idx="16133">2</cx:pt>
          <cx:pt idx="16134">2</cx:pt>
          <cx:pt idx="16135">2</cx:pt>
          <cx:pt idx="16136">2</cx:pt>
          <cx:pt idx="16137">2</cx:pt>
          <cx:pt idx="16138">2</cx:pt>
          <cx:pt idx="16139">2</cx:pt>
          <cx:pt idx="16140">2</cx:pt>
          <cx:pt idx="16141">2</cx:pt>
          <cx:pt idx="16142">2</cx:pt>
          <cx:pt idx="16143">2</cx:pt>
          <cx:pt idx="16144">2</cx:pt>
          <cx:pt idx="16145">2</cx:pt>
          <cx:pt idx="16146">2</cx:pt>
          <cx:pt idx="16147">2</cx:pt>
          <cx:pt idx="16148">2</cx:pt>
          <cx:pt idx="16149">2</cx:pt>
          <cx:pt idx="16150">2</cx:pt>
          <cx:pt idx="16151">2</cx:pt>
          <cx:pt idx="16152">2</cx:pt>
          <cx:pt idx="16153">2</cx:pt>
          <cx:pt idx="16154">2</cx:pt>
          <cx:pt idx="16155">2</cx:pt>
          <cx:pt idx="16156">2</cx:pt>
          <cx:pt idx="16157">2</cx:pt>
          <cx:pt idx="16158">2</cx:pt>
          <cx:pt idx="16159">2</cx:pt>
          <cx:pt idx="16160">2</cx:pt>
          <cx:pt idx="16161">2</cx:pt>
          <cx:pt idx="16162">2</cx:pt>
          <cx:pt idx="16163">2</cx:pt>
          <cx:pt idx="16164">2</cx:pt>
          <cx:pt idx="16165">2</cx:pt>
          <cx:pt idx="16166">2</cx:pt>
          <cx:pt idx="16167">2</cx:pt>
          <cx:pt idx="16168">2</cx:pt>
          <cx:pt idx="16169">2</cx:pt>
          <cx:pt idx="16170">2</cx:pt>
          <cx:pt idx="16171">2</cx:pt>
          <cx:pt idx="16172">2</cx:pt>
          <cx:pt idx="16173">2</cx:pt>
          <cx:pt idx="16174">2</cx:pt>
          <cx:pt idx="16175">2</cx:pt>
          <cx:pt idx="16176">2</cx:pt>
          <cx:pt idx="16177">2</cx:pt>
          <cx:pt idx="16178">2</cx:pt>
          <cx:pt idx="16179">2</cx:pt>
          <cx:pt idx="16180">2</cx:pt>
          <cx:pt idx="16181">2</cx:pt>
          <cx:pt idx="16182">2</cx:pt>
          <cx:pt idx="16183">2</cx:pt>
          <cx:pt idx="16184">2</cx:pt>
          <cx:pt idx="16185">2</cx:pt>
          <cx:pt idx="16186">2</cx:pt>
          <cx:pt idx="16187">2</cx:pt>
          <cx:pt idx="16188">2</cx:pt>
          <cx:pt idx="16189">2</cx:pt>
          <cx:pt idx="16190">2</cx:pt>
          <cx:pt idx="16191">2</cx:pt>
          <cx:pt idx="16192">2</cx:pt>
          <cx:pt idx="16193">2</cx:pt>
          <cx:pt idx="16194">2</cx:pt>
          <cx:pt idx="16195">2</cx:pt>
          <cx:pt idx="16196">2</cx:pt>
          <cx:pt idx="16197">2</cx:pt>
          <cx:pt idx="16198">2</cx:pt>
          <cx:pt idx="16199">2</cx:pt>
          <cx:pt idx="16200">2</cx:pt>
          <cx:pt idx="16201">2</cx:pt>
          <cx:pt idx="16202">2</cx:pt>
          <cx:pt idx="16203">2</cx:pt>
          <cx:pt idx="16204">2</cx:pt>
          <cx:pt idx="16205">2</cx:pt>
          <cx:pt idx="16206">2</cx:pt>
          <cx:pt idx="16207">2</cx:pt>
          <cx:pt idx="16208">2</cx:pt>
          <cx:pt idx="16209">2</cx:pt>
          <cx:pt idx="16210">2</cx:pt>
          <cx:pt idx="16211">2</cx:pt>
          <cx:pt idx="16212">2</cx:pt>
          <cx:pt idx="16213">2</cx:pt>
          <cx:pt idx="16214">2</cx:pt>
          <cx:pt idx="16215">2</cx:pt>
          <cx:pt idx="16216">2</cx:pt>
          <cx:pt idx="16217">2</cx:pt>
          <cx:pt idx="16218">2</cx:pt>
          <cx:pt idx="16219">2</cx:pt>
          <cx:pt idx="16220">2</cx:pt>
          <cx:pt idx="16221">2</cx:pt>
          <cx:pt idx="16222">1.8</cx:pt>
          <cx:pt idx="16223">1.8</cx:pt>
          <cx:pt idx="16224">1.8</cx:pt>
          <cx:pt idx="16225">1.8</cx:pt>
          <cx:pt idx="16226">1.8</cx:pt>
          <cx:pt idx="16227">1.8</cx:pt>
          <cx:pt idx="16228">1.8</cx:pt>
          <cx:pt idx="16229">1.8</cx:pt>
          <cx:pt idx="16230">1.8</cx:pt>
          <cx:pt idx="16231">1.8</cx:pt>
          <cx:pt idx="16232">1.8</cx:pt>
          <cx:pt idx="16233">1.8</cx:pt>
          <cx:pt idx="16234">1.8</cx:pt>
          <cx:pt idx="16235">1.8</cx:pt>
          <cx:pt idx="16236">1.9296296296296314</cx:pt>
          <cx:pt idx="16237">1.9296296296296314</cx:pt>
          <cx:pt idx="16238">1.9296296296296314</cx:pt>
          <cx:pt idx="16239">1.9296296296296314</cx:pt>
          <cx:pt idx="16240">1.9296296296296314</cx:pt>
          <cx:pt idx="16241">1.9296296296296314</cx:pt>
          <cx:pt idx="16242">1.9296296296296314</cx:pt>
          <cx:pt idx="16243">1.9296296296296314</cx:pt>
          <cx:pt idx="16244">1.9296296296296314</cx:pt>
          <cx:pt idx="16245">1.9296296296296314</cx:pt>
          <cx:pt idx="16246">1.9296296296296314</cx:pt>
          <cx:pt idx="16247">1.9296296296296314</cx:pt>
          <cx:pt idx="16248">1.9296296296296314</cx:pt>
          <cx:pt idx="16249">1.9296296296296314</cx:pt>
          <cx:pt idx="16250">1.9296296296296314</cx:pt>
          <cx:pt idx="16251">1.9296296296296314</cx:pt>
          <cx:pt idx="16252">1.9296296296296314</cx:pt>
          <cx:pt idx="16253">1.9296296296296314</cx:pt>
          <cx:pt idx="16254">1.9296296296296314</cx:pt>
          <cx:pt idx="16255">1.9296296296296314</cx:pt>
          <cx:pt idx="16256">1.9296296296296314</cx:pt>
          <cx:pt idx="16257">1.9296296296296314</cx:pt>
          <cx:pt idx="16258">1.9296296296296314</cx:pt>
          <cx:pt idx="16259">2</cx:pt>
          <cx:pt idx="16260">2.3999999999999999</cx:pt>
          <cx:pt idx="16261">2</cx:pt>
          <cx:pt idx="16262">2</cx:pt>
          <cx:pt idx="16263">2.3999999999999999</cx:pt>
          <cx:pt idx="16264">2</cx:pt>
          <cx:pt idx="16265">2</cx:pt>
          <cx:pt idx="16266">2.3999999999999999</cx:pt>
          <cx:pt idx="16267">2</cx:pt>
          <cx:pt idx="16268">2.3999999999999999</cx:pt>
          <cx:pt idx="16269">2</cx:pt>
          <cx:pt idx="16270">2.3999999999999999</cx:pt>
          <cx:pt idx="16271">2</cx:pt>
          <cx:pt idx="16272">2</cx:pt>
          <cx:pt idx="16273">2.3999999999999999</cx:pt>
          <cx:pt idx="16274">2</cx:pt>
          <cx:pt idx="16275">1.6000000000000001</cx:pt>
          <cx:pt idx="16276">2.3999999999999999</cx:pt>
          <cx:pt idx="16277">2.3999999999999999</cx:pt>
          <cx:pt idx="16278">2.3999999999999999</cx:pt>
          <cx:pt idx="16279">2.3999999999999999</cx:pt>
          <cx:pt idx="16280">2</cx:pt>
          <cx:pt idx="16281">2.3999999999999999</cx:pt>
          <cx:pt idx="16282">2.3999999999999999</cx:pt>
          <cx:pt idx="16283">2.3999999999999999</cx:pt>
          <cx:pt idx="16284">2.3999999999999999</cx:pt>
          <cx:pt idx="16285">2.3999999999999999</cx:pt>
          <cx:pt idx="16286">2</cx:pt>
          <cx:pt idx="16287">2</cx:pt>
          <cx:pt idx="16288">2</cx:pt>
          <cx:pt idx="16289">1.6000000000000001</cx:pt>
          <cx:pt idx="16290">1.6000000000000001</cx:pt>
          <cx:pt idx="16291">2</cx:pt>
          <cx:pt idx="16292">2.3999999999999999</cx:pt>
          <cx:pt idx="16293">2.3999999999999999</cx:pt>
          <cx:pt idx="16294">2.3999999999999999</cx:pt>
          <cx:pt idx="16295">2.3999999999999999</cx:pt>
          <cx:pt idx="16296">2.3999999999999999</cx:pt>
          <cx:pt idx="16297">2.3999999999999999</cx:pt>
          <cx:pt idx="16298">2.3999999999999999</cx:pt>
          <cx:pt idx="16299">2.3999999999999999</cx:pt>
          <cx:pt idx="16300">2</cx:pt>
          <cx:pt idx="16301">2</cx:pt>
          <cx:pt idx="16302">1.6000000000000001</cx:pt>
          <cx:pt idx="16303">2</cx:pt>
          <cx:pt idx="16304">2</cx:pt>
          <cx:pt idx="16305">2.3999999999999999</cx:pt>
          <cx:pt idx="16306">2.3999999999999999</cx:pt>
          <cx:pt idx="16307">2.3999999999999999</cx:pt>
          <cx:pt idx="16308">2.3999999999999999</cx:pt>
          <cx:pt idx="16309">2.3999999999999999</cx:pt>
          <cx:pt idx="16310">2.3999999999999999</cx:pt>
          <cx:pt idx="16311">2.3999999999999999</cx:pt>
          <cx:pt idx="16312">2.3999999999999999</cx:pt>
          <cx:pt idx="16313">2</cx:pt>
          <cx:pt idx="16314">2</cx:pt>
          <cx:pt idx="16315">2</cx:pt>
          <cx:pt idx="16316">2.3999999999999999</cx:pt>
          <cx:pt idx="16317">2.3999999999999999</cx:pt>
          <cx:pt idx="16318">2.3999999999999999</cx:pt>
          <cx:pt idx="16319">2.3999999999999999</cx:pt>
          <cx:pt idx="16320">2.3999999999999999</cx:pt>
          <cx:pt idx="16321">2</cx:pt>
          <cx:pt idx="16322">2</cx:pt>
          <cx:pt idx="16323">2.3999999999999999</cx:pt>
          <cx:pt idx="16324">2.3999999999999999</cx:pt>
          <cx:pt idx="16325">2.3999999999999999</cx:pt>
          <cx:pt idx="16326">2.3999999999999999</cx:pt>
          <cx:pt idx="16327">2.3999999999999999</cx:pt>
          <cx:pt idx="16328">2.3999999999999999</cx:pt>
          <cx:pt idx="16329">2.3999999999999999</cx:pt>
          <cx:pt idx="16330">2</cx:pt>
          <cx:pt idx="16331">2</cx:pt>
          <cx:pt idx="16332">2</cx:pt>
          <cx:pt idx="16333">2.3999999999999999</cx:pt>
          <cx:pt idx="16334">2.3999999999999999</cx:pt>
          <cx:pt idx="16335">2.3999999999999999</cx:pt>
          <cx:pt idx="16336">2.3999999999999999</cx:pt>
          <cx:pt idx="16337">2.3999999999999999</cx:pt>
          <cx:pt idx="16338">2.3999999999999999</cx:pt>
          <cx:pt idx="16339">2.3999999999999999</cx:pt>
          <cx:pt idx="16340">2.3999999999999999</cx:pt>
          <cx:pt idx="16341">2.3999999999999999</cx:pt>
          <cx:pt idx="16342">2</cx:pt>
          <cx:pt idx="16343">2</cx:pt>
          <cx:pt idx="16344">2</cx:pt>
          <cx:pt idx="16345">2.3999999999999999</cx:pt>
          <cx:pt idx="16346">2.3999999999999999</cx:pt>
          <cx:pt idx="16347">2.3999999999999999</cx:pt>
          <cx:pt idx="16348">2.3999999999999999</cx:pt>
          <cx:pt idx="16349">2.3999999999999999</cx:pt>
          <cx:pt idx="16350">2.3999999999999999</cx:pt>
          <cx:pt idx="16351">2.3999999999999999</cx:pt>
          <cx:pt idx="16352">2.3999999999999999</cx:pt>
          <cx:pt idx="16353">2.3999999999999999</cx:pt>
          <cx:pt idx="16354">2</cx:pt>
          <cx:pt idx="16355">2</cx:pt>
          <cx:pt idx="16356">2</cx:pt>
          <cx:pt idx="16357">2.3999999999999999</cx:pt>
          <cx:pt idx="16358">3.2999999999999998</cx:pt>
          <cx:pt idx="16359">3.2999999999999998</cx:pt>
          <cx:pt idx="16360">2.3999999999999999</cx:pt>
          <cx:pt idx="16361">2.3999999999999999</cx:pt>
          <cx:pt idx="16362">2.3999999999999999</cx:pt>
          <cx:pt idx="16363">2.3999999999999999</cx:pt>
          <cx:pt idx="16364">2.3999999999999999</cx:pt>
          <cx:pt idx="16365">2.3999999999999999</cx:pt>
          <cx:pt idx="16366">2.3999999999999999</cx:pt>
          <cx:pt idx="16367">3.2999999999999998</cx:pt>
          <cx:pt idx="16368">3.2999999999999998</cx:pt>
          <cx:pt idx="16369">3.2999999999999998</cx:pt>
          <cx:pt idx="16370">2.3999999999999999</cx:pt>
          <cx:pt idx="16371">2.3999999999999999</cx:pt>
          <cx:pt idx="16372">2.3999999999999999</cx:pt>
          <cx:pt idx="16373">2.3999999999999999</cx:pt>
          <cx:pt idx="16374">2.3999999999999999</cx:pt>
          <cx:pt idx="16375">2.3999999999999999</cx:pt>
          <cx:pt idx="16376">2.3999999999999999</cx:pt>
          <cx:pt idx="16377">2.3999999999999999</cx:pt>
          <cx:pt idx="16378">3.2999999999999998</cx:pt>
          <cx:pt idx="16379">3.2999999999999998</cx:pt>
          <cx:pt idx="16380">3.2999999999999998</cx:pt>
          <cx:pt idx="16381">2.3999999999999999</cx:pt>
          <cx:pt idx="16382">2.3999999999999999</cx:pt>
          <cx:pt idx="16383">2.3999999999999999</cx:pt>
          <cx:pt idx="16384">2.3999999999999999</cx:pt>
          <cx:pt idx="16385">2.3999999999999999</cx:pt>
          <cx:pt idx="16386">2.3999999999999999</cx:pt>
          <cx:pt idx="16387">3.2999999999999998</cx:pt>
          <cx:pt idx="16388">3.2999999999999998</cx:pt>
          <cx:pt idx="16389">3.2999999999999998</cx:pt>
          <cx:pt idx="16390">3.2999999999999998</cx:pt>
          <cx:pt idx="16391">2.3999999999999999</cx:pt>
          <cx:pt idx="16392">2.3999999999999999</cx:pt>
          <cx:pt idx="16393">3.2999999999999998</cx:pt>
          <cx:pt idx="16394">3.2999999999999998</cx:pt>
          <cx:pt idx="16395">2.3999999999999999</cx:pt>
          <cx:pt idx="16396">2.3999999999999999</cx:pt>
          <cx:pt idx="16397">2.3999999999999999</cx:pt>
          <cx:pt idx="16398">2.7000000000000002</cx:pt>
          <cx:pt idx="16399">2.7000000000000002</cx:pt>
          <cx:pt idx="16400">2.7000000000000002</cx:pt>
          <cx:pt idx="16401">2.7000000000000002</cx:pt>
          <cx:pt idx="16402">2.3999999999999999</cx:pt>
          <cx:pt idx="16403">2.3999999999999999</cx:pt>
          <cx:pt idx="16404">2.7000000000000002</cx:pt>
          <cx:pt idx="16405">2.7000000000000002</cx:pt>
          <cx:pt idx="16406">2.7000000000000002</cx:pt>
          <cx:pt idx="16407">2.3999999999999999</cx:pt>
          <cx:pt idx="16408">2.3999999999999999</cx:pt>
          <cx:pt idx="16409">2.7000000000000002</cx:pt>
          <cx:pt idx="16410">2.7000000000000002</cx:pt>
          <cx:pt idx="16411">2.7000000000000002</cx:pt>
          <cx:pt idx="16412">2.7000000000000002</cx:pt>
          <cx:pt idx="16413">2.7000000000000002</cx:pt>
          <cx:pt idx="16414">2.7000000000000002</cx:pt>
          <cx:pt idx="16415">2.3999999999999999</cx:pt>
          <cx:pt idx="16416">2.3999999999999999</cx:pt>
          <cx:pt idx="16417">2.7000000000000002</cx:pt>
          <cx:pt idx="16418">2.7000000000000002</cx:pt>
          <cx:pt idx="16419">2.7000000000000002</cx:pt>
          <cx:pt idx="16420">2.7000000000000002</cx:pt>
          <cx:pt idx="16421">2.3999999999999999</cx:pt>
          <cx:pt idx="16422">2.3999999999999999</cx:pt>
          <cx:pt idx="16423">2.5</cx:pt>
          <cx:pt idx="16424">2.5</cx:pt>
          <cx:pt idx="16425">2.5</cx:pt>
          <cx:pt idx="16426">2.5</cx:pt>
          <cx:pt idx="16427">2.3999999999999999</cx:pt>
          <cx:pt idx="16428">2.3999999999999999</cx:pt>
          <cx:pt idx="16429">2.5</cx:pt>
          <cx:pt idx="16430">2.5</cx:pt>
          <cx:pt idx="16431">2.3999999999999999</cx:pt>
          <cx:pt idx="16432">2.3999999999999999</cx:pt>
          <cx:pt idx="16433">2.5</cx:pt>
          <cx:pt idx="16434">2.5</cx:pt>
          <cx:pt idx="16435">2.3999999999999999</cx:pt>
          <cx:pt idx="16436">2.3999999999999999</cx:pt>
          <cx:pt idx="16437">2.5</cx:pt>
          <cx:pt idx="16438">2.5</cx:pt>
          <cx:pt idx="16439">2.3999999999999999</cx:pt>
          <cx:pt idx="16440">2</cx:pt>
          <cx:pt idx="16441">2</cx:pt>
          <cx:pt idx="16442">3</cx:pt>
          <cx:pt idx="16443">3</cx:pt>
          <cx:pt idx="16444">2</cx:pt>
          <cx:pt idx="16445">2</cx:pt>
          <cx:pt idx="16446">2</cx:pt>
          <cx:pt idx="16447">3</cx:pt>
          <cx:pt idx="16448">3</cx:pt>
          <cx:pt idx="16449">2</cx:pt>
          <cx:pt idx="16450">2.4359999999999986</cx:pt>
          <cx:pt idx="16451">2.4359999999999986</cx:pt>
          <cx:pt idx="16452">2.4359999999999986</cx:pt>
          <cx:pt idx="16453">2.4359999999999986</cx:pt>
          <cx:pt idx="16454">2.4359999999999986</cx:pt>
          <cx:pt idx="16455">2.4359999999999986</cx:pt>
          <cx:pt idx="16456">2.4359999999999986</cx:pt>
          <cx:pt idx="16457">2.4359999999999986</cx:pt>
          <cx:pt idx="16458">2.4359999999999986</cx:pt>
          <cx:pt idx="16459">2.4359999999999986</cx:pt>
          <cx:pt idx="16460">2.4359999999999986</cx:pt>
          <cx:pt idx="16461">2.4359999999999986</cx:pt>
          <cx:pt idx="16462">2.4359999999999986</cx:pt>
          <cx:pt idx="16463">2.4359999999999986</cx:pt>
          <cx:pt idx="16464">2.4359999999999986</cx:pt>
          <cx:pt idx="16465">2.4359999999999986</cx:pt>
          <cx:pt idx="16466">2.4359999999999986</cx:pt>
          <cx:pt idx="16467">2.4359999999999986</cx:pt>
          <cx:pt idx="16468">2.4359999999999986</cx:pt>
          <cx:pt idx="16469">2.4359999999999986</cx:pt>
          <cx:pt idx="16470">2.4359999999999986</cx:pt>
          <cx:pt idx="16471">2.4359999999999986</cx:pt>
          <cx:pt idx="16472">2.4359999999999986</cx:pt>
          <cx:pt idx="16473">2.4359999999999986</cx:pt>
          <cx:pt idx="16474">2.4359999999999986</cx:pt>
          <cx:pt idx="16475">2.4359999999999986</cx:pt>
          <cx:pt idx="16476">2.4359999999999986</cx:pt>
          <cx:pt idx="16477">2.4359999999999986</cx:pt>
          <cx:pt idx="16478">2.4359999999999986</cx:pt>
          <cx:pt idx="16479">2.4359999999999986</cx:pt>
          <cx:pt idx="16480">2.4359999999999986</cx:pt>
          <cx:pt idx="16481">2.4359999999999986</cx:pt>
          <cx:pt idx="16482">2.4359999999999986</cx:pt>
          <cx:pt idx="16483">2.4359999999999986</cx:pt>
          <cx:pt idx="16484">2.4359999999999986</cx:pt>
          <cx:pt idx="16485">2.4359999999999986</cx:pt>
          <cx:pt idx="16486">1.6000000000000001</cx:pt>
          <cx:pt idx="16487">2</cx:pt>
          <cx:pt idx="16488">2</cx:pt>
          <cx:pt idx="16489">2</cx:pt>
          <cx:pt idx="16490">2</cx:pt>
          <cx:pt idx="16491">1.6000000000000001</cx:pt>
          <cx:pt idx="16492">1.6000000000000001</cx:pt>
          <cx:pt idx="16493">1.6000000000000001</cx:pt>
          <cx:pt idx="16494">1.6000000000000001</cx:pt>
          <cx:pt idx="16495">1.6000000000000001</cx:pt>
          <cx:pt idx="16496">1.6000000000000001</cx:pt>
          <cx:pt idx="16497">2</cx:pt>
          <cx:pt idx="16498">2</cx:pt>
          <cx:pt idx="16499">2</cx:pt>
          <cx:pt idx="16500">2</cx:pt>
          <cx:pt idx="16501">2</cx:pt>
          <cx:pt idx="16502">2</cx:pt>
          <cx:pt idx="16503">1.6000000000000001</cx:pt>
          <cx:pt idx="16504">1.6000000000000001</cx:pt>
          <cx:pt idx="16505">1.6000000000000001</cx:pt>
          <cx:pt idx="16506">1.6000000000000001</cx:pt>
          <cx:pt idx="16507">1.6000000000000001</cx:pt>
          <cx:pt idx="16508">1.6000000000000001</cx:pt>
          <cx:pt idx="16509">1.6000000000000001</cx:pt>
          <cx:pt idx="16510">1.6000000000000001</cx:pt>
          <cx:pt idx="16511">1.6000000000000001</cx:pt>
          <cx:pt idx="16512">1.6000000000000001</cx:pt>
          <cx:pt idx="16513">1.6000000000000001</cx:pt>
          <cx:pt idx="16514">1.6000000000000001</cx:pt>
          <cx:pt idx="16515">1.6000000000000001</cx:pt>
          <cx:pt idx="16516">1.6000000000000001</cx:pt>
          <cx:pt idx="16517">1.6000000000000001</cx:pt>
          <cx:pt idx="16518">1.6000000000000001</cx:pt>
          <cx:pt idx="16519">1.6000000000000001</cx:pt>
          <cx:pt idx="16520">1.6000000000000001</cx:pt>
          <cx:pt idx="16521">1.6000000000000001</cx:pt>
          <cx:pt idx="16522">1.6000000000000001</cx:pt>
          <cx:pt idx="16523">1.6000000000000001</cx:pt>
          <cx:pt idx="16524">1.6000000000000001</cx:pt>
          <cx:pt idx="16525">1.6000000000000001</cx:pt>
          <cx:pt idx="16526">1.6000000000000001</cx:pt>
          <cx:pt idx="16527">1.6000000000000001</cx:pt>
          <cx:pt idx="16528">1.6000000000000001</cx:pt>
          <cx:pt idx="16529">1.6000000000000001</cx:pt>
          <cx:pt idx="16530">1.6000000000000001</cx:pt>
          <cx:pt idx="16531">1.6000000000000001</cx:pt>
          <cx:pt idx="16532">1.6000000000000001</cx:pt>
          <cx:pt idx="16533">1.6000000000000001</cx:pt>
          <cx:pt idx="16534">1.6000000000000001</cx:pt>
          <cx:pt idx="16535">1.6000000000000001</cx:pt>
          <cx:pt idx="16536">1.6000000000000001</cx:pt>
          <cx:pt idx="16537">1.6000000000000001</cx:pt>
          <cx:pt idx="16538">1.6000000000000001</cx:pt>
          <cx:pt idx="16539">1.6000000000000001</cx:pt>
          <cx:pt idx="16540">1.6000000000000001</cx:pt>
          <cx:pt idx="16541">1.6000000000000001</cx:pt>
          <cx:pt idx="16542">1.6000000000000001</cx:pt>
          <cx:pt idx="16543">1.6000000000000001</cx:pt>
          <cx:pt idx="16544">1.6000000000000001</cx:pt>
          <cx:pt idx="16545">1.6000000000000001</cx:pt>
          <cx:pt idx="16546">1.6000000000000001</cx:pt>
          <cx:pt idx="16547">1.6000000000000001</cx:pt>
          <cx:pt idx="16548">1.6000000000000001</cx:pt>
          <cx:pt idx="16549">1.6000000000000001</cx:pt>
          <cx:pt idx="16550">1.6000000000000001</cx:pt>
          <cx:pt idx="16551">1.6000000000000001</cx:pt>
          <cx:pt idx="16552">1.6000000000000001</cx:pt>
          <cx:pt idx="16553">1.6000000000000001</cx:pt>
          <cx:pt idx="16554">1.6000000000000001</cx:pt>
          <cx:pt idx="16555">1.6000000000000001</cx:pt>
          <cx:pt idx="16556">1.6000000000000001</cx:pt>
          <cx:pt idx="16557">1.6000000000000001</cx:pt>
          <cx:pt idx="16558">1.6000000000000001</cx:pt>
          <cx:pt idx="16559">1.6000000000000001</cx:pt>
          <cx:pt idx="16560">1.6000000000000001</cx:pt>
          <cx:pt idx="16561">1.6000000000000001</cx:pt>
          <cx:pt idx="16562">1.6000000000000001</cx:pt>
          <cx:pt idx="16563">1.6000000000000001</cx:pt>
          <cx:pt idx="16564">1.6000000000000001</cx:pt>
          <cx:pt idx="16565">1.6000000000000001</cx:pt>
          <cx:pt idx="16566">1.6000000000000001</cx:pt>
          <cx:pt idx="16567">1.6000000000000001</cx:pt>
          <cx:pt idx="16568">1.6000000000000001</cx:pt>
          <cx:pt idx="16569">1.6000000000000001</cx:pt>
          <cx:pt idx="16570">1.6000000000000001</cx:pt>
          <cx:pt idx="16571">1.6000000000000001</cx:pt>
          <cx:pt idx="16572">1.6000000000000001</cx:pt>
          <cx:pt idx="16573">1.6000000000000001</cx:pt>
          <cx:pt idx="16574">1.6000000000000001</cx:pt>
          <cx:pt idx="16575">1.6000000000000001</cx:pt>
          <cx:pt idx="16576">1.6000000000000001</cx:pt>
          <cx:pt idx="16577">1.6000000000000001</cx:pt>
          <cx:pt idx="16578">1.6000000000000001</cx:pt>
          <cx:pt idx="16579">1.6000000000000001</cx:pt>
          <cx:pt idx="16580">1.6000000000000001</cx:pt>
          <cx:pt idx="16581">1.6000000000000001</cx:pt>
          <cx:pt idx="16582">1.6000000000000001</cx:pt>
          <cx:pt idx="16583">1.6000000000000001</cx:pt>
          <cx:pt idx="16584">1.6000000000000001</cx:pt>
          <cx:pt idx="16585">1.6000000000000001</cx:pt>
          <cx:pt idx="16586">1.6000000000000001</cx:pt>
          <cx:pt idx="16587">1.6000000000000001</cx:pt>
          <cx:pt idx="16588">1.6000000000000001</cx:pt>
          <cx:pt idx="16589">1.6000000000000001</cx:pt>
          <cx:pt idx="16590">1.6000000000000001</cx:pt>
          <cx:pt idx="16591">1.6000000000000001</cx:pt>
          <cx:pt idx="16592">1.6000000000000001</cx:pt>
          <cx:pt idx="16593">1.6000000000000001</cx:pt>
          <cx:pt idx="16594">1.6000000000000001</cx:pt>
          <cx:pt idx="16595">1.6000000000000001</cx:pt>
          <cx:pt idx="16596">1.6000000000000001</cx:pt>
          <cx:pt idx="16597">1.6000000000000001</cx:pt>
          <cx:pt idx="16598">1.6000000000000001</cx:pt>
          <cx:pt idx="16599">1.6000000000000001</cx:pt>
          <cx:pt idx="16600">1.6000000000000001</cx:pt>
          <cx:pt idx="16601">1.6000000000000001</cx:pt>
          <cx:pt idx="16602">1.6000000000000001</cx:pt>
          <cx:pt idx="16603">1.6000000000000001</cx:pt>
          <cx:pt idx="16604">1.6000000000000001</cx:pt>
          <cx:pt idx="16605">1.6000000000000001</cx:pt>
          <cx:pt idx="16606">1.6000000000000001</cx:pt>
          <cx:pt idx="16607">1.6000000000000001</cx:pt>
          <cx:pt idx="16608">1.5</cx:pt>
          <cx:pt idx="16609">1.6000000000000001</cx:pt>
          <cx:pt idx="16610">1.6000000000000001</cx:pt>
          <cx:pt idx="16611">1.6000000000000001</cx:pt>
          <cx:pt idx="16612">1.6000000000000001</cx:pt>
          <cx:pt idx="16613">1.5</cx:pt>
          <cx:pt idx="16614">1.6000000000000001</cx:pt>
          <cx:pt idx="16615">1.5</cx:pt>
          <cx:pt idx="16616">1.5</cx:pt>
          <cx:pt idx="16617">1.5</cx:pt>
          <cx:pt idx="16618">1.5</cx:pt>
          <cx:pt idx="16619">1.5</cx:pt>
          <cx:pt idx="16620">1.5</cx:pt>
          <cx:pt idx="16621">1.5</cx:pt>
          <cx:pt idx="16622">1.5</cx:pt>
          <cx:pt idx="16623">1.5</cx:pt>
          <cx:pt idx="16624">1.5</cx:pt>
          <cx:pt idx="16625">1.5</cx:pt>
          <cx:pt idx="16626">1.5</cx:pt>
          <cx:pt idx="16627">1.5</cx:pt>
          <cx:pt idx="16628">1.5</cx:pt>
          <cx:pt idx="16629">1.5</cx:pt>
          <cx:pt idx="16630">1.5</cx:pt>
          <cx:pt idx="16631">1.5</cx:pt>
          <cx:pt idx="16632">1.5</cx:pt>
          <cx:pt idx="16633">1.5</cx:pt>
          <cx:pt idx="16634">1.5</cx:pt>
          <cx:pt idx="16635">1.5</cx:pt>
          <cx:pt idx="16636">1.5</cx:pt>
          <cx:pt idx="16637">1.5</cx:pt>
          <cx:pt idx="16638">1.5</cx:pt>
          <cx:pt idx="16639">1.5</cx:pt>
          <cx:pt idx="16640">1.5</cx:pt>
          <cx:pt idx="16641">1.5</cx:pt>
          <cx:pt idx="16642">1.5</cx:pt>
          <cx:pt idx="16643">1.5</cx:pt>
          <cx:pt idx="16644">1.5768656716417886</cx:pt>
          <cx:pt idx="16645">1.5768656716417886</cx:pt>
          <cx:pt idx="16646">1.5768656716417886</cx:pt>
          <cx:pt idx="16647">1.5768656716417886</cx:pt>
          <cx:pt idx="16648">1.5768656716417886</cx:pt>
          <cx:pt idx="16649">1.5768656716417886</cx:pt>
          <cx:pt idx="16650">1.5768656716417886</cx:pt>
          <cx:pt idx="16651">1.5768656716417886</cx:pt>
          <cx:pt idx="16652">1.5768656716417886</cx:pt>
          <cx:pt idx="16653">1.5768656716417886</cx:pt>
          <cx:pt idx="16654">1.5768656716417886</cx:pt>
          <cx:pt idx="16655">1.5768656716417886</cx:pt>
          <cx:pt idx="16656">0</cx:pt>
          <cx:pt idx="16657">0</cx:pt>
          <cx:pt idx="16658">0</cx:pt>
          <cx:pt idx="16659">0</cx:pt>
          <cx:pt idx="16660">0</cx:pt>
          <cx:pt idx="16661">0</cx:pt>
          <cx:pt idx="16662">3.2999999999999998</cx:pt>
          <cx:pt idx="16663">3.2999999999999998</cx:pt>
          <cx:pt idx="16664">3.2999999999999998</cx:pt>
          <cx:pt idx="16665">3.2999999999999998</cx:pt>
          <cx:pt idx="16666">1.6000000000000001</cx:pt>
          <cx:pt idx="16667">1.6000000000000001</cx:pt>
          <cx:pt idx="16668">1.6000000000000001</cx:pt>
          <cx:pt idx="16669">1.6000000000000001</cx:pt>
          <cx:pt idx="16670">1.6000000000000001</cx:pt>
          <cx:pt idx="16671">1.6000000000000001</cx:pt>
          <cx:pt idx="16672">2</cx:pt>
          <cx:pt idx="16673">2</cx:pt>
          <cx:pt idx="16674">2</cx:pt>
          <cx:pt idx="16675">2</cx:pt>
          <cx:pt idx="16676">2</cx:pt>
          <cx:pt idx="16677">2</cx:pt>
          <cx:pt idx="16678">2</cx:pt>
          <cx:pt idx="16679">2</cx:pt>
          <cx:pt idx="16680">2</cx:pt>
          <cx:pt idx="16681">2</cx:pt>
          <cx:pt idx="16682">2</cx:pt>
          <cx:pt idx="16683">2.3999999999999999</cx:pt>
          <cx:pt idx="16684">2.3999999999999999</cx:pt>
          <cx:pt idx="16685">2.3999999999999999</cx:pt>
          <cx:pt idx="16686">2.3999999999999999</cx:pt>
          <cx:pt idx="16687">2.3999999999999999</cx:pt>
          <cx:pt idx="16688">2.3999999999999999</cx:pt>
          <cx:pt idx="16689">2.3999999999999999</cx:pt>
          <cx:pt idx="16690">0</cx:pt>
          <cx:pt idx="16691">0</cx:pt>
          <cx:pt idx="16692">0</cx:pt>
          <cx:pt idx="16693">1.6000000000000001</cx:pt>
          <cx:pt idx="16694">1.6000000000000001</cx:pt>
          <cx:pt idx="16695">1.6000000000000001</cx:pt>
          <cx:pt idx="16696">1.6000000000000001</cx:pt>
          <cx:pt idx="16697">2</cx:pt>
          <cx:pt idx="16698">2</cx:pt>
          <cx:pt idx="16699">2</cx:pt>
          <cx:pt idx="16700">2</cx:pt>
          <cx:pt idx="16701">2</cx:pt>
          <cx:pt idx="16702">2</cx:pt>
          <cx:pt idx="16703">3.7000000000000002</cx:pt>
          <cx:pt idx="16704">3.7000000000000002</cx:pt>
          <cx:pt idx="16705">3.7000000000000002</cx:pt>
          <cx:pt idx="16706">3.7000000000000002</cx:pt>
          <cx:pt idx="16707">3.7000000000000002</cx:pt>
          <cx:pt idx="16708">3.7000000000000002</cx:pt>
          <cx:pt idx="16709">3.7000000000000002</cx:pt>
          <cx:pt idx="16710">3.7000000000000002</cx:pt>
          <cx:pt idx="16711">3.7000000000000002</cx:pt>
          <cx:pt idx="16712">3.7000000000000002</cx:pt>
          <cx:pt idx="16713">3.5</cx:pt>
          <cx:pt idx="16714">3.5</cx:pt>
          <cx:pt idx="16715">3.5</cx:pt>
          <cx:pt idx="16716">3.5</cx:pt>
          <cx:pt idx="16717">3.5</cx:pt>
          <cx:pt idx="16718">3.5</cx:pt>
          <cx:pt idx="16719">3.5</cx:pt>
          <cx:pt idx="16720">3.5</cx:pt>
          <cx:pt idx="16721">3.5</cx:pt>
          <cx:pt idx="16722">3.5</cx:pt>
          <cx:pt idx="16723">3.5</cx:pt>
          <cx:pt idx="16724">2.5</cx:pt>
          <cx:pt idx="16725">3.5</cx:pt>
          <cx:pt idx="16726">2.5</cx:pt>
          <cx:pt idx="16727">3.5</cx:pt>
          <cx:pt idx="16728">2.5</cx:pt>
          <cx:pt idx="16729">3.5</cx:pt>
          <cx:pt idx="16730">2.5</cx:pt>
          <cx:pt idx="16731">3.5</cx:pt>
          <cx:pt idx="16732">2.5</cx:pt>
          <cx:pt idx="16733">3.5</cx:pt>
          <cx:pt idx="16734">2.5</cx:pt>
          <cx:pt idx="16735">5.5999999999999996</cx:pt>
          <cx:pt idx="16736">5.5999999999999996</cx:pt>
          <cx:pt idx="16737">5.5999999999999996</cx:pt>
          <cx:pt idx="16738">5.5999999999999996</cx:pt>
          <cx:pt idx="16739">5.5999999999999996</cx:pt>
          <cx:pt idx="16740">5.5999999999999996</cx:pt>
          <cx:pt idx="16741">5.5999999999999996</cx:pt>
          <cx:pt idx="16742">5.5999999999999996</cx:pt>
          <cx:pt idx="16743">5.5999999999999996</cx:pt>
          <cx:pt idx="16744">5.5999999999999996</cx:pt>
          <cx:pt idx="16745">5.5999999999999996</cx:pt>
          <cx:pt idx="16746">5.5999999999999996</cx:pt>
          <cx:pt idx="16747">5.5999999999999996</cx:pt>
          <cx:pt idx="16748">2</cx:pt>
          <cx:pt idx="16749">3</cx:pt>
          <cx:pt idx="16750">3</cx:pt>
          <cx:pt idx="16751">3</cx:pt>
          <cx:pt idx="16752">3</cx:pt>
          <cx:pt idx="16753">2</cx:pt>
          <cx:pt idx="16754">3</cx:pt>
          <cx:pt idx="16755">3</cx:pt>
          <cx:pt idx="16756">3</cx:pt>
          <cx:pt idx="16757">3</cx:pt>
          <cx:pt idx="16758">2</cx:pt>
          <cx:pt idx="16759">3</cx:pt>
          <cx:pt idx="16760">3.5</cx:pt>
          <cx:pt idx="16761">3</cx:pt>
          <cx:pt idx="16762">3</cx:pt>
          <cx:pt idx="16763">2</cx:pt>
          <cx:pt idx="16764">2</cx:pt>
          <cx:pt idx="16765">3</cx:pt>
          <cx:pt idx="16766">3.5</cx:pt>
          <cx:pt idx="16767">3</cx:pt>
          <cx:pt idx="16768">3</cx:pt>
          <cx:pt idx="16769">2</cx:pt>
          <cx:pt idx="16770">2</cx:pt>
          <cx:pt idx="16771">3.5</cx:pt>
          <cx:pt idx="16772">3</cx:pt>
          <cx:pt idx="16773">3</cx:pt>
          <cx:pt idx="16774">3</cx:pt>
          <cx:pt idx="16775">2</cx:pt>
          <cx:pt idx="16776">2</cx:pt>
          <cx:pt idx="16777">3.5</cx:pt>
          <cx:pt idx="16778">3</cx:pt>
          <cx:pt idx="16779">3</cx:pt>
          <cx:pt idx="16780">3</cx:pt>
          <cx:pt idx="16781">2</cx:pt>
          <cx:pt idx="16782">3.7000000000000002</cx:pt>
          <cx:pt idx="16783">3.7000000000000002</cx:pt>
          <cx:pt idx="16784">3.7000000000000002</cx:pt>
          <cx:pt idx="16785">3.5</cx:pt>
          <cx:pt idx="16786">3.5</cx:pt>
          <cx:pt idx="16787">3.7000000000000002</cx:pt>
          <cx:pt idx="16788">3.7000000000000002</cx:pt>
          <cx:pt idx="16789">3.7000000000000002</cx:pt>
          <cx:pt idx="16790">3.5</cx:pt>
          <cx:pt idx="16791">3.5</cx:pt>
          <cx:pt idx="16792">3.7000000000000002</cx:pt>
          <cx:pt idx="16793">3.7000000000000002</cx:pt>
          <cx:pt idx="16794">3.7000000000000002</cx:pt>
          <cx:pt idx="16795">3.5</cx:pt>
          <cx:pt idx="16796">3.5</cx:pt>
          <cx:pt idx="16797">3.7000000000000002</cx:pt>
          <cx:pt idx="16798">3.7000000000000002</cx:pt>
          <cx:pt idx="16799">3.7000000000000002</cx:pt>
          <cx:pt idx="16800">3.5</cx:pt>
          <cx:pt idx="16801">3.5</cx:pt>
          <cx:pt idx="16802">3.7000000000000002</cx:pt>
          <cx:pt idx="16803">5.5999999999999996</cx:pt>
          <cx:pt idx="16804">3.7000000000000002</cx:pt>
          <cx:pt idx="16805">5.5999999999999996</cx:pt>
          <cx:pt idx="16806">3.7000000000000002</cx:pt>
          <cx:pt idx="16807">3.5</cx:pt>
          <cx:pt idx="16808">5.5999999999999996</cx:pt>
          <cx:pt idx="16809">3.7000000000000002</cx:pt>
          <cx:pt idx="16810">5.5999999999999996</cx:pt>
          <cx:pt idx="16811">3.7000000000000002</cx:pt>
          <cx:pt idx="16812">5.5999999999999996</cx:pt>
          <cx:pt idx="16813">5.5999999999999996</cx:pt>
          <cx:pt idx="16814">3.7000000000000002</cx:pt>
          <cx:pt idx="16815">3.7000000000000002</cx:pt>
          <cx:pt idx="16816">5.5999999999999996</cx:pt>
          <cx:pt idx="16817">5.5999999999999996</cx:pt>
          <cx:pt idx="16818">3.7000000000000002</cx:pt>
          <cx:pt idx="16819">3.7000000000000002</cx:pt>
          <cx:pt idx="16820">5.5999999999999996</cx:pt>
          <cx:pt idx="16821">5.5999999999999996</cx:pt>
          <cx:pt idx="16822">3.7000000000000002</cx:pt>
          <cx:pt idx="16823">3</cx:pt>
          <cx:pt idx="16824">3</cx:pt>
          <cx:pt idx="16825">3</cx:pt>
          <cx:pt idx="16826">3</cx:pt>
          <cx:pt idx="16827">3</cx:pt>
          <cx:pt idx="16828">3</cx:pt>
          <cx:pt idx="16829">2</cx:pt>
          <cx:pt idx="16830">3</cx:pt>
          <cx:pt idx="16831">3</cx:pt>
          <cx:pt idx="16832">3</cx:pt>
          <cx:pt idx="16833">2</cx:pt>
          <cx:pt idx="16834">2</cx:pt>
          <cx:pt idx="16835">3</cx:pt>
          <cx:pt idx="16836">3</cx:pt>
          <cx:pt idx="16837">3</cx:pt>
          <cx:pt idx="16838">2</cx:pt>
          <cx:pt idx="16839">3.7000000000000002</cx:pt>
          <cx:pt idx="16840">3.7000000000000002</cx:pt>
          <cx:pt idx="16841">3.7000000000000002</cx:pt>
          <cx:pt idx="16842">3.7000000000000002</cx:pt>
          <cx:pt idx="16843">3.7000000000000002</cx:pt>
          <cx:pt idx="16844">3.7000000000000002</cx:pt>
          <cx:pt idx="16845">3.7000000000000002</cx:pt>
          <cx:pt idx="16846">3.7000000000000002</cx:pt>
          <cx:pt idx="16847">3.7000000000000002</cx:pt>
          <cx:pt idx="16848">3.7000000000000002</cx:pt>
          <cx:pt idx="16849">3.7000000000000002</cx:pt>
          <cx:pt idx="16850">3.7000000000000002</cx:pt>
          <cx:pt idx="16851">3.7000000000000002</cx:pt>
          <cx:pt idx="16852">3.7000000000000002</cx:pt>
          <cx:pt idx="16853">3.7000000000000002</cx:pt>
          <cx:pt idx="16854">3.7000000000000002</cx:pt>
          <cx:pt idx="16855">2</cx:pt>
          <cx:pt idx="16856">2</cx:pt>
          <cx:pt idx="16857">2</cx:pt>
          <cx:pt idx="16858">2</cx:pt>
          <cx:pt idx="16859">2</cx:pt>
          <cx:pt idx="16860">2</cx:pt>
          <cx:pt idx="16861">2</cx:pt>
          <cx:pt idx="16862">2</cx:pt>
          <cx:pt idx="16863">2</cx:pt>
          <cx:pt idx="16864">2</cx:pt>
          <cx:pt idx="16865">2</cx:pt>
          <cx:pt idx="16866">2</cx:pt>
          <cx:pt idx="16867">2</cx:pt>
          <cx:pt idx="16868">2</cx:pt>
          <cx:pt idx="16869">2</cx:pt>
          <cx:pt idx="16870">2</cx:pt>
          <cx:pt idx="16871">2</cx:pt>
          <cx:pt idx="16872">2</cx:pt>
          <cx:pt idx="16873">3.7000000000000002</cx:pt>
          <cx:pt idx="16874">5.5999999999999996</cx:pt>
          <cx:pt idx="16875">3.7000000000000002</cx:pt>
          <cx:pt idx="16876">5.5999999999999996</cx:pt>
          <cx:pt idx="16877">3.7000000000000002</cx:pt>
          <cx:pt idx="16878">5.5999999999999996</cx:pt>
          <cx:pt idx="16879">3.7000000000000002</cx:pt>
          <cx:pt idx="16880">5.5999999999999996</cx:pt>
          <cx:pt idx="16881">3.7000000000000002</cx:pt>
          <cx:pt idx="16882">5.5999999999999996</cx:pt>
          <cx:pt idx="16883">5.5999999999999996</cx:pt>
          <cx:pt idx="16884">3.7000000000000002</cx:pt>
          <cx:pt idx="16885">3.7000000000000002</cx:pt>
          <cx:pt idx="16886">5.5999999999999996</cx:pt>
          <cx:pt idx="16887">5.5999999999999996</cx:pt>
          <cx:pt idx="16888">3.7000000000000002</cx:pt>
          <cx:pt idx="16889">0</cx:pt>
          <cx:pt idx="16890">0</cx:pt>
          <cx:pt idx="16891">0</cx:pt>
          <cx:pt idx="16892">0</cx:pt>
          <cx:pt idx="16893">2</cx:pt>
          <cx:pt idx="16894">5</cx:pt>
          <cx:pt idx="16895">3</cx:pt>
          <cx:pt idx="16896">2</cx:pt>
          <cx:pt idx="16897">2</cx:pt>
          <cx:pt idx="16898">2</cx:pt>
          <cx:pt idx="16899">2</cx:pt>
          <cx:pt idx="16900">2</cx:pt>
          <cx:pt idx="16901">2</cx:pt>
          <cx:pt idx="16902">2</cx:pt>
          <cx:pt idx="16903">2</cx:pt>
          <cx:pt idx="16904">2</cx:pt>
          <cx:pt idx="16905">2</cx:pt>
          <cx:pt idx="16906">2</cx:pt>
          <cx:pt idx="16907">3</cx:pt>
          <cx:pt idx="16908">3</cx:pt>
          <cx:pt idx="16909">3</cx:pt>
          <cx:pt idx="16910">3</cx:pt>
          <cx:pt idx="16911">3</cx:pt>
          <cx:pt idx="16912">2</cx:pt>
          <cx:pt idx="16913">2</cx:pt>
          <cx:pt idx="16914">2</cx:pt>
          <cx:pt idx="16915">2</cx:pt>
          <cx:pt idx="16916">2</cx:pt>
          <cx:pt idx="16917">2</cx:pt>
          <cx:pt idx="16918">2</cx:pt>
          <cx:pt idx="16919">2</cx:pt>
          <cx:pt idx="16920">2</cx:pt>
          <cx:pt idx="16921">2</cx:pt>
          <cx:pt idx="16922">3</cx:pt>
          <cx:pt idx="16923">3</cx:pt>
          <cx:pt idx="16924">3</cx:pt>
          <cx:pt idx="16925">3</cx:pt>
          <cx:pt idx="16926">3</cx:pt>
          <cx:pt idx="16927">3</cx:pt>
          <cx:pt idx="16928">2</cx:pt>
          <cx:pt idx="16929">5</cx:pt>
          <cx:pt idx="16930">3</cx:pt>
          <cx:pt idx="16931">5</cx:pt>
          <cx:pt idx="16932">3</cx:pt>
          <cx:pt idx="16933">3</cx:pt>
          <cx:pt idx="16934">3</cx:pt>
          <cx:pt idx="16935">3</cx:pt>
          <cx:pt idx="16936">3</cx:pt>
          <cx:pt idx="16937">3</cx:pt>
          <cx:pt idx="16938">2</cx:pt>
          <cx:pt idx="16939">5</cx:pt>
          <cx:pt idx="16940">3</cx:pt>
          <cx:pt idx="16941">5</cx:pt>
          <cx:pt idx="16942">2</cx:pt>
          <cx:pt idx="16943">3</cx:pt>
          <cx:pt idx="16944">3</cx:pt>
          <cx:pt idx="16945">3</cx:pt>
          <cx:pt idx="16946">5</cx:pt>
          <cx:pt idx="16947">3</cx:pt>
          <cx:pt idx="16948">5</cx:pt>
          <cx:pt idx="16949">3</cx:pt>
          <cx:pt idx="16950">3</cx:pt>
          <cx:pt idx="16951">3</cx:pt>
          <cx:pt idx="16952">3</cx:pt>
          <cx:pt idx="16953">3</cx:pt>
          <cx:pt idx="16954">2</cx:pt>
          <cx:pt idx="16955">3</cx:pt>
          <cx:pt idx="16956">3</cx:pt>
          <cx:pt idx="16957">3</cx:pt>
          <cx:pt idx="16958">5</cx:pt>
          <cx:pt idx="16959">3</cx:pt>
          <cx:pt idx="16960">5</cx:pt>
          <cx:pt idx="16961">3</cx:pt>
          <cx:pt idx="16962">3</cx:pt>
          <cx:pt idx="16963">3</cx:pt>
          <cx:pt idx="16964">3</cx:pt>
          <cx:pt idx="16965">3</cx:pt>
          <cx:pt idx="16966">5</cx:pt>
          <cx:pt idx="16967">3</cx:pt>
          <cx:pt idx="16968">3</cx:pt>
          <cx:pt idx="16969">3</cx:pt>
          <cx:pt idx="16970">3</cx:pt>
          <cx:pt idx="16971">3</cx:pt>
          <cx:pt idx="16972">5</cx:pt>
          <cx:pt idx="16973">3</cx:pt>
          <cx:pt idx="16974">3</cx:pt>
          <cx:pt idx="16975">3</cx:pt>
          <cx:pt idx="16976">5</cx:pt>
          <cx:pt idx="16977">3</cx:pt>
          <cx:pt idx="16978">3</cx:pt>
          <cx:pt idx="16979">3</cx:pt>
          <cx:pt idx="16980">5</cx:pt>
          <cx:pt idx="16981">3</cx:pt>
          <cx:pt idx="16982">3</cx:pt>
          <cx:pt idx="16983">5</cx:pt>
          <cx:pt idx="16984">3</cx:pt>
          <cx:pt idx="16985">3</cx:pt>
          <cx:pt idx="16986">5</cx:pt>
          <cx:pt idx="16987">3</cx:pt>
          <cx:pt idx="16988">2</cx:pt>
          <cx:pt idx="16989">3</cx:pt>
          <cx:pt idx="16990">3</cx:pt>
          <cx:pt idx="16991">3</cx:pt>
          <cx:pt idx="16992">3</cx:pt>
          <cx:pt idx="16993">3</cx:pt>
          <cx:pt idx="16994">2</cx:pt>
          <cx:pt idx="16995">2</cx:pt>
          <cx:pt idx="16996">2</cx:pt>
          <cx:pt idx="16997">2</cx:pt>
          <cx:pt idx="16998">2</cx:pt>
          <cx:pt idx="16999">2</cx:pt>
          <cx:pt idx="17000">2</cx:pt>
          <cx:pt idx="17001">2</cx:pt>
          <cx:pt idx="17002">2</cx:pt>
          <cx:pt idx="17003">2</cx:pt>
          <cx:pt idx="17004">2</cx:pt>
          <cx:pt idx="17005">2</cx:pt>
          <cx:pt idx="17006">3</cx:pt>
          <cx:pt idx="17007">3</cx:pt>
          <cx:pt idx="17008">3</cx:pt>
          <cx:pt idx="17009">3</cx:pt>
          <cx:pt idx="17010">3</cx:pt>
          <cx:pt idx="17011">2</cx:pt>
          <cx:pt idx="17012">2</cx:pt>
          <cx:pt idx="17013">2</cx:pt>
          <cx:pt idx="17014">2</cx:pt>
          <cx:pt idx="17015">2</cx:pt>
          <cx:pt idx="17016">2</cx:pt>
          <cx:pt idx="17017">2</cx:pt>
          <cx:pt idx="17018">2</cx:pt>
          <cx:pt idx="17019">2</cx:pt>
          <cx:pt idx="17020">2</cx:pt>
          <cx:pt idx="17021">2</cx:pt>
          <cx:pt idx="17022">2</cx:pt>
          <cx:pt idx="17023">3</cx:pt>
          <cx:pt idx="17024">2</cx:pt>
          <cx:pt idx="17025">2</cx:pt>
          <cx:pt idx="17026">2</cx:pt>
          <cx:pt idx="17027">2</cx:pt>
          <cx:pt idx="17028">2</cx:pt>
          <cx:pt idx="17029">2</cx:pt>
          <cx:pt idx="17030">2</cx:pt>
          <cx:pt idx="17031">2</cx:pt>
          <cx:pt idx="17032">2</cx:pt>
          <cx:pt idx="17033">3</cx:pt>
          <cx:pt idx="17034">2</cx:pt>
          <cx:pt idx="17035">2</cx:pt>
          <cx:pt idx="17036">2</cx:pt>
          <cx:pt idx="17037">2</cx:pt>
          <cx:pt idx="17038">2</cx:pt>
          <cx:pt idx="17039">2</cx:pt>
          <cx:pt idx="17040">2</cx:pt>
          <cx:pt idx="17041">2</cx:pt>
          <cx:pt idx="17042">3</cx:pt>
          <cx:pt idx="17043">3</cx:pt>
          <cx:pt idx="17044">3</cx:pt>
          <cx:pt idx="17045">3</cx:pt>
          <cx:pt idx="17046">3</cx:pt>
          <cx:pt idx="17047">3</cx:pt>
          <cx:pt idx="17048">3</cx:pt>
          <cx:pt idx="17049">2</cx:pt>
          <cx:pt idx="17050">2</cx:pt>
          <cx:pt idx="17051">2</cx:pt>
          <cx:pt idx="17052">2</cx:pt>
          <cx:pt idx="17053">2</cx:pt>
          <cx:pt idx="17054">2</cx:pt>
          <cx:pt idx="17055">2</cx:pt>
          <cx:pt idx="17056">2</cx:pt>
          <cx:pt idx="17057">2</cx:pt>
          <cx:pt idx="17058">2</cx:pt>
          <cx:pt idx="17059">2</cx:pt>
          <cx:pt idx="17060">2</cx:pt>
          <cx:pt idx="17061">3</cx:pt>
          <cx:pt idx="17062">3</cx:pt>
          <cx:pt idx="17063">3</cx:pt>
          <cx:pt idx="17064">3</cx:pt>
          <cx:pt idx="17065">3</cx:pt>
          <cx:pt idx="17066">2</cx:pt>
          <cx:pt idx="17067">2</cx:pt>
          <cx:pt idx="17068">2</cx:pt>
          <cx:pt idx="17069">2</cx:pt>
          <cx:pt idx="17070">2</cx:pt>
          <cx:pt idx="17071">2</cx:pt>
          <cx:pt idx="17072">2</cx:pt>
          <cx:pt idx="17073">2</cx:pt>
          <cx:pt idx="17074">2</cx:pt>
          <cx:pt idx="17075">2</cx:pt>
          <cx:pt idx="17076">2</cx:pt>
          <cx:pt idx="17077">3</cx:pt>
          <cx:pt idx="17078">3</cx:pt>
          <cx:pt idx="17079">3</cx:pt>
          <cx:pt idx="17080">3</cx:pt>
          <cx:pt idx="17081">3</cx:pt>
          <cx:pt idx="17082">3</cx:pt>
          <cx:pt idx="17083">3</cx:pt>
          <cx:pt idx="17084">3</cx:pt>
          <cx:pt idx="17085">3</cx:pt>
          <cx:pt idx="17086">5</cx:pt>
          <cx:pt idx="17087">5</cx:pt>
          <cx:pt idx="17088">5</cx:pt>
          <cx:pt idx="17089">3</cx:pt>
          <cx:pt idx="17090">3</cx:pt>
          <cx:pt idx="17091">2</cx:pt>
          <cx:pt idx="17092">3</cx:pt>
          <cx:pt idx="17093">3</cx:pt>
          <cx:pt idx="17094">5</cx:pt>
          <cx:pt idx="17095">5</cx:pt>
          <cx:pt idx="17096">3</cx:pt>
          <cx:pt idx="17097">2</cx:pt>
          <cx:pt idx="17098">5</cx:pt>
          <cx:pt idx="17099">2</cx:pt>
          <cx:pt idx="17100">5</cx:pt>
          <cx:pt idx="17101">5</cx:pt>
          <cx:pt idx="17102">5</cx:pt>
          <cx:pt idx="17103">3</cx:pt>
          <cx:pt idx="17104">3</cx:pt>
          <cx:pt idx="17105">5</cx:pt>
          <cx:pt idx="17106">5</cx:pt>
          <cx:pt idx="17107">5</cx:pt>
          <cx:pt idx="17108">5</cx:pt>
          <cx:pt idx="17109">5</cx:pt>
          <cx:pt idx="17110">5</cx:pt>
          <cx:pt idx="17111">5</cx:pt>
          <cx:pt idx="17112">5</cx:pt>
          <cx:pt idx="17113">5</cx:pt>
          <cx:pt idx="17114">5</cx:pt>
          <cx:pt idx="17115">4.2000000000000002</cx:pt>
          <cx:pt idx="17116">5</cx:pt>
          <cx:pt idx="17117">5</cx:pt>
          <cx:pt idx="17118">5</cx:pt>
          <cx:pt idx="17119">5</cx:pt>
          <cx:pt idx="17120">4.2000000000000002</cx:pt>
          <cx:pt idx="17121">4.2000000000000002</cx:pt>
          <cx:pt idx="17122">4.2000000000000002</cx:pt>
          <cx:pt idx="17123">3</cx:pt>
          <cx:pt idx="17124">5</cx:pt>
          <cx:pt idx="17125">5</cx:pt>
          <cx:pt idx="17126">3</cx:pt>
          <cx:pt idx="17127">5</cx:pt>
          <cx:pt idx="17128">3</cx:pt>
          <cx:pt idx="17129">5</cx:pt>
          <cx:pt idx="17130">3</cx:pt>
          <cx:pt idx="17131">3</cx:pt>
          <cx:pt idx="17132">3</cx:pt>
          <cx:pt idx="17133">3</cx:pt>
          <cx:pt idx="17134">5</cx:pt>
          <cx:pt idx="17135">5</cx:pt>
          <cx:pt idx="17136">3</cx:pt>
          <cx:pt idx="17137">5</cx:pt>
          <cx:pt idx="17138">3</cx:pt>
          <cx:pt idx="17139">3</cx:pt>
          <cx:pt idx="17140">3</cx:pt>
          <cx:pt idx="17141">5</cx:pt>
          <cx:pt idx="17142">5</cx:pt>
          <cx:pt idx="17143">3</cx:pt>
          <cx:pt idx="17144">5</cx:pt>
          <cx:pt idx="17145">3</cx:pt>
          <cx:pt idx="17146">5</cx:pt>
          <cx:pt idx="17147">3</cx:pt>
          <cx:pt idx="17148">3</cx:pt>
          <cx:pt idx="17149">5</cx:pt>
          <cx:pt idx="17150">5</cx:pt>
          <cx:pt idx="17151">3</cx:pt>
          <cx:pt idx="17152">5</cx:pt>
          <cx:pt idx="17153">3</cx:pt>
          <cx:pt idx="17154">5</cx:pt>
          <cx:pt idx="17155">3</cx:pt>
          <cx:pt idx="17156">3</cx:pt>
          <cx:pt idx="17157">5</cx:pt>
          <cx:pt idx="17158">5</cx:pt>
          <cx:pt idx="17159">3</cx:pt>
          <cx:pt idx="17160">5</cx:pt>
          <cx:pt idx="17161">3</cx:pt>
          <cx:pt idx="17162">5</cx:pt>
          <cx:pt idx="17163">3</cx:pt>
          <cx:pt idx="17164">3</cx:pt>
          <cx:pt idx="17165">5</cx:pt>
          <cx:pt idx="17166">5</cx:pt>
          <cx:pt idx="17167">5</cx:pt>
          <cx:pt idx="17168">5</cx:pt>
          <cx:pt idx="17169">5</cx:pt>
          <cx:pt idx="17170">5</cx:pt>
          <cx:pt idx="17171">3</cx:pt>
          <cx:pt idx="17172">3</cx:pt>
          <cx:pt idx="17173">5</cx:pt>
          <cx:pt idx="17174">5</cx:pt>
          <cx:pt idx="17175">5</cx:pt>
          <cx:pt idx="17176">5</cx:pt>
          <cx:pt idx="17177">5</cx:pt>
          <cx:pt idx="17178">5</cx:pt>
          <cx:pt idx="17179">5</cx:pt>
          <cx:pt idx="17180">5</cx:pt>
          <cx:pt idx="17181">5</cx:pt>
          <cx:pt idx="17182">5</cx:pt>
          <cx:pt idx="17183">5</cx:pt>
          <cx:pt idx="17184">5</cx:pt>
          <cx:pt idx="17185">4.2000000000000002</cx:pt>
          <cx:pt idx="17186">4.2000000000000002</cx:pt>
          <cx:pt idx="17187">4.2000000000000002</cx:pt>
          <cx:pt idx="17188">4.2000000000000002</cx:pt>
          <cx:pt idx="17189">4.2000000000000002</cx:pt>
          <cx:pt idx="17190">4.2000000000000002</cx:pt>
          <cx:pt idx="17191">4.2000000000000002</cx:pt>
          <cx:pt idx="17192">4.2000000000000002</cx:pt>
          <cx:pt idx="17193">4.2000000000000002</cx:pt>
          <cx:pt idx="17194">4.2000000000000002</cx:pt>
          <cx:pt idx="17195">4.2000000000000002</cx:pt>
          <cx:pt idx="17196">4.2000000000000002</cx:pt>
          <cx:pt idx="17197">4.2000000000000002</cx:pt>
          <cx:pt idx="17198">4.2000000000000002</cx:pt>
          <cx:pt idx="17199">4.2000000000000002</cx:pt>
          <cx:pt idx="17200">4.2000000000000002</cx:pt>
          <cx:pt idx="17201">4.2000000000000002</cx:pt>
          <cx:pt idx="17202">4.2000000000000002</cx:pt>
          <cx:pt idx="17203">4.2000000000000002</cx:pt>
          <cx:pt idx="17204">4.2000000000000002</cx:pt>
          <cx:pt idx="17205">4.2000000000000002</cx:pt>
          <cx:pt idx="17206">4.2000000000000002</cx:pt>
          <cx:pt idx="17207">4.2000000000000002</cx:pt>
          <cx:pt idx="17208">4.2000000000000002</cx:pt>
          <cx:pt idx="17209">4.2000000000000002</cx:pt>
          <cx:pt idx="17210">4.2000000000000002</cx:pt>
          <cx:pt idx="17211">4.2000000000000002</cx:pt>
          <cx:pt idx="17212">4.2000000000000002</cx:pt>
          <cx:pt idx="17213">4.2000000000000002</cx:pt>
          <cx:pt idx="17214">4.2000000000000002</cx:pt>
          <cx:pt idx="17215">4</cx:pt>
          <cx:pt idx="17216">4</cx:pt>
          <cx:pt idx="17217">4</cx:pt>
          <cx:pt idx="17218">4</cx:pt>
          <cx:pt idx="17219">4</cx:pt>
          <cx:pt idx="17220">4</cx:pt>
          <cx:pt idx="17221">4</cx:pt>
          <cx:pt idx="17222">4</cx:pt>
          <cx:pt idx="17223">4</cx:pt>
          <cx:pt idx="17224">4</cx:pt>
          <cx:pt idx="17225">4</cx:pt>
          <cx:pt idx="17226">4</cx:pt>
          <cx:pt idx="17227">4</cx:pt>
          <cx:pt idx="17228">4</cx:pt>
          <cx:pt idx="17229">4</cx:pt>
          <cx:pt idx="17230">4</cx:pt>
          <cx:pt idx="17231">4</cx:pt>
          <cx:pt idx="17232">4</cx:pt>
          <cx:pt idx="17233">4</cx:pt>
          <cx:pt idx="17234">4</cx:pt>
          <cx:pt idx="17235">4</cx:pt>
          <cx:pt idx="17236">4</cx:pt>
          <cx:pt idx="17237">4</cx:pt>
          <cx:pt idx="17238">4</cx:pt>
          <cx:pt idx="17239">4</cx:pt>
          <cx:pt idx="17240">4</cx:pt>
          <cx:pt idx="17241">4</cx:pt>
          <cx:pt idx="17242">4</cx:pt>
          <cx:pt idx="17243">4</cx:pt>
          <cx:pt idx="17244">4</cx:pt>
          <cx:pt idx="17245">4</cx:pt>
          <cx:pt idx="17246">4</cx:pt>
          <cx:pt idx="17247">4.1451612903225783</cx:pt>
          <cx:pt idx="17248">4.1451612903225783</cx:pt>
          <cx:pt idx="17249">4.1451612903225783</cx:pt>
          <cx:pt idx="17250">4.1451612903225783</cx:pt>
          <cx:pt idx="17251">4.1451612903225783</cx:pt>
          <cx:pt idx="17252">4.1451612903225783</cx:pt>
          <cx:pt idx="17253">4.1451612903225783</cx:pt>
          <cx:pt idx="17254">4.1451612903225783</cx:pt>
          <cx:pt idx="17255">4.1451612903225783</cx:pt>
          <cx:pt idx="17256">4.1451612903225783</cx:pt>
          <cx:pt idx="17257">4.1451612903225783</cx:pt>
          <cx:pt idx="17258">4.1451612903225783</cx:pt>
          <cx:pt idx="17259">4.1451612903225783</cx:pt>
          <cx:pt idx="17260">4.1451612903225783</cx:pt>
          <cx:pt idx="17261">4.1451612903225783</cx:pt>
          <cx:pt idx="17262">4.1451612903225783</cx:pt>
          <cx:pt idx="17263">4.1451612903225783</cx:pt>
          <cx:pt idx="17264">4.1451612903225783</cx:pt>
          <cx:pt idx="17265">4.1451612903225783</cx:pt>
          <cx:pt idx="17266">4.1451612903225783</cx:pt>
          <cx:pt idx="17267">4.1451612903225783</cx:pt>
          <cx:pt idx="17268">2</cx:pt>
          <cx:pt idx="17269">2</cx:pt>
          <cx:pt idx="17270">2</cx:pt>
          <cx:pt idx="17271">2</cx:pt>
          <cx:pt idx="17272">2</cx:pt>
          <cx:pt idx="17273">2</cx:pt>
          <cx:pt idx="17274">2</cx:pt>
          <cx:pt idx="17275">2</cx:pt>
          <cx:pt idx="17276">2</cx:pt>
          <cx:pt idx="17277">2</cx:pt>
          <cx:pt idx="17278">2</cx:pt>
          <cx:pt idx="17279">2</cx:pt>
          <cx:pt idx="17280">2</cx:pt>
          <cx:pt idx="17281">5</cx:pt>
          <cx:pt idx="17282">2.3999999999999999</cx:pt>
          <cx:pt idx="17283">3.2000000000000002</cx:pt>
          <cx:pt idx="17284">2.3999999999999999</cx:pt>
          <cx:pt idx="17285">2.3999999999999999</cx:pt>
          <cx:pt idx="17286">2.3999999999999999</cx:pt>
          <cx:pt idx="17287">2</cx:pt>
          <cx:pt idx="17288">2.3999999999999999</cx:pt>
          <cx:pt idx="17289">3.2000000000000002</cx:pt>
          <cx:pt idx="17290">3.2000000000000002</cx:pt>
          <cx:pt idx="17291">3.2000000000000002</cx:pt>
          <cx:pt idx="17292">3.2000000000000002</cx:pt>
          <cx:pt idx="17293">3.2000000000000002</cx:pt>
          <cx:pt idx="17294">2.3999999999999999</cx:pt>
          <cx:pt idx="17295">2.3999999999999999</cx:pt>
          <cx:pt idx="17296">3.2000000000000002</cx:pt>
          <cx:pt idx="17297">2.3999999999999999</cx:pt>
          <cx:pt idx="17298">2.3999999999999999</cx:pt>
          <cx:pt idx="17299">2.3999999999999999</cx:pt>
          <cx:pt idx="17300">2.3999999999999999</cx:pt>
          <cx:pt idx="17301">2.3999999999999999</cx:pt>
          <cx:pt idx="17302">2.3999999999999999</cx:pt>
          <cx:pt idx="17303">2.3999999999999999</cx:pt>
          <cx:pt idx="17304">3.2000000000000002</cx:pt>
          <cx:pt idx="17305">2.3999999999999999</cx:pt>
          <cx:pt idx="17306">2.3999999999999999</cx:pt>
          <cx:pt idx="17307">2.3999999999999999</cx:pt>
          <cx:pt idx="17308">2.3999999999999999</cx:pt>
          <cx:pt idx="17309">2.3999999999999999</cx:pt>
          <cx:pt idx="17310">2.3999999999999999</cx:pt>
          <cx:pt idx="17311">2.3999999999999999</cx:pt>
          <cx:pt idx="17312">2.3999999999999999</cx:pt>
          <cx:pt idx="17313">2.3999999999999999</cx:pt>
          <cx:pt idx="17314">2.3999999999999999</cx:pt>
          <cx:pt idx="17315">2.3999999999999999</cx:pt>
          <cx:pt idx="17316">2.3999999999999999</cx:pt>
          <cx:pt idx="17317">2.3999999999999999</cx:pt>
          <cx:pt idx="17318">3.2000000000000002</cx:pt>
          <cx:pt idx="17319">2.3999999999999999</cx:pt>
          <cx:pt idx="17320">2.3999999999999999</cx:pt>
          <cx:pt idx="17321">2.3999999999999999</cx:pt>
          <cx:pt idx="17322">2.3999999999999999</cx:pt>
          <cx:pt idx="17323">2.3999999999999999</cx:pt>
          <cx:pt idx="17324">2.3999999999999999</cx:pt>
          <cx:pt idx="17325">2.3999999999999999</cx:pt>
          <cx:pt idx="17326">2.3999999999999999</cx:pt>
          <cx:pt idx="17327">2.3999999999999999</cx:pt>
          <cx:pt idx="17328">2.3999999999999999</cx:pt>
          <cx:pt idx="17329">2.3999999999999999</cx:pt>
          <cx:pt idx="17330">2.3999999999999999</cx:pt>
          <cx:pt idx="17331">2.3999999999999999</cx:pt>
          <cx:pt idx="17332">2.3999999999999999</cx:pt>
          <cx:pt idx="17333">2.3999999999999999</cx:pt>
          <cx:pt idx="17334">2.3999999999999999</cx:pt>
          <cx:pt idx="17335">2.3999999999999999</cx:pt>
          <cx:pt idx="17336">2.3999999999999999</cx:pt>
          <cx:pt idx="17337">2.3999999999999999</cx:pt>
          <cx:pt idx="17338">2.3999999999999999</cx:pt>
          <cx:pt idx="17339">2.3999999999999999</cx:pt>
          <cx:pt idx="17340">2.3999999999999999</cx:pt>
          <cx:pt idx="17341">4</cx:pt>
          <cx:pt idx="17342">4</cx:pt>
          <cx:pt idx="17343">4</cx:pt>
          <cx:pt idx="17344">4</cx:pt>
          <cx:pt idx="17345">4</cx:pt>
          <cx:pt idx="17346">4</cx:pt>
          <cx:pt idx="17347">4</cx:pt>
          <cx:pt idx="17348">4</cx:pt>
          <cx:pt idx="17349">4</cx:pt>
          <cx:pt idx="17350">4</cx:pt>
          <cx:pt idx="17351">2.5</cx:pt>
          <cx:pt idx="17352">4</cx:pt>
          <cx:pt idx="17353">2.5</cx:pt>
          <cx:pt idx="17354">4</cx:pt>
          <cx:pt idx="17355">4</cx:pt>
          <cx:pt idx="17356">4</cx:pt>
          <cx:pt idx="17357">2.5</cx:pt>
          <cx:pt idx="17358">4</cx:pt>
          <cx:pt idx="17359">4</cx:pt>
          <cx:pt idx="17360">4</cx:pt>
          <cx:pt idx="17361">2.5</cx:pt>
          <cx:pt idx="17362">4</cx:pt>
          <cx:pt idx="17363">2.5</cx:pt>
          <cx:pt idx="17364">4</cx:pt>
          <cx:pt idx="17365">2.5</cx:pt>
          <cx:pt idx="17366">4</cx:pt>
          <cx:pt idx="17367">4</cx:pt>
          <cx:pt idx="17368">4</cx:pt>
          <cx:pt idx="17369">2.5</cx:pt>
          <cx:pt idx="17370">4</cx:pt>
          <cx:pt idx="17371">4</cx:pt>
          <cx:pt idx="17372">4</cx:pt>
          <cx:pt idx="17373">2.5</cx:pt>
          <cx:pt idx="17374">4</cx:pt>
          <cx:pt idx="17375">2.5</cx:pt>
          <cx:pt idx="17376">4</cx:pt>
          <cx:pt idx="17377">2.5</cx:pt>
          <cx:pt idx="17378">4</cx:pt>
          <cx:pt idx="17379">4</cx:pt>
          <cx:pt idx="17380">4</cx:pt>
          <cx:pt idx="17381">2.5</cx:pt>
          <cx:pt idx="17382">4</cx:pt>
          <cx:pt idx="17383">4</cx:pt>
          <cx:pt idx="17384">4</cx:pt>
          <cx:pt idx="17385">2.5</cx:pt>
          <cx:pt idx="17386">4</cx:pt>
          <cx:pt idx="17387">2.5</cx:pt>
          <cx:pt idx="17388">4</cx:pt>
          <cx:pt idx="17389">2.5</cx:pt>
          <cx:pt idx="17390">4</cx:pt>
          <cx:pt idx="17391">4</cx:pt>
          <cx:pt idx="17392">2.5</cx:pt>
          <cx:pt idx="17393">4</cx:pt>
          <cx:pt idx="17394">4</cx:pt>
          <cx:pt idx="17395">2.5</cx:pt>
          <cx:pt idx="17396">4</cx:pt>
          <cx:pt idx="17397">2.5</cx:pt>
          <cx:pt idx="17398">4</cx:pt>
          <cx:pt idx="17399">2.5</cx:pt>
          <cx:pt idx="17400">4</cx:pt>
          <cx:pt idx="17401">4</cx:pt>
          <cx:pt idx="17402">2.5</cx:pt>
          <cx:pt idx="17403">4</cx:pt>
          <cx:pt idx="17404">4</cx:pt>
          <cx:pt idx="17405">2.5</cx:pt>
          <cx:pt idx="17406">4</cx:pt>
          <cx:pt idx="17407">3.0592000000000015</cx:pt>
          <cx:pt idx="17408">3.0592000000000015</cx:pt>
          <cx:pt idx="17409">3.0592000000000015</cx:pt>
          <cx:pt idx="17410">3.0592000000000015</cx:pt>
          <cx:pt idx="17411">3.0592000000000015</cx:pt>
          <cx:pt idx="17412">3.0592000000000015</cx:pt>
          <cx:pt idx="17413">3.0592000000000015</cx:pt>
          <cx:pt idx="17414">3.0592000000000015</cx:pt>
          <cx:pt idx="17415">3.0592000000000015</cx:pt>
          <cx:pt idx="17416">3.0592000000000015</cx:pt>
          <cx:pt idx="17417">3.0592000000000015</cx:pt>
          <cx:pt idx="17418">3.0592000000000015</cx:pt>
          <cx:pt idx="17419">3.0592000000000015</cx:pt>
          <cx:pt idx="17420">3.0592000000000015</cx:pt>
          <cx:pt idx="17421">3.0592000000000015</cx:pt>
          <cx:pt idx="17422">3.0592000000000015</cx:pt>
          <cx:pt idx="17423">3.0592000000000015</cx:pt>
          <cx:pt idx="17424">3.0592000000000015</cx:pt>
          <cx:pt idx="17425">3.0592000000000015</cx:pt>
          <cx:pt idx="17426">3.0592000000000015</cx:pt>
          <cx:pt idx="17427">3.0592000000000015</cx:pt>
          <cx:pt idx="17428">3.0592000000000015</cx:pt>
          <cx:pt idx="17429">3.0592000000000015</cx:pt>
          <cx:pt idx="17430">3.0592000000000015</cx:pt>
          <cx:pt idx="17431">3.0592000000000015</cx:pt>
          <cx:pt idx="17432">3.0592000000000015</cx:pt>
          <cx:pt idx="17433">3.0592000000000015</cx:pt>
          <cx:pt idx="17434">3.0592000000000015</cx:pt>
          <cx:pt idx="17435">3.0592000000000015</cx:pt>
          <cx:pt idx="17436">3.0592000000000015</cx:pt>
          <cx:pt idx="17437">3.0592000000000015</cx:pt>
          <cx:pt idx="17438">3.0592000000000015</cx:pt>
          <cx:pt idx="17439">3.0592000000000015</cx:pt>
          <cx:pt idx="17440">3.0592000000000015</cx:pt>
          <cx:pt idx="17441">3.0592000000000015</cx:pt>
          <cx:pt idx="17442">3.0592000000000015</cx:pt>
          <cx:pt idx="17443">3.0592000000000015</cx:pt>
          <cx:pt idx="17444">3.0592000000000015</cx:pt>
          <cx:pt idx="17445">3.0592000000000015</cx:pt>
          <cx:pt idx="17446">3.0592000000000015</cx:pt>
          <cx:pt idx="17447">3.0592000000000015</cx:pt>
          <cx:pt idx="17448">3.0592000000000015</cx:pt>
          <cx:pt idx="17449">3.0592000000000015</cx:pt>
          <cx:pt idx="17450">3.0592000000000015</cx:pt>
          <cx:pt idx="17451">3.0592000000000015</cx:pt>
          <cx:pt idx="17452">3.0592000000000015</cx:pt>
          <cx:pt idx="17453">3.0592000000000015</cx:pt>
          <cx:pt idx="17454">3.0592000000000015</cx:pt>
          <cx:pt idx="17455">3.0592000000000015</cx:pt>
          <cx:pt idx="17456">3.0592000000000015</cx:pt>
          <cx:pt idx="17457">3.0592000000000015</cx:pt>
          <cx:pt idx="17458">3.0592000000000015</cx:pt>
          <cx:pt idx="17459">3.0592000000000015</cx:pt>
          <cx:pt idx="17460">3.0592000000000015</cx:pt>
          <cx:pt idx="17461">3.0592000000000015</cx:pt>
          <cx:pt idx="17462">3.0592000000000015</cx:pt>
          <cx:pt idx="17463">3.0592000000000015</cx:pt>
          <cx:pt idx="17464">3.0592000000000015</cx:pt>
          <cx:pt idx="17465">3.0592000000000015</cx:pt>
          <cx:pt idx="17466">3.0592000000000015</cx:pt>
          <cx:pt idx="17467">3.0592000000000015</cx:pt>
          <cx:pt idx="17468">3.0592000000000015</cx:pt>
          <cx:pt idx="17469">3.0592000000000015</cx:pt>
          <cx:pt idx="17470">3.0592000000000015</cx:pt>
          <cx:pt idx="17471">3.0592000000000015</cx:pt>
          <cx:pt idx="17472">3.0592000000000015</cx:pt>
          <cx:pt idx="17473">3.0592000000000015</cx:pt>
          <cx:pt idx="17474">3.0592000000000015</cx:pt>
          <cx:pt idx="17475">3.0592000000000015</cx:pt>
          <cx:pt idx="17476">3.0592000000000015</cx:pt>
          <cx:pt idx="17477">3.0592000000000015</cx:pt>
          <cx:pt idx="17478">3.0592000000000015</cx:pt>
          <cx:pt idx="17479">3.0592000000000015</cx:pt>
          <cx:pt idx="17480">3.0592000000000015</cx:pt>
          <cx:pt idx="17481">3.6000000000000001</cx:pt>
          <cx:pt idx="17482">3.6000000000000001</cx:pt>
          <cx:pt idx="17483">3.6000000000000001</cx:pt>
          <cx:pt idx="17484">6.2000000000000002</cx:pt>
          <cx:pt idx="17485">3.6000000000000001</cx:pt>
          <cx:pt idx="17486">6.4000000000000004</cx:pt>
          <cx:pt idx="17487">3.6000000000000001</cx:pt>
          <cx:pt idx="17488">3.6000000000000001</cx:pt>
          <cx:pt idx="17489">3.6000000000000001</cx:pt>
          <cx:pt idx="17490">3.6000000000000001</cx:pt>
          <cx:pt idx="17491">3.6000000000000001</cx:pt>
          <cx:pt idx="17492">3.6000000000000001</cx:pt>
          <cx:pt idx="17493">3.6000000000000001</cx:pt>
          <cx:pt idx="17494">3.6000000000000001</cx:pt>
          <cx:pt idx="17495">3.6000000000000001</cx:pt>
          <cx:pt idx="17496">3.6000000000000001</cx:pt>
          <cx:pt idx="17497">3.6000000000000001</cx:pt>
          <cx:pt idx="17498">3.6000000000000001</cx:pt>
          <cx:pt idx="17499">3.6000000000000001</cx:pt>
          <cx:pt idx="17500">3.6000000000000001</cx:pt>
          <cx:pt idx="17501">3.6000000000000001</cx:pt>
          <cx:pt idx="17502">3.6000000000000001</cx:pt>
          <cx:pt idx="17503">3.6000000000000001</cx:pt>
          <cx:pt idx="17504">3.6000000000000001</cx:pt>
          <cx:pt idx="17505">6.2000000000000002</cx:pt>
          <cx:pt idx="17506">3.6000000000000001</cx:pt>
          <cx:pt idx="17507">3.6000000000000001</cx:pt>
          <cx:pt idx="17508">6.4000000000000004</cx:pt>
          <cx:pt idx="17509">3.6000000000000001</cx:pt>
          <cx:pt idx="17510">3.6000000000000001</cx:pt>
          <cx:pt idx="17511">3.6000000000000001</cx:pt>
          <cx:pt idx="17512">3.6000000000000001</cx:pt>
          <cx:pt idx="17513">3.6000000000000001</cx:pt>
          <cx:pt idx="17514">3.6000000000000001</cx:pt>
          <cx:pt idx="17515">3.6000000000000001</cx:pt>
          <cx:pt idx="17516">3.6000000000000001</cx:pt>
          <cx:pt idx="17517">3.6000000000000001</cx:pt>
          <cx:pt idx="17518">3.6000000000000001</cx:pt>
          <cx:pt idx="17519">3.6000000000000001</cx:pt>
          <cx:pt idx="17520">3.6000000000000001</cx:pt>
          <cx:pt idx="17521">3.6000000000000001</cx:pt>
          <cx:pt idx="17522">3.6000000000000001</cx:pt>
          <cx:pt idx="17523">3.6000000000000001</cx:pt>
          <cx:pt idx="17524">3.6000000000000001</cx:pt>
          <cx:pt idx="17525">3.6000000000000001</cx:pt>
          <cx:pt idx="17526">3.6000000000000001</cx:pt>
          <cx:pt idx="17527">3.6000000000000001</cx:pt>
          <cx:pt idx="17528">3.6000000000000001</cx:pt>
          <cx:pt idx="17529">3.6000000000000001</cx:pt>
          <cx:pt idx="17530">3.6000000000000001</cx:pt>
          <cx:pt idx="17531">6.4000000000000004</cx:pt>
          <cx:pt idx="17532">6.4000000000000004</cx:pt>
          <cx:pt idx="17533">3.6000000000000001</cx:pt>
          <cx:pt idx="17534">3.6000000000000001</cx:pt>
          <cx:pt idx="17535">3.6000000000000001</cx:pt>
          <cx:pt idx="17536">3.6000000000000001</cx:pt>
          <cx:pt idx="17537">3.6000000000000001</cx:pt>
          <cx:pt idx="17538">3.6000000000000001</cx:pt>
          <cx:pt idx="17539">3.6000000000000001</cx:pt>
          <cx:pt idx="17540">3.6000000000000001</cx:pt>
          <cx:pt idx="17541">3.6000000000000001</cx:pt>
          <cx:pt idx="17542">3.6000000000000001</cx:pt>
          <cx:pt idx="17543">3.6000000000000001</cx:pt>
          <cx:pt idx="17544">3.6000000000000001</cx:pt>
          <cx:pt idx="17545">3.6000000000000001</cx:pt>
          <cx:pt idx="17546">6.4000000000000004</cx:pt>
          <cx:pt idx="17547">3.6000000000000001</cx:pt>
          <cx:pt idx="17548">3.6000000000000001</cx:pt>
          <cx:pt idx="17549">3.6000000000000001</cx:pt>
          <cx:pt idx="17550">3.6000000000000001</cx:pt>
          <cx:pt idx="17551">3.6000000000000001</cx:pt>
          <cx:pt idx="17552">3.6000000000000001</cx:pt>
          <cx:pt idx="17553">3.6000000000000001</cx:pt>
          <cx:pt idx="17554">3.6000000000000001</cx:pt>
          <cx:pt idx="17555">3.6000000000000001</cx:pt>
          <cx:pt idx="17556">3.6000000000000001</cx:pt>
          <cx:pt idx="17557">3.6000000000000001</cx:pt>
          <cx:pt idx="17558">6.4000000000000004</cx:pt>
          <cx:pt idx="17559">3.6000000000000001</cx:pt>
          <cx:pt idx="17560">3.6000000000000001</cx:pt>
          <cx:pt idx="17561">3.6000000000000001</cx:pt>
          <cx:pt idx="17562">3.6000000000000001</cx:pt>
          <cx:pt idx="17563">3.6000000000000001</cx:pt>
          <cx:pt idx="17564">3.6000000000000001</cx:pt>
          <cx:pt idx="17565">3.6000000000000001</cx:pt>
          <cx:pt idx="17566">3.6000000000000001</cx:pt>
          <cx:pt idx="17567">3.6000000000000001</cx:pt>
          <cx:pt idx="17568">6.4000000000000004</cx:pt>
          <cx:pt idx="17569">6.4000000000000004</cx:pt>
          <cx:pt idx="17570">6.4000000000000004</cx:pt>
          <cx:pt idx="17571">3.6000000000000001</cx:pt>
          <cx:pt idx="17572">3.6000000000000001</cx:pt>
          <cx:pt idx="17573">3.6000000000000001</cx:pt>
          <cx:pt idx="17574">3.6000000000000001</cx:pt>
          <cx:pt idx="17575">3.6000000000000001</cx:pt>
          <cx:pt idx="17576">3.6000000000000001</cx:pt>
          <cx:pt idx="17577">3.6000000000000001</cx:pt>
          <cx:pt idx="17578">3.6000000000000001</cx:pt>
          <cx:pt idx="17579">3.6000000000000001</cx:pt>
          <cx:pt idx="17580">3.6000000000000001</cx:pt>
          <cx:pt idx="17581">3.6000000000000001</cx:pt>
          <cx:pt idx="17582">6.4000000000000004</cx:pt>
          <cx:pt idx="17583">3.6000000000000001</cx:pt>
          <cx:pt idx="17584">3.6000000000000001</cx:pt>
          <cx:pt idx="17585">3.6000000000000001</cx:pt>
          <cx:pt idx="17586">3.6000000000000001</cx:pt>
          <cx:pt idx="17587">3.6000000000000001</cx:pt>
          <cx:pt idx="17588">3.6000000000000001</cx:pt>
          <cx:pt idx="17589">3.6000000000000001</cx:pt>
          <cx:pt idx="17590">3.6000000000000001</cx:pt>
          <cx:pt idx="17591">3.6000000000000001</cx:pt>
          <cx:pt idx="17592">3.6000000000000001</cx:pt>
          <cx:pt idx="17593">3.6000000000000001</cx:pt>
          <cx:pt idx="17594">3.6000000000000001</cx:pt>
          <cx:pt idx="17595">3.6000000000000001</cx:pt>
          <cx:pt idx="17596">3.6000000000000001</cx:pt>
          <cx:pt idx="17597">3.7000000000000002</cx:pt>
          <cx:pt idx="17598">3.7000000000000002</cx:pt>
          <cx:pt idx="17599">3.7000000000000002</cx:pt>
          <cx:pt idx="17600">6.0999999999999996</cx:pt>
          <cx:pt idx="17601">3.7000000000000002</cx:pt>
          <cx:pt idx="17602">3.7000000000000002</cx:pt>
          <cx:pt idx="17603">3.7000000000000002</cx:pt>
          <cx:pt idx="17604">5.7000000000000002</cx:pt>
          <cx:pt idx="17605">3.7000000000000002</cx:pt>
          <cx:pt idx="17606">3.7000000000000002</cx:pt>
          <cx:pt idx="17607">6.0999999999999996</cx:pt>
          <cx:pt idx="17608">3.7000000000000002</cx:pt>
          <cx:pt idx="17609">5.7000000000000002</cx:pt>
          <cx:pt idx="17610">3.7000000000000002</cx:pt>
          <cx:pt idx="17611">3.7000000000000002</cx:pt>
          <cx:pt idx="17612">5.7000000000000002</cx:pt>
          <cx:pt idx="17613">4.7000000000000002</cx:pt>
          <cx:pt idx="17614">3.7000000000000002</cx:pt>
          <cx:pt idx="17615">6.0999999999999996</cx:pt>
          <cx:pt idx="17616">5.7000000000000002</cx:pt>
          <cx:pt idx="17617">4.7000000000000002</cx:pt>
          <cx:pt idx="17618">3.7000000000000002</cx:pt>
          <cx:pt idx="17619">6.0999999999999996</cx:pt>
          <cx:pt idx="17620">5.7000000000000002</cx:pt>
          <cx:pt idx="17621">4.7000000000000002</cx:pt>
          <cx:pt idx="17622">3.7000000000000002</cx:pt>
          <cx:pt idx="17623">5.7000000000000002</cx:pt>
          <cx:pt idx="17624">4.7000000000000002</cx:pt>
          <cx:pt idx="17625">3.7000000000000002</cx:pt>
          <cx:pt idx="17626">5.7000000000000002</cx:pt>
          <cx:pt idx="17627">4.7000000000000002</cx:pt>
          <cx:pt idx="17628">3.7000000000000002</cx:pt>
          <cx:pt idx="17629">6.0999999999999996</cx:pt>
          <cx:pt idx="17630">5.7000000000000002</cx:pt>
          <cx:pt idx="17631">4.7000000000000002</cx:pt>
          <cx:pt idx="17632">3.7000000000000002</cx:pt>
          <cx:pt idx="17633">4.7000000000000002</cx:pt>
          <cx:pt idx="17634">3.7000000000000002</cx:pt>
          <cx:pt idx="17635">4.7000000000000002</cx:pt>
          <cx:pt idx="17636">4</cx:pt>
          <cx:pt idx="17637">4.7000000000000002</cx:pt>
          <cx:pt idx="17638">4</cx:pt>
          <cx:pt idx="17639">4</cx:pt>
          <cx:pt idx="17640">4.7000000000000002</cx:pt>
          <cx:pt idx="17641">4</cx:pt>
          <cx:pt idx="17642">4</cx:pt>
          <cx:pt idx="17643">4</cx:pt>
          <cx:pt idx="17644">4</cx:pt>
          <cx:pt idx="17645">4.7000000000000002</cx:pt>
          <cx:pt idx="17646">4</cx:pt>
          <cx:pt idx="17647">4</cx:pt>
          <cx:pt idx="17648">4</cx:pt>
          <cx:pt idx="17649">4</cx:pt>
          <cx:pt idx="17650">4</cx:pt>
          <cx:pt idx="17651">4</cx:pt>
          <cx:pt idx="17652">4.7000000000000002</cx:pt>
          <cx:pt idx="17653">4</cx:pt>
          <cx:pt idx="17654">4</cx:pt>
          <cx:pt idx="17655">4</cx:pt>
          <cx:pt idx="17656">4</cx:pt>
          <cx:pt idx="17657">4</cx:pt>
          <cx:pt idx="17658">4</cx:pt>
          <cx:pt idx="17659">4</cx:pt>
          <cx:pt idx="17660">4</cx:pt>
          <cx:pt idx="17661">4</cx:pt>
          <cx:pt idx="17662">4</cx:pt>
          <cx:pt idx="17663">4</cx:pt>
          <cx:pt idx="17664">4</cx:pt>
          <cx:pt idx="17665">4</cx:pt>
          <cx:pt idx="17666">5.9000000000000004</cx:pt>
          <cx:pt idx="17667">4</cx:pt>
          <cx:pt idx="17668">4</cx:pt>
          <cx:pt idx="17669">4</cx:pt>
          <cx:pt idx="17670">4</cx:pt>
          <cx:pt idx="17671">4</cx:pt>
          <cx:pt idx="17672">4</cx:pt>
          <cx:pt idx="17673">4</cx:pt>
          <cx:pt idx="17674">4</cx:pt>
          <cx:pt idx="17675">4</cx:pt>
          <cx:pt idx="17676">4</cx:pt>
          <cx:pt idx="17677">4</cx:pt>
          <cx:pt idx="17678">4</cx:pt>
          <cx:pt idx="17679">4</cx:pt>
          <cx:pt idx="17680">4</cx:pt>
          <cx:pt idx="17681">4.0790000000000086</cx:pt>
          <cx:pt idx="17682">4.0790000000000086</cx:pt>
          <cx:pt idx="17683">4.0790000000000086</cx:pt>
          <cx:pt idx="17684">4.0790000000000086</cx:pt>
          <cx:pt idx="17685">4.0790000000000086</cx:pt>
          <cx:pt idx="17686">4.0790000000000086</cx:pt>
          <cx:pt idx="17687">4.0790000000000086</cx:pt>
          <cx:pt idx="17688">4.0790000000000086</cx:pt>
          <cx:pt idx="17689">4.0790000000000086</cx:pt>
          <cx:pt idx="17690">4.0790000000000086</cx:pt>
          <cx:pt idx="17691">4.0790000000000086</cx:pt>
          <cx:pt idx="17692">4.0790000000000086</cx:pt>
          <cx:pt idx="17693">4.0790000000000086</cx:pt>
          <cx:pt idx="17694">4.0790000000000086</cx:pt>
          <cx:pt idx="17695">4.0790000000000086</cx:pt>
          <cx:pt idx="17696">4.0790000000000086</cx:pt>
          <cx:pt idx="17697">4.0790000000000086</cx:pt>
          <cx:pt idx="17698">3.6000000000000001</cx:pt>
          <cx:pt idx="17699">3.6000000000000001</cx:pt>
          <cx:pt idx="17700">3.6000000000000001</cx:pt>
          <cx:pt idx="17701">3.6000000000000001</cx:pt>
          <cx:pt idx="17702">3.6000000000000001</cx:pt>
          <cx:pt idx="17703">3.6000000000000001</cx:pt>
          <cx:pt idx="17704">3.6000000000000001</cx:pt>
          <cx:pt idx="17705">3.6000000000000001</cx:pt>
          <cx:pt idx="17706">3.6000000000000001</cx:pt>
          <cx:pt idx="17707">3.6000000000000001</cx:pt>
          <cx:pt idx="17708">3.6000000000000001</cx:pt>
          <cx:pt idx="17709">3.6000000000000001</cx:pt>
          <cx:pt idx="17710">3.6000000000000001</cx:pt>
          <cx:pt idx="17711">3.6000000000000001</cx:pt>
          <cx:pt idx="17712">3.6000000000000001</cx:pt>
          <cx:pt idx="17713">3.6000000000000001</cx:pt>
          <cx:pt idx="17714">3.6000000000000001</cx:pt>
          <cx:pt idx="17715">3.6000000000000001</cx:pt>
          <cx:pt idx="17716">3.6000000000000001</cx:pt>
          <cx:pt idx="17717">3.6000000000000001</cx:pt>
          <cx:pt idx="17718">3.6000000000000001</cx:pt>
          <cx:pt idx="17719">3.6000000000000001</cx:pt>
          <cx:pt idx="17720">3.6000000000000001</cx:pt>
          <cx:pt idx="17721">3.6000000000000001</cx:pt>
          <cx:pt idx="17722">3.6000000000000001</cx:pt>
          <cx:pt idx="17723">3.6000000000000001</cx:pt>
          <cx:pt idx="17724">3.6000000000000001</cx:pt>
          <cx:pt idx="17725">3.6000000000000001</cx:pt>
          <cx:pt idx="17726">3.6000000000000001</cx:pt>
          <cx:pt idx="17727">3.6000000000000001</cx:pt>
          <cx:pt idx="17728">3.6000000000000001</cx:pt>
          <cx:pt idx="17729">3.6000000000000001</cx:pt>
          <cx:pt idx="17730">3.6000000000000001</cx:pt>
          <cx:pt idx="17731">3.6000000000000001</cx:pt>
          <cx:pt idx="17732">3.6000000000000001</cx:pt>
          <cx:pt idx="17733">3.6000000000000001</cx:pt>
          <cx:pt idx="17734">3.6000000000000001</cx:pt>
          <cx:pt idx="17735">3.6000000000000001</cx:pt>
          <cx:pt idx="17736">3.6000000000000001</cx:pt>
          <cx:pt idx="17737">3.6000000000000001</cx:pt>
          <cx:pt idx="17738">3.6000000000000001</cx:pt>
          <cx:pt idx="17739">3.6000000000000001</cx:pt>
          <cx:pt idx="17740">3.6000000000000001</cx:pt>
          <cx:pt idx="17741">3.6000000000000001</cx:pt>
          <cx:pt idx="17742">3.6000000000000001</cx:pt>
          <cx:pt idx="17743">3.6000000000000001</cx:pt>
          <cx:pt idx="17744">3.6000000000000001</cx:pt>
          <cx:pt idx="17745">3.6000000000000001</cx:pt>
          <cx:pt idx="17746">3.6000000000000001</cx:pt>
          <cx:pt idx="17747">3.6000000000000001</cx:pt>
          <cx:pt idx="17748">3.6000000000000001</cx:pt>
          <cx:pt idx="17749">3.6000000000000001</cx:pt>
          <cx:pt idx="17750">3.6000000000000001</cx:pt>
          <cx:pt idx="17751">3.6000000000000001</cx:pt>
          <cx:pt idx="17752">3.6000000000000001</cx:pt>
          <cx:pt idx="17753">3.6000000000000001</cx:pt>
          <cx:pt idx="17754">3.6000000000000001</cx:pt>
          <cx:pt idx="17755">3.6000000000000001</cx:pt>
          <cx:pt idx="17756">3.6000000000000001</cx:pt>
          <cx:pt idx="17757">3.6000000000000001</cx:pt>
          <cx:pt idx="17758">3.6000000000000001</cx:pt>
          <cx:pt idx="17759">3.6000000000000001</cx:pt>
          <cx:pt idx="17760">3.6000000000000001</cx:pt>
          <cx:pt idx="17761">3.6000000000000001</cx:pt>
          <cx:pt idx="17762">3.6000000000000001</cx:pt>
          <cx:pt idx="17763">3.6000000000000001</cx:pt>
          <cx:pt idx="17764">3.6000000000000001</cx:pt>
          <cx:pt idx="17765">3.6000000000000001</cx:pt>
          <cx:pt idx="17766">3.6000000000000001</cx:pt>
          <cx:pt idx="17767">3.6000000000000001</cx:pt>
          <cx:pt idx="17768">3.6000000000000001</cx:pt>
          <cx:pt idx="17769">3.6000000000000001</cx:pt>
          <cx:pt idx="17770">3.6000000000000001</cx:pt>
          <cx:pt idx="17771">3.6000000000000001</cx:pt>
          <cx:pt idx="17772">3.6000000000000001</cx:pt>
          <cx:pt idx="17773">3.6000000000000001</cx:pt>
          <cx:pt idx="17774">3.6000000000000001</cx:pt>
          <cx:pt idx="17775">3.6000000000000001</cx:pt>
          <cx:pt idx="17776">3.6000000000000001</cx:pt>
          <cx:pt idx="17777">3.6000000000000001</cx:pt>
          <cx:pt idx="17778">3.6000000000000001</cx:pt>
          <cx:pt idx="17779">3.6000000000000001</cx:pt>
          <cx:pt idx="17780">3.6000000000000001</cx:pt>
          <cx:pt idx="17781">3.6000000000000001</cx:pt>
          <cx:pt idx="17782">3.6000000000000001</cx:pt>
          <cx:pt idx="17783">3.6000000000000001</cx:pt>
          <cx:pt idx="17784">3.6000000000000001</cx:pt>
          <cx:pt idx="17785">3.6000000000000001</cx:pt>
          <cx:pt idx="17786">3.6000000000000001</cx:pt>
          <cx:pt idx="17787">3.6000000000000001</cx:pt>
          <cx:pt idx="17788">3.6000000000000001</cx:pt>
          <cx:pt idx="17789">3.6000000000000001</cx:pt>
          <cx:pt idx="17790">3.6000000000000001</cx:pt>
          <cx:pt idx="17791">3.6000000000000001</cx:pt>
          <cx:pt idx="17792">3.6000000000000001</cx:pt>
          <cx:pt idx="17793">3.6000000000000001</cx:pt>
          <cx:pt idx="17794">3.6000000000000001</cx:pt>
          <cx:pt idx="17795">3.7999999999999998</cx:pt>
          <cx:pt idx="17796">3.7999999999999998</cx:pt>
          <cx:pt idx="17797">3.7999999999999998</cx:pt>
          <cx:pt idx="17798">3.7999999999999998</cx:pt>
          <cx:pt idx="17799">3.7999999999999998</cx:pt>
          <cx:pt idx="17800">3.7999999999999998</cx:pt>
          <cx:pt idx="17801">3.7999999999999998</cx:pt>
          <cx:pt idx="17802">3.7999999999999998</cx:pt>
          <cx:pt idx="17803">3.7999999999999998</cx:pt>
          <cx:pt idx="17804">3.7999999999999998</cx:pt>
          <cx:pt idx="17805">3.7999999999999998</cx:pt>
          <cx:pt idx="17806">3.7999999999999998</cx:pt>
          <cx:pt idx="17807">3.7999999999999998</cx:pt>
          <cx:pt idx="17808">3.7999999999999998</cx:pt>
          <cx:pt idx="17809">3.7999999999999998</cx:pt>
          <cx:pt idx="17810">3.7999999999999998</cx:pt>
          <cx:pt idx="17811">3.7999999999999998</cx:pt>
          <cx:pt idx="17812">3.7999999999999998</cx:pt>
          <cx:pt idx="17813">3.7999999999999998</cx:pt>
          <cx:pt idx="17814">3.7999999999999998</cx:pt>
          <cx:pt idx="17815">3.7999999999999998</cx:pt>
          <cx:pt idx="17816">3.7999999999999998</cx:pt>
          <cx:pt idx="17817">3.7999999999999998</cx:pt>
          <cx:pt idx="17818">3.7999999999999998</cx:pt>
          <cx:pt idx="17819">3.7999999999999998</cx:pt>
          <cx:pt idx="17820">3.7999999999999998</cx:pt>
          <cx:pt idx="17821">3.7999999999999998</cx:pt>
          <cx:pt idx="17822">3.7999999999999998</cx:pt>
          <cx:pt idx="17823">3.7999999999999998</cx:pt>
          <cx:pt idx="17824">3.7999999999999998</cx:pt>
          <cx:pt idx="17825">3.7999999999999998</cx:pt>
          <cx:pt idx="17826">3.7999999999999998</cx:pt>
          <cx:pt idx="17827">3.7999999999999998</cx:pt>
          <cx:pt idx="17828">3.7999999999999998</cx:pt>
          <cx:pt idx="17829">3.7999999999999998</cx:pt>
          <cx:pt idx="17830">3.7999999999999998</cx:pt>
          <cx:pt idx="17831">3.7999999999999998</cx:pt>
          <cx:pt idx="17832">3.7999999999999998</cx:pt>
          <cx:pt idx="17833">3.7999999999999998</cx:pt>
          <cx:pt idx="17834">3.7999999999999998</cx:pt>
          <cx:pt idx="17835">3.7999999999999998</cx:pt>
          <cx:pt idx="17836">3.7999999999999998</cx:pt>
          <cx:pt idx="17837">3.7999999999999998</cx:pt>
          <cx:pt idx="17838">3.7999999999999998</cx:pt>
          <cx:pt idx="17839">3.7999999999999998</cx:pt>
          <cx:pt idx="17840">3.7999999999999998</cx:pt>
          <cx:pt idx="17841">3.7999999999999998</cx:pt>
          <cx:pt idx="17842">3.7999999999999998</cx:pt>
          <cx:pt idx="17843">3.7999999999999998</cx:pt>
          <cx:pt idx="17844">3.7999999999999998</cx:pt>
          <cx:pt idx="17845">4</cx:pt>
          <cx:pt idx="17846">4</cx:pt>
          <cx:pt idx="17847">4</cx:pt>
          <cx:pt idx="17848">4</cx:pt>
          <cx:pt idx="17849">4</cx:pt>
          <cx:pt idx="17850">4</cx:pt>
          <cx:pt idx="17851">2.3999999999999999</cx:pt>
          <cx:pt idx="17852">4</cx:pt>
          <cx:pt idx="17853">4</cx:pt>
          <cx:pt idx="17854">4</cx:pt>
          <cx:pt idx="17855">2.3999999999999999</cx:pt>
          <cx:pt idx="17856">4</cx:pt>
          <cx:pt idx="17857">4</cx:pt>
          <cx:pt idx="17858">4</cx:pt>
          <cx:pt idx="17859">4</cx:pt>
          <cx:pt idx="17860">4</cx:pt>
          <cx:pt idx="17861">4</cx:pt>
          <cx:pt idx="17862">2.3999999999999999</cx:pt>
          <cx:pt idx="17863">4</cx:pt>
          <cx:pt idx="17864">4</cx:pt>
          <cx:pt idx="17865">4</cx:pt>
          <cx:pt idx="17866">4</cx:pt>
          <cx:pt idx="17867">4</cx:pt>
          <cx:pt idx="17868">2.3999999999999999</cx:pt>
          <cx:pt idx="17869">4</cx:pt>
          <cx:pt idx="17870">4</cx:pt>
          <cx:pt idx="17871">4</cx:pt>
          <cx:pt idx="17872">4</cx:pt>
          <cx:pt idx="17873">2.5</cx:pt>
          <cx:pt idx="17874">4</cx:pt>
          <cx:pt idx="17875">4</cx:pt>
          <cx:pt idx="17876">2.5</cx:pt>
          <cx:pt idx="17877">4</cx:pt>
          <cx:pt idx="17878">4</cx:pt>
          <cx:pt idx="17879">2.5</cx:pt>
          <cx:pt idx="17880">4</cx:pt>
          <cx:pt idx="17881">4</cx:pt>
          <cx:pt idx="17882">2.5</cx:pt>
          <cx:pt idx="17883">4</cx:pt>
          <cx:pt idx="17884">4</cx:pt>
          <cx:pt idx="17885">2.5</cx:pt>
          <cx:pt idx="17886">4</cx:pt>
          <cx:pt idx="17887">4</cx:pt>
          <cx:pt idx="17888">2.5</cx:pt>
          <cx:pt idx="17889">3.6700854700854708</cx:pt>
          <cx:pt idx="17890">3.6700854700854708</cx:pt>
          <cx:pt idx="17891">3.6700854700854708</cx:pt>
          <cx:pt idx="17892">3.6700854700854708</cx:pt>
          <cx:pt idx="17893">3.6700854700854708</cx:pt>
          <cx:pt idx="17894">3.6700854700854708</cx:pt>
          <cx:pt idx="17895">3.6700854700854708</cx:pt>
          <cx:pt idx="17896">3.6700854700854708</cx:pt>
          <cx:pt idx="17897">3.6700854700854708</cx:pt>
          <cx:pt idx="17898">3.6700854700854708</cx:pt>
          <cx:pt idx="17899">3.6700854700854708</cx:pt>
          <cx:pt idx="17900">3.6700854700854708</cx:pt>
          <cx:pt idx="17901">3.6700854700854708</cx:pt>
          <cx:pt idx="17902">3.6700854700854708</cx:pt>
          <cx:pt idx="17903">3.6700854700854708</cx:pt>
          <cx:pt idx="17904">3.6700854700854708</cx:pt>
          <cx:pt idx="17905">3.6700854700854708</cx:pt>
          <cx:pt idx="17906">3.6700854700854708</cx:pt>
          <cx:pt idx="17907">3.6700854700854708</cx:pt>
          <cx:pt idx="17908">3.6700854700854708</cx:pt>
          <cx:pt idx="17909">3.6700854700854708</cx:pt>
          <cx:pt idx="17910">3.6700854700854708</cx:pt>
          <cx:pt idx="17911">3.6700854700854708</cx:pt>
          <cx:pt idx="17912">3.6700854700854708</cx:pt>
          <cx:pt idx="17913">3.6700854700854708</cx:pt>
          <cx:pt idx="17914">3.6700854700854708</cx:pt>
          <cx:pt idx="17915">2.3999999999999999</cx:pt>
          <cx:pt idx="17916">2.3999999999999999</cx:pt>
          <cx:pt idx="17917">2.3999999999999999</cx:pt>
          <cx:pt idx="17918">2.3999999999999999</cx:pt>
          <cx:pt idx="17919">2.3999999999999999</cx:pt>
          <cx:pt idx="17920">2.3999999999999999</cx:pt>
          <cx:pt idx="17921">2.3999999999999999</cx:pt>
          <cx:pt idx="17922">2.3999999999999999</cx:pt>
          <cx:pt idx="17923">2.3999999999999999</cx:pt>
          <cx:pt idx="17924">2.3999999999999999</cx:pt>
          <cx:pt idx="17925">2.3999999999999999</cx:pt>
          <cx:pt idx="17926">2.3999999999999999</cx:pt>
          <cx:pt idx="17927">2.3999999999999999</cx:pt>
          <cx:pt idx="17928">2.3999999999999999</cx:pt>
          <cx:pt idx="17929">2.3999999999999999</cx:pt>
          <cx:pt idx="17930">2.3999999999999999</cx:pt>
          <cx:pt idx="17931">2.3999999999999999</cx:pt>
          <cx:pt idx="17932">2.3999999999999999</cx:pt>
          <cx:pt idx="17933">2.3999999999999999</cx:pt>
          <cx:pt idx="17934">2.3999999999999999</cx:pt>
          <cx:pt idx="17935">2.3999999999999999</cx:pt>
          <cx:pt idx="17936">2.3999999999999999</cx:pt>
          <cx:pt idx="17937">2</cx:pt>
          <cx:pt idx="17938">2</cx:pt>
          <cx:pt idx="17939">2</cx:pt>
          <cx:pt idx="17940">2</cx:pt>
          <cx:pt idx="17941">2.3999999999999999</cx:pt>
          <cx:pt idx="17942">2.3999999999999999</cx:pt>
          <cx:pt idx="17943">2.3999999999999999</cx:pt>
          <cx:pt idx="17944">2.3999999999999999</cx:pt>
          <cx:pt idx="17945">2.3999999999999999</cx:pt>
          <cx:pt idx="17946">2.3999999999999999</cx:pt>
          <cx:pt idx="17947">2</cx:pt>
          <cx:pt idx="17948">2.3999999999999999</cx:pt>
          <cx:pt idx="17949">2</cx:pt>
          <cx:pt idx="17950">2</cx:pt>
          <cx:pt idx="17951">2</cx:pt>
          <cx:pt idx="17952">2.3999999999999999</cx:pt>
          <cx:pt idx="17953">2.3999999999999999</cx:pt>
          <cx:pt idx="17954">2.3999999999999999</cx:pt>
          <cx:pt idx="17955">2.3999999999999999</cx:pt>
          <cx:pt idx="17956">2.3999999999999999</cx:pt>
          <cx:pt idx="17957">2</cx:pt>
          <cx:pt idx="17958">2.3999999999999999</cx:pt>
          <cx:pt idx="17959">2</cx:pt>
          <cx:pt idx="17960">2</cx:pt>
          <cx:pt idx="17961">2</cx:pt>
          <cx:pt idx="17962">2.3999999999999999</cx:pt>
          <cx:pt idx="17963">2.3999999999999999</cx:pt>
          <cx:pt idx="17964">2.3999999999999999</cx:pt>
          <cx:pt idx="17965">2</cx:pt>
          <cx:pt idx="17966">2.3999999999999999</cx:pt>
          <cx:pt idx="17967">2</cx:pt>
          <cx:pt idx="17968">2.3999999999999999</cx:pt>
          <cx:pt idx="17969">2.3999999999999999</cx:pt>
          <cx:pt idx="17970">2.3999999999999999</cx:pt>
          <cx:pt idx="17971">2</cx:pt>
          <cx:pt idx="17972">2.3999999999999999</cx:pt>
          <cx:pt idx="17973">2</cx:pt>
          <cx:pt idx="17974">2.3999999999999999</cx:pt>
          <cx:pt idx="17975">2.3999999999999999</cx:pt>
          <cx:pt idx="17976">2.3999999999999999</cx:pt>
          <cx:pt idx="17977">2.3999999999999999</cx:pt>
          <cx:pt idx="17978">2.3999999999999999</cx:pt>
          <cx:pt idx="17979">2.3999999999999999</cx:pt>
          <cx:pt idx="17980">2.3999999999999999</cx:pt>
          <cx:pt idx="17981">2.3999999999999999</cx:pt>
          <cx:pt idx="17982">2.3999999999999999</cx:pt>
          <cx:pt idx="17983">2.3999999999999999</cx:pt>
          <cx:pt idx="17984">2.3999999999999999</cx:pt>
          <cx:pt idx="17985">2.3999999999999999</cx:pt>
          <cx:pt idx="17986">2.3999999999999999</cx:pt>
          <cx:pt idx="17987">2.3999999999999999</cx:pt>
          <cx:pt idx="17988">2.3999999999999999</cx:pt>
          <cx:pt idx="17989">2.3999999999999999</cx:pt>
          <cx:pt idx="17990">2.3999999999999999</cx:pt>
          <cx:pt idx="17991">2.3999999999999999</cx:pt>
          <cx:pt idx="17992">2.3999999999999999</cx:pt>
          <cx:pt idx="17993">2.3999999999999999</cx:pt>
          <cx:pt idx="17994">2.3999999999999999</cx:pt>
          <cx:pt idx="17995">2.3999999999999999</cx:pt>
          <cx:pt idx="17996">2.3999999999999999</cx:pt>
          <cx:pt idx="17997">2.3999999999999999</cx:pt>
          <cx:pt idx="17998">2.3999999999999999</cx:pt>
          <cx:pt idx="17999">2.3999999999999999</cx:pt>
          <cx:pt idx="18000">2.3999999999999999</cx:pt>
          <cx:pt idx="18001">2.3999999999999999</cx:pt>
          <cx:pt idx="18002">3.6000000000000001</cx:pt>
          <cx:pt idx="18003">3.6000000000000001</cx:pt>
          <cx:pt idx="18004">3.6000000000000001</cx:pt>
          <cx:pt idx="18005">3.6000000000000001</cx:pt>
          <cx:pt idx="18006">3.6000000000000001</cx:pt>
          <cx:pt idx="18007">3.6000000000000001</cx:pt>
          <cx:pt idx="18008">3.6000000000000001</cx:pt>
          <cx:pt idx="18009">3.6000000000000001</cx:pt>
          <cx:pt idx="18010">3.6000000000000001</cx:pt>
          <cx:pt idx="18011">3.6000000000000001</cx:pt>
          <cx:pt idx="18012">2.3999999999999999</cx:pt>
          <cx:pt idx="18013">2.3999999999999999</cx:pt>
          <cx:pt idx="18014">1.3</cx:pt>
          <cx:pt idx="18015">2.3999999999999999</cx:pt>
          <cx:pt idx="18016">2.3999999999999999</cx:pt>
          <cx:pt idx="18017">2.3999999999999999</cx:pt>
          <cx:pt idx="18018">1.3</cx:pt>
          <cx:pt idx="18019">2.3999999999999999</cx:pt>
          <cx:pt idx="18020">1.3</cx:pt>
          <cx:pt idx="18021">2.3999999999999999</cx:pt>
          <cx:pt idx="18022">1.3999999999999999</cx:pt>
          <cx:pt idx="18023">1.3999999999999999</cx:pt>
          <cx:pt idx="18024">2.3999999999999999</cx:pt>
          <cx:pt idx="18025">1.3999999999999999</cx:pt>
          <cx:pt idx="18026">1.3999999999999999</cx:pt>
          <cx:pt idx="18027">2.3999999999999999</cx:pt>
          <cx:pt idx="18028">2.3999999999999999</cx:pt>
          <cx:pt idx="18029">1.3999999999999999</cx:pt>
          <cx:pt idx="18030">2.3999999999999999</cx:pt>
          <cx:pt idx="18031">1.3999999999999999</cx:pt>
          <cx:pt idx="18032">1.3999999999999999</cx:pt>
          <cx:pt idx="18033">1.3999999999999999</cx:pt>
          <cx:pt idx="18034">2.3999999999999999</cx:pt>
          <cx:pt idx="18035">1.3999999999999999</cx:pt>
          <cx:pt idx="18036">1.3999999999999999</cx:pt>
          <cx:pt idx="18037">2.3999999999999999</cx:pt>
          <cx:pt idx="18038">1.3999999999999999</cx:pt>
          <cx:pt idx="18039">2.3999999999999999</cx:pt>
          <cx:pt idx="18040">1.3999999999999999</cx:pt>
          <cx:pt idx="18041">2.3999999999999999</cx:pt>
          <cx:pt idx="18042">1.3999999999999999</cx:pt>
          <cx:pt idx="18043">1.3999999999999999</cx:pt>
          <cx:pt idx="18044">2.3999999999999999</cx:pt>
          <cx:pt idx="18045">1.3999999999999999</cx:pt>
          <cx:pt idx="18046">2.3999999999999999</cx:pt>
          <cx:pt idx="18047">1.3999999999999999</cx:pt>
          <cx:pt idx="18048">2.3999999999999999</cx:pt>
          <cx:pt idx="18049">3.6000000000000001</cx:pt>
          <cx:pt idx="18050">3.6000000000000001</cx:pt>
          <cx:pt idx="18051">3.6000000000000001</cx:pt>
          <cx:pt idx="18052">3.6000000000000001</cx:pt>
          <cx:pt idx="18053">3.6000000000000001</cx:pt>
          <cx:pt idx="18054">3.6000000000000001</cx:pt>
          <cx:pt idx="18055">3.6000000000000001</cx:pt>
          <cx:pt idx="18056">3.6000000000000001</cx:pt>
          <cx:pt idx="18057">3.6000000000000001</cx:pt>
          <cx:pt idx="18058">3.6000000000000001</cx:pt>
          <cx:pt idx="18059">3.6000000000000001</cx:pt>
          <cx:pt idx="18060">3.2999999999999998</cx:pt>
          <cx:pt idx="18061">3.2999999999999998</cx:pt>
          <cx:pt idx="18062">3.2999999999999998</cx:pt>
          <cx:pt idx="18063">3.2999999999999998</cx:pt>
          <cx:pt idx="18064">2.3999999999999999</cx:pt>
          <cx:pt idx="18065">2.3999999999999999</cx:pt>
          <cx:pt idx="18066">3.2999999999999998</cx:pt>
          <cx:pt idx="18067">3.2999999999999998</cx:pt>
          <cx:pt idx="18068">3.2999999999999998</cx:pt>
          <cx:pt idx="18069">3.2999999999999998</cx:pt>
          <cx:pt idx="18070">2.3999999999999999</cx:pt>
          <cx:pt idx="18071">2</cx:pt>
          <cx:pt idx="18072">3.2999999999999998</cx:pt>
          <cx:pt idx="18073">3.2999999999999998</cx:pt>
          <cx:pt idx="18074">3.2999999999999998</cx:pt>
          <cx:pt idx="18075">2.3999999999999999</cx:pt>
          <cx:pt idx="18076">2.3999999999999999</cx:pt>
          <cx:pt idx="18077">3.2999999999999998</cx:pt>
          <cx:pt idx="18078">2</cx:pt>
          <cx:pt idx="18079">3.2999999999999998</cx:pt>
          <cx:pt idx="18080">3.2999999999999998</cx:pt>
          <cx:pt idx="18081">3.2999999999999998</cx:pt>
          <cx:pt idx="18082">2.3999999999999999</cx:pt>
          <cx:pt idx="18083">3.2999999999999998</cx:pt>
          <cx:pt idx="18084">2</cx:pt>
          <cx:pt idx="18085">3.2999999999999998</cx:pt>
          <cx:pt idx="18086">3.2999999999999998</cx:pt>
          <cx:pt idx="18087">3.2999999999999998</cx:pt>
          <cx:pt idx="18088">3.2999999999999998</cx:pt>
          <cx:pt idx="18089">2.3999999999999999</cx:pt>
          <cx:pt idx="18090">2.3999999999999999</cx:pt>
          <cx:pt idx="18091">2</cx:pt>
          <cx:pt idx="18092">2</cx:pt>
          <cx:pt idx="18093">3.2999999999999998</cx:pt>
          <cx:pt idx="18094">3.2999999999999998</cx:pt>
          <cx:pt idx="18095">3.2999999999999998</cx:pt>
          <cx:pt idx="18096">3.2999999999999998</cx:pt>
          <cx:pt idx="18097">2.3999999999999999</cx:pt>
          <cx:pt idx="18098">2</cx:pt>
          <cx:pt idx="18099">2.3999999999999999</cx:pt>
          <cx:pt idx="18100">3.2999999999999998</cx:pt>
          <cx:pt idx="18101">3.2999999999999998</cx:pt>
          <cx:pt idx="18102">3.2999999999999998</cx:pt>
          <cx:pt idx="18103">3.2999999999999998</cx:pt>
          <cx:pt idx="18104">2.3999999999999999</cx:pt>
          <cx:pt idx="18105">3.2999999999999998</cx:pt>
          <cx:pt idx="18106">3.2999999999999998</cx:pt>
          <cx:pt idx="18107">3.2999999999999998</cx:pt>
          <cx:pt idx="18108">3.2999999999999998</cx:pt>
          <cx:pt idx="18109">2.3999999999999999</cx:pt>
          <cx:pt idx="18110">3.2999999999999998</cx:pt>
          <cx:pt idx="18111">3.2999999999999998</cx:pt>
          <cx:pt idx="18112">3.2999999999999998</cx:pt>
          <cx:pt idx="18113">3.2999999999999998</cx:pt>
          <cx:pt idx="18114">2.3999999999999999</cx:pt>
          <cx:pt idx="18115">3.2999999999999998</cx:pt>
          <cx:pt idx="18116">3.2999999999999998</cx:pt>
          <cx:pt idx="18117">3.2999999999999998</cx:pt>
          <cx:pt idx="18118">3.2999999999999998</cx:pt>
          <cx:pt idx="18119">2.3999999999999999</cx:pt>
          <cx:pt idx="18120">3.5</cx:pt>
          <cx:pt idx="18121">3.5</cx:pt>
          <cx:pt idx="18122">3.5</cx:pt>
          <cx:pt idx="18123">2.3999999999999999</cx:pt>
          <cx:pt idx="18124">2.3999999999999999</cx:pt>
          <cx:pt idx="18125">3.5</cx:pt>
          <cx:pt idx="18126">3.5</cx:pt>
          <cx:pt idx="18127">3.5</cx:pt>
          <cx:pt idx="18128">2.3999999999999999</cx:pt>
          <cx:pt idx="18129">2.3999999999999999</cx:pt>
          <cx:pt idx="18130">2.3999999999999999</cx:pt>
          <cx:pt idx="18131">3.5</cx:pt>
          <cx:pt idx="18132">3.5</cx:pt>
          <cx:pt idx="18133">3.5</cx:pt>
          <cx:pt idx="18134">2.3999999999999999</cx:pt>
          <cx:pt idx="18135">2.3999999999999999</cx:pt>
          <cx:pt idx="18136">3.5</cx:pt>
          <cx:pt idx="18137">3.5</cx:pt>
          <cx:pt idx="18138">3.5</cx:pt>
          <cx:pt idx="18139">2.3999999999999999</cx:pt>
          <cx:pt idx="18140">2.3999999999999999</cx:pt>
          <cx:pt idx="18141">2.3999999999999999</cx:pt>
          <cx:pt idx="18142">2.3999999999999999</cx:pt>
          <cx:pt idx="18143">3.5</cx:pt>
          <cx:pt idx="18144">3.5</cx:pt>
          <cx:pt idx="18145">3.5</cx:pt>
          <cx:pt idx="18146">2.3999999999999999</cx:pt>
          <cx:pt idx="18147">2.3999999999999999</cx:pt>
          <cx:pt idx="18148">3.5</cx:pt>
          <cx:pt idx="18149">3.5</cx:pt>
          <cx:pt idx="18150">3.5</cx:pt>
          <cx:pt idx="18151">2.3999999999999999</cx:pt>
          <cx:pt idx="18152">2.3999999999999999</cx:pt>
          <cx:pt idx="18153">3.7999999999999998</cx:pt>
          <cx:pt idx="18154">3.2999999999999998</cx:pt>
          <cx:pt idx="18155">3.7999999999999998</cx:pt>
          <cx:pt idx="18156">3.2999999999999998</cx:pt>
          <cx:pt idx="18157">3.2999999999999998</cx:pt>
          <cx:pt idx="18158">3.2999999999999998</cx:pt>
          <cx:pt idx="18159">3.2999999999999998</cx:pt>
          <cx:pt idx="18160">3.7999999999999998</cx:pt>
          <cx:pt idx="18161">3.2999999999999998</cx:pt>
          <cx:pt idx="18162">3.7999999999999998</cx:pt>
          <cx:pt idx="18163">3.2999999999999998</cx:pt>
          <cx:pt idx="18164">3.7999999999999998</cx:pt>
          <cx:pt idx="18165">3.7999999999999998</cx:pt>
          <cx:pt idx="18166">3.7999999999999998</cx:pt>
          <cx:pt idx="18167">3.7999999999999998</cx:pt>
          <cx:pt idx="18168">3.7999999999999998</cx:pt>
          <cx:pt idx="18169">3.5</cx:pt>
          <cx:pt idx="18170">3.5</cx:pt>
          <cx:pt idx="18171">3.5</cx:pt>
          <cx:pt idx="18172">3.5</cx:pt>
          <cx:pt idx="18173">3.5</cx:pt>
          <cx:pt idx="18174">3.5</cx:pt>
          <cx:pt idx="18175">3.5</cx:pt>
          <cx:pt idx="18176">3.5</cx:pt>
          <cx:pt idx="18177">3.5</cx:pt>
          <cx:pt idx="18178">3.5</cx:pt>
          <cx:pt idx="18179">3.5</cx:pt>
          <cx:pt idx="18180">3.5</cx:pt>
          <cx:pt idx="18181">3.5</cx:pt>
          <cx:pt idx="18182">3.5</cx:pt>
          <cx:pt idx="18183">3.5</cx:pt>
          <cx:pt idx="18184">3.5</cx:pt>
          <cx:pt idx="18185">3.5</cx:pt>
          <cx:pt idx="18186">3.5</cx:pt>
          <cx:pt idx="18187">3.5</cx:pt>
          <cx:pt idx="18188">3.5</cx:pt>
          <cx:pt idx="18189">3.5</cx:pt>
          <cx:pt idx="18190">3.5</cx:pt>
          <cx:pt idx="18191">2.3999999999999999</cx:pt>
          <cx:pt idx="18192">2</cx:pt>
          <cx:pt idx="18193">2.3999999999999999</cx:pt>
          <cx:pt idx="18194">2.3999999999999999</cx:pt>
          <cx:pt idx="18195">2</cx:pt>
          <cx:pt idx="18196">2.3999999999999999</cx:pt>
          <cx:pt idx="18197">2.3999999999999999</cx:pt>
          <cx:pt idx="18198">2</cx:pt>
          <cx:pt idx="18199">2.3999999999999999</cx:pt>
          <cx:pt idx="18200">2.3999999999999999</cx:pt>
          <cx:pt idx="18201">2</cx:pt>
          <cx:pt idx="18202">2.3999999999999999</cx:pt>
          <cx:pt idx="18203">2.3999999999999999</cx:pt>
          <cx:pt idx="18204">2</cx:pt>
          <cx:pt idx="18205">2.3999999999999999</cx:pt>
          <cx:pt idx="18206">2.3999999999999999</cx:pt>
          <cx:pt idx="18207">2</cx:pt>
          <cx:pt idx="18208">2.3999999999999999</cx:pt>
          <cx:pt idx="18209">2.3999999999999999</cx:pt>
          <cx:pt idx="18210">2</cx:pt>
          <cx:pt idx="18211">2.3999999999999999</cx:pt>
          <cx:pt idx="18212">2.3999999999999999</cx:pt>
          <cx:pt idx="18213">2</cx:pt>
          <cx:pt idx="18214">2.3999999999999999</cx:pt>
          <cx:pt idx="18215">2.3999999999999999</cx:pt>
          <cx:pt idx="18216">2</cx:pt>
          <cx:pt idx="18217">2.3999999999999999</cx:pt>
          <cx:pt idx="18218">2.3999999999999999</cx:pt>
          <cx:pt idx="18219">2</cx:pt>
          <cx:pt idx="18220">2.3999999999999999</cx:pt>
          <cx:pt idx="18221">2.3999999999999999</cx:pt>
          <cx:pt idx="18222">2.3999999999999999</cx:pt>
          <cx:pt idx="18223">2</cx:pt>
          <cx:pt idx="18224">2.3999999999999999</cx:pt>
          <cx:pt idx="18225">2.3999999999999999</cx:pt>
          <cx:pt idx="18226">2</cx:pt>
          <cx:pt idx="18227">2.3999999999999999</cx:pt>
          <cx:pt idx="18228">2.3999999999999999</cx:pt>
          <cx:pt idx="18229">2.3999999999999999</cx:pt>
          <cx:pt idx="18230">2</cx:pt>
          <cx:pt idx="18231">2.3999999999999999</cx:pt>
          <cx:pt idx="18232">2.3999999999999999</cx:pt>
          <cx:pt idx="18233">2</cx:pt>
          <cx:pt idx="18234">2.3999999999999999</cx:pt>
          <cx:pt idx="18235">2.3999999999999999</cx:pt>
          <cx:pt idx="18236">2</cx:pt>
          <cx:pt idx="18237">2.7000000000000002</cx:pt>
          <cx:pt idx="18238">2.7000000000000002</cx:pt>
          <cx:pt idx="18239">2</cx:pt>
          <cx:pt idx="18240">2.7000000000000002</cx:pt>
          <cx:pt idx="18241">2.7000000000000002</cx:pt>
          <cx:pt idx="18242">2</cx:pt>
          <cx:pt idx="18243">2</cx:pt>
          <cx:pt idx="18244">2.7000000000000002</cx:pt>
          <cx:pt idx="18245">2.7000000000000002</cx:pt>
          <cx:pt idx="18246">2</cx:pt>
          <cx:pt idx="18247">2.7000000000000002</cx:pt>
          <cx:pt idx="18248">2.7000000000000002</cx:pt>
          <cx:pt idx="18249">2</cx:pt>
          <cx:pt idx="18250">2</cx:pt>
          <cx:pt idx="18251">2.7000000000000002</cx:pt>
          <cx:pt idx="18252">2.7000000000000002</cx:pt>
          <cx:pt idx="18253">2</cx:pt>
          <cx:pt idx="18254">2.7000000000000002</cx:pt>
          <cx:pt idx="18255">2.7000000000000002</cx:pt>
          <cx:pt idx="18256">2</cx:pt>
          <cx:pt idx="18257">2</cx:pt>
          <cx:pt idx="18258">2.7000000000000002</cx:pt>
          <cx:pt idx="18259">2.7000000000000002</cx:pt>
          <cx:pt idx="18260">2</cx:pt>
          <cx:pt idx="18261">2.7000000000000002</cx:pt>
          <cx:pt idx="18262">2.7000000000000002</cx:pt>
          <cx:pt idx="18263">2</cx:pt>
          <cx:pt idx="18264">2</cx:pt>
          <cx:pt idx="18265">2.7000000000000002</cx:pt>
          <cx:pt idx="18266">2.7000000000000002</cx:pt>
          <cx:pt idx="18267">2</cx:pt>
          <cx:pt idx="18268">2</cx:pt>
          <cx:pt idx="18269">2.7000000000000002</cx:pt>
          <cx:pt idx="18270">2.7000000000000002</cx:pt>
          <cx:pt idx="18271">2</cx:pt>
          <cx:pt idx="18272">2.7000000000000002</cx:pt>
          <cx:pt idx="18273">2.7000000000000002</cx:pt>
          <cx:pt idx="18274">2</cx:pt>
          <cx:pt idx="18275">2</cx:pt>
          <cx:pt idx="18276">2.7000000000000002</cx:pt>
          <cx:pt idx="18277">2.7000000000000002</cx:pt>
          <cx:pt idx="18278">2</cx:pt>
          <cx:pt idx="18279">2</cx:pt>
          <cx:pt idx="18280">2</cx:pt>
          <cx:pt idx="18281">2</cx:pt>
          <cx:pt idx="18282">2</cx:pt>
          <cx:pt idx="18283">2</cx:pt>
          <cx:pt idx="18284">2</cx:pt>
          <cx:pt idx="18285">2</cx:pt>
          <cx:pt idx="18286">2</cx:pt>
          <cx:pt idx="18287">2</cx:pt>
          <cx:pt idx="18288">2</cx:pt>
          <cx:pt idx="18289">2</cx:pt>
          <cx:pt idx="18290">2</cx:pt>
          <cx:pt idx="18291">2</cx:pt>
          <cx:pt idx="18292">2</cx:pt>
          <cx:pt idx="18293">2</cx:pt>
          <cx:pt idx="18294">2</cx:pt>
          <cx:pt idx="18295">2</cx:pt>
          <cx:pt idx="18296">2</cx:pt>
          <cx:pt idx="18297">2</cx:pt>
          <cx:pt idx="18298">2</cx:pt>
          <cx:pt idx="18299">2</cx:pt>
          <cx:pt idx="18300">2</cx:pt>
          <cx:pt idx="18301">2</cx:pt>
          <cx:pt idx="18302">2</cx:pt>
          <cx:pt idx="18303">2</cx:pt>
          <cx:pt idx="18304">2</cx:pt>
          <cx:pt idx="18305">2</cx:pt>
          <cx:pt idx="18306">2</cx:pt>
          <cx:pt idx="18307">2</cx:pt>
          <cx:pt idx="18308">2</cx:pt>
          <cx:pt idx="18309">2</cx:pt>
          <cx:pt idx="18310">2</cx:pt>
          <cx:pt idx="18311">2</cx:pt>
          <cx:pt idx="18312">2</cx:pt>
          <cx:pt idx="18313">2</cx:pt>
          <cx:pt idx="18314">2</cx:pt>
          <cx:pt idx="18315">2</cx:pt>
          <cx:pt idx="18316">2</cx:pt>
          <cx:pt idx="18317">2</cx:pt>
          <cx:pt idx="18318">2</cx:pt>
          <cx:pt idx="18319">2</cx:pt>
          <cx:pt idx="18320">2</cx:pt>
          <cx:pt idx="18321">2</cx:pt>
          <cx:pt idx="18322">2</cx:pt>
          <cx:pt idx="18323">2</cx:pt>
          <cx:pt idx="18324">2</cx:pt>
          <cx:pt idx="18325">2</cx:pt>
          <cx:pt idx="18326">2</cx:pt>
          <cx:pt idx="18327">2</cx:pt>
          <cx:pt idx="18328">2</cx:pt>
          <cx:pt idx="18329">2</cx:pt>
          <cx:pt idx="18330">2</cx:pt>
          <cx:pt idx="18331">2</cx:pt>
          <cx:pt idx="18332">2</cx:pt>
          <cx:pt idx="18333">2</cx:pt>
          <cx:pt idx="18334">2.2041958041958032</cx:pt>
          <cx:pt idx="18335">2.2041958041958032</cx:pt>
          <cx:pt idx="18336">2.2041958041958032</cx:pt>
          <cx:pt idx="18337">2.2041958041958032</cx:pt>
          <cx:pt idx="18338">2.2041958041958032</cx:pt>
          <cx:pt idx="18339">2.2041958041958032</cx:pt>
          <cx:pt idx="18340">2.2041958041958032</cx:pt>
          <cx:pt idx="18341">2.2041958041958032</cx:pt>
          <cx:pt idx="18342">2.2041958041958032</cx:pt>
          <cx:pt idx="18343">2.2041958041958032</cx:pt>
          <cx:pt idx="18344">2.2041958041958032</cx:pt>
          <cx:pt idx="18345">2.2041958041958032</cx:pt>
          <cx:pt idx="18346">2.3999999999999999</cx:pt>
          <cx:pt idx="18347">1.6000000000000001</cx:pt>
          <cx:pt idx="18348">2</cx:pt>
          <cx:pt idx="18349">2.3999999999999999</cx:pt>
          <cx:pt idx="18350">2.3999999999999999</cx:pt>
          <cx:pt idx="18351">1.6000000000000001</cx:pt>
          <cx:pt idx="18352">2</cx:pt>
          <cx:pt idx="18353">2.3999999999999999</cx:pt>
          <cx:pt idx="18354">2.3999999999999999</cx:pt>
          <cx:pt idx="18355">2.3999999999999999</cx:pt>
          <cx:pt idx="18356">2</cx:pt>
          <cx:pt idx="18357">2</cx:pt>
          <cx:pt idx="18358">1.6000000000000001</cx:pt>
          <cx:pt idx="18359">2.3999999999999999</cx:pt>
          <cx:pt idx="18360">2.3999999999999999</cx:pt>
          <cx:pt idx="18361">2</cx:pt>
          <cx:pt idx="18362">2</cx:pt>
          <cx:pt idx="18363">2.3999999999999999</cx:pt>
          <cx:pt idx="18364">2.3999999999999999</cx:pt>
          <cx:pt idx="18365">2.3999999999999999</cx:pt>
          <cx:pt idx="18366">2</cx:pt>
          <cx:pt idx="18367">2</cx:pt>
          <cx:pt idx="18368">2.3999999999999999</cx:pt>
          <cx:pt idx="18369">2.3999999999999999</cx:pt>
          <cx:pt idx="18370">2.3999999999999999</cx:pt>
          <cx:pt idx="18371">2</cx:pt>
          <cx:pt idx="18372">2</cx:pt>
          <cx:pt idx="18373">2</cx:pt>
          <cx:pt idx="18374">2.3999999999999999</cx:pt>
          <cx:pt idx="18375">2</cx:pt>
          <cx:pt idx="18376">2.3999999999999999</cx:pt>
          <cx:pt idx="18377">2.3999999999999999</cx:pt>
          <cx:pt idx="18378">2.3999999999999999</cx:pt>
          <cx:pt idx="18379">2.3999999999999999</cx:pt>
          <cx:pt idx="18380">2</cx:pt>
          <cx:pt idx="18381">2</cx:pt>
          <cx:pt idx="18382">2.3999999999999999</cx:pt>
          <cx:pt idx="18383">2.3999999999999999</cx:pt>
          <cx:pt idx="18384">2.3999999999999999</cx:pt>
          <cx:pt idx="18385">2.3999999999999999</cx:pt>
          <cx:pt idx="18386">2</cx:pt>
          <cx:pt idx="18387">2.3999999999999999</cx:pt>
          <cx:pt idx="18388">2.7000000000000002</cx:pt>
          <cx:pt idx="18389">2.7000000000000002</cx:pt>
          <cx:pt idx="18390">2.3999999999999999</cx:pt>
          <cx:pt idx="18391">2.3999999999999999</cx:pt>
          <cx:pt idx="18392">2.3999999999999999</cx:pt>
          <cx:pt idx="18393">2.3999999999999999</cx:pt>
          <cx:pt idx="18394">2.7000000000000002</cx:pt>
          <cx:pt idx="18395">2.7000000000000002</cx:pt>
          <cx:pt idx="18396">2.3999999999999999</cx:pt>
          <cx:pt idx="18397">2.3999999999999999</cx:pt>
          <cx:pt idx="18398">2.3999999999999999</cx:pt>
          <cx:pt idx="18399">2.3999999999999999</cx:pt>
          <cx:pt idx="18400">2.7000000000000002</cx:pt>
          <cx:pt idx="18401">2.7000000000000002</cx:pt>
          <cx:pt idx="18402">2.3999999999999999</cx:pt>
          <cx:pt idx="18403">2.3999999999999999</cx:pt>
          <cx:pt idx="18404">2.3999999999999999</cx:pt>
          <cx:pt idx="18405">2.7000000000000002</cx:pt>
          <cx:pt idx="18406">2.7000000000000002</cx:pt>
          <cx:pt idx="18407">2.3999999999999999</cx:pt>
          <cx:pt idx="18408">2.3999999999999999</cx:pt>
          <cx:pt idx="18409">2.3999999999999999</cx:pt>
          <cx:pt idx="18410">2.3999999999999999</cx:pt>
          <cx:pt idx="18411">2.7000000000000002</cx:pt>
          <cx:pt idx="18412">2.7000000000000002</cx:pt>
          <cx:pt idx="18413">2.3999999999999999</cx:pt>
          <cx:pt idx="18414">2.3999999999999999</cx:pt>
          <cx:pt idx="18415">2.3999999999999999</cx:pt>
          <cx:pt idx="18416">2.7000000000000002</cx:pt>
          <cx:pt idx="18417">2.7000000000000002</cx:pt>
          <cx:pt idx="18418">2.3999999999999999</cx:pt>
          <cx:pt idx="18419">2.3999999999999999</cx:pt>
          <cx:pt idx="18420">2.3999999999999999</cx:pt>
          <cx:pt idx="18421">2.7000000000000002</cx:pt>
          <cx:pt idx="18422">2.7000000000000002</cx:pt>
          <cx:pt idx="18423">2.3999999999999999</cx:pt>
          <cx:pt idx="18424">2.3999999999999999</cx:pt>
          <cx:pt idx="18425">2.3999999999999999</cx:pt>
          <cx:pt idx="18426">2.7000000000000002</cx:pt>
          <cx:pt idx="18427">2.7000000000000002</cx:pt>
          <cx:pt idx="18428">2.3999999999999999</cx:pt>
          <cx:pt idx="18429">2.3999999999999999</cx:pt>
          <cx:pt idx="18430">2.7000000000000002</cx:pt>
          <cx:pt idx="18431">2.3999999999999999</cx:pt>
          <cx:pt idx="18432">2.3999999999999999</cx:pt>
          <cx:pt idx="18433">2.7000000000000002</cx:pt>
          <cx:pt idx="18434">2.3999999999999999</cx:pt>
          <cx:pt idx="18435">2.3999999999999999</cx:pt>
          <cx:pt idx="18436">2.3999999999999999</cx:pt>
          <cx:pt idx="18437">2.7000000000000002</cx:pt>
          <cx:pt idx="18438">2.7000000000000002</cx:pt>
          <cx:pt idx="18439">2.3999999999999999</cx:pt>
          <cx:pt idx="18440">2.3999999999999999</cx:pt>
          <cx:pt idx="18441">2.3999999999999999</cx:pt>
          <cx:pt idx="18442">2.3999999999999999</cx:pt>
          <cx:pt idx="18443">2.5</cx:pt>
          <cx:pt idx="18444">2.5</cx:pt>
          <cx:pt idx="18445">2.3999999999999999</cx:pt>
          <cx:pt idx="18446">1.6000000000000001</cx:pt>
          <cx:pt idx="18447">1.6000000000000001</cx:pt>
          <cx:pt idx="18448">1.6000000000000001</cx:pt>
          <cx:pt idx="18449">1.6000000000000001</cx:pt>
          <cx:pt idx="18450">1.6000000000000001</cx:pt>
          <cx:pt idx="18451">1.6000000000000001</cx:pt>
          <cx:pt idx="18452">1.6000000000000001</cx:pt>
          <cx:pt idx="18453">1.6000000000000001</cx:pt>
          <cx:pt idx="18454">1.6000000000000001</cx:pt>
          <cx:pt idx="18455">2</cx:pt>
          <cx:pt idx="18456">2</cx:pt>
          <cx:pt idx="18457">2</cx:pt>
          <cx:pt idx="18458">2</cx:pt>
          <cx:pt idx="18459">2</cx:pt>
          <cx:pt idx="18460">2</cx:pt>
          <cx:pt idx="18461">2</cx:pt>
          <cx:pt idx="18462">2</cx:pt>
          <cx:pt idx="18463">2</cx:pt>
          <cx:pt idx="18464">2</cx:pt>
          <cx:pt idx="18465">1.6000000000000001</cx:pt>
          <cx:pt idx="18466">1.6000000000000001</cx:pt>
          <cx:pt idx="18467">2</cx:pt>
          <cx:pt idx="18468">2</cx:pt>
          <cx:pt idx="18469">1.8</cx:pt>
          <cx:pt idx="18470">1.8</cx:pt>
          <cx:pt idx="18471">2</cx:pt>
          <cx:pt idx="18472">1.6000000000000001</cx:pt>
          <cx:pt idx="18473">1.6000000000000001</cx:pt>
          <cx:pt idx="18474">2</cx:pt>
          <cx:pt idx="18475">1.6000000000000001</cx:pt>
          <cx:pt idx="18476">1.6000000000000001</cx:pt>
          <cx:pt idx="18477">2</cx:pt>
          <cx:pt idx="18478">1.8</cx:pt>
          <cx:pt idx="18479">1.8</cx:pt>
          <cx:pt idx="18480">2</cx:pt>
          <cx:pt idx="18481">1.6000000000000001</cx:pt>
          <cx:pt idx="18482">2</cx:pt>
          <cx:pt idx="18483">1.6000000000000001</cx:pt>
          <cx:pt idx="18484">2</cx:pt>
          <cx:pt idx="18485">1.6000000000000001</cx:pt>
          <cx:pt idx="18486">1.6000000000000001</cx:pt>
          <cx:pt idx="18487">2</cx:pt>
          <cx:pt idx="18488">1.8</cx:pt>
          <cx:pt idx="18489">1.8</cx:pt>
          <cx:pt idx="18490">2</cx:pt>
          <cx:pt idx="18491">1.6000000000000001</cx:pt>
          <cx:pt idx="18492">2</cx:pt>
          <cx:pt idx="18493">1.6000000000000001</cx:pt>
          <cx:pt idx="18494">2</cx:pt>
          <cx:pt idx="18495">2.3999999999999999</cx:pt>
          <cx:pt idx="18496">2</cx:pt>
          <cx:pt idx="18497">2</cx:pt>
          <cx:pt idx="18498">2.3999999999999999</cx:pt>
          <cx:pt idx="18499">2</cx:pt>
          <cx:pt idx="18500">2</cx:pt>
          <cx:pt idx="18501">2.3999999999999999</cx:pt>
          <cx:pt idx="18502">2</cx:pt>
          <cx:pt idx="18503">2.3999999999999999</cx:pt>
          <cx:pt idx="18504">2</cx:pt>
          <cx:pt idx="18505">2.3999999999999999</cx:pt>
          <cx:pt idx="18506">2</cx:pt>
          <cx:pt idx="18507">2</cx:pt>
          <cx:pt idx="18508">2.3999999999999999</cx:pt>
          <cx:pt idx="18509">2</cx:pt>
          <cx:pt idx="18510">2</cx:pt>
          <cx:pt idx="18511">2.3999999999999999</cx:pt>
          <cx:pt idx="18512">2</cx:pt>
          <cx:pt idx="18513">2.3999999999999999</cx:pt>
          <cx:pt idx="18514">2</cx:pt>
          <cx:pt idx="18515">2.3999999999999999</cx:pt>
          <cx:pt idx="18516">2</cx:pt>
          <cx:pt idx="18517">2.3999999999999999</cx:pt>
          <cx:pt idx="18518">2</cx:pt>
          <cx:pt idx="18519">2</cx:pt>
          <cx:pt idx="18520">2.3999999999999999</cx:pt>
          <cx:pt idx="18521">2</cx:pt>
          <cx:pt idx="18522">2</cx:pt>
          <cx:pt idx="18523">2.3999999999999999</cx:pt>
          <cx:pt idx="18524">2</cx:pt>
          <cx:pt idx="18525">2.3999999999999999</cx:pt>
          <cx:pt idx="18526">2</cx:pt>
          <cx:pt idx="18527">2.3999999999999999</cx:pt>
          <cx:pt idx="18528">2</cx:pt>
          <cx:pt idx="18529">2</cx:pt>
          <cx:pt idx="18530">2.3999999999999999</cx:pt>
          <cx:pt idx="18531">2</cx:pt>
          <cx:pt idx="18532">2</cx:pt>
          <cx:pt idx="18533">2.3999999999999999</cx:pt>
          <cx:pt idx="18534">2</cx:pt>
          <cx:pt idx="18535">2.3999999999999999</cx:pt>
          <cx:pt idx="18536">2</cx:pt>
          <cx:pt idx="18537">1.6000000000000001</cx:pt>
          <cx:pt idx="18538">1.6000000000000001</cx:pt>
          <cx:pt idx="18539">2</cx:pt>
          <cx:pt idx="18540">2</cx:pt>
          <cx:pt idx="18541">1.6000000000000001</cx:pt>
          <cx:pt idx="18542">1.6000000000000001</cx:pt>
          <cx:pt idx="18543">2</cx:pt>
          <cx:pt idx="18544">2</cx:pt>
          <cx:pt idx="18545">1.6000000000000001</cx:pt>
          <cx:pt idx="18546">1.6000000000000001</cx:pt>
          <cx:pt idx="18547">2</cx:pt>
          <cx:pt idx="18548">2</cx:pt>
          <cx:pt idx="18549">1.6000000000000001</cx:pt>
          <cx:pt idx="18550">1.6000000000000001</cx:pt>
          <cx:pt idx="18551">2</cx:pt>
          <cx:pt idx="18552">2</cx:pt>
          <cx:pt idx="18553">1.6000000000000001</cx:pt>
          <cx:pt idx="18554">2</cx:pt>
          <cx:pt idx="18555">1.6000000000000001</cx:pt>
          <cx:pt idx="18556">2</cx:pt>
          <cx:pt idx="18557">2</cx:pt>
          <cx:pt idx="18558">1.6000000000000001</cx:pt>
          <cx:pt idx="18559">2</cx:pt>
          <cx:pt idx="18560">1.6000000000000001</cx:pt>
          <cx:pt idx="18561">2</cx:pt>
          <cx:pt idx="18562">2</cx:pt>
          <cx:pt idx="18563">1.6000000000000001</cx:pt>
          <cx:pt idx="18564">1.6000000000000001</cx:pt>
          <cx:pt idx="18565">2</cx:pt>
          <cx:pt idx="18566">2</cx:pt>
          <cx:pt idx="18567">2</cx:pt>
          <cx:pt idx="18568">2</cx:pt>
          <cx:pt idx="18569">2</cx:pt>
          <cx:pt idx="18570">2</cx:pt>
          <cx:pt idx="18571">1.6000000000000001</cx:pt>
          <cx:pt idx="18572">2</cx:pt>
          <cx:pt idx="18573">2</cx:pt>
          <cx:pt idx="18574">0</cx:pt>
          <cx:pt idx="18575">0</cx:pt>
          <cx:pt idx="18576">0</cx:pt>
          <cx:pt idx="18577">0</cx:pt>
          <cx:pt idx="18578">0</cx:pt>
          <cx:pt idx="18579">0</cx:pt>
          <cx:pt idx="18580">0</cx:pt>
          <cx:pt idx="18581">0</cx:pt>
          <cx:pt idx="18582">2</cx:pt>
          <cx:pt idx="18583">2</cx:pt>
          <cx:pt idx="18584">3.2999999999999998</cx:pt>
          <cx:pt idx="18585">3.2999999999999998</cx:pt>
          <cx:pt idx="18586">3.2999999999999998</cx:pt>
          <cx:pt idx="18587">2</cx:pt>
          <cx:pt idx="18588">2</cx:pt>
          <cx:pt idx="18589">3.2999999999999998</cx:pt>
          <cx:pt idx="18590">3.2999999999999998</cx:pt>
          <cx:pt idx="18591">3.2999999999999998</cx:pt>
          <cx:pt idx="18592">2</cx:pt>
          <cx:pt idx="18593">2</cx:pt>
          <cx:pt idx="18594">3.2999999999999998</cx:pt>
          <cx:pt idx="18595">3.2999999999999998</cx:pt>
          <cx:pt idx="18596">3.2999999999999998</cx:pt>
          <cx:pt idx="18597">2</cx:pt>
          <cx:pt idx="18598">2</cx:pt>
          <cx:pt idx="18599">3.2999999999999998</cx:pt>
          <cx:pt idx="18600">3.2999999999999998</cx:pt>
          <cx:pt idx="18601">3.2999999999999998</cx:pt>
          <cx:pt idx="18602">2</cx:pt>
          <cx:pt idx="18603">2</cx:pt>
          <cx:pt idx="18604">2</cx:pt>
          <cx:pt idx="18605">2.3999999999999999</cx:pt>
          <cx:pt idx="18606">2.3999999999999999</cx:pt>
          <cx:pt idx="18607">2.3999999999999999</cx:pt>
          <cx:pt idx="18608">2.3999999999999999</cx:pt>
          <cx:pt idx="18609">2.3999999999999999</cx:pt>
          <cx:pt idx="18610">2.3999999999999999</cx:pt>
          <cx:pt idx="18611">2.3999999999999999</cx:pt>
          <cx:pt idx="18612">2.3999999999999999</cx:pt>
          <cx:pt idx="18613">1.6000000000000001</cx:pt>
          <cx:pt idx="18614">1.6000000000000001</cx:pt>
          <cx:pt idx="18615">1.6000000000000001</cx:pt>
          <cx:pt idx="18616">1.6000000000000001</cx:pt>
          <cx:pt idx="18617">1.6000000000000001</cx:pt>
          <cx:pt idx="18618">1.6000000000000001</cx:pt>
          <cx:pt idx="18619">1.6000000000000001</cx:pt>
          <cx:pt idx="18620">1.6000000000000001</cx:pt>
          <cx:pt idx="18621">1.6000000000000001</cx:pt>
          <cx:pt idx="18622">1.6000000000000001</cx:pt>
          <cx:pt idx="18623">1.6000000000000001</cx:pt>
          <cx:pt idx="18624">1.6000000000000001</cx:pt>
          <cx:pt idx="18625">1.6000000000000001</cx:pt>
          <cx:pt idx="18626">1.6000000000000001</cx:pt>
          <cx:pt idx="18627">1.6000000000000001</cx:pt>
          <cx:pt idx="18628">1.6000000000000001</cx:pt>
          <cx:pt idx="18629">1.6000000000000001</cx:pt>
          <cx:pt idx="18630">1.6000000000000001</cx:pt>
          <cx:pt idx="18631">1.6000000000000001</cx:pt>
          <cx:pt idx="18632">1.6000000000000001</cx:pt>
          <cx:pt idx="18633">1.6000000000000001</cx:pt>
          <cx:pt idx="18634">1.6000000000000001</cx:pt>
          <cx:pt idx="18635">1.6000000000000001</cx:pt>
          <cx:pt idx="18636">1.6000000000000001</cx:pt>
          <cx:pt idx="18637">1.6000000000000001</cx:pt>
          <cx:pt idx="18638">1.6000000000000001</cx:pt>
          <cx:pt idx="18639">1.6000000000000001</cx:pt>
          <cx:pt idx="18640">1.6000000000000001</cx:pt>
          <cx:pt idx="18641">1.6000000000000001</cx:pt>
          <cx:pt idx="18642">1.6000000000000001</cx:pt>
          <cx:pt idx="18643">1.6000000000000001</cx:pt>
          <cx:pt idx="18644">1.6000000000000001</cx:pt>
          <cx:pt idx="18645">1.6000000000000001</cx:pt>
          <cx:pt idx="18646">1.6000000000000001</cx:pt>
          <cx:pt idx="18647">1.6000000000000001</cx:pt>
          <cx:pt idx="18648">1.6000000000000001</cx:pt>
          <cx:pt idx="18649">1.6000000000000001</cx:pt>
          <cx:pt idx="18650">1.6000000000000001</cx:pt>
          <cx:pt idx="18651">1.6000000000000001</cx:pt>
          <cx:pt idx="18652">1.6000000000000001</cx:pt>
          <cx:pt idx="18653">1.6000000000000001</cx:pt>
          <cx:pt idx="18654">1.6000000000000001</cx:pt>
          <cx:pt idx="18655">1.6000000000000001</cx:pt>
          <cx:pt idx="18656">1.6000000000000001</cx:pt>
          <cx:pt idx="18657">1.6000000000000001</cx:pt>
          <cx:pt idx="18658">1.6000000000000001</cx:pt>
          <cx:pt idx="18659">1.6000000000000001</cx:pt>
          <cx:pt idx="18660">1.6000000000000001</cx:pt>
          <cx:pt idx="18661">1.6000000000000001</cx:pt>
          <cx:pt idx="18662">1.6000000000000001</cx:pt>
          <cx:pt idx="18663">1.6000000000000001</cx:pt>
          <cx:pt idx="18664">1.6000000000000001</cx:pt>
          <cx:pt idx="18665">1.6000000000000001</cx:pt>
          <cx:pt idx="18666">1.6000000000000001</cx:pt>
          <cx:pt idx="18667">1.6000000000000001</cx:pt>
          <cx:pt idx="18668">1.6000000000000001</cx:pt>
          <cx:pt idx="18669">1.6000000000000001</cx:pt>
          <cx:pt idx="18670">1.6000000000000001</cx:pt>
          <cx:pt idx="18671">1.6000000000000001</cx:pt>
          <cx:pt idx="18672">1.6000000000000001</cx:pt>
          <cx:pt idx="18673">1.6000000000000001</cx:pt>
          <cx:pt idx="18674">1.6000000000000001</cx:pt>
          <cx:pt idx="18675">1.6000000000000001</cx:pt>
          <cx:pt idx="18676">1.6000000000000001</cx:pt>
          <cx:pt idx="18677">1.6000000000000001</cx:pt>
          <cx:pt idx="18678">1.6000000000000001</cx:pt>
          <cx:pt idx="18679">1.6000000000000001</cx:pt>
          <cx:pt idx="18680">1.6000000000000001</cx:pt>
          <cx:pt idx="18681">1.6000000000000001</cx:pt>
          <cx:pt idx="18682">1.6000000000000001</cx:pt>
          <cx:pt idx="18683">1.6000000000000001</cx:pt>
          <cx:pt idx="18684">1.6000000000000001</cx:pt>
          <cx:pt idx="18685">1.6000000000000001</cx:pt>
          <cx:pt idx="18686">1.6000000000000001</cx:pt>
          <cx:pt idx="18687">1.6000000000000001</cx:pt>
          <cx:pt idx="18688">1.6000000000000001</cx:pt>
          <cx:pt idx="18689">1.6000000000000001</cx:pt>
          <cx:pt idx="18690">1.6000000000000001</cx:pt>
          <cx:pt idx="18691">1.6000000000000001</cx:pt>
          <cx:pt idx="18692">1.6000000000000001</cx:pt>
          <cx:pt idx="18693">1.6000000000000001</cx:pt>
          <cx:pt idx="18694">1.6000000000000001</cx:pt>
          <cx:pt idx="18695">1.6000000000000001</cx:pt>
          <cx:pt idx="18696">1.6000000000000001</cx:pt>
          <cx:pt idx="18697">1.6000000000000001</cx:pt>
          <cx:pt idx="18698">1.6000000000000001</cx:pt>
          <cx:pt idx="18699">1.6000000000000001</cx:pt>
          <cx:pt idx="18700">1.6000000000000001</cx:pt>
          <cx:pt idx="18701">1.6000000000000001</cx:pt>
          <cx:pt idx="18702">1.6000000000000001</cx:pt>
          <cx:pt idx="18703">1.6000000000000001</cx:pt>
          <cx:pt idx="18704">1.6000000000000001</cx:pt>
          <cx:pt idx="18705">1.6000000000000001</cx:pt>
          <cx:pt idx="18706">1.6000000000000001</cx:pt>
          <cx:pt idx="18707">1.6000000000000001</cx:pt>
          <cx:pt idx="18708">1.6000000000000001</cx:pt>
          <cx:pt idx="18709">1.6000000000000001</cx:pt>
          <cx:pt idx="18710">1.6000000000000001</cx:pt>
          <cx:pt idx="18711">1.6000000000000001</cx:pt>
          <cx:pt idx="18712">1.6000000000000001</cx:pt>
          <cx:pt idx="18713">1.6000000000000001</cx:pt>
          <cx:pt idx="18714">1.6000000000000001</cx:pt>
          <cx:pt idx="18715">1.5</cx:pt>
          <cx:pt idx="18716">1.5</cx:pt>
          <cx:pt idx="18717">1.5</cx:pt>
          <cx:pt idx="18718">1.5</cx:pt>
          <cx:pt idx="18719">1.5</cx:pt>
          <cx:pt idx="18720">1.5</cx:pt>
          <cx:pt idx="18721">3.2999999999999998</cx:pt>
          <cx:pt idx="18722">3.7999999999999998</cx:pt>
          <cx:pt idx="18723">5</cx:pt>
          <cx:pt idx="18724">3.7999999999999998</cx:pt>
          <cx:pt idx="18725">3.7999999999999998</cx:pt>
          <cx:pt idx="18726">5</cx:pt>
          <cx:pt idx="18727">3.7999999999999998</cx:pt>
          <cx:pt idx="18728">5</cx:pt>
          <cx:pt idx="18729">5</cx:pt>
          <cx:pt idx="18730">3.2999999999999998</cx:pt>
          <cx:pt idx="18731">3.2999999999999998</cx:pt>
          <cx:pt idx="18732">3.2999999999999998</cx:pt>
          <cx:pt idx="18733">3.2999999999999998</cx:pt>
          <cx:pt idx="18734">3.2999999999999998</cx:pt>
          <cx:pt idx="18735">3.2999999999999998</cx:pt>
          <cx:pt idx="18736">3.2999999999999998</cx:pt>
          <cx:pt idx="18737">3.2999999999999998</cx:pt>
          <cx:pt idx="18738">3.2999999999999998</cx:pt>
          <cx:pt idx="18739">3.2999999999999998</cx:pt>
          <cx:pt idx="18740">3.2999999999999998</cx:pt>
          <cx:pt idx="18741">3.2999999999999998</cx:pt>
          <cx:pt idx="18742">3.2999999999999998</cx:pt>
          <cx:pt idx="18743">3.2999999999999998</cx:pt>
          <cx:pt idx="18744">3.2999999999999998</cx:pt>
          <cx:pt idx="18745">3.2999999999999998</cx:pt>
          <cx:pt idx="18746">3.2999999999999998</cx:pt>
          <cx:pt idx="18747">3.2999999999999998</cx:pt>
          <cx:pt idx="18748">3.2999999999999998</cx:pt>
          <cx:pt idx="18749">3.5</cx:pt>
          <cx:pt idx="18750">3.5</cx:pt>
          <cx:pt idx="18751">3.5</cx:pt>
          <cx:pt idx="18752">3.5</cx:pt>
          <cx:pt idx="18753">3.5</cx:pt>
          <cx:pt idx="18754">3.5</cx:pt>
          <cx:pt idx="18755">3.7999999999999998</cx:pt>
          <cx:pt idx="18756">3.7999999999999998</cx:pt>
          <cx:pt idx="18757">3.7999999999999998</cx:pt>
          <cx:pt idx="18758">3.7999999999999998</cx:pt>
          <cx:pt idx="18759">3.7999999999999998</cx:pt>
          <cx:pt idx="18760">3.7999999999999998</cx:pt>
          <cx:pt idx="18761">3.7999999999999998</cx:pt>
          <cx:pt idx="18762">3.7999999999999998</cx:pt>
          <cx:pt idx="18763">3.7999999999999998</cx:pt>
          <cx:pt idx="18764">3.7999999999999998</cx:pt>
          <cx:pt idx="18765">3.7999999999999998</cx:pt>
          <cx:pt idx="18766">3.7999999999999998</cx:pt>
          <cx:pt idx="18767">3.7999999999999998</cx:pt>
          <cx:pt idx="18768">3.7999999999999998</cx:pt>
          <cx:pt idx="18769">3.5</cx:pt>
          <cx:pt idx="18770">3.5</cx:pt>
          <cx:pt idx="18771">3.5</cx:pt>
          <cx:pt idx="18772">3.5</cx:pt>
          <cx:pt idx="18773">3.5</cx:pt>
          <cx:pt idx="18774">3.5</cx:pt>
          <cx:pt idx="18775">3.5</cx:pt>
          <cx:pt idx="18776">3.5</cx:pt>
          <cx:pt idx="18777">3.2999999999999998</cx:pt>
          <cx:pt idx="18778">3.2999999999999998</cx:pt>
          <cx:pt idx="18779">3.2999999999999998</cx:pt>
          <cx:pt idx="18780">3.2999999999999998</cx:pt>
          <cx:pt idx="18781">3.2999999999999998</cx:pt>
          <cx:pt idx="18782">3.2999999999999998</cx:pt>
          <cx:pt idx="18783">3.2999999999999998</cx:pt>
          <cx:pt idx="18784">3.2999999999999998</cx:pt>
          <cx:pt idx="18785">3.2999999999999998</cx:pt>
          <cx:pt idx="18786">3.2999999999999998</cx:pt>
          <cx:pt idx="18787">3.2999999999999998</cx:pt>
          <cx:pt idx="18788">3.2999999999999998</cx:pt>
          <cx:pt idx="18789">3.2999999999999998</cx:pt>
          <cx:pt idx="18790">2</cx:pt>
          <cx:pt idx="18791">1.6000000000000001</cx:pt>
          <cx:pt idx="18792">1.6000000000000001</cx:pt>
          <cx:pt idx="18793">2</cx:pt>
          <cx:pt idx="18794">1.6000000000000001</cx:pt>
          <cx:pt idx="18795">1.6000000000000001</cx:pt>
          <cx:pt idx="18796">1.6000000000000001</cx:pt>
          <cx:pt idx="18797">1.6000000000000001</cx:pt>
          <cx:pt idx="18798">1.6000000000000001</cx:pt>
          <cx:pt idx="18799">1.6000000000000001</cx:pt>
          <cx:pt idx="18800">1.6000000000000001</cx:pt>
          <cx:pt idx="18801">1.6000000000000001</cx:pt>
          <cx:pt idx="18802">1.6000000000000001</cx:pt>
          <cx:pt idx="18803">1.6000000000000001</cx:pt>
          <cx:pt idx="18804">1.6000000000000001</cx:pt>
          <cx:pt idx="18805">2</cx:pt>
          <cx:pt idx="18806">2</cx:pt>
          <cx:pt idx="18807">4</cx:pt>
          <cx:pt idx="18808">6.5</cx:pt>
          <cx:pt idx="18809">6.5</cx:pt>
          <cx:pt idx="18810">6.5</cx:pt>
          <cx:pt idx="18811">6.5</cx:pt>
          <cx:pt idx="18812">6.5</cx:pt>
          <cx:pt idx="18813">6.5</cx:pt>
          <cx:pt idx="18814">6.5</cx:pt>
          <cx:pt idx="18815">6.5</cx:pt>
          <cx:pt idx="18816">6.5</cx:pt>
          <cx:pt idx="18817">6.5</cx:pt>
          <cx:pt idx="18818">6.5</cx:pt>
          <cx:pt idx="18819">6.5</cx:pt>
          <cx:pt idx="18820">6.5</cx:pt>
          <cx:pt idx="18821">6.5</cx:pt>
          <cx:pt idx="18822">6.5</cx:pt>
          <cx:pt idx="18823">6.5</cx:pt>
          <cx:pt idx="18824">6.5</cx:pt>
          <cx:pt idx="18825">6.5</cx:pt>
          <cx:pt idx="18826">6.5</cx:pt>
          <cx:pt idx="18827">6.5</cx:pt>
          <cx:pt idx="18828">6.5</cx:pt>
          <cx:pt idx="18829">6.5</cx:pt>
          <cx:pt idx="18830">5.2000000000000002</cx:pt>
          <cx:pt idx="18831">5.2000000000000002</cx:pt>
          <cx:pt idx="18832">5.2000000000000002</cx:pt>
          <cx:pt idx="18833">5.2000000000000002</cx:pt>
          <cx:pt idx="18834">5.2000000000000002</cx:pt>
          <cx:pt idx="18835">5.2000000000000002</cx:pt>
          <cx:pt idx="18836">5.2000000000000002</cx:pt>
          <cx:pt idx="18837">5.2000000000000002</cx:pt>
          <cx:pt idx="18838">5.2000000000000002</cx:pt>
          <cx:pt idx="18839">5.2000000000000002</cx:pt>
          <cx:pt idx="18840">5.2000000000000002</cx:pt>
          <cx:pt idx="18841">5.2000000000000002</cx:pt>
          <cx:pt idx="18842">5.2000000000000002</cx:pt>
          <cx:pt idx="18843">5.2000000000000002</cx:pt>
          <cx:pt idx="18844">5.2000000000000002</cx:pt>
          <cx:pt idx="18845">5.2000000000000002</cx:pt>
          <cx:pt idx="18846">2</cx:pt>
          <cx:pt idx="18847">5</cx:pt>
          <cx:pt idx="18848">5</cx:pt>
          <cx:pt idx="18849">5</cx:pt>
          <cx:pt idx="18850">5</cx:pt>
          <cx:pt idx="18851">5</cx:pt>
          <cx:pt idx="18852">5</cx:pt>
          <cx:pt idx="18853">3</cx:pt>
          <cx:pt idx="18854">3</cx:pt>
          <cx:pt idx="18855">3</cx:pt>
          <cx:pt idx="18856">3</cx:pt>
          <cx:pt idx="18857">3</cx:pt>
          <cx:pt idx="18858">5</cx:pt>
          <cx:pt idx="18859">5</cx:pt>
          <cx:pt idx="18860">5</cx:pt>
          <cx:pt idx="18861">5</cx:pt>
          <cx:pt idx="18862">5</cx:pt>
          <cx:pt idx="18863">5</cx:pt>
          <cx:pt idx="18864">3</cx:pt>
          <cx:pt idx="18865">3</cx:pt>
          <cx:pt idx="18866">3</cx:pt>
          <cx:pt idx="18867">3</cx:pt>
          <cx:pt idx="18868">5</cx:pt>
          <cx:pt idx="18869">5</cx:pt>
          <cx:pt idx="18870">5</cx:pt>
          <cx:pt idx="18871">5</cx:pt>
          <cx:pt idx="18872">5</cx:pt>
          <cx:pt idx="18873">3</cx:pt>
          <cx:pt idx="18874">3</cx:pt>
          <cx:pt idx="18875">3</cx:pt>
          <cx:pt idx="18876">5</cx:pt>
          <cx:pt idx="18877">3</cx:pt>
          <cx:pt idx="18878">5</cx:pt>
          <cx:pt idx="18879">5</cx:pt>
          <cx:pt idx="18880">3</cx:pt>
          <cx:pt idx="18881">5</cx:pt>
          <cx:pt idx="18882">5</cx:pt>
          <cx:pt idx="18883">3</cx:pt>
          <cx:pt idx="18884">5</cx:pt>
          <cx:pt idx="18885">3</cx:pt>
          <cx:pt idx="18886">5</cx:pt>
          <cx:pt idx="18887">5</cx:pt>
          <cx:pt idx="18888">5</cx:pt>
          <cx:pt idx="18889">5</cx:pt>
          <cx:pt idx="18890">5</cx:pt>
          <cx:pt idx="18891">5</cx:pt>
          <cx:pt idx="18892">3</cx:pt>
          <cx:pt idx="18893">5</cx:pt>
          <cx:pt idx="18894">5</cx:pt>
          <cx:pt idx="18895">5</cx:pt>
          <cx:pt idx="18896">5</cx:pt>
          <cx:pt idx="18897">5</cx:pt>
          <cx:pt idx="18898">5</cx:pt>
          <cx:pt idx="18899">5</cx:pt>
          <cx:pt idx="18900">5</cx:pt>
          <cx:pt idx="18901">5</cx:pt>
          <cx:pt idx="18902">5</cx:pt>
          <cx:pt idx="18903">5</cx:pt>
          <cx:pt idx="18904">5</cx:pt>
          <cx:pt idx="18905">5</cx:pt>
          <cx:pt idx="18906">5</cx:pt>
          <cx:pt idx="18907">5</cx:pt>
          <cx:pt idx="18908">4.4000000000000004</cx:pt>
          <cx:pt idx="18909">4.2000000000000002</cx:pt>
          <cx:pt idx="18910">4.4000000000000004</cx:pt>
          <cx:pt idx="18911">4.2000000000000002</cx:pt>
          <cx:pt idx="18912">4.4000000000000004</cx:pt>
          <cx:pt idx="18913">4.2000000000000002</cx:pt>
          <cx:pt idx="18914">4.4000000000000004</cx:pt>
          <cx:pt idx="18915">4.2000000000000002</cx:pt>
          <cx:pt idx="18916">4.4000000000000004</cx:pt>
          <cx:pt idx="18917">4.4000000000000004</cx:pt>
          <cx:pt idx="18918">4.4000000000000004</cx:pt>
          <cx:pt idx="18919">4.4000000000000004</cx:pt>
          <cx:pt idx="18920">4.4000000000000004</cx:pt>
          <cx:pt idx="18921">4.5999999999999996</cx:pt>
          <cx:pt idx="18922">4.5999999999999996</cx:pt>
          <cx:pt idx="18923">4.5999999999999996</cx:pt>
          <cx:pt idx="18924">4</cx:pt>
          <cx:pt idx="18925">4</cx:pt>
          <cx:pt idx="18926">4.5999999999999996</cx:pt>
          <cx:pt idx="18927">4</cx:pt>
          <cx:pt idx="18928">4</cx:pt>
          <cx:pt idx="18929">4.5999999999999996</cx:pt>
          <cx:pt idx="18930">4</cx:pt>
          <cx:pt idx="18931">4</cx:pt>
          <cx:pt idx="18932">4.5999999999999996</cx:pt>
          <cx:pt idx="18933">4</cx:pt>
          <cx:pt idx="18934">4.5999999999999996</cx:pt>
          <cx:pt idx="18935">4</cx:pt>
          <cx:pt idx="18936">4.3733333333333322</cx:pt>
          <cx:pt idx="18937">4.3733333333333322</cx:pt>
          <cx:pt idx="18938">4.3733333333333322</cx:pt>
          <cx:pt idx="18939">4.3733333333333322</cx:pt>
          <cx:pt idx="18940">4.3733333333333322</cx:pt>
          <cx:pt idx="18941">4.3733333333333322</cx:pt>
          <cx:pt idx="18942">4.3733333333333322</cx:pt>
          <cx:pt idx="18943">4.3733333333333322</cx:pt>
          <cx:pt idx="18944">4.3733333333333322</cx:pt>
          <cx:pt idx="18945">4.3733333333333322</cx:pt>
          <cx:pt idx="18946">4.3733333333333322</cx:pt>
          <cx:pt idx="18947">4.3733333333333322</cx:pt>
          <cx:pt idx="18948">4.3733333333333322</cx:pt>
          <cx:pt idx="18949">4.3733333333333322</cx:pt>
          <cx:pt idx="18950">4.3733333333333322</cx:pt>
          <cx:pt idx="18951">2</cx:pt>
          <cx:pt idx="18952">5</cx:pt>
          <cx:pt idx="18953">5</cx:pt>
          <cx:pt idx="18954">5</cx:pt>
          <cx:pt idx="18955">3</cx:pt>
          <cx:pt idx="18956">3</cx:pt>
          <cx:pt idx="18957">3</cx:pt>
          <cx:pt idx="18958">3</cx:pt>
          <cx:pt idx="18959">3</cx:pt>
          <cx:pt idx="18960">3</cx:pt>
          <cx:pt idx="18961">3</cx:pt>
          <cx:pt idx="18962">3</cx:pt>
          <cx:pt idx="18963">3</cx:pt>
          <cx:pt idx="18964">5</cx:pt>
          <cx:pt idx="18965">5</cx:pt>
          <cx:pt idx="18966">5</cx:pt>
          <cx:pt idx="18967">5</cx:pt>
          <cx:pt idx="18968">3</cx:pt>
          <cx:pt idx="18969">3</cx:pt>
          <cx:pt idx="18970">3</cx:pt>
          <cx:pt idx="18971">3</cx:pt>
          <cx:pt idx="18972">5</cx:pt>
          <cx:pt idx="18973">5</cx:pt>
          <cx:pt idx="18974">5</cx:pt>
          <cx:pt idx="18975">5</cx:pt>
          <cx:pt idx="18976">3</cx:pt>
          <cx:pt idx="18977">3</cx:pt>
          <cx:pt idx="18978">3</cx:pt>
          <cx:pt idx="18979">3</cx:pt>
          <cx:pt idx="18980">5</cx:pt>
          <cx:pt idx="18981">5</cx:pt>
          <cx:pt idx="18982">5</cx:pt>
          <cx:pt idx="18983">3</cx:pt>
          <cx:pt idx="18984">3</cx:pt>
          <cx:pt idx="18985">5</cx:pt>
          <cx:pt idx="18986">5</cx:pt>
          <cx:pt idx="18987">3</cx:pt>
          <cx:pt idx="18988">3</cx:pt>
          <cx:pt idx="18989">5</cx:pt>
          <cx:pt idx="18990">5</cx:pt>
          <cx:pt idx="18991">5</cx:pt>
          <cx:pt idx="18992">5</cx:pt>
          <cx:pt idx="18993">5</cx:pt>
          <cx:pt idx="18994">5</cx:pt>
          <cx:pt idx="18995">5</cx:pt>
          <cx:pt idx="18996">5</cx:pt>
          <cx:pt idx="18997">5</cx:pt>
          <cx:pt idx="18998">5</cx:pt>
          <cx:pt idx="18999">5</cx:pt>
          <cx:pt idx="19000">5</cx:pt>
          <cx:pt idx="19001">5</cx:pt>
          <cx:pt idx="19002">5</cx:pt>
          <cx:pt idx="19003">5</cx:pt>
          <cx:pt idx="19004">5</cx:pt>
          <cx:pt idx="19005">5</cx:pt>
          <cx:pt idx="19006">5</cx:pt>
          <cx:pt idx="19007">4.4000000000000004</cx:pt>
          <cx:pt idx="19008">4.2000000000000002</cx:pt>
          <cx:pt idx="19009">4.4000000000000004</cx:pt>
          <cx:pt idx="19010">4.2000000000000002</cx:pt>
          <cx:pt idx="19011">4.4000000000000004</cx:pt>
          <cx:pt idx="19012">4.2000000000000002</cx:pt>
          <cx:pt idx="19013">4.4000000000000004</cx:pt>
          <cx:pt idx="19014">4.2000000000000002</cx:pt>
          <cx:pt idx="19015">2</cx:pt>
          <cx:pt idx="19016">2</cx:pt>
          <cx:pt idx="19017">2</cx:pt>
          <cx:pt idx="19018">2</cx:pt>
          <cx:pt idx="19019">2</cx:pt>
          <cx:pt idx="19020">2</cx:pt>
          <cx:pt idx="19021">2</cx:pt>
          <cx:pt idx="19022">2</cx:pt>
          <cx:pt idx="19023">2</cx:pt>
          <cx:pt idx="19024">2</cx:pt>
          <cx:pt idx="19025">2</cx:pt>
          <cx:pt idx="19026">2</cx:pt>
          <cx:pt idx="19027">2</cx:pt>
          <cx:pt idx="19028">2</cx:pt>
          <cx:pt idx="19029">2</cx:pt>
          <cx:pt idx="19030">3</cx:pt>
          <cx:pt idx="19031">3</cx:pt>
          <cx:pt idx="19032">3</cx:pt>
          <cx:pt idx="19033">3</cx:pt>
          <cx:pt idx="19034">3</cx:pt>
          <cx:pt idx="19035">2</cx:pt>
          <cx:pt idx="19036">2</cx:pt>
          <cx:pt idx="19037">2</cx:pt>
          <cx:pt idx="19038">2</cx:pt>
          <cx:pt idx="19039">3</cx:pt>
          <cx:pt idx="19040">3</cx:pt>
          <cx:pt idx="19041">3</cx:pt>
          <cx:pt idx="19042">3</cx:pt>
          <cx:pt idx="19043">2</cx:pt>
          <cx:pt idx="19044">2</cx:pt>
          <cx:pt idx="19045">2</cx:pt>
          <cx:pt idx="19046">2</cx:pt>
          <cx:pt idx="19047">2</cx:pt>
          <cx:pt idx="19048">2</cx:pt>
          <cx:pt idx="19049">3</cx:pt>
          <cx:pt idx="19050">3</cx:pt>
          <cx:pt idx="19051">3</cx:pt>
          <cx:pt idx="19052">3</cx:pt>
          <cx:pt idx="19053">3</cx:pt>
          <cx:pt idx="19054">3</cx:pt>
          <cx:pt idx="19055">3</cx:pt>
          <cx:pt idx="19056">3</cx:pt>
          <cx:pt idx="19057">3</cx:pt>
          <cx:pt idx="19058">3</cx:pt>
          <cx:pt idx="19059">3</cx:pt>
          <cx:pt idx="19060">3</cx:pt>
          <cx:pt idx="19061">4.5999999999999996</cx:pt>
          <cx:pt idx="19062">4.5999999999999996</cx:pt>
          <cx:pt idx="19063">4.5999999999999996</cx:pt>
          <cx:pt idx="19064">4.5999999999999996</cx:pt>
          <cx:pt idx="19065">4.5999999999999996</cx:pt>
          <cx:pt idx="19066">4.5999999999999996</cx:pt>
          <cx:pt idx="19067">4</cx:pt>
          <cx:pt idx="19068">4</cx:pt>
          <cx:pt idx="19069">4</cx:pt>
          <cx:pt idx="19070">4</cx:pt>
          <cx:pt idx="19071">4</cx:pt>
          <cx:pt idx="19072">4</cx:pt>
          <cx:pt idx="19073">4</cx:pt>
          <cx:pt idx="19074">4</cx:pt>
          <cx:pt idx="19075">4</cx:pt>
          <cx:pt idx="19076">4</cx:pt>
          <cx:pt idx="19077">4</cx:pt>
          <cx:pt idx="19078">4</cx:pt>
          <cx:pt idx="19079">4</cx:pt>
          <cx:pt idx="19080">4</cx:pt>
          <cx:pt idx="19081">4</cx:pt>
          <cx:pt idx="19082">3.7454545454545456</cx:pt>
          <cx:pt idx="19083">3.7454545454545456</cx:pt>
          <cx:pt idx="19084">3.7454545454545456</cx:pt>
          <cx:pt idx="19085">3.7454545454545456</cx:pt>
          <cx:pt idx="19086">3.7454545454545456</cx:pt>
          <cx:pt idx="19087">2</cx:pt>
          <cx:pt idx="19088">2</cx:pt>
          <cx:pt idx="19089">2</cx:pt>
          <cx:pt idx="19090">2</cx:pt>
          <cx:pt idx="19091">2</cx:pt>
          <cx:pt idx="19092">2</cx:pt>
          <cx:pt idx="19093">2</cx:pt>
          <cx:pt idx="19094">2</cx:pt>
          <cx:pt idx="19095">2</cx:pt>
          <cx:pt idx="19096">2</cx:pt>
          <cx:pt idx="19097">2</cx:pt>
          <cx:pt idx="19098">2</cx:pt>
          <cx:pt idx="19099">2</cx:pt>
          <cx:pt idx="19100">2</cx:pt>
          <cx:pt idx="19101">2</cx:pt>
          <cx:pt idx="19102">2</cx:pt>
          <cx:pt idx="19103">2</cx:pt>
          <cx:pt idx="19104">2</cx:pt>
          <cx:pt idx="19105">2</cx:pt>
          <cx:pt idx="19106">2</cx:pt>
          <cx:pt idx="19107">2</cx:pt>
          <cx:pt idx="19108">2</cx:pt>
          <cx:pt idx="19109">2</cx:pt>
          <cx:pt idx="19110">2</cx:pt>
          <cx:pt idx="19111">2</cx:pt>
          <cx:pt idx="19112">2</cx:pt>
          <cx:pt idx="19113">2</cx:pt>
          <cx:pt idx="19114">2</cx:pt>
          <cx:pt idx="19115">2</cx:pt>
          <cx:pt idx="19116">2</cx:pt>
          <cx:pt idx="19117">2</cx:pt>
          <cx:pt idx="19118">2</cx:pt>
          <cx:pt idx="19119">2</cx:pt>
          <cx:pt idx="19120">2</cx:pt>
          <cx:pt idx="19121">2</cx:pt>
          <cx:pt idx="19122">2</cx:pt>
          <cx:pt idx="19123">2</cx:pt>
          <cx:pt idx="19124">2</cx:pt>
          <cx:pt idx="19125">2</cx:pt>
          <cx:pt idx="19126">2</cx:pt>
          <cx:pt idx="19127">2</cx:pt>
          <cx:pt idx="19128">2</cx:pt>
          <cx:pt idx="19129">2</cx:pt>
          <cx:pt idx="19130">2</cx:pt>
          <cx:pt idx="19131">2</cx:pt>
          <cx:pt idx="19132">2</cx:pt>
          <cx:pt idx="19133">2</cx:pt>
          <cx:pt idx="19134">2</cx:pt>
          <cx:pt idx="19135">2</cx:pt>
          <cx:pt idx="19136">2</cx:pt>
          <cx:pt idx="19137">2</cx:pt>
          <cx:pt idx="19138">2</cx:pt>
          <cx:pt idx="19139">2</cx:pt>
          <cx:pt idx="19140">2</cx:pt>
          <cx:pt idx="19141">2</cx:pt>
          <cx:pt idx="19142">2.5</cx:pt>
          <cx:pt idx="19143">3.5</cx:pt>
          <cx:pt idx="19144">3.5</cx:pt>
          <cx:pt idx="19145">3.5</cx:pt>
          <cx:pt idx="19146">3.5</cx:pt>
          <cx:pt idx="19147">2.5</cx:pt>
          <cx:pt idx="19148">2.5</cx:pt>
          <cx:pt idx="19149">2.5</cx:pt>
          <cx:pt idx="19150">3.5</cx:pt>
          <cx:pt idx="19151">3.5</cx:pt>
          <cx:pt idx="19152">2.5</cx:pt>
          <cx:pt idx="19153">3.5</cx:pt>
          <cx:pt idx="19154">2.5</cx:pt>
          <cx:pt idx="19155">2.5</cx:pt>
          <cx:pt idx="19156">3.5</cx:pt>
          <cx:pt idx="19157">3.5</cx:pt>
          <cx:pt idx="19158">3.5</cx:pt>
          <cx:pt idx="19159">3.5</cx:pt>
          <cx:pt idx="19160">3.5</cx:pt>
          <cx:pt idx="19161">3.5</cx:pt>
          <cx:pt idx="19162">3.5</cx:pt>
          <cx:pt idx="19163">3.2999999999999998</cx:pt>
          <cx:pt idx="19164">3.2999999999999998</cx:pt>
          <cx:pt idx="19165">3.2999999999999998</cx:pt>
          <cx:pt idx="19166">3</cx:pt>
          <cx:pt idx="19167">3</cx:pt>
          <cx:pt idx="19168">3</cx:pt>
          <cx:pt idx="19169">3</cx:pt>
          <cx:pt idx="19170">3</cx:pt>
          <cx:pt idx="19171">3</cx:pt>
          <cx:pt idx="19172">3</cx:pt>
          <cx:pt idx="19173">3.1419354838709674</cx:pt>
          <cx:pt idx="19174">3.1419354838709674</cx:pt>
          <cx:pt idx="19175">3.1419354838709674</cx:pt>
          <cx:pt idx="19176">3.1419354838709674</cx:pt>
          <cx:pt idx="19177">3.1419354838709674</cx:pt>
          <cx:pt idx="19178">3.1419354838709674</cx:pt>
          <cx:pt idx="19179">3.1419354838709674</cx:pt>
          <cx:pt idx="19180">3.5</cx:pt>
          <cx:pt idx="19181">3.5</cx:pt>
          <cx:pt idx="19182">3.5</cx:pt>
          <cx:pt idx="19183">3.5</cx:pt>
          <cx:pt idx="19184">3.5</cx:pt>
          <cx:pt idx="19185">3.5</cx:pt>
          <cx:pt idx="19186">3.5</cx:pt>
          <cx:pt idx="19187">3.5</cx:pt>
          <cx:pt idx="19188">3.5</cx:pt>
          <cx:pt idx="19189">3.5</cx:pt>
          <cx:pt idx="19190">3.5</cx:pt>
          <cx:pt idx="19191">3.5</cx:pt>
          <cx:pt idx="19192">3.5</cx:pt>
          <cx:pt idx="19193">3.5</cx:pt>
          <cx:pt idx="19194">3.5</cx:pt>
          <cx:pt idx="19195">3.5</cx:pt>
          <cx:pt idx="19196">3.5</cx:pt>
          <cx:pt idx="19197">3.5</cx:pt>
          <cx:pt idx="19198">3.5</cx:pt>
          <cx:pt idx="19199">3.5</cx:pt>
          <cx:pt idx="19200">3.5</cx:pt>
          <cx:pt idx="19201">3.5</cx:pt>
          <cx:pt idx="19202">3.5</cx:pt>
          <cx:pt idx="19203">3.5</cx:pt>
          <cx:pt idx="19204">5</cx:pt>
          <cx:pt idx="19205">5</cx:pt>
          <cx:pt idx="19206">5</cx:pt>
          <cx:pt idx="19207">4.5999999999999996</cx:pt>
          <cx:pt idx="19208">4.5999999999999996</cx:pt>
          <cx:pt idx="19209">4.5999999999999996</cx:pt>
          <cx:pt idx="19210">4.5999999999999996</cx:pt>
          <cx:pt idx="19211">4.5999999999999996</cx:pt>
          <cx:pt idx="19212">4.5999999999999996</cx:pt>
          <cx:pt idx="19213">4.5999999999999996</cx:pt>
          <cx:pt idx="19214">4.5999999999999996</cx:pt>
          <cx:pt idx="19215">4.5999999999999996</cx:pt>
          <cx:pt idx="19216">4.5999999999999996</cx:pt>
          <cx:pt idx="19217">4.5999999999999996</cx:pt>
          <cx:pt idx="19218">4.5999999999999996</cx:pt>
          <cx:pt idx="19219">4.5999999999999996</cx:pt>
          <cx:pt idx="19220">4.5999999999999996</cx:pt>
          <cx:pt idx="19221">4.5999999999999996</cx:pt>
          <cx:pt idx="19222">4.5999999999999996</cx:pt>
          <cx:pt idx="19223">4.5999999999999996</cx:pt>
          <cx:pt idx="19224">4.5999999999999996</cx:pt>
          <cx:pt idx="19225">4.5999999999999996</cx:pt>
          <cx:pt idx="19226">4.5999999999999996</cx:pt>
          <cx:pt idx="19227">4.7000000000000002</cx:pt>
          <cx:pt idx="19228">4.7000000000000002</cx:pt>
          <cx:pt idx="19229">4.7000000000000002</cx:pt>
          <cx:pt idx="19230">4.7000000000000002</cx:pt>
          <cx:pt idx="19231">4.7000000000000002</cx:pt>
          <cx:pt idx="19232">4.7000000000000002</cx:pt>
          <cx:pt idx="19233">4.7000000000000002</cx:pt>
          <cx:pt idx="19234">5</cx:pt>
          <cx:pt idx="19235">5</cx:pt>
          <cx:pt idx="19236">5</cx:pt>
          <cx:pt idx="19237">2</cx:pt>
          <cx:pt idx="19238">2</cx:pt>
          <cx:pt idx="19239">2</cx:pt>
          <cx:pt idx="19240">2.5</cx:pt>
          <cx:pt idx="19241">2</cx:pt>
          <cx:pt idx="19242">2</cx:pt>
          <cx:pt idx="19243">2</cx:pt>
          <cx:pt idx="19244">2</cx:pt>
          <cx:pt idx="19245">2.5</cx:pt>
          <cx:pt idx="19246">2</cx:pt>
          <cx:pt idx="19247">5.7000000000000002</cx:pt>
          <cx:pt idx="19248">5.7000000000000002</cx:pt>
          <cx:pt idx="19249">5.7000000000000002</cx:pt>
          <cx:pt idx="19250">5.7000000000000002</cx:pt>
          <cx:pt idx="19251">5.7000000000000002</cx:pt>
          <cx:pt idx="19252">5.7000000000000002</cx:pt>
          <cx:pt idx="19253">5.7000000000000002</cx:pt>
          <cx:pt idx="19254">5.7000000000000002</cx:pt>
          <cx:pt idx="19255">5.7000000000000002</cx:pt>
          <cx:pt idx="19256">5.7000000000000002</cx:pt>
          <cx:pt idx="19257">5.7000000000000002</cx:pt>
          <cx:pt idx="19258">5.7000000000000002</cx:pt>
          <cx:pt idx="19259">4.7000000000000002</cx:pt>
          <cx:pt idx="19260">4.7000000000000002</cx:pt>
          <cx:pt idx="19261">4.7000000000000002</cx:pt>
          <cx:pt idx="19262">4.7000000000000002</cx:pt>
          <cx:pt idx="19263">4.7000000000000002</cx:pt>
          <cx:pt idx="19264">4.7000000000000002</cx:pt>
          <cx:pt idx="19265">4.7000000000000002</cx:pt>
          <cx:pt idx="19266">4.7000000000000002</cx:pt>
          <cx:pt idx="19267">4.7000000000000002</cx:pt>
          <cx:pt idx="19268">4.7000000000000002</cx:pt>
          <cx:pt idx="19269">4.5</cx:pt>
          <cx:pt idx="19270">5.2130434782608717</cx:pt>
          <cx:pt idx="19271">3.5</cx:pt>
          <cx:pt idx="19272">3.5</cx:pt>
          <cx:pt idx="19273">3.5</cx:pt>
          <cx:pt idx="19274">2</cx:pt>
          <cx:pt idx="19275">2</cx:pt>
          <cx:pt idx="19276">3.5</cx:pt>
          <cx:pt idx="19277">3.5</cx:pt>
          <cx:pt idx="19278">3.5</cx:pt>
          <cx:pt idx="19279">3.5</cx:pt>
          <cx:pt idx="19280">3.5</cx:pt>
          <cx:pt idx="19281">3.5</cx:pt>
          <cx:pt idx="19282">2</cx:pt>
          <cx:pt idx="19283">2</cx:pt>
          <cx:pt idx="19284">3.5</cx:pt>
          <cx:pt idx="19285">3.5</cx:pt>
          <cx:pt idx="19286">3.5</cx:pt>
          <cx:pt idx="19287">3.5</cx:pt>
          <cx:pt idx="19288">3.5</cx:pt>
          <cx:pt idx="19289">3.5</cx:pt>
          <cx:pt idx="19290">2</cx:pt>
          <cx:pt idx="19291">2</cx:pt>
          <cx:pt idx="19292">3.5</cx:pt>
          <cx:pt idx="19293">3.5</cx:pt>
          <cx:pt idx="19294">3.5</cx:pt>
          <cx:pt idx="19295">3.5</cx:pt>
          <cx:pt idx="19296">3.5</cx:pt>
          <cx:pt idx="19297">3.5</cx:pt>
          <cx:pt idx="19298">2</cx:pt>
          <cx:pt idx="19299">2</cx:pt>
          <cx:pt idx="19300">3.5</cx:pt>
          <cx:pt idx="19301">3.5</cx:pt>
          <cx:pt idx="19302">3.5</cx:pt>
          <cx:pt idx="19303">3.5</cx:pt>
          <cx:pt idx="19304">2</cx:pt>
          <cx:pt idx="19305">2</cx:pt>
          <cx:pt idx="19306">3.5</cx:pt>
          <cx:pt idx="19307">3.5</cx:pt>
          <cx:pt idx="19308">3.5</cx:pt>
          <cx:pt idx="19309">3.5</cx:pt>
          <cx:pt idx="19310">3.5</cx:pt>
          <cx:pt idx="19311">3.5</cx:pt>
          <cx:pt idx="19312">2</cx:pt>
          <cx:pt idx="19313">2</cx:pt>
          <cx:pt idx="19314">3.5</cx:pt>
          <cx:pt idx="19315">3.5</cx:pt>
          <cx:pt idx="19316">3.5</cx:pt>
          <cx:pt idx="19317">3.5</cx:pt>
          <cx:pt idx="19318">3.5</cx:pt>
          <cx:pt idx="19319">3.5</cx:pt>
          <cx:pt idx="19320">3.5</cx:pt>
          <cx:pt idx="19321">3.5</cx:pt>
          <cx:pt idx="19322">3.5</cx:pt>
          <cx:pt idx="19323">3.5</cx:pt>
          <cx:pt idx="19324">3.5</cx:pt>
          <cx:pt idx="19325">3.5</cx:pt>
          <cx:pt idx="19326">3.5</cx:pt>
          <cx:pt idx="19327">3.5</cx:pt>
          <cx:pt idx="19328">3.5</cx:pt>
          <cx:pt idx="19329">3.5</cx:pt>
          <cx:pt idx="19330">3.5</cx:pt>
          <cx:pt idx="19331">3.5</cx:pt>
          <cx:pt idx="19332">3.5</cx:pt>
          <cx:pt idx="19333">4.5999999999999996</cx:pt>
          <cx:pt idx="19334">4.5999999999999996</cx:pt>
          <cx:pt idx="19335">4.5999999999999996</cx:pt>
          <cx:pt idx="19336">5</cx:pt>
          <cx:pt idx="19337">4.5999999999999996</cx:pt>
          <cx:pt idx="19338">4.5999999999999996</cx:pt>
          <cx:pt idx="19339">4.5999999999999996</cx:pt>
          <cx:pt idx="19340">4.5999999999999996</cx:pt>
          <cx:pt idx="19341">4.5999999999999996</cx:pt>
          <cx:pt idx="19342">5</cx:pt>
          <cx:pt idx="19343">4.5999999999999996</cx:pt>
          <cx:pt idx="19344">4.5999999999999996</cx:pt>
          <cx:pt idx="19345">4.5999999999999996</cx:pt>
          <cx:pt idx="19346">5</cx:pt>
          <cx:pt idx="19347">4.5999999999999996</cx:pt>
          <cx:pt idx="19348">4.5999999999999996</cx:pt>
          <cx:pt idx="19349">4.5999999999999996</cx:pt>
          <cx:pt idx="19350">4.5999999999999996</cx:pt>
          <cx:pt idx="19351">5</cx:pt>
          <cx:pt idx="19352">4.5999999999999996</cx:pt>
          <cx:pt idx="19353">4.5999999999999996</cx:pt>
          <cx:pt idx="19354">4.5999999999999996</cx:pt>
          <cx:pt idx="19355">4.5999999999999996</cx:pt>
          <cx:pt idx="19356">5</cx:pt>
          <cx:pt idx="19357">4.5999999999999996</cx:pt>
          <cx:pt idx="19358">4.5999999999999996</cx:pt>
          <cx:pt idx="19359">4.5999999999999996</cx:pt>
          <cx:pt idx="19360">4.5999999999999996</cx:pt>
          <cx:pt idx="19361">5</cx:pt>
          <cx:pt idx="19362">4.5999999999999996</cx:pt>
          <cx:pt idx="19363">4.5999999999999996</cx:pt>
          <cx:pt idx="19364">4.5999999999999996</cx:pt>
          <cx:pt idx="19365">4.5999999999999996</cx:pt>
          <cx:pt idx="19366">5</cx:pt>
          <cx:pt idx="19367">4.5999999999999996</cx:pt>
          <cx:pt idx="19368">4.5999999999999996</cx:pt>
          <cx:pt idx="19369">4.5999999999999996</cx:pt>
          <cx:pt idx="19370">4.5999999999999996</cx:pt>
          <cx:pt idx="19371">5</cx:pt>
          <cx:pt idx="19372">4.5999999999999996</cx:pt>
          <cx:pt idx="19373">5</cx:pt>
          <cx:pt idx="19374">4.5999999999999996</cx:pt>
          <cx:pt idx="19375">4.5999999999999996</cx:pt>
          <cx:pt idx="19376">4.5999999999999996</cx:pt>
          <cx:pt idx="19377">4.2999999999999998</cx:pt>
          <cx:pt idx="19378">4.2999999999999998</cx:pt>
          <cx:pt idx="19379">4.2999999999999998</cx:pt>
          <cx:pt idx="19380">4.2999999999999998</cx:pt>
          <cx:pt idx="19381">4.2999999999999998</cx:pt>
          <cx:pt idx="19382">4.2999999999999998</cx:pt>
          <cx:pt idx="19383">4</cx:pt>
          <cx:pt idx="19384">4</cx:pt>
          <cx:pt idx="19385">4</cx:pt>
          <cx:pt idx="19386">4</cx:pt>
          <cx:pt idx="19387">4.3909090909090898</cx:pt>
          <cx:pt idx="19388">4.3909090909090898</cx:pt>
          <cx:pt idx="19389">4.3909090909090898</cx:pt>
          <cx:pt idx="19390">4.3909090909090898</cx:pt>
          <cx:pt idx="19391">4.3909090909090898</cx:pt>
          <cx:pt idx="19392">4.3909090909090898</cx:pt>
          <cx:pt idx="19393">4.3909090909090898</cx:pt>
          <cx:pt idx="19394">4.3909090909090898</cx:pt>
          <cx:pt idx="19395">5</cx:pt>
          <cx:pt idx="19396">3.5</cx:pt>
          <cx:pt idx="19397">5</cx:pt>
          <cx:pt idx="19398">3.5</cx:pt>
          <cx:pt idx="19399">2</cx:pt>
          <cx:pt idx="19400">2</cx:pt>
          <cx:pt idx="19401">2</cx:pt>
          <cx:pt idx="19402">2</cx:pt>
          <cx:pt idx="19403">2</cx:pt>
          <cx:pt idx="19404">2</cx:pt>
          <cx:pt idx="19405">2</cx:pt>
          <cx:pt idx="19406">2</cx:pt>
          <cx:pt idx="19407">2</cx:pt>
          <cx:pt idx="19408">2</cx:pt>
          <cx:pt idx="19409">2</cx:pt>
          <cx:pt idx="19410">2</cx:pt>
          <cx:pt idx="19411">2</cx:pt>
          <cx:pt idx="19412">2</cx:pt>
          <cx:pt idx="19413">2</cx:pt>
          <cx:pt idx="19414">2</cx:pt>
          <cx:pt idx="19415">2</cx:pt>
          <cx:pt idx="19416">2</cx:pt>
          <cx:pt idx="19417">2</cx:pt>
          <cx:pt idx="19418">2</cx:pt>
          <cx:pt idx="19419">2</cx:pt>
          <cx:pt idx="19420">2</cx:pt>
          <cx:pt idx="19421">2</cx:pt>
          <cx:pt idx="19422">2</cx:pt>
          <cx:pt idx="19423">2</cx:pt>
          <cx:pt idx="19424">2</cx:pt>
          <cx:pt idx="19425">2</cx:pt>
          <cx:pt idx="19426">2</cx:pt>
          <cx:pt idx="19427">2</cx:pt>
          <cx:pt idx="19428">2</cx:pt>
          <cx:pt idx="19429">2</cx:pt>
          <cx:pt idx="19430">2</cx:pt>
          <cx:pt idx="19431">2</cx:pt>
          <cx:pt idx="19432">2</cx:pt>
          <cx:pt idx="19433">2</cx:pt>
          <cx:pt idx="19434">2</cx:pt>
          <cx:pt idx="19435">2.7000000000000002</cx:pt>
          <cx:pt idx="19436">3.7000000000000002</cx:pt>
          <cx:pt idx="19437">3.7000000000000002</cx:pt>
          <cx:pt idx="19438">2.7000000000000002</cx:pt>
          <cx:pt idx="19439">2.7000000000000002</cx:pt>
          <cx:pt idx="19440">3.7000000000000002</cx:pt>
          <cx:pt idx="19441">3.7000000000000002</cx:pt>
          <cx:pt idx="19442">2.7000000000000002</cx:pt>
          <cx:pt idx="19443">2.7000000000000002</cx:pt>
          <cx:pt idx="19444">3.7000000000000002</cx:pt>
          <cx:pt idx="19445">2.7000000000000002</cx:pt>
          <cx:pt idx="19446">3.7000000000000002</cx:pt>
          <cx:pt idx="19447">2.7000000000000002</cx:pt>
          <cx:pt idx="19448">3.7000000000000002</cx:pt>
          <cx:pt idx="19449">2.7000000000000002</cx:pt>
          <cx:pt idx="19450">3.7000000000000002</cx:pt>
          <cx:pt idx="19451">4.5999999999999996</cx:pt>
          <cx:pt idx="19452">4.5999999999999996</cx:pt>
          <cx:pt idx="19453">4.5999999999999996</cx:pt>
          <cx:pt idx="19454">4.5999999999999996</cx:pt>
          <cx:pt idx="19455">4.5999999999999996</cx:pt>
          <cx:pt idx="19456">4.5999999999999996</cx:pt>
          <cx:pt idx="19457">4.5999999999999996</cx:pt>
          <cx:pt idx="19458">4.5999999999999996</cx:pt>
          <cx:pt idx="19459">4.5999999999999996</cx:pt>
          <cx:pt idx="19460">4.5999999999999996</cx:pt>
          <cx:pt idx="19461">3.7384615384615376</cx:pt>
          <cx:pt idx="19462">3.7384615384615376</cx:pt>
          <cx:pt idx="19463">3.7384615384615376</cx:pt>
          <cx:pt idx="19464">3.7384615384615376</cx:pt>
          <cx:pt idx="19465">3.7384615384615376</cx:pt>
          <cx:pt idx="19466">3.7384615384615376</cx:pt>
          <cx:pt idx="19467">3.7384615384615376</cx:pt>
          <cx:pt idx="19468">3.7384615384615376</cx:pt>
          <cx:pt idx="19469">3.7384615384615376</cx:pt>
          <cx:pt idx="19470">3.7384615384615376</cx:pt>
          <cx:pt idx="19471">3.7384615384615376</cx:pt>
          <cx:pt idx="19472">4.5999999999999996</cx:pt>
          <cx:pt idx="19473">4.5999999999999996</cx:pt>
          <cx:pt idx="19474">4.5999999999999996</cx:pt>
          <cx:pt idx="19475">4.5999999999999996</cx:pt>
          <cx:pt idx="19476">4.5999999999999996</cx:pt>
          <cx:pt idx="19477">4.5999999999999996</cx:pt>
          <cx:pt idx="19478">4.5999999999999996</cx:pt>
          <cx:pt idx="19479">4.5999999999999996</cx:pt>
          <cx:pt idx="19480">4.5999999999999996</cx:pt>
          <cx:pt idx="19481">4.5999999999999996</cx:pt>
          <cx:pt idx="19482">3.7000000000000002</cx:pt>
          <cx:pt idx="19483">3.7000000000000002</cx:pt>
          <cx:pt idx="19484">3.7000000000000002</cx:pt>
          <cx:pt idx="19485">3.7000000000000002</cx:pt>
          <cx:pt idx="19486">3.7000000000000002</cx:pt>
          <cx:pt idx="19487">3.7000000000000002</cx:pt>
          <cx:pt idx="19488">3.7000000000000002</cx:pt>
          <cx:pt idx="19489">3.7000000000000002</cx:pt>
          <cx:pt idx="19490">3.7000000000000002</cx:pt>
          <cx:pt idx="19491">3.7000000000000002</cx:pt>
          <cx:pt idx="19492">3.7000000000000002</cx:pt>
          <cx:pt idx="19493">3.7000000000000002</cx:pt>
          <cx:pt idx="19494">3.7000000000000002</cx:pt>
          <cx:pt idx="19495">3.7000000000000002</cx:pt>
          <cx:pt idx="19496">3.7000000000000002</cx:pt>
          <cx:pt idx="19497">3.7000000000000002</cx:pt>
          <cx:pt idx="19498">3.7000000000000002</cx:pt>
          <cx:pt idx="19499">3.7000000000000002</cx:pt>
          <cx:pt idx="19500">3.7000000000000002</cx:pt>
          <cx:pt idx="19501">3.7000000000000002</cx:pt>
          <cx:pt idx="19502">3.7000000000000002</cx:pt>
          <cx:pt idx="19503">3.7000000000000002</cx:pt>
          <cx:pt idx="19504">3.7000000000000002</cx:pt>
          <cx:pt idx="19505">3.7000000000000002</cx:pt>
          <cx:pt idx="19506">3.7000000000000002</cx:pt>
          <cx:pt idx="19507">3.7000000000000002</cx:pt>
          <cx:pt idx="19508">3.5</cx:pt>
          <cx:pt idx="19509">3.5</cx:pt>
          <cx:pt idx="19510">3.5</cx:pt>
          <cx:pt idx="19511">3.5</cx:pt>
          <cx:pt idx="19512">3.5</cx:pt>
          <cx:pt idx="19513">3.5</cx:pt>
          <cx:pt idx="19514">3.5</cx:pt>
          <cx:pt idx="19515">2</cx:pt>
          <cx:pt idx="19516">2</cx:pt>
          <cx:pt idx="19517">2</cx:pt>
          <cx:pt idx="19518">2</cx:pt>
          <cx:pt idx="19519">2</cx:pt>
          <cx:pt idx="19520">2</cx:pt>
          <cx:pt idx="19521">2</cx:pt>
          <cx:pt idx="19522">2</cx:pt>
          <cx:pt idx="19523">2</cx:pt>
          <cx:pt idx="19524">2</cx:pt>
          <cx:pt idx="19525">2</cx:pt>
          <cx:pt idx="19526">2</cx:pt>
          <cx:pt idx="19527">2</cx:pt>
          <cx:pt idx="19528">2</cx:pt>
          <cx:pt idx="19529">2</cx:pt>
          <cx:pt idx="19530">2</cx:pt>
          <cx:pt idx="19531">2</cx:pt>
          <cx:pt idx="19532">2</cx:pt>
          <cx:pt idx="19533">2</cx:pt>
          <cx:pt idx="19534">2</cx:pt>
          <cx:pt idx="19535">2</cx:pt>
          <cx:pt idx="19536">2</cx:pt>
          <cx:pt idx="19537">2</cx:pt>
          <cx:pt idx="19538">2</cx:pt>
          <cx:pt idx="19539">2</cx:pt>
          <cx:pt idx="19540">2</cx:pt>
          <cx:pt idx="19541">2</cx:pt>
          <cx:pt idx="19542">2</cx:pt>
          <cx:pt idx="19543">2</cx:pt>
          <cx:pt idx="19544">2</cx:pt>
          <cx:pt idx="19545">2</cx:pt>
          <cx:pt idx="19546">2</cx:pt>
          <cx:pt idx="19547">2</cx:pt>
          <cx:pt idx="19548">2</cx:pt>
          <cx:pt idx="19549">2</cx:pt>
          <cx:pt idx="19550">2</cx:pt>
          <cx:pt idx="19551">2</cx:pt>
          <cx:pt idx="19552">2</cx:pt>
          <cx:pt idx="19553">2</cx:pt>
          <cx:pt idx="19554">3.5</cx:pt>
          <cx:pt idx="19555">2.5</cx:pt>
          <cx:pt idx="19556">3.5</cx:pt>
          <cx:pt idx="19557">3.5</cx:pt>
          <cx:pt idx="19558">2.5</cx:pt>
          <cx:pt idx="19559">3.5</cx:pt>
          <cx:pt idx="19560">3.5</cx:pt>
          <cx:pt idx="19561">3.5</cx:pt>
          <cx:pt idx="19562">3.5</cx:pt>
          <cx:pt idx="19563">3.5</cx:pt>
          <cx:pt idx="19564">3.5</cx:pt>
          <cx:pt idx="19565">3.5</cx:pt>
          <cx:pt idx="19566">3.5</cx:pt>
          <cx:pt idx="19567">3.5</cx:pt>
          <cx:pt idx="19568">3.5</cx:pt>
          <cx:pt idx="19569">3.5</cx:pt>
          <cx:pt idx="19570">3.5</cx:pt>
          <cx:pt idx="19571">3.5</cx:pt>
          <cx:pt idx="19572">3.5</cx:pt>
          <cx:pt idx="19573">3.5</cx:pt>
          <cx:pt idx="19574">3.5</cx:pt>
          <cx:pt idx="19575">3.5</cx:pt>
          <cx:pt idx="19576">3.5</cx:pt>
          <cx:pt idx="19577">3.5</cx:pt>
          <cx:pt idx="19578">3.5</cx:pt>
          <cx:pt idx="19579">3.5</cx:pt>
          <cx:pt idx="19580">3.5</cx:pt>
          <cx:pt idx="19581">3.5</cx:pt>
          <cx:pt idx="19582">3.5</cx:pt>
          <cx:pt idx="19583">3.5</cx:pt>
          <cx:pt idx="19584">3.5</cx:pt>
          <cx:pt idx="19585">3.5</cx:pt>
          <cx:pt idx="19586">5.4000000000000004</cx:pt>
          <cx:pt idx="19587">5.4000000000000004</cx:pt>
          <cx:pt idx="19588">5.4000000000000004</cx:pt>
          <cx:pt idx="19589">5.4000000000000004</cx:pt>
          <cx:pt idx="19590">5.4000000000000004</cx:pt>
          <cx:pt idx="19591">5.4000000000000004</cx:pt>
          <cx:pt idx="19592">5.4000000000000004</cx:pt>
          <cx:pt idx="19593">5.4000000000000004</cx:pt>
          <cx:pt idx="19594">5.4000000000000004</cx:pt>
          <cx:pt idx="19595">5.4000000000000004</cx:pt>
          <cx:pt idx="19596">5.4000000000000004</cx:pt>
          <cx:pt idx="19597">5.4000000000000004</cx:pt>
          <cx:pt idx="19598">5.4000000000000004</cx:pt>
          <cx:pt idx="19599">5.4000000000000004</cx:pt>
          <cx:pt idx="19600">5.4000000000000004</cx:pt>
          <cx:pt idx="19601">5.4000000000000004</cx:pt>
          <cx:pt idx="19602">5.4000000000000004</cx:pt>
          <cx:pt idx="19603">5.4000000000000004</cx:pt>
          <cx:pt idx="19604">5.4000000000000004</cx:pt>
          <cx:pt idx="19605">5.4000000000000004</cx:pt>
          <cx:pt idx="19606">5.4000000000000004</cx:pt>
          <cx:pt idx="19607">5.4000000000000004</cx:pt>
          <cx:pt idx="19608">5.4000000000000004</cx:pt>
          <cx:pt idx="19609">5.4000000000000004</cx:pt>
          <cx:pt idx="19610">5.4000000000000004</cx:pt>
          <cx:pt idx="19611">5.4000000000000004</cx:pt>
          <cx:pt idx="19612">5.4000000000000004</cx:pt>
          <cx:pt idx="19613">5.4000000000000004</cx:pt>
          <cx:pt idx="19614">5.4000000000000004</cx:pt>
          <cx:pt idx="19615">5.4000000000000004</cx:pt>
          <cx:pt idx="19616">5.4000000000000004</cx:pt>
          <cx:pt idx="19617">5.4000000000000004</cx:pt>
          <cx:pt idx="19618">5.4000000000000004</cx:pt>
          <cx:pt idx="19619">5.4000000000000004</cx:pt>
          <cx:pt idx="19620">5.4000000000000004</cx:pt>
          <cx:pt idx="19621">5.4000000000000004</cx:pt>
          <cx:pt idx="19622">5.4000000000000004</cx:pt>
          <cx:pt idx="19623">5.4000000000000004</cx:pt>
          <cx:pt idx="19624">5.4000000000000004</cx:pt>
          <cx:pt idx="19625">5.4000000000000004</cx:pt>
          <cx:pt idx="19626">5.4000000000000004</cx:pt>
          <cx:pt idx="19627">5.4000000000000004</cx:pt>
          <cx:pt idx="19628">5.4000000000000004</cx:pt>
          <cx:pt idx="19629">5.4000000000000004</cx:pt>
          <cx:pt idx="19630">5.4000000000000004</cx:pt>
          <cx:pt idx="19631">5.4000000000000004</cx:pt>
          <cx:pt idx="19632">3.5</cx:pt>
          <cx:pt idx="19633">3.5</cx:pt>
          <cx:pt idx="19634">3.5</cx:pt>
          <cx:pt idx="19635">3.7000000000000002</cx:pt>
          <cx:pt idx="19636">3.5</cx:pt>
          <cx:pt idx="19637">3.7000000000000002</cx:pt>
          <cx:pt idx="19638">3.5</cx:pt>
          <cx:pt idx="19639">3.7000000000000002</cx:pt>
          <cx:pt idx="19640">3.5</cx:pt>
          <cx:pt idx="19641">3.7000000000000002</cx:pt>
          <cx:pt idx="19642">3.5</cx:pt>
          <cx:pt idx="19643">3.7000000000000002</cx:pt>
          <cx:pt idx="19644">3.5</cx:pt>
          <cx:pt idx="19645">3.7000000000000002</cx:pt>
          <cx:pt idx="19646">3.5</cx:pt>
          <cx:pt idx="19647">3.7000000000000002</cx:pt>
          <cx:pt idx="19648">3.7000000000000002</cx:pt>
          <cx:pt idx="19649">3.5</cx:pt>
          <cx:pt idx="19650">3.7000000000000002</cx:pt>
          <cx:pt idx="19651">3.7000000000000002</cx:pt>
          <cx:pt idx="19652">3.5</cx:pt>
          <cx:pt idx="19653">3.5</cx:pt>
          <cx:pt idx="19654">3.5</cx:pt>
          <cx:pt idx="19655">3.5</cx:pt>
          <cx:pt idx="19656">3.5</cx:pt>
          <cx:pt idx="19657">3.5</cx:pt>
          <cx:pt idx="19658">3.5</cx:pt>
          <cx:pt idx="19659">3.5</cx:pt>
          <cx:pt idx="19660">3.5</cx:pt>
          <cx:pt idx="19661">3.5</cx:pt>
          <cx:pt idx="19662">3.5</cx:pt>
          <cx:pt idx="19663">3.5</cx:pt>
          <cx:pt idx="19664">3.5</cx:pt>
          <cx:pt idx="19665">3.5</cx:pt>
          <cx:pt idx="19666">5.4000000000000004</cx:pt>
          <cx:pt idx="19667">5.4000000000000004</cx:pt>
          <cx:pt idx="19668">5.4000000000000004</cx:pt>
          <cx:pt idx="19669">5.4000000000000004</cx:pt>
          <cx:pt idx="19670">5.4000000000000004</cx:pt>
          <cx:pt idx="19671">5.4000000000000004</cx:pt>
          <cx:pt idx="19672">5.4000000000000004</cx:pt>
          <cx:pt idx="19673">5.4000000000000004</cx:pt>
          <cx:pt idx="19674">5.4000000000000004</cx:pt>
          <cx:pt idx="19675">5.4000000000000004</cx:pt>
          <cx:pt idx="19676">5.4000000000000004</cx:pt>
          <cx:pt idx="19677">5.4000000000000004</cx:pt>
          <cx:pt idx="19678">5.4000000000000004</cx:pt>
          <cx:pt idx="19679">5.4000000000000004</cx:pt>
          <cx:pt idx="19680">5.4000000000000004</cx:pt>
          <cx:pt idx="19681">5.4000000000000004</cx:pt>
          <cx:pt idx="19682">3.5</cx:pt>
          <cx:pt idx="19683">3.5</cx:pt>
          <cx:pt idx="19684">3.5</cx:pt>
          <cx:pt idx="19685">3.5</cx:pt>
          <cx:pt idx="19686">3.5</cx:pt>
          <cx:pt idx="19687">3.5</cx:pt>
          <cx:pt idx="19688">3.5</cx:pt>
          <cx:pt idx="19689">3.5</cx:pt>
          <cx:pt idx="19690">3.5</cx:pt>
          <cx:pt idx="19691">3.5</cx:pt>
          <cx:pt idx="19692">3.5</cx:pt>
          <cx:pt idx="19693">3.5</cx:pt>
          <cx:pt idx="19694">3.5</cx:pt>
          <cx:pt idx="19695">3.5</cx:pt>
          <cx:pt idx="19696">3.5</cx:pt>
          <cx:pt idx="19697">3.5</cx:pt>
          <cx:pt idx="19698">3.5</cx:pt>
          <cx:pt idx="19699">3.5</cx:pt>
          <cx:pt idx="19700">3</cx:pt>
          <cx:pt idx="19701">3</cx:pt>
          <cx:pt idx="19702">3</cx:pt>
          <cx:pt idx="19703">3</cx:pt>
          <cx:pt idx="19704">3</cx:pt>
          <cx:pt idx="19705">3</cx:pt>
          <cx:pt idx="19706">3</cx:pt>
          <cx:pt idx="19707">3</cx:pt>
          <cx:pt idx="19708">3</cx:pt>
          <cx:pt idx="19709">3</cx:pt>
          <cx:pt idx="19710">3</cx:pt>
          <cx:pt idx="19711">3</cx:pt>
          <cx:pt idx="19712">3</cx:pt>
          <cx:pt idx="19713">3</cx:pt>
          <cx:pt idx="19714">3</cx:pt>
          <cx:pt idx="19715">3</cx:pt>
          <cx:pt idx="19716">3</cx:pt>
          <cx:pt idx="19717">3</cx:pt>
          <cx:pt idx="19718">3</cx:pt>
          <cx:pt idx="19719">3</cx:pt>
          <cx:pt idx="19720">3</cx:pt>
          <cx:pt idx="19721">3</cx:pt>
          <cx:pt idx="19722">3</cx:pt>
          <cx:pt idx="19723">3</cx:pt>
          <cx:pt idx="19724">3</cx:pt>
          <cx:pt idx="19725">3</cx:pt>
          <cx:pt idx="19726">3.7999999999999998</cx:pt>
          <cx:pt idx="19727">3.7999999999999998</cx:pt>
          <cx:pt idx="19728">3</cx:pt>
          <cx:pt idx="19729">3</cx:pt>
          <cx:pt idx="19730">3</cx:pt>
          <cx:pt idx="19731">3</cx:pt>
          <cx:pt idx="19732">3</cx:pt>
          <cx:pt idx="19733">3</cx:pt>
          <cx:pt idx="19734">3</cx:pt>
          <cx:pt idx="19735">3</cx:pt>
          <cx:pt idx="19736">3</cx:pt>
          <cx:pt idx="19737">3</cx:pt>
          <cx:pt idx="19738">3</cx:pt>
          <cx:pt idx="19739">4.7000000000000002</cx:pt>
          <cx:pt idx="19740">4.7000000000000002</cx:pt>
          <cx:pt idx="19741">4.7000000000000002</cx:pt>
          <cx:pt idx="19742">4.7000000000000002</cx:pt>
          <cx:pt idx="19743">4.7000000000000002</cx:pt>
          <cx:pt idx="19744">4.7000000000000002</cx:pt>
          <cx:pt idx="19745">4.7000000000000002</cx:pt>
          <cx:pt idx="19746">4.7000000000000002</cx:pt>
          <cx:pt idx="19747">4.7000000000000002</cx:pt>
          <cx:pt idx="19748">4.7000000000000002</cx:pt>
          <cx:pt idx="19749">4.7000000000000002</cx:pt>
          <cx:pt idx="19750">4.7000000000000002</cx:pt>
          <cx:pt idx="19751">4.7000000000000002</cx:pt>
          <cx:pt idx="19752">4.7000000000000002</cx:pt>
          <cx:pt idx="19753">4.7000000000000002</cx:pt>
          <cx:pt idx="19754">4.7000000000000002</cx:pt>
          <cx:pt idx="19755">4.7000000000000002</cx:pt>
          <cx:pt idx="19756">4.7000000000000002</cx:pt>
          <cx:pt idx="19757">4.7000000000000002</cx:pt>
          <cx:pt idx="19758">4.7000000000000002</cx:pt>
          <cx:pt idx="19759">4.7000000000000002</cx:pt>
          <cx:pt idx="19760">4.7000000000000002</cx:pt>
          <cx:pt idx="19761">4.7000000000000002</cx:pt>
          <cx:pt idx="19762">4.7000000000000002</cx:pt>
          <cx:pt idx="19763">4.7000000000000002</cx:pt>
          <cx:pt idx="19764">4.7000000000000002</cx:pt>
          <cx:pt idx="19765">4.7000000000000002</cx:pt>
          <cx:pt idx="19766">4.7000000000000002</cx:pt>
          <cx:pt idx="19767">4.7000000000000002</cx:pt>
          <cx:pt idx="19768">4.7000000000000002</cx:pt>
          <cx:pt idx="19769">4.7000000000000002</cx:pt>
          <cx:pt idx="19770">4.7000000000000002</cx:pt>
          <cx:pt idx="19771">4.7000000000000002</cx:pt>
          <cx:pt idx="19772">4.2000000000000002</cx:pt>
          <cx:pt idx="19773">4.7000000000000002</cx:pt>
          <cx:pt idx="19774">4.7000000000000002</cx:pt>
          <cx:pt idx="19775">4.7000000000000002</cx:pt>
          <cx:pt idx="19776">4.2000000000000002</cx:pt>
          <cx:pt idx="19777">4.2000000000000002</cx:pt>
          <cx:pt idx="19778">4.7000000000000002</cx:pt>
          <cx:pt idx="19779">4.2000000000000002</cx:pt>
          <cx:pt idx="19780">3</cx:pt>
          <cx:pt idx="19781">3.7999999999999998</cx:pt>
          <cx:pt idx="19782">3.7999999999999998</cx:pt>
          <cx:pt idx="19783">3</cx:pt>
          <cx:pt idx="19784">3</cx:pt>
          <cx:pt idx="19785">3</cx:pt>
          <cx:pt idx="19786">3</cx:pt>
          <cx:pt idx="19787">3</cx:pt>
          <cx:pt idx="19788">3</cx:pt>
          <cx:pt idx="19789">3.7999999999999998</cx:pt>
          <cx:pt idx="19790">3.7999999999999998</cx:pt>
          <cx:pt idx="19791">3</cx:pt>
          <cx:pt idx="19792">3</cx:pt>
          <cx:pt idx="19793">3</cx:pt>
          <cx:pt idx="19794">3</cx:pt>
          <cx:pt idx="19795">3</cx:pt>
          <cx:pt idx="19796">3.7999999999999998</cx:pt>
          <cx:pt idx="19797">3</cx:pt>
          <cx:pt idx="19798">3</cx:pt>
          <cx:pt idx="19799">3.7999999999999998</cx:pt>
          <cx:pt idx="19800">3</cx:pt>
          <cx:pt idx="19801">3.7999999999999998</cx:pt>
          <cx:pt idx="19802">3</cx:pt>
          <cx:pt idx="19803">4.7000000000000002</cx:pt>
          <cx:pt idx="19804">4.7000000000000002</cx:pt>
          <cx:pt idx="19805">4.7000000000000002</cx:pt>
          <cx:pt idx="19806">4.7000000000000002</cx:pt>
          <cx:pt idx="19807">4.2000000000000002</cx:pt>
          <cx:pt idx="19808">4.7000000000000002</cx:pt>
          <cx:pt idx="19809">4.7000000000000002</cx:pt>
          <cx:pt idx="19810">4.2000000000000002</cx:pt>
          <cx:pt idx="19811">4.7000000000000002</cx:pt>
          <cx:pt idx="19812">4.7000000000000002</cx:pt>
          <cx:pt idx="19813">4.7000000000000002</cx:pt>
          <cx:pt idx="19814">4.7000000000000002</cx:pt>
          <cx:pt idx="19815">4.2000000000000002</cx:pt>
          <cx:pt idx="19816">4.2000000000000002</cx:pt>
          <cx:pt idx="19817">4.2000000000000002</cx:pt>
          <cx:pt idx="19818">4.2000000000000002</cx:pt>
          <cx:pt idx="19819">4.2000000000000002</cx:pt>
          <cx:pt idx="19820">4.2000000000000002</cx:pt>
          <cx:pt idx="19821">4.2000000000000002</cx:pt>
          <cx:pt idx="19822">4.2000000000000002</cx:pt>
          <cx:pt idx="19823">4.2000000000000002</cx:pt>
          <cx:pt idx="19824">4.2000000000000002</cx:pt>
          <cx:pt idx="19825">4.2000000000000002</cx:pt>
          <cx:pt idx="19826">4.2000000000000002</cx:pt>
          <cx:pt idx="19827">4.2000000000000002</cx:pt>
          <cx:pt idx="19828">4.2000000000000002</cx:pt>
          <cx:pt idx="19829">2</cx:pt>
          <cx:pt idx="19830">2.5</cx:pt>
          <cx:pt idx="19831">2</cx:pt>
          <cx:pt idx="19832">2</cx:pt>
          <cx:pt idx="19833">2</cx:pt>
          <cx:pt idx="19834">2.5</cx:pt>
          <cx:pt idx="19835">2.5</cx:pt>
          <cx:pt idx="19836">2</cx:pt>
          <cx:pt idx="19837">2</cx:pt>
          <cx:pt idx="19838">2</cx:pt>
          <cx:pt idx="19839">2.5</cx:pt>
          <cx:pt idx="19840">2</cx:pt>
          <cx:pt idx="19841">2</cx:pt>
          <cx:pt idx="19842">2</cx:pt>
          <cx:pt idx="19843">2.5</cx:pt>
          <cx:pt idx="19844">2.5</cx:pt>
          <cx:pt idx="19845">2</cx:pt>
          <cx:pt idx="19846">2</cx:pt>
          <cx:pt idx="19847">2</cx:pt>
          <cx:pt idx="19848">2.5</cx:pt>
          <cx:pt idx="19849">2.5</cx:pt>
          <cx:pt idx="19850">2</cx:pt>
          <cx:pt idx="19851">2</cx:pt>
          <cx:pt idx="19852">2</cx:pt>
          <cx:pt idx="19853">2.5</cx:pt>
          <cx:pt idx="19854">2.5</cx:pt>
          <cx:pt idx="19855">2</cx:pt>
          <cx:pt idx="19856">2</cx:pt>
          <cx:pt idx="19857">2</cx:pt>
          <cx:pt idx="19858">2.5</cx:pt>
          <cx:pt idx="19859">2.5</cx:pt>
          <cx:pt idx="19860">2</cx:pt>
          <cx:pt idx="19861">2</cx:pt>
          <cx:pt idx="19862">2</cx:pt>
          <cx:pt idx="19863">2</cx:pt>
          <cx:pt idx="19864">2.5</cx:pt>
          <cx:pt idx="19865">2.5</cx:pt>
          <cx:pt idx="19866">2</cx:pt>
          <cx:pt idx="19867">2</cx:pt>
          <cx:pt idx="19868">2</cx:pt>
          <cx:pt idx="19869">2</cx:pt>
          <cx:pt idx="19870">2</cx:pt>
          <cx:pt idx="19871">2</cx:pt>
          <cx:pt idx="19872">2</cx:pt>
          <cx:pt idx="19873">2.5</cx:pt>
          <cx:pt idx="19874">2.5</cx:pt>
          <cx:pt idx="19875">2</cx:pt>
          <cx:pt idx="19876">2</cx:pt>
          <cx:pt idx="19877">2</cx:pt>
          <cx:pt idx="19878">2</cx:pt>
          <cx:pt idx="19879">2</cx:pt>
          <cx:pt idx="19880">2</cx:pt>
          <cx:pt idx="19881">2</cx:pt>
          <cx:pt idx="19882">2.5</cx:pt>
          <cx:pt idx="19883">2.5</cx:pt>
          <cx:pt idx="19884">2</cx:pt>
          <cx:pt idx="19885">2</cx:pt>
          <cx:pt idx="19886">2</cx:pt>
          <cx:pt idx="19887">2</cx:pt>
          <cx:pt idx="19888">2.5</cx:pt>
          <cx:pt idx="19889">2.2999999999999998</cx:pt>
          <cx:pt idx="19890">2</cx:pt>
          <cx:pt idx="19891">2</cx:pt>
          <cx:pt idx="19892">2.5</cx:pt>
          <cx:pt idx="19893">2</cx:pt>
          <cx:pt idx="19894">2</cx:pt>
          <cx:pt idx="19895">2.5</cx:pt>
          <cx:pt idx="19896">2</cx:pt>
          <cx:pt idx="19897">2</cx:pt>
          <cx:pt idx="19898">2</cx:pt>
          <cx:pt idx="19899">2</cx:pt>
          <cx:pt idx="19900">2.5</cx:pt>
          <cx:pt idx="19901">2</cx:pt>
          <cx:pt idx="19902">2</cx:pt>
          <cx:pt idx="19903">2</cx:pt>
          <cx:pt idx="19904">2</cx:pt>
          <cx:pt idx="19905">2.5</cx:pt>
          <cx:pt idx="19906">2.5</cx:pt>
          <cx:pt idx="19907">2.2999999999999998</cx:pt>
          <cx:pt idx="19908">2</cx:pt>
          <cx:pt idx="19909">2.5</cx:pt>
          <cx:pt idx="19910">2.5</cx:pt>
          <cx:pt idx="19911">2</cx:pt>
          <cx:pt idx="19912">2</cx:pt>
          <cx:pt idx="19913">2.5</cx:pt>
          <cx:pt idx="19914">2.5</cx:pt>
          <cx:pt idx="19915">2</cx:pt>
          <cx:pt idx="19916">2</cx:pt>
          <cx:pt idx="19917">2</cx:pt>
          <cx:pt idx="19918">2.5</cx:pt>
          <cx:pt idx="19919">2.5</cx:pt>
          <cx:pt idx="19920">2</cx:pt>
          <cx:pt idx="19921">2</cx:pt>
          <cx:pt idx="19922">2</cx:pt>
          <cx:pt idx="19923">2.5</cx:pt>
          <cx:pt idx="19924">2.5</cx:pt>
          <cx:pt idx="19925">2.2999999999999998</cx:pt>
          <cx:pt idx="19926">2.5</cx:pt>
          <cx:pt idx="19927">2.5</cx:pt>
          <cx:pt idx="19928">2.5</cx:pt>
          <cx:pt idx="19929">2.5</cx:pt>
          <cx:pt idx="19930">2</cx:pt>
          <cx:pt idx="19931">2</cx:pt>
          <cx:pt idx="19932">2</cx:pt>
          <cx:pt idx="19933">2.5</cx:pt>
          <cx:pt idx="19934">2.5</cx:pt>
          <cx:pt idx="19935">2</cx:pt>
          <cx:pt idx="19936">2</cx:pt>
          <cx:pt idx="19937">2.5</cx:pt>
          <cx:pt idx="19938">2.5</cx:pt>
          <cx:pt idx="19939">2.5</cx:pt>
          <cx:pt idx="19940">2.5</cx:pt>
          <cx:pt idx="19941">2.5</cx:pt>
          <cx:pt idx="19942">2.5</cx:pt>
          <cx:pt idx="19943">2</cx:pt>
          <cx:pt idx="19944">2</cx:pt>
          <cx:pt idx="19945">2</cx:pt>
          <cx:pt idx="19946">2.5</cx:pt>
          <cx:pt idx="19947">2.5</cx:pt>
          <cx:pt idx="19948">2</cx:pt>
          <cx:pt idx="19949">2</cx:pt>
          <cx:pt idx="19950">2.2999999999999998</cx:pt>
          <cx:pt idx="19951">2.2999999999999998</cx:pt>
          <cx:pt idx="19952">2.2999999999999998</cx:pt>
          <cx:pt idx="19953">2.2999999999999998</cx:pt>
          <cx:pt idx="19954">2.2999999999999998</cx:pt>
          <cx:pt idx="19955">2.2999999999999998</cx:pt>
          <cx:pt idx="19956">2.2999999999999998</cx:pt>
          <cx:pt idx="19957">2.2999999999999998</cx:pt>
          <cx:pt idx="19958">2.2999999999999998</cx:pt>
          <cx:pt idx="19959">2.2999999999999998</cx:pt>
          <cx:pt idx="19960">2.2999999999999998</cx:pt>
          <cx:pt idx="19961">2</cx:pt>
          <cx:pt idx="19962">2</cx:pt>
          <cx:pt idx="19963">2.2999999999999998</cx:pt>
          <cx:pt idx="19964">2.2999999999999998</cx:pt>
          <cx:pt idx="19965">2.2999999999999998</cx:pt>
          <cx:pt idx="19966">2</cx:pt>
          <cx:pt idx="19967">2</cx:pt>
          <cx:pt idx="19968">2.2999999999999998</cx:pt>
          <cx:pt idx="19969">2.2999999999999998</cx:pt>
          <cx:pt idx="19970">2.2999999999999998</cx:pt>
          <cx:pt idx="19971">2.2999999999999998</cx:pt>
          <cx:pt idx="19972">2.2999999999999998</cx:pt>
          <cx:pt idx="19973">2.2999999999999998</cx:pt>
          <cx:pt idx="19974">2.2999999999999998</cx:pt>
          <cx:pt idx="19975">2.2999999999999998</cx:pt>
          <cx:pt idx="19976">2.2999999999999998</cx:pt>
          <cx:pt idx="19977">2.2999999999999998</cx:pt>
          <cx:pt idx="19978">2.2999999999999998</cx:pt>
          <cx:pt idx="19979">2.2999999999999998</cx:pt>
          <cx:pt idx="19980">2.2999999999999998</cx:pt>
          <cx:pt idx="19981">2.2999999999999998</cx:pt>
          <cx:pt idx="19982">2.2999999999999998</cx:pt>
          <cx:pt idx="19983">2.2999999999999998</cx:pt>
          <cx:pt idx="19984">2</cx:pt>
          <cx:pt idx="19985">2</cx:pt>
          <cx:pt idx="19986">2</cx:pt>
          <cx:pt idx="19987">2.2999999999999998</cx:pt>
          <cx:pt idx="19988">2.2999999999999998</cx:pt>
          <cx:pt idx="19989">2.2999999999999998</cx:pt>
          <cx:pt idx="19990">2.2999999999999998</cx:pt>
          <cx:pt idx="19991">2</cx:pt>
          <cx:pt idx="19992">2</cx:pt>
          <cx:pt idx="19993">2</cx:pt>
          <cx:pt idx="19994">2.2999999999999998</cx:pt>
          <cx:pt idx="19995">2.2999999999999998</cx:pt>
          <cx:pt idx="19996">2.2999999999999998</cx:pt>
          <cx:pt idx="19997">2.2999999999999998</cx:pt>
          <cx:pt idx="19998">2.2999999999999998</cx:pt>
          <cx:pt idx="19999">2.2999999999999998</cx:pt>
          <cx:pt idx="20000">2.2999999999999998</cx:pt>
          <cx:pt idx="20001">2.2999999999999998</cx:pt>
          <cx:pt idx="20002">2.2999999999999998</cx:pt>
          <cx:pt idx="20003">2.2999999999999998</cx:pt>
          <cx:pt idx="20004">2.2999999999999998</cx:pt>
          <cx:pt idx="20005">2</cx:pt>
          <cx:pt idx="20006">2</cx:pt>
          <cx:pt idx="20007">2.2999999999999998</cx:pt>
          <cx:pt idx="20008">2.2999999999999998</cx:pt>
          <cx:pt idx="20009">2.2999999999999998</cx:pt>
          <cx:pt idx="20010">2</cx:pt>
          <cx:pt idx="20011">2</cx:pt>
          <cx:pt idx="20012">2.2999999999999998</cx:pt>
          <cx:pt idx="20013">2.2999999999999998</cx:pt>
          <cx:pt idx="20014">2.2999999999999998</cx:pt>
          <cx:pt idx="20015">2.2999999999999998</cx:pt>
          <cx:pt idx="20016">2.2999999999999998</cx:pt>
          <cx:pt idx="20017">2.2999999999999998</cx:pt>
          <cx:pt idx="20018">2.2999999999999998</cx:pt>
          <cx:pt idx="20019">2.2999999999999998</cx:pt>
          <cx:pt idx="20020">2.2999999999999998</cx:pt>
          <cx:pt idx="20021">2</cx:pt>
          <cx:pt idx="20022">2</cx:pt>
          <cx:pt idx="20023">2.2999999999999998</cx:pt>
          <cx:pt idx="20024">2.2999999999999998</cx:pt>
          <cx:pt idx="20025">2.2999999999999998</cx:pt>
          <cx:pt idx="20026">2</cx:pt>
          <cx:pt idx="20027">2</cx:pt>
          <cx:pt idx="20028">2.2999999999999998</cx:pt>
          <cx:pt idx="20029">2.2999999999999998</cx:pt>
          <cx:pt idx="20030">2.2999999999999998</cx:pt>
          <cx:pt idx="20031">2.2999999999999998</cx:pt>
          <cx:pt idx="20032">2.2999999999999998</cx:pt>
          <cx:pt idx="20033">2.2999999999999998</cx:pt>
          <cx:pt idx="20034">2</cx:pt>
          <cx:pt idx="20035">2.2999999999999998</cx:pt>
          <cx:pt idx="20036">2.2999999999999998</cx:pt>
          <cx:pt idx="20037">2</cx:pt>
          <cx:pt idx="20038">2.2999999999999998</cx:pt>
          <cx:pt idx="20039">2.2999999999999998</cx:pt>
          <cx:pt idx="20040">2.2999999999999998</cx:pt>
          <cx:pt idx="20041">2</cx:pt>
          <cx:pt idx="20042">2.2999999999999998</cx:pt>
          <cx:pt idx="20043">2.5</cx:pt>
          <cx:pt idx="20044">2.5</cx:pt>
          <cx:pt idx="20045">2.5</cx:pt>
          <cx:pt idx="20046">2.5</cx:pt>
          <cx:pt idx="20047">2.5</cx:pt>
          <cx:pt idx="20048">2.5</cx:pt>
          <cx:pt idx="20049">2.5</cx:pt>
          <cx:pt idx="20050">2.5</cx:pt>
          <cx:pt idx="20051">2.5</cx:pt>
          <cx:pt idx="20052">2.5</cx:pt>
          <cx:pt idx="20053">2.5</cx:pt>
          <cx:pt idx="20054">2.5</cx:pt>
          <cx:pt idx="20055">2.5</cx:pt>
          <cx:pt idx="20056">2.5</cx:pt>
          <cx:pt idx="20057">2.5</cx:pt>
          <cx:pt idx="20058">2.5</cx:pt>
          <cx:pt idx="20059">2.5</cx:pt>
          <cx:pt idx="20060">2.5</cx:pt>
          <cx:pt idx="20061">2.5</cx:pt>
          <cx:pt idx="20062">2.5</cx:pt>
          <cx:pt idx="20063">2.5</cx:pt>
          <cx:pt idx="20064">2.5</cx:pt>
          <cx:pt idx="20065">2.5</cx:pt>
          <cx:pt idx="20066">2.5</cx:pt>
          <cx:pt idx="20067">2.5</cx:pt>
          <cx:pt idx="20068">2.5</cx:pt>
          <cx:pt idx="20069">2.5</cx:pt>
          <cx:pt idx="20070">2.5</cx:pt>
          <cx:pt idx="20071">3.7000000000000002</cx:pt>
          <cx:pt idx="20072">2.5</cx:pt>
          <cx:pt idx="20073">2.5</cx:pt>
          <cx:pt idx="20074">2.5</cx:pt>
          <cx:pt idx="20075">2.5</cx:pt>
          <cx:pt idx="20076">2.5</cx:pt>
          <cx:pt idx="20077">3.7000000000000002</cx:pt>
          <cx:pt idx="20078">3.7000000000000002</cx:pt>
          <cx:pt idx="20079">2.5</cx:pt>
          <cx:pt idx="20080">2.5</cx:pt>
          <cx:pt idx="20081">2.5</cx:pt>
          <cx:pt idx="20082">2.5</cx:pt>
          <cx:pt idx="20083">2.5</cx:pt>
          <cx:pt idx="20084">3.7000000000000002</cx:pt>
          <cx:pt idx="20085">3.7000000000000002</cx:pt>
          <cx:pt idx="20086">2.5</cx:pt>
          <cx:pt idx="20087">2.5</cx:pt>
          <cx:pt idx="20088">2.5</cx:pt>
          <cx:pt idx="20089">2.5</cx:pt>
          <cx:pt idx="20090">2.5</cx:pt>
          <cx:pt idx="20091">2.5</cx:pt>
          <cx:pt idx="20092">2.5</cx:pt>
          <cx:pt idx="20093">3.7000000000000002</cx:pt>
          <cx:pt idx="20094">3.7000000000000002</cx:pt>
          <cx:pt idx="20095">2.5</cx:pt>
          <cx:pt idx="20096">2.5</cx:pt>
          <cx:pt idx="20097">2.5</cx:pt>
          <cx:pt idx="20098">2.5</cx:pt>
          <cx:pt idx="20099">2.5</cx:pt>
          <cx:pt idx="20100">2.5</cx:pt>
          <cx:pt idx="20101">2.5</cx:pt>
          <cx:pt idx="20102">2.5</cx:pt>
          <cx:pt idx="20103">3.7000000000000002</cx:pt>
          <cx:pt idx="20104">3.7000000000000002</cx:pt>
          <cx:pt idx="20105">3.7000000000000002</cx:pt>
          <cx:pt idx="20106">2.5</cx:pt>
          <cx:pt idx="20107">2.5</cx:pt>
          <cx:pt idx="20108">2.2999999999999998</cx:pt>
          <cx:pt idx="20109">3</cx:pt>
          <cx:pt idx="20110">2.2999999999999998</cx:pt>
          <cx:pt idx="20111">3</cx:pt>
          <cx:pt idx="20112">3</cx:pt>
          <cx:pt idx="20113">3</cx:pt>
          <cx:pt idx="20114">2.2999999999999998</cx:pt>
          <cx:pt idx="20115">2.2999999999999998</cx:pt>
          <cx:pt idx="20116">2.2999999999999998</cx:pt>
          <cx:pt idx="20117">3</cx:pt>
          <cx:pt idx="20118">2.2999999999999998</cx:pt>
          <cx:pt idx="20119">2.2999999999999998</cx:pt>
          <cx:pt idx="20120">3</cx:pt>
          <cx:pt idx="20121">3</cx:pt>
          <cx:pt idx="20122">3</cx:pt>
          <cx:pt idx="20123">2.2999999999999998</cx:pt>
          <cx:pt idx="20124">2.2999999999999998</cx:pt>
          <cx:pt idx="20125">2.2999999999999998</cx:pt>
          <cx:pt idx="20126">3</cx:pt>
          <cx:pt idx="20127">3</cx:pt>
          <cx:pt idx="20128">3</cx:pt>
          <cx:pt idx="20129">3</cx:pt>
          <cx:pt idx="20130">3</cx:pt>
          <cx:pt idx="20131">3</cx:pt>
          <cx:pt idx="20132">2.2999999999999998</cx:pt>
          <cx:pt idx="20133">2.2999999999999998</cx:pt>
          <cx:pt idx="20134">2.2999999999999998</cx:pt>
          <cx:pt idx="20135">3</cx:pt>
          <cx:pt idx="20136">3</cx:pt>
          <cx:pt idx="20137">3</cx:pt>
          <cx:pt idx="20138">2.2999999999999998</cx:pt>
          <cx:pt idx="20139">2.2999999999999998</cx:pt>
          <cx:pt idx="20140">2.2999999999999998</cx:pt>
          <cx:pt idx="20141">2.2999999999999998</cx:pt>
          <cx:pt idx="20142">3</cx:pt>
          <cx:pt idx="20143">3</cx:pt>
          <cx:pt idx="20144">3</cx:pt>
          <cx:pt idx="20145">2.2999999999999998</cx:pt>
          <cx:pt idx="20146">2.2999999999999998</cx:pt>
          <cx:pt idx="20147">2.2999999999999998</cx:pt>
          <cx:pt idx="20148">2.2999999999999998</cx:pt>
          <cx:pt idx="20149">2.2999999999999998</cx:pt>
          <cx:pt idx="20150">3</cx:pt>
          <cx:pt idx="20151">3</cx:pt>
          <cx:pt idx="20152">3</cx:pt>
          <cx:pt idx="20153">2.2999999999999998</cx:pt>
          <cx:pt idx="20154">2.2999999999999998</cx:pt>
          <cx:pt idx="20155">2.2999999999999998</cx:pt>
          <cx:pt idx="20156">2.2999999999999998</cx:pt>
          <cx:pt idx="20157">3</cx:pt>
          <cx:pt idx="20158">3</cx:pt>
          <cx:pt idx="20159">3</cx:pt>
          <cx:pt idx="20160">3</cx:pt>
          <cx:pt idx="20161">3</cx:pt>
          <cx:pt idx="20162">3</cx:pt>
          <cx:pt idx="20163">3</cx:pt>
          <cx:pt idx="20164">3</cx:pt>
          <cx:pt idx="20165">2.2999999999999998</cx:pt>
          <cx:pt idx="20166">3</cx:pt>
          <cx:pt idx="20167">3</cx:pt>
          <cx:pt idx="20168">2.2999999999999998</cx:pt>
          <cx:pt idx="20169">3</cx:pt>
          <cx:pt idx="20170">2.2999999999999998</cx:pt>
          <cx:pt idx="20171">3</cx:pt>
          <cx:pt idx="20172">2.2999999999999998</cx:pt>
          <cx:pt idx="20173">3</cx:pt>
          <cx:pt idx="20174">2.2999999999999998</cx:pt>
          <cx:pt idx="20175">3</cx:pt>
          <cx:pt idx="20176">2.2999999999999998</cx:pt>
          <cx:pt idx="20177">3</cx:pt>
          <cx:pt idx="20178">2.2999999999999998</cx:pt>
          <cx:pt idx="20179">3</cx:pt>
          <cx:pt idx="20180">2.2999999999999998</cx:pt>
          <cx:pt idx="20181">3</cx:pt>
          <cx:pt idx="20182">2.2999999999999998</cx:pt>
          <cx:pt idx="20183">3</cx:pt>
          <cx:pt idx="20184">2.2999999999999998</cx:pt>
          <cx:pt idx="20185">3</cx:pt>
          <cx:pt idx="20186">3</cx:pt>
          <cx:pt idx="20187">3</cx:pt>
          <cx:pt idx="20188">3</cx:pt>
          <cx:pt idx="20189">3</cx:pt>
          <cx:pt idx="20190">3</cx:pt>
          <cx:pt idx="20191">2.2999999999999998</cx:pt>
          <cx:pt idx="20192">3</cx:pt>
          <cx:pt idx="20193">2.2999999999999998</cx:pt>
          <cx:pt idx="20194">3</cx:pt>
          <cx:pt idx="20195">2.2999999999999998</cx:pt>
          <cx:pt idx="20196">2.2999999999999998</cx:pt>
          <cx:pt idx="20197">3</cx:pt>
          <cx:pt idx="20198">2.2999999999999998</cx:pt>
          <cx:pt idx="20199">2.2999999999999998</cx:pt>
          <cx:pt idx="20200">3</cx:pt>
          <cx:pt idx="20201">2.2999999999999998</cx:pt>
          <cx:pt idx="20202">3</cx:pt>
          <cx:pt idx="20203">3</cx:pt>
          <cx:pt idx="20204">3</cx:pt>
          <cx:pt idx="20205">2.2999999999999998</cx:pt>
          <cx:pt idx="20206">3</cx:pt>
          <cx:pt idx="20207">2.2999999999999998</cx:pt>
          <cx:pt idx="20208">3</cx:pt>
          <cx:pt idx="20209">2.2999999999999998</cx:pt>
          <cx:pt idx="20210">3</cx:pt>
          <cx:pt idx="20211">2.2999999999999998</cx:pt>
          <cx:pt idx="20212">3</cx:pt>
          <cx:pt idx="20213">2.2999999999999998</cx:pt>
          <cx:pt idx="20214">3</cx:pt>
          <cx:pt idx="20215">2</cx:pt>
          <cx:pt idx="20216">2</cx:pt>
          <cx:pt idx="20217">2</cx:pt>
          <cx:pt idx="20218">2</cx:pt>
          <cx:pt idx="20219">2</cx:pt>
          <cx:pt idx="20220">2</cx:pt>
          <cx:pt idx="20221">2</cx:pt>
          <cx:pt idx="20222">2</cx:pt>
          <cx:pt idx="20223">2</cx:pt>
          <cx:pt idx="20224">2</cx:pt>
          <cx:pt idx="20225">2</cx:pt>
          <cx:pt idx="20226">2</cx:pt>
          <cx:pt idx="20227">2</cx:pt>
          <cx:pt idx="20228">2</cx:pt>
          <cx:pt idx="20229">2</cx:pt>
          <cx:pt idx="20230">2</cx:pt>
          <cx:pt idx="20231">2</cx:pt>
          <cx:pt idx="20232">2</cx:pt>
          <cx:pt idx="20233">2</cx:pt>
          <cx:pt idx="20234">2</cx:pt>
          <cx:pt idx="20235">2</cx:pt>
          <cx:pt idx="20236">2</cx:pt>
          <cx:pt idx="20237">2</cx:pt>
          <cx:pt idx="20238">2</cx:pt>
          <cx:pt idx="20239">2</cx:pt>
          <cx:pt idx="20240">2</cx:pt>
          <cx:pt idx="20241">2</cx:pt>
          <cx:pt idx="20242">2</cx:pt>
          <cx:pt idx="20243">2</cx:pt>
          <cx:pt idx="20244">2</cx:pt>
          <cx:pt idx="20245">2</cx:pt>
          <cx:pt idx="20246">2</cx:pt>
          <cx:pt idx="20247">2</cx:pt>
          <cx:pt idx="20248">2</cx:pt>
          <cx:pt idx="20249">2</cx:pt>
          <cx:pt idx="20250">2</cx:pt>
          <cx:pt idx="20251">2</cx:pt>
          <cx:pt idx="20252">2</cx:pt>
          <cx:pt idx="20253">2</cx:pt>
          <cx:pt idx="20254">2</cx:pt>
          <cx:pt idx="20255">2</cx:pt>
          <cx:pt idx="20256">2</cx:pt>
          <cx:pt idx="20257">2</cx:pt>
          <cx:pt idx="20258">2</cx:pt>
          <cx:pt idx="20259">2</cx:pt>
          <cx:pt idx="20260">2</cx:pt>
          <cx:pt idx="20261">2</cx:pt>
          <cx:pt idx="20262">2</cx:pt>
          <cx:pt idx="20263">2</cx:pt>
          <cx:pt idx="20264">2</cx:pt>
          <cx:pt idx="20265">2</cx:pt>
          <cx:pt idx="20266">2</cx:pt>
          <cx:pt idx="20267">2</cx:pt>
          <cx:pt idx="20268">2</cx:pt>
          <cx:pt idx="20269">2</cx:pt>
          <cx:pt idx="20270">2</cx:pt>
          <cx:pt idx="20271">2</cx:pt>
          <cx:pt idx="20272">2</cx:pt>
          <cx:pt idx="20273">2</cx:pt>
          <cx:pt idx="20274">2</cx:pt>
          <cx:pt idx="20275">2</cx:pt>
          <cx:pt idx="20276">2</cx:pt>
          <cx:pt idx="20277">2</cx:pt>
          <cx:pt idx="20278">2</cx:pt>
          <cx:pt idx="20279">2</cx:pt>
          <cx:pt idx="20280">2</cx:pt>
          <cx:pt idx="20281">2</cx:pt>
          <cx:pt idx="20282">2</cx:pt>
          <cx:pt idx="20283">2</cx:pt>
          <cx:pt idx="20284">2</cx:pt>
          <cx:pt idx="20285">2</cx:pt>
          <cx:pt idx="20286">2</cx:pt>
          <cx:pt idx="20287">2</cx:pt>
          <cx:pt idx="20288">2</cx:pt>
          <cx:pt idx="20289">2</cx:pt>
          <cx:pt idx="20290">2</cx:pt>
          <cx:pt idx="20291">2</cx:pt>
          <cx:pt idx="20292">2</cx:pt>
          <cx:pt idx="20293">2</cx:pt>
          <cx:pt idx="20294">2</cx:pt>
          <cx:pt idx="20295">2</cx:pt>
          <cx:pt idx="20296">2</cx:pt>
          <cx:pt idx="20297">2</cx:pt>
          <cx:pt idx="20298">2</cx:pt>
          <cx:pt idx="20299">2</cx:pt>
          <cx:pt idx="20300">2</cx:pt>
          <cx:pt idx="20301">2</cx:pt>
          <cx:pt idx="20302">2</cx:pt>
          <cx:pt idx="20303">2</cx:pt>
          <cx:pt idx="20304">2</cx:pt>
          <cx:pt idx="20305">2</cx:pt>
          <cx:pt idx="20306">2</cx:pt>
          <cx:pt idx="20307">2</cx:pt>
          <cx:pt idx="20308">2</cx:pt>
          <cx:pt idx="20309">2</cx:pt>
          <cx:pt idx="20310">2</cx:pt>
          <cx:pt idx="20311">2</cx:pt>
          <cx:pt idx="20312">2</cx:pt>
          <cx:pt idx="20313">2</cx:pt>
          <cx:pt idx="20314">2</cx:pt>
          <cx:pt idx="20315">2</cx:pt>
          <cx:pt idx="20316">2</cx:pt>
          <cx:pt idx="20317">2</cx:pt>
          <cx:pt idx="20318">2</cx:pt>
          <cx:pt idx="20319">2</cx:pt>
          <cx:pt idx="20320">2</cx:pt>
          <cx:pt idx="20321">2</cx:pt>
          <cx:pt idx="20322">2</cx:pt>
          <cx:pt idx="20323">2</cx:pt>
          <cx:pt idx="20324">2</cx:pt>
          <cx:pt idx="20325">2</cx:pt>
          <cx:pt idx="20326">2</cx:pt>
          <cx:pt idx="20327">2</cx:pt>
          <cx:pt idx="20328">2</cx:pt>
          <cx:pt idx="20329">2</cx:pt>
          <cx:pt idx="20330">2</cx:pt>
          <cx:pt idx="20331">2</cx:pt>
          <cx:pt idx="20332">2</cx:pt>
          <cx:pt idx="20333">2</cx:pt>
          <cx:pt idx="20334">2</cx:pt>
          <cx:pt idx="20335">2</cx:pt>
          <cx:pt idx="20336">2</cx:pt>
          <cx:pt idx="20337">2</cx:pt>
          <cx:pt idx="20338">2</cx:pt>
          <cx:pt idx="20339">2</cx:pt>
          <cx:pt idx="20340">2</cx:pt>
          <cx:pt idx="20341">2</cx:pt>
          <cx:pt idx="20342">2</cx:pt>
          <cx:pt idx="20343">2</cx:pt>
          <cx:pt idx="20344">2</cx:pt>
          <cx:pt idx="20345">2</cx:pt>
          <cx:pt idx="20346">2</cx:pt>
          <cx:pt idx="20347">2</cx:pt>
          <cx:pt idx="20348">1.8</cx:pt>
          <cx:pt idx="20349">1.8</cx:pt>
          <cx:pt idx="20350">1.8</cx:pt>
          <cx:pt idx="20351">1.8</cx:pt>
          <cx:pt idx="20352">1.8</cx:pt>
          <cx:pt idx="20353">1.8</cx:pt>
          <cx:pt idx="20354">1.8</cx:pt>
          <cx:pt idx="20355">1.8</cx:pt>
          <cx:pt idx="20356">1.8</cx:pt>
          <cx:pt idx="20357">1.8</cx:pt>
          <cx:pt idx="20358">1.8</cx:pt>
          <cx:pt idx="20359">1.8</cx:pt>
          <cx:pt idx="20360">1.8</cx:pt>
          <cx:pt idx="20361">1.8</cx:pt>
          <cx:pt idx="20362">1.8</cx:pt>
          <cx:pt idx="20363">1.8</cx:pt>
          <cx:pt idx="20364">1.8</cx:pt>
          <cx:pt idx="20365">1.8</cx:pt>
          <cx:pt idx="20366">1.8</cx:pt>
          <cx:pt idx="20367">1.8</cx:pt>
          <cx:pt idx="20368">1.8</cx:pt>
          <cx:pt idx="20369">1.8</cx:pt>
          <cx:pt idx="20370">1.8</cx:pt>
          <cx:pt idx="20371">1.8</cx:pt>
          <cx:pt idx="20372">1.8</cx:pt>
          <cx:pt idx="20373">1.8</cx:pt>
          <cx:pt idx="20374">1.8</cx:pt>
          <cx:pt idx="20375">1.8</cx:pt>
          <cx:pt idx="20376">1.8</cx:pt>
          <cx:pt idx="20377">1.8</cx:pt>
          <cx:pt idx="20378">1.8</cx:pt>
          <cx:pt idx="20379">1.8</cx:pt>
          <cx:pt idx="20380">1.8</cx:pt>
          <cx:pt idx="20381">1.8</cx:pt>
          <cx:pt idx="20382">1.8</cx:pt>
          <cx:pt idx="20383">1.8</cx:pt>
          <cx:pt idx="20384">1.8</cx:pt>
          <cx:pt idx="20385">1.8</cx:pt>
          <cx:pt idx="20386">1.8</cx:pt>
          <cx:pt idx="20387">1.8</cx:pt>
          <cx:pt idx="20388">1.8</cx:pt>
          <cx:pt idx="20389">1.8</cx:pt>
          <cx:pt idx="20390">1.8</cx:pt>
          <cx:pt idx="20391">1.8</cx:pt>
          <cx:pt idx="20392">1.8</cx:pt>
          <cx:pt idx="20393">1.8</cx:pt>
          <cx:pt idx="20394">1.8</cx:pt>
          <cx:pt idx="20395">1.8</cx:pt>
          <cx:pt idx="20396">1.8</cx:pt>
          <cx:pt idx="20397">1.8</cx:pt>
          <cx:pt idx="20398">1.8</cx:pt>
          <cx:pt idx="20399">1.8</cx:pt>
          <cx:pt idx="20400">1.8</cx:pt>
          <cx:pt idx="20401">1.8</cx:pt>
          <cx:pt idx="20402">1.8</cx:pt>
          <cx:pt idx="20403">1.8</cx:pt>
          <cx:pt idx="20404">1.8</cx:pt>
          <cx:pt idx="20405">1.8</cx:pt>
          <cx:pt idx="20406">1.8</cx:pt>
          <cx:pt idx="20407">1.8</cx:pt>
          <cx:pt idx="20408">1.8</cx:pt>
          <cx:pt idx="20409">1.8</cx:pt>
          <cx:pt idx="20410">1.9364102564102601</cx:pt>
          <cx:pt idx="20411">1.9364102564102601</cx:pt>
          <cx:pt idx="20412">1.9364102564102601</cx:pt>
          <cx:pt idx="20413">1.9364102564102601</cx:pt>
          <cx:pt idx="20414">1.9364102564102601</cx:pt>
          <cx:pt idx="20415">1.9364102564102601</cx:pt>
          <cx:pt idx="20416">1.9364102564102601</cx:pt>
          <cx:pt idx="20417">1.9364102564102601</cx:pt>
          <cx:pt idx="20418">1.9364102564102601</cx:pt>
          <cx:pt idx="20419">1.9364102564102601</cx:pt>
          <cx:pt idx="20420">1.9364102564102601</cx:pt>
          <cx:pt idx="20421">1.9364102564102601</cx:pt>
          <cx:pt idx="20422">1.9364102564102601</cx:pt>
          <cx:pt idx="20423">1.9364102564102601</cx:pt>
          <cx:pt idx="20424">1.9364102564102601</cx:pt>
          <cx:pt idx="20425">1.9364102564102601</cx:pt>
          <cx:pt idx="20426">1.9364102564102601</cx:pt>
          <cx:pt idx="20427">1.9364102564102601</cx:pt>
          <cx:pt idx="20428">1.9364102564102601</cx:pt>
          <cx:pt idx="20429">1.9364102564102601</cx:pt>
          <cx:pt idx="20430">2</cx:pt>
          <cx:pt idx="20431">2</cx:pt>
          <cx:pt idx="20432">2</cx:pt>
          <cx:pt idx="20433">2</cx:pt>
          <cx:pt idx="20434">2</cx:pt>
          <cx:pt idx="20435">2</cx:pt>
          <cx:pt idx="20436">2</cx:pt>
          <cx:pt idx="20437">2</cx:pt>
          <cx:pt idx="20438">2</cx:pt>
          <cx:pt idx="20439">2</cx:pt>
          <cx:pt idx="20440">2</cx:pt>
          <cx:pt idx="20441">2</cx:pt>
          <cx:pt idx="20442">2</cx:pt>
          <cx:pt idx="20443">2</cx:pt>
          <cx:pt idx="20444">2</cx:pt>
          <cx:pt idx="20445">2</cx:pt>
          <cx:pt idx="20446">2</cx:pt>
          <cx:pt idx="20447">2</cx:pt>
          <cx:pt idx="20448">2.5</cx:pt>
          <cx:pt idx="20449">2.5</cx:pt>
          <cx:pt idx="20450">2.5</cx:pt>
          <cx:pt idx="20451">2.5</cx:pt>
          <cx:pt idx="20452">2.5</cx:pt>
          <cx:pt idx="20453">2.5</cx:pt>
          <cx:pt idx="20454">2.5</cx:pt>
          <cx:pt idx="20455">2.5</cx:pt>
          <cx:pt idx="20456">2.5</cx:pt>
          <cx:pt idx="20457">2.5</cx:pt>
          <cx:pt idx="20458">2.5</cx:pt>
          <cx:pt idx="20459">2.5</cx:pt>
          <cx:pt idx="20460">2.5</cx:pt>
          <cx:pt idx="20461">2.5</cx:pt>
          <cx:pt idx="20462">2.5</cx:pt>
          <cx:pt idx="20463">2</cx:pt>
          <cx:pt idx="20464">2.5</cx:pt>
          <cx:pt idx="20465">2.5</cx:pt>
          <cx:pt idx="20466">2.5</cx:pt>
          <cx:pt idx="20467">2.5</cx:pt>
          <cx:pt idx="20468">2.5</cx:pt>
          <cx:pt idx="20469">2.5</cx:pt>
          <cx:pt idx="20470">2</cx:pt>
          <cx:pt idx="20471">2.5</cx:pt>
          <cx:pt idx="20472">2.5</cx:pt>
          <cx:pt idx="20473">2.5</cx:pt>
          <cx:pt idx="20474">2.5</cx:pt>
          <cx:pt idx="20475">2.5</cx:pt>
          <cx:pt idx="20476">2.5</cx:pt>
          <cx:pt idx="20477">2</cx:pt>
          <cx:pt idx="20478">2.5</cx:pt>
          <cx:pt idx="20479">2</cx:pt>
          <cx:pt idx="20480">2.5</cx:pt>
          <cx:pt idx="20481">2.5</cx:pt>
          <cx:pt idx="20482">2</cx:pt>
          <cx:pt idx="20483">2.5</cx:pt>
          <cx:pt idx="20484">2</cx:pt>
          <cx:pt idx="20485">2.5</cx:pt>
          <cx:pt idx="20486">2</cx:pt>
          <cx:pt idx="20487">2.5</cx:pt>
          <cx:pt idx="20488">2.5</cx:pt>
          <cx:pt idx="20489">2</cx:pt>
          <cx:pt idx="20490">2</cx:pt>
          <cx:pt idx="20491">2</cx:pt>
          <cx:pt idx="20492">2</cx:pt>
          <cx:pt idx="20493">2</cx:pt>
          <cx:pt idx="20494">2</cx:pt>
          <cx:pt idx="20495">2</cx:pt>
          <cx:pt idx="20496">2</cx:pt>
          <cx:pt idx="20497">2.5</cx:pt>
          <cx:pt idx="20498">2.5</cx:pt>
          <cx:pt idx="20499">2.5</cx:pt>
          <cx:pt idx="20500">2.5</cx:pt>
          <cx:pt idx="20501">2.5</cx:pt>
          <cx:pt idx="20502">2.5</cx:pt>
          <cx:pt idx="20503">2.5</cx:pt>
          <cx:pt idx="20504">2.5</cx:pt>
          <cx:pt idx="20505">2.5</cx:pt>
          <cx:pt idx="20506">2.5</cx:pt>
          <cx:pt idx="20507">2.5</cx:pt>
          <cx:pt idx="20508">2.5</cx:pt>
          <cx:pt idx="20509">2.5</cx:pt>
          <cx:pt idx="20510">2.5</cx:pt>
          <cx:pt idx="20511">2.5</cx:pt>
          <cx:pt idx="20512">2.5</cx:pt>
          <cx:pt idx="20513">2.5</cx:pt>
          <cx:pt idx="20514">2.5</cx:pt>
          <cx:pt idx="20515">2.5</cx:pt>
          <cx:pt idx="20516">2.5</cx:pt>
          <cx:pt idx="20517">2.5</cx:pt>
          <cx:pt idx="20518">3.7000000000000002</cx:pt>
          <cx:pt idx="20519">3.7000000000000002</cx:pt>
          <cx:pt idx="20520">3.7000000000000002</cx:pt>
          <cx:pt idx="20521">3.7000000000000002</cx:pt>
          <cx:pt idx="20522">3.7000000000000002</cx:pt>
          <cx:pt idx="20523">3.7000000000000002</cx:pt>
          <cx:pt idx="20524">3.7000000000000002</cx:pt>
          <cx:pt idx="20525">3.7000000000000002</cx:pt>
          <cx:pt idx="20526">3.7000000000000002</cx:pt>
          <cx:pt idx="20527">3.7000000000000002</cx:pt>
          <cx:pt idx="20528">3.7000000000000002</cx:pt>
          <cx:pt idx="20529">3.7000000000000002</cx:pt>
          <cx:pt idx="20530">3.7000000000000002</cx:pt>
          <cx:pt idx="20531">3.7000000000000002</cx:pt>
          <cx:pt idx="20532">3.7000000000000002</cx:pt>
          <cx:pt idx="20533">3.7000000000000002</cx:pt>
          <cx:pt idx="20534">3.7000000000000002</cx:pt>
          <cx:pt idx="20535">3.7000000000000002</cx:pt>
          <cx:pt idx="20536">3.7000000000000002</cx:pt>
          <cx:pt idx="20537">3.7000000000000002</cx:pt>
          <cx:pt idx="20538">3.7000000000000002</cx:pt>
          <cx:pt idx="20539">3.7000000000000002</cx:pt>
          <cx:pt idx="20540">3.7000000000000002</cx:pt>
          <cx:pt idx="20541">3.7000000000000002</cx:pt>
          <cx:pt idx="20542">3.7000000000000002</cx:pt>
          <cx:pt idx="20543">3.7000000000000002</cx:pt>
          <cx:pt idx="20544">3.7000000000000002</cx:pt>
          <cx:pt idx="20545">3.7000000000000002</cx:pt>
          <cx:pt idx="20546">3.7000000000000002</cx:pt>
          <cx:pt idx="20547">3.7000000000000002</cx:pt>
          <cx:pt idx="20548">3.7000000000000002</cx:pt>
          <cx:pt idx="20549">3.7000000000000002</cx:pt>
          <cx:pt idx="20550">3.7000000000000002</cx:pt>
          <cx:pt idx="20551">3.7000000000000002</cx:pt>
          <cx:pt idx="20552">3.7000000000000002</cx:pt>
          <cx:pt idx="20553">3.7000000000000002</cx:pt>
          <cx:pt idx="20554">3.7000000000000002</cx:pt>
          <cx:pt idx="20555">3.7000000000000002</cx:pt>
          <cx:pt idx="20556">3.7000000000000002</cx:pt>
          <cx:pt idx="20557">3.7000000000000002</cx:pt>
          <cx:pt idx="20558">3.7000000000000002</cx:pt>
          <cx:pt idx="20559">3.7000000000000002</cx:pt>
          <cx:pt idx="20560">3.7000000000000002</cx:pt>
          <cx:pt idx="20561">3.7000000000000002</cx:pt>
          <cx:pt idx="20562">3.7000000000000002</cx:pt>
          <cx:pt idx="20563">3.7000000000000002</cx:pt>
          <cx:pt idx="20564">3.7000000000000002</cx:pt>
          <cx:pt idx="20565">3.7000000000000002</cx:pt>
          <cx:pt idx="20566">3.5</cx:pt>
          <cx:pt idx="20567">3.5</cx:pt>
          <cx:pt idx="20568">3.5</cx:pt>
          <cx:pt idx="20569">3.5</cx:pt>
          <cx:pt idx="20570">3.5</cx:pt>
          <cx:pt idx="20571">3.5</cx:pt>
          <cx:pt idx="20572">2</cx:pt>
          <cx:pt idx="20573">2</cx:pt>
          <cx:pt idx="20574">2</cx:pt>
          <cx:pt idx="20575">2</cx:pt>
          <cx:pt idx="20576">2</cx:pt>
          <cx:pt idx="20577">2</cx:pt>
          <cx:pt idx="20578">2</cx:pt>
          <cx:pt idx="20579">2</cx:pt>
          <cx:pt idx="20580">2</cx:pt>
          <cx:pt idx="20581">2</cx:pt>
          <cx:pt idx="20582">2.5</cx:pt>
          <cx:pt idx="20583">2.5</cx:pt>
          <cx:pt idx="20584">2.5</cx:pt>
          <cx:pt idx="20585">2.5</cx:pt>
          <cx:pt idx="20586">2.5</cx:pt>
          <cx:pt idx="20587">2.5</cx:pt>
          <cx:pt idx="20588">2.5</cx:pt>
          <cx:pt idx="20589">2.5</cx:pt>
          <cx:pt idx="20590">2.5</cx:pt>
          <cx:pt idx="20591">2</cx:pt>
          <cx:pt idx="20592">2.5</cx:pt>
          <cx:pt idx="20593">2.5</cx:pt>
          <cx:pt idx="20594">2</cx:pt>
          <cx:pt idx="20595">2.5</cx:pt>
          <cx:pt idx="20596">2.5</cx:pt>
          <cx:pt idx="20597">2.5</cx:pt>
          <cx:pt idx="20598">2.5</cx:pt>
          <cx:pt idx="20599">2.5</cx:pt>
          <cx:pt idx="20600">2.5</cx:pt>
          <cx:pt idx="20601">2.5</cx:pt>
          <cx:pt idx="20602">2.5</cx:pt>
          <cx:pt idx="20603">2.5</cx:pt>
          <cx:pt idx="20604">2</cx:pt>
          <cx:pt idx="20605">2.5</cx:pt>
          <cx:pt idx="20606">2.5</cx:pt>
          <cx:pt idx="20607">2</cx:pt>
          <cx:pt idx="20608">3.7999999999999998</cx:pt>
          <cx:pt idx="20609">4</cx:pt>
          <cx:pt idx="20610">4</cx:pt>
          <cx:pt idx="20611">4</cx:pt>
          <cx:pt idx="20612">4</cx:pt>
          <cx:pt idx="20613">4</cx:pt>
          <cx:pt idx="20614">4</cx:pt>
          <cx:pt idx="20615">3.7999999999999998</cx:pt>
          <cx:pt idx="20616">3.7999999999999998</cx:pt>
          <cx:pt idx="20617">3.7999999999999998</cx:pt>
          <cx:pt idx="20618">3.7999999999999998</cx:pt>
          <cx:pt idx="20619">2</cx:pt>
          <cx:pt idx="20620">2</cx:pt>
          <cx:pt idx="20621">4</cx:pt>
          <cx:pt idx="20622">4</cx:pt>
          <cx:pt idx="20623">5.5</cx:pt>
          <cx:pt idx="20624">4</cx:pt>
          <cx:pt idx="20625">4</cx:pt>
          <cx:pt idx="20626">6</cx:pt>
          <cx:pt idx="20627">5.5</cx:pt>
          <cx:pt idx="20628">4</cx:pt>
          <cx:pt idx="20629">6</cx:pt>
          <cx:pt idx="20630">5.5</cx:pt>
          <cx:pt idx="20631">5.5</cx:pt>
          <cx:pt idx="20632">5.5</cx:pt>
          <cx:pt idx="20633">5.5</cx:pt>
          <cx:pt idx="20634">5.5</cx:pt>
          <cx:pt idx="20635">5.5</cx:pt>
          <cx:pt idx="20636">5.5</cx:pt>
          <cx:pt idx="20637">5.5</cx:pt>
          <cx:pt idx="20638">5.5</cx:pt>
          <cx:pt idx="20639">5.5</cx:pt>
          <cx:pt idx="20640">5.5</cx:pt>
          <cx:pt idx="20641">5.5</cx:pt>
          <cx:pt idx="20642">5.5</cx:pt>
          <cx:pt idx="20643">5</cx:pt>
          <cx:pt idx="20644">5.5</cx:pt>
          <cx:pt idx="20645">5</cx:pt>
          <cx:pt idx="20646">5.5</cx:pt>
          <cx:pt idx="20647">5</cx:pt>
          <cx:pt idx="20648">5.4000000000000004</cx:pt>
          <cx:pt idx="20649">5</cx:pt>
          <cx:pt idx="20650">5.5</cx:pt>
          <cx:pt idx="20651">5.5</cx:pt>
          <cx:pt idx="20652">5</cx:pt>
          <cx:pt idx="20653">5</cx:pt>
          <cx:pt idx="20654">5.5</cx:pt>
          <cx:pt idx="20655">5</cx:pt>
          <cx:pt idx="20656">5.5</cx:pt>
          <cx:pt idx="20657">5</cx:pt>
          <cx:pt idx="20658">3</cx:pt>
          <cx:pt idx="20659">2</cx:pt>
          <cx:pt idx="20660">4</cx:pt>
          <cx:pt idx="20661">4</cx:pt>
          <cx:pt idx="20662">2</cx:pt>
          <cx:pt idx="20663">4</cx:pt>
          <cx:pt idx="20664">4</cx:pt>
          <cx:pt idx="20665">2</cx:pt>
          <cx:pt idx="20666">4</cx:pt>
          <cx:pt idx="20667">4</cx:pt>
          <cx:pt idx="20668">2</cx:pt>
          <cx:pt idx="20669">3</cx:pt>
          <cx:pt idx="20670">2</cx:pt>
          <cx:pt idx="20671">3</cx:pt>
          <cx:pt idx="20672">2</cx:pt>
          <cx:pt idx="20673">3</cx:pt>
          <cx:pt idx="20674">2</cx:pt>
          <cx:pt idx="20675">2</cx:pt>
          <cx:pt idx="20676">4</cx:pt>
          <cx:pt idx="20677">4</cx:pt>
          <cx:pt idx="20678">2</cx:pt>
          <cx:pt idx="20679">4</cx:pt>
          <cx:pt idx="20680">4</cx:pt>
          <cx:pt idx="20681">2</cx:pt>
          <cx:pt idx="20682">4</cx:pt>
          <cx:pt idx="20683">4</cx:pt>
          <cx:pt idx="20684">2</cx:pt>
          <cx:pt idx="20685">3</cx:pt>
          <cx:pt idx="20686">2</cx:pt>
          <cx:pt idx="20687">3</cx:pt>
          <cx:pt idx="20688">2</cx:pt>
          <cx:pt idx="20689">2</cx:pt>
          <cx:pt idx="20690">2</cx:pt>
          <cx:pt idx="20691">2</cx:pt>
          <cx:pt idx="20692">2</cx:pt>
          <cx:pt idx="20693">2</cx:pt>
          <cx:pt idx="20694">2</cx:pt>
          <cx:pt idx="20695">4</cx:pt>
          <cx:pt idx="20696">4</cx:pt>
          <cx:pt idx="20697">3</cx:pt>
          <cx:pt idx="20698">2</cx:pt>
          <cx:pt idx="20699">2</cx:pt>
          <cx:pt idx="20700">3.5</cx:pt>
          <cx:pt idx="20701">2</cx:pt>
          <cx:pt idx="20702">2</cx:pt>
          <cx:pt idx="20703">2</cx:pt>
          <cx:pt idx="20704">4</cx:pt>
          <cx:pt idx="20705">4</cx:pt>
          <cx:pt idx="20706">3</cx:pt>
          <cx:pt idx="20707">2</cx:pt>
          <cx:pt idx="20708">2</cx:pt>
          <cx:pt idx="20709">2</cx:pt>
          <cx:pt idx="20710">6.2000000000000002</cx:pt>
          <cx:pt idx="20711">3.5</cx:pt>
          <cx:pt idx="20712">1.8</cx:pt>
          <cx:pt idx="20713">3.5</cx:pt>
          <cx:pt idx="20714">6.2000000000000002</cx:pt>
          <cx:pt idx="20715">3.5</cx:pt>
          <cx:pt idx="20716">1.8</cx:pt>
          <cx:pt idx="20717">1.8</cx:pt>
          <cx:pt idx="20718">3.5</cx:pt>
          <cx:pt idx="20719">3.5</cx:pt>
          <cx:pt idx="20720">6.2000000000000002</cx:pt>
          <cx:pt idx="20721">3.5</cx:pt>
          <cx:pt idx="20722">1.8</cx:pt>
          <cx:pt idx="20723">3.5</cx:pt>
          <cx:pt idx="20724">6.2999999999999998</cx:pt>
          <cx:pt idx="20725">3.5</cx:pt>
          <cx:pt idx="20726">1.8</cx:pt>
          <cx:pt idx="20727">1.8</cx:pt>
          <cx:pt idx="20728">3.5</cx:pt>
          <cx:pt idx="20729">3.5</cx:pt>
          <cx:pt idx="20730">6.2999999999999998</cx:pt>
          <cx:pt idx="20731">3.5</cx:pt>
          <cx:pt idx="20732">1.8</cx:pt>
          <cx:pt idx="20733">3.5</cx:pt>
          <cx:pt idx="20734">6.2999999999999998</cx:pt>
          <cx:pt idx="20735">3.5</cx:pt>
          <cx:pt idx="20736">1.8</cx:pt>
          <cx:pt idx="20737">1.8</cx:pt>
          <cx:pt idx="20738">3</cx:pt>
          <cx:pt idx="20739">3</cx:pt>
          <cx:pt idx="20740">6.2999999999999998</cx:pt>
          <cx:pt idx="20741">3.5</cx:pt>
          <cx:pt idx="20742">1.8</cx:pt>
          <cx:pt idx="20743">3</cx:pt>
          <cx:pt idx="20744">6.2999999999999998</cx:pt>
          <cx:pt idx="20745">3.5</cx:pt>
          <cx:pt idx="20746">3</cx:pt>
          <cx:pt idx="20747">3</cx:pt>
          <cx:pt idx="20748">3</cx:pt>
          <cx:pt idx="20749">3</cx:pt>
          <cx:pt idx="20750">3.5</cx:pt>
          <cx:pt idx="20751">3</cx:pt>
          <cx:pt idx="20752">3</cx:pt>
          <cx:pt idx="20753">3</cx:pt>
          <cx:pt idx="20754">3</cx:pt>
          <cx:pt idx="20755">6.2999999999999998</cx:pt>
          <cx:pt idx="20756">3.5</cx:pt>
          <cx:pt idx="20757">3</cx:pt>
          <cx:pt idx="20758">3</cx:pt>
          <cx:pt idx="20759">3</cx:pt>
          <cx:pt idx="20760">3</cx:pt>
          <cx:pt idx="20761">3.5</cx:pt>
          <cx:pt idx="20762">3</cx:pt>
          <cx:pt idx="20763">3</cx:pt>
          <cx:pt idx="20764">3</cx:pt>
          <cx:pt idx="20765">3</cx:pt>
          <cx:pt idx="20766">3.5</cx:pt>
          <cx:pt idx="20767">3.5</cx:pt>
          <cx:pt idx="20768">3</cx:pt>
          <cx:pt idx="20769">2.5</cx:pt>
          <cx:pt idx="20770">3.5</cx:pt>
          <cx:pt idx="20771">2.5</cx:pt>
          <cx:pt idx="20772">5.4000000000000004</cx:pt>
          <cx:pt idx="20773">3.5</cx:pt>
          <cx:pt idx="20774">3.5</cx:pt>
          <cx:pt idx="20775">3.5</cx:pt>
          <cx:pt idx="20776">3</cx:pt>
          <cx:pt idx="20777">3</cx:pt>
          <cx:pt idx="20778">1.8</cx:pt>
          <cx:pt idx="20779">2.6000000000000001</cx:pt>
          <cx:pt idx="20780">2.6000000000000001</cx:pt>
          <cx:pt idx="20781">3.2000000000000002</cx:pt>
          <cx:pt idx="20782">1.8</cx:pt>
          <cx:pt idx="20783">1.8</cx:pt>
          <cx:pt idx="20784">5.5</cx:pt>
          <cx:pt idx="20785">3.2000000000000002</cx:pt>
          <cx:pt idx="20786">2.6000000000000001</cx:pt>
          <cx:pt idx="20787">3.2000000000000002</cx:pt>
          <cx:pt idx="20788">2.6000000000000001</cx:pt>
          <cx:pt idx="20789">3.2000000000000002</cx:pt>
          <cx:pt idx="20790">1.8</cx:pt>
          <cx:pt idx="20791">3.2000000000000002</cx:pt>
          <cx:pt idx="20792">2.6000000000000001</cx:pt>
          <cx:pt idx="20793">3.2000000000000002</cx:pt>
          <cx:pt idx="20794">2.6000000000000001</cx:pt>
          <cx:pt idx="20795">3.2000000000000002</cx:pt>
          <cx:pt idx="20796">1.8</cx:pt>
          <cx:pt idx="20797">1.8</cx:pt>
          <cx:pt idx="20798">3.2000000000000002</cx:pt>
          <cx:pt idx="20799">2.6000000000000001</cx:pt>
          <cx:pt idx="20800">3.2000000000000002</cx:pt>
          <cx:pt idx="20801">3.2000000000000002</cx:pt>
          <cx:pt idx="20802">2.6000000000000001</cx:pt>
          <cx:pt idx="20803">3.2000000000000002</cx:pt>
          <cx:pt idx="20804">1.8</cx:pt>
          <cx:pt idx="20805">3.2000000000000002</cx:pt>
          <cx:pt idx="20806">2.6000000000000001</cx:pt>
          <cx:pt idx="20807">3.2000000000000002</cx:pt>
          <cx:pt idx="20808">2.6000000000000001</cx:pt>
          <cx:pt idx="20809">3.2000000000000002</cx:pt>
          <cx:pt idx="20810">3.2000000000000002</cx:pt>
          <cx:pt idx="20811">1.8</cx:pt>
          <cx:pt idx="20812">1.8</cx:pt>
          <cx:pt idx="20813">3.2000000000000002</cx:pt>
          <cx:pt idx="20814">2.6000000000000001</cx:pt>
          <cx:pt idx="20815">3.2000000000000002</cx:pt>
          <cx:pt idx="20816">3.2000000000000002</cx:pt>
          <cx:pt idx="20817">2.6000000000000001</cx:pt>
          <cx:pt idx="20818">3.2000000000000002</cx:pt>
          <cx:pt idx="20819">2.2999999999999998</cx:pt>
          <cx:pt idx="20820">3.2000000000000002</cx:pt>
          <cx:pt idx="20821">3.2000000000000002</cx:pt>
          <cx:pt idx="20822">3.2000000000000002</cx:pt>
          <cx:pt idx="20823">2.6000000000000001</cx:pt>
          <cx:pt idx="20824">2.6000000000000001</cx:pt>
          <cx:pt idx="20825">3.2000000000000002</cx:pt>
          <cx:pt idx="20826">2.2999999999999998</cx:pt>
          <cx:pt idx="20827">4.2999999999999998</cx:pt>
          <cx:pt idx="20828">2.7999999999999998</cx:pt>
          <cx:pt idx="20829">2.2999999999999998</cx:pt>
          <cx:pt idx="20830">4.2999999999999998</cx:pt>
          <cx:pt idx="20831">2.7999999999999998</cx:pt>
          <cx:pt idx="20832">2.2999999999999998</cx:pt>
          <cx:pt idx="20833">4.2999999999999998</cx:pt>
          <cx:pt idx="20834">2.7999999999999998</cx:pt>
          <cx:pt idx="20835">2.2999999999999998</cx:pt>
          <cx:pt idx="20836">3.6000000000000001</cx:pt>
          <cx:pt idx="20837">2.7999999999999998</cx:pt>
          <cx:pt idx="20838">3.0622222222222213</cx:pt>
          <cx:pt idx="20839">3.0622222222222213</cx:pt>
          <cx:pt idx="20840">3.0622222222222213</cx:pt>
          <cx:pt idx="20841">3.0622222222222213</cx:pt>
          <cx:pt idx="20842">3.0622222222222213</cx:pt>
          <cx:pt idx="20843">3.0622222222222213</cx:pt>
          <cx:pt idx="20844">2</cx:pt>
          <cx:pt idx="20845">2</cx:pt>
          <cx:pt idx="20846">2</cx:pt>
          <cx:pt idx="20847">2</cx:pt>
          <cx:pt idx="20848">2</cx:pt>
          <cx:pt idx="20849">2</cx:pt>
          <cx:pt idx="20850">2</cx:pt>
          <cx:pt idx="20851">2</cx:pt>
          <cx:pt idx="20852">2</cx:pt>
          <cx:pt idx="20853">2</cx:pt>
          <cx:pt idx="20854">2</cx:pt>
          <cx:pt idx="20855">2</cx:pt>
          <cx:pt idx="20856">3</cx:pt>
          <cx:pt idx="20857">3.5</cx:pt>
          <cx:pt idx="20858">3</cx:pt>
          <cx:pt idx="20859">3.5</cx:pt>
          <cx:pt idx="20860">5.5</cx:pt>
          <cx:pt idx="20861">5.5</cx:pt>
          <cx:pt idx="20862">3</cx:pt>
          <cx:pt idx="20863">5.5</cx:pt>
          <cx:pt idx="20864">5.5</cx:pt>
          <cx:pt idx="20865">3.5</cx:pt>
          <cx:pt idx="20866">3</cx:pt>
          <cx:pt idx="20867">3</cx:pt>
          <cx:pt idx="20868">3.5</cx:pt>
          <cx:pt idx="20869">2.1000000000000001</cx:pt>
          <cx:pt idx="20870">3</cx:pt>
          <cx:pt idx="20871">5.5</cx:pt>
          <cx:pt idx="20872">5.5</cx:pt>
          <cx:pt idx="20873">5.5</cx:pt>
          <cx:pt idx="20874">4.7000000000000002</cx:pt>
          <cx:pt idx="20875">3</cx:pt>
          <cx:pt idx="20876">5.5</cx:pt>
          <cx:pt idx="20877">4.7000000000000002</cx:pt>
          <cx:pt idx="20878">3</cx:pt>
          <cx:pt idx="20879">3</cx:pt>
          <cx:pt idx="20880">2</cx:pt>
          <cx:pt idx="20881">2</cx:pt>
          <cx:pt idx="20882">4</cx:pt>
          <cx:pt idx="20883">3</cx:pt>
          <cx:pt idx="20884">2</cx:pt>
          <cx:pt idx="20885">4</cx:pt>
          <cx:pt idx="20886">4</cx:pt>
          <cx:pt idx="20887">2</cx:pt>
          <cx:pt idx="20888">2</cx:pt>
          <cx:pt idx="20889">3</cx:pt>
          <cx:pt idx="20890">3</cx:pt>
          <cx:pt idx="20891">3</cx:pt>
          <cx:pt idx="20892">5.5</cx:pt>
          <cx:pt idx="20893">4.7000000000000002</cx:pt>
          <cx:pt idx="20894">4.7000000000000002</cx:pt>
          <cx:pt idx="20895">5.5</cx:pt>
          <cx:pt idx="20896">4.7000000000000002</cx:pt>
          <cx:pt idx="20897">3</cx:pt>
          <cx:pt idx="20898">4.7000000000000002</cx:pt>
          <cx:pt idx="20899">3</cx:pt>
          <cx:pt idx="20900">3</cx:pt>
          <cx:pt idx="20901">4.7000000000000002</cx:pt>
          <cx:pt idx="20902">3</cx:pt>
          <cx:pt idx="20903">5.5</cx:pt>
          <cx:pt idx="20904">4.7000000000000002</cx:pt>
          <cx:pt idx="20905">4.7000000000000002</cx:pt>
          <cx:pt idx="20906">4.7000000000000002</cx:pt>
          <cx:pt idx="20907">5.5</cx:pt>
          <cx:pt idx="20908">5.5</cx:pt>
          <cx:pt idx="20909">4.5999999999999996</cx:pt>
          <cx:pt idx="20910">5.5</cx:pt>
          <cx:pt idx="20911">4.5999999999999996</cx:pt>
          <cx:pt idx="20912">4.5999999999999996</cx:pt>
          <cx:pt idx="20913">5.5</cx:pt>
          <cx:pt idx="20914">4.5999999999999996</cx:pt>
          <cx:pt idx="20915">5.5</cx:pt>
          <cx:pt idx="20916">6.2000000000000002</cx:pt>
          <cx:pt idx="20917">5.5</cx:pt>
          <cx:pt idx="20918">6.2999999999999998</cx:pt>
          <cx:pt idx="20919">5.5</cx:pt>
          <cx:pt idx="20920">6.2999999999999998</cx:pt>
          <cx:pt idx="20921">5.5</cx:pt>
          <cx:pt idx="20922">6.2999999999999998</cx:pt>
          <cx:pt idx="20923">5.5</cx:pt>
          <cx:pt idx="20924">6.2999999999999998</cx:pt>
          <cx:pt idx="20925">5</cx:pt>
          <cx:pt idx="20926">5.4000000000000004</cx:pt>
          <cx:pt idx="20927">2</cx:pt>
          <cx:pt idx="20928">3</cx:pt>
          <cx:pt idx="20929">3</cx:pt>
          <cx:pt idx="20930">3</cx:pt>
          <cx:pt idx="20931">3</cx:pt>
          <cx:pt idx="20932">3</cx:pt>
          <cx:pt idx="20933">3</cx:pt>
          <cx:pt idx="20934">3</cx:pt>
          <cx:pt idx="20935">3</cx:pt>
          <cx:pt idx="20936">3</cx:pt>
          <cx:pt idx="20937">3</cx:pt>
          <cx:pt idx="20938">3</cx:pt>
          <cx:pt idx="20939">3</cx:pt>
          <cx:pt idx="20940">3</cx:pt>
          <cx:pt idx="20941">3</cx:pt>
          <cx:pt idx="20942">3</cx:pt>
          <cx:pt idx="20943">3</cx:pt>
          <cx:pt idx="20944">3</cx:pt>
          <cx:pt idx="20945">3</cx:pt>
          <cx:pt idx="20946">3</cx:pt>
          <cx:pt idx="20947">3</cx:pt>
          <cx:pt idx="20948">3</cx:pt>
          <cx:pt idx="20949">2</cx:pt>
          <cx:pt idx="20950">3</cx:pt>
          <cx:pt idx="20951">3</cx:pt>
          <cx:pt idx="20952">3</cx:pt>
          <cx:pt idx="20953">3</cx:pt>
          <cx:pt idx="20954">3</cx:pt>
          <cx:pt idx="20955">3</cx:pt>
          <cx:pt idx="20956">2</cx:pt>
          <cx:pt idx="20957">2</cx:pt>
          <cx:pt idx="20958">2</cx:pt>
          <cx:pt idx="20959">3</cx:pt>
          <cx:pt idx="20960">3</cx:pt>
          <cx:pt idx="20961">3</cx:pt>
          <cx:pt idx="20962">3</cx:pt>
          <cx:pt idx="20963">3</cx:pt>
          <cx:pt idx="20964">3</cx:pt>
          <cx:pt idx="20965">3</cx:pt>
          <cx:pt idx="20966">3</cx:pt>
          <cx:pt idx="20967">3</cx:pt>
          <cx:pt idx="20968">3</cx:pt>
          <cx:pt idx="20969">3</cx:pt>
          <cx:pt idx="20970">3</cx:pt>
          <cx:pt idx="20971">3</cx:pt>
          <cx:pt idx="20972">3</cx:pt>
          <cx:pt idx="20973">3</cx:pt>
          <cx:pt idx="20974">3</cx:pt>
          <cx:pt idx="20975">3</cx:pt>
          <cx:pt idx="20976">3</cx:pt>
          <cx:pt idx="20977">3</cx:pt>
          <cx:pt idx="20978">2.1000000000000001</cx:pt>
          <cx:pt idx="20979">2.1000000000000001</cx:pt>
          <cx:pt idx="20980">2.1000000000000001</cx:pt>
          <cx:pt idx="20981">2.1000000000000001</cx:pt>
          <cx:pt idx="20982">2.1000000000000001</cx:pt>
          <cx:pt idx="20983">2.1000000000000001</cx:pt>
          <cx:pt idx="20984">2.1000000000000001</cx:pt>
          <cx:pt idx="20985">2.1000000000000001</cx:pt>
          <cx:pt idx="20986">2.1000000000000001</cx:pt>
          <cx:pt idx="20987">3</cx:pt>
          <cx:pt idx="20988">3</cx:pt>
          <cx:pt idx="20989">3</cx:pt>
          <cx:pt idx="20990">3</cx:pt>
          <cx:pt idx="20991">3</cx:pt>
          <cx:pt idx="20992">3</cx:pt>
          <cx:pt idx="20993">2.1000000000000001</cx:pt>
          <cx:pt idx="20994">2.1000000000000001</cx:pt>
          <cx:pt idx="20995">2.1000000000000001</cx:pt>
          <cx:pt idx="20996">2.1000000000000001</cx:pt>
          <cx:pt idx="20997">2.1000000000000001</cx:pt>
          <cx:pt idx="20998">2.1000000000000001</cx:pt>
          <cx:pt idx="20999">2.1000000000000001</cx:pt>
          <cx:pt idx="21000">2.1000000000000001</cx:pt>
          <cx:pt idx="21001">3</cx:pt>
          <cx:pt idx="21002">3</cx:pt>
          <cx:pt idx="21003">3</cx:pt>
          <cx:pt idx="21004">3</cx:pt>
          <cx:pt idx="21005">3</cx:pt>
          <cx:pt idx="21006">3</cx:pt>
          <cx:pt idx="21007">2.1000000000000001</cx:pt>
          <cx:pt idx="21008">2.1000000000000001</cx:pt>
          <cx:pt idx="21009">2.1000000000000001</cx:pt>
          <cx:pt idx="21010">2.1000000000000001</cx:pt>
          <cx:pt idx="21011">2.1000000000000001</cx:pt>
          <cx:pt idx="21012">2.1000000000000001</cx:pt>
          <cx:pt idx="21013">2.1000000000000001</cx:pt>
          <cx:pt idx="21014">2.1000000000000001</cx:pt>
          <cx:pt idx="21015">2.1000000000000001</cx:pt>
          <cx:pt idx="21016">3</cx:pt>
          <cx:pt idx="21017">3</cx:pt>
          <cx:pt idx="21018">3</cx:pt>
          <cx:pt idx="21019">3</cx:pt>
          <cx:pt idx="21020">3</cx:pt>
          <cx:pt idx="21021">3</cx:pt>
          <cx:pt idx="21022">3</cx:pt>
          <cx:pt idx="21023">3</cx:pt>
          <cx:pt idx="21024">3</cx:pt>
          <cx:pt idx="21025">3</cx:pt>
          <cx:pt idx="21026">3</cx:pt>
          <cx:pt idx="21027">3</cx:pt>
          <cx:pt idx="21028">3</cx:pt>
          <cx:pt idx="21029">3</cx:pt>
          <cx:pt idx="21030">3</cx:pt>
          <cx:pt idx="21031">3</cx:pt>
          <cx:pt idx="21032">3</cx:pt>
          <cx:pt idx="21033">3</cx:pt>
          <cx:pt idx="21034">3</cx:pt>
          <cx:pt idx="21035">3</cx:pt>
          <cx:pt idx="21036">3</cx:pt>
          <cx:pt idx="21037">3</cx:pt>
          <cx:pt idx="21038">3</cx:pt>
          <cx:pt idx="21039">3</cx:pt>
          <cx:pt idx="21040">3</cx:pt>
          <cx:pt idx="21041">3</cx:pt>
          <cx:pt idx="21042">3</cx:pt>
          <cx:pt idx="21043">3</cx:pt>
          <cx:pt idx="21044">3</cx:pt>
          <cx:pt idx="21045">3</cx:pt>
          <cx:pt idx="21046">3</cx:pt>
          <cx:pt idx="21047">3</cx:pt>
          <cx:pt idx="21048">2</cx:pt>
          <cx:pt idx="21049">2</cx:pt>
          <cx:pt idx="21050">2</cx:pt>
          <cx:pt idx="21051">2</cx:pt>
          <cx:pt idx="21052">2</cx:pt>
          <cx:pt idx="21053">2</cx:pt>
          <cx:pt idx="21054">2</cx:pt>
          <cx:pt idx="21055">2</cx:pt>
          <cx:pt idx="21056">2</cx:pt>
          <cx:pt idx="21057">2</cx:pt>
          <cx:pt idx="21058">2</cx:pt>
          <cx:pt idx="21059">2</cx:pt>
          <cx:pt idx="21060">2</cx:pt>
          <cx:pt idx="21061">2</cx:pt>
          <cx:pt idx="21062">2</cx:pt>
          <cx:pt idx="21063">2</cx:pt>
          <cx:pt idx="21064">2</cx:pt>
          <cx:pt idx="21065">2</cx:pt>
          <cx:pt idx="21066">2</cx:pt>
          <cx:pt idx="21067">5.5</cx:pt>
          <cx:pt idx="21068">4.7000000000000002</cx:pt>
          <cx:pt idx="21069">3</cx:pt>
          <cx:pt idx="21070">5.5</cx:pt>
          <cx:pt idx="21071">4.7000000000000002</cx:pt>
          <cx:pt idx="21072">3</cx:pt>
          <cx:pt idx="21073">6</cx:pt>
          <cx:pt idx="21074">5.5</cx:pt>
          <cx:pt idx="21075">4.7000000000000002</cx:pt>
          <cx:pt idx="21076">3</cx:pt>
          <cx:pt idx="21077">6</cx:pt>
          <cx:pt idx="21078">3</cx:pt>
          <cx:pt idx="21079">6</cx:pt>
          <cx:pt idx="21080">5.5</cx:pt>
          <cx:pt idx="21081">4.7000000000000002</cx:pt>
          <cx:pt idx="21082">4.7000000000000002</cx:pt>
          <cx:pt idx="21083">6</cx:pt>
          <cx:pt idx="21084">5.5</cx:pt>
          <cx:pt idx="21085">4.5999999999999996</cx:pt>
          <cx:pt idx="21086">6</cx:pt>
          <cx:pt idx="21087">5.5</cx:pt>
          <cx:pt idx="21088">5.5</cx:pt>
          <cx:pt idx="21089">6.2999999999999998</cx:pt>
          <cx:pt idx="21090">5.5</cx:pt>
          <cx:pt idx="21091">6</cx:pt>
          <cx:pt idx="21092">6.2999999999999998</cx:pt>
          <cx:pt idx="21093">6</cx:pt>
          <cx:pt idx="21094">6.2999999999999998</cx:pt>
          <cx:pt idx="21095">6</cx:pt>
          <cx:pt idx="21096">5.5</cx:pt>
          <cx:pt idx="21097">5.5</cx:pt>
          <cx:pt idx="21098">5.5</cx:pt>
          <cx:pt idx="21099">6</cx:pt>
          <cx:pt idx="21100">5.5</cx:pt>
          <cx:pt idx="21101">5.5</cx:pt>
          <cx:pt idx="21102">5.5</cx:pt>
          <cx:pt idx="21103">6</cx:pt>
          <cx:pt idx="21104">5.5</cx:pt>
          <cx:pt idx="21105">5.5</cx:pt>
          <cx:pt idx="21106">5</cx:pt>
          <cx:pt idx="21107">6</cx:pt>
          <cx:pt idx="21108">5.4000000000000004</cx:pt>
          <cx:pt idx="21109">5.5</cx:pt>
          <cx:pt idx="21110">5</cx:pt>
          <cx:pt idx="21111">6</cx:pt>
          <cx:pt idx="21112">5.5</cx:pt>
          <cx:pt idx="21113">5.5</cx:pt>
          <cx:pt idx="21114">5</cx:pt>
          <cx:pt idx="21115">5.5</cx:pt>
          <cx:pt idx="21116">5.5</cx:pt>
          <cx:pt idx="21117">5</cx:pt>
          <cx:pt idx="21118">5.5</cx:pt>
          <cx:pt idx="21119">5</cx:pt>
          <cx:pt idx="21120">6</cx:pt>
          <cx:pt idx="21121">6</cx:pt>
          <cx:pt idx="21122">5</cx:pt>
          <cx:pt idx="21123">5</cx:pt>
          <cx:pt idx="21124">6</cx:pt>
          <cx:pt idx="21125">5</cx:pt>
          <cx:pt idx="21126">6</cx:pt>
          <cx:pt idx="21127">5</cx:pt>
          <cx:pt idx="21128">6</cx:pt>
          <cx:pt idx="21129">5</cx:pt>
          <cx:pt idx="21130">6</cx:pt>
          <cx:pt idx="21131">3.2000000000000002</cx:pt>
          <cx:pt idx="21132">6</cx:pt>
          <cx:pt idx="21133">5</cx:pt>
          <cx:pt idx="21134">5.3373134328358205</cx:pt>
          <cx:pt idx="21135">5.3373134328358205</cx:pt>
          <cx:pt idx="21136">5.3373134328358205</cx:pt>
          <cx:pt idx="21137">5.3373134328358205</cx:pt>
          <cx:pt idx="21138">5.3373134328358205</cx:pt>
          <cx:pt idx="21139">5.3373134328358205</cx:pt>
          <cx:pt idx="21140">3</cx:pt>
          <cx:pt idx="21141">2</cx:pt>
          <cx:pt idx="21142">3</cx:pt>
          <cx:pt idx="21143">3</cx:pt>
          <cx:pt idx="21144">3</cx:pt>
          <cx:pt idx="21145">4</cx:pt>
          <cx:pt idx="21146">3</cx:pt>
          <cx:pt idx="21147">2</cx:pt>
          <cx:pt idx="21148">4</cx:pt>
          <cx:pt idx="21149">3</cx:pt>
          <cx:pt idx="21150">3</cx:pt>
          <cx:pt idx="21151">3</cx:pt>
          <cx:pt idx="21152">3</cx:pt>
          <cx:pt idx="21153">3</cx:pt>
          <cx:pt idx="21154">2</cx:pt>
          <cx:pt idx="21155">3</cx:pt>
          <cx:pt idx="21156">3</cx:pt>
          <cx:pt idx="21157">3</cx:pt>
          <cx:pt idx="21158">4</cx:pt>
          <cx:pt idx="21159">3</cx:pt>
          <cx:pt idx="21160">2</cx:pt>
          <cx:pt idx="21161">4</cx:pt>
          <cx:pt idx="21162">3</cx:pt>
          <cx:pt idx="21163">3</cx:pt>
          <cx:pt idx="21164">3</cx:pt>
          <cx:pt idx="21165">3.5</cx:pt>
          <cx:pt idx="21166">3.5</cx:pt>
          <cx:pt idx="21167">5.5</cx:pt>
          <cx:pt idx="21168">3</cx:pt>
          <cx:pt idx="21169">3.5</cx:pt>
          <cx:pt idx="21170">3.5</cx:pt>
          <cx:pt idx="21171">2.1000000000000001</cx:pt>
          <cx:pt idx="21172">2.1000000000000001</cx:pt>
          <cx:pt idx="21173">3</cx:pt>
          <cx:pt idx="21174">3.5</cx:pt>
          <cx:pt idx="21175">3.5</cx:pt>
          <cx:pt idx="21176">2.1000000000000001</cx:pt>
          <cx:pt idx="21177">2.1000000000000001</cx:pt>
          <cx:pt idx="21178">5.5</cx:pt>
          <cx:pt idx="21179">4.7000000000000002</cx:pt>
          <cx:pt idx="21180">3</cx:pt>
          <cx:pt idx="21181">3</cx:pt>
          <cx:pt idx="21182">4.7000000000000002</cx:pt>
          <cx:pt idx="21183">3</cx:pt>
          <cx:pt idx="21184">5.5</cx:pt>
          <cx:pt idx="21185">3.5</cx:pt>
          <cx:pt idx="21186">3.5</cx:pt>
          <cx:pt idx="21187">3.5</cx:pt>
          <cx:pt idx="21188">3</cx:pt>
          <cx:pt idx="21189">3.5</cx:pt>
          <cx:pt idx="21190">3.5</cx:pt>
          <cx:pt idx="21191">2.1000000000000001</cx:pt>
          <cx:pt idx="21192">2.1000000000000001</cx:pt>
          <cx:pt idx="21193">5.5</cx:pt>
          <cx:pt idx="21194">5.5</cx:pt>
          <cx:pt idx="21195">3</cx:pt>
          <cx:pt idx="21196">3.5</cx:pt>
          <cx:pt idx="21197">3.5</cx:pt>
          <cx:pt idx="21198">2.1000000000000001</cx:pt>
          <cx:pt idx="21199">2.1000000000000001</cx:pt>
          <cx:pt idx="21200">4.7000000000000002</cx:pt>
          <cx:pt idx="21201">3</cx:pt>
          <cx:pt idx="21202">3</cx:pt>
          <cx:pt idx="21203">4.7000000000000002</cx:pt>
          <cx:pt idx="21204">3.5</cx:pt>
          <cx:pt idx="21205">5.5</cx:pt>
          <cx:pt idx="21206">3.5</cx:pt>
          <cx:pt idx="21207">3.5</cx:pt>
          <cx:pt idx="21208">3.5</cx:pt>
          <cx:pt idx="21209">3.5</cx:pt>
          <cx:pt idx="21210">2.1000000000000001</cx:pt>
          <cx:pt idx="21211">2.1000000000000001</cx:pt>
          <cx:pt idx="21212">3.5</cx:pt>
          <cx:pt idx="21213">5.5</cx:pt>
          <cx:pt idx="21214">5.5</cx:pt>
          <cx:pt idx="21215">4.7000000000000002</cx:pt>
          <cx:pt idx="21216">3.5</cx:pt>
          <cx:pt idx="21217">3.5</cx:pt>
          <cx:pt idx="21218">2.1000000000000001</cx:pt>
          <cx:pt idx="21219">2.1000000000000001</cx:pt>
          <cx:pt idx="21220">4.7000000000000002</cx:pt>
          <cx:pt idx="21221">3.5</cx:pt>
          <cx:pt idx="21222">3.5</cx:pt>
          <cx:pt idx="21223">4.7000000000000002</cx:pt>
          <cx:pt idx="21224">3.5</cx:pt>
          <cx:pt idx="21225">5.5</cx:pt>
          <cx:pt idx="21226">3.5</cx:pt>
          <cx:pt idx="21227">3.5</cx:pt>
          <cx:pt idx="21228">5.5</cx:pt>
          <cx:pt idx="21229">3</cx:pt>
          <cx:pt idx="21230">3.5</cx:pt>
          <cx:pt idx="21231">3</cx:pt>
          <cx:pt idx="21232">3.5</cx:pt>
          <cx:pt idx="21233">3.5</cx:pt>
          <cx:pt idx="21234">4.5999999999999996</cx:pt>
          <cx:pt idx="21235">3.5</cx:pt>
          <cx:pt idx="21236">3.5</cx:pt>
          <cx:pt idx="21237">4.5999999999999996</cx:pt>
          <cx:pt idx="21238">3.5</cx:pt>
          <cx:pt idx="21239">3.5</cx:pt>
          <cx:pt idx="21240">4.5999999999999996</cx:pt>
          <cx:pt idx="21241">3.5</cx:pt>
          <cx:pt idx="21242">5.5</cx:pt>
          <cx:pt idx="21243">3.5</cx:pt>
          <cx:pt idx="21244">3.5</cx:pt>
          <cx:pt idx="21245">5.5</cx:pt>
          <cx:pt idx="21246">3</cx:pt>
          <cx:pt idx="21247">3.5</cx:pt>
          <cx:pt idx="21248">3</cx:pt>
          <cx:pt idx="21249">3.5</cx:pt>
          <cx:pt idx="21250">4.5999999999999996</cx:pt>
          <cx:pt idx="21251">3.5</cx:pt>
          <cx:pt idx="21252">3.5</cx:pt>
          <cx:pt idx="21253">4.5999999999999996</cx:pt>
          <cx:pt idx="21254">3.5</cx:pt>
          <cx:pt idx="21255">3.5</cx:pt>
          <cx:pt idx="21256">4.5999999999999996</cx:pt>
          <cx:pt idx="21257">3.5</cx:pt>
          <cx:pt idx="21258">3.5</cx:pt>
          <cx:pt idx="21259">3.5</cx:pt>
          <cx:pt idx="21260">6.2000000000000002</cx:pt>
          <cx:pt idx="21261">5.5</cx:pt>
          <cx:pt idx="21262">5.5</cx:pt>
          <cx:pt idx="21263">3.5</cx:pt>
          <cx:pt idx="21264">3.5</cx:pt>
          <cx:pt idx="21265">3.5</cx:pt>
          <cx:pt idx="21266">3.5</cx:pt>
          <cx:pt idx="21267">5.5</cx:pt>
          <cx:pt idx="21268">5.5</cx:pt>
          <cx:pt idx="21269">3.5</cx:pt>
          <cx:pt idx="21270">3.5</cx:pt>
          <cx:pt idx="21271">5.5</cx:pt>
          <cx:pt idx="21272">3.5</cx:pt>
          <cx:pt idx="21273">5.5</cx:pt>
          <cx:pt idx="21274">3.5</cx:pt>
          <cx:pt idx="21275">6.2000000000000002</cx:pt>
          <cx:pt idx="21276">5.5</cx:pt>
          <cx:pt idx="21277">5.5</cx:pt>
          <cx:pt idx="21278">3.5</cx:pt>
          <cx:pt idx="21279">3.5</cx:pt>
          <cx:pt idx="21280">5.5</cx:pt>
          <cx:pt idx="21281">5.5</cx:pt>
          <cx:pt idx="21282">3.5</cx:pt>
          <cx:pt idx="21283">3.5</cx:pt>
          <cx:pt idx="21284">5.5</cx:pt>
          <cx:pt idx="21285">3.5</cx:pt>
          <cx:pt idx="21286">6.2000000000000002</cx:pt>
          <cx:pt idx="21287">3.5</cx:pt>
          <cx:pt idx="21288">5.5</cx:pt>
          <cx:pt idx="21289">3.5</cx:pt>
          <cx:pt idx="21290">3.5</cx:pt>
          <cx:pt idx="21291">6.2000000000000002</cx:pt>
          <cx:pt idx="21292">3</cx:pt>
          <cx:pt idx="21293">5.5</cx:pt>
          <cx:pt idx="21294">3.5</cx:pt>
          <cx:pt idx="21295">3.5</cx:pt>
          <cx:pt idx="21296">6.2000000000000002</cx:pt>
          <cx:pt idx="21297">3.5</cx:pt>
          <cx:pt idx="21298">5.5</cx:pt>
          <cx:pt idx="21299">3.5</cx:pt>
          <cx:pt idx="21300">3.5</cx:pt>
          <cx:pt idx="21301">6.2000000000000002</cx:pt>
          <cx:pt idx="21302">3</cx:pt>
          <cx:pt idx="21303">3</cx:pt>
          <cx:pt idx="21304">5.5</cx:pt>
          <cx:pt idx="21305">3.5</cx:pt>
          <cx:pt idx="21306">3.5</cx:pt>
          <cx:pt idx="21307">6.2000000000000002</cx:pt>
          <cx:pt idx="21308">3.5</cx:pt>
          <cx:pt idx="21309">6.2000000000000002</cx:pt>
          <cx:pt idx="21310">5.5</cx:pt>
          <cx:pt idx="21311">3.5</cx:pt>
          <cx:pt idx="21312">3</cx:pt>
          <cx:pt idx="21313">5.5</cx:pt>
          <cx:pt idx="21314">3.2000000000000002</cx:pt>
          <cx:pt idx="21315">5.4000000000000004</cx:pt>
          <cx:pt idx="21316">5</cx:pt>
          <cx:pt idx="21317">3.5</cx:pt>
          <cx:pt idx="21318">3.5</cx:pt>
          <cx:pt idx="21319">5.4000000000000004</cx:pt>
          <cx:pt idx="21320">5</cx:pt>
          <cx:pt idx="21321">5</cx:pt>
          <cx:pt idx="21322">3.5</cx:pt>
          <cx:pt idx="21323">3.5</cx:pt>
          <cx:pt idx="21324">3.2000000000000002</cx:pt>
          <cx:pt idx="21325">5.5</cx:pt>
          <cx:pt idx="21326">5</cx:pt>
          <cx:pt idx="21327">3.2000000000000002</cx:pt>
          <cx:pt idx="21328">3.2000000000000002</cx:pt>
          <cx:pt idx="21329">5.5</cx:pt>
          <cx:pt idx="21330">5</cx:pt>
          <cx:pt idx="21331">5</cx:pt>
          <cx:pt idx="21332">3.2000000000000002</cx:pt>
          <cx:pt idx="21333">3.2000000000000002</cx:pt>
          <cx:pt idx="21334">3.2000000000000002</cx:pt>
          <cx:pt idx="21335">5</cx:pt>
          <cx:pt idx="21336">3.2000000000000002</cx:pt>
          <cx:pt idx="21337">3.2000000000000002</cx:pt>
          <cx:pt idx="21338">5.5</cx:pt>
          <cx:pt idx="21339">5</cx:pt>
          <cx:pt idx="21340">5</cx:pt>
          <cx:pt idx="21341">3.2000000000000002</cx:pt>
          <cx:pt idx="21342">3.2000000000000002</cx:pt>
          <cx:pt idx="21343">3.2000000000000002</cx:pt>
          <cx:pt idx="21344">3.2000000000000002</cx:pt>
          <cx:pt idx="21345">5.5</cx:pt>
          <cx:pt idx="21346">5</cx:pt>
          <cx:pt idx="21347">3.2000000000000002</cx:pt>
          <cx:pt idx="21348">3.2000000000000002</cx:pt>
          <cx:pt idx="21349">3.2000000000000002</cx:pt>
          <cx:pt idx="21350">5.4000000000000004</cx:pt>
          <cx:pt idx="21351">4.2999999999999998</cx:pt>
          <cx:pt idx="21352">4.2999999999999998</cx:pt>
          <cx:pt idx="21353">4.2999999999999998</cx:pt>
          <cx:pt idx="21354">4.2999999999999998</cx:pt>
          <cx:pt idx="21355">3.2000000000000002</cx:pt>
          <cx:pt idx="21356">3.2000000000000002</cx:pt>
          <cx:pt idx="21357">3.2000000000000002</cx:pt>
          <cx:pt idx="21358">3.2000000000000002</cx:pt>
          <cx:pt idx="21359">3.2000000000000002</cx:pt>
          <cx:pt idx="21360">3.2000000000000002</cx:pt>
          <cx:pt idx="21361">5.4000000000000004</cx:pt>
          <cx:pt idx="21362">4.2999999999999998</cx:pt>
          <cx:pt idx="21363">4.2999999999999998</cx:pt>
          <cx:pt idx="21364">3.2000000000000002</cx:pt>
          <cx:pt idx="21365">3.2000000000000002</cx:pt>
          <cx:pt idx="21366">3.2000000000000002</cx:pt>
          <cx:pt idx="21367">3.2000000000000002</cx:pt>
          <cx:pt idx="21368">5.4000000000000004</cx:pt>
          <cx:pt idx="21369">4.2999999999999998</cx:pt>
          <cx:pt idx="21370">4.2999999999999998</cx:pt>
          <cx:pt idx="21371">3.2000000000000002</cx:pt>
          <cx:pt idx="21372">3</cx:pt>
          <cx:pt idx="21373">3.2000000000000002</cx:pt>
          <cx:pt idx="21374">3.2000000000000002</cx:pt>
          <cx:pt idx="21375">5.4000000000000004</cx:pt>
          <cx:pt idx="21376">4.2999999999999998</cx:pt>
          <cx:pt idx="21377">3.2000000000000002</cx:pt>
          <cx:pt idx="21378">3.2000000000000002</cx:pt>
          <cx:pt idx="21379">3</cx:pt>
          <cx:pt idx="21380">3.2000000000000002</cx:pt>
          <cx:pt idx="21381">3.2000000000000002</cx:pt>
          <cx:pt idx="21382">4.2999999999999998</cx:pt>
          <cx:pt idx="21383">3.2000000000000002</cx:pt>
          <cx:pt idx="21384">3.2000000000000002</cx:pt>
          <cx:pt idx="21385">3</cx:pt>
          <cx:pt idx="21386">4.2000000000000002</cx:pt>
          <cx:pt idx="21387">3.2000000000000002</cx:pt>
          <cx:pt idx="21388">3.8532258064516185</cx:pt>
          <cx:pt idx="21389">3.8532258064516185</cx:pt>
          <cx:pt idx="21390">3.8532258064516185</cx:pt>
          <cx:pt idx="21391">3.8532258064516185</cx:pt>
          <cx:pt idx="21392">3.8532258064516185</cx:pt>
          <cx:pt idx="21393">3.8532258064516185</cx:pt>
          <cx:pt idx="21394">3.8532258064516185</cx:pt>
          <cx:pt idx="21395">3.8532258064516185</cx:pt>
          <cx:pt idx="21396">3</cx:pt>
          <cx:pt idx="21397">2</cx:pt>
          <cx:pt idx="21398">3</cx:pt>
          <cx:pt idx="21399">2</cx:pt>
          <cx:pt idx="21400">4</cx:pt>
          <cx:pt idx="21401">4</cx:pt>
          <cx:pt idx="21402">3</cx:pt>
          <cx:pt idx="21403">6</cx:pt>
          <cx:pt idx="21404">6</cx:pt>
          <cx:pt idx="21405">6</cx:pt>
          <cx:pt idx="21406">4</cx:pt>
          <cx:pt idx="21407">6</cx:pt>
          <cx:pt idx="21408">4</cx:pt>
          <cx:pt idx="21409">3</cx:pt>
          <cx:pt idx="21410">4</cx:pt>
          <cx:pt idx="21411">4</cx:pt>
          <cx:pt idx="21412">4</cx:pt>
          <cx:pt idx="21413">4</cx:pt>
          <cx:pt idx="21414">4</cx:pt>
          <cx:pt idx="21415">4</cx:pt>
          <cx:pt idx="21416">3</cx:pt>
          <cx:pt idx="21417">6</cx:pt>
          <cx:pt idx="21418">6</cx:pt>
          <cx:pt idx="21419">6</cx:pt>
          <cx:pt idx="21420">4</cx:pt>
          <cx:pt idx="21421">6</cx:pt>
          <cx:pt idx="21422">4</cx:pt>
          <cx:pt idx="21423">3</cx:pt>
          <cx:pt idx="21424">4</cx:pt>
          <cx:pt idx="21425">4</cx:pt>
          <cx:pt idx="21426">4</cx:pt>
          <cx:pt idx="21427">4</cx:pt>
          <cx:pt idx="21428">5.5</cx:pt>
          <cx:pt idx="21429">6</cx:pt>
          <cx:pt idx="21430">3</cx:pt>
          <cx:pt idx="21431">4.7000000000000002</cx:pt>
          <cx:pt idx="21432">6</cx:pt>
          <cx:pt idx="21433">6</cx:pt>
          <cx:pt idx="21434">4.7000000000000002</cx:pt>
          <cx:pt idx="21435">5.5</cx:pt>
          <cx:pt idx="21436">6</cx:pt>
          <cx:pt idx="21437">4.7000000000000002</cx:pt>
          <cx:pt idx="21438">4.7000000000000002</cx:pt>
          <cx:pt idx="21439">6</cx:pt>
          <cx:pt idx="21440">6</cx:pt>
          <cx:pt idx="21441">3</cx:pt>
          <cx:pt idx="21442">4.7000000000000002</cx:pt>
          <cx:pt idx="21443">5.5</cx:pt>
          <cx:pt idx="21444">4.7000000000000002</cx:pt>
          <cx:pt idx="21445">6</cx:pt>
          <cx:pt idx="21446">5.5</cx:pt>
          <cx:pt idx="21447">4.7000000000000002</cx:pt>
          <cx:pt idx="21448">4.7000000000000002</cx:pt>
          <cx:pt idx="21449">5.5</cx:pt>
          <cx:pt idx="21450">3</cx:pt>
          <cx:pt idx="21451">6</cx:pt>
          <cx:pt idx="21452">5.5</cx:pt>
          <cx:pt idx="21453">5.5</cx:pt>
          <cx:pt idx="21454">4.5999999999999996</cx:pt>
          <cx:pt idx="21455">3.5</cx:pt>
          <cx:pt idx="21456">4.5999999999999996</cx:pt>
          <cx:pt idx="21457">3</cx:pt>
          <cx:pt idx="21458">6</cx:pt>
          <cx:pt idx="21459">5.5</cx:pt>
          <cx:pt idx="21460">5.5</cx:pt>
          <cx:pt idx="21461">4.5999999999999996</cx:pt>
          <cx:pt idx="21462">3.5</cx:pt>
          <cx:pt idx="21463">4.5999999999999996</cx:pt>
          <cx:pt idx="21464">5.5</cx:pt>
          <cx:pt idx="21465">6</cx:pt>
          <cx:pt idx="21466">5.5</cx:pt>
          <cx:pt idx="21467">5.5</cx:pt>
          <cx:pt idx="21468">5.5</cx:pt>
          <cx:pt idx="21469">3.5</cx:pt>
          <cx:pt idx="21470">5.5</cx:pt>
          <cx:pt idx="21471">6</cx:pt>
          <cx:pt idx="21472">6.2999999999999998</cx:pt>
          <cx:pt idx="21473">5.5</cx:pt>
          <cx:pt idx="21474">5.5</cx:pt>
          <cx:pt idx="21475">3.5</cx:pt>
          <cx:pt idx="21476">5.5</cx:pt>
          <cx:pt idx="21477">6.2999999999999998</cx:pt>
          <cx:pt idx="21478">6</cx:pt>
          <cx:pt idx="21479">5.5</cx:pt>
          <cx:pt idx="21480">5.5</cx:pt>
          <cx:pt idx="21481">5.5</cx:pt>
          <cx:pt idx="21482">6.2000000000000002</cx:pt>
          <cx:pt idx="21483">6</cx:pt>
          <cx:pt idx="21484">5.5</cx:pt>
          <cx:pt idx="21485">5.5</cx:pt>
          <cx:pt idx="21486">5.5</cx:pt>
          <cx:pt idx="21487">6</cx:pt>
          <cx:pt idx="21488">5.5</cx:pt>
          <cx:pt idx="21489">5.5</cx:pt>
          <cx:pt idx="21490">3.7000000000000002</cx:pt>
          <cx:pt idx="21491">6</cx:pt>
          <cx:pt idx="21492">5.4000000000000004</cx:pt>
          <cx:pt idx="21493">5.5</cx:pt>
          <cx:pt idx="21494">5</cx:pt>
          <cx:pt idx="21495">5</cx:pt>
          <cx:pt idx="21496">4.2999999999999998</cx:pt>
          <cx:pt idx="21497">4.2999999999999998</cx:pt>
          <cx:pt idx="21498">4.2999999999999998</cx:pt>
          <cx:pt idx="21499">5.5</cx:pt>
          <cx:pt idx="21500">5.5</cx:pt>
          <cx:pt idx="21501">5</cx:pt>
          <cx:pt idx="21502">5</cx:pt>
          <cx:pt idx="21503">4.2999999999999998</cx:pt>
          <cx:pt idx="21504">4.2999999999999998</cx:pt>
          <cx:pt idx="21505">5.5</cx:pt>
          <cx:pt idx="21506">5.5</cx:pt>
          <cx:pt idx="21507">5</cx:pt>
          <cx:pt idx="21508">5</cx:pt>
          <cx:pt idx="21509">4.2999999999999998</cx:pt>
          <cx:pt idx="21510">4.2999999999999998</cx:pt>
          <cx:pt idx="21511">5</cx:pt>
          <cx:pt idx="21512">4.2999999999999998</cx:pt>
          <cx:pt idx="21513">5.5</cx:pt>
          <cx:pt idx="21514">5.5</cx:pt>
          <cx:pt idx="21515">5</cx:pt>
          <cx:pt idx="21516">4.2999999999999998</cx:pt>
          <cx:pt idx="21517">5.5</cx:pt>
          <cx:pt idx="21518">6</cx:pt>
          <cx:pt idx="21519">5</cx:pt>
          <cx:pt idx="21520">5</cx:pt>
          <cx:pt idx="21521">4.2999999999999998</cx:pt>
          <cx:pt idx="21522">5.4000000000000004</cx:pt>
          <cx:pt idx="21523">6</cx:pt>
          <cx:pt idx="21524">5</cx:pt>
          <cx:pt idx="21525">4.2999999999999998</cx:pt>
          <cx:pt idx="21526">5</cx:pt>
          <cx:pt idx="21527">3.2000000000000002</cx:pt>
          <cx:pt idx="21528">6</cx:pt>
          <cx:pt idx="21529">5</cx:pt>
          <cx:pt idx="21530">4.2000000000000002</cx:pt>
          <cx:pt idx="21531">3.2000000000000002</cx:pt>
          <cx:pt idx="21532">3.2000000000000002</cx:pt>
          <cx:pt idx="21533">6</cx:pt>
          <cx:pt idx="21534">5</cx:pt>
          <cx:pt idx="21535">4.2000000000000002</cx:pt>
          <cx:pt idx="21536">3.2000000000000002</cx:pt>
          <cx:pt idx="21537">5</cx:pt>
          <cx:pt idx="21538">6</cx:pt>
          <cx:pt idx="21539">5</cx:pt>
          <cx:pt idx="21540">4.2000000000000002</cx:pt>
          <cx:pt idx="21541">3.2000000000000002</cx:pt>
          <cx:pt idx="21542">3.2000000000000002</cx:pt>
          <cx:pt idx="21543">6</cx:pt>
          <cx:pt idx="21544">4.9020833333333336</cx:pt>
          <cx:pt idx="21545">4.9020833333333336</cx:pt>
          <cx:pt idx="21546">4.9020833333333336</cx:pt>
          <cx:pt idx="21547">4.9020833333333336</cx:pt>
          <cx:pt idx="21548">4.9020833333333336</cx:pt>
          <cx:pt idx="21549">4.9020833333333336</cx:pt>
          <cx:pt idx="21550">4.9020833333333336</cx:pt>
          <cx:pt idx="21551">4.9020833333333336</cx:pt>
          <cx:pt idx="21552">4.9020833333333336</cx:pt>
          <cx:pt idx="21553">4.9020833333333336</cx:pt>
          <cx:pt idx="21554">4.9020833333333336</cx:pt>
          <cx:pt idx="21555">4.9020833333333336</cx:pt>
          <cx:pt idx="21556">4.9020833333333336</cx:pt>
          <cx:pt idx="21557">4.9020833333333336</cx:pt>
          <cx:pt idx="21558">4.9020833333333336</cx:pt>
          <cx:pt idx="21559">4</cx:pt>
          <cx:pt idx="21560">4</cx:pt>
          <cx:pt idx="21561">4</cx:pt>
          <cx:pt idx="21562">4</cx:pt>
          <cx:pt idx="21563">4</cx:pt>
          <cx:pt idx="21564">4</cx:pt>
          <cx:pt idx="21565">4</cx:pt>
          <cx:pt idx="21566">4</cx:pt>
          <cx:pt idx="21567">4</cx:pt>
          <cx:pt idx="21568">4</cx:pt>
          <cx:pt idx="21569">4</cx:pt>
          <cx:pt idx="21570">4</cx:pt>
          <cx:pt idx="21571">4</cx:pt>
          <cx:pt idx="21572">4</cx:pt>
          <cx:pt idx="21573">4</cx:pt>
          <cx:pt idx="21574">1.5</cx:pt>
          <cx:pt idx="21575">2</cx:pt>
          <cx:pt idx="21576">2</cx:pt>
          <cx:pt idx="21577">1.5</cx:pt>
          <cx:pt idx="21578">2</cx:pt>
          <cx:pt idx="21579">2</cx:pt>
          <cx:pt idx="21580">1.5</cx:pt>
          <cx:pt idx="21581">2</cx:pt>
          <cx:pt idx="21582">1.6000000000000001</cx:pt>
          <cx:pt idx="21583">1.6000000000000001</cx:pt>
          <cx:pt idx="21584">1.6000000000000001</cx:pt>
          <cx:pt idx="21585">1.6000000000000001</cx:pt>
          <cx:pt idx="21586">1.6000000000000001</cx:pt>
          <cx:pt idx="21587">1.6000000000000001</cx:pt>
          <cx:pt idx="21588">1.6000000000000001</cx:pt>
          <cx:pt idx="21589">1.6000000000000001</cx:pt>
          <cx:pt idx="21590">1.6000000000000001</cx:pt>
          <cx:pt idx="21591">1.6000000000000001</cx:pt>
          <cx:pt idx="21592">1.6000000000000001</cx:pt>
          <cx:pt idx="21593">1.6000000000000001</cx:pt>
          <cx:pt idx="21594">1.6000000000000001</cx:pt>
          <cx:pt idx="21595">1.6000000000000001</cx:pt>
          <cx:pt idx="21596">1.6000000000000001</cx:pt>
          <cx:pt idx="21597">1.6000000000000001</cx:pt>
          <cx:pt idx="21598">1.6000000000000001</cx:pt>
          <cx:pt idx="21599">1.6000000000000001</cx:pt>
          <cx:pt idx="21600">1.6000000000000001</cx:pt>
          <cx:pt idx="21601">1.6000000000000001</cx:pt>
          <cx:pt idx="21602">1.6000000000000001</cx:pt>
          <cx:pt idx="21603">1.6000000000000001</cx:pt>
          <cx:pt idx="21604">1.6000000000000001</cx:pt>
          <cx:pt idx="21605">1.6000000000000001</cx:pt>
          <cx:pt idx="21606">1.6000000000000001</cx:pt>
          <cx:pt idx="21607">1.6000000000000001</cx:pt>
          <cx:pt idx="21608">1.6000000000000001</cx:pt>
          <cx:pt idx="21609">1.6000000000000001</cx:pt>
          <cx:pt idx="21610">1.6000000000000001</cx:pt>
          <cx:pt idx="21611">1.6000000000000001</cx:pt>
          <cx:pt idx="21612">1.5</cx:pt>
          <cx:pt idx="21613">2</cx:pt>
          <cx:pt idx="21614">1.5</cx:pt>
          <cx:pt idx="21615">2</cx:pt>
          <cx:pt idx="21616">1.5</cx:pt>
          <cx:pt idx="21617">2</cx:pt>
          <cx:pt idx="21618">1.5</cx:pt>
          <cx:pt idx="21619">2</cx:pt>
          <cx:pt idx="21620">1.5</cx:pt>
          <cx:pt idx="21621">2</cx:pt>
          <cx:pt idx="21622">1.5</cx:pt>
          <cx:pt idx="21623">2</cx:pt>
          <cx:pt idx="21624">1.6000000000000001</cx:pt>
          <cx:pt idx="21625">1.6000000000000001</cx:pt>
          <cx:pt idx="21626">1.6000000000000001</cx:pt>
          <cx:pt idx="21627">1.6000000000000001</cx:pt>
          <cx:pt idx="21628">1.6000000000000001</cx:pt>
          <cx:pt idx="21629">1.6000000000000001</cx:pt>
          <cx:pt idx="21630">1.6000000000000001</cx:pt>
          <cx:pt idx="21631">1.6000000000000001</cx:pt>
          <cx:pt idx="21632">1.6000000000000001</cx:pt>
          <cx:pt idx="21633">1.6000000000000001</cx:pt>
          <cx:pt idx="21634">1.6000000000000001</cx:pt>
          <cx:pt idx="21635">1.6000000000000001</cx:pt>
          <cx:pt idx="21636">1.6000000000000001</cx:pt>
          <cx:pt idx="21637">1.6000000000000001</cx:pt>
          <cx:pt idx="21638">1.6000000000000001</cx:pt>
          <cx:pt idx="21639">1.6000000000000001</cx:pt>
          <cx:pt idx="21640">1.6000000000000001</cx:pt>
          <cx:pt idx="21641">1.6000000000000001</cx:pt>
          <cx:pt idx="21642">1.6000000000000001</cx:pt>
          <cx:pt idx="21643">1.6000000000000001</cx:pt>
          <cx:pt idx="21644">1.6000000000000001</cx:pt>
          <cx:pt idx="21645">1.6000000000000001</cx:pt>
          <cx:pt idx="21646">1.5</cx:pt>
          <cx:pt idx="21647">1.5</cx:pt>
          <cx:pt idx="21648">2</cx:pt>
          <cx:pt idx="21649">2</cx:pt>
          <cx:pt idx="21650">1.5</cx:pt>
          <cx:pt idx="21651">1.5</cx:pt>
          <cx:pt idx="21652">2</cx:pt>
          <cx:pt idx="21653">2</cx:pt>
          <cx:pt idx="21654">1.5</cx:pt>
          <cx:pt idx="21655">2</cx:pt>
          <cx:pt idx="21656">1.5</cx:pt>
          <cx:pt idx="21657">2</cx:pt>
          <cx:pt idx="21658">2</cx:pt>
          <cx:pt idx="21659">1.5</cx:pt>
          <cx:pt idx="21660">2</cx:pt>
          <cx:pt idx="21661">1.5</cx:pt>
          <cx:pt idx="21662">2</cx:pt>
          <cx:pt idx="21663">2</cx:pt>
          <cx:pt idx="21664">1.5</cx:pt>
          <cx:pt idx="21665">1.5</cx:pt>
          <cx:pt idx="21666">2</cx:pt>
          <cx:pt idx="21667">1.5</cx:pt>
          <cx:pt idx="21668">2</cx:pt>
          <cx:pt idx="21669">1.5</cx:pt>
          <cx:pt idx="21670">2</cx:pt>
          <cx:pt idx="21671">2</cx:pt>
          <cx:pt idx="21672">1.5</cx:pt>
          <cx:pt idx="21673">2</cx:pt>
          <cx:pt idx="21674">2</cx:pt>
          <cx:pt idx="21675">1.2</cx:pt>
          <cx:pt idx="21676">1.2</cx:pt>
          <cx:pt idx="21677">1.2</cx:pt>
          <cx:pt idx="21678">1.2</cx:pt>
          <cx:pt idx="21679">1.2</cx:pt>
          <cx:pt idx="21680">1.2</cx:pt>
          <cx:pt idx="21681">1.2</cx:pt>
          <cx:pt idx="21682">1.2</cx:pt>
          <cx:pt idx="21683">1.2</cx:pt>
          <cx:pt idx="21684">1.2</cx:pt>
          <cx:pt idx="21685">1.2</cx:pt>
          <cx:pt idx="21686">1.2</cx:pt>
          <cx:pt idx="21687">1.2</cx:pt>
          <cx:pt idx="21688">1.2</cx:pt>
          <cx:pt idx="21689">1.2</cx:pt>
          <cx:pt idx="21690">1.2</cx:pt>
          <cx:pt idx="21691">1.2</cx:pt>
          <cx:pt idx="21692">1.2</cx:pt>
          <cx:pt idx="21693">1.2</cx:pt>
          <cx:pt idx="21694">1.5</cx:pt>
          <cx:pt idx="21695">1.8</cx:pt>
          <cx:pt idx="21696">1.8</cx:pt>
          <cx:pt idx="21697">1.5</cx:pt>
          <cx:pt idx="21698">1.5</cx:pt>
          <cx:pt idx="21699">1.8</cx:pt>
          <cx:pt idx="21700">1.8</cx:pt>
          <cx:pt idx="21701">1.8</cx:pt>
          <cx:pt idx="21702">1.8</cx:pt>
          <cx:pt idx="21703">1.8</cx:pt>
          <cx:pt idx="21704">1.8</cx:pt>
          <cx:pt idx="21705">1.5</cx:pt>
          <cx:pt idx="21706">1.5</cx:pt>
          <cx:pt idx="21707">1.8</cx:pt>
          <cx:pt idx="21708">1.8</cx:pt>
          <cx:pt idx="21709">1.8</cx:pt>
          <cx:pt idx="21710">1.8</cx:pt>
          <cx:pt idx="21711">1.8</cx:pt>
          <cx:pt idx="21712">1.5</cx:pt>
          <cx:pt idx="21713">1.5</cx:pt>
          <cx:pt idx="21714">1.8</cx:pt>
          <cx:pt idx="21715">1.8</cx:pt>
          <cx:pt idx="21716">1.5</cx:pt>
          <cx:pt idx="21717">1.5</cx:pt>
          <cx:pt idx="21718">1.8</cx:pt>
          <cx:pt idx="21719">1.8</cx:pt>
          <cx:pt idx="21720">1.5</cx:pt>
          <cx:pt idx="21721">1.5</cx:pt>
          <cx:pt idx="21722">1.8</cx:pt>
          <cx:pt idx="21723">1.8</cx:pt>
          <cx:pt idx="21724">1.5</cx:pt>
          <cx:pt idx="21725">1.5</cx:pt>
          <cx:pt idx="21726">1.8</cx:pt>
          <cx:pt idx="21727">1.8</cx:pt>
          <cx:pt idx="21728">1.5</cx:pt>
          <cx:pt idx="21729">1.5</cx:pt>
          <cx:pt idx="21730">1.8</cx:pt>
          <cx:pt idx="21731">1.8</cx:pt>
          <cx:pt idx="21732">1.5</cx:pt>
          <cx:pt idx="21733">1.5</cx:pt>
          <cx:pt idx="21734">1.8</cx:pt>
          <cx:pt idx="21735">1.8</cx:pt>
          <cx:pt idx="21736">1.5</cx:pt>
          <cx:pt idx="21737">1.5290322580645153</cx:pt>
          <cx:pt idx="21738">1.5290322580645153</cx:pt>
          <cx:pt idx="21739">1.5290322580645153</cx:pt>
          <cx:pt idx="21740">1.5290322580645153</cx:pt>
          <cx:pt idx="21741">1.5290322580645153</cx:pt>
          <cx:pt idx="21742">1.5290322580645153</cx:pt>
          <cx:pt idx="21743">1.5290322580645153</cx:pt>
          <cx:pt idx="21744">1.5290322580645153</cx:pt>
          <cx:pt idx="21745">1.5290322580645153</cx:pt>
          <cx:pt idx="21746">1.5290322580645153</cx:pt>
          <cx:pt idx="21747">1.5290322580645153</cx:pt>
          <cx:pt idx="21748">1.5290322580645153</cx:pt>
          <cx:pt idx="21749">1.5290322580645153</cx:pt>
          <cx:pt idx="21750">1.5290322580645153</cx:pt>
          <cx:pt idx="21751">1.5290322580645153</cx:pt>
          <cx:pt idx="21752">1.5290322580645153</cx:pt>
          <cx:pt idx="21753">1.5290322580645153</cx:pt>
          <cx:pt idx="21754">1.5290322580645153</cx:pt>
          <cx:pt idx="21755">1.5290322580645153</cx:pt>
          <cx:pt idx="21756">1.5290322580645153</cx:pt>
          <cx:pt idx="21757">1.5290322580645153</cx:pt>
          <cx:pt idx="21758">1.5290322580645153</cx:pt>
          <cx:pt idx="21759">1.5290322580645153</cx:pt>
          <cx:pt idx="21760">1.5290322580645153</cx:pt>
          <cx:pt idx="21761">1.5290322580645153</cx:pt>
          <cx:pt idx="21762">1.5290322580645153</cx:pt>
          <cx:pt idx="21763">1.5290322580645153</cx:pt>
          <cx:pt idx="21764">1.5290322580645153</cx:pt>
          <cx:pt idx="21765">1.5290322580645153</cx:pt>
          <cx:pt idx="21766">1.5290322580645153</cx:pt>
          <cx:pt idx="21767">1.5290322580645153</cx:pt>
          <cx:pt idx="21768">1.5290322580645153</cx:pt>
          <cx:pt idx="21769">1.5290322580645153</cx:pt>
          <cx:pt idx="21770">1.5290322580645153</cx:pt>
          <cx:pt idx="21771">1.5290322580645153</cx:pt>
          <cx:pt idx="21772">1.5290322580645153</cx:pt>
          <cx:pt idx="21773">1.5290322580645153</cx:pt>
          <cx:pt idx="21774">1.5290322580645153</cx:pt>
          <cx:pt idx="21775">1.5290322580645153</cx:pt>
          <cx:pt idx="21776">1.5290322580645153</cx:pt>
          <cx:pt idx="21777">1.5290322580645153</cx:pt>
          <cx:pt idx="21778">1.5290322580645153</cx:pt>
          <cx:pt idx="21779">1.5290322580645153</cx:pt>
          <cx:pt idx="21780">1.5290322580645153</cx:pt>
          <cx:pt idx="21781">1.5290322580645153</cx:pt>
          <cx:pt idx="21782">1.5290322580645153</cx:pt>
          <cx:pt idx="21783">1.5290322580645153</cx:pt>
          <cx:pt idx="21784">1.5290322580645153</cx:pt>
          <cx:pt idx="21785">1.5290322580645153</cx:pt>
          <cx:pt idx="21786">1.5290322580645153</cx:pt>
          <cx:pt idx="21787">1.5290322580645153</cx:pt>
          <cx:pt idx="21788">1.5290322580645153</cx:pt>
          <cx:pt idx="21789">1.5290322580645153</cx:pt>
          <cx:pt idx="21790">1.5290322580645153</cx:pt>
          <cx:pt idx="21791">1.5290322580645153</cx:pt>
          <cx:pt idx="21792">1.5290322580645153</cx:pt>
          <cx:pt idx="21793">1.5290322580645153</cx:pt>
          <cx:pt idx="21794">1.5290322580645153</cx:pt>
          <cx:pt idx="21795">1.5290322580645153</cx:pt>
          <cx:pt idx="21796">2.3999999999999999</cx:pt>
          <cx:pt idx="21797">2.3999999999999999</cx:pt>
          <cx:pt idx="21798">2.3999999999999999</cx:pt>
          <cx:pt idx="21799">2.3999999999999999</cx:pt>
          <cx:pt idx="21800">3</cx:pt>
          <cx:pt idx="21801">2.3999999999999999</cx:pt>
          <cx:pt idx="21802">2.3999999999999999</cx:pt>
          <cx:pt idx="21803">2.3999999999999999</cx:pt>
          <cx:pt idx="21804">2.3999999999999999</cx:pt>
          <cx:pt idx="21805">2.3999999999999999</cx:pt>
          <cx:pt idx="21806">2.3999999999999999</cx:pt>
          <cx:pt idx="21807">2.3999999999999999</cx:pt>
          <cx:pt idx="21808">2.3999999999999999</cx:pt>
          <cx:pt idx="21809">3</cx:pt>
          <cx:pt idx="21810">2.3999999999999999</cx:pt>
          <cx:pt idx="21811">2.3999999999999999</cx:pt>
          <cx:pt idx="21812">2.3999999999999999</cx:pt>
          <cx:pt idx="21813">2.3999999999999999</cx:pt>
          <cx:pt idx="21814">2.3999999999999999</cx:pt>
          <cx:pt idx="21815">2.3999999999999999</cx:pt>
          <cx:pt idx="21816">2.3999999999999999</cx:pt>
          <cx:pt idx="21817">3</cx:pt>
          <cx:pt idx="21818">2.3999999999999999</cx:pt>
          <cx:pt idx="21819">2.3999999999999999</cx:pt>
          <cx:pt idx="21820">2.3999999999999999</cx:pt>
          <cx:pt idx="21821">2.3999999999999999</cx:pt>
          <cx:pt idx="21822">2.3999999999999999</cx:pt>
          <cx:pt idx="21823">3</cx:pt>
          <cx:pt idx="21824">2.3999999999999999</cx:pt>
          <cx:pt idx="21825">2.3999999999999999</cx:pt>
          <cx:pt idx="21826">2.3999999999999999</cx:pt>
          <cx:pt idx="21827">3</cx:pt>
          <cx:pt idx="21828">2.3999999999999999</cx:pt>
          <cx:pt idx="21829">2.3999999999999999</cx:pt>
          <cx:pt idx="21830">2.3999999999999999</cx:pt>
          <cx:pt idx="21831">3</cx:pt>
          <cx:pt idx="21832">2.3999999999999999</cx:pt>
          <cx:pt idx="21833">3</cx:pt>
          <cx:pt idx="21834">2.3999999999999999</cx:pt>
          <cx:pt idx="21835">2.3999999999999999</cx:pt>
          <cx:pt idx="21836">3</cx:pt>
          <cx:pt idx="21837">2.3999999999999999</cx:pt>
          <cx:pt idx="21838">3</cx:pt>
          <cx:pt idx="21839">2.3999999999999999</cx:pt>
          <cx:pt idx="21840">2.3999999999999999</cx:pt>
          <cx:pt idx="21841">3</cx:pt>
          <cx:pt idx="21842">3</cx:pt>
          <cx:pt idx="21843">2.3999999999999999</cx:pt>
          <cx:pt idx="21844">2.3999999999999999</cx:pt>
          <cx:pt idx="21845">3</cx:pt>
          <cx:pt idx="21846">2.3999999999999999</cx:pt>
          <cx:pt idx="21847">3</cx:pt>
          <cx:pt idx="21848">2.3999999999999999</cx:pt>
          <cx:pt idx="21849">3</cx:pt>
          <cx:pt idx="21850">2.3999999999999999</cx:pt>
          <cx:pt idx="21851">2.3999999999999999</cx:pt>
          <cx:pt idx="21852">3</cx:pt>
          <cx:pt idx="21853">2.3999999999999999</cx:pt>
          <cx:pt idx="21854">2.3999999999999999</cx:pt>
          <cx:pt idx="21855">3</cx:pt>
          <cx:pt idx="21856">2.3999999999999999</cx:pt>
          <cx:pt idx="21857">2.3999999999999999</cx:pt>
          <cx:pt idx="21858">3</cx:pt>
          <cx:pt idx="21859">2.3999999999999999</cx:pt>
          <cx:pt idx="21860">3</cx:pt>
          <cx:pt idx="21861">2.3999999999999999</cx:pt>
          <cx:pt idx="21862">3</cx:pt>
          <cx:pt idx="21863">2.3999999999999999</cx:pt>
          <cx:pt idx="21864">3</cx:pt>
          <cx:pt idx="21865">3</cx:pt>
          <cx:pt idx="21866">3</cx:pt>
          <cx:pt idx="21867">3</cx:pt>
          <cx:pt idx="21868">3</cx:pt>
          <cx:pt idx="21869">3</cx:pt>
          <cx:pt idx="21870">2.3999999999999999</cx:pt>
          <cx:pt idx="21871">2.3999999999999999</cx:pt>
          <cx:pt idx="21872">2.3999999999999999</cx:pt>
          <cx:pt idx="21873">2.3999999999999999</cx:pt>
          <cx:pt idx="21874">2.3999999999999999</cx:pt>
          <cx:pt idx="21875">2.3999999999999999</cx:pt>
          <cx:pt idx="21876">2.3999999999999999</cx:pt>
          <cx:pt idx="21877">2.3999999999999999</cx:pt>
          <cx:pt idx="21878">2.3999999999999999</cx:pt>
          <cx:pt idx="21879">2.3999999999999999</cx:pt>
          <cx:pt idx="21880">2.3999999999999999</cx:pt>
          <cx:pt idx="21881">2.3999999999999999</cx:pt>
          <cx:pt idx="21882">2.3999999999999999</cx:pt>
          <cx:pt idx="21883">2.3999999999999999</cx:pt>
          <cx:pt idx="21884">2.3999999999999999</cx:pt>
          <cx:pt idx="21885">2.3999999999999999</cx:pt>
          <cx:pt idx="21886">2.3999999999999999</cx:pt>
          <cx:pt idx="21887">2.3999999999999999</cx:pt>
          <cx:pt idx="21888">2.3999999999999999</cx:pt>
          <cx:pt idx="21889">2.3999999999999999</cx:pt>
          <cx:pt idx="21890">2.3999999999999999</cx:pt>
          <cx:pt idx="21891">2.3999999999999999</cx:pt>
          <cx:pt idx="21892">2.3999999999999999</cx:pt>
          <cx:pt idx="21893">2.3999999999999999</cx:pt>
          <cx:pt idx="21894">1.5</cx:pt>
          <cx:pt idx="21895">1.5</cx:pt>
          <cx:pt idx="21896">1.5</cx:pt>
          <cx:pt idx="21897">1.5</cx:pt>
          <cx:pt idx="21898">1.5</cx:pt>
          <cx:pt idx="21899">1.5</cx:pt>
          <cx:pt idx="21900">1.5</cx:pt>
          <cx:pt idx="21901">1.5</cx:pt>
          <cx:pt idx="21902">1.5</cx:pt>
          <cx:pt idx="21903">1.5</cx:pt>
          <cx:pt idx="21904">1.5</cx:pt>
          <cx:pt idx="21905">2</cx:pt>
          <cx:pt idx="21906">2</cx:pt>
          <cx:pt idx="21907">2</cx:pt>
          <cx:pt idx="21908">2</cx:pt>
          <cx:pt idx="21909">2</cx:pt>
          <cx:pt idx="21910">2.3999999999999999</cx:pt>
          <cx:pt idx="21911">2</cx:pt>
          <cx:pt idx="21912">2</cx:pt>
          <cx:pt idx="21913">2</cx:pt>
          <cx:pt idx="21914">2</cx:pt>
          <cx:pt idx="21915">2.3999999999999999</cx:pt>
          <cx:pt idx="21916">2</cx:pt>
          <cx:pt idx="21917">2</cx:pt>
          <cx:pt idx="21918">2.3999999999999999</cx:pt>
          <cx:pt idx="21919">2.3999999999999999</cx:pt>
          <cx:pt idx="21920">2</cx:pt>
          <cx:pt idx="21921">2</cx:pt>
          <cx:pt idx="21922">2.3999999999999999</cx:pt>
          <cx:pt idx="21923">2.3999999999999999</cx:pt>
          <cx:pt idx="21924">2</cx:pt>
          <cx:pt idx="21925">2</cx:pt>
          <cx:pt idx="21926">2.3999999999999999</cx:pt>
          <cx:pt idx="21927">2.3999999999999999</cx:pt>
          <cx:pt idx="21928">2.3999999999999999</cx:pt>
          <cx:pt idx="21929">2.3999999999999999</cx:pt>
          <cx:pt idx="21930">2</cx:pt>
          <cx:pt idx="21931">2</cx:pt>
          <cx:pt idx="21932">2.3999999999999999</cx:pt>
          <cx:pt idx="21933">2.3999999999999999</cx:pt>
          <cx:pt idx="21934">2.3999999999999999</cx:pt>
          <cx:pt idx="21935">2.3999999999999999</cx:pt>
          <cx:pt idx="21936">2.3999999999999999</cx:pt>
          <cx:pt idx="21937">2</cx:pt>
          <cx:pt idx="21938">2</cx:pt>
          <cx:pt idx="21939">2.3999999999999999</cx:pt>
          <cx:pt idx="21940">2.3999999999999999</cx:pt>
          <cx:pt idx="21941">2</cx:pt>
          <cx:pt idx="21942">2</cx:pt>
          <cx:pt idx="21943">2</cx:pt>
          <cx:pt idx="21944">2.3999999999999999</cx:pt>
          <cx:pt idx="21945">2</cx:pt>
          <cx:pt idx="21946">2</cx:pt>
          <cx:pt idx="21947">2</cx:pt>
          <cx:pt idx="21948">2</cx:pt>
          <cx:pt idx="21949">2</cx:pt>
          <cx:pt idx="21950">2</cx:pt>
          <cx:pt idx="21951">2</cx:pt>
          <cx:pt idx="21952">2</cx:pt>
          <cx:pt idx="21953">2</cx:pt>
          <cx:pt idx="21954">2</cx:pt>
          <cx:pt idx="21955">2</cx:pt>
          <cx:pt idx="21956">2</cx:pt>
          <cx:pt idx="21957">2</cx:pt>
          <cx:pt idx="21958">2</cx:pt>
          <cx:pt idx="21959">2</cx:pt>
          <cx:pt idx="21960">2</cx:pt>
          <cx:pt idx="21961">2</cx:pt>
          <cx:pt idx="21962">2</cx:pt>
          <cx:pt idx="21963">2</cx:pt>
          <cx:pt idx="21964">2</cx:pt>
          <cx:pt idx="21965">1.2</cx:pt>
          <cx:pt idx="21966">1.2</cx:pt>
          <cx:pt idx="21967">1.2</cx:pt>
          <cx:pt idx="21968">1.2</cx:pt>
          <cx:pt idx="21969">1.2</cx:pt>
          <cx:pt idx="21970">1.2</cx:pt>
          <cx:pt idx="21971">1.2</cx:pt>
          <cx:pt idx="21972">2</cx:pt>
          <cx:pt idx="21973">2</cx:pt>
          <cx:pt idx="21974">2</cx:pt>
          <cx:pt idx="21975">2</cx:pt>
          <cx:pt idx="21976">0</cx:pt>
          <cx:pt idx="21977">0</cx:pt>
          <cx:pt idx="21978">0</cx:pt>
          <cx:pt idx="21979">0</cx:pt>
          <cx:pt idx="21980">0</cx:pt>
          <cx:pt idx="21981">0</cx:pt>
          <cx:pt idx="21982">0</cx:pt>
          <cx:pt idx="21983">0</cx:pt>
          <cx:pt idx="21984">0</cx:pt>
          <cx:pt idx="21985">0</cx:pt>
          <cx:pt idx="21986">0</cx:pt>
          <cx:pt idx="21987">0</cx:pt>
          <cx:pt idx="21988">0</cx:pt>
          <cx:pt idx="21989">0</cx:pt>
          <cx:pt idx="21990">0</cx:pt>
          <cx:pt idx="21991">0</cx:pt>
          <cx:pt idx="21992">0</cx:pt>
          <cx:pt idx="21993">0</cx:pt>
          <cx:pt idx="21994">0</cx:pt>
          <cx:pt idx="21995">0</cx:pt>
          <cx:pt idx="21996">0</cx:pt>
          <cx:pt idx="21997">0</cx:pt>
          <cx:pt idx="21998">0</cx:pt>
          <cx:pt idx="21999">0</cx:pt>
          <cx:pt idx="22000">0</cx:pt>
          <cx:pt idx="22001">0</cx:pt>
          <cx:pt idx="22002">0</cx:pt>
          <cx:pt idx="22003">0</cx:pt>
          <cx:pt idx="22004">0</cx:pt>
          <cx:pt idx="22005">2.5</cx:pt>
          <cx:pt idx="22006">2.5</cx:pt>
          <cx:pt idx="22007">2.5</cx:pt>
          <cx:pt idx="22008">2.5</cx:pt>
          <cx:pt idx="22009">2.5</cx:pt>
          <cx:pt idx="22010">2.5</cx:pt>
          <cx:pt idx="22011">2</cx:pt>
          <cx:pt idx="22012">2</cx:pt>
          <cx:pt idx="22013">2</cx:pt>
          <cx:pt idx="22014">2.5</cx:pt>
          <cx:pt idx="22015">2.5</cx:pt>
          <cx:pt idx="22016">2.5</cx:pt>
          <cx:pt idx="22017">2.5</cx:pt>
          <cx:pt idx="22018">2.5</cx:pt>
          <cx:pt idx="22019">3.5</cx:pt>
          <cx:pt idx="22020">2.5</cx:pt>
          <cx:pt idx="22021">2.5</cx:pt>
          <cx:pt idx="22022">2.5</cx:pt>
          <cx:pt idx="22023">2.5</cx:pt>
          <cx:pt idx="22024">3.5</cx:pt>
          <cx:pt idx="22025">3.5</cx:pt>
          <cx:pt idx="22026">2.5</cx:pt>
          <cx:pt idx="22027">2.5</cx:pt>
          <cx:pt idx="22028">2.5</cx:pt>
          <cx:pt idx="22029">2.5</cx:pt>
          <cx:pt idx="22030">2.5</cx:pt>
          <cx:pt idx="22031">3.5</cx:pt>
          <cx:pt idx="22032">3.5</cx:pt>
          <cx:pt idx="22033">3.5</cx:pt>
          <cx:pt idx="22034">2.5</cx:pt>
          <cx:pt idx="22035">2.5</cx:pt>
          <cx:pt idx="22036">2.5</cx:pt>
          <cx:pt idx="22037">2.5</cx:pt>
          <cx:pt idx="22038">3.5</cx:pt>
          <cx:pt idx="22039">3.5</cx:pt>
          <cx:pt idx="22040">3.5</cx:pt>
          <cx:pt idx="22041">2.5</cx:pt>
          <cx:pt idx="22042">2.5</cx:pt>
          <cx:pt idx="22043">2.5</cx:pt>
          <cx:pt idx="22044">2.5</cx:pt>
          <cx:pt idx="22045">3.5</cx:pt>
          <cx:pt idx="22046">3.5</cx:pt>
          <cx:pt idx="22047">3.5</cx:pt>
          <cx:pt idx="22048">2.5</cx:pt>
          <cx:pt idx="22049">2.5</cx:pt>
          <cx:pt idx="22050">2.5</cx:pt>
          <cx:pt idx="22051">2.5</cx:pt>
          <cx:pt idx="22052">2.5</cx:pt>
          <cx:pt idx="22053">3.5</cx:pt>
          <cx:pt idx="22054">2.5</cx:pt>
          <cx:pt idx="22055">2.5</cx:pt>
          <cx:pt idx="22056">2.5</cx:pt>
          <cx:pt idx="22057">3.5</cx:pt>
          <cx:pt idx="22058">3.5</cx:pt>
          <cx:pt idx="22059">2.5</cx:pt>
          <cx:pt idx="22060">2.5</cx:pt>
          <cx:pt idx="22061">3.5</cx:pt>
          <cx:pt idx="22062">2.5</cx:pt>
          <cx:pt idx="22063">2.5</cx:pt>
          <cx:pt idx="22064">2.5</cx:pt>
          <cx:pt idx="22065">2.5</cx:pt>
          <cx:pt idx="22066">3.5</cx:pt>
          <cx:pt idx="22067">3.5</cx:pt>
          <cx:pt idx="22068">2.5</cx:pt>
          <cx:pt idx="22069">2.5</cx:pt>
          <cx:pt idx="22070">3.5</cx:pt>
          <cx:pt idx="22071">2.5</cx:pt>
          <cx:pt idx="22072">2.5</cx:pt>
          <cx:pt idx="22073">2.5</cx:pt>
          <cx:pt idx="22074">2.5</cx:pt>
          <cx:pt idx="22075">3.5</cx:pt>
          <cx:pt idx="22076">3.5</cx:pt>
          <cx:pt idx="22077">2.5</cx:pt>
          <cx:pt idx="22078">2.5</cx:pt>
          <cx:pt idx="22079">3.5</cx:pt>
          <cx:pt idx="22080">3.5</cx:pt>
          <cx:pt idx="22081">3.5</cx:pt>
          <cx:pt idx="22082">2.5</cx:pt>
          <cx:pt idx="22083">2.5</cx:pt>
          <cx:pt idx="22084">2.5</cx:pt>
          <cx:pt idx="22085">2.5</cx:pt>
          <cx:pt idx="22086">2.5</cx:pt>
          <cx:pt idx="22087">3.5</cx:pt>
          <cx:pt idx="22088">3.5</cx:pt>
          <cx:pt idx="22089">2.5</cx:pt>
          <cx:pt idx="22090">2.5</cx:pt>
          <cx:pt idx="22091">3.5</cx:pt>
          <cx:pt idx="22092">3.5</cx:pt>
          <cx:pt idx="22093">3.5</cx:pt>
          <cx:pt idx="22094">2.5</cx:pt>
          <cx:pt idx="22095">2.5</cx:pt>
          <cx:pt idx="22096">2.5</cx:pt>
          <cx:pt idx="22097">2.5</cx:pt>
          <cx:pt idx="22098">2.5</cx:pt>
          <cx:pt idx="22099">2.5</cx:pt>
          <cx:pt idx="22100">2.5</cx:pt>
          <cx:pt idx="22101">2.5</cx:pt>
          <cx:pt idx="22102">2.5</cx:pt>
          <cx:pt idx="22103">3.5</cx:pt>
          <cx:pt idx="22104">3.5</cx:pt>
          <cx:pt idx="22105">2.5</cx:pt>
          <cx:pt idx="22106">2.5</cx:pt>
          <cx:pt idx="22107">2.5</cx:pt>
          <cx:pt idx="22108">2.5</cx:pt>
          <cx:pt idx="22109">3.5</cx:pt>
          <cx:pt idx="22110">3.5</cx:pt>
          <cx:pt idx="22111">3.5</cx:pt>
          <cx:pt idx="22112">2.5</cx:pt>
          <cx:pt idx="22113">2.5</cx:pt>
          <cx:pt idx="22114">2.5</cx:pt>
          <cx:pt idx="22115">2.5</cx:pt>
          <cx:pt idx="22116">2.5</cx:pt>
          <cx:pt idx="22117">2.5</cx:pt>
          <cx:pt idx="22118">2.5</cx:pt>
          <cx:pt idx="22119">3.5</cx:pt>
          <cx:pt idx="22120">3.5</cx:pt>
          <cx:pt idx="22121">3.5</cx:pt>
          <cx:pt idx="22122">3.5</cx:pt>
          <cx:pt idx="22123">3.5</cx:pt>
          <cx:pt idx="22124">2.5</cx:pt>
          <cx:pt idx="22125">2.5</cx:pt>
          <cx:pt idx="22126">2.5</cx:pt>
          <cx:pt idx="22127">2.5</cx:pt>
          <cx:pt idx="22128">2.5</cx:pt>
          <cx:pt idx="22129">2.5</cx:pt>
          <cx:pt idx="22130">3.5</cx:pt>
          <cx:pt idx="22131">3.5</cx:pt>
          <cx:pt idx="22132">3.5</cx:pt>
          <cx:pt idx="22133">3.5</cx:pt>
          <cx:pt idx="22134">3.5</cx:pt>
          <cx:pt idx="22135">2.5</cx:pt>
          <cx:pt idx="22136">2.5</cx:pt>
          <cx:pt idx="22137">2.5</cx:pt>
          <cx:pt idx="22138">2.5</cx:pt>
          <cx:pt idx="22139">2.5</cx:pt>
          <cx:pt idx="22140">2.5</cx:pt>
          <cx:pt idx="22141">2.5</cx:pt>
          <cx:pt idx="22142">2.5</cx:pt>
          <cx:pt idx="22143">3.5</cx:pt>
          <cx:pt idx="22144">3.5</cx:pt>
          <cx:pt idx="22145">2.5</cx:pt>
          <cx:pt idx="22146">2.5</cx:pt>
          <cx:pt idx="22147">2.5</cx:pt>
          <cx:pt idx="22148">2.5</cx:pt>
          <cx:pt idx="22149">2.5</cx:pt>
          <cx:pt idx="22150">2.5</cx:pt>
          <cx:pt idx="22151">2.5</cx:pt>
          <cx:pt idx="22152">2.5</cx:pt>
          <cx:pt idx="22153">2.5</cx:pt>
          <cx:pt idx="22154">2.5</cx:pt>
          <cx:pt idx="22155">3.5</cx:pt>
          <cx:pt idx="22156">2.5</cx:pt>
          <cx:pt idx="22157">2.5</cx:pt>
          <cx:pt idx="22158">2.5</cx:pt>
          <cx:pt idx="22159">3.5</cx:pt>
          <cx:pt idx="22160">2.5</cx:pt>
          <cx:pt idx="22161">2.5</cx:pt>
          <cx:pt idx="22162">2.5</cx:pt>
          <cx:pt idx="22163">3.5</cx:pt>
          <cx:pt idx="22164">2.5</cx:pt>
          <cx:pt idx="22165">2.5</cx:pt>
          <cx:pt idx="22166">2.5</cx:pt>
          <cx:pt idx="22167">3.5</cx:pt>
          <cx:pt idx="22168">2.5</cx:pt>
          <cx:pt idx="22169">2.3999999999999999</cx:pt>
          <cx:pt idx="22170">2.3999999999999999</cx:pt>
          <cx:pt idx="22171">2.3999999999999999</cx:pt>
          <cx:pt idx="22172">2.3999999999999999</cx:pt>
          <cx:pt idx="22173">2.3999999999999999</cx:pt>
          <cx:pt idx="22174">2.3999999999999999</cx:pt>
          <cx:pt idx="22175">2.3999999999999999</cx:pt>
          <cx:pt idx="22176">2.3999999999999999</cx:pt>
          <cx:pt idx="22177">2.3999999999999999</cx:pt>
          <cx:pt idx="22178">2.3999999999999999</cx:pt>
          <cx:pt idx="22179">2.3999999999999999</cx:pt>
          <cx:pt idx="22180">2.3999999999999999</cx:pt>
          <cx:pt idx="22181">2.3999999999999999</cx:pt>
          <cx:pt idx="22182">2.3999999999999999</cx:pt>
          <cx:pt idx="22183">2.3999999999999999</cx:pt>
          <cx:pt idx="22184">2.3999999999999999</cx:pt>
          <cx:pt idx="22185">2.3999999999999999</cx:pt>
          <cx:pt idx="22186">2.3999999999999999</cx:pt>
          <cx:pt idx="22187">2.3999999999999999</cx:pt>
          <cx:pt idx="22188">2.3999999999999999</cx:pt>
          <cx:pt idx="22189">2.3999999999999999</cx:pt>
          <cx:pt idx="22190">2.3999999999999999</cx:pt>
          <cx:pt idx="22191">2.3999999999999999</cx:pt>
          <cx:pt idx="22192">2.3999999999999999</cx:pt>
          <cx:pt idx="22193">2.3999999999999999</cx:pt>
          <cx:pt idx="22194">2.3999999999999999</cx:pt>
          <cx:pt idx="22195">2.3999999999999999</cx:pt>
          <cx:pt idx="22196">2.3999999999999999</cx:pt>
          <cx:pt idx="22197">2.3999999999999999</cx:pt>
          <cx:pt idx="22198">2.3999999999999999</cx:pt>
          <cx:pt idx="22199">2.3999999999999999</cx:pt>
          <cx:pt idx="22200">2.3999999999999999</cx:pt>
          <cx:pt idx="22201">2.3999999999999999</cx:pt>
          <cx:pt idx="22202">2.3999999999999999</cx:pt>
          <cx:pt idx="22203">2.3999999999999999</cx:pt>
          <cx:pt idx="22204">2.3999999999999999</cx:pt>
          <cx:pt idx="22205">2.3999999999999999</cx:pt>
          <cx:pt idx="22206">2.3999999999999999</cx:pt>
          <cx:pt idx="22207">2.3999999999999999</cx:pt>
          <cx:pt idx="22208">2.3999999999999999</cx:pt>
          <cx:pt idx="22209">2.3999999999999999</cx:pt>
          <cx:pt idx="22210">2.3999999999999999</cx:pt>
          <cx:pt idx="22211">2.3999999999999999</cx:pt>
          <cx:pt idx="22212">2.3999999999999999</cx:pt>
          <cx:pt idx="22213">2.7120192307692261</cx:pt>
          <cx:pt idx="22214">2.7120192307692261</cx:pt>
          <cx:pt idx="22215">2.7120192307692261</cx:pt>
          <cx:pt idx="22216">2.7120192307692261</cx:pt>
          <cx:pt idx="22217">2.7120192307692261</cx:pt>
          <cx:pt idx="22218">2.7120192307692261</cx:pt>
          <cx:pt idx="22219">2.7120192307692261</cx:pt>
          <cx:pt idx="22220">2.7120192307692261</cx:pt>
          <cx:pt idx="22221">2.7120192307692261</cx:pt>
          <cx:pt idx="22222">2.7120192307692261</cx:pt>
          <cx:pt idx="22223">2.7120192307692261</cx:pt>
          <cx:pt idx="22224">2.7120192307692261</cx:pt>
          <cx:pt idx="22225">2.7120192307692261</cx:pt>
          <cx:pt idx="22226">2.7120192307692261</cx:pt>
          <cx:pt idx="22227">2.7120192307692261</cx:pt>
          <cx:pt idx="22228">2.7120192307692261</cx:pt>
          <cx:pt idx="22229">2.7120192307692261</cx:pt>
          <cx:pt idx="22230">2.7120192307692261</cx:pt>
          <cx:pt idx="22231">2.7120192307692261</cx:pt>
          <cx:pt idx="22232">2.7120192307692261</cx:pt>
          <cx:pt idx="22233">2.7120192307692261</cx:pt>
          <cx:pt idx="22234">2.7120192307692261</cx:pt>
          <cx:pt idx="22235">2.7120192307692261</cx:pt>
          <cx:pt idx="22236">2.7120192307692261</cx:pt>
          <cx:pt idx="22237">2.7120192307692261</cx:pt>
          <cx:pt idx="22238">2.7120192307692261</cx:pt>
          <cx:pt idx="22239">2.7120192307692261</cx:pt>
          <cx:pt idx="22240">2.7120192307692261</cx:pt>
          <cx:pt idx="22241">4</cx:pt>
          <cx:pt idx="22242">4</cx:pt>
          <cx:pt idx="22243">4</cx:pt>
          <cx:pt idx="22244">2.5</cx:pt>
          <cx:pt idx="22245">2.5</cx:pt>
          <cx:pt idx="22246">2.5</cx:pt>
          <cx:pt idx="22247">4</cx:pt>
          <cx:pt idx="22248">2.5</cx:pt>
          <cx:pt idx="22249">4</cx:pt>
          <cx:pt idx="22250">4</cx:pt>
          <cx:pt idx="22251">4</cx:pt>
          <cx:pt idx="22252">4</cx:pt>
          <cx:pt idx="22253">4</cx:pt>
          <cx:pt idx="22254">4</cx:pt>
          <cx:pt idx="22255">4</cx:pt>
          <cx:pt idx="22256">4</cx:pt>
          <cx:pt idx="22257">4</cx:pt>
          <cx:pt idx="22258">4</cx:pt>
          <cx:pt idx="22259">4</cx:pt>
          <cx:pt idx="22260">4</cx:pt>
          <cx:pt idx="22261">4</cx:pt>
          <cx:pt idx="22262">4</cx:pt>
          <cx:pt idx="22263">4</cx:pt>
          <cx:pt idx="22264">4</cx:pt>
          <cx:pt idx="22265">2.5</cx:pt>
          <cx:pt idx="22266">2.5</cx:pt>
          <cx:pt idx="22267">4</cx:pt>
          <cx:pt idx="22268">2.5</cx:pt>
          <cx:pt idx="22269">2.5</cx:pt>
          <cx:pt idx="22270">4</cx:pt>
          <cx:pt idx="22271">4</cx:pt>
          <cx:pt idx="22272">4</cx:pt>
          <cx:pt idx="22273">4</cx:pt>
          <cx:pt idx="22274">4</cx:pt>
          <cx:pt idx="22275">4</cx:pt>
          <cx:pt idx="22276">4</cx:pt>
          <cx:pt idx="22277">4</cx:pt>
          <cx:pt idx="22278">4</cx:pt>
          <cx:pt idx="22279">4</cx:pt>
          <cx:pt idx="22280">4</cx:pt>
          <cx:pt idx="22281">4</cx:pt>
          <cx:pt idx="22282">4</cx:pt>
          <cx:pt idx="22283">4</cx:pt>
          <cx:pt idx="22284">4</cx:pt>
          <cx:pt idx="22285">4</cx:pt>
          <cx:pt idx="22286">4</cx:pt>
          <cx:pt idx="22287">4</cx:pt>
          <cx:pt idx="22288">4</cx:pt>
          <cx:pt idx="22289">4</cx:pt>
          <cx:pt idx="22290">4</cx:pt>
          <cx:pt idx="22291">4</cx:pt>
          <cx:pt idx="22292">4</cx:pt>
          <cx:pt idx="22293">4</cx:pt>
          <cx:pt idx="22294">4</cx:pt>
          <cx:pt idx="22295">4</cx:pt>
          <cx:pt idx="22296">4</cx:pt>
          <cx:pt idx="22297">2.5</cx:pt>
          <cx:pt idx="22298">2.5</cx:pt>
          <cx:pt idx="22299">2.5</cx:pt>
          <cx:pt idx="22300">2.5</cx:pt>
          <cx:pt idx="22301">4</cx:pt>
          <cx:pt idx="22302">4</cx:pt>
          <cx:pt idx="22303">4</cx:pt>
          <cx:pt idx="22304">4</cx:pt>
          <cx:pt idx="22305">4</cx:pt>
          <cx:pt idx="22306">4</cx:pt>
          <cx:pt idx="22307">4</cx:pt>
          <cx:pt idx="22308">4</cx:pt>
          <cx:pt idx="22309">4</cx:pt>
          <cx:pt idx="22310">4</cx:pt>
          <cx:pt idx="22311">4</cx:pt>
          <cx:pt idx="22312">4</cx:pt>
          <cx:pt idx="22313">4</cx:pt>
          <cx:pt idx="22314">4</cx:pt>
          <cx:pt idx="22315">4</cx:pt>
          <cx:pt idx="22316">4</cx:pt>
          <cx:pt idx="22317">4</cx:pt>
          <cx:pt idx="22318">4</cx:pt>
          <cx:pt idx="22319">4</cx:pt>
          <cx:pt idx="22320">4</cx:pt>
          <cx:pt idx="22321">4</cx:pt>
          <cx:pt idx="22322">4</cx:pt>
          <cx:pt idx="22323">2.5</cx:pt>
          <cx:pt idx="22324">2.5</cx:pt>
          <cx:pt idx="22325">2.5</cx:pt>
          <cx:pt idx="22326">2.5</cx:pt>
          <cx:pt idx="22327">4</cx:pt>
          <cx:pt idx="22328">4</cx:pt>
          <cx:pt idx="22329">4</cx:pt>
          <cx:pt idx="22330">4</cx:pt>
          <cx:pt idx="22331">4</cx:pt>
          <cx:pt idx="22332">4</cx:pt>
          <cx:pt idx="22333">4</cx:pt>
          <cx:pt idx="22334">4</cx:pt>
          <cx:pt idx="22335">4</cx:pt>
          <cx:pt idx="22336">4</cx:pt>
          <cx:pt idx="22337">4</cx:pt>
          <cx:pt idx="22338">4</cx:pt>
          <cx:pt idx="22339">4</cx:pt>
          <cx:pt idx="22340">4</cx:pt>
          <cx:pt idx="22341">4</cx:pt>
          <cx:pt idx="22342">4</cx:pt>
          <cx:pt idx="22343">4</cx:pt>
          <cx:pt idx="22344">4</cx:pt>
          <cx:pt idx="22345">4</cx:pt>
          <cx:pt idx="22346">4</cx:pt>
          <cx:pt idx="22347">4</cx:pt>
          <cx:pt idx="22348">4</cx:pt>
          <cx:pt idx="22349">4</cx:pt>
          <cx:pt idx="22350">4</cx:pt>
          <cx:pt idx="22351">2.5</cx:pt>
          <cx:pt idx="22352">2.5</cx:pt>
          <cx:pt idx="22353">2.5</cx:pt>
          <cx:pt idx="22354">2.5</cx:pt>
          <cx:pt idx="22355">4</cx:pt>
          <cx:pt idx="22356">4</cx:pt>
          <cx:pt idx="22357">4</cx:pt>
          <cx:pt idx="22358">4</cx:pt>
          <cx:pt idx="22359">4</cx:pt>
          <cx:pt idx="22360">4</cx:pt>
          <cx:pt idx="22361">4</cx:pt>
          <cx:pt idx="22362">4</cx:pt>
          <cx:pt idx="22363">4</cx:pt>
          <cx:pt idx="22364">4</cx:pt>
          <cx:pt idx="22365">4</cx:pt>
          <cx:pt idx="22366">4</cx:pt>
          <cx:pt idx="22367">4</cx:pt>
          <cx:pt idx="22368">4</cx:pt>
          <cx:pt idx="22369">4</cx:pt>
          <cx:pt idx="22370">4</cx:pt>
          <cx:pt idx="22371">4</cx:pt>
          <cx:pt idx="22372">4</cx:pt>
          <cx:pt idx="22373">4</cx:pt>
          <cx:pt idx="22374">4</cx:pt>
          <cx:pt idx="22375">4</cx:pt>
          <cx:pt idx="22376">4</cx:pt>
          <cx:pt idx="22377">4</cx:pt>
          <cx:pt idx="22378">4</cx:pt>
          <cx:pt idx="22379">2.5</cx:pt>
          <cx:pt idx="22380">2.5</cx:pt>
          <cx:pt idx="22381">2.5</cx:pt>
          <cx:pt idx="22382">2.5</cx:pt>
          <cx:pt idx="22383">4</cx:pt>
          <cx:pt idx="22384">4</cx:pt>
          <cx:pt idx="22385">4</cx:pt>
          <cx:pt idx="22386">4</cx:pt>
          <cx:pt idx="22387">4</cx:pt>
          <cx:pt idx="22388">4</cx:pt>
          <cx:pt idx="22389">4</cx:pt>
          <cx:pt idx="22390">4</cx:pt>
          <cx:pt idx="22391">4</cx:pt>
          <cx:pt idx="22392">4</cx:pt>
          <cx:pt idx="22393">4</cx:pt>
          <cx:pt idx="22394">4</cx:pt>
          <cx:pt idx="22395">4</cx:pt>
          <cx:pt idx="22396">4</cx:pt>
          <cx:pt idx="22397">4</cx:pt>
          <cx:pt idx="22398">4</cx:pt>
          <cx:pt idx="22399">4</cx:pt>
          <cx:pt idx="22400">4</cx:pt>
          <cx:pt idx="22401">4</cx:pt>
          <cx:pt idx="22402">4</cx:pt>
          <cx:pt idx="22403">4</cx:pt>
          <cx:pt idx="22404">4</cx:pt>
          <cx:pt idx="22405">4</cx:pt>
          <cx:pt idx="22406">2.5</cx:pt>
          <cx:pt idx="22407">2.5</cx:pt>
          <cx:pt idx="22408">2.5</cx:pt>
          <cx:pt idx="22409">2.5</cx:pt>
          <cx:pt idx="22410">4</cx:pt>
          <cx:pt idx="22411">4</cx:pt>
          <cx:pt idx="22412">4</cx:pt>
          <cx:pt idx="22413">4</cx:pt>
          <cx:pt idx="22414">4</cx:pt>
          <cx:pt idx="22415">4</cx:pt>
          <cx:pt idx="22416">4</cx:pt>
          <cx:pt idx="22417">4</cx:pt>
          <cx:pt idx="22418">4</cx:pt>
          <cx:pt idx="22419">4</cx:pt>
          <cx:pt idx="22420">4</cx:pt>
          <cx:pt idx="22421">4</cx:pt>
          <cx:pt idx="22422">4</cx:pt>
          <cx:pt idx="22423">4</cx:pt>
          <cx:pt idx="22424">4</cx:pt>
          <cx:pt idx="22425">4</cx:pt>
          <cx:pt idx="22426">4</cx:pt>
          <cx:pt idx="22427">4</cx:pt>
          <cx:pt idx="22428">4</cx:pt>
          <cx:pt idx="22429">4</cx:pt>
          <cx:pt idx="22430">4</cx:pt>
          <cx:pt idx="22431">4</cx:pt>
          <cx:pt idx="22432">4</cx:pt>
          <cx:pt idx="22433">2.5</cx:pt>
          <cx:pt idx="22434">2.5</cx:pt>
          <cx:pt idx="22435">2.5</cx:pt>
          <cx:pt idx="22436">2.5</cx:pt>
          <cx:pt idx="22437">4</cx:pt>
          <cx:pt idx="22438">4</cx:pt>
          <cx:pt idx="22439">4</cx:pt>
          <cx:pt idx="22440">4</cx:pt>
          <cx:pt idx="22441">4</cx:pt>
          <cx:pt idx="22442">4</cx:pt>
          <cx:pt idx="22443">4</cx:pt>
          <cx:pt idx="22444">4</cx:pt>
          <cx:pt idx="22445">4</cx:pt>
          <cx:pt idx="22446">4</cx:pt>
          <cx:pt idx="22447">4</cx:pt>
          <cx:pt idx="22448">4</cx:pt>
          <cx:pt idx="22449">4</cx:pt>
          <cx:pt idx="22450">4</cx:pt>
          <cx:pt idx="22451">4</cx:pt>
          <cx:pt idx="22452">4</cx:pt>
          <cx:pt idx="22453">4</cx:pt>
          <cx:pt idx="22454">4</cx:pt>
          <cx:pt idx="22455">4</cx:pt>
          <cx:pt idx="22456">4</cx:pt>
          <cx:pt idx="22457">4</cx:pt>
          <cx:pt idx="22458">4</cx:pt>
          <cx:pt idx="22459">4</cx:pt>
          <cx:pt idx="22460">4</cx:pt>
          <cx:pt idx="22461">2.5</cx:pt>
          <cx:pt idx="22462">2.5</cx:pt>
          <cx:pt idx="22463">2.5</cx:pt>
          <cx:pt idx="22464">2.5</cx:pt>
          <cx:pt idx="22465">4</cx:pt>
          <cx:pt idx="22466">4</cx:pt>
          <cx:pt idx="22467">4</cx:pt>
          <cx:pt idx="22468">4</cx:pt>
          <cx:pt idx="22469">4</cx:pt>
          <cx:pt idx="22470">4</cx:pt>
          <cx:pt idx="22471">4</cx:pt>
          <cx:pt idx="22472">4</cx:pt>
          <cx:pt idx="22473">4</cx:pt>
          <cx:pt idx="22474">4</cx:pt>
          <cx:pt idx="22475">4</cx:pt>
          <cx:pt idx="22476">4</cx:pt>
          <cx:pt idx="22477">4</cx:pt>
          <cx:pt idx="22478">4</cx:pt>
          <cx:pt idx="22479">4</cx:pt>
          <cx:pt idx="22480">4</cx:pt>
          <cx:pt idx="22481">4</cx:pt>
          <cx:pt idx="22482">4</cx:pt>
          <cx:pt idx="22483">4</cx:pt>
          <cx:pt idx="22484">4</cx:pt>
          <cx:pt idx="22485">4</cx:pt>
          <cx:pt idx="22486">4</cx:pt>
          <cx:pt idx="22487">4</cx:pt>
          <cx:pt idx="22488">2.5</cx:pt>
          <cx:pt idx="22489">2.5</cx:pt>
          <cx:pt idx="22490">2.5</cx:pt>
          <cx:pt idx="22491">2.5</cx:pt>
          <cx:pt idx="22492">4</cx:pt>
          <cx:pt idx="22493">4</cx:pt>
          <cx:pt idx="22494">4</cx:pt>
          <cx:pt idx="22495">4</cx:pt>
          <cx:pt idx="22496">4</cx:pt>
          <cx:pt idx="22497">4</cx:pt>
          <cx:pt idx="22498">4</cx:pt>
          <cx:pt idx="22499">4</cx:pt>
          <cx:pt idx="22500">4</cx:pt>
          <cx:pt idx="22501">4</cx:pt>
          <cx:pt idx="22502">4</cx:pt>
          <cx:pt idx="22503">4</cx:pt>
          <cx:pt idx="22504">4</cx:pt>
          <cx:pt idx="22505">4</cx:pt>
          <cx:pt idx="22506">4</cx:pt>
          <cx:pt idx="22507">4</cx:pt>
          <cx:pt idx="22508">4</cx:pt>
          <cx:pt idx="22509">4</cx:pt>
          <cx:pt idx="22510">4</cx:pt>
          <cx:pt idx="22511">4</cx:pt>
          <cx:pt idx="22512">4</cx:pt>
          <cx:pt idx="22513">4</cx:pt>
          <cx:pt idx="22514">4</cx:pt>
          <cx:pt idx="22515">2.5</cx:pt>
          <cx:pt idx="22516">2.5</cx:pt>
          <cx:pt idx="22517">2.5</cx:pt>
          <cx:pt idx="22518">4</cx:pt>
          <cx:pt idx="22519">4</cx:pt>
          <cx:pt idx="22520">4</cx:pt>
          <cx:pt idx="22521">4</cx:pt>
          <cx:pt idx="22522">4</cx:pt>
          <cx:pt idx="22523">4</cx:pt>
          <cx:pt idx="22524">4</cx:pt>
          <cx:pt idx="22525">4</cx:pt>
          <cx:pt idx="22526">4</cx:pt>
          <cx:pt idx="22527">4</cx:pt>
          <cx:pt idx="22528">4</cx:pt>
          <cx:pt idx="22529">4</cx:pt>
          <cx:pt idx="22530">4</cx:pt>
          <cx:pt idx="22531">4</cx:pt>
          <cx:pt idx="22532">4</cx:pt>
          <cx:pt idx="22533">4</cx:pt>
          <cx:pt idx="22534">4</cx:pt>
          <cx:pt idx="22535">4</cx:pt>
          <cx:pt idx="22536">4</cx:pt>
          <cx:pt idx="22537">2.5</cx:pt>
          <cx:pt idx="22538">4</cx:pt>
          <cx:pt idx="22539">2.5</cx:pt>
          <cx:pt idx="22540">4</cx:pt>
          <cx:pt idx="22541">4</cx:pt>
          <cx:pt idx="22542">4</cx:pt>
          <cx:pt idx="22543">4</cx:pt>
          <cx:pt idx="22544">4</cx:pt>
          <cx:pt idx="22545">4</cx:pt>
          <cx:pt idx="22546">4</cx:pt>
          <cx:pt idx="22547">4</cx:pt>
          <cx:pt idx="22548">4</cx:pt>
          <cx:pt idx="22549">4</cx:pt>
          <cx:pt idx="22550">4</cx:pt>
          <cx:pt idx="22551">4</cx:pt>
          <cx:pt idx="22552">4</cx:pt>
          <cx:pt idx="22553">4</cx:pt>
          <cx:pt idx="22554">4</cx:pt>
          <cx:pt idx="22555">4</cx:pt>
          <cx:pt idx="22556">4</cx:pt>
          <cx:pt idx="22557">4</cx:pt>
          <cx:pt idx="22558">4</cx:pt>
          <cx:pt idx="22559">2.5</cx:pt>
          <cx:pt idx="22560">2.5</cx:pt>
          <cx:pt idx="22561">4</cx:pt>
          <cx:pt idx="22562">4</cx:pt>
          <cx:pt idx="22563">4</cx:pt>
          <cx:pt idx="22564">4</cx:pt>
          <cx:pt idx="22565">4</cx:pt>
          <cx:pt idx="22566">4</cx:pt>
          <cx:pt idx="22567">4</cx:pt>
          <cx:pt idx="22568">2.5</cx:pt>
          <cx:pt idx="22569">2</cx:pt>
          <cx:pt idx="22570">2.5</cx:pt>
          <cx:pt idx="22571">2</cx:pt>
          <cx:pt idx="22572">2.5</cx:pt>
          <cx:pt idx="22573">2.5</cx:pt>
          <cx:pt idx="22574">2</cx:pt>
          <cx:pt idx="22575">2.5</cx:pt>
          <cx:pt idx="22576">2</cx:pt>
          <cx:pt idx="22577">2.5</cx:pt>
          <cx:pt idx="22578">2.5</cx:pt>
          <cx:pt idx="22579">2</cx:pt>
          <cx:pt idx="22580">2.5</cx:pt>
          <cx:pt idx="22581">2</cx:pt>
          <cx:pt idx="22582">2.5</cx:pt>
          <cx:pt idx="22583">2.5</cx:pt>
          <cx:pt idx="22584">2</cx:pt>
          <cx:pt idx="22585">2.5</cx:pt>
          <cx:pt idx="22586">2</cx:pt>
          <cx:pt idx="22587">2.5</cx:pt>
          <cx:pt idx="22588">2.5</cx:pt>
          <cx:pt idx="22589">2</cx:pt>
          <cx:pt idx="22590">2.5</cx:pt>
          <cx:pt idx="22591">2</cx:pt>
          <cx:pt idx="22592">2.5</cx:pt>
          <cx:pt idx="22593">2.5</cx:pt>
          <cx:pt idx="22594">2</cx:pt>
          <cx:pt idx="22595">2.5</cx:pt>
          <cx:pt idx="22596">2</cx:pt>
          <cx:pt idx="22597">2.5</cx:pt>
          <cx:pt idx="22598">2.5</cx:pt>
          <cx:pt idx="22599">2.5</cx:pt>
          <cx:pt idx="22600">2.5</cx:pt>
          <cx:pt idx="22601">2.5</cx:pt>
          <cx:pt idx="22602">2.5</cx:pt>
          <cx:pt idx="22603">2.5</cx:pt>
          <cx:pt idx="22604">2.5</cx:pt>
          <cx:pt idx="22605">2.5</cx:pt>
          <cx:pt idx="22606">2.5</cx:pt>
          <cx:pt idx="22607">2.5</cx:pt>
          <cx:pt idx="22608">2.5</cx:pt>
          <cx:pt idx="22609">2.5</cx:pt>
          <cx:pt idx="22610">2.5</cx:pt>
          <cx:pt idx="22611">2.5</cx:pt>
          <cx:pt idx="22612">2.5</cx:pt>
          <cx:pt idx="22613">2.5</cx:pt>
          <cx:pt idx="22614">2.5</cx:pt>
          <cx:pt idx="22615">2.5</cx:pt>
          <cx:pt idx="22616">2.5</cx:pt>
          <cx:pt idx="22617">2.5</cx:pt>
          <cx:pt idx="22618">2.5</cx:pt>
          <cx:pt idx="22619">2.5</cx:pt>
          <cx:pt idx="22620">2.5</cx:pt>
          <cx:pt idx="22621">2.5</cx:pt>
          <cx:pt idx="22622">2.5</cx:pt>
          <cx:pt idx="22623">2.5</cx:pt>
          <cx:pt idx="22624">2.5</cx:pt>
          <cx:pt idx="22625">2.5</cx:pt>
          <cx:pt idx="22626">2.5</cx:pt>
          <cx:pt idx="22627">2.5</cx:pt>
          <cx:pt idx="22628">2.5</cx:pt>
          <cx:pt idx="22629">2.5</cx:pt>
          <cx:pt idx="22630">2.5</cx:pt>
          <cx:pt idx="22631">2.5</cx:pt>
          <cx:pt idx="22632">2.5</cx:pt>
          <cx:pt idx="22633">2.5</cx:pt>
          <cx:pt idx="22634">2.5</cx:pt>
          <cx:pt idx="22635">2.5</cx:pt>
          <cx:pt idx="22636">2.5</cx:pt>
          <cx:pt idx="22637">2.5</cx:pt>
          <cx:pt idx="22638">2.5</cx:pt>
          <cx:pt idx="22639">2.5</cx:pt>
          <cx:pt idx="22640">2.5</cx:pt>
          <cx:pt idx="22641">2.5</cx:pt>
          <cx:pt idx="22642">2.5</cx:pt>
          <cx:pt idx="22643">2.5</cx:pt>
          <cx:pt idx="22644">2.5</cx:pt>
          <cx:pt idx="22645">2.5</cx:pt>
          <cx:pt idx="22646">5.5999999999999996</cx:pt>
          <cx:pt idx="22647">5.5999999999999996</cx:pt>
          <cx:pt idx="22648">5.5999999999999996</cx:pt>
          <cx:pt idx="22649">5.5999999999999996</cx:pt>
          <cx:pt idx="22650">5.5999999999999996</cx:pt>
          <cx:pt idx="22651">5.5999999999999996</cx:pt>
          <cx:pt idx="22652">5.5999999999999996</cx:pt>
          <cx:pt idx="22653">5.5999999999999996</cx:pt>
          <cx:pt idx="22654">5.5999999999999996</cx:pt>
          <cx:pt idx="22655">5.5999999999999996</cx:pt>
          <cx:pt idx="22656">5.5999999999999996</cx:pt>
          <cx:pt idx="22657">5.5999999999999996</cx:pt>
          <cx:pt idx="22658">5.5999999999999996</cx:pt>
          <cx:pt idx="22659">5.5999999999999996</cx:pt>
          <cx:pt idx="22660">5.5999999999999996</cx:pt>
          <cx:pt idx="22661">5.5999999999999996</cx:pt>
          <cx:pt idx="22662">5.5999999999999996</cx:pt>
          <cx:pt idx="22663">5.5999999999999996</cx:pt>
          <cx:pt idx="22664">5.5999999999999996</cx:pt>
          <cx:pt idx="22665">5.5999999999999996</cx:pt>
          <cx:pt idx="22666">5.5999999999999996</cx:pt>
          <cx:pt idx="22667">5.5999999999999996</cx:pt>
          <cx:pt idx="22668">5.5999999999999996</cx:pt>
          <cx:pt idx="22669">5.5999999999999996</cx:pt>
          <cx:pt idx="22670">5.5999999999999996</cx:pt>
          <cx:pt idx="22671">5.5999999999999996</cx:pt>
          <cx:pt idx="22672">5.5999999999999996</cx:pt>
          <cx:pt idx="22673">5.5999999999999996</cx:pt>
          <cx:pt idx="22674">5.5999999999999996</cx:pt>
          <cx:pt idx="22675">5.5999999999999996</cx:pt>
          <cx:pt idx="22676">5.5999999999999996</cx:pt>
          <cx:pt idx="22677">5.5999999999999996</cx:pt>
          <cx:pt idx="22678">5.5999999999999996</cx:pt>
          <cx:pt idx="22679">5.5999999999999996</cx:pt>
          <cx:pt idx="22680">5.5999999999999996</cx:pt>
          <cx:pt idx="22681">5.5999999999999996</cx:pt>
          <cx:pt idx="22682">5.5999999999999996</cx:pt>
          <cx:pt idx="22683">5.5999999999999996</cx:pt>
          <cx:pt idx="22684">5.5999999999999996</cx:pt>
          <cx:pt idx="22685">5.5999999999999996</cx:pt>
          <cx:pt idx="22686">5.5999999999999996</cx:pt>
          <cx:pt idx="22687">5.5999999999999996</cx:pt>
          <cx:pt idx="22688">5.5999999999999996</cx:pt>
          <cx:pt idx="22689">5.5999999999999996</cx:pt>
          <cx:pt idx="22690">5.5999999999999996</cx:pt>
          <cx:pt idx="22691">5.5999999999999996</cx:pt>
          <cx:pt idx="22692">5.5999999999999996</cx:pt>
          <cx:pt idx="22693">5.5999999999999996</cx:pt>
          <cx:pt idx="22694">5.5999999999999996</cx:pt>
          <cx:pt idx="22695">5.5999999999999996</cx:pt>
          <cx:pt idx="22696">5.5999999999999996</cx:pt>
          <cx:pt idx="22697">5.5999999999999996</cx:pt>
          <cx:pt idx="22698">5.5999999999999996</cx:pt>
          <cx:pt idx="22699">5.5999999999999996</cx:pt>
          <cx:pt idx="22700">5.5999999999999996</cx:pt>
          <cx:pt idx="22701">5.5999999999999996</cx:pt>
          <cx:pt idx="22702">5.5999999999999996</cx:pt>
          <cx:pt idx="22703">5.5999999999999996</cx:pt>
          <cx:pt idx="22704">5.5999999999999996</cx:pt>
          <cx:pt idx="22705">5.5999999999999996</cx:pt>
          <cx:pt idx="22706">5.5999999999999996</cx:pt>
          <cx:pt idx="22707">5.5999999999999996</cx:pt>
          <cx:pt idx="22708">5.5999999999999996</cx:pt>
          <cx:pt idx="22709">5.5999999999999996</cx:pt>
          <cx:pt idx="22710">5.5999999999999996</cx:pt>
          <cx:pt idx="22711">5.5999999999999996</cx:pt>
          <cx:pt idx="22712">5.5999999999999996</cx:pt>
          <cx:pt idx="22713">5.5999999999999996</cx:pt>
          <cx:pt idx="22714">5.5999999999999996</cx:pt>
          <cx:pt idx="22715">5.5999999999999996</cx:pt>
          <cx:pt idx="22716">5.5999999999999996</cx:pt>
          <cx:pt idx="22717">5.5999999999999996</cx:pt>
          <cx:pt idx="22718">5.5999999999999996</cx:pt>
          <cx:pt idx="22719">5.5999999999999996</cx:pt>
          <cx:pt idx="22720">5.5999999999999996</cx:pt>
          <cx:pt idx="22721">5.5999999999999996</cx:pt>
          <cx:pt idx="22722">5.5999999999999996</cx:pt>
          <cx:pt idx="22723">5.5999999999999996</cx:pt>
          <cx:pt idx="22724">5.5999999999999996</cx:pt>
          <cx:pt idx="22725">5.5999999999999996</cx:pt>
          <cx:pt idx="22726">5.5999999999999996</cx:pt>
          <cx:pt idx="22727">5.5999999999999996</cx:pt>
          <cx:pt idx="22728">5.5999999999999996</cx:pt>
          <cx:pt idx="22729">5.5999999999999996</cx:pt>
          <cx:pt idx="22730">5.5999999999999996</cx:pt>
          <cx:pt idx="22731">5.5999999999999996</cx:pt>
          <cx:pt idx="22732">5.5999999999999996</cx:pt>
          <cx:pt idx="22733">5.5999999999999996</cx:pt>
          <cx:pt idx="22734">3.5</cx:pt>
          <cx:pt idx="22735">3.5</cx:pt>
          <cx:pt idx="22736">3.5</cx:pt>
          <cx:pt idx="22737">3.5</cx:pt>
          <cx:pt idx="22738">3.5</cx:pt>
          <cx:pt idx="22739">3.5</cx:pt>
          <cx:pt idx="22740">3.5</cx:pt>
          <cx:pt idx="22741">3.5</cx:pt>
          <cx:pt idx="22742">3.5</cx:pt>
          <cx:pt idx="22743">3.5</cx:pt>
          <cx:pt idx="22744">3.5</cx:pt>
          <cx:pt idx="22745">3.5</cx:pt>
          <cx:pt idx="22746">3.5</cx:pt>
          <cx:pt idx="22747">3.5</cx:pt>
          <cx:pt idx="22748">3.5</cx:pt>
          <cx:pt idx="22749">3.5</cx:pt>
          <cx:pt idx="22750">3.5</cx:pt>
          <cx:pt idx="22751">3.5</cx:pt>
          <cx:pt idx="22752">3.5</cx:pt>
          <cx:pt idx="22753">3.5</cx:pt>
          <cx:pt idx="22754">3.5</cx:pt>
          <cx:pt idx="22755">3.5</cx:pt>
          <cx:pt idx="22756">3.5</cx:pt>
          <cx:pt idx="22757">3.5</cx:pt>
          <cx:pt idx="22758">3.5</cx:pt>
          <cx:pt idx="22759">3.5</cx:pt>
          <cx:pt idx="22760">3.5</cx:pt>
          <cx:pt idx="22761">3.5</cx:pt>
          <cx:pt idx="22762">3.5</cx:pt>
          <cx:pt idx="22763">3.5</cx:pt>
          <cx:pt idx="22764">3.5</cx:pt>
          <cx:pt idx="22765">3.5</cx:pt>
          <cx:pt idx="22766">3.5</cx:pt>
          <cx:pt idx="22767">2.5</cx:pt>
          <cx:pt idx="22768">3.5</cx:pt>
          <cx:pt idx="22769">2.5</cx:pt>
          <cx:pt idx="22770">3.5</cx:pt>
          <cx:pt idx="22771">3.5</cx:pt>
          <cx:pt idx="22772">2.5</cx:pt>
          <cx:pt idx="22773">3.5</cx:pt>
          <cx:pt idx="22774">2.5</cx:pt>
          <cx:pt idx="22775">3.5</cx:pt>
          <cx:pt idx="22776">2.5</cx:pt>
          <cx:pt idx="22777">3.5</cx:pt>
          <cx:pt idx="22778">3.5</cx:pt>
          <cx:pt idx="22779">2.5</cx:pt>
          <cx:pt idx="22780">3.5</cx:pt>
          <cx:pt idx="22781">3.5</cx:pt>
          <cx:pt idx="22782">3.5</cx:pt>
          <cx:pt idx="22783">3.5</cx:pt>
          <cx:pt idx="22784">3.5</cx:pt>
          <cx:pt idx="22785">3.5</cx:pt>
          <cx:pt idx="22786">3.5</cx:pt>
          <cx:pt idx="22787">3.5</cx:pt>
          <cx:pt idx="22788">4</cx:pt>
          <cx:pt idx="22789">5.5999999999999996</cx:pt>
          <cx:pt idx="22790">4</cx:pt>
          <cx:pt idx="22791">4</cx:pt>
          <cx:pt idx="22792">4</cx:pt>
          <cx:pt idx="22793">4</cx:pt>
          <cx:pt idx="22794">4</cx:pt>
          <cx:pt idx="22795">4</cx:pt>
          <cx:pt idx="22796">4</cx:pt>
          <cx:pt idx="22797">4</cx:pt>
          <cx:pt idx="22798">5.5999999999999996</cx:pt>
          <cx:pt idx="22799">4</cx:pt>
          <cx:pt idx="22800">4</cx:pt>
          <cx:pt idx="22801">4</cx:pt>
          <cx:pt idx="22802">4</cx:pt>
          <cx:pt idx="22803">4</cx:pt>
          <cx:pt idx="22804">4</cx:pt>
          <cx:pt idx="22805">4</cx:pt>
          <cx:pt idx="22806">4</cx:pt>
          <cx:pt idx="22807">5.5999999999999996</cx:pt>
          <cx:pt idx="22808">4</cx:pt>
          <cx:pt idx="22809">4</cx:pt>
          <cx:pt idx="22810">4</cx:pt>
          <cx:pt idx="22811">4</cx:pt>
          <cx:pt idx="22812">4</cx:pt>
          <cx:pt idx="22813">4</cx:pt>
          <cx:pt idx="22814">5.5999999999999996</cx:pt>
          <cx:pt idx="22815">4</cx:pt>
          <cx:pt idx="22816">4</cx:pt>
          <cx:pt idx="22817">4</cx:pt>
          <cx:pt idx="22818">4</cx:pt>
          <cx:pt idx="22819">4</cx:pt>
          <cx:pt idx="22820">4</cx:pt>
          <cx:pt idx="22821">4</cx:pt>
          <cx:pt idx="22822">5.5999999999999996</cx:pt>
          <cx:pt idx="22823">5.5999999999999996</cx:pt>
          <cx:pt idx="22824">4</cx:pt>
          <cx:pt idx="22825">4</cx:pt>
          <cx:pt idx="22826">4</cx:pt>
          <cx:pt idx="22827">4</cx:pt>
          <cx:pt idx="22828">5.5999999999999996</cx:pt>
          <cx:pt idx="22829">5.5999999999999996</cx:pt>
          <cx:pt idx="22830">4</cx:pt>
          <cx:pt idx="22831">4</cx:pt>
          <cx:pt idx="22832">4</cx:pt>
          <cx:pt idx="22833">4</cx:pt>
          <cx:pt idx="22834">4</cx:pt>
          <cx:pt idx="22835">4</cx:pt>
          <cx:pt idx="22836">4</cx:pt>
          <cx:pt idx="22837">4</cx:pt>
          <cx:pt idx="22838">4</cx:pt>
          <cx:pt idx="22839">4</cx:pt>
          <cx:pt idx="22840">4</cx:pt>
          <cx:pt idx="22841">4</cx:pt>
          <cx:pt idx="22842">4</cx:pt>
          <cx:pt idx="22843">4</cx:pt>
          <cx:pt idx="22844">4</cx:pt>
          <cx:pt idx="22845">4</cx:pt>
          <cx:pt idx="22846">4</cx:pt>
          <cx:pt idx="22847">4</cx:pt>
          <cx:pt idx="22848">4</cx:pt>
          <cx:pt idx="22849">4</cx:pt>
          <cx:pt idx="22850">4</cx:pt>
          <cx:pt idx="22851">4</cx:pt>
          <cx:pt idx="22852">4</cx:pt>
          <cx:pt idx="22853">4</cx:pt>
          <cx:pt idx="22854">3.5</cx:pt>
          <cx:pt idx="22855">3.5</cx:pt>
          <cx:pt idx="22856">3.5</cx:pt>
          <cx:pt idx="22857">3.5</cx:pt>
          <cx:pt idx="22858">3.5</cx:pt>
          <cx:pt idx="22859">3.5</cx:pt>
          <cx:pt idx="22860">3.5</cx:pt>
          <cx:pt idx="22861">3.5</cx:pt>
          <cx:pt idx="22862">3.5</cx:pt>
          <cx:pt idx="22863">3.5</cx:pt>
          <cx:pt idx="22864">3.5</cx:pt>
          <cx:pt idx="22865">3.5</cx:pt>
          <cx:pt idx="22866">3.5</cx:pt>
          <cx:pt idx="22867">3.5</cx:pt>
          <cx:pt idx="22868">3.5</cx:pt>
          <cx:pt idx="22869">3.5</cx:pt>
          <cx:pt idx="22870">3.5</cx:pt>
          <cx:pt idx="22871">3.5</cx:pt>
          <cx:pt idx="22872">3.5</cx:pt>
          <cx:pt idx="22873">3.5</cx:pt>
          <cx:pt idx="22874">3.5</cx:pt>
          <cx:pt idx="22875">3.5</cx:pt>
          <cx:pt idx="22876">3.5</cx:pt>
          <cx:pt idx="22877">3.5</cx:pt>
          <cx:pt idx="22878">3.2999999999999998</cx:pt>
          <cx:pt idx="22879">3.2999999999999998</cx:pt>
          <cx:pt idx="22880">3.2999999999999998</cx:pt>
          <cx:pt idx="22881">3.2999999999999998</cx:pt>
          <cx:pt idx="22882">3.2999999999999998</cx:pt>
          <cx:pt idx="22883">3.2999999999999998</cx:pt>
          <cx:pt idx="22884">3.2999999999999998</cx:pt>
          <cx:pt idx="22885">3.2999999999999998</cx:pt>
          <cx:pt idx="22886">3.2999999999999998</cx:pt>
          <cx:pt idx="22887">3.2999999999999998</cx:pt>
          <cx:pt idx="22888">3.2999999999999998</cx:pt>
          <cx:pt idx="22889">3.2999999999999998</cx:pt>
          <cx:pt idx="22890">3.2999999999999998</cx:pt>
          <cx:pt idx="22891">3.2999999999999998</cx:pt>
          <cx:pt idx="22892">3.2999999999999998</cx:pt>
          <cx:pt idx="22893">3.2999999999999998</cx:pt>
          <cx:pt idx="22894">3.2999999999999998</cx:pt>
          <cx:pt idx="22895">3.2999999999999998</cx:pt>
          <cx:pt idx="22896">3.2999999999999998</cx:pt>
          <cx:pt idx="22897">3.2999999999999998</cx:pt>
          <cx:pt idx="22898">3.2999999999999998</cx:pt>
          <cx:pt idx="22899">3.2999999999999998</cx:pt>
          <cx:pt idx="22900">3.2999999999999998</cx:pt>
          <cx:pt idx="22901">3.2999999999999998</cx:pt>
          <cx:pt idx="22902">3.2999999999999998</cx:pt>
          <cx:pt idx="22903">3.2999999999999998</cx:pt>
          <cx:pt idx="22904">3.2999999999999998</cx:pt>
          <cx:pt idx="22905">3.2999999999999998</cx:pt>
          <cx:pt idx="22906">3.2999999999999998</cx:pt>
          <cx:pt idx="22907">3.2999999999999998</cx:pt>
          <cx:pt idx="22908">3.2999999999999998</cx:pt>
          <cx:pt idx="22909">3.2999999999999998</cx:pt>
          <cx:pt idx="22910">3.2999999999999998</cx:pt>
          <cx:pt idx="22911">3.2999999999999998</cx:pt>
          <cx:pt idx="22912">3.2999999999999998</cx:pt>
          <cx:pt idx="22913">3.2999999999999998</cx:pt>
          <cx:pt idx="22914">3.2999999999999998</cx:pt>
          <cx:pt idx="22915">3.2999999999999998</cx:pt>
          <cx:pt idx="22916">3.2999999999999998</cx:pt>
          <cx:pt idx="22917">3.2999999999999998</cx:pt>
          <cx:pt idx="22918">3.6728260869565128</cx:pt>
          <cx:pt idx="22919">3.6728260869565128</cx:pt>
          <cx:pt idx="22920">3.6728260869565128</cx:pt>
          <cx:pt idx="22921">3.6728260869565128</cx:pt>
          <cx:pt idx="22922">3.6728260869565128</cx:pt>
          <cx:pt idx="22923">3.6728260869565128</cx:pt>
          <cx:pt idx="22924">3.6728260869565128</cx:pt>
          <cx:pt idx="22925">3.6728260869565128</cx:pt>
          <cx:pt idx="22926">3.6728260869565128</cx:pt>
          <cx:pt idx="22927">3.6728260869565128</cx:pt>
          <cx:pt idx="22928">3.6728260869565128</cx:pt>
          <cx:pt idx="22929">3.6728260869565128</cx:pt>
          <cx:pt idx="22930">3.6728260869565128</cx:pt>
          <cx:pt idx="22931">3.6728260869565128</cx:pt>
          <cx:pt idx="22932">3.6728260869565128</cx:pt>
          <cx:pt idx="22933">3.6728260869565128</cx:pt>
          <cx:pt idx="22934">3.6728260869565128</cx:pt>
          <cx:pt idx="22935">3.6728260869565128</cx:pt>
          <cx:pt idx="22936">3.6728260869565128</cx:pt>
          <cx:pt idx="22937">3.6728260869565128</cx:pt>
          <cx:pt idx="22938">3.6728260869565128</cx:pt>
          <cx:pt idx="22939">3.6728260869565128</cx:pt>
          <cx:pt idx="22940">3.6728260869565128</cx:pt>
          <cx:pt idx="22941">3.6728260869565128</cx:pt>
          <cx:pt idx="22942">3.6728260869565128</cx:pt>
          <cx:pt idx="22943">3.6728260869565128</cx:pt>
          <cx:pt idx="22944">3.6728260869565128</cx:pt>
          <cx:pt idx="22945">3.6728260869565128</cx:pt>
          <cx:pt idx="22946">3.6728260869565128</cx:pt>
          <cx:pt idx="22947">3.6728260869565128</cx:pt>
          <cx:pt idx="22948">3.6728260869565128</cx:pt>
          <cx:pt idx="22949">3.6728260869565128</cx:pt>
          <cx:pt idx="22950">3.6728260869565128</cx:pt>
          <cx:pt idx="22951">3.6728260869565128</cx:pt>
          <cx:pt idx="22952">3.6728260869565128</cx:pt>
          <cx:pt idx="22953">3.6728260869565128</cx:pt>
          <cx:pt idx="22954">3.6728260869565128</cx:pt>
          <cx:pt idx="22955">3.6728260869565128</cx:pt>
          <cx:pt idx="22956">3.6728260869565128</cx:pt>
          <cx:pt idx="22957">3.6728260869565128</cx:pt>
          <cx:pt idx="22958">3.6728260869565128</cx:pt>
          <cx:pt idx="22959">3.6728260869565128</cx:pt>
          <cx:pt idx="22960">3.6728260869565128</cx:pt>
          <cx:pt idx="22961">3.6728260869565128</cx:pt>
          <cx:pt idx="22962">3.6728260869565128</cx:pt>
          <cx:pt idx="22963">3.6728260869565128</cx:pt>
          <cx:pt idx="22964">3.6728260869565128</cx:pt>
          <cx:pt idx="22965">3.6728260869565128</cx:pt>
          <cx:pt idx="22966">3.6728260869565128</cx:pt>
          <cx:pt idx="22967">5.5999999999999996</cx:pt>
          <cx:pt idx="22968">5.5999999999999996</cx:pt>
          <cx:pt idx="22969">5.5999999999999996</cx:pt>
          <cx:pt idx="22970">5.5999999999999996</cx:pt>
          <cx:pt idx="22971">5.5999999999999996</cx:pt>
          <cx:pt idx="22972">5.5999999999999996</cx:pt>
          <cx:pt idx="22973">5.5999999999999996</cx:pt>
          <cx:pt idx="22974">5.5999999999999996</cx:pt>
          <cx:pt idx="22975">5.5999999999999996</cx:pt>
          <cx:pt idx="22976">5.5999999999999996</cx:pt>
          <cx:pt idx="22977">5.5999999999999996</cx:pt>
          <cx:pt idx="22978">5.5999999999999996</cx:pt>
          <cx:pt idx="22979">5.5999999999999996</cx:pt>
          <cx:pt idx="22980">5.5999999999999996</cx:pt>
          <cx:pt idx="22981">5.5999999999999996</cx:pt>
          <cx:pt idx="22982">5.5999999999999996</cx:pt>
          <cx:pt idx="22983">5</cx:pt>
          <cx:pt idx="22984">5</cx:pt>
          <cx:pt idx="22985">5</cx:pt>
          <cx:pt idx="22986">5</cx:pt>
          <cx:pt idx="22987">5</cx:pt>
          <cx:pt idx="22988">5</cx:pt>
          <cx:pt idx="22989">5</cx:pt>
          <cx:pt idx="22990">5</cx:pt>
          <cx:pt idx="22991">5</cx:pt>
          <cx:pt idx="22992">5</cx:pt>
          <cx:pt idx="22993">5.5999999999999996</cx:pt>
          <cx:pt idx="22994">5.5999999999999996</cx:pt>
          <cx:pt idx="22995">5.5999999999999996</cx:pt>
          <cx:pt idx="22996">5.5999999999999996</cx:pt>
          <cx:pt idx="22997">5.5999999999999996</cx:pt>
          <cx:pt idx="22998">5.5999999999999996</cx:pt>
          <cx:pt idx="22999">5.5999999999999996</cx:pt>
          <cx:pt idx="23000">5.5999999999999996</cx:pt>
          <cx:pt idx="23001">5.5999999999999996</cx:pt>
          <cx:pt idx="23002">5.5999999999999996</cx:pt>
          <cx:pt idx="23003">5.5999999999999996</cx:pt>
          <cx:pt idx="23004">5.5999999999999996</cx:pt>
          <cx:pt idx="23005">5.5999999999999996</cx:pt>
          <cx:pt idx="23006">5</cx:pt>
          <cx:pt idx="23007">5</cx:pt>
          <cx:pt idx="23008">5</cx:pt>
          <cx:pt idx="23009">5</cx:pt>
          <cx:pt idx="23010">5.5999999999999996</cx:pt>
          <cx:pt idx="23011">5.5999999999999996</cx:pt>
          <cx:pt idx="23012">5.5999999999999996</cx:pt>
          <cx:pt idx="23013">5.5999999999999996</cx:pt>
          <cx:pt idx="23014">5.5999999999999996</cx:pt>
          <cx:pt idx="23015">5.5999999999999996</cx:pt>
          <cx:pt idx="23016">5.5999999999999996</cx:pt>
          <cx:pt idx="23017">5.5999999999999996</cx:pt>
          <cx:pt idx="23018">5.5999999999999996</cx:pt>
          <cx:pt idx="23019">5.5999999999999996</cx:pt>
          <cx:pt idx="23020">5.5999999999999996</cx:pt>
          <cx:pt idx="23021">5.5999999999999996</cx:pt>
          <cx:pt idx="23022">5.5999999999999996</cx:pt>
          <cx:pt idx="23023">5.5999999999999996</cx:pt>
          <cx:pt idx="23024">5.5999999999999996</cx:pt>
          <cx:pt idx="23025">5.5999999999999996</cx:pt>
          <cx:pt idx="23026">5.5999999999999996</cx:pt>
          <cx:pt idx="23027">5.5999999999999996</cx:pt>
          <cx:pt idx="23028">5.5999999999999996</cx:pt>
          <cx:pt idx="23029">5</cx:pt>
          <cx:pt idx="23030">5</cx:pt>
          <cx:pt idx="23031">5</cx:pt>
          <cx:pt idx="23032">5</cx:pt>
          <cx:pt idx="23033">5</cx:pt>
          <cx:pt idx="23034">5</cx:pt>
          <cx:pt idx="23035">5</cx:pt>
          <cx:pt idx="23036">5</cx:pt>
          <cx:pt idx="23037">5</cx:pt>
          <cx:pt idx="23038">5</cx:pt>
          <cx:pt idx="23039">5.5999999999999996</cx:pt>
          <cx:pt idx="23040">5.5999999999999996</cx:pt>
          <cx:pt idx="23041">5.5999999999999996</cx:pt>
          <cx:pt idx="23042">5.5999999999999996</cx:pt>
          <cx:pt idx="23043">5.5999999999999996</cx:pt>
          <cx:pt idx="23044">5.5999999999999996</cx:pt>
          <cx:pt idx="23045">5.5999999999999996</cx:pt>
          <cx:pt idx="23046">5.5999999999999996</cx:pt>
          <cx:pt idx="23047">5.5999999999999996</cx:pt>
          <cx:pt idx="23048">5.5999999999999996</cx:pt>
          <cx:pt idx="23049">5.5999999999999996</cx:pt>
          <cx:pt idx="23050">5.5999999999999996</cx:pt>
          <cx:pt idx="23051">5.5999999999999996</cx:pt>
          <cx:pt idx="23052">5.5999999999999996</cx:pt>
          <cx:pt idx="23053">5.5999999999999996</cx:pt>
          <cx:pt idx="23054">5.5999999999999996</cx:pt>
          <cx:pt idx="23055">5</cx:pt>
          <cx:pt idx="23056">5</cx:pt>
          <cx:pt idx="23057">5</cx:pt>
          <cx:pt idx="23058">5</cx:pt>
          <cx:pt idx="23059">5</cx:pt>
          <cx:pt idx="23060">5</cx:pt>
          <cx:pt idx="23061">5</cx:pt>
          <cx:pt idx="23062">5.5999999999999996</cx:pt>
          <cx:pt idx="23063">5.5999999999999996</cx:pt>
          <cx:pt idx="23064">5.5999999999999996</cx:pt>
          <cx:pt idx="23065">5</cx:pt>
          <cx:pt idx="23066">5.5999999999999996</cx:pt>
          <cx:pt idx="23067">5.5999999999999996</cx:pt>
          <cx:pt idx="23068">5.5999999999999996</cx:pt>
          <cx:pt idx="23069">5.5999999999999996</cx:pt>
          <cx:pt idx="23070">5.5999999999999996</cx:pt>
          <cx:pt idx="23071">5</cx:pt>
          <cx:pt idx="23072">5</cx:pt>
          <cx:pt idx="23073">5</cx:pt>
          <cx:pt idx="23074">5</cx:pt>
          <cx:pt idx="23075">5</cx:pt>
          <cx:pt idx="23076">5.5999999999999996</cx:pt>
          <cx:pt idx="23077">5.5999999999999996</cx:pt>
          <cx:pt idx="23078">5.5999999999999996</cx:pt>
          <cx:pt idx="23079">5.5999999999999996</cx:pt>
          <cx:pt idx="23080">5</cx:pt>
          <cx:pt idx="23081">5</cx:pt>
          <cx:pt idx="23082">5</cx:pt>
          <cx:pt idx="23083">5.5999999999999996</cx:pt>
          <cx:pt idx="23084">5.5999999999999996</cx:pt>
          <cx:pt idx="23085">5.5999999999999996</cx:pt>
          <cx:pt idx="23086">5.5999999999999996</cx:pt>
          <cx:pt idx="23087">5.5999999999999996</cx:pt>
          <cx:pt idx="23088">5.5999999999999996</cx:pt>
          <cx:pt idx="23089">5.5999999999999996</cx:pt>
          <cx:pt idx="23090">5.5999999999999996</cx:pt>
          <cx:pt idx="23091">5.5999999999999996</cx:pt>
          <cx:pt idx="23092">5.5999999999999996</cx:pt>
          <cx:pt idx="23093">5.5999999999999996</cx:pt>
          <cx:pt idx="23094">5.5999999999999996</cx:pt>
          <cx:pt idx="23095">5.5999999999999996</cx:pt>
          <cx:pt idx="23096">5.5999999999999996</cx:pt>
          <cx:pt idx="23097">5.5999999999999996</cx:pt>
          <cx:pt idx="23098">5.5999999999999996</cx:pt>
          <cx:pt idx="23099">5.5999999999999996</cx:pt>
          <cx:pt idx="23100">5.5999999999999996</cx:pt>
          <cx:pt idx="23101">5.5999999999999996</cx:pt>
          <cx:pt idx="23102">5.5999999999999996</cx:pt>
          <cx:pt idx="23103">5.5999999999999996</cx:pt>
          <cx:pt idx="23104">5.5999999999999996</cx:pt>
          <cx:pt idx="23105">5.5999999999999996</cx:pt>
          <cx:pt idx="23106">5.5999999999999996</cx:pt>
          <cx:pt idx="23107">5.5999999999999996</cx:pt>
          <cx:pt idx="23108">5.5999999999999996</cx:pt>
          <cx:pt idx="23109">5.5999999999999996</cx:pt>
          <cx:pt idx="23110">5.5999999999999996</cx:pt>
          <cx:pt idx="23111">5.5999999999999996</cx:pt>
          <cx:pt idx="23112">5.5999999999999996</cx:pt>
          <cx:pt idx="23113">5.5999999999999996</cx:pt>
          <cx:pt idx="23114">5.5999999999999996</cx:pt>
          <cx:pt idx="23115">5.5999999999999996</cx:pt>
          <cx:pt idx="23116">5.5999999999999996</cx:pt>
          <cx:pt idx="23117">5.5999999999999996</cx:pt>
          <cx:pt idx="23118">5.5999999999999996</cx:pt>
          <cx:pt idx="23119">5.5999999999999996</cx:pt>
          <cx:pt idx="23120">5.5999999999999996</cx:pt>
          <cx:pt idx="23121">5.5999999999999996</cx:pt>
          <cx:pt idx="23122">5.5999999999999996</cx:pt>
          <cx:pt idx="23123">5.5999999999999996</cx:pt>
          <cx:pt idx="23124">5.5999999999999996</cx:pt>
          <cx:pt idx="23125">5.5999999999999996</cx:pt>
          <cx:pt idx="23126">5.5999999999999996</cx:pt>
          <cx:pt idx="23127">5.5999999999999996</cx:pt>
          <cx:pt idx="23128">5.5999999999999996</cx:pt>
          <cx:pt idx="23129">5.5999999999999996</cx:pt>
          <cx:pt idx="23130">5.5999999999999996</cx:pt>
          <cx:pt idx="23131">5.5999999999999996</cx:pt>
          <cx:pt idx="23132">5.5999999999999996</cx:pt>
          <cx:pt idx="23133">5.5999999999999996</cx:pt>
          <cx:pt idx="23134">5.5999999999999996</cx:pt>
          <cx:pt idx="23135">5.5999999999999996</cx:pt>
          <cx:pt idx="23136">5.5999999999999996</cx:pt>
          <cx:pt idx="23137">5.5999999999999996</cx:pt>
          <cx:pt idx="23138">5.5999999999999996</cx:pt>
          <cx:pt idx="23139">5.5999999999999996</cx:pt>
          <cx:pt idx="23140">5.5999999999999996</cx:pt>
          <cx:pt idx="23141">5.5999999999999996</cx:pt>
          <cx:pt idx="23142">5.5999999999999996</cx:pt>
          <cx:pt idx="23143">5.5999999999999996</cx:pt>
          <cx:pt idx="23144">5.5999999999999996</cx:pt>
          <cx:pt idx="23145">5.5999999999999996</cx:pt>
          <cx:pt idx="23146">5.5999999999999996</cx:pt>
          <cx:pt idx="23147">5.5999999999999996</cx:pt>
          <cx:pt idx="23148">5.5999999999999996</cx:pt>
          <cx:pt idx="23149">5.5999999999999996</cx:pt>
          <cx:pt idx="23150">5.5999999999999996</cx:pt>
          <cx:pt idx="23151">5.5999999999999996</cx:pt>
          <cx:pt idx="23152">5.5999999999999996</cx:pt>
          <cx:pt idx="23153">5.5999999999999996</cx:pt>
          <cx:pt idx="23154">5.5999999999999996</cx:pt>
          <cx:pt idx="23155">5.5999999999999996</cx:pt>
          <cx:pt idx="23156">5.5999999999999996</cx:pt>
          <cx:pt idx="23157">5.5999999999999996</cx:pt>
          <cx:pt idx="23158">5.5999999999999996</cx:pt>
          <cx:pt idx="23159">5.5999999999999996</cx:pt>
          <cx:pt idx="23160">5.5999999999999996</cx:pt>
          <cx:pt idx="23161">5.5999999999999996</cx:pt>
          <cx:pt idx="23162">5.5999999999999996</cx:pt>
          <cx:pt idx="23163">5.5999999999999996</cx:pt>
          <cx:pt idx="23164">5.5999999999999996</cx:pt>
          <cx:pt idx="23165">5.5999999999999996</cx:pt>
          <cx:pt idx="23166">5.5999999999999996</cx:pt>
          <cx:pt idx="23167">5.5999999999999996</cx:pt>
          <cx:pt idx="23168">5.5999999999999996</cx:pt>
          <cx:pt idx="23169">5.5999999999999996</cx:pt>
          <cx:pt idx="23170">5.5999999999999996</cx:pt>
          <cx:pt idx="23171">5.5999999999999996</cx:pt>
          <cx:pt idx="23172">5.5999999999999996</cx:pt>
          <cx:pt idx="23173">5.5999999999999996</cx:pt>
          <cx:pt idx="23174">5.5999999999999996</cx:pt>
          <cx:pt idx="23175">5.5999999999999996</cx:pt>
          <cx:pt idx="23176">5.5999999999999996</cx:pt>
          <cx:pt idx="23177">5.5999999999999996</cx:pt>
          <cx:pt idx="23178">5.5999999999999996</cx:pt>
          <cx:pt idx="23179">5.5999999999999996</cx:pt>
          <cx:pt idx="23180">5.5999999999999996</cx:pt>
          <cx:pt idx="23181">5.5999999999999996</cx:pt>
          <cx:pt idx="23182">5.5999999999999996</cx:pt>
          <cx:pt idx="23183">5.5999999999999996</cx:pt>
          <cx:pt idx="23184">5.5999999999999996</cx:pt>
          <cx:pt idx="23185">5.5999999999999996</cx:pt>
          <cx:pt idx="23186">5.5999999999999996</cx:pt>
          <cx:pt idx="23187">5.5999999999999996</cx:pt>
          <cx:pt idx="23188">5.5999999999999996</cx:pt>
          <cx:pt idx="23189">5.5999999999999996</cx:pt>
          <cx:pt idx="23190">5.5999999999999996</cx:pt>
          <cx:pt idx="23191">5.5999999999999996</cx:pt>
          <cx:pt idx="23192">5.5999999999999996</cx:pt>
          <cx:pt idx="23193">5.5999999999999996</cx:pt>
          <cx:pt idx="23194">5.5999999999999996</cx:pt>
          <cx:pt idx="23195">5.5999999999999996</cx:pt>
          <cx:pt idx="23196">5.5999999999999996</cx:pt>
          <cx:pt idx="23197">5.5999999999999996</cx:pt>
          <cx:pt idx="23198">5.5999999999999996</cx:pt>
          <cx:pt idx="23199">5.5999999999999996</cx:pt>
          <cx:pt idx="23200">5.5999999999999996</cx:pt>
          <cx:pt idx="23201">5.5999999999999996</cx:pt>
          <cx:pt idx="23202">5.5999999999999996</cx:pt>
          <cx:pt idx="23203">5.5999999999999996</cx:pt>
          <cx:pt idx="23204">5.5999999999999996</cx:pt>
          <cx:pt idx="23205">5.5999999999999996</cx:pt>
          <cx:pt idx="23206">5.5999999999999996</cx:pt>
          <cx:pt idx="23207">5.5999999999999996</cx:pt>
          <cx:pt idx="23208">5.5999999999999996</cx:pt>
          <cx:pt idx="23209">5.5999999999999996</cx:pt>
          <cx:pt idx="23210">5.5999999999999996</cx:pt>
          <cx:pt idx="23211">5.5999999999999996</cx:pt>
          <cx:pt idx="23212">5.5999999999999996</cx:pt>
          <cx:pt idx="23213">5.5999999999999996</cx:pt>
          <cx:pt idx="23214">5.5999999999999996</cx:pt>
          <cx:pt idx="23215">5.5999999999999996</cx:pt>
          <cx:pt idx="23216">5.5999999999999996</cx:pt>
          <cx:pt idx="23217">5.5999999999999996</cx:pt>
          <cx:pt idx="23218">5.5999999999999996</cx:pt>
          <cx:pt idx="23219">5.5999999999999996</cx:pt>
          <cx:pt idx="23220">5.5999999999999996</cx:pt>
          <cx:pt idx="23221">5.5999999999999996</cx:pt>
          <cx:pt idx="23222">5.5999999999999996</cx:pt>
          <cx:pt idx="23223">5.5999999999999996</cx:pt>
          <cx:pt idx="23224">5.5999999999999996</cx:pt>
          <cx:pt idx="23225">5.5999999999999996</cx:pt>
          <cx:pt idx="23226">5.5999999999999996</cx:pt>
          <cx:pt idx="23227">5.5999999999999996</cx:pt>
          <cx:pt idx="23228">5.5999999999999996</cx:pt>
          <cx:pt idx="23229">5.5999999999999996</cx:pt>
          <cx:pt idx="23230">5.5999999999999996</cx:pt>
          <cx:pt idx="23231">5.5999999999999996</cx:pt>
          <cx:pt idx="23232">5.5999999999999996</cx:pt>
          <cx:pt idx="23233">5.5999999999999996</cx:pt>
          <cx:pt idx="23234">5.5999999999999996</cx:pt>
          <cx:pt idx="23235">5.5999999999999996</cx:pt>
          <cx:pt idx="23236">5.5999999999999996</cx:pt>
          <cx:pt idx="23237">5.5999999999999996</cx:pt>
          <cx:pt idx="23238">5.5999999999999996</cx:pt>
          <cx:pt idx="23239">5.5999999999999996</cx:pt>
          <cx:pt idx="23240">5.5999999999999996</cx:pt>
          <cx:pt idx="23241">5.5999999999999996</cx:pt>
          <cx:pt idx="23242">5.5999999999999996</cx:pt>
          <cx:pt idx="23243">5.5999999999999996</cx:pt>
          <cx:pt idx="23244">5.5999999999999996</cx:pt>
          <cx:pt idx="23245">5.5999999999999996</cx:pt>
          <cx:pt idx="23246">5.5999999999999996</cx:pt>
          <cx:pt idx="23247">5.5999999999999996</cx:pt>
          <cx:pt idx="23248">5.5999999999999996</cx:pt>
          <cx:pt idx="23249">5.5999999999999996</cx:pt>
          <cx:pt idx="23250">5.5999999999999996</cx:pt>
          <cx:pt idx="23251">5.5999999999999996</cx:pt>
          <cx:pt idx="23252">5.5999999999999996</cx:pt>
          <cx:pt idx="23253">5.5999999999999996</cx:pt>
          <cx:pt idx="23254">5.5999999999999996</cx:pt>
          <cx:pt idx="23255">5.5999999999999996</cx:pt>
          <cx:pt idx="23256">5.5999999999999996</cx:pt>
          <cx:pt idx="23257">5.5999999999999996</cx:pt>
          <cx:pt idx="23258">5.5999999999999996</cx:pt>
          <cx:pt idx="23259">5.5999999999999996</cx:pt>
          <cx:pt idx="23260">5.5999999999999996</cx:pt>
          <cx:pt idx="23261">5.5999999999999996</cx:pt>
          <cx:pt idx="23262">5.5999999999999996</cx:pt>
          <cx:pt idx="23263">5.5999999999999996</cx:pt>
          <cx:pt idx="23264">5.5999999999999996</cx:pt>
          <cx:pt idx="23265">5.5999999999999996</cx:pt>
          <cx:pt idx="23266">5.5999999999999996</cx:pt>
          <cx:pt idx="23267">5.5999999999999996</cx:pt>
          <cx:pt idx="23268">5.5999999999999996</cx:pt>
          <cx:pt idx="23269">5.5999999999999996</cx:pt>
          <cx:pt idx="23270">5.5999999999999996</cx:pt>
          <cx:pt idx="23271">5.5999999999999996</cx:pt>
          <cx:pt idx="23272">5.5999999999999996</cx:pt>
          <cx:pt idx="23273">5.5999999999999996</cx:pt>
          <cx:pt idx="23274">5.5999999999999996</cx:pt>
          <cx:pt idx="23275">5.5999999999999996</cx:pt>
          <cx:pt idx="23276">5.5999999999999996</cx:pt>
          <cx:pt idx="23277">5.5999999999999996</cx:pt>
          <cx:pt idx="23278">5.5999999999999996</cx:pt>
          <cx:pt idx="23279">5.5999999999999996</cx:pt>
          <cx:pt idx="23280">5.5999999999999996</cx:pt>
          <cx:pt idx="23281">5.5999999999999996</cx:pt>
          <cx:pt idx="23282">5.5999999999999996</cx:pt>
          <cx:pt idx="23283">5.5999999999999996</cx:pt>
          <cx:pt idx="23284">5.5999999999999996</cx:pt>
          <cx:pt idx="23285">5.5999999999999996</cx:pt>
          <cx:pt idx="23286">5.5999999999999996</cx:pt>
          <cx:pt idx="23287">5.5999999999999996</cx:pt>
          <cx:pt idx="23288">5.5999999999999996</cx:pt>
          <cx:pt idx="23289">5.5999999999999996</cx:pt>
          <cx:pt idx="23290">5.5999999999999996</cx:pt>
          <cx:pt idx="23291">5.5999999999999996</cx:pt>
          <cx:pt idx="23292">5.5999999999999996</cx:pt>
          <cx:pt idx="23293">5.5999999999999996</cx:pt>
          <cx:pt idx="23294">5.5999999999999996</cx:pt>
          <cx:pt idx="23295">5.5999999999999996</cx:pt>
          <cx:pt idx="23296">5.5999999999999996</cx:pt>
          <cx:pt idx="23297">5.5999999999999996</cx:pt>
          <cx:pt idx="23298">5.5999999999999996</cx:pt>
          <cx:pt idx="23299">5.5999999999999996</cx:pt>
          <cx:pt idx="23300">5.5999999999999996</cx:pt>
          <cx:pt idx="23301">5.5999999999999996</cx:pt>
          <cx:pt idx="23302">5.5999999999999996</cx:pt>
          <cx:pt idx="23303">5.5999999999999996</cx:pt>
          <cx:pt idx="23304">5.5999999999999996</cx:pt>
          <cx:pt idx="23305">5.5999999999999996</cx:pt>
          <cx:pt idx="23306">5.5999999999999996</cx:pt>
          <cx:pt idx="23307">5.5999999999999996</cx:pt>
          <cx:pt idx="23308">5.5999999999999996</cx:pt>
          <cx:pt idx="23309">5.5999999999999996</cx:pt>
          <cx:pt idx="23310">5.5999999999999996</cx:pt>
          <cx:pt idx="23311">5.5999999999999996</cx:pt>
          <cx:pt idx="23312">5.5999999999999996</cx:pt>
          <cx:pt idx="23313">5.5999999999999996</cx:pt>
          <cx:pt idx="23314">5.5999999999999996</cx:pt>
          <cx:pt idx="23315">5.5999999999999996</cx:pt>
          <cx:pt idx="23316">5.5999999999999996</cx:pt>
          <cx:pt idx="23317">5.5999999999999996</cx:pt>
          <cx:pt idx="23318">5.5999999999999996</cx:pt>
          <cx:pt idx="23319">5.5999999999999996</cx:pt>
          <cx:pt idx="23320">5.5999999999999996</cx:pt>
          <cx:pt idx="23321">5.5999999999999996</cx:pt>
          <cx:pt idx="23322">5.5999999999999996</cx:pt>
          <cx:pt idx="23323">5.5999999999999996</cx:pt>
          <cx:pt idx="23324">5.5999999999999996</cx:pt>
          <cx:pt idx="23325">5.5999999999999996</cx:pt>
          <cx:pt idx="23326">5.5999999999999996</cx:pt>
          <cx:pt idx="23327">5.5999999999999996</cx:pt>
          <cx:pt idx="23328">5.5999999999999996</cx:pt>
          <cx:pt idx="23329">5.5999999999999996</cx:pt>
          <cx:pt idx="23330">5.5999999999999996</cx:pt>
          <cx:pt idx="23331">5.5999999999999996</cx:pt>
          <cx:pt idx="23332">5.5999999999999996</cx:pt>
          <cx:pt idx="23333">5.5999999999999996</cx:pt>
          <cx:pt idx="23334">5.5999999999999996</cx:pt>
          <cx:pt idx="23335">5.5999999999999996</cx:pt>
          <cx:pt idx="23336">5.5999999999999996</cx:pt>
          <cx:pt idx="23337">5.5999999999999996</cx:pt>
          <cx:pt idx="23338">5.5999999999999996</cx:pt>
          <cx:pt idx="23339">5.5999999999999996</cx:pt>
          <cx:pt idx="23340">5.5999999999999996</cx:pt>
          <cx:pt idx="23341">5.5999999999999996</cx:pt>
          <cx:pt idx="23342">5.5999999999999996</cx:pt>
          <cx:pt idx="23343">5.5999999999999996</cx:pt>
          <cx:pt idx="23344">5.5999999999999996</cx:pt>
          <cx:pt idx="23345">5.5999999999999996</cx:pt>
          <cx:pt idx="23346">5.5999999999999996</cx:pt>
          <cx:pt idx="23347">5.5999999999999996</cx:pt>
          <cx:pt idx="23348">5.5999999999999996</cx:pt>
          <cx:pt idx="23349">5.5999999999999996</cx:pt>
          <cx:pt idx="23350">5.5999999999999996</cx:pt>
          <cx:pt idx="23351">5.5999999999999996</cx:pt>
          <cx:pt idx="23352">5.5999999999999996</cx:pt>
          <cx:pt idx="23353">3.5</cx:pt>
          <cx:pt idx="23354">3.5</cx:pt>
          <cx:pt idx="23355">3.5</cx:pt>
          <cx:pt idx="23356">3.5</cx:pt>
          <cx:pt idx="23357">3.5</cx:pt>
          <cx:pt idx="23358">3.5</cx:pt>
          <cx:pt idx="23359">3.5</cx:pt>
          <cx:pt idx="23360">3.5</cx:pt>
          <cx:pt idx="23361">2.5</cx:pt>
          <cx:pt idx="23362">3.5</cx:pt>
          <cx:pt idx="23363">3.5</cx:pt>
          <cx:pt idx="23364">3.5</cx:pt>
          <cx:pt idx="23365">3.5</cx:pt>
          <cx:pt idx="23366">2.5</cx:pt>
          <cx:pt idx="23367">2.5</cx:pt>
          <cx:pt idx="23368">3.5</cx:pt>
          <cx:pt idx="23369">3.5</cx:pt>
          <cx:pt idx="23370">3.5</cx:pt>
          <cx:pt idx="23371">3.5</cx:pt>
          <cx:pt idx="23372">2.5</cx:pt>
          <cx:pt idx="23373">3.5</cx:pt>
          <cx:pt idx="23374">3.5</cx:pt>
          <cx:pt idx="23375">3.5</cx:pt>
          <cx:pt idx="23376">3.5</cx:pt>
          <cx:pt idx="23377">3.5</cx:pt>
          <cx:pt idx="23378">3.5</cx:pt>
          <cx:pt idx="23379">3.5</cx:pt>
          <cx:pt idx="23380">3.5</cx:pt>
          <cx:pt idx="23381">3.5</cx:pt>
          <cx:pt idx="23382">3.5</cx:pt>
          <cx:pt idx="23383">3.5</cx:pt>
          <cx:pt idx="23384">3.5</cx:pt>
          <cx:pt idx="23385">3.5</cx:pt>
          <cx:pt idx="23386">3.5</cx:pt>
          <cx:pt idx="23387">3.5</cx:pt>
          <cx:pt idx="23388">3.5</cx:pt>
          <cx:pt idx="23389">3.5</cx:pt>
          <cx:pt idx="23390">3.5</cx:pt>
          <cx:pt idx="23391">3.5</cx:pt>
          <cx:pt idx="23392">3.5</cx:pt>
          <cx:pt idx="23393">3.5</cx:pt>
          <cx:pt idx="23394">3.5</cx:pt>
          <cx:pt idx="23395">3.5</cx:pt>
          <cx:pt idx="23396">3.5</cx:pt>
          <cx:pt idx="23397">3.5</cx:pt>
          <cx:pt idx="23398">3.5</cx:pt>
          <cx:pt idx="23399">3.5</cx:pt>
          <cx:pt idx="23400">3.5</cx:pt>
          <cx:pt idx="23401">3.5</cx:pt>
          <cx:pt idx="23402">3.5</cx:pt>
          <cx:pt idx="23403">3.5</cx:pt>
          <cx:pt idx="23404">3.5</cx:pt>
          <cx:pt idx="23405">3.5</cx:pt>
          <cx:pt idx="23406">3.5</cx:pt>
          <cx:pt idx="23407">3.5</cx:pt>
          <cx:pt idx="23408">3.5</cx:pt>
          <cx:pt idx="23409">3.5</cx:pt>
          <cx:pt idx="23410">3.5</cx:pt>
          <cx:pt idx="23411">3.5</cx:pt>
          <cx:pt idx="23412">3.5</cx:pt>
          <cx:pt idx="23413">3.5</cx:pt>
          <cx:pt idx="23414">3.5</cx:pt>
          <cx:pt idx="23415">3.5</cx:pt>
          <cx:pt idx="23416">3.5</cx:pt>
          <cx:pt idx="23417">3.5</cx:pt>
          <cx:pt idx="23418">3.5</cx:pt>
          <cx:pt idx="23419">3.5</cx:pt>
          <cx:pt idx="23420">3.5</cx:pt>
          <cx:pt idx="23421">3.5</cx:pt>
          <cx:pt idx="23422">3.5</cx:pt>
          <cx:pt idx="23423">3.5</cx:pt>
          <cx:pt idx="23424">3.5</cx:pt>
          <cx:pt idx="23425">3.5</cx:pt>
          <cx:pt idx="23426">3.5</cx:pt>
          <cx:pt idx="23427">3.5</cx:pt>
          <cx:pt idx="23428">3.5</cx:pt>
          <cx:pt idx="23429">3.5</cx:pt>
          <cx:pt idx="23430">3.5</cx:pt>
          <cx:pt idx="23431">3.5</cx:pt>
          <cx:pt idx="23432">3.5</cx:pt>
          <cx:pt idx="23433">3.5</cx:pt>
          <cx:pt idx="23434">3.5</cx:pt>
          <cx:pt idx="23435">3.5</cx:pt>
          <cx:pt idx="23436">3.5</cx:pt>
          <cx:pt idx="23437">3.5</cx:pt>
          <cx:pt idx="23438">3.5</cx:pt>
          <cx:pt idx="23439">3.5</cx:pt>
          <cx:pt idx="23440">3.5</cx:pt>
          <cx:pt idx="23441">3.5</cx:pt>
          <cx:pt idx="23442">3.5</cx:pt>
          <cx:pt idx="23443">3.5</cx:pt>
          <cx:pt idx="23444">3.5</cx:pt>
          <cx:pt idx="23445">3.5</cx:pt>
          <cx:pt idx="23446">3.5</cx:pt>
          <cx:pt idx="23447">3.5</cx:pt>
          <cx:pt idx="23448">1.6000000000000001</cx:pt>
          <cx:pt idx="23449">1.6000000000000001</cx:pt>
          <cx:pt idx="23450">1.6000000000000001</cx:pt>
          <cx:pt idx="23451">1.6000000000000001</cx:pt>
          <cx:pt idx="23452">1.6000000000000001</cx:pt>
          <cx:pt idx="23453">1.6000000000000001</cx:pt>
          <cx:pt idx="23454">3.5</cx:pt>
          <cx:pt idx="23455">3.5</cx:pt>
          <cx:pt idx="23456">3.5</cx:pt>
          <cx:pt idx="23457">3.5</cx:pt>
          <cx:pt idx="23458">3.5</cx:pt>
          <cx:pt idx="23459">3.5</cx:pt>
          <cx:pt idx="23460">3.5</cx:pt>
          <cx:pt idx="23461">3.5</cx:pt>
          <cx:pt idx="23462">3.5</cx:pt>
          <cx:pt idx="23463">3.5</cx:pt>
          <cx:pt idx="23464">3.5</cx:pt>
          <cx:pt idx="23465">3.5</cx:pt>
          <cx:pt idx="23466">3.5</cx:pt>
          <cx:pt idx="23467">3.5</cx:pt>
          <cx:pt idx="23468">3.5</cx:pt>
          <cx:pt idx="23469">3.5</cx:pt>
          <cx:pt idx="23470">3.5</cx:pt>
          <cx:pt idx="23471">3.5</cx:pt>
          <cx:pt idx="23472">3.5</cx:pt>
          <cx:pt idx="23473">3.5</cx:pt>
          <cx:pt idx="23474">3.5</cx:pt>
          <cx:pt idx="23475">3.5</cx:pt>
          <cx:pt idx="23476">3.5</cx:pt>
          <cx:pt idx="23477">3.5</cx:pt>
          <cx:pt idx="23478">3.5</cx:pt>
          <cx:pt idx="23479">3.5</cx:pt>
          <cx:pt idx="23480">3.5</cx:pt>
          <cx:pt idx="23481">3.5</cx:pt>
          <cx:pt idx="23482">3.5</cx:pt>
          <cx:pt idx="23483">3.5</cx:pt>
          <cx:pt idx="23484">3.5</cx:pt>
          <cx:pt idx="23485">3.5</cx:pt>
          <cx:pt idx="23486">3.5</cx:pt>
          <cx:pt idx="23487">3.5</cx:pt>
          <cx:pt idx="23488">3.5</cx:pt>
          <cx:pt idx="23489">3.5</cx:pt>
          <cx:pt idx="23490">3.5</cx:pt>
          <cx:pt idx="23491">3.5</cx:pt>
          <cx:pt idx="23492">3.5</cx:pt>
          <cx:pt idx="23493">3.5</cx:pt>
          <cx:pt idx="23494">3.5</cx:pt>
          <cx:pt idx="23495">3.5</cx:pt>
          <cx:pt idx="23496">3.5</cx:pt>
          <cx:pt idx="23497">3.5</cx:pt>
          <cx:pt idx="23498">3.5</cx:pt>
          <cx:pt idx="23499">3.5</cx:pt>
          <cx:pt idx="23500">3.5</cx:pt>
          <cx:pt idx="23501">3.5</cx:pt>
          <cx:pt idx="23502">3.5</cx:pt>
          <cx:pt idx="23503">3.5</cx:pt>
          <cx:pt idx="23504">3.5</cx:pt>
          <cx:pt idx="23505">3.5</cx:pt>
          <cx:pt idx="23506">3.5</cx:pt>
          <cx:pt idx="23507">3.5</cx:pt>
          <cx:pt idx="23508">3.5</cx:pt>
          <cx:pt idx="23509">3.5</cx:pt>
          <cx:pt idx="23510">3</cx:pt>
          <cx:pt idx="23511">3</cx:pt>
          <cx:pt idx="23512">3</cx:pt>
          <cx:pt idx="23513">3</cx:pt>
          <cx:pt idx="23514">3</cx:pt>
          <cx:pt idx="23515">3</cx:pt>
          <cx:pt idx="23516">3</cx:pt>
          <cx:pt idx="23517">3</cx:pt>
          <cx:pt idx="23518">3</cx:pt>
          <cx:pt idx="23519">3</cx:pt>
          <cx:pt idx="23520">3</cx:pt>
          <cx:pt idx="23521">3</cx:pt>
          <cx:pt idx="23522">3</cx:pt>
          <cx:pt idx="23523">3</cx:pt>
          <cx:pt idx="23524">3</cx:pt>
          <cx:pt idx="23525">3</cx:pt>
          <cx:pt idx="23526">3</cx:pt>
          <cx:pt idx="23527">3</cx:pt>
          <cx:pt idx="23528">3</cx:pt>
          <cx:pt idx="23529">3</cx:pt>
          <cx:pt idx="23530">3</cx:pt>
          <cx:pt idx="23531">3</cx:pt>
          <cx:pt idx="23532">3</cx:pt>
          <cx:pt idx="23533">3</cx:pt>
          <cx:pt idx="23534">3</cx:pt>
          <cx:pt idx="23535">3</cx:pt>
          <cx:pt idx="23536">3</cx:pt>
          <cx:pt idx="23537">3</cx:pt>
          <cx:pt idx="23538">3</cx:pt>
          <cx:pt idx="23539">3.3294117647058825</cx:pt>
          <cx:pt idx="23540">3.3294117647058825</cx:pt>
          <cx:pt idx="23541">3.3294117647058825</cx:pt>
          <cx:pt idx="23542">3.3294117647058825</cx:pt>
          <cx:pt idx="23543">3.3294117647058825</cx:pt>
          <cx:pt idx="23544">3.3294117647058825</cx:pt>
          <cx:pt idx="23545">3.3294117647058825</cx:pt>
          <cx:pt idx="23546">3.3294117647058825</cx:pt>
          <cx:pt idx="23547">3.3294117647058825</cx:pt>
          <cx:pt idx="23548">3.3294117647058825</cx:pt>
          <cx:pt idx="23549">3.3294117647058825</cx:pt>
          <cx:pt idx="23550">3.3294117647058825</cx:pt>
          <cx:pt idx="23551">3.3294117647058825</cx:pt>
          <cx:pt idx="23552">3.3294117647058825</cx:pt>
          <cx:pt idx="23553">3.3294117647058825</cx:pt>
          <cx:pt idx="23554">3.3294117647058825</cx:pt>
          <cx:pt idx="23555">3.3294117647058825</cx:pt>
          <cx:pt idx="23556">3.3294117647058825</cx:pt>
          <cx:pt idx="23557">3.3294117647058825</cx:pt>
          <cx:pt idx="23558">3.3294117647058825</cx:pt>
          <cx:pt idx="23559">3.3294117647058825</cx:pt>
          <cx:pt idx="23560">3.3294117647058825</cx:pt>
          <cx:pt idx="23561">3.3294117647058825</cx:pt>
          <cx:pt idx="23562">3.3294117647058825</cx:pt>
          <cx:pt idx="23563">3.3294117647058825</cx:pt>
          <cx:pt idx="23564">3.3294117647058825</cx:pt>
          <cx:pt idx="23565">3.3294117647058825</cx:pt>
          <cx:pt idx="23566">3.7000000000000002</cx:pt>
          <cx:pt idx="23567">3.7000000000000002</cx:pt>
          <cx:pt idx="23568">3.7000000000000002</cx:pt>
          <cx:pt idx="23569">3.7000000000000002</cx:pt>
          <cx:pt idx="23570">3.7000000000000002</cx:pt>
          <cx:pt idx="23571">3.7000000000000002</cx:pt>
          <cx:pt idx="23572">3.7000000000000002</cx:pt>
          <cx:pt idx="23573">3.7000000000000002</cx:pt>
          <cx:pt idx="23574">3.7000000000000002</cx:pt>
          <cx:pt idx="23575">3.7000000000000002</cx:pt>
          <cx:pt idx="23576">3.7000000000000002</cx:pt>
          <cx:pt idx="23577">3.7000000000000002</cx:pt>
          <cx:pt idx="23578">3.7000000000000002</cx:pt>
          <cx:pt idx="23579">3.7000000000000002</cx:pt>
          <cx:pt idx="23580">3.7000000000000002</cx:pt>
          <cx:pt idx="23581">3.7000000000000002</cx:pt>
          <cx:pt idx="23582">3.7000000000000002</cx:pt>
          <cx:pt idx="23583">3.7000000000000002</cx:pt>
          <cx:pt idx="23584">3.7000000000000002</cx:pt>
          <cx:pt idx="23585">3.7000000000000002</cx:pt>
          <cx:pt idx="23586">3.7000000000000002</cx:pt>
          <cx:pt idx="23587">3.7000000000000002</cx:pt>
          <cx:pt idx="23588">3.7000000000000002</cx:pt>
          <cx:pt idx="23589">3.7000000000000002</cx:pt>
          <cx:pt idx="23590">3.7000000000000002</cx:pt>
          <cx:pt idx="23591">3.7000000000000002</cx:pt>
          <cx:pt idx="23592">3.7000000000000002</cx:pt>
          <cx:pt idx="23593">3.7000000000000002</cx:pt>
          <cx:pt idx="23594">3.7000000000000002</cx:pt>
          <cx:pt idx="23595">3.7000000000000002</cx:pt>
          <cx:pt idx="23596">3.7000000000000002</cx:pt>
          <cx:pt idx="23597">3.7000000000000002</cx:pt>
          <cx:pt idx="23598">3.7000000000000002</cx:pt>
          <cx:pt idx="23599">3.7000000000000002</cx:pt>
          <cx:pt idx="23600">3.7000000000000002</cx:pt>
          <cx:pt idx="23601">3.7000000000000002</cx:pt>
          <cx:pt idx="23602">3.7000000000000002</cx:pt>
          <cx:pt idx="23603">3.7000000000000002</cx:pt>
          <cx:pt idx="23604">3.7000000000000002</cx:pt>
          <cx:pt idx="23605">3.7000000000000002</cx:pt>
          <cx:pt idx="23606">3.7000000000000002</cx:pt>
          <cx:pt idx="23607">3.7000000000000002</cx:pt>
          <cx:pt idx="23608">3.7000000000000002</cx:pt>
          <cx:pt idx="23609">3.7000000000000002</cx:pt>
          <cx:pt idx="23610">3.7000000000000002</cx:pt>
          <cx:pt idx="23611">3.7000000000000002</cx:pt>
          <cx:pt idx="23612">3.7000000000000002</cx:pt>
          <cx:pt idx="23613">3.7000000000000002</cx:pt>
          <cx:pt idx="23614">3.7000000000000002</cx:pt>
          <cx:pt idx="23615">3.7000000000000002</cx:pt>
          <cx:pt idx="23616">3.7000000000000002</cx:pt>
          <cx:pt idx="23617">3.7000000000000002</cx:pt>
          <cx:pt idx="23618">3.7000000000000002</cx:pt>
          <cx:pt idx="23619">3.7000000000000002</cx:pt>
          <cx:pt idx="23620">3.7000000000000002</cx:pt>
          <cx:pt idx="23621">3.7000000000000002</cx:pt>
          <cx:pt idx="23622">3.7000000000000002</cx:pt>
          <cx:pt idx="23623">3.7000000000000002</cx:pt>
          <cx:pt idx="23624">3.7000000000000002</cx:pt>
          <cx:pt idx="23625">3.7000000000000002</cx:pt>
          <cx:pt idx="23626">3.7000000000000002</cx:pt>
          <cx:pt idx="23627">3.7000000000000002</cx:pt>
          <cx:pt idx="23628">3.7000000000000002</cx:pt>
          <cx:pt idx="23629">3.7000000000000002</cx:pt>
          <cx:pt idx="23630">3.7000000000000002</cx:pt>
          <cx:pt idx="23631">3.7000000000000002</cx:pt>
          <cx:pt idx="23632">3.7000000000000002</cx:pt>
          <cx:pt idx="23633">3.7000000000000002</cx:pt>
          <cx:pt idx="23634">3.7000000000000002</cx:pt>
          <cx:pt idx="23635">3.7000000000000002</cx:pt>
          <cx:pt idx="23636">3.7000000000000002</cx:pt>
          <cx:pt idx="23637">3.7000000000000002</cx:pt>
          <cx:pt idx="23638">3.7000000000000002</cx:pt>
          <cx:pt idx="23639">3.7000000000000002</cx:pt>
          <cx:pt idx="23640">3.7000000000000002</cx:pt>
          <cx:pt idx="23641">3.7000000000000002</cx:pt>
          <cx:pt idx="23642">3.7000000000000002</cx:pt>
          <cx:pt idx="23643">3.7000000000000002</cx:pt>
          <cx:pt idx="23644">3.7000000000000002</cx:pt>
          <cx:pt idx="23645">3.7000000000000002</cx:pt>
          <cx:pt idx="23646">3.7000000000000002</cx:pt>
          <cx:pt idx="23647">1.6000000000000001</cx:pt>
          <cx:pt idx="23648">1.6000000000000001</cx:pt>
          <cx:pt idx="23649">1.6000000000000001</cx:pt>
          <cx:pt idx="23650">1.6000000000000001</cx:pt>
          <cx:pt idx="23651">1.6000000000000001</cx:pt>
          <cx:pt idx="23652">1.6000000000000001</cx:pt>
          <cx:pt idx="23653">1.6000000000000001</cx:pt>
          <cx:pt idx="23654">1.6000000000000001</cx:pt>
          <cx:pt idx="23655">1.6000000000000001</cx:pt>
          <cx:pt idx="23656">1.6000000000000001</cx:pt>
          <cx:pt idx="23657">1.6000000000000001</cx:pt>
          <cx:pt idx="23658">1.6000000000000001</cx:pt>
          <cx:pt idx="23659">1.6000000000000001</cx:pt>
          <cx:pt idx="23660">1.6000000000000001</cx:pt>
          <cx:pt idx="23661">1.6000000000000001</cx:pt>
          <cx:pt idx="23662">1.6000000000000001</cx:pt>
          <cx:pt idx="23663">1.6000000000000001</cx:pt>
          <cx:pt idx="23664">1.6000000000000001</cx:pt>
          <cx:pt idx="23665">1.6000000000000001</cx:pt>
          <cx:pt idx="23666">1.6000000000000001</cx:pt>
          <cx:pt idx="23667">1.6000000000000001</cx:pt>
          <cx:pt idx="23668">1.6000000000000001</cx:pt>
          <cx:pt idx="23669">1.6000000000000001</cx:pt>
          <cx:pt idx="23670">1.6000000000000001</cx:pt>
          <cx:pt idx="23671">1.6000000000000001</cx:pt>
          <cx:pt idx="23672">1.6000000000000001</cx:pt>
          <cx:pt idx="23673">1.6000000000000001</cx:pt>
          <cx:pt idx="23674">1.6000000000000001</cx:pt>
          <cx:pt idx="23675">1.6000000000000001</cx:pt>
          <cx:pt idx="23676">1.6000000000000001</cx:pt>
          <cx:pt idx="23677">1.6000000000000001</cx:pt>
          <cx:pt idx="23678">1.6000000000000001</cx:pt>
          <cx:pt idx="23679">1.6000000000000001</cx:pt>
          <cx:pt idx="23680">1.6000000000000001</cx:pt>
          <cx:pt idx="23681">1.6000000000000001</cx:pt>
          <cx:pt idx="23682">1.6000000000000001</cx:pt>
          <cx:pt idx="23683">1.6000000000000001</cx:pt>
          <cx:pt idx="23684">1.6000000000000001</cx:pt>
          <cx:pt idx="23685">1.6000000000000001</cx:pt>
          <cx:pt idx="23686">1.6000000000000001</cx:pt>
          <cx:pt idx="23687">1.6000000000000001</cx:pt>
          <cx:pt idx="23688">1.6000000000000001</cx:pt>
          <cx:pt idx="23689">1.6000000000000001</cx:pt>
          <cx:pt idx="23690">1.6000000000000001</cx:pt>
          <cx:pt idx="23691">1.6000000000000001</cx:pt>
          <cx:pt idx="23692">1.6000000000000001</cx:pt>
          <cx:pt idx="23693">1.6000000000000001</cx:pt>
          <cx:pt idx="23694">1.8</cx:pt>
          <cx:pt idx="23695">1.8</cx:pt>
          <cx:pt idx="23696">1.8</cx:pt>
          <cx:pt idx="23697">1.6000000000000001</cx:pt>
          <cx:pt idx="23698">1.6000000000000001</cx:pt>
          <cx:pt idx="23699">1.6000000000000001</cx:pt>
          <cx:pt idx="23700">1.6000000000000001</cx:pt>
          <cx:pt idx="23701">1.8</cx:pt>
          <cx:pt idx="23702">1.8</cx:pt>
          <cx:pt idx="23703">1.8</cx:pt>
          <cx:pt idx="23704">1.8</cx:pt>
          <cx:pt idx="23705">1.6000000000000001</cx:pt>
          <cx:pt idx="23706">1.6000000000000001</cx:pt>
          <cx:pt idx="23707">1.8</cx:pt>
          <cx:pt idx="23708">1.8</cx:pt>
          <cx:pt idx="23709">1.6000000000000001</cx:pt>
          <cx:pt idx="23710">1.8</cx:pt>
          <cx:pt idx="23711">1.8</cx:pt>
          <cx:pt idx="23712">1.8</cx:pt>
          <cx:pt idx="23713">1.8</cx:pt>
          <cx:pt idx="23714">1.6000000000000001</cx:pt>
          <cx:pt idx="23715">1.6000000000000001</cx:pt>
          <cx:pt idx="23716">1.8</cx:pt>
          <cx:pt idx="23717">1.8</cx:pt>
          <cx:pt idx="23718">1.6000000000000001</cx:pt>
          <cx:pt idx="23719">1.8</cx:pt>
          <cx:pt idx="23720">1.8</cx:pt>
          <cx:pt idx="23721">1.8</cx:pt>
          <cx:pt idx="23722">1.8</cx:pt>
          <cx:pt idx="23723">1.8</cx:pt>
          <cx:pt idx="23724">1.6000000000000001</cx:pt>
          <cx:pt idx="23725">1.6000000000000001</cx:pt>
          <cx:pt idx="23726">1.8</cx:pt>
          <cx:pt idx="23727">1.8</cx:pt>
          <cx:pt idx="23728">1.8</cx:pt>
          <cx:pt idx="23729">1.8</cx:pt>
          <cx:pt idx="23730">1.8</cx:pt>
          <cx:pt idx="23731">1.8</cx:pt>
          <cx:pt idx="23732">1.8</cx:pt>
          <cx:pt idx="23733">1.8</cx:pt>
          <cx:pt idx="23734">1.8</cx:pt>
          <cx:pt idx="23735">1.8</cx:pt>
          <cx:pt idx="23736">1.8</cx:pt>
          <cx:pt idx="23737">1.8</cx:pt>
          <cx:pt idx="23738">1.8</cx:pt>
          <cx:pt idx="23739">1.8</cx:pt>
          <cx:pt idx="23740">1.8</cx:pt>
          <cx:pt idx="23741">1.8</cx:pt>
          <cx:pt idx="23742">1.8</cx:pt>
          <cx:pt idx="23743">1.8</cx:pt>
          <cx:pt idx="23744">1.6000000000000001</cx:pt>
          <cx:pt idx="23745">1.8</cx:pt>
          <cx:pt idx="23746">1.6000000000000001</cx:pt>
          <cx:pt idx="23747">1.8</cx:pt>
          <cx:pt idx="23748">1.6000000000000001</cx:pt>
          <cx:pt idx="23749">1.8</cx:pt>
          <cx:pt idx="23750">1.8</cx:pt>
          <cx:pt idx="23751">1.8</cx:pt>
          <cx:pt idx="23752">1.6000000000000001</cx:pt>
          <cx:pt idx="23753">1.6000000000000001</cx:pt>
          <cx:pt idx="23754">1.8</cx:pt>
          <cx:pt idx="23755">1.6000000000000001</cx:pt>
          <cx:pt idx="23756">1.8</cx:pt>
          <cx:pt idx="23757">1.6000000000000001</cx:pt>
          <cx:pt idx="23758">1.8</cx:pt>
          <cx:pt idx="23759">1.8</cx:pt>
          <cx:pt idx="23760">1.8</cx:pt>
          <cx:pt idx="23761">1.8</cx:pt>
          <cx:pt idx="23762">1.8</cx:pt>
          <cx:pt idx="23763">1.8</cx:pt>
          <cx:pt idx="23764">1.8</cx:pt>
          <cx:pt idx="23765">1.8</cx:pt>
          <cx:pt idx="23766">1.8</cx:pt>
          <cx:pt idx="23767">1.8</cx:pt>
          <cx:pt idx="23768">1.8</cx:pt>
          <cx:pt idx="23769">1.8</cx:pt>
          <cx:pt idx="23770">1.8</cx:pt>
          <cx:pt idx="23771">1.8</cx:pt>
          <cx:pt idx="23772">1.8</cx:pt>
          <cx:pt idx="23773">1.8</cx:pt>
          <cx:pt idx="23774">1.8</cx:pt>
          <cx:pt idx="23775">1.8</cx:pt>
          <cx:pt idx="23776">1.8</cx:pt>
          <cx:pt idx="23777">1.8</cx:pt>
          <cx:pt idx="23778">1.8</cx:pt>
          <cx:pt idx="23779">1.8</cx:pt>
          <cx:pt idx="23780">1.8</cx:pt>
          <cx:pt idx="23781">1.8</cx:pt>
          <cx:pt idx="23782">1.8</cx:pt>
          <cx:pt idx="23783">1.8</cx:pt>
          <cx:pt idx="23784">1.8</cx:pt>
          <cx:pt idx="23785">1.8</cx:pt>
          <cx:pt idx="23786">1.8</cx:pt>
          <cx:pt idx="23787">2</cx:pt>
          <cx:pt idx="23788">2.5</cx:pt>
          <cx:pt idx="23789">2</cx:pt>
          <cx:pt idx="23790">2.5</cx:pt>
          <cx:pt idx="23791">2</cx:pt>
          <cx:pt idx="23792">2</cx:pt>
          <cx:pt idx="23793">2</cx:pt>
          <cx:pt idx="23794">2</cx:pt>
          <cx:pt idx="23795">2.5</cx:pt>
          <cx:pt idx="23796">2</cx:pt>
          <cx:pt idx="23797">2.5</cx:pt>
          <cx:pt idx="23798">2</cx:pt>
          <cx:pt idx="23799">2</cx:pt>
          <cx:pt idx="23800">2</cx:pt>
          <cx:pt idx="23801">2</cx:pt>
          <cx:pt idx="23802">2.5</cx:pt>
          <cx:pt idx="23803">2</cx:pt>
          <cx:pt idx="23804">2.5</cx:pt>
          <cx:pt idx="23805">2</cx:pt>
          <cx:pt idx="23806">2</cx:pt>
          <cx:pt idx="23807">2</cx:pt>
          <cx:pt idx="23808">2</cx:pt>
          <cx:pt idx="23809">2.5</cx:pt>
          <cx:pt idx="23810">2</cx:pt>
          <cx:pt idx="23811">2</cx:pt>
          <cx:pt idx="23812">2.5</cx:pt>
          <cx:pt idx="23813">2</cx:pt>
          <cx:pt idx="23814">2</cx:pt>
          <cx:pt idx="23815">2</cx:pt>
          <cx:pt idx="23816">2</cx:pt>
          <cx:pt idx="23817">2</cx:pt>
          <cx:pt idx="23818">2</cx:pt>
          <cx:pt idx="23819">2</cx:pt>
          <cx:pt idx="23820">2.5</cx:pt>
          <cx:pt idx="23821">2</cx:pt>
          <cx:pt idx="23822">2.5</cx:pt>
          <cx:pt idx="23823">2</cx:pt>
          <cx:pt idx="23824">2</cx:pt>
          <cx:pt idx="23825">2</cx:pt>
          <cx:pt idx="23826">2.5</cx:pt>
          <cx:pt idx="23827">2</cx:pt>
          <cx:pt idx="23828">2</cx:pt>
          <cx:pt idx="23829">2.5</cx:pt>
          <cx:pt idx="23830">2</cx:pt>
          <cx:pt idx="23831">2</cx:pt>
          <cx:pt idx="23832">1.8</cx:pt>
          <cx:pt idx="23833">2.5</cx:pt>
          <cx:pt idx="23834">1.8</cx:pt>
          <cx:pt idx="23835">1.8</cx:pt>
          <cx:pt idx="23836">2.5</cx:pt>
          <cx:pt idx="23837">1.8</cx:pt>
          <cx:pt idx="23838">2.5</cx:pt>
          <cx:pt idx="23839">1.8</cx:pt>
          <cx:pt idx="23840">1.8</cx:pt>
          <cx:pt idx="23841">1.8</cx:pt>
          <cx:pt idx="23842">1.8</cx:pt>
          <cx:pt idx="23843">2.5</cx:pt>
          <cx:pt idx="23844">1.8</cx:pt>
          <cx:pt idx="23845">1.8</cx:pt>
          <cx:pt idx="23846">1.8</cx:pt>
          <cx:pt idx="23847">1.8</cx:pt>
          <cx:pt idx="23848">1.8</cx:pt>
          <cx:pt idx="23849">2.5</cx:pt>
          <cx:pt idx="23850">2.5</cx:pt>
          <cx:pt idx="23851">2.5</cx:pt>
          <cx:pt idx="23852">2.5</cx:pt>
          <cx:pt idx="23853">2.5</cx:pt>
          <cx:pt idx="23854">1.8</cx:pt>
          <cx:pt idx="23855">1.8</cx:pt>
          <cx:pt idx="23856">1.8</cx:pt>
          <cx:pt idx="23857">1.8</cx:pt>
          <cx:pt idx="23858">1.8</cx:pt>
          <cx:pt idx="23859">1.8</cx:pt>
          <cx:pt idx="23860">1.8</cx:pt>
          <cx:pt idx="23861">1.8</cx:pt>
          <cx:pt idx="23862">1.8</cx:pt>
          <cx:pt idx="23863">2.5</cx:pt>
          <cx:pt idx="23864">2.5</cx:pt>
          <cx:pt idx="23865">1.8</cx:pt>
          <cx:pt idx="23866">1.8</cx:pt>
          <cx:pt idx="23867">2.5</cx:pt>
          <cx:pt idx="23868">2.5</cx:pt>
          <cx:pt idx="23869">1.8</cx:pt>
          <cx:pt idx="23870">1.8</cx:pt>
          <cx:pt idx="23871">2.5</cx:pt>
          <cx:pt idx="23872">2.5</cx:pt>
          <cx:pt idx="23873">1.8</cx:pt>
          <cx:pt idx="23874">1.8</cx:pt>
          <cx:pt idx="23875">2.5</cx:pt>
          <cx:pt idx="23876">1.8</cx:pt>
          <cx:pt idx="23877">1.8</cx:pt>
          <cx:pt idx="23878">1.8</cx:pt>
          <cx:pt idx="23879">2</cx:pt>
          <cx:pt idx="23880">1.8</cx:pt>
          <cx:pt idx="23881">1.8</cx:pt>
          <cx:pt idx="23882">2</cx:pt>
          <cx:pt idx="23883">1.8</cx:pt>
          <cx:pt idx="23884">1.8</cx:pt>
          <cx:pt idx="23885">2</cx:pt>
          <cx:pt idx="23886">1.8</cx:pt>
          <cx:pt idx="23887">1.8</cx:pt>
          <cx:pt idx="23888">1.8</cx:pt>
          <cx:pt idx="23889">2</cx:pt>
          <cx:pt idx="23890">1.6000000000000001</cx:pt>
          <cx:pt idx="23891">1.6000000000000001</cx:pt>
          <cx:pt idx="23892">2</cx:pt>
          <cx:pt idx="23893">2</cx:pt>
          <cx:pt idx="23894">1.6000000000000001</cx:pt>
          <cx:pt idx="23895">1.6000000000000001</cx:pt>
          <cx:pt idx="23896">2</cx:pt>
          <cx:pt idx="23897">2</cx:pt>
          <cx:pt idx="23898">1.6000000000000001</cx:pt>
          <cx:pt idx="23899">1.6000000000000001</cx:pt>
          <cx:pt idx="23900">2</cx:pt>
          <cx:pt idx="23901">1.6000000000000001</cx:pt>
          <cx:pt idx="23902">1.6000000000000001</cx:pt>
          <cx:pt idx="23903">1.6000000000000001</cx:pt>
          <cx:pt idx="23904">1.6000000000000001</cx:pt>
          <cx:pt idx="23905">2</cx:pt>
          <cx:pt idx="23906">1.6000000000000001</cx:pt>
          <cx:pt idx="23907">1.6000000000000001</cx:pt>
          <cx:pt idx="23908">1.6000000000000001</cx:pt>
          <cx:pt idx="23909">1.6000000000000001</cx:pt>
          <cx:pt idx="23910">1.6000000000000001</cx:pt>
          <cx:pt idx="23911">1.6000000000000001</cx:pt>
          <cx:pt idx="23912">1.6000000000000001</cx:pt>
          <cx:pt idx="23913">1.6000000000000001</cx:pt>
          <cx:pt idx="23914">1.9364705882352988</cx:pt>
          <cx:pt idx="23915">1.9364705882352988</cx:pt>
          <cx:pt idx="23916">1.9364705882352988</cx:pt>
          <cx:pt idx="23917">1.9364705882352988</cx:pt>
          <cx:pt idx="23918">1.9364705882352988</cx:pt>
          <cx:pt idx="23919">1.9364705882352988</cx:pt>
          <cx:pt idx="23920">1.9364705882352988</cx:pt>
          <cx:pt idx="23921">1.9364705882352988</cx:pt>
          <cx:pt idx="23922">1.9364705882352988</cx:pt>
          <cx:pt idx="23923">1.9364705882352988</cx:pt>
          <cx:pt idx="23924">1.9364705882352988</cx:pt>
          <cx:pt idx="23925">1.9364705882352988</cx:pt>
          <cx:pt idx="23926">1.9364705882352988</cx:pt>
          <cx:pt idx="23927">1.9364705882352988</cx:pt>
          <cx:pt idx="23928">1.9364705882352988</cx:pt>
          <cx:pt idx="23929">1.9364705882352988</cx:pt>
          <cx:pt idx="23930">1.9364705882352988</cx:pt>
          <cx:pt idx="23931">1.9364705882352988</cx:pt>
          <cx:pt idx="23932">1.9364705882352988</cx:pt>
          <cx:pt idx="23933">1.9364705882352988</cx:pt>
          <cx:pt idx="23934">1.9364705882352988</cx:pt>
          <cx:pt idx="23935">1.9364705882352988</cx:pt>
          <cx:pt idx="23936">1.9364705882352988</cx:pt>
          <cx:pt idx="23937">1.9364705882352988</cx:pt>
          <cx:pt idx="23938">1.9364705882352988</cx:pt>
          <cx:pt idx="23939">1.9364705882352988</cx:pt>
          <cx:pt idx="23940">1.9364705882352988</cx:pt>
          <cx:pt idx="23941">1.9364705882352988</cx:pt>
          <cx:pt idx="23942">1.9364705882352988</cx:pt>
          <cx:pt idx="23943">1.9364705882352988</cx:pt>
          <cx:pt idx="23944">1.9364705882352988</cx:pt>
          <cx:pt idx="23945">1.9364705882352988</cx:pt>
          <cx:pt idx="23946">1.9364705882352988</cx:pt>
          <cx:pt idx="23947">1.9364705882352988</cx:pt>
          <cx:pt idx="23948">1.9364705882352988</cx:pt>
          <cx:pt idx="23949">1.9364705882352988</cx:pt>
          <cx:pt idx="23950">1.9364705882352988</cx:pt>
          <cx:pt idx="23951">1.9364705882352988</cx:pt>
          <cx:pt idx="23952">1.9364705882352988</cx:pt>
          <cx:pt idx="23953">1.9364705882352988</cx:pt>
          <cx:pt idx="23954">1.9364705882352988</cx:pt>
          <cx:pt idx="23955">1.9364705882352988</cx:pt>
          <cx:pt idx="23956">1.9364705882352988</cx:pt>
          <cx:pt idx="23957">1.9364705882352988</cx:pt>
          <cx:pt idx="23958">1.9364705882352988</cx:pt>
          <cx:pt idx="23959">1.9364705882352988</cx:pt>
          <cx:pt idx="23960">1.9364705882352988</cx:pt>
          <cx:pt idx="23961">1.9364705882352988</cx:pt>
          <cx:pt idx="23962">1.9364705882352988</cx:pt>
          <cx:pt idx="23963">1.9364705882352988</cx:pt>
          <cx:pt idx="23964">1.9364705882352988</cx:pt>
          <cx:pt idx="23965">1.9364705882352988</cx:pt>
          <cx:pt idx="23966">1.9364705882352988</cx:pt>
          <cx:pt idx="23967">1.9364705882352988</cx:pt>
          <cx:pt idx="23968">1.9364705882352988</cx:pt>
          <cx:pt idx="23969">1.9364705882352988</cx:pt>
          <cx:pt idx="23970">1.9364705882352988</cx:pt>
          <cx:pt idx="23971">1.9364705882352988</cx:pt>
          <cx:pt idx="23972">1.9364705882352988</cx:pt>
          <cx:pt idx="23973">1.9364705882352988</cx:pt>
          <cx:pt idx="23974">1.9364705882352988</cx:pt>
          <cx:pt idx="23975">1.9364705882352988</cx:pt>
          <cx:pt idx="23976">1.9364705882352988</cx:pt>
          <cx:pt idx="23977">1.9364705882352988</cx:pt>
          <cx:pt idx="23978">1.9364705882352988</cx:pt>
          <cx:pt idx="23979">1.9364705882352988</cx:pt>
          <cx:pt idx="23980">1.9364705882352988</cx:pt>
          <cx:pt idx="23981">1.9364705882352988</cx:pt>
          <cx:pt idx="23982">1.9364705882352988</cx:pt>
          <cx:pt idx="23983">1.9364705882352988</cx:pt>
          <cx:pt idx="23984">1.9364705882352988</cx:pt>
          <cx:pt idx="23985">1.9364705882352988</cx:pt>
          <cx:pt idx="23986">1.9364705882352988</cx:pt>
          <cx:pt idx="23987">1.9364705882352988</cx:pt>
          <cx:pt idx="23988">1.9364705882352988</cx:pt>
          <cx:pt idx="23989">1.9364705882352988</cx:pt>
          <cx:pt idx="23990">1.9364705882352988</cx:pt>
          <cx:pt idx="23991">1.9364705882352988</cx:pt>
          <cx:pt idx="23992">1.9364705882352988</cx:pt>
          <cx:pt idx="23993">1.9364705882352988</cx:pt>
          <cx:pt idx="23994">1.9364705882352988</cx:pt>
          <cx:pt idx="23995">1.9364705882352988</cx:pt>
          <cx:pt idx="23996">1.9364705882352988</cx:pt>
          <cx:pt idx="23997">2</cx:pt>
          <cx:pt idx="23998">2</cx:pt>
          <cx:pt idx="23999">2</cx:pt>
          <cx:pt idx="24000">2</cx:pt>
          <cx:pt idx="24001">2</cx:pt>
          <cx:pt idx="24002">2</cx:pt>
          <cx:pt idx="24003">2</cx:pt>
          <cx:pt idx="24004">2</cx:pt>
          <cx:pt idx="24005">2</cx:pt>
          <cx:pt idx="24006">2</cx:pt>
          <cx:pt idx="24007">2</cx:pt>
          <cx:pt idx="24008">2</cx:pt>
          <cx:pt idx="24009">3.7999999999999998</cx:pt>
          <cx:pt idx="24010">3.7999999999999998</cx:pt>
          <cx:pt idx="24011">3.7999999999999998</cx:pt>
          <cx:pt idx="24012">3.7999999999999998</cx:pt>
          <cx:pt idx="24013">3.7999999999999998</cx:pt>
          <cx:pt idx="24014">3.7999999999999998</cx:pt>
          <cx:pt idx="24015">3.7999999999999998</cx:pt>
          <cx:pt idx="24016">3.7999999999999998</cx:pt>
          <cx:pt idx="24017">3.7999999999999998</cx:pt>
          <cx:pt idx="24018">3.7999999999999998</cx:pt>
          <cx:pt idx="24019">3.7999999999999998</cx:pt>
          <cx:pt idx="24020">3.7999999999999998</cx:pt>
          <cx:pt idx="24021">3.7999999999999998</cx:pt>
          <cx:pt idx="24022">3.7999999999999998</cx:pt>
          <cx:pt idx="24023">3.7999999999999998</cx:pt>
          <cx:pt idx="24024">3.7999999999999998</cx:pt>
          <cx:pt idx="24025">3.7999999999999998</cx:pt>
          <cx:pt idx="24026">3.7999999999999998</cx:pt>
          <cx:pt idx="24027">3.7999999999999998</cx:pt>
          <cx:pt idx="24028">3.7999999999999998</cx:pt>
          <cx:pt idx="24029">3.7999999999999998</cx:pt>
          <cx:pt idx="24030">3.7999999999999998</cx:pt>
          <cx:pt idx="24031">3.7999999999999998</cx:pt>
          <cx:pt idx="24032">3.7999999999999998</cx:pt>
          <cx:pt idx="24033">3.7999999999999998</cx:pt>
          <cx:pt idx="24034">3.7999999999999998</cx:pt>
          <cx:pt idx="24035">3.7999999999999998</cx:pt>
          <cx:pt idx="24036">2</cx:pt>
          <cx:pt idx="24037">2</cx:pt>
          <cx:pt idx="24038">2</cx:pt>
          <cx:pt idx="24039">2</cx:pt>
          <cx:pt idx="24040">2</cx:pt>
          <cx:pt idx="24041">2</cx:pt>
          <cx:pt idx="24042">2</cx:pt>
          <cx:pt idx="24043">2</cx:pt>
          <cx:pt idx="24044">2</cx:pt>
          <cx:pt idx="24045">2</cx:pt>
          <cx:pt idx="24046">2</cx:pt>
          <cx:pt idx="24047">2</cx:pt>
          <cx:pt idx="24048">2</cx:pt>
          <cx:pt idx="24049">2</cx:pt>
          <cx:pt idx="24050">2</cx:pt>
          <cx:pt idx="24051">2</cx:pt>
          <cx:pt idx="24052">3.7000000000000002</cx:pt>
          <cx:pt idx="24053">3.7000000000000002</cx:pt>
          <cx:pt idx="24054">3.7000000000000002</cx:pt>
          <cx:pt idx="24055">3.7000000000000002</cx:pt>
          <cx:pt idx="24056">3.7000000000000002</cx:pt>
          <cx:pt idx="24057">3.7000000000000002</cx:pt>
          <cx:pt idx="24058">3.7000000000000002</cx:pt>
          <cx:pt idx="24059">3.7000000000000002</cx:pt>
          <cx:pt idx="24060">3.7000000000000002</cx:pt>
          <cx:pt idx="24061">3.7000000000000002</cx:pt>
          <cx:pt idx="24062">3.7000000000000002</cx:pt>
          <cx:pt idx="24063">3.7000000000000002</cx:pt>
          <cx:pt idx="24064">3.7000000000000002</cx:pt>
          <cx:pt idx="24065">3.7000000000000002</cx:pt>
          <cx:pt idx="24066">3.7000000000000002</cx:pt>
          <cx:pt idx="24067">3.7000000000000002</cx:pt>
          <cx:pt idx="24068">3.7000000000000002</cx:pt>
          <cx:pt idx="24069">3.7000000000000002</cx:pt>
          <cx:pt idx="24070">3.7000000000000002</cx:pt>
          <cx:pt idx="24071">3.7000000000000002</cx:pt>
          <cx:pt idx="24072">3.7000000000000002</cx:pt>
          <cx:pt idx="24073">3.7000000000000002</cx:pt>
          <cx:pt idx="24074">3.7000000000000002</cx:pt>
          <cx:pt idx="24075">3.7000000000000002</cx:pt>
          <cx:pt idx="24076">4</cx:pt>
          <cx:pt idx="24077">5.5999999999999996</cx:pt>
          <cx:pt idx="24078">4</cx:pt>
          <cx:pt idx="24079">4</cx:pt>
          <cx:pt idx="24080">5.5999999999999996</cx:pt>
          <cx:pt idx="24081">5.5999999999999996</cx:pt>
          <cx:pt idx="24082">5.5999999999999996</cx:pt>
          <cx:pt idx="24083">5.5999999999999996</cx:pt>
          <cx:pt idx="24084">5.5999999999999996</cx:pt>
          <cx:pt idx="24085">5.5999999999999996</cx:pt>
          <cx:pt idx="24086">5.5999999999999996</cx:pt>
          <cx:pt idx="24087">5.5999999999999996</cx:pt>
          <cx:pt idx="24088">4</cx:pt>
          <cx:pt idx="24089">4</cx:pt>
          <cx:pt idx="24090">4</cx:pt>
          <cx:pt idx="24091">5.5999999999999996</cx:pt>
          <cx:pt idx="24092">5.5999999999999996</cx:pt>
          <cx:pt idx="24093">4</cx:pt>
          <cx:pt idx="24094">4</cx:pt>
          <cx:pt idx="24095">4</cx:pt>
          <cx:pt idx="24096">4</cx:pt>
          <cx:pt idx="24097">4</cx:pt>
          <cx:pt idx="24098">5.5999999999999996</cx:pt>
          <cx:pt idx="24099">4</cx:pt>
          <cx:pt idx="24100">4</cx:pt>
          <cx:pt idx="24101">5.5999999999999996</cx:pt>
          <cx:pt idx="24102">5.5999999999999996</cx:pt>
          <cx:pt idx="24103">5.5999999999999996</cx:pt>
          <cx:pt idx="24104">5.5999999999999996</cx:pt>
          <cx:pt idx="24105">5.5999999999999996</cx:pt>
          <cx:pt idx="24106">5.5999999999999996</cx:pt>
          <cx:pt idx="24107">5.5999999999999996</cx:pt>
          <cx:pt idx="24108">5.5999999999999996</cx:pt>
          <cx:pt idx="24109">4</cx:pt>
          <cx:pt idx="24110">4</cx:pt>
          <cx:pt idx="24111">4</cx:pt>
          <cx:pt idx="24112">5.5999999999999996</cx:pt>
          <cx:pt idx="24113">5.5999999999999996</cx:pt>
          <cx:pt idx="24114">4</cx:pt>
          <cx:pt idx="24115">4</cx:pt>
          <cx:pt idx="24116">4</cx:pt>
          <cx:pt idx="24117">4</cx:pt>
          <cx:pt idx="24118">4</cx:pt>
          <cx:pt idx="24119">5.5999999999999996</cx:pt>
          <cx:pt idx="24120">5.5999999999999996</cx:pt>
          <cx:pt idx="24121">5.5999999999999996</cx:pt>
          <cx:pt idx="24122">5.5999999999999996</cx:pt>
          <cx:pt idx="24123">5.5999999999999996</cx:pt>
          <cx:pt idx="24124">5.5999999999999996</cx:pt>
          <cx:pt idx="24125">4</cx:pt>
          <cx:pt idx="24126">4</cx:pt>
          <cx:pt idx="24127">4</cx:pt>
          <cx:pt idx="24128">4</cx:pt>
          <cx:pt idx="24129">4</cx:pt>
          <cx:pt idx="24130">5.5999999999999996</cx:pt>
          <cx:pt idx="24131">5.5999999999999996</cx:pt>
          <cx:pt idx="24132">5.5999999999999996</cx:pt>
          <cx:pt idx="24133">5.5999999999999996</cx:pt>
          <cx:pt idx="24134">5.5999999999999996</cx:pt>
          <cx:pt idx="24135">5.5999999999999996</cx:pt>
          <cx:pt idx="24136">4</cx:pt>
          <cx:pt idx="24137">4</cx:pt>
          <cx:pt idx="24138">4</cx:pt>
          <cx:pt idx="24139">5.5999999999999996</cx:pt>
          <cx:pt idx="24140">5.5999999999999996</cx:pt>
          <cx:pt idx="24141">5.5999999999999996</cx:pt>
          <cx:pt idx="24142">5.5999999999999996</cx:pt>
          <cx:pt idx="24143">5.5999999999999996</cx:pt>
          <cx:pt idx="24144">5.5999999999999996</cx:pt>
          <cx:pt idx="24145">4</cx:pt>
          <cx:pt idx="24146">4</cx:pt>
          <cx:pt idx="24147">4</cx:pt>
          <cx:pt idx="24148">4</cx:pt>
          <cx:pt idx="24149">4</cx:pt>
          <cx:pt idx="24150">5.5999999999999996</cx:pt>
          <cx:pt idx="24151">5.5999999999999996</cx:pt>
          <cx:pt idx="24152">5.5999999999999996</cx:pt>
          <cx:pt idx="24153">5.5999999999999996</cx:pt>
          <cx:pt idx="24154">5.5999999999999996</cx:pt>
          <cx:pt idx="24155">5.5999999999999996</cx:pt>
          <cx:pt idx="24156">4</cx:pt>
          <cx:pt idx="24157">4</cx:pt>
          <cx:pt idx="24158">4</cx:pt>
          <cx:pt idx="24159">5.5999999999999996</cx:pt>
          <cx:pt idx="24160">5.5999999999999996</cx:pt>
          <cx:pt idx="24161">5.5999999999999996</cx:pt>
          <cx:pt idx="24162">5.5999999999999996</cx:pt>
          <cx:pt idx="24163">4</cx:pt>
          <cx:pt idx="24164">4</cx:pt>
          <cx:pt idx="24165">4</cx:pt>
          <cx:pt idx="24166">4</cx:pt>
          <cx:pt idx="24167">5.5999999999999996</cx:pt>
          <cx:pt idx="24168">5.5999999999999996</cx:pt>
          <cx:pt idx="24169">5.5999999999999996</cx:pt>
          <cx:pt idx="24170">5.5999999999999996</cx:pt>
          <cx:pt idx="24171">4</cx:pt>
          <cx:pt idx="24172">4</cx:pt>
          <cx:pt idx="24173">5.5999999999999996</cx:pt>
          <cx:pt idx="24174">5.5999999999999996</cx:pt>
          <cx:pt idx="24175">5.5999999999999996</cx:pt>
          <cx:pt idx="24176">5.5999999999999996</cx:pt>
          <cx:pt idx="24177">4</cx:pt>
          <cx:pt idx="24178">4</cx:pt>
          <cx:pt idx="24179">4</cx:pt>
          <cx:pt idx="24180">4</cx:pt>
          <cx:pt idx="24181">5.5999999999999996</cx:pt>
          <cx:pt idx="24182">5.5999999999999996</cx:pt>
          <cx:pt idx="24183">5.5999999999999996</cx:pt>
          <cx:pt idx="24184">5.5999999999999996</cx:pt>
          <cx:pt idx="24185">4</cx:pt>
          <cx:pt idx="24186">4</cx:pt>
          <cx:pt idx="24187">5.5999999999999996</cx:pt>
          <cx:pt idx="24188">5.5999999999999996</cx:pt>
          <cx:pt idx="24189">5.5999999999999996</cx:pt>
          <cx:pt idx="24190">5.5999999999999996</cx:pt>
          <cx:pt idx="24191">5.5999999999999996</cx:pt>
          <cx:pt idx="24192">5.5999999999999996</cx:pt>
          <cx:pt idx="24193">5.5999999999999996</cx:pt>
          <cx:pt idx="24194">5.5999999999999996</cx:pt>
          <cx:pt idx="24195">4</cx:pt>
          <cx:pt idx="24196">4</cx:pt>
          <cx:pt idx="24197">4</cx:pt>
          <cx:pt idx="24198">4</cx:pt>
          <cx:pt idx="24199">4</cx:pt>
          <cx:pt idx="24200">4</cx:pt>
          <cx:pt idx="24201">4</cx:pt>
          <cx:pt idx="24202">4</cx:pt>
          <cx:pt idx="24203">5.5999999999999996</cx:pt>
          <cx:pt idx="24204">5.5999999999999996</cx:pt>
          <cx:pt idx="24205">5.5999999999999996</cx:pt>
          <cx:pt idx="24206">5.5999999999999996</cx:pt>
          <cx:pt idx="24207">5.5999999999999996</cx:pt>
          <cx:pt idx="24208">5.5999999999999996</cx:pt>
          <cx:pt idx="24209">5.5999999999999996</cx:pt>
          <cx:pt idx="24210">5.5999999999999996</cx:pt>
          <cx:pt idx="24211">4</cx:pt>
          <cx:pt idx="24212">4</cx:pt>
          <cx:pt idx="24213">4</cx:pt>
          <cx:pt idx="24214">3.6000000000000001</cx:pt>
          <cx:pt idx="24215">4.7999999999999998</cx:pt>
          <cx:pt idx="24216">4.7999999999999998</cx:pt>
          <cx:pt idx="24217">3</cx:pt>
          <cx:pt idx="24218">3</cx:pt>
          <cx:pt idx="24219">3.6000000000000001</cx:pt>
          <cx:pt idx="24220">3.6000000000000001</cx:pt>
          <cx:pt idx="24221">3.6000000000000001</cx:pt>
          <cx:pt idx="24222">3.6000000000000001</cx:pt>
          <cx:pt idx="24223">4.7999999999999998</cx:pt>
          <cx:pt idx="24224">4.7999999999999998</cx:pt>
          <cx:pt idx="24225">3</cx:pt>
          <cx:pt idx="24226">3.6000000000000001</cx:pt>
          <cx:pt idx="24227">3.6000000000000001</cx:pt>
          <cx:pt idx="24228">3</cx:pt>
          <cx:pt idx="24229">3</cx:pt>
          <cx:pt idx="24230">4.7999999999999998</cx:pt>
          <cx:pt idx="24231">3</cx:pt>
          <cx:pt idx="24232">3.6000000000000001</cx:pt>
          <cx:pt idx="24233">3</cx:pt>
          <cx:pt idx="24234">4.7999999999999998</cx:pt>
          <cx:pt idx="24235">3.6000000000000001</cx:pt>
          <cx:pt idx="24236">3</cx:pt>
          <cx:pt idx="24237">4.7999999999999998</cx:pt>
          <cx:pt idx="24238">3.6000000000000001</cx:pt>
          <cx:pt idx="24239">3.6000000000000001</cx:pt>
          <cx:pt idx="24240">4.7999999999999998</cx:pt>
          <cx:pt idx="24241">3</cx:pt>
          <cx:pt idx="24242">3</cx:pt>
          <cx:pt idx="24243">4.7999999999999998</cx:pt>
          <cx:pt idx="24244">3.6000000000000001</cx:pt>
          <cx:pt idx="24245">3</cx:pt>
          <cx:pt idx="24246">4.7999999999999998</cx:pt>
          <cx:pt idx="24247">3.6000000000000001</cx:pt>
          <cx:pt idx="24248">4.7999999999999998</cx:pt>
          <cx:pt idx="24249">3.6000000000000001</cx:pt>
          <cx:pt idx="24250">4.7999999999999998</cx:pt>
          <cx:pt idx="24251">3.6000000000000001</cx:pt>
          <cx:pt idx="24252">3</cx:pt>
          <cx:pt idx="24253">4.7999999999999998</cx:pt>
          <cx:pt idx="24254">3.6000000000000001</cx:pt>
          <cx:pt idx="24255">4.7999999999999998</cx:pt>
          <cx:pt idx="24256">3.6000000000000001</cx:pt>
          <cx:pt idx="24257">3</cx:pt>
          <cx:pt idx="24258">4.7999999999999998</cx:pt>
          <cx:pt idx="24259">3.6000000000000001</cx:pt>
          <cx:pt idx="24260">4.7999999999999998</cx:pt>
          <cx:pt idx="24261">4.7999999999999998</cx:pt>
          <cx:pt idx="24262">4.7999999999999998</cx:pt>
          <cx:pt idx="24263">4.7999999999999998</cx:pt>
          <cx:pt idx="24264">3.6000000000000001</cx:pt>
          <cx:pt idx="24265">4.7999999999999998</cx:pt>
          <cx:pt idx="24266">4.7999999999999998</cx:pt>
          <cx:pt idx="24267">3.6000000000000001</cx:pt>
          <cx:pt idx="24268">4.7999999999999998</cx:pt>
          <cx:pt idx="24269">4.7999999999999998</cx:pt>
          <cx:pt idx="24270">4.7999999999999998</cx:pt>
          <cx:pt idx="24271">3.6000000000000001</cx:pt>
          <cx:pt idx="24272">4.7999999999999998</cx:pt>
          <cx:pt idx="24273">4.7999999999999998</cx:pt>
          <cx:pt idx="24274">3.6000000000000001</cx:pt>
          <cx:pt idx="24275">4.7999999999999998</cx:pt>
          <cx:pt idx="24276">4.7999999999999998</cx:pt>
          <cx:pt idx="24277">3.6000000000000001</cx:pt>
          <cx:pt idx="24278">4.7999999999999998</cx:pt>
          <cx:pt idx="24279">4.7999999999999998</cx:pt>
          <cx:pt idx="24280">3.2000000000000002</cx:pt>
          <cx:pt idx="24281">4.5</cx:pt>
          <cx:pt idx="24282">4.5</cx:pt>
          <cx:pt idx="24283">4.5</cx:pt>
          <cx:pt idx="24284">4.5</cx:pt>
          <cx:pt idx="24285">3.2000000000000002</cx:pt>
          <cx:pt idx="24286">3.2000000000000002</cx:pt>
          <cx:pt idx="24287">4.5</cx:pt>
          <cx:pt idx="24288">4.5</cx:pt>
          <cx:pt idx="24289">3.2000000000000002</cx:pt>
          <cx:pt idx="24290">3.2000000000000002</cx:pt>
          <cx:pt idx="24291">4.5</cx:pt>
          <cx:pt idx="24292">4.5</cx:pt>
          <cx:pt idx="24293">4.5</cx:pt>
          <cx:pt idx="24294">4.5</cx:pt>
          <cx:pt idx="24295">2</cx:pt>
          <cx:pt idx="24296">3</cx:pt>
          <cx:pt idx="24297">2</cx:pt>
          <cx:pt idx="24298">3.6000000000000001</cx:pt>
          <cx:pt idx="24299">3.6000000000000001</cx:pt>
          <cx:pt idx="24300">2</cx:pt>
          <cx:pt idx="24301">3</cx:pt>
          <cx:pt idx="24302">3</cx:pt>
          <cx:pt idx="24303">3</cx:pt>
          <cx:pt idx="24304">3.6000000000000001</cx:pt>
          <cx:pt idx="24305">3</cx:pt>
          <cx:pt idx="24306">3.6000000000000001</cx:pt>
          <cx:pt idx="24307">3</cx:pt>
          <cx:pt idx="24308">4</cx:pt>
          <cx:pt idx="24309">4</cx:pt>
          <cx:pt idx="24310">4</cx:pt>
          <cx:pt idx="24311">2.8999999999999999</cx:pt>
          <cx:pt idx="24312">2.8999999999999999</cx:pt>
          <cx:pt idx="24313">3</cx:pt>
          <cx:pt idx="24314">3</cx:pt>
          <cx:pt idx="24315">4</cx:pt>
          <cx:pt idx="24316">4</cx:pt>
          <cx:pt idx="24317">4</cx:pt>
          <cx:pt idx="24318">4</cx:pt>
          <cx:pt idx="24319">4</cx:pt>
          <cx:pt idx="24320">2.8999999999999999</cx:pt>
          <cx:pt idx="24321">2.8999999999999999</cx:pt>
          <cx:pt idx="24322">2.8999999999999999</cx:pt>
          <cx:pt idx="24323">3</cx:pt>
          <cx:pt idx="24324">2.8999999999999999</cx:pt>
          <cx:pt idx="24325">3</cx:pt>
          <cx:pt idx="24326">4</cx:pt>
          <cx:pt idx="24327">4</cx:pt>
          <cx:pt idx="24328">2.8999999999999999</cx:pt>
          <cx:pt idx="24329">2.8999999999999999</cx:pt>
          <cx:pt idx="24330">3</cx:pt>
          <cx:pt idx="24331">3</cx:pt>
          <cx:pt idx="24332">4</cx:pt>
          <cx:pt idx="24333">4</cx:pt>
          <cx:pt idx="24334">4</cx:pt>
          <cx:pt idx="24335">4</cx:pt>
          <cx:pt idx="24336">2.8999999999999999</cx:pt>
          <cx:pt idx="24337">2.8999999999999999</cx:pt>
          <cx:pt idx="24338">2.8999999999999999</cx:pt>
          <cx:pt idx="24339">3</cx:pt>
          <cx:pt idx="24340">2.8999999999999999</cx:pt>
          <cx:pt idx="24341">3.6000000000000001</cx:pt>
          <cx:pt idx="24342">4.7999999999999998</cx:pt>
          <cx:pt idx="24343">4.7999999999999998</cx:pt>
          <cx:pt idx="24344">4.7999999999999998</cx:pt>
          <cx:pt idx="24345">4.7999999999999998</cx:pt>
          <cx:pt idx="24346">3</cx:pt>
          <cx:pt idx="24347">3</cx:pt>
          <cx:pt idx="24348">4.7999999999999998</cx:pt>
          <cx:pt idx="24349">4.7999999999999998</cx:pt>
          <cx:pt idx="24350">3.6000000000000001</cx:pt>
          <cx:pt idx="24351">3</cx:pt>
          <cx:pt idx="24352">3</cx:pt>
          <cx:pt idx="24353">3.6000000000000001</cx:pt>
          <cx:pt idx="24354">3.6000000000000001</cx:pt>
          <cx:pt idx="24355">3.6000000000000001</cx:pt>
          <cx:pt idx="24356">4.7999999999999998</cx:pt>
          <cx:pt idx="24357">4.7999999999999998</cx:pt>
          <cx:pt idx="24358">4.7999999999999998</cx:pt>
          <cx:pt idx="24359">4.7999999999999998</cx:pt>
          <cx:pt idx="24360">3</cx:pt>
          <cx:pt idx="24361">3</cx:pt>
          <cx:pt idx="24362">4.7999999999999998</cx:pt>
          <cx:pt idx="24363">3</cx:pt>
          <cx:pt idx="24364">3</cx:pt>
          <cx:pt idx="24365">3.6000000000000001</cx:pt>
          <cx:pt idx="24366">3.6000000000000001</cx:pt>
          <cx:pt idx="24367">4.7999999999999998</cx:pt>
          <cx:pt idx="24368">4.7999999999999998</cx:pt>
          <cx:pt idx="24369">4.7999999999999998</cx:pt>
          <cx:pt idx="24370">4.7999999999999998</cx:pt>
          <cx:pt idx="24371">3</cx:pt>
          <cx:pt idx="24372">3</cx:pt>
          <cx:pt idx="24373">4.7999999999999998</cx:pt>
          <cx:pt idx="24374">3</cx:pt>
          <cx:pt idx="24375">3</cx:pt>
          <cx:pt idx="24376">3.6000000000000001</cx:pt>
          <cx:pt idx="24377">3.6000000000000001</cx:pt>
          <cx:pt idx="24378">4.7999999999999998</cx:pt>
          <cx:pt idx="24379">4.7999999999999998</cx:pt>
          <cx:pt idx="24380">3</cx:pt>
          <cx:pt idx="24381">4.7999999999999998</cx:pt>
          <cx:pt idx="24382">3.6000000000000001</cx:pt>
          <cx:pt idx="24383">4.7999999999999998</cx:pt>
          <cx:pt idx="24384">4.7999999999999998</cx:pt>
          <cx:pt idx="24385">3.6000000000000001</cx:pt>
          <cx:pt idx="24386">3.6000000000000001</cx:pt>
          <cx:pt idx="24387">3.6000000000000001</cx:pt>
          <cx:pt idx="24388">4.7999999999999998</cx:pt>
          <cx:pt idx="24389">4.7999999999999998</cx:pt>
          <cx:pt idx="24390">3</cx:pt>
          <cx:pt idx="24391">4.7999999999999998</cx:pt>
          <cx:pt idx="24392">4.7999999999999998</cx:pt>
          <cx:pt idx="24393">3.6000000000000001</cx:pt>
          <cx:pt idx="24394">3.6000000000000001</cx:pt>
          <cx:pt idx="24395">4.7999999999999998</cx:pt>
          <cx:pt idx="24396">4.7999999999999998</cx:pt>
          <cx:pt idx="24397">4.7999999999999998</cx:pt>
          <cx:pt idx="24398">3.6000000000000001</cx:pt>
          <cx:pt idx="24399">4.7999999999999998</cx:pt>
          <cx:pt idx="24400">4.7999999999999998</cx:pt>
          <cx:pt idx="24401">4.7999999999999998</cx:pt>
          <cx:pt idx="24402">3</cx:pt>
          <cx:pt idx="24403">3</cx:pt>
          <cx:pt idx="24404">3</cx:pt>
          <cx:pt idx="24405">3</cx:pt>
          <cx:pt idx="24406">3.7999999999999998</cx:pt>
          <cx:pt idx="24407">3.7999999999999998</cx:pt>
          <cx:pt idx="24408">4</cx:pt>
          <cx:pt idx="24409">3.7999999999999998</cx:pt>
          <cx:pt idx="24410">3</cx:pt>
          <cx:pt idx="24411">3</cx:pt>
          <cx:pt idx="24412">3</cx:pt>
          <cx:pt idx="24413">3</cx:pt>
          <cx:pt idx="24414">3</cx:pt>
          <cx:pt idx="24415">3</cx:pt>
          <cx:pt idx="24416">3</cx:pt>
          <cx:pt idx="24417">3.7999999999999998</cx:pt>
          <cx:pt idx="24418">3.7999999999999998</cx:pt>
          <cx:pt idx="24419">3</cx:pt>
          <cx:pt idx="24420">3</cx:pt>
          <cx:pt idx="24421">3</cx:pt>
          <cx:pt idx="24422">3</cx:pt>
          <cx:pt idx="24423">3</cx:pt>
          <cx:pt idx="24424">3.3999999999999999</cx:pt>
          <cx:pt idx="24425">3.7999999999999998</cx:pt>
          <cx:pt idx="24426">3.7999999999999998</cx:pt>
          <cx:pt idx="24427">3.3999999999999999</cx:pt>
          <cx:pt idx="24428">3.7999999999999998</cx:pt>
          <cx:pt idx="24429">3.7999999999999998</cx:pt>
          <cx:pt idx="24430">4</cx:pt>
          <cx:pt idx="24431">4</cx:pt>
          <cx:pt idx="24432">3.7999999999999998</cx:pt>
          <cx:pt idx="24433">3.7999999999999998</cx:pt>
          <cx:pt idx="24434">3.7999999999999998</cx:pt>
          <cx:pt idx="24435">3.3999999999999999</cx:pt>
          <cx:pt idx="24436">3.7999999999999998</cx:pt>
          <cx:pt idx="24437">3.7999999999999998</cx:pt>
          <cx:pt idx="24438">3.3999999999999999</cx:pt>
          <cx:pt idx="24439">3.3999999999999999</cx:pt>
          <cx:pt idx="24440">3.3999999999999999</cx:pt>
          <cx:pt idx="24441">3.7999999999999998</cx:pt>
          <cx:pt idx="24442">3.7999999999999998</cx:pt>
          <cx:pt idx="24443">3.7999999999999998</cx:pt>
          <cx:pt idx="24444">3.7999999999999998</cx:pt>
          <cx:pt idx="24445">3.3999999999999999</cx:pt>
          <cx:pt idx="24446">3.7999999999999998</cx:pt>
          <cx:pt idx="24447">3.7999999999999998</cx:pt>
          <cx:pt idx="24448">3.3999999999999999</cx:pt>
          <cx:pt idx="24449">3.3999999999999999</cx:pt>
          <cx:pt idx="24450">3.3999999999999999</cx:pt>
          <cx:pt idx="24451">3.7999999999999998</cx:pt>
          <cx:pt idx="24452">3.3999999999999999</cx:pt>
          <cx:pt idx="24453">3.7999999999999998</cx:pt>
          <cx:pt idx="24454">3.7999999999999998</cx:pt>
          <cx:pt idx="24455">3.7999999999999998</cx:pt>
          <cx:pt idx="24456">3.7999999999999998</cx:pt>
          <cx:pt idx="24457">3.7999999999999998</cx:pt>
          <cx:pt idx="24458">3.7999999999999998</cx:pt>
          <cx:pt idx="24459">3.7999999999999998</cx:pt>
          <cx:pt idx="24460">3.3999999999999999</cx:pt>
          <cx:pt idx="24461">3.3999999999999999</cx:pt>
          <cx:pt idx="24462">3.7999999999999998</cx:pt>
          <cx:pt idx="24463">3.7999999999999998</cx:pt>
          <cx:pt idx="24464">3.7999999999999998</cx:pt>
          <cx:pt idx="24465">3.7999999999999998</cx:pt>
          <cx:pt idx="24466">3.7999999999999998</cx:pt>
          <cx:pt idx="24467">3.7999999999999998</cx:pt>
          <cx:pt idx="24468">3.3999999999999999</cx:pt>
          <cx:pt idx="24469">3.3999999999999999</cx:pt>
          <cx:pt idx="24470">3.7999999999999998</cx:pt>
          <cx:pt idx="24471">3.3999999999999999</cx:pt>
          <cx:pt idx="24472">3.7999999999999998</cx:pt>
          <cx:pt idx="24473">3.7999999999999998</cx:pt>
          <cx:pt idx="24474">3.7999999999999998</cx:pt>
          <cx:pt idx="24475">3.7999999999999998</cx:pt>
          <cx:pt idx="24476">3.7999999999999998</cx:pt>
          <cx:pt idx="24477">3.3999999999999999</cx:pt>
          <cx:pt idx="24478">3.3999999999999999</cx:pt>
          <cx:pt idx="24479">3.7999999999999998</cx:pt>
          <cx:pt idx="24480">3.7999999999999998</cx:pt>
          <cx:pt idx="24481">3.7999999999999998</cx:pt>
          <cx:pt idx="24482">3.7999999999999998</cx:pt>
          <cx:pt idx="24483">3.7999999999999998</cx:pt>
          <cx:pt idx="24484">3.3999999999999999</cx:pt>
          <cx:pt idx="24485">3.3999999999999999</cx:pt>
          <cx:pt idx="24486">3.7999999999999998</cx:pt>
          <cx:pt idx="24487">3.7999999999999998</cx:pt>
          <cx:pt idx="24488">3.7999999999999998</cx:pt>
          <cx:pt idx="24489">3.7999999999999998</cx:pt>
          <cx:pt idx="24490">3.3999999999999999</cx:pt>
          <cx:pt idx="24491">3.3999999999999999</cx:pt>
          <cx:pt idx="24492">3.7999999999999998</cx:pt>
          <cx:pt idx="24493">3.7999999999999998</cx:pt>
          <cx:pt idx="24494">3.7999999999999998</cx:pt>
          <cx:pt idx="24495">3.7999999999999998</cx:pt>
          <cx:pt idx="24496">3.3999999999999999</cx:pt>
          <cx:pt idx="24497">3.3999999999999999</cx:pt>
          <cx:pt idx="24498">3.7999999999999998</cx:pt>
          <cx:pt idx="24499">3.6000000000000001</cx:pt>
          <cx:pt idx="24500">3.7999999999999998</cx:pt>
          <cx:pt idx="24501">3.7999999999999998</cx:pt>
          <cx:pt idx="24502">3.7999999999999998</cx:pt>
          <cx:pt idx="24503">3.7999999999999998</cx:pt>
          <cx:pt idx="24504">3.6000000000000001</cx:pt>
          <cx:pt idx="24505">3.7999999999999998</cx:pt>
          <cx:pt idx="24506">3.7999999999999998</cx:pt>
          <cx:pt idx="24507">3.6000000000000001</cx:pt>
          <cx:pt idx="24508">3.7999999999999998</cx:pt>
          <cx:pt idx="24509">3.6000000000000001</cx:pt>
          <cx:pt idx="24510">3.7999999999999998</cx:pt>
          <cx:pt idx="24511">3.3999999999999999</cx:pt>
          <cx:pt idx="24512">3.7999999999999998</cx:pt>
          <cx:pt idx="24513">3.7999999999999998</cx:pt>
          <cx:pt idx="24514">3.7999999999999998</cx:pt>
          <cx:pt idx="24515">3.7999999999999998</cx:pt>
          <cx:pt idx="24516">3.6000000000000001</cx:pt>
          <cx:pt idx="24517">3.7999999999999998</cx:pt>
          <cx:pt idx="24518">3.7999999999999998</cx:pt>
          <cx:pt idx="24519">3.6000000000000001</cx:pt>
          <cx:pt idx="24520">3.7999999999999998</cx:pt>
          <cx:pt idx="24521">3.6000000000000001</cx:pt>
          <cx:pt idx="24522">3.7999999999999998</cx:pt>
          <cx:pt idx="24523">3.6000000000000001</cx:pt>
          <cx:pt idx="24524">3.7999999999999998</cx:pt>
          <cx:pt idx="24525">3.6000000000000001</cx:pt>
          <cx:pt idx="24526">3.7999999999999998</cx:pt>
          <cx:pt idx="24527">3.7999999999999998</cx:pt>
          <cx:pt idx="24528">3.7999999999999998</cx:pt>
          <cx:pt idx="24529">4</cx:pt>
          <cx:pt idx="24530">3.7999999999999998</cx:pt>
          <cx:pt idx="24531">3.7999999999999998</cx:pt>
          <cx:pt idx="24532">3.6000000000000001</cx:pt>
          <cx:pt idx="24533">3.7999999999999998</cx:pt>
          <cx:pt idx="24534">3.7999999999999998</cx:pt>
          <cx:pt idx="24535">3.7999999999999998</cx:pt>
          <cx:pt idx="24536">3.6000000000000001</cx:pt>
          <cx:pt idx="24537">3.6000000000000001</cx:pt>
          <cx:pt idx="24538">3.7999999999999998</cx:pt>
          <cx:pt idx="24539">3.7999999999999998</cx:pt>
          <cx:pt idx="24540">3.7999999999999998</cx:pt>
          <cx:pt idx="24541">3.7999999999999998</cx:pt>
          <cx:pt idx="24542">3.7999999999999998</cx:pt>
          <cx:pt idx="24543">3.6000000000000001</cx:pt>
          <cx:pt idx="24544">3.6000000000000001</cx:pt>
          <cx:pt idx="24545">3.7999999999999998</cx:pt>
          <cx:pt idx="24546">3.6000000000000001</cx:pt>
          <cx:pt idx="24547">3.7999999999999998</cx:pt>
          <cx:pt idx="24548">3.7999999999999998</cx:pt>
          <cx:pt idx="24549">3.7999999999999998</cx:pt>
          <cx:pt idx="24550">3.7999999999999998</cx:pt>
          <cx:pt idx="24551">3.7999999999999998</cx:pt>
          <cx:pt idx="24552">3.6000000000000001</cx:pt>
          <cx:pt idx="24553">3.6000000000000001</cx:pt>
          <cx:pt idx="24554">3.7999999999999998</cx:pt>
          <cx:pt idx="24555">3.7999999999999998</cx:pt>
          <cx:pt idx="24556">3.7999999999999998</cx:pt>
          <cx:pt idx="24557">3.6000000000000001</cx:pt>
          <cx:pt idx="24558">3.6000000000000001</cx:pt>
          <cx:pt idx="24559">3.7999999999999998</cx:pt>
          <cx:pt idx="24560">3.6000000000000001</cx:pt>
          <cx:pt idx="24561">3.6000000000000001</cx:pt>
          <cx:pt idx="24562">3.7999999999999998</cx:pt>
          <cx:pt idx="24563">3.7999999999999998</cx:pt>
          <cx:pt idx="24564">3.6000000000000001</cx:pt>
          <cx:pt idx="24565">3.6000000000000001</cx:pt>
          <cx:pt idx="24566">3.6000000000000001</cx:pt>
          <cx:pt idx="24567">3.7999999999999998</cx:pt>
          <cx:pt idx="24568">3.7999999999999998</cx:pt>
          <cx:pt idx="24569">3.6000000000000001</cx:pt>
          <cx:pt idx="24570">3.6000000000000001</cx:pt>
          <cx:pt idx="24571">3.7999999999999998</cx:pt>
          <cx:pt idx="24572">3.6000000000000001</cx:pt>
          <cx:pt idx="24573">3.6000000000000001</cx:pt>
          <cx:pt idx="24574">3.6000000000000001</cx:pt>
          <cx:pt idx="24575">3.6000000000000001</cx:pt>
          <cx:pt idx="24576">3.6000000000000001</cx:pt>
          <cx:pt idx="24577">3.7999999999999998</cx:pt>
          <cx:pt idx="24578">3.7999999999999998</cx:pt>
          <cx:pt idx="24579">3.6000000000000001</cx:pt>
          <cx:pt idx="24580">3.6000000000000001</cx:pt>
          <cx:pt idx="24581">3.6000000000000001</cx:pt>
          <cx:pt idx="24582">3.7999999999999998</cx:pt>
          <cx:pt idx="24583">3.7999999999999998</cx:pt>
          <cx:pt idx="24584">3.6000000000000001</cx:pt>
          <cx:pt idx="24585">3.6000000000000001</cx:pt>
          <cx:pt idx="24586">3.7999999999999998</cx:pt>
          <cx:pt idx="24587">3.6000000000000001</cx:pt>
          <cx:pt idx="24588">3.6000000000000001</cx:pt>
          <cx:pt idx="24589">3.6000000000000001</cx:pt>
          <cx:pt idx="24590">3.6000000000000001</cx:pt>
          <cx:pt idx="24591">3.7999999999999998</cx:pt>
          <cx:pt idx="24592">3.7999999999999998</cx:pt>
          <cx:pt idx="24593">3.6000000000000001</cx:pt>
          <cx:pt idx="24594">3.6000000000000001</cx:pt>
          <cx:pt idx="24595">3.7999999999999998</cx:pt>
          <cx:pt idx="24596">3.7999999999999998</cx:pt>
          <cx:pt idx="24597">3.6000000000000001</cx:pt>
          <cx:pt idx="24598">3.6000000000000001</cx:pt>
          <cx:pt idx="24599">3.7999999999999998</cx:pt>
          <cx:pt idx="24600">3.7999999999999998</cx:pt>
          <cx:pt idx="24601">3.7999999999999998</cx:pt>
          <cx:pt idx="24602">3.6000000000000001</cx:pt>
          <cx:pt idx="24603">3.6000000000000001</cx:pt>
          <cx:pt idx="24604">3.7999999999999998</cx:pt>
          <cx:pt idx="24605">3.7999999999999998</cx:pt>
          <cx:pt idx="24606">3.6000000000000001</cx:pt>
          <cx:pt idx="24607">3.6000000000000001</cx:pt>
          <cx:pt idx="24608">3.6000000000000001</cx:pt>
          <cx:pt idx="24609">3.6000000000000001</cx:pt>
          <cx:pt idx="24610">3.6000000000000001</cx:pt>
          <cx:pt idx="24611">3.6000000000000001</cx:pt>
          <cx:pt idx="24612">3.7999999999999998</cx:pt>
          <cx:pt idx="24613">3.6000000000000001</cx:pt>
          <cx:pt idx="24614">3.6000000000000001</cx:pt>
          <cx:pt idx="24615">3.6000000000000001</cx:pt>
          <cx:pt idx="24616">3.6000000000000001</cx:pt>
          <cx:pt idx="24617">3.7999999999999998</cx:pt>
          <cx:pt idx="24618">3.6000000000000001</cx:pt>
          <cx:pt idx="24619">3.6000000000000001</cx:pt>
          <cx:pt idx="24620">3.6000000000000001</cx:pt>
          <cx:pt idx="24621">3.6000000000000001</cx:pt>
          <cx:pt idx="24622">3.6000000000000001</cx:pt>
          <cx:pt idx="24623">3.6000000000000001</cx:pt>
          <cx:pt idx="24624">3.6000000000000001</cx:pt>
          <cx:pt idx="24625">3.6000000000000001</cx:pt>
          <cx:pt idx="24626">3.6000000000000001</cx:pt>
          <cx:pt idx="24627">3.6000000000000001</cx:pt>
          <cx:pt idx="24628">3.6000000000000001</cx:pt>
          <cx:pt idx="24629">3.6000000000000001</cx:pt>
          <cx:pt idx="24630">3.6000000000000001</cx:pt>
          <cx:pt idx="24631">3.6000000000000001</cx:pt>
          <cx:pt idx="24632">3.6000000000000001</cx:pt>
          <cx:pt idx="24633">3.6000000000000001</cx:pt>
          <cx:pt idx="24634">3.6000000000000001</cx:pt>
          <cx:pt idx="24635">3.6000000000000001</cx:pt>
          <cx:pt idx="24636">3.6000000000000001</cx:pt>
          <cx:pt idx="24637">3.6000000000000001</cx:pt>
          <cx:pt idx="24638">3.6000000000000001</cx:pt>
          <cx:pt idx="24639">3.6000000000000001</cx:pt>
          <cx:pt idx="24640">3.6000000000000001</cx:pt>
          <cx:pt idx="24641">3.6000000000000001</cx:pt>
          <cx:pt idx="24642">3.6000000000000001</cx:pt>
          <cx:pt idx="24643">3.6000000000000001</cx:pt>
          <cx:pt idx="24644">3.6000000000000001</cx:pt>
          <cx:pt idx="24645">3.6000000000000001</cx:pt>
          <cx:pt idx="24646">3.6000000000000001</cx:pt>
          <cx:pt idx="24647">3.6000000000000001</cx:pt>
          <cx:pt idx="24648">3.6000000000000001</cx:pt>
          <cx:pt idx="24649">3.6000000000000001</cx:pt>
          <cx:pt idx="24650">3.6000000000000001</cx:pt>
          <cx:pt idx="24651">3.6000000000000001</cx:pt>
          <cx:pt idx="24652">3.6000000000000001</cx:pt>
          <cx:pt idx="24653">3.6000000000000001</cx:pt>
          <cx:pt idx="24654">3.6000000000000001</cx:pt>
          <cx:pt idx="24655">3.6000000000000001</cx:pt>
          <cx:pt idx="24656">3.6000000000000001</cx:pt>
          <cx:pt idx="24657">3.6000000000000001</cx:pt>
          <cx:pt idx="24658">3.6000000000000001</cx:pt>
          <cx:pt idx="24659">3.6000000000000001</cx:pt>
          <cx:pt idx="24660">3.6000000000000001</cx:pt>
          <cx:pt idx="24661">3.6000000000000001</cx:pt>
          <cx:pt idx="24662">3.6000000000000001</cx:pt>
          <cx:pt idx="24663">3.6000000000000001</cx:pt>
          <cx:pt idx="24664">3.6000000000000001</cx:pt>
          <cx:pt idx="24665">3.3999999999999999</cx:pt>
          <cx:pt idx="24666">3.6000000000000001</cx:pt>
          <cx:pt idx="24667">3.6000000000000001</cx:pt>
          <cx:pt idx="24668">3.3999999999999999</cx:pt>
          <cx:pt idx="24669">3.3999999999999999</cx:pt>
          <cx:pt idx="24670">3.3999999999999999</cx:pt>
          <cx:pt idx="24671">3.3999999999999999</cx:pt>
          <cx:pt idx="24672">3.3999999999999999</cx:pt>
          <cx:pt idx="24673">3.3999999999999999</cx:pt>
          <cx:pt idx="24674">3.3999999999999999</cx:pt>
          <cx:pt idx="24675">3.3999999999999999</cx:pt>
          <cx:pt idx="24676">3.3999999999999999</cx:pt>
          <cx:pt idx="24677">3.3999999999999999</cx:pt>
          <cx:pt idx="24678">3.3999999999999999</cx:pt>
          <cx:pt idx="24679">3.3999999999999999</cx:pt>
          <cx:pt idx="24680">3.3999999999999999</cx:pt>
          <cx:pt idx="24681">3.3999999999999999</cx:pt>
          <cx:pt idx="24682">3.3999999999999999</cx:pt>
          <cx:pt idx="24683">3.3999999999999999</cx:pt>
          <cx:pt idx="24684">3.3999999999999999</cx:pt>
          <cx:pt idx="24685">3.3999999999999999</cx:pt>
          <cx:pt idx="24686">3.3999999999999999</cx:pt>
          <cx:pt idx="24687">3.3999999999999999</cx:pt>
          <cx:pt idx="24688">3.3999999999999999</cx:pt>
          <cx:pt idx="24689">3.3999999999999999</cx:pt>
          <cx:pt idx="24690">3.3999999999999999</cx:pt>
          <cx:pt idx="24691">3.6000000000000001</cx:pt>
          <cx:pt idx="24692">3.6000000000000001</cx:pt>
          <cx:pt idx="24693">3.6000000000000001</cx:pt>
          <cx:pt idx="24694">3.6000000000000001</cx:pt>
          <cx:pt idx="24695">3.6000000000000001</cx:pt>
          <cx:pt idx="24696">3.6000000000000001</cx:pt>
          <cx:pt idx="24697">3.6000000000000001</cx:pt>
          <cx:pt idx="24698">3.6000000000000001</cx:pt>
          <cx:pt idx="24699">3.6000000000000001</cx:pt>
          <cx:pt idx="24700">3.6000000000000001</cx:pt>
          <cx:pt idx="24701">3.6000000000000001</cx:pt>
          <cx:pt idx="24702">3.6000000000000001</cx:pt>
          <cx:pt idx="24703">3.6000000000000001</cx:pt>
          <cx:pt idx="24704">3.6000000000000001</cx:pt>
          <cx:pt idx="24705">3.6000000000000001</cx:pt>
          <cx:pt idx="24706">3.6000000000000001</cx:pt>
          <cx:pt idx="24707">3.6000000000000001</cx:pt>
          <cx:pt idx="24708">3.6000000000000001</cx:pt>
          <cx:pt idx="24709">3.6000000000000001</cx:pt>
          <cx:pt idx="24710">3.6000000000000001</cx:pt>
          <cx:pt idx="24711">3.616828478964401</cx:pt>
          <cx:pt idx="24712">3.616828478964401</cx:pt>
          <cx:pt idx="24713">3.616828478964401</cx:pt>
          <cx:pt idx="24714">3.616828478964401</cx:pt>
          <cx:pt idx="24715">3.616828478964401</cx:pt>
          <cx:pt idx="24716">3.616828478964401</cx:pt>
          <cx:pt idx="24717">3.616828478964401</cx:pt>
          <cx:pt idx="24718">3.616828478964401</cx:pt>
          <cx:pt idx="24719">3.616828478964401</cx:pt>
          <cx:pt idx="24720">3.616828478964401</cx:pt>
          <cx:pt idx="24721">3.616828478964401</cx:pt>
          <cx:pt idx="24722">3.616828478964401</cx:pt>
          <cx:pt idx="24723">3.616828478964401</cx:pt>
          <cx:pt idx="24724">3.616828478964401</cx:pt>
          <cx:pt idx="24725">3.616828478964401</cx:pt>
          <cx:pt idx="24726">3.616828478964401</cx:pt>
          <cx:pt idx="24727">3.616828478964401</cx:pt>
          <cx:pt idx="24728">3.616828478964401</cx:pt>
          <cx:pt idx="24729">3.616828478964401</cx:pt>
          <cx:pt idx="24730">3.616828478964401</cx:pt>
          <cx:pt idx="24731">3.616828478964401</cx:pt>
          <cx:pt idx="24732">3.616828478964401</cx:pt>
          <cx:pt idx="24733">3.616828478964401</cx:pt>
          <cx:pt idx="24734">3.616828478964401</cx:pt>
          <cx:pt idx="24735">3.616828478964401</cx:pt>
          <cx:pt idx="24736">3.616828478964401</cx:pt>
          <cx:pt idx="24737">3.616828478964401</cx:pt>
          <cx:pt idx="24738">3.616828478964401</cx:pt>
          <cx:pt idx="24739">3.616828478964401</cx:pt>
          <cx:pt idx="24740">3.616828478964401</cx:pt>
          <cx:pt idx="24741">3.616828478964401</cx:pt>
          <cx:pt idx="24742">3.616828478964401</cx:pt>
          <cx:pt idx="24743">3.616828478964401</cx:pt>
          <cx:pt idx="24744">3.616828478964401</cx:pt>
          <cx:pt idx="24745">3.616828478964401</cx:pt>
          <cx:pt idx="24746">3.616828478964401</cx:pt>
          <cx:pt idx="24747">3.616828478964401</cx:pt>
          <cx:pt idx="24748">3.616828478964401</cx:pt>
          <cx:pt idx="24749">3.616828478964401</cx:pt>
          <cx:pt idx="24750">3.616828478964401</cx:pt>
          <cx:pt idx="24751">3.616828478964401</cx:pt>
          <cx:pt idx="24752">3.616828478964401</cx:pt>
          <cx:pt idx="24753">3.616828478964401</cx:pt>
          <cx:pt idx="24754">3.616828478964401</cx:pt>
          <cx:pt idx="24755">3.616828478964401</cx:pt>
          <cx:pt idx="24756">3.616828478964401</cx:pt>
          <cx:pt idx="24757">3.616828478964401</cx:pt>
          <cx:pt idx="24758">3.616828478964401</cx:pt>
          <cx:pt idx="24759">3.616828478964401</cx:pt>
          <cx:pt idx="24760">3.616828478964401</cx:pt>
          <cx:pt idx="24761">3.616828478964401</cx:pt>
          <cx:pt idx="24762">3.616828478964401</cx:pt>
          <cx:pt idx="24763">3.616828478964401</cx:pt>
          <cx:pt idx="24764">3.616828478964401</cx:pt>
          <cx:pt idx="24765">2</cx:pt>
          <cx:pt idx="24766">2.5</cx:pt>
          <cx:pt idx="24767">2.5</cx:pt>
          <cx:pt idx="24768">2</cx:pt>
          <cx:pt idx="24769">2.5</cx:pt>
          <cx:pt idx="24770">2.5</cx:pt>
          <cx:pt idx="24771">2</cx:pt>
          <cx:pt idx="24772">2.5</cx:pt>
          <cx:pt idx="24773">2.5</cx:pt>
          <cx:pt idx="24774">2</cx:pt>
          <cx:pt idx="24775">2.5</cx:pt>
          <cx:pt idx="24776">2.5</cx:pt>
          <cx:pt idx="24777">3.6000000000000001</cx:pt>
          <cx:pt idx="24778">3.6000000000000001</cx:pt>
          <cx:pt idx="24779">3.6000000000000001</cx:pt>
          <cx:pt idx="24780">3.6000000000000001</cx:pt>
          <cx:pt idx="24781">3.6000000000000001</cx:pt>
          <cx:pt idx="24782">3.6000000000000001</cx:pt>
          <cx:pt idx="24783">3.6000000000000001</cx:pt>
          <cx:pt idx="24784">3.6000000000000001</cx:pt>
          <cx:pt idx="24785">3.6000000000000001</cx:pt>
          <cx:pt idx="24786">3.6000000000000001</cx:pt>
          <cx:pt idx="24787">3.6000000000000001</cx:pt>
          <cx:pt idx="24788">3.6000000000000001</cx:pt>
          <cx:pt idx="24789">3.6000000000000001</cx:pt>
          <cx:pt idx="24790">3.6000000000000001</cx:pt>
          <cx:pt idx="24791">3.6000000000000001</cx:pt>
          <cx:pt idx="24792">3.6000000000000001</cx:pt>
          <cx:pt idx="24793">5.7000000000000002</cx:pt>
          <cx:pt idx="24794">3.6000000000000001</cx:pt>
          <cx:pt idx="24795">3.6000000000000001</cx:pt>
          <cx:pt idx="24796">3.6000000000000001</cx:pt>
          <cx:pt idx="24797">3.6000000000000001</cx:pt>
          <cx:pt idx="24798">3.6000000000000001</cx:pt>
          <cx:pt idx="24799">3.6000000000000001</cx:pt>
          <cx:pt idx="24800">3.6000000000000001</cx:pt>
          <cx:pt idx="24801">3.6000000000000001</cx:pt>
          <cx:pt idx="24802">3.6000000000000001</cx:pt>
          <cx:pt idx="24803">3.6000000000000001</cx:pt>
          <cx:pt idx="24804">3.6000000000000001</cx:pt>
          <cx:pt idx="24805">3.6000000000000001</cx:pt>
          <cx:pt idx="24806">3.6000000000000001</cx:pt>
          <cx:pt idx="24807">3.6000000000000001</cx:pt>
          <cx:pt idx="24808">3.6000000000000001</cx:pt>
          <cx:pt idx="24809">5.7000000000000002</cx:pt>
          <cx:pt idx="24810">3.6000000000000001</cx:pt>
          <cx:pt idx="24811">3.6000000000000001</cx:pt>
          <cx:pt idx="24812">3.6000000000000001</cx:pt>
          <cx:pt idx="24813">3.6000000000000001</cx:pt>
          <cx:pt idx="24814">3.6000000000000001</cx:pt>
          <cx:pt idx="24815">3.6000000000000001</cx:pt>
          <cx:pt idx="24816">3.6000000000000001</cx:pt>
          <cx:pt idx="24817">3.6000000000000001</cx:pt>
          <cx:pt idx="24818">3.6000000000000001</cx:pt>
          <cx:pt idx="24819">3.6000000000000001</cx:pt>
          <cx:pt idx="24820">3.6000000000000001</cx:pt>
          <cx:pt idx="24821">3.6000000000000001</cx:pt>
          <cx:pt idx="24822">3.6000000000000001</cx:pt>
          <cx:pt idx="24823">3.6000000000000001</cx:pt>
          <cx:pt idx="24824">3.6000000000000001</cx:pt>
          <cx:pt idx="24825">5.7000000000000002</cx:pt>
          <cx:pt idx="24826">5.7000000000000002</cx:pt>
          <cx:pt idx="24827">5.7000000000000002</cx:pt>
          <cx:pt idx="24828">5.7000000000000002</cx:pt>
          <cx:pt idx="24829">5.7000000000000002</cx:pt>
          <cx:pt idx="24830">5.7000000000000002</cx:pt>
          <cx:pt idx="24831">5.7000000000000002</cx:pt>
          <cx:pt idx="24832">3</cx:pt>
          <cx:pt idx="24833">5.7000000000000002</cx:pt>
          <cx:pt idx="24834">5.7000000000000002</cx:pt>
          <cx:pt idx="24835">5.7000000000000002</cx:pt>
          <cx:pt idx="24836">3.6000000000000001</cx:pt>
          <cx:pt idx="24837">3.6000000000000001</cx:pt>
          <cx:pt idx="24838">3.6000000000000001</cx:pt>
          <cx:pt idx="24839">3.6000000000000001</cx:pt>
          <cx:pt idx="24840">5.7000000000000002</cx:pt>
          <cx:pt idx="24841">3.6000000000000001</cx:pt>
          <cx:pt idx="24842">3.6000000000000001</cx:pt>
          <cx:pt idx="24843">5.7000000000000002</cx:pt>
          <cx:pt idx="24844">3.6000000000000001</cx:pt>
          <cx:pt idx="24845">3.6000000000000001</cx:pt>
          <cx:pt idx="24846">3.6000000000000001</cx:pt>
          <cx:pt idx="24847">3.6000000000000001</cx:pt>
          <cx:pt idx="24848">3.6000000000000001</cx:pt>
          <cx:pt idx="24849">3.6000000000000001</cx:pt>
          <cx:pt idx="24850">5.7000000000000002</cx:pt>
          <cx:pt idx="24851">3.6000000000000001</cx:pt>
          <cx:pt idx="24852">3.6000000000000001</cx:pt>
          <cx:pt idx="24853">5.7000000000000002</cx:pt>
          <cx:pt idx="24854">5.7000000000000002</cx:pt>
          <cx:pt idx="24855">3.6000000000000001</cx:pt>
          <cx:pt idx="24856">3.6000000000000001</cx:pt>
          <cx:pt idx="24857">3.6000000000000001</cx:pt>
          <cx:pt idx="24858">3.6000000000000001</cx:pt>
          <cx:pt idx="24859">3.6000000000000001</cx:pt>
          <cx:pt idx="24860">3.6000000000000001</cx:pt>
          <cx:pt idx="24861">3.6000000000000001</cx:pt>
          <cx:pt idx="24862">3.6000000000000001</cx:pt>
          <cx:pt idx="24863">3</cx:pt>
          <cx:pt idx="24864">3.6000000000000001</cx:pt>
          <cx:pt idx="24865">3.6000000000000001</cx:pt>
          <cx:pt idx="24866">3.6000000000000001</cx:pt>
          <cx:pt idx="24867">5.7000000000000002</cx:pt>
          <cx:pt idx="24868">5.7000000000000002</cx:pt>
          <cx:pt idx="24869">5.7000000000000002</cx:pt>
          <cx:pt idx="24870">5.7000000000000002</cx:pt>
          <cx:pt idx="24871">5.7000000000000002</cx:pt>
          <cx:pt idx="24872">5.7000000000000002</cx:pt>
          <cx:pt idx="24873">5.7000000000000002</cx:pt>
          <cx:pt idx="24874">5.7000000000000002</cx:pt>
          <cx:pt idx="24875">5.7000000000000002</cx:pt>
          <cx:pt idx="24876">5.7000000000000002</cx:pt>
          <cx:pt idx="24877">5.7000000000000002</cx:pt>
          <cx:pt idx="24878">3.6000000000000001</cx:pt>
          <cx:pt idx="24879">3.6000000000000001</cx:pt>
          <cx:pt idx="24880">5.7000000000000002</cx:pt>
          <cx:pt idx="24881">3.6000000000000001</cx:pt>
          <cx:pt idx="24882">5.7000000000000002</cx:pt>
          <cx:pt idx="24883">3.6000000000000001</cx:pt>
          <cx:pt idx="24884">3.6000000000000001</cx:pt>
          <cx:pt idx="24885">5.7000000000000002</cx:pt>
          <cx:pt idx="24886">3.6000000000000001</cx:pt>
          <cx:pt idx="24887">3.6000000000000001</cx:pt>
          <cx:pt idx="24888">3.6000000000000001</cx:pt>
          <cx:pt idx="24889">3.6000000000000001</cx:pt>
          <cx:pt idx="24890">3.6000000000000001</cx:pt>
          <cx:pt idx="24891">3.6000000000000001</cx:pt>
          <cx:pt idx="24892">3.6000000000000001</cx:pt>
          <cx:pt idx="24893">3.6000000000000001</cx:pt>
          <cx:pt idx="24894">3.6000000000000001</cx:pt>
          <cx:pt idx="24895">5.7000000000000002</cx:pt>
          <cx:pt idx="24896">3.6000000000000001</cx:pt>
          <cx:pt idx="24897">3.6000000000000001</cx:pt>
          <cx:pt idx="24898">3.6000000000000001</cx:pt>
          <cx:pt idx="24899">3.6000000000000001</cx:pt>
          <cx:pt idx="24900">3.6000000000000001</cx:pt>
          <cx:pt idx="24901">5.7000000000000002</cx:pt>
          <cx:pt idx="24902">3.6000000000000001</cx:pt>
          <cx:pt idx="24903">3.6000000000000001</cx:pt>
          <cx:pt idx="24904">3.6000000000000001</cx:pt>
          <cx:pt idx="24905">3.6000000000000001</cx:pt>
          <cx:pt idx="24906">3.6000000000000001</cx:pt>
          <cx:pt idx="24907">3.6000000000000001</cx:pt>
          <cx:pt idx="24908">5.7000000000000002</cx:pt>
          <cx:pt idx="24909">5.7000000000000002</cx:pt>
          <cx:pt idx="24910">5.7000000000000002</cx:pt>
          <cx:pt idx="24911">5.7000000000000002</cx:pt>
          <cx:pt idx="24912">5.7000000000000002</cx:pt>
          <cx:pt idx="24913">5.7000000000000002</cx:pt>
          <cx:pt idx="24914">5.7000000000000002</cx:pt>
          <cx:pt idx="24915">5.7000000000000002</cx:pt>
          <cx:pt idx="24916">5.7000000000000002</cx:pt>
          <cx:pt idx="24917">3.6000000000000001</cx:pt>
          <cx:pt idx="24918">5.7000000000000002</cx:pt>
          <cx:pt idx="24919">3.6000000000000001</cx:pt>
          <cx:pt idx="24920">3.6000000000000001</cx:pt>
          <cx:pt idx="24921">3.6000000000000001</cx:pt>
          <cx:pt idx="24922">5.7000000000000002</cx:pt>
          <cx:pt idx="24923">5.7000000000000002</cx:pt>
          <cx:pt idx="24924">3.6000000000000001</cx:pt>
          <cx:pt idx="24925">3.6000000000000001</cx:pt>
          <cx:pt idx="24926">3.6000000000000001</cx:pt>
          <cx:pt idx="24927">3.6000000000000001</cx:pt>
          <cx:pt idx="24928">3.6000000000000001</cx:pt>
          <cx:pt idx="24929">3.6000000000000001</cx:pt>
          <cx:pt idx="24930">3.6000000000000001</cx:pt>
          <cx:pt idx="24931">3.6000000000000001</cx:pt>
          <cx:pt idx="24932">3.6000000000000001</cx:pt>
          <cx:pt idx="24933">5.7000000000000002</cx:pt>
          <cx:pt idx="24934">3.6000000000000001</cx:pt>
          <cx:pt idx="24935">3.6000000000000001</cx:pt>
          <cx:pt idx="24936">3.6000000000000001</cx:pt>
          <cx:pt idx="24937">3.6000000000000001</cx:pt>
          <cx:pt idx="24938">3.6000000000000001</cx:pt>
          <cx:pt idx="24939">3.6000000000000001</cx:pt>
          <cx:pt idx="24940">5.7000000000000002</cx:pt>
          <cx:pt idx="24941">3.6000000000000001</cx:pt>
          <cx:pt idx="24942">3.6000000000000001</cx:pt>
          <cx:pt idx="24943">3.6000000000000001</cx:pt>
          <cx:pt idx="24944">3.6000000000000001</cx:pt>
          <cx:pt idx="24945">3</cx:pt>
          <cx:pt idx="24946">3</cx:pt>
          <cx:pt idx="24947">3.6000000000000001</cx:pt>
          <cx:pt idx="24948">3.6000000000000001</cx:pt>
          <cx:pt idx="24949">5.7000000000000002</cx:pt>
          <cx:pt idx="24950">5.7000000000000002</cx:pt>
          <cx:pt idx="24951">5.7000000000000002</cx:pt>
          <cx:pt idx="24952">5.7000000000000002</cx:pt>
          <cx:pt idx="24953">5.7000000000000002</cx:pt>
          <cx:pt idx="24954">5.7000000000000002</cx:pt>
          <cx:pt idx="24955">5.7000000000000002</cx:pt>
          <cx:pt idx="24956">5.7000000000000002</cx:pt>
          <cx:pt idx="24957">3.6000000000000001</cx:pt>
          <cx:pt idx="24958">5.7000000000000002</cx:pt>
          <cx:pt idx="24959">3.6000000000000001</cx:pt>
          <cx:pt idx="24960">5.7000000000000002</cx:pt>
          <cx:pt idx="24961">5.7000000000000002</cx:pt>
          <cx:pt idx="24962">5.7000000000000002</cx:pt>
          <cx:pt idx="24963">3.6000000000000001</cx:pt>
          <cx:pt idx="24964">3.6000000000000001</cx:pt>
          <cx:pt idx="24965">3.6000000000000001</cx:pt>
          <cx:pt idx="24966">3.6000000000000001</cx:pt>
          <cx:pt idx="24967">3.6000000000000001</cx:pt>
          <cx:pt idx="24968">3.6000000000000001</cx:pt>
          <cx:pt idx="24969">3.6000000000000001</cx:pt>
          <cx:pt idx="24970">3.6000000000000001</cx:pt>
          <cx:pt idx="24971">3.6000000000000001</cx:pt>
          <cx:pt idx="24972">5.7000000000000002</cx:pt>
          <cx:pt idx="24973">3.6000000000000001</cx:pt>
          <cx:pt idx="24974">3.6000000000000001</cx:pt>
          <cx:pt idx="24975">3.6000000000000001</cx:pt>
          <cx:pt idx="24976">3.6000000000000001</cx:pt>
          <cx:pt idx="24977">3.6000000000000001</cx:pt>
          <cx:pt idx="24978">5.7000000000000002</cx:pt>
          <cx:pt idx="24979">3.6000000000000001</cx:pt>
          <cx:pt idx="24980">3.6000000000000001</cx:pt>
          <cx:pt idx="24981">3.6000000000000001</cx:pt>
          <cx:pt idx="24982">3.6000000000000001</cx:pt>
          <cx:pt idx="24983">3.6000000000000001</cx:pt>
          <cx:pt idx="24984">3.6000000000000001</cx:pt>
          <cx:pt idx="24985">5.7000000000000002</cx:pt>
          <cx:pt idx="24986">5.7000000000000002</cx:pt>
          <cx:pt idx="24987">5.7000000000000002</cx:pt>
          <cx:pt idx="24988">5.7000000000000002</cx:pt>
          <cx:pt idx="24989">5.7000000000000002</cx:pt>
          <cx:pt idx="24990">5.7000000000000002</cx:pt>
          <cx:pt idx="24991">5.7000000000000002</cx:pt>
          <cx:pt idx="24992">5.7000000000000002</cx:pt>
          <cx:pt idx="24993">5.7000000000000002</cx:pt>
          <cx:pt idx="24994">5.7000000000000002</cx:pt>
          <cx:pt idx="24995">3.6000000000000001</cx:pt>
          <cx:pt idx="24996">5.7000000000000002</cx:pt>
          <cx:pt idx="24997">3.6000000000000001</cx:pt>
          <cx:pt idx="24998">3.6000000000000001</cx:pt>
          <cx:pt idx="24999">3.6000000000000001</cx:pt>
          <cx:pt idx="25000">3.6000000000000001</cx:pt>
          <cx:pt idx="25001">5.7000000000000002</cx:pt>
          <cx:pt idx="25002">5.7000000000000002</cx:pt>
          <cx:pt idx="25003">5.7000000000000002</cx:pt>
          <cx:pt idx="25004">3.6000000000000001</cx:pt>
          <cx:pt idx="25005">3.6000000000000001</cx:pt>
          <cx:pt idx="25006">3.6000000000000001</cx:pt>
          <cx:pt idx="25007">3.6000000000000001</cx:pt>
          <cx:pt idx="25008">3.6000000000000001</cx:pt>
          <cx:pt idx="25009">3.6000000000000001</cx:pt>
          <cx:pt idx="25010">3.6000000000000001</cx:pt>
          <cx:pt idx="25011">3.6000000000000001</cx:pt>
          <cx:pt idx="25012">5.7000000000000002</cx:pt>
          <cx:pt idx="25013">3.6000000000000001</cx:pt>
          <cx:pt idx="25014">3.6000000000000001</cx:pt>
          <cx:pt idx="25015">3.6000000000000001</cx:pt>
          <cx:pt idx="25016">3.6000000000000001</cx:pt>
          <cx:pt idx="25017">3.6000000000000001</cx:pt>
          <cx:pt idx="25018">3.6000000000000001</cx:pt>
          <cx:pt idx="25019">5.7000000000000002</cx:pt>
          <cx:pt idx="25020">3.6000000000000001</cx:pt>
          <cx:pt idx="25021">3.6000000000000001</cx:pt>
          <cx:pt idx="25022">3.6000000000000001</cx:pt>
          <cx:pt idx="25023">3.6000000000000001</cx:pt>
          <cx:pt idx="25024">3</cx:pt>
          <cx:pt idx="25025">3</cx:pt>
          <cx:pt idx="25026">3.6000000000000001</cx:pt>
          <cx:pt idx="25027">3.6000000000000001</cx:pt>
          <cx:pt idx="25028">5.7000000000000002</cx:pt>
          <cx:pt idx="25029">5.7000000000000002</cx:pt>
          <cx:pt idx="25030">5.7000000000000002</cx:pt>
          <cx:pt idx="25031">5.7000000000000002</cx:pt>
          <cx:pt idx="25032">5.7000000000000002</cx:pt>
          <cx:pt idx="25033">5.7000000000000002</cx:pt>
          <cx:pt idx="25034">5.7000000000000002</cx:pt>
          <cx:pt idx="25035">5.7000000000000002</cx:pt>
          <cx:pt idx="25036">5.7000000000000002</cx:pt>
          <cx:pt idx="25037">5.7000000000000002</cx:pt>
          <cx:pt idx="25038">3.6000000000000001</cx:pt>
          <cx:pt idx="25039">5.7000000000000002</cx:pt>
          <cx:pt idx="25040">3.6000000000000001</cx:pt>
          <cx:pt idx="25041">5.7000000000000002</cx:pt>
          <cx:pt idx="25042">3.6000000000000001</cx:pt>
          <cx:pt idx="25043">3.6000000000000001</cx:pt>
          <cx:pt idx="25044">5.7000000000000002</cx:pt>
          <cx:pt idx="25045">5.7000000000000002</cx:pt>
          <cx:pt idx="25046">5.7000000000000002</cx:pt>
          <cx:pt idx="25047">3.6000000000000001</cx:pt>
          <cx:pt idx="25048">3.6000000000000001</cx:pt>
          <cx:pt idx="25049">3.6000000000000001</cx:pt>
          <cx:pt idx="25050">3.6000000000000001</cx:pt>
          <cx:pt idx="25051">3.6000000000000001</cx:pt>
          <cx:pt idx="25052">3.6000000000000001</cx:pt>
          <cx:pt idx="25053">3.6000000000000001</cx:pt>
          <cx:pt idx="25054">3.6000000000000001</cx:pt>
          <cx:pt idx="25055">5.7000000000000002</cx:pt>
          <cx:pt idx="25056">3.6000000000000001</cx:pt>
          <cx:pt idx="25057">3.6000000000000001</cx:pt>
          <cx:pt idx="25058">3.6000000000000001</cx:pt>
          <cx:pt idx="25059">3.6000000000000001</cx:pt>
          <cx:pt idx="25060">3.6000000000000001</cx:pt>
          <cx:pt idx="25061">5.7000000000000002</cx:pt>
          <cx:pt idx="25062">3.6000000000000001</cx:pt>
          <cx:pt idx="25063">3.6000000000000001</cx:pt>
          <cx:pt idx="25064">3.6000000000000001</cx:pt>
          <cx:pt idx="25065">3.6000000000000001</cx:pt>
          <cx:pt idx="25066">3.6000000000000001</cx:pt>
          <cx:pt idx="25067">3.6000000000000001</cx:pt>
          <cx:pt idx="25068">5.7000000000000002</cx:pt>
          <cx:pt idx="25069">5.7000000000000002</cx:pt>
          <cx:pt idx="25070">5.7000000000000002</cx:pt>
          <cx:pt idx="25071">5.7000000000000002</cx:pt>
          <cx:pt idx="25072">5.7000000000000002</cx:pt>
          <cx:pt idx="25073">5.7000000000000002</cx:pt>
          <cx:pt idx="25074">5.7000000000000002</cx:pt>
          <cx:pt idx="25075">5.7000000000000002</cx:pt>
          <cx:pt idx="25076">5.7000000000000002</cx:pt>
          <cx:pt idx="25077">3.6000000000000001</cx:pt>
          <cx:pt idx="25078">5.7000000000000002</cx:pt>
          <cx:pt idx="25079">3.6000000000000001</cx:pt>
          <cx:pt idx="25080">3.6000000000000001</cx:pt>
          <cx:pt idx="25081">5.7000000000000002</cx:pt>
          <cx:pt idx="25082">5.7000000000000002</cx:pt>
          <cx:pt idx="25083">3.6000000000000001</cx:pt>
          <cx:pt idx="25084">3.6000000000000001</cx:pt>
          <cx:pt idx="25085">3.6000000000000001</cx:pt>
          <cx:pt idx="25086">3.6000000000000001</cx:pt>
          <cx:pt idx="25087">3.6000000000000001</cx:pt>
          <cx:pt idx="25088">3.6000000000000001</cx:pt>
          <cx:pt idx="25089">3.6000000000000001</cx:pt>
          <cx:pt idx="25090">3.6000000000000001</cx:pt>
          <cx:pt idx="25091">3.6000000000000001</cx:pt>
          <cx:pt idx="25092">3.6000000000000001</cx:pt>
          <cx:pt idx="25093">5.7000000000000002</cx:pt>
          <cx:pt idx="25094">3.6000000000000001</cx:pt>
          <cx:pt idx="25095">3.6000000000000001</cx:pt>
          <cx:pt idx="25096">3.6000000000000001</cx:pt>
          <cx:pt idx="25097">3.6000000000000001</cx:pt>
          <cx:pt idx="25098">3.6000000000000001</cx:pt>
          <cx:pt idx="25099">5.7000000000000002</cx:pt>
          <cx:pt idx="25100">3.6000000000000001</cx:pt>
          <cx:pt idx="25101">3.6000000000000001</cx:pt>
          <cx:pt idx="25102">3.6000000000000001</cx:pt>
          <cx:pt idx="25103">3.6000000000000001</cx:pt>
          <cx:pt idx="25104">3.6000000000000001</cx:pt>
          <cx:pt idx="25105">3.6000000000000001</cx:pt>
          <cx:pt idx="25106">5.7000000000000002</cx:pt>
          <cx:pt idx="25107">5.7000000000000002</cx:pt>
          <cx:pt idx="25108">5.7000000000000002</cx:pt>
          <cx:pt idx="25109">5.7000000000000002</cx:pt>
          <cx:pt idx="25110">5.7000000000000002</cx:pt>
          <cx:pt idx="25111">5.7000000000000002</cx:pt>
          <cx:pt idx="25112">5.7000000000000002</cx:pt>
          <cx:pt idx="25113">5.7000000000000002</cx:pt>
          <cx:pt idx="25114">5.7000000000000002</cx:pt>
          <cx:pt idx="25115">3.6000000000000001</cx:pt>
          <cx:pt idx="25116">5.7000000000000002</cx:pt>
          <cx:pt idx="25117">3.6000000000000001</cx:pt>
          <cx:pt idx="25118">3.6000000000000001</cx:pt>
          <cx:pt idx="25119">5.7000000000000002</cx:pt>
          <cx:pt idx="25120">5.7000000000000002</cx:pt>
          <cx:pt idx="25121">3.6000000000000001</cx:pt>
          <cx:pt idx="25122">3.6000000000000001</cx:pt>
          <cx:pt idx="25123">3.6000000000000001</cx:pt>
          <cx:pt idx="25124">5.7000000000000002</cx:pt>
          <cx:pt idx="25125">4.7000000000000002</cx:pt>
          <cx:pt idx="25126">3.6000000000000001</cx:pt>
          <cx:pt idx="25127">4.7000000000000002</cx:pt>
          <cx:pt idx="25128">5.7000000000000002</cx:pt>
          <cx:pt idx="25129">3.6000000000000001</cx:pt>
          <cx:pt idx="25130">5.7000000000000002</cx:pt>
          <cx:pt idx="25131">4.7000000000000002</cx:pt>
          <cx:pt idx="25132">5.7000000000000002</cx:pt>
          <cx:pt idx="25133">3.6000000000000001</cx:pt>
          <cx:pt idx="25134">3.6000000000000001</cx:pt>
          <cx:pt idx="25135">5.7000000000000002</cx:pt>
          <cx:pt idx="25136">5.7000000000000002</cx:pt>
          <cx:pt idx="25137">5.7000000000000002</cx:pt>
          <cx:pt idx="25138">5.7000000000000002</cx:pt>
          <cx:pt idx="25139">4.7000000000000002</cx:pt>
          <cx:pt idx="25140">5.7000000000000002</cx:pt>
          <cx:pt idx="25141">3.6000000000000001</cx:pt>
          <cx:pt idx="25142">5.7000000000000002</cx:pt>
          <cx:pt idx="25143">5.7000000000000002</cx:pt>
          <cx:pt idx="25144">5.7000000000000002</cx:pt>
          <cx:pt idx="25145">5.7000000000000002</cx:pt>
          <cx:pt idx="25146">5.7000000000000002</cx:pt>
          <cx:pt idx="25147">5.7000000000000002</cx:pt>
          <cx:pt idx="25148">4.7000000000000002</cx:pt>
          <cx:pt idx="25149">5.7000000000000002</cx:pt>
          <cx:pt idx="25150">3.6000000000000001</cx:pt>
          <cx:pt idx="25151">3.6000000000000001</cx:pt>
          <cx:pt idx="25152">5.7000000000000002</cx:pt>
          <cx:pt idx="25153">5.7000000000000002</cx:pt>
          <cx:pt idx="25154">5.7000000000000002</cx:pt>
          <cx:pt idx="25155">5.7000000000000002</cx:pt>
          <cx:pt idx="25156">5.7000000000000002</cx:pt>
          <cx:pt idx="25157">5.7000000000000002</cx:pt>
          <cx:pt idx="25158">4.7000000000000002</cx:pt>
          <cx:pt idx="25159">3.6000000000000001</cx:pt>
          <cx:pt idx="25160">4.7000000000000002</cx:pt>
          <cx:pt idx="25161">3.6000000000000001</cx:pt>
          <cx:pt idx="25162">5.7000000000000002</cx:pt>
          <cx:pt idx="25163">3.6000000000000001</cx:pt>
          <cx:pt idx="25164">5.7000000000000002</cx:pt>
          <cx:pt idx="25165">4.7000000000000002</cx:pt>
          <cx:pt idx="25166">5.7000000000000002</cx:pt>
          <cx:pt idx="25167">3.6000000000000001</cx:pt>
          <cx:pt idx="25168">3.6000000000000001</cx:pt>
          <cx:pt idx="25169">5.7000000000000002</cx:pt>
          <cx:pt idx="25170">5.7000000000000002</cx:pt>
          <cx:pt idx="25171">5.7000000000000002</cx:pt>
          <cx:pt idx="25172">5.7000000000000002</cx:pt>
          <cx:pt idx="25173">4.7000000000000002</cx:pt>
          <cx:pt idx="25174">5.7000000000000002</cx:pt>
          <cx:pt idx="25175">5.7000000000000002</cx:pt>
          <cx:pt idx="25176">5.7000000000000002</cx:pt>
          <cx:pt idx="25177">5.7000000000000002</cx:pt>
          <cx:pt idx="25178">5.7000000000000002</cx:pt>
          <cx:pt idx="25179">5.7000000000000002</cx:pt>
          <cx:pt idx="25180">5.7000000000000002</cx:pt>
          <cx:pt idx="25181">4.7000000000000002</cx:pt>
          <cx:pt idx="25182">5.7000000000000002</cx:pt>
          <cx:pt idx="25183">3.6000000000000001</cx:pt>
          <cx:pt idx="25184">3.6000000000000001</cx:pt>
          <cx:pt idx="25185">5.7000000000000002</cx:pt>
          <cx:pt idx="25186">5.7000000000000002</cx:pt>
          <cx:pt idx="25187">5.7000000000000002</cx:pt>
          <cx:pt idx="25188">5.7000000000000002</cx:pt>
          <cx:pt idx="25189">5.7000000000000002</cx:pt>
          <cx:pt idx="25190">5.7000000000000002</cx:pt>
          <cx:pt idx="25191">4.7000000000000002</cx:pt>
          <cx:pt idx="25192">4.7000000000000002</cx:pt>
          <cx:pt idx="25193">4.7000000000000002</cx:pt>
          <cx:pt idx="25194">4.7000000000000002</cx:pt>
          <cx:pt idx="25195">4.7000000000000002</cx:pt>
          <cx:pt idx="25196">4.7000000000000002</cx:pt>
          <cx:pt idx="25197">5.7000000000000002</cx:pt>
          <cx:pt idx="25198">4.7000000000000002</cx:pt>
          <cx:pt idx="25199">4.7000000000000002</cx:pt>
          <cx:pt idx="25200">5.7000000000000002</cx:pt>
          <cx:pt idx="25201">4.7000000000000002</cx:pt>
          <cx:pt idx="25202">4.7000000000000002</cx:pt>
          <cx:pt idx="25203">5.7000000000000002</cx:pt>
          <cx:pt idx="25204">4.7000000000000002</cx:pt>
          <cx:pt idx="25205">4.7000000000000002</cx:pt>
          <cx:pt idx="25206">5.7000000000000002</cx:pt>
          <cx:pt idx="25207">5.7000000000000002</cx:pt>
          <cx:pt idx="25208">5.7000000000000002</cx:pt>
          <cx:pt idx="25209">5.7000000000000002</cx:pt>
          <cx:pt idx="25210">4.7000000000000002</cx:pt>
          <cx:pt idx="25211">4.7000000000000002</cx:pt>
          <cx:pt idx="25212">5.7000000000000002</cx:pt>
          <cx:pt idx="25213">4.7000000000000002</cx:pt>
          <cx:pt idx="25214">4.7000000000000002</cx:pt>
          <cx:pt idx="25215">5.7000000000000002</cx:pt>
          <cx:pt idx="25216">5.7000000000000002</cx:pt>
          <cx:pt idx="25217">5.7000000000000002</cx:pt>
          <cx:pt idx="25218">5.7000000000000002</cx:pt>
          <cx:pt idx="25219">5.7000000000000002</cx:pt>
          <cx:pt idx="25220">5.7000000000000002</cx:pt>
          <cx:pt idx="25221">5.7000000000000002</cx:pt>
          <cx:pt idx="25222">4.7000000000000002</cx:pt>
          <cx:pt idx="25223">3.7000000000000002</cx:pt>
          <cx:pt idx="25224">4.7000000000000002</cx:pt>
          <cx:pt idx="25225">4.7000000000000002</cx:pt>
          <cx:pt idx="25226">4.7000000000000002</cx:pt>
          <cx:pt idx="25227">3.7000000000000002</cx:pt>
          <cx:pt idx="25228">4.7000000000000002</cx:pt>
          <cx:pt idx="25229">5.7000000000000002</cx:pt>
          <cx:pt idx="25230">4.7000000000000002</cx:pt>
          <cx:pt idx="25231">5.7000000000000002</cx:pt>
          <cx:pt idx="25232">4.7000000000000002</cx:pt>
          <cx:pt idx="25233">3.7000000000000002</cx:pt>
          <cx:pt idx="25234">5.7000000000000002</cx:pt>
          <cx:pt idx="25235">4.7000000000000002</cx:pt>
          <cx:pt idx="25236">4.7000000000000002</cx:pt>
          <cx:pt idx="25237">5.7000000000000002</cx:pt>
          <cx:pt idx="25238">5.7000000000000002</cx:pt>
          <cx:pt idx="25239">5.7000000000000002</cx:pt>
          <cx:pt idx="25240">5.7000000000000002</cx:pt>
          <cx:pt idx="25241">4.7000000000000002</cx:pt>
          <cx:pt idx="25242">4.7000000000000002</cx:pt>
          <cx:pt idx="25243">5.7000000000000002</cx:pt>
          <cx:pt idx="25244">4.7000000000000002</cx:pt>
          <cx:pt idx="25245">4.7000000000000002</cx:pt>
          <cx:pt idx="25246">5.7000000000000002</cx:pt>
          <cx:pt idx="25247">5.7000000000000002</cx:pt>
          <cx:pt idx="25248">5.7000000000000002</cx:pt>
          <cx:pt idx="25249">5.7000000000000002</cx:pt>
          <cx:pt idx="25250">5.7000000000000002</cx:pt>
          <cx:pt idx="25251">5.7000000000000002</cx:pt>
          <cx:pt idx="25252">5.7000000000000002</cx:pt>
          <cx:pt idx="25253">4.7000000000000002</cx:pt>
          <cx:pt idx="25254">4.7000000000000002</cx:pt>
          <cx:pt idx="25255">4.7000000000000002</cx:pt>
          <cx:pt idx="25256">5.7000000000000002</cx:pt>
          <cx:pt idx="25257">4.7000000000000002</cx:pt>
          <cx:pt idx="25258">5.7000000000000002</cx:pt>
          <cx:pt idx="25259">4.7000000000000002</cx:pt>
          <cx:pt idx="25260">4.7000000000000002</cx:pt>
          <cx:pt idx="25261">4.7000000000000002</cx:pt>
          <cx:pt idx="25262">5.7000000000000002</cx:pt>
          <cx:pt idx="25263">4.7000000000000002</cx:pt>
          <cx:pt idx="25264">5.7000000000000002</cx:pt>
          <cx:pt idx="25265">4.7000000000000002</cx:pt>
          <cx:pt idx="25266">4.7000000000000002</cx:pt>
          <cx:pt idx="25267">4.7000000000000002</cx:pt>
          <cx:pt idx="25268">5.7000000000000002</cx:pt>
          <cx:pt idx="25269">4.7000000000000002</cx:pt>
          <cx:pt idx="25270">4.7000000000000002</cx:pt>
          <cx:pt idx="25271">5.7000000000000002</cx:pt>
          <cx:pt idx="25272">4.7000000000000002</cx:pt>
          <cx:pt idx="25273">4.7000000000000002</cx:pt>
          <cx:pt idx="25274">5.7000000000000002</cx:pt>
          <cx:pt idx="25275">5.7000000000000002</cx:pt>
          <cx:pt idx="25276">5.7000000000000002</cx:pt>
          <cx:pt idx="25277">5.7000000000000002</cx:pt>
          <cx:pt idx="25278">5.7000000000000002</cx:pt>
          <cx:pt idx="25279">3.7000000000000002</cx:pt>
          <cx:pt idx="25280">4.7000000000000002</cx:pt>
          <cx:pt idx="25281">4.7000000000000002</cx:pt>
          <cx:pt idx="25282">5.7000000000000002</cx:pt>
          <cx:pt idx="25283">3.7000000000000002</cx:pt>
          <cx:pt idx="25284">4.7000000000000002</cx:pt>
          <cx:pt idx="25285">5.7000000000000002</cx:pt>
          <cx:pt idx="25286">4.7000000000000002</cx:pt>
          <cx:pt idx="25287">4.7000000000000002</cx:pt>
          <cx:pt idx="25288">5.7000000000000002</cx:pt>
          <cx:pt idx="25289">3.7000000000000002</cx:pt>
          <cx:pt idx="25290">5.7000000000000002</cx:pt>
          <cx:pt idx="25291">4.7000000000000002</cx:pt>
          <cx:pt idx="25292">4.7000000000000002</cx:pt>
          <cx:pt idx="25293">4.7000000000000002</cx:pt>
          <cx:pt idx="25294">5.7000000000000002</cx:pt>
          <cx:pt idx="25295">4.7000000000000002</cx:pt>
          <cx:pt idx="25296">4.7000000000000002</cx:pt>
          <cx:pt idx="25297">5.7000000000000002</cx:pt>
          <cx:pt idx="25298">4.7000000000000002</cx:pt>
          <cx:pt idx="25299">4.7000000000000002</cx:pt>
          <cx:pt idx="25300">5.7000000000000002</cx:pt>
          <cx:pt idx="25301">5.7000000000000002</cx:pt>
          <cx:pt idx="25302">5.7000000000000002</cx:pt>
          <cx:pt idx="25303">6.4000000000000004</cx:pt>
          <cx:pt idx="25304">6.4000000000000004</cx:pt>
          <cx:pt idx="25305">6.4000000000000004</cx:pt>
          <cx:pt idx="25306">6.4000000000000004</cx:pt>
          <cx:pt idx="25307">6.4000000000000004</cx:pt>
          <cx:pt idx="25308">6.4000000000000004</cx:pt>
          <cx:pt idx="25309">6.4000000000000004</cx:pt>
          <cx:pt idx="25310">6.4000000000000004</cx:pt>
          <cx:pt idx="25311">6.4000000000000004</cx:pt>
          <cx:pt idx="25312">6.4000000000000004</cx:pt>
          <cx:pt idx="25313">6.4000000000000004</cx:pt>
          <cx:pt idx="25314">6.4000000000000004</cx:pt>
          <cx:pt idx="25315">6.4000000000000004</cx:pt>
          <cx:pt idx="25316">6.4000000000000004</cx:pt>
          <cx:pt idx="25317">6.4000000000000004</cx:pt>
          <cx:pt idx="25318">6.4000000000000004</cx:pt>
          <cx:pt idx="25319">6.4000000000000004</cx:pt>
          <cx:pt idx="25320">6.4000000000000004</cx:pt>
          <cx:pt idx="25321">6.4000000000000004</cx:pt>
          <cx:pt idx="25322">6.4000000000000004</cx:pt>
          <cx:pt idx="25323">6.4000000000000004</cx:pt>
          <cx:pt idx="25324">6.4000000000000004</cx:pt>
          <cx:pt idx="25325">6.4000000000000004</cx:pt>
          <cx:pt idx="25326">6.4000000000000004</cx:pt>
          <cx:pt idx="25327">6.4000000000000004</cx:pt>
          <cx:pt idx="25328">6.4000000000000004</cx:pt>
          <cx:pt idx="25329">6.4000000000000004</cx:pt>
          <cx:pt idx="25330">6.4000000000000004</cx:pt>
          <cx:pt idx="25331">6.4000000000000004</cx:pt>
          <cx:pt idx="25332">6.4000000000000004</cx:pt>
          <cx:pt idx="25333">6.4000000000000004</cx:pt>
          <cx:pt idx="25334">6.4000000000000004</cx:pt>
          <cx:pt idx="25335">6.4000000000000004</cx:pt>
          <cx:pt idx="25336">6.4000000000000004</cx:pt>
          <cx:pt idx="25337">6.4000000000000004</cx:pt>
          <cx:pt idx="25338">6.4000000000000004</cx:pt>
          <cx:pt idx="25339">5.7000000000000002</cx:pt>
          <cx:pt idx="25340">5.7000000000000002</cx:pt>
          <cx:pt idx="25341">5.7000000000000002</cx:pt>
          <cx:pt idx="25342">5.7000000000000002</cx:pt>
          <cx:pt idx="25343">6.4000000000000004</cx:pt>
          <cx:pt idx="25344">5.7000000000000002</cx:pt>
          <cx:pt idx="25345">6.4000000000000004</cx:pt>
          <cx:pt idx="25346">6.4000000000000004</cx:pt>
          <cx:pt idx="25347">5.7000000000000002</cx:pt>
          <cx:pt idx="25348">5.7000000000000002</cx:pt>
          <cx:pt idx="25349">5.7000000000000002</cx:pt>
          <cx:pt idx="25350">6.4000000000000004</cx:pt>
          <cx:pt idx="25351">5.7000000000000002</cx:pt>
          <cx:pt idx="25352">6.4000000000000004</cx:pt>
          <cx:pt idx="25353">6.4000000000000004</cx:pt>
          <cx:pt idx="25354">5.7000000000000002</cx:pt>
          <cx:pt idx="25355">5.7000000000000002</cx:pt>
          <cx:pt idx="25356">5.7000000000000002</cx:pt>
          <cx:pt idx="25357">6.4000000000000004</cx:pt>
          <cx:pt idx="25358">6.4000000000000004</cx:pt>
          <cx:pt idx="25359">5.7000000000000002</cx:pt>
          <cx:pt idx="25360">6.4000000000000004</cx:pt>
          <cx:pt idx="25361">6.4000000000000004</cx:pt>
          <cx:pt idx="25362">5.7000000000000002</cx:pt>
          <cx:pt idx="25363">5.7000000000000002</cx:pt>
          <cx:pt idx="25364">5.7000000000000002</cx:pt>
          <cx:pt idx="25365">5.7000000000000002</cx:pt>
          <cx:pt idx="25366">6.4000000000000004</cx:pt>
          <cx:pt idx="25367">5.7000000000000002</cx:pt>
          <cx:pt idx="25368">6.4000000000000004</cx:pt>
          <cx:pt idx="25369">6.4000000000000004</cx:pt>
          <cx:pt idx="25370">5.7000000000000002</cx:pt>
          <cx:pt idx="25371">5.7000000000000002</cx:pt>
          <cx:pt idx="25372">5.7000000000000002</cx:pt>
          <cx:pt idx="25373">5.7000000000000002</cx:pt>
          <cx:pt idx="25374">6.4000000000000004</cx:pt>
          <cx:pt idx="25375">6.4000000000000004</cx:pt>
          <cx:pt idx="25376">6.4000000000000004</cx:pt>
          <cx:pt idx="25377">5.7000000000000002</cx:pt>
          <cx:pt idx="25378">5.7000000000000002</cx:pt>
          <cx:pt idx="25379">5.7000000000000002</cx:pt>
          <cx:pt idx="25380">5.7000000000000002</cx:pt>
          <cx:pt idx="25381">6.4000000000000004</cx:pt>
          <cx:pt idx="25382">6.4000000000000004</cx:pt>
          <cx:pt idx="25383">6.4000000000000004</cx:pt>
          <cx:pt idx="25384">5.7000000000000002</cx:pt>
          <cx:pt idx="25385">5.7000000000000002</cx:pt>
          <cx:pt idx="25386">5.7000000000000002</cx:pt>
          <cx:pt idx="25387">5.7000000000000002</cx:pt>
          <cx:pt idx="25388">5.7000000000000002</cx:pt>
          <cx:pt idx="25389">5.7000000000000002</cx:pt>
          <cx:pt idx="25390">5.7000000000000002</cx:pt>
          <cx:pt idx="25391">5.7000000000000002</cx:pt>
          <cx:pt idx="25392">5.7000000000000002</cx:pt>
          <cx:pt idx="25393">5.7000000000000002</cx:pt>
          <cx:pt idx="25394">5.7000000000000002</cx:pt>
          <cx:pt idx="25395">5.7000000000000002</cx:pt>
          <cx:pt idx="25396">5.7000000000000002</cx:pt>
          <cx:pt idx="25397">5.7000000000000002</cx:pt>
          <cx:pt idx="25398">5.7000000000000002</cx:pt>
          <cx:pt idx="25399">5.7000000000000002</cx:pt>
          <cx:pt idx="25400">5.7000000000000002</cx:pt>
          <cx:pt idx="25401">6.4000000000000004</cx:pt>
          <cx:pt idx="25402">5.7000000000000002</cx:pt>
          <cx:pt idx="25403">5.7000000000000002</cx:pt>
          <cx:pt idx="25404">6.4000000000000004</cx:pt>
          <cx:pt idx="25405">5.7000000000000002</cx:pt>
          <cx:pt idx="25406">5.7000000000000002</cx:pt>
          <cx:pt idx="25407">5.7000000000000002</cx:pt>
          <cx:pt idx="25408">6.4000000000000004</cx:pt>
          <cx:pt idx="25409">5.7000000000000002</cx:pt>
          <cx:pt idx="25410">5.7000000000000002</cx:pt>
          <cx:pt idx="25411">5.7000000000000002</cx:pt>
          <cx:pt idx="25412">5.7000000000000002</cx:pt>
          <cx:pt idx="25413">5.7000000000000002</cx:pt>
          <cx:pt idx="25414">5.7000000000000002</cx:pt>
          <cx:pt idx="25415">5.7000000000000002</cx:pt>
          <cx:pt idx="25416">5.7000000000000002</cx:pt>
          <cx:pt idx="25417">5.7000000000000002</cx:pt>
          <cx:pt idx="25418">5.7000000000000002</cx:pt>
          <cx:pt idx="25419">5.7000000000000002</cx:pt>
          <cx:pt idx="25420">5.7000000000000002</cx:pt>
          <cx:pt idx="25421">5.7000000000000002</cx:pt>
          <cx:pt idx="25422">5.7000000000000002</cx:pt>
          <cx:pt idx="25423">5.7000000000000002</cx:pt>
          <cx:pt idx="25424">5.7000000000000002</cx:pt>
          <cx:pt idx="25425">5.7000000000000002</cx:pt>
          <cx:pt idx="25426">5.7000000000000002</cx:pt>
          <cx:pt idx="25427">5.7000000000000002</cx:pt>
          <cx:pt idx="25428">5.7000000000000002</cx:pt>
          <cx:pt idx="25429">5.7000000000000002</cx:pt>
          <cx:pt idx="25430">5.7000000000000002</cx:pt>
          <cx:pt idx="25431">5.7000000000000002</cx:pt>
          <cx:pt idx="25432">5.7000000000000002</cx:pt>
          <cx:pt idx="25433">5.7000000000000002</cx:pt>
          <cx:pt idx="25434">5.7000000000000002</cx:pt>
          <cx:pt idx="25435">5.7000000000000002</cx:pt>
          <cx:pt idx="25436">5.7000000000000002</cx:pt>
          <cx:pt idx="25437">5.7000000000000002</cx:pt>
          <cx:pt idx="25438">5.7000000000000002</cx:pt>
          <cx:pt idx="25439">5.7000000000000002</cx:pt>
          <cx:pt idx="25440">5.7000000000000002</cx:pt>
          <cx:pt idx="25441">5.7000000000000002</cx:pt>
          <cx:pt idx="25442">5.7000000000000002</cx:pt>
          <cx:pt idx="25443">5.7000000000000002</cx:pt>
          <cx:pt idx="25444">5.7000000000000002</cx:pt>
          <cx:pt idx="25445">5.7000000000000002</cx:pt>
          <cx:pt idx="25446">5.7000000000000002</cx:pt>
          <cx:pt idx="25447">5.7000000000000002</cx:pt>
          <cx:pt idx="25448">5.7000000000000002</cx:pt>
          <cx:pt idx="25449">5.7000000000000002</cx:pt>
          <cx:pt idx="25450">6.4000000000000004</cx:pt>
          <cx:pt idx="25451">5.7000000000000002</cx:pt>
          <cx:pt idx="25452">5.7000000000000002</cx:pt>
          <cx:pt idx="25453">6.4000000000000004</cx:pt>
          <cx:pt idx="25454">5.7000000000000002</cx:pt>
          <cx:pt idx="25455">5.7000000000000002</cx:pt>
          <cx:pt idx="25456">5.7000000000000002</cx:pt>
          <cx:pt idx="25457">5.7000000000000002</cx:pt>
          <cx:pt idx="25458">6.4000000000000004</cx:pt>
          <cx:pt idx="25459">5.7000000000000002</cx:pt>
          <cx:pt idx="25460">5.7000000000000002</cx:pt>
          <cx:pt idx="25461">5.7000000000000002</cx:pt>
          <cx:pt idx="25462">5.7000000000000002</cx:pt>
          <cx:pt idx="25463">5.7000000000000002</cx:pt>
          <cx:pt idx="25464">5.7000000000000002</cx:pt>
          <cx:pt idx="25465">5.7000000000000002</cx:pt>
          <cx:pt idx="25466">5.7000000000000002</cx:pt>
          <cx:pt idx="25467">5.7000000000000002</cx:pt>
          <cx:pt idx="25468">5.7000000000000002</cx:pt>
          <cx:pt idx="25469">5.7000000000000002</cx:pt>
          <cx:pt idx="25470">5.7000000000000002</cx:pt>
          <cx:pt idx="25471">5.7000000000000002</cx:pt>
          <cx:pt idx="25472">5.7000000000000002</cx:pt>
          <cx:pt idx="25473">5.7000000000000002</cx:pt>
          <cx:pt idx="25474">5.7000000000000002</cx:pt>
          <cx:pt idx="25475">5.7000000000000002</cx:pt>
          <cx:pt idx="25476">5.7000000000000002</cx:pt>
          <cx:pt idx="25477">5.7000000000000002</cx:pt>
          <cx:pt idx="25478">5.7000000000000002</cx:pt>
          <cx:pt idx="25479">5.7000000000000002</cx:pt>
          <cx:pt idx="25480">5.7000000000000002</cx:pt>
          <cx:pt idx="25481">5.7000000000000002</cx:pt>
          <cx:pt idx="25482">5.7000000000000002</cx:pt>
          <cx:pt idx="25483">5.7000000000000002</cx:pt>
          <cx:pt idx="25484">5.7000000000000002</cx:pt>
          <cx:pt idx="25485">5.7000000000000002</cx:pt>
          <cx:pt idx="25486">5.7000000000000002</cx:pt>
          <cx:pt idx="25487">5.7000000000000002</cx:pt>
          <cx:pt idx="25488">5.7000000000000002</cx:pt>
          <cx:pt idx="25489">5.7000000000000002</cx:pt>
          <cx:pt idx="25490">5.7000000000000002</cx:pt>
          <cx:pt idx="25491">5.7000000000000002</cx:pt>
          <cx:pt idx="25492">5.7000000000000002</cx:pt>
          <cx:pt idx="25493">5.7000000000000002</cx:pt>
          <cx:pt idx="25494">5.7000000000000002</cx:pt>
          <cx:pt idx="25495">5.7000000000000002</cx:pt>
          <cx:pt idx="25496">5.7000000000000002</cx:pt>
          <cx:pt idx="25497">5.7000000000000002</cx:pt>
          <cx:pt idx="25498">5.7000000000000002</cx:pt>
          <cx:pt idx="25499">6.4000000000000004</cx:pt>
          <cx:pt idx="25500">5.7000000000000002</cx:pt>
          <cx:pt idx="25501">5.7000000000000002</cx:pt>
          <cx:pt idx="25502">6.4000000000000004</cx:pt>
          <cx:pt idx="25503">5.7000000000000002</cx:pt>
          <cx:pt idx="25504">5.7000000000000002</cx:pt>
          <cx:pt idx="25505">5.7000000000000002</cx:pt>
          <cx:pt idx="25506">5.7000000000000002</cx:pt>
          <cx:pt idx="25507">6.4000000000000004</cx:pt>
          <cx:pt idx="25508">5.7000000000000002</cx:pt>
          <cx:pt idx="25509">5.7000000000000002</cx:pt>
          <cx:pt idx="25510">5.7000000000000002</cx:pt>
          <cx:pt idx="25511">5.7000000000000002</cx:pt>
          <cx:pt idx="25512">5.7000000000000002</cx:pt>
          <cx:pt idx="25513">5.7000000000000002</cx:pt>
          <cx:pt idx="25514">5.7000000000000002</cx:pt>
          <cx:pt idx="25515">5.7000000000000002</cx:pt>
          <cx:pt idx="25516">5.7000000000000002</cx:pt>
          <cx:pt idx="25517">5.7000000000000002</cx:pt>
          <cx:pt idx="25518">5.7000000000000002</cx:pt>
          <cx:pt idx="25519">5.7000000000000002</cx:pt>
          <cx:pt idx="25520">5.7000000000000002</cx:pt>
          <cx:pt idx="25521">5.7000000000000002</cx:pt>
          <cx:pt idx="25522">5.7000000000000002</cx:pt>
          <cx:pt idx="25523">5.7000000000000002</cx:pt>
          <cx:pt idx="25524">5.7000000000000002</cx:pt>
          <cx:pt idx="25525">5.7000000000000002</cx:pt>
          <cx:pt idx="25526">5.7000000000000002</cx:pt>
          <cx:pt idx="25527">5.7000000000000002</cx:pt>
          <cx:pt idx="25528">5.7000000000000002</cx:pt>
          <cx:pt idx="25529">5.7000000000000002</cx:pt>
          <cx:pt idx="25530">5.7000000000000002</cx:pt>
          <cx:pt idx="25531">5.7000000000000002</cx:pt>
          <cx:pt idx="25532">5.7000000000000002</cx:pt>
          <cx:pt idx="25533">5.7000000000000002</cx:pt>
          <cx:pt idx="25534">5.7000000000000002</cx:pt>
          <cx:pt idx="25535">5.7000000000000002</cx:pt>
          <cx:pt idx="25536">5.7000000000000002</cx:pt>
          <cx:pt idx="25537">5.7000000000000002</cx:pt>
          <cx:pt idx="25538">5.7000000000000002</cx:pt>
          <cx:pt idx="25539">5.7000000000000002</cx:pt>
          <cx:pt idx="25540">5.7000000000000002</cx:pt>
          <cx:pt idx="25541">5.7000000000000002</cx:pt>
          <cx:pt idx="25542">5.7000000000000002</cx:pt>
          <cx:pt idx="25543">5.7000000000000002</cx:pt>
          <cx:pt idx="25544">5.7000000000000002</cx:pt>
          <cx:pt idx="25545">5.7000000000000002</cx:pt>
          <cx:pt idx="25546">5.7000000000000002</cx:pt>
          <cx:pt idx="25547">5.7000000000000002</cx:pt>
          <cx:pt idx="25548">5.7000000000000002</cx:pt>
          <cx:pt idx="25549">5.7000000000000002</cx:pt>
          <cx:pt idx="25550">5.7000000000000002</cx:pt>
          <cx:pt idx="25551">5.7000000000000002</cx:pt>
          <cx:pt idx="25552">5.7000000000000002</cx:pt>
          <cx:pt idx="25553">5.7000000000000002</cx:pt>
          <cx:pt idx="25554">5.7000000000000002</cx:pt>
          <cx:pt idx="25555">5.7000000000000002</cx:pt>
          <cx:pt idx="25556">5.7000000000000002</cx:pt>
          <cx:pt idx="25557">5.7000000000000002</cx:pt>
          <cx:pt idx="25558">5.7000000000000002</cx:pt>
          <cx:pt idx="25559">5.7000000000000002</cx:pt>
          <cx:pt idx="25560">5.7000000000000002</cx:pt>
          <cx:pt idx="25561">5.7000000000000002</cx:pt>
          <cx:pt idx="25562">5.7000000000000002</cx:pt>
          <cx:pt idx="25563">5.7000000000000002</cx:pt>
          <cx:pt idx="25564">5.7000000000000002</cx:pt>
          <cx:pt idx="25565">5.7000000000000002</cx:pt>
          <cx:pt idx="25566">5.7000000000000002</cx:pt>
          <cx:pt idx="25567">5.7000000000000002</cx:pt>
          <cx:pt idx="25568">5.7000000000000002</cx:pt>
          <cx:pt idx="25569">5.7000000000000002</cx:pt>
          <cx:pt idx="25570">5.7000000000000002</cx:pt>
          <cx:pt idx="25571">5.7000000000000002</cx:pt>
          <cx:pt idx="25572">5.7000000000000002</cx:pt>
          <cx:pt idx="25573">5.7000000000000002</cx:pt>
          <cx:pt idx="25574">5.7000000000000002</cx:pt>
          <cx:pt idx="25575">5.7000000000000002</cx:pt>
          <cx:pt idx="25576">5.7000000000000002</cx:pt>
          <cx:pt idx="25577">5.7000000000000002</cx:pt>
          <cx:pt idx="25578">5.7000000000000002</cx:pt>
          <cx:pt idx="25579">5.7000000000000002</cx:pt>
          <cx:pt idx="25580">5.7000000000000002</cx:pt>
          <cx:pt idx="25581">5.7000000000000002</cx:pt>
          <cx:pt idx="25582">5.7000000000000002</cx:pt>
          <cx:pt idx="25583">5.7000000000000002</cx:pt>
          <cx:pt idx="25584">5.7000000000000002</cx:pt>
          <cx:pt idx="25585">5.7000000000000002</cx:pt>
          <cx:pt idx="25586">5.7000000000000002</cx:pt>
          <cx:pt idx="25587">5.7000000000000002</cx:pt>
          <cx:pt idx="25588">5.7000000000000002</cx:pt>
          <cx:pt idx="25589">5.7000000000000002</cx:pt>
          <cx:pt idx="25590">5.7000000000000002</cx:pt>
          <cx:pt idx="25591">5.7000000000000002</cx:pt>
          <cx:pt idx="25592">5.7000000000000002</cx:pt>
          <cx:pt idx="25593">5.7000000000000002</cx:pt>
          <cx:pt idx="25594">5.7000000000000002</cx:pt>
          <cx:pt idx="25595">5.7000000000000002</cx:pt>
          <cx:pt idx="25596">5.7000000000000002</cx:pt>
          <cx:pt idx="25597">5.7000000000000002</cx:pt>
          <cx:pt idx="25598">5.7000000000000002</cx:pt>
          <cx:pt idx="25599">5.7000000000000002</cx:pt>
          <cx:pt idx="25600">5.7000000000000002</cx:pt>
          <cx:pt idx="25601">5.7000000000000002</cx:pt>
          <cx:pt idx="25602">5.7000000000000002</cx:pt>
          <cx:pt idx="25603">5.7000000000000002</cx:pt>
          <cx:pt idx="25604">5.7000000000000002</cx:pt>
          <cx:pt idx="25605">5.7000000000000002</cx:pt>
          <cx:pt idx="25606">5.7000000000000002</cx:pt>
          <cx:pt idx="25607">5.7000000000000002</cx:pt>
          <cx:pt idx="25608">5.7000000000000002</cx:pt>
          <cx:pt idx="25609">5.7000000000000002</cx:pt>
          <cx:pt idx="25610">5.7000000000000002</cx:pt>
          <cx:pt idx="25611">5.7000000000000002</cx:pt>
          <cx:pt idx="25612">5.7000000000000002</cx:pt>
          <cx:pt idx="25613">5.7000000000000002</cx:pt>
          <cx:pt idx="25614">5.7000000000000002</cx:pt>
          <cx:pt idx="25615">5.7000000000000002</cx:pt>
          <cx:pt idx="25616">5.7000000000000002</cx:pt>
          <cx:pt idx="25617">5.7000000000000002</cx:pt>
          <cx:pt idx="25618">5.7000000000000002</cx:pt>
          <cx:pt idx="25619">5.7000000000000002</cx:pt>
          <cx:pt idx="25620">5.7000000000000002</cx:pt>
          <cx:pt idx="25621">5.7000000000000002</cx:pt>
          <cx:pt idx="25622">5.7000000000000002</cx:pt>
          <cx:pt idx="25623">5.7000000000000002</cx:pt>
          <cx:pt idx="25624">5.7000000000000002</cx:pt>
          <cx:pt idx="25625">5.7000000000000002</cx:pt>
          <cx:pt idx="25626">5.7000000000000002</cx:pt>
          <cx:pt idx="25627">5.7000000000000002</cx:pt>
          <cx:pt idx="25628">5.7000000000000002</cx:pt>
          <cx:pt idx="25629">5.7000000000000002</cx:pt>
          <cx:pt idx="25630">5.7000000000000002</cx:pt>
          <cx:pt idx="25631">5.7000000000000002</cx:pt>
          <cx:pt idx="25632">5.7000000000000002</cx:pt>
          <cx:pt idx="25633">5.7000000000000002</cx:pt>
          <cx:pt idx="25634">5.7000000000000002</cx:pt>
          <cx:pt idx="25635">5.7000000000000002</cx:pt>
          <cx:pt idx="25636">5.7000000000000002</cx:pt>
          <cx:pt idx="25637">5.7000000000000002</cx:pt>
          <cx:pt idx="25638">5.7000000000000002</cx:pt>
          <cx:pt idx="25639">5.7000000000000002</cx:pt>
          <cx:pt idx="25640">5.7000000000000002</cx:pt>
          <cx:pt idx="25641">5.7000000000000002</cx:pt>
          <cx:pt idx="25642">5.7000000000000002</cx:pt>
          <cx:pt idx="25643">5.7000000000000002</cx:pt>
          <cx:pt idx="25644">5.7000000000000002</cx:pt>
          <cx:pt idx="25645">5.7000000000000002</cx:pt>
          <cx:pt idx="25646">5.7000000000000002</cx:pt>
          <cx:pt idx="25647">5.7000000000000002</cx:pt>
          <cx:pt idx="25648">5.7000000000000002</cx:pt>
          <cx:pt idx="25649">5.7000000000000002</cx:pt>
          <cx:pt idx="25650">5.7000000000000002</cx:pt>
          <cx:pt idx="25651">5.7000000000000002</cx:pt>
          <cx:pt idx="25652">5.7000000000000002</cx:pt>
          <cx:pt idx="25653">5.7000000000000002</cx:pt>
          <cx:pt idx="25654">5.7000000000000002</cx:pt>
          <cx:pt idx="25655">5.7000000000000002</cx:pt>
          <cx:pt idx="25656">5.7000000000000002</cx:pt>
          <cx:pt idx="25657">5.7000000000000002</cx:pt>
          <cx:pt idx="25658">5.7000000000000002</cx:pt>
          <cx:pt idx="25659">5.7000000000000002</cx:pt>
          <cx:pt idx="25660">5.7000000000000002</cx:pt>
          <cx:pt idx="25661">5.7000000000000002</cx:pt>
          <cx:pt idx="25662">5.7000000000000002</cx:pt>
          <cx:pt idx="25663">5.7000000000000002</cx:pt>
          <cx:pt idx="25664">5.7000000000000002</cx:pt>
          <cx:pt idx="25665">5.7000000000000002</cx:pt>
          <cx:pt idx="25666">5.7000000000000002</cx:pt>
          <cx:pt idx="25667">5.7000000000000002</cx:pt>
          <cx:pt idx="25668">5.7000000000000002</cx:pt>
          <cx:pt idx="25669">5.7000000000000002</cx:pt>
          <cx:pt idx="25670">5.7000000000000002</cx:pt>
          <cx:pt idx="25671">5.7000000000000002</cx:pt>
          <cx:pt idx="25672">5.7000000000000002</cx:pt>
          <cx:pt idx="25673">5.7000000000000002</cx:pt>
          <cx:pt idx="25674">5.7000000000000002</cx:pt>
          <cx:pt idx="25675">5.7000000000000002</cx:pt>
          <cx:pt idx="25676">5.7000000000000002</cx:pt>
          <cx:pt idx="25677">5.7000000000000002</cx:pt>
          <cx:pt idx="25678">5.7000000000000002</cx:pt>
          <cx:pt idx="25679">5.7000000000000002</cx:pt>
          <cx:pt idx="25680">5.7000000000000002</cx:pt>
          <cx:pt idx="25681">5.7000000000000002</cx:pt>
          <cx:pt idx="25682">3.6000000000000001</cx:pt>
          <cx:pt idx="25683">3.6000000000000001</cx:pt>
          <cx:pt idx="25684">3.6000000000000001</cx:pt>
          <cx:pt idx="25685">3.6000000000000001</cx:pt>
          <cx:pt idx="25686">3.6000000000000001</cx:pt>
          <cx:pt idx="25687">3.6000000000000001</cx:pt>
          <cx:pt idx="25688">3.6000000000000001</cx:pt>
          <cx:pt idx="25689">3.6000000000000001</cx:pt>
          <cx:pt idx="25690">3.6000000000000001</cx:pt>
          <cx:pt idx="25691">3.6000000000000001</cx:pt>
          <cx:pt idx="25692">3.6000000000000001</cx:pt>
          <cx:pt idx="25693">3.6000000000000001</cx:pt>
          <cx:pt idx="25694">3.6000000000000001</cx:pt>
          <cx:pt idx="25695">3.6000000000000001</cx:pt>
          <cx:pt idx="25696">3.6000000000000001</cx:pt>
          <cx:pt idx="25697">3.6000000000000001</cx:pt>
          <cx:pt idx="25698">3.6000000000000001</cx:pt>
          <cx:pt idx="25699">3.6000000000000001</cx:pt>
          <cx:pt idx="25700">3.6000000000000001</cx:pt>
          <cx:pt idx="25701">3.6000000000000001</cx:pt>
          <cx:pt idx="25702">3.6000000000000001</cx:pt>
          <cx:pt idx="25703">3.6000000000000001</cx:pt>
          <cx:pt idx="25704">3.6000000000000001</cx:pt>
          <cx:pt idx="25705">3.6000000000000001</cx:pt>
          <cx:pt idx="25706">3.6000000000000001</cx:pt>
          <cx:pt idx="25707">3.6000000000000001</cx:pt>
          <cx:pt idx="25708">3.6000000000000001</cx:pt>
          <cx:pt idx="25709">3.6000000000000001</cx:pt>
          <cx:pt idx="25710">3.6000000000000001</cx:pt>
          <cx:pt idx="25711">3.6000000000000001</cx:pt>
          <cx:pt idx="25712">3.6000000000000001</cx:pt>
          <cx:pt idx="25713">3.6000000000000001</cx:pt>
          <cx:pt idx="25714">3.6000000000000001</cx:pt>
          <cx:pt idx="25715">3.6000000000000001</cx:pt>
          <cx:pt idx="25716">3.6000000000000001</cx:pt>
          <cx:pt idx="25717">3.6000000000000001</cx:pt>
          <cx:pt idx="25718">3.6000000000000001</cx:pt>
          <cx:pt idx="25719">3.6000000000000001</cx:pt>
          <cx:pt idx="25720">3.6000000000000001</cx:pt>
          <cx:pt idx="25721">3.6000000000000001</cx:pt>
          <cx:pt idx="25722">3.6000000000000001</cx:pt>
          <cx:pt idx="25723">3.6000000000000001</cx:pt>
          <cx:pt idx="25724">3.6000000000000001</cx:pt>
          <cx:pt idx="25725">3.6000000000000001</cx:pt>
          <cx:pt idx="25726">3.6000000000000001</cx:pt>
          <cx:pt idx="25727">3.6000000000000001</cx:pt>
          <cx:pt idx="25728">3.6000000000000001</cx:pt>
          <cx:pt idx="25729">3.6000000000000001</cx:pt>
          <cx:pt idx="25730">3.6000000000000001</cx:pt>
          <cx:pt idx="25731">3.6000000000000001</cx:pt>
          <cx:pt idx="25732">3.6000000000000001</cx:pt>
          <cx:pt idx="25733">3.6000000000000001</cx:pt>
          <cx:pt idx="25734">3.6000000000000001</cx:pt>
          <cx:pt idx="25735">3.6000000000000001</cx:pt>
          <cx:pt idx="25736">3.6000000000000001</cx:pt>
          <cx:pt idx="25737">3.6000000000000001</cx:pt>
          <cx:pt idx="25738">3.6000000000000001</cx:pt>
          <cx:pt idx="25739">3.6000000000000001</cx:pt>
          <cx:pt idx="25740">3.6000000000000001</cx:pt>
          <cx:pt idx="25741">3.6000000000000001</cx:pt>
          <cx:pt idx="25742">3.6000000000000001</cx:pt>
          <cx:pt idx="25743">3.6000000000000001</cx:pt>
          <cx:pt idx="25744">3.6000000000000001</cx:pt>
          <cx:pt idx="25745">3.6000000000000001</cx:pt>
          <cx:pt idx="25746">3.6000000000000001</cx:pt>
          <cx:pt idx="25747">3.6000000000000001</cx:pt>
          <cx:pt idx="25748">3.6000000000000001</cx:pt>
          <cx:pt idx="25749">3.6000000000000001</cx:pt>
          <cx:pt idx="25750">3.6000000000000001</cx:pt>
          <cx:pt idx="25751">3.6000000000000001</cx:pt>
          <cx:pt idx="25752">3.6000000000000001</cx:pt>
          <cx:pt idx="25753">3.6000000000000001</cx:pt>
          <cx:pt idx="25754">3.6000000000000001</cx:pt>
          <cx:pt idx="25755">3.6000000000000001</cx:pt>
          <cx:pt idx="25756">2.3999999999999999</cx:pt>
          <cx:pt idx="25757">2.3999999999999999</cx:pt>
          <cx:pt idx="25758">2.3999999999999999</cx:pt>
          <cx:pt idx="25759">2.3999999999999999</cx:pt>
          <cx:pt idx="25760">2.3999999999999999</cx:pt>
          <cx:pt idx="25761">2.3999999999999999</cx:pt>
          <cx:pt idx="25762">2.3999999999999999</cx:pt>
          <cx:pt idx="25763">2.3999999999999999</cx:pt>
          <cx:pt idx="25764">2.3999999999999999</cx:pt>
          <cx:pt idx="25765">2.3999999999999999</cx:pt>
          <cx:pt idx="25766">2.3999999999999999</cx:pt>
          <cx:pt idx="25767">2.3999999999999999</cx:pt>
          <cx:pt idx="25768">2.3999999999999999</cx:pt>
          <cx:pt idx="25769">2.3999999999999999</cx:pt>
          <cx:pt idx="25770">2.3999999999999999</cx:pt>
          <cx:pt idx="25771">2.3999999999999999</cx:pt>
          <cx:pt idx="25772">5.7000000000000002</cx:pt>
          <cx:pt idx="25773">3.6000000000000001</cx:pt>
          <cx:pt idx="25774">3.6000000000000001</cx:pt>
          <cx:pt idx="25775">3.6000000000000001</cx:pt>
          <cx:pt idx="25776">3.6000000000000001</cx:pt>
          <cx:pt idx="25777">3.6000000000000001</cx:pt>
          <cx:pt idx="25778">5.7000000000000002</cx:pt>
          <cx:pt idx="25779">3.6000000000000001</cx:pt>
          <cx:pt idx="25780">5.7000000000000002</cx:pt>
          <cx:pt idx="25781">5.7000000000000002</cx:pt>
          <cx:pt idx="25782">5.7000000000000002</cx:pt>
          <cx:pt idx="25783">5.7000000000000002</cx:pt>
          <cx:pt idx="25784">5.7000000000000002</cx:pt>
          <cx:pt idx="25785">3.6000000000000001</cx:pt>
          <cx:pt idx="25786">3.6000000000000001</cx:pt>
          <cx:pt idx="25787">3.6000000000000001</cx:pt>
          <cx:pt idx="25788">3.6000000000000001</cx:pt>
          <cx:pt idx="25789">5.7000000000000002</cx:pt>
          <cx:pt idx="25790">3.6000000000000001</cx:pt>
          <cx:pt idx="25791">5.7000000000000002</cx:pt>
          <cx:pt idx="25792">3.6000000000000001</cx:pt>
          <cx:pt idx="25793">3.6000000000000001</cx:pt>
          <cx:pt idx="25794">3.6000000000000001</cx:pt>
          <cx:pt idx="25795">3.6000000000000001</cx:pt>
          <cx:pt idx="25796">3.6000000000000001</cx:pt>
          <cx:pt idx="25797">5.7000000000000002</cx:pt>
          <cx:pt idx="25798">3.6000000000000001</cx:pt>
          <cx:pt idx="25799">5.7000000000000002</cx:pt>
          <cx:pt idx="25800">5.7000000000000002</cx:pt>
          <cx:pt idx="25801">5.7000000000000002</cx:pt>
          <cx:pt idx="25802">5.7000000000000002</cx:pt>
          <cx:pt idx="25803">5.7000000000000002</cx:pt>
          <cx:pt idx="25804">3.6000000000000001</cx:pt>
          <cx:pt idx="25805">3.6000000000000001</cx:pt>
          <cx:pt idx="25806">3.6000000000000001</cx:pt>
          <cx:pt idx="25807">5.7000000000000002</cx:pt>
          <cx:pt idx="25808">3.6000000000000001</cx:pt>
          <cx:pt idx="25809">6.7999999999999998</cx:pt>
          <cx:pt idx="25810">6.7999999999999998</cx:pt>
          <cx:pt idx="25811">6.7999999999999998</cx:pt>
          <cx:pt idx="25812">6.7999999999999998</cx:pt>
          <cx:pt idx="25813">6.7999999999999998</cx:pt>
          <cx:pt idx="25814">6.7999999999999998</cx:pt>
          <cx:pt idx="25815">6.7999999999999998</cx:pt>
          <cx:pt idx="25816">6.7999999999999998</cx:pt>
          <cx:pt idx="25817">6.7999999999999998</cx:pt>
          <cx:pt idx="25818">6.7999999999999998</cx:pt>
          <cx:pt idx="25819">6.7999999999999998</cx:pt>
          <cx:pt idx="25820">6.7999999999999998</cx:pt>
          <cx:pt idx="25821">6.7999999999999998</cx:pt>
          <cx:pt idx="25822">6.7999999999999998</cx:pt>
          <cx:pt idx="25823">6.7000000000000002</cx:pt>
          <cx:pt idx="25824">6.7000000000000002</cx:pt>
          <cx:pt idx="25825">6.7000000000000002</cx:pt>
          <cx:pt idx="25826">6.7000000000000002</cx:pt>
          <cx:pt idx="25827">6.7000000000000002</cx:pt>
          <cx:pt idx="25828">6.7000000000000002</cx:pt>
          <cx:pt idx="25829">6.7000000000000002</cx:pt>
          <cx:pt idx="25830">6.7000000000000002</cx:pt>
          <cx:pt idx="25831">6.7000000000000002</cx:pt>
          <cx:pt idx="25832">6.7000000000000002</cx:pt>
          <cx:pt idx="25833">6.75</cx:pt>
          <cx:pt idx="25834">6.7000000000000002</cx:pt>
          <cx:pt idx="25835">6.7000000000000002</cx:pt>
          <cx:pt idx="25836">6.75</cx:pt>
          <cx:pt idx="25837">6.75</cx:pt>
          <cx:pt idx="25838">6.7000000000000002</cx:pt>
          <cx:pt idx="25839">6.75</cx:pt>
          <cx:pt idx="25840">6.75</cx:pt>
          <cx:pt idx="25841">6.7000000000000002</cx:pt>
          <cx:pt idx="25842">6.7000000000000002</cx:pt>
          <cx:pt idx="25843">6.7000000000000002</cx:pt>
          <cx:pt idx="25844">6.7000000000000002</cx:pt>
          <cx:pt idx="25845">6.7999999999999998</cx:pt>
          <cx:pt idx="25846">6.75</cx:pt>
          <cx:pt idx="25847">6.75</cx:pt>
          <cx:pt idx="25848">6.5999999999999996</cx:pt>
          <cx:pt idx="25849">6.5999999999999996</cx:pt>
          <cx:pt idx="25850">6.5999999999999996</cx:pt>
          <cx:pt idx="25851">6.5999999999999996</cx:pt>
          <cx:pt idx="25852">6.5999999999999996</cx:pt>
          <cx:pt idx="25853">6.5999999999999996</cx:pt>
          <cx:pt idx="25854">6.5999999999999996</cx:pt>
          <cx:pt idx="25855">6.5999999999999996</cx:pt>
          <cx:pt idx="25856">6.5999999999999996</cx:pt>
          <cx:pt idx="25857">6.5999999999999996</cx:pt>
          <cx:pt idx="25858">6.5999999999999996</cx:pt>
          <cx:pt idx="25859">6.5999999999999996</cx:pt>
          <cx:pt idx="25860">6.5999999999999996</cx:pt>
          <cx:pt idx="25861">6.5999999999999996</cx:pt>
          <cx:pt idx="25862">6.5999999999999996</cx:pt>
          <cx:pt idx="25863">6.5999999999999996</cx:pt>
          <cx:pt idx="25864">6.5999999999999996</cx:pt>
          <cx:pt idx="25865">6.5999999999999996</cx:pt>
          <cx:pt idx="25866">6.5999999999999996</cx:pt>
          <cx:pt idx="25867">6.5999999999999996</cx:pt>
          <cx:pt idx="25868">6.5999999999999996</cx:pt>
          <cx:pt idx="25869">6.5999999999999996</cx:pt>
          <cx:pt idx="25870">6.5999999999999996</cx:pt>
          <cx:pt idx="25871">6.5999999999999996</cx:pt>
          <cx:pt idx="25872">0</cx:pt>
          <cx:pt idx="25873">0</cx:pt>
          <cx:pt idx="25874">0</cx:pt>
          <cx:pt idx="25875">0</cx:pt>
          <cx:pt idx="25876">0</cx:pt>
          <cx:pt idx="25877">0</cx:pt>
          <cx:pt idx="25878">0</cx:pt>
          <cx:pt idx="25879">0</cx:pt>
          <cx:pt idx="25880">0</cx:pt>
          <cx:pt idx="25881">0</cx:pt>
          <cx:pt idx="25882">0</cx:pt>
          <cx:pt idx="25883">0</cx:pt>
          <cx:pt idx="25884">0</cx:pt>
          <cx:pt idx="25885">0</cx:pt>
          <cx:pt idx="25886">1</cx:pt>
          <cx:pt idx="25887">1</cx:pt>
          <cx:pt idx="25888">1</cx:pt>
          <cx:pt idx="25889">1</cx:pt>
          <cx:pt idx="25890">1</cx:pt>
          <cx:pt idx="25891">1</cx:pt>
          <cx:pt idx="25892">1</cx:pt>
          <cx:pt idx="25893">1</cx:pt>
          <cx:pt idx="25894">1</cx:pt>
          <cx:pt idx="25895">1</cx:pt>
          <cx:pt idx="25896">1</cx:pt>
          <cx:pt idx="25897">1</cx:pt>
          <cx:pt idx="25898">1</cx:pt>
          <cx:pt idx="25899">1</cx:pt>
          <cx:pt idx="25900">1</cx:pt>
          <cx:pt idx="25901">1</cx:pt>
          <cx:pt idx="25902">1</cx:pt>
          <cx:pt idx="25903">1</cx:pt>
          <cx:pt idx="25904">1</cx:pt>
          <cx:pt idx="25905">1</cx:pt>
          <cx:pt idx="25906">1</cx:pt>
          <cx:pt idx="25907">1</cx:pt>
          <cx:pt idx="25908">1</cx:pt>
          <cx:pt idx="25909">1</cx:pt>
          <cx:pt idx="25910">1</cx:pt>
          <cx:pt idx="25911">1</cx:pt>
          <cx:pt idx="25912">1</cx:pt>
          <cx:pt idx="25913">1</cx:pt>
          <cx:pt idx="25914">1</cx:pt>
          <cx:pt idx="25915">1</cx:pt>
          <cx:pt idx="25916">1</cx:pt>
          <cx:pt idx="25917">1</cx:pt>
          <cx:pt idx="25918">0</cx:pt>
          <cx:pt idx="25919">0</cx:pt>
          <cx:pt idx="25920">0</cx:pt>
          <cx:pt idx="25921">0</cx:pt>
          <cx:pt idx="25922">0</cx:pt>
          <cx:pt idx="25923">2.5</cx:pt>
          <cx:pt idx="25924">2.5</cx:pt>
          <cx:pt idx="25925">2.5</cx:pt>
          <cx:pt idx="25926">2.5</cx:pt>
          <cx:pt idx="25927">2.5</cx:pt>
          <cx:pt idx="25928">2</cx:pt>
          <cx:pt idx="25929">2.5</cx:pt>
          <cx:pt idx="25930">2.5</cx:pt>
          <cx:pt idx="25931">2.5</cx:pt>
          <cx:pt idx="25932">2.5</cx:pt>
          <cx:pt idx="25933">2.5</cx:pt>
          <cx:pt idx="25934">2.5</cx:pt>
          <cx:pt idx="25935">2.5</cx:pt>
          <cx:pt idx="25936">2.5</cx:pt>
          <cx:pt idx="25937">2</cx:pt>
          <cx:pt idx="25938">2</cx:pt>
          <cx:pt idx="25939">2.5</cx:pt>
          <cx:pt idx="25940">2.5</cx:pt>
          <cx:pt idx="25941">2.5</cx:pt>
          <cx:pt idx="25942">2.5</cx:pt>
          <cx:pt idx="25943">2.5</cx:pt>
          <cx:pt idx="25944">2.5</cx:pt>
          <cx:pt idx="25945">2</cx:pt>
          <cx:pt idx="25946">2</cx:pt>
          <cx:pt idx="25947">2.5</cx:pt>
          <cx:pt idx="25948">2.5</cx:pt>
          <cx:pt idx="25949">2.5</cx:pt>
          <cx:pt idx="25950">2.5</cx:pt>
          <cx:pt idx="25951">2.5</cx:pt>
          <cx:pt idx="25952">2.5</cx:pt>
          <cx:pt idx="25953">2</cx:pt>
          <cx:pt idx="25954">2</cx:pt>
          <cx:pt idx="25955">2.5</cx:pt>
          <cx:pt idx="25956">2.5</cx:pt>
          <cx:pt idx="25957">2.5</cx:pt>
          <cx:pt idx="25958">2.5</cx:pt>
          <cx:pt idx="25959">2.5</cx:pt>
          <cx:pt idx="25960">2.5</cx:pt>
          <cx:pt idx="25961">2</cx:pt>
          <cx:pt idx="25962">2.5</cx:pt>
          <cx:pt idx="25963">2.5</cx:pt>
          <cx:pt idx="25964">2.5</cx:pt>
          <cx:pt idx="25965">2.5</cx:pt>
          <cx:pt idx="25966">2.5</cx:pt>
          <cx:pt idx="25967">2.5</cx:pt>
          <cx:pt idx="25968">2.5</cx:pt>
          <cx:pt idx="25969">2.5</cx:pt>
          <cx:pt idx="25970">2.5</cx:pt>
          <cx:pt idx="25971">2.5</cx:pt>
          <cx:pt idx="25972">2.5</cx:pt>
          <cx:pt idx="25973">2.5</cx:pt>
          <cx:pt idx="25974">2.5</cx:pt>
          <cx:pt idx="25975">2.5</cx:pt>
          <cx:pt idx="25976">2.5</cx:pt>
          <cx:pt idx="25977">2.5</cx:pt>
          <cx:pt idx="25978">2.5</cx:pt>
          <cx:pt idx="25979">2.5</cx:pt>
          <cx:pt idx="25980">2.5</cx:pt>
          <cx:pt idx="25981">2.5</cx:pt>
          <cx:pt idx="25982">2.5</cx:pt>
          <cx:pt idx="25983">2.5</cx:pt>
          <cx:pt idx="25984">2.5</cx:pt>
          <cx:pt idx="25985">2.5</cx:pt>
          <cx:pt idx="25986">2.5</cx:pt>
          <cx:pt idx="25987">2.5</cx:pt>
          <cx:pt idx="25988">2.5</cx:pt>
          <cx:pt idx="25989">2.5</cx:pt>
          <cx:pt idx="25990">2.5</cx:pt>
          <cx:pt idx="25991">2.5</cx:pt>
          <cx:pt idx="25992">2.5</cx:pt>
          <cx:pt idx="25993">2.5</cx:pt>
          <cx:pt idx="25994">2.5</cx:pt>
          <cx:pt idx="25995">2.5</cx:pt>
          <cx:pt idx="25996">2.5</cx:pt>
          <cx:pt idx="25997">2.5</cx:pt>
          <cx:pt idx="25998">2.5</cx:pt>
          <cx:pt idx="25999">2.5</cx:pt>
          <cx:pt idx="26000">2.5</cx:pt>
          <cx:pt idx="26001">2.5</cx:pt>
          <cx:pt idx="26002">2.5</cx:pt>
          <cx:pt idx="26003">2.5</cx:pt>
          <cx:pt idx="26004">2.5</cx:pt>
          <cx:pt idx="26005">2.5</cx:pt>
          <cx:pt idx="26006">2.5</cx:pt>
          <cx:pt idx="26007">2.5</cx:pt>
          <cx:pt idx="26008">2.5</cx:pt>
          <cx:pt idx="26009">2.5</cx:pt>
          <cx:pt idx="26010">2.5</cx:pt>
          <cx:pt idx="26011">2.5</cx:pt>
          <cx:pt idx="26012">2.5</cx:pt>
          <cx:pt idx="26013">2.5</cx:pt>
          <cx:pt idx="26014">2.5</cx:pt>
          <cx:pt idx="26015">2.5</cx:pt>
          <cx:pt idx="26016">2.5</cx:pt>
          <cx:pt idx="26017">2.5</cx:pt>
          <cx:pt idx="26018">2.5</cx:pt>
          <cx:pt idx="26019">2.5</cx:pt>
          <cx:pt idx="26020">2.5</cx:pt>
          <cx:pt idx="26021">2.5</cx:pt>
          <cx:pt idx="26022">2.5</cx:pt>
          <cx:pt idx="26023">2.5</cx:pt>
          <cx:pt idx="26024">2.5</cx:pt>
          <cx:pt idx="26025">2.5</cx:pt>
          <cx:pt idx="26026">2.5</cx:pt>
          <cx:pt idx="26027">2.5</cx:pt>
          <cx:pt idx="26028">2.5</cx:pt>
          <cx:pt idx="26029">2.5</cx:pt>
          <cx:pt idx="26030">2.5</cx:pt>
          <cx:pt idx="26031">2.5</cx:pt>
          <cx:pt idx="26032">2.5</cx:pt>
          <cx:pt idx="26033">2.5</cx:pt>
          <cx:pt idx="26034">2.5</cx:pt>
          <cx:pt idx="26035">2.5</cx:pt>
          <cx:pt idx="26036">2.5</cx:pt>
          <cx:pt idx="26037">2.5</cx:pt>
          <cx:pt idx="26038">2.5</cx:pt>
          <cx:pt idx="26039">2.5</cx:pt>
          <cx:pt idx="26040">2.5</cx:pt>
          <cx:pt idx="26041">2.5</cx:pt>
          <cx:pt idx="26042">2.5</cx:pt>
          <cx:pt idx="26043">2.5</cx:pt>
          <cx:pt idx="26044">2.5</cx:pt>
          <cx:pt idx="26045">2.5</cx:pt>
          <cx:pt idx="26046">2.5</cx:pt>
          <cx:pt idx="26047">2.5</cx:pt>
          <cx:pt idx="26048">2.5</cx:pt>
          <cx:pt idx="26049">2.5</cx:pt>
          <cx:pt idx="26050">2.5</cx:pt>
          <cx:pt idx="26051">2.5</cx:pt>
          <cx:pt idx="26052">2.5</cx:pt>
          <cx:pt idx="26053">2.5</cx:pt>
          <cx:pt idx="26054">2.5</cx:pt>
          <cx:pt idx="26055">2.5</cx:pt>
          <cx:pt idx="26056">2.5</cx:pt>
          <cx:pt idx="26057">2.5</cx:pt>
          <cx:pt idx="26058">2.5</cx:pt>
          <cx:pt idx="26059">2.5</cx:pt>
          <cx:pt idx="26060">2.5</cx:pt>
          <cx:pt idx="26061">2.5</cx:pt>
          <cx:pt idx="26062">2.5</cx:pt>
          <cx:pt idx="26063">2.5</cx:pt>
          <cx:pt idx="26064">2.5</cx:pt>
          <cx:pt idx="26065">2.5</cx:pt>
          <cx:pt idx="26066">2.5</cx:pt>
          <cx:pt idx="26067">2.5</cx:pt>
          <cx:pt idx="26068">2.5</cx:pt>
          <cx:pt idx="26069">2.5</cx:pt>
          <cx:pt idx="26070">2.5</cx:pt>
          <cx:pt idx="26071">2.5</cx:pt>
          <cx:pt idx="26072">2.5</cx:pt>
          <cx:pt idx="26073">2.5</cx:pt>
          <cx:pt idx="26074">2.5</cx:pt>
          <cx:pt idx="26075">2.5</cx:pt>
          <cx:pt idx="26076">2.5</cx:pt>
          <cx:pt idx="26077">2.5</cx:pt>
          <cx:pt idx="26078">2.5</cx:pt>
          <cx:pt idx="26079">2.5</cx:pt>
          <cx:pt idx="26080">2.5</cx:pt>
          <cx:pt idx="26081">2.5</cx:pt>
          <cx:pt idx="26082">2.5</cx:pt>
          <cx:pt idx="26083">2.5</cx:pt>
          <cx:pt idx="26084">2.5</cx:pt>
          <cx:pt idx="26085">2.5</cx:pt>
          <cx:pt idx="26086">2.5</cx:pt>
          <cx:pt idx="26087">2.5</cx:pt>
          <cx:pt idx="26088">2.5</cx:pt>
          <cx:pt idx="26089">2.5</cx:pt>
          <cx:pt idx="26090">2.5</cx:pt>
          <cx:pt idx="26091">2.5</cx:pt>
          <cx:pt idx="26092">2.5</cx:pt>
          <cx:pt idx="26093">2.5</cx:pt>
          <cx:pt idx="26094">2.5</cx:pt>
          <cx:pt idx="26095">2.5</cx:pt>
          <cx:pt idx="26096">2.5</cx:pt>
          <cx:pt idx="26097">2.5</cx:pt>
          <cx:pt idx="26098">2.5</cx:pt>
          <cx:pt idx="26099">2.5</cx:pt>
          <cx:pt idx="26100">2.5</cx:pt>
          <cx:pt idx="26101">2.5</cx:pt>
          <cx:pt idx="26102">2.5</cx:pt>
          <cx:pt idx="26103">2.5</cx:pt>
          <cx:pt idx="26104">2.5</cx:pt>
          <cx:pt idx="26105">2.5</cx:pt>
          <cx:pt idx="26106">2.5</cx:pt>
          <cx:pt idx="26107">2.5</cx:pt>
          <cx:pt idx="26108">2.5</cx:pt>
          <cx:pt idx="26109">2.5</cx:pt>
          <cx:pt idx="26110">2.5</cx:pt>
          <cx:pt idx="26111">2.5</cx:pt>
          <cx:pt idx="26112">2.5</cx:pt>
          <cx:pt idx="26113">2.5</cx:pt>
          <cx:pt idx="26114">2.5</cx:pt>
          <cx:pt idx="26115">2.5</cx:pt>
          <cx:pt idx="26116">2.5</cx:pt>
          <cx:pt idx="26117">2.5</cx:pt>
          <cx:pt idx="26118">2.5</cx:pt>
          <cx:pt idx="26119">2.5</cx:pt>
          <cx:pt idx="26120">2.5</cx:pt>
          <cx:pt idx="26121">2.5</cx:pt>
          <cx:pt idx="26122">2.5</cx:pt>
          <cx:pt idx="26123">2.5</cx:pt>
          <cx:pt idx="26124">2.5</cx:pt>
          <cx:pt idx="26125">2.5</cx:pt>
          <cx:pt idx="26126">2.5</cx:pt>
          <cx:pt idx="26127">2.5</cx:pt>
          <cx:pt idx="26128">2.5</cx:pt>
          <cx:pt idx="26129">2.5</cx:pt>
          <cx:pt idx="26130">2.5</cx:pt>
          <cx:pt idx="26131">2.5</cx:pt>
          <cx:pt idx="26132">2.5</cx:pt>
          <cx:pt idx="26133">2.5</cx:pt>
          <cx:pt idx="26134">2.5</cx:pt>
          <cx:pt idx="26135">2.5</cx:pt>
          <cx:pt idx="26136">2.5</cx:pt>
          <cx:pt idx="26137">2.5</cx:pt>
          <cx:pt idx="26138">2.5</cx:pt>
          <cx:pt idx="26139">2.5</cx:pt>
          <cx:pt idx="26140">2.5</cx:pt>
          <cx:pt idx="26141">2.5</cx:pt>
          <cx:pt idx="26142">2.5</cx:pt>
          <cx:pt idx="26143">2.5</cx:pt>
          <cx:pt idx="26144">2.5</cx:pt>
          <cx:pt idx="26145">2.5</cx:pt>
          <cx:pt idx="26146">2.5</cx:pt>
          <cx:pt idx="26147">2.5</cx:pt>
          <cx:pt idx="26148">2.5</cx:pt>
          <cx:pt idx="26149">2.5</cx:pt>
          <cx:pt idx="26150">2.5</cx:pt>
          <cx:pt idx="26151">2.5</cx:pt>
          <cx:pt idx="26152">2.5</cx:pt>
          <cx:pt idx="26153">2.5</cx:pt>
          <cx:pt idx="26154">2.5</cx:pt>
          <cx:pt idx="26155">2.5</cx:pt>
          <cx:pt idx="26156">2.5</cx:pt>
          <cx:pt idx="26157">2.5</cx:pt>
          <cx:pt idx="26158">2.5</cx:pt>
          <cx:pt idx="26159">2.5</cx:pt>
          <cx:pt idx="26160">2.5</cx:pt>
          <cx:pt idx="26161">2.5</cx:pt>
          <cx:pt idx="26162">2.5</cx:pt>
          <cx:pt idx="26163">2.5</cx:pt>
          <cx:pt idx="26164">2.5</cx:pt>
          <cx:pt idx="26165">2.5</cx:pt>
          <cx:pt idx="26166">2.5</cx:pt>
          <cx:pt idx="26167">2.5</cx:pt>
          <cx:pt idx="26168">2.5</cx:pt>
          <cx:pt idx="26169">2.5</cx:pt>
          <cx:pt idx="26170">2.5</cx:pt>
          <cx:pt idx="26171">2.5</cx:pt>
          <cx:pt idx="26172">2.5</cx:pt>
          <cx:pt idx="26173">2.5</cx:pt>
          <cx:pt idx="26174">2.5</cx:pt>
          <cx:pt idx="26175">2.3999999999999999</cx:pt>
          <cx:pt idx="26176">2.3999999999999999</cx:pt>
          <cx:pt idx="26177">2.3999999999999999</cx:pt>
          <cx:pt idx="26178">2.3999999999999999</cx:pt>
          <cx:pt idx="26179">2.3999999999999999</cx:pt>
          <cx:pt idx="26180">2.3999999999999999</cx:pt>
          <cx:pt idx="26181">2</cx:pt>
          <cx:pt idx="26182">2</cx:pt>
          <cx:pt idx="26183">2</cx:pt>
          <cx:pt idx="26184">2</cx:pt>
          <cx:pt idx="26185">2</cx:pt>
          <cx:pt idx="26186">2</cx:pt>
          <cx:pt idx="26187">2</cx:pt>
          <cx:pt idx="26188">2</cx:pt>
          <cx:pt idx="26189">2</cx:pt>
          <cx:pt idx="26190">2</cx:pt>
          <cx:pt idx="26191">2</cx:pt>
          <cx:pt idx="26192">2</cx:pt>
          <cx:pt idx="26193">2</cx:pt>
          <cx:pt idx="26194">2</cx:pt>
          <cx:pt idx="26195">2</cx:pt>
          <cx:pt idx="26196">2</cx:pt>
          <cx:pt idx="26197">2</cx:pt>
          <cx:pt idx="26198">2</cx:pt>
          <cx:pt idx="26199">2</cx:pt>
          <cx:pt idx="26200">2</cx:pt>
          <cx:pt idx="26201">2</cx:pt>
          <cx:pt idx="26202">2</cx:pt>
          <cx:pt idx="26203">2</cx:pt>
          <cx:pt idx="26204">2</cx:pt>
          <cx:pt idx="26205">2</cx:pt>
          <cx:pt idx="26206">2</cx:pt>
          <cx:pt idx="26207">2</cx:pt>
          <cx:pt idx="26208">2</cx:pt>
          <cx:pt idx="26209">2</cx:pt>
          <cx:pt idx="26210">2</cx:pt>
          <cx:pt idx="26211">2.5</cx:pt>
          <cx:pt idx="26212">3.6000000000000001</cx:pt>
          <cx:pt idx="26213">3.6000000000000001</cx:pt>
          <cx:pt idx="26214">2.5</cx:pt>
          <cx:pt idx="26215">2.5</cx:pt>
          <cx:pt idx="26216">2.5</cx:pt>
          <cx:pt idx="26217">2.5</cx:pt>
          <cx:pt idx="26218">3.6000000000000001</cx:pt>
          <cx:pt idx="26219">3.6000000000000001</cx:pt>
          <cx:pt idx="26220">2.5</cx:pt>
          <cx:pt idx="26221">2.5</cx:pt>
          <cx:pt idx="26222">2.5</cx:pt>
          <cx:pt idx="26223">2.5</cx:pt>
          <cx:pt idx="26224">2.5</cx:pt>
          <cx:pt idx="26225">2.5</cx:pt>
          <cx:pt idx="26226">2.5</cx:pt>
          <cx:pt idx="26227">3.6000000000000001</cx:pt>
          <cx:pt idx="26228">2.5</cx:pt>
          <cx:pt idx="26229">2.5</cx:pt>
          <cx:pt idx="26230">2.5</cx:pt>
          <cx:pt idx="26231">2.5</cx:pt>
          <cx:pt idx="26232">2.5</cx:pt>
          <cx:pt idx="26233">2.5</cx:pt>
          <cx:pt idx="26234">3.6000000000000001</cx:pt>
          <cx:pt idx="26235">2.5</cx:pt>
          <cx:pt idx="26236">2.5</cx:pt>
          <cx:pt idx="26237">2.5</cx:pt>
          <cx:pt idx="26238">3.6000000000000001</cx:pt>
          <cx:pt idx="26239">2.5</cx:pt>
          <cx:pt idx="26240">2.5</cx:pt>
          <cx:pt idx="26241">2.5</cx:pt>
          <cx:pt idx="26242">2.5</cx:pt>
          <cx:pt idx="26243">2.5</cx:pt>
          <cx:pt idx="26244">2.5</cx:pt>
          <cx:pt idx="26245">2.5</cx:pt>
          <cx:pt idx="26246">2.5</cx:pt>
          <cx:pt idx="26247">2.5</cx:pt>
          <cx:pt idx="26248">2.5</cx:pt>
          <cx:pt idx="26249">3.6000000000000001</cx:pt>
          <cx:pt idx="26250">3.6000000000000001</cx:pt>
          <cx:pt idx="26251">2.5</cx:pt>
          <cx:pt idx="26252">2.5</cx:pt>
          <cx:pt idx="26253">2.5</cx:pt>
          <cx:pt idx="26254">2.5</cx:pt>
          <cx:pt idx="26255">2.5</cx:pt>
          <cx:pt idx="26256">2.5</cx:pt>
          <cx:pt idx="26257">2.5</cx:pt>
          <cx:pt idx="26258">2.5</cx:pt>
          <cx:pt idx="26259">2.5</cx:pt>
          <cx:pt idx="26260">2.5</cx:pt>
          <cx:pt idx="26261">3.6000000000000001</cx:pt>
          <cx:pt idx="26262">3.6000000000000001</cx:pt>
          <cx:pt idx="26263">3.6000000000000001</cx:pt>
          <cx:pt idx="26264">2.5</cx:pt>
          <cx:pt idx="26265">2.5</cx:pt>
          <cx:pt idx="26266">2.5</cx:pt>
          <cx:pt idx="26267">2.5</cx:pt>
          <cx:pt idx="26268">2.5</cx:pt>
          <cx:pt idx="26269">2.5</cx:pt>
          <cx:pt idx="26270">2.5</cx:pt>
          <cx:pt idx="26271">2.5</cx:pt>
          <cx:pt idx="26272">2.5</cx:pt>
          <cx:pt idx="26273">2.5</cx:pt>
          <cx:pt idx="26274">3.6000000000000001</cx:pt>
          <cx:pt idx="26275">3.6000000000000001</cx:pt>
          <cx:pt idx="26276">3.6000000000000001</cx:pt>
          <cx:pt idx="26277">3.6000000000000001</cx:pt>
          <cx:pt idx="26278">3.6000000000000001</cx:pt>
          <cx:pt idx="26279">3.6000000000000001</cx:pt>
          <cx:pt idx="26280">3.6000000000000001</cx:pt>
          <cx:pt idx="26281">2.5</cx:pt>
          <cx:pt idx="26282">2.5</cx:pt>
          <cx:pt idx="26283">2.5</cx:pt>
          <cx:pt idx="26284">2.5</cx:pt>
          <cx:pt idx="26285">2.5</cx:pt>
          <cx:pt idx="26286">2.5</cx:pt>
          <cx:pt idx="26287">2.5</cx:pt>
          <cx:pt idx="26288">2.5</cx:pt>
          <cx:pt idx="26289">2.5</cx:pt>
          <cx:pt idx="26290">2.5</cx:pt>
          <cx:pt idx="26291">2.5</cx:pt>
          <cx:pt idx="26292">2.5</cx:pt>
          <cx:pt idx="26293">2.5</cx:pt>
          <cx:pt idx="26294">2.5</cx:pt>
          <cx:pt idx="26295">2.5</cx:pt>
          <cx:pt idx="26296">2.5</cx:pt>
          <cx:pt idx="26297">2.5</cx:pt>
          <cx:pt idx="26298">2.5</cx:pt>
          <cx:pt idx="26299">2.5</cx:pt>
          <cx:pt idx="26300">2.5</cx:pt>
          <cx:pt idx="26301">2.5</cx:pt>
          <cx:pt idx="26302">2.5</cx:pt>
          <cx:pt idx="26303">2.5</cx:pt>
          <cx:pt idx="26304">2.5</cx:pt>
          <cx:pt idx="26305">2.5</cx:pt>
          <cx:pt idx="26306">2.5</cx:pt>
          <cx:pt idx="26307">2.5</cx:pt>
          <cx:pt idx="26308">2.5</cx:pt>
          <cx:pt idx="26309">2.5</cx:pt>
          <cx:pt idx="26310">2.5</cx:pt>
          <cx:pt idx="26311">3.6000000000000001</cx:pt>
          <cx:pt idx="26312">3.6000000000000001</cx:pt>
          <cx:pt idx="26313">3.6000000000000001</cx:pt>
          <cx:pt idx="26314">3.6000000000000001</cx:pt>
          <cx:pt idx="26315">3.6000000000000001</cx:pt>
          <cx:pt idx="26316">3.6000000000000001</cx:pt>
          <cx:pt idx="26317">3.6000000000000001</cx:pt>
          <cx:pt idx="26318">3.6000000000000001</cx:pt>
          <cx:pt idx="26319">2.5</cx:pt>
          <cx:pt idx="26320">2.5</cx:pt>
          <cx:pt idx="26321">2.5</cx:pt>
          <cx:pt idx="26322">2.5</cx:pt>
          <cx:pt idx="26323">2.5</cx:pt>
          <cx:pt idx="26324">2.5</cx:pt>
          <cx:pt idx="26325">2.5</cx:pt>
          <cx:pt idx="26326">2.5</cx:pt>
          <cx:pt idx="26327">2.5</cx:pt>
          <cx:pt idx="26328">2.5</cx:pt>
          <cx:pt idx="26329">2.5</cx:pt>
          <cx:pt idx="26330">2.5</cx:pt>
          <cx:pt idx="26331">2.5</cx:pt>
          <cx:pt idx="26332">2.5</cx:pt>
          <cx:pt idx="26333">2.5</cx:pt>
          <cx:pt idx="26334">2.5</cx:pt>
          <cx:pt idx="26335">2.5</cx:pt>
          <cx:pt idx="26336">2.5</cx:pt>
          <cx:pt idx="26337">2.5</cx:pt>
          <cx:pt idx="26338">2.5</cx:pt>
          <cx:pt idx="26339">2.5</cx:pt>
          <cx:pt idx="26340">2.5</cx:pt>
          <cx:pt idx="26341">2.5</cx:pt>
          <cx:pt idx="26342">2.5</cx:pt>
          <cx:pt idx="26343">2.5</cx:pt>
          <cx:pt idx="26344">2.5</cx:pt>
          <cx:pt idx="26345">2.5</cx:pt>
          <cx:pt idx="26346">2.5</cx:pt>
          <cx:pt idx="26347">2.5</cx:pt>
          <cx:pt idx="26348">2.5</cx:pt>
          <cx:pt idx="26349">2.5</cx:pt>
          <cx:pt idx="26350">2.5</cx:pt>
          <cx:pt idx="26351">2.5</cx:pt>
          <cx:pt idx="26352">2.5</cx:pt>
          <cx:pt idx="26353">2.5</cx:pt>
          <cx:pt idx="26354">2.5</cx:pt>
          <cx:pt idx="26355">2.5</cx:pt>
          <cx:pt idx="26356">2.5</cx:pt>
          <cx:pt idx="26357">3</cx:pt>
          <cx:pt idx="26358">3</cx:pt>
          <cx:pt idx="26359">2.5</cx:pt>
          <cx:pt idx="26360">2.5</cx:pt>
          <cx:pt idx="26361">2.5</cx:pt>
          <cx:pt idx="26362">2.5</cx:pt>
          <cx:pt idx="26363">2.5</cx:pt>
          <cx:pt idx="26364">2.5</cx:pt>
          <cx:pt idx="26365">2.5</cx:pt>
          <cx:pt idx="26366">2.5</cx:pt>
          <cx:pt idx="26367">2.5</cx:pt>
          <cx:pt idx="26368">2.5</cx:pt>
          <cx:pt idx="26369">2.5</cx:pt>
          <cx:pt idx="26370">2.5</cx:pt>
          <cx:pt idx="26371">2.5</cx:pt>
          <cx:pt idx="26372">2.5</cx:pt>
          <cx:pt idx="26373">2</cx:pt>
          <cx:pt idx="26374">2.5</cx:pt>
          <cx:pt idx="26375">2.5</cx:pt>
          <cx:pt idx="26376">2.5</cx:pt>
          <cx:pt idx="26377">2.5</cx:pt>
          <cx:pt idx="26378">2</cx:pt>
          <cx:pt idx="26379">2</cx:pt>
          <cx:pt idx="26380">2</cx:pt>
          <cx:pt idx="26381">2</cx:pt>
          <cx:pt idx="26382">2</cx:pt>
          <cx:pt idx="26383">2</cx:pt>
          <cx:pt idx="26384">2.5</cx:pt>
          <cx:pt idx="26385">2.5</cx:pt>
          <cx:pt idx="26386">2.5</cx:pt>
          <cx:pt idx="26387">2.5</cx:pt>
          <cx:pt idx="26388">2</cx:pt>
          <cx:pt idx="26389">2</cx:pt>
          <cx:pt idx="26390">2</cx:pt>
          <cx:pt idx="26391">2</cx:pt>
          <cx:pt idx="26392">2.5</cx:pt>
          <cx:pt idx="26393">2.5</cx:pt>
          <cx:pt idx="26394">2.5</cx:pt>
          <cx:pt idx="26395">2.5</cx:pt>
          <cx:pt idx="26396">2</cx:pt>
          <cx:pt idx="26397">2</cx:pt>
          <cx:pt idx="26398">2</cx:pt>
          <cx:pt idx="26399">2</cx:pt>
          <cx:pt idx="26400">2.5</cx:pt>
          <cx:pt idx="26401">2</cx:pt>
          <cx:pt idx="26402">2</cx:pt>
          <cx:pt idx="26403">2.5</cx:pt>
          <cx:pt idx="26404">2.5</cx:pt>
          <cx:pt idx="26405">2</cx:pt>
          <cx:pt idx="26406">2</cx:pt>
          <cx:pt idx="26407">2.5</cx:pt>
          <cx:pt idx="26408">2.5</cx:pt>
          <cx:pt idx="26409">2.5</cx:pt>
          <cx:pt idx="26410">2.5</cx:pt>
          <cx:pt idx="26411">2.5</cx:pt>
          <cx:pt idx="26412">2.5</cx:pt>
          <cx:pt idx="26413">2.5</cx:pt>
          <cx:pt idx="26414">2.5</cx:pt>
          <cx:pt idx="26415">2.5</cx:pt>
          <cx:pt idx="26416">2.5</cx:pt>
          <cx:pt idx="26417">2.5</cx:pt>
          <cx:pt idx="26418">2.5</cx:pt>
          <cx:pt idx="26419">2.5</cx:pt>
          <cx:pt idx="26420">2.5</cx:pt>
          <cx:pt idx="26421">2.5</cx:pt>
          <cx:pt idx="26422">2.5</cx:pt>
          <cx:pt idx="26423">2.5</cx:pt>
          <cx:pt idx="26424">2.5</cx:pt>
          <cx:pt idx="26425">2.5</cx:pt>
          <cx:pt idx="26426">2.5</cx:pt>
          <cx:pt idx="26427">2.5</cx:pt>
          <cx:pt idx="26428">2.5</cx:pt>
          <cx:pt idx="26429">2.5</cx:pt>
          <cx:pt idx="26430">2.5</cx:pt>
          <cx:pt idx="26431">2.5</cx:pt>
          <cx:pt idx="26432">2.5</cx:pt>
          <cx:pt idx="26433">2.5</cx:pt>
          <cx:pt idx="26434">2.5</cx:pt>
          <cx:pt idx="26435">2.5</cx:pt>
          <cx:pt idx="26436">2.5</cx:pt>
          <cx:pt idx="26437">2.5</cx:pt>
          <cx:pt idx="26438">2.5</cx:pt>
          <cx:pt idx="26439">2.5</cx:pt>
          <cx:pt idx="26440">2.5</cx:pt>
          <cx:pt idx="26441">2.5</cx:pt>
          <cx:pt idx="26442">2.5</cx:pt>
          <cx:pt idx="26443">2.5</cx:pt>
          <cx:pt idx="26444">2.5</cx:pt>
          <cx:pt idx="26445">2.5</cx:pt>
          <cx:pt idx="26446">2.5</cx:pt>
          <cx:pt idx="26447">2.5</cx:pt>
          <cx:pt idx="26448">2.5</cx:pt>
          <cx:pt idx="26449">2.5</cx:pt>
          <cx:pt idx="26450">2.5</cx:pt>
          <cx:pt idx="26451">2.5</cx:pt>
          <cx:pt idx="26452">2.5</cx:pt>
          <cx:pt idx="26453">2.5</cx:pt>
          <cx:pt idx="26454">2.5</cx:pt>
          <cx:pt idx="26455">2.5</cx:pt>
          <cx:pt idx="26456">2.5</cx:pt>
          <cx:pt idx="26457">2.5</cx:pt>
          <cx:pt idx="26458">2.5</cx:pt>
          <cx:pt idx="26459">2.5</cx:pt>
          <cx:pt idx="26460">2.5</cx:pt>
          <cx:pt idx="26461">2.5</cx:pt>
          <cx:pt idx="26462">2.5</cx:pt>
          <cx:pt idx="26463">2.5</cx:pt>
          <cx:pt idx="26464">2.5</cx:pt>
          <cx:pt idx="26465">2.5</cx:pt>
          <cx:pt idx="26466">2.5</cx:pt>
          <cx:pt idx="26467">2.5</cx:pt>
          <cx:pt idx="26468">2.5</cx:pt>
          <cx:pt idx="26469">2.5</cx:pt>
          <cx:pt idx="26470">2.5</cx:pt>
          <cx:pt idx="26471">2.5</cx:pt>
          <cx:pt idx="26472">2.5</cx:pt>
          <cx:pt idx="26473">2.5</cx:pt>
          <cx:pt idx="26474">2.5</cx:pt>
          <cx:pt idx="26475">2.5</cx:pt>
          <cx:pt idx="26476">2.5</cx:pt>
          <cx:pt idx="26477">2.5</cx:pt>
          <cx:pt idx="26478">2.5</cx:pt>
          <cx:pt idx="26479">3.6000000000000001</cx:pt>
          <cx:pt idx="26480">2.5</cx:pt>
          <cx:pt idx="26481">2.5</cx:pt>
          <cx:pt idx="26482">2.5</cx:pt>
          <cx:pt idx="26483">2.5</cx:pt>
          <cx:pt idx="26484">2.5</cx:pt>
          <cx:pt idx="26485">2.5</cx:pt>
          <cx:pt idx="26486">2.5</cx:pt>
          <cx:pt idx="26487">3.6000000000000001</cx:pt>
          <cx:pt idx="26488">2.5</cx:pt>
          <cx:pt idx="26489">2.5</cx:pt>
          <cx:pt idx="26490">2.5</cx:pt>
          <cx:pt idx="26491">2.5</cx:pt>
          <cx:pt idx="26492">2.5</cx:pt>
          <cx:pt idx="26493">2.5</cx:pt>
          <cx:pt idx="26494">3.6000000000000001</cx:pt>
          <cx:pt idx="26495">2.5</cx:pt>
          <cx:pt idx="26496">2.5</cx:pt>
          <cx:pt idx="26497">2.5</cx:pt>
          <cx:pt idx="26498">3.6000000000000001</cx:pt>
          <cx:pt idx="26499">2.5</cx:pt>
          <cx:pt idx="26500">2.5</cx:pt>
          <cx:pt idx="26501">2.5</cx:pt>
          <cx:pt idx="26502">2.5</cx:pt>
          <cx:pt idx="26503">2.5</cx:pt>
          <cx:pt idx="26504">2.5</cx:pt>
          <cx:pt idx="26505">2.5</cx:pt>
          <cx:pt idx="26506">2.5</cx:pt>
          <cx:pt idx="26507">2.5</cx:pt>
          <cx:pt idx="26508">3.6000000000000001</cx:pt>
          <cx:pt idx="26509">3.6000000000000001</cx:pt>
          <cx:pt idx="26510">2.5</cx:pt>
          <cx:pt idx="26511">2.5</cx:pt>
          <cx:pt idx="26512">2.5</cx:pt>
          <cx:pt idx="26513">2.5</cx:pt>
          <cx:pt idx="26514">2.5</cx:pt>
          <cx:pt idx="26515">2.5</cx:pt>
          <cx:pt idx="26516">2.5</cx:pt>
          <cx:pt idx="26517">2.5</cx:pt>
          <cx:pt idx="26518">2.5</cx:pt>
          <cx:pt idx="26519">3.6000000000000001</cx:pt>
          <cx:pt idx="26520">3.6000000000000001</cx:pt>
          <cx:pt idx="26521">3.6000000000000001</cx:pt>
          <cx:pt idx="26522">2.5</cx:pt>
          <cx:pt idx="26523">2.5</cx:pt>
          <cx:pt idx="26524">2.5</cx:pt>
          <cx:pt idx="26525">2.5</cx:pt>
          <cx:pt idx="26526">2.5</cx:pt>
          <cx:pt idx="26527">2.5</cx:pt>
          <cx:pt idx="26528">2.5</cx:pt>
          <cx:pt idx="26529">2.5</cx:pt>
          <cx:pt idx="26530">2.5</cx:pt>
          <cx:pt idx="26531">3.6000000000000001</cx:pt>
          <cx:pt idx="26532">3.6000000000000001</cx:pt>
          <cx:pt idx="26533">3.6000000000000001</cx:pt>
          <cx:pt idx="26534">3.6000000000000001</cx:pt>
          <cx:pt idx="26535">3.6000000000000001</cx:pt>
          <cx:pt idx="26536">3.6000000000000001</cx:pt>
          <cx:pt idx="26537">3.6000000000000001</cx:pt>
          <cx:pt idx="26538">2.5</cx:pt>
          <cx:pt idx="26539">2.5</cx:pt>
          <cx:pt idx="26540">2.5</cx:pt>
          <cx:pt idx="26541">2.5</cx:pt>
          <cx:pt idx="26542">2.5</cx:pt>
          <cx:pt idx="26543">2.5</cx:pt>
          <cx:pt idx="26544">2.5</cx:pt>
          <cx:pt idx="26545">2.5</cx:pt>
          <cx:pt idx="26546">2.5</cx:pt>
          <cx:pt idx="26547">2.5</cx:pt>
          <cx:pt idx="26548">2.5</cx:pt>
          <cx:pt idx="26549">2.5</cx:pt>
          <cx:pt idx="26550">2.5</cx:pt>
          <cx:pt idx="26551">2.5</cx:pt>
          <cx:pt idx="26552">2.5</cx:pt>
          <cx:pt idx="26553">2.5</cx:pt>
          <cx:pt idx="26554">2.5</cx:pt>
          <cx:pt idx="26555">2.5</cx:pt>
          <cx:pt idx="26556">2.5</cx:pt>
          <cx:pt idx="26557">2.5</cx:pt>
          <cx:pt idx="26558">2.5</cx:pt>
          <cx:pt idx="26559">2.5</cx:pt>
          <cx:pt idx="26560">2.5</cx:pt>
          <cx:pt idx="26561">2.5</cx:pt>
          <cx:pt idx="26562">3.6000000000000001</cx:pt>
          <cx:pt idx="26563">3.6000000000000001</cx:pt>
          <cx:pt idx="26564">3.6000000000000001</cx:pt>
          <cx:pt idx="26565">3.6000000000000001</cx:pt>
          <cx:pt idx="26566">3.6000000000000001</cx:pt>
          <cx:pt idx="26567">3.6000000000000001</cx:pt>
          <cx:pt idx="26568">3.6000000000000001</cx:pt>
          <cx:pt idx="26569">3.6000000000000001</cx:pt>
          <cx:pt idx="26570">2.5</cx:pt>
          <cx:pt idx="26571">2.5</cx:pt>
          <cx:pt idx="26572">2.5</cx:pt>
          <cx:pt idx="26573">2.5</cx:pt>
          <cx:pt idx="26574">2.5</cx:pt>
          <cx:pt idx="26575">2.5</cx:pt>
          <cx:pt idx="26576">2.5</cx:pt>
          <cx:pt idx="26577">2.5</cx:pt>
          <cx:pt idx="26578">2.5</cx:pt>
          <cx:pt idx="26579">2.5</cx:pt>
          <cx:pt idx="26580">2.5</cx:pt>
          <cx:pt idx="26581">2.5</cx:pt>
          <cx:pt idx="26582">2.5</cx:pt>
          <cx:pt idx="26583">2.5</cx:pt>
          <cx:pt idx="26584">2.5</cx:pt>
          <cx:pt idx="26585">2.5</cx:pt>
          <cx:pt idx="26586">2.5</cx:pt>
          <cx:pt idx="26587">2.5</cx:pt>
          <cx:pt idx="26588">2.5</cx:pt>
          <cx:pt idx="26589">2.5</cx:pt>
          <cx:pt idx="26590">2.5</cx:pt>
          <cx:pt idx="26591">2.5</cx:pt>
          <cx:pt idx="26592">2.5</cx:pt>
          <cx:pt idx="26593">2.5</cx:pt>
          <cx:pt idx="26594">2.5</cx:pt>
          <cx:pt idx="26595">2.5</cx:pt>
          <cx:pt idx="26596">2.5</cx:pt>
          <cx:pt idx="26597">2.5</cx:pt>
          <cx:pt idx="26598">2.5</cx:pt>
          <cx:pt idx="26599">2.5</cx:pt>
          <cx:pt idx="26600">2.5</cx:pt>
          <cx:pt idx="26601">2.5</cx:pt>
          <cx:pt idx="26602">2.5</cx:pt>
          <cx:pt idx="26603">2.5</cx:pt>
          <cx:pt idx="26604">2.5</cx:pt>
          <cx:pt idx="26605">2.5</cx:pt>
          <cx:pt idx="26606">2.5</cx:pt>
          <cx:pt idx="26607">3</cx:pt>
          <cx:pt idx="26608">3</cx:pt>
          <cx:pt idx="26609">3</cx:pt>
          <cx:pt idx="26610">2.5</cx:pt>
          <cx:pt idx="26611">2.5</cx:pt>
          <cx:pt idx="26612">2.5</cx:pt>
          <cx:pt idx="26613">2.5</cx:pt>
          <cx:pt idx="26614">2.5</cx:pt>
          <cx:pt idx="26615">2.5</cx:pt>
          <cx:pt idx="26616">2.5</cx:pt>
          <cx:pt idx="26617">2.5</cx:pt>
          <cx:pt idx="26618">2.5</cx:pt>
          <cx:pt idx="26619">2.5</cx:pt>
          <cx:pt idx="26620">2.5</cx:pt>
          <cx:pt idx="26621">2.5</cx:pt>
          <cx:pt idx="26622">2.5</cx:pt>
          <cx:pt idx="26623">2.5</cx:pt>
          <cx:pt idx="26624">3</cx:pt>
          <cx:pt idx="26625">3</cx:pt>
          <cx:pt idx="26626">2.5</cx:pt>
          <cx:pt idx="26627">2.5</cx:pt>
          <cx:pt idx="26628">2.5</cx:pt>
          <cx:pt idx="26629">2.5</cx:pt>
          <cx:pt idx="26630">2.5</cx:pt>
          <cx:pt idx="26631">2.5</cx:pt>
          <cx:pt idx="26632">2.5</cx:pt>
          <cx:pt idx="26633">2.5</cx:pt>
          <cx:pt idx="26634">2.5</cx:pt>
          <cx:pt idx="26635">2.5</cx:pt>
          <cx:pt idx="26636">2.5</cx:pt>
          <cx:pt idx="26637">2.5</cx:pt>
          <cx:pt idx="26638">2.5</cx:pt>
          <cx:pt idx="26639">2.5</cx:pt>
          <cx:pt idx="26640">2.5</cx:pt>
          <cx:pt idx="26641">2.5</cx:pt>
          <cx:pt idx="26642">2.5</cx:pt>
          <cx:pt idx="26643">2.5</cx:pt>
          <cx:pt idx="26644">2.5</cx:pt>
          <cx:pt idx="26645">2.5</cx:pt>
          <cx:pt idx="26646">2.5</cx:pt>
          <cx:pt idx="26647">2.5</cx:pt>
          <cx:pt idx="26648">2.5</cx:pt>
          <cx:pt idx="26649">3</cx:pt>
          <cx:pt idx="26650">3</cx:pt>
          <cx:pt idx="26651">2.5</cx:pt>
          <cx:pt idx="26652">2.5</cx:pt>
          <cx:pt idx="26653">2.5</cx:pt>
          <cx:pt idx="26654">2.5</cx:pt>
          <cx:pt idx="26655">2.5</cx:pt>
          <cx:pt idx="26656">2.5</cx:pt>
          <cx:pt idx="26657">2.5</cx:pt>
          <cx:pt idx="26658">2.5</cx:pt>
          <cx:pt idx="26659">2.5</cx:pt>
          <cx:pt idx="26660">2.5</cx:pt>
          <cx:pt idx="26661">2.5</cx:pt>
          <cx:pt idx="26662">2.5</cx:pt>
          <cx:pt idx="26663">2.5</cx:pt>
          <cx:pt idx="26664">2.5</cx:pt>
          <cx:pt idx="26665">2.5</cx:pt>
          <cx:pt idx="26666">2.5</cx:pt>
          <cx:pt idx="26667">2.5</cx:pt>
          <cx:pt idx="26668">2.5</cx:pt>
          <cx:pt idx="26669">2.5</cx:pt>
          <cx:pt idx="26670">2.5</cx:pt>
          <cx:pt idx="26671">2.5</cx:pt>
          <cx:pt idx="26672">2.5</cx:pt>
          <cx:pt idx="26673">2.5</cx:pt>
          <cx:pt idx="26674">2.5</cx:pt>
          <cx:pt idx="26675">2.5</cx:pt>
          <cx:pt idx="26676">2.5</cx:pt>
          <cx:pt idx="26677">2.5</cx:pt>
          <cx:pt idx="26678">2.5</cx:pt>
          <cx:pt idx="26679">2.5</cx:pt>
          <cx:pt idx="26680">2.5</cx:pt>
          <cx:pt idx="26681">2.5</cx:pt>
          <cx:pt idx="26682">2.5</cx:pt>
          <cx:pt idx="26683">2.5</cx:pt>
          <cx:pt idx="26684">2.5</cx:pt>
          <cx:pt idx="26685">2.5</cx:pt>
          <cx:pt idx="26686">2.5</cx:pt>
          <cx:pt idx="26687">2.5</cx:pt>
          <cx:pt idx="26688">2.5</cx:pt>
          <cx:pt idx="26689">2.5</cx:pt>
          <cx:pt idx="26690">3</cx:pt>
          <cx:pt idx="26691">3</cx:pt>
          <cx:pt idx="26692">2.5</cx:pt>
          <cx:pt idx="26693">2.5</cx:pt>
          <cx:pt idx="26694">2.5</cx:pt>
          <cx:pt idx="26695">2.5</cx:pt>
          <cx:pt idx="26696">2.5</cx:pt>
          <cx:pt idx="26697">3</cx:pt>
          <cx:pt idx="26698">3</cx:pt>
          <cx:pt idx="26699">2.5</cx:pt>
          <cx:pt idx="26700">2.5</cx:pt>
          <cx:pt idx="26701">2.5</cx:pt>
          <cx:pt idx="26702">2.5</cx:pt>
          <cx:pt idx="26703">2.5</cx:pt>
          <cx:pt idx="26704">2.5</cx:pt>
          <cx:pt idx="26705">2.5</cx:pt>
          <cx:pt idx="26706">2.5</cx:pt>
          <cx:pt idx="26707">2.5</cx:pt>
          <cx:pt idx="26708">2.5</cx:pt>
          <cx:pt idx="26709">3</cx:pt>
          <cx:pt idx="26710">2.5</cx:pt>
          <cx:pt idx="26711">2.5</cx:pt>
          <cx:pt idx="26712">2.5</cx:pt>
          <cx:pt idx="26713">2.5</cx:pt>
          <cx:pt idx="26714">2.5</cx:pt>
          <cx:pt idx="26715">2.5</cx:pt>
          <cx:pt idx="26716">2.5</cx:pt>
          <cx:pt idx="26717">2.5</cx:pt>
          <cx:pt idx="26718">2.5</cx:pt>
          <cx:pt idx="26719">2.5</cx:pt>
          <cx:pt idx="26720">2.5</cx:pt>
          <cx:pt idx="26721">2.5</cx:pt>
          <cx:pt idx="26722">2.5</cx:pt>
          <cx:pt idx="26723">2.5</cx:pt>
          <cx:pt idx="26724">2.5</cx:pt>
          <cx:pt idx="26725">2.5</cx:pt>
          <cx:pt idx="26726">2.5</cx:pt>
          <cx:pt idx="26727">2.5</cx:pt>
          <cx:pt idx="26728">2.5</cx:pt>
          <cx:pt idx="26729">2.5</cx:pt>
          <cx:pt idx="26730">2.5</cx:pt>
          <cx:pt idx="26731">2.5</cx:pt>
          <cx:pt idx="26732">3</cx:pt>
          <cx:pt idx="26733">3</cx:pt>
          <cx:pt idx="26734">2.5</cx:pt>
          <cx:pt idx="26735">2.5</cx:pt>
          <cx:pt idx="26736">2.5</cx:pt>
          <cx:pt idx="26737">2.5</cx:pt>
          <cx:pt idx="26738">2.5</cx:pt>
          <cx:pt idx="26739">2.5</cx:pt>
          <cx:pt idx="26740">3</cx:pt>
          <cx:pt idx="26741">3</cx:pt>
          <cx:pt idx="26742">3</cx:pt>
          <cx:pt idx="26743">2.5</cx:pt>
          <cx:pt idx="26744">2.5</cx:pt>
          <cx:pt idx="26745">2.5</cx:pt>
          <cx:pt idx="26746">2.5</cx:pt>
          <cx:pt idx="26747">2.5</cx:pt>
          <cx:pt idx="26748">2.5</cx:pt>
          <cx:pt idx="26749">2.5</cx:pt>
          <cx:pt idx="26750">2.5</cx:pt>
          <cx:pt idx="26751">2.5</cx:pt>
          <cx:pt idx="26752">2.5</cx:pt>
          <cx:pt idx="26753">2.5</cx:pt>
          <cx:pt idx="26754">2.5</cx:pt>
          <cx:pt idx="26755">3</cx:pt>
          <cx:pt idx="26756">3</cx:pt>
          <cx:pt idx="26757">2.5</cx:pt>
          <cx:pt idx="26758">2.5</cx:pt>
          <cx:pt idx="26759">2.5</cx:pt>
          <cx:pt idx="26760">2.5</cx:pt>
          <cx:pt idx="26761">2.5</cx:pt>
          <cx:pt idx="26762">2.5</cx:pt>
          <cx:pt idx="26763">2.5</cx:pt>
          <cx:pt idx="26764">2.5</cx:pt>
          <cx:pt idx="26765">2.5</cx:pt>
          <cx:pt idx="26766">2.5</cx:pt>
          <cx:pt idx="26767">3</cx:pt>
          <cx:pt idx="26768">3</cx:pt>
          <cx:pt idx="26769">2.5</cx:pt>
          <cx:pt idx="26770">2.5</cx:pt>
          <cx:pt idx="26771">2.5</cx:pt>
          <cx:pt idx="26772">2.5</cx:pt>
          <cx:pt idx="26773">2.5</cx:pt>
          <cx:pt idx="26774">2.5</cx:pt>
          <cx:pt idx="26775">2.5</cx:pt>
          <cx:pt idx="26776">2.5</cx:pt>
          <cx:pt idx="26777">2.5</cx:pt>
          <cx:pt idx="26778">2.5</cx:pt>
          <cx:pt idx="26779">2.5</cx:pt>
          <cx:pt idx="26780">2.5</cx:pt>
          <cx:pt idx="26781">2.5</cx:pt>
          <cx:pt idx="26782">2.5</cx:pt>
          <cx:pt idx="26783">2.5</cx:pt>
          <cx:pt idx="26784">2.5</cx:pt>
          <cx:pt idx="26785">2.5</cx:pt>
          <cx:pt idx="26786">2.5</cx:pt>
          <cx:pt idx="26787">2.5</cx:pt>
          <cx:pt idx="26788">2.5</cx:pt>
          <cx:pt idx="26789">2.5</cx:pt>
          <cx:pt idx="26790">2.5</cx:pt>
          <cx:pt idx="26791">2.5</cx:pt>
          <cx:pt idx="26792">2.5</cx:pt>
          <cx:pt idx="26793">2.5</cx:pt>
          <cx:pt idx="26794">2.5</cx:pt>
          <cx:pt idx="26795">2.5</cx:pt>
          <cx:pt idx="26796">2.5</cx:pt>
          <cx:pt idx="26797">2.5</cx:pt>
          <cx:pt idx="26798">2.5</cx:pt>
          <cx:pt idx="26799">2.2000000000000002</cx:pt>
          <cx:pt idx="26800">2.2000000000000002</cx:pt>
          <cx:pt idx="26801">2.2000000000000002</cx:pt>
          <cx:pt idx="26802">2.5</cx:pt>
          <cx:pt idx="26803">2.5</cx:pt>
          <cx:pt idx="26804">2.5</cx:pt>
          <cx:pt idx="26805">2.2000000000000002</cx:pt>
          <cx:pt idx="26806">2.2000000000000002</cx:pt>
          <cx:pt idx="26807">2.2000000000000002</cx:pt>
          <cx:pt idx="26808">2.5</cx:pt>
          <cx:pt idx="26809">2.5</cx:pt>
          <cx:pt idx="26810">2.5</cx:pt>
          <cx:pt idx="26811">2.5</cx:pt>
          <cx:pt idx="26812">2.5</cx:pt>
          <cx:pt idx="26813">2.5</cx:pt>
          <cx:pt idx="26814">2.2000000000000002</cx:pt>
          <cx:pt idx="26815">2.5</cx:pt>
          <cx:pt idx="26816">2.5</cx:pt>
          <cx:pt idx="26817">2.5</cx:pt>
          <cx:pt idx="26818">2.2000000000000002</cx:pt>
          <cx:pt idx="26819">2.5</cx:pt>
          <cx:pt idx="26820">2.5</cx:pt>
          <cx:pt idx="26821">2.2000000000000002</cx:pt>
          <cx:pt idx="26822">2.5</cx:pt>
          <cx:pt idx="26823">2.5</cx:pt>
          <cx:pt idx="26824">2.5</cx:pt>
          <cx:pt idx="26825">2.2000000000000002</cx:pt>
          <cx:pt idx="26826">2.5</cx:pt>
          <cx:pt idx="26827">2.5</cx:pt>
          <cx:pt idx="26828">2.5</cx:pt>
          <cx:pt idx="26829">2.2000000000000002</cx:pt>
          <cx:pt idx="26830">2.2000000000000002</cx:pt>
          <cx:pt idx="26831">2.5</cx:pt>
          <cx:pt idx="26832">2.5</cx:pt>
          <cx:pt idx="26833">2.5</cx:pt>
          <cx:pt idx="26834">2.5</cx:pt>
          <cx:pt idx="26835">2.2000000000000002</cx:pt>
          <cx:pt idx="26836">2.2000000000000002</cx:pt>
          <cx:pt idx="26837">2.5</cx:pt>
          <cx:pt idx="26838">2.5</cx:pt>
          <cx:pt idx="26839">2.5</cx:pt>
          <cx:pt idx="26840">2.2000000000000002</cx:pt>
          <cx:pt idx="26841">2.5</cx:pt>
          <cx:pt idx="26842">2.5</cx:pt>
          <cx:pt idx="26843">2.2000000000000002</cx:pt>
          <cx:pt idx="26844">2.5877049180327885</cx:pt>
          <cx:pt idx="26845">2.5877049180327885</cx:pt>
          <cx:pt idx="26846">2.5877049180327885</cx:pt>
          <cx:pt idx="26847">2.5877049180327885</cx:pt>
          <cx:pt idx="26848">2.5877049180327885</cx:pt>
          <cx:pt idx="26849">2.5877049180327885</cx:pt>
          <cx:pt idx="26850">2.5877049180327885</cx:pt>
          <cx:pt idx="26851">2.5877049180327885</cx:pt>
          <cx:pt idx="26852">2.5877049180327885</cx:pt>
          <cx:pt idx="26853">2.5877049180327885</cx:pt>
          <cx:pt idx="26854">2.5877049180327885</cx:pt>
          <cx:pt idx="26855">2.5877049180327885</cx:pt>
          <cx:pt idx="26856">2.5877049180327885</cx:pt>
          <cx:pt idx="26857">2.5877049180327885</cx:pt>
          <cx:pt idx="26858">2.5877049180327885</cx:pt>
          <cx:pt idx="26859">2.5877049180327885</cx:pt>
          <cx:pt idx="26860">2.5877049180327885</cx:pt>
          <cx:pt idx="26861">2.5877049180327885</cx:pt>
          <cx:pt idx="26862">2.5877049180327885</cx:pt>
          <cx:pt idx="26863">2.5877049180327885</cx:pt>
          <cx:pt idx="26864">2.5877049180327885</cx:pt>
          <cx:pt idx="26865">2.5877049180327885</cx:pt>
          <cx:pt idx="26866">2.5877049180327885</cx:pt>
          <cx:pt idx="26867">2.5877049180327885</cx:pt>
          <cx:pt idx="26868">2.5877049180327885</cx:pt>
          <cx:pt idx="26869">2.5877049180327885</cx:pt>
          <cx:pt idx="26870">2.5877049180327885</cx:pt>
          <cx:pt idx="26871">2.5877049180327885</cx:pt>
          <cx:pt idx="26872">2.5877049180327885</cx:pt>
          <cx:pt idx="26873">2.5877049180327885</cx:pt>
          <cx:pt idx="26874">2.5877049180327885</cx:pt>
          <cx:pt idx="26875">2.5877049180327885</cx:pt>
          <cx:pt idx="26876">2.5877049180327885</cx:pt>
          <cx:pt idx="26877">2.5877049180327885</cx:pt>
          <cx:pt idx="26878">2.5877049180327885</cx:pt>
          <cx:pt idx="26879">2.5877049180327885</cx:pt>
          <cx:pt idx="26880">2.5877049180327885</cx:pt>
          <cx:pt idx="26881">2.5877049180327885</cx:pt>
          <cx:pt idx="26882">2.5877049180327885</cx:pt>
          <cx:pt idx="26883">2.5877049180327885</cx:pt>
          <cx:pt idx="26884">2.5877049180327885</cx:pt>
          <cx:pt idx="26885">2.5877049180327885</cx:pt>
          <cx:pt idx="26886">2.5877049180327885</cx:pt>
          <cx:pt idx="26887">2.5877049180327885</cx:pt>
          <cx:pt idx="26888">2.5877049180327885</cx:pt>
          <cx:pt idx="26889">2.5877049180327885</cx:pt>
          <cx:pt idx="26890">2.5877049180327885</cx:pt>
          <cx:pt idx="26891">2.5877049180327885</cx:pt>
          <cx:pt idx="26892">2.5877049180327885</cx:pt>
          <cx:pt idx="26893">2.5877049180327885</cx:pt>
          <cx:pt idx="26894">2.5877049180327885</cx:pt>
          <cx:pt idx="26895">2.5877049180327885</cx:pt>
          <cx:pt idx="26896">2.5877049180327885</cx:pt>
          <cx:pt idx="26897">2.5877049180327885</cx:pt>
          <cx:pt idx="26898">2.5877049180327885</cx:pt>
          <cx:pt idx="26899">2.5877049180327885</cx:pt>
          <cx:pt idx="26900">2.5877049180327885</cx:pt>
          <cx:pt idx="26901">2.5877049180327885</cx:pt>
          <cx:pt idx="26902">2.5877049180327885</cx:pt>
          <cx:pt idx="26903">2.5877049180327885</cx:pt>
          <cx:pt idx="26904">2.5877049180327885</cx:pt>
          <cx:pt idx="26905">2.5877049180327885</cx:pt>
          <cx:pt idx="26906">2.5877049180327885</cx:pt>
          <cx:pt idx="26907">2.5877049180327885</cx:pt>
          <cx:pt idx="26908">2.5877049180327885</cx:pt>
          <cx:pt idx="26909">2.5877049180327885</cx:pt>
          <cx:pt idx="26910">2.5877049180327885</cx:pt>
          <cx:pt idx="26911">2.5877049180327885</cx:pt>
          <cx:pt idx="26912">2.5877049180327885</cx:pt>
          <cx:pt idx="26913">2.5877049180327885</cx:pt>
          <cx:pt idx="26914">2.5877049180327885</cx:pt>
          <cx:pt idx="26915">2.5877049180327885</cx:pt>
          <cx:pt idx="26916">2.5877049180327885</cx:pt>
          <cx:pt idx="26917">2.5877049180327885</cx:pt>
          <cx:pt idx="26918">2.5877049180327885</cx:pt>
          <cx:pt idx="26919">2.5877049180327885</cx:pt>
          <cx:pt idx="26920">2.5877049180327885</cx:pt>
          <cx:pt idx="26921">2.5877049180327885</cx:pt>
          <cx:pt idx="26922">2.5877049180327885</cx:pt>
          <cx:pt idx="26923">2.5877049180327885</cx:pt>
          <cx:pt idx="26924">2.5877049180327885</cx:pt>
          <cx:pt idx="26925">2.5877049180327885</cx:pt>
          <cx:pt idx="26926">2.5877049180327885</cx:pt>
          <cx:pt idx="26927">2.5877049180327885</cx:pt>
          <cx:pt idx="26928">2.5877049180327885</cx:pt>
          <cx:pt idx="26929">2.5877049180327885</cx:pt>
          <cx:pt idx="26930">2.5877049180327885</cx:pt>
          <cx:pt idx="26931">2.5877049180327885</cx:pt>
          <cx:pt idx="26932">2.5877049180327885</cx:pt>
          <cx:pt idx="26933">2.5877049180327885</cx:pt>
          <cx:pt idx="26934">2.5877049180327885</cx:pt>
          <cx:pt idx="26935">2.5877049180327885</cx:pt>
          <cx:pt idx="26936">2.5877049180327885</cx:pt>
          <cx:pt idx="26937">2.5877049180327885</cx:pt>
          <cx:pt idx="26938">2.5877049180327885</cx:pt>
          <cx:pt idx="26939">2.5877049180327885</cx:pt>
          <cx:pt idx="26940">2.5877049180327885</cx:pt>
          <cx:pt idx="26941">2.5877049180327885</cx:pt>
          <cx:pt idx="26942">2.5877049180327885</cx:pt>
          <cx:pt idx="26943">2.5877049180327885</cx:pt>
          <cx:pt idx="26944">2.5877049180327885</cx:pt>
          <cx:pt idx="26945">2.5877049180327885</cx:pt>
          <cx:pt idx="26946">2.5877049180327885</cx:pt>
          <cx:pt idx="26947">2.5877049180327885</cx:pt>
          <cx:pt idx="26948">2.5877049180327885</cx:pt>
          <cx:pt idx="26949">2.5877049180327885</cx:pt>
          <cx:pt idx="26950">2.5877049180327885</cx:pt>
          <cx:pt idx="26951">2.5877049180327885</cx:pt>
          <cx:pt idx="26952">2.5877049180327885</cx:pt>
          <cx:pt idx="26953">2.5877049180327885</cx:pt>
          <cx:pt idx="26954">2.5877049180327885</cx:pt>
          <cx:pt idx="26955">2.5877049180327885</cx:pt>
          <cx:pt idx="26956">2.5877049180327885</cx:pt>
          <cx:pt idx="26957">2.5877049180327885</cx:pt>
          <cx:pt idx="26958">2.5877049180327885</cx:pt>
          <cx:pt idx="26959">2.5877049180327885</cx:pt>
          <cx:pt idx="26960">2.5877049180327885</cx:pt>
          <cx:pt idx="26961">2.5877049180327885</cx:pt>
          <cx:pt idx="26962">2.5877049180327885</cx:pt>
          <cx:pt idx="26963">2.5877049180327885</cx:pt>
          <cx:pt idx="26964">2.5877049180327885</cx:pt>
          <cx:pt idx="26965">2.5877049180327885</cx:pt>
          <cx:pt idx="26966">2.5877049180327885</cx:pt>
          <cx:pt idx="26967">2.5877049180327885</cx:pt>
          <cx:pt idx="26968">2.5877049180327885</cx:pt>
          <cx:pt idx="26969">2.5877049180327885</cx:pt>
          <cx:pt idx="26970">2.5877049180327885</cx:pt>
          <cx:pt idx="26971">2.5877049180327885</cx:pt>
          <cx:pt idx="26972">2.5877049180327885</cx:pt>
          <cx:pt idx="26973">2.5877049180327885</cx:pt>
          <cx:pt idx="26974">2.5877049180327885</cx:pt>
          <cx:pt idx="26975">2.5877049180327885</cx:pt>
          <cx:pt idx="26976">2.5877049180327885</cx:pt>
          <cx:pt idx="26977">2.5877049180327885</cx:pt>
          <cx:pt idx="26978">2.5877049180327885</cx:pt>
          <cx:pt idx="26979">2.5877049180327885</cx:pt>
          <cx:pt idx="26980">2.5877049180327885</cx:pt>
          <cx:pt idx="26981">2.5877049180327885</cx:pt>
          <cx:pt idx="26982">2.5877049180327885</cx:pt>
          <cx:pt idx="26983">2.5877049180327885</cx:pt>
          <cx:pt idx="26984">2.5877049180327885</cx:pt>
          <cx:pt idx="26985">2.5877049180327885</cx:pt>
          <cx:pt idx="26986">2.5877049180327885</cx:pt>
          <cx:pt idx="26987">2.5877049180327885</cx:pt>
          <cx:pt idx="26988">2.5877049180327885</cx:pt>
          <cx:pt idx="26989">2.5877049180327885</cx:pt>
          <cx:pt idx="26990">2.5877049180327885</cx:pt>
          <cx:pt idx="26991">2.5877049180327885</cx:pt>
          <cx:pt idx="26992">2.5877049180327885</cx:pt>
          <cx:pt idx="26993">2.5877049180327885</cx:pt>
          <cx:pt idx="26994">2.5877049180327885</cx:pt>
          <cx:pt idx="26995">2.5877049180327885</cx:pt>
          <cx:pt idx="26996">2.5877049180327885</cx:pt>
          <cx:pt idx="26997">2.5877049180327885</cx:pt>
          <cx:pt idx="26998">2.5877049180327885</cx:pt>
          <cx:pt idx="26999">2.5877049180327885</cx:pt>
          <cx:pt idx="27000">2.5877049180327885</cx:pt>
          <cx:pt idx="27001">2.5877049180327885</cx:pt>
          <cx:pt idx="27002">2.5877049180327885</cx:pt>
          <cx:pt idx="27003">2.5877049180327885</cx:pt>
          <cx:pt idx="27004">2.5877049180327885</cx:pt>
          <cx:pt idx="27005">2.5877049180327885</cx:pt>
          <cx:pt idx="27006">2.5877049180327885</cx:pt>
          <cx:pt idx="27007">2.5877049180327885</cx:pt>
          <cx:pt idx="27008">2.5877049180327885</cx:pt>
          <cx:pt idx="27009">2.5877049180327885</cx:pt>
          <cx:pt idx="27010">2.5877049180327885</cx:pt>
          <cx:pt idx="27011">2.5877049180327885</cx:pt>
          <cx:pt idx="27012">2.5877049180327885</cx:pt>
          <cx:pt idx="27013">2.5877049180327885</cx:pt>
          <cx:pt idx="27014">2.5877049180327885</cx:pt>
          <cx:pt idx="27015">2.5877049180327885</cx:pt>
          <cx:pt idx="27016">2.5877049180327885</cx:pt>
          <cx:pt idx="27017">2.5877049180327885</cx:pt>
          <cx:pt idx="27018">2.5877049180327885</cx:pt>
          <cx:pt idx="27019">2.5877049180327885</cx:pt>
          <cx:pt idx="27020">2.5877049180327885</cx:pt>
          <cx:pt idx="27021">2.5877049180327885</cx:pt>
          <cx:pt idx="27022">2.5877049180327885</cx:pt>
          <cx:pt idx="27023">2.5877049180327885</cx:pt>
          <cx:pt idx="27024">2.5877049180327885</cx:pt>
          <cx:pt idx="27025">2.5877049180327885</cx:pt>
          <cx:pt idx="27026">2.5877049180327885</cx:pt>
          <cx:pt idx="27027">2.5877049180327885</cx:pt>
          <cx:pt idx="27028">2.5877049180327885</cx:pt>
          <cx:pt idx="27029">2.5877049180327885</cx:pt>
          <cx:pt idx="27030">2.5877049180327885</cx:pt>
          <cx:pt idx="27031">2.5877049180327885</cx:pt>
          <cx:pt idx="27032">2.5877049180327885</cx:pt>
          <cx:pt idx="27033">2.5877049180327885</cx:pt>
          <cx:pt idx="27034">2.5877049180327885</cx:pt>
          <cx:pt idx="27035">2.5877049180327885</cx:pt>
          <cx:pt idx="27036">2.5877049180327885</cx:pt>
          <cx:pt idx="27037">2.5877049180327885</cx:pt>
          <cx:pt idx="27038">2.5877049180327885</cx:pt>
          <cx:pt idx="27039">2.5877049180327885</cx:pt>
          <cx:pt idx="27040">2.5877049180327885</cx:pt>
          <cx:pt idx="27041">2.5877049180327885</cx:pt>
          <cx:pt idx="27042">2.5877049180327885</cx:pt>
          <cx:pt idx="27043">2.5877049180327885</cx:pt>
          <cx:pt idx="27044">2.5877049180327885</cx:pt>
          <cx:pt idx="27045">2.5877049180327885</cx:pt>
          <cx:pt idx="27046">2.5877049180327885</cx:pt>
          <cx:pt idx="27047">2</cx:pt>
          <cx:pt idx="27048">2</cx:pt>
          <cx:pt idx="27049">2</cx:pt>
          <cx:pt idx="27050">2</cx:pt>
          <cx:pt idx="27051">2</cx:pt>
          <cx:pt idx="27052">2</cx:pt>
          <cx:pt idx="27053">2</cx:pt>
          <cx:pt idx="27054">2</cx:pt>
          <cx:pt idx="27055">2</cx:pt>
          <cx:pt idx="27056">2</cx:pt>
          <cx:pt idx="27057">2</cx:pt>
          <cx:pt idx="27058">2</cx:pt>
          <cx:pt idx="27059">2</cx:pt>
          <cx:pt idx="27060">2</cx:pt>
          <cx:pt idx="27061">2</cx:pt>
          <cx:pt idx="27062">2</cx:pt>
          <cx:pt idx="27063">2</cx:pt>
          <cx:pt idx="27064">2</cx:pt>
          <cx:pt idx="27065">2</cx:pt>
          <cx:pt idx="27066">2</cx:pt>
          <cx:pt idx="27067">2</cx:pt>
          <cx:pt idx="27068">2</cx:pt>
          <cx:pt idx="27069">2</cx:pt>
          <cx:pt idx="27070">2</cx:pt>
          <cx:pt idx="27071">2</cx:pt>
          <cx:pt idx="27072">2</cx:pt>
          <cx:pt idx="27073">2</cx:pt>
          <cx:pt idx="27074">2</cx:pt>
          <cx:pt idx="27075">2</cx:pt>
          <cx:pt idx="27076">2</cx:pt>
          <cx:pt idx="27077">2</cx:pt>
          <cx:pt idx="27078">2</cx:pt>
          <cx:pt idx="27079">2</cx:pt>
          <cx:pt idx="27080">2</cx:pt>
          <cx:pt idx="27081">2</cx:pt>
          <cx:pt idx="27082">2</cx:pt>
          <cx:pt idx="27083">2</cx:pt>
          <cx:pt idx="27084">2</cx:pt>
          <cx:pt idx="27085">2</cx:pt>
          <cx:pt idx="27086">2</cx:pt>
          <cx:pt idx="27087">2</cx:pt>
          <cx:pt idx="27088">2</cx:pt>
          <cx:pt idx="27089">2</cx:pt>
          <cx:pt idx="27090">2</cx:pt>
          <cx:pt idx="27091">2</cx:pt>
          <cx:pt idx="27092">2</cx:pt>
          <cx:pt idx="27093">2</cx:pt>
          <cx:pt idx="27094">2</cx:pt>
          <cx:pt idx="27095">2</cx:pt>
          <cx:pt idx="27096">2</cx:pt>
          <cx:pt idx="27097">2</cx:pt>
          <cx:pt idx="27098">2</cx:pt>
          <cx:pt idx="27099">2</cx:pt>
          <cx:pt idx="27100">2</cx:pt>
          <cx:pt idx="27101">2</cx:pt>
          <cx:pt idx="27102">2</cx:pt>
          <cx:pt idx="27103">2</cx:pt>
          <cx:pt idx="27104">2</cx:pt>
          <cx:pt idx="27105">2</cx:pt>
          <cx:pt idx="27106">2</cx:pt>
          <cx:pt idx="27107">2</cx:pt>
          <cx:pt idx="27108">2</cx:pt>
          <cx:pt idx="27109">2</cx:pt>
          <cx:pt idx="27110">2</cx:pt>
          <cx:pt idx="27111">2</cx:pt>
          <cx:pt idx="27112">2</cx:pt>
          <cx:pt idx="27113">2</cx:pt>
          <cx:pt idx="27114">2</cx:pt>
          <cx:pt idx="27115">2</cx:pt>
          <cx:pt idx="27116">2</cx:pt>
          <cx:pt idx="27117">2</cx:pt>
          <cx:pt idx="27118">2</cx:pt>
          <cx:pt idx="27119">2</cx:pt>
          <cx:pt idx="27120">2</cx:pt>
          <cx:pt idx="27121">2.5</cx:pt>
          <cx:pt idx="27122">2.5</cx:pt>
          <cx:pt idx="27123">2.5</cx:pt>
          <cx:pt idx="27124">2.5</cx:pt>
          <cx:pt idx="27125">2.5</cx:pt>
          <cx:pt idx="27126">2.5</cx:pt>
          <cx:pt idx="27127">2.5</cx:pt>
          <cx:pt idx="27128">2.5</cx:pt>
          <cx:pt idx="27129">2.5</cx:pt>
          <cx:pt idx="27130">2.5</cx:pt>
          <cx:pt idx="27131">2.5</cx:pt>
          <cx:pt idx="27132">2.5</cx:pt>
          <cx:pt idx="27133">2.5</cx:pt>
          <cx:pt idx="27134">2.5</cx:pt>
          <cx:pt idx="27135">2.5</cx:pt>
          <cx:pt idx="27136">2.5</cx:pt>
          <cx:pt idx="27137">2.5</cx:pt>
          <cx:pt idx="27138">2.5</cx:pt>
          <cx:pt idx="27139">2.5</cx:pt>
          <cx:pt idx="27140">2.5</cx:pt>
          <cx:pt idx="27141">2.5</cx:pt>
          <cx:pt idx="27142">2.5</cx:pt>
          <cx:pt idx="27143">2.5</cx:pt>
          <cx:pt idx="27144">2.5</cx:pt>
          <cx:pt idx="27145">2.5</cx:pt>
          <cx:pt idx="27146">2.5</cx:pt>
          <cx:pt idx="27147">2.5</cx:pt>
          <cx:pt idx="27148">2.5</cx:pt>
          <cx:pt idx="27149">2.5</cx:pt>
          <cx:pt idx="27150">2.5</cx:pt>
          <cx:pt idx="27151">2.5</cx:pt>
          <cx:pt idx="27152">2.5</cx:pt>
          <cx:pt idx="27153">2.5</cx:pt>
          <cx:pt idx="27154">2.5</cx:pt>
          <cx:pt idx="27155">2.5</cx:pt>
          <cx:pt idx="27156">2.5</cx:pt>
          <cx:pt idx="27157">2.5</cx:pt>
          <cx:pt idx="27158">2.5</cx:pt>
          <cx:pt idx="27159">2.5</cx:pt>
          <cx:pt idx="27160">2.5</cx:pt>
          <cx:pt idx="27161">2.5</cx:pt>
          <cx:pt idx="27162">2.5</cx:pt>
          <cx:pt idx="27163">2.5</cx:pt>
          <cx:pt idx="27164">2.5</cx:pt>
          <cx:pt idx="27165">2.5</cx:pt>
          <cx:pt idx="27166">2.5</cx:pt>
          <cx:pt idx="27167">2.5</cx:pt>
          <cx:pt idx="27168">2.5</cx:pt>
          <cx:pt idx="27169">2.5</cx:pt>
          <cx:pt idx="27170">2.5</cx:pt>
          <cx:pt idx="27171">2.5</cx:pt>
          <cx:pt idx="27172">2.5</cx:pt>
          <cx:pt idx="27173">2.5</cx:pt>
          <cx:pt idx="27174">2.5</cx:pt>
          <cx:pt idx="27175">2.5</cx:pt>
          <cx:pt idx="27176">2.5</cx:pt>
          <cx:pt idx="27177">2.5</cx:pt>
          <cx:pt idx="27178">2.5</cx:pt>
          <cx:pt idx="27179">2.5</cx:pt>
          <cx:pt idx="27180">2.5</cx:pt>
          <cx:pt idx="27181">2.5</cx:pt>
          <cx:pt idx="27182">2.5</cx:pt>
          <cx:pt idx="27183">2.5</cx:pt>
          <cx:pt idx="27184">2.5</cx:pt>
          <cx:pt idx="27185">2.5</cx:pt>
          <cx:pt idx="27186">2.5</cx:pt>
          <cx:pt idx="27187">2.5</cx:pt>
          <cx:pt idx="27188">2.5</cx:pt>
          <cx:pt idx="27189">2.5</cx:pt>
          <cx:pt idx="27190">2.5</cx:pt>
          <cx:pt idx="27191">2.5</cx:pt>
          <cx:pt idx="27192">2.5</cx:pt>
          <cx:pt idx="27193">2.5</cx:pt>
          <cx:pt idx="27194">2.5</cx:pt>
          <cx:pt idx="27195">2.5</cx:pt>
          <cx:pt idx="27196">2.5</cx:pt>
          <cx:pt idx="27197">2.5</cx:pt>
          <cx:pt idx="27198">2.5</cx:pt>
          <cx:pt idx="27199">2.5</cx:pt>
          <cx:pt idx="27200">2.5</cx:pt>
          <cx:pt idx="27201">2.5</cx:pt>
          <cx:pt idx="27202">2.5</cx:pt>
          <cx:pt idx="27203">2.5</cx:pt>
          <cx:pt idx="27204">2.5</cx:pt>
          <cx:pt idx="27205">2.5</cx:pt>
          <cx:pt idx="27206">2.5</cx:pt>
          <cx:pt idx="27207">2.5</cx:pt>
          <cx:pt idx="27208">2.5</cx:pt>
          <cx:pt idx="27209">2.5</cx:pt>
          <cx:pt idx="27210">2.5</cx:pt>
          <cx:pt idx="27211">2.5</cx:pt>
          <cx:pt idx="27212">2.5</cx:pt>
          <cx:pt idx="27213">2.5</cx:pt>
          <cx:pt idx="27214">2.5</cx:pt>
          <cx:pt idx="27215">2.5</cx:pt>
          <cx:pt idx="27216">2.5</cx:pt>
          <cx:pt idx="27217">2.5</cx:pt>
          <cx:pt idx="27218">2.5</cx:pt>
          <cx:pt idx="27219">2.5</cx:pt>
          <cx:pt idx="27220">2.5</cx:pt>
          <cx:pt idx="27221">2.5</cx:pt>
          <cx:pt idx="27222">2.5</cx:pt>
          <cx:pt idx="27223">2.5</cx:pt>
          <cx:pt idx="27224">2.5</cx:pt>
          <cx:pt idx="27225">2.5</cx:pt>
          <cx:pt idx="27226">2.5</cx:pt>
          <cx:pt idx="27227">2.5</cx:pt>
          <cx:pt idx="27228">2.5</cx:pt>
          <cx:pt idx="27229">2.5</cx:pt>
          <cx:pt idx="27230">2.5</cx:pt>
          <cx:pt idx="27231">2</cx:pt>
          <cx:pt idx="27232">2.5</cx:pt>
          <cx:pt idx="27233">2.5</cx:pt>
          <cx:pt idx="27234">2.5</cx:pt>
          <cx:pt idx="27235">2.5</cx:pt>
          <cx:pt idx="27236">2.5</cx:pt>
          <cx:pt idx="27237">2.5</cx:pt>
          <cx:pt idx="27238">2.5</cx:pt>
          <cx:pt idx="27239">2.5</cx:pt>
          <cx:pt idx="27240">2.5</cx:pt>
          <cx:pt idx="27241">2.5</cx:pt>
          <cx:pt idx="27242">2.5</cx:pt>
          <cx:pt idx="27243">2.5</cx:pt>
          <cx:pt idx="27244">2</cx:pt>
          <cx:pt idx="27245">2</cx:pt>
          <cx:pt idx="27246">2</cx:pt>
          <cx:pt idx="27247">2</cx:pt>
          <cx:pt idx="27248">2</cx:pt>
          <cx:pt idx="27249">2</cx:pt>
          <cx:pt idx="27250">2.5</cx:pt>
          <cx:pt idx="27251">2.5</cx:pt>
          <cx:pt idx="27252">2.5</cx:pt>
          <cx:pt idx="27253">2.5</cx:pt>
          <cx:pt idx="27254">2.5</cx:pt>
          <cx:pt idx="27255">2.5</cx:pt>
          <cx:pt idx="27256">2.5</cx:pt>
          <cx:pt idx="27257">2.5</cx:pt>
          <cx:pt idx="27258">2</cx:pt>
          <cx:pt idx="27259">2</cx:pt>
          <cx:pt idx="27260">2</cx:pt>
          <cx:pt idx="27261">2</cx:pt>
          <cx:pt idx="27262">2</cx:pt>
          <cx:pt idx="27263">2.5</cx:pt>
          <cx:pt idx="27264">2</cx:pt>
          <cx:pt idx="27265">2.5</cx:pt>
          <cx:pt idx="27266">2</cx:pt>
          <cx:pt idx="27267">2.5</cx:pt>
          <cx:pt idx="27268">2.5</cx:pt>
          <cx:pt idx="27269">2.5</cx:pt>
          <cx:pt idx="27270">2</cx:pt>
          <cx:pt idx="27271">2</cx:pt>
          <cx:pt idx="27272">2</cx:pt>
          <cx:pt idx="27273">2</cx:pt>
          <cx:pt idx="27274">2.5</cx:pt>
          <cx:pt idx="27275">2.5</cx:pt>
          <cx:pt idx="27276">2</cx:pt>
          <cx:pt idx="27277">2.5</cx:pt>
          <cx:pt idx="27278">2.5</cx:pt>
          <cx:pt idx="27279">2</cx:pt>
          <cx:pt idx="27280">2.5</cx:pt>
          <cx:pt idx="27281">2.5</cx:pt>
          <cx:pt idx="27282">2.5</cx:pt>
          <cx:pt idx="27283">2</cx:pt>
          <cx:pt idx="27284">2</cx:pt>
          <cx:pt idx="27285">2.2000000000000002</cx:pt>
          <cx:pt idx="27286">2.2000000000000002</cx:pt>
          <cx:pt idx="27287">2.2000000000000002</cx:pt>
          <cx:pt idx="27288">2.2000000000000002</cx:pt>
          <cx:pt idx="27289">2.2000000000000002</cx:pt>
          <cx:pt idx="27290">2.5</cx:pt>
          <cx:pt idx="27291">2.2000000000000002</cx:pt>
          <cx:pt idx="27292">2.5</cx:pt>
          <cx:pt idx="27293">2.2000000000000002</cx:pt>
          <cx:pt idx="27294">2.5</cx:pt>
          <cx:pt idx="27295">2.2000000000000002</cx:pt>
          <cx:pt idx="27296">2.5</cx:pt>
          <cx:pt idx="27297">2.2000000000000002</cx:pt>
          <cx:pt idx="27298">2.2000000000000002</cx:pt>
          <cx:pt idx="27299">2.2000000000000002</cx:pt>
          <cx:pt idx="27300">2.2000000000000002</cx:pt>
          <cx:pt idx="27301">2.2000000000000002</cx:pt>
          <cx:pt idx="27302">2.5</cx:pt>
          <cx:pt idx="27303">2.2000000000000002</cx:pt>
          <cx:pt idx="27304">2.5</cx:pt>
          <cx:pt idx="27305">2.2000000000000002</cx:pt>
          <cx:pt idx="27306">2.5</cx:pt>
          <cx:pt idx="27307">2.2000000000000002</cx:pt>
          <cx:pt idx="27308">2.5</cx:pt>
          <cx:pt idx="27309">2.2000000000000002</cx:pt>
          <cx:pt idx="27310">2.5</cx:pt>
          <cx:pt idx="27311">2.5</cx:pt>
          <cx:pt idx="27312">2.2000000000000002</cx:pt>
          <cx:pt idx="27313">2.2000000000000002</cx:pt>
          <cx:pt idx="27314">2.2000000000000002</cx:pt>
          <cx:pt idx="27315">2.2000000000000002</cx:pt>
          <cx:pt idx="27316">2.2000000000000002</cx:pt>
          <cx:pt idx="27317">2.2000000000000002</cx:pt>
          <cx:pt idx="27318">2.2000000000000002</cx:pt>
          <cx:pt idx="27319">2.2000000000000002</cx:pt>
          <cx:pt idx="27320">2.2000000000000002</cx:pt>
          <cx:pt idx="27321">2.2000000000000002</cx:pt>
          <cx:pt idx="27322">2.2000000000000002</cx:pt>
          <cx:pt idx="27323">2.2000000000000002</cx:pt>
          <cx:pt idx="27324">2.2000000000000002</cx:pt>
          <cx:pt idx="27325">2.2000000000000002</cx:pt>
          <cx:pt idx="27326">2.5</cx:pt>
          <cx:pt idx="27327">2.5</cx:pt>
          <cx:pt idx="27328">2.2000000000000002</cx:pt>
          <cx:pt idx="27329">2.2000000000000002</cx:pt>
          <cx:pt idx="27330">2.2000000000000002</cx:pt>
          <cx:pt idx="27331">2.2000000000000002</cx:pt>
          <cx:pt idx="27332">2.2000000000000002</cx:pt>
          <cx:pt idx="27333">1.8</cx:pt>
          <cx:pt idx="27334">2.2000000000000002</cx:pt>
          <cx:pt idx="27335">2.2000000000000002</cx:pt>
          <cx:pt idx="27336">2.2000000000000002</cx:pt>
          <cx:pt idx="27337">2.2000000000000002</cx:pt>
          <cx:pt idx="27338">2.2000000000000002</cx:pt>
          <cx:pt idx="27339">2.2910958904109653</cx:pt>
          <cx:pt idx="27340">2.2910958904109653</cx:pt>
          <cx:pt idx="27341">2.2910958904109653</cx:pt>
          <cx:pt idx="27342">2.2910958904109653</cx:pt>
          <cx:pt idx="27343">2.2910958904109653</cx:pt>
          <cx:pt idx="27344">2.2910958904109653</cx:pt>
          <cx:pt idx="27345">2.2910958904109653</cx:pt>
          <cx:pt idx="27346">2.2910958904109653</cx:pt>
          <cx:pt idx="27347">2.2910958904109653</cx:pt>
          <cx:pt idx="27348">2.2910958904109653</cx:pt>
          <cx:pt idx="27349">2.2910958904109653</cx:pt>
          <cx:pt idx="27350">2.2910958904109653</cx:pt>
          <cx:pt idx="27351">2.2910958904109653</cx:pt>
          <cx:pt idx="27352">2.2910958904109653</cx:pt>
          <cx:pt idx="27353">2.2910958904109653</cx:pt>
          <cx:pt idx="27354">2.2910958904109653</cx:pt>
          <cx:pt idx="27355">2.2910958904109653</cx:pt>
          <cx:pt idx="27356">2.2910958904109653</cx:pt>
          <cx:pt idx="27357">2.2910958904109653</cx:pt>
          <cx:pt idx="27358">2.2910958904109653</cx:pt>
          <cx:pt idx="27359">2.2910958904109653</cx:pt>
          <cx:pt idx="27360">2.2910958904109653</cx:pt>
          <cx:pt idx="27361">2.2910958904109653</cx:pt>
          <cx:pt idx="27362">2.2910958904109653</cx:pt>
          <cx:pt idx="27363">2.2910958904109653</cx:pt>
          <cx:pt idx="27364">2.2910958904109653</cx:pt>
          <cx:pt idx="27365">2.2910958904109653</cx:pt>
          <cx:pt idx="27366">2.2910958904109653</cx:pt>
          <cx:pt idx="27367">2.2910958904109653</cx:pt>
          <cx:pt idx="27368">2.2910958904109653</cx:pt>
          <cx:pt idx="27369">2.2910958904109653</cx:pt>
          <cx:pt idx="27370">2.2910958904109653</cx:pt>
          <cx:pt idx="27371">2.2910958904109653</cx:pt>
          <cx:pt idx="27372">2.2910958904109653</cx:pt>
          <cx:pt idx="27373">2.2910958904109653</cx:pt>
          <cx:pt idx="27374">2.2910958904109653</cx:pt>
          <cx:pt idx="27375">2.2910958904109653</cx:pt>
          <cx:pt idx="27376">2.2910958904109653</cx:pt>
          <cx:pt idx="27377">2.2910958904109653</cx:pt>
          <cx:pt idx="27378">2.2910958904109653</cx:pt>
          <cx:pt idx="27379">2.2910958904109653</cx:pt>
          <cx:pt idx="27380">2.2910958904109653</cx:pt>
          <cx:pt idx="27381">2.2910958904109653</cx:pt>
          <cx:pt idx="27382">2.2910958904109653</cx:pt>
          <cx:pt idx="27383">2.2910958904109653</cx:pt>
          <cx:pt idx="27384">2.2910958904109653</cx:pt>
          <cx:pt idx="27385">2.2910958904109653</cx:pt>
          <cx:pt idx="27386">2.2910958904109653</cx:pt>
          <cx:pt idx="27387">2.2910958904109653</cx:pt>
          <cx:pt idx="27388">2.2910958904109653</cx:pt>
          <cx:pt idx="27389">2.2910958904109653</cx:pt>
          <cx:pt idx="27390">2.2910958904109653</cx:pt>
          <cx:pt idx="27391">2.2910958904109653</cx:pt>
          <cx:pt idx="27392">2.2910958904109653</cx:pt>
          <cx:pt idx="27393">2.2910958904109653</cx:pt>
          <cx:pt idx="27394">2.2910958904109653</cx:pt>
          <cx:pt idx="27395">2.2910958904109653</cx:pt>
          <cx:pt idx="27396">2.2910958904109653</cx:pt>
          <cx:pt idx="27397">2.2910958904109653</cx:pt>
          <cx:pt idx="27398">2.2910958904109653</cx:pt>
          <cx:pt idx="27399">2.2910958904109653</cx:pt>
          <cx:pt idx="27400">2.2910958904109653</cx:pt>
          <cx:pt idx="27401">2.2910958904109653</cx:pt>
          <cx:pt idx="27402">2.2910958904109653</cx:pt>
          <cx:pt idx="27403">2.2910958904109653</cx:pt>
          <cx:pt idx="27404">2</cx:pt>
          <cx:pt idx="27405">2</cx:pt>
          <cx:pt idx="27406">2</cx:pt>
          <cx:pt idx="27407">2</cx:pt>
          <cx:pt idx="27408">2</cx:pt>
          <cx:pt idx="27409">2</cx:pt>
          <cx:pt idx="27410">2</cx:pt>
          <cx:pt idx="27411">2</cx:pt>
          <cx:pt idx="27412">2</cx:pt>
          <cx:pt idx="27413">2</cx:pt>
          <cx:pt idx="27414">2</cx:pt>
          <cx:pt idx="27415">2</cx:pt>
          <cx:pt idx="27416">2</cx:pt>
          <cx:pt idx="27417">2</cx:pt>
          <cx:pt idx="27418">2</cx:pt>
          <cx:pt idx="27419">2</cx:pt>
          <cx:pt idx="27420">2</cx:pt>
          <cx:pt idx="27421">2</cx:pt>
          <cx:pt idx="27422">2</cx:pt>
          <cx:pt idx="27423">2</cx:pt>
          <cx:pt idx="27424">2</cx:pt>
          <cx:pt idx="27425">2</cx:pt>
          <cx:pt idx="27426">2</cx:pt>
          <cx:pt idx="27427">0</cx:pt>
          <cx:pt idx="27428">0</cx:pt>
          <cx:pt idx="27429">0</cx:pt>
          <cx:pt idx="27430">0</cx:pt>
          <cx:pt idx="27431">0</cx:pt>
          <cx:pt idx="27432">0</cx:pt>
          <cx:pt idx="27433">0</cx:pt>
          <cx:pt idx="27434">0</cx:pt>
          <cx:pt idx="27435">0</cx:pt>
          <cx:pt idx="27436">0</cx:pt>
          <cx:pt idx="27437">0</cx:pt>
          <cx:pt idx="27438">0</cx:pt>
          <cx:pt idx="27439">0</cx:pt>
          <cx:pt idx="27440">0</cx:pt>
          <cx:pt idx="27441">0</cx:pt>
          <cx:pt idx="27442">0</cx:pt>
          <cx:pt idx="27443">0</cx:pt>
          <cx:pt idx="27444">0</cx:pt>
          <cx:pt idx="27445">0</cx:pt>
          <cx:pt idx="27446">0</cx:pt>
          <cx:pt idx="27447">0</cx:pt>
          <cx:pt idx="27448">0</cx:pt>
          <cx:pt idx="27449">0</cx:pt>
          <cx:pt idx="27450">0</cx:pt>
          <cx:pt idx="27451">0</cx:pt>
          <cx:pt idx="27452">0</cx:pt>
          <cx:pt idx="27453">0</cx:pt>
          <cx:pt idx="27454">0</cx:pt>
          <cx:pt idx="27455">0</cx:pt>
          <cx:pt idx="27456">0</cx:pt>
          <cx:pt idx="27457">0</cx:pt>
          <cx:pt idx="27458">0</cx:pt>
          <cx:pt idx="27459">0</cx:pt>
          <cx:pt idx="27460">0</cx:pt>
          <cx:pt idx="27461">0</cx:pt>
          <cx:pt idx="27462">0</cx:pt>
          <cx:pt idx="27463">0</cx:pt>
          <cx:pt idx="27464">0</cx:pt>
          <cx:pt idx="27465">0</cx:pt>
          <cx:pt idx="27466">0</cx:pt>
          <cx:pt idx="27467">0</cx:pt>
          <cx:pt idx="27468">0</cx:pt>
          <cx:pt idx="27469">0</cx:pt>
          <cx:pt idx="27470">0</cx:pt>
          <cx:pt idx="27471">0</cx:pt>
          <cx:pt idx="27472">0</cx:pt>
          <cx:pt idx="27473">0</cx:pt>
          <cx:pt idx="27474">0</cx:pt>
          <cx:pt idx="27475">0</cx:pt>
          <cx:pt idx="27476">0</cx:pt>
          <cx:pt idx="27477">0</cx:pt>
          <cx:pt idx="27478">0</cx:pt>
          <cx:pt idx="27479">0</cx:pt>
          <cx:pt idx="27480">0</cx:pt>
          <cx:pt idx="27481">0</cx:pt>
          <cx:pt idx="27482">0</cx:pt>
          <cx:pt idx="27483">0</cx:pt>
          <cx:pt idx="27484">0</cx:pt>
          <cx:pt idx="27485">0</cx:pt>
          <cx:pt idx="27486">0</cx:pt>
          <cx:pt idx="27487">0</cx:pt>
          <cx:pt idx="27488">0</cx:pt>
          <cx:pt idx="27489">0</cx:pt>
          <cx:pt idx="27490">0</cx:pt>
          <cx:pt idx="27491">0</cx:pt>
          <cx:pt idx="27492">0</cx:pt>
          <cx:pt idx="27493">0</cx:pt>
          <cx:pt idx="27494">2.5</cx:pt>
          <cx:pt idx="27495">2.5</cx:pt>
          <cx:pt idx="27496">2.5</cx:pt>
          <cx:pt idx="27497">2.5</cx:pt>
          <cx:pt idx="27498">2.5</cx:pt>
          <cx:pt idx="27499">2.5</cx:pt>
          <cx:pt idx="27500">2.5</cx:pt>
          <cx:pt idx="27501">2.5</cx:pt>
          <cx:pt idx="27502">2.5</cx:pt>
          <cx:pt idx="27503">2.5</cx:pt>
          <cx:pt idx="27504">2.5</cx:pt>
          <cx:pt idx="27505">2.5</cx:pt>
          <cx:pt idx="27506">2.5</cx:pt>
          <cx:pt idx="27507">2.5</cx:pt>
          <cx:pt idx="27508">2.5</cx:pt>
          <cx:pt idx="27509">2.5</cx:pt>
          <cx:pt idx="27510">2.5</cx:pt>
          <cx:pt idx="27511">2.5</cx:pt>
          <cx:pt idx="27512">2.5</cx:pt>
          <cx:pt idx="27513">2.5</cx:pt>
          <cx:pt idx="27514">2.5</cx:pt>
          <cx:pt idx="27515">2.5</cx:pt>
          <cx:pt idx="27516">2.5</cx:pt>
          <cx:pt idx="27517">2.5</cx:pt>
          <cx:pt idx="27518">2.5</cx:pt>
          <cx:pt idx="27519">2.5</cx:pt>
          <cx:pt idx="27520">2.5</cx:pt>
          <cx:pt idx="27521">2.5</cx:pt>
          <cx:pt idx="27522">2.5</cx:pt>
          <cx:pt idx="27523">2.5</cx:pt>
          <cx:pt idx="27524">2.5</cx:pt>
          <cx:pt idx="27525">2.5</cx:pt>
          <cx:pt idx="27526">2.5</cx:pt>
          <cx:pt idx="27527">2.5</cx:pt>
          <cx:pt idx="27528">2.5</cx:pt>
          <cx:pt idx="27529">2.5</cx:pt>
          <cx:pt idx="27530">2.5</cx:pt>
          <cx:pt idx="27531">2.5</cx:pt>
          <cx:pt idx="27532">2.5</cx:pt>
          <cx:pt idx="27533">2.5</cx:pt>
          <cx:pt idx="27534">2.5</cx:pt>
          <cx:pt idx="27535">2.5</cx:pt>
          <cx:pt idx="27536">2.5</cx:pt>
          <cx:pt idx="27537">2.5</cx:pt>
          <cx:pt idx="27538">2.5</cx:pt>
          <cx:pt idx="27539">2.5</cx:pt>
          <cx:pt idx="27540">2.5</cx:pt>
          <cx:pt idx="27541">2.5</cx:pt>
          <cx:pt idx="27542">2.5</cx:pt>
          <cx:pt idx="27543">2.5</cx:pt>
          <cx:pt idx="27544">2.5</cx:pt>
          <cx:pt idx="27545">2.5</cx:pt>
          <cx:pt idx="27546">2.5</cx:pt>
          <cx:pt idx="27547">2.5</cx:pt>
          <cx:pt idx="27548">2.5</cx:pt>
          <cx:pt idx="27549">2.5</cx:pt>
          <cx:pt idx="27550">3.5</cx:pt>
          <cx:pt idx="27551">3.5</cx:pt>
          <cx:pt idx="27552">3.5</cx:pt>
          <cx:pt idx="27553">2.5</cx:pt>
          <cx:pt idx="27554">2.5</cx:pt>
          <cx:pt idx="27555">2.5</cx:pt>
          <cx:pt idx="27556">3.5</cx:pt>
          <cx:pt idx="27557">3.5</cx:pt>
          <cx:pt idx="27558">3.5</cx:pt>
          <cx:pt idx="27559">2.5</cx:pt>
          <cx:pt idx="27560">2.5</cx:pt>
          <cx:pt idx="27561">2.5</cx:pt>
          <cx:pt idx="27562">3.5</cx:pt>
          <cx:pt idx="27563">3.5</cx:pt>
          <cx:pt idx="27564">3.5</cx:pt>
          <cx:pt idx="27565">2.5</cx:pt>
          <cx:pt idx="27566">2.5</cx:pt>
          <cx:pt idx="27567">2.5</cx:pt>
          <cx:pt idx="27568">3.5</cx:pt>
          <cx:pt idx="27569">3.5</cx:pt>
          <cx:pt idx="27570">3.5</cx:pt>
          <cx:pt idx="27571">2.5</cx:pt>
          <cx:pt idx="27572">2.5</cx:pt>
          <cx:pt idx="27573">2.5</cx:pt>
          <cx:pt idx="27574">3.5</cx:pt>
          <cx:pt idx="27575">3.5</cx:pt>
          <cx:pt idx="27576">3.5</cx:pt>
          <cx:pt idx="27577">2.5</cx:pt>
          <cx:pt idx="27578">2.5</cx:pt>
          <cx:pt idx="27579">2.5</cx:pt>
          <cx:pt idx="27580">3.5</cx:pt>
          <cx:pt idx="27581">3.5</cx:pt>
          <cx:pt idx="27582">3.5</cx:pt>
          <cx:pt idx="27583">2.5</cx:pt>
          <cx:pt idx="27584">2.5</cx:pt>
          <cx:pt idx="27585">2.5</cx:pt>
          <cx:pt idx="27586">3.5</cx:pt>
          <cx:pt idx="27587">3.5</cx:pt>
          <cx:pt idx="27588">3.5</cx:pt>
          <cx:pt idx="27589">2.5</cx:pt>
          <cx:pt idx="27590">2.5</cx:pt>
          <cx:pt idx="27591">2.5</cx:pt>
          <cx:pt idx="27592">3.5</cx:pt>
          <cx:pt idx="27593">3.5</cx:pt>
          <cx:pt idx="27594">3.5</cx:pt>
          <cx:pt idx="27595">2.5</cx:pt>
          <cx:pt idx="27596">2.5</cx:pt>
          <cx:pt idx="27597">2.3999999999999999</cx:pt>
          <cx:pt idx="27598">3.5</cx:pt>
          <cx:pt idx="27599">3.5</cx:pt>
          <cx:pt idx="27600">3.5</cx:pt>
          <cx:pt idx="27601">2.3999999999999999</cx:pt>
          <cx:pt idx="27602">2.3999999999999999</cx:pt>
          <cx:pt idx="27603">2.3999999999999999</cx:pt>
          <cx:pt idx="27604">3.5</cx:pt>
          <cx:pt idx="27605">3.5</cx:pt>
          <cx:pt idx="27606">3.5</cx:pt>
          <cx:pt idx="27607">2.3999999999999999</cx:pt>
          <cx:pt idx="27608">2.3999999999999999</cx:pt>
          <cx:pt idx="27609">2.3999999999999999</cx:pt>
          <cx:pt idx="27610">3.5</cx:pt>
          <cx:pt idx="27611">3.5</cx:pt>
          <cx:pt idx="27612">3.5</cx:pt>
          <cx:pt idx="27613">2.3999999999999999</cx:pt>
          <cx:pt idx="27614">2.3999999999999999</cx:pt>
          <cx:pt idx="27615">2.3999999999999999</cx:pt>
          <cx:pt idx="27616">3.5</cx:pt>
          <cx:pt idx="27617">3.5</cx:pt>
          <cx:pt idx="27618">3.5</cx:pt>
          <cx:pt idx="27619">2.3999999999999999</cx:pt>
          <cx:pt idx="27620">2.3999999999999999</cx:pt>
          <cx:pt idx="27621">2.3999999999999999</cx:pt>
          <cx:pt idx="27622">3.5</cx:pt>
          <cx:pt idx="27623">3.5</cx:pt>
          <cx:pt idx="27624">3.5</cx:pt>
          <cx:pt idx="27625">3.5</cx:pt>
          <cx:pt idx="27626">3.5</cx:pt>
          <cx:pt idx="27627">3.5</cx:pt>
          <cx:pt idx="27628">2.3999999999999999</cx:pt>
          <cx:pt idx="27629">2.3999999999999999</cx:pt>
          <cx:pt idx="27630">2.3999999999999999</cx:pt>
          <cx:pt idx="27631">2.3999999999999999</cx:pt>
          <cx:pt idx="27632">2.3999999999999999</cx:pt>
          <cx:pt idx="27633">2.3999999999999999</cx:pt>
          <cx:pt idx="27634">2.3999999999999999</cx:pt>
          <cx:pt idx="27635">2.3999999999999999</cx:pt>
          <cx:pt idx="27636">2.3999999999999999</cx:pt>
          <cx:pt idx="27637">2.3999999999999999</cx:pt>
          <cx:pt idx="27638">2.3999999999999999</cx:pt>
          <cx:pt idx="27639">2.3999999999999999</cx:pt>
          <cx:pt idx="27640">2.3999999999999999</cx:pt>
          <cx:pt idx="27641">2</cx:pt>
          <cx:pt idx="27642">2</cx:pt>
          <cx:pt idx="27643">2</cx:pt>
          <cx:pt idx="27644">2</cx:pt>
          <cx:pt idx="27645">2</cx:pt>
          <cx:pt idx="27646">2</cx:pt>
          <cx:pt idx="27647">2</cx:pt>
          <cx:pt idx="27648">2</cx:pt>
          <cx:pt idx="27649">2</cx:pt>
          <cx:pt idx="27650">2</cx:pt>
          <cx:pt idx="27651">2</cx:pt>
          <cx:pt idx="27652">2</cx:pt>
          <cx:pt idx="27653">2</cx:pt>
          <cx:pt idx="27654">2</cx:pt>
          <cx:pt idx="27655">2</cx:pt>
          <cx:pt idx="27656">2</cx:pt>
          <cx:pt idx="27657">2</cx:pt>
          <cx:pt idx="27658">2</cx:pt>
          <cx:pt idx="27659">2</cx:pt>
          <cx:pt idx="27660">2</cx:pt>
          <cx:pt idx="27661">2</cx:pt>
          <cx:pt idx="27662">2</cx:pt>
          <cx:pt idx="27663">2</cx:pt>
          <cx:pt idx="27664">2</cx:pt>
          <cx:pt idx="27665">2</cx:pt>
          <cx:pt idx="27666">2</cx:pt>
          <cx:pt idx="27667">2</cx:pt>
          <cx:pt idx="27668">2</cx:pt>
          <cx:pt idx="27669">2</cx:pt>
          <cx:pt idx="27670">2</cx:pt>
          <cx:pt idx="27671">2</cx:pt>
          <cx:pt idx="27672">2</cx:pt>
          <cx:pt idx="27673">2</cx:pt>
          <cx:pt idx="27674">2</cx:pt>
          <cx:pt idx="27675">2</cx:pt>
          <cx:pt idx="27676">2</cx:pt>
          <cx:pt idx="27677">2</cx:pt>
          <cx:pt idx="27678">2</cx:pt>
          <cx:pt idx="27679">2</cx:pt>
          <cx:pt idx="27680">2</cx:pt>
          <cx:pt idx="27681">2</cx:pt>
          <cx:pt idx="27682">2</cx:pt>
          <cx:pt idx="27683">2.5973544973544942</cx:pt>
          <cx:pt idx="27684">2.5973544973544942</cx:pt>
          <cx:pt idx="27685">2.5973544973544942</cx:pt>
          <cx:pt idx="27686">2.5973544973544942</cx:pt>
          <cx:pt idx="27687">2.5973544973544942</cx:pt>
          <cx:pt idx="27688">2.5973544973544942</cx:pt>
          <cx:pt idx="27689">2.5973544973544942</cx:pt>
          <cx:pt idx="27690">1.8</cx:pt>
          <cx:pt idx="27691">1.8</cx:pt>
          <cx:pt idx="27692">1.8</cx:pt>
          <cx:pt idx="27693">1.8</cx:pt>
          <cx:pt idx="27694">1.8</cx:pt>
          <cx:pt idx="27695">1.8</cx:pt>
          <cx:pt idx="27696">1.8</cx:pt>
          <cx:pt idx="27697">1.8</cx:pt>
          <cx:pt idx="27698">1.8</cx:pt>
          <cx:pt idx="27699">1.8</cx:pt>
          <cx:pt idx="27700">1.8</cx:pt>
          <cx:pt idx="27701">1.8</cx:pt>
          <cx:pt idx="27702">1.8</cx:pt>
          <cx:pt idx="27703">1.8</cx:pt>
          <cx:pt idx="27704">1.8</cx:pt>
          <cx:pt idx="27705">1.8</cx:pt>
          <cx:pt idx="27706">1.8</cx:pt>
          <cx:pt idx="27707">1.8</cx:pt>
          <cx:pt idx="27708">1.8</cx:pt>
          <cx:pt idx="27709">1.8</cx:pt>
          <cx:pt idx="27710">1.8</cx:pt>
          <cx:pt idx="27711">1.8</cx:pt>
          <cx:pt idx="27712">1.8</cx:pt>
          <cx:pt idx="27713">1.8</cx:pt>
          <cx:pt idx="27714">1.8</cx:pt>
          <cx:pt idx="27715">1.8</cx:pt>
          <cx:pt idx="27716">1.8</cx:pt>
          <cx:pt idx="27717">1.8</cx:pt>
          <cx:pt idx="27718">1.8</cx:pt>
          <cx:pt idx="27719">1.8</cx:pt>
          <cx:pt idx="27720">1.8</cx:pt>
          <cx:pt idx="27721">1.8</cx:pt>
          <cx:pt idx="27722">1.8</cx:pt>
          <cx:pt idx="27723">1.8</cx:pt>
          <cx:pt idx="27724">1.8</cx:pt>
          <cx:pt idx="27725">1.8</cx:pt>
          <cx:pt idx="27726">1.8</cx:pt>
          <cx:pt idx="27727">1.8</cx:pt>
          <cx:pt idx="27728">1.8</cx:pt>
          <cx:pt idx="27729">1.8</cx:pt>
          <cx:pt idx="27730">1.8</cx:pt>
          <cx:pt idx="27731">1.8</cx:pt>
          <cx:pt idx="27732">1.8</cx:pt>
          <cx:pt idx="27733">1.8</cx:pt>
          <cx:pt idx="27734">1.8</cx:pt>
          <cx:pt idx="27735">1.8</cx:pt>
          <cx:pt idx="27736">1.8</cx:pt>
          <cx:pt idx="27737">1.8</cx:pt>
          <cx:pt idx="27738">1.8</cx:pt>
          <cx:pt idx="27739">1.8</cx:pt>
          <cx:pt idx="27740">1.8</cx:pt>
          <cx:pt idx="27741">1.8</cx:pt>
          <cx:pt idx="27742">1.8</cx:pt>
          <cx:pt idx="27743">1.8</cx:pt>
          <cx:pt idx="27744">1.8</cx:pt>
          <cx:pt idx="27745">1.8</cx:pt>
          <cx:pt idx="27746">1.8</cx:pt>
          <cx:pt idx="27747">1.8</cx:pt>
          <cx:pt idx="27748">1.8</cx:pt>
          <cx:pt idx="27749">1.8</cx:pt>
          <cx:pt idx="27750">1.8</cx:pt>
          <cx:pt idx="27751">1.8</cx:pt>
          <cx:pt idx="27752">1.8</cx:pt>
          <cx:pt idx="27753">2.3999999999999999</cx:pt>
          <cx:pt idx="27754">1.8</cx:pt>
          <cx:pt idx="27755">1.8</cx:pt>
          <cx:pt idx="27756">2.3999999999999999</cx:pt>
          <cx:pt idx="27757">1.8</cx:pt>
          <cx:pt idx="27758">1.8</cx:pt>
          <cx:pt idx="27759">1.8</cx:pt>
          <cx:pt idx="27760">1.8</cx:pt>
          <cx:pt idx="27761">2.3999999999999999</cx:pt>
          <cx:pt idx="27762">1.8</cx:pt>
          <cx:pt idx="27763">1.8</cx:pt>
          <cx:pt idx="27764">2.3999999999999999</cx:pt>
          <cx:pt idx="27765">1.8</cx:pt>
          <cx:pt idx="27766">1.8</cx:pt>
          <cx:pt idx="27767">1.8</cx:pt>
          <cx:pt idx="27768">1.8</cx:pt>
          <cx:pt idx="27769">1.8</cx:pt>
          <cx:pt idx="27770">1.8</cx:pt>
          <cx:pt idx="27771">1.8</cx:pt>
          <cx:pt idx="27772">1.8</cx:pt>
          <cx:pt idx="27773">1.8</cx:pt>
          <cx:pt idx="27774">1.8</cx:pt>
          <cx:pt idx="27775">1.8</cx:pt>
          <cx:pt idx="27776">1.8</cx:pt>
          <cx:pt idx="27777">1.8</cx:pt>
          <cx:pt idx="27778">1.8</cx:pt>
          <cx:pt idx="27779">1.8</cx:pt>
          <cx:pt idx="27780">1.8</cx:pt>
          <cx:pt idx="27781">1.8</cx:pt>
          <cx:pt idx="27782">1.8</cx:pt>
          <cx:pt idx="27783">1.8</cx:pt>
          <cx:pt idx="27784">1.8</cx:pt>
          <cx:pt idx="27785">1.8</cx:pt>
          <cx:pt idx="27786">1.8</cx:pt>
          <cx:pt idx="27787">1.8</cx:pt>
          <cx:pt idx="27788">1.8</cx:pt>
          <cx:pt idx="27789">1.8</cx:pt>
          <cx:pt idx="27790">1.8</cx:pt>
          <cx:pt idx="27791">1.8</cx:pt>
          <cx:pt idx="27792">1.8</cx:pt>
          <cx:pt idx="27793">1.8</cx:pt>
          <cx:pt idx="27794">1.8</cx:pt>
          <cx:pt idx="27795">1.8</cx:pt>
          <cx:pt idx="27796">1.8</cx:pt>
          <cx:pt idx="27797">1.8</cx:pt>
          <cx:pt idx="27798">1.8</cx:pt>
          <cx:pt idx="27799">1.8</cx:pt>
          <cx:pt idx="27800">1.8</cx:pt>
          <cx:pt idx="27801">1.8</cx:pt>
          <cx:pt idx="27802">1.8</cx:pt>
          <cx:pt idx="27803">1.8</cx:pt>
          <cx:pt idx="27804">1.8</cx:pt>
          <cx:pt idx="27805">1.8</cx:pt>
          <cx:pt idx="27806">1.8</cx:pt>
          <cx:pt idx="27807">1.8</cx:pt>
          <cx:pt idx="27808">1.8</cx:pt>
          <cx:pt idx="27809">1.8</cx:pt>
          <cx:pt idx="27810">1.8</cx:pt>
          <cx:pt idx="27811">1.8</cx:pt>
          <cx:pt idx="27812">1.8</cx:pt>
          <cx:pt idx="27813">1.8</cx:pt>
          <cx:pt idx="27814">1.8</cx:pt>
          <cx:pt idx="27815">1.8</cx:pt>
          <cx:pt idx="27816">1.8</cx:pt>
          <cx:pt idx="27817">1.8</cx:pt>
          <cx:pt idx="27818">1.8</cx:pt>
          <cx:pt idx="27819">1.8</cx:pt>
          <cx:pt idx="27820">1.8</cx:pt>
          <cx:pt idx="27821">1.8</cx:pt>
          <cx:pt idx="27822">1.8</cx:pt>
          <cx:pt idx="27823">1.8</cx:pt>
          <cx:pt idx="27824">1.8</cx:pt>
          <cx:pt idx="27825">1.8</cx:pt>
          <cx:pt idx="27826">1.8</cx:pt>
          <cx:pt idx="27827">1.8</cx:pt>
          <cx:pt idx="27828">1.8</cx:pt>
          <cx:pt idx="27829">1.8</cx:pt>
          <cx:pt idx="27830">1.8</cx:pt>
          <cx:pt idx="27831">1.8</cx:pt>
          <cx:pt idx="27832">1.8</cx:pt>
          <cx:pt idx="27833">1.8</cx:pt>
          <cx:pt idx="27834">1.8</cx:pt>
          <cx:pt idx="27835">1.8</cx:pt>
          <cx:pt idx="27836">1.6000000000000001</cx:pt>
          <cx:pt idx="27837">1.8</cx:pt>
          <cx:pt idx="27838">1.6000000000000001</cx:pt>
          <cx:pt idx="27839">1.6000000000000001</cx:pt>
          <cx:pt idx="27840">1.8</cx:pt>
          <cx:pt idx="27841">1.6000000000000001</cx:pt>
          <cx:pt idx="27842">1.8105263157894793</cx:pt>
          <cx:pt idx="27843">1.8105263157894793</cx:pt>
          <cx:pt idx="27844">1.8105263157894793</cx:pt>
          <cx:pt idx="27845">1.8105263157894793</cx:pt>
          <cx:pt idx="27846">1.8105263157894793</cx:pt>
          <cx:pt idx="27847">1.8105263157894793</cx:pt>
          <cx:pt idx="27848">1.8105263157894793</cx:pt>
          <cx:pt idx="27849">1.8105263157894793</cx:pt>
          <cx:pt idx="27850">1.8105263157894793</cx:pt>
          <cx:pt idx="27851">1.8105263157894793</cx:pt>
          <cx:pt idx="27852">1.8105263157894793</cx:pt>
          <cx:pt idx="27853">1.8105263157894793</cx:pt>
          <cx:pt idx="27854">1.8105263157894793</cx:pt>
          <cx:pt idx="27855">1.8105263157894793</cx:pt>
          <cx:pt idx="27856">1.8105263157894793</cx:pt>
          <cx:pt idx="27857">1.8105263157894793</cx:pt>
          <cx:pt idx="27858">1.8105263157894793</cx:pt>
          <cx:pt idx="27859">1.8105263157894793</cx:pt>
          <cx:pt idx="27860">1.8105263157894793</cx:pt>
          <cx:pt idx="27861">1.8105263157894793</cx:pt>
          <cx:pt idx="27862">1.8105263157894793</cx:pt>
          <cx:pt idx="27863">1.8105263157894793</cx:pt>
          <cx:pt idx="27864">1.8105263157894793</cx:pt>
          <cx:pt idx="27865">1.8105263157894793</cx:pt>
          <cx:pt idx="27866">1.8105263157894793</cx:pt>
          <cx:pt idx="27867">1.8105263157894793</cx:pt>
          <cx:pt idx="27868">1.8105263157894793</cx:pt>
          <cx:pt idx="27869">1.8105263157894793</cx:pt>
          <cx:pt idx="27870">1.8105263157894793</cx:pt>
          <cx:pt idx="27871">1.8105263157894793</cx:pt>
          <cx:pt idx="27872">1.8105263157894793</cx:pt>
          <cx:pt idx="27873">1.8105263157894793</cx:pt>
          <cx:pt idx="27874">1.8105263157894793</cx:pt>
          <cx:pt idx="27875">1.8105263157894793</cx:pt>
          <cx:pt idx="27876">1.8105263157894793</cx:pt>
          <cx:pt idx="27877">1.8105263157894793</cx:pt>
          <cx:pt idx="27878">1.8105263157894793</cx:pt>
          <cx:pt idx="27879">1.8105263157894793</cx:pt>
          <cx:pt idx="27880">1.8105263157894793</cx:pt>
          <cx:pt idx="27881">1.8105263157894793</cx:pt>
          <cx:pt idx="27882">1.8105263157894793</cx:pt>
          <cx:pt idx="27883">1.8105263157894793</cx:pt>
          <cx:pt idx="27884">1.8105263157894793</cx:pt>
          <cx:pt idx="27885">1.8105263157894793</cx:pt>
          <cx:pt idx="27886">1.8105263157894793</cx:pt>
          <cx:pt idx="27887">1.8105263157894793</cx:pt>
          <cx:pt idx="27888">1.8105263157894793</cx:pt>
          <cx:pt idx="27889">1.8105263157894793</cx:pt>
          <cx:pt idx="27890">1.8105263157894793</cx:pt>
          <cx:pt idx="27891">1.8105263157894793</cx:pt>
          <cx:pt idx="27892">1.8105263157894793</cx:pt>
          <cx:pt idx="27893">1.8105263157894793</cx:pt>
          <cx:pt idx="27894">1.8105263157894793</cx:pt>
          <cx:pt idx="27895">1.8105263157894793</cx:pt>
          <cx:pt idx="27896">1.8105263157894793</cx:pt>
          <cx:pt idx="27897">1.8105263157894793</cx:pt>
          <cx:pt idx="27898">1.8105263157894793</cx:pt>
          <cx:pt idx="27899">1.8105263157894793</cx:pt>
          <cx:pt idx="27900">1.8105263157894793</cx:pt>
          <cx:pt idx="27901">1.8105263157894793</cx:pt>
          <cx:pt idx="27902">1.8105263157894793</cx:pt>
          <cx:pt idx="27903">1.8105263157894793</cx:pt>
          <cx:pt idx="27904">1.8105263157894793</cx:pt>
          <cx:pt idx="27905">1.8105263157894793</cx:pt>
          <cx:pt idx="27906">1.8105263157894793</cx:pt>
          <cx:pt idx="27907">2.5</cx:pt>
          <cx:pt idx="27908">3.5</cx:pt>
          <cx:pt idx="27909">3.5</cx:pt>
          <cx:pt idx="27910">3.5</cx:pt>
          <cx:pt idx="27911">3.5</cx:pt>
          <cx:pt idx="27912">2.5</cx:pt>
          <cx:pt idx="27913">2.5</cx:pt>
          <cx:pt idx="27914">2.5</cx:pt>
          <cx:pt idx="27915">3.5</cx:pt>
          <cx:pt idx="27916">3.5</cx:pt>
          <cx:pt idx="27917">3.5</cx:pt>
          <cx:pt idx="27918">3.5</cx:pt>
          <cx:pt idx="27919">3.5</cx:pt>
          <cx:pt idx="27920">2.5</cx:pt>
          <cx:pt idx="27921">2.5</cx:pt>
          <cx:pt idx="27922">3.5</cx:pt>
          <cx:pt idx="27923">3.5</cx:pt>
          <cx:pt idx="27924">3.5</cx:pt>
          <cx:pt idx="27925">3.5</cx:pt>
          <cx:pt idx="27926">3.5</cx:pt>
          <cx:pt idx="27927">3.5</cx:pt>
          <cx:pt idx="27928">3.5</cx:pt>
          <cx:pt idx="27929">3.5</cx:pt>
          <cx:pt idx="27930">3.5</cx:pt>
          <cx:pt idx="27931">3.5</cx:pt>
          <cx:pt idx="27932">3.5</cx:pt>
          <cx:pt idx="27933">3.5</cx:pt>
          <cx:pt idx="27934">3.5</cx:pt>
          <cx:pt idx="27935">3.5</cx:pt>
          <cx:pt idx="27936">3.5</cx:pt>
          <cx:pt idx="27937">3.5</cx:pt>
          <cx:pt idx="27938">3.5</cx:pt>
          <cx:pt idx="27939">3.5</cx:pt>
          <cx:pt idx="27940">3.5</cx:pt>
          <cx:pt idx="27941">3.5</cx:pt>
          <cx:pt idx="27942">3.5</cx:pt>
          <cx:pt idx="27943">3.5</cx:pt>
          <cx:pt idx="27944">3.5</cx:pt>
          <cx:pt idx="27945">3.5</cx:pt>
          <cx:pt idx="27946">3.5</cx:pt>
          <cx:pt idx="27947">3.5</cx:pt>
          <cx:pt idx="27948">3.5</cx:pt>
          <cx:pt idx="27949">3.5</cx:pt>
          <cx:pt idx="27950">3.5</cx:pt>
          <cx:pt idx="27951">3.5</cx:pt>
          <cx:pt idx="27952">3.5</cx:pt>
          <cx:pt idx="27953">3.5</cx:pt>
          <cx:pt idx="27954">3.5</cx:pt>
          <cx:pt idx="27955">3.5</cx:pt>
          <cx:pt idx="27956">3.5</cx:pt>
          <cx:pt idx="27957">3.5</cx:pt>
          <cx:pt idx="27958">3.5</cx:pt>
          <cx:pt idx="27959">3.5</cx:pt>
          <cx:pt idx="27960">3.5</cx:pt>
          <cx:pt idx="27961">3.5</cx:pt>
          <cx:pt idx="27962">3.5</cx:pt>
          <cx:pt idx="27963">3.5</cx:pt>
          <cx:pt idx="27964">3.5</cx:pt>
          <cx:pt idx="27965">3.5</cx:pt>
          <cx:pt idx="27966">3</cx:pt>
          <cx:pt idx="27967">3</cx:pt>
          <cx:pt idx="27968">3</cx:pt>
          <cx:pt idx="27969">3</cx:pt>
          <cx:pt idx="27970">3</cx:pt>
          <cx:pt idx="27971">3</cx:pt>
          <cx:pt idx="27972">3</cx:pt>
          <cx:pt idx="27973">3</cx:pt>
          <cx:pt idx="27974">3</cx:pt>
          <cx:pt idx="27975">3</cx:pt>
          <cx:pt idx="27976">3</cx:pt>
          <cx:pt idx="27977">3</cx:pt>
          <cx:pt idx="27978">3</cx:pt>
          <cx:pt idx="27979">3</cx:pt>
          <cx:pt idx="27980">3</cx:pt>
          <cx:pt idx="27981">3</cx:pt>
          <cx:pt idx="27982">3</cx:pt>
          <cx:pt idx="27983">3</cx:pt>
          <cx:pt idx="27984">3</cx:pt>
          <cx:pt idx="27985">3</cx:pt>
          <cx:pt idx="27986">3</cx:pt>
          <cx:pt idx="27987">3</cx:pt>
          <cx:pt idx="27988">3</cx:pt>
          <cx:pt idx="27989">3</cx:pt>
          <cx:pt idx="27990">3</cx:pt>
          <cx:pt idx="27991">3</cx:pt>
          <cx:pt idx="27992">3</cx:pt>
          <cx:pt idx="27993">3</cx:pt>
          <cx:pt idx="27994">3</cx:pt>
          <cx:pt idx="27995">3</cx:pt>
          <cx:pt idx="27996">3</cx:pt>
          <cx:pt idx="27997">3</cx:pt>
          <cx:pt idx="27998">3.2582417582417582</cx:pt>
          <cx:pt idx="27999">3.2582417582417582</cx:pt>
          <cx:pt idx="28000">3.2582417582417582</cx:pt>
          <cx:pt idx="28001">3.2582417582417582</cx:pt>
          <cx:pt idx="28002">3.2582417582417582</cx:pt>
          <cx:pt idx="28003">3.2582417582417582</cx:pt>
          <cx:pt idx="28004">3.2582417582417582</cx:pt>
          <cx:pt idx="28005">3.2582417582417582</cx:pt>
          <cx:pt idx="28006">2.7000000000000002</cx:pt>
          <cx:pt idx="28007">3.5</cx:pt>
          <cx:pt idx="28008">3.5</cx:pt>
          <cx:pt idx="28009">3.5</cx:pt>
          <cx:pt idx="28010">3.5</cx:pt>
          <cx:pt idx="28011">3.5</cx:pt>
          <cx:pt idx="28012">3.5</cx:pt>
          <cx:pt idx="28013">3.5</cx:pt>
          <cx:pt idx="28014">3.5</cx:pt>
          <cx:pt idx="28015">3.5</cx:pt>
          <cx:pt idx="28016">3.5</cx:pt>
          <cx:pt idx="28017">3.5</cx:pt>
          <cx:pt idx="28018">3.5</cx:pt>
          <cx:pt idx="28019">3.5</cx:pt>
          <cx:pt idx="28020">3.5</cx:pt>
          <cx:pt idx="28021">3.5</cx:pt>
          <cx:pt idx="28022">3.5</cx:pt>
          <cx:pt idx="28023">3.5</cx:pt>
          <cx:pt idx="28024">3.5</cx:pt>
          <cx:pt idx="28025">2.7000000000000002</cx:pt>
          <cx:pt idx="28026">2.7000000000000002</cx:pt>
          <cx:pt idx="28027">3.5</cx:pt>
          <cx:pt idx="28028">3.5</cx:pt>
          <cx:pt idx="28029">3.5</cx:pt>
          <cx:pt idx="28030">3.5</cx:pt>
          <cx:pt idx="28031">3.5</cx:pt>
          <cx:pt idx="28032">3.5</cx:pt>
          <cx:pt idx="28033">2.7000000000000002</cx:pt>
          <cx:pt idx="28034">2.7000000000000002</cx:pt>
          <cx:pt idx="28035">2.7000000000000002</cx:pt>
          <cx:pt idx="28036">2.7000000000000002</cx:pt>
          <cx:pt idx="28037">3.5</cx:pt>
          <cx:pt idx="28038">3.5</cx:pt>
          <cx:pt idx="28039">3.5</cx:pt>
          <cx:pt idx="28040">3.5</cx:pt>
          <cx:pt idx="28041">3.5</cx:pt>
          <cx:pt idx="28042">3.5</cx:pt>
          <cx:pt idx="28043">3.5</cx:pt>
          <cx:pt idx="28044">3.5</cx:pt>
          <cx:pt idx="28045">3.5</cx:pt>
          <cx:pt idx="28046">3.5</cx:pt>
          <cx:pt idx="28047">3.5</cx:pt>
          <cx:pt idx="28048">3.5</cx:pt>
          <cx:pt idx="28049">3.5</cx:pt>
          <cx:pt idx="28050">3.5</cx:pt>
          <cx:pt idx="28051">2.7000000000000002</cx:pt>
          <cx:pt idx="28052">2.7000000000000002</cx:pt>
          <cx:pt idx="28053">2.7000000000000002</cx:pt>
          <cx:pt idx="28054">3.5</cx:pt>
          <cx:pt idx="28055">3.5</cx:pt>
          <cx:pt idx="28056">3.5</cx:pt>
          <cx:pt idx="28057">3.5</cx:pt>
          <cx:pt idx="28058">3.5</cx:pt>
          <cx:pt idx="28059">3.5</cx:pt>
          <cx:pt idx="28060">2.7000000000000002</cx:pt>
          <cx:pt idx="28061">2.7000000000000002</cx:pt>
          <cx:pt idx="28062">3.5</cx:pt>
          <cx:pt idx="28063">3.5</cx:pt>
          <cx:pt idx="28064">2.7000000000000002</cx:pt>
          <cx:pt idx="28065">2.7000000000000002</cx:pt>
          <cx:pt idx="28066">4</cx:pt>
          <cx:pt idx="28067">4</cx:pt>
          <cx:pt idx="28068">4</cx:pt>
          <cx:pt idx="28069">4</cx:pt>
          <cx:pt idx="28070">4</cx:pt>
          <cx:pt idx="28071">4</cx:pt>
          <cx:pt idx="28072">4</cx:pt>
          <cx:pt idx="28073">4</cx:pt>
          <cx:pt idx="28074">4</cx:pt>
          <cx:pt idx="28075">2.7000000000000002</cx:pt>
          <cx:pt idx="28076">2.7000000000000002</cx:pt>
          <cx:pt idx="28077">4</cx:pt>
          <cx:pt idx="28078">4</cx:pt>
          <cx:pt idx="28079">2.7000000000000002</cx:pt>
          <cx:pt idx="28080">2.7000000000000002</cx:pt>
          <cx:pt idx="28081">4</cx:pt>
          <cx:pt idx="28082">2.7000000000000002</cx:pt>
          <cx:pt idx="28083">2.7000000000000002</cx:pt>
          <cx:pt idx="28084">2.7000000000000002</cx:pt>
          <cx:pt idx="28085">2.7000000000000002</cx:pt>
          <cx:pt idx="28086">2.7000000000000002</cx:pt>
          <cx:pt idx="28087">4</cx:pt>
          <cx:pt idx="28088">4</cx:pt>
          <cx:pt idx="28089">4</cx:pt>
          <cx:pt idx="28090">4</cx:pt>
          <cx:pt idx="28091">4</cx:pt>
          <cx:pt idx="28092">2.7000000000000002</cx:pt>
          <cx:pt idx="28093">2.7000000000000002</cx:pt>
          <cx:pt idx="28094">2.7000000000000002</cx:pt>
          <cx:pt idx="28095">2.7000000000000002</cx:pt>
          <cx:pt idx="28096">4</cx:pt>
          <cx:pt idx="28097">4</cx:pt>
          <cx:pt idx="28098">2.7000000000000002</cx:pt>
          <cx:pt idx="28099">2.7000000000000002</cx:pt>
          <cx:pt idx="28100">4</cx:pt>
          <cx:pt idx="28101">2.7000000000000002</cx:pt>
          <cx:pt idx="28102">2.7000000000000002</cx:pt>
          <cx:pt idx="28103">2.7000000000000002</cx:pt>
          <cx:pt idx="28104">2.7000000000000002</cx:pt>
          <cx:pt idx="28105">2.7000000000000002</cx:pt>
          <cx:pt idx="28106">4</cx:pt>
          <cx:pt idx="28107">4</cx:pt>
          <cx:pt idx="28108">4</cx:pt>
          <cx:pt idx="28109">4</cx:pt>
          <cx:pt idx="28110">4</cx:pt>
          <cx:pt idx="28111">2.7000000000000002</cx:pt>
          <cx:pt idx="28112">2.7000000000000002</cx:pt>
          <cx:pt idx="28113">2.7000000000000002</cx:pt>
          <cx:pt idx="28114">2.7000000000000002</cx:pt>
          <cx:pt idx="28115">4</cx:pt>
          <cx:pt idx="28116">4</cx:pt>
          <cx:pt idx="28117">2.7000000000000002</cx:pt>
          <cx:pt idx="28118">2.7000000000000002</cx:pt>
          <cx:pt idx="28119">4</cx:pt>
          <cx:pt idx="28120">4</cx:pt>
          <cx:pt idx="28121">2.7000000000000002</cx:pt>
          <cx:pt idx="28122">2.7000000000000002</cx:pt>
          <cx:pt idx="28123">2.7000000000000002</cx:pt>
          <cx:pt idx="28124">2.7000000000000002</cx:pt>
          <cx:pt idx="28125">2.7000000000000002</cx:pt>
          <cx:pt idx="28126">4</cx:pt>
          <cx:pt idx="28127">4</cx:pt>
          <cx:pt idx="28128">4</cx:pt>
          <cx:pt idx="28129">4</cx:pt>
          <cx:pt idx="28130">4</cx:pt>
          <cx:pt idx="28131">2.7000000000000002</cx:pt>
          <cx:pt idx="28132">2.7000000000000002</cx:pt>
          <cx:pt idx="28133">2.7000000000000002</cx:pt>
          <cx:pt idx="28134">2.7000000000000002</cx:pt>
          <cx:pt idx="28135">4</cx:pt>
          <cx:pt idx="28136">4</cx:pt>
          <cx:pt idx="28137">2.7000000000000002</cx:pt>
          <cx:pt idx="28138">2.7000000000000002</cx:pt>
          <cx:pt idx="28139">4</cx:pt>
          <cx:pt idx="28140">4</cx:pt>
          <cx:pt idx="28141">2.7000000000000002</cx:pt>
          <cx:pt idx="28142">2.7000000000000002</cx:pt>
          <cx:pt idx="28143">2.7000000000000002</cx:pt>
          <cx:pt idx="28144">2.7000000000000002</cx:pt>
          <cx:pt idx="28145">2.7000000000000002</cx:pt>
          <cx:pt idx="28146">4</cx:pt>
          <cx:pt idx="28147">4</cx:pt>
          <cx:pt idx="28148">4</cx:pt>
          <cx:pt idx="28149">4</cx:pt>
          <cx:pt idx="28150">4</cx:pt>
          <cx:pt idx="28151">2.7000000000000002</cx:pt>
          <cx:pt idx="28152">2.7000000000000002</cx:pt>
          <cx:pt idx="28153">2.7000000000000002</cx:pt>
          <cx:pt idx="28154">2.7000000000000002</cx:pt>
          <cx:pt idx="28155">4</cx:pt>
          <cx:pt idx="28156">4</cx:pt>
          <cx:pt idx="28157">2.7000000000000002</cx:pt>
          <cx:pt idx="28158">2.7000000000000002</cx:pt>
          <cx:pt idx="28159">4</cx:pt>
          <cx:pt idx="28160">4</cx:pt>
          <cx:pt idx="28161">2.7000000000000002</cx:pt>
          <cx:pt idx="28162">2.7000000000000002</cx:pt>
          <cx:pt idx="28163">2.7000000000000002</cx:pt>
          <cx:pt idx="28164">2.7000000000000002</cx:pt>
          <cx:pt idx="28165">4</cx:pt>
          <cx:pt idx="28166">4</cx:pt>
          <cx:pt idx="28167">4</cx:pt>
          <cx:pt idx="28168">4</cx:pt>
          <cx:pt idx="28169">4</cx:pt>
          <cx:pt idx="28170">2.7000000000000002</cx:pt>
          <cx:pt idx="28171">2.7000000000000002</cx:pt>
          <cx:pt idx="28172">2.7000000000000002</cx:pt>
          <cx:pt idx="28173">2.7000000000000002</cx:pt>
          <cx:pt idx="28174">4</cx:pt>
          <cx:pt idx="28175">4</cx:pt>
          <cx:pt idx="28176">4</cx:pt>
          <cx:pt idx="28177">4</cx:pt>
          <cx:pt idx="28178">4</cx:pt>
          <cx:pt idx="28179">2.7000000000000002</cx:pt>
          <cx:pt idx="28180">2.7000000000000002</cx:pt>
          <cx:pt idx="28181">2.7000000000000002</cx:pt>
          <cx:pt idx="28182">2.7000000000000002</cx:pt>
          <cx:pt idx="28183">4</cx:pt>
          <cx:pt idx="28184">4</cx:pt>
          <cx:pt idx="28185">4</cx:pt>
          <cx:pt idx="28186">4</cx:pt>
          <cx:pt idx="28187">4</cx:pt>
          <cx:pt idx="28188">2.7000000000000002</cx:pt>
          <cx:pt idx="28189">2.7000000000000002</cx:pt>
          <cx:pt idx="28190">2.7000000000000002</cx:pt>
          <cx:pt idx="28191">2.7000000000000002</cx:pt>
          <cx:pt idx="28192">4</cx:pt>
          <cx:pt idx="28193">4</cx:pt>
          <cx:pt idx="28194">4</cx:pt>
          <cx:pt idx="28195">4</cx:pt>
          <cx:pt idx="28196">4</cx:pt>
          <cx:pt idx="28197">2.7000000000000002</cx:pt>
          <cx:pt idx="28198">2.7000000000000002</cx:pt>
          <cx:pt idx="28199">2.7000000000000002</cx:pt>
          <cx:pt idx="28200">2.7000000000000002</cx:pt>
          <cx:pt idx="28201">4</cx:pt>
          <cx:pt idx="28202">4</cx:pt>
          <cx:pt idx="28203">4</cx:pt>
          <cx:pt idx="28204">4</cx:pt>
          <cx:pt idx="28205">4</cx:pt>
          <cx:pt idx="28206">2.7000000000000002</cx:pt>
          <cx:pt idx="28207">2.7000000000000002</cx:pt>
          <cx:pt idx="28208">2.7000000000000002</cx:pt>
          <cx:pt idx="28209">2.7000000000000002</cx:pt>
          <cx:pt idx="28210">4</cx:pt>
          <cx:pt idx="28211">4</cx:pt>
          <cx:pt idx="28212">4</cx:pt>
          <cx:pt idx="28213">4</cx:pt>
          <cx:pt idx="28214">4</cx:pt>
          <cx:pt idx="28215">2.7000000000000002</cx:pt>
          <cx:pt idx="28216">2.7000000000000002</cx:pt>
          <cx:pt idx="28217">2.7000000000000002</cx:pt>
          <cx:pt idx="28218">2.7000000000000002</cx:pt>
          <cx:pt idx="28219">4</cx:pt>
          <cx:pt idx="28220">4</cx:pt>
          <cx:pt idx="28221">4</cx:pt>
          <cx:pt idx="28222">4</cx:pt>
          <cx:pt idx="28223">4</cx:pt>
          <cx:pt idx="28224">2.7000000000000002</cx:pt>
          <cx:pt idx="28225">2.7000000000000002</cx:pt>
          <cx:pt idx="28226">2.7000000000000002</cx:pt>
          <cx:pt idx="28227">2.7000000000000002</cx:pt>
          <cx:pt idx="28228">4</cx:pt>
          <cx:pt idx="28229">4</cx:pt>
          <cx:pt idx="28230">4</cx:pt>
          <cx:pt idx="28231">4</cx:pt>
          <cx:pt idx="28232">4</cx:pt>
          <cx:pt idx="28233">4</cx:pt>
          <cx:pt idx="28234">4</cx:pt>
          <cx:pt idx="28235">2.7000000000000002</cx:pt>
          <cx:pt idx="28236">2.7000000000000002</cx:pt>
          <cx:pt idx="28237">2.7000000000000002</cx:pt>
          <cx:pt idx="28238">2.7000000000000002</cx:pt>
          <cx:pt idx="28239">2.7000000000000002</cx:pt>
          <cx:pt idx="28240">2.7000000000000002</cx:pt>
          <cx:pt idx="28241">2.7000000000000002</cx:pt>
          <cx:pt idx="28242">4</cx:pt>
          <cx:pt idx="28243">4</cx:pt>
          <cx:pt idx="28244">4</cx:pt>
          <cx:pt idx="28245">4</cx:pt>
          <cx:pt idx="28246">4</cx:pt>
          <cx:pt idx="28247">4</cx:pt>
          <cx:pt idx="28248">4</cx:pt>
          <cx:pt idx="28249">4</cx:pt>
          <cx:pt idx="28250">4</cx:pt>
          <cx:pt idx="28251">4</cx:pt>
          <cx:pt idx="28252">4</cx:pt>
          <cx:pt idx="28253">2.7000000000000002</cx:pt>
          <cx:pt idx="28254">2.7000000000000002</cx:pt>
          <cx:pt idx="28255">4</cx:pt>
          <cx:pt idx="28256">2.7000000000000002</cx:pt>
          <cx:pt idx="28257">2.7000000000000002</cx:pt>
          <cx:pt idx="28258">2.7000000000000002</cx:pt>
          <cx:pt idx="28259">2.7000000000000002</cx:pt>
          <cx:pt idx="28260">2.7000000000000002</cx:pt>
          <cx:pt idx="28261">2.7000000000000002</cx:pt>
          <cx:pt idx="28262">4</cx:pt>
          <cx:pt idx="28263">4</cx:pt>
          <cx:pt idx="28264">4</cx:pt>
          <cx:pt idx="28265">4</cx:pt>
          <cx:pt idx="28266">4</cx:pt>
          <cx:pt idx="28267">4</cx:pt>
          <cx:pt idx="28268">4</cx:pt>
          <cx:pt idx="28269">4</cx:pt>
          <cx:pt idx="28270">4</cx:pt>
          <cx:pt idx="28271">4</cx:pt>
          <cx:pt idx="28272">2.7000000000000002</cx:pt>
          <cx:pt idx="28273">2.7000000000000002</cx:pt>
          <cx:pt idx="28274">4</cx:pt>
          <cx:pt idx="28275">2.7000000000000002</cx:pt>
          <cx:pt idx="28276">2.7000000000000002</cx:pt>
          <cx:pt idx="28277">3.3999999999999999</cx:pt>
          <cx:pt idx="28278">3.3999999999999999</cx:pt>
          <cx:pt idx="28279">3.3999999999999999</cx:pt>
          <cx:pt idx="28280">3.3999999999999999</cx:pt>
          <cx:pt idx="28281">2.7000000000000002</cx:pt>
          <cx:pt idx="28282">2.3999999999999999</cx:pt>
          <cx:pt idx="28283">2.7000000000000002</cx:pt>
          <cx:pt idx="28284">2.7000000000000002</cx:pt>
          <cx:pt idx="28285">2.3999999999999999</cx:pt>
          <cx:pt idx="28286">2.7000000000000002</cx:pt>
          <cx:pt idx="28287">2.3999999999999999</cx:pt>
          <cx:pt idx="28288">2.7000000000000002</cx:pt>
          <cx:pt idx="28289">2.7000000000000002</cx:pt>
          <cx:pt idx="28290">2.3999999999999999</cx:pt>
          <cx:pt idx="28291">3.3999999999999999</cx:pt>
          <cx:pt idx="28292">3.3999999999999999</cx:pt>
          <cx:pt idx="28293">2.7000000000000002</cx:pt>
          <cx:pt idx="28294">3.3999999999999999</cx:pt>
          <cx:pt idx="28295">3.3999999999999999</cx:pt>
          <cx:pt idx="28296">3.3999999999999999</cx:pt>
          <cx:pt idx="28297">3.3999999999999999</cx:pt>
          <cx:pt idx="28298">2.7000000000000002</cx:pt>
          <cx:pt idx="28299">2.3999999999999999</cx:pt>
          <cx:pt idx="28300">2.7000000000000002</cx:pt>
          <cx:pt idx="28301">2.7000000000000002</cx:pt>
          <cx:pt idx="28302">2.3999999999999999</cx:pt>
          <cx:pt idx="28303">2.7000000000000002</cx:pt>
          <cx:pt idx="28304">2.3999999999999999</cx:pt>
          <cx:pt idx="28305">2.7000000000000002</cx:pt>
          <cx:pt idx="28306">2.7000000000000002</cx:pt>
          <cx:pt idx="28307">2.3999999999999999</cx:pt>
          <cx:pt idx="28308">3.3999999999999999</cx:pt>
          <cx:pt idx="28309">3.3999999999999999</cx:pt>
          <cx:pt idx="28310">2.7000000000000002</cx:pt>
          <cx:pt idx="28311">3.3999999999999999</cx:pt>
          <cx:pt idx="28312">3.3999999999999999</cx:pt>
          <cx:pt idx="28313">3.3999999999999999</cx:pt>
          <cx:pt idx="28314">3.3999999999999999</cx:pt>
          <cx:pt idx="28315">2.7000000000000002</cx:pt>
          <cx:pt idx="28316">2.3999999999999999</cx:pt>
          <cx:pt idx="28317">2.7000000000000002</cx:pt>
          <cx:pt idx="28318">2.7000000000000002</cx:pt>
          <cx:pt idx="28319">2.3999999999999999</cx:pt>
          <cx:pt idx="28320">2.7000000000000002</cx:pt>
          <cx:pt idx="28321">2.3999999999999999</cx:pt>
          <cx:pt idx="28322">2.7000000000000002</cx:pt>
          <cx:pt idx="28323">2.7000000000000002</cx:pt>
          <cx:pt idx="28324">2.3999999999999999</cx:pt>
          <cx:pt idx="28325">3.3999999999999999</cx:pt>
          <cx:pt idx="28326">3.3999999999999999</cx:pt>
          <cx:pt idx="28327">2.7000000000000002</cx:pt>
          <cx:pt idx="28328">3.3999999999999999</cx:pt>
          <cx:pt idx="28329">3.3999999999999999</cx:pt>
          <cx:pt idx="28330">3.3999999999999999</cx:pt>
          <cx:pt idx="28331">3.3999999999999999</cx:pt>
          <cx:pt idx="28332">2.7000000000000002</cx:pt>
          <cx:pt idx="28333">2.3999999999999999</cx:pt>
          <cx:pt idx="28334">2.7000000000000002</cx:pt>
          <cx:pt idx="28335">2.7000000000000002</cx:pt>
          <cx:pt idx="28336">2.3999999999999999</cx:pt>
          <cx:pt idx="28337">2.7000000000000002</cx:pt>
          <cx:pt idx="28338">2.3999999999999999</cx:pt>
          <cx:pt idx="28339">2.7000000000000002</cx:pt>
          <cx:pt idx="28340">2.7000000000000002</cx:pt>
          <cx:pt idx="28341">2.3999999999999999</cx:pt>
          <cx:pt idx="28342">3.3999999999999999</cx:pt>
          <cx:pt idx="28343">3.3999999999999999</cx:pt>
          <cx:pt idx="28344">2.3999999999999999</cx:pt>
          <cx:pt idx="28345">3.3999999999999999</cx:pt>
          <cx:pt idx="28346">3.3999999999999999</cx:pt>
          <cx:pt idx="28347">3.3999999999999999</cx:pt>
          <cx:pt idx="28348">3.3999999999999999</cx:pt>
          <cx:pt idx="28349">3.3999999999999999</cx:pt>
          <cx:pt idx="28350">3.3999999999999999</cx:pt>
          <cx:pt idx="28351">3.3999999999999999</cx:pt>
          <cx:pt idx="28352">2.7000000000000002</cx:pt>
          <cx:pt idx="28353">2.3999999999999999</cx:pt>
          <cx:pt idx="28354">2.7000000000000002</cx:pt>
          <cx:pt idx="28355">2.7000000000000002</cx:pt>
          <cx:pt idx="28356">2.3999999999999999</cx:pt>
          <cx:pt idx="28357">2.7000000000000002</cx:pt>
          <cx:pt idx="28358">2.3999999999999999</cx:pt>
          <cx:pt idx="28359">2.7000000000000002</cx:pt>
          <cx:pt idx="28360">2.7000000000000002</cx:pt>
          <cx:pt idx="28361">2.3999999999999999</cx:pt>
          <cx:pt idx="28362">3.3999999999999999</cx:pt>
          <cx:pt idx="28363">3.3999999999999999</cx:pt>
          <cx:pt idx="28364">3.3999999999999999</cx:pt>
          <cx:pt idx="28365">3.3999999999999999</cx:pt>
          <cx:pt idx="28366">3.3999999999999999</cx:pt>
          <cx:pt idx="28367">3.3999999999999999</cx:pt>
          <cx:pt idx="28368">3.3999999999999999</cx:pt>
          <cx:pt idx="28369">2.7000000000000002</cx:pt>
          <cx:pt idx="28370">2.7000000000000002</cx:pt>
          <cx:pt idx="28371">2.3999999999999999</cx:pt>
          <cx:pt idx="28372">2.7000000000000002</cx:pt>
          <cx:pt idx="28373">2.3999999999999999</cx:pt>
          <cx:pt idx="28374">2.7000000000000002</cx:pt>
          <cx:pt idx="28375">2.7000000000000002</cx:pt>
          <cx:pt idx="28376">2.3999999999999999</cx:pt>
          <cx:pt idx="28377">2.7000000000000002</cx:pt>
          <cx:pt idx="28378">2.3999999999999999</cx:pt>
          <cx:pt idx="28379">3.3999999999999999</cx:pt>
          <cx:pt idx="28380">3.3999999999999999</cx:pt>
          <cx:pt idx="28381">3.3999999999999999</cx:pt>
          <cx:pt idx="28382">3.3999999999999999</cx:pt>
          <cx:pt idx="28383">3.3999999999999999</cx:pt>
          <cx:pt idx="28384">3.3999999999999999</cx:pt>
          <cx:pt idx="28385">3.3999999999999999</cx:pt>
          <cx:pt idx="28386">2.7000000000000002</cx:pt>
          <cx:pt idx="28387">2.7000000000000002</cx:pt>
          <cx:pt idx="28388">2.3999999999999999</cx:pt>
          <cx:pt idx="28389">2.7000000000000002</cx:pt>
          <cx:pt idx="28390">2.3999999999999999</cx:pt>
          <cx:pt idx="28391">2.7000000000000002</cx:pt>
          <cx:pt idx="28392">2.3999999999999999</cx:pt>
          <cx:pt idx="28393">2.7000000000000002</cx:pt>
          <cx:pt idx="28394">2.3999999999999999</cx:pt>
          <cx:pt idx="28395">3.3999999999999999</cx:pt>
          <cx:pt idx="28396">3.3999999999999999</cx:pt>
          <cx:pt idx="28397">3.3999999999999999</cx:pt>
          <cx:pt idx="28398">3.3999999999999999</cx:pt>
          <cx:pt idx="28399">3.3999999999999999</cx:pt>
          <cx:pt idx="28400">3.3999999999999999</cx:pt>
          <cx:pt idx="28401">2.7000000000000002</cx:pt>
          <cx:pt idx="28402">2.3999999999999999</cx:pt>
          <cx:pt idx="28403">2.7000000000000002</cx:pt>
          <cx:pt idx="28404">2.3999999999999999</cx:pt>
          <cx:pt idx="28405">3.3999999999999999</cx:pt>
          <cx:pt idx="28406">2.7000000000000002</cx:pt>
          <cx:pt idx="28407">2.3999999999999999</cx:pt>
          <cx:pt idx="28408">2.7000000000000002</cx:pt>
          <cx:pt idx="28409">3.2191066997518831</cx:pt>
          <cx:pt idx="28410">3.2191066997518831</cx:pt>
          <cx:pt idx="28411">3.2191066997518831</cx:pt>
          <cx:pt idx="28412">3.2191066997518831</cx:pt>
          <cx:pt idx="28413">3.2191066997518831</cx:pt>
          <cx:pt idx="28414">3.2191066997518831</cx:pt>
          <cx:pt idx="28415">3.2191066997518831</cx:pt>
          <cx:pt idx="28416">3.2191066997518831</cx:pt>
          <cx:pt idx="28417">3.2191066997518831</cx:pt>
          <cx:pt idx="28418">3.2191066997518831</cx:pt>
          <cx:pt idx="28419">3.2191066997518831</cx:pt>
          <cx:pt idx="28420">3.2191066997518831</cx:pt>
          <cx:pt idx="28421">3.2191066997518831</cx:pt>
          <cx:pt idx="28422">3.2191066997518831</cx:pt>
          <cx:pt idx="28423">3.2191066997518831</cx:pt>
          <cx:pt idx="28424">3.2191066997518831</cx:pt>
          <cx:pt idx="28425">3.2191066997518831</cx:pt>
          <cx:pt idx="28426">3.2191066997518831</cx:pt>
          <cx:pt idx="28427">3.2191066997518831</cx:pt>
          <cx:pt idx="28428">3.2191066997518831</cx:pt>
          <cx:pt idx="28429">3.2191066997518831</cx:pt>
          <cx:pt idx="28430">3.2191066997518831</cx:pt>
          <cx:pt idx="28431">3.2191066997518831</cx:pt>
          <cx:pt idx="28432">3.2191066997518831</cx:pt>
          <cx:pt idx="28433">3.2191066997518831</cx:pt>
          <cx:pt idx="28434">3.2191066997518831</cx:pt>
          <cx:pt idx="28435">3.2191066997518831</cx:pt>
          <cx:pt idx="28436">3.2191066997518831</cx:pt>
          <cx:pt idx="28437">3.2191066997518831</cx:pt>
          <cx:pt idx="28438">3.2191066997518831</cx:pt>
          <cx:pt idx="28439">2</cx:pt>
          <cx:pt idx="28440">2</cx:pt>
          <cx:pt idx="28441">2</cx:pt>
          <cx:pt idx="28442">2</cx:pt>
          <cx:pt idx="28443">2</cx:pt>
          <cx:pt idx="28444">4</cx:pt>
          <cx:pt idx="28445">4</cx:pt>
          <cx:pt idx="28446">4</cx:pt>
          <cx:pt idx="28447">4</cx:pt>
          <cx:pt idx="28448">4</cx:pt>
          <cx:pt idx="28449">4</cx:pt>
          <cx:pt idx="28450">4</cx:pt>
          <cx:pt idx="28451">4</cx:pt>
          <cx:pt idx="28452">4</cx:pt>
          <cx:pt idx="28453">4</cx:pt>
          <cx:pt idx="28454">4</cx:pt>
          <cx:pt idx="28455">4</cx:pt>
          <cx:pt idx="28456">4</cx:pt>
          <cx:pt idx="28457">4</cx:pt>
          <cx:pt idx="28458">4</cx:pt>
          <cx:pt idx="28459">4</cx:pt>
          <cx:pt idx="28460">4</cx:pt>
          <cx:pt idx="28461">4</cx:pt>
          <cx:pt idx="28462">4</cx:pt>
          <cx:pt idx="28463">4</cx:pt>
          <cx:pt idx="28464">4</cx:pt>
          <cx:pt idx="28465">4</cx:pt>
          <cx:pt idx="28466">4</cx:pt>
          <cx:pt idx="28467">4</cx:pt>
          <cx:pt idx="28468">4</cx:pt>
          <cx:pt idx="28469">4</cx:pt>
          <cx:pt idx="28470">4</cx:pt>
          <cx:pt idx="28471">4</cx:pt>
          <cx:pt idx="28472">4</cx:pt>
          <cx:pt idx="28473">4</cx:pt>
          <cx:pt idx="28474">4</cx:pt>
          <cx:pt idx="28475">4</cx:pt>
          <cx:pt idx="28476">4</cx:pt>
          <cx:pt idx="28477">4</cx:pt>
          <cx:pt idx="28478">4</cx:pt>
          <cx:pt idx="28479">4</cx:pt>
          <cx:pt idx="28480">4</cx:pt>
          <cx:pt idx="28481">4</cx:pt>
          <cx:pt idx="28482">4</cx:pt>
          <cx:pt idx="28483">4</cx:pt>
          <cx:pt idx="28484">4</cx:pt>
          <cx:pt idx="28485">4</cx:pt>
          <cx:pt idx="28486">4</cx:pt>
          <cx:pt idx="28487">4</cx:pt>
          <cx:pt idx="28488">4</cx:pt>
          <cx:pt idx="28489">4</cx:pt>
          <cx:pt idx="28490">4</cx:pt>
          <cx:pt idx="28491">4</cx:pt>
          <cx:pt idx="28492">4</cx:pt>
          <cx:pt idx="28493">4</cx:pt>
          <cx:pt idx="28494">4</cx:pt>
          <cx:pt idx="28495">4</cx:pt>
          <cx:pt idx="28496">4</cx:pt>
          <cx:pt idx="28497">4</cx:pt>
          <cx:pt idx="28498">4</cx:pt>
          <cx:pt idx="28499">4</cx:pt>
          <cx:pt idx="28500">4</cx:pt>
          <cx:pt idx="28501">4</cx:pt>
          <cx:pt idx="28502">4</cx:pt>
          <cx:pt idx="28503">4</cx:pt>
          <cx:pt idx="28504">4</cx:pt>
          <cx:pt idx="28505">4</cx:pt>
          <cx:pt idx="28506">4</cx:pt>
          <cx:pt idx="28507">4</cx:pt>
          <cx:pt idx="28508">2.7000000000000002</cx:pt>
          <cx:pt idx="28509">4</cx:pt>
          <cx:pt idx="28510">4</cx:pt>
          <cx:pt idx="28511">4</cx:pt>
          <cx:pt idx="28512">4.7000000000000002</cx:pt>
          <cx:pt idx="28513">4.7000000000000002</cx:pt>
          <cx:pt idx="28514">4.7000000000000002</cx:pt>
          <cx:pt idx="28515">4</cx:pt>
          <cx:pt idx="28516">4</cx:pt>
          <cx:pt idx="28517">4</cx:pt>
          <cx:pt idx="28518">4.7000000000000002</cx:pt>
          <cx:pt idx="28519">4.7000000000000002</cx:pt>
          <cx:pt idx="28520">4.7000000000000002</cx:pt>
          <cx:pt idx="28521">4</cx:pt>
          <cx:pt idx="28522">4</cx:pt>
          <cx:pt idx="28523">4</cx:pt>
          <cx:pt idx="28524">4.7000000000000002</cx:pt>
          <cx:pt idx="28525">4.7000000000000002</cx:pt>
          <cx:pt idx="28526">4.7000000000000002</cx:pt>
          <cx:pt idx="28527">4</cx:pt>
          <cx:pt idx="28528">4</cx:pt>
          <cx:pt idx="28529">4</cx:pt>
          <cx:pt idx="28530">4.7000000000000002</cx:pt>
          <cx:pt idx="28531">4.7000000000000002</cx:pt>
          <cx:pt idx="28532">4.7000000000000002</cx:pt>
          <cx:pt idx="28533">4</cx:pt>
          <cx:pt idx="28534">4</cx:pt>
          <cx:pt idx="28535">4</cx:pt>
          <cx:pt idx="28536">4.7000000000000002</cx:pt>
          <cx:pt idx="28537">4.7000000000000002</cx:pt>
          <cx:pt idx="28538">4.7000000000000002</cx:pt>
          <cx:pt idx="28539">4</cx:pt>
          <cx:pt idx="28540">4</cx:pt>
          <cx:pt idx="28541">4</cx:pt>
          <cx:pt idx="28542">4.7000000000000002</cx:pt>
          <cx:pt idx="28543">4.7000000000000002</cx:pt>
          <cx:pt idx="28544">4.7000000000000002</cx:pt>
          <cx:pt idx="28545">4</cx:pt>
          <cx:pt idx="28546">4</cx:pt>
          <cx:pt idx="28547">4</cx:pt>
          <cx:pt idx="28548">4.7000000000000002</cx:pt>
          <cx:pt idx="28549">4.7000000000000002</cx:pt>
          <cx:pt idx="28550">4.7000000000000002</cx:pt>
          <cx:pt idx="28551">4.7000000000000002</cx:pt>
          <cx:pt idx="28552">4.7000000000000002</cx:pt>
          <cx:pt idx="28553">4.7000000000000002</cx:pt>
          <cx:pt idx="28554">4</cx:pt>
          <cx:pt idx="28555">4</cx:pt>
          <cx:pt idx="28556">4</cx:pt>
          <cx:pt idx="28557">4</cx:pt>
          <cx:pt idx="28558">4</cx:pt>
          <cx:pt idx="28559">4</cx:pt>
          <cx:pt idx="28560">4.7000000000000002</cx:pt>
          <cx:pt idx="28561">4.7000000000000002</cx:pt>
          <cx:pt idx="28562">4.7000000000000002</cx:pt>
          <cx:pt idx="28563">4.7000000000000002</cx:pt>
          <cx:pt idx="28564">4.7000000000000002</cx:pt>
          <cx:pt idx="28565">4.7000000000000002</cx:pt>
          <cx:pt idx="28566">4</cx:pt>
          <cx:pt idx="28567">4</cx:pt>
          <cx:pt idx="28568">4</cx:pt>
          <cx:pt idx="28569">4</cx:pt>
          <cx:pt idx="28570">4</cx:pt>
          <cx:pt idx="28571">4</cx:pt>
          <cx:pt idx="28572">4.7000000000000002</cx:pt>
          <cx:pt idx="28573">4.7000000000000002</cx:pt>
          <cx:pt idx="28574">4.7000000000000002</cx:pt>
          <cx:pt idx="28575">4.7000000000000002</cx:pt>
          <cx:pt idx="28576">4.7000000000000002</cx:pt>
          <cx:pt idx="28577">4.7000000000000002</cx:pt>
          <cx:pt idx="28578">4</cx:pt>
          <cx:pt idx="28579">4</cx:pt>
          <cx:pt idx="28580">4</cx:pt>
          <cx:pt idx="28581">4</cx:pt>
          <cx:pt idx="28582">4</cx:pt>
          <cx:pt idx="28583">4</cx:pt>
          <cx:pt idx="28584">4.7000000000000002</cx:pt>
          <cx:pt idx="28585">4.7000000000000002</cx:pt>
          <cx:pt idx="28586">4.7000000000000002</cx:pt>
          <cx:pt idx="28587">4.7000000000000002</cx:pt>
          <cx:pt idx="28588">4.7000000000000002</cx:pt>
          <cx:pt idx="28589">4.7000000000000002</cx:pt>
          <cx:pt idx="28590">4</cx:pt>
          <cx:pt idx="28591">4</cx:pt>
          <cx:pt idx="28592">4</cx:pt>
          <cx:pt idx="28593">4</cx:pt>
          <cx:pt idx="28594">4</cx:pt>
          <cx:pt idx="28595">3.3999999999999999</cx:pt>
          <cx:pt idx="28596">3.3999999999999999</cx:pt>
          <cx:pt idx="28597">3.3999999999999999</cx:pt>
          <cx:pt idx="28598">3.3999999999999999</cx:pt>
          <cx:pt idx="28599">3.3999999999999999</cx:pt>
          <cx:pt idx="28600">3.3999999999999999</cx:pt>
          <cx:pt idx="28601">3.3999999999999999</cx:pt>
          <cx:pt idx="28602">3.3999999999999999</cx:pt>
          <cx:pt idx="28603">3.3999999999999999</cx:pt>
          <cx:pt idx="28604">2.7000000000000002</cx:pt>
          <cx:pt idx="28605">2.7000000000000002</cx:pt>
          <cx:pt idx="28606">2.7000000000000002</cx:pt>
          <cx:pt idx="28607">3.3999999999999999</cx:pt>
          <cx:pt idx="28608">3.3999999999999999</cx:pt>
          <cx:pt idx="28609">3.3999999999999999</cx:pt>
          <cx:pt idx="28610">3.3999999999999999</cx:pt>
          <cx:pt idx="28611">2.7000000000000002</cx:pt>
          <cx:pt idx="28612">3.3999999999999999</cx:pt>
          <cx:pt idx="28613">3.3999999999999999</cx:pt>
          <cx:pt idx="28614">3.3999999999999999</cx:pt>
          <cx:pt idx="28615">2.7000000000000002</cx:pt>
          <cx:pt idx="28616">2.7000000000000002</cx:pt>
          <cx:pt idx="28617">3.3999999999999999</cx:pt>
          <cx:pt idx="28618">3.3999999999999999</cx:pt>
          <cx:pt idx="28619">2.7000000000000002</cx:pt>
          <cx:pt idx="28620">3.3999999999999999</cx:pt>
          <cx:pt idx="28621">2.7000000000000002</cx:pt>
          <cx:pt idx="28622">2.7000000000000002</cx:pt>
          <cx:pt idx="28623">3.3999999999999999</cx:pt>
          <cx:pt idx="28624">2.7000000000000002</cx:pt>
          <cx:pt idx="28625">2.7000000000000002</cx:pt>
          <cx:pt idx="28626">3.3999999999999999</cx:pt>
          <cx:pt idx="28627">3.3999999999999999</cx:pt>
          <cx:pt idx="28628">3.3999999999999999</cx:pt>
          <cx:pt idx="28629">3.3999999999999999</cx:pt>
          <cx:pt idx="28630">2.7000000000000002</cx:pt>
          <cx:pt idx="28631">2.7000000000000002</cx:pt>
          <cx:pt idx="28632">2.7000000000000002</cx:pt>
          <cx:pt idx="28633">2.7000000000000002</cx:pt>
          <cx:pt idx="28634">3.3999999999999999</cx:pt>
          <cx:pt idx="28635">3.3999999999999999</cx:pt>
          <cx:pt idx="28636">3.3999999999999999</cx:pt>
          <cx:pt idx="28637">3.3999999999999999</cx:pt>
          <cx:pt idx="28638">3.9577319587628876</cx:pt>
          <cx:pt idx="28639">3.9577319587628876</cx:pt>
          <cx:pt idx="28640">3.9577319587628876</cx:pt>
          <cx:pt idx="28641">3.9577319587628876</cx:pt>
          <cx:pt idx="28642">3.9577319587628876</cx:pt>
          <cx:pt idx="28643">3.9577319587628876</cx:pt>
          <cx:pt idx="28644">3.9577319587628876</cx:pt>
          <cx:pt idx="28645">3.9577319587628876</cx:pt>
          <cx:pt idx="28646">1.8</cx:pt>
          <cx:pt idx="28647">1.8</cx:pt>
          <cx:pt idx="28648">1.8</cx:pt>
          <cx:pt idx="28649">1.8</cx:pt>
          <cx:pt idx="28650">1.8</cx:pt>
          <cx:pt idx="28651">1.8</cx:pt>
          <cx:pt idx="28652">1.8</cx:pt>
          <cx:pt idx="28653">1.8</cx:pt>
          <cx:pt idx="28654">1.8</cx:pt>
          <cx:pt idx="28655">1.8</cx:pt>
          <cx:pt idx="28656">1.8</cx:pt>
          <cx:pt idx="28657">1.8</cx:pt>
          <cx:pt idx="28658">1.8</cx:pt>
          <cx:pt idx="28659">1.8</cx:pt>
          <cx:pt idx="28660">1.8</cx:pt>
          <cx:pt idx="28661">1.8</cx:pt>
          <cx:pt idx="28662">1.8</cx:pt>
          <cx:pt idx="28663">1.8</cx:pt>
          <cx:pt idx="28664">1.8</cx:pt>
          <cx:pt idx="28665">1.8</cx:pt>
          <cx:pt idx="28666">1.8</cx:pt>
          <cx:pt idx="28667">1.8</cx:pt>
          <cx:pt idx="28668">1.8</cx:pt>
          <cx:pt idx="28669">1.8</cx:pt>
          <cx:pt idx="28670">1.8</cx:pt>
          <cx:pt idx="28671">1.8</cx:pt>
          <cx:pt idx="28672">1.8</cx:pt>
          <cx:pt idx="28673">1.8</cx:pt>
          <cx:pt idx="28674">1.8</cx:pt>
          <cx:pt idx="28675">1.8</cx:pt>
          <cx:pt idx="28676">1.8</cx:pt>
          <cx:pt idx="28677">1.8</cx:pt>
          <cx:pt idx="28678">1.8</cx:pt>
          <cx:pt idx="28679">1.8</cx:pt>
          <cx:pt idx="28680">1.8</cx:pt>
          <cx:pt idx="28681">1.8</cx:pt>
          <cx:pt idx="28682">1.8</cx:pt>
          <cx:pt idx="28683">1.8</cx:pt>
          <cx:pt idx="28684">1.8</cx:pt>
          <cx:pt idx="28685">1.8</cx:pt>
          <cx:pt idx="28686">1.8</cx:pt>
          <cx:pt idx="28687">1.8</cx:pt>
          <cx:pt idx="28688">1.8</cx:pt>
          <cx:pt idx="28689">1.8</cx:pt>
          <cx:pt idx="28690">1.8</cx:pt>
          <cx:pt idx="28691">1.8</cx:pt>
          <cx:pt idx="28692">1.8</cx:pt>
          <cx:pt idx="28693">1.8</cx:pt>
          <cx:pt idx="28694">1.8</cx:pt>
          <cx:pt idx="28695">1.8</cx:pt>
          <cx:pt idx="28696">1.8</cx:pt>
          <cx:pt idx="28697">1.8</cx:pt>
          <cx:pt idx="28698">1.8</cx:pt>
          <cx:pt idx="28699">1.8</cx:pt>
          <cx:pt idx="28700">1.8</cx:pt>
          <cx:pt idx="28701">1.8</cx:pt>
          <cx:pt idx="28702">1.8</cx:pt>
          <cx:pt idx="28703">1.8</cx:pt>
          <cx:pt idx="28704">1.8</cx:pt>
          <cx:pt idx="28705">1.8</cx:pt>
          <cx:pt idx="28706">1.8</cx:pt>
          <cx:pt idx="28707">1.8</cx:pt>
          <cx:pt idx="28708">1.5</cx:pt>
          <cx:pt idx="28709">1.5</cx:pt>
          <cx:pt idx="28710">1.5</cx:pt>
          <cx:pt idx="28711">1.5</cx:pt>
          <cx:pt idx="28712">1.5</cx:pt>
          <cx:pt idx="28713">1.5</cx:pt>
          <cx:pt idx="28714">1.5</cx:pt>
          <cx:pt idx="28715">1.5</cx:pt>
          <cx:pt idx="28716">1.5</cx:pt>
          <cx:pt idx="28717">1.5</cx:pt>
          <cx:pt idx="28718">1.5</cx:pt>
          <cx:pt idx="28719">1.5</cx:pt>
          <cx:pt idx="28720">1.5</cx:pt>
          <cx:pt idx="28721">1.5</cx:pt>
          <cx:pt idx="28722">2.7000000000000002</cx:pt>
          <cx:pt idx="28723">3.5</cx:pt>
          <cx:pt idx="28724">3.5</cx:pt>
          <cx:pt idx="28725">3.5</cx:pt>
          <cx:pt idx="28726">3.5</cx:pt>
          <cx:pt idx="28727">3.5</cx:pt>
          <cx:pt idx="28728">3.5</cx:pt>
          <cx:pt idx="28729">3.5</cx:pt>
          <cx:pt idx="28730">3.5</cx:pt>
          <cx:pt idx="28731">3.5</cx:pt>
          <cx:pt idx="28732">3.5</cx:pt>
          <cx:pt idx="28733">3.5</cx:pt>
          <cx:pt idx="28734">3.5</cx:pt>
          <cx:pt idx="28735">3.5</cx:pt>
          <cx:pt idx="28736">3.5</cx:pt>
          <cx:pt idx="28737">3.5</cx:pt>
          <cx:pt idx="28738">3.5</cx:pt>
          <cx:pt idx="28739">2.7000000000000002</cx:pt>
          <cx:pt idx="28740">3.5</cx:pt>
          <cx:pt idx="28741">3.5</cx:pt>
          <cx:pt idx="28742">3.5</cx:pt>
          <cx:pt idx="28743">3.5</cx:pt>
          <cx:pt idx="28744">3.5</cx:pt>
          <cx:pt idx="28745">3.5</cx:pt>
          <cx:pt idx="28746">3.5</cx:pt>
          <cx:pt idx="28747">3.5</cx:pt>
          <cx:pt idx="28748">3.5</cx:pt>
          <cx:pt idx="28749">3.5</cx:pt>
          <cx:pt idx="28750">3.5</cx:pt>
          <cx:pt idx="28751">3.5</cx:pt>
          <cx:pt idx="28752">3.5</cx:pt>
          <cx:pt idx="28753">3.5</cx:pt>
          <cx:pt idx="28754">3.5</cx:pt>
          <cx:pt idx="28755">3.5</cx:pt>
          <cx:pt idx="28756">3.5</cx:pt>
          <cx:pt idx="28757">3.5</cx:pt>
          <cx:pt idx="28758">3.5</cx:pt>
          <cx:pt idx="28759">3.5</cx:pt>
          <cx:pt idx="28760">3.5</cx:pt>
          <cx:pt idx="28761">3.5</cx:pt>
          <cx:pt idx="28762">2.7000000000000002</cx:pt>
          <cx:pt idx="28763">3.5</cx:pt>
          <cx:pt idx="28764">3.5</cx:pt>
          <cx:pt idx="28765">3.5</cx:pt>
          <cx:pt idx="28766">3.5</cx:pt>
          <cx:pt idx="28767">3.5</cx:pt>
          <cx:pt idx="28768">3.5</cx:pt>
          <cx:pt idx="28769">3.5</cx:pt>
          <cx:pt idx="28770">3.5</cx:pt>
          <cx:pt idx="28771">3.5</cx:pt>
          <cx:pt idx="28772">3.5</cx:pt>
          <cx:pt idx="28773">3.5</cx:pt>
          <cx:pt idx="28774">3.5</cx:pt>
          <cx:pt idx="28775">2.7000000000000002</cx:pt>
          <cx:pt idx="28776">3.5</cx:pt>
          <cx:pt idx="28777">3.5</cx:pt>
          <cx:pt idx="28778">3.5</cx:pt>
          <cx:pt idx="28779">3.5</cx:pt>
          <cx:pt idx="28780">3.5</cx:pt>
          <cx:pt idx="28781">3.5</cx:pt>
          <cx:pt idx="28782">3.5</cx:pt>
          <cx:pt idx="28783">3.5</cx:pt>
          <cx:pt idx="28784">3.5</cx:pt>
          <cx:pt idx="28785">3.5</cx:pt>
          <cx:pt idx="28786">3.5</cx:pt>
          <cx:pt idx="28787">3.5</cx:pt>
          <cx:pt idx="28788">2.7000000000000002</cx:pt>
          <cx:pt idx="28789">3.5</cx:pt>
          <cx:pt idx="28790">3.5</cx:pt>
          <cx:pt idx="28791">3.5</cx:pt>
          <cx:pt idx="28792">3.5</cx:pt>
          <cx:pt idx="28793">3.5</cx:pt>
          <cx:pt idx="28794">3.5</cx:pt>
          <cx:pt idx="28795">3.5</cx:pt>
          <cx:pt idx="28796">3.5</cx:pt>
          <cx:pt idx="28797">3.5</cx:pt>
          <cx:pt idx="28798">3.5</cx:pt>
          <cx:pt idx="28799">3.5</cx:pt>
          <cx:pt idx="28800">2.7000000000000002</cx:pt>
          <cx:pt idx="28801">2.7000000000000002</cx:pt>
          <cx:pt idx="28802">3.5</cx:pt>
          <cx:pt idx="28803">3.5</cx:pt>
          <cx:pt idx="28804">3.5</cx:pt>
          <cx:pt idx="28805">3.5</cx:pt>
          <cx:pt idx="28806">3.5</cx:pt>
          <cx:pt idx="28807">3.5</cx:pt>
          <cx:pt idx="28808">3.5</cx:pt>
          <cx:pt idx="28809">3.5</cx:pt>
          <cx:pt idx="28810">3.5</cx:pt>
          <cx:pt idx="28811">2.7000000000000002</cx:pt>
          <cx:pt idx="28812">2.7000000000000002</cx:pt>
          <cx:pt idx="28813">3.5</cx:pt>
          <cx:pt idx="28814">3.5</cx:pt>
          <cx:pt idx="28815">3.5</cx:pt>
          <cx:pt idx="28816">3.5</cx:pt>
          <cx:pt idx="28817">3.5</cx:pt>
          <cx:pt idx="28818">3.5</cx:pt>
          <cx:pt idx="28819">3.5</cx:pt>
          <cx:pt idx="28820">3.5</cx:pt>
          <cx:pt idx="28821">2.7000000000000002</cx:pt>
          <cx:pt idx="28822">2.7000000000000002</cx:pt>
          <cx:pt idx="28823">3.5</cx:pt>
          <cx:pt idx="28824">3.5</cx:pt>
          <cx:pt idx="28825">3.5</cx:pt>
          <cx:pt idx="28826">3.5</cx:pt>
          <cx:pt idx="28827">3.2999999999999998</cx:pt>
          <cx:pt idx="28828">3.5</cx:pt>
          <cx:pt idx="28829">3.5</cx:pt>
          <cx:pt idx="28830">3.5</cx:pt>
          <cx:pt idx="28831">3.5</cx:pt>
          <cx:pt idx="28832">2.7000000000000002</cx:pt>
          <cx:pt idx="28833">3.5</cx:pt>
          <cx:pt idx="28834">3.5</cx:pt>
          <cx:pt idx="28835">3.5</cx:pt>
          <cx:pt idx="28836">3.5</cx:pt>
          <cx:pt idx="28837">3.2999999999999998</cx:pt>
          <cx:pt idx="28838">3.2999999999999998</cx:pt>
          <cx:pt idx="28839">3.5</cx:pt>
          <cx:pt idx="28840">3.5</cx:pt>
          <cx:pt idx="28841">3.5</cx:pt>
          <cx:pt idx="28842">2.7000000000000002</cx:pt>
          <cx:pt idx="28843">3.2999999999999998</cx:pt>
          <cx:pt idx="28844">3.5</cx:pt>
          <cx:pt idx="28845">3.5</cx:pt>
          <cx:pt idx="28846">3.5</cx:pt>
          <cx:pt idx="28847">3.2999999999999998</cx:pt>
          <cx:pt idx="28848">3.5</cx:pt>
          <cx:pt idx="28849">3.5</cx:pt>
          <cx:pt idx="28850">3.5</cx:pt>
          <cx:pt idx="28851">3.2999999999999998</cx:pt>
          <cx:pt idx="28852">3.5</cx:pt>
          <cx:pt idx="28853">3.5</cx:pt>
          <cx:pt idx="28854">3.5</cx:pt>
          <cx:pt idx="28855">3.2999999999999998</cx:pt>
          <cx:pt idx="28856">3.2999999999999998</cx:pt>
          <cx:pt idx="28857">3.2999999999999998</cx:pt>
          <cx:pt idx="28858">3.2999999999999998</cx:pt>
          <cx:pt idx="28859">3.2999999999999998</cx:pt>
          <cx:pt idx="28860">3.2999999999999998</cx:pt>
          <cx:pt idx="28861">3.2999999999999998</cx:pt>
          <cx:pt idx="28862">3.2999999999999998</cx:pt>
          <cx:pt idx="28863">3.2999999999999998</cx:pt>
          <cx:pt idx="28864">2.3999999999999999</cx:pt>
          <cx:pt idx="28865">3.2999999999999998</cx:pt>
          <cx:pt idx="28866">3.2999999999999998</cx:pt>
          <cx:pt idx="28867">3.2999999999999998</cx:pt>
          <cx:pt idx="28868">3.2999999999999998</cx:pt>
          <cx:pt idx="28869">3.2999999999999998</cx:pt>
          <cx:pt idx="28870">3.2999999999999998</cx:pt>
          <cx:pt idx="28871">3.2999999999999998</cx:pt>
          <cx:pt idx="28872">3.2999999999999998</cx:pt>
          <cx:pt idx="28873">3.2999999999999998</cx:pt>
          <cx:pt idx="28874">2.3999999999999999</cx:pt>
          <cx:pt idx="28875">2.3999999999999999</cx:pt>
          <cx:pt idx="28876">3.2999999999999998</cx:pt>
          <cx:pt idx="28877">3.2999999999999998</cx:pt>
          <cx:pt idx="28878">3.2999999999999998</cx:pt>
          <cx:pt idx="28879">3.2999999999999998</cx:pt>
          <cx:pt idx="28880">3.2999999999999998</cx:pt>
          <cx:pt idx="28881">3.2999999999999998</cx:pt>
          <cx:pt idx="28882">3.2999999999999998</cx:pt>
          <cx:pt idx="28883">3.2999999999999998</cx:pt>
          <cx:pt idx="28884">3.2999999999999998</cx:pt>
          <cx:pt idx="28885">3.2999999999999998</cx:pt>
          <cx:pt idx="28886">3.2999999999999998</cx:pt>
          <cx:pt idx="28887">3.2999999999999998</cx:pt>
          <cx:pt idx="28888">3.2999999999999998</cx:pt>
          <cx:pt idx="28889">2.3999999999999999</cx:pt>
          <cx:pt idx="28890">2.3999999999999999</cx:pt>
          <cx:pt idx="28891">2.3999999999999999</cx:pt>
          <cx:pt idx="28892">3.2999999999999998</cx:pt>
          <cx:pt idx="28893">2.3999999999999999</cx:pt>
          <cx:pt idx="28894">3.2999999999999998</cx:pt>
          <cx:pt idx="28895">3.2999999999999998</cx:pt>
          <cx:pt idx="28896">3.2999999999999998</cx:pt>
          <cx:pt idx="28897">3.2999999999999998</cx:pt>
          <cx:pt idx="28898">3.2999999999999998</cx:pt>
          <cx:pt idx="28899">2.3999999999999999</cx:pt>
          <cx:pt idx="28900">2.3999999999999999</cx:pt>
          <cx:pt idx="28901">2.3999999999999999</cx:pt>
          <cx:pt idx="28902">3.2999999999999998</cx:pt>
          <cx:pt idx="28903">3.2999999999999998</cx:pt>
          <cx:pt idx="28904">3.2999999999999998</cx:pt>
          <cx:pt idx="28905">3.2999999999999998</cx:pt>
          <cx:pt idx="28906">3.2999999999999998</cx:pt>
          <cx:pt idx="28907">2.3999999999999999</cx:pt>
          <cx:pt idx="28908">2.3999999999999999</cx:pt>
          <cx:pt idx="28909">2.3999999999999999</cx:pt>
          <cx:pt idx="28910">3</cx:pt>
          <cx:pt idx="28911">3</cx:pt>
          <cx:pt idx="28912">3</cx:pt>
          <cx:pt idx="28913">3</cx:pt>
          <cx:pt idx="28914">2.3999999999999999</cx:pt>
          <cx:pt idx="28915">2.3999999999999999</cx:pt>
          <cx:pt idx="28916">3</cx:pt>
          <cx:pt idx="28917">3</cx:pt>
          <cx:pt idx="28918">3</cx:pt>
          <cx:pt idx="28919">3</cx:pt>
          <cx:pt idx="28920">2.3999999999999999</cx:pt>
          <cx:pt idx="28921">2.3999999999999999</cx:pt>
          <cx:pt idx="28922">3</cx:pt>
          <cx:pt idx="28923">3</cx:pt>
          <cx:pt idx="28924">2.3999999999999999</cx:pt>
          <cx:pt idx="28925">1.5</cx:pt>
          <cx:pt idx="28926">1.5</cx:pt>
          <cx:pt idx="28927">1.5</cx:pt>
          <cx:pt idx="28928">1.5</cx:pt>
          <cx:pt idx="28929">1.5</cx:pt>
          <cx:pt idx="28930">1.5</cx:pt>
          <cx:pt idx="28931">1.5</cx:pt>
          <cx:pt idx="28932">1.5</cx:pt>
          <cx:pt idx="28933">1.5</cx:pt>
          <cx:pt idx="28934">1.5</cx:pt>
          <cx:pt idx="28935">1.5</cx:pt>
          <cx:pt idx="28936">1.5</cx:pt>
          <cx:pt idx="28937">1.5</cx:pt>
          <cx:pt idx="28938">1.5</cx:pt>
          <cx:pt idx="28939">1.5</cx:pt>
          <cx:pt idx="28940">1.5</cx:pt>
          <cx:pt idx="28941">1.5</cx:pt>
          <cx:pt idx="28942">1.5</cx:pt>
          <cx:pt idx="28943">1.5</cx:pt>
          <cx:pt idx="28944">1.5</cx:pt>
          <cx:pt idx="28945">1.5</cx:pt>
          <cx:pt idx="28946">1.5</cx:pt>
          <cx:pt idx="28947">1.5</cx:pt>
          <cx:pt idx="28948">1.5</cx:pt>
          <cx:pt idx="28949">1.5</cx:pt>
          <cx:pt idx="28950">1.5</cx:pt>
          <cx:pt idx="28951">1.5</cx:pt>
          <cx:pt idx="28952">1.5</cx:pt>
          <cx:pt idx="28953">1.5</cx:pt>
          <cx:pt idx="28954">1.5</cx:pt>
          <cx:pt idx="28955">1.5</cx:pt>
          <cx:pt idx="28956">1.5</cx:pt>
          <cx:pt idx="28957">1.5</cx:pt>
          <cx:pt idx="28958">1.5</cx:pt>
          <cx:pt idx="28959">1.5</cx:pt>
          <cx:pt idx="28960">1.5</cx:pt>
          <cx:pt idx="28961">1.5</cx:pt>
          <cx:pt idx="28962">1.5</cx:pt>
          <cx:pt idx="28963">1.5</cx:pt>
          <cx:pt idx="28964">1.5</cx:pt>
          <cx:pt idx="28965">1.5</cx:pt>
          <cx:pt idx="28966">1.5</cx:pt>
          <cx:pt idx="28967">1.5</cx:pt>
          <cx:pt idx="28968">1.5</cx:pt>
          <cx:pt idx="28969">1.5</cx:pt>
          <cx:pt idx="28970">1.5</cx:pt>
          <cx:pt idx="28971">1.5</cx:pt>
          <cx:pt idx="28972">1.5</cx:pt>
          <cx:pt idx="28973">1.5</cx:pt>
          <cx:pt idx="28974">1.5</cx:pt>
          <cx:pt idx="28975">1.5</cx:pt>
          <cx:pt idx="28976">1.5</cx:pt>
          <cx:pt idx="28977">1.5</cx:pt>
          <cx:pt idx="28978">1.5</cx:pt>
          <cx:pt idx="28979">1.5</cx:pt>
          <cx:pt idx="28980">1.5</cx:pt>
          <cx:pt idx="28981">1.5</cx:pt>
          <cx:pt idx="28982">1.5</cx:pt>
          <cx:pt idx="28983">1.5</cx:pt>
          <cx:pt idx="28984">1.5</cx:pt>
          <cx:pt idx="28985">1.5</cx:pt>
          <cx:pt idx="28986">1.5</cx:pt>
          <cx:pt idx="28987">1.5</cx:pt>
          <cx:pt idx="28988">1.5</cx:pt>
          <cx:pt idx="28989">1.5</cx:pt>
          <cx:pt idx="28990">1.5</cx:pt>
          <cx:pt idx="28991">1.5</cx:pt>
          <cx:pt idx="28992">1.5</cx:pt>
          <cx:pt idx="28993">1.5</cx:pt>
          <cx:pt idx="28994">1.5</cx:pt>
          <cx:pt idx="28995">1.5</cx:pt>
          <cx:pt idx="28996">1.5</cx:pt>
          <cx:pt idx="28997">1.5</cx:pt>
          <cx:pt idx="28998">1.5</cx:pt>
          <cx:pt idx="28999">1.5</cx:pt>
          <cx:pt idx="29000">1.5</cx:pt>
          <cx:pt idx="29001">1.5</cx:pt>
          <cx:pt idx="29002">1.5</cx:pt>
          <cx:pt idx="29003">2.5</cx:pt>
          <cx:pt idx="29004">2.5</cx:pt>
          <cx:pt idx="29005">2.5</cx:pt>
          <cx:pt idx="29006">2.5</cx:pt>
          <cx:pt idx="29007">3.5</cx:pt>
          <cx:pt idx="29008">2.5</cx:pt>
          <cx:pt idx="29009">3.5</cx:pt>
          <cx:pt idx="29010">2.5</cx:pt>
          <cx:pt idx="29011">2.5</cx:pt>
          <cx:pt idx="29012">2.5</cx:pt>
          <cx:pt idx="29013">2.5</cx:pt>
          <cx:pt idx="29014">2.5</cx:pt>
          <cx:pt idx="29015">2.5</cx:pt>
          <cx:pt idx="29016">2.5</cx:pt>
          <cx:pt idx="29017">3.5</cx:pt>
          <cx:pt idx="29018">2.5</cx:pt>
          <cx:pt idx="29019">3.5</cx:pt>
          <cx:pt idx="29020">2.5</cx:pt>
          <cx:pt idx="29021">2.5</cx:pt>
          <cx:pt idx="29022">2.5</cx:pt>
          <cx:pt idx="29023">2.5</cx:pt>
          <cx:pt idx="29024">2.5</cx:pt>
          <cx:pt idx="29025">3.5</cx:pt>
          <cx:pt idx="29026">3.5</cx:pt>
          <cx:pt idx="29027">2.5</cx:pt>
          <cx:pt idx="29028">2.5</cx:pt>
          <cx:pt idx="29029">2.5</cx:pt>
          <cx:pt idx="29030">2.5</cx:pt>
          <cx:pt idx="29031">2.5</cx:pt>
          <cx:pt idx="29032">2.5</cx:pt>
          <cx:pt idx="29033">2.5</cx:pt>
          <cx:pt idx="29034">2.5</cx:pt>
          <cx:pt idx="29035">3.5</cx:pt>
          <cx:pt idx="29036">3.5</cx:pt>
          <cx:pt idx="29037">2.5</cx:pt>
          <cx:pt idx="29038">2.5</cx:pt>
          <cx:pt idx="29039">2.5</cx:pt>
          <cx:pt idx="29040">2.5</cx:pt>
          <cx:pt idx="29041">2.5</cx:pt>
          <cx:pt idx="29042">2.5</cx:pt>
          <cx:pt idx="29043">2.5</cx:pt>
          <cx:pt idx="29044">3.5</cx:pt>
          <cx:pt idx="29045">3.5</cx:pt>
          <cx:pt idx="29046">2.5</cx:pt>
          <cx:pt idx="29047">2.5</cx:pt>
          <cx:pt idx="29048">2.5</cx:pt>
          <cx:pt idx="29049">2.5</cx:pt>
          <cx:pt idx="29050">2.5</cx:pt>
          <cx:pt idx="29051">2.5</cx:pt>
          <cx:pt idx="29052">2.5</cx:pt>
          <cx:pt idx="29053">3.5</cx:pt>
          <cx:pt idx="29054">3.5</cx:pt>
          <cx:pt idx="29055">2.5</cx:pt>
          <cx:pt idx="29056">2.5</cx:pt>
          <cx:pt idx="29057">2.5</cx:pt>
          <cx:pt idx="29058">2.5</cx:pt>
          <cx:pt idx="29059">2.5</cx:pt>
          <cx:pt idx="29060">2.5</cx:pt>
          <cx:pt idx="29061">2.5</cx:pt>
          <cx:pt idx="29062">2.5</cx:pt>
          <cx:pt idx="29063">3.5</cx:pt>
          <cx:pt idx="29064">3.5</cx:pt>
          <cx:pt idx="29065">2.5</cx:pt>
          <cx:pt idx="29066">2.5</cx:pt>
          <cx:pt idx="29067">2.5</cx:pt>
          <cx:pt idx="29068">2.5</cx:pt>
          <cx:pt idx="29069">2.5</cx:pt>
          <cx:pt idx="29070">2.5</cx:pt>
          <cx:pt idx="29071">3.5</cx:pt>
          <cx:pt idx="29072">3.5</cx:pt>
          <cx:pt idx="29073">2.5</cx:pt>
          <cx:pt idx="29074">2.5</cx:pt>
          <cx:pt idx="29075">2.5</cx:pt>
          <cx:pt idx="29076">2.5</cx:pt>
          <cx:pt idx="29077">2.5</cx:pt>
          <cx:pt idx="29078">2.3999999999999999</cx:pt>
          <cx:pt idx="29079">3.5</cx:pt>
          <cx:pt idx="29080">3.5</cx:pt>
          <cx:pt idx="29081">3.5</cx:pt>
          <cx:pt idx="29082">2.5</cx:pt>
          <cx:pt idx="29083">2.5</cx:pt>
          <cx:pt idx="29084">2.5</cx:pt>
          <cx:pt idx="29085">2.5</cx:pt>
          <cx:pt idx="29086">2.5</cx:pt>
          <cx:pt idx="29087">2.5</cx:pt>
          <cx:pt idx="29088">2.5</cx:pt>
          <cx:pt idx="29089">2.3999999999999999</cx:pt>
          <cx:pt idx="29090">3.5</cx:pt>
          <cx:pt idx="29091">3.5</cx:pt>
          <cx:pt idx="29092">3.5</cx:pt>
          <cx:pt idx="29093">2.5</cx:pt>
          <cx:pt idx="29094">2.5</cx:pt>
          <cx:pt idx="29095">2.5</cx:pt>
          <cx:pt idx="29096">2.5</cx:pt>
          <cx:pt idx="29097">2.5</cx:pt>
          <cx:pt idx="29098">2.5</cx:pt>
          <cx:pt idx="29099">2.5</cx:pt>
          <cx:pt idx="29100">2.3999999999999999</cx:pt>
          <cx:pt idx="29101">3.5</cx:pt>
          <cx:pt idx="29102">3.5</cx:pt>
          <cx:pt idx="29103">3.5</cx:pt>
          <cx:pt idx="29104">2.3999999999999999</cx:pt>
          <cx:pt idx="29105">2.3999999999999999</cx:pt>
          <cx:pt idx="29106">2.3999999999999999</cx:pt>
          <cx:pt idx="29107">2.3999999999999999</cx:pt>
          <cx:pt idx="29108">2.3999999999999999</cx:pt>
          <cx:pt idx="29109">2.3999999999999999</cx:pt>
          <cx:pt idx="29110">2.3999999999999999</cx:pt>
          <cx:pt idx="29111">2.3999999999999999</cx:pt>
          <cx:pt idx="29112">3.5</cx:pt>
          <cx:pt idx="29113">3.5</cx:pt>
          <cx:pt idx="29114">3.5</cx:pt>
          <cx:pt idx="29115">2.3999999999999999</cx:pt>
          <cx:pt idx="29116">2.3999999999999999</cx:pt>
          <cx:pt idx="29117">2.3999999999999999</cx:pt>
          <cx:pt idx="29118">2.3999999999999999</cx:pt>
          <cx:pt idx="29119">2.3999999999999999</cx:pt>
          <cx:pt idx="29120">2.3999999999999999</cx:pt>
          <cx:pt idx="29121">2.3999999999999999</cx:pt>
          <cx:pt idx="29122">2.3999999999999999</cx:pt>
          <cx:pt idx="29123">3.5</cx:pt>
          <cx:pt idx="29124">3.5</cx:pt>
          <cx:pt idx="29125">3.5</cx:pt>
          <cx:pt idx="29126">2.3999999999999999</cx:pt>
          <cx:pt idx="29127">2.3999999999999999</cx:pt>
          <cx:pt idx="29128">2.3999999999999999</cx:pt>
          <cx:pt idx="29129">2.3999999999999999</cx:pt>
          <cx:pt idx="29130">2.3999999999999999</cx:pt>
          <cx:pt idx="29131">2.3999999999999999</cx:pt>
          <cx:pt idx="29132">2.3999999999999999</cx:pt>
          <cx:pt idx="29133">2.3999999999999999</cx:pt>
          <cx:pt idx="29134">2.3999999999999999</cx:pt>
          <cx:pt idx="29135">2.3999999999999999</cx:pt>
          <cx:pt idx="29136">2.3999999999999999</cx:pt>
          <cx:pt idx="29137">3</cx:pt>
          <cx:pt idx="29138">2.3999999999999999</cx:pt>
          <cx:pt idx="29139">2.3999999999999999</cx:pt>
          <cx:pt idx="29140">3.2999999999999998</cx:pt>
          <cx:pt idx="29141">2.3999999999999999</cx:pt>
          <cx:pt idx="29142">3</cx:pt>
          <cx:pt idx="29143">2.3999999999999999</cx:pt>
          <cx:pt idx="29144">3</cx:pt>
          <cx:pt idx="29145">3.2999999999999998</cx:pt>
          <cx:pt idx="29146">3</cx:pt>
          <cx:pt idx="29147">2.3999999999999999</cx:pt>
          <cx:pt idx="29148">2.3999999999999999</cx:pt>
          <cx:pt idx="29149">2.3999999999999999</cx:pt>
          <cx:pt idx="29150">2.3999999999999999</cx:pt>
          <cx:pt idx="29151">2.3999999999999999</cx:pt>
          <cx:pt idx="29152">2.3999999999999999</cx:pt>
          <cx:pt idx="29153">2.3999999999999999</cx:pt>
          <cx:pt idx="29154">3</cx:pt>
          <cx:pt idx="29155">3.2999999999999998</cx:pt>
          <cx:pt idx="29156">3</cx:pt>
          <cx:pt idx="29157">2.3999999999999999</cx:pt>
          <cx:pt idx="29158">2.3999999999999999</cx:pt>
          <cx:pt idx="29159">2.3999999999999999</cx:pt>
          <cx:pt idx="29160">2.3999999999999999</cx:pt>
          <cx:pt idx="29161">2.3999999999999999</cx:pt>
          <cx:pt idx="29162">2.3999999999999999</cx:pt>
          <cx:pt idx="29163">2.3999999999999999</cx:pt>
          <cx:pt idx="29164">3</cx:pt>
          <cx:pt idx="29165">3</cx:pt>
          <cx:pt idx="29166">3</cx:pt>
          <cx:pt idx="29167">3</cx:pt>
          <cx:pt idx="29168">3</cx:pt>
          <cx:pt idx="29169">3</cx:pt>
          <cx:pt idx="29170">2.3999999999999999</cx:pt>
          <cx:pt idx="29171">2.3999999999999999</cx:pt>
          <cx:pt idx="29172">2.3999999999999999</cx:pt>
          <cx:pt idx="29173">2.3999999999999999</cx:pt>
          <cx:pt idx="29174">2.3999999999999999</cx:pt>
          <cx:pt idx="29175">3</cx:pt>
          <cx:pt idx="29176">3</cx:pt>
          <cx:pt idx="29177">3</cx:pt>
          <cx:pt idx="29178">2.3999999999999999</cx:pt>
          <cx:pt idx="29179">2.3999999999999999</cx:pt>
          <cx:pt idx="29180">2.3999999999999999</cx:pt>
          <cx:pt idx="29181">2.3999999999999999</cx:pt>
          <cx:pt idx="29182">2.3999999999999999</cx:pt>
          <cx:pt idx="29183">2.2000000000000002</cx:pt>
          <cx:pt idx="29184">3</cx:pt>
          <cx:pt idx="29185">3</cx:pt>
          <cx:pt idx="29186">3</cx:pt>
          <cx:pt idx="29187">2.2000000000000002</cx:pt>
          <cx:pt idx="29188">2.2000000000000002</cx:pt>
          <cx:pt idx="29189">2.2000000000000002</cx:pt>
          <cx:pt idx="29190">2.2000000000000002</cx:pt>
          <cx:pt idx="29191">3</cx:pt>
          <cx:pt idx="29192">3</cx:pt>
          <cx:pt idx="29193">3</cx:pt>
          <cx:pt idx="29194">2.2000000000000002</cx:pt>
          <cx:pt idx="29195">2.2000000000000002</cx:pt>
          <cx:pt idx="29196">2.2000000000000002</cx:pt>
          <cx:pt idx="29197">2.2000000000000002</cx:pt>
          <cx:pt idx="29198">3</cx:pt>
          <cx:pt idx="29199">3</cx:pt>
          <cx:pt idx="29200">3</cx:pt>
          <cx:pt idx="29201">2.2000000000000002</cx:pt>
          <cx:pt idx="29202">2.2000000000000002</cx:pt>
          <cx:pt idx="29203">2.2000000000000002</cx:pt>
          <cx:pt idx="29204">2.2000000000000002</cx:pt>
          <cx:pt idx="29205">3</cx:pt>
          <cx:pt idx="29206">3</cx:pt>
          <cx:pt idx="29207">3</cx:pt>
          <cx:pt idx="29208">2.2000000000000002</cx:pt>
          <cx:pt idx="29209">2.2000000000000002</cx:pt>
          <cx:pt idx="29210">2.2000000000000002</cx:pt>
          <cx:pt idx="29211">2.2000000000000002</cx:pt>
          <cx:pt idx="29212">3</cx:pt>
          <cx:pt idx="29213">3</cx:pt>
          <cx:pt idx="29214">3</cx:pt>
          <cx:pt idx="29215">2.2000000000000002</cx:pt>
          <cx:pt idx="29216">2.2000000000000002</cx:pt>
          <cx:pt idx="29217">2.2000000000000002</cx:pt>
          <cx:pt idx="29218">2.6702325581395323</cx:pt>
          <cx:pt idx="29219">2.6702325581395323</cx:pt>
          <cx:pt idx="29220">2.6702325581395323</cx:pt>
          <cx:pt idx="29221">2.6702325581395323</cx:pt>
          <cx:pt idx="29222">2.6702325581395323</cx:pt>
          <cx:pt idx="29223">2.6702325581395323</cx:pt>
          <cx:pt idx="29224">2.6702325581395323</cx:pt>
          <cx:pt idx="29225">2.6702325581395323</cx:pt>
          <cx:pt idx="29226">2.6702325581395323</cx:pt>
          <cx:pt idx="29227">2.6702325581395323</cx:pt>
          <cx:pt idx="29228">2.6702325581395323</cx:pt>
          <cx:pt idx="29229">2.6702325581395323</cx:pt>
          <cx:pt idx="29230">2.6702325581395323</cx:pt>
          <cx:pt idx="29231">2.6702325581395323</cx:pt>
          <cx:pt idx="29232">2.6702325581395323</cx:pt>
          <cx:pt idx="29233">2.6702325581395323</cx:pt>
          <cx:pt idx="29234">2.6702325581395323</cx:pt>
          <cx:pt idx="29235">2.6702325581395323</cx:pt>
          <cx:pt idx="29236">2.6702325581395323</cx:pt>
          <cx:pt idx="29237">2.6702325581395323</cx:pt>
          <cx:pt idx="29238">2.6702325581395323</cx:pt>
          <cx:pt idx="29239">2.6702325581395323</cx:pt>
          <cx:pt idx="29240">2.6702325581395323</cx:pt>
          <cx:pt idx="29241">2.6702325581395323</cx:pt>
          <cx:pt idx="29242">2.6702325581395323</cx:pt>
          <cx:pt idx="29243">2.6702325581395323</cx:pt>
          <cx:pt idx="29244">2.6702325581395323</cx:pt>
          <cx:pt idx="29245">2.6702325581395323</cx:pt>
          <cx:pt idx="29246">2.6702325581395323</cx:pt>
          <cx:pt idx="29247">2.6702325581395323</cx:pt>
          <cx:pt idx="29248">2.6702325581395323</cx:pt>
          <cx:pt idx="29249">2.6702325581395323</cx:pt>
          <cx:pt idx="29250">2.6702325581395323</cx:pt>
          <cx:pt idx="29251">2.6702325581395323</cx:pt>
          <cx:pt idx="29252">2.6702325581395323</cx:pt>
          <cx:pt idx="29253">2.6702325581395323</cx:pt>
          <cx:pt idx="29254">2.6702325581395323</cx:pt>
          <cx:pt idx="29255">2.6702325581395323</cx:pt>
          <cx:pt idx="29256">2.6702325581395323</cx:pt>
          <cx:pt idx="29257">2.6702325581395323</cx:pt>
          <cx:pt idx="29258">2.6702325581395323</cx:pt>
          <cx:pt idx="29259">2.6702325581395323</cx:pt>
          <cx:pt idx="29260">2.6702325581395323</cx:pt>
          <cx:pt idx="29261">2.6702325581395323</cx:pt>
          <cx:pt idx="29262">2.6702325581395323</cx:pt>
          <cx:pt idx="29263">2.6702325581395323</cx:pt>
          <cx:pt idx="29264">2.6702325581395323</cx:pt>
          <cx:pt idx="29265">2.6702325581395323</cx:pt>
          <cx:pt idx="29266">2.6702325581395323</cx:pt>
          <cx:pt idx="29267">2.6702325581395323</cx:pt>
          <cx:pt idx="29268">2.6702325581395323</cx:pt>
          <cx:pt idx="29269">2.6702325581395323</cx:pt>
          <cx:pt idx="29270">2.6702325581395323</cx:pt>
          <cx:pt idx="29271">2.6702325581395323</cx:pt>
          <cx:pt idx="29272">2.6702325581395323</cx:pt>
          <cx:pt idx="29273">2.6702325581395323</cx:pt>
          <cx:pt idx="29274">2.6702325581395323</cx:pt>
          <cx:pt idx="29275">2.6702325581395323</cx:pt>
          <cx:pt idx="29276">2.6702325581395323</cx:pt>
          <cx:pt idx="29277">2.6702325581395323</cx:pt>
          <cx:pt idx="29278">2.6702325581395323</cx:pt>
          <cx:pt idx="29279">2.6702325581395323</cx:pt>
          <cx:pt idx="29280">2.6702325581395323</cx:pt>
          <cx:pt idx="29281">2.6702325581395323</cx:pt>
          <cx:pt idx="29282">2.6702325581395323</cx:pt>
          <cx:pt idx="29283">2.6702325581395323</cx:pt>
          <cx:pt idx="29284">2.6702325581395323</cx:pt>
          <cx:pt idx="29285">2.6702325581395323</cx:pt>
          <cx:pt idx="29286">2.6702325581395323</cx:pt>
          <cx:pt idx="29287">2.6702325581395323</cx:pt>
          <cx:pt idx="29288">2.6702325581395323</cx:pt>
          <cx:pt idx="29289">2.6702325581395323</cx:pt>
          <cx:pt idx="29290">2.6702325581395323</cx:pt>
          <cx:pt idx="29291">2.6702325581395323</cx:pt>
          <cx:pt idx="29292">2.6702325581395323</cx:pt>
          <cx:pt idx="29293">2.6702325581395323</cx:pt>
          <cx:pt idx="29294">2.6702325581395323</cx:pt>
          <cx:pt idx="29295">2.6702325581395323</cx:pt>
          <cx:pt idx="29296">2.6702325581395323</cx:pt>
          <cx:pt idx="29297">2.6702325581395323</cx:pt>
          <cx:pt idx="29298">2.6702325581395323</cx:pt>
          <cx:pt idx="29299">2.6702325581395323</cx:pt>
          <cx:pt idx="29300">2.6702325581395323</cx:pt>
          <cx:pt idx="29301">2.6702325581395323</cx:pt>
          <cx:pt idx="29302">2.6702325581395323</cx:pt>
          <cx:pt idx="29303">2.6702325581395323</cx:pt>
          <cx:pt idx="29304">2.6702325581395323</cx:pt>
          <cx:pt idx="29305">2.6702325581395323</cx:pt>
          <cx:pt idx="29306">2.5</cx:pt>
          <cx:pt idx="29307">2.5</cx:pt>
          <cx:pt idx="29308">2.5</cx:pt>
          <cx:pt idx="29309">2.5</cx:pt>
          <cx:pt idx="29310">2.5</cx:pt>
          <cx:pt idx="29311">2.5</cx:pt>
          <cx:pt idx="29312">2.5</cx:pt>
          <cx:pt idx="29313">2.5</cx:pt>
          <cx:pt idx="29314">2.5</cx:pt>
          <cx:pt idx="29315">3.5</cx:pt>
          <cx:pt idx="29316">3.5</cx:pt>
          <cx:pt idx="29317">3.5</cx:pt>
          <cx:pt idx="29318">3.5</cx:pt>
          <cx:pt idx="29319">3.5</cx:pt>
          <cx:pt idx="29320">3.5</cx:pt>
          <cx:pt idx="29321">3.5</cx:pt>
          <cx:pt idx="29322">3.5</cx:pt>
          <cx:pt idx="29323">3.5</cx:pt>
          <cx:pt idx="29324">3.5</cx:pt>
          <cx:pt idx="29325">3.5</cx:pt>
          <cx:pt idx="29326">3.5</cx:pt>
          <cx:pt idx="29327">3.5</cx:pt>
          <cx:pt idx="29328">3.5</cx:pt>
          <cx:pt idx="29329">3.5</cx:pt>
          <cx:pt idx="29330">3.5</cx:pt>
          <cx:pt idx="29331">3.5</cx:pt>
          <cx:pt idx="29332">3.5</cx:pt>
          <cx:pt idx="29333">3.5</cx:pt>
          <cx:pt idx="29334">3.5</cx:pt>
          <cx:pt idx="29335">3.5</cx:pt>
          <cx:pt idx="29336">3.5</cx:pt>
          <cx:pt idx="29337">3.5</cx:pt>
          <cx:pt idx="29338">3.5</cx:pt>
          <cx:pt idx="29339">3.5</cx:pt>
          <cx:pt idx="29340">3.5</cx:pt>
          <cx:pt idx="29341">3.5</cx:pt>
          <cx:pt idx="29342">3.5</cx:pt>
          <cx:pt idx="29343">3.5</cx:pt>
          <cx:pt idx="29344">3.5</cx:pt>
          <cx:pt idx="29345">3.5</cx:pt>
          <cx:pt idx="29346">3.5</cx:pt>
          <cx:pt idx="29347">3.5</cx:pt>
          <cx:pt idx="29348">3.5</cx:pt>
          <cx:pt idx="29349">3.5</cx:pt>
          <cx:pt idx="29350">3.5</cx:pt>
          <cx:pt idx="29351">3.5</cx:pt>
          <cx:pt idx="29352">3.5</cx:pt>
          <cx:pt idx="29353">3.5</cx:pt>
          <cx:pt idx="29354">3.5</cx:pt>
          <cx:pt idx="29355">3.5</cx:pt>
          <cx:pt idx="29356">3.5</cx:pt>
          <cx:pt idx="29357">3.5</cx:pt>
          <cx:pt idx="29358">3.5</cx:pt>
          <cx:pt idx="29359">3.5</cx:pt>
          <cx:pt idx="29360">3.5</cx:pt>
          <cx:pt idx="29361">3.5</cx:pt>
          <cx:pt idx="29362">3.5</cx:pt>
          <cx:pt idx="29363">3.5</cx:pt>
          <cx:pt idx="29364">3.5</cx:pt>
          <cx:pt idx="29365">3.5</cx:pt>
          <cx:pt idx="29366">3.5</cx:pt>
          <cx:pt idx="29367">3.5</cx:pt>
          <cx:pt idx="29368">3.5</cx:pt>
          <cx:pt idx="29369">3.5</cx:pt>
          <cx:pt idx="29370">3.5</cx:pt>
          <cx:pt idx="29371">3.5</cx:pt>
          <cx:pt idx="29372">3.5</cx:pt>
          <cx:pt idx="29373">3.5</cx:pt>
          <cx:pt idx="29374">3.5</cx:pt>
          <cx:pt idx="29375">3.5</cx:pt>
          <cx:pt idx="29376">3.5</cx:pt>
          <cx:pt idx="29377">3.5</cx:pt>
          <cx:pt idx="29378">3.5</cx:pt>
          <cx:pt idx="29379">3.5</cx:pt>
          <cx:pt idx="29380">3.5</cx:pt>
          <cx:pt idx="29381">3.5</cx:pt>
          <cx:pt idx="29382">3.5</cx:pt>
          <cx:pt idx="29383">3.5</cx:pt>
          <cx:pt idx="29384">3.5</cx:pt>
          <cx:pt idx="29385">3.5</cx:pt>
          <cx:pt idx="29386">3.5</cx:pt>
          <cx:pt idx="29387">3.5</cx:pt>
          <cx:pt idx="29388">3.5</cx:pt>
          <cx:pt idx="29389">3.5</cx:pt>
          <cx:pt idx="29390">3.5</cx:pt>
          <cx:pt idx="29391">3.5</cx:pt>
          <cx:pt idx="29392">3.5</cx:pt>
          <cx:pt idx="29393">3.5</cx:pt>
          <cx:pt idx="29394">3.5</cx:pt>
          <cx:pt idx="29395">3.5</cx:pt>
          <cx:pt idx="29396">3.5</cx:pt>
          <cx:pt idx="29397">3.5</cx:pt>
          <cx:pt idx="29398">3.5</cx:pt>
          <cx:pt idx="29399">3.5</cx:pt>
          <cx:pt idx="29400">3.5</cx:pt>
          <cx:pt idx="29401">2.7000000000000002</cx:pt>
          <cx:pt idx="29402">3.5</cx:pt>
          <cx:pt idx="29403">3.5</cx:pt>
          <cx:pt idx="29404">3.5</cx:pt>
          <cx:pt idx="29405">2.7000000000000002</cx:pt>
          <cx:pt idx="29406">3.5</cx:pt>
          <cx:pt idx="29407">3.5</cx:pt>
          <cx:pt idx="29408">3.5</cx:pt>
          <cx:pt idx="29409">3.5</cx:pt>
          <cx:pt idx="29410">3.5</cx:pt>
          <cx:pt idx="29411">3.5</cx:pt>
          <cx:pt idx="29412">3.5</cx:pt>
          <cx:pt idx="29413">2.7000000000000002</cx:pt>
          <cx:pt idx="29414">3.5</cx:pt>
          <cx:pt idx="29415">3.5</cx:pt>
          <cx:pt idx="29416">3.5</cx:pt>
          <cx:pt idx="29417">2.7000000000000002</cx:pt>
          <cx:pt idx="29418">3.5</cx:pt>
          <cx:pt idx="29419">3.5</cx:pt>
          <cx:pt idx="29420">3.5</cx:pt>
          <cx:pt idx="29421">3.5</cx:pt>
          <cx:pt idx="29422">3.5</cx:pt>
          <cx:pt idx="29423">3.5</cx:pt>
          <cx:pt idx="29424">3.5</cx:pt>
          <cx:pt idx="29425">3.5</cx:pt>
          <cx:pt idx="29426">3.5</cx:pt>
          <cx:pt idx="29427">3.5</cx:pt>
          <cx:pt idx="29428">3.5</cx:pt>
          <cx:pt idx="29429">3.5</cx:pt>
          <cx:pt idx="29430">3.5</cx:pt>
          <cx:pt idx="29431">3.5</cx:pt>
          <cx:pt idx="29432">3.5</cx:pt>
          <cx:pt idx="29433">3.5</cx:pt>
          <cx:pt idx="29434">3.5</cx:pt>
          <cx:pt idx="29435">3.5</cx:pt>
          <cx:pt idx="29436">3.5</cx:pt>
          <cx:pt idx="29437">3.5</cx:pt>
          <cx:pt idx="29438">3.5</cx:pt>
          <cx:pt idx="29439">3.5</cx:pt>
          <cx:pt idx="29440">3.5</cx:pt>
          <cx:pt idx="29441">3.5</cx:pt>
          <cx:pt idx="29442">3.5</cx:pt>
          <cx:pt idx="29443">3.5</cx:pt>
          <cx:pt idx="29444">3.5</cx:pt>
          <cx:pt idx="29445">3.5</cx:pt>
          <cx:pt idx="29446">3.5</cx:pt>
          <cx:pt idx="29447">3.5</cx:pt>
          <cx:pt idx="29448">3.5</cx:pt>
          <cx:pt idx="29449">3.5</cx:pt>
          <cx:pt idx="29450">3.5</cx:pt>
          <cx:pt idx="29451">3.5</cx:pt>
          <cx:pt idx="29452">3.5</cx:pt>
          <cx:pt idx="29453">3.5</cx:pt>
          <cx:pt idx="29454">3.5</cx:pt>
          <cx:pt idx="29455">3.5</cx:pt>
          <cx:pt idx="29456">3.5</cx:pt>
          <cx:pt idx="29457">3.5</cx:pt>
          <cx:pt idx="29458">3.5</cx:pt>
          <cx:pt idx="29459">3.5</cx:pt>
          <cx:pt idx="29460">3.5</cx:pt>
          <cx:pt idx="29461">3.2999999999999998</cx:pt>
          <cx:pt idx="29462">3.2999999999999998</cx:pt>
          <cx:pt idx="29463">3.2999999999999998</cx:pt>
          <cx:pt idx="29464">3.2999999999999998</cx:pt>
          <cx:pt idx="29465">3.2999999999999998</cx:pt>
          <cx:pt idx="29466">3.2999999999999998</cx:pt>
          <cx:pt idx="29467">3.2999999999999998</cx:pt>
          <cx:pt idx="29468">3.2999999999999998</cx:pt>
          <cx:pt idx="29469">3.2999999999999998</cx:pt>
          <cx:pt idx="29470">3.2999999999999998</cx:pt>
          <cx:pt idx="29471">3.2999999999999998</cx:pt>
          <cx:pt idx="29472">3.2999999999999998</cx:pt>
          <cx:pt idx="29473">3.2999999999999998</cx:pt>
          <cx:pt idx="29474">3.2999999999999998</cx:pt>
          <cx:pt idx="29475">3.2999999999999998</cx:pt>
          <cx:pt idx="29476">3.2999999999999998</cx:pt>
          <cx:pt idx="29477">3.2999999999999998</cx:pt>
          <cx:pt idx="29478">3.2999999999999998</cx:pt>
          <cx:pt idx="29479">3.2999999999999998</cx:pt>
          <cx:pt idx="29480">3.2999999999999998</cx:pt>
          <cx:pt idx="29481">3.2999999999999998</cx:pt>
          <cx:pt idx="29482">3.2999999999999998</cx:pt>
          <cx:pt idx="29483">3.2999999999999998</cx:pt>
          <cx:pt idx="29484">3.2999999999999998</cx:pt>
          <cx:pt idx="29485">3.2999999999999998</cx:pt>
          <cx:pt idx="29486">3.2999999999999998</cx:pt>
          <cx:pt idx="29487">3.2999999999999998</cx:pt>
          <cx:pt idx="29488">3.2999999999999998</cx:pt>
          <cx:pt idx="29489">3</cx:pt>
          <cx:pt idx="29490">3</cx:pt>
          <cx:pt idx="29491">3</cx:pt>
          <cx:pt idx="29492">3</cx:pt>
          <cx:pt idx="29493">3</cx:pt>
          <cx:pt idx="29494">3</cx:pt>
          <cx:pt idx="29495">3</cx:pt>
          <cx:pt idx="29496">3</cx:pt>
          <cx:pt idx="29497">3</cx:pt>
          <cx:pt idx="29498">3</cx:pt>
          <cx:pt idx="29499">3</cx:pt>
          <cx:pt idx="29500">3</cx:pt>
          <cx:pt idx="29501">3</cx:pt>
          <cx:pt idx="29502">3</cx:pt>
          <cx:pt idx="29503">3</cx:pt>
          <cx:pt idx="29504">3</cx:pt>
          <cx:pt idx="29505">3</cx:pt>
          <cx:pt idx="29506">3</cx:pt>
          <cx:pt idx="29507">3</cx:pt>
          <cx:pt idx="29508">3</cx:pt>
          <cx:pt idx="29509">3</cx:pt>
          <cx:pt idx="29510">5.7000000000000002</cx:pt>
          <cx:pt idx="29511">5.7000000000000002</cx:pt>
          <cx:pt idx="29512">5.7000000000000002</cx:pt>
          <cx:pt idx="29513">5.7000000000000002</cx:pt>
          <cx:pt idx="29514">5.7000000000000002</cx:pt>
          <cx:pt idx="29515">5.7000000000000002</cx:pt>
          <cx:pt idx="29516">5.7000000000000002</cx:pt>
          <cx:pt idx="29517">5.7000000000000002</cx:pt>
          <cx:pt idx="29518">5.7000000000000002</cx:pt>
          <cx:pt idx="29519">5.7000000000000002</cx:pt>
          <cx:pt idx="29520">4.7000000000000002</cx:pt>
          <cx:pt idx="29521">4.7000000000000002</cx:pt>
          <cx:pt idx="29522">4.7000000000000002</cx:pt>
          <cx:pt idx="29523">4.7000000000000002</cx:pt>
          <cx:pt idx="29524">4.7000000000000002</cx:pt>
          <cx:pt idx="29525">4.7000000000000002</cx:pt>
          <cx:pt idx="29526">4.7000000000000002</cx:pt>
          <cx:pt idx="29527">4.7000000000000002</cx:pt>
          <cx:pt idx="29528">4.7000000000000002</cx:pt>
          <cx:pt idx="29529">4.7000000000000002</cx:pt>
          <cx:pt idx="29530">4.5</cx:pt>
          <cx:pt idx="29531">5.1666666666666687</cx:pt>
          <cx:pt idx="29532">5.1666666666666687</cx:pt>
          <cx:pt idx="29533">5.1666666666666687</cx:pt>
          <cx:pt idx="29534">5.1666666666666687</cx:pt>
          <cx:pt idx="29535">5.1666666666666687</cx:pt>
          <cx:pt idx="29536">5.1666666666666687</cx:pt>
          <cx:pt idx="29537">5.1666666666666687</cx:pt>
          <cx:pt idx="29538">2</cx:pt>
          <cx:pt idx="29539">2</cx:pt>
          <cx:pt idx="29540">2</cx:pt>
          <cx:pt idx="29541">2</cx:pt>
          <cx:pt idx="29542">2</cx:pt>
          <cx:pt idx="29543">2</cx:pt>
          <cx:pt idx="29544">2</cx:pt>
          <cx:pt idx="29545">2</cx:pt>
          <cx:pt idx="29546">2</cx:pt>
          <cx:pt idx="29547">2</cx:pt>
          <cx:pt idx="29548">2</cx:pt>
          <cx:pt idx="29549">3</cx:pt>
          <cx:pt idx="29550">3</cx:pt>
          <cx:pt idx="29551">3</cx:pt>
          <cx:pt idx="29552">3</cx:pt>
          <cx:pt idx="29553">3</cx:pt>
          <cx:pt idx="29554">3</cx:pt>
          <cx:pt idx="29555">3</cx:pt>
          <cx:pt idx="29556">3</cx:pt>
          <cx:pt idx="29557">3</cx:pt>
          <cx:pt idx="29558">3</cx:pt>
          <cx:pt idx="29559">3</cx:pt>
          <cx:pt idx="29560">3</cx:pt>
          <cx:pt idx="29561">3</cx:pt>
          <cx:pt idx="29562">3</cx:pt>
          <cx:pt idx="29563">3</cx:pt>
          <cx:pt idx="29564">3</cx:pt>
          <cx:pt idx="29565">3</cx:pt>
          <cx:pt idx="29566">3</cx:pt>
          <cx:pt idx="29567">3</cx:pt>
          <cx:pt idx="29568">3</cx:pt>
          <cx:pt idx="29569">3</cx:pt>
          <cx:pt idx="29570">3</cx:pt>
          <cx:pt idx="29571">3</cx:pt>
          <cx:pt idx="29572">3</cx:pt>
          <cx:pt idx="29573">3</cx:pt>
          <cx:pt idx="29574">3</cx:pt>
          <cx:pt idx="29575">3</cx:pt>
          <cx:pt idx="29576">3</cx:pt>
          <cx:pt idx="29577">3</cx:pt>
          <cx:pt idx="29578">3</cx:pt>
          <cx:pt idx="29579">3</cx:pt>
          <cx:pt idx="29580">3</cx:pt>
          <cx:pt idx="29581">3</cx:pt>
          <cx:pt idx="29582">3</cx:pt>
          <cx:pt idx="29583">3</cx:pt>
          <cx:pt idx="29584">3</cx:pt>
          <cx:pt idx="29585">3</cx:pt>
          <cx:pt idx="29586">3</cx:pt>
          <cx:pt idx="29587">3</cx:pt>
          <cx:pt idx="29588">3</cx:pt>
          <cx:pt idx="29589">3</cx:pt>
          <cx:pt idx="29590">3</cx:pt>
          <cx:pt idx="29591">3</cx:pt>
          <cx:pt idx="29592">3</cx:pt>
          <cx:pt idx="29593">3</cx:pt>
          <cx:pt idx="29594">4.5999999999999996</cx:pt>
          <cx:pt idx="29595">5.7000000000000002</cx:pt>
          <cx:pt idx="29596">5.7000000000000002</cx:pt>
          <cx:pt idx="29597">5.7000000000000002</cx:pt>
          <cx:pt idx="29598">5.7000000000000002</cx:pt>
          <cx:pt idx="29599">5.7000000000000002</cx:pt>
          <cx:pt idx="29600">5.7000000000000002</cx:pt>
          <cx:pt idx="29601">4.5999999999999996</cx:pt>
          <cx:pt idx="29602">4.5999999999999996</cx:pt>
          <cx:pt idx="29603">5.7000000000000002</cx:pt>
          <cx:pt idx="29604">5.7000000000000002</cx:pt>
          <cx:pt idx="29605">5.7000000000000002</cx:pt>
          <cx:pt idx="29606">5.7000000000000002</cx:pt>
          <cx:pt idx="29607">5.7000000000000002</cx:pt>
          <cx:pt idx="29608">5.7000000000000002</cx:pt>
          <cx:pt idx="29609">4.5999999999999996</cx:pt>
          <cx:pt idx="29610">5.7000000000000002</cx:pt>
          <cx:pt idx="29611">5.7000000000000002</cx:pt>
          <cx:pt idx="29612">5.7000000000000002</cx:pt>
          <cx:pt idx="29613">5.7000000000000002</cx:pt>
          <cx:pt idx="29614">5.7000000000000002</cx:pt>
          <cx:pt idx="29615">5.7000000000000002</cx:pt>
          <cx:pt idx="29616">5.7000000000000002</cx:pt>
          <cx:pt idx="29617">5.7000000000000002</cx:pt>
          <cx:pt idx="29618">5.7000000000000002</cx:pt>
          <cx:pt idx="29619">5.7000000000000002</cx:pt>
          <cx:pt idx="29620">4.5999999999999996</cx:pt>
          <cx:pt idx="29621">4.5999999999999996</cx:pt>
          <cx:pt idx="29622">5.7000000000000002</cx:pt>
          <cx:pt idx="29623">5.7000000000000002</cx:pt>
          <cx:pt idx="29624">5.7000000000000002</cx:pt>
          <cx:pt idx="29625">5.7000000000000002</cx:pt>
          <cx:pt idx="29626">5.7000000000000002</cx:pt>
          <cx:pt idx="29627">5.7000000000000002</cx:pt>
          <cx:pt idx="29628">5.7000000000000002</cx:pt>
          <cx:pt idx="29629">5.7000000000000002</cx:pt>
          <cx:pt idx="29630">4.5999999999999996</cx:pt>
          <cx:pt idx="29631">5.7000000000000002</cx:pt>
          <cx:pt idx="29632">5.7000000000000002</cx:pt>
          <cx:pt idx="29633">5.7000000000000002</cx:pt>
          <cx:pt idx="29634">5.7000000000000002</cx:pt>
          <cx:pt idx="29635">5.7000000000000002</cx:pt>
          <cx:pt idx="29636">5.7000000000000002</cx:pt>
          <cx:pt idx="29637">5.7000000000000002</cx:pt>
          <cx:pt idx="29638">5.7000000000000002</cx:pt>
          <cx:pt idx="29639">5.7000000000000002</cx:pt>
          <cx:pt idx="29640">5.7000000000000002</cx:pt>
          <cx:pt idx="29641">5.7000000000000002</cx:pt>
          <cx:pt idx="29642">5.7000000000000002</cx:pt>
          <cx:pt idx="29643">5.7000000000000002</cx:pt>
          <cx:pt idx="29644">5.7000000000000002</cx:pt>
          <cx:pt idx="29645">4.5999999999999996</cx:pt>
          <cx:pt idx="29646">4.5999999999999996</cx:pt>
          <cx:pt idx="29647">5.7000000000000002</cx:pt>
          <cx:pt idx="29648">5.7000000000000002</cx:pt>
          <cx:pt idx="29649">5.7000000000000002</cx:pt>
          <cx:pt idx="29650">5.7000000000000002</cx:pt>
          <cx:pt idx="29651">5.7000000000000002</cx:pt>
          <cx:pt idx="29652">5.7000000000000002</cx:pt>
          <cx:pt idx="29653">5.7000000000000002</cx:pt>
          <cx:pt idx="29654">5.7000000000000002</cx:pt>
          <cx:pt idx="29655">5.7000000000000002</cx:pt>
          <cx:pt idx="29656">5.7000000000000002</cx:pt>
          <cx:pt idx="29657">5.7000000000000002</cx:pt>
          <cx:pt idx="29658">4.5999999999999996</cx:pt>
          <cx:pt idx="29659">5.7000000000000002</cx:pt>
          <cx:pt idx="29660">5.7000000000000002</cx:pt>
          <cx:pt idx="29661">5.7000000000000002</cx:pt>
          <cx:pt idx="29662">5.7000000000000002</cx:pt>
          <cx:pt idx="29663">5.7000000000000002</cx:pt>
          <cx:pt idx="29664">5.7000000000000002</cx:pt>
          <cx:pt idx="29665">5.7000000000000002</cx:pt>
          <cx:pt idx="29666">5.7000000000000002</cx:pt>
          <cx:pt idx="29667">5.7000000000000002</cx:pt>
          <cx:pt idx="29668">5.7000000000000002</cx:pt>
          <cx:pt idx="29669">5.7000000000000002</cx:pt>
          <cx:pt idx="29670">5.7000000000000002</cx:pt>
          <cx:pt idx="29671">5.7000000000000002</cx:pt>
          <cx:pt idx="29672">5.7000000000000002</cx:pt>
          <cx:pt idx="29673">4.5999999999999996</cx:pt>
          <cx:pt idx="29674">4.5999999999999996</cx:pt>
          <cx:pt idx="29675">5.7000000000000002</cx:pt>
          <cx:pt idx="29676">5.7000000000000002</cx:pt>
          <cx:pt idx="29677">5.7000000000000002</cx:pt>
          <cx:pt idx="29678">5.7000000000000002</cx:pt>
          <cx:pt idx="29679">5.7000000000000002</cx:pt>
          <cx:pt idx="29680">5.7000000000000002</cx:pt>
          <cx:pt idx="29681">5.7000000000000002</cx:pt>
          <cx:pt idx="29682">5.7000000000000002</cx:pt>
          <cx:pt idx="29683">5.7000000000000002</cx:pt>
          <cx:pt idx="29684">5.7000000000000002</cx:pt>
          <cx:pt idx="29685">5.7000000000000002</cx:pt>
          <cx:pt idx="29686">4.5999999999999996</cx:pt>
          <cx:pt idx="29687">5.7000000000000002</cx:pt>
          <cx:pt idx="29688">5.7000000000000002</cx:pt>
          <cx:pt idx="29689">4</cx:pt>
          <cx:pt idx="29690">4</cx:pt>
          <cx:pt idx="29691">5.7000000000000002</cx:pt>
          <cx:pt idx="29692">5.7000000000000002</cx:pt>
          <cx:pt idx="29693">5.7000000000000002</cx:pt>
          <cx:pt idx="29694">5.7000000000000002</cx:pt>
          <cx:pt idx="29695">5.7000000000000002</cx:pt>
          <cx:pt idx="29696">5.7000000000000002</cx:pt>
          <cx:pt idx="29697">5.7000000000000002</cx:pt>
          <cx:pt idx="29698">5.7000000000000002</cx:pt>
          <cx:pt idx="29699">5.7000000000000002</cx:pt>
          <cx:pt idx="29700">5.7000000000000002</cx:pt>
          <cx:pt idx="29701">4.5999999999999996</cx:pt>
          <cx:pt idx="29702">4.5999999999999996</cx:pt>
          <cx:pt idx="29703">4</cx:pt>
          <cx:pt idx="29704">5.7000000000000002</cx:pt>
          <cx:pt idx="29705">5.7000000000000002</cx:pt>
          <cx:pt idx="29706">5.7000000000000002</cx:pt>
          <cx:pt idx="29707">5.7000000000000002</cx:pt>
          <cx:pt idx="29708">5.7000000000000002</cx:pt>
          <cx:pt idx="29709">5.7000000000000002</cx:pt>
          <cx:pt idx="29710">5.7000000000000002</cx:pt>
          <cx:pt idx="29711">5.7000000000000002</cx:pt>
          <cx:pt idx="29712">5.7000000000000002</cx:pt>
          <cx:pt idx="29713">4.5999999999999996</cx:pt>
          <cx:pt idx="29714">5.7000000000000002</cx:pt>
          <cx:pt idx="29715">5.7000000000000002</cx:pt>
          <cx:pt idx="29716">4</cx:pt>
          <cx:pt idx="29717">5.7000000000000002</cx:pt>
          <cx:pt idx="29718">5.7000000000000002</cx:pt>
          <cx:pt idx="29719">4.5999999999999996</cx:pt>
          <cx:pt idx="29720">4</cx:pt>
          <cx:pt idx="29721">5.7000000000000002</cx:pt>
          <cx:pt idx="29722">5.7000000000000002</cx:pt>
          <cx:pt idx="29723">5.7000000000000002</cx:pt>
          <cx:pt idx="29724">5.7000000000000002</cx:pt>
          <cx:pt idx="29725">5.7000000000000002</cx:pt>
          <cx:pt idx="29726">5.7000000000000002</cx:pt>
          <cx:pt idx="29727">4.5999999999999996</cx:pt>
          <cx:pt idx="29728">4</cx:pt>
          <cx:pt idx="29729">5.7000000000000002</cx:pt>
          <cx:pt idx="29730">5.7000000000000002</cx:pt>
          <cx:pt idx="29731">5.7000000000000002</cx:pt>
          <cx:pt idx="29732">5.7000000000000002</cx:pt>
          <cx:pt idx="29733">5.7000000000000002</cx:pt>
          <cx:pt idx="29734">5.7000000000000002</cx:pt>
          <cx:pt idx="29735">5.7000000000000002</cx:pt>
          <cx:pt idx="29736">4.5999999999999996</cx:pt>
          <cx:pt idx="29737">5.7000000000000002</cx:pt>
          <cx:pt idx="29738">4</cx:pt>
          <cx:pt idx="29739">5.7000000000000002</cx:pt>
          <cx:pt idx="29740">5.7000000000000002</cx:pt>
          <cx:pt idx="29741">5.7000000000000002</cx:pt>
          <cx:pt idx="29742">5.7000000000000002</cx:pt>
          <cx:pt idx="29743">4.5999999999999996</cx:pt>
          <cx:pt idx="29744">4</cx:pt>
          <cx:pt idx="29745">5.7000000000000002</cx:pt>
          <cx:pt idx="29746">5.7000000000000002</cx:pt>
          <cx:pt idx="29747">5.7000000000000002</cx:pt>
          <cx:pt idx="29748">5.7000000000000002</cx:pt>
          <cx:pt idx="29749">5.7000000000000002</cx:pt>
          <cx:pt idx="29750">5.7000000000000002</cx:pt>
          <cx:pt idx="29751">4.5999999999999996</cx:pt>
          <cx:pt idx="29752">5.7000000000000002</cx:pt>
          <cx:pt idx="29753">5.7000000000000002</cx:pt>
          <cx:pt idx="29754">4.5999999999999996</cx:pt>
          <cx:pt idx="29755">4</cx:pt>
          <cx:pt idx="29756">5.7000000000000002</cx:pt>
          <cx:pt idx="29757">5.7000000000000002</cx:pt>
          <cx:pt idx="29758">5.7000000000000002</cx:pt>
          <cx:pt idx="29759">5.7000000000000002</cx:pt>
          <cx:pt idx="29760">4.5999999999999996</cx:pt>
          <cx:pt idx="29761">5.7000000000000002</cx:pt>
          <cx:pt idx="29762">5.7000000000000002</cx:pt>
          <cx:pt idx="29763">4</cx:pt>
          <cx:pt idx="29764">5.7000000000000002</cx:pt>
          <cx:pt idx="29765">5.7000000000000002</cx:pt>
          <cx:pt idx="29766">4.5999999999999996</cx:pt>
          <cx:pt idx="29767">4</cx:pt>
          <cx:pt idx="29768">5.7000000000000002</cx:pt>
          <cx:pt idx="29769">5.7000000000000002</cx:pt>
          <cx:pt idx="29770">5.7000000000000002</cx:pt>
          <cx:pt idx="29771">5.7000000000000002</cx:pt>
          <cx:pt idx="29772">5.7000000000000002</cx:pt>
          <cx:pt idx="29773">5.7000000000000002</cx:pt>
          <cx:pt idx="29774">4.5999999999999996</cx:pt>
          <cx:pt idx="29775">4</cx:pt>
          <cx:pt idx="29776">5.7000000000000002</cx:pt>
          <cx:pt idx="29777">5.7000000000000002</cx:pt>
          <cx:pt idx="29778">5.7000000000000002</cx:pt>
          <cx:pt idx="29779">5.7000000000000002</cx:pt>
          <cx:pt idx="29780">4.5999999999999996</cx:pt>
          <cx:pt idx="29781">5.7000000000000002</cx:pt>
          <cx:pt idx="29782">5.7000000000000002</cx:pt>
          <cx:pt idx="29783">4.5999999999999996</cx:pt>
          <cx:pt idx="29784">4</cx:pt>
          <cx:pt idx="29785">5.7000000000000002</cx:pt>
          <cx:pt idx="29786">5.7000000000000002</cx:pt>
          <cx:pt idx="29787">4.5999999999999996</cx:pt>
          <cx:pt idx="29788">4</cx:pt>
          <cx:pt idx="29789">5.7000000000000002</cx:pt>
          <cx:pt idx="29790">5.7000000000000002</cx:pt>
          <cx:pt idx="29791">4.5999999999999996</cx:pt>
          <cx:pt idx="29792">5.7000000000000002</cx:pt>
          <cx:pt idx="29793">5.7000000000000002</cx:pt>
          <cx:pt idx="29794">5.7000000000000002</cx:pt>
          <cx:pt idx="29795">5.7000000000000002</cx:pt>
          <cx:pt idx="29796">4.5999999999999996</cx:pt>
          <cx:pt idx="29797">4.5999999999999996</cx:pt>
          <cx:pt idx="29798">4</cx:pt>
          <cx:pt idx="29799">5.7000000000000002</cx:pt>
          <cx:pt idx="29800">5.7000000000000002</cx:pt>
          <cx:pt idx="29801">5.7000000000000002</cx:pt>
          <cx:pt idx="29802">5.7000000000000002</cx:pt>
          <cx:pt idx="29803">4.5999999999999996</cx:pt>
          <cx:pt idx="29804">4.7000000000000002</cx:pt>
          <cx:pt idx="29805">5.7000000000000002</cx:pt>
          <cx:pt idx="29806">5.7000000000000002</cx:pt>
          <cx:pt idx="29807">4.7000000000000002</cx:pt>
          <cx:pt idx="29808">4</cx:pt>
          <cx:pt idx="29809">5.7000000000000002</cx:pt>
          <cx:pt idx="29810">5.7000000000000002</cx:pt>
          <cx:pt idx="29811">4.7000000000000002</cx:pt>
          <cx:pt idx="29812">4</cx:pt>
          <cx:pt idx="29813">5.7000000000000002</cx:pt>
          <cx:pt idx="29814">5.7000000000000002</cx:pt>
          <cx:pt idx="29815">4.7000000000000002</cx:pt>
          <cx:pt idx="29816">5.7000000000000002</cx:pt>
          <cx:pt idx="29817">5.7000000000000002</cx:pt>
          <cx:pt idx="29818">5.7000000000000002</cx:pt>
          <cx:pt idx="29819">5.7000000000000002</cx:pt>
          <cx:pt idx="29820">5.7000000000000002</cx:pt>
          <cx:pt idx="29821">5.7000000000000002</cx:pt>
          <cx:pt idx="29822">4.7000000000000002</cx:pt>
          <cx:pt idx="29823">4.7000000000000002</cx:pt>
          <cx:pt idx="29824">4</cx:pt>
          <cx:pt idx="29825">4</cx:pt>
          <cx:pt idx="29826">5.7000000000000002</cx:pt>
          <cx:pt idx="29827">5.7000000000000002</cx:pt>
          <cx:pt idx="29828">5.7000000000000002</cx:pt>
          <cx:pt idx="29829">5.7000000000000002</cx:pt>
          <cx:pt idx="29830">5.7000000000000002</cx:pt>
          <cx:pt idx="29831">5.7000000000000002</cx:pt>
          <cx:pt idx="29832">4.7000000000000002</cx:pt>
          <cx:pt idx="29833">4.7000000000000002</cx:pt>
          <cx:pt idx="29834">5.7000000000000002</cx:pt>
          <cx:pt idx="29835">4.7000000000000002</cx:pt>
          <cx:pt idx="29836">4</cx:pt>
          <cx:pt idx="29837">5.7000000000000002</cx:pt>
          <cx:pt idx="29838">4.7000000000000002</cx:pt>
          <cx:pt idx="29839">4</cx:pt>
          <cx:pt idx="29840">5.7000000000000002</cx:pt>
          <cx:pt idx="29841">5.7000000000000002</cx:pt>
          <cx:pt idx="29842">4.7000000000000002</cx:pt>
          <cx:pt idx="29843">4.7000000000000002</cx:pt>
          <cx:pt idx="29844">5.7000000000000002</cx:pt>
          <cx:pt idx="29845">5.7000000000000002</cx:pt>
          <cx:pt idx="29846">5.7000000000000002</cx:pt>
          <cx:pt idx="29847">4.7000000000000002</cx:pt>
          <cx:pt idx="29848">4.7000000000000002</cx:pt>
          <cx:pt idx="29849">4.7000000000000002</cx:pt>
          <cx:pt idx="29850">4</cx:pt>
          <cx:pt idx="29851">4</cx:pt>
          <cx:pt idx="29852">5.7000000000000002</cx:pt>
          <cx:pt idx="29853">5.7000000000000002</cx:pt>
          <cx:pt idx="29854">5.7000000000000002</cx:pt>
          <cx:pt idx="29855">4.7000000000000002</cx:pt>
          <cx:pt idx="29856">4.7000000000000002</cx:pt>
          <cx:pt idx="29857">4.7000000000000002</cx:pt>
          <cx:pt idx="29858">5.7000000000000002</cx:pt>
          <cx:pt idx="29859">4.7000000000000002</cx:pt>
          <cx:pt idx="29860">5.7000000000000002</cx:pt>
          <cx:pt idx="29861">4.7000000000000002</cx:pt>
          <cx:pt idx="29862">5.7000000000000002</cx:pt>
          <cx:pt idx="29863">5.7000000000000002</cx:pt>
          <cx:pt idx="29864">4.7000000000000002</cx:pt>
          <cx:pt idx="29865">4.7000000000000002</cx:pt>
          <cx:pt idx="29866">5.7000000000000002</cx:pt>
          <cx:pt idx="29867">5.7000000000000002</cx:pt>
          <cx:pt idx="29868">5.7000000000000002</cx:pt>
          <cx:pt idx="29869">5.7000000000000002</cx:pt>
          <cx:pt idx="29870">4.7000000000000002</cx:pt>
          <cx:pt idx="29871">4.7000000000000002</cx:pt>
          <cx:pt idx="29872">4.7000000000000002</cx:pt>
          <cx:pt idx="29873">4.7000000000000002</cx:pt>
          <cx:pt idx="29874">5.7000000000000002</cx:pt>
          <cx:pt idx="29875">5.7000000000000002</cx:pt>
          <cx:pt idx="29876">4.7000000000000002</cx:pt>
          <cx:pt idx="29877">4.7000000000000002</cx:pt>
          <cx:pt idx="29878">4</cx:pt>
          <cx:pt idx="29879">5.7000000000000002</cx:pt>
          <cx:pt idx="29880">4.7000000000000002</cx:pt>
          <cx:pt idx="29881">4</cx:pt>
          <cx:pt idx="29882">5.7000000000000002</cx:pt>
          <cx:pt idx="29883">4.7000000000000002</cx:pt>
          <cx:pt idx="29884">5.7000000000000002</cx:pt>
          <cx:pt idx="29885">5.7000000000000002</cx:pt>
          <cx:pt idx="29886">4.7000000000000002</cx:pt>
          <cx:pt idx="29887">4.7000000000000002</cx:pt>
          <cx:pt idx="29888">4</cx:pt>
          <cx:pt idx="29889">5.7000000000000002</cx:pt>
          <cx:pt idx="29890">5.7000000000000002</cx:pt>
          <cx:pt idx="29891">5.7000000000000002</cx:pt>
          <cx:pt idx="29892">5.7000000000000002</cx:pt>
          <cx:pt idx="29893">4.7000000000000002</cx:pt>
          <cx:pt idx="29894">4.7000000000000002</cx:pt>
          <cx:pt idx="29895">4.7000000000000002</cx:pt>
          <cx:pt idx="29896">4.7000000000000002</cx:pt>
          <cx:pt idx="29897">5.7000000000000002</cx:pt>
          <cx:pt idx="29898">5.7000000000000002</cx:pt>
          <cx:pt idx="29899">4.7000000000000002</cx:pt>
          <cx:pt idx="29900">4</cx:pt>
          <cx:pt idx="29901">4.7000000000000002</cx:pt>
          <cx:pt idx="29902">4.7000000000000002</cx:pt>
          <cx:pt idx="29903">4</cx:pt>
          <cx:pt idx="29904">4</cx:pt>
          <cx:pt idx="29905">4.7000000000000002</cx:pt>
          <cx:pt idx="29906">4.7000000000000002</cx:pt>
          <cx:pt idx="29907">4.7000000000000002</cx:pt>
          <cx:pt idx="29908">4.7000000000000002</cx:pt>
          <cx:pt idx="29909">4.7000000000000002</cx:pt>
          <cx:pt idx="29910">4.7000000000000002</cx:pt>
          <cx:pt idx="29911">4.7000000000000002</cx:pt>
          <cx:pt idx="29912">4.7000000000000002</cx:pt>
          <cx:pt idx="29913">4.7000000000000002</cx:pt>
          <cx:pt idx="29914">4.7000000000000002</cx:pt>
          <cx:pt idx="29915">4.7000000000000002</cx:pt>
          <cx:pt idx="29916">4.7000000000000002</cx:pt>
          <cx:pt idx="29917">4.7000000000000002</cx:pt>
          <cx:pt idx="29918">4.7000000000000002</cx:pt>
          <cx:pt idx="29919">4.7000000000000002</cx:pt>
          <cx:pt idx="29920">4.7000000000000002</cx:pt>
          <cx:pt idx="29921">4</cx:pt>
          <cx:pt idx="29922">4</cx:pt>
          <cx:pt idx="29923">4.7000000000000002</cx:pt>
          <cx:pt idx="29924">4.7000000000000002</cx:pt>
          <cx:pt idx="29925">4</cx:pt>
          <cx:pt idx="29926">4</cx:pt>
          <cx:pt idx="29927">4.7000000000000002</cx:pt>
          <cx:pt idx="29928">4.7000000000000002</cx:pt>
          <cx:pt idx="29929">4.7000000000000002</cx:pt>
          <cx:pt idx="29930">4.7000000000000002</cx:pt>
          <cx:pt idx="29931">4.7000000000000002</cx:pt>
          <cx:pt idx="29932">4.7000000000000002</cx:pt>
          <cx:pt idx="29933">4.7000000000000002</cx:pt>
          <cx:pt idx="29934">4.7000000000000002</cx:pt>
          <cx:pt idx="29935">4.7000000000000002</cx:pt>
          <cx:pt idx="29936">4.7000000000000002</cx:pt>
          <cx:pt idx="29937">4.7000000000000002</cx:pt>
          <cx:pt idx="29938">4.7000000000000002</cx:pt>
          <cx:pt idx="29939">4.7000000000000002</cx:pt>
          <cx:pt idx="29940">4.7000000000000002</cx:pt>
          <cx:pt idx="29941">4</cx:pt>
          <cx:pt idx="29942">3.3999999999999999</cx:pt>
          <cx:pt idx="29943">4.7000000000000002</cx:pt>
          <cx:pt idx="29944">3.3999999999999999</cx:pt>
          <cx:pt idx="29945">3.3999999999999999</cx:pt>
          <cx:pt idx="29946">4.7000000000000002</cx:pt>
          <cx:pt idx="29947">4.7000000000000002</cx:pt>
          <cx:pt idx="29948">4.7000000000000002</cx:pt>
          <cx:pt idx="29949">4.7000000000000002</cx:pt>
          <cx:pt idx="29950">4.7000000000000002</cx:pt>
          <cx:pt idx="29951">4.7000000000000002</cx:pt>
          <cx:pt idx="29952">4.7000000000000002</cx:pt>
          <cx:pt idx="29953">4.7000000000000002</cx:pt>
          <cx:pt idx="29954">4.7000000000000002</cx:pt>
          <cx:pt idx="29955">4.7000000000000002</cx:pt>
          <cx:pt idx="29956">4.7000000000000002</cx:pt>
          <cx:pt idx="29957">4.7000000000000002</cx:pt>
          <cx:pt idx="29958">4.7000000000000002</cx:pt>
          <cx:pt idx="29959">4.7000000000000002</cx:pt>
          <cx:pt idx="29960">3.3999999999999999</cx:pt>
          <cx:pt idx="29961">3.3999999999999999</cx:pt>
          <cx:pt idx="29962">3.3999999999999999</cx:pt>
          <cx:pt idx="29963">3.3999999999999999</cx:pt>
          <cx:pt idx="29964">4.7000000000000002</cx:pt>
          <cx:pt idx="29965">3.3999999999999999</cx:pt>
          <cx:pt idx="29966">3.3999999999999999</cx:pt>
          <cx:pt idx="29967">4.7000000000000002</cx:pt>
          <cx:pt idx="29968">4.7000000000000002</cx:pt>
          <cx:pt idx="29969">4.7000000000000002</cx:pt>
          <cx:pt idx="29970">4.7000000000000002</cx:pt>
          <cx:pt idx="29971">4.7000000000000002</cx:pt>
          <cx:pt idx="29972">4.7000000000000002</cx:pt>
          <cx:pt idx="29973">4.7000000000000002</cx:pt>
          <cx:pt idx="29974">4.7000000000000002</cx:pt>
          <cx:pt idx="29975">4.7000000000000002</cx:pt>
          <cx:pt idx="29976">4.7000000000000002</cx:pt>
          <cx:pt idx="29977">3.3999999999999999</cx:pt>
          <cx:pt idx="29978">3.3999999999999999</cx:pt>
          <cx:pt idx="29979">3.3999999999999999</cx:pt>
          <cx:pt idx="29980">3.3999999999999999</cx:pt>
          <cx:pt idx="29981">4.7000000000000002</cx:pt>
          <cx:pt idx="29982">3.3999999999999999</cx:pt>
          <cx:pt idx="29983">3.3999999999999999</cx:pt>
          <cx:pt idx="29984">4.7000000000000002</cx:pt>
          <cx:pt idx="29985">4.7000000000000002</cx:pt>
          <cx:pt idx="29986">4.7000000000000002</cx:pt>
          <cx:pt idx="29987">4.7000000000000002</cx:pt>
          <cx:pt idx="29988">3.3999999999999999</cx:pt>
          <cx:pt idx="29989">3.3999999999999999</cx:pt>
          <cx:pt idx="29990">3.3999999999999999</cx:pt>
          <cx:pt idx="29991">3.3999999999999999</cx:pt>
          <cx:pt idx="29992">4.7000000000000002</cx:pt>
          <cx:pt idx="29993">3.3999999999999999</cx:pt>
          <cx:pt idx="29994">3.3999999999999999</cx:pt>
          <cx:pt idx="29995">4.7000000000000002</cx:pt>
          <cx:pt idx="29996">4.7000000000000002</cx:pt>
          <cx:pt idx="29997">4.7000000000000002</cx:pt>
          <cx:pt idx="29998">4.7000000000000002</cx:pt>
          <cx:pt idx="29999">3.3999999999999999</cx:pt>
          <cx:pt idx="30000">3.3999999999999999</cx:pt>
          <cx:pt idx="30001">3.3999999999999999</cx:pt>
          <cx:pt idx="30002">3.3999999999999999</cx:pt>
          <cx:pt idx="30003">4.7000000000000002</cx:pt>
          <cx:pt idx="30004">3.3999999999999999</cx:pt>
          <cx:pt idx="30005">3.3999999999999999</cx:pt>
          <cx:pt idx="30006">3.3999999999999999</cx:pt>
          <cx:pt idx="30007">3.3999999999999999</cx:pt>
          <cx:pt idx="30008">4.7000000000000002</cx:pt>
          <cx:pt idx="30009">4.7000000000000002</cx:pt>
          <cx:pt idx="30010">4.7000000000000002</cx:pt>
          <cx:pt idx="30011">4.7000000000000002</cx:pt>
          <cx:pt idx="30012">3.3999999999999999</cx:pt>
          <cx:pt idx="30013">3.3999999999999999</cx:pt>
          <cx:pt idx="30014">3.3999999999999999</cx:pt>
          <cx:pt idx="30015">1.5</cx:pt>
          <cx:pt idx="30016">1.5</cx:pt>
          <cx:pt idx="30017">1.5</cx:pt>
          <cx:pt idx="30018">1.5</cx:pt>
          <cx:pt idx="30019">1.5</cx:pt>
          <cx:pt idx="30020">1.5</cx:pt>
          <cx:pt idx="30021">1.5</cx:pt>
          <cx:pt idx="30022">1.5</cx:pt>
          <cx:pt idx="30023">1.5</cx:pt>
          <cx:pt idx="30024">1.5</cx:pt>
          <cx:pt idx="30025">1.5</cx:pt>
          <cx:pt idx="30026">1.5</cx:pt>
          <cx:pt idx="30027">1.5</cx:pt>
          <cx:pt idx="30028">1.5</cx:pt>
          <cx:pt idx="30029">1.5</cx:pt>
          <cx:pt idx="30030">1.5</cx:pt>
          <cx:pt idx="30031">1.5</cx:pt>
          <cx:pt idx="30032">1.5</cx:pt>
          <cx:pt idx="30033">1.5</cx:pt>
          <cx:pt idx="30034">1.5</cx:pt>
          <cx:pt idx="30035">1.5</cx:pt>
          <cx:pt idx="30036">1.5</cx:pt>
          <cx:pt idx="30037">1.5</cx:pt>
          <cx:pt idx="30038">1.5</cx:pt>
          <cx:pt idx="30039">1.5</cx:pt>
          <cx:pt idx="30040">1.5</cx:pt>
          <cx:pt idx="30041">1.5</cx:pt>
          <cx:pt idx="30042">5.7000000000000002</cx:pt>
          <cx:pt idx="30043">5.7000000000000002</cx:pt>
          <cx:pt idx="30044">5.7000000000000002</cx:pt>
          <cx:pt idx="30045">5.7000000000000002</cx:pt>
          <cx:pt idx="30046">5.7000000000000002</cx:pt>
          <cx:pt idx="30047">5.7000000000000002</cx:pt>
          <cx:pt idx="30048">5.7000000000000002</cx:pt>
          <cx:pt idx="30049">5.7000000000000002</cx:pt>
          <cx:pt idx="30050">5.7000000000000002</cx:pt>
          <cx:pt idx="30051">5.7000000000000002</cx:pt>
          <cx:pt idx="30052">5.7000000000000002</cx:pt>
          <cx:pt idx="30053">5.7000000000000002</cx:pt>
          <cx:pt idx="30054">5.7000000000000002</cx:pt>
          <cx:pt idx="30055">5.7000000000000002</cx:pt>
          <cx:pt idx="30056">5.7000000000000002</cx:pt>
          <cx:pt idx="30057">5.7000000000000002</cx:pt>
          <cx:pt idx="30058">5.7000000000000002</cx:pt>
          <cx:pt idx="30059">5.7000000000000002</cx:pt>
          <cx:pt idx="30060">5.7000000000000002</cx:pt>
          <cx:pt idx="30061">5.7000000000000002</cx:pt>
          <cx:pt idx="30062">5.7000000000000002</cx:pt>
          <cx:pt idx="30063">5.7000000000000002</cx:pt>
          <cx:pt idx="30064">5.7000000000000002</cx:pt>
          <cx:pt idx="30065">5.7000000000000002</cx:pt>
          <cx:pt idx="30066">5.7000000000000002</cx:pt>
          <cx:pt idx="30067">5.7000000000000002</cx:pt>
          <cx:pt idx="30068">5.7000000000000002</cx:pt>
          <cx:pt idx="30069">5.7000000000000002</cx:pt>
          <cx:pt idx="30070">5.7000000000000002</cx:pt>
          <cx:pt idx="30071">5.7000000000000002</cx:pt>
          <cx:pt idx="30072">5.7000000000000002</cx:pt>
          <cx:pt idx="30073">5.7000000000000002</cx:pt>
          <cx:pt idx="30074">5.7000000000000002</cx:pt>
          <cx:pt idx="30075">5.7000000000000002</cx:pt>
          <cx:pt idx="30076">5.7000000000000002</cx:pt>
          <cx:pt idx="30077">5.7000000000000002</cx:pt>
          <cx:pt idx="30078">5.7000000000000002</cx:pt>
          <cx:pt idx="30079">5.7000000000000002</cx:pt>
          <cx:pt idx="30080">5.7000000000000002</cx:pt>
          <cx:pt idx="30081">5.7000000000000002</cx:pt>
          <cx:pt idx="30082">5.7000000000000002</cx:pt>
          <cx:pt idx="30083">5.7000000000000002</cx:pt>
          <cx:pt idx="30084">5.7000000000000002</cx:pt>
          <cx:pt idx="30085">5.7000000000000002</cx:pt>
          <cx:pt idx="30086">5.7000000000000002</cx:pt>
          <cx:pt idx="30087">5.7000000000000002</cx:pt>
          <cx:pt idx="30088">5.7000000000000002</cx:pt>
          <cx:pt idx="30089">5.7000000000000002</cx:pt>
          <cx:pt idx="30090">4.5999999999999996</cx:pt>
          <cx:pt idx="30091">5.7000000000000002</cx:pt>
          <cx:pt idx="30092">5.7000000000000002</cx:pt>
          <cx:pt idx="30093">5.7000000000000002</cx:pt>
          <cx:pt idx="30094">4.5999999999999996</cx:pt>
          <cx:pt idx="30095">5.7000000000000002</cx:pt>
          <cx:pt idx="30096">5.7000000000000002</cx:pt>
          <cx:pt idx="30097">5.7000000000000002</cx:pt>
          <cx:pt idx="30098">5.7000000000000002</cx:pt>
          <cx:pt idx="30099">5.7000000000000002</cx:pt>
          <cx:pt idx="30100">5.7000000000000002</cx:pt>
          <cx:pt idx="30101">5.7000000000000002</cx:pt>
          <cx:pt idx="30102">4.5999999999999996</cx:pt>
          <cx:pt idx="30103">5.7000000000000002</cx:pt>
          <cx:pt idx="30104">5.7000000000000002</cx:pt>
          <cx:pt idx="30105">5.7000000000000002</cx:pt>
          <cx:pt idx="30106">4.5999999999999996</cx:pt>
          <cx:pt idx="30107">5.7000000000000002</cx:pt>
          <cx:pt idx="30108">5.7000000000000002</cx:pt>
          <cx:pt idx="30109">5.7000000000000002</cx:pt>
          <cx:pt idx="30110">5.7000000000000002</cx:pt>
          <cx:pt idx="30111">5.7000000000000002</cx:pt>
          <cx:pt idx="30112">5.7000000000000002</cx:pt>
          <cx:pt idx="30113">4.5999999999999996</cx:pt>
          <cx:pt idx="30114">5.7000000000000002</cx:pt>
          <cx:pt idx="30115">5.7000000000000002</cx:pt>
          <cx:pt idx="30116">5.7000000000000002</cx:pt>
          <cx:pt idx="30117">4.5999999999999996</cx:pt>
          <cx:pt idx="30118">5.7000000000000002</cx:pt>
          <cx:pt idx="30119">5.7000000000000002</cx:pt>
          <cx:pt idx="30120">5.7000000000000002</cx:pt>
          <cx:pt idx="30121">5.7000000000000002</cx:pt>
          <cx:pt idx="30122">5.7000000000000002</cx:pt>
          <cx:pt idx="30123">5.7000000000000002</cx:pt>
          <cx:pt idx="30124">4.7000000000000002</cx:pt>
          <cx:pt idx="30125">5.7000000000000002</cx:pt>
          <cx:pt idx="30126">5.7000000000000002</cx:pt>
          <cx:pt idx="30127">5.7000000000000002</cx:pt>
          <cx:pt idx="30128">4.7000000000000002</cx:pt>
          <cx:pt idx="30129">5.7000000000000002</cx:pt>
          <cx:pt idx="30130">5.7000000000000002</cx:pt>
          <cx:pt idx="30131">4.7000000000000002</cx:pt>
          <cx:pt idx="30132">4.7000000000000002</cx:pt>
          <cx:pt idx="30133">4.7000000000000002</cx:pt>
          <cx:pt idx="30134">4.7000000000000002</cx:pt>
          <cx:pt idx="30135">4.7000000000000002</cx:pt>
          <cx:pt idx="30136">4.7000000000000002</cx:pt>
          <cx:pt idx="30137">4.7000000000000002</cx:pt>
          <cx:pt idx="30138">4.7000000000000002</cx:pt>
          <cx:pt idx="30139">4.7000000000000002</cx:pt>
          <cx:pt idx="30140">4.7000000000000002</cx:pt>
          <cx:pt idx="30141">4.7000000000000002</cx:pt>
          <cx:pt idx="30142">4.7000000000000002</cx:pt>
          <cx:pt idx="30143">4.7000000000000002</cx:pt>
          <cx:pt idx="30144">4.7000000000000002</cx:pt>
          <cx:pt idx="30145">4.7000000000000002</cx:pt>
          <cx:pt idx="30146">4.7000000000000002</cx:pt>
          <cx:pt idx="30147">4.7000000000000002</cx:pt>
          <cx:pt idx="30148">4.7000000000000002</cx:pt>
          <cx:pt idx="30149">4.7000000000000002</cx:pt>
          <cx:pt idx="30150">4.7000000000000002</cx:pt>
          <cx:pt idx="30151">4.7000000000000002</cx:pt>
          <cx:pt idx="30152">4.7000000000000002</cx:pt>
          <cx:pt idx="30153">4.7000000000000002</cx:pt>
          <cx:pt idx="30154">4.7000000000000002</cx:pt>
          <cx:pt idx="30155">4.7000000000000002</cx:pt>
          <cx:pt idx="30156">4.7000000000000002</cx:pt>
          <cx:pt idx="30157">4.7000000000000002</cx:pt>
          <cx:pt idx="30158">4.7000000000000002</cx:pt>
          <cx:pt idx="30159">2</cx:pt>
          <cx:pt idx="30160">2</cx:pt>
          <cx:pt idx="30161">2</cx:pt>
          <cx:pt idx="30162">2</cx:pt>
          <cx:pt idx="30163">1.5</cx:pt>
          <cx:pt idx="30164">1.5</cx:pt>
          <cx:pt idx="30165">1.5</cx:pt>
          <cx:pt idx="30166">1.5</cx:pt>
          <cx:pt idx="30167">1.5</cx:pt>
          <cx:pt idx="30168">1.5</cx:pt>
          <cx:pt idx="30169">1.5</cx:pt>
          <cx:pt idx="30170">1.8</cx:pt>
          <cx:pt idx="30171">1.8</cx:pt>
          <cx:pt idx="30172">0</cx:pt>
          <cx:pt idx="30173">0</cx:pt>
          <cx:pt idx="30174">0</cx:pt>
          <cx:pt idx="30175">2.7000000000000002</cx:pt>
          <cx:pt idx="30176">3.5</cx:pt>
          <cx:pt idx="30177">3.5</cx:pt>
          <cx:pt idx="30178">3.5</cx:pt>
          <cx:pt idx="30179">3.5</cx:pt>
          <cx:pt idx="30180">3.5</cx:pt>
          <cx:pt idx="30181">3.5</cx:pt>
          <cx:pt idx="30182">3.5</cx:pt>
          <cx:pt idx="30183">3.5</cx:pt>
          <cx:pt idx="30184">3.5</cx:pt>
          <cx:pt idx="30185">3.5</cx:pt>
          <cx:pt idx="30186">3.5</cx:pt>
          <cx:pt idx="30187">3.5</cx:pt>
          <cx:pt idx="30188">3.5</cx:pt>
          <cx:pt idx="30189">3.5</cx:pt>
          <cx:pt idx="30190">3.5</cx:pt>
          <cx:pt idx="30191">3.5</cx:pt>
          <cx:pt idx="30192">3.5</cx:pt>
          <cx:pt idx="30193">3.5</cx:pt>
          <cx:pt idx="30194">3.5</cx:pt>
          <cx:pt idx="30195">2.7000000000000002</cx:pt>
          <cx:pt idx="30196">4.5999999999999996</cx:pt>
          <cx:pt idx="30197">5.7000000000000002</cx:pt>
          <cx:pt idx="30198">5.7000000000000002</cx:pt>
          <cx:pt idx="30199">5.7000000000000002</cx:pt>
          <cx:pt idx="30200">5.7000000000000002</cx:pt>
          <cx:pt idx="30201">5.7000000000000002</cx:pt>
          <cx:pt idx="30202">4.5999999999999996</cx:pt>
          <cx:pt idx="30203">4.5999999999999996</cx:pt>
          <cx:pt idx="30204">5.7000000000000002</cx:pt>
          <cx:pt idx="30205">5.7000000000000002</cx:pt>
          <cx:pt idx="30206">5.7000000000000002</cx:pt>
          <cx:pt idx="30207">5.7000000000000002</cx:pt>
          <cx:pt idx="30208">4.5999999999999996</cx:pt>
          <cx:pt idx="30209">5.7000000000000002</cx:pt>
          <cx:pt idx="30210">5.7000000000000002</cx:pt>
          <cx:pt idx="30211">5.7000000000000002</cx:pt>
          <cx:pt idx="30212">5.7000000000000002</cx:pt>
          <cx:pt idx="30213">5.7000000000000002</cx:pt>
          <cx:pt idx="30214">4.5999999999999996</cx:pt>
          <cx:pt idx="30215">4.5999999999999996</cx:pt>
          <cx:pt idx="30216">5.7000000000000002</cx:pt>
          <cx:pt idx="30217">5.7000000000000002</cx:pt>
          <cx:pt idx="30218">5.7000000000000002</cx:pt>
          <cx:pt idx="30219">5.7000000000000002</cx:pt>
          <cx:pt idx="30220">2.7000000000000002</cx:pt>
          <cx:pt idx="30221">3.5</cx:pt>
          <cx:pt idx="30222">3.5</cx:pt>
          <cx:pt idx="30223">3.5</cx:pt>
          <cx:pt idx="30224">3.5</cx:pt>
          <cx:pt idx="30225">3.5</cx:pt>
          <cx:pt idx="30226">3.5</cx:pt>
          <cx:pt idx="30227">2.7000000000000002</cx:pt>
          <cx:pt idx="30228">2.7000000000000002</cx:pt>
          <cx:pt idx="30229">3.5</cx:pt>
          <cx:pt idx="30230">3.5</cx:pt>
          <cx:pt idx="30231">3.5</cx:pt>
          <cx:pt idx="30232">2.7000000000000002</cx:pt>
          <cx:pt idx="30233">1.3999999999999999</cx:pt>
          <cx:pt idx="30234">1.3999999999999999</cx:pt>
          <cx:pt idx="30235">1.3999999999999999</cx:pt>
          <cx:pt idx="30236">1.3999999999999999</cx:pt>
          <cx:pt idx="30237">1.3999999999999999</cx:pt>
          <cx:pt idx="30238">1.3999999999999999</cx:pt>
          <cx:pt idx="30239">1.3999999999999999</cx:pt>
          <cx:pt idx="30240">1.3999999999999999</cx:pt>
          <cx:pt idx="30241">1.3999999999999999</cx:pt>
          <cx:pt idx="30242">1.3999999999999999</cx:pt>
          <cx:pt idx="30243">1.3999999999999999</cx:pt>
          <cx:pt idx="30244">1.3999999999999999</cx:pt>
          <cx:pt idx="30245">1.3999999999999999</cx:pt>
          <cx:pt idx="30246">1.3999999999999999</cx:pt>
          <cx:pt idx="30247">1.3999999999999999</cx:pt>
          <cx:pt idx="30248">1.3999999999999999</cx:pt>
          <cx:pt idx="30249">1.3999999999999999</cx:pt>
          <cx:pt idx="30250">2</cx:pt>
          <cx:pt idx="30251">1.8</cx:pt>
          <cx:pt idx="30252">1.8</cx:pt>
          <cx:pt idx="30253">1.3999999999999999</cx:pt>
          <cx:pt idx="30254">1.3999999999999999</cx:pt>
          <cx:pt idx="30255">2.5</cx:pt>
          <cx:pt idx="30256">2</cx:pt>
          <cx:pt idx="30257">2</cx:pt>
          <cx:pt idx="30258">2</cx:pt>
          <cx:pt idx="30259">2.5</cx:pt>
          <cx:pt idx="30260">2.5</cx:pt>
          <cx:pt idx="30261">2</cx:pt>
          <cx:pt idx="30262">2</cx:pt>
          <cx:pt idx="30263">2</cx:pt>
          <cx:pt idx="30264">2.5</cx:pt>
          <cx:pt idx="30265">2.5</cx:pt>
          <cx:pt idx="30266">2.5</cx:pt>
          <cx:pt idx="30267">2.5</cx:pt>
          <cx:pt idx="30268">2.5</cx:pt>
          <cx:pt idx="30269">2.5</cx:pt>
          <cx:pt idx="30270">2</cx:pt>
          <cx:pt idx="30271">2</cx:pt>
          <cx:pt idx="30272">2</cx:pt>
          <cx:pt idx="30273">2.5</cx:pt>
          <cx:pt idx="30274">2.5</cx:pt>
          <cx:pt idx="30275">2</cx:pt>
          <cx:pt idx="30276">2</cx:pt>
          <cx:pt idx="30277">2</cx:pt>
          <cx:pt idx="30278">2.5</cx:pt>
          <cx:pt idx="30279">2.5</cx:pt>
          <cx:pt idx="30280">2.5</cx:pt>
          <cx:pt idx="30281">2.5</cx:pt>
          <cx:pt idx="30282">2.5</cx:pt>
          <cx:pt idx="30283">2.5</cx:pt>
          <cx:pt idx="30284">2</cx:pt>
          <cx:pt idx="30285">2</cx:pt>
          <cx:pt idx="30286">2</cx:pt>
          <cx:pt idx="30287">2.5</cx:pt>
          <cx:pt idx="30288">2.5</cx:pt>
          <cx:pt idx="30289">2</cx:pt>
          <cx:pt idx="30290">2</cx:pt>
          <cx:pt idx="30291">2</cx:pt>
          <cx:pt idx="30292">2.5</cx:pt>
          <cx:pt idx="30293">2.5</cx:pt>
          <cx:pt idx="30294">2.5</cx:pt>
          <cx:pt idx="30295">2.5</cx:pt>
          <cx:pt idx="30296">2.5</cx:pt>
          <cx:pt idx="30297">2.5</cx:pt>
          <cx:pt idx="30298">2</cx:pt>
          <cx:pt idx="30299">2.5</cx:pt>
          <cx:pt idx="30300">2.5</cx:pt>
          <cx:pt idx="30301">2</cx:pt>
          <cx:pt idx="30302">2.5</cx:pt>
          <cx:pt idx="30303">2.5</cx:pt>
          <cx:pt idx="30304">2.5</cx:pt>
          <cx:pt idx="30305">2.5</cx:pt>
          <cx:pt idx="30306">2</cx:pt>
          <cx:pt idx="30307">2.5</cx:pt>
          <cx:pt idx="30308">2.5</cx:pt>
          <cx:pt idx="30309">2</cx:pt>
          <cx:pt idx="30310">2.5</cx:pt>
          <cx:pt idx="30311">2.5</cx:pt>
          <cx:pt idx="30312">2.5</cx:pt>
          <cx:pt idx="30313">2</cx:pt>
          <cx:pt idx="30314">2.5</cx:pt>
          <cx:pt idx="30315">2.5</cx:pt>
          <cx:pt idx="30316">2.5</cx:pt>
          <cx:pt idx="30317">2.5</cx:pt>
          <cx:pt idx="30318">2.5</cx:pt>
          <cx:pt idx="30319">2.5</cx:pt>
          <cx:pt idx="30320">2.5</cx:pt>
          <cx:pt idx="30321">2.5</cx:pt>
          <cx:pt idx="30322">2</cx:pt>
          <cx:pt idx="30323">2</cx:pt>
          <cx:pt idx="30324">2</cx:pt>
          <cx:pt idx="30325">2</cx:pt>
          <cx:pt idx="30326">2</cx:pt>
          <cx:pt idx="30327">1.8999999999999999</cx:pt>
          <cx:pt idx="30328">1.8</cx:pt>
          <cx:pt idx="30329">1.8</cx:pt>
          <cx:pt idx="30330">1.8999999999999999</cx:pt>
          <cx:pt idx="30331">1.8999999999999999</cx:pt>
          <cx:pt idx="30332">1.8999999999999999</cx:pt>
          <cx:pt idx="30333">1.8999999999999999</cx:pt>
          <cx:pt idx="30334">2.5</cx:pt>
          <cx:pt idx="30335">2.5</cx:pt>
          <cx:pt idx="30336">2.5</cx:pt>
          <cx:pt idx="30337">2</cx:pt>
          <cx:pt idx="30338">2</cx:pt>
          <cx:pt idx="30339">2.5</cx:pt>
          <cx:pt idx="30340">2.5</cx:pt>
          <cx:pt idx="30341">2.5</cx:pt>
          <cx:pt idx="30342">2.5</cx:pt>
          <cx:pt idx="30343">2</cx:pt>
          <cx:pt idx="30344">2</cx:pt>
          <cx:pt idx="30345">2.5</cx:pt>
          <cx:pt idx="30346">1.8999999999999999</cx:pt>
          <cx:pt idx="30347">2</cx:pt>
          <cx:pt idx="30348">1.8</cx:pt>
          <cx:pt idx="30349">1.8</cx:pt>
          <cx:pt idx="30350">1.8999999999999999</cx:pt>
          <cx:pt idx="30351">1.8999999999999999</cx:pt>
          <cx:pt idx="30352">1.8999999999999999</cx:pt>
          <cx:pt idx="30353">1.8999999999999999</cx:pt>
          <cx:pt idx="30354">2</cx:pt>
          <cx:pt idx="30355">2</cx:pt>
          <cx:pt idx="30356">2</cx:pt>
          <cx:pt idx="30357">2</cx:pt>
          <cx:pt idx="30358">1.8</cx:pt>
          <cx:pt idx="30359">1.8</cx:pt>
          <cx:pt idx="30360">1.8</cx:pt>
          <cx:pt idx="30361">1.8</cx:pt>
          <cx:pt idx="30362">1.8999999999999999</cx:pt>
          <cx:pt idx="30363">1.8999999999999999</cx:pt>
          <cx:pt idx="30364">1.8999999999999999</cx:pt>
          <cx:pt idx="30365">1.8999999999999999</cx:pt>
          <cx:pt idx="30366">2</cx:pt>
          <cx:pt idx="30367">2</cx:pt>
          <cx:pt idx="30368">2</cx:pt>
          <cx:pt idx="30369">2</cx:pt>
          <cx:pt idx="30370">2.7999999999999998</cx:pt>
          <cx:pt idx="30371">2.7999999999999998</cx:pt>
          <cx:pt idx="30372">2.7999999999999998</cx:pt>
          <cx:pt idx="30373">2.7999999999999998</cx:pt>
          <cx:pt idx="30374">1.8</cx:pt>
          <cx:pt idx="30375">1.8</cx:pt>
          <cx:pt idx="30376">1.8999999999999999</cx:pt>
          <cx:pt idx="30377">1.8999999999999999</cx:pt>
          <cx:pt idx="30378">1.8999999999999999</cx:pt>
          <cx:pt idx="30379">1.8999999999999999</cx:pt>
          <cx:pt idx="30380">2</cx:pt>
          <cx:pt idx="30381">2</cx:pt>
          <cx:pt idx="30382">2</cx:pt>
          <cx:pt idx="30383">2</cx:pt>
          <cx:pt idx="30384">2.7999999999999998</cx:pt>
          <cx:pt idx="30385">2.7999999999999998</cx:pt>
          <cx:pt idx="30386">2.7999999999999998</cx:pt>
          <cx:pt idx="30387">2.7999999999999998</cx:pt>
          <cx:pt idx="30388">2</cx:pt>
          <cx:pt idx="30389">2</cx:pt>
          <cx:pt idx="30390">2.7999999999999998</cx:pt>
          <cx:pt idx="30391">2.7999999999999998</cx:pt>
          <cx:pt idx="30392">2.7999999999999998</cx:pt>
          <cx:pt idx="30393">2.7999999999999998</cx:pt>
          <cx:pt idx="30394">1.8</cx:pt>
          <cx:pt idx="30395">1.8</cx:pt>
          <cx:pt idx="30396">1.8999999999999999</cx:pt>
          <cx:pt idx="30397">1.8999999999999999</cx:pt>
          <cx:pt idx="30398">1.8999999999999999</cx:pt>
          <cx:pt idx="30399">1.8999999999999999</cx:pt>
          <cx:pt idx="30400">2</cx:pt>
          <cx:pt idx="30401">2</cx:pt>
          <cx:pt idx="30402">1.8</cx:pt>
          <cx:pt idx="30403">2</cx:pt>
          <cx:pt idx="30404">2</cx:pt>
          <cx:pt idx="30405">2.7999999999999998</cx:pt>
          <cx:pt idx="30406">2.7999999999999998</cx:pt>
          <cx:pt idx="30407">2.7999999999999998</cx:pt>
          <cx:pt idx="30408">2.7999999999999998</cx:pt>
          <cx:pt idx="30409">1.8</cx:pt>
          <cx:pt idx="30410">1.8</cx:pt>
          <cx:pt idx="30411">1.8999999999999999</cx:pt>
          <cx:pt idx="30412">1.8999999999999999</cx:pt>
          <cx:pt idx="30413">1.8999999999999999</cx:pt>
          <cx:pt idx="30414">1.8999999999999999</cx:pt>
          <cx:pt idx="30415">2</cx:pt>
          <cx:pt idx="30416">2</cx:pt>
          <cx:pt idx="30417">2</cx:pt>
          <cx:pt idx="30418">2</cx:pt>
          <cx:pt idx="30419">2</cx:pt>
          <cx:pt idx="30420">2</cx:pt>
          <cx:pt idx="30421">2</cx:pt>
          <cx:pt idx="30422">2</cx:pt>
          <cx:pt idx="30423">2</cx:pt>
          <cx:pt idx="30424">1.8999999999999999</cx:pt>
          <cx:pt idx="30425">2.7999999999999998</cx:pt>
          <cx:pt idx="30426">2</cx:pt>
          <cx:pt idx="30427">2</cx:pt>
          <cx:pt idx="30428">2.7999999999999998</cx:pt>
          <cx:pt idx="30429">2</cx:pt>
          <cx:pt idx="30430">2</cx:pt>
          <cx:pt idx="30431">1.8999999999999999</cx:pt>
          <cx:pt idx="30432">2</cx:pt>
          <cx:pt idx="30433">2</cx:pt>
          <cx:pt idx="30434">2.7999999999999998</cx:pt>
          <cx:pt idx="30435">2</cx:pt>
          <cx:pt idx="30436">2</cx:pt>
          <cx:pt idx="30437">2</cx:pt>
          <cx:pt idx="30438">2</cx:pt>
          <cx:pt idx="30439">2</cx:pt>
          <cx:pt idx="30440">2.7999999999999998</cx:pt>
          <cx:pt idx="30441">2</cx:pt>
          <cx:pt idx="30442">2</cx:pt>
          <cx:pt idx="30443">2</cx:pt>
          <cx:pt idx="30444">1.8999999999999999</cx:pt>
          <cx:pt idx="30445">2</cx:pt>
          <cx:pt idx="30446">2</cx:pt>
          <cx:pt idx="30447">2.7999999999999998</cx:pt>
          <cx:pt idx="30448">2</cx:pt>
          <cx:pt idx="30449">2</cx:pt>
          <cx:pt idx="30450">2</cx:pt>
          <cx:pt idx="30451">1.8999999999999999</cx:pt>
          <cx:pt idx="30452">2</cx:pt>
          <cx:pt idx="30453">2</cx:pt>
          <cx:pt idx="30454">2.7999999999999998</cx:pt>
          <cx:pt idx="30455">2</cx:pt>
          <cx:pt idx="30456">2.115695067264574</cx:pt>
          <cx:pt idx="30457">2.115695067264574</cx:pt>
          <cx:pt idx="30458">2.115695067264574</cx:pt>
          <cx:pt idx="30459">2.115695067264574</cx:pt>
          <cx:pt idx="30460">2.115695067264574</cx:pt>
          <cx:pt idx="30461">2.115695067264574</cx:pt>
          <cx:pt idx="30462">2.115695067264574</cx:pt>
          <cx:pt idx="30463">2.115695067264574</cx:pt>
          <cx:pt idx="30464">2.115695067264574</cx:pt>
          <cx:pt idx="30465">2.115695067264574</cx:pt>
          <cx:pt idx="30466">2.115695067264574</cx:pt>
          <cx:pt idx="30467">2.115695067264574</cx:pt>
          <cx:pt idx="30468">2.115695067264574</cx:pt>
          <cx:pt idx="30469">2.115695067264574</cx:pt>
          <cx:pt idx="30470">2.115695067264574</cx:pt>
          <cx:pt idx="30471">2.115695067264574</cx:pt>
          <cx:pt idx="30472">2.115695067264574</cx:pt>
          <cx:pt idx="30473">2.115695067264574</cx:pt>
          <cx:pt idx="30474">2.115695067264574</cx:pt>
          <cx:pt idx="30475">2.115695067264574</cx:pt>
          <cx:pt idx="30476">2.115695067264574</cx:pt>
          <cx:pt idx="30477">2.115695067264574</cx:pt>
          <cx:pt idx="30478">2.115695067264574</cx:pt>
          <cx:pt idx="30479">2.115695067264574</cx:pt>
          <cx:pt idx="30480">2.115695067264574</cx:pt>
          <cx:pt idx="30481">2.115695067264574</cx:pt>
          <cx:pt idx="30482">2.115695067264574</cx:pt>
          <cx:pt idx="30483">2.115695067264574</cx:pt>
          <cx:pt idx="30484">2.115695067264574</cx:pt>
          <cx:pt idx="30485">2.115695067264574</cx:pt>
          <cx:pt idx="30486">2.115695067264574</cx:pt>
          <cx:pt idx="30487">2.115695067264574</cx:pt>
          <cx:pt idx="30488">2.115695067264574</cx:pt>
          <cx:pt idx="30489">2</cx:pt>
          <cx:pt idx="30490">2</cx:pt>
          <cx:pt idx="30491">2</cx:pt>
          <cx:pt idx="30492">2</cx:pt>
          <cx:pt idx="30493">2</cx:pt>
          <cx:pt idx="30494">2</cx:pt>
          <cx:pt idx="30495">2</cx:pt>
          <cx:pt idx="30496">2</cx:pt>
          <cx:pt idx="30497">2</cx:pt>
          <cx:pt idx="30498">2</cx:pt>
          <cx:pt idx="30499">2</cx:pt>
          <cx:pt idx="30500">2</cx:pt>
          <cx:pt idx="30501">2</cx:pt>
          <cx:pt idx="30502">2</cx:pt>
          <cx:pt idx="30503">2</cx:pt>
          <cx:pt idx="30504">2</cx:pt>
          <cx:pt idx="30505">2</cx:pt>
          <cx:pt idx="30506">2</cx:pt>
          <cx:pt idx="30507">2</cx:pt>
          <cx:pt idx="30508">2</cx:pt>
          <cx:pt idx="30509">2</cx:pt>
          <cx:pt idx="30510">2</cx:pt>
          <cx:pt idx="30511">2</cx:pt>
          <cx:pt idx="30512">2</cx:pt>
          <cx:pt idx="30513">2</cx:pt>
          <cx:pt idx="30514">2</cx:pt>
          <cx:pt idx="30515">2</cx:pt>
          <cx:pt idx="30516">2</cx:pt>
          <cx:pt idx="30517">2</cx:pt>
          <cx:pt idx="30518">2</cx:pt>
          <cx:pt idx="30519">2</cx:pt>
          <cx:pt idx="30520">2</cx:pt>
          <cx:pt idx="30521">2</cx:pt>
          <cx:pt idx="30522">2</cx:pt>
          <cx:pt idx="30523">2</cx:pt>
          <cx:pt idx="30524">2</cx:pt>
          <cx:pt idx="30525">2</cx:pt>
          <cx:pt idx="30526">2</cx:pt>
          <cx:pt idx="30527">2</cx:pt>
          <cx:pt idx="30528">2</cx:pt>
          <cx:pt idx="30529">2</cx:pt>
          <cx:pt idx="30530">2</cx:pt>
          <cx:pt idx="30531">2</cx:pt>
          <cx:pt idx="30532">2</cx:pt>
          <cx:pt idx="30533">2</cx:pt>
          <cx:pt idx="30534">2</cx:pt>
          <cx:pt idx="30535">2</cx:pt>
          <cx:pt idx="30536">2</cx:pt>
          <cx:pt idx="30537">2</cx:pt>
          <cx:pt idx="30538">2</cx:pt>
          <cx:pt idx="30539">2</cx:pt>
          <cx:pt idx="30540">2</cx:pt>
          <cx:pt idx="30541">2</cx:pt>
          <cx:pt idx="30542">2</cx:pt>
          <cx:pt idx="30543">2</cx:pt>
          <cx:pt idx="30544">2</cx:pt>
          <cx:pt idx="30545">2</cx:pt>
          <cx:pt idx="30546">2</cx:pt>
          <cx:pt idx="30547">2</cx:pt>
          <cx:pt idx="30548">2</cx:pt>
          <cx:pt idx="30549">2</cx:pt>
          <cx:pt idx="30550">2</cx:pt>
          <cx:pt idx="30551">2</cx:pt>
          <cx:pt idx="30552">2</cx:pt>
          <cx:pt idx="30553">2</cx:pt>
          <cx:pt idx="30554">2</cx:pt>
          <cx:pt idx="30555">2</cx:pt>
          <cx:pt idx="30556">2</cx:pt>
          <cx:pt idx="30557">2</cx:pt>
          <cx:pt idx="30558">2</cx:pt>
          <cx:pt idx="30559">2</cx:pt>
          <cx:pt idx="30560">2</cx:pt>
          <cx:pt idx="30561">2</cx:pt>
          <cx:pt idx="30562">2</cx:pt>
          <cx:pt idx="30563">2</cx:pt>
          <cx:pt idx="30564">2</cx:pt>
          <cx:pt idx="30565">2</cx:pt>
          <cx:pt idx="30566">2</cx:pt>
          <cx:pt idx="30567">2</cx:pt>
          <cx:pt idx="30568">2</cx:pt>
          <cx:pt idx="30569">2</cx:pt>
          <cx:pt idx="30570">2</cx:pt>
          <cx:pt idx="30571">2</cx:pt>
          <cx:pt idx="30572">2</cx:pt>
          <cx:pt idx="30573">2</cx:pt>
          <cx:pt idx="30574">2</cx:pt>
          <cx:pt idx="30575">2</cx:pt>
          <cx:pt idx="30576">2</cx:pt>
          <cx:pt idx="30577">2</cx:pt>
          <cx:pt idx="30578">2</cx:pt>
          <cx:pt idx="30579">2</cx:pt>
          <cx:pt idx="30580">2</cx:pt>
          <cx:pt idx="30581">2</cx:pt>
          <cx:pt idx="30582">2</cx:pt>
          <cx:pt idx="30583">2</cx:pt>
          <cx:pt idx="30584">2</cx:pt>
          <cx:pt idx="30585">2</cx:pt>
          <cx:pt idx="30586">2</cx:pt>
          <cx:pt idx="30587">2</cx:pt>
          <cx:pt idx="30588">2</cx:pt>
          <cx:pt idx="30589">2</cx:pt>
          <cx:pt idx="30590">2</cx:pt>
          <cx:pt idx="30591">2</cx:pt>
          <cx:pt idx="30592">2</cx:pt>
          <cx:pt idx="30593">2</cx:pt>
          <cx:pt idx="30594">3.6000000000000001</cx:pt>
          <cx:pt idx="30595">3.6000000000000001</cx:pt>
          <cx:pt idx="30596">3.6000000000000001</cx:pt>
          <cx:pt idx="30597">3.6000000000000001</cx:pt>
          <cx:pt idx="30598">3.6000000000000001</cx:pt>
          <cx:pt idx="30599">3.6000000000000001</cx:pt>
          <cx:pt idx="30600">2</cx:pt>
          <cx:pt idx="30601">3.6000000000000001</cx:pt>
          <cx:pt idx="30602">3.6000000000000001</cx:pt>
          <cx:pt idx="30603">3.6000000000000001</cx:pt>
          <cx:pt idx="30604">3.6000000000000001</cx:pt>
          <cx:pt idx="30605">3.6000000000000001</cx:pt>
          <cx:pt idx="30606">3.6000000000000001</cx:pt>
          <cx:pt idx="30607">3.6000000000000001</cx:pt>
          <cx:pt idx="30608">3.6000000000000001</cx:pt>
          <cx:pt idx="30609">3.6000000000000001</cx:pt>
          <cx:pt idx="30610">3.6000000000000001</cx:pt>
          <cx:pt idx="30611">3.6000000000000001</cx:pt>
          <cx:pt idx="30612">3.6000000000000001</cx:pt>
          <cx:pt idx="30613">2</cx:pt>
          <cx:pt idx="30614">2</cx:pt>
          <cx:pt idx="30615">2</cx:pt>
          <cx:pt idx="30616">2</cx:pt>
          <cx:pt idx="30617">3.6000000000000001</cx:pt>
          <cx:pt idx="30618">3.6000000000000001</cx:pt>
          <cx:pt idx="30619">3.6000000000000001</cx:pt>
          <cx:pt idx="30620">3.6000000000000001</cx:pt>
          <cx:pt idx="30621">3.6000000000000001</cx:pt>
          <cx:pt idx="30622">2</cx:pt>
          <cx:pt idx="30623">3.6000000000000001</cx:pt>
          <cx:pt idx="30624">3.6000000000000001</cx:pt>
          <cx:pt idx="30625">2</cx:pt>
          <cx:pt idx="30626">2</cx:pt>
          <cx:pt idx="30627">2</cx:pt>
          <cx:pt idx="30628">2</cx:pt>
          <cx:pt idx="30629">1.8</cx:pt>
          <cx:pt idx="30630">2</cx:pt>
          <cx:pt idx="30631">2</cx:pt>
          <cx:pt idx="30632">3.6000000000000001</cx:pt>
          <cx:pt idx="30633">2</cx:pt>
          <cx:pt idx="30634">2</cx:pt>
          <cx:pt idx="30635">2</cx:pt>
          <cx:pt idx="30636">2</cx:pt>
          <cx:pt idx="30637">2</cx:pt>
          <cx:pt idx="30638">2</cx:pt>
          <cx:pt idx="30639">1.8</cx:pt>
          <cx:pt idx="30640">1.8</cx:pt>
          <cx:pt idx="30641">1.8</cx:pt>
          <cx:pt idx="30642">1.8</cx:pt>
          <cx:pt idx="30643">1.8</cx:pt>
          <cx:pt idx="30644">1.8</cx:pt>
          <cx:pt idx="30645">1.8</cx:pt>
          <cx:pt idx="30646">1.8</cx:pt>
          <cx:pt idx="30647">1.8</cx:pt>
          <cx:pt idx="30648">1.8</cx:pt>
          <cx:pt idx="30649">1.8</cx:pt>
          <cx:pt idx="30650">1.8</cx:pt>
          <cx:pt idx="30651">1.8</cx:pt>
          <cx:pt idx="30652">1.8</cx:pt>
          <cx:pt idx="30653">1.8</cx:pt>
          <cx:pt idx="30654">1.8</cx:pt>
          <cx:pt idx="30655">2</cx:pt>
          <cx:pt idx="30656">1.8</cx:pt>
          <cx:pt idx="30657">1.8</cx:pt>
          <cx:pt idx="30658">3.6000000000000001</cx:pt>
          <cx:pt idx="30659">2</cx:pt>
          <cx:pt idx="30660">2</cx:pt>
          <cx:pt idx="30661">2</cx:pt>
          <cx:pt idx="30662">1.8</cx:pt>
          <cx:pt idx="30663">1.8</cx:pt>
          <cx:pt idx="30664">1.8</cx:pt>
          <cx:pt idx="30665">1.8</cx:pt>
          <cx:pt idx="30666">1.8</cx:pt>
          <cx:pt idx="30667">1.8</cx:pt>
          <cx:pt idx="30668">1.8</cx:pt>
          <cx:pt idx="30669">1.8</cx:pt>
          <cx:pt idx="30670">1.8</cx:pt>
          <cx:pt idx="30671">1.8</cx:pt>
          <cx:pt idx="30672">1.8</cx:pt>
          <cx:pt idx="30673">1.8</cx:pt>
          <cx:pt idx="30674">3.6000000000000001</cx:pt>
          <cx:pt idx="30675">3.6000000000000001</cx:pt>
          <cx:pt idx="30676">2.5</cx:pt>
          <cx:pt idx="30677">2.5</cx:pt>
          <cx:pt idx="30678">2.5</cx:pt>
          <cx:pt idx="30679">2.5</cx:pt>
          <cx:pt idx="30680">2.5</cx:pt>
          <cx:pt idx="30681">2.5</cx:pt>
          <cx:pt idx="30682">2.5</cx:pt>
          <cx:pt idx="30683">2.5</cx:pt>
          <cx:pt idx="30684">2.5</cx:pt>
          <cx:pt idx="30685">2.5</cx:pt>
          <cx:pt idx="30686">2.5</cx:pt>
          <cx:pt idx="30687">2.5</cx:pt>
          <cx:pt idx="30688">2.5</cx:pt>
          <cx:pt idx="30689">2.5</cx:pt>
          <cx:pt idx="30690">2.5</cx:pt>
          <cx:pt idx="30691">2.5</cx:pt>
          <cx:pt idx="30692">2</cx:pt>
          <cx:pt idx="30693">2</cx:pt>
          <cx:pt idx="30694">2</cx:pt>
          <cx:pt idx="30695">2</cx:pt>
          <cx:pt idx="30696">1.8</cx:pt>
          <cx:pt idx="30697">1.8</cx:pt>
          <cx:pt idx="30698">1.8</cx:pt>
          <cx:pt idx="30699">1.8</cx:pt>
          <cx:pt idx="30700">1.8</cx:pt>
          <cx:pt idx="30701">1.8</cx:pt>
          <cx:pt idx="30702">1.8</cx:pt>
          <cx:pt idx="30703">1.8</cx:pt>
          <cx:pt idx="30704">1.8</cx:pt>
          <cx:pt idx="30705">1.8</cx:pt>
          <cx:pt idx="30706">1.8</cx:pt>
          <cx:pt idx="30707">1.8</cx:pt>
          <cx:pt idx="30708">1.8</cx:pt>
          <cx:pt idx="30709">1.8</cx:pt>
          <cx:pt idx="30710">1.8</cx:pt>
          <cx:pt idx="30711">1.8</cx:pt>
          <cx:pt idx="30712">1.8</cx:pt>
          <cx:pt idx="30713">2.5</cx:pt>
          <cx:pt idx="30714">3.6000000000000001</cx:pt>
          <cx:pt idx="30715">3.6000000000000001</cx:pt>
          <cx:pt idx="30716">3.6000000000000001</cx:pt>
          <cx:pt idx="30717">2.5</cx:pt>
          <cx:pt idx="30718">2.5</cx:pt>
          <cx:pt idx="30719">2.5</cx:pt>
          <cx:pt idx="30720">2.5</cx:pt>
          <cx:pt idx="30721">2.5</cx:pt>
          <cx:pt idx="30722">2.5</cx:pt>
          <cx:pt idx="30723">2.5</cx:pt>
          <cx:pt idx="30724">2.5</cx:pt>
          <cx:pt idx="30725">2.5</cx:pt>
          <cx:pt idx="30726">2.5</cx:pt>
          <cx:pt idx="30727">2.5</cx:pt>
          <cx:pt idx="30728">2.5</cx:pt>
          <cx:pt idx="30729">2.5</cx:pt>
          <cx:pt idx="30730">2.5</cx:pt>
          <cx:pt idx="30731">2.5</cx:pt>
          <cx:pt idx="30732">2.5</cx:pt>
          <cx:pt idx="30733">2</cx:pt>
          <cx:pt idx="30734">2</cx:pt>
          <cx:pt idx="30735">2</cx:pt>
          <cx:pt idx="30736">2</cx:pt>
          <cx:pt idx="30737">2.5</cx:pt>
          <cx:pt idx="30738">2.5</cx:pt>
          <cx:pt idx="30739">2.5</cx:pt>
          <cx:pt idx="30740">2</cx:pt>
          <cx:pt idx="30741">3.6000000000000001</cx:pt>
          <cx:pt idx="30742">3.6000000000000001</cx:pt>
          <cx:pt idx="30743">3.6000000000000001</cx:pt>
          <cx:pt idx="30744">2.5</cx:pt>
          <cx:pt idx="30745">2.5</cx:pt>
          <cx:pt idx="30746">2.5</cx:pt>
          <cx:pt idx="30747">2.5</cx:pt>
          <cx:pt idx="30748">2.5</cx:pt>
          <cx:pt idx="30749">2.5</cx:pt>
          <cx:pt idx="30750">2.5</cx:pt>
          <cx:pt idx="30751">2.5</cx:pt>
          <cx:pt idx="30752">2.5</cx:pt>
          <cx:pt idx="30753">2.5</cx:pt>
          <cx:pt idx="30754">2.5</cx:pt>
          <cx:pt idx="30755">2.5</cx:pt>
          <cx:pt idx="30756">2.5</cx:pt>
          <cx:pt idx="30757">2.5</cx:pt>
          <cx:pt idx="30758">2.5</cx:pt>
          <cx:pt idx="30759">2.5</cx:pt>
          <cx:pt idx="30760">2.5</cx:pt>
          <cx:pt idx="30761">2.5</cx:pt>
          <cx:pt idx="30762">2</cx:pt>
          <cx:pt idx="30763">2</cx:pt>
          <cx:pt idx="30764">2</cx:pt>
          <cx:pt idx="30765">2</cx:pt>
          <cx:pt idx="30766">2</cx:pt>
          <cx:pt idx="30767">2</cx:pt>
          <cx:pt idx="30768">2</cx:pt>
          <cx:pt idx="30769">3.6000000000000001</cx:pt>
          <cx:pt idx="30770">2</cx:pt>
          <cx:pt idx="30771">2</cx:pt>
          <cx:pt idx="30772">2</cx:pt>
          <cx:pt idx="30773">2</cx:pt>
          <cx:pt idx="30774">3.6000000000000001</cx:pt>
          <cx:pt idx="30775">2</cx:pt>
          <cx:pt idx="30776">2</cx:pt>
          <cx:pt idx="30777">3.6000000000000001</cx:pt>
          <cx:pt idx="30778">2</cx:pt>
          <cx:pt idx="30779">2</cx:pt>
          <cx:pt idx="30780">1.8</cx:pt>
          <cx:pt idx="30781">2.7999999999999998</cx:pt>
          <cx:pt idx="30782">2.7999999999999998</cx:pt>
          <cx:pt idx="30783">2.7999999999999998</cx:pt>
          <cx:pt idx="30784">2</cx:pt>
          <cx:pt idx="30785">2</cx:pt>
          <cx:pt idx="30786">1.8</cx:pt>
          <cx:pt idx="30787">1.8</cx:pt>
          <cx:pt idx="30788">1.8</cx:pt>
          <cx:pt idx="30789">1.8</cx:pt>
          <cx:pt idx="30790">1.8</cx:pt>
          <cx:pt idx="30791">4</cx:pt>
          <cx:pt idx="30792">2.7999999999999998</cx:pt>
          <cx:pt idx="30793">2.7999999999999998</cx:pt>
          <cx:pt idx="30794">2.7999999999999998</cx:pt>
          <cx:pt idx="30795">2</cx:pt>
          <cx:pt idx="30796">2</cx:pt>
          <cx:pt idx="30797">1.8</cx:pt>
          <cx:pt idx="30798">1.8</cx:pt>
          <cx:pt idx="30799">1.8</cx:pt>
          <cx:pt idx="30800">1.8</cx:pt>
          <cx:pt idx="30801">1.8</cx:pt>
          <cx:pt idx="30802">4</cx:pt>
          <cx:pt idx="30803">1.8</cx:pt>
          <cx:pt idx="30804">4</cx:pt>
          <cx:pt idx="30805">2.7999999999999998</cx:pt>
          <cx:pt idx="30806">2.7999999999999998</cx:pt>
          <cx:pt idx="30807">2.7999999999999998</cx:pt>
          <cx:pt idx="30808">2.7999999999999998</cx:pt>
          <cx:pt idx="30809">2.7999999999999998</cx:pt>
          <cx:pt idx="30810">1.8</cx:pt>
          <cx:pt idx="30811">1.8</cx:pt>
          <cx:pt idx="30812">1.8</cx:pt>
          <cx:pt idx="30813">1.8</cx:pt>
          <cx:pt idx="30814">4</cx:pt>
          <cx:pt idx="30815">4</cx:pt>
          <cx:pt idx="30816">2.7999999999999998</cx:pt>
          <cx:pt idx="30817">2.7999999999999998</cx:pt>
          <cx:pt idx="30818">2.7999999999999998</cx:pt>
          <cx:pt idx="30819">2.7999999999999998</cx:pt>
          <cx:pt idx="30820">2.7999999999999998</cx:pt>
          <cx:pt idx="30821">1.8</cx:pt>
          <cx:pt idx="30822">1.8</cx:pt>
          <cx:pt idx="30823">1.8</cx:pt>
          <cx:pt idx="30824">1.8</cx:pt>
          <cx:pt idx="30825">4</cx:pt>
          <cx:pt idx="30826">1.8</cx:pt>
          <cx:pt idx="30827">4</cx:pt>
          <cx:pt idx="30828">2.7999999999999998</cx:pt>
          <cx:pt idx="30829">2.7999999999999998</cx:pt>
          <cx:pt idx="30830">2.7999999999999998</cx:pt>
          <cx:pt idx="30831">2.7999999999999998</cx:pt>
          <cx:pt idx="30832">2.7999999999999998</cx:pt>
          <cx:pt idx="30833">2.7999999999999998</cx:pt>
          <cx:pt idx="30834">1.8</cx:pt>
          <cx:pt idx="30835">1.8</cx:pt>
          <cx:pt idx="30836">4</cx:pt>
          <cx:pt idx="30837">2.7999999999999998</cx:pt>
          <cx:pt idx="30838">2.7999999999999998</cx:pt>
          <cx:pt idx="30839">2.7999999999999998</cx:pt>
          <cx:pt idx="30840">2.7999999999999998</cx:pt>
          <cx:pt idx="30841">2.7999999999999998</cx:pt>
          <cx:pt idx="30842">2.7999999999999998</cx:pt>
          <cx:pt idx="30843">1.8</cx:pt>
          <cx:pt idx="30844">1.8</cx:pt>
          <cx:pt idx="30845">2.7999999999999998</cx:pt>
          <cx:pt idx="30846">2.7999999999999998</cx:pt>
          <cx:pt idx="30847">2.7999999999999998</cx:pt>
          <cx:pt idx="30848">2.7999999999999998</cx:pt>
          <cx:pt idx="30849">2.7999999999999998</cx:pt>
          <cx:pt idx="30850">2.7999999999999998</cx:pt>
          <cx:pt idx="30851">1.8</cx:pt>
          <cx:pt idx="30852">1.8</cx:pt>
          <cx:pt idx="30853">2.7999999999999998</cx:pt>
          <cx:pt idx="30854">2.7999999999999998</cx:pt>
          <cx:pt idx="30855">2.7999999999999998</cx:pt>
          <cx:pt idx="30856">2.7999999999999998</cx:pt>
          <cx:pt idx="30857">2.7999999999999998</cx:pt>
          <cx:pt idx="30858">2.7999999999999998</cx:pt>
          <cx:pt idx="30859">1.8</cx:pt>
          <cx:pt idx="30860">1.8</cx:pt>
          <cx:pt idx="30861">2.7999999999999998</cx:pt>
          <cx:pt idx="30862">2.7999999999999998</cx:pt>
          <cx:pt idx="30863">2.7999999999999998</cx:pt>
          <cx:pt idx="30864">2.7999999999999998</cx:pt>
          <cx:pt idx="30865">2.7999999999999998</cx:pt>
          <cx:pt idx="30866">2.7999999999999998</cx:pt>
          <cx:pt idx="30867">1.8</cx:pt>
          <cx:pt idx="30868">1.8</cx:pt>
          <cx:pt idx="30869">2.7999999999999998</cx:pt>
          <cx:pt idx="30870">2.7999999999999998</cx:pt>
          <cx:pt idx="30871">2.7999999999999998</cx:pt>
          <cx:pt idx="30872">2.7999999999999998</cx:pt>
          <cx:pt idx="30873">2.7999999999999998</cx:pt>
          <cx:pt idx="30874">2.7999999999999998</cx:pt>
          <cx:pt idx="30875">1.8</cx:pt>
          <cx:pt idx="30876">1.8</cx:pt>
          <cx:pt idx="30877">2.7999999999999998</cx:pt>
          <cx:pt idx="30878">2.7999999999999998</cx:pt>
          <cx:pt idx="30879">1.8</cx:pt>
          <cx:pt idx="30880">1.8</cx:pt>
          <cx:pt idx="30881">2.7999999999999998</cx:pt>
          <cx:pt idx="30882">2.7999999999999998</cx:pt>
          <cx:pt idx="30883">1.8</cx:pt>
          <cx:pt idx="30884">2.7999999999999998</cx:pt>
          <cx:pt idx="30885">1.8</cx:pt>
          <cx:pt idx="30886">1.8</cx:pt>
          <cx:pt idx="30887">1.8</cx:pt>
          <cx:pt idx="30888">2.7999999999999998</cx:pt>
          <cx:pt idx="30889">2.7999999999999998</cx:pt>
          <cx:pt idx="30890">2.7999999999999998</cx:pt>
          <cx:pt idx="30891">1.8999999999999999</cx:pt>
          <cx:pt idx="30892">1.8</cx:pt>
          <cx:pt idx="30893">2.7999999999999998</cx:pt>
          <cx:pt idx="30894">1.8999999999999999</cx:pt>
          <cx:pt idx="30895">2.7999999999999998</cx:pt>
          <cx:pt idx="30896">1.8999999999999999</cx:pt>
          <cx:pt idx="30897">2.7999999999999998</cx:pt>
          <cx:pt idx="30898">2.7999999999999998</cx:pt>
          <cx:pt idx="30899">1.8999999999999999</cx:pt>
          <cx:pt idx="30900">2.7999999999999998</cx:pt>
          <cx:pt idx="30901">2.3620071684587747</cx:pt>
          <cx:pt idx="30902">2.3620071684587747</cx:pt>
          <cx:pt idx="30903">2.3620071684587747</cx:pt>
          <cx:pt idx="30904">2.3620071684587747</cx:pt>
          <cx:pt idx="30905">2.3620071684587747</cx:pt>
          <cx:pt idx="30906">2.3620071684587747</cx:pt>
          <cx:pt idx="30907">2.3620071684587747</cx:pt>
          <cx:pt idx="30908">2.3620071684587747</cx:pt>
          <cx:pt idx="30909">2.3620071684587747</cx:pt>
          <cx:pt idx="30910">2.3620071684587747</cx:pt>
          <cx:pt idx="30911">2.3620071684587747</cx:pt>
          <cx:pt idx="30912">2.3620071684587747</cx:pt>
          <cx:pt idx="30913">2.3620071684587747</cx:pt>
          <cx:pt idx="30914">2.3620071684587747</cx:pt>
          <cx:pt idx="30915">2.3620071684587747</cx:pt>
          <cx:pt idx="30916">2.3620071684587747</cx:pt>
          <cx:pt idx="30917">2.3620071684587747</cx:pt>
          <cx:pt idx="30918">2.3620071684587747</cx:pt>
          <cx:pt idx="30919">2.3620071684587747</cx:pt>
          <cx:pt idx="30920">2.3620071684587747</cx:pt>
          <cx:pt idx="30921">2.3620071684587747</cx:pt>
          <cx:pt idx="30922">2.3620071684587747</cx:pt>
          <cx:pt idx="30923">2.3620071684587747</cx:pt>
          <cx:pt idx="30924">2.3620071684587747</cx:pt>
          <cx:pt idx="30925">2.3620071684587747</cx:pt>
          <cx:pt idx="30926">2.3620071684587747</cx:pt>
          <cx:pt idx="30927">2.3620071684587747</cx:pt>
          <cx:pt idx="30928">2.3620071684587747</cx:pt>
          <cx:pt idx="30929">2.3620071684587747</cx:pt>
          <cx:pt idx="30930">2.3620071684587747</cx:pt>
          <cx:pt idx="30931">2.3620071684587747</cx:pt>
          <cx:pt idx="30932">2.3620071684587747</cx:pt>
          <cx:pt idx="30933">2.3620071684587747</cx:pt>
          <cx:pt idx="30934">2.3620071684587747</cx:pt>
          <cx:pt idx="30935">2.3620071684587747</cx:pt>
          <cx:pt idx="30936">2.3620071684587747</cx:pt>
          <cx:pt idx="30937">2.3620071684587747</cx:pt>
          <cx:pt idx="30938">1.3999999999999999</cx:pt>
          <cx:pt idx="30939">2</cx:pt>
          <cx:pt idx="30940">2</cx:pt>
          <cx:pt idx="30941">2</cx:pt>
          <cx:pt idx="30942">2</cx:pt>
          <cx:pt idx="30943">2</cx:pt>
          <cx:pt idx="30944">2</cx:pt>
          <cx:pt idx="30945">2</cx:pt>
          <cx:pt idx="30946">2</cx:pt>
          <cx:pt idx="30947">1.8</cx:pt>
          <cx:pt idx="30948">1.8</cx:pt>
          <cx:pt idx="30949">1.3999999999999999</cx:pt>
          <cx:pt idx="30950">1.3999999999999999</cx:pt>
          <cx:pt idx="30951">1.3999999999999999</cx:pt>
          <cx:pt idx="30952">1.8</cx:pt>
          <cx:pt idx="30953">2</cx:pt>
          <cx:pt idx="30954">2</cx:pt>
          <cx:pt idx="30955">2</cx:pt>
          <cx:pt idx="30956">2</cx:pt>
          <cx:pt idx="30957">2</cx:pt>
          <cx:pt idx="30958">2</cx:pt>
          <cx:pt idx="30959">1.8</cx:pt>
          <cx:pt idx="30960">1.8</cx:pt>
          <cx:pt idx="30961">1.8</cx:pt>
          <cx:pt idx="30962">1.8</cx:pt>
          <cx:pt idx="30963">1.8</cx:pt>
          <cx:pt idx="30964">1.8</cx:pt>
          <cx:pt idx="30965">1.8</cx:pt>
          <cx:pt idx="30966">1.8</cx:pt>
          <cx:pt idx="30967">2</cx:pt>
          <cx:pt idx="30968">2</cx:pt>
          <cx:pt idx="30969">2</cx:pt>
          <cx:pt idx="30970">1.8</cx:pt>
          <cx:pt idx="30971">2</cx:pt>
          <cx:pt idx="30972">2</cx:pt>
          <cx:pt idx="30973">2</cx:pt>
          <cx:pt idx="30974">2</cx:pt>
          <cx:pt idx="30975">2</cx:pt>
          <cx:pt idx="30976">2</cx:pt>
          <cx:pt idx="30977">2</cx:pt>
          <cx:pt idx="30978">2</cx:pt>
          <cx:pt idx="30979">2</cx:pt>
          <cx:pt idx="30980">2</cx:pt>
          <cx:pt idx="30981">2</cx:pt>
          <cx:pt idx="30982">2</cx:pt>
          <cx:pt idx="30983">2</cx:pt>
          <cx:pt idx="30984">2</cx:pt>
          <cx:pt idx="30985">2</cx:pt>
          <cx:pt idx="30986">2</cx:pt>
          <cx:pt idx="30987">2</cx:pt>
          <cx:pt idx="30988">2</cx:pt>
          <cx:pt idx="30989">1.8</cx:pt>
          <cx:pt idx="30990">1.8</cx:pt>
          <cx:pt idx="30991">1.8</cx:pt>
          <cx:pt idx="30992">1.8</cx:pt>
          <cx:pt idx="30993">2</cx:pt>
          <cx:pt idx="30994">2</cx:pt>
          <cx:pt idx="30995">2</cx:pt>
          <cx:pt idx="30996">1.8</cx:pt>
          <cx:pt idx="30997">1.8</cx:pt>
          <cx:pt idx="30998">1.8</cx:pt>
          <cx:pt idx="30999">1.8</cx:pt>
          <cx:pt idx="31000">1.8</cx:pt>
          <cx:pt idx="31001">1.8</cx:pt>
          <cx:pt idx="31002">2</cx:pt>
          <cx:pt idx="31003">2</cx:pt>
          <cx:pt idx="31004">2</cx:pt>
          <cx:pt idx="31005">2</cx:pt>
          <cx:pt idx="31006">2</cx:pt>
          <cx:pt idx="31007">2</cx:pt>
          <cx:pt idx="31008">2</cx:pt>
          <cx:pt idx="31009">2</cx:pt>
          <cx:pt idx="31010">2</cx:pt>
          <cx:pt idx="31011">2</cx:pt>
          <cx:pt idx="31012">1.8</cx:pt>
          <cx:pt idx="31013">1.8</cx:pt>
          <cx:pt idx="31014">1.8</cx:pt>
          <cx:pt idx="31015">2</cx:pt>
          <cx:pt idx="31016">2</cx:pt>
          <cx:pt idx="31017">2</cx:pt>
          <cx:pt idx="31018">1.8</cx:pt>
          <cx:pt idx="31019">2</cx:pt>
          <cx:pt idx="31020">2</cx:pt>
          <cx:pt idx="31021">2</cx:pt>
          <cx:pt idx="31022">2</cx:pt>
          <cx:pt idx="31023">2</cx:pt>
          <cx:pt idx="31024">2</cx:pt>
          <cx:pt idx="31025">2</cx:pt>
          <cx:pt idx="31026">2</cx:pt>
          <cx:pt idx="31027">2</cx:pt>
          <cx:pt idx="31028">2</cx:pt>
          <cx:pt idx="31029">2</cx:pt>
          <cx:pt idx="31030">2</cx:pt>
          <cx:pt idx="31031">2</cx:pt>
          <cx:pt idx="31032">2</cx:pt>
          <cx:pt idx="31033">2</cx:pt>
          <cx:pt idx="31034">2</cx:pt>
          <cx:pt idx="31035">2</cx:pt>
          <cx:pt idx="31036">2</cx:pt>
          <cx:pt idx="31037">1.8</cx:pt>
          <cx:pt idx="31038">1.8</cx:pt>
          <cx:pt idx="31039">1.8</cx:pt>
          <cx:pt idx="31040">1.8</cx:pt>
          <cx:pt idx="31041">2</cx:pt>
          <cx:pt idx="31042">2</cx:pt>
          <cx:pt idx="31043">2</cx:pt>
          <cx:pt idx="31044">1.8</cx:pt>
          <cx:pt idx="31045">1.8</cx:pt>
          <cx:pt idx="31046">1.8</cx:pt>
          <cx:pt idx="31047">1.8</cx:pt>
          <cx:pt idx="31048">2</cx:pt>
          <cx:pt idx="31049">2</cx:pt>
          <cx:pt idx="31050">2</cx:pt>
          <cx:pt idx="31051">1.8</cx:pt>
          <cx:pt idx="31052">2</cx:pt>
          <cx:pt idx="31053">2</cx:pt>
          <cx:pt idx="31054">2</cx:pt>
          <cx:pt idx="31055">2</cx:pt>
          <cx:pt idx="31056">2.5</cx:pt>
          <cx:pt idx="31057">2</cx:pt>
          <cx:pt idx="31058">2</cx:pt>
          <cx:pt idx="31059">2</cx:pt>
          <cx:pt idx="31060">2</cx:pt>
          <cx:pt idx="31061">2</cx:pt>
          <cx:pt idx="31062">2</cx:pt>
          <cx:pt idx="31063">2</cx:pt>
          <cx:pt idx="31064">2.5</cx:pt>
          <cx:pt idx="31065">2.5</cx:pt>
          <cx:pt idx="31066">2</cx:pt>
          <cx:pt idx="31067">2</cx:pt>
          <cx:pt idx="31068">2</cx:pt>
          <cx:pt idx="31069">2</cx:pt>
          <cx:pt idx="31070">2</cx:pt>
          <cx:pt idx="31071">2</cx:pt>
          <cx:pt idx="31072">2</cx:pt>
          <cx:pt idx="31073">2</cx:pt>
          <cx:pt idx="31074">2</cx:pt>
          <cx:pt idx="31075">2</cx:pt>
          <cx:pt idx="31076">2</cx:pt>
          <cx:pt idx="31077">2</cx:pt>
          <cx:pt idx="31078">2</cx:pt>
          <cx:pt idx="31079">2</cx:pt>
          <cx:pt idx="31080">2</cx:pt>
          <cx:pt idx="31081">2</cx:pt>
          <cx:pt idx="31082">2</cx:pt>
          <cx:pt idx="31083">2</cx:pt>
          <cx:pt idx="31084">2</cx:pt>
          <cx:pt idx="31085">2</cx:pt>
          <cx:pt idx="31086">2</cx:pt>
          <cx:pt idx="31087">2</cx:pt>
          <cx:pt idx="31088">2</cx:pt>
          <cx:pt idx="31089">2</cx:pt>
          <cx:pt idx="31090">2</cx:pt>
          <cx:pt idx="31091">2</cx:pt>
          <cx:pt idx="31092">2</cx:pt>
          <cx:pt idx="31093">2</cx:pt>
          <cx:pt idx="31094">2</cx:pt>
          <cx:pt idx="31095">2</cx:pt>
          <cx:pt idx="31096">2.5</cx:pt>
          <cx:pt idx="31097">2.5</cx:pt>
          <cx:pt idx="31098">2.5</cx:pt>
          <cx:pt idx="31099">2</cx:pt>
          <cx:pt idx="31100">2</cx:pt>
          <cx:pt idx="31101">2</cx:pt>
          <cx:pt idx="31102">2</cx:pt>
          <cx:pt idx="31103">2</cx:pt>
          <cx:pt idx="31104">2</cx:pt>
          <cx:pt idx="31105">2.5</cx:pt>
          <cx:pt idx="31106">2.5</cx:pt>
          <cx:pt idx="31107">2</cx:pt>
          <cx:pt idx="31108">2.5</cx:pt>
          <cx:pt idx="31109">2</cx:pt>
          <cx:pt idx="31110">2</cx:pt>
          <cx:pt idx="31111">2</cx:pt>
          <cx:pt idx="31112">2</cx:pt>
          <cx:pt idx="31113">2</cx:pt>
          <cx:pt idx="31114">2</cx:pt>
          <cx:pt idx="31115">2</cx:pt>
          <cx:pt idx="31116">2</cx:pt>
          <cx:pt idx="31117">2</cx:pt>
          <cx:pt idx="31118">2</cx:pt>
          <cx:pt idx="31119">2</cx:pt>
          <cx:pt idx="31120">2</cx:pt>
          <cx:pt idx="31121">2</cx:pt>
          <cx:pt idx="31122">2.5</cx:pt>
          <cx:pt idx="31123">2.5</cx:pt>
          <cx:pt idx="31124">2.5</cx:pt>
          <cx:pt idx="31125">2</cx:pt>
          <cx:pt idx="31126">2</cx:pt>
          <cx:pt idx="31127">2</cx:pt>
          <cx:pt idx="31128">2</cx:pt>
          <cx:pt idx="31129">2</cx:pt>
          <cx:pt idx="31130">2</cx:pt>
          <cx:pt idx="31131">2</cx:pt>
          <cx:pt idx="31132">2</cx:pt>
          <cx:pt idx="31133">2</cx:pt>
          <cx:pt idx="31134">2</cx:pt>
          <cx:pt idx="31135">2</cx:pt>
          <cx:pt idx="31136">2</cx:pt>
          <cx:pt idx="31137">2</cx:pt>
          <cx:pt idx="31138">2</cx:pt>
          <cx:pt idx="31139">2</cx:pt>
          <cx:pt idx="31140">2</cx:pt>
          <cx:pt idx="31141">2</cx:pt>
          <cx:pt idx="31142">2</cx:pt>
          <cx:pt idx="31143">2</cx:pt>
          <cx:pt idx="31144">2</cx:pt>
          <cx:pt idx="31145">2</cx:pt>
          <cx:pt idx="31146">2</cx:pt>
          <cx:pt idx="31147">2.5</cx:pt>
          <cx:pt idx="31148">2.5</cx:pt>
          <cx:pt idx="31149">2.5</cx:pt>
          <cx:pt idx="31150">2.5</cx:pt>
          <cx:pt idx="31151">2.5</cx:pt>
          <cx:pt idx="31152">2.5</cx:pt>
          <cx:pt idx="31153">2</cx:pt>
          <cx:pt idx="31154">2</cx:pt>
          <cx:pt idx="31155">2.5</cx:pt>
          <cx:pt idx="31156">2.5</cx:pt>
          <cx:pt idx="31157">2</cx:pt>
          <cx:pt idx="31158">2</cx:pt>
          <cx:pt idx="31159">2</cx:pt>
          <cx:pt idx="31160">2.5</cx:pt>
          <cx:pt idx="31161">2.5</cx:pt>
          <cx:pt idx="31162">2</cx:pt>
          <cx:pt idx="31163">2</cx:pt>
          <cx:pt idx="31164">2.5</cx:pt>
          <cx:pt idx="31165">2</cx:pt>
          <cx:pt idx="31166">2</cx:pt>
          <cx:pt idx="31167">2</cx:pt>
          <cx:pt idx="31168">2</cx:pt>
          <cx:pt idx="31169">2</cx:pt>
          <cx:pt idx="31170">2</cx:pt>
          <cx:pt idx="31171">2</cx:pt>
          <cx:pt idx="31172">2</cx:pt>
          <cx:pt idx="31173">2</cx:pt>
          <cx:pt idx="31174">2</cx:pt>
          <cx:pt idx="31175">2</cx:pt>
          <cx:pt idx="31176">2.5</cx:pt>
          <cx:pt idx="31177">2.5</cx:pt>
          <cx:pt idx="31178">2.5</cx:pt>
          <cx:pt idx="31179">2.5</cx:pt>
          <cx:pt idx="31180">2.5</cx:pt>
          <cx:pt idx="31181">2</cx:pt>
          <cx:pt idx="31182">2</cx:pt>
          <cx:pt idx="31183">2</cx:pt>
          <cx:pt idx="31184">2</cx:pt>
          <cx:pt idx="31185">2</cx:pt>
          <cx:pt idx="31186">2</cx:pt>
          <cx:pt idx="31187">2</cx:pt>
          <cx:pt idx="31188">2</cx:pt>
          <cx:pt idx="31189">2</cx:pt>
          <cx:pt idx="31190">2</cx:pt>
          <cx:pt idx="31191">2</cx:pt>
          <cx:pt idx="31192">2</cx:pt>
          <cx:pt idx="31193">2</cx:pt>
          <cx:pt idx="31194">2</cx:pt>
          <cx:pt idx="31195">2</cx:pt>
          <cx:pt idx="31196">2</cx:pt>
          <cx:pt idx="31197">2</cx:pt>
          <cx:pt idx="31198">2</cx:pt>
          <cx:pt idx="31199">2.5</cx:pt>
          <cx:pt idx="31200">2.5</cx:pt>
          <cx:pt idx="31201">2</cx:pt>
          <cx:pt idx="31202">2</cx:pt>
          <cx:pt idx="31203">2</cx:pt>
          <cx:pt idx="31204">2</cx:pt>
          <cx:pt idx="31205">2</cx:pt>
          <cx:pt idx="31206">2.5</cx:pt>
          <cx:pt idx="31207">2</cx:pt>
          <cx:pt idx="31208">2</cx:pt>
          <cx:pt idx="31209">2.5</cx:pt>
          <cx:pt idx="31210">2</cx:pt>
          <cx:pt idx="31211">2</cx:pt>
          <cx:pt idx="31212">2</cx:pt>
          <cx:pt idx="31213">2</cx:pt>
          <cx:pt idx="31214">2</cx:pt>
          <cx:pt idx="31215">2</cx:pt>
          <cx:pt idx="31216">2</cx:pt>
          <cx:pt idx="31217">2</cx:pt>
          <cx:pt idx="31218">2</cx:pt>
          <cx:pt idx="31219">2.5</cx:pt>
          <cx:pt idx="31220">2.5</cx:pt>
          <cx:pt idx="31221">2</cx:pt>
          <cx:pt idx="31222">2</cx:pt>
          <cx:pt idx="31223">2</cx:pt>
          <cx:pt idx="31224">2</cx:pt>
          <cx:pt idx="31225">2</cx:pt>
          <cx:pt idx="31226">2</cx:pt>
          <cx:pt idx="31227">2.5</cx:pt>
          <cx:pt idx="31228">2.5</cx:pt>
          <cx:pt idx="31229">2</cx:pt>
          <cx:pt idx="31230">2.5</cx:pt>
          <cx:pt idx="31231">2</cx:pt>
          <cx:pt idx="31232">2</cx:pt>
          <cx:pt idx="31233">2</cx:pt>
          <cx:pt idx="31234">2</cx:pt>
          <cx:pt idx="31235">2.5</cx:pt>
          <cx:pt idx="31236">2</cx:pt>
          <cx:pt idx="31237">2</cx:pt>
          <cx:pt idx="31238">2</cx:pt>
          <cx:pt idx="31239">2</cx:pt>
          <cx:pt idx="31240">2</cx:pt>
          <cx:pt idx="31241">2</cx:pt>
          <cx:pt idx="31242">2</cx:pt>
          <cx:pt idx="31243">2</cx:pt>
          <cx:pt idx="31244">3.2000000000000002</cx:pt>
          <cx:pt idx="31245">2</cx:pt>
          <cx:pt idx="31246">2</cx:pt>
          <cx:pt idx="31247">2</cx:pt>
          <cx:pt idx="31248">2</cx:pt>
          <cx:pt idx="31249">2</cx:pt>
          <cx:pt idx="31250">2</cx:pt>
          <cx:pt idx="31251">2</cx:pt>
          <cx:pt idx="31252">2</cx:pt>
          <cx:pt idx="31253">2</cx:pt>
          <cx:pt idx="31254">2</cx:pt>
          <cx:pt idx="31255">2</cx:pt>
          <cx:pt idx="31256">2</cx:pt>
          <cx:pt idx="31257">2</cx:pt>
          <cx:pt idx="31258">1.8</cx:pt>
          <cx:pt idx="31259">1.8999999999999999</cx:pt>
          <cx:pt idx="31260">1.8999999999999999</cx:pt>
          <cx:pt idx="31261">2</cx:pt>
          <cx:pt idx="31262">2</cx:pt>
          <cx:pt idx="31263">2</cx:pt>
          <cx:pt idx="31264">2</cx:pt>
          <cx:pt idx="31265">2</cx:pt>
          <cx:pt idx="31266">2</cx:pt>
          <cx:pt idx="31267">1.8</cx:pt>
          <cx:pt idx="31268">1.8</cx:pt>
          <cx:pt idx="31269">1.8999999999999999</cx:pt>
          <cx:pt idx="31270">1.8999999999999999</cx:pt>
          <cx:pt idx="31271">1.8999999999999999</cx:pt>
          <cx:pt idx="31272">1.8999999999999999</cx:pt>
          <cx:pt idx="31273">2</cx:pt>
          <cx:pt idx="31274">2</cx:pt>
          <cx:pt idx="31275">2</cx:pt>
          <cx:pt idx="31276">2</cx:pt>
          <cx:pt idx="31277">2</cx:pt>
          <cx:pt idx="31278">2</cx:pt>
          <cx:pt idx="31279">1.8</cx:pt>
          <cx:pt idx="31280">2.7999999999999998</cx:pt>
          <cx:pt idx="31281">1.8</cx:pt>
          <cx:pt idx="31282">1.8999999999999999</cx:pt>
          <cx:pt idx="31283">1.8999999999999999</cx:pt>
          <cx:pt idx="31284">1.8999999999999999</cx:pt>
          <cx:pt idx="31285">1.8999999999999999</cx:pt>
          <cx:pt idx="31286">2</cx:pt>
          <cx:pt idx="31287">2</cx:pt>
          <cx:pt idx="31288">2</cx:pt>
          <cx:pt idx="31289">2</cx:pt>
          <cx:pt idx="31290">2</cx:pt>
          <cx:pt idx="31291">2</cx:pt>
          <cx:pt idx="31292">1.8</cx:pt>
          <cx:pt idx="31293">2.7999999999999998</cx:pt>
          <cx:pt idx="31294">3.2000000000000002</cx:pt>
          <cx:pt idx="31295">1.8</cx:pt>
          <cx:pt idx="31296">1.8999999999999999</cx:pt>
          <cx:pt idx="31297">1.8999999999999999</cx:pt>
          <cx:pt idx="31298">1.8999999999999999</cx:pt>
          <cx:pt idx="31299">1.8999999999999999</cx:pt>
          <cx:pt idx="31300">2</cx:pt>
          <cx:pt idx="31301">2</cx:pt>
          <cx:pt idx="31302">2</cx:pt>
          <cx:pt idx="31303">2</cx:pt>
          <cx:pt idx="31304">1.8999999999999999</cx:pt>
          <cx:pt idx="31305">1.8999999999999999</cx:pt>
          <cx:pt idx="31306">2</cx:pt>
          <cx:pt idx="31307">2</cx:pt>
          <cx:pt idx="31308">2.7999999999999998</cx:pt>
          <cx:pt idx="31309">1.8</cx:pt>
          <cx:pt idx="31310">1.8</cx:pt>
          <cx:pt idx="31311">1.8</cx:pt>
          <cx:pt idx="31312">1.8999999999999999</cx:pt>
          <cx:pt idx="31313">1.8999999999999999</cx:pt>
          <cx:pt idx="31314">1.8999999999999999</cx:pt>
          <cx:pt idx="31315">1.8999999999999999</cx:pt>
          <cx:pt idx="31316">2</cx:pt>
          <cx:pt idx="31317">2</cx:pt>
          <cx:pt idx="31318">2</cx:pt>
          <cx:pt idx="31319">2</cx:pt>
          <cx:pt idx="31320">2.7999999999999998</cx:pt>
          <cx:pt idx="31321">2.7999999999999998</cx:pt>
          <cx:pt idx="31322">1.8999999999999999</cx:pt>
          <cx:pt idx="31323">1.8999999999999999</cx:pt>
          <cx:pt idx="31324">2</cx:pt>
          <cx:pt idx="31325">2</cx:pt>
          <cx:pt idx="31326">1.8</cx:pt>
          <cx:pt idx="31327">1.8</cx:pt>
          <cx:pt idx="31328">2</cx:pt>
          <cx:pt idx="31329">1.8</cx:pt>
          <cx:pt idx="31330">1.8</cx:pt>
          <cx:pt idx="31331">1.8999999999999999</cx:pt>
          <cx:pt idx="31332">1.8999999999999999</cx:pt>
          <cx:pt idx="31333">2</cx:pt>
          <cx:pt idx="31334">2</cx:pt>
          <cx:pt idx="31335">1.8</cx:pt>
          <cx:pt idx="31336">1.8</cx:pt>
          <cx:pt idx="31337">1.8999999999999999</cx:pt>
          <cx:pt idx="31338">1.8999999999999999</cx:pt>
          <cx:pt idx="31339">2.7999999999999998</cx:pt>
          <cx:pt idx="31340">2</cx:pt>
          <cx:pt idx="31341">2</cx:pt>
          <cx:pt idx="31342">1.8</cx:pt>
          <cx:pt idx="31343">1.8</cx:pt>
          <cx:pt idx="31344">1.8999999999999999</cx:pt>
          <cx:pt idx="31345">1.8999999999999999</cx:pt>
          <cx:pt idx="31346">2</cx:pt>
          <cx:pt idx="31347">2</cx:pt>
          <cx:pt idx="31348">2</cx:pt>
          <cx:pt idx="31349">2</cx:pt>
          <cx:pt idx="31350">1.8</cx:pt>
          <cx:pt idx="31351">1.8</cx:pt>
          <cx:pt idx="31352">1.8999999999999999</cx:pt>
          <cx:pt idx="31353">1.8999999999999999</cx:pt>
          <cx:pt idx="31354">2.7999999999999998</cx:pt>
          <cx:pt idx="31355">2</cx:pt>
          <cx:pt idx="31356">2</cx:pt>
          <cx:pt idx="31357">2</cx:pt>
          <cx:pt idx="31358">2</cx:pt>
          <cx:pt idx="31359">2</cx:pt>
          <cx:pt idx="31360">2</cx:pt>
          <cx:pt idx="31361">2</cx:pt>
          <cx:pt idx="31362">2</cx:pt>
          <cx:pt idx="31363">1.8999999999999999</cx:pt>
          <cx:pt idx="31364">1.8999999999999999</cx:pt>
          <cx:pt idx="31365">2</cx:pt>
          <cx:pt idx="31366">2</cx:pt>
          <cx:pt idx="31367">2</cx:pt>
          <cx:pt idx="31368">2</cx:pt>
          <cx:pt idx="31369">2</cx:pt>
          <cx:pt idx="31370">2</cx:pt>
          <cx:pt idx="31371">2.7999999999999998</cx:pt>
          <cx:pt idx="31372">1.8999999999999999</cx:pt>
          <cx:pt idx="31373">1.8999999999999999</cx:pt>
          <cx:pt idx="31374">2.7999999999999998</cx:pt>
          <cx:pt idx="31375">2</cx:pt>
          <cx:pt idx="31376">2</cx:pt>
          <cx:pt idx="31377">2</cx:pt>
          <cx:pt idx="31378">2</cx:pt>
          <cx:pt idx="31379">2</cx:pt>
          <cx:pt idx="31380">2</cx:pt>
          <cx:pt idx="31381">2</cx:pt>
          <cx:pt idx="31382">2</cx:pt>
          <cx:pt idx="31383">2</cx:pt>
          <cx:pt idx="31384">2</cx:pt>
          <cx:pt idx="31385">2.7999999999999998</cx:pt>
          <cx:pt idx="31386">2</cx:pt>
          <cx:pt idx="31387">2</cx:pt>
          <cx:pt idx="31388">2</cx:pt>
          <cx:pt idx="31389">2</cx:pt>
          <cx:pt idx="31390">2</cx:pt>
          <cx:pt idx="31391">2</cx:pt>
          <cx:pt idx="31392">2</cx:pt>
          <cx:pt idx="31393">2</cx:pt>
          <cx:pt idx="31394">2</cx:pt>
          <cx:pt idx="31395">2</cx:pt>
          <cx:pt idx="31396">2.7999999999999998</cx:pt>
          <cx:pt idx="31397">2.7999999999999998</cx:pt>
          <cx:pt idx="31398">2</cx:pt>
          <cx:pt idx="31399">2.030802603036872</cx:pt>
          <cx:pt idx="31400">2.030802603036872</cx:pt>
          <cx:pt idx="31401">2.030802603036872</cx:pt>
          <cx:pt idx="31402">2.030802603036872</cx:pt>
          <cx:pt idx="31403">2.030802603036872</cx:pt>
          <cx:pt idx="31404">2.030802603036872</cx:pt>
          <cx:pt idx="31405">2.030802603036872</cx:pt>
          <cx:pt idx="31406">2.030802603036872</cx:pt>
          <cx:pt idx="31407">2.030802603036872</cx:pt>
          <cx:pt idx="31408">2.030802603036872</cx:pt>
          <cx:pt idx="31409">2.030802603036872</cx:pt>
          <cx:pt idx="31410">2.030802603036872</cx:pt>
          <cx:pt idx="31411">2.030802603036872</cx:pt>
          <cx:pt idx="31412">2.030802603036872</cx:pt>
          <cx:pt idx="31413">2.030802603036872</cx:pt>
          <cx:pt idx="31414">2.030802603036872</cx:pt>
          <cx:pt idx="31415">2.030802603036872</cx:pt>
          <cx:pt idx="31416">2.030802603036872</cx:pt>
          <cx:pt idx="31417">2.030802603036872</cx:pt>
          <cx:pt idx="31418">2.030802603036872</cx:pt>
          <cx:pt idx="31419">2.030802603036872</cx:pt>
          <cx:pt idx="31420">2.030802603036872</cx:pt>
          <cx:pt idx="31421">2.030802603036872</cx:pt>
          <cx:pt idx="31422">2.030802603036872</cx:pt>
          <cx:pt idx="31423">2.030802603036872</cx:pt>
          <cx:pt idx="31424">2.030802603036872</cx:pt>
          <cx:pt idx="31425">2.030802603036872</cx:pt>
          <cx:pt idx="31426">2.030802603036872</cx:pt>
          <cx:pt idx="31427">2.030802603036872</cx:pt>
          <cx:pt idx="31428">2.030802603036872</cx:pt>
          <cx:pt idx="31429">2.030802603036872</cx:pt>
          <cx:pt idx="31430">2.030802603036872</cx:pt>
          <cx:pt idx="31431">2.030802603036872</cx:pt>
          <cx:pt idx="31432">2.030802603036872</cx:pt>
          <cx:pt idx="31433">2.030802603036872</cx:pt>
          <cx:pt idx="31434">2.030802603036872</cx:pt>
          <cx:pt idx="31435">2.030802603036872</cx:pt>
          <cx:pt idx="31436">2.030802603036872</cx:pt>
          <cx:pt idx="31437">2.030802603036872</cx:pt>
          <cx:pt idx="31438">2.030802603036872</cx:pt>
          <cx:pt idx="31439">2.030802603036872</cx:pt>
          <cx:pt idx="31440">2</cx:pt>
          <cx:pt idx="31441">2</cx:pt>
          <cx:pt idx="31442">2</cx:pt>
          <cx:pt idx="31443">2</cx:pt>
          <cx:pt idx="31444">2</cx:pt>
          <cx:pt idx="31445">2</cx:pt>
          <cx:pt idx="31446">2</cx:pt>
          <cx:pt idx="31447">2</cx:pt>
          <cx:pt idx="31448">2.5</cx:pt>
          <cx:pt idx="31449">2.5</cx:pt>
          <cx:pt idx="31450">2.5</cx:pt>
          <cx:pt idx="31451">2.5</cx:pt>
          <cx:pt idx="31452">2.5</cx:pt>
          <cx:pt idx="31453">2</cx:pt>
          <cx:pt idx="31454">2</cx:pt>
          <cx:pt idx="31455">2</cx:pt>
          <cx:pt idx="31456">2</cx:pt>
          <cx:pt idx="31457">2</cx:pt>
          <cx:pt idx="31458">2.5</cx:pt>
          <cx:pt idx="31459">2.5</cx:pt>
          <cx:pt idx="31460">2.5</cx:pt>
          <cx:pt idx="31461">2.5</cx:pt>
          <cx:pt idx="31462">2</cx:pt>
          <cx:pt idx="31463">2</cx:pt>
          <cx:pt idx="31464">2</cx:pt>
          <cx:pt idx="31465">2</cx:pt>
          <cx:pt idx="31466">2</cx:pt>
          <cx:pt idx="31467">2</cx:pt>
          <cx:pt idx="31468">2</cx:pt>
          <cx:pt idx="31469">2</cx:pt>
          <cx:pt idx="31470">2</cx:pt>
          <cx:pt idx="31471">2</cx:pt>
          <cx:pt idx="31472">2</cx:pt>
          <cx:pt idx="31473">2</cx:pt>
          <cx:pt idx="31474">2</cx:pt>
          <cx:pt idx="31475">2</cx:pt>
          <cx:pt idx="31476">2</cx:pt>
          <cx:pt idx="31477">2</cx:pt>
          <cx:pt idx="31478">2</cx:pt>
          <cx:pt idx="31479">2</cx:pt>
          <cx:pt idx="31480">2</cx:pt>
          <cx:pt idx="31481">2</cx:pt>
          <cx:pt idx="31482">2</cx:pt>
          <cx:pt idx="31483">2.5</cx:pt>
          <cx:pt idx="31484">2.5</cx:pt>
          <cx:pt idx="31485">2.5</cx:pt>
          <cx:pt idx="31486">2.5</cx:pt>
          <cx:pt idx="31487">2.5</cx:pt>
          <cx:pt idx="31488">2.5</cx:pt>
          <cx:pt idx="31489">2.5</cx:pt>
          <cx:pt idx="31490">2.5</cx:pt>
          <cx:pt idx="31491">2.5</cx:pt>
          <cx:pt idx="31492">2.5</cx:pt>
          <cx:pt idx="31493">2.5</cx:pt>
          <cx:pt idx="31494">2.5</cx:pt>
          <cx:pt idx="31495">2.5</cx:pt>
          <cx:pt idx="31496">2.5</cx:pt>
          <cx:pt idx="31497">2.5</cx:pt>
          <cx:pt idx="31498">2</cx:pt>
          <cx:pt idx="31499">2</cx:pt>
          <cx:pt idx="31500">2</cx:pt>
          <cx:pt idx="31501">2</cx:pt>
          <cx:pt idx="31502">2</cx:pt>
          <cx:pt idx="31503">2</cx:pt>
          <cx:pt idx="31504">2.5</cx:pt>
          <cx:pt idx="31505">2</cx:pt>
          <cx:pt idx="31506">2</cx:pt>
          <cx:pt idx="31507">2</cx:pt>
          <cx:pt idx="31508">2</cx:pt>
          <cx:pt idx="31509">2</cx:pt>
          <cx:pt idx="31510">2</cx:pt>
          <cx:pt idx="31511">2</cx:pt>
          <cx:pt idx="31512">2</cx:pt>
          <cx:pt idx="31513">2</cx:pt>
          <cx:pt idx="31514">2</cx:pt>
          <cx:pt idx="31515">2</cx:pt>
          <cx:pt idx="31516">2.5</cx:pt>
          <cx:pt idx="31517">2.5</cx:pt>
          <cx:pt idx="31518">2.5</cx:pt>
          <cx:pt idx="31519">2.5</cx:pt>
          <cx:pt idx="31520">2.5</cx:pt>
          <cx:pt idx="31521">2.5</cx:pt>
          <cx:pt idx="31522">2.5</cx:pt>
          <cx:pt idx="31523">2.5</cx:pt>
          <cx:pt idx="31524">2.5</cx:pt>
          <cx:pt idx="31525">2.5</cx:pt>
          <cx:pt idx="31526">2.5</cx:pt>
          <cx:pt idx="31527">2.5</cx:pt>
          <cx:pt idx="31528">2.5</cx:pt>
          <cx:pt idx="31529">2.5</cx:pt>
          <cx:pt idx="31530">2.5</cx:pt>
          <cx:pt idx="31531">2.5</cx:pt>
          <cx:pt idx="31532">2.5</cx:pt>
          <cx:pt idx="31533">2.5</cx:pt>
          <cx:pt idx="31534">2.5</cx:pt>
          <cx:pt idx="31535">2.5</cx:pt>
          <cx:pt idx="31536">2.5</cx:pt>
          <cx:pt idx="31537">2.5</cx:pt>
          <cx:pt idx="31538">2.5</cx:pt>
          <cx:pt idx="31539">2.5</cx:pt>
          <cx:pt idx="31540">2.5</cx:pt>
          <cx:pt idx="31541">2.5</cx:pt>
          <cx:pt idx="31542">2.5</cx:pt>
          <cx:pt idx="31543">2.5</cx:pt>
          <cx:pt idx="31544">2.5</cx:pt>
          <cx:pt idx="31545">2.5</cx:pt>
          <cx:pt idx="31546">2.5</cx:pt>
          <cx:pt idx="31547">2.5</cx:pt>
          <cx:pt idx="31548">2.5</cx:pt>
          <cx:pt idx="31549">2.5</cx:pt>
          <cx:pt idx="31550">2.5</cx:pt>
          <cx:pt idx="31551">1.8999999999999999</cx:pt>
          <cx:pt idx="31552">1.8999999999999999</cx:pt>
          <cx:pt idx="31553">2.5</cx:pt>
          <cx:pt idx="31554">2.5</cx:pt>
          <cx:pt idx="31555">2.5</cx:pt>
          <cx:pt idx="31556">2</cx:pt>
          <cx:pt idx="31557">1.8</cx:pt>
          <cx:pt idx="31558">1.8</cx:pt>
          <cx:pt idx="31559">1.8999999999999999</cx:pt>
          <cx:pt idx="31560">1.8999999999999999</cx:pt>
          <cx:pt idx="31561">2</cx:pt>
          <cx:pt idx="31562">2</cx:pt>
          <cx:pt idx="31563">2</cx:pt>
          <cx:pt idx="31564">2</cx:pt>
          <cx:pt idx="31565">2</cx:pt>
          <cx:pt idx="31566">1.8</cx:pt>
          <cx:pt idx="31567">1.8</cx:pt>
          <cx:pt idx="31568">1.8999999999999999</cx:pt>
          <cx:pt idx="31569">1.8999999999999999</cx:pt>
          <cx:pt idx="31570">1.8999999999999999</cx:pt>
          <cx:pt idx="31571">1.8999999999999999</cx:pt>
          <cx:pt idx="31572">2</cx:pt>
          <cx:pt idx="31573">1.8</cx:pt>
          <cx:pt idx="31574">2</cx:pt>
          <cx:pt idx="31575">2</cx:pt>
          <cx:pt idx="31576">2</cx:pt>
          <cx:pt idx="31577">2</cx:pt>
          <cx:pt idx="31578">1.8</cx:pt>
          <cx:pt idx="31579">1.8</cx:pt>
          <cx:pt idx="31580">1.8</cx:pt>
          <cx:pt idx="31581">1.8</cx:pt>
          <cx:pt idx="31582">1.8</cx:pt>
          <cx:pt idx="31583">1.8</cx:pt>
          <cx:pt idx="31584">1.8</cx:pt>
          <cx:pt idx="31585">1.8999999999999999</cx:pt>
          <cx:pt idx="31586">1.8999999999999999</cx:pt>
          <cx:pt idx="31587">1.8999999999999999</cx:pt>
          <cx:pt idx="31588">1.8999999999999999</cx:pt>
          <cx:pt idx="31589">2</cx:pt>
          <cx:pt idx="31590">2</cx:pt>
          <cx:pt idx="31591">2</cx:pt>
          <cx:pt idx="31592">2</cx:pt>
          <cx:pt idx="31593">1.8</cx:pt>
          <cx:pt idx="31594">1.8</cx:pt>
          <cx:pt idx="31595">1.8</cx:pt>
          <cx:pt idx="31596">1.8</cx:pt>
          <cx:pt idx="31597">1.8</cx:pt>
          <cx:pt idx="31598">1.8</cx:pt>
          <cx:pt idx="31599">1.8999999999999999</cx:pt>
          <cx:pt idx="31600">1.8999999999999999</cx:pt>
          <cx:pt idx="31601">2</cx:pt>
          <cx:pt idx="31602">2</cx:pt>
          <cx:pt idx="31603">2</cx:pt>
          <cx:pt idx="31604">2</cx:pt>
          <cx:pt idx="31605">1.8</cx:pt>
          <cx:pt idx="31606">1.8</cx:pt>
          <cx:pt idx="31607">1.8</cx:pt>
          <cx:pt idx="31608">1.8</cx:pt>
          <cx:pt idx="31609">1.8</cx:pt>
          <cx:pt idx="31610">1.8999999999999999</cx:pt>
          <cx:pt idx="31611">1.8999999999999999</cx:pt>
          <cx:pt idx="31612">2</cx:pt>
          <cx:pt idx="31613">2</cx:pt>
          <cx:pt idx="31614">2</cx:pt>
          <cx:pt idx="31615">2</cx:pt>
          <cx:pt idx="31616">1.8</cx:pt>
          <cx:pt idx="31617">1.8</cx:pt>
          <cx:pt idx="31618">1.8</cx:pt>
          <cx:pt idx="31619">1.8</cx:pt>
          <cx:pt idx="31620">1.8999999999999999</cx:pt>
          <cx:pt idx="31621">1.8999999999999999</cx:pt>
          <cx:pt idx="31622">2</cx:pt>
          <cx:pt idx="31623">2</cx:pt>
          <cx:pt idx="31624">2</cx:pt>
          <cx:pt idx="31625">2</cx:pt>
          <cx:pt idx="31626">2</cx:pt>
          <cx:pt idx="31627">2</cx:pt>
          <cx:pt idx="31628">2</cx:pt>
          <cx:pt idx="31629">2</cx:pt>
          <cx:pt idx="31630">1.8</cx:pt>
          <cx:pt idx="31631">1.8</cx:pt>
          <cx:pt idx="31632">1.8</cx:pt>
          <cx:pt idx="31633">1.8</cx:pt>
          <cx:pt idx="31634">1.8999999999999999</cx:pt>
          <cx:pt idx="31635">1.8999999999999999</cx:pt>
          <cx:pt idx="31636">2</cx:pt>
          <cx:pt idx="31637">2</cx:pt>
          <cx:pt idx="31638">2</cx:pt>
          <cx:pt idx="31639">2</cx:pt>
          <cx:pt idx="31640">1.8999999999999999</cx:pt>
          <cx:pt idx="31641">2</cx:pt>
          <cx:pt idx="31642">1.8999999999999999</cx:pt>
          <cx:pt idx="31643">2</cx:pt>
          <cx:pt idx="31644">2</cx:pt>
          <cx:pt idx="31645">0</cx:pt>
          <cx:pt idx="31646">0</cx:pt>
          <cx:pt idx="31647">0</cx:pt>
          <cx:pt idx="31648">0</cx:pt>
          <cx:pt idx="31649">0</cx:pt>
          <cx:pt idx="31650">0</cx:pt>
          <cx:pt idx="31651">0</cx:pt>
          <cx:pt idx="31652">0</cx:pt>
          <cx:pt idx="31653">1.8</cx:pt>
          <cx:pt idx="31654">1.8</cx:pt>
          <cx:pt idx="31655">1.8</cx:pt>
          <cx:pt idx="31656">1.8</cx:pt>
          <cx:pt idx="31657">1.8</cx:pt>
          <cx:pt idx="31658">1.8</cx:pt>
          <cx:pt idx="31659">1.8</cx:pt>
          <cx:pt idx="31660">1.8</cx:pt>
          <cx:pt idx="31661">1.8</cx:pt>
          <cx:pt idx="31662">1.8</cx:pt>
          <cx:pt idx="31663">1.8</cx:pt>
          <cx:pt idx="31664">2</cx:pt>
          <cx:pt idx="31665">2</cx:pt>
          <cx:pt idx="31666">2</cx:pt>
          <cx:pt idx="31667">2</cx:pt>
          <cx:pt idx="31668">2</cx:pt>
          <cx:pt idx="31669">2</cx:pt>
          <cx:pt idx="31670">2</cx:pt>
          <cx:pt idx="31671">2</cx:pt>
          <cx:pt idx="31672">2</cx:pt>
          <cx:pt idx="31673">2</cx:pt>
          <cx:pt idx="31674">2</cx:pt>
          <cx:pt idx="31675">2</cx:pt>
          <cx:pt idx="31676">2</cx:pt>
          <cx:pt idx="31677">2</cx:pt>
          <cx:pt idx="31678">2</cx:pt>
          <cx:pt idx="31679">2</cx:pt>
          <cx:pt idx="31680">2</cx:pt>
          <cx:pt idx="31681">2</cx:pt>
          <cx:pt idx="31682">2</cx:pt>
          <cx:pt idx="31683">2</cx:pt>
          <cx:pt idx="31684">2</cx:pt>
          <cx:pt idx="31685">2</cx:pt>
          <cx:pt idx="31686">2</cx:pt>
          <cx:pt idx="31687">2</cx:pt>
          <cx:pt idx="31688">2</cx:pt>
          <cx:pt idx="31689">2</cx:pt>
          <cx:pt idx="31690">2</cx:pt>
          <cx:pt idx="31691">2</cx:pt>
          <cx:pt idx="31692">2</cx:pt>
          <cx:pt idx="31693">2</cx:pt>
          <cx:pt idx="31694">2</cx:pt>
          <cx:pt idx="31695">2</cx:pt>
          <cx:pt idx="31696">1.8</cx:pt>
          <cx:pt idx="31697">2</cx:pt>
          <cx:pt idx="31698">2</cx:pt>
          <cx:pt idx="31699">2</cx:pt>
          <cx:pt idx="31700">2</cx:pt>
          <cx:pt idx="31701">2</cx:pt>
          <cx:pt idx="31702">2</cx:pt>
          <cx:pt idx="31703">2</cx:pt>
          <cx:pt idx="31704">2</cx:pt>
          <cx:pt idx="31705">2</cx:pt>
          <cx:pt idx="31706">2</cx:pt>
          <cx:pt idx="31707">2</cx:pt>
          <cx:pt idx="31708">2</cx:pt>
          <cx:pt idx="31709">2</cx:pt>
          <cx:pt idx="31710">2</cx:pt>
          <cx:pt idx="31711">2</cx:pt>
          <cx:pt idx="31712">2</cx:pt>
          <cx:pt idx="31713">1.8</cx:pt>
          <cx:pt idx="31714">1.8</cx:pt>
          <cx:pt idx="31715">1.8</cx:pt>
          <cx:pt idx="31716">1.8</cx:pt>
          <cx:pt idx="31717">1.8</cx:pt>
          <cx:pt idx="31718">1.8</cx:pt>
          <cx:pt idx="31719">1.8</cx:pt>
          <cx:pt idx="31720">1.8</cx:pt>
          <cx:pt idx="31721">2</cx:pt>
          <cx:pt idx="31722">2</cx:pt>
          <cx:pt idx="31723">2</cx:pt>
          <cx:pt idx="31724">2</cx:pt>
          <cx:pt idx="31725">2</cx:pt>
          <cx:pt idx="31726">2</cx:pt>
          <cx:pt idx="31727">2</cx:pt>
          <cx:pt idx="31728">2</cx:pt>
          <cx:pt idx="31729">2</cx:pt>
          <cx:pt idx="31730">2</cx:pt>
          <cx:pt idx="31731">2</cx:pt>
          <cx:pt idx="31732">2</cx:pt>
          <cx:pt idx="31733">2</cx:pt>
          <cx:pt idx="31734">2</cx:pt>
          <cx:pt idx="31735">2</cx:pt>
          <cx:pt idx="31736">2</cx:pt>
          <cx:pt idx="31737">1.8</cx:pt>
          <cx:pt idx="31738">1.8</cx:pt>
          <cx:pt idx="31739">1.8</cx:pt>
          <cx:pt idx="31740">1.8</cx:pt>
          <cx:pt idx="31741">1.8</cx:pt>
          <cx:pt idx="31742">1.8</cx:pt>
          <cx:pt idx="31743">1.8</cx:pt>
          <cx:pt idx="31744">2</cx:pt>
          <cx:pt idx="31745">2</cx:pt>
          <cx:pt idx="31746">2</cx:pt>
          <cx:pt idx="31747">2</cx:pt>
          <cx:pt idx="31748">2</cx:pt>
          <cx:pt idx="31749">2</cx:pt>
          <cx:pt idx="31750">2</cx:pt>
          <cx:pt idx="31751">2</cx:pt>
          <cx:pt idx="31752">2</cx:pt>
          <cx:pt idx="31753">2</cx:pt>
          <cx:pt idx="31754">2</cx:pt>
          <cx:pt idx="31755">2</cx:pt>
          <cx:pt idx="31756">2</cx:pt>
          <cx:pt idx="31757">2</cx:pt>
          <cx:pt idx="31758">2</cx:pt>
          <cx:pt idx="31759">2</cx:pt>
          <cx:pt idx="31760">2</cx:pt>
          <cx:pt idx="31761">2.5</cx:pt>
          <cx:pt idx="31762">2.5</cx:pt>
          <cx:pt idx="31763">2.5</cx:pt>
          <cx:pt idx="31764">1.8</cx:pt>
          <cx:pt idx="31765">1.8</cx:pt>
          <cx:pt idx="31766">1.8</cx:pt>
          <cx:pt idx="31767">1.8</cx:pt>
          <cx:pt idx="31768">2.5</cx:pt>
          <cx:pt idx="31769">2.5</cx:pt>
          <cx:pt idx="31770">2.5</cx:pt>
          <cx:pt idx="31771">1.8</cx:pt>
          <cx:pt idx="31772">1.8</cx:pt>
          <cx:pt idx="31773">2.5</cx:pt>
          <cx:pt idx="31774">2</cx:pt>
          <cx:pt idx="31775">2</cx:pt>
          <cx:pt idx="31776">2</cx:pt>
          <cx:pt idx="31777">2</cx:pt>
          <cx:pt idx="31778">2</cx:pt>
          <cx:pt idx="31779">2</cx:pt>
          <cx:pt idx="31780">2</cx:pt>
          <cx:pt idx="31781">2</cx:pt>
          <cx:pt idx="31782">2</cx:pt>
          <cx:pt idx="31783">2</cx:pt>
          <cx:pt idx="31784">2</cx:pt>
          <cx:pt idx="31785">2</cx:pt>
          <cx:pt idx="31786">2</cx:pt>
          <cx:pt idx="31787">2</cx:pt>
          <cx:pt idx="31788">2</cx:pt>
          <cx:pt idx="31789">2</cx:pt>
          <cx:pt idx="31790">2</cx:pt>
          <cx:pt idx="31791">2.5</cx:pt>
          <cx:pt idx="31792">2.5</cx:pt>
          <cx:pt idx="31793">2.5</cx:pt>
          <cx:pt idx="31794">2.5</cx:pt>
          <cx:pt idx="31795">2.5</cx:pt>
          <cx:pt idx="31796">2.5</cx:pt>
          <cx:pt idx="31797">2.5</cx:pt>
          <cx:pt idx="31798">2</cx:pt>
          <cx:pt idx="31799">2</cx:pt>
          <cx:pt idx="31800">2</cx:pt>
          <cx:pt idx="31801">2</cx:pt>
          <cx:pt idx="31802">2</cx:pt>
          <cx:pt idx="31803">2</cx:pt>
          <cx:pt idx="31804">2</cx:pt>
          <cx:pt idx="31805">2</cx:pt>
          <cx:pt idx="31806">2</cx:pt>
          <cx:pt idx="31807">2</cx:pt>
          <cx:pt idx="31808">2</cx:pt>
          <cx:pt idx="31809">2</cx:pt>
          <cx:pt idx="31810">2</cx:pt>
          <cx:pt idx="31811">2</cx:pt>
          <cx:pt idx="31812">2</cx:pt>
          <cx:pt idx="31813">2</cx:pt>
          <cx:pt idx="31814">2</cx:pt>
          <cx:pt idx="31815">2</cx:pt>
          <cx:pt idx="31816">2</cx:pt>
          <cx:pt idx="31817">2</cx:pt>
          <cx:pt idx="31818">2</cx:pt>
          <cx:pt idx="31819">2</cx:pt>
          <cx:pt idx="31820">2</cx:pt>
          <cx:pt idx="31821">2</cx:pt>
          <cx:pt idx="31822">2</cx:pt>
          <cx:pt idx="31823">2</cx:pt>
          <cx:pt idx="31824">2</cx:pt>
          <cx:pt idx="31825">2.5</cx:pt>
          <cx:pt idx="31826">2</cx:pt>
          <cx:pt idx="31827">2</cx:pt>
          <cx:pt idx="31828">2</cx:pt>
          <cx:pt idx="31829">2</cx:pt>
          <cx:pt idx="31830">2</cx:pt>
          <cx:pt idx="31831">3</cx:pt>
          <cx:pt idx="31832">3</cx:pt>
          <cx:pt idx="31833">3</cx:pt>
          <cx:pt idx="31834">2</cx:pt>
          <cx:pt idx="31835">2</cx:pt>
          <cx:pt idx="31836">2</cx:pt>
          <cx:pt idx="31837">2</cx:pt>
          <cx:pt idx="31838">3</cx:pt>
          <cx:pt idx="31839">2.5</cx:pt>
          <cx:pt idx="31840">2.5</cx:pt>
          <cx:pt idx="31841">2.5</cx:pt>
          <cx:pt idx="31842">2</cx:pt>
          <cx:pt idx="31843">2</cx:pt>
          <cx:pt idx="31844">2</cx:pt>
          <cx:pt idx="31845">2</cx:pt>
          <cx:pt idx="31846">2</cx:pt>
          <cx:pt idx="31847">2</cx:pt>
          <cx:pt idx="31848">2</cx:pt>
          <cx:pt idx="31849">3</cx:pt>
          <cx:pt idx="31850">3</cx:pt>
          <cx:pt idx="31851">3</cx:pt>
          <cx:pt idx="31852">3</cx:pt>
          <cx:pt idx="31853">3</cx:pt>
          <cx:pt idx="31854">3</cx:pt>
          <cx:pt idx="31855">3.2000000000000002</cx:pt>
          <cx:pt idx="31856">3.2000000000000002</cx:pt>
          <cx:pt idx="31857">3.2000000000000002</cx:pt>
          <cx:pt idx="31858">3.2000000000000002</cx:pt>
          <cx:pt idx="31859">2</cx:pt>
          <cx:pt idx="31860">2</cx:pt>
          <cx:pt idx="31861">2</cx:pt>
          <cx:pt idx="31862">2</cx:pt>
          <cx:pt idx="31863">2</cx:pt>
          <cx:pt idx="31864">3</cx:pt>
          <cx:pt idx="31865">3</cx:pt>
          <cx:pt idx="31866">3</cx:pt>
          <cx:pt idx="31867">3</cx:pt>
          <cx:pt idx="31868">2.5</cx:pt>
          <cx:pt idx="31869">2.5</cx:pt>
          <cx:pt idx="31870">3</cx:pt>
          <cx:pt idx="31871">3.2000000000000002</cx:pt>
          <cx:pt idx="31872">3.2000000000000002</cx:pt>
          <cx:pt idx="31873">3.2000000000000002</cx:pt>
          <cx:pt idx="31874">3.2000000000000002</cx:pt>
          <cx:pt idx="31875">3.2000000000000002</cx:pt>
          <cx:pt idx="31876">3.2000000000000002</cx:pt>
          <cx:pt idx="31877">3.2000000000000002</cx:pt>
          <cx:pt idx="31878">3.2000000000000002</cx:pt>
          <cx:pt idx="31879">3.2000000000000002</cx:pt>
          <cx:pt idx="31880">3.2000000000000002</cx:pt>
          <cx:pt idx="31881">3.2000000000000002</cx:pt>
          <cx:pt idx="31882">3.2000000000000002</cx:pt>
          <cx:pt idx="31883">3.2000000000000002</cx:pt>
          <cx:pt idx="31884">3.2000000000000002</cx:pt>
          <cx:pt idx="31885">3.2000000000000002</cx:pt>
          <cx:pt idx="31886">3.2000000000000002</cx:pt>
          <cx:pt idx="31887">3</cx:pt>
          <cx:pt idx="31888">3</cx:pt>
          <cx:pt idx="31889">3</cx:pt>
          <cx:pt idx="31890">3</cx:pt>
          <cx:pt idx="31891">3</cx:pt>
          <cx:pt idx="31892">3.2000000000000002</cx:pt>
          <cx:pt idx="31893">3.2000000000000002</cx:pt>
          <cx:pt idx="31894">3.2000000000000002</cx:pt>
          <cx:pt idx="31895">3.2000000000000002</cx:pt>
          <cx:pt idx="31896">3.2000000000000002</cx:pt>
          <cx:pt idx="31897">3.2000000000000002</cx:pt>
          <cx:pt idx="31898">3.2000000000000002</cx:pt>
          <cx:pt idx="31899">3.2000000000000002</cx:pt>
          <cx:pt idx="31900">3.2000000000000002</cx:pt>
          <cx:pt idx="31901">3</cx:pt>
          <cx:pt idx="31902">3</cx:pt>
          <cx:pt idx="31903">3</cx:pt>
          <cx:pt idx="31904">3</cx:pt>
          <cx:pt idx="31905">3</cx:pt>
          <cx:pt idx="31906">3</cx:pt>
          <cx:pt idx="31907">3.2000000000000002</cx:pt>
          <cx:pt idx="31908">3.2000000000000002</cx:pt>
          <cx:pt idx="31909">3.2000000000000002</cx:pt>
          <cx:pt idx="31910">3.2000000000000002</cx:pt>
          <cx:pt idx="31911">3.2000000000000002</cx:pt>
          <cx:pt idx="31912">3.2000000000000002</cx:pt>
          <cx:pt idx="31913">3.2000000000000002</cx:pt>
          <cx:pt idx="31914">3</cx:pt>
          <cx:pt idx="31915">3.2000000000000002</cx:pt>
          <cx:pt idx="31916">3.2000000000000002</cx:pt>
          <cx:pt idx="31917">3.2000000000000002</cx:pt>
          <cx:pt idx="31918">3.2000000000000002</cx:pt>
          <cx:pt idx="31919">3.2000000000000002</cx:pt>
          <cx:pt idx="31920">3.2000000000000002</cx:pt>
          <cx:pt idx="31921">3.2000000000000002</cx:pt>
          <cx:pt idx="31922">3.2000000000000002</cx:pt>
          <cx:pt idx="31923">3.2000000000000002</cx:pt>
          <cx:pt idx="31924">3.2000000000000002</cx:pt>
          <cx:pt idx="31925">3.2000000000000002</cx:pt>
          <cx:pt idx="31926">3.2000000000000002</cx:pt>
          <cx:pt idx="31927">3.2000000000000002</cx:pt>
          <cx:pt idx="31928">3.2000000000000002</cx:pt>
          <cx:pt idx="31929">3.2000000000000002</cx:pt>
          <cx:pt idx="31930">3.2000000000000002</cx:pt>
          <cx:pt idx="31931">3</cx:pt>
          <cx:pt idx="31932">3</cx:pt>
          <cx:pt idx="31933">3</cx:pt>
          <cx:pt idx="31934">3</cx:pt>
          <cx:pt idx="31935">3</cx:pt>
          <cx:pt idx="31936">3.2000000000000002</cx:pt>
          <cx:pt idx="31937">3.2000000000000002</cx:pt>
          <cx:pt idx="31938">3.2000000000000002</cx:pt>
          <cx:pt idx="31939">3.2000000000000002</cx:pt>
          <cx:pt idx="31940">3.2000000000000002</cx:pt>
          <cx:pt idx="31941">3.2000000000000002</cx:pt>
          <cx:pt idx="31942">3</cx:pt>
          <cx:pt idx="31943">3</cx:pt>
          <cx:pt idx="31944">3</cx:pt>
          <cx:pt idx="31945">3.2000000000000002</cx:pt>
          <cx:pt idx="31946">3.2000000000000002</cx:pt>
          <cx:pt idx="31947">3.2000000000000002</cx:pt>
          <cx:pt idx="31948">3</cx:pt>
          <cx:pt idx="31949">3</cx:pt>
          <cx:pt idx="31950">3.2000000000000002</cx:pt>
          <cx:pt idx="31951">2</cx:pt>
          <cx:pt idx="31952">2</cx:pt>
          <cx:pt idx="31953">2</cx:pt>
          <cx:pt idx="31954">2</cx:pt>
          <cx:pt idx="31955">2</cx:pt>
          <cx:pt idx="31956">2</cx:pt>
          <cx:pt idx="31957">2</cx:pt>
          <cx:pt idx="31958">2</cx:pt>
          <cx:pt idx="31959">2</cx:pt>
          <cx:pt idx="31960">2.5</cx:pt>
          <cx:pt idx="31961">2</cx:pt>
          <cx:pt idx="31962">2</cx:pt>
          <cx:pt idx="31963">2</cx:pt>
          <cx:pt idx="31964">3</cx:pt>
          <cx:pt idx="31965">3</cx:pt>
          <cx:pt idx="31966">3</cx:pt>
          <cx:pt idx="31967">2</cx:pt>
          <cx:pt idx="31968">2</cx:pt>
          <cx:pt idx="31969">2.5</cx:pt>
          <cx:pt idx="31970">2.5</cx:pt>
          <cx:pt idx="31971">2.5</cx:pt>
          <cx:pt idx="31972">2</cx:pt>
          <cx:pt idx="31973">2</cx:pt>
          <cx:pt idx="31974">2</cx:pt>
          <cx:pt idx="31975">2</cx:pt>
          <cx:pt idx="31976">3</cx:pt>
          <cx:pt idx="31977">3</cx:pt>
          <cx:pt idx="31978">2.5</cx:pt>
          <cx:pt idx="31979">2.5</cx:pt>
          <cx:pt idx="31980">2.5</cx:pt>
          <cx:pt idx="31981">2.5</cx:pt>
          <cx:pt idx="31982">2</cx:pt>
          <cx:pt idx="31983">2</cx:pt>
          <cx:pt idx="31984">2</cx:pt>
          <cx:pt idx="31985">3</cx:pt>
          <cx:pt idx="31986">3</cx:pt>
          <cx:pt idx="31987">2.5</cx:pt>
          <cx:pt idx="31988">2.5</cx:pt>
          <cx:pt idx="31989">2</cx:pt>
          <cx:pt idx="31990">2</cx:pt>
          <cx:pt idx="31991">2</cx:pt>
          <cx:pt idx="31992">2</cx:pt>
          <cx:pt idx="31993">2</cx:pt>
          <cx:pt idx="31994">2</cx:pt>
          <cx:pt idx="31995">2</cx:pt>
          <cx:pt idx="31996">2</cx:pt>
          <cx:pt idx="31997">2</cx:pt>
          <cx:pt idx="31998">2</cx:pt>
          <cx:pt idx="31999">2</cx:pt>
          <cx:pt idx="32000">2</cx:pt>
          <cx:pt idx="32001">2</cx:pt>
          <cx:pt idx="32002">3</cx:pt>
          <cx:pt idx="32003">2</cx:pt>
          <cx:pt idx="32004">2</cx:pt>
          <cx:pt idx="32005">2</cx:pt>
          <cx:pt idx="32006">2</cx:pt>
          <cx:pt idx="32007">2</cx:pt>
          <cx:pt idx="32008">2</cx:pt>
          <cx:pt idx="32009">2</cx:pt>
          <cx:pt idx="32010">2</cx:pt>
          <cx:pt idx="32011">2</cx:pt>
          <cx:pt idx="32012">2</cx:pt>
          <cx:pt idx="32013">2</cx:pt>
          <cx:pt idx="32014">2</cx:pt>
          <cx:pt idx="32015">2</cx:pt>
          <cx:pt idx="32016">2</cx:pt>
          <cx:pt idx="32017">2</cx:pt>
          <cx:pt idx="32018">2</cx:pt>
          <cx:pt idx="32019">2</cx:pt>
          <cx:pt idx="32020">2.5</cx:pt>
          <cx:pt idx="32021">2.5</cx:pt>
          <cx:pt idx="32022">2</cx:pt>
          <cx:pt idx="32023">2</cx:pt>
          <cx:pt idx="32024">2</cx:pt>
          <cx:pt idx="32025">2</cx:pt>
          <cx:pt idx="32026">2</cx:pt>
          <cx:pt idx="32027">3</cx:pt>
          <cx:pt idx="32028">3</cx:pt>
          <cx:pt idx="32029">3</cx:pt>
          <cx:pt idx="32030">2</cx:pt>
          <cx:pt idx="32031">2</cx:pt>
          <cx:pt idx="32032">2.5</cx:pt>
          <cx:pt idx="32033">2.5</cx:pt>
          <cx:pt idx="32034">2</cx:pt>
          <cx:pt idx="32035">2</cx:pt>
          <cx:pt idx="32036">2</cx:pt>
          <cx:pt idx="32037">2</cx:pt>
          <cx:pt idx="32038">2</cx:pt>
          <cx:pt idx="32039">2</cx:pt>
          <cx:pt idx="32040">2</cx:pt>
          <cx:pt idx="32041">3</cx:pt>
          <cx:pt idx="32042">3</cx:pt>
          <cx:pt idx="32043">2.5</cx:pt>
          <cx:pt idx="32044">2.5</cx:pt>
          <cx:pt idx="32045">2.5</cx:pt>
          <cx:pt idx="32046">2.5</cx:pt>
          <cx:pt idx="32047">2</cx:pt>
          <cx:pt idx="32048">2</cx:pt>
          <cx:pt idx="32049">2</cx:pt>
          <cx:pt idx="32050">2</cx:pt>
          <cx:pt idx="32051">2</cx:pt>
          <cx:pt idx="32052">3</cx:pt>
          <cx:pt idx="32053">3</cx:pt>
          <cx:pt idx="32054">2.5</cx:pt>
          <cx:pt idx="32055">2.5</cx:pt>
          <cx:pt idx="32056">2.5</cx:pt>
          <cx:pt idx="32057">2.5</cx:pt>
          <cx:pt idx="32058">2.5</cx:pt>
          <cx:pt idx="32059">2.5</cx:pt>
          <cx:pt idx="32060">2.5</cx:pt>
          <cx:pt idx="32061">3</cx:pt>
          <cx:pt idx="32062">3</cx:pt>
          <cx:pt idx="32063">3</cx:pt>
          <cx:pt idx="32064">3</cx:pt>
          <cx:pt idx="32065">3</cx:pt>
          <cx:pt idx="32066">2.5</cx:pt>
          <cx:pt idx="32067">2.5</cx:pt>
          <cx:pt idx="32068">2.5</cx:pt>
          <cx:pt idx="32069">2.5</cx:pt>
          <cx:pt idx="32070">2.5</cx:pt>
          <cx:pt idx="32071">2.5</cx:pt>
          <cx:pt idx="32072">2.5</cx:pt>
          <cx:pt idx="32073">2.5</cx:pt>
          <cx:pt idx="32074">3</cx:pt>
          <cx:pt idx="32075">3</cx:pt>
          <cx:pt idx="32076">3</cx:pt>
          <cx:pt idx="32077">3</cx:pt>
          <cx:pt idx="32078">3</cx:pt>
          <cx:pt idx="32079">2.5</cx:pt>
          <cx:pt idx="32080">2.5</cx:pt>
          <cx:pt idx="32081">2.5</cx:pt>
          <cx:pt idx="32082">3</cx:pt>
          <cx:pt idx="32083">2.5</cx:pt>
          <cx:pt idx="32084">2.5</cx:pt>
          <cx:pt idx="32085">3</cx:pt>
          <cx:pt idx="32086">3</cx:pt>
          <cx:pt idx="32087">3</cx:pt>
          <cx:pt idx="32088">3</cx:pt>
          <cx:pt idx="32089">2.5</cx:pt>
          <cx:pt idx="32090">2.5</cx:pt>
          <cx:pt idx="32091">2.5</cx:pt>
          <cx:pt idx="32092">2.3999999999999999</cx:pt>
          <cx:pt idx="32093">2.5</cx:pt>
          <cx:pt idx="32094">2.5</cx:pt>
          <cx:pt idx="32095">2.5</cx:pt>
          <cx:pt idx="32096">2.5</cx:pt>
          <cx:pt idx="32097">2.3999999999999999</cx:pt>
          <cx:pt idx="32098">2.5</cx:pt>
          <cx:pt idx="32099">2.5</cx:pt>
          <cx:pt idx="32100">2.3999999999999999</cx:pt>
          <cx:pt idx="32101">2.3999999999999999</cx:pt>
          <cx:pt idx="32102">2.5</cx:pt>
          <cx:pt idx="32103">2.5</cx:pt>
          <cx:pt idx="32104">2.5</cx:pt>
          <cx:pt idx="32105">2.3999999999999999</cx:pt>
          <cx:pt idx="32106">2.5</cx:pt>
          <cx:pt idx="32107">2.3999999999999999</cx:pt>
          <cx:pt idx="32108">2.5</cx:pt>
          <cx:pt idx="32109">2.5</cx:pt>
          <cx:pt idx="32110">2.5</cx:pt>
          <cx:pt idx="32111">2.3999999999999999</cx:pt>
          <cx:pt idx="32112">2.3999999999999999</cx:pt>
          <cx:pt idx="32113">2.3999999999999999</cx:pt>
          <cx:pt idx="32114">2.5</cx:pt>
          <cx:pt idx="32115">2.5</cx:pt>
          <cx:pt idx="32116">2.5</cx:pt>
          <cx:pt idx="32117">2.5</cx:pt>
          <cx:pt idx="32118">2.5</cx:pt>
          <cx:pt idx="32119">2.5</cx:pt>
          <cx:pt idx="32120">2.5</cx:pt>
          <cx:pt idx="32121">2.3999999999999999</cx:pt>
          <cx:pt idx="32122">2.5</cx:pt>
          <cx:pt idx="32123">2.3999999999999999</cx:pt>
          <cx:pt idx="32124">2.5</cx:pt>
          <cx:pt idx="32125">2.5</cx:pt>
          <cx:pt idx="32126">2.5</cx:pt>
          <cx:pt idx="32127">2.5</cx:pt>
          <cx:pt idx="32128">2.5</cx:pt>
          <cx:pt idx="32129">2.5</cx:pt>
          <cx:pt idx="32130">2.5</cx:pt>
          <cx:pt idx="32131">2.5</cx:pt>
          <cx:pt idx="32132">2.3999999999999999</cx:pt>
          <cx:pt idx="32133">2.3999999999999999</cx:pt>
          <cx:pt idx="32134">2.3999999999999999</cx:pt>
          <cx:pt idx="32135">2.3999999999999999</cx:pt>
          <cx:pt idx="32136">2.3999999999999999</cx:pt>
          <cx:pt idx="32137">2.3999999999999999</cx:pt>
          <cx:pt idx="32138">2.3999999999999999</cx:pt>
          <cx:pt idx="32139">2.2999999999999998</cx:pt>
          <cx:pt idx="32140">2.5</cx:pt>
          <cx:pt idx="32141">2.5</cx:pt>
          <cx:pt idx="32142">2.5</cx:pt>
          <cx:pt idx="32143">2.5</cx:pt>
          <cx:pt idx="32144">2.5</cx:pt>
          <cx:pt idx="32145">2.5</cx:pt>
          <cx:pt idx="32146">2.5</cx:pt>
          <cx:pt idx="32147">2.5</cx:pt>
          <cx:pt idx="32148">2.3999999999999999</cx:pt>
          <cx:pt idx="32149">2.3999999999999999</cx:pt>
          <cx:pt idx="32150">2.3999999999999999</cx:pt>
          <cx:pt idx="32151">2.3999999999999999</cx:pt>
          <cx:pt idx="32152">2.2999999999999998</cx:pt>
          <cx:pt idx="32153">2.2999999999999998</cx:pt>
          <cx:pt idx="32154">2.2999999999999998</cx:pt>
          <cx:pt idx="32155">2.2999999999999998</cx:pt>
          <cx:pt idx="32156">2.5</cx:pt>
          <cx:pt idx="32157">2.3999999999999999</cx:pt>
          <cx:pt idx="32158">2.3999999999999999</cx:pt>
          <cx:pt idx="32159">2.3999999999999999</cx:pt>
          <cx:pt idx="32160">2.2999999999999998</cx:pt>
          <cx:pt idx="32161">2.2999999999999998</cx:pt>
          <cx:pt idx="32162">2.3999999999999999</cx:pt>
          <cx:pt idx="32163">2.3999999999999999</cx:pt>
          <cx:pt idx="32164">2.3999999999999999</cx:pt>
          <cx:pt idx="32165">2.3999999999999999</cx:pt>
          <cx:pt idx="32166">2.3999999999999999</cx:pt>
          <cx:pt idx="32167">2.2999999999999998</cx:pt>
          <cx:pt idx="32168">2.2999999999999998</cx:pt>
          <cx:pt idx="32169">2.3999999999999999</cx:pt>
          <cx:pt idx="32170">2.3999999999999999</cx:pt>
          <cx:pt idx="32171">2.3999999999999999</cx:pt>
          <cx:pt idx="32172">2</cx:pt>
          <cx:pt idx="32173">2</cx:pt>
          <cx:pt idx="32174">2</cx:pt>
          <cx:pt idx="32175">2</cx:pt>
          <cx:pt idx="32176">2</cx:pt>
          <cx:pt idx="32177">2</cx:pt>
          <cx:pt idx="32178">2</cx:pt>
          <cx:pt idx="32179">2</cx:pt>
          <cx:pt idx="32180">2</cx:pt>
          <cx:pt idx="32181">2</cx:pt>
          <cx:pt idx="32182">2</cx:pt>
          <cx:pt idx="32183">2</cx:pt>
          <cx:pt idx="32184">2</cx:pt>
          <cx:pt idx="32185">2</cx:pt>
          <cx:pt idx="32186">2</cx:pt>
          <cx:pt idx="32187">2</cx:pt>
          <cx:pt idx="32188">2</cx:pt>
          <cx:pt idx="32189">2</cx:pt>
          <cx:pt idx="32190">2</cx:pt>
          <cx:pt idx="32191">2</cx:pt>
          <cx:pt idx="32192">2</cx:pt>
          <cx:pt idx="32193">2</cx:pt>
          <cx:pt idx="32194">2</cx:pt>
          <cx:pt idx="32195">2</cx:pt>
          <cx:pt idx="32196">2</cx:pt>
          <cx:pt idx="32197">2</cx:pt>
          <cx:pt idx="32198">2</cx:pt>
          <cx:pt idx="32199">3.2000000000000002</cx:pt>
          <cx:pt idx="32200">3.2000000000000002</cx:pt>
          <cx:pt idx="32201">3.2000000000000002</cx:pt>
          <cx:pt idx="32202">3.2000000000000002</cx:pt>
          <cx:pt idx="32203">3.2000000000000002</cx:pt>
          <cx:pt idx="32204">3.2000000000000002</cx:pt>
          <cx:pt idx="32205">3.2000000000000002</cx:pt>
          <cx:pt idx="32206">3.2000000000000002</cx:pt>
          <cx:pt idx="32207">3.2000000000000002</cx:pt>
          <cx:pt idx="32208">3.2000000000000002</cx:pt>
          <cx:pt idx="32209">3.2000000000000002</cx:pt>
          <cx:pt idx="32210">3.2000000000000002</cx:pt>
          <cx:pt idx="32211">3.2000000000000002</cx:pt>
          <cx:pt idx="32212">3.2000000000000002</cx:pt>
          <cx:pt idx="32213">3.2000000000000002</cx:pt>
          <cx:pt idx="32214">3.2000000000000002</cx:pt>
          <cx:pt idx="32215">3.2000000000000002</cx:pt>
          <cx:pt idx="32216">3.2000000000000002</cx:pt>
          <cx:pt idx="32217">3.2000000000000002</cx:pt>
          <cx:pt idx="32218">3.2000000000000002</cx:pt>
          <cx:pt idx="32219">3.2000000000000002</cx:pt>
          <cx:pt idx="32220">3.2000000000000002</cx:pt>
          <cx:pt idx="32221">3.2000000000000002</cx:pt>
          <cx:pt idx="32222">3.2000000000000002</cx:pt>
          <cx:pt idx="32223">3.2000000000000002</cx:pt>
          <cx:pt idx="32224">3.2000000000000002</cx:pt>
          <cx:pt idx="32225">3.2000000000000002</cx:pt>
          <cx:pt idx="32226">3.2000000000000002</cx:pt>
          <cx:pt idx="32227">3.2000000000000002</cx:pt>
          <cx:pt idx="32228">3.2000000000000002</cx:pt>
          <cx:pt idx="32229">3.2000000000000002</cx:pt>
          <cx:pt idx="32230">3.2000000000000002</cx:pt>
          <cx:pt idx="32231">3.2000000000000002</cx:pt>
          <cx:pt idx="32232">3.2000000000000002</cx:pt>
          <cx:pt idx="32233">3.2000000000000002</cx:pt>
          <cx:pt idx="32234">3.2000000000000002</cx:pt>
          <cx:pt idx="32235">3.2000000000000002</cx:pt>
          <cx:pt idx="32236">4.4000000000000004</cx:pt>
          <cx:pt idx="32237">3.2000000000000002</cx:pt>
          <cx:pt idx="32238">3.2000000000000002</cx:pt>
          <cx:pt idx="32239">3.2000000000000002</cx:pt>
          <cx:pt idx="32240">3.2000000000000002</cx:pt>
          <cx:pt idx="32241">4.4000000000000004</cx:pt>
          <cx:pt idx="32242">3.2000000000000002</cx:pt>
          <cx:pt idx="32243">3.2000000000000002</cx:pt>
          <cx:pt idx="32244">3.2000000000000002</cx:pt>
          <cx:pt idx="32245">3.2000000000000002</cx:pt>
          <cx:pt idx="32246">3.2000000000000002</cx:pt>
          <cx:pt idx="32247">3.2000000000000002</cx:pt>
          <cx:pt idx="32248">3.2000000000000002</cx:pt>
          <cx:pt idx="32249">3.2000000000000002</cx:pt>
          <cx:pt idx="32250">4.4000000000000004</cx:pt>
          <cx:pt idx="32251">4.4000000000000004</cx:pt>
          <cx:pt idx="32252">3.2000000000000002</cx:pt>
          <cx:pt idx="32253">3.2000000000000002</cx:pt>
          <cx:pt idx="32254">3.2000000000000002</cx:pt>
          <cx:pt idx="32255">3.2000000000000002</cx:pt>
          <cx:pt idx="32256">3.2000000000000002</cx:pt>
          <cx:pt idx="32257">3.2000000000000002</cx:pt>
          <cx:pt idx="32258">3.2000000000000002</cx:pt>
          <cx:pt idx="32259">4.4000000000000004</cx:pt>
          <cx:pt idx="32260">4.4000000000000004</cx:pt>
          <cx:pt idx="32261">3.2000000000000002</cx:pt>
          <cx:pt idx="32262">3.2000000000000002</cx:pt>
          <cx:pt idx="32263">3.2000000000000002</cx:pt>
          <cx:pt idx="32264">3.2000000000000002</cx:pt>
          <cx:pt idx="32265">3.2000000000000002</cx:pt>
          <cx:pt idx="32266">3.2000000000000002</cx:pt>
          <cx:pt idx="32267">4.4000000000000004</cx:pt>
          <cx:pt idx="32268">4.4000000000000004</cx:pt>
          <cx:pt idx="32269">2.5</cx:pt>
          <cx:pt idx="32270">2.5</cx:pt>
          <cx:pt idx="32271">2.5</cx:pt>
          <cx:pt idx="32272">4.4000000000000004</cx:pt>
          <cx:pt idx="32273">4.4000000000000004</cx:pt>
          <cx:pt idx="32274">2.5</cx:pt>
          <cx:pt idx="32275">2.5</cx:pt>
          <cx:pt idx="32276">2.5</cx:pt>
          <cx:pt idx="32277">2.5</cx:pt>
          <cx:pt idx="32278">4.4000000000000004</cx:pt>
          <cx:pt idx="32279">2.8999999999999999</cx:pt>
          <cx:pt idx="32280">2.8999999999999999</cx:pt>
          <cx:pt idx="32281">2.5</cx:pt>
          <cx:pt idx="32282">2.5</cx:pt>
          <cx:pt idx="32283">2.5</cx:pt>
          <cx:pt idx="32284">2.5</cx:pt>
          <cx:pt idx="32285">2.5</cx:pt>
          <cx:pt idx="32286">2.5</cx:pt>
          <cx:pt idx="32287">2.8999999999999999</cx:pt>
          <cx:pt idx="32288">2.8999999999999999</cx:pt>
          <cx:pt idx="32289">2.5</cx:pt>
          <cx:pt idx="32290">2.5</cx:pt>
          <cx:pt idx="32291">2.5</cx:pt>
          <cx:pt idx="32292">2.5</cx:pt>
          <cx:pt idx="32293">2.5</cx:pt>
          <cx:pt idx="32294">2.5</cx:pt>
          <cx:pt idx="32295">2.8999999999999999</cx:pt>
          <cx:pt idx="32296">2.5</cx:pt>
          <cx:pt idx="32297">2</cx:pt>
          <cx:pt idx="32298">2</cx:pt>
          <cx:pt idx="32299">2</cx:pt>
          <cx:pt idx="32300">2</cx:pt>
          <cx:pt idx="32301">2</cx:pt>
          <cx:pt idx="32302">2</cx:pt>
          <cx:pt idx="32303">2</cx:pt>
          <cx:pt idx="32304">2</cx:pt>
          <cx:pt idx="32305">2</cx:pt>
          <cx:pt idx="32306">2</cx:pt>
          <cx:pt idx="32307">2</cx:pt>
          <cx:pt idx="32308">2</cx:pt>
          <cx:pt idx="32309">2.8999999999999999</cx:pt>
          <cx:pt idx="32310">2</cx:pt>
          <cx:pt idx="32311">2</cx:pt>
          <cx:pt idx="32312">2.5</cx:pt>
          <cx:pt idx="32313">2.5</cx:pt>
          <cx:pt idx="32314">2.5</cx:pt>
          <cx:pt idx="32315">2.5</cx:pt>
        </cx:lvl>
      </cx:numDim>
    </cx:data>
  </cx:chartData>
  <cx:chart>
    <cx:title pos="t" align="ctr" overlay="0">
      <cx:tx>
        <cx:txData>
          <cx:v>Engine Displacement</cx:v>
        </cx:txData>
      </cx:tx>
      <cx:txPr>
        <a:bodyPr spcFirstLastPara="1" vertOverflow="ellipsis" horzOverflow="overflow" wrap="square" lIns="0" tIns="0" rIns="0" bIns="0" anchor="ctr" anchorCtr="1"/>
        <a:lstStyle/>
        <a:p>
          <a:pPr algn="ctr" rtl="0">
            <a:defRPr/>
          </a:pPr>
          <a:r>
            <a:rPr lang="cs-CZ" sz="2000" b="0" i="0" u="none" strike="noStrike" baseline="0">
              <a:solidFill>
                <a:sysClr val="windowText" lastClr="000000">
                  <a:lumMod val="65000"/>
                  <a:lumOff val="35000"/>
                </a:sysClr>
              </a:solidFill>
              <a:latin typeface="Cambria"/>
            </a:rPr>
            <a:t>Engine Displacement</a:t>
          </a:r>
        </a:p>
      </cx:txPr>
    </cx:title>
    <cx:plotArea>
      <cx:plotAreaRegion>
        <cx:series layoutId="boxWhisker" uniqueId="{893B06A7-7E95-472C-8468-305F2C3DF300}">
          <cx:tx>
            <cx:txData>
              <cx:f>'cars_data'!$R$1</cx:f>
              <cx:v>displacement</cx:v>
            </cx:txData>
          </cx:tx>
          <cx: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x:spPr>
          <cx:dataLabels/>
          <cx:dataId val="0"/>
          <cx:layoutPr>
            <cx:visibility meanLine="0" meanMarker="1" nonoutliers="0" outliers="1"/>
            <cx:statistics quartileMethod="exclusive"/>
          </cx:layoutPr>
        </cx:series>
      </cx:plotAreaRegion>
      <cx:axis id="0">
        <cx:catScaling gapWidth="1.5"/>
        <cx:tickLabels/>
      </cx:axis>
      <cx:axis id="1">
        <cx:valScaling/>
        <cx:majorGridlines/>
        <cx:min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74">
  <cs:axisTitle>
    <cs:lnRef idx="0"/>
    <cs:fillRef idx="0"/>
    <cs:effectRef idx="0"/>
    <cs:fontRef idx="minor">
      <a:schemeClr val="tx1">
        <a:lumMod val="65000"/>
        <a:lumOff val="35000"/>
      </a:schemeClr>
    </cs:fontRef>
    <cs:defRPr sz="9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lt1">
        <a:lumMod val="65000"/>
        <a:lumOff val="35000"/>
      </a:schemeClr>
    </cs:fontRef>
    <cs:spPr>
      <a:solidFill>
        <a:schemeClr val="dk1">
          <a:lumMod val="15000"/>
          <a:lumOff val="8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schemeClr>
      </a:solidFill>
    </cs:spPr>
  </cs:dataPointMarker>
  <cs:dataPointMarkerLayout symbol="circle" size="8"/>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ajor">
      <a:schemeClr val="tx1">
        <a:lumMod val="65000"/>
        <a:lumOff val="35000"/>
      </a:schemeClr>
    </cs:fontRef>
    <cs:defRPr sz="200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20E9-1F1B-9AFF-1937-DC09C6DC2F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DACC2881-3188-17C9-4C09-7CC3ABAB0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178B28F3-4EA9-69B3-3177-295B4A84FC3D}"/>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5B49D07D-DF21-129D-6C01-F7D392286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2CDD7-7D7F-1479-DF88-372A5C2CD11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5212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B315-FB22-25BF-73D9-543B84DEA7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7E2317C6-F84B-A2BE-C69A-40D2A1A35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41D03D0-7E72-3A03-DA3C-EE17EF455774}"/>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CAD91F31-8B3F-E3A7-5E23-727BEB161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AED21-14AA-A065-B4CB-BC81F212BB7B}"/>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9176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08239-A666-EB5C-2A71-D66B574EFC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1972DAE3-3C36-E582-FB95-1EB4BA0AA0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F1D95CE3-334B-8102-B6DA-0871AB05D0F7}"/>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6B76D288-CA8D-FF48-25A7-BF59B64AA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9B084-4C8B-FCA3-AFD0-88FCBF82E8D8}"/>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860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95F-F55C-FCC2-DC45-0F1AA026834F}"/>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35DCCC4-4433-AD26-55AF-DF2E137EBE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81A272AE-A404-A2CD-99F3-B6C9808E0C48}"/>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C4DE0969-A99F-9361-4762-AABB6158F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6A2C3-0CE5-9D7A-0C9D-C27BA44C90D8}"/>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91326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E0AE-A85B-2E39-70F2-2B56BDF59D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A647F850-C93C-7A79-4531-19E3B2C57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F7D0C4-D37D-5A3C-24E7-AC4DB5B33D56}"/>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EB416B4D-7FBF-743A-BB6B-06E6DFBF9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28202-6123-8161-2CB4-F41E8652EA27}"/>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3386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3B16-DB7E-1A4A-D336-51DC8B862CC2}"/>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7359A097-8500-37A1-1F59-119694CFC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428D9CC0-D526-123F-D9E7-A174C986BC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0DA0BFD1-C85B-2BEF-6824-ED7A79C41045}"/>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6" name="Footer Placeholder 5">
            <a:extLst>
              <a:ext uri="{FF2B5EF4-FFF2-40B4-BE49-F238E27FC236}">
                <a16:creationId xmlns:a16="http://schemas.microsoft.com/office/drawing/2014/main" id="{DBDCD625-0D03-D4B9-6609-D33E2DF8F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0D510-D752-D403-7B27-16D43B07E697}"/>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6400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1773-6507-E457-8038-A4AE59D878EC}"/>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2B7F4059-C36A-FC0E-0CF5-CC539779E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4A24B5-7CAB-A2D5-673A-D7FD526E2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A8D00D53-7C47-1A72-7BFD-45D47093FA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F643B5-BD43-2436-FF8C-34B2EEB0BB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12276127-A23F-C3FA-463B-0A2D9E616E5B}"/>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8" name="Footer Placeholder 7">
            <a:extLst>
              <a:ext uri="{FF2B5EF4-FFF2-40B4-BE49-F238E27FC236}">
                <a16:creationId xmlns:a16="http://schemas.microsoft.com/office/drawing/2014/main" id="{569AE61A-7A92-05A1-A78E-211EE3154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16037A-C1A5-2DC3-8604-0469FEC7AF5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5381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7E89-357D-7B64-1295-D094AF274B3C}"/>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B3116EE5-AEAC-B5C4-DCF1-F222E0B0BC51}"/>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4" name="Footer Placeholder 3">
            <a:extLst>
              <a:ext uri="{FF2B5EF4-FFF2-40B4-BE49-F238E27FC236}">
                <a16:creationId xmlns:a16="http://schemas.microsoft.com/office/drawing/2014/main" id="{FE774B2B-D774-564C-D583-D38E157EA6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D0E588-69D5-CEFE-9ABE-6E37B5D7DB97}"/>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12592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0B8E1D-E540-03B1-0C24-EAE54F09D531}"/>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3" name="Footer Placeholder 2">
            <a:extLst>
              <a:ext uri="{FF2B5EF4-FFF2-40B4-BE49-F238E27FC236}">
                <a16:creationId xmlns:a16="http://schemas.microsoft.com/office/drawing/2014/main" id="{24C45357-58F4-4CD5-34F3-EE368CED0B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FC9DE9-925C-AA32-63CE-F93D4FAB3E9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9076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D6EE-08FD-E276-36C2-BBE1E7B3E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DB3AB8BE-3689-7E5C-9751-6DF4FE4796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48353097-D61C-E1D2-0803-29F20E35F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CBC59-80B5-45DB-931B-28C889FA9B17}"/>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6" name="Footer Placeholder 5">
            <a:extLst>
              <a:ext uri="{FF2B5EF4-FFF2-40B4-BE49-F238E27FC236}">
                <a16:creationId xmlns:a16="http://schemas.microsoft.com/office/drawing/2014/main" id="{157378D8-005E-A70F-33D2-0E117E441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0EC08-CACE-D5B1-3F55-CBC9D141C4D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8727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B5D0-7CB0-CF9F-84CE-4C8951EFA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B7695186-CA56-FE88-89A6-8F920D023D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D790D5B9-56C8-0146-45A0-71B095B7F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5BDE9-39D5-F1DC-325F-AE81083D154A}"/>
              </a:ext>
            </a:extLst>
          </p:cNvPr>
          <p:cNvSpPr>
            <a:spLocks noGrp="1"/>
          </p:cNvSpPr>
          <p:nvPr>
            <p:ph type="dt" sz="half" idx="10"/>
          </p:nvPr>
        </p:nvSpPr>
        <p:spPr/>
        <p:txBody>
          <a:bodyPr/>
          <a:lstStyle/>
          <a:p>
            <a:fld id="{C1691109-F4F8-4597-962C-A4F4B7960636}" type="datetimeFigureOut">
              <a:rPr lang="en-US" smtClean="0"/>
              <a:t>7/2/2024</a:t>
            </a:fld>
            <a:endParaRPr lang="en-US"/>
          </a:p>
        </p:txBody>
      </p:sp>
      <p:sp>
        <p:nvSpPr>
          <p:cNvPr id="6" name="Footer Placeholder 5">
            <a:extLst>
              <a:ext uri="{FF2B5EF4-FFF2-40B4-BE49-F238E27FC236}">
                <a16:creationId xmlns:a16="http://schemas.microsoft.com/office/drawing/2014/main" id="{7C0265EC-E80D-390B-CB6C-9E7928E83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18BC6-F0D3-59B6-3657-FE6C05C55A0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9219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DF297-E119-9143-116E-8F5091C8F9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B6ED3F37-1E3F-CDDF-C69E-7D2D61BDE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FD564DEE-CD92-F360-B5F0-2491BC5B6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91109-F4F8-4597-962C-A4F4B7960636}" type="datetimeFigureOut">
              <a:rPr lang="en-US" smtClean="0"/>
              <a:t>7/2/2024</a:t>
            </a:fld>
            <a:endParaRPr lang="en-US"/>
          </a:p>
        </p:txBody>
      </p:sp>
      <p:sp>
        <p:nvSpPr>
          <p:cNvPr id="5" name="Footer Placeholder 4">
            <a:extLst>
              <a:ext uri="{FF2B5EF4-FFF2-40B4-BE49-F238E27FC236}">
                <a16:creationId xmlns:a16="http://schemas.microsoft.com/office/drawing/2014/main" id="{930A18A9-FE8D-213B-9BD7-6A9850DB3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1AC40C-E1E8-5D8E-FA7A-C73983CB46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7364664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RANGE!M15"/><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hyperlink" Target="#RANGE!A103"/><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hyperlink" Target="#RANGE!G128"/><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RANGE!A18"/><Relationship Id="rId2" Type="http://schemas.openxmlformats.org/officeDocument/2006/relationships/hyperlink" Target="#RANGE!A15"/><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RANGE!A53"/><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RANGE!G16"/><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14/relationships/chartEx" Target="../charts/chartEx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Video 3" descr="Street Lights">
            <a:extLst>
              <a:ext uri="{FF2B5EF4-FFF2-40B4-BE49-F238E27FC236}">
                <a16:creationId xmlns:a16="http://schemas.microsoft.com/office/drawing/2014/main" id="{2F480935-EA9B-5199-C27A-630CD14AB1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bg1">
                <a:tint val="45000"/>
                <a:satMod val="400000"/>
              </a:schemeClr>
            </a:duotone>
            <a:alphaModFix amt="25000"/>
          </a:blip>
          <a:srcRect r="-1" b="283"/>
          <a:stretch/>
        </p:blipFill>
        <p:spPr>
          <a:xfrm>
            <a:off x="767444" y="29548"/>
            <a:ext cx="10721730" cy="6013845"/>
          </a:xfrm>
          <a:prstGeom prst="rect">
            <a:avLst/>
          </a:prstGeom>
        </p:spPr>
      </p:pic>
      <p:sp>
        <p:nvSpPr>
          <p:cNvPr id="2" name="Title 1">
            <a:extLst>
              <a:ext uri="{FF2B5EF4-FFF2-40B4-BE49-F238E27FC236}">
                <a16:creationId xmlns:a16="http://schemas.microsoft.com/office/drawing/2014/main" id="{F3A6BA87-0C5F-91EA-901C-459E26D46D74}"/>
              </a:ext>
            </a:extLst>
          </p:cNvPr>
          <p:cNvSpPr>
            <a:spLocks noGrp="1"/>
          </p:cNvSpPr>
          <p:nvPr>
            <p:ph type="ctrTitle"/>
          </p:nvPr>
        </p:nvSpPr>
        <p:spPr>
          <a:xfrm>
            <a:off x="2618173" y="630936"/>
            <a:ext cx="7315200" cy="2702018"/>
          </a:xfrm>
          <a:noFill/>
        </p:spPr>
        <p:txBody>
          <a:bodyPr anchor="b">
            <a:normAutofit/>
          </a:bodyPr>
          <a:lstStyle/>
          <a:p>
            <a:r>
              <a:rPr lang="cs-CZ" sz="4800">
                <a:solidFill>
                  <a:schemeClr val="bg1"/>
                </a:solidFill>
              </a:rPr>
              <a:t>Cars data</a:t>
            </a:r>
          </a:p>
        </p:txBody>
      </p:sp>
      <p:sp>
        <p:nvSpPr>
          <p:cNvPr id="3" name="Subtitle 2">
            <a:extLst>
              <a:ext uri="{FF2B5EF4-FFF2-40B4-BE49-F238E27FC236}">
                <a16:creationId xmlns:a16="http://schemas.microsoft.com/office/drawing/2014/main" id="{AB394D8F-2E0D-A917-1CA3-ACF74A125357}"/>
              </a:ext>
            </a:extLst>
          </p:cNvPr>
          <p:cNvSpPr>
            <a:spLocks noGrp="1"/>
          </p:cNvSpPr>
          <p:nvPr>
            <p:ph type="subTitle" idx="1"/>
          </p:nvPr>
        </p:nvSpPr>
        <p:spPr>
          <a:xfrm>
            <a:off x="2618174" y="3427487"/>
            <a:ext cx="7315200" cy="2615906"/>
          </a:xfrm>
          <a:noFill/>
        </p:spPr>
        <p:txBody>
          <a:bodyPr anchor="t">
            <a:normAutofit/>
          </a:bodyPr>
          <a:lstStyle/>
          <a:p>
            <a:r>
              <a:rPr lang="cs-CZ">
                <a:solidFill>
                  <a:schemeClr val="bg1"/>
                </a:solidFill>
              </a:rPr>
              <a:t>Analysis of cars sale during 2019</a:t>
            </a:r>
          </a:p>
        </p:txBody>
      </p:sp>
    </p:spTree>
    <p:extLst>
      <p:ext uri="{BB962C8B-B14F-4D97-AF65-F5344CB8AC3E}">
        <p14:creationId xmlns:p14="http://schemas.microsoft.com/office/powerpoint/2010/main" val="35286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FE80664-C3DC-41ED-B809-90F9C691D300}"/>
              </a:ext>
            </a:extLst>
          </p:cNvPr>
          <p:cNvGraphicFramePr>
            <a:graphicFrameLocks noGrp="1"/>
          </p:cNvGraphicFramePr>
          <p:nvPr>
            <p:ph idx="1"/>
            <p:extLst>
              <p:ext uri="{D42A27DB-BD31-4B8C-83A1-F6EECF244321}">
                <p14:modId xmlns:p14="http://schemas.microsoft.com/office/powerpoint/2010/main" val="1871293481"/>
              </p:ext>
            </p:extLst>
          </p:nvPr>
        </p:nvGraphicFramePr>
        <p:xfrm>
          <a:off x="666750" y="120650"/>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D8092D2-A3D9-18A5-0B62-7B5C42460455}"/>
              </a:ext>
            </a:extLst>
          </p:cNvPr>
          <p:cNvSpPr txBox="1"/>
          <p:nvPr/>
        </p:nvSpPr>
        <p:spPr>
          <a:xfrm>
            <a:off x="838200" y="4621278"/>
            <a:ext cx="10515599" cy="646331"/>
          </a:xfrm>
          <a:prstGeom prst="rect">
            <a:avLst/>
          </a:prstGeom>
          <a:noFill/>
        </p:spPr>
        <p:txBody>
          <a:bodyPr wrap="square">
            <a:spAutoFit/>
          </a:bodyPr>
          <a:lstStyle/>
          <a:p>
            <a:r>
              <a:rPr lang="en-US" sz="1800" b="1" i="0" u="none" strike="noStrike" dirty="0">
                <a:solidFill>
                  <a:srgbClr val="000000"/>
                </a:solidFill>
                <a:effectLst/>
                <a:latin typeface="Calibri" panose="020F0502020204030204" pitchFamily="34" charset="0"/>
              </a:rPr>
              <a:t>PEARSON</a:t>
            </a:r>
            <a:r>
              <a:rPr lang="en-US" dirty="0"/>
              <a:t> </a:t>
            </a:r>
            <a:r>
              <a:rPr lang="en-US" sz="1800" b="1" i="0" u="none" strike="noStrike" dirty="0">
                <a:solidFill>
                  <a:srgbClr val="000000"/>
                </a:solidFill>
                <a:effectLst/>
                <a:latin typeface="Calibri" panose="020F0502020204030204" pitchFamily="34" charset="0"/>
              </a:rPr>
              <a:t>-0,029139693</a:t>
            </a:r>
            <a:r>
              <a:rPr lang="en-US" dirty="0"/>
              <a:t> </a:t>
            </a:r>
            <a:r>
              <a:rPr lang="en-US" sz="1800" b="0" i="0" u="none" strike="noStrike" dirty="0">
                <a:solidFill>
                  <a:srgbClr val="000000"/>
                </a:solidFill>
                <a:effectLst/>
                <a:latin typeface="Calibri" panose="020F0502020204030204" pitchFamily="34" charset="0"/>
              </a:rPr>
              <a:t>&gt;&gt; perfect anti-correlation. Change in one variable corresponds to a change in the other variable in the </a:t>
            </a:r>
            <a:r>
              <a:rPr lang="en-US" sz="1800" b="0" i="0" u="none" strike="noStrike" dirty="0" err="1">
                <a:solidFill>
                  <a:srgbClr val="000000"/>
                </a:solidFill>
                <a:effectLst/>
                <a:latin typeface="Calibri" panose="020F0502020204030204" pitchFamily="34" charset="0"/>
              </a:rPr>
              <a:t>opposit</a:t>
            </a:r>
            <a:r>
              <a:rPr lang="en-US" sz="1800" b="0" i="0" u="none" strike="noStrike" dirty="0">
                <a:solidFill>
                  <a:srgbClr val="000000"/>
                </a:solidFill>
                <a:effectLst/>
                <a:latin typeface="Calibri" panose="020F0502020204030204" pitchFamily="34" charset="0"/>
              </a:rPr>
              <a:t> direction</a:t>
            </a:r>
            <a:r>
              <a:rPr lang="en-US" dirty="0"/>
              <a:t> </a:t>
            </a:r>
            <a:endParaRPr lang="cs-CZ" dirty="0"/>
          </a:p>
        </p:txBody>
      </p:sp>
    </p:spTree>
    <p:extLst>
      <p:ext uri="{BB962C8B-B14F-4D97-AF65-F5344CB8AC3E}">
        <p14:creationId xmlns:p14="http://schemas.microsoft.com/office/powerpoint/2010/main" val="75267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AEEB-65CF-8922-D094-E9BAD63F6FE6}"/>
              </a:ext>
            </a:extLst>
          </p:cNvPr>
          <p:cNvSpPr>
            <a:spLocks noGrp="1"/>
          </p:cNvSpPr>
          <p:nvPr>
            <p:ph type="title"/>
          </p:nvPr>
        </p:nvSpPr>
        <p:spPr>
          <a:xfrm>
            <a:off x="447368" y="217359"/>
            <a:ext cx="10515600" cy="1325563"/>
          </a:xfrm>
        </p:spPr>
        <p:txBody>
          <a:bodyPr/>
          <a:lstStyle/>
          <a:p>
            <a:r>
              <a:rPr lang="en-US" sz="1800" b="0" i="0" u="sng" strike="noStrike" dirty="0">
                <a:solidFill>
                  <a:srgbClr val="0000FF"/>
                </a:solidFill>
                <a:effectLst/>
                <a:latin typeface="Calibri" panose="020F0502020204030204" pitchFamily="34" charset="0"/>
                <a:hlinkClick r:id="rId2" action="ppaction://hlinkfile"/>
              </a:rPr>
              <a:t>5. What is the relationship between average fuel consumption and engine displacement? Which car has the largest engine displacement? What is its average combustion? Which car is the most economical?</a:t>
            </a:r>
            <a:r>
              <a:rPr lang="en-US" dirty="0"/>
              <a:t> </a:t>
            </a:r>
            <a:endParaRPr lang="cs-CZ" dirty="0"/>
          </a:p>
        </p:txBody>
      </p:sp>
      <p:pic>
        <p:nvPicPr>
          <p:cNvPr id="6" name="Picture 5">
            <a:extLst>
              <a:ext uri="{FF2B5EF4-FFF2-40B4-BE49-F238E27FC236}">
                <a16:creationId xmlns:a16="http://schemas.microsoft.com/office/drawing/2014/main" id="{77D1C559-7E65-391D-A898-7B1D48760A26}"/>
              </a:ext>
            </a:extLst>
          </p:cNvPr>
          <p:cNvPicPr>
            <a:picLocks noChangeAspect="1"/>
          </p:cNvPicPr>
          <p:nvPr/>
        </p:nvPicPr>
        <p:blipFill>
          <a:blip r:embed="rId3"/>
          <a:stretch>
            <a:fillRect/>
          </a:stretch>
        </p:blipFill>
        <p:spPr>
          <a:xfrm>
            <a:off x="603028" y="1620069"/>
            <a:ext cx="5492972" cy="4365114"/>
          </a:xfrm>
          <a:prstGeom prst="rect">
            <a:avLst/>
          </a:prstGeom>
        </p:spPr>
      </p:pic>
      <p:pic>
        <p:nvPicPr>
          <p:cNvPr id="7" name="Picture 6">
            <a:extLst>
              <a:ext uri="{FF2B5EF4-FFF2-40B4-BE49-F238E27FC236}">
                <a16:creationId xmlns:a16="http://schemas.microsoft.com/office/drawing/2014/main" id="{16907F5C-979D-A11F-D722-E7287A137382}"/>
              </a:ext>
            </a:extLst>
          </p:cNvPr>
          <p:cNvPicPr>
            <a:picLocks noChangeAspect="1"/>
          </p:cNvPicPr>
          <p:nvPr/>
        </p:nvPicPr>
        <p:blipFill>
          <a:blip r:embed="rId4"/>
          <a:stretch>
            <a:fillRect/>
          </a:stretch>
        </p:blipFill>
        <p:spPr>
          <a:xfrm>
            <a:off x="6482955" y="1579997"/>
            <a:ext cx="5499069" cy="4365114"/>
          </a:xfrm>
          <a:prstGeom prst="rect">
            <a:avLst/>
          </a:prstGeom>
        </p:spPr>
      </p:pic>
    </p:spTree>
    <p:extLst>
      <p:ext uri="{BB962C8B-B14F-4D97-AF65-F5344CB8AC3E}">
        <p14:creationId xmlns:p14="http://schemas.microsoft.com/office/powerpoint/2010/main" val="282133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0E9EE16-4679-0603-73C6-B85F0198AEF7}"/>
              </a:ext>
            </a:extLst>
          </p:cNvPr>
          <p:cNvGraphicFramePr>
            <a:graphicFrameLocks noGrp="1"/>
          </p:cNvGraphicFramePr>
          <p:nvPr>
            <p:ph idx="1"/>
            <p:extLst>
              <p:ext uri="{D42A27DB-BD31-4B8C-83A1-F6EECF244321}">
                <p14:modId xmlns:p14="http://schemas.microsoft.com/office/powerpoint/2010/main" val="1352873044"/>
              </p:ext>
            </p:extLst>
          </p:nvPr>
        </p:nvGraphicFramePr>
        <p:xfrm>
          <a:off x="388579" y="336442"/>
          <a:ext cx="6007100" cy="5289710"/>
        </p:xfrm>
        <a:graphic>
          <a:graphicData uri="http://schemas.openxmlformats.org/drawingml/2006/table">
            <a:tbl>
              <a:tblPr firstCol="1">
                <a:tableStyleId>{00A15C55-8517-42AA-B614-E9B94910E393}</a:tableStyleId>
              </a:tblPr>
              <a:tblGrid>
                <a:gridCol w="1235638">
                  <a:extLst>
                    <a:ext uri="{9D8B030D-6E8A-4147-A177-3AD203B41FA5}">
                      <a16:colId xmlns:a16="http://schemas.microsoft.com/office/drawing/2014/main" val="2363430864"/>
                    </a:ext>
                  </a:extLst>
                </a:gridCol>
                <a:gridCol w="1502441">
                  <a:extLst>
                    <a:ext uri="{9D8B030D-6E8A-4147-A177-3AD203B41FA5}">
                      <a16:colId xmlns:a16="http://schemas.microsoft.com/office/drawing/2014/main" val="3537460065"/>
                    </a:ext>
                  </a:extLst>
                </a:gridCol>
                <a:gridCol w="835765">
                  <a:extLst>
                    <a:ext uri="{9D8B030D-6E8A-4147-A177-3AD203B41FA5}">
                      <a16:colId xmlns:a16="http://schemas.microsoft.com/office/drawing/2014/main" val="2453073477"/>
                    </a:ext>
                  </a:extLst>
                </a:gridCol>
                <a:gridCol w="2433256">
                  <a:extLst>
                    <a:ext uri="{9D8B030D-6E8A-4147-A177-3AD203B41FA5}">
                      <a16:colId xmlns:a16="http://schemas.microsoft.com/office/drawing/2014/main" val="3753205690"/>
                    </a:ext>
                  </a:extLst>
                </a:gridCol>
              </a:tblGrid>
              <a:tr h="554160">
                <a:tc gridSpan="3">
                  <a:txBody>
                    <a:bodyPr/>
                    <a:lstStyle/>
                    <a:p>
                      <a:pPr algn="l" fontAlgn="b"/>
                      <a:r>
                        <a:rPr lang="en-US" sz="1800" u="none" strike="noStrike">
                          <a:effectLst/>
                        </a:rPr>
                        <a:t>Which car has the largest engine displacement?</a:t>
                      </a:r>
                      <a:endParaRPr lang="en-US" sz="18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tc>
                  <a:txBody>
                    <a:bodyPr/>
                    <a:lstStyle/>
                    <a:p>
                      <a:pPr algn="l" fontAlgn="b"/>
                      <a:r>
                        <a:rPr lang="en-US" sz="1800" u="none" strike="noStrike">
                          <a:effectLst/>
                        </a:rPr>
                        <a:t>Ford Super Duty F-250 Specs</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4200315"/>
                  </a:ext>
                </a:extLst>
              </a:tr>
              <a:tr h="2055010">
                <a:tc gridSpan="3">
                  <a:txBody>
                    <a:bodyPr/>
                    <a:lstStyle/>
                    <a:p>
                      <a:pPr algn="l" fontAlgn="ctr"/>
                      <a:r>
                        <a:rPr lang="en-US" sz="1800" u="none" strike="noStrike">
                          <a:effectLst/>
                        </a:rPr>
                        <a:t>What is its average combustion?</a:t>
                      </a:r>
                      <a:endParaRPr lang="en-US" sz="18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cs-CZ"/>
                    </a:p>
                  </a:txBody>
                  <a:tcPr/>
                </a:tc>
                <a:tc hMerge="1">
                  <a:txBody>
                    <a:bodyPr/>
                    <a:lstStyle/>
                    <a:p>
                      <a:endParaRPr lang="cs-CZ"/>
                    </a:p>
                  </a:txBody>
                  <a:tcPr/>
                </a:tc>
                <a:tc>
                  <a:txBody>
                    <a:bodyPr/>
                    <a:lstStyle/>
                    <a:p>
                      <a:pPr algn="l" fontAlgn="b"/>
                      <a:r>
                        <a:rPr lang="en-US" sz="1800" u="none" strike="noStrike">
                          <a:effectLst/>
                        </a:rPr>
                        <a:t>Missing data BUT based on the MPG of all Ford cars with engine V8 we can apporximate average MPG of our car at 14,62</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116349"/>
                  </a:ext>
                </a:extLst>
              </a:tr>
              <a:tr h="1039050">
                <a:tc gridSpan="3">
                  <a:txBody>
                    <a:bodyPr/>
                    <a:lstStyle/>
                    <a:p>
                      <a:pPr algn="l" fontAlgn="b"/>
                      <a:r>
                        <a:rPr lang="en-US" sz="1800" u="none" strike="noStrike">
                          <a:effectLst/>
                        </a:rPr>
                        <a:t>Which car is the most economical?</a:t>
                      </a:r>
                      <a:endParaRPr lang="en-US" sz="18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tc>
                  <a:txBody>
                    <a:bodyPr/>
                    <a:lstStyle/>
                    <a:p>
                      <a:pPr algn="l" fontAlgn="b"/>
                      <a:r>
                        <a:rPr lang="en-US" sz="1800" u="none" strike="noStrike">
                          <a:effectLst/>
                        </a:rPr>
                        <a:t>Fuel efficient car - Electric cars /Hybrid cars in general</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31201796"/>
                  </a:ext>
                </a:extLst>
              </a:tr>
              <a:tr h="531070">
                <a:tc gridSpan="4">
                  <a:txBody>
                    <a:bodyPr/>
                    <a:lstStyle/>
                    <a:p>
                      <a:pPr algn="ctr" fontAlgn="b"/>
                      <a:r>
                        <a:rPr lang="cs-CZ" sz="1800" u="none" strike="noStrike">
                          <a:effectLst/>
                        </a:rPr>
                        <a:t> </a:t>
                      </a:r>
                      <a:endParaRPr lang="cs-CZ"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3564806573"/>
                  </a:ext>
                </a:extLst>
              </a:tr>
              <a:tr h="554160">
                <a:tc>
                  <a:txBody>
                    <a:bodyPr/>
                    <a:lstStyle/>
                    <a:p>
                      <a:pPr algn="l" fontAlgn="b"/>
                      <a:r>
                        <a:rPr lang="cs-CZ" sz="1800" u="none" strike="noStrike">
                          <a:effectLst/>
                        </a:rPr>
                        <a:t>PEARSON</a:t>
                      </a:r>
                      <a:endParaRPr lang="cs-CZ"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800" u="none" strike="noStrike">
                          <a:effectLst/>
                        </a:rPr>
                        <a:t>-0,704981376</a:t>
                      </a:r>
                      <a:endParaRPr lang="cs-CZ" sz="18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cs-CZ" sz="1800" u="none" strike="noStrike">
                          <a:effectLst/>
                        </a:rPr>
                        <a:t>&gt;&gt; perfect anti-correlation</a:t>
                      </a:r>
                      <a:endParaRPr lang="cs-CZ"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extLst>
                  <a:ext uri="{0D108BD9-81ED-4DB2-BD59-A6C34878D82A}">
                    <a16:rowId xmlns:a16="http://schemas.microsoft.com/office/drawing/2014/main" val="235600603"/>
                  </a:ext>
                </a:extLst>
              </a:tr>
              <a:tr h="554160">
                <a:tc>
                  <a:txBody>
                    <a:bodyPr/>
                    <a:lstStyle/>
                    <a:p>
                      <a:pPr algn="l" fontAlgn="b"/>
                      <a:r>
                        <a:rPr lang="cs-CZ" sz="1800" u="none" strike="noStrike">
                          <a:effectLst/>
                        </a:rPr>
                        <a:t>R2</a:t>
                      </a:r>
                      <a:endParaRPr lang="cs-CZ"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800" u="none" strike="noStrike">
                          <a:effectLst/>
                        </a:rPr>
                        <a:t>0,497</a:t>
                      </a:r>
                      <a:endParaRPr lang="cs-CZ" sz="18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cs-CZ" sz="1800" u="none" strike="noStrike" dirty="0">
                          <a:effectLst/>
                        </a:rPr>
                        <a:t>&gt;&gt;  </a:t>
                      </a:r>
                      <a:r>
                        <a:rPr lang="cs-CZ" sz="1800" u="none" strike="noStrike" dirty="0" err="1">
                          <a:effectLst/>
                        </a:rPr>
                        <a:t>lack</a:t>
                      </a:r>
                      <a:r>
                        <a:rPr lang="cs-CZ" sz="1800" u="none" strike="noStrike" dirty="0">
                          <a:effectLst/>
                        </a:rPr>
                        <a:t> </a:t>
                      </a:r>
                      <a:r>
                        <a:rPr lang="cs-CZ" sz="1800" u="none" strike="noStrike" dirty="0" err="1">
                          <a:effectLst/>
                        </a:rPr>
                        <a:t>of</a:t>
                      </a:r>
                      <a:r>
                        <a:rPr lang="cs-CZ" sz="1800" u="none" strike="noStrike" dirty="0">
                          <a:effectLst/>
                        </a:rPr>
                        <a:t> </a:t>
                      </a:r>
                      <a:r>
                        <a:rPr lang="cs-CZ" sz="1800" u="none" strike="noStrike" dirty="0" err="1">
                          <a:effectLst/>
                        </a:rPr>
                        <a:t>relationship</a:t>
                      </a:r>
                      <a:endParaRPr lang="cs-CZ"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extLst>
                  <a:ext uri="{0D108BD9-81ED-4DB2-BD59-A6C34878D82A}">
                    <a16:rowId xmlns:a16="http://schemas.microsoft.com/office/drawing/2014/main" val="3440409753"/>
                  </a:ext>
                </a:extLst>
              </a:tr>
            </a:tbl>
          </a:graphicData>
        </a:graphic>
      </p:graphicFrame>
      <p:graphicFrame>
        <p:nvGraphicFramePr>
          <p:cNvPr id="7" name="Table 6">
            <a:extLst>
              <a:ext uri="{FF2B5EF4-FFF2-40B4-BE49-F238E27FC236}">
                <a16:creationId xmlns:a16="http://schemas.microsoft.com/office/drawing/2014/main" id="{A7C3D650-1BC6-25F7-59C3-4D94BD76B597}"/>
              </a:ext>
            </a:extLst>
          </p:cNvPr>
          <p:cNvGraphicFramePr>
            <a:graphicFrameLocks noGrp="1"/>
          </p:cNvGraphicFramePr>
          <p:nvPr>
            <p:extLst>
              <p:ext uri="{D42A27DB-BD31-4B8C-83A1-F6EECF244321}">
                <p14:modId xmlns:p14="http://schemas.microsoft.com/office/powerpoint/2010/main" val="4279587144"/>
              </p:ext>
            </p:extLst>
          </p:nvPr>
        </p:nvGraphicFramePr>
        <p:xfrm>
          <a:off x="6754761" y="126762"/>
          <a:ext cx="5210482" cy="6604475"/>
        </p:xfrm>
        <a:graphic>
          <a:graphicData uri="http://schemas.openxmlformats.org/drawingml/2006/table">
            <a:tbl>
              <a:tblPr firstRow="1" firstCol="1" lastRow="1">
                <a:tableStyleId>{00A15C55-8517-42AA-B614-E9B94910E393}</a:tableStyleId>
              </a:tblPr>
              <a:tblGrid>
                <a:gridCol w="1769190">
                  <a:extLst>
                    <a:ext uri="{9D8B030D-6E8A-4147-A177-3AD203B41FA5}">
                      <a16:colId xmlns:a16="http://schemas.microsoft.com/office/drawing/2014/main" val="4214295486"/>
                    </a:ext>
                  </a:extLst>
                </a:gridCol>
                <a:gridCol w="1089563">
                  <a:extLst>
                    <a:ext uri="{9D8B030D-6E8A-4147-A177-3AD203B41FA5}">
                      <a16:colId xmlns:a16="http://schemas.microsoft.com/office/drawing/2014/main" val="83146287"/>
                    </a:ext>
                  </a:extLst>
                </a:gridCol>
                <a:gridCol w="841444">
                  <a:extLst>
                    <a:ext uri="{9D8B030D-6E8A-4147-A177-3AD203B41FA5}">
                      <a16:colId xmlns:a16="http://schemas.microsoft.com/office/drawing/2014/main" val="3856655055"/>
                    </a:ext>
                  </a:extLst>
                </a:gridCol>
                <a:gridCol w="1510285">
                  <a:extLst>
                    <a:ext uri="{9D8B030D-6E8A-4147-A177-3AD203B41FA5}">
                      <a16:colId xmlns:a16="http://schemas.microsoft.com/office/drawing/2014/main" val="2306874301"/>
                    </a:ext>
                  </a:extLst>
                </a:gridCol>
              </a:tblGrid>
              <a:tr h="461834">
                <a:tc>
                  <a:txBody>
                    <a:bodyPr/>
                    <a:lstStyle/>
                    <a:p>
                      <a:pPr algn="l" fontAlgn="b"/>
                      <a:r>
                        <a:rPr lang="cs-CZ" sz="1200" u="none" strike="noStrike">
                          <a:effectLst/>
                        </a:rPr>
                        <a:t>Car model - basic name</a:t>
                      </a:r>
                      <a:endParaRPr lang="cs-CZ" sz="1200" b="1" i="0" u="none" strike="noStrike">
                        <a:solidFill>
                          <a:srgbClr val="31869B"/>
                        </a:solidFill>
                        <a:effectLst/>
                        <a:latin typeface="Calibri" panose="020F0502020204030204" pitchFamily="34" charset="0"/>
                      </a:endParaRPr>
                    </a:p>
                  </a:txBody>
                  <a:tcPr marL="7620" marR="7620" marT="7620" marB="0" anchor="b"/>
                </a:tc>
                <a:tc>
                  <a:txBody>
                    <a:bodyPr/>
                    <a:lstStyle/>
                    <a:p>
                      <a:pPr algn="l" fontAlgn="b"/>
                      <a:r>
                        <a:rPr lang="cs-CZ" sz="1200" u="none" strike="noStrike">
                          <a:effectLst/>
                        </a:rPr>
                        <a:t>Max of displacement</a:t>
                      </a:r>
                      <a:endParaRPr lang="cs-CZ" sz="1200" b="1" i="0" u="none" strike="noStrike">
                        <a:solidFill>
                          <a:srgbClr val="31869B"/>
                        </a:solidFill>
                        <a:effectLst/>
                        <a:latin typeface="Calibri" panose="020F0502020204030204" pitchFamily="34" charset="0"/>
                      </a:endParaRPr>
                    </a:p>
                  </a:txBody>
                  <a:tcPr marL="7620" marR="7620" marT="7620" marB="0" anchor="b"/>
                </a:tc>
                <a:tc>
                  <a:txBody>
                    <a:bodyPr/>
                    <a:lstStyle/>
                    <a:p>
                      <a:pPr algn="l" fontAlgn="b"/>
                      <a:r>
                        <a:rPr lang="cs-CZ" sz="1200" u="none" strike="noStrike">
                          <a:effectLst/>
                        </a:rPr>
                        <a:t>Average of mpg</a:t>
                      </a:r>
                      <a:endParaRPr lang="cs-CZ" sz="1200" b="1" i="0" u="none" strike="noStrike">
                        <a:solidFill>
                          <a:srgbClr val="31869B"/>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Average of range_of_the_car</a:t>
                      </a:r>
                      <a:endParaRPr lang="en-US" sz="1200" b="1"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4011091"/>
                  </a:ext>
                </a:extLst>
              </a:tr>
              <a:tr h="246311">
                <a:tc>
                  <a:txBody>
                    <a:bodyPr/>
                    <a:lstStyle/>
                    <a:p>
                      <a:pPr algn="l" fontAlgn="b"/>
                      <a:r>
                        <a:rPr lang="en-US" sz="1200" u="none" strike="noStrike" dirty="0">
                          <a:solidFill>
                            <a:schemeClr val="tx1"/>
                          </a:solidFill>
                          <a:effectLst/>
                        </a:rPr>
                        <a:t>Ford Super Duty F-250 Specs</a:t>
                      </a:r>
                      <a:endParaRPr lang="en-US"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7,50</a:t>
                      </a:r>
                      <a:endParaRPr lang="cs-CZ" sz="1200" b="0" i="0" u="none" strike="noStrike" dirty="0">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442669"/>
                  </a:ext>
                </a:extLst>
              </a:tr>
              <a:tr h="246311">
                <a:tc>
                  <a:txBody>
                    <a:bodyPr/>
                    <a:lstStyle/>
                    <a:p>
                      <a:pPr algn="l" fontAlgn="b"/>
                      <a:r>
                        <a:rPr lang="cs-CZ" sz="1200" u="none" strike="noStrike">
                          <a:solidFill>
                            <a:schemeClr val="tx1"/>
                          </a:solidFill>
                          <a:effectLst/>
                        </a:rPr>
                        <a:t>Chevrolet Camaro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7,00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16,98</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329,34</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0132464"/>
                  </a:ext>
                </a:extLst>
              </a:tr>
              <a:tr h="246311">
                <a:tc>
                  <a:txBody>
                    <a:bodyPr/>
                    <a:lstStyle/>
                    <a:p>
                      <a:pPr algn="l" fontAlgn="b"/>
                      <a:r>
                        <a:rPr lang="cs-CZ" sz="1200" u="none" strike="noStrike">
                          <a:solidFill>
                            <a:schemeClr val="tx1"/>
                          </a:solidFill>
                          <a:effectLst/>
                        </a:rPr>
                        <a:t>Chevrolet Corvette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7,00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16,07</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299,36</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4136168"/>
                  </a:ext>
                </a:extLst>
              </a:tr>
              <a:tr h="246311">
                <a:tc>
                  <a:txBody>
                    <a:bodyPr/>
                    <a:lstStyle/>
                    <a:p>
                      <a:pPr algn="l" fontAlgn="b"/>
                      <a:r>
                        <a:rPr lang="cs-CZ" sz="1200" u="none" strike="noStrike">
                          <a:solidFill>
                            <a:schemeClr val="tx1"/>
                          </a:solidFill>
                          <a:effectLst/>
                        </a:rPr>
                        <a:t>Rolls-Royce Cullinan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6,80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3458009"/>
                  </a:ext>
                </a:extLst>
              </a:tr>
              <a:tr h="246311">
                <a:tc>
                  <a:txBody>
                    <a:bodyPr/>
                    <a:lstStyle/>
                    <a:p>
                      <a:pPr algn="l" fontAlgn="b"/>
                      <a:r>
                        <a:rPr lang="cs-CZ" sz="1200" u="none" strike="noStrike">
                          <a:solidFill>
                            <a:schemeClr val="tx1"/>
                          </a:solidFill>
                          <a:effectLst/>
                        </a:rPr>
                        <a:t>Bentley Mulsanne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6,80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10,92</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276,55</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0666416"/>
                  </a:ext>
                </a:extLst>
              </a:tr>
              <a:tr h="246311">
                <a:tc>
                  <a:txBody>
                    <a:bodyPr/>
                    <a:lstStyle/>
                    <a:p>
                      <a:pPr algn="l" fontAlgn="b"/>
                      <a:r>
                        <a:rPr lang="cs-CZ" sz="1200" u="none" strike="noStrike" dirty="0">
                          <a:solidFill>
                            <a:schemeClr val="tx1"/>
                          </a:solidFill>
                          <a:effectLst/>
                        </a:rPr>
                        <a:t>Rolls-Royce </a:t>
                      </a:r>
                      <a:r>
                        <a:rPr lang="cs-CZ" sz="1200" u="none" strike="noStrike" dirty="0" err="1">
                          <a:solidFill>
                            <a:schemeClr val="tx1"/>
                          </a:solidFill>
                          <a:effectLst/>
                        </a:rPr>
                        <a:t>Phantom</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6,80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11,32</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7201609"/>
                  </a:ext>
                </a:extLst>
              </a:tr>
              <a:tr h="246311">
                <a:tc>
                  <a:txBody>
                    <a:bodyPr/>
                    <a:lstStyle/>
                    <a:p>
                      <a:pPr algn="l" fontAlgn="b"/>
                      <a:r>
                        <a:rPr lang="cs-CZ" sz="1200" u="none" strike="noStrike" dirty="0">
                          <a:solidFill>
                            <a:schemeClr val="tx1"/>
                          </a:solidFill>
                          <a:effectLst/>
                        </a:rPr>
                        <a:t>Bentley Continental GT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6,75</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11,72</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281,59</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65880133"/>
                  </a:ext>
                </a:extLst>
              </a:tr>
              <a:tr h="246311">
                <a:tc>
                  <a:txBody>
                    <a:bodyPr/>
                    <a:lstStyle/>
                    <a:p>
                      <a:pPr algn="l" fontAlgn="b"/>
                      <a:r>
                        <a:rPr lang="cs-CZ" sz="1200" u="none" strike="noStrike">
                          <a:solidFill>
                            <a:schemeClr val="tx1"/>
                          </a:solidFill>
                          <a:effectLst/>
                        </a:rPr>
                        <a:t>GMC Savana Passenger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12,51</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387,70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5589013"/>
                  </a:ext>
                </a:extLst>
              </a:tr>
              <a:tr h="246311">
                <a:tc>
                  <a:txBody>
                    <a:bodyPr/>
                    <a:lstStyle/>
                    <a:p>
                      <a:pPr algn="l" fontAlgn="b"/>
                      <a:r>
                        <a:rPr lang="cs-CZ" sz="1200" u="none" strike="noStrike" dirty="0">
                          <a:solidFill>
                            <a:schemeClr val="tx1"/>
                          </a:solidFill>
                          <a:effectLst/>
                        </a:rPr>
                        <a:t>Rolls-Royce </a:t>
                      </a:r>
                      <a:r>
                        <a:rPr lang="cs-CZ" sz="1200" u="none" strike="noStrike" dirty="0" err="1">
                          <a:solidFill>
                            <a:schemeClr val="tx1"/>
                          </a:solidFill>
                          <a:effectLst/>
                        </a:rPr>
                        <a:t>Dawn</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4937727"/>
                  </a:ext>
                </a:extLst>
              </a:tr>
              <a:tr h="461834">
                <a:tc>
                  <a:txBody>
                    <a:bodyPr/>
                    <a:lstStyle/>
                    <a:p>
                      <a:pPr algn="l" fontAlgn="b"/>
                      <a:r>
                        <a:rPr lang="cs-CZ" sz="1200" u="none" strike="noStrike" dirty="0">
                          <a:solidFill>
                            <a:schemeClr val="tx1"/>
                          </a:solidFill>
                          <a:effectLst/>
                        </a:rPr>
                        <a:t>Chevrolet Express </a:t>
                      </a:r>
                      <a:r>
                        <a:rPr lang="cs-CZ" sz="1200" u="none" strike="noStrike" dirty="0" err="1">
                          <a:solidFill>
                            <a:schemeClr val="tx1"/>
                          </a:solidFill>
                          <a:effectLst/>
                        </a:rPr>
                        <a:t>Passenger</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12,17</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377,17</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8726519"/>
                  </a:ext>
                </a:extLst>
              </a:tr>
              <a:tr h="246311">
                <a:tc>
                  <a:txBody>
                    <a:bodyPr/>
                    <a:lstStyle/>
                    <a:p>
                      <a:pPr algn="l" fontAlgn="b"/>
                      <a:r>
                        <a:rPr lang="cs-CZ" sz="1200" u="none" strike="noStrike">
                          <a:solidFill>
                            <a:schemeClr val="tx1"/>
                          </a:solidFill>
                          <a:effectLst/>
                        </a:rPr>
                        <a:t>BMW 7-Series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16,25</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345,47</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407496"/>
                  </a:ext>
                </a:extLst>
              </a:tr>
              <a:tr h="246311">
                <a:tc>
                  <a:txBody>
                    <a:bodyPr/>
                    <a:lstStyle/>
                    <a:p>
                      <a:pPr algn="l" fontAlgn="b"/>
                      <a:r>
                        <a:rPr lang="cs-CZ" sz="1200" u="none" strike="noStrike" dirty="0">
                          <a:solidFill>
                            <a:schemeClr val="tx1"/>
                          </a:solidFill>
                          <a:effectLst/>
                        </a:rPr>
                        <a:t>Rolls-Royce </a:t>
                      </a:r>
                      <a:r>
                        <a:rPr lang="cs-CZ" sz="1200" u="none" strike="noStrike" dirty="0" err="1">
                          <a:solidFill>
                            <a:schemeClr val="tx1"/>
                          </a:solidFill>
                          <a:effectLst/>
                        </a:rPr>
                        <a:t>Wraith</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3625266"/>
                  </a:ext>
                </a:extLst>
              </a:tr>
              <a:tr h="246311">
                <a:tc>
                  <a:txBody>
                    <a:bodyPr/>
                    <a:lstStyle/>
                    <a:p>
                      <a:pPr algn="l" fontAlgn="b"/>
                      <a:r>
                        <a:rPr lang="cs-CZ" sz="1200" u="none" strike="noStrike" dirty="0">
                          <a:solidFill>
                            <a:schemeClr val="tx1"/>
                          </a:solidFill>
                          <a:effectLst/>
                        </a:rPr>
                        <a:t>Rolls-Royce </a:t>
                      </a:r>
                      <a:r>
                        <a:rPr lang="cs-CZ" sz="1200" u="none" strike="noStrike" dirty="0" err="1">
                          <a:solidFill>
                            <a:schemeClr val="tx1"/>
                          </a:solidFill>
                          <a:effectLst/>
                        </a:rPr>
                        <a:t>Ghost</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6,60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12,75</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5113927"/>
                  </a:ext>
                </a:extLst>
              </a:tr>
              <a:tr h="246311">
                <a:tc>
                  <a:txBody>
                    <a:bodyPr/>
                    <a:lstStyle/>
                    <a:p>
                      <a:pPr algn="l" fontAlgn="b"/>
                      <a:r>
                        <a:rPr lang="cs-CZ" sz="1200" u="none" strike="noStrike" dirty="0">
                          <a:solidFill>
                            <a:schemeClr val="tx1"/>
                          </a:solidFill>
                          <a:effectLst/>
                        </a:rPr>
                        <a:t>Ferrari 812 </a:t>
                      </a:r>
                      <a:r>
                        <a:rPr lang="cs-CZ" sz="1200" u="none" strike="noStrike" dirty="0" err="1">
                          <a:solidFill>
                            <a:schemeClr val="tx1"/>
                          </a:solidFill>
                          <a:effectLst/>
                        </a:rPr>
                        <a:t>Superfast</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6,50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291,60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2863712"/>
                  </a:ext>
                </a:extLst>
              </a:tr>
              <a:tr h="246311">
                <a:tc>
                  <a:txBody>
                    <a:bodyPr/>
                    <a:lstStyle/>
                    <a:p>
                      <a:pPr algn="l" fontAlgn="b"/>
                      <a:r>
                        <a:rPr lang="cs-CZ" sz="1200" u="none" strike="noStrike" dirty="0">
                          <a:solidFill>
                            <a:schemeClr val="tx1"/>
                          </a:solidFill>
                          <a:effectLst/>
                        </a:rPr>
                        <a:t>Lamborghini </a:t>
                      </a:r>
                      <a:r>
                        <a:rPr lang="cs-CZ" sz="1200" u="none" strike="noStrike" dirty="0" err="1">
                          <a:solidFill>
                            <a:schemeClr val="tx1"/>
                          </a:solidFill>
                          <a:effectLst/>
                        </a:rPr>
                        <a:t>Aventador</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6,50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10,57</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0379213"/>
                  </a:ext>
                </a:extLst>
              </a:tr>
              <a:tr h="246311">
                <a:tc>
                  <a:txBody>
                    <a:bodyPr/>
                    <a:lstStyle/>
                    <a:p>
                      <a:pPr algn="l" fontAlgn="b"/>
                      <a:r>
                        <a:rPr lang="cs-CZ" sz="1200" u="none" strike="noStrike" dirty="0">
                          <a:solidFill>
                            <a:schemeClr val="tx1"/>
                          </a:solidFill>
                          <a:effectLst/>
                        </a:rPr>
                        <a:t>Jeep Grand </a:t>
                      </a:r>
                      <a:r>
                        <a:rPr lang="cs-CZ" sz="1200" u="none" strike="noStrike" dirty="0" err="1">
                          <a:solidFill>
                            <a:schemeClr val="tx1"/>
                          </a:solidFill>
                          <a:effectLst/>
                        </a:rPr>
                        <a:t>Cherokee</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16,14</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0,00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9141360"/>
                  </a:ext>
                </a:extLst>
              </a:tr>
              <a:tr h="246311">
                <a:tc>
                  <a:txBody>
                    <a:bodyPr/>
                    <a:lstStyle/>
                    <a:p>
                      <a:pPr algn="l" fontAlgn="b"/>
                      <a:r>
                        <a:rPr lang="cs-CZ" sz="1200" u="none" strike="noStrike" dirty="0">
                          <a:solidFill>
                            <a:schemeClr val="tx1"/>
                          </a:solidFill>
                          <a:effectLst/>
                        </a:rPr>
                        <a:t>Dodge </a:t>
                      </a:r>
                      <a:r>
                        <a:rPr lang="cs-CZ" sz="1200" u="none" strike="noStrike" dirty="0" err="1">
                          <a:solidFill>
                            <a:schemeClr val="tx1"/>
                          </a:solidFill>
                          <a:effectLst/>
                        </a:rPr>
                        <a:t>Charger</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311,10</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9632966"/>
                  </a:ext>
                </a:extLst>
              </a:tr>
              <a:tr h="246311">
                <a:tc>
                  <a:txBody>
                    <a:bodyPr/>
                    <a:lstStyle/>
                    <a:p>
                      <a:pPr algn="l" fontAlgn="b"/>
                      <a:r>
                        <a:rPr lang="cs-CZ" sz="1200" u="none" strike="noStrike">
                          <a:solidFill>
                            <a:schemeClr val="tx1"/>
                          </a:solidFill>
                          <a:effectLst/>
                        </a:rPr>
                        <a:t>Ram 2500 Specs</a:t>
                      </a:r>
                      <a:endParaRPr lang="cs-CZ" sz="1200" b="1"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0,00</a:t>
                      </a:r>
                      <a:endParaRPr lang="cs-CZ" sz="1200" b="0" i="0" u="none" strike="noStrike">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8515879"/>
                  </a:ext>
                </a:extLst>
              </a:tr>
              <a:tr h="246311">
                <a:tc>
                  <a:txBody>
                    <a:bodyPr/>
                    <a:lstStyle/>
                    <a:p>
                      <a:pPr algn="l" fontAlgn="b"/>
                      <a:r>
                        <a:rPr lang="cs-CZ" sz="1200" u="none" strike="noStrike" dirty="0">
                          <a:solidFill>
                            <a:schemeClr val="tx1"/>
                          </a:solidFill>
                          <a:effectLst/>
                        </a:rPr>
                        <a:t>Chrysler 300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17,46</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329,22</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7241997"/>
                  </a:ext>
                </a:extLst>
              </a:tr>
              <a:tr h="246311">
                <a:tc>
                  <a:txBody>
                    <a:bodyPr/>
                    <a:lstStyle/>
                    <a:p>
                      <a:pPr algn="l" fontAlgn="b"/>
                      <a:r>
                        <a:rPr lang="cs-CZ" sz="1200" u="none" strike="noStrike" dirty="0">
                          <a:solidFill>
                            <a:schemeClr val="tx1"/>
                          </a:solidFill>
                          <a:effectLst/>
                        </a:rPr>
                        <a:t>Dodge </a:t>
                      </a:r>
                      <a:r>
                        <a:rPr lang="cs-CZ" sz="1200" u="none" strike="noStrike" dirty="0" err="1">
                          <a:solidFill>
                            <a:schemeClr val="tx1"/>
                          </a:solidFill>
                          <a:effectLst/>
                        </a:rPr>
                        <a:t>Durango</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15,49</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391,43</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6364315"/>
                  </a:ext>
                </a:extLst>
              </a:tr>
              <a:tr h="246311">
                <a:tc>
                  <a:txBody>
                    <a:bodyPr/>
                    <a:lstStyle/>
                    <a:p>
                      <a:pPr algn="l" fontAlgn="b"/>
                      <a:r>
                        <a:rPr lang="cs-CZ" sz="1200" u="none" strike="noStrike" dirty="0">
                          <a:solidFill>
                            <a:schemeClr val="tx1"/>
                          </a:solidFill>
                          <a:effectLst/>
                        </a:rPr>
                        <a:t>Dodge </a:t>
                      </a:r>
                      <a:r>
                        <a:rPr lang="cs-CZ" sz="1200" u="none" strike="noStrike" dirty="0" err="1">
                          <a:solidFill>
                            <a:schemeClr val="tx1"/>
                          </a:solidFill>
                          <a:effectLst/>
                        </a:rPr>
                        <a:t>Challenger</a:t>
                      </a:r>
                      <a:r>
                        <a:rPr lang="cs-CZ" sz="1200" u="none" strike="noStrike" dirty="0">
                          <a:solidFill>
                            <a:schemeClr val="tx1"/>
                          </a:solidFill>
                          <a:effectLst/>
                        </a:rPr>
                        <a:t> </a:t>
                      </a:r>
                      <a:r>
                        <a:rPr lang="cs-CZ" sz="1200" u="none" strike="noStrike" dirty="0" err="1">
                          <a:solidFill>
                            <a:schemeClr val="tx1"/>
                          </a:solidFill>
                          <a:effectLst/>
                        </a:rPr>
                        <a:t>Specs</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6,40</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15,56</a:t>
                      </a:r>
                      <a:endParaRPr lang="cs-CZ" sz="1200" b="0"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293,66</a:t>
                      </a:r>
                      <a:endParaRPr lang="cs-CZ" sz="1200" b="0"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0682538"/>
                  </a:ext>
                </a:extLst>
              </a:tr>
              <a:tr h="246311">
                <a:tc>
                  <a:txBody>
                    <a:bodyPr/>
                    <a:lstStyle/>
                    <a:p>
                      <a:pPr algn="l" fontAlgn="b"/>
                      <a:r>
                        <a:rPr lang="cs-CZ" sz="1200" u="none" strike="noStrike" dirty="0">
                          <a:solidFill>
                            <a:schemeClr val="tx1"/>
                          </a:solidFill>
                          <a:effectLst/>
                        </a:rPr>
                        <a:t>Grand </a:t>
                      </a:r>
                      <a:r>
                        <a:rPr lang="cs-CZ" sz="1200" u="none" strike="noStrike" dirty="0" err="1">
                          <a:solidFill>
                            <a:schemeClr val="tx1"/>
                          </a:solidFill>
                          <a:effectLst/>
                        </a:rPr>
                        <a:t>Total</a:t>
                      </a:r>
                      <a:endParaRPr lang="cs-CZ" sz="12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7,50</a:t>
                      </a:r>
                      <a:endParaRPr lang="cs-CZ" sz="1200" b="1"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9,38</a:t>
                      </a:r>
                      <a:endParaRPr lang="cs-CZ" sz="1200" b="1" i="0" u="none" strike="noStrike">
                        <a:solidFill>
                          <a:srgbClr val="31869B"/>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169,47</a:t>
                      </a:r>
                      <a:endParaRPr lang="cs-CZ" sz="1200" b="1" i="0" u="none" strike="noStrike" dirty="0">
                        <a:solidFill>
                          <a:srgbClr val="31869B"/>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4092113"/>
                  </a:ext>
                </a:extLst>
              </a:tr>
            </a:tbl>
          </a:graphicData>
        </a:graphic>
      </p:graphicFrame>
    </p:spTree>
    <p:extLst>
      <p:ext uri="{BB962C8B-B14F-4D97-AF65-F5344CB8AC3E}">
        <p14:creationId xmlns:p14="http://schemas.microsoft.com/office/powerpoint/2010/main" val="43857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FE3B-F6E6-7269-C2DE-D7CDA4F76577}"/>
              </a:ext>
            </a:extLst>
          </p:cNvPr>
          <p:cNvSpPr>
            <a:spLocks noGrp="1"/>
          </p:cNvSpPr>
          <p:nvPr>
            <p:ph type="title"/>
          </p:nvPr>
        </p:nvSpPr>
        <p:spPr>
          <a:xfrm>
            <a:off x="838200" y="365126"/>
            <a:ext cx="10515600" cy="952398"/>
          </a:xfrm>
        </p:spPr>
        <p:txBody>
          <a:bodyPr/>
          <a:lstStyle/>
          <a:p>
            <a:r>
              <a:rPr lang="en-US" sz="1800" b="0" i="0" u="sng" strike="noStrike" dirty="0">
                <a:solidFill>
                  <a:srgbClr val="0000FF"/>
                </a:solidFill>
                <a:effectLst/>
                <a:latin typeface="Calibri" panose="020F0502020204030204" pitchFamily="34" charset="0"/>
                <a:hlinkClick r:id="rId2" action="ppaction://hlinkfile"/>
              </a:rPr>
              <a:t>6. Does the price of a car depend on its horsepower? </a:t>
            </a:r>
            <a:br>
              <a:rPr lang="cs-CZ" sz="1800" b="0" i="0" u="sng" strike="noStrike" dirty="0">
                <a:solidFill>
                  <a:srgbClr val="0000FF"/>
                </a:solidFill>
                <a:effectLst/>
                <a:latin typeface="Calibri" panose="020F0502020204030204" pitchFamily="34" charset="0"/>
                <a:hlinkClick r:id="rId2" action="ppaction://hlinkfile"/>
              </a:rPr>
            </a:br>
            <a:r>
              <a:rPr lang="en-US" sz="1800" b="0" i="0" u="sng" strike="noStrike" dirty="0">
                <a:solidFill>
                  <a:srgbClr val="0000FF"/>
                </a:solidFill>
                <a:effectLst/>
                <a:latin typeface="Calibri" panose="020F0502020204030204" pitchFamily="34" charset="0"/>
                <a:hlinkClick r:id="rId2" action="ppaction://hlinkfile"/>
              </a:rPr>
              <a:t>What horsepower does the most powerful car offered have?</a:t>
            </a:r>
            <a:r>
              <a:rPr lang="en-US" dirty="0"/>
              <a:t> </a:t>
            </a:r>
            <a:endParaRPr lang="cs-CZ" dirty="0"/>
          </a:p>
        </p:txBody>
      </p:sp>
      <p:graphicFrame>
        <p:nvGraphicFramePr>
          <p:cNvPr id="4" name="Content Placeholder 3">
            <a:extLst>
              <a:ext uri="{FF2B5EF4-FFF2-40B4-BE49-F238E27FC236}">
                <a16:creationId xmlns:a16="http://schemas.microsoft.com/office/drawing/2014/main" id="{D20D51EE-3C16-4EE6-A988-297BF23702A2}"/>
              </a:ext>
            </a:extLst>
          </p:cNvPr>
          <p:cNvGraphicFramePr>
            <a:graphicFrameLocks noGrp="1"/>
          </p:cNvGraphicFramePr>
          <p:nvPr>
            <p:ph idx="1"/>
            <p:extLst>
              <p:ext uri="{D42A27DB-BD31-4B8C-83A1-F6EECF244321}">
                <p14:modId xmlns:p14="http://schemas.microsoft.com/office/powerpoint/2010/main" val="3847323401"/>
              </p:ext>
            </p:extLst>
          </p:nvPr>
        </p:nvGraphicFramePr>
        <p:xfrm>
          <a:off x="838200" y="1317524"/>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39B1162-CAF6-24CD-EEB2-FF5FC9AB4CBD}"/>
              </a:ext>
            </a:extLst>
          </p:cNvPr>
          <p:cNvSpPr txBox="1"/>
          <p:nvPr/>
        </p:nvSpPr>
        <p:spPr>
          <a:xfrm>
            <a:off x="838199" y="6019489"/>
            <a:ext cx="7342239" cy="369332"/>
          </a:xfrm>
          <a:prstGeom prst="rect">
            <a:avLst/>
          </a:prstGeom>
          <a:noFill/>
        </p:spPr>
        <p:txBody>
          <a:bodyPr wrap="square">
            <a:spAutoFit/>
          </a:bodyPr>
          <a:lstStyle/>
          <a:p>
            <a:r>
              <a:rPr lang="en-US" sz="1800" b="1" i="0" u="none" strike="noStrike" dirty="0">
                <a:solidFill>
                  <a:srgbClr val="000000"/>
                </a:solidFill>
                <a:effectLst/>
                <a:latin typeface="Calibri" panose="020F0502020204030204" pitchFamily="34" charset="0"/>
              </a:rPr>
              <a:t>2018 Dodge Challenger Specs: SRT Demon RWD</a:t>
            </a:r>
            <a:r>
              <a:rPr lang="en-US" dirty="0"/>
              <a:t> </a:t>
            </a:r>
            <a:r>
              <a:rPr lang="cs-CZ" dirty="0"/>
              <a:t>		</a:t>
            </a:r>
            <a:r>
              <a:rPr lang="en-US" sz="1800" b="0" i="0" u="none" strike="noStrike" dirty="0">
                <a:solidFill>
                  <a:srgbClr val="000000"/>
                </a:solidFill>
                <a:effectLst/>
                <a:latin typeface="Calibri" panose="020F0502020204030204" pitchFamily="34" charset="0"/>
              </a:rPr>
              <a:t>808,0</a:t>
            </a:r>
            <a:r>
              <a:rPr lang="en-US" dirty="0"/>
              <a:t> </a:t>
            </a:r>
            <a:endParaRPr lang="cs-CZ" dirty="0"/>
          </a:p>
        </p:txBody>
      </p:sp>
      <p:sp>
        <p:nvSpPr>
          <p:cNvPr id="8" name="TextBox 7">
            <a:extLst>
              <a:ext uri="{FF2B5EF4-FFF2-40B4-BE49-F238E27FC236}">
                <a16:creationId xmlns:a16="http://schemas.microsoft.com/office/drawing/2014/main" id="{D062DF33-44B8-948A-CCDE-9691AB0C0FEC}"/>
              </a:ext>
            </a:extLst>
          </p:cNvPr>
          <p:cNvSpPr txBox="1"/>
          <p:nvPr/>
        </p:nvSpPr>
        <p:spPr>
          <a:xfrm>
            <a:off x="9684774" y="5834823"/>
            <a:ext cx="6096000" cy="369332"/>
          </a:xfrm>
          <a:prstGeom prst="rect">
            <a:avLst/>
          </a:prstGeom>
          <a:noFill/>
        </p:spPr>
        <p:txBody>
          <a:bodyPr wrap="square">
            <a:spAutoFit/>
          </a:bodyPr>
          <a:lstStyle/>
          <a:p>
            <a:r>
              <a:rPr lang="cs-CZ" sz="1800" b="1" i="0" u="none" strike="noStrike" dirty="0" err="1">
                <a:solidFill>
                  <a:srgbClr val="000000"/>
                </a:solidFill>
                <a:effectLst/>
                <a:latin typeface="Calibri" panose="020F0502020204030204" pitchFamily="34" charset="0"/>
              </a:rPr>
              <a:t>Pearson</a:t>
            </a:r>
            <a:r>
              <a:rPr lang="cs-CZ" dirty="0"/>
              <a:t> </a:t>
            </a:r>
            <a:r>
              <a:rPr lang="cs-CZ" sz="1800" b="1" i="0" u="none" strike="noStrike" dirty="0">
                <a:solidFill>
                  <a:srgbClr val="000000"/>
                </a:solidFill>
                <a:effectLst/>
                <a:latin typeface="Calibri" panose="020F0502020204030204" pitchFamily="34" charset="0"/>
              </a:rPr>
              <a:t>0,670352262</a:t>
            </a:r>
            <a:r>
              <a:rPr lang="cs-CZ" dirty="0"/>
              <a:t> </a:t>
            </a:r>
          </a:p>
        </p:txBody>
      </p:sp>
    </p:spTree>
    <p:extLst>
      <p:ext uri="{BB962C8B-B14F-4D97-AF65-F5344CB8AC3E}">
        <p14:creationId xmlns:p14="http://schemas.microsoft.com/office/powerpoint/2010/main" val="56802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3572-DEE8-D70D-EE80-07F1F1B310B0}"/>
              </a:ext>
            </a:extLst>
          </p:cNvPr>
          <p:cNvSpPr>
            <a:spLocks noGrp="1"/>
          </p:cNvSpPr>
          <p:nvPr>
            <p:ph type="title"/>
          </p:nvPr>
        </p:nvSpPr>
        <p:spPr>
          <a:xfrm>
            <a:off x="513736" y="332044"/>
            <a:ext cx="10515600" cy="1325563"/>
          </a:xfrm>
        </p:spPr>
        <p:txBody>
          <a:bodyPr/>
          <a:lstStyle/>
          <a:p>
            <a:r>
              <a:rPr lang="en-US" sz="1800" b="0" i="0" u="sng" strike="noStrike" dirty="0">
                <a:solidFill>
                  <a:srgbClr val="0000FF"/>
                </a:solidFill>
                <a:effectLst/>
                <a:latin typeface="Calibri" panose="020F0502020204030204" pitchFamily="34" charset="0"/>
                <a:hlinkClick r:id="rId2" action="ppaction://hlinkfile"/>
              </a:rPr>
              <a:t>7. Is there a relationship between the range of the car and its total weight? The air resistance that the car can put up (hint: it may depend on the height of the car)?</a:t>
            </a:r>
            <a:r>
              <a:rPr lang="en-US" dirty="0"/>
              <a:t> </a:t>
            </a:r>
            <a:endParaRPr lang="cs-CZ" dirty="0"/>
          </a:p>
        </p:txBody>
      </p:sp>
      <p:graphicFrame>
        <p:nvGraphicFramePr>
          <p:cNvPr id="4" name="Content Placeholder 3">
            <a:extLst>
              <a:ext uri="{FF2B5EF4-FFF2-40B4-BE49-F238E27FC236}">
                <a16:creationId xmlns:a16="http://schemas.microsoft.com/office/drawing/2014/main" id="{6DA819D3-7EAE-4241-BA29-7AA7D2F0B096}"/>
              </a:ext>
            </a:extLst>
          </p:cNvPr>
          <p:cNvGraphicFramePr>
            <a:graphicFrameLocks noGrp="1"/>
          </p:cNvGraphicFramePr>
          <p:nvPr>
            <p:ph idx="1"/>
            <p:extLst>
              <p:ext uri="{D42A27DB-BD31-4B8C-83A1-F6EECF244321}">
                <p14:modId xmlns:p14="http://schemas.microsoft.com/office/powerpoint/2010/main" val="27001306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C267D56A-5359-882E-B5D1-A5226DE61C61}"/>
              </a:ext>
            </a:extLst>
          </p:cNvPr>
          <p:cNvPicPr>
            <a:picLocks noChangeAspect="1"/>
          </p:cNvPicPr>
          <p:nvPr/>
        </p:nvPicPr>
        <p:blipFill>
          <a:blip r:embed="rId4"/>
          <a:stretch>
            <a:fillRect/>
          </a:stretch>
        </p:blipFill>
        <p:spPr>
          <a:xfrm>
            <a:off x="843385" y="1657607"/>
            <a:ext cx="10510415" cy="4352921"/>
          </a:xfrm>
          <a:prstGeom prst="rect">
            <a:avLst/>
          </a:prstGeom>
        </p:spPr>
      </p:pic>
      <p:graphicFrame>
        <p:nvGraphicFramePr>
          <p:cNvPr id="7" name="Table 6">
            <a:extLst>
              <a:ext uri="{FF2B5EF4-FFF2-40B4-BE49-F238E27FC236}">
                <a16:creationId xmlns:a16="http://schemas.microsoft.com/office/drawing/2014/main" id="{ACE43D91-5367-0E07-8E9F-747F4C2E7203}"/>
              </a:ext>
            </a:extLst>
          </p:cNvPr>
          <p:cNvGraphicFramePr>
            <a:graphicFrameLocks noGrp="1"/>
          </p:cNvGraphicFramePr>
          <p:nvPr>
            <p:extLst>
              <p:ext uri="{D42A27DB-BD31-4B8C-83A1-F6EECF244321}">
                <p14:modId xmlns:p14="http://schemas.microsoft.com/office/powerpoint/2010/main" val="4102452366"/>
              </p:ext>
            </p:extLst>
          </p:nvPr>
        </p:nvGraphicFramePr>
        <p:xfrm>
          <a:off x="635306" y="6145465"/>
          <a:ext cx="10921387" cy="496706"/>
        </p:xfrm>
        <a:graphic>
          <a:graphicData uri="http://schemas.openxmlformats.org/drawingml/2006/table">
            <a:tbl>
              <a:tblPr>
                <a:tableStyleId>{5C22544A-7EE6-4342-B048-85BDC9FD1C3A}</a:tableStyleId>
              </a:tblPr>
              <a:tblGrid>
                <a:gridCol w="971141">
                  <a:extLst>
                    <a:ext uri="{9D8B030D-6E8A-4147-A177-3AD203B41FA5}">
                      <a16:colId xmlns:a16="http://schemas.microsoft.com/office/drawing/2014/main" val="3452271019"/>
                    </a:ext>
                  </a:extLst>
                </a:gridCol>
                <a:gridCol w="845574">
                  <a:extLst>
                    <a:ext uri="{9D8B030D-6E8A-4147-A177-3AD203B41FA5}">
                      <a16:colId xmlns:a16="http://schemas.microsoft.com/office/drawing/2014/main" val="983799584"/>
                    </a:ext>
                  </a:extLst>
                </a:gridCol>
                <a:gridCol w="9104672">
                  <a:extLst>
                    <a:ext uri="{9D8B030D-6E8A-4147-A177-3AD203B41FA5}">
                      <a16:colId xmlns:a16="http://schemas.microsoft.com/office/drawing/2014/main" val="1372004448"/>
                    </a:ext>
                  </a:extLst>
                </a:gridCol>
              </a:tblGrid>
              <a:tr h="321446">
                <a:tc>
                  <a:txBody>
                    <a:bodyPr/>
                    <a:lstStyle/>
                    <a:p>
                      <a:pPr algn="l" fontAlgn="b"/>
                      <a:r>
                        <a:rPr lang="cs-CZ" sz="1100" u="none" strike="noStrike">
                          <a:effectLst/>
                        </a:rPr>
                        <a:t>PEARSON</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kern="1200" dirty="0">
                          <a:solidFill>
                            <a:schemeClr val="dk1"/>
                          </a:solidFill>
                          <a:effectLst/>
                          <a:latin typeface="+mn-lt"/>
                          <a:ea typeface="+mn-ea"/>
                          <a:cs typeface="+mn-cs"/>
                        </a:rPr>
                        <a:t>0,040483331</a:t>
                      </a:r>
                    </a:p>
                  </a:txBody>
                  <a:tcPr marL="7620" marR="7620" marT="7620" marB="0" anchor="b"/>
                </a:tc>
                <a:tc>
                  <a:txBody>
                    <a:bodyPr/>
                    <a:lstStyle/>
                    <a:p>
                      <a:pPr algn="l" fontAlgn="b"/>
                      <a:r>
                        <a:rPr lang="en-US" sz="1100" u="none" strike="noStrike" kern="1200" dirty="0">
                          <a:solidFill>
                            <a:schemeClr val="dk1"/>
                          </a:solidFill>
                          <a:effectLst/>
                          <a:latin typeface="+mn-lt"/>
                          <a:ea typeface="+mn-ea"/>
                          <a:cs typeface="+mn-cs"/>
                        </a:rPr>
                        <a:t>&gt;&gt; no statistical linear correlation. A change in one variable does not affect the change in the other variable</a:t>
                      </a:r>
                    </a:p>
                  </a:txBody>
                  <a:tcPr marL="7620" marR="7620" marT="7620" marB="0" anchor="b"/>
                </a:tc>
                <a:extLst>
                  <a:ext uri="{0D108BD9-81ED-4DB2-BD59-A6C34878D82A}">
                    <a16:rowId xmlns:a16="http://schemas.microsoft.com/office/drawing/2014/main" val="1147163996"/>
                  </a:ext>
                </a:extLst>
              </a:tr>
              <a:tr h="105837">
                <a:tc>
                  <a:txBody>
                    <a:bodyPr/>
                    <a:lstStyle/>
                    <a:p>
                      <a:pPr algn="l" fontAlgn="b"/>
                      <a:r>
                        <a:rPr lang="cs-CZ" sz="1100" u="none" strike="noStrike">
                          <a:effectLst/>
                        </a:rPr>
                        <a:t>R2</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0,0136</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dirty="0">
                          <a:effectLst/>
                        </a:rPr>
                        <a:t>&gt;&gt; </a:t>
                      </a:r>
                      <a:r>
                        <a:rPr lang="cs-CZ" sz="1100" u="none" strike="noStrike" dirty="0" err="1">
                          <a:effectLst/>
                        </a:rPr>
                        <a:t>perfect</a:t>
                      </a:r>
                      <a:r>
                        <a:rPr lang="cs-CZ" sz="1100" u="none" strike="noStrike" dirty="0">
                          <a:effectLst/>
                        </a:rPr>
                        <a:t> </a:t>
                      </a:r>
                      <a:r>
                        <a:rPr lang="cs-CZ" sz="1100" u="none" strike="noStrike" dirty="0" err="1">
                          <a:effectLst/>
                        </a:rPr>
                        <a:t>lack</a:t>
                      </a:r>
                      <a:r>
                        <a:rPr lang="cs-CZ" sz="1100" u="none" strike="noStrike" dirty="0">
                          <a:effectLst/>
                        </a:rPr>
                        <a:t> </a:t>
                      </a:r>
                      <a:r>
                        <a:rPr lang="cs-CZ" sz="1100" u="none" strike="noStrike" dirty="0" err="1">
                          <a:effectLst/>
                        </a:rPr>
                        <a:t>of</a:t>
                      </a:r>
                      <a:r>
                        <a:rPr lang="cs-CZ" sz="1100" u="none" strike="noStrike" dirty="0">
                          <a:effectLst/>
                        </a:rPr>
                        <a:t> </a:t>
                      </a:r>
                      <a:r>
                        <a:rPr lang="cs-CZ" sz="1100" u="none" strike="noStrike" dirty="0" err="1">
                          <a:effectLst/>
                        </a:rPr>
                        <a:t>relationship</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99809353"/>
                  </a:ext>
                </a:extLst>
              </a:tr>
            </a:tbl>
          </a:graphicData>
        </a:graphic>
      </p:graphicFrame>
    </p:spTree>
    <p:extLst>
      <p:ext uri="{BB962C8B-B14F-4D97-AF65-F5344CB8AC3E}">
        <p14:creationId xmlns:p14="http://schemas.microsoft.com/office/powerpoint/2010/main" val="305612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2CBF1EB1-7FCA-AC8E-E750-9A3B574277E6}"/>
              </a:ext>
            </a:extLst>
          </p:cNvPr>
          <p:cNvGraphicFramePr>
            <a:graphicFrameLocks noGrp="1"/>
          </p:cNvGraphicFramePr>
          <p:nvPr>
            <p:ph idx="1"/>
            <p:extLst>
              <p:ext uri="{D42A27DB-BD31-4B8C-83A1-F6EECF244321}">
                <p14:modId xmlns:p14="http://schemas.microsoft.com/office/powerpoint/2010/main" val="3239386700"/>
              </p:ext>
            </p:extLst>
          </p:nvPr>
        </p:nvGraphicFramePr>
        <p:xfrm>
          <a:off x="368557" y="232802"/>
          <a:ext cx="3269377" cy="4586742"/>
        </p:xfrm>
        <a:graphic>
          <a:graphicData uri="http://schemas.openxmlformats.org/drawingml/2006/table">
            <a:tbl>
              <a:tblPr firstRow="1" lastRow="1">
                <a:tableStyleId>{5C22544A-7EE6-4342-B048-85BDC9FD1C3A}</a:tableStyleId>
              </a:tblPr>
              <a:tblGrid>
                <a:gridCol w="1103946">
                  <a:extLst>
                    <a:ext uri="{9D8B030D-6E8A-4147-A177-3AD203B41FA5}">
                      <a16:colId xmlns:a16="http://schemas.microsoft.com/office/drawing/2014/main" val="2598564483"/>
                    </a:ext>
                  </a:extLst>
                </a:gridCol>
                <a:gridCol w="1093330">
                  <a:extLst>
                    <a:ext uri="{9D8B030D-6E8A-4147-A177-3AD203B41FA5}">
                      <a16:colId xmlns:a16="http://schemas.microsoft.com/office/drawing/2014/main" val="3860073940"/>
                    </a:ext>
                  </a:extLst>
                </a:gridCol>
                <a:gridCol w="1072101">
                  <a:extLst>
                    <a:ext uri="{9D8B030D-6E8A-4147-A177-3AD203B41FA5}">
                      <a16:colId xmlns:a16="http://schemas.microsoft.com/office/drawing/2014/main" val="2756687494"/>
                    </a:ext>
                  </a:extLst>
                </a:gridCol>
              </a:tblGrid>
              <a:tr h="337469">
                <a:tc gridSpan="3">
                  <a:txBody>
                    <a:bodyPr/>
                    <a:lstStyle/>
                    <a:p>
                      <a:pPr algn="l" fontAlgn="b"/>
                      <a:r>
                        <a:rPr lang="en-US" sz="1000" u="none" strike="noStrike" dirty="0">
                          <a:effectLst/>
                        </a:rPr>
                        <a:t>8. Which manufacturer has the highest average retail price (</a:t>
                      </a:r>
                      <a:r>
                        <a:rPr lang="en-US" sz="1000" u="none" strike="noStrike" dirty="0" err="1">
                          <a:effectLst/>
                        </a:rPr>
                        <a:t>msrp</a:t>
                      </a:r>
                      <a:r>
                        <a:rPr lang="en-US" sz="1000" u="none" strike="noStrike" dirty="0">
                          <a:effectLst/>
                        </a:rPr>
                        <a:t>) for their cars?</a:t>
                      </a:r>
                      <a:endParaRPr lang="en-US" sz="1000" b="1" i="0" u="none" strike="noStrike" dirty="0">
                        <a:solidFill>
                          <a:srgbClr val="000000"/>
                        </a:solidFill>
                        <a:effectLst/>
                        <a:latin typeface="Calibri" panose="020F0502020204030204" pitchFamily="34" charset="0"/>
                      </a:endParaRPr>
                    </a:p>
                  </a:txBody>
                  <a:tcPr marL="7228" marR="7228" marT="7228" marB="0" anchor="b"/>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1171742436"/>
                  </a:ext>
                </a:extLst>
              </a:tr>
              <a:tr h="184751">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2189193986"/>
                  </a:ext>
                </a:extLst>
              </a:tr>
              <a:tr h="184751">
                <a:tc>
                  <a:txBody>
                    <a:bodyPr/>
                    <a:lstStyle/>
                    <a:p>
                      <a:pPr algn="l" fontAlgn="b"/>
                      <a:r>
                        <a:rPr lang="cs-CZ" sz="1000" b="1" u="none" strike="noStrike" dirty="0" err="1">
                          <a:effectLst/>
                        </a:rPr>
                        <a:t>Manufacturer</a:t>
                      </a:r>
                      <a:endParaRPr lang="cs-CZ" sz="1000" b="1" i="0" u="none" strike="noStrike" dirty="0">
                        <a:solidFill>
                          <a:srgbClr val="60497A"/>
                        </a:solidFill>
                        <a:effectLst/>
                        <a:latin typeface="Calibri" panose="020F0502020204030204" pitchFamily="34" charset="0"/>
                      </a:endParaRPr>
                    </a:p>
                  </a:txBody>
                  <a:tcPr marL="7228" marR="7228" marT="7228" marB="0" anchor="b"/>
                </a:tc>
                <a:tc>
                  <a:txBody>
                    <a:bodyPr/>
                    <a:lstStyle/>
                    <a:p>
                      <a:pPr algn="l" fontAlgn="b"/>
                      <a:r>
                        <a:rPr lang="cs-CZ" sz="1000" b="1" u="none" strike="noStrike" dirty="0" err="1">
                          <a:effectLst/>
                        </a:rPr>
                        <a:t>Average</a:t>
                      </a:r>
                      <a:r>
                        <a:rPr lang="cs-CZ" sz="1000" b="1" u="none" strike="noStrike" dirty="0">
                          <a:effectLst/>
                        </a:rPr>
                        <a:t> </a:t>
                      </a:r>
                      <a:r>
                        <a:rPr lang="cs-CZ" sz="1000" b="1" u="none" strike="noStrike" dirty="0" err="1">
                          <a:effectLst/>
                        </a:rPr>
                        <a:t>of</a:t>
                      </a:r>
                      <a:r>
                        <a:rPr lang="cs-CZ" sz="1000" b="1" u="none" strike="noStrike" dirty="0">
                          <a:effectLst/>
                        </a:rPr>
                        <a:t> </a:t>
                      </a:r>
                      <a:r>
                        <a:rPr lang="cs-CZ" sz="1000" b="1" u="none" strike="noStrike" dirty="0" err="1">
                          <a:effectLst/>
                        </a:rPr>
                        <a:t>msrp</a:t>
                      </a:r>
                      <a:endParaRPr lang="cs-CZ" sz="1000" b="1" i="0" u="none" strike="noStrike" dirty="0">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095727060"/>
                  </a:ext>
                </a:extLst>
              </a:tr>
              <a:tr h="184751">
                <a:tc>
                  <a:txBody>
                    <a:bodyPr/>
                    <a:lstStyle/>
                    <a:p>
                      <a:pPr algn="l" fontAlgn="b"/>
                      <a:r>
                        <a:rPr lang="cs-CZ" sz="1000" u="none" strike="noStrike">
                          <a:effectLst/>
                        </a:rPr>
                        <a:t>Rolls-Royce</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$376 598,10</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945201946"/>
                  </a:ext>
                </a:extLst>
              </a:tr>
              <a:tr h="184751">
                <a:tc>
                  <a:txBody>
                    <a:bodyPr/>
                    <a:lstStyle/>
                    <a:p>
                      <a:pPr algn="l" fontAlgn="b"/>
                      <a:r>
                        <a:rPr lang="cs-CZ" sz="1000" u="none" strike="noStrike">
                          <a:effectLst/>
                        </a:rPr>
                        <a:t>Lamborghini</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$359 753,12</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42946147"/>
                  </a:ext>
                </a:extLst>
              </a:tr>
              <a:tr h="184751">
                <a:tc>
                  <a:txBody>
                    <a:bodyPr/>
                    <a:lstStyle/>
                    <a:p>
                      <a:pPr algn="l" fontAlgn="b"/>
                      <a:r>
                        <a:rPr lang="cs-CZ" sz="1000" u="none" strike="noStrike">
                          <a:effectLst/>
                        </a:rPr>
                        <a:t>Ferrari</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$273 879,00</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650049852"/>
                  </a:ext>
                </a:extLst>
              </a:tr>
              <a:tr h="184751">
                <a:tc>
                  <a:txBody>
                    <a:bodyPr/>
                    <a:lstStyle/>
                    <a:p>
                      <a:pPr algn="l" fontAlgn="b"/>
                      <a:r>
                        <a:rPr lang="cs-CZ" sz="1000" u="none" strike="noStrike">
                          <a:effectLst/>
                        </a:rPr>
                        <a:t>McLaren</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$251 540,00</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2138130932"/>
                  </a:ext>
                </a:extLst>
              </a:tr>
              <a:tr h="184751">
                <a:tc>
                  <a:txBody>
                    <a:bodyPr/>
                    <a:lstStyle/>
                    <a:p>
                      <a:pPr algn="l" fontAlgn="b"/>
                      <a:r>
                        <a:rPr lang="cs-CZ" sz="1000" u="none" strike="noStrike">
                          <a:effectLst/>
                        </a:rPr>
                        <a:t>Bentley</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$239 821,38</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967847456"/>
                  </a:ext>
                </a:extLst>
              </a:tr>
              <a:tr h="184751">
                <a:tc>
                  <a:txBody>
                    <a:bodyPr/>
                    <a:lstStyle/>
                    <a:p>
                      <a:pPr algn="l" fontAlgn="b"/>
                      <a:r>
                        <a:rPr lang="cs-CZ" sz="1000" u="none" strike="noStrike">
                          <a:effectLst/>
                        </a:rPr>
                        <a:t>Aston Martin</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$216 396,98</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2997472017"/>
                  </a:ext>
                </a:extLst>
              </a:tr>
              <a:tr h="184751">
                <a:tc>
                  <a:txBody>
                    <a:bodyPr/>
                    <a:lstStyle/>
                    <a:p>
                      <a:pPr algn="l" fontAlgn="b"/>
                      <a:r>
                        <a:rPr lang="cs-CZ" sz="1000" u="none" strike="noStrike">
                          <a:effectLst/>
                        </a:rPr>
                        <a:t>Maserati</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$116 850,05</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997792343"/>
                  </a:ext>
                </a:extLst>
              </a:tr>
              <a:tr h="184751">
                <a:tc>
                  <a:txBody>
                    <a:bodyPr/>
                    <a:lstStyle/>
                    <a:p>
                      <a:pPr algn="l" fontAlgn="b"/>
                      <a:r>
                        <a:rPr lang="cs-CZ" sz="1000" u="none" strike="noStrike">
                          <a:effectLst/>
                        </a:rPr>
                        <a:t>Porsche</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$99 033,94</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96579276"/>
                  </a:ext>
                </a:extLst>
              </a:tr>
              <a:tr h="184751">
                <a:tc>
                  <a:txBody>
                    <a:bodyPr/>
                    <a:lstStyle/>
                    <a:p>
                      <a:pPr algn="l" fontAlgn="b"/>
                      <a:r>
                        <a:rPr lang="cs-CZ" sz="1000" u="none" strike="noStrike">
                          <a:effectLst/>
                        </a:rPr>
                        <a:t>Tesla</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$88 786,57</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150244119"/>
                  </a:ext>
                </a:extLst>
              </a:tr>
              <a:tr h="184751">
                <a:tc>
                  <a:txBody>
                    <a:bodyPr/>
                    <a:lstStyle/>
                    <a:p>
                      <a:pPr algn="l" fontAlgn="b"/>
                      <a:r>
                        <a:rPr lang="cs-CZ" sz="1000" u="none" strike="noStrike">
                          <a:effectLst/>
                        </a:rPr>
                        <a:t>Lotus</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$74 140,00</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871194841"/>
                  </a:ext>
                </a:extLst>
              </a:tr>
              <a:tr h="184751">
                <a:tc>
                  <a:txBody>
                    <a:bodyPr/>
                    <a:lstStyle/>
                    <a:p>
                      <a:pPr algn="l" fontAlgn="b"/>
                      <a:r>
                        <a:rPr lang="cs-CZ" sz="1000" u="none" strike="noStrike">
                          <a:effectLst/>
                        </a:rPr>
                        <a:t>Mercedes-Benz</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$73 704,81</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4122559397"/>
                  </a:ext>
                </a:extLst>
              </a:tr>
              <a:tr h="184751">
                <a:tc>
                  <a:txBody>
                    <a:bodyPr/>
                    <a:lstStyle/>
                    <a:p>
                      <a:pPr algn="l" fontAlgn="b"/>
                      <a:r>
                        <a:rPr lang="cs-CZ" sz="1000" u="none" strike="noStrike">
                          <a:effectLst/>
                        </a:rPr>
                        <a:t>Land Rover</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$70 484,67</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990444181"/>
                  </a:ext>
                </a:extLst>
              </a:tr>
              <a:tr h="184751">
                <a:tc>
                  <a:txBody>
                    <a:bodyPr/>
                    <a:lstStyle/>
                    <a:p>
                      <a:pPr algn="l" fontAlgn="b"/>
                      <a:r>
                        <a:rPr lang="cs-CZ" sz="1000" u="none" strike="noStrike">
                          <a:effectLst/>
                        </a:rPr>
                        <a:t>Jaguar</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$69 830,79</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1981735513"/>
                  </a:ext>
                </a:extLst>
              </a:tr>
              <a:tr h="184751">
                <a:tc>
                  <a:txBody>
                    <a:bodyPr/>
                    <a:lstStyle/>
                    <a:p>
                      <a:pPr algn="l" fontAlgn="b"/>
                      <a:r>
                        <a:rPr lang="cs-CZ" sz="1000" u="none" strike="noStrike">
                          <a:effectLst/>
                        </a:rPr>
                        <a:t>Cadillac</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$57 647,64</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328037075"/>
                  </a:ext>
                </a:extLst>
              </a:tr>
              <a:tr h="184751">
                <a:tc>
                  <a:txBody>
                    <a:bodyPr/>
                    <a:lstStyle/>
                    <a:p>
                      <a:pPr algn="l" fontAlgn="b"/>
                      <a:r>
                        <a:rPr lang="cs-CZ" sz="1000" u="none" strike="noStrike">
                          <a:effectLst/>
                        </a:rPr>
                        <a:t>BMW</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$56 878,67</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616596527"/>
                  </a:ext>
                </a:extLst>
              </a:tr>
              <a:tr h="184751">
                <a:tc>
                  <a:txBody>
                    <a:bodyPr/>
                    <a:lstStyle/>
                    <a:p>
                      <a:pPr algn="l" fontAlgn="b"/>
                      <a:r>
                        <a:rPr lang="cs-CZ" sz="1000" u="none" strike="noStrike">
                          <a:effectLst/>
                        </a:rPr>
                        <a:t>Lexus</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$56 630,87</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973490699"/>
                  </a:ext>
                </a:extLst>
              </a:tr>
              <a:tr h="184751">
                <a:tc>
                  <a:txBody>
                    <a:bodyPr/>
                    <a:lstStyle/>
                    <a:p>
                      <a:pPr algn="l" fontAlgn="b"/>
                      <a:r>
                        <a:rPr lang="cs-CZ" sz="1000" u="none" strike="noStrike">
                          <a:effectLst/>
                        </a:rPr>
                        <a:t>Genesis</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$55 503,45</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3747622046"/>
                  </a:ext>
                </a:extLst>
              </a:tr>
              <a:tr h="184751">
                <a:tc>
                  <a:txBody>
                    <a:bodyPr/>
                    <a:lstStyle/>
                    <a:p>
                      <a:pPr algn="l" fontAlgn="b"/>
                      <a:r>
                        <a:rPr lang="cs-CZ" sz="1000" u="none" strike="noStrike">
                          <a:effectLst/>
                        </a:rPr>
                        <a:t>Acura</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$48 929,22</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2325640511"/>
                  </a:ext>
                </a:extLst>
              </a:tr>
              <a:tr h="184751">
                <a:tc>
                  <a:txBody>
                    <a:bodyPr/>
                    <a:lstStyle/>
                    <a:p>
                      <a:pPr algn="l" fontAlgn="b"/>
                      <a:r>
                        <a:rPr lang="cs-CZ" sz="1000" u="none" strike="noStrike">
                          <a:effectLst/>
                        </a:rPr>
                        <a:t>Lincoln</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$48 619,74</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2717495927"/>
                  </a:ext>
                </a:extLst>
              </a:tr>
              <a:tr h="184751">
                <a:tc>
                  <a:txBody>
                    <a:bodyPr/>
                    <a:lstStyle/>
                    <a:p>
                      <a:pPr algn="l" fontAlgn="b"/>
                      <a:r>
                        <a:rPr lang="cs-CZ" sz="1000" u="none" strike="noStrike">
                          <a:effectLst/>
                        </a:rPr>
                        <a:t>Infiniti</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$48 017,58</a:t>
                      </a:r>
                      <a:endParaRPr lang="cs-CZ" sz="1000" b="0"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a:effectLst/>
                        </a:rPr>
                        <a:t> </a:t>
                      </a:r>
                      <a:endParaRPr lang="cs-CZ" sz="1000" b="0" i="0" u="none" strike="noStrike">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649951628"/>
                  </a:ext>
                </a:extLst>
              </a:tr>
              <a:tr h="184751">
                <a:tc>
                  <a:txBody>
                    <a:bodyPr/>
                    <a:lstStyle/>
                    <a:p>
                      <a:pPr algn="l" fontAlgn="b"/>
                      <a:r>
                        <a:rPr lang="cs-CZ" sz="1000" u="none" strike="noStrike">
                          <a:effectLst/>
                        </a:rPr>
                        <a:t>Grand Total</a:t>
                      </a:r>
                      <a:endParaRPr lang="cs-CZ" sz="1000" b="1" i="0" u="none" strike="noStrike">
                        <a:solidFill>
                          <a:srgbClr val="60497A"/>
                        </a:solidFill>
                        <a:effectLst/>
                        <a:latin typeface="Calibri" panose="020F0502020204030204" pitchFamily="34" charset="0"/>
                      </a:endParaRPr>
                    </a:p>
                  </a:txBody>
                  <a:tcPr marL="7228" marR="7228" marT="7228" marB="0" anchor="b"/>
                </a:tc>
                <a:tc>
                  <a:txBody>
                    <a:bodyPr/>
                    <a:lstStyle/>
                    <a:p>
                      <a:pPr algn="r" fontAlgn="b"/>
                      <a:r>
                        <a:rPr lang="cs-CZ" sz="1000" u="none" strike="noStrike">
                          <a:effectLst/>
                        </a:rPr>
                        <a:t>$76 808,10</a:t>
                      </a:r>
                      <a:endParaRPr lang="cs-CZ" sz="1000" b="1" i="0" u="none" strike="noStrike">
                        <a:solidFill>
                          <a:srgbClr val="60497A"/>
                        </a:solidFill>
                        <a:effectLst/>
                        <a:latin typeface="Calibri" panose="020F0502020204030204" pitchFamily="34" charset="0"/>
                      </a:endParaRPr>
                    </a:p>
                  </a:txBody>
                  <a:tcPr marL="7228" marR="7228" marT="7228" marB="0" anchor="b"/>
                </a:tc>
                <a:tc>
                  <a:txBody>
                    <a:bodyPr/>
                    <a:lstStyle/>
                    <a:p>
                      <a:pPr algn="l" fontAlgn="b"/>
                      <a:r>
                        <a:rPr lang="cs-CZ" sz="1000" u="none" strike="noStrike" dirty="0">
                          <a:effectLst/>
                        </a:rPr>
                        <a:t> </a:t>
                      </a:r>
                      <a:endParaRPr lang="cs-CZ" sz="1000" b="0" i="0" u="none" strike="noStrike" dirty="0">
                        <a:solidFill>
                          <a:srgbClr val="000000"/>
                        </a:solidFill>
                        <a:effectLst/>
                        <a:latin typeface="Calibri" panose="020F0502020204030204" pitchFamily="34" charset="0"/>
                      </a:endParaRPr>
                    </a:p>
                  </a:txBody>
                  <a:tcPr marL="7228" marR="7228" marT="7228" marB="0" anchor="b"/>
                </a:tc>
                <a:extLst>
                  <a:ext uri="{0D108BD9-81ED-4DB2-BD59-A6C34878D82A}">
                    <a16:rowId xmlns:a16="http://schemas.microsoft.com/office/drawing/2014/main" val="4178975817"/>
                  </a:ext>
                </a:extLst>
              </a:tr>
            </a:tbl>
          </a:graphicData>
        </a:graphic>
      </p:graphicFrame>
      <p:graphicFrame>
        <p:nvGraphicFramePr>
          <p:cNvPr id="8" name="Table 7">
            <a:extLst>
              <a:ext uri="{FF2B5EF4-FFF2-40B4-BE49-F238E27FC236}">
                <a16:creationId xmlns:a16="http://schemas.microsoft.com/office/drawing/2014/main" id="{8A5C0C9C-C11A-B252-3570-9A7D2E3ECCEE}"/>
              </a:ext>
            </a:extLst>
          </p:cNvPr>
          <p:cNvGraphicFramePr>
            <a:graphicFrameLocks noGrp="1"/>
          </p:cNvGraphicFramePr>
          <p:nvPr>
            <p:extLst>
              <p:ext uri="{D42A27DB-BD31-4B8C-83A1-F6EECF244321}">
                <p14:modId xmlns:p14="http://schemas.microsoft.com/office/powerpoint/2010/main" val="1327846970"/>
              </p:ext>
            </p:extLst>
          </p:nvPr>
        </p:nvGraphicFramePr>
        <p:xfrm>
          <a:off x="4331573" y="232802"/>
          <a:ext cx="3009900" cy="2392680"/>
        </p:xfrm>
        <a:graphic>
          <a:graphicData uri="http://schemas.openxmlformats.org/drawingml/2006/table">
            <a:tbl>
              <a:tblPr firstRow="1" lastRow="1">
                <a:tableStyleId>{21E4AEA4-8DFA-4A89-87EB-49C32662AFE0}</a:tableStyleId>
              </a:tblPr>
              <a:tblGrid>
                <a:gridCol w="962025">
                  <a:extLst>
                    <a:ext uri="{9D8B030D-6E8A-4147-A177-3AD203B41FA5}">
                      <a16:colId xmlns:a16="http://schemas.microsoft.com/office/drawing/2014/main" val="885378040"/>
                    </a:ext>
                  </a:extLst>
                </a:gridCol>
                <a:gridCol w="1181100">
                  <a:extLst>
                    <a:ext uri="{9D8B030D-6E8A-4147-A177-3AD203B41FA5}">
                      <a16:colId xmlns:a16="http://schemas.microsoft.com/office/drawing/2014/main" val="1313626084"/>
                    </a:ext>
                  </a:extLst>
                </a:gridCol>
                <a:gridCol w="866775">
                  <a:extLst>
                    <a:ext uri="{9D8B030D-6E8A-4147-A177-3AD203B41FA5}">
                      <a16:colId xmlns:a16="http://schemas.microsoft.com/office/drawing/2014/main" val="3155520997"/>
                    </a:ext>
                  </a:extLst>
                </a:gridCol>
              </a:tblGrid>
              <a:tr h="381000">
                <a:tc gridSpan="3">
                  <a:txBody>
                    <a:bodyPr/>
                    <a:lstStyle/>
                    <a:p>
                      <a:pPr algn="l" fontAlgn="b"/>
                      <a:r>
                        <a:rPr lang="en-US" sz="1100" u="none" strike="noStrike">
                          <a:effectLst/>
                        </a:rPr>
                        <a:t>9. Which manufacturer offers a longer basic warranty (basic_years) for their cars?</a:t>
                      </a:r>
                      <a:endParaRPr lang="en-US" sz="11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3260880623"/>
                  </a:ext>
                </a:extLst>
              </a:tr>
              <a:tr h="182880">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06554197"/>
                  </a:ext>
                </a:extLst>
              </a:tr>
              <a:tr h="182880">
                <a:tc>
                  <a:txBody>
                    <a:bodyPr/>
                    <a:lstStyle/>
                    <a:p>
                      <a:pPr algn="l" fontAlgn="b"/>
                      <a:r>
                        <a:rPr lang="cs-CZ" sz="1100" b="1" u="none" strike="noStrike" dirty="0" err="1">
                          <a:effectLst/>
                        </a:rPr>
                        <a:t>Manufaturer</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a:effectLst/>
                        </a:rPr>
                        <a:t>Max </a:t>
                      </a:r>
                      <a:r>
                        <a:rPr lang="cs-CZ" sz="1100" b="1" u="none" strike="noStrike" dirty="0" err="1">
                          <a:effectLst/>
                        </a:rPr>
                        <a:t>of</a:t>
                      </a:r>
                      <a:r>
                        <a:rPr lang="cs-CZ" sz="1100" b="1" u="none" strike="noStrike" dirty="0">
                          <a:effectLst/>
                        </a:rPr>
                        <a:t> </a:t>
                      </a:r>
                      <a:r>
                        <a:rPr lang="cs-CZ" sz="1100" b="1" u="none" strike="noStrike" dirty="0" err="1">
                          <a:effectLst/>
                        </a:rPr>
                        <a:t>basic_years</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8365536"/>
                  </a:ext>
                </a:extLst>
              </a:tr>
              <a:tr h="182880">
                <a:tc>
                  <a:txBody>
                    <a:bodyPr/>
                    <a:lstStyle/>
                    <a:p>
                      <a:pPr algn="l" fontAlgn="b"/>
                      <a:r>
                        <a:rPr lang="cs-CZ" sz="1100" u="none" strike="noStrike">
                          <a:effectLst/>
                        </a:rPr>
                        <a:t>Volkswagen</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9759084"/>
                  </a:ext>
                </a:extLst>
              </a:tr>
              <a:tr h="182880">
                <a:tc>
                  <a:txBody>
                    <a:bodyPr/>
                    <a:lstStyle/>
                    <a:p>
                      <a:pPr algn="l" fontAlgn="b"/>
                      <a:r>
                        <a:rPr lang="cs-CZ" sz="1100" u="none" strike="noStrike">
                          <a:effectLst/>
                        </a:rPr>
                        <a:t>Cadillac</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212920"/>
                  </a:ext>
                </a:extLst>
              </a:tr>
              <a:tr h="182880">
                <a:tc>
                  <a:txBody>
                    <a:bodyPr/>
                    <a:lstStyle/>
                    <a:p>
                      <a:pPr algn="l" fontAlgn="b"/>
                      <a:r>
                        <a:rPr lang="cs-CZ" sz="1100" u="none" strike="noStrike">
                          <a:effectLst/>
                        </a:rPr>
                        <a:t>Mitsubishi</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0540548"/>
                  </a:ext>
                </a:extLst>
              </a:tr>
              <a:tr h="182880">
                <a:tc>
                  <a:txBody>
                    <a:bodyPr/>
                    <a:lstStyle/>
                    <a:p>
                      <a:pPr algn="l" fontAlgn="b"/>
                      <a:r>
                        <a:rPr lang="cs-CZ" sz="1100" u="none" strike="noStrike">
                          <a:effectLst/>
                        </a:rPr>
                        <a:t>Hyundai</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0700704"/>
                  </a:ext>
                </a:extLst>
              </a:tr>
              <a:tr h="182880">
                <a:tc>
                  <a:txBody>
                    <a:bodyPr/>
                    <a:lstStyle/>
                    <a:p>
                      <a:pPr algn="l" fontAlgn="b"/>
                      <a:r>
                        <a:rPr lang="cs-CZ" sz="1100" u="none" strike="noStrike">
                          <a:effectLst/>
                        </a:rPr>
                        <a:t>Nissan</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7218020"/>
                  </a:ext>
                </a:extLst>
              </a:tr>
              <a:tr h="182880">
                <a:tc>
                  <a:txBody>
                    <a:bodyPr/>
                    <a:lstStyle/>
                    <a:p>
                      <a:pPr algn="l" fontAlgn="b"/>
                      <a:r>
                        <a:rPr lang="cs-CZ" sz="1100" u="none" strike="noStrike">
                          <a:effectLst/>
                        </a:rPr>
                        <a:t>Genesis</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7240551"/>
                  </a:ext>
                </a:extLst>
              </a:tr>
              <a:tr h="182880">
                <a:tc>
                  <a:txBody>
                    <a:bodyPr/>
                    <a:lstStyle/>
                    <a:p>
                      <a:pPr algn="l" fontAlgn="b"/>
                      <a:r>
                        <a:rPr lang="cs-CZ" sz="1100" u="none" strike="noStrike">
                          <a:effectLst/>
                        </a:rPr>
                        <a:t>Kia</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0062510"/>
                  </a:ext>
                </a:extLst>
              </a:tr>
              <a:tr h="182880">
                <a:tc>
                  <a:txBody>
                    <a:bodyPr/>
                    <a:lstStyle/>
                    <a:p>
                      <a:pPr algn="l" fontAlgn="b"/>
                      <a:r>
                        <a:rPr lang="cs-CZ" sz="1100" u="none" strike="noStrike">
                          <a:effectLst/>
                        </a:rPr>
                        <a:t>Jaguar</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5140028"/>
                  </a:ext>
                </a:extLst>
              </a:tr>
              <a:tr h="182880">
                <a:tc>
                  <a:txBody>
                    <a:bodyPr/>
                    <a:lstStyle/>
                    <a:p>
                      <a:pPr algn="l" fontAlgn="b"/>
                      <a:r>
                        <a:rPr lang="cs-CZ" sz="1100" u="none" strike="noStrike">
                          <a:effectLst/>
                        </a:rPr>
                        <a:t>Grand Total</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6</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dirty="0">
                          <a:effectLst/>
                        </a:rPr>
                        <a:t> </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24815328"/>
                  </a:ext>
                </a:extLst>
              </a:tr>
            </a:tbl>
          </a:graphicData>
        </a:graphic>
      </p:graphicFrame>
      <p:graphicFrame>
        <p:nvGraphicFramePr>
          <p:cNvPr id="9" name="Table 8">
            <a:extLst>
              <a:ext uri="{FF2B5EF4-FFF2-40B4-BE49-F238E27FC236}">
                <a16:creationId xmlns:a16="http://schemas.microsoft.com/office/drawing/2014/main" id="{21253131-B096-A646-2BF6-098AA0F928B3}"/>
              </a:ext>
            </a:extLst>
          </p:cNvPr>
          <p:cNvGraphicFramePr>
            <a:graphicFrameLocks noGrp="1"/>
          </p:cNvGraphicFramePr>
          <p:nvPr>
            <p:extLst>
              <p:ext uri="{D42A27DB-BD31-4B8C-83A1-F6EECF244321}">
                <p14:modId xmlns:p14="http://schemas.microsoft.com/office/powerpoint/2010/main" val="1823270641"/>
              </p:ext>
            </p:extLst>
          </p:nvPr>
        </p:nvGraphicFramePr>
        <p:xfrm>
          <a:off x="7854950" y="232802"/>
          <a:ext cx="3797299" cy="2078355"/>
        </p:xfrm>
        <a:graphic>
          <a:graphicData uri="http://schemas.openxmlformats.org/drawingml/2006/table">
            <a:tbl>
              <a:tblPr firstRow="1" lastRow="1">
                <a:tableStyleId>{F5AB1C69-6EDB-4FF4-983F-18BD219EF322}</a:tableStyleId>
              </a:tblPr>
              <a:tblGrid>
                <a:gridCol w="989772">
                  <a:extLst>
                    <a:ext uri="{9D8B030D-6E8A-4147-A177-3AD203B41FA5}">
                      <a16:colId xmlns:a16="http://schemas.microsoft.com/office/drawing/2014/main" val="1929946756"/>
                    </a:ext>
                  </a:extLst>
                </a:gridCol>
                <a:gridCol w="980255">
                  <a:extLst>
                    <a:ext uri="{9D8B030D-6E8A-4147-A177-3AD203B41FA5}">
                      <a16:colId xmlns:a16="http://schemas.microsoft.com/office/drawing/2014/main" val="1106147059"/>
                    </a:ext>
                  </a:extLst>
                </a:gridCol>
                <a:gridCol w="961221">
                  <a:extLst>
                    <a:ext uri="{9D8B030D-6E8A-4147-A177-3AD203B41FA5}">
                      <a16:colId xmlns:a16="http://schemas.microsoft.com/office/drawing/2014/main" val="1295551326"/>
                    </a:ext>
                  </a:extLst>
                </a:gridCol>
                <a:gridCol w="866051">
                  <a:extLst>
                    <a:ext uri="{9D8B030D-6E8A-4147-A177-3AD203B41FA5}">
                      <a16:colId xmlns:a16="http://schemas.microsoft.com/office/drawing/2014/main" val="1468325511"/>
                    </a:ext>
                  </a:extLst>
                </a:gridCol>
              </a:tblGrid>
              <a:tr h="638175">
                <a:tc gridSpan="4">
                  <a:txBody>
                    <a:bodyPr/>
                    <a:lstStyle/>
                    <a:p>
                      <a:pPr algn="l" fontAlgn="b"/>
                      <a:r>
                        <a:rPr lang="en-US" sz="1100" u="none" strike="noStrike" dirty="0">
                          <a:effectLst/>
                        </a:rPr>
                        <a:t>10. What is the average horsepower (</a:t>
                      </a:r>
                      <a:r>
                        <a:rPr lang="en-US" sz="1100" u="none" strike="noStrike" dirty="0" err="1">
                          <a:effectLst/>
                        </a:rPr>
                        <a:t>net_horsepower</a:t>
                      </a:r>
                      <a:r>
                        <a:rPr lang="en-US" sz="1100" u="none" strike="noStrike" dirty="0">
                          <a:effectLst/>
                        </a:rPr>
                        <a:t>) for cars with automatic transmission, and how does it compare to cars with manual transmission?</a:t>
                      </a:r>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587306857"/>
                  </a:ext>
                </a:extLst>
              </a:tr>
              <a:tr h="182880">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7610233"/>
                  </a:ext>
                </a:extLst>
              </a:tr>
              <a:tr h="182880">
                <a:tc>
                  <a:txBody>
                    <a:bodyPr/>
                    <a:lstStyle/>
                    <a:p>
                      <a:pPr algn="l" fontAlgn="b"/>
                      <a:r>
                        <a:rPr lang="cs-CZ" sz="1100" b="1" u="none" strike="noStrike" dirty="0" err="1">
                          <a:effectLst/>
                        </a:rPr>
                        <a:t>Transmission</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err="1">
                          <a:effectLst/>
                        </a:rPr>
                        <a:t>Average</a:t>
                      </a:r>
                      <a:r>
                        <a:rPr lang="cs-CZ" sz="1100" b="1" u="none" strike="noStrike" dirty="0">
                          <a:effectLst/>
                        </a:rPr>
                        <a:t> </a:t>
                      </a:r>
                      <a:r>
                        <a:rPr lang="cs-CZ" sz="1100" b="1" u="none" strike="noStrike" dirty="0" err="1">
                          <a:effectLst/>
                        </a:rPr>
                        <a:t>of</a:t>
                      </a:r>
                      <a:r>
                        <a:rPr lang="cs-CZ" sz="1100" b="1" u="none" strike="noStrike" dirty="0">
                          <a:effectLst/>
                        </a:rPr>
                        <a:t> </a:t>
                      </a:r>
                      <a:r>
                        <a:rPr lang="cs-CZ" sz="1100" b="1" u="none" strike="noStrike" dirty="0" err="1">
                          <a:effectLst/>
                        </a:rPr>
                        <a:t>horsepower</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err="1">
                          <a:effectLst/>
                        </a:rPr>
                        <a:t>Count</a:t>
                      </a:r>
                      <a:r>
                        <a:rPr lang="cs-CZ" sz="1100" b="1" u="none" strike="noStrike" dirty="0">
                          <a:effectLst/>
                        </a:rPr>
                        <a:t> </a:t>
                      </a:r>
                      <a:r>
                        <a:rPr lang="cs-CZ" sz="1100" b="1" u="none" strike="noStrike" dirty="0" err="1">
                          <a:effectLst/>
                        </a:rPr>
                        <a:t>of</a:t>
                      </a:r>
                      <a:r>
                        <a:rPr lang="cs-CZ" sz="1100" b="1" u="none" strike="noStrike" dirty="0">
                          <a:effectLst/>
                        </a:rPr>
                        <a:t> </a:t>
                      </a:r>
                      <a:r>
                        <a:rPr lang="cs-CZ" sz="1100" b="1" u="none" strike="noStrike" dirty="0" err="1">
                          <a:effectLst/>
                        </a:rPr>
                        <a:t>car_id</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4363350"/>
                  </a:ext>
                </a:extLst>
              </a:tr>
              <a:tr h="182880">
                <a:tc>
                  <a:txBody>
                    <a:bodyPr/>
                    <a:lstStyle/>
                    <a:p>
                      <a:pPr algn="l" fontAlgn="b"/>
                      <a:r>
                        <a:rPr lang="cs-CZ" sz="1100" u="none" strike="noStrike">
                          <a:effectLst/>
                        </a:rPr>
                        <a:t>Automatic</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269,9</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19666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01988139"/>
                  </a:ext>
                </a:extLst>
              </a:tr>
              <a:tr h="182880">
                <a:tc>
                  <a:txBody>
                    <a:bodyPr/>
                    <a:lstStyle/>
                    <a:p>
                      <a:pPr algn="l" fontAlgn="b"/>
                      <a:r>
                        <a:rPr lang="cs-CZ" sz="1100" u="none" strike="noStrike">
                          <a:effectLst/>
                        </a:rPr>
                        <a:t>CVT</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177,1</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1596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79399185"/>
                  </a:ext>
                </a:extLst>
              </a:tr>
              <a:tr h="182880">
                <a:tc>
                  <a:txBody>
                    <a:bodyPr/>
                    <a:lstStyle/>
                    <a:p>
                      <a:pPr algn="l" fontAlgn="b"/>
                      <a:r>
                        <a:rPr lang="cs-CZ" sz="1100" u="none" strike="noStrike">
                          <a:effectLst/>
                        </a:rPr>
                        <a:t>Manual</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243,0</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9788</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38964607"/>
                  </a:ext>
                </a:extLst>
              </a:tr>
              <a:tr h="182880">
                <a:tc>
                  <a:txBody>
                    <a:bodyPr/>
                    <a:lstStyle/>
                    <a:p>
                      <a:pPr algn="l" fontAlgn="b"/>
                      <a:r>
                        <a:rPr lang="cs-CZ" sz="1100" u="none" strike="noStrike">
                          <a:effectLst/>
                        </a:rPr>
                        <a:t>Undefined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249,5</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1266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5252453"/>
                  </a:ext>
                </a:extLst>
              </a:tr>
              <a:tr h="182880">
                <a:tc>
                  <a:txBody>
                    <a:bodyPr/>
                    <a:lstStyle/>
                    <a:p>
                      <a:pPr algn="l" fontAlgn="b"/>
                      <a:r>
                        <a:rPr lang="cs-CZ" sz="1100" u="none" strike="noStrike">
                          <a:effectLst/>
                        </a:rPr>
                        <a:t>Grand Total</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256,4</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32316</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dirty="0">
                          <a:effectLst/>
                        </a:rPr>
                        <a:t> </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7992296"/>
                  </a:ext>
                </a:extLst>
              </a:tr>
            </a:tbl>
          </a:graphicData>
        </a:graphic>
      </p:graphicFrame>
      <p:graphicFrame>
        <p:nvGraphicFramePr>
          <p:cNvPr id="10" name="Table 9">
            <a:extLst>
              <a:ext uri="{FF2B5EF4-FFF2-40B4-BE49-F238E27FC236}">
                <a16:creationId xmlns:a16="http://schemas.microsoft.com/office/drawing/2014/main" id="{AA5F0DF2-8CC4-8301-B482-8DE3F89E1D7B}"/>
              </a:ext>
            </a:extLst>
          </p:cNvPr>
          <p:cNvGraphicFramePr>
            <a:graphicFrameLocks noGrp="1"/>
          </p:cNvGraphicFramePr>
          <p:nvPr>
            <p:extLst>
              <p:ext uri="{D42A27DB-BD31-4B8C-83A1-F6EECF244321}">
                <p14:modId xmlns:p14="http://schemas.microsoft.com/office/powerpoint/2010/main" val="3592186143"/>
              </p:ext>
            </p:extLst>
          </p:nvPr>
        </p:nvGraphicFramePr>
        <p:xfrm>
          <a:off x="4407773" y="2871429"/>
          <a:ext cx="2933700" cy="1805940"/>
        </p:xfrm>
        <a:graphic>
          <a:graphicData uri="http://schemas.openxmlformats.org/drawingml/2006/table">
            <a:tbl>
              <a:tblPr firstRow="1" lastRow="1">
                <a:tableStyleId>{93296810-A885-4BE3-A3E7-6D5BEEA58F35}</a:tableStyleId>
              </a:tblPr>
              <a:tblGrid>
                <a:gridCol w="990600">
                  <a:extLst>
                    <a:ext uri="{9D8B030D-6E8A-4147-A177-3AD203B41FA5}">
                      <a16:colId xmlns:a16="http://schemas.microsoft.com/office/drawing/2014/main" val="4016465813"/>
                    </a:ext>
                  </a:extLst>
                </a:gridCol>
                <a:gridCol w="981075">
                  <a:extLst>
                    <a:ext uri="{9D8B030D-6E8A-4147-A177-3AD203B41FA5}">
                      <a16:colId xmlns:a16="http://schemas.microsoft.com/office/drawing/2014/main" val="328751761"/>
                    </a:ext>
                  </a:extLst>
                </a:gridCol>
                <a:gridCol w="962025">
                  <a:extLst>
                    <a:ext uri="{9D8B030D-6E8A-4147-A177-3AD203B41FA5}">
                      <a16:colId xmlns:a16="http://schemas.microsoft.com/office/drawing/2014/main" val="2673509131"/>
                    </a:ext>
                  </a:extLst>
                </a:gridCol>
              </a:tblGrid>
              <a:tr h="0">
                <a:tc gridSpan="3">
                  <a:txBody>
                    <a:bodyPr/>
                    <a:lstStyle/>
                    <a:p>
                      <a:pPr algn="l" fontAlgn="ctr"/>
                      <a:r>
                        <a:rPr lang="en-US" sz="1100" u="none" strike="noStrike">
                          <a:effectLst/>
                        </a:rPr>
                        <a:t>11. What is the most common type of drivetrain among the cars sold in 2019? </a:t>
                      </a:r>
                      <a:endParaRPr lang="en-US"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2521278221"/>
                  </a:ext>
                </a:extLst>
              </a:tr>
              <a:tr h="182880">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4979257"/>
                  </a:ext>
                </a:extLst>
              </a:tr>
              <a:tr h="182880">
                <a:tc>
                  <a:txBody>
                    <a:bodyPr/>
                    <a:lstStyle/>
                    <a:p>
                      <a:pPr algn="l" fontAlgn="b"/>
                      <a:r>
                        <a:rPr lang="cs-CZ" sz="1100" b="1" u="none" strike="noStrike" dirty="0" err="1">
                          <a:effectLst/>
                        </a:rPr>
                        <a:t>Row</a:t>
                      </a:r>
                      <a:r>
                        <a:rPr lang="cs-CZ" sz="1100" b="1" u="none" strike="noStrike" dirty="0">
                          <a:effectLst/>
                        </a:rPr>
                        <a:t> </a:t>
                      </a:r>
                      <a:r>
                        <a:rPr lang="cs-CZ" sz="1100" b="1" u="none" strike="noStrike" dirty="0" err="1">
                          <a:effectLst/>
                        </a:rPr>
                        <a:t>Labels</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err="1">
                          <a:effectLst/>
                        </a:rPr>
                        <a:t>Count</a:t>
                      </a:r>
                      <a:r>
                        <a:rPr lang="cs-CZ" sz="1100" b="1" u="none" strike="noStrike" dirty="0">
                          <a:effectLst/>
                        </a:rPr>
                        <a:t> </a:t>
                      </a:r>
                      <a:r>
                        <a:rPr lang="cs-CZ" sz="1100" b="1" u="none" strike="noStrike" dirty="0" err="1">
                          <a:effectLst/>
                        </a:rPr>
                        <a:t>of</a:t>
                      </a:r>
                      <a:r>
                        <a:rPr lang="cs-CZ" sz="1100" b="1" u="none" strike="noStrike" dirty="0">
                          <a:effectLst/>
                        </a:rPr>
                        <a:t> </a:t>
                      </a:r>
                      <a:r>
                        <a:rPr lang="cs-CZ" sz="1100" b="1" u="none" strike="noStrike" dirty="0" err="1">
                          <a:effectLst/>
                        </a:rPr>
                        <a:t>car_id</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7070"/>
                  </a:ext>
                </a:extLst>
              </a:tr>
              <a:tr h="182880">
                <a:tc>
                  <a:txBody>
                    <a:bodyPr/>
                    <a:lstStyle/>
                    <a:p>
                      <a:pPr algn="l" fontAlgn="b"/>
                      <a:r>
                        <a:rPr lang="cs-CZ" sz="1100" u="none" strike="noStrike">
                          <a:effectLst/>
                        </a:rPr>
                        <a:t>4WD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6702</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9443484"/>
                  </a:ext>
                </a:extLst>
              </a:tr>
              <a:tr h="182880">
                <a:tc>
                  <a:txBody>
                    <a:bodyPr/>
                    <a:lstStyle/>
                    <a:p>
                      <a:pPr algn="l" fontAlgn="b"/>
                      <a:r>
                        <a:rPr lang="cs-CZ" sz="1100" u="none" strike="noStrike">
                          <a:effectLst/>
                        </a:rPr>
                        <a:t>AWD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5987</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4177625"/>
                  </a:ext>
                </a:extLst>
              </a:tr>
              <a:tr h="182880">
                <a:tc>
                  <a:txBody>
                    <a:bodyPr/>
                    <a:lstStyle/>
                    <a:p>
                      <a:pPr algn="l" fontAlgn="b"/>
                      <a:r>
                        <a:rPr lang="cs-CZ" sz="1100" u="none" strike="noStrike">
                          <a:effectLst/>
                        </a:rPr>
                        <a:t>FWD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9231</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7194772"/>
                  </a:ext>
                </a:extLst>
              </a:tr>
              <a:tr h="182880">
                <a:tc>
                  <a:txBody>
                    <a:bodyPr/>
                    <a:lstStyle/>
                    <a:p>
                      <a:pPr algn="l" fontAlgn="b"/>
                      <a:r>
                        <a:rPr lang="cs-CZ" sz="1100" u="none" strike="noStrike">
                          <a:effectLst/>
                        </a:rPr>
                        <a:t>RWD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9160</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5016875"/>
                  </a:ext>
                </a:extLst>
              </a:tr>
              <a:tr h="182880">
                <a:tc>
                  <a:txBody>
                    <a:bodyPr/>
                    <a:lstStyle/>
                    <a:p>
                      <a:pPr algn="l" fontAlgn="b"/>
                      <a:r>
                        <a:rPr lang="cs-CZ" sz="1100" u="none" strike="noStrike">
                          <a:effectLst/>
                        </a:rPr>
                        <a:t>Undefined</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1236</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84718388"/>
                  </a:ext>
                </a:extLst>
              </a:tr>
              <a:tr h="182880">
                <a:tc>
                  <a:txBody>
                    <a:bodyPr/>
                    <a:lstStyle/>
                    <a:p>
                      <a:pPr algn="l" fontAlgn="b"/>
                      <a:r>
                        <a:rPr lang="cs-CZ" sz="1100" u="none" strike="noStrike">
                          <a:effectLst/>
                        </a:rPr>
                        <a:t>Grand Total</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32316</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dirty="0">
                          <a:effectLst/>
                        </a:rPr>
                        <a:t> </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279508"/>
                  </a:ext>
                </a:extLst>
              </a:tr>
            </a:tbl>
          </a:graphicData>
        </a:graphic>
      </p:graphicFrame>
      <p:graphicFrame>
        <p:nvGraphicFramePr>
          <p:cNvPr id="11" name="Table 10">
            <a:extLst>
              <a:ext uri="{FF2B5EF4-FFF2-40B4-BE49-F238E27FC236}">
                <a16:creationId xmlns:a16="http://schemas.microsoft.com/office/drawing/2014/main" id="{291AE065-8D7C-D936-A031-980E21BB32D9}"/>
              </a:ext>
            </a:extLst>
          </p:cNvPr>
          <p:cNvGraphicFramePr>
            <a:graphicFrameLocks noGrp="1"/>
          </p:cNvGraphicFramePr>
          <p:nvPr>
            <p:extLst>
              <p:ext uri="{D42A27DB-BD31-4B8C-83A1-F6EECF244321}">
                <p14:modId xmlns:p14="http://schemas.microsoft.com/office/powerpoint/2010/main" val="1217755995"/>
              </p:ext>
            </p:extLst>
          </p:nvPr>
        </p:nvGraphicFramePr>
        <p:xfrm>
          <a:off x="7854950" y="2864075"/>
          <a:ext cx="3874933" cy="1783080"/>
        </p:xfrm>
        <a:graphic>
          <a:graphicData uri="http://schemas.openxmlformats.org/drawingml/2006/table">
            <a:tbl>
              <a:tblPr firstRow="1" lastRow="1">
                <a:tableStyleId>{7DF18680-E054-41AD-8BC1-D1AEF772440D}</a:tableStyleId>
              </a:tblPr>
              <a:tblGrid>
                <a:gridCol w="1308419">
                  <a:extLst>
                    <a:ext uri="{9D8B030D-6E8A-4147-A177-3AD203B41FA5}">
                      <a16:colId xmlns:a16="http://schemas.microsoft.com/office/drawing/2014/main" val="3928341484"/>
                    </a:ext>
                  </a:extLst>
                </a:gridCol>
                <a:gridCol w="1295838">
                  <a:extLst>
                    <a:ext uri="{9D8B030D-6E8A-4147-A177-3AD203B41FA5}">
                      <a16:colId xmlns:a16="http://schemas.microsoft.com/office/drawing/2014/main" val="3024419304"/>
                    </a:ext>
                  </a:extLst>
                </a:gridCol>
                <a:gridCol w="1270676">
                  <a:extLst>
                    <a:ext uri="{9D8B030D-6E8A-4147-A177-3AD203B41FA5}">
                      <a16:colId xmlns:a16="http://schemas.microsoft.com/office/drawing/2014/main" val="2028977303"/>
                    </a:ext>
                  </a:extLst>
                </a:gridCol>
              </a:tblGrid>
              <a:tr h="0">
                <a:tc gridSpan="3">
                  <a:txBody>
                    <a:bodyPr/>
                    <a:lstStyle/>
                    <a:p>
                      <a:pPr algn="l" fontAlgn="b"/>
                      <a:r>
                        <a:rPr lang="en-US" sz="1100" u="none" strike="noStrike" dirty="0">
                          <a:effectLst/>
                        </a:rPr>
                        <a:t>12. How does the average net horsepower vary across different categories of cars?</a:t>
                      </a:r>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2299881736"/>
                  </a:ext>
                </a:extLst>
              </a:tr>
              <a:tr h="182880">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 </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1024117"/>
                  </a:ext>
                </a:extLst>
              </a:tr>
              <a:tr h="182880">
                <a:tc>
                  <a:txBody>
                    <a:bodyPr/>
                    <a:lstStyle/>
                    <a:p>
                      <a:pPr algn="l" fontAlgn="b"/>
                      <a:r>
                        <a:rPr lang="cs-CZ" sz="1100" b="1" u="none" strike="noStrike" dirty="0">
                          <a:effectLst/>
                        </a:rPr>
                        <a:t>Car </a:t>
                      </a:r>
                      <a:r>
                        <a:rPr lang="cs-CZ" sz="1100" b="1" u="none" strike="noStrike" dirty="0" err="1">
                          <a:effectLst/>
                        </a:rPr>
                        <a:t>category</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err="1">
                          <a:effectLst/>
                        </a:rPr>
                        <a:t>Average</a:t>
                      </a:r>
                      <a:r>
                        <a:rPr lang="cs-CZ" sz="1100" b="1" u="none" strike="noStrike" dirty="0">
                          <a:effectLst/>
                        </a:rPr>
                        <a:t> </a:t>
                      </a:r>
                      <a:r>
                        <a:rPr lang="cs-CZ" sz="1100" b="1" u="none" strike="noStrike" dirty="0" err="1">
                          <a:effectLst/>
                        </a:rPr>
                        <a:t>of</a:t>
                      </a:r>
                      <a:r>
                        <a:rPr lang="cs-CZ" sz="1100" b="1" u="none" strike="noStrike" dirty="0">
                          <a:effectLst/>
                        </a:rPr>
                        <a:t> </a:t>
                      </a:r>
                      <a:r>
                        <a:rPr lang="cs-CZ" sz="1100" b="1" u="none" strike="noStrike" dirty="0" err="1">
                          <a:effectLst/>
                        </a:rPr>
                        <a:t>net_horsepower</a:t>
                      </a:r>
                      <a:endParaRPr lang="cs-CZ"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cs-CZ" sz="1100" b="1" u="none" strike="noStrike" dirty="0" err="1">
                          <a:effectLst/>
                        </a:rPr>
                        <a:t>Count</a:t>
                      </a:r>
                      <a:r>
                        <a:rPr lang="cs-CZ" sz="1100" b="1" u="none" strike="noStrike" dirty="0">
                          <a:effectLst/>
                        </a:rPr>
                        <a:t> </a:t>
                      </a:r>
                      <a:r>
                        <a:rPr lang="cs-CZ" sz="1100" b="1" u="none" strike="noStrike" dirty="0" err="1">
                          <a:effectLst/>
                        </a:rPr>
                        <a:t>of</a:t>
                      </a:r>
                      <a:r>
                        <a:rPr lang="cs-CZ" sz="1100" b="1" u="none" strike="noStrike" dirty="0">
                          <a:effectLst/>
                        </a:rPr>
                        <a:t> </a:t>
                      </a:r>
                      <a:r>
                        <a:rPr lang="cs-CZ" sz="1100" b="1" u="none" strike="noStrike" dirty="0" err="1">
                          <a:effectLst/>
                        </a:rPr>
                        <a:t>car_id</a:t>
                      </a:r>
                      <a:endParaRPr lang="cs-CZ"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52988"/>
                  </a:ext>
                </a:extLst>
              </a:tr>
              <a:tr h="182880">
                <a:tc>
                  <a:txBody>
                    <a:bodyPr/>
                    <a:lstStyle/>
                    <a:p>
                      <a:pPr algn="l" fontAlgn="b"/>
                      <a:r>
                        <a:rPr lang="cs-CZ" sz="1100" u="none" strike="noStrike">
                          <a:effectLst/>
                        </a:rPr>
                        <a:t>Car</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dirty="0">
                          <a:effectLst/>
                        </a:rPr>
                        <a:t>241,0</a:t>
                      </a:r>
                      <a:endParaRPr lang="cs-CZ"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dirty="0">
                          <a:effectLst/>
                        </a:rPr>
                        <a:t>14990</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2808511"/>
                  </a:ext>
                </a:extLst>
              </a:tr>
              <a:tr h="182880">
                <a:tc>
                  <a:txBody>
                    <a:bodyPr/>
                    <a:lstStyle/>
                    <a:p>
                      <a:pPr algn="l" fontAlgn="b"/>
                      <a:r>
                        <a:rPr lang="cs-CZ" sz="1100" u="none" strike="noStrike">
                          <a:effectLst/>
                        </a:rPr>
                        <a:t>Pickup</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289,0</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7949</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4858985"/>
                  </a:ext>
                </a:extLst>
              </a:tr>
              <a:tr h="182880">
                <a:tc>
                  <a:txBody>
                    <a:bodyPr/>
                    <a:lstStyle/>
                    <a:p>
                      <a:pPr algn="l" fontAlgn="b"/>
                      <a:r>
                        <a:rPr lang="cs-CZ" sz="1100" u="none" strike="noStrike">
                          <a:effectLst/>
                        </a:rPr>
                        <a:t>SUV</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253,1</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8072</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932888"/>
                  </a:ext>
                </a:extLst>
              </a:tr>
              <a:tr h="182880">
                <a:tc>
                  <a:txBody>
                    <a:bodyPr/>
                    <a:lstStyle/>
                    <a:p>
                      <a:pPr algn="l" fontAlgn="b"/>
                      <a:r>
                        <a:rPr lang="cs-CZ" sz="1100" u="none" strike="noStrike">
                          <a:effectLst/>
                        </a:rPr>
                        <a:t>Van</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255,3</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1305</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33607650"/>
                  </a:ext>
                </a:extLst>
              </a:tr>
              <a:tr h="182880">
                <a:tc>
                  <a:txBody>
                    <a:bodyPr/>
                    <a:lstStyle/>
                    <a:p>
                      <a:pPr algn="l" fontAlgn="b"/>
                      <a:r>
                        <a:rPr lang="cs-CZ" sz="1100" u="none" strike="noStrike">
                          <a:effectLst/>
                        </a:rPr>
                        <a:t>Grand Total</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256,4</a:t>
                      </a:r>
                      <a:endParaRPr lang="cs-CZ"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cs-CZ" sz="1100" u="none" strike="noStrike" dirty="0">
                          <a:effectLst/>
                        </a:rPr>
                        <a:t>32316</a:t>
                      </a:r>
                      <a:endParaRPr lang="cs-CZ"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8941837"/>
                  </a:ext>
                </a:extLst>
              </a:tr>
            </a:tbl>
          </a:graphicData>
        </a:graphic>
      </p:graphicFrame>
    </p:spTree>
    <p:extLst>
      <p:ext uri="{BB962C8B-B14F-4D97-AF65-F5344CB8AC3E}">
        <p14:creationId xmlns:p14="http://schemas.microsoft.com/office/powerpoint/2010/main" val="243998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cars lined up in a row on floor">
            <a:extLst>
              <a:ext uri="{FF2B5EF4-FFF2-40B4-BE49-F238E27FC236}">
                <a16:creationId xmlns:a16="http://schemas.microsoft.com/office/drawing/2014/main" id="{6C3F7114-7DC8-18EC-D6E1-7F988092655B}"/>
              </a:ext>
            </a:extLst>
          </p:cNvPr>
          <p:cNvPicPr>
            <a:picLocks noChangeAspect="1"/>
          </p:cNvPicPr>
          <p:nvPr/>
        </p:nvPicPr>
        <p:blipFill rotWithShape="1">
          <a:blip r:embed="rId2"/>
          <a:srcRect l="25261" r="22278"/>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620D3-67A1-1C4A-4F3E-04DE7DF71754}"/>
              </a:ext>
            </a:extLst>
          </p:cNvPr>
          <p:cNvSpPr>
            <a:spLocks noGrp="1"/>
          </p:cNvSpPr>
          <p:nvPr>
            <p:ph type="title"/>
          </p:nvPr>
        </p:nvSpPr>
        <p:spPr>
          <a:xfrm>
            <a:off x="6115317" y="405685"/>
            <a:ext cx="5464968" cy="1559301"/>
          </a:xfrm>
        </p:spPr>
        <p:txBody>
          <a:bodyPr>
            <a:normAutofit/>
          </a:bodyPr>
          <a:lstStyle/>
          <a:p>
            <a:r>
              <a:rPr lang="cs-CZ" sz="4000" dirty="0" err="1"/>
              <a:t>Questions</a:t>
            </a:r>
            <a:endParaRPr lang="cs-CZ" sz="4000" dirty="0"/>
          </a:p>
        </p:txBody>
      </p:sp>
      <p:sp>
        <p:nvSpPr>
          <p:cNvPr id="3" name="Content Placeholder 2">
            <a:extLst>
              <a:ext uri="{FF2B5EF4-FFF2-40B4-BE49-F238E27FC236}">
                <a16:creationId xmlns:a16="http://schemas.microsoft.com/office/drawing/2014/main" id="{9F5A2264-0431-14C3-081F-0695D3F2C16D}"/>
              </a:ext>
            </a:extLst>
          </p:cNvPr>
          <p:cNvSpPr>
            <a:spLocks noGrp="1"/>
          </p:cNvSpPr>
          <p:nvPr>
            <p:ph idx="1"/>
          </p:nvPr>
        </p:nvSpPr>
        <p:spPr>
          <a:xfrm>
            <a:off x="6115317" y="2519265"/>
            <a:ext cx="5247340" cy="4152123"/>
          </a:xfrm>
        </p:spPr>
        <p:txBody>
          <a:bodyPr anchor="ctr">
            <a:normAutofit lnSpcReduction="10000"/>
          </a:bodyPr>
          <a:lstStyle/>
          <a:p>
            <a:pPr>
              <a:lnSpc>
                <a:spcPct val="100000"/>
              </a:lnSpc>
              <a:spcBef>
                <a:spcPts val="0"/>
              </a:spcBef>
            </a:pPr>
            <a:r>
              <a:rPr lang="en-US" sz="900" dirty="0"/>
              <a:t>1. How many cars were offered in 2019?							</a:t>
            </a:r>
          </a:p>
          <a:p>
            <a:pPr>
              <a:lnSpc>
                <a:spcPct val="100000"/>
              </a:lnSpc>
              <a:spcBef>
                <a:spcPts val="0"/>
              </a:spcBef>
            </a:pPr>
            <a:r>
              <a:rPr lang="en-US" sz="900" dirty="0"/>
              <a:t>2. How many cars are there that were offered for sale by age (i.e., the difference between the year of sale and the model year)? How many cars are offered that are older than 10 year		</a:t>
            </a:r>
          </a:p>
          <a:p>
            <a:pPr>
              <a:lnSpc>
                <a:spcPct val="100000"/>
              </a:lnSpc>
              <a:spcBef>
                <a:spcPts val="0"/>
              </a:spcBef>
            </a:pPr>
            <a:r>
              <a:rPr lang="en-US" sz="900" dirty="0"/>
              <a:t>3. How many cars does each manufacturer sell?							</a:t>
            </a:r>
          </a:p>
          <a:p>
            <a:pPr>
              <a:lnSpc>
                <a:spcPct val="100000"/>
              </a:lnSpc>
              <a:spcBef>
                <a:spcPts val="0"/>
              </a:spcBef>
            </a:pPr>
            <a:r>
              <a:rPr lang="en-US" sz="900" dirty="0"/>
              <a:t>4. Do manufacturers produce more cars with large engines, or more with smaller engines? Is there a relationship here between engine displacement and the model year of the c	</a:t>
            </a:r>
          </a:p>
          <a:p>
            <a:pPr>
              <a:lnSpc>
                <a:spcPct val="100000"/>
              </a:lnSpc>
              <a:spcBef>
                <a:spcPts val="0"/>
              </a:spcBef>
            </a:pPr>
            <a:r>
              <a:rPr lang="en-US" sz="900" dirty="0"/>
              <a:t>5. What is the relationship between average fuel consumption and engine displacement? Which car has the largest engine displacement? What is its average combustion? Which car is the most economical?							</a:t>
            </a:r>
          </a:p>
          <a:p>
            <a:pPr>
              <a:lnSpc>
                <a:spcPct val="100000"/>
              </a:lnSpc>
              <a:spcBef>
                <a:spcPts val="0"/>
              </a:spcBef>
            </a:pPr>
            <a:r>
              <a:rPr lang="en-US" sz="900" dirty="0"/>
              <a:t>6. Does the price of a car depend on its horsepower? What horsepower does the most powerful car offered have?							</a:t>
            </a:r>
          </a:p>
          <a:p>
            <a:pPr>
              <a:lnSpc>
                <a:spcPct val="100000"/>
              </a:lnSpc>
              <a:spcBef>
                <a:spcPts val="0"/>
              </a:spcBef>
            </a:pPr>
            <a:r>
              <a:rPr lang="en-US" sz="900" dirty="0"/>
              <a:t>7. Is there a relationship between the range of the car and its total weight? The air resistance that the car can put up (hint: it may depend on the height of the car)?						</a:t>
            </a:r>
          </a:p>
          <a:p>
            <a:pPr>
              <a:lnSpc>
                <a:spcPct val="100000"/>
              </a:lnSpc>
              <a:spcBef>
                <a:spcPts val="0"/>
              </a:spcBef>
            </a:pPr>
            <a:r>
              <a:rPr lang="en-US" sz="900" i="1" dirty="0"/>
              <a:t>8. Which manufacturer has the highest average retail price (</a:t>
            </a:r>
            <a:r>
              <a:rPr lang="en-US" sz="900" i="1" dirty="0" err="1"/>
              <a:t>msrp</a:t>
            </a:r>
            <a:r>
              <a:rPr lang="en-US" sz="900" i="1" dirty="0"/>
              <a:t>) for their cars?							</a:t>
            </a:r>
          </a:p>
          <a:p>
            <a:pPr>
              <a:lnSpc>
                <a:spcPct val="100000"/>
              </a:lnSpc>
              <a:spcBef>
                <a:spcPts val="0"/>
              </a:spcBef>
            </a:pPr>
            <a:r>
              <a:rPr lang="en-US" sz="900" i="1" dirty="0"/>
              <a:t>9. Which manufacturer offers a longer basic warranty (</a:t>
            </a:r>
            <a:r>
              <a:rPr lang="en-US" sz="900" i="1" dirty="0" err="1"/>
              <a:t>basic_years</a:t>
            </a:r>
            <a:r>
              <a:rPr lang="en-US" sz="900" i="1" dirty="0"/>
              <a:t>) for their cars?							</a:t>
            </a:r>
          </a:p>
          <a:p>
            <a:pPr>
              <a:lnSpc>
                <a:spcPct val="100000"/>
              </a:lnSpc>
              <a:spcBef>
                <a:spcPts val="0"/>
              </a:spcBef>
            </a:pPr>
            <a:r>
              <a:rPr lang="en-US" sz="900" i="1" dirty="0"/>
              <a:t>10. What is the average horsepower (</a:t>
            </a:r>
            <a:r>
              <a:rPr lang="en-US" sz="900" i="1" dirty="0" err="1"/>
              <a:t>net_horsepower</a:t>
            </a:r>
            <a:r>
              <a:rPr lang="en-US" sz="900" i="1" dirty="0"/>
              <a:t>) for cars with automatic transmission, and how does it compare to cars with manual transmission?						</a:t>
            </a:r>
          </a:p>
          <a:p>
            <a:pPr>
              <a:lnSpc>
                <a:spcPct val="100000"/>
              </a:lnSpc>
              <a:spcBef>
                <a:spcPts val="0"/>
              </a:spcBef>
            </a:pPr>
            <a:r>
              <a:rPr lang="en-US" sz="900" i="1" dirty="0"/>
              <a:t>11. What is the most common type of drivetrain among the cars sold in 2019? 							</a:t>
            </a:r>
          </a:p>
          <a:p>
            <a:pPr>
              <a:lnSpc>
                <a:spcPct val="100000"/>
              </a:lnSpc>
              <a:spcBef>
                <a:spcPts val="0"/>
              </a:spcBef>
            </a:pPr>
            <a:r>
              <a:rPr lang="en-US" sz="900" i="1" dirty="0"/>
              <a:t>12. How does the average net horsepower vary across different categories of cars?</a:t>
            </a:r>
            <a:r>
              <a:rPr lang="en-US" sz="900" dirty="0"/>
              <a:t>	</a:t>
            </a:r>
            <a:r>
              <a:rPr lang="en-US" sz="500" dirty="0"/>
              <a:t>	</a:t>
            </a:r>
          </a:p>
        </p:txBody>
      </p:sp>
    </p:spTree>
    <p:extLst>
      <p:ext uri="{BB962C8B-B14F-4D97-AF65-F5344CB8AC3E}">
        <p14:creationId xmlns:p14="http://schemas.microsoft.com/office/powerpoint/2010/main" val="759281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A154EA4B-5D44-8345-CE34-55BA837D7016}"/>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vert="horz" lIns="91440" tIns="45720" rIns="91440" bIns="45720" rtlCol="0" anchor="ctr">
            <a:normAutofit/>
          </a:bodyPr>
          <a:lstStyle/>
          <a:p>
            <a:pPr algn="ctr"/>
            <a:r>
              <a:rPr lang="en-US" sz="3200" kern="1200">
                <a:solidFill>
                  <a:schemeClr val="bg1"/>
                </a:solidFill>
                <a:latin typeface="+mj-lt"/>
                <a:ea typeface="+mj-ea"/>
                <a:cs typeface="+mj-cs"/>
              </a:rPr>
              <a:t>Null_values</a:t>
            </a:r>
          </a:p>
        </p:txBody>
      </p:sp>
      <p:sp useBgFill="1">
        <p:nvSpPr>
          <p:cNvPr id="14" name="Rectangle 13">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226858-0AB1-128D-C23A-FB96B1CCD729}"/>
              </a:ext>
            </a:extLst>
          </p:cNvPr>
          <p:cNvSpPr>
            <a:spLocks noGrp="1"/>
          </p:cNvSpPr>
          <p:nvPr>
            <p:ph idx="1"/>
          </p:nvPr>
        </p:nvSpPr>
        <p:spPr>
          <a:xfrm>
            <a:off x="5294377" y="640080"/>
            <a:ext cx="6049953" cy="2523854"/>
          </a:xfrm>
        </p:spPr>
        <p:txBody>
          <a:bodyPr vert="horz" lIns="91440" tIns="45720" rIns="91440" bIns="45720" rtlCol="0" anchor="b">
            <a:normAutofit/>
          </a:bodyPr>
          <a:lstStyle/>
          <a:p>
            <a:r>
              <a:rPr lang="en-US" sz="2000" dirty="0"/>
              <a:t>Value assignment x marking to have missing values</a:t>
            </a:r>
          </a:p>
          <a:p>
            <a:r>
              <a:rPr lang="en-US" sz="2000" dirty="0"/>
              <a:t>When calculating numerical data – „0“ value excluded (in cases when „0“ means „missing data“)</a:t>
            </a:r>
            <a:r>
              <a:rPr lang="cs-CZ" sz="2000" dirty="0"/>
              <a:t> – in table </a:t>
            </a:r>
            <a:r>
              <a:rPr lang="cs-CZ" sz="2000" dirty="0" err="1"/>
              <a:t>shown</a:t>
            </a:r>
            <a:r>
              <a:rPr lang="cs-CZ" sz="2000" dirty="0"/>
              <a:t> as „</a:t>
            </a:r>
            <a:r>
              <a:rPr lang="cs-CZ" sz="2000" dirty="0" err="1"/>
              <a:t>blank</a:t>
            </a:r>
            <a:r>
              <a:rPr lang="cs-CZ" sz="2000" dirty="0"/>
              <a:t> </a:t>
            </a:r>
            <a:r>
              <a:rPr lang="cs-CZ" sz="2000" dirty="0" err="1"/>
              <a:t>field</a:t>
            </a:r>
            <a:r>
              <a:rPr lang="cs-CZ" sz="2000" dirty="0"/>
              <a:t>“</a:t>
            </a:r>
            <a:endParaRPr lang="en-US" sz="2000" dirty="0"/>
          </a:p>
          <a:p>
            <a:r>
              <a:rPr lang="en-US" sz="2000" dirty="0"/>
              <a:t>The same approach with categorical variables</a:t>
            </a:r>
          </a:p>
          <a:p>
            <a:endParaRPr lang="en-US" sz="2000" dirty="0"/>
          </a:p>
          <a:p>
            <a:r>
              <a:rPr lang="en-US" sz="2000" dirty="0"/>
              <a:t>Logic </a:t>
            </a:r>
            <a:r>
              <a:rPr lang="cs-CZ" sz="2000" dirty="0" err="1"/>
              <a:t>for</a:t>
            </a:r>
            <a:r>
              <a:rPr lang="en-US" sz="2000" dirty="0"/>
              <a:t> adding missing data:</a:t>
            </a:r>
          </a:p>
          <a:p>
            <a:endParaRPr lang="en-US" sz="2000" dirty="0"/>
          </a:p>
        </p:txBody>
      </p:sp>
      <p:sp>
        <p:nvSpPr>
          <p:cNvPr id="7" name="TextBox 6">
            <a:extLst>
              <a:ext uri="{FF2B5EF4-FFF2-40B4-BE49-F238E27FC236}">
                <a16:creationId xmlns:a16="http://schemas.microsoft.com/office/drawing/2014/main" id="{7AE0F005-E863-4FDA-16D3-5882FE038D45}"/>
              </a:ext>
            </a:extLst>
          </p:cNvPr>
          <p:cNvSpPr txBox="1"/>
          <p:nvPr/>
        </p:nvSpPr>
        <p:spPr>
          <a:xfrm>
            <a:off x="5581649" y="2898136"/>
            <a:ext cx="6315075" cy="370268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b="1" dirty="0"/>
              <a:t>Model name basic</a:t>
            </a:r>
            <a:r>
              <a:rPr lang="en-US" sz="1100" dirty="0"/>
              <a:t>	based on function !</a:t>
            </a:r>
            <a:r>
              <a:rPr lang="en-US" sz="1100" dirty="0" err="1"/>
              <a:t>textbefore</a:t>
            </a:r>
            <a:r>
              <a:rPr lang="en-US" sz="1100" dirty="0"/>
              <a:t>! And !</a:t>
            </a:r>
            <a:r>
              <a:rPr lang="en-US" sz="1100" dirty="0" err="1"/>
              <a:t>textafter</a:t>
            </a:r>
            <a:r>
              <a:rPr lang="en-US" sz="1100" dirty="0"/>
              <a:t>! From column </a:t>
            </a:r>
            <a:r>
              <a:rPr lang="en-US" sz="1100" dirty="0" err="1"/>
              <a:t>model_year</a:t>
            </a:r>
            <a:endParaRPr lang="en-US" sz="1100" dirty="0"/>
          </a:p>
          <a:p>
            <a:pPr indent="-228600">
              <a:lnSpc>
                <a:spcPct val="90000"/>
              </a:lnSpc>
              <a:spcAft>
                <a:spcPts val="600"/>
              </a:spcAft>
              <a:buFont typeface="Arial" panose="020B0604020202020204" pitchFamily="34" charset="0"/>
              <a:buChar char="•"/>
            </a:pPr>
            <a:r>
              <a:rPr lang="en-US" sz="1100" b="1" dirty="0"/>
              <a:t>Category</a:t>
            </a:r>
            <a:r>
              <a:rPr lang="en-US" sz="1100" dirty="0"/>
              <a:t>		based on information in Model name; for example: hatchback, Sedan, </a:t>
            </a:r>
            <a:r>
              <a:rPr lang="cs-CZ" sz="1100" dirty="0"/>
              <a:t>		</a:t>
            </a:r>
            <a:r>
              <a:rPr lang="en-US" sz="1100" dirty="0"/>
              <a:t>Coupe = CAR, what had been missing - googled based on the model name </a:t>
            </a:r>
            <a:r>
              <a:rPr lang="cs-CZ" sz="1100" dirty="0"/>
              <a:t> 		</a:t>
            </a:r>
            <a:r>
              <a:rPr lang="en-US" sz="1100" dirty="0"/>
              <a:t>basic</a:t>
            </a:r>
          </a:p>
          <a:p>
            <a:pPr indent="-228600">
              <a:lnSpc>
                <a:spcPct val="90000"/>
              </a:lnSpc>
              <a:spcAft>
                <a:spcPts val="600"/>
              </a:spcAft>
              <a:buFont typeface="Arial" panose="020B0604020202020204" pitchFamily="34" charset="0"/>
              <a:buChar char="•"/>
            </a:pPr>
            <a:r>
              <a:rPr lang="en-US" sz="1100" b="1" dirty="0" err="1"/>
              <a:t>msrp</a:t>
            </a:r>
            <a:r>
              <a:rPr lang="en-US" sz="1100" dirty="0"/>
              <a:t>		based on average of Model name basic + model year</a:t>
            </a:r>
          </a:p>
          <a:p>
            <a:pPr indent="-228600">
              <a:lnSpc>
                <a:spcPct val="90000"/>
              </a:lnSpc>
              <a:spcAft>
                <a:spcPts val="600"/>
              </a:spcAft>
              <a:buFont typeface="Arial" panose="020B0604020202020204" pitchFamily="34" charset="0"/>
              <a:buChar char="•"/>
            </a:pPr>
            <a:r>
              <a:rPr lang="en-US" sz="1100" b="1" dirty="0"/>
              <a:t>mpg</a:t>
            </a:r>
            <a:r>
              <a:rPr lang="en-US" sz="1100" dirty="0"/>
              <a:t>		based on average of Model name basic (electric engines excluded) &gt; 2793 </a:t>
            </a:r>
            <a:r>
              <a:rPr lang="cs-CZ" sz="1100" dirty="0"/>
              <a:t>		</a:t>
            </a:r>
            <a:r>
              <a:rPr lang="en-US" sz="1100" dirty="0"/>
              <a:t>still "0"</a:t>
            </a:r>
          </a:p>
          <a:p>
            <a:pPr indent="-228600">
              <a:lnSpc>
                <a:spcPct val="90000"/>
              </a:lnSpc>
              <a:spcAft>
                <a:spcPts val="600"/>
              </a:spcAft>
              <a:buFont typeface="Arial" panose="020B0604020202020204" pitchFamily="34" charset="0"/>
              <a:buChar char="•"/>
            </a:pPr>
            <a:r>
              <a:rPr lang="en-US" sz="1100" b="1" dirty="0"/>
              <a:t>fuel tank capacity</a:t>
            </a:r>
            <a:r>
              <a:rPr lang="en-US" sz="1100" dirty="0"/>
              <a:t>	based on average of Model name basic (electric engines excluded) &gt; 15481 </a:t>
            </a:r>
            <a:r>
              <a:rPr lang="cs-CZ" sz="1100" dirty="0"/>
              <a:t>		</a:t>
            </a:r>
            <a:r>
              <a:rPr lang="en-US" sz="1100" dirty="0"/>
              <a:t>with "0"</a:t>
            </a:r>
          </a:p>
          <a:p>
            <a:pPr indent="-228600">
              <a:lnSpc>
                <a:spcPct val="90000"/>
              </a:lnSpc>
              <a:spcAft>
                <a:spcPts val="600"/>
              </a:spcAft>
              <a:buFont typeface="Arial" panose="020B0604020202020204" pitchFamily="34" charset="0"/>
              <a:buChar char="•"/>
            </a:pPr>
            <a:r>
              <a:rPr lang="en-US" sz="1100" b="1" dirty="0"/>
              <a:t>range of the car</a:t>
            </a:r>
            <a:r>
              <a:rPr lang="en-US" sz="1100" dirty="0"/>
              <a:t>	MGP*fuel tank capacity; excluded Electric engines but still 17370 with "0" </a:t>
            </a:r>
            <a:r>
              <a:rPr lang="cs-CZ" sz="1100" dirty="0"/>
              <a:t>		</a:t>
            </a:r>
            <a:r>
              <a:rPr lang="en-US" sz="1100" dirty="0" err="1"/>
              <a:t>vaule</a:t>
            </a:r>
            <a:endParaRPr lang="en-US" sz="1100" dirty="0"/>
          </a:p>
          <a:p>
            <a:pPr indent="-228600">
              <a:lnSpc>
                <a:spcPct val="90000"/>
              </a:lnSpc>
              <a:spcAft>
                <a:spcPts val="600"/>
              </a:spcAft>
              <a:buFont typeface="Arial" panose="020B0604020202020204" pitchFamily="34" charset="0"/>
              <a:buChar char="•"/>
            </a:pPr>
            <a:r>
              <a:rPr lang="en-US" sz="1100" b="1" dirty="0"/>
              <a:t>Electric cars</a:t>
            </a:r>
            <a:r>
              <a:rPr lang="en-US" sz="1100" dirty="0"/>
              <a:t>	mpg + displacement + fuel tank capacity &gt; blank spaces=0</a:t>
            </a:r>
          </a:p>
          <a:p>
            <a:pPr indent="-228600">
              <a:lnSpc>
                <a:spcPct val="90000"/>
              </a:lnSpc>
              <a:spcAft>
                <a:spcPts val="600"/>
              </a:spcAft>
              <a:buFont typeface="Arial" panose="020B0604020202020204" pitchFamily="34" charset="0"/>
              <a:buChar char="•"/>
            </a:pPr>
            <a:r>
              <a:rPr lang="en-US" sz="1100" b="1" dirty="0" err="1"/>
              <a:t>trans_type</a:t>
            </a:r>
            <a:r>
              <a:rPr lang="en-US" sz="1100" dirty="0"/>
              <a:t>		based on the model name; what not </a:t>
            </a:r>
            <a:r>
              <a:rPr lang="en-US" sz="1100" dirty="0" err="1"/>
              <a:t>celar</a:t>
            </a:r>
            <a:r>
              <a:rPr lang="en-US" sz="1100" dirty="0"/>
              <a:t> &gt; undefined</a:t>
            </a:r>
          </a:p>
          <a:p>
            <a:pPr indent="-228600">
              <a:lnSpc>
                <a:spcPct val="90000"/>
              </a:lnSpc>
              <a:spcAft>
                <a:spcPts val="600"/>
              </a:spcAft>
              <a:buFont typeface="Arial" panose="020B0604020202020204" pitchFamily="34" charset="0"/>
              <a:buChar char="•"/>
            </a:pPr>
            <a:r>
              <a:rPr lang="en-US" sz="1100" b="1" dirty="0" err="1"/>
              <a:t>basic_years</a:t>
            </a:r>
            <a:r>
              <a:rPr lang="en-US" sz="1100" dirty="0"/>
              <a:t>		based on the average basic years for model name basic</a:t>
            </a:r>
          </a:p>
          <a:p>
            <a:pPr indent="-228600">
              <a:lnSpc>
                <a:spcPct val="90000"/>
              </a:lnSpc>
              <a:spcAft>
                <a:spcPts val="600"/>
              </a:spcAft>
              <a:buFont typeface="Arial" panose="020B0604020202020204" pitchFamily="34" charset="0"/>
              <a:buChar char="•"/>
            </a:pPr>
            <a:r>
              <a:rPr lang="en-US" sz="1100" b="1" dirty="0"/>
              <a:t>displacement</a:t>
            </a:r>
            <a:r>
              <a:rPr lang="en-US" sz="1100" dirty="0"/>
              <a:t>	based on the average basic years for model name basic</a:t>
            </a:r>
          </a:p>
          <a:p>
            <a:pPr indent="-228600">
              <a:lnSpc>
                <a:spcPct val="90000"/>
              </a:lnSpc>
              <a:spcAft>
                <a:spcPts val="600"/>
              </a:spcAft>
              <a:buFont typeface="Arial" panose="020B0604020202020204" pitchFamily="34" charset="0"/>
              <a:buChar char="•"/>
            </a:pPr>
            <a:r>
              <a:rPr lang="en-US" sz="1100" b="1" dirty="0"/>
              <a:t>net torque</a:t>
            </a:r>
            <a:r>
              <a:rPr lang="en-US" sz="1100" dirty="0"/>
              <a:t>		based on the average basic years for model name basic</a:t>
            </a:r>
          </a:p>
          <a:p>
            <a:pPr indent="-228600">
              <a:lnSpc>
                <a:spcPct val="90000"/>
              </a:lnSpc>
              <a:spcAft>
                <a:spcPts val="600"/>
              </a:spcAft>
              <a:buFont typeface="Arial" panose="020B0604020202020204" pitchFamily="34" charset="0"/>
              <a:buChar char="•"/>
            </a:pPr>
            <a:r>
              <a:rPr lang="en-US" sz="1100" b="1" dirty="0"/>
              <a:t>horsepower</a:t>
            </a:r>
            <a:r>
              <a:rPr lang="en-US" sz="1100" dirty="0"/>
              <a:t>	based on the average basic years for model name basic</a:t>
            </a:r>
          </a:p>
        </p:txBody>
      </p:sp>
    </p:spTree>
    <p:extLst>
      <p:ext uri="{BB962C8B-B14F-4D97-AF65-F5344CB8AC3E}">
        <p14:creationId xmlns:p14="http://schemas.microsoft.com/office/powerpoint/2010/main" val="33376184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5528-00FD-0F92-8E6E-BE112AAB64BC}"/>
              </a:ext>
            </a:extLst>
          </p:cNvPr>
          <p:cNvSpPr>
            <a:spLocks noGrp="1"/>
          </p:cNvSpPr>
          <p:nvPr>
            <p:ph type="title"/>
          </p:nvPr>
        </p:nvSpPr>
        <p:spPr/>
        <p:txBody>
          <a:bodyPr/>
          <a:lstStyle/>
          <a:p>
            <a:r>
              <a:rPr lang="cs-CZ" dirty="0"/>
              <a:t>EDA – </a:t>
            </a:r>
            <a:r>
              <a:rPr lang="cs-CZ" dirty="0" err="1"/>
              <a:t>numerical</a:t>
            </a:r>
            <a:r>
              <a:rPr lang="cs-CZ" dirty="0"/>
              <a:t> </a:t>
            </a:r>
            <a:r>
              <a:rPr lang="cs-CZ" dirty="0" err="1"/>
              <a:t>statistics</a:t>
            </a:r>
            <a:r>
              <a:rPr lang="cs-CZ" dirty="0"/>
              <a:t> </a:t>
            </a:r>
            <a:r>
              <a:rPr lang="cs-CZ" dirty="0" err="1"/>
              <a:t>interpretation</a:t>
            </a:r>
            <a:r>
              <a:rPr lang="cs-CZ"/>
              <a:t> 1/3</a:t>
            </a:r>
            <a:endParaRPr lang="cs-CZ" dirty="0"/>
          </a:p>
        </p:txBody>
      </p:sp>
      <p:graphicFrame>
        <p:nvGraphicFramePr>
          <p:cNvPr id="4" name="Content Placeholder 3">
            <a:extLst>
              <a:ext uri="{FF2B5EF4-FFF2-40B4-BE49-F238E27FC236}">
                <a16:creationId xmlns:a16="http://schemas.microsoft.com/office/drawing/2014/main" id="{543A1707-6151-E051-756D-5CA08FAC6AF1}"/>
              </a:ext>
            </a:extLst>
          </p:cNvPr>
          <p:cNvGraphicFramePr>
            <a:graphicFrameLocks noGrp="1"/>
          </p:cNvGraphicFramePr>
          <p:nvPr>
            <p:ph idx="1"/>
            <p:extLst>
              <p:ext uri="{D42A27DB-BD31-4B8C-83A1-F6EECF244321}">
                <p14:modId xmlns:p14="http://schemas.microsoft.com/office/powerpoint/2010/main" val="577621837"/>
              </p:ext>
            </p:extLst>
          </p:nvPr>
        </p:nvGraphicFramePr>
        <p:xfrm>
          <a:off x="993774" y="1618137"/>
          <a:ext cx="10360025" cy="1554273"/>
        </p:xfrm>
        <a:graphic>
          <a:graphicData uri="http://schemas.openxmlformats.org/drawingml/2006/table">
            <a:tbl>
              <a:tblPr/>
              <a:tblGrid>
                <a:gridCol w="1525491">
                  <a:extLst>
                    <a:ext uri="{9D8B030D-6E8A-4147-A177-3AD203B41FA5}">
                      <a16:colId xmlns:a16="http://schemas.microsoft.com/office/drawing/2014/main" val="3097592096"/>
                    </a:ext>
                  </a:extLst>
                </a:gridCol>
                <a:gridCol w="2855168">
                  <a:extLst>
                    <a:ext uri="{9D8B030D-6E8A-4147-A177-3AD203B41FA5}">
                      <a16:colId xmlns:a16="http://schemas.microsoft.com/office/drawing/2014/main" val="1539668116"/>
                    </a:ext>
                  </a:extLst>
                </a:gridCol>
                <a:gridCol w="3307084">
                  <a:extLst>
                    <a:ext uri="{9D8B030D-6E8A-4147-A177-3AD203B41FA5}">
                      <a16:colId xmlns:a16="http://schemas.microsoft.com/office/drawing/2014/main" val="1907363820"/>
                    </a:ext>
                  </a:extLst>
                </a:gridCol>
                <a:gridCol w="2672282">
                  <a:extLst>
                    <a:ext uri="{9D8B030D-6E8A-4147-A177-3AD203B41FA5}">
                      <a16:colId xmlns:a16="http://schemas.microsoft.com/office/drawing/2014/main" val="75158927"/>
                    </a:ext>
                  </a:extLst>
                </a:gridCol>
              </a:tblGrid>
              <a:tr h="222039">
                <a:tc>
                  <a:txBody>
                    <a:bodyPr/>
                    <a:lstStyle/>
                    <a:p>
                      <a:pPr algn="l" fontAlgn="b"/>
                      <a:r>
                        <a:rPr lang="cs-CZ" sz="1100" b="1" i="0" u="none" strike="noStrike">
                          <a:solidFill>
                            <a:srgbClr val="FFFFFF"/>
                          </a:solidFill>
                          <a:effectLst/>
                          <a:latin typeface="Calibri" panose="020F0502020204030204" pitchFamily="34" charset="0"/>
                        </a:rPr>
                        <a:t>STATISTICS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model_year</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age_of_the_car</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msrp</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extLst>
                  <a:ext uri="{0D108BD9-81ED-4DB2-BD59-A6C34878D82A}">
                    <a16:rowId xmlns:a16="http://schemas.microsoft.com/office/drawing/2014/main" val="3650124278"/>
                  </a:ext>
                </a:extLst>
              </a:tr>
              <a:tr h="222039">
                <a:tc>
                  <a:txBody>
                    <a:bodyPr/>
                    <a:lstStyle/>
                    <a:p>
                      <a:pPr algn="ctr" fontAlgn="b"/>
                      <a:r>
                        <a:rPr lang="cs-CZ" sz="1100" b="1" i="0" u="none" strike="noStrike" dirty="0">
                          <a:solidFill>
                            <a:srgbClr val="000000"/>
                          </a:solidFill>
                          <a:effectLst/>
                          <a:latin typeface="Calibri" panose="020F0502020204030204" pitchFamily="34" charset="0"/>
                        </a:rPr>
                        <a:t>minimum </a:t>
                      </a:r>
                      <a:r>
                        <a:rPr lang="cs-CZ" sz="1100" b="1" i="0" u="none" strike="noStrike" dirty="0" err="1">
                          <a:solidFill>
                            <a:srgbClr val="000000"/>
                          </a:solidFill>
                          <a:effectLst/>
                          <a:latin typeface="Calibri" panose="020F0502020204030204" pitchFamily="34" charset="0"/>
                        </a:rPr>
                        <a:t>value</a:t>
                      </a:r>
                      <a:endParaRPr lang="cs-CZ"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1990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 $     6 929,00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1847828998"/>
                  </a:ext>
                </a:extLst>
              </a:tr>
              <a:tr h="222039">
                <a:tc>
                  <a:txBody>
                    <a:bodyPr/>
                    <a:lstStyle/>
                    <a:p>
                      <a:pPr algn="ctr" fontAlgn="b"/>
                      <a:r>
                        <a:rPr lang="cs-CZ" sz="1100" b="1" i="0" u="none" strike="noStrike">
                          <a:solidFill>
                            <a:srgbClr val="000000"/>
                          </a:solidFill>
                          <a:effectLst/>
                          <a:latin typeface="Calibri" panose="020F0502020204030204" pitchFamily="34" charset="0"/>
                        </a:rPr>
                        <a:t>maximum 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2019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29,0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 $ 548 800,00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266208135"/>
                  </a:ext>
                </a:extLst>
              </a:tr>
              <a:tr h="222039">
                <a:tc>
                  <a:txBody>
                    <a:bodyPr/>
                    <a:lstStyle/>
                    <a:p>
                      <a:pPr algn="ctr" fontAlgn="b"/>
                      <a:r>
                        <a:rPr lang="cs-CZ" sz="1100" b="1" i="0" u="none" strike="noStrike">
                          <a:solidFill>
                            <a:srgbClr val="000000"/>
                          </a:solidFill>
                          <a:effectLst/>
                          <a:latin typeface="Calibri" panose="020F0502020204030204" pitchFamily="34" charset="0"/>
                        </a:rPr>
                        <a:t>mean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2009,5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 $   37 749,10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178977029"/>
                  </a:ext>
                </a:extLst>
              </a:tr>
              <a:tr h="222039">
                <a:tc>
                  <a:txBody>
                    <a:bodyPr/>
                    <a:lstStyle/>
                    <a:p>
                      <a:pPr algn="ctr" fontAlgn="b"/>
                      <a:r>
                        <a:rPr lang="cs-CZ" sz="1100" b="1" i="0" u="none" strike="noStrike">
                          <a:solidFill>
                            <a:srgbClr val="000000"/>
                          </a:solidFill>
                          <a:effectLst/>
                          <a:latin typeface="Calibri" panose="020F0502020204030204" pitchFamily="34" charset="0"/>
                        </a:rPr>
                        <a:t>median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2011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 $   30 560,00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595810362"/>
                  </a:ext>
                </a:extLst>
              </a:tr>
              <a:tr h="222039">
                <a:tc>
                  <a:txBody>
                    <a:bodyPr/>
                    <a:lstStyle/>
                    <a:p>
                      <a:pPr algn="ctr" fontAlgn="b"/>
                      <a:r>
                        <a:rPr lang="cs-CZ" sz="1100" b="1" i="0" u="none" strike="noStrike">
                          <a:solidFill>
                            <a:srgbClr val="000000"/>
                          </a:solidFill>
                          <a:effectLst/>
                          <a:latin typeface="Calibri" panose="020F0502020204030204" pitchFamily="34" charset="0"/>
                        </a:rPr>
                        <a:t>standard deviation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 $   32 523,98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2419375776"/>
                  </a:ext>
                </a:extLst>
              </a:tr>
              <a:tr h="222039">
                <a:tc>
                  <a:txBody>
                    <a:bodyPr/>
                    <a:lstStyle/>
                    <a:p>
                      <a:pPr algn="ctr" fontAlgn="b"/>
                      <a:r>
                        <a:rPr lang="cs-CZ" sz="1100" b="1" i="0" u="none" strike="noStrike">
                          <a:solidFill>
                            <a:srgbClr val="000000"/>
                          </a:solidFill>
                          <a:effectLst/>
                          <a:latin typeface="Calibri" panose="020F0502020204030204" pitchFamily="34" charset="0"/>
                        </a:rPr>
                        <a:t>75th percentile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2015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 $   40 782,50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946018420"/>
                  </a:ext>
                </a:extLst>
              </a:tr>
            </a:tbl>
          </a:graphicData>
        </a:graphic>
      </p:graphicFrame>
      <p:graphicFrame>
        <p:nvGraphicFramePr>
          <p:cNvPr id="7" name="Table 6">
            <a:extLst>
              <a:ext uri="{FF2B5EF4-FFF2-40B4-BE49-F238E27FC236}">
                <a16:creationId xmlns:a16="http://schemas.microsoft.com/office/drawing/2014/main" id="{F4EB7F46-106F-75A9-4BAF-4CF10C953136}"/>
              </a:ext>
            </a:extLst>
          </p:cNvPr>
          <p:cNvGraphicFramePr>
            <a:graphicFrameLocks noGrp="1"/>
          </p:cNvGraphicFramePr>
          <p:nvPr>
            <p:extLst>
              <p:ext uri="{D42A27DB-BD31-4B8C-83A1-F6EECF244321}">
                <p14:modId xmlns:p14="http://schemas.microsoft.com/office/powerpoint/2010/main" val="2180128774"/>
              </p:ext>
            </p:extLst>
          </p:nvPr>
        </p:nvGraphicFramePr>
        <p:xfrm>
          <a:off x="2597115" y="3503644"/>
          <a:ext cx="2637358" cy="3139752"/>
        </p:xfrm>
        <a:graphic>
          <a:graphicData uri="http://schemas.openxmlformats.org/drawingml/2006/table">
            <a:tbl>
              <a:tblPr/>
              <a:tblGrid>
                <a:gridCol w="2637358">
                  <a:extLst>
                    <a:ext uri="{9D8B030D-6E8A-4147-A177-3AD203B41FA5}">
                      <a16:colId xmlns:a16="http://schemas.microsoft.com/office/drawing/2014/main" val="2768393377"/>
                    </a:ext>
                  </a:extLst>
                </a:gridCol>
              </a:tblGrid>
              <a:tr h="206011">
                <a:tc>
                  <a:txBody>
                    <a:bodyPr/>
                    <a:lstStyle/>
                    <a:p>
                      <a:pPr algn="l" fontAlgn="b"/>
                      <a:r>
                        <a:rPr lang="cs-CZ" sz="1000" b="1" i="0" u="none" strike="noStrike" dirty="0">
                          <a:solidFill>
                            <a:srgbClr val="000000"/>
                          </a:solidFill>
                          <a:effectLst/>
                          <a:latin typeface="Calibri" panose="020F0502020204030204" pitchFamily="34" charset="0"/>
                        </a:rPr>
                        <a:t>MODEL YEAR</a:t>
                      </a:r>
                    </a:p>
                  </a:txBody>
                  <a:tcPr marL="4792" marR="4792" marT="4792" marB="0" anchor="b">
                    <a:lnL>
                      <a:noFill/>
                    </a:lnL>
                    <a:lnR>
                      <a:noFill/>
                    </a:lnR>
                    <a:lnT>
                      <a:noFill/>
                    </a:lnT>
                    <a:lnB>
                      <a:noFill/>
                    </a:lnB>
                    <a:solidFill>
                      <a:srgbClr val="FFFFFF"/>
                    </a:solidFill>
                  </a:tcPr>
                </a:tc>
                <a:extLst>
                  <a:ext uri="{0D108BD9-81ED-4DB2-BD59-A6C34878D82A}">
                    <a16:rowId xmlns:a16="http://schemas.microsoft.com/office/drawing/2014/main" val="2721503137"/>
                  </a:ext>
                </a:extLst>
              </a:tr>
              <a:tr h="581838">
                <a:tc>
                  <a:txBody>
                    <a:bodyPr/>
                    <a:lstStyle/>
                    <a:p>
                      <a:pPr algn="l" fontAlgn="b"/>
                      <a:r>
                        <a:rPr lang="en-US" sz="1000" b="0" i="0" u="none" strike="noStrike" dirty="0">
                          <a:solidFill>
                            <a:srgbClr val="000000"/>
                          </a:solidFill>
                          <a:effectLst/>
                          <a:latin typeface="Calibri" panose="020F0502020204030204" pitchFamily="34" charset="0"/>
                        </a:rPr>
                        <a:t>The distribution of manufacturing years is relatively extensive, ranging from a minimum of 1990 to a maximum of 2019.</a:t>
                      </a:r>
                    </a:p>
                  </a:txBody>
                  <a:tcPr marL="4792" marR="4792" marT="4792" marB="0" anchor="b">
                    <a:lnL>
                      <a:noFill/>
                    </a:lnL>
                    <a:lnR>
                      <a:noFill/>
                    </a:lnR>
                    <a:lnT>
                      <a:noFill/>
                    </a:lnT>
                    <a:lnB>
                      <a:noFill/>
                    </a:lnB>
                    <a:solidFill>
                      <a:srgbClr val="FFFFFF"/>
                    </a:solidFill>
                  </a:tcPr>
                </a:tc>
                <a:extLst>
                  <a:ext uri="{0D108BD9-81ED-4DB2-BD59-A6C34878D82A}">
                    <a16:rowId xmlns:a16="http://schemas.microsoft.com/office/drawing/2014/main" val="2360053510"/>
                  </a:ext>
                </a:extLst>
              </a:tr>
              <a:tr h="1028591">
                <a:tc>
                  <a:txBody>
                    <a:bodyPr/>
                    <a:lstStyle/>
                    <a:p>
                      <a:pPr algn="l" fontAlgn="b"/>
                      <a:r>
                        <a:rPr lang="en-US" sz="1000" b="0" i="0" u="none" strike="noStrike" dirty="0">
                          <a:solidFill>
                            <a:srgbClr val="000000"/>
                          </a:solidFill>
                          <a:effectLst/>
                          <a:latin typeface="Calibri" panose="020F0502020204030204" pitchFamily="34" charset="0"/>
                        </a:rPr>
                        <a:t>The close proximity of the mean (2009.5) and median (2011) suggests a symmetric distribution with a slight influence of outliers. The mean and median suggest that, on average, the cars sold in 2019 are from around the year 2009 or 2011, respectively.</a:t>
                      </a:r>
                    </a:p>
                  </a:txBody>
                  <a:tcPr marL="4792" marR="4792" marT="4792" marB="0" anchor="b">
                    <a:lnL>
                      <a:noFill/>
                    </a:lnL>
                    <a:lnR>
                      <a:noFill/>
                    </a:lnR>
                    <a:lnT>
                      <a:noFill/>
                    </a:lnT>
                    <a:lnB>
                      <a:noFill/>
                    </a:lnB>
                    <a:solidFill>
                      <a:srgbClr val="FFFFFF"/>
                    </a:solidFill>
                  </a:tcPr>
                </a:tc>
                <a:extLst>
                  <a:ext uri="{0D108BD9-81ED-4DB2-BD59-A6C34878D82A}">
                    <a16:rowId xmlns:a16="http://schemas.microsoft.com/office/drawing/2014/main" val="252397541"/>
                  </a:ext>
                </a:extLst>
              </a:tr>
              <a:tr h="741474">
                <a:tc>
                  <a:txBody>
                    <a:bodyPr/>
                    <a:lstStyle/>
                    <a:p>
                      <a:pPr algn="l" fontAlgn="b"/>
                      <a:r>
                        <a:rPr lang="en-US" sz="1000" b="0" i="0" u="none" strike="noStrike" dirty="0">
                          <a:solidFill>
                            <a:srgbClr val="000000"/>
                          </a:solidFill>
                          <a:effectLst/>
                          <a:latin typeface="Calibri" panose="020F0502020204030204" pitchFamily="34" charset="0"/>
                        </a:rPr>
                        <a:t>With a </a:t>
                      </a:r>
                      <a:r>
                        <a:rPr lang="en-US" sz="1000" b="1" i="0" u="none" strike="noStrike" dirty="0">
                          <a:solidFill>
                            <a:srgbClr val="000000"/>
                          </a:solidFill>
                          <a:effectLst/>
                          <a:latin typeface="Calibri" panose="020F0502020204030204" pitchFamily="34" charset="0"/>
                        </a:rPr>
                        <a:t>standard deviation of 7.2</a:t>
                      </a:r>
                      <a:r>
                        <a:rPr lang="en-US" sz="1000" b="0" i="0" u="none" strike="noStrike" dirty="0">
                          <a:solidFill>
                            <a:srgbClr val="000000"/>
                          </a:solidFill>
                          <a:effectLst/>
                          <a:latin typeface="Calibri" panose="020F0502020204030204" pitchFamily="34" charset="0"/>
                        </a:rPr>
                        <a:t>, there is variability around the mean, and </a:t>
                      </a:r>
                      <a:r>
                        <a:rPr lang="en-US" sz="1000" b="1" i="0" u="none" strike="noStrike" dirty="0">
                          <a:solidFill>
                            <a:srgbClr val="000000"/>
                          </a:solidFill>
                          <a:effectLst/>
                          <a:latin typeface="Calibri" panose="020F0502020204030204" pitchFamily="34" charset="0"/>
                        </a:rPr>
                        <a:t>the 75th percentile</a:t>
                      </a:r>
                      <a:r>
                        <a:rPr lang="en-US" sz="1000" b="0" i="0" u="none" strike="noStrike" dirty="0">
                          <a:solidFill>
                            <a:srgbClr val="000000"/>
                          </a:solidFill>
                          <a:effectLst/>
                          <a:latin typeface="Calibri" panose="020F0502020204030204" pitchFamily="34" charset="0"/>
                        </a:rPr>
                        <a:t> falls on the year 2015, indicating a significant proportion of recent model years.</a:t>
                      </a:r>
                    </a:p>
                  </a:txBody>
                  <a:tcPr marL="4792" marR="4792" marT="4792" marB="0" anchor="b">
                    <a:lnL>
                      <a:noFill/>
                    </a:lnL>
                    <a:lnR>
                      <a:noFill/>
                    </a:lnR>
                    <a:lnT>
                      <a:noFill/>
                    </a:lnT>
                    <a:lnB>
                      <a:noFill/>
                    </a:lnB>
                    <a:solidFill>
                      <a:srgbClr val="FFFFFF"/>
                    </a:solidFill>
                  </a:tcPr>
                </a:tc>
                <a:extLst>
                  <a:ext uri="{0D108BD9-81ED-4DB2-BD59-A6C34878D82A}">
                    <a16:rowId xmlns:a16="http://schemas.microsoft.com/office/drawing/2014/main" val="1871446831"/>
                  </a:ext>
                </a:extLst>
              </a:tr>
              <a:tr h="581838">
                <a:tc>
                  <a:txBody>
                    <a:bodyPr/>
                    <a:lstStyle/>
                    <a:p>
                      <a:pPr algn="l" fontAlgn="b"/>
                      <a:r>
                        <a:rPr lang="en-US" sz="1000" b="1" i="0" u="none" strike="noStrike" dirty="0">
                          <a:solidFill>
                            <a:srgbClr val="000000"/>
                          </a:solidFill>
                          <a:effectLst/>
                          <a:latin typeface="Calibri" panose="020F0502020204030204" pitchFamily="34" charset="0"/>
                        </a:rPr>
                        <a:t>Right </a:t>
                      </a:r>
                      <a:r>
                        <a:rPr lang="en-US" sz="1000" b="1" i="0" u="none" strike="noStrike" dirty="0" err="1">
                          <a:solidFill>
                            <a:srgbClr val="000000"/>
                          </a:solidFill>
                          <a:effectLst/>
                          <a:latin typeface="Calibri" panose="020F0502020204030204" pitchFamily="34" charset="0"/>
                        </a:rPr>
                        <a:t>skeweness</a:t>
                      </a:r>
                      <a:r>
                        <a:rPr lang="en-US" sz="1000" b="0" i="0" u="none" strike="noStrike" dirty="0">
                          <a:solidFill>
                            <a:srgbClr val="000000"/>
                          </a:solidFill>
                          <a:effectLst/>
                          <a:latin typeface="Calibri" panose="020F0502020204030204" pitchFamily="34" charset="0"/>
                        </a:rPr>
                        <a:t> - mean &gt; median &gt; mode &gt;&gt;&gt; here are more below-average results in the sample</a:t>
                      </a:r>
                    </a:p>
                  </a:txBody>
                  <a:tcPr marL="4792" marR="4792" marT="4792" marB="0" anchor="b">
                    <a:lnL>
                      <a:noFill/>
                    </a:lnL>
                    <a:lnR>
                      <a:noFill/>
                    </a:lnR>
                    <a:lnT>
                      <a:noFill/>
                    </a:lnT>
                    <a:lnB>
                      <a:noFill/>
                    </a:lnB>
                    <a:solidFill>
                      <a:srgbClr val="FFFFFF"/>
                    </a:solidFill>
                  </a:tcPr>
                </a:tc>
                <a:extLst>
                  <a:ext uri="{0D108BD9-81ED-4DB2-BD59-A6C34878D82A}">
                    <a16:rowId xmlns:a16="http://schemas.microsoft.com/office/drawing/2014/main" val="4109672087"/>
                  </a:ext>
                </a:extLst>
              </a:tr>
            </a:tbl>
          </a:graphicData>
        </a:graphic>
      </p:graphicFrame>
      <p:graphicFrame>
        <p:nvGraphicFramePr>
          <p:cNvPr id="8" name="Table 7">
            <a:extLst>
              <a:ext uri="{FF2B5EF4-FFF2-40B4-BE49-F238E27FC236}">
                <a16:creationId xmlns:a16="http://schemas.microsoft.com/office/drawing/2014/main" id="{0CF3EB45-5799-1EE8-C6C8-13CE06E854DB}"/>
              </a:ext>
            </a:extLst>
          </p:cNvPr>
          <p:cNvGraphicFramePr>
            <a:graphicFrameLocks noGrp="1"/>
          </p:cNvGraphicFramePr>
          <p:nvPr>
            <p:extLst>
              <p:ext uri="{D42A27DB-BD31-4B8C-83A1-F6EECF244321}">
                <p14:modId xmlns:p14="http://schemas.microsoft.com/office/powerpoint/2010/main" val="1959967294"/>
              </p:ext>
            </p:extLst>
          </p:nvPr>
        </p:nvGraphicFramePr>
        <p:xfrm>
          <a:off x="5797411" y="3415004"/>
          <a:ext cx="2637358" cy="3324845"/>
        </p:xfrm>
        <a:graphic>
          <a:graphicData uri="http://schemas.openxmlformats.org/drawingml/2006/table">
            <a:tbl>
              <a:tblPr/>
              <a:tblGrid>
                <a:gridCol w="2637358">
                  <a:extLst>
                    <a:ext uri="{9D8B030D-6E8A-4147-A177-3AD203B41FA5}">
                      <a16:colId xmlns:a16="http://schemas.microsoft.com/office/drawing/2014/main" val="585782734"/>
                    </a:ext>
                  </a:extLst>
                </a:gridCol>
              </a:tblGrid>
              <a:tr h="182309">
                <a:tc>
                  <a:txBody>
                    <a:bodyPr/>
                    <a:lstStyle/>
                    <a:p>
                      <a:pPr algn="l" fontAlgn="b"/>
                      <a:r>
                        <a:rPr lang="cs-CZ" sz="1050" b="1" i="0" u="none" strike="noStrike">
                          <a:solidFill>
                            <a:srgbClr val="000000"/>
                          </a:solidFill>
                          <a:effectLst/>
                          <a:latin typeface="Calibri" panose="020F0502020204030204" pitchFamily="34" charset="0"/>
                        </a:rPr>
                        <a:t>Age of the car</a:t>
                      </a:r>
                    </a:p>
                  </a:txBody>
                  <a:tcPr marL="5168" marR="5168" marT="5168" marB="0" anchor="b">
                    <a:lnL>
                      <a:noFill/>
                    </a:lnL>
                    <a:lnR>
                      <a:noFill/>
                    </a:lnR>
                    <a:lnT>
                      <a:noFill/>
                    </a:lnT>
                    <a:lnB>
                      <a:noFill/>
                    </a:lnB>
                    <a:solidFill>
                      <a:srgbClr val="FFFFFF"/>
                    </a:solidFill>
                  </a:tcPr>
                </a:tc>
                <a:extLst>
                  <a:ext uri="{0D108BD9-81ED-4DB2-BD59-A6C34878D82A}">
                    <a16:rowId xmlns:a16="http://schemas.microsoft.com/office/drawing/2014/main" val="794105538"/>
                  </a:ext>
                </a:extLst>
              </a:tr>
              <a:tr h="379064">
                <a:tc>
                  <a:txBody>
                    <a:bodyPr/>
                    <a:lstStyle/>
                    <a:p>
                      <a:pPr algn="l" fontAlgn="b"/>
                      <a:r>
                        <a:rPr lang="en-US" sz="1050" b="0" i="0" u="none" strike="noStrike">
                          <a:solidFill>
                            <a:srgbClr val="000000"/>
                          </a:solidFill>
                          <a:effectLst/>
                          <a:latin typeface="Calibri" panose="020F0502020204030204" pitchFamily="34" charset="0"/>
                        </a:rPr>
                        <a:t>The dataset describes the age of cars, ranging from 0 to 29 years.   </a:t>
                      </a:r>
                    </a:p>
                  </a:txBody>
                  <a:tcPr marL="5168" marR="5168" marT="5168" marB="0" anchor="b">
                    <a:lnL>
                      <a:noFill/>
                    </a:lnL>
                    <a:lnR>
                      <a:noFill/>
                    </a:lnR>
                    <a:lnT>
                      <a:noFill/>
                    </a:lnT>
                    <a:lnB>
                      <a:noFill/>
                    </a:lnB>
                    <a:solidFill>
                      <a:srgbClr val="FFFFFF"/>
                    </a:solidFill>
                  </a:tcPr>
                </a:tc>
                <a:extLst>
                  <a:ext uri="{0D108BD9-81ED-4DB2-BD59-A6C34878D82A}">
                    <a16:rowId xmlns:a16="http://schemas.microsoft.com/office/drawing/2014/main" val="1698563903"/>
                  </a:ext>
                </a:extLst>
              </a:tr>
              <a:tr h="1065337">
                <a:tc>
                  <a:txBody>
                    <a:bodyPr/>
                    <a:lstStyle/>
                    <a:p>
                      <a:pPr algn="l" fontAlgn="b"/>
                      <a:r>
                        <a:rPr lang="en-US" sz="1050" b="1" i="0" u="none" strike="noStrike" dirty="0">
                          <a:solidFill>
                            <a:srgbClr val="000000"/>
                          </a:solidFill>
                          <a:effectLst/>
                          <a:latin typeface="Calibri" panose="020F0502020204030204" pitchFamily="34" charset="0"/>
                        </a:rPr>
                        <a:t>The mean</a:t>
                      </a:r>
                      <a:r>
                        <a:rPr lang="en-US" sz="1050" b="0" i="0" u="none" strike="noStrike" dirty="0">
                          <a:solidFill>
                            <a:srgbClr val="000000"/>
                          </a:solidFill>
                          <a:effectLst/>
                          <a:latin typeface="Calibri" panose="020F0502020204030204" pitchFamily="34" charset="0"/>
                        </a:rPr>
                        <a:t> age of the cars is </a:t>
                      </a:r>
                      <a:r>
                        <a:rPr lang="en-US" sz="1050" b="1" i="0" u="none" strike="noStrike" dirty="0">
                          <a:solidFill>
                            <a:srgbClr val="000000"/>
                          </a:solidFill>
                          <a:effectLst/>
                          <a:latin typeface="Calibri" panose="020F0502020204030204" pitchFamily="34" charset="0"/>
                        </a:rPr>
                        <a:t>9.5 years</a:t>
                      </a:r>
                      <a:r>
                        <a:rPr lang="en-US" sz="1050" b="0" i="0" u="none" strike="noStrike" dirty="0">
                          <a:solidFill>
                            <a:srgbClr val="000000"/>
                          </a:solidFill>
                          <a:effectLst/>
                          <a:latin typeface="Calibri" panose="020F0502020204030204" pitchFamily="34" charset="0"/>
                        </a:rPr>
                        <a:t>, suggesting that, on average, the cars in the dataset are relatively mature.</a:t>
                      </a:r>
                      <a:r>
                        <a:rPr lang="en-US" sz="1050" b="1" i="0" u="none" strike="noStrike" dirty="0">
                          <a:solidFill>
                            <a:srgbClr val="000000"/>
                          </a:solidFill>
                          <a:effectLst/>
                          <a:latin typeface="Calibri" panose="020F0502020204030204" pitchFamily="34" charset="0"/>
                        </a:rPr>
                        <a:t> The median age, at 8</a:t>
                      </a:r>
                      <a:r>
                        <a:rPr lang="en-US" sz="1050" b="0" i="0" u="none" strike="noStrike" dirty="0">
                          <a:solidFill>
                            <a:srgbClr val="000000"/>
                          </a:solidFill>
                          <a:effectLst/>
                          <a:latin typeface="Calibri" panose="020F0502020204030204" pitchFamily="34" charset="0"/>
                        </a:rPr>
                        <a:t> years, is lower than the mean, indicating a </a:t>
                      </a:r>
                      <a:r>
                        <a:rPr lang="en-US" sz="1050" b="1" i="0" u="none" strike="noStrike" dirty="0">
                          <a:solidFill>
                            <a:srgbClr val="000000"/>
                          </a:solidFill>
                          <a:effectLst/>
                          <a:latin typeface="Calibri" panose="020F0502020204030204" pitchFamily="34" charset="0"/>
                        </a:rPr>
                        <a:t>slightly right-skewed distribution</a:t>
                      </a:r>
                      <a:r>
                        <a:rPr lang="en-US" sz="1050" b="0" i="0" u="none" strike="noStrike" dirty="0">
                          <a:solidFill>
                            <a:srgbClr val="000000"/>
                          </a:solidFill>
                          <a:effectLst/>
                          <a:latin typeface="Calibri" panose="020F0502020204030204" pitchFamily="34" charset="0"/>
                        </a:rPr>
                        <a:t>, possibly influenced by some older cars. </a:t>
                      </a:r>
                    </a:p>
                  </a:txBody>
                  <a:tcPr marL="5168" marR="5168" marT="5168" marB="0" anchor="b">
                    <a:lnL>
                      <a:noFill/>
                    </a:lnL>
                    <a:lnR>
                      <a:noFill/>
                    </a:lnR>
                    <a:lnT>
                      <a:noFill/>
                    </a:lnT>
                    <a:lnB>
                      <a:noFill/>
                    </a:lnB>
                    <a:solidFill>
                      <a:srgbClr val="FFFFFF"/>
                    </a:solidFill>
                  </a:tcPr>
                </a:tc>
                <a:extLst>
                  <a:ext uri="{0D108BD9-81ED-4DB2-BD59-A6C34878D82A}">
                    <a16:rowId xmlns:a16="http://schemas.microsoft.com/office/drawing/2014/main" val="3727970795"/>
                  </a:ext>
                </a:extLst>
              </a:tr>
              <a:tr h="850567">
                <a:tc>
                  <a:txBody>
                    <a:bodyPr/>
                    <a:lstStyle/>
                    <a:p>
                      <a:pPr algn="l" fontAlgn="b"/>
                      <a:r>
                        <a:rPr lang="en-US" sz="1050" b="0" i="0" u="none" strike="noStrike">
                          <a:solidFill>
                            <a:srgbClr val="000000"/>
                          </a:solidFill>
                          <a:effectLst/>
                          <a:latin typeface="Calibri" panose="020F0502020204030204" pitchFamily="34" charset="0"/>
                        </a:rPr>
                        <a:t>The </a:t>
                      </a:r>
                      <a:r>
                        <a:rPr lang="en-US" sz="1050" b="1" i="0" u="none" strike="noStrike">
                          <a:solidFill>
                            <a:srgbClr val="000000"/>
                          </a:solidFill>
                          <a:effectLst/>
                          <a:latin typeface="Calibri" panose="020F0502020204030204" pitchFamily="34" charset="0"/>
                        </a:rPr>
                        <a:t>standard deviation of 7.2</a:t>
                      </a:r>
                      <a:r>
                        <a:rPr lang="en-US" sz="1050" b="0" i="0" u="none" strike="noStrike">
                          <a:solidFill>
                            <a:srgbClr val="000000"/>
                          </a:solidFill>
                          <a:effectLst/>
                          <a:latin typeface="Calibri" panose="020F0502020204030204" pitchFamily="34" charset="0"/>
                        </a:rPr>
                        <a:t> implies a notable degree of variability in car ages around the mean, reflecting a diverse range of ages within the dataset. </a:t>
                      </a:r>
                    </a:p>
                  </a:txBody>
                  <a:tcPr marL="5168" marR="5168" marT="5168" marB="0" anchor="b">
                    <a:lnL>
                      <a:noFill/>
                    </a:lnL>
                    <a:lnR>
                      <a:noFill/>
                    </a:lnR>
                    <a:lnT>
                      <a:noFill/>
                    </a:lnT>
                    <a:lnB>
                      <a:noFill/>
                    </a:lnB>
                    <a:solidFill>
                      <a:srgbClr val="FFFFFF"/>
                    </a:solidFill>
                  </a:tcPr>
                </a:tc>
                <a:extLst>
                  <a:ext uri="{0D108BD9-81ED-4DB2-BD59-A6C34878D82A}">
                    <a16:rowId xmlns:a16="http://schemas.microsoft.com/office/drawing/2014/main" val="1475493951"/>
                  </a:ext>
                </a:extLst>
              </a:tr>
              <a:tr h="847568">
                <a:tc>
                  <a:txBody>
                    <a:bodyPr/>
                    <a:lstStyle/>
                    <a:p>
                      <a:pPr algn="l" fontAlgn="b"/>
                      <a:r>
                        <a:rPr lang="en-US" sz="1050" b="0" i="0" u="none" strike="noStrike" dirty="0">
                          <a:solidFill>
                            <a:srgbClr val="000000"/>
                          </a:solidFill>
                          <a:effectLst/>
                          <a:latin typeface="Calibri" panose="020F0502020204030204" pitchFamily="34" charset="0"/>
                        </a:rPr>
                        <a:t>Additionally, the </a:t>
                      </a:r>
                      <a:r>
                        <a:rPr lang="en-US" sz="1050" b="1" i="0" u="none" strike="noStrike" dirty="0">
                          <a:solidFill>
                            <a:srgbClr val="000000"/>
                          </a:solidFill>
                          <a:effectLst/>
                          <a:latin typeface="Calibri" panose="020F0502020204030204" pitchFamily="34" charset="0"/>
                        </a:rPr>
                        <a:t>75th percentile at 14</a:t>
                      </a:r>
                      <a:r>
                        <a:rPr lang="en-US" sz="1050" b="0" i="0" u="none" strike="noStrike" dirty="0">
                          <a:solidFill>
                            <a:srgbClr val="000000"/>
                          </a:solidFill>
                          <a:effectLst/>
                          <a:latin typeface="Calibri" panose="020F0502020204030204" pitchFamily="34" charset="0"/>
                        </a:rPr>
                        <a:t> years suggests that a substantial portion of the cars are relatively aged, contributing to the dataset's overall dispersion.</a:t>
                      </a:r>
                    </a:p>
                  </a:txBody>
                  <a:tcPr marL="5168" marR="5168" marT="5168" marB="0" anchor="b">
                    <a:lnL>
                      <a:noFill/>
                    </a:lnL>
                    <a:lnR>
                      <a:noFill/>
                    </a:lnR>
                    <a:lnT>
                      <a:noFill/>
                    </a:lnT>
                    <a:lnB>
                      <a:noFill/>
                    </a:lnB>
                    <a:solidFill>
                      <a:srgbClr val="FFFFFF"/>
                    </a:solidFill>
                  </a:tcPr>
                </a:tc>
                <a:extLst>
                  <a:ext uri="{0D108BD9-81ED-4DB2-BD59-A6C34878D82A}">
                    <a16:rowId xmlns:a16="http://schemas.microsoft.com/office/drawing/2014/main" val="2083227622"/>
                  </a:ext>
                </a:extLst>
              </a:tr>
            </a:tbl>
          </a:graphicData>
        </a:graphic>
      </p:graphicFrame>
      <p:graphicFrame>
        <p:nvGraphicFramePr>
          <p:cNvPr id="9" name="Table 8">
            <a:extLst>
              <a:ext uri="{FF2B5EF4-FFF2-40B4-BE49-F238E27FC236}">
                <a16:creationId xmlns:a16="http://schemas.microsoft.com/office/drawing/2014/main" id="{4EE7BFE2-7DA9-83E5-C3BB-1F775E3BAAC6}"/>
              </a:ext>
            </a:extLst>
          </p:cNvPr>
          <p:cNvGraphicFramePr>
            <a:graphicFrameLocks noGrp="1"/>
          </p:cNvGraphicFramePr>
          <p:nvPr>
            <p:extLst>
              <p:ext uri="{D42A27DB-BD31-4B8C-83A1-F6EECF244321}">
                <p14:modId xmlns:p14="http://schemas.microsoft.com/office/powerpoint/2010/main" val="91996274"/>
              </p:ext>
            </p:extLst>
          </p:nvPr>
        </p:nvGraphicFramePr>
        <p:xfrm>
          <a:off x="8846930" y="3429000"/>
          <a:ext cx="2506869" cy="3214396"/>
        </p:xfrm>
        <a:graphic>
          <a:graphicData uri="http://schemas.openxmlformats.org/drawingml/2006/table">
            <a:tbl>
              <a:tblPr/>
              <a:tblGrid>
                <a:gridCol w="2506869">
                  <a:extLst>
                    <a:ext uri="{9D8B030D-6E8A-4147-A177-3AD203B41FA5}">
                      <a16:colId xmlns:a16="http://schemas.microsoft.com/office/drawing/2014/main" val="2066336163"/>
                    </a:ext>
                  </a:extLst>
                </a:gridCol>
              </a:tblGrid>
              <a:tr h="172577">
                <a:tc>
                  <a:txBody>
                    <a:bodyPr/>
                    <a:lstStyle/>
                    <a:p>
                      <a:pPr algn="l" fontAlgn="b"/>
                      <a:r>
                        <a:rPr lang="cs-CZ" sz="1000" b="1" i="0" u="none" strike="noStrike">
                          <a:solidFill>
                            <a:srgbClr val="000000"/>
                          </a:solidFill>
                          <a:effectLst/>
                          <a:latin typeface="Calibri" panose="020F0502020204030204" pitchFamily="34" charset="0"/>
                        </a:rPr>
                        <a:t>MSRP </a:t>
                      </a:r>
                    </a:p>
                  </a:txBody>
                  <a:tcPr marL="4184" marR="4184" marT="4184" marB="0" anchor="b">
                    <a:lnL>
                      <a:noFill/>
                    </a:lnL>
                    <a:lnR>
                      <a:noFill/>
                    </a:lnR>
                    <a:lnT>
                      <a:noFill/>
                    </a:lnT>
                    <a:lnB>
                      <a:noFill/>
                    </a:lnB>
                    <a:solidFill>
                      <a:srgbClr val="FFFFFF"/>
                    </a:solidFill>
                  </a:tcPr>
                </a:tc>
                <a:extLst>
                  <a:ext uri="{0D108BD9-81ED-4DB2-BD59-A6C34878D82A}">
                    <a16:rowId xmlns:a16="http://schemas.microsoft.com/office/drawing/2014/main" val="3756482955"/>
                  </a:ext>
                </a:extLst>
              </a:tr>
              <a:tr h="508507">
                <a:tc>
                  <a:txBody>
                    <a:bodyPr/>
                    <a:lstStyle/>
                    <a:p>
                      <a:pPr algn="l" fontAlgn="b"/>
                      <a:r>
                        <a:rPr lang="en-US" sz="1000" b="0" i="0" u="none" strike="noStrike">
                          <a:solidFill>
                            <a:srgbClr val="000000"/>
                          </a:solidFill>
                          <a:effectLst/>
                          <a:latin typeface="Calibri" panose="020F0502020204030204" pitchFamily="34" charset="0"/>
                        </a:rPr>
                        <a:t>The dataset reveals a wide range of Manufacturer's Suggested Retail Prices (MSRP) for cars, spanning from $6,929 to $548,800. </a:t>
                      </a:r>
                    </a:p>
                  </a:txBody>
                  <a:tcPr marL="4184" marR="4184" marT="4184" marB="0" anchor="b">
                    <a:lnL>
                      <a:noFill/>
                    </a:lnL>
                    <a:lnR>
                      <a:noFill/>
                    </a:lnR>
                    <a:lnT>
                      <a:noFill/>
                    </a:lnT>
                    <a:lnB>
                      <a:noFill/>
                    </a:lnB>
                    <a:solidFill>
                      <a:srgbClr val="FFFFFF"/>
                    </a:solidFill>
                  </a:tcPr>
                </a:tc>
                <a:extLst>
                  <a:ext uri="{0D108BD9-81ED-4DB2-BD59-A6C34878D82A}">
                    <a16:rowId xmlns:a16="http://schemas.microsoft.com/office/drawing/2014/main" val="3925951908"/>
                  </a:ext>
                </a:extLst>
              </a:tr>
              <a:tr h="1012403">
                <a:tc>
                  <a:txBody>
                    <a:bodyPr/>
                    <a:lstStyle/>
                    <a:p>
                      <a:pPr algn="l" fontAlgn="b"/>
                      <a:r>
                        <a:rPr lang="en-US" sz="1000" b="1" i="0" u="none" strike="noStrike" dirty="0">
                          <a:solidFill>
                            <a:srgbClr val="000000"/>
                          </a:solidFill>
                          <a:effectLst/>
                          <a:latin typeface="Calibri" panose="020F0502020204030204" pitchFamily="34" charset="0"/>
                        </a:rPr>
                        <a:t>The mean MSRP of $37,749.10 </a:t>
                      </a:r>
                      <a:r>
                        <a:rPr lang="en-US" sz="1000" b="0" i="0" u="none" strike="noStrike" dirty="0">
                          <a:solidFill>
                            <a:srgbClr val="000000"/>
                          </a:solidFill>
                          <a:effectLst/>
                          <a:latin typeface="Calibri" panose="020F0502020204030204" pitchFamily="34" charset="0"/>
                        </a:rPr>
                        <a:t>and the median of $30,560.00 suggest a </a:t>
                      </a:r>
                      <a:r>
                        <a:rPr lang="en-US" sz="1000" b="1" i="0" u="none" strike="noStrike" dirty="0">
                          <a:solidFill>
                            <a:srgbClr val="000000"/>
                          </a:solidFill>
                          <a:effectLst/>
                          <a:latin typeface="Calibri" panose="020F0502020204030204" pitchFamily="34" charset="0"/>
                        </a:rPr>
                        <a:t>right-skewed distribution</a:t>
                      </a:r>
                      <a:r>
                        <a:rPr lang="en-US" sz="1000" b="0" i="0" u="none" strike="noStrike" dirty="0">
                          <a:solidFill>
                            <a:srgbClr val="000000"/>
                          </a:solidFill>
                          <a:effectLst/>
                          <a:latin typeface="Calibri" panose="020F0502020204030204" pitchFamily="34" charset="0"/>
                        </a:rPr>
                        <a:t>, indicating that while the </a:t>
                      </a:r>
                      <a:r>
                        <a:rPr lang="en-US" sz="1000" b="1" i="0" u="none" strike="noStrike" dirty="0">
                          <a:solidFill>
                            <a:srgbClr val="000000"/>
                          </a:solidFill>
                          <a:effectLst/>
                          <a:latin typeface="Calibri" panose="020F0502020204030204" pitchFamily="34" charset="0"/>
                        </a:rPr>
                        <a:t>majority of cars are priced below the mean</a:t>
                      </a:r>
                      <a:r>
                        <a:rPr lang="en-US" sz="1000" b="0" i="0" u="none" strike="noStrike" dirty="0">
                          <a:solidFill>
                            <a:srgbClr val="000000"/>
                          </a:solidFill>
                          <a:effectLst/>
                          <a:latin typeface="Calibri" panose="020F0502020204030204" pitchFamily="34" charset="0"/>
                        </a:rPr>
                        <a:t>, there are some with substantially higher prices pulling the average upwards. </a:t>
                      </a:r>
                    </a:p>
                  </a:txBody>
                  <a:tcPr marL="4184" marR="4184" marT="4184" marB="0" anchor="b">
                    <a:lnL>
                      <a:noFill/>
                    </a:lnL>
                    <a:lnR>
                      <a:noFill/>
                    </a:lnR>
                    <a:lnT>
                      <a:noFill/>
                    </a:lnT>
                    <a:lnB>
                      <a:noFill/>
                    </a:lnB>
                    <a:solidFill>
                      <a:srgbClr val="FFFFFF"/>
                    </a:solidFill>
                  </a:tcPr>
                </a:tc>
                <a:extLst>
                  <a:ext uri="{0D108BD9-81ED-4DB2-BD59-A6C34878D82A}">
                    <a16:rowId xmlns:a16="http://schemas.microsoft.com/office/drawing/2014/main" val="3703239359"/>
                  </a:ext>
                </a:extLst>
              </a:tr>
              <a:tr h="676472">
                <a:tc>
                  <a:txBody>
                    <a:bodyPr/>
                    <a:lstStyle/>
                    <a:p>
                      <a:pPr algn="l" fontAlgn="b"/>
                      <a:r>
                        <a:rPr lang="en-US" sz="1000" b="0" i="0" u="none" strike="noStrike">
                          <a:solidFill>
                            <a:srgbClr val="000000"/>
                          </a:solidFill>
                          <a:effectLst/>
                          <a:latin typeface="Calibri" panose="020F0502020204030204" pitchFamily="34" charset="0"/>
                        </a:rPr>
                        <a:t>The </a:t>
                      </a:r>
                      <a:r>
                        <a:rPr lang="en-US" sz="1000" b="1" i="0" u="none" strike="noStrike">
                          <a:solidFill>
                            <a:srgbClr val="000000"/>
                          </a:solidFill>
                          <a:effectLst/>
                          <a:latin typeface="Calibri" panose="020F0502020204030204" pitchFamily="34" charset="0"/>
                        </a:rPr>
                        <a:t>high standard deviation of $32,523.98</a:t>
                      </a:r>
                      <a:r>
                        <a:rPr lang="en-US" sz="1000" b="0" i="0" u="none" strike="noStrike">
                          <a:solidFill>
                            <a:srgbClr val="000000"/>
                          </a:solidFill>
                          <a:effectLst/>
                          <a:latin typeface="Calibri" panose="020F0502020204030204" pitchFamily="34" charset="0"/>
                        </a:rPr>
                        <a:t> emphasizes the significant variability in car prices around the mean, highlighting </a:t>
                      </a:r>
                      <a:r>
                        <a:rPr lang="en-US" sz="1000" b="1" i="0" u="none" strike="noStrike">
                          <a:solidFill>
                            <a:srgbClr val="000000"/>
                          </a:solidFill>
                          <a:effectLst/>
                          <a:latin typeface="Calibri" panose="020F0502020204030204" pitchFamily="34" charset="0"/>
                        </a:rPr>
                        <a:t>the diverse pricing landscape</a:t>
                      </a:r>
                      <a:r>
                        <a:rPr lang="en-US" sz="1000" b="0" i="0" u="none" strike="noStrike">
                          <a:solidFill>
                            <a:srgbClr val="000000"/>
                          </a:solidFill>
                          <a:effectLst/>
                          <a:latin typeface="Calibri" panose="020F0502020204030204" pitchFamily="34" charset="0"/>
                        </a:rPr>
                        <a:t> in the dataset. </a:t>
                      </a:r>
                    </a:p>
                  </a:txBody>
                  <a:tcPr marL="4184" marR="4184" marT="4184" marB="0" anchor="b">
                    <a:lnL>
                      <a:noFill/>
                    </a:lnL>
                    <a:lnR>
                      <a:noFill/>
                    </a:lnR>
                    <a:lnT>
                      <a:noFill/>
                    </a:lnT>
                    <a:lnB>
                      <a:noFill/>
                    </a:lnB>
                    <a:solidFill>
                      <a:srgbClr val="FFFFFF"/>
                    </a:solidFill>
                  </a:tcPr>
                </a:tc>
                <a:extLst>
                  <a:ext uri="{0D108BD9-81ED-4DB2-BD59-A6C34878D82A}">
                    <a16:rowId xmlns:a16="http://schemas.microsoft.com/office/drawing/2014/main" val="3134872476"/>
                  </a:ext>
                </a:extLst>
              </a:tr>
              <a:tr h="844437">
                <a:tc>
                  <a:txBody>
                    <a:bodyPr/>
                    <a:lstStyle/>
                    <a:p>
                      <a:pPr algn="l" fontAlgn="b"/>
                      <a:r>
                        <a:rPr lang="en-US" sz="1000" b="0" i="0" u="none" strike="noStrike" dirty="0">
                          <a:solidFill>
                            <a:srgbClr val="000000"/>
                          </a:solidFill>
                          <a:effectLst/>
                          <a:latin typeface="Calibri" panose="020F0502020204030204" pitchFamily="34" charset="0"/>
                        </a:rPr>
                        <a:t>The </a:t>
                      </a:r>
                      <a:r>
                        <a:rPr lang="en-US" sz="1000" b="1" i="0" u="none" strike="noStrike" dirty="0">
                          <a:solidFill>
                            <a:srgbClr val="000000"/>
                          </a:solidFill>
                          <a:effectLst/>
                          <a:latin typeface="Calibri" panose="020F0502020204030204" pitchFamily="34" charset="0"/>
                        </a:rPr>
                        <a:t>75th percentile at $40,782.50</a:t>
                      </a:r>
                      <a:r>
                        <a:rPr lang="en-US" sz="1000" b="0" i="0" u="none" strike="noStrike" dirty="0">
                          <a:solidFill>
                            <a:srgbClr val="000000"/>
                          </a:solidFill>
                          <a:effectLst/>
                          <a:latin typeface="Calibri" panose="020F0502020204030204" pitchFamily="34" charset="0"/>
                        </a:rPr>
                        <a:t> provides an upper quartile boundary, indicating that a </a:t>
                      </a:r>
                      <a:r>
                        <a:rPr lang="en-US" sz="1000" b="1" i="0" u="none" strike="noStrike" dirty="0">
                          <a:solidFill>
                            <a:srgbClr val="000000"/>
                          </a:solidFill>
                          <a:effectLst/>
                          <a:latin typeface="Calibri" panose="020F0502020204030204" pitchFamily="34" charset="0"/>
                        </a:rPr>
                        <a:t>substantial portion of the cars are priced below this value</a:t>
                      </a:r>
                      <a:r>
                        <a:rPr lang="en-US" sz="1000" b="0" i="0" u="none" strike="noStrike" dirty="0">
                          <a:solidFill>
                            <a:srgbClr val="000000"/>
                          </a:solidFill>
                          <a:effectLst/>
                          <a:latin typeface="Calibri" panose="020F0502020204030204" pitchFamily="34" charset="0"/>
                        </a:rPr>
                        <a:t>, but a notable proportion commands higher prices.</a:t>
                      </a:r>
                    </a:p>
                  </a:txBody>
                  <a:tcPr marL="4184" marR="4184" marT="4184" marB="0" anchor="b">
                    <a:lnL>
                      <a:noFill/>
                    </a:lnL>
                    <a:lnR>
                      <a:noFill/>
                    </a:lnR>
                    <a:lnT>
                      <a:noFill/>
                    </a:lnT>
                    <a:lnB>
                      <a:noFill/>
                    </a:lnB>
                    <a:solidFill>
                      <a:srgbClr val="FFFFFF"/>
                    </a:solidFill>
                  </a:tcPr>
                </a:tc>
                <a:extLst>
                  <a:ext uri="{0D108BD9-81ED-4DB2-BD59-A6C34878D82A}">
                    <a16:rowId xmlns:a16="http://schemas.microsoft.com/office/drawing/2014/main" val="2225327088"/>
                  </a:ext>
                </a:extLst>
              </a:tr>
            </a:tbl>
          </a:graphicData>
        </a:graphic>
      </p:graphicFrame>
    </p:spTree>
    <p:extLst>
      <p:ext uri="{BB962C8B-B14F-4D97-AF65-F5344CB8AC3E}">
        <p14:creationId xmlns:p14="http://schemas.microsoft.com/office/powerpoint/2010/main" val="332545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F125-6C36-B8A8-6A1C-603D68F26DF7}"/>
              </a:ext>
            </a:extLst>
          </p:cNvPr>
          <p:cNvSpPr>
            <a:spLocks noGrp="1"/>
          </p:cNvSpPr>
          <p:nvPr>
            <p:ph type="title"/>
          </p:nvPr>
        </p:nvSpPr>
        <p:spPr/>
        <p:txBody>
          <a:bodyPr/>
          <a:lstStyle/>
          <a:p>
            <a:r>
              <a:rPr lang="cs-CZ" dirty="0"/>
              <a:t>EDA – </a:t>
            </a:r>
            <a:r>
              <a:rPr lang="cs-CZ" dirty="0" err="1"/>
              <a:t>numerical</a:t>
            </a:r>
            <a:r>
              <a:rPr lang="cs-CZ" dirty="0"/>
              <a:t> </a:t>
            </a:r>
            <a:r>
              <a:rPr lang="cs-CZ" dirty="0" err="1"/>
              <a:t>statistics</a:t>
            </a:r>
            <a:r>
              <a:rPr lang="cs-CZ" dirty="0"/>
              <a:t> </a:t>
            </a:r>
            <a:r>
              <a:rPr lang="cs-CZ" dirty="0" err="1"/>
              <a:t>interpretation</a:t>
            </a:r>
            <a:r>
              <a:rPr lang="cs-CZ" dirty="0"/>
              <a:t> 2/3</a:t>
            </a:r>
          </a:p>
        </p:txBody>
      </p:sp>
      <p:graphicFrame>
        <p:nvGraphicFramePr>
          <p:cNvPr id="4" name="Content Placeholder 3">
            <a:extLst>
              <a:ext uri="{FF2B5EF4-FFF2-40B4-BE49-F238E27FC236}">
                <a16:creationId xmlns:a16="http://schemas.microsoft.com/office/drawing/2014/main" id="{3C394469-2C40-D51E-C254-27AC6F15242A}"/>
              </a:ext>
            </a:extLst>
          </p:cNvPr>
          <p:cNvGraphicFramePr>
            <a:graphicFrameLocks noGrp="1"/>
          </p:cNvGraphicFramePr>
          <p:nvPr>
            <p:ph idx="1"/>
            <p:extLst>
              <p:ext uri="{D42A27DB-BD31-4B8C-83A1-F6EECF244321}">
                <p14:modId xmlns:p14="http://schemas.microsoft.com/office/powerpoint/2010/main" val="407304874"/>
              </p:ext>
            </p:extLst>
          </p:nvPr>
        </p:nvGraphicFramePr>
        <p:xfrm>
          <a:off x="929561" y="1636747"/>
          <a:ext cx="10649729" cy="1582315"/>
        </p:xfrm>
        <a:graphic>
          <a:graphicData uri="http://schemas.openxmlformats.org/drawingml/2006/table">
            <a:tbl>
              <a:tblPr/>
              <a:tblGrid>
                <a:gridCol w="1799365">
                  <a:extLst>
                    <a:ext uri="{9D8B030D-6E8A-4147-A177-3AD203B41FA5}">
                      <a16:colId xmlns:a16="http://schemas.microsoft.com/office/drawing/2014/main" val="2232818861"/>
                    </a:ext>
                  </a:extLst>
                </a:gridCol>
                <a:gridCol w="1924902">
                  <a:extLst>
                    <a:ext uri="{9D8B030D-6E8A-4147-A177-3AD203B41FA5}">
                      <a16:colId xmlns:a16="http://schemas.microsoft.com/office/drawing/2014/main" val="2251392845"/>
                    </a:ext>
                  </a:extLst>
                </a:gridCol>
                <a:gridCol w="2071362">
                  <a:extLst>
                    <a:ext uri="{9D8B030D-6E8A-4147-A177-3AD203B41FA5}">
                      <a16:colId xmlns:a16="http://schemas.microsoft.com/office/drawing/2014/main" val="843169936"/>
                    </a:ext>
                  </a:extLst>
                </a:gridCol>
                <a:gridCol w="2210869">
                  <a:extLst>
                    <a:ext uri="{9D8B030D-6E8A-4147-A177-3AD203B41FA5}">
                      <a16:colId xmlns:a16="http://schemas.microsoft.com/office/drawing/2014/main" val="2983645881"/>
                    </a:ext>
                  </a:extLst>
                </a:gridCol>
                <a:gridCol w="2643231">
                  <a:extLst>
                    <a:ext uri="{9D8B030D-6E8A-4147-A177-3AD203B41FA5}">
                      <a16:colId xmlns:a16="http://schemas.microsoft.com/office/drawing/2014/main" val="2294531347"/>
                    </a:ext>
                  </a:extLst>
                </a:gridCol>
              </a:tblGrid>
              <a:tr h="226045">
                <a:tc>
                  <a:txBody>
                    <a:bodyPr/>
                    <a:lstStyle/>
                    <a:p>
                      <a:pPr algn="l" fontAlgn="b"/>
                      <a:r>
                        <a:rPr lang="cs-CZ" sz="1100" b="1" i="0" u="none" strike="noStrike" dirty="0">
                          <a:solidFill>
                            <a:srgbClr val="FFFFFF"/>
                          </a:solidFill>
                          <a:effectLst/>
                          <a:latin typeface="Calibri" panose="020F0502020204030204" pitchFamily="34" charset="0"/>
                        </a:rPr>
                        <a:t>STATISTICS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mpg</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base_curb_weight</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dirty="0" err="1">
                          <a:solidFill>
                            <a:srgbClr val="FFFFFF"/>
                          </a:solidFill>
                          <a:effectLst/>
                          <a:latin typeface="Calibri" panose="020F0502020204030204" pitchFamily="34" charset="0"/>
                        </a:rPr>
                        <a:t>height</a:t>
                      </a:r>
                      <a:endParaRPr lang="cs-CZ" sz="1100" b="1" i="0" u="none" strike="noStrike" dirty="0">
                        <a:solidFill>
                          <a:srgbClr val="FFFFFF"/>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100" b="1" i="0" u="none" strike="noStrike">
                          <a:solidFill>
                            <a:srgbClr val="FFFFFF"/>
                          </a:solidFill>
                          <a:effectLst/>
                          <a:latin typeface="Calibri" panose="020F0502020204030204" pitchFamily="34" charset="0"/>
                        </a:rPr>
                        <a:t>fuel_tank_capacity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extLst>
                  <a:ext uri="{0D108BD9-81ED-4DB2-BD59-A6C34878D82A}">
                    <a16:rowId xmlns:a16="http://schemas.microsoft.com/office/drawing/2014/main" val="1098365003"/>
                  </a:ext>
                </a:extLst>
              </a:tr>
              <a:tr h="226045">
                <a:tc>
                  <a:txBody>
                    <a:bodyPr/>
                    <a:lstStyle/>
                    <a:p>
                      <a:pPr algn="l" fontAlgn="b"/>
                      <a:r>
                        <a:rPr lang="cs-CZ" sz="1100" b="1" i="0" u="none" strike="noStrike" dirty="0">
                          <a:solidFill>
                            <a:srgbClr val="000000"/>
                          </a:solidFill>
                          <a:effectLst/>
                          <a:latin typeface="Calibri" panose="020F0502020204030204" pitchFamily="34" charset="0"/>
                        </a:rPr>
                        <a:t>minimum </a:t>
                      </a:r>
                      <a:r>
                        <a:rPr lang="cs-CZ" sz="1100" b="1" i="0" u="none" strike="noStrike" dirty="0" err="1">
                          <a:solidFill>
                            <a:srgbClr val="000000"/>
                          </a:solidFill>
                          <a:effectLst/>
                          <a:latin typeface="Calibri" panose="020F0502020204030204" pitchFamily="34" charset="0"/>
                        </a:rPr>
                        <a:t>value</a:t>
                      </a:r>
                      <a:endParaRPr lang="cs-CZ"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1808,0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44,3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854993304"/>
                  </a:ext>
                </a:extLst>
              </a:tr>
              <a:tr h="226045">
                <a:tc>
                  <a:txBody>
                    <a:bodyPr/>
                    <a:lstStyle/>
                    <a:p>
                      <a:pPr algn="l" fontAlgn="b"/>
                      <a:r>
                        <a:rPr lang="cs-CZ" sz="1100" b="1" i="0" u="none" strike="noStrike">
                          <a:solidFill>
                            <a:srgbClr val="000000"/>
                          </a:solidFill>
                          <a:effectLst/>
                          <a:latin typeface="Calibri" panose="020F0502020204030204" pitchFamily="34" charset="0"/>
                        </a:rPr>
                        <a:t>maximum 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8591,0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110,1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700116182"/>
                  </a:ext>
                </a:extLst>
              </a:tr>
              <a:tr h="226045">
                <a:tc>
                  <a:txBody>
                    <a:bodyPr/>
                    <a:lstStyle/>
                    <a:p>
                      <a:pPr algn="l" fontAlgn="b"/>
                      <a:r>
                        <a:rPr lang="cs-CZ" sz="1100" b="1" i="0" u="none" strike="noStrike">
                          <a:solidFill>
                            <a:srgbClr val="000000"/>
                          </a:solidFill>
                          <a:effectLst/>
                          <a:latin typeface="Calibri" panose="020F0502020204030204" pitchFamily="34" charset="0"/>
                        </a:rPr>
                        <a:t>mean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19,5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3610,2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66,4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21,7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000197156"/>
                  </a:ext>
                </a:extLst>
              </a:tr>
              <a:tr h="226045">
                <a:tc>
                  <a:txBody>
                    <a:bodyPr/>
                    <a:lstStyle/>
                    <a:p>
                      <a:pPr algn="l" fontAlgn="b"/>
                      <a:r>
                        <a:rPr lang="cs-CZ" sz="1100" b="1" i="0" u="none" strike="noStrike">
                          <a:solidFill>
                            <a:srgbClr val="000000"/>
                          </a:solidFill>
                          <a:effectLst/>
                          <a:latin typeface="Calibri" panose="020F0502020204030204" pitchFamily="34" charset="0"/>
                        </a:rPr>
                        <a:t>median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3497,0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67,5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a:solidFill>
                            <a:srgbClr val="000000"/>
                          </a:solidFill>
                          <a:effectLst/>
                          <a:latin typeface="Calibri" panose="020F0502020204030204" pitchFamily="34" charset="0"/>
                        </a:rPr>
                        <a:t>19,5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448328203"/>
                  </a:ext>
                </a:extLst>
              </a:tr>
              <a:tr h="226045">
                <a:tc>
                  <a:txBody>
                    <a:bodyPr/>
                    <a:lstStyle/>
                    <a:p>
                      <a:pPr algn="l" fontAlgn="b"/>
                      <a:r>
                        <a:rPr lang="cs-CZ" sz="1100" b="1" i="0" u="none" strike="noStrike">
                          <a:solidFill>
                            <a:srgbClr val="000000"/>
                          </a:solidFill>
                          <a:effectLst/>
                          <a:latin typeface="Calibri" panose="020F0502020204030204" pitchFamily="34" charset="0"/>
                        </a:rPr>
                        <a:t>standard deviation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dirty="0">
                          <a:solidFill>
                            <a:srgbClr val="000000"/>
                          </a:solidFill>
                          <a:effectLst/>
                          <a:latin typeface="Calibri" panose="020F0502020204030204" pitchFamily="34" charset="0"/>
                        </a:rPr>
                        <a:t>695,2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100" b="0" i="0" u="none" strike="noStrike">
                          <a:solidFill>
                            <a:srgbClr val="000000"/>
                          </a:solidFill>
                          <a:effectLst/>
                          <a:latin typeface="Calibri" panose="020F0502020204030204" pitchFamily="34" charset="0"/>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3120732610"/>
                  </a:ext>
                </a:extLst>
              </a:tr>
              <a:tr h="226045">
                <a:tc>
                  <a:txBody>
                    <a:bodyPr/>
                    <a:lstStyle/>
                    <a:p>
                      <a:pPr algn="l" fontAlgn="b"/>
                      <a:r>
                        <a:rPr lang="cs-CZ" sz="1100" b="1" i="0" u="none" strike="noStrike">
                          <a:solidFill>
                            <a:srgbClr val="000000"/>
                          </a:solidFill>
                          <a:effectLst/>
                          <a:latin typeface="Calibri" panose="020F0502020204030204" pitchFamily="34" charset="0"/>
                        </a:rPr>
                        <a:t>75th percentile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22,0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4048,0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74,4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100" b="0" i="0" u="none" strike="noStrike" dirty="0">
                          <a:solidFill>
                            <a:srgbClr val="000000"/>
                          </a:solidFill>
                          <a:effectLst/>
                          <a:latin typeface="Calibri" panose="020F0502020204030204" pitchFamily="34" charset="0"/>
                        </a:rPr>
                        <a:t>26,0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114643267"/>
                  </a:ext>
                </a:extLst>
              </a:tr>
            </a:tbl>
          </a:graphicData>
        </a:graphic>
      </p:graphicFrame>
      <p:graphicFrame>
        <p:nvGraphicFramePr>
          <p:cNvPr id="5" name="Table 4">
            <a:extLst>
              <a:ext uri="{FF2B5EF4-FFF2-40B4-BE49-F238E27FC236}">
                <a16:creationId xmlns:a16="http://schemas.microsoft.com/office/drawing/2014/main" id="{B322C1CE-D135-26C2-B5E7-2B1462C1CDE6}"/>
              </a:ext>
            </a:extLst>
          </p:cNvPr>
          <p:cNvGraphicFramePr>
            <a:graphicFrameLocks noGrp="1"/>
          </p:cNvGraphicFramePr>
          <p:nvPr>
            <p:extLst>
              <p:ext uri="{D42A27DB-BD31-4B8C-83A1-F6EECF244321}">
                <p14:modId xmlns:p14="http://schemas.microsoft.com/office/powerpoint/2010/main" val="433967861"/>
              </p:ext>
            </p:extLst>
          </p:nvPr>
        </p:nvGraphicFramePr>
        <p:xfrm>
          <a:off x="929560" y="3429000"/>
          <a:ext cx="2448121" cy="3282988"/>
        </p:xfrm>
        <a:graphic>
          <a:graphicData uri="http://schemas.openxmlformats.org/drawingml/2006/table">
            <a:tbl>
              <a:tblPr/>
              <a:tblGrid>
                <a:gridCol w="2448121">
                  <a:extLst>
                    <a:ext uri="{9D8B030D-6E8A-4147-A177-3AD203B41FA5}">
                      <a16:colId xmlns:a16="http://schemas.microsoft.com/office/drawing/2014/main" val="2213777449"/>
                    </a:ext>
                  </a:extLst>
                </a:gridCol>
              </a:tblGrid>
              <a:tr h="133785">
                <a:tc>
                  <a:txBody>
                    <a:bodyPr/>
                    <a:lstStyle/>
                    <a:p>
                      <a:pPr algn="l" fontAlgn="b"/>
                      <a:r>
                        <a:rPr lang="cs-CZ" sz="1050" b="1" i="0" u="none" strike="noStrike">
                          <a:solidFill>
                            <a:srgbClr val="000000"/>
                          </a:solidFill>
                          <a:effectLst/>
                          <a:latin typeface="Calibri" panose="020F0502020204030204" pitchFamily="34" charset="0"/>
                        </a:rPr>
                        <a:t>MPG</a:t>
                      </a:r>
                    </a:p>
                  </a:txBody>
                  <a:tcPr marL="5036" marR="5036" marT="5036" marB="0" anchor="b">
                    <a:lnL>
                      <a:noFill/>
                    </a:lnL>
                    <a:lnR>
                      <a:noFill/>
                    </a:lnR>
                    <a:lnT>
                      <a:noFill/>
                    </a:lnT>
                    <a:lnB>
                      <a:noFill/>
                    </a:lnB>
                    <a:solidFill>
                      <a:srgbClr val="FFFFFF"/>
                    </a:solidFill>
                  </a:tcPr>
                </a:tc>
                <a:extLst>
                  <a:ext uri="{0D108BD9-81ED-4DB2-BD59-A6C34878D82A}">
                    <a16:rowId xmlns:a16="http://schemas.microsoft.com/office/drawing/2014/main" val="4084357061"/>
                  </a:ext>
                </a:extLst>
              </a:tr>
              <a:tr h="330352">
                <a:tc>
                  <a:txBody>
                    <a:bodyPr/>
                    <a:lstStyle/>
                    <a:p>
                      <a:pPr algn="l" fontAlgn="b"/>
                      <a:r>
                        <a:rPr lang="en-US" sz="1050" b="0" i="0" u="none" strike="noStrike">
                          <a:solidFill>
                            <a:srgbClr val="000000"/>
                          </a:solidFill>
                          <a:effectLst/>
                          <a:latin typeface="Calibri" panose="020F0502020204030204" pitchFamily="34" charset="0"/>
                        </a:rPr>
                        <a:t>The data on miles per gallon (mpg) shows a wide range from 0 to 61. </a:t>
                      </a:r>
                    </a:p>
                  </a:txBody>
                  <a:tcPr marL="5036" marR="5036" marT="5036" marB="0" anchor="b">
                    <a:lnL>
                      <a:noFill/>
                    </a:lnL>
                    <a:lnR>
                      <a:noFill/>
                    </a:lnR>
                    <a:lnT>
                      <a:noFill/>
                    </a:lnT>
                    <a:lnB>
                      <a:noFill/>
                    </a:lnB>
                    <a:solidFill>
                      <a:srgbClr val="FFFFFF"/>
                    </a:solidFill>
                  </a:tcPr>
                </a:tc>
                <a:extLst>
                  <a:ext uri="{0D108BD9-81ED-4DB2-BD59-A6C34878D82A}">
                    <a16:rowId xmlns:a16="http://schemas.microsoft.com/office/drawing/2014/main" val="378626534"/>
                  </a:ext>
                </a:extLst>
              </a:tr>
              <a:tr h="1310274">
                <a:tc>
                  <a:txBody>
                    <a:bodyPr/>
                    <a:lstStyle/>
                    <a:p>
                      <a:pPr algn="l" fontAlgn="b"/>
                      <a:r>
                        <a:rPr lang="en-US" sz="1050" b="0" i="0" u="none" strike="noStrike" dirty="0">
                          <a:solidFill>
                            <a:srgbClr val="000000"/>
                          </a:solidFill>
                          <a:effectLst/>
                          <a:latin typeface="Calibri" panose="020F0502020204030204" pitchFamily="34" charset="0"/>
                        </a:rPr>
                        <a:t>With a</a:t>
                      </a:r>
                      <a:r>
                        <a:rPr lang="en-US" sz="1050" b="1" i="0" u="none" strike="noStrike" dirty="0">
                          <a:solidFill>
                            <a:srgbClr val="000000"/>
                          </a:solidFill>
                          <a:effectLst/>
                          <a:latin typeface="Calibri" panose="020F0502020204030204" pitchFamily="34" charset="0"/>
                        </a:rPr>
                        <a:t> mean of </a:t>
                      </a:r>
                      <a:r>
                        <a:rPr lang="cs-CZ" sz="1050" b="1" i="0" u="none" strike="noStrike" dirty="0">
                          <a:solidFill>
                            <a:srgbClr val="000000"/>
                          </a:solidFill>
                          <a:effectLst/>
                          <a:latin typeface="Calibri" panose="020F0502020204030204" pitchFamily="34" charset="0"/>
                        </a:rPr>
                        <a:t>19.5</a:t>
                      </a:r>
                      <a:r>
                        <a:rPr lang="en-US" sz="1050" b="0" i="0" u="none" strike="noStrike" dirty="0">
                          <a:solidFill>
                            <a:srgbClr val="000000"/>
                          </a:solidFill>
                          <a:effectLst/>
                          <a:latin typeface="Calibri" panose="020F0502020204030204" pitchFamily="34" charset="0"/>
                        </a:rPr>
                        <a:t> and a </a:t>
                      </a:r>
                      <a:r>
                        <a:rPr lang="en-US" sz="1050" b="1" i="0" u="none" strike="noStrike" dirty="0">
                          <a:solidFill>
                            <a:srgbClr val="000000"/>
                          </a:solidFill>
                          <a:effectLst/>
                          <a:latin typeface="Calibri" panose="020F0502020204030204" pitchFamily="34" charset="0"/>
                        </a:rPr>
                        <a:t>median of 18</a:t>
                      </a:r>
                      <a:r>
                        <a:rPr lang="cs-CZ" sz="1050" b="1" i="0" u="none" strike="noStrike" dirty="0">
                          <a:solidFill>
                            <a:srgbClr val="000000"/>
                          </a:solidFill>
                          <a:effectLst/>
                          <a:latin typeface="Calibri" panose="020F0502020204030204" pitchFamily="34" charset="0"/>
                        </a:rPr>
                        <a:t>.4</a:t>
                      </a:r>
                      <a:r>
                        <a:rPr lang="en-US" sz="1050" b="0" i="0" u="none" strike="noStrike" dirty="0">
                          <a:solidFill>
                            <a:srgbClr val="000000"/>
                          </a:solidFill>
                          <a:effectLst/>
                          <a:latin typeface="Calibri" panose="020F0502020204030204" pitchFamily="34" charset="0"/>
                        </a:rPr>
                        <a:t> - a </a:t>
                      </a:r>
                      <a:r>
                        <a:rPr lang="en-US" sz="1050" b="1" i="0" u="none" strike="noStrike" dirty="0">
                          <a:solidFill>
                            <a:srgbClr val="000000"/>
                          </a:solidFill>
                          <a:effectLst/>
                          <a:latin typeface="Calibri" panose="020F0502020204030204" pitchFamily="34" charset="0"/>
                        </a:rPr>
                        <a:t>right-skewed distribution</a:t>
                      </a:r>
                      <a:r>
                        <a:rPr lang="en-US" sz="1050" b="0" i="0" u="none" strike="noStrike" dirty="0">
                          <a:solidFill>
                            <a:srgbClr val="000000"/>
                          </a:solidFill>
                          <a:effectLst/>
                          <a:latin typeface="Calibri" panose="020F0502020204030204" pitchFamily="34" charset="0"/>
                        </a:rPr>
                        <a:t> - suggests that while the majority of cars have relatively higher fuel efficiency, there are some vehicles with significantly lower mpg values, contributing to the extended right tail in the distribution.</a:t>
                      </a:r>
                    </a:p>
                  </a:txBody>
                  <a:tcPr marL="5036" marR="5036" marT="5036" marB="0" anchor="b">
                    <a:lnL>
                      <a:noFill/>
                    </a:lnL>
                    <a:lnR>
                      <a:noFill/>
                    </a:lnR>
                    <a:lnT>
                      <a:noFill/>
                    </a:lnT>
                    <a:lnB>
                      <a:noFill/>
                    </a:lnB>
                    <a:solidFill>
                      <a:srgbClr val="FFFFFF"/>
                    </a:solidFill>
                  </a:tcPr>
                </a:tc>
                <a:extLst>
                  <a:ext uri="{0D108BD9-81ED-4DB2-BD59-A6C34878D82A}">
                    <a16:rowId xmlns:a16="http://schemas.microsoft.com/office/drawing/2014/main" val="2924170642"/>
                  </a:ext>
                </a:extLst>
              </a:tr>
              <a:tr h="412012">
                <a:tc>
                  <a:txBody>
                    <a:bodyPr/>
                    <a:lstStyle/>
                    <a:p>
                      <a:pPr algn="l" fontAlgn="b"/>
                      <a:r>
                        <a:rPr lang="en-US" sz="1050" b="0" i="0" u="none" strike="noStrike" dirty="0">
                          <a:solidFill>
                            <a:srgbClr val="000000"/>
                          </a:solidFill>
                          <a:effectLst/>
                          <a:latin typeface="Calibri" panose="020F0502020204030204" pitchFamily="34" charset="0"/>
                        </a:rPr>
                        <a:t>The high </a:t>
                      </a:r>
                      <a:r>
                        <a:rPr lang="en-US" sz="1050" b="1" i="0" u="none" strike="noStrike" dirty="0">
                          <a:solidFill>
                            <a:srgbClr val="000000"/>
                          </a:solidFill>
                          <a:effectLst/>
                          <a:latin typeface="Calibri" panose="020F0502020204030204" pitchFamily="34" charset="0"/>
                        </a:rPr>
                        <a:t>standard deviation of </a:t>
                      </a:r>
                      <a:r>
                        <a:rPr lang="cs-CZ" sz="1050" b="1" i="0" u="none" strike="noStrike" dirty="0">
                          <a:solidFill>
                            <a:srgbClr val="000000"/>
                          </a:solidFill>
                          <a:effectLst/>
                          <a:latin typeface="Calibri" panose="020F0502020204030204" pitchFamily="34" charset="0"/>
                        </a:rPr>
                        <a:t>5.5</a:t>
                      </a:r>
                      <a:r>
                        <a:rPr lang="en-US" sz="1050" b="0" i="0" u="none" strike="noStrike" dirty="0">
                          <a:solidFill>
                            <a:srgbClr val="000000"/>
                          </a:solidFill>
                          <a:effectLst/>
                          <a:latin typeface="Calibri" panose="020F0502020204030204" pitchFamily="34" charset="0"/>
                        </a:rPr>
                        <a:t> indicates </a:t>
                      </a:r>
                      <a:r>
                        <a:rPr lang="en-US" sz="1050" b="1" i="0" u="none" strike="noStrike" dirty="0">
                          <a:solidFill>
                            <a:srgbClr val="000000"/>
                          </a:solidFill>
                          <a:effectLst/>
                          <a:latin typeface="Calibri" panose="020F0502020204030204" pitchFamily="34" charset="0"/>
                        </a:rPr>
                        <a:t>significant variability in fuel efficiency</a:t>
                      </a:r>
                      <a:r>
                        <a:rPr lang="en-US" sz="1050" b="0" i="0" u="none" strike="noStrike" dirty="0">
                          <a:solidFill>
                            <a:srgbClr val="000000"/>
                          </a:solidFill>
                          <a:effectLst/>
                          <a:latin typeface="Calibri" panose="020F0502020204030204" pitchFamily="34" charset="0"/>
                        </a:rPr>
                        <a:t>. </a:t>
                      </a:r>
                    </a:p>
                  </a:txBody>
                  <a:tcPr marL="5036" marR="5036" marT="5036" marB="0" anchor="b">
                    <a:lnL>
                      <a:noFill/>
                    </a:lnL>
                    <a:lnR>
                      <a:noFill/>
                    </a:lnR>
                    <a:lnT>
                      <a:noFill/>
                    </a:lnT>
                    <a:lnB>
                      <a:noFill/>
                    </a:lnB>
                    <a:solidFill>
                      <a:srgbClr val="FFFFFF"/>
                    </a:solidFill>
                  </a:tcPr>
                </a:tc>
                <a:extLst>
                  <a:ext uri="{0D108BD9-81ED-4DB2-BD59-A6C34878D82A}">
                    <a16:rowId xmlns:a16="http://schemas.microsoft.com/office/drawing/2014/main" val="1174667646"/>
                  </a:ext>
                </a:extLst>
              </a:tr>
              <a:tr h="1065294">
                <a:tc>
                  <a:txBody>
                    <a:bodyPr/>
                    <a:lstStyle/>
                    <a:p>
                      <a:pPr algn="l" fontAlgn="b"/>
                      <a:r>
                        <a:rPr lang="en-US" sz="1050" b="0" i="0" u="none" strike="noStrike" dirty="0">
                          <a:solidFill>
                            <a:srgbClr val="000000"/>
                          </a:solidFill>
                          <a:effectLst/>
                          <a:latin typeface="Calibri" panose="020F0502020204030204" pitchFamily="34" charset="0"/>
                        </a:rPr>
                        <a:t>The lower </a:t>
                      </a:r>
                      <a:r>
                        <a:rPr lang="en-US" sz="1050" b="1" i="0" u="none" strike="noStrike" dirty="0">
                          <a:solidFill>
                            <a:srgbClr val="000000"/>
                          </a:solidFill>
                          <a:effectLst/>
                          <a:latin typeface="Calibri" panose="020F0502020204030204" pitchFamily="34" charset="0"/>
                        </a:rPr>
                        <a:t>75th quartile at 22.0</a:t>
                      </a:r>
                      <a:r>
                        <a:rPr lang="en-US" sz="1050" b="0" i="0" u="none" strike="noStrike" dirty="0">
                          <a:solidFill>
                            <a:srgbClr val="000000"/>
                          </a:solidFill>
                          <a:effectLst/>
                          <a:latin typeface="Calibri" panose="020F0502020204030204" pitchFamily="34" charset="0"/>
                        </a:rPr>
                        <a:t> suggests that a </a:t>
                      </a:r>
                      <a:r>
                        <a:rPr lang="en-US" sz="1050" b="1" i="0" u="none" strike="noStrike" dirty="0">
                          <a:solidFill>
                            <a:srgbClr val="000000"/>
                          </a:solidFill>
                          <a:effectLst/>
                          <a:latin typeface="Calibri" panose="020F0502020204030204" pitchFamily="34" charset="0"/>
                        </a:rPr>
                        <a:t>substantial number of cars have relatively higher fuel efficiency</a:t>
                      </a:r>
                      <a:r>
                        <a:rPr lang="en-US" sz="1050" b="0" i="0" u="none" strike="noStrike" dirty="0">
                          <a:solidFill>
                            <a:srgbClr val="000000"/>
                          </a:solidFill>
                          <a:effectLst/>
                          <a:latin typeface="Calibri" panose="020F0502020204030204" pitchFamily="34" charset="0"/>
                        </a:rPr>
                        <a:t>, but the spread of data, as shown by the standard deviation, implies a diversity of mpg values among the vehicles. </a:t>
                      </a:r>
                    </a:p>
                  </a:txBody>
                  <a:tcPr marL="5036" marR="5036" marT="5036" marB="0" anchor="b">
                    <a:lnL>
                      <a:noFill/>
                    </a:lnL>
                    <a:lnR>
                      <a:noFill/>
                    </a:lnR>
                    <a:lnT>
                      <a:noFill/>
                    </a:lnT>
                    <a:lnB>
                      <a:noFill/>
                    </a:lnB>
                    <a:solidFill>
                      <a:srgbClr val="FFFFFF"/>
                    </a:solidFill>
                  </a:tcPr>
                </a:tc>
                <a:extLst>
                  <a:ext uri="{0D108BD9-81ED-4DB2-BD59-A6C34878D82A}">
                    <a16:rowId xmlns:a16="http://schemas.microsoft.com/office/drawing/2014/main" val="1443048831"/>
                  </a:ext>
                </a:extLst>
              </a:tr>
            </a:tbl>
          </a:graphicData>
        </a:graphic>
      </p:graphicFrame>
    </p:spTree>
    <p:extLst>
      <p:ext uri="{BB962C8B-B14F-4D97-AF65-F5344CB8AC3E}">
        <p14:creationId xmlns:p14="http://schemas.microsoft.com/office/powerpoint/2010/main" val="31153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BAC-D5E9-F0E3-92C9-C62555286707}"/>
              </a:ext>
            </a:extLst>
          </p:cNvPr>
          <p:cNvSpPr>
            <a:spLocks noGrp="1"/>
          </p:cNvSpPr>
          <p:nvPr>
            <p:ph type="title"/>
          </p:nvPr>
        </p:nvSpPr>
        <p:spPr/>
        <p:txBody>
          <a:bodyPr/>
          <a:lstStyle/>
          <a:p>
            <a:r>
              <a:rPr lang="cs-CZ" dirty="0"/>
              <a:t>EDA – </a:t>
            </a:r>
            <a:r>
              <a:rPr lang="cs-CZ" dirty="0" err="1"/>
              <a:t>numerical</a:t>
            </a:r>
            <a:r>
              <a:rPr lang="cs-CZ" dirty="0"/>
              <a:t> </a:t>
            </a:r>
            <a:r>
              <a:rPr lang="cs-CZ" dirty="0" err="1"/>
              <a:t>statistics</a:t>
            </a:r>
            <a:r>
              <a:rPr lang="cs-CZ" dirty="0"/>
              <a:t> </a:t>
            </a:r>
            <a:r>
              <a:rPr lang="cs-CZ" dirty="0" err="1"/>
              <a:t>interpretation</a:t>
            </a:r>
            <a:r>
              <a:rPr lang="cs-CZ" dirty="0"/>
              <a:t> 3/3</a:t>
            </a:r>
          </a:p>
        </p:txBody>
      </p:sp>
      <p:graphicFrame>
        <p:nvGraphicFramePr>
          <p:cNvPr id="4" name="Content Placeholder 3">
            <a:extLst>
              <a:ext uri="{FF2B5EF4-FFF2-40B4-BE49-F238E27FC236}">
                <a16:creationId xmlns:a16="http://schemas.microsoft.com/office/drawing/2014/main" id="{54EAD8E7-4DFC-11D3-99AE-7F19A0C1410B}"/>
              </a:ext>
            </a:extLst>
          </p:cNvPr>
          <p:cNvGraphicFramePr>
            <a:graphicFrameLocks noGrp="1"/>
          </p:cNvGraphicFramePr>
          <p:nvPr>
            <p:ph idx="1"/>
            <p:extLst>
              <p:ext uri="{D42A27DB-BD31-4B8C-83A1-F6EECF244321}">
                <p14:modId xmlns:p14="http://schemas.microsoft.com/office/powerpoint/2010/main" val="4195080123"/>
              </p:ext>
            </p:extLst>
          </p:nvPr>
        </p:nvGraphicFramePr>
        <p:xfrm>
          <a:off x="838200" y="1690688"/>
          <a:ext cx="10515600" cy="1547035"/>
        </p:xfrm>
        <a:graphic>
          <a:graphicData uri="http://schemas.openxmlformats.org/drawingml/2006/table">
            <a:tbl>
              <a:tblPr/>
              <a:tblGrid>
                <a:gridCol w="1925392">
                  <a:extLst>
                    <a:ext uri="{9D8B030D-6E8A-4147-A177-3AD203B41FA5}">
                      <a16:colId xmlns:a16="http://schemas.microsoft.com/office/drawing/2014/main" val="2665610365"/>
                    </a:ext>
                  </a:extLst>
                </a:gridCol>
                <a:gridCol w="2073498">
                  <a:extLst>
                    <a:ext uri="{9D8B030D-6E8A-4147-A177-3AD203B41FA5}">
                      <a16:colId xmlns:a16="http://schemas.microsoft.com/office/drawing/2014/main" val="643908203"/>
                    </a:ext>
                  </a:extLst>
                </a:gridCol>
                <a:gridCol w="1481071">
                  <a:extLst>
                    <a:ext uri="{9D8B030D-6E8A-4147-A177-3AD203B41FA5}">
                      <a16:colId xmlns:a16="http://schemas.microsoft.com/office/drawing/2014/main" val="161750487"/>
                    </a:ext>
                  </a:extLst>
                </a:gridCol>
                <a:gridCol w="1650335">
                  <a:extLst>
                    <a:ext uri="{9D8B030D-6E8A-4147-A177-3AD203B41FA5}">
                      <a16:colId xmlns:a16="http://schemas.microsoft.com/office/drawing/2014/main" val="4019572204"/>
                    </a:ext>
                  </a:extLst>
                </a:gridCol>
                <a:gridCol w="1438754">
                  <a:extLst>
                    <a:ext uri="{9D8B030D-6E8A-4147-A177-3AD203B41FA5}">
                      <a16:colId xmlns:a16="http://schemas.microsoft.com/office/drawing/2014/main" val="1962622364"/>
                    </a:ext>
                  </a:extLst>
                </a:gridCol>
                <a:gridCol w="1946550">
                  <a:extLst>
                    <a:ext uri="{9D8B030D-6E8A-4147-A177-3AD203B41FA5}">
                      <a16:colId xmlns:a16="http://schemas.microsoft.com/office/drawing/2014/main" val="3936329220"/>
                    </a:ext>
                  </a:extLst>
                </a:gridCol>
              </a:tblGrid>
              <a:tr h="221005">
                <a:tc>
                  <a:txBody>
                    <a:bodyPr/>
                    <a:lstStyle/>
                    <a:p>
                      <a:pPr algn="ctr" fontAlgn="b"/>
                      <a:r>
                        <a:rPr lang="cs-CZ" sz="1050" b="1" i="0" u="none" strike="noStrike">
                          <a:solidFill>
                            <a:srgbClr val="FFFFFF"/>
                          </a:solidFill>
                          <a:effectLst/>
                          <a:latin typeface="Calibri" panose="020F0502020204030204" pitchFamily="34" charset="0"/>
                        </a:rPr>
                        <a:t>STATISTICS</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200" b="1" i="0" u="none" strike="noStrike" dirty="0" err="1">
                          <a:solidFill>
                            <a:srgbClr val="FFFFFF"/>
                          </a:solidFill>
                          <a:effectLst/>
                          <a:latin typeface="Calibri" panose="020F0502020204030204" pitchFamily="34" charset="0"/>
                        </a:rPr>
                        <a:t>range_of_the_car</a:t>
                      </a:r>
                      <a:endParaRPr lang="cs-CZ" sz="1200" b="1" i="0" u="none" strike="noStrike" dirty="0">
                        <a:solidFill>
                          <a:srgbClr val="FFFFFF"/>
                        </a:solidFill>
                        <a:effectLst/>
                        <a:latin typeface="Calibri" panose="020F0502020204030204" pitchFamily="34" charset="0"/>
                      </a:endParaRP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200" b="1" i="0" u="none" strike="noStrike" dirty="0" err="1">
                          <a:solidFill>
                            <a:srgbClr val="FFFFFF"/>
                          </a:solidFill>
                          <a:effectLst/>
                          <a:latin typeface="Calibri" panose="020F0502020204030204" pitchFamily="34" charset="0"/>
                        </a:rPr>
                        <a:t>basic_years</a:t>
                      </a:r>
                      <a:endParaRPr lang="cs-CZ" sz="1200" b="1" i="0" u="none" strike="noStrike" dirty="0">
                        <a:solidFill>
                          <a:srgbClr val="FFFFFF"/>
                        </a:solidFill>
                        <a:effectLst/>
                        <a:latin typeface="Calibri" panose="020F0502020204030204" pitchFamily="34" charset="0"/>
                      </a:endParaRP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200" b="1" i="0" u="none" strike="noStrike" dirty="0" err="1">
                          <a:solidFill>
                            <a:srgbClr val="FFFFFF"/>
                          </a:solidFill>
                          <a:effectLst/>
                          <a:latin typeface="Calibri" panose="020F0502020204030204" pitchFamily="34" charset="0"/>
                        </a:rPr>
                        <a:t>displacement</a:t>
                      </a:r>
                      <a:endParaRPr lang="cs-CZ" sz="1200" b="1" i="0" u="none" strike="noStrike" dirty="0">
                        <a:solidFill>
                          <a:srgbClr val="FFFFFF"/>
                        </a:solidFill>
                        <a:effectLst/>
                        <a:latin typeface="Calibri" panose="020F0502020204030204" pitchFamily="34" charset="0"/>
                      </a:endParaRP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200" b="1" i="0" u="none" strike="noStrike" dirty="0" err="1">
                          <a:solidFill>
                            <a:srgbClr val="FFFFFF"/>
                          </a:solidFill>
                          <a:effectLst/>
                          <a:latin typeface="Calibri" panose="020F0502020204030204" pitchFamily="34" charset="0"/>
                        </a:rPr>
                        <a:t>net_torque</a:t>
                      </a:r>
                      <a:endParaRPr lang="cs-CZ" sz="1200" b="1" i="0" u="none" strike="noStrike" dirty="0">
                        <a:solidFill>
                          <a:srgbClr val="FFFFFF"/>
                        </a:solidFill>
                        <a:effectLst/>
                        <a:latin typeface="Calibri" panose="020F0502020204030204" pitchFamily="34" charset="0"/>
                      </a:endParaRP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cs-CZ" sz="1200" b="1" i="0" u="none" strike="noStrike" dirty="0" err="1">
                          <a:solidFill>
                            <a:srgbClr val="FFFFFF"/>
                          </a:solidFill>
                          <a:effectLst/>
                          <a:latin typeface="Calibri" panose="020F0502020204030204" pitchFamily="34" charset="0"/>
                        </a:rPr>
                        <a:t>net_horsepower</a:t>
                      </a:r>
                      <a:endParaRPr lang="cs-CZ" sz="1200" b="1" i="0" u="none" strike="noStrike" dirty="0">
                        <a:solidFill>
                          <a:srgbClr val="FFFFFF"/>
                        </a:solidFill>
                        <a:effectLst/>
                        <a:latin typeface="Calibri" panose="020F0502020204030204" pitchFamily="34" charset="0"/>
                      </a:endParaRP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extLst>
                  <a:ext uri="{0D108BD9-81ED-4DB2-BD59-A6C34878D82A}">
                    <a16:rowId xmlns:a16="http://schemas.microsoft.com/office/drawing/2014/main" val="2916725274"/>
                  </a:ext>
                </a:extLst>
              </a:tr>
              <a:tr h="221005">
                <a:tc>
                  <a:txBody>
                    <a:bodyPr/>
                    <a:lstStyle/>
                    <a:p>
                      <a:pPr algn="ctr" fontAlgn="b"/>
                      <a:r>
                        <a:rPr lang="cs-CZ" sz="1050" b="1" i="0" u="none" strike="noStrike">
                          <a:solidFill>
                            <a:srgbClr val="000000"/>
                          </a:solidFill>
                          <a:effectLst/>
                          <a:latin typeface="Calibri" panose="020F0502020204030204" pitchFamily="34" charset="0"/>
                        </a:rPr>
                        <a:t>minimum value</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187,2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marL="0" algn="ctr" defTabSz="914400" rtl="0" eaLnBrk="1" fontAlgn="b" latinLnBrk="0" hangingPunct="1"/>
                      <a:r>
                        <a:rPr lang="cs-CZ" sz="1400" b="0" i="0" u="none" strike="noStrike" kern="1200">
                          <a:solidFill>
                            <a:srgbClr val="000000"/>
                          </a:solidFill>
                          <a:effectLst/>
                          <a:latin typeface="Calibri" panose="020F0502020204030204" pitchFamily="34" charset="0"/>
                          <a:ea typeface="+mn-ea"/>
                          <a:cs typeface="+mn-cs"/>
                        </a:rPr>
                        <a:t>2,0</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65,0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65,0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4173787669"/>
                  </a:ext>
                </a:extLst>
              </a:tr>
              <a:tr h="221005">
                <a:tc>
                  <a:txBody>
                    <a:bodyPr/>
                    <a:lstStyle/>
                    <a:p>
                      <a:pPr algn="ctr" fontAlgn="b"/>
                      <a:r>
                        <a:rPr lang="cs-CZ" sz="1050" b="1" i="0" u="none" strike="noStrike">
                          <a:solidFill>
                            <a:srgbClr val="000000"/>
                          </a:solidFill>
                          <a:effectLst/>
                          <a:latin typeface="Calibri" panose="020F0502020204030204" pitchFamily="34" charset="0"/>
                        </a:rPr>
                        <a:t>maximum value</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913,8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marL="0" algn="ctr" defTabSz="914400" rtl="0" eaLnBrk="1" fontAlgn="b" latinLnBrk="0" hangingPunct="1"/>
                      <a:r>
                        <a:rPr lang="cs-CZ" sz="1400" b="0" i="0" u="none" strike="noStrike" kern="1200">
                          <a:solidFill>
                            <a:srgbClr val="000000"/>
                          </a:solidFill>
                          <a:effectLst/>
                          <a:latin typeface="Calibri" panose="020F0502020204030204" pitchFamily="34" charset="0"/>
                          <a:ea typeface="+mn-ea"/>
                          <a:cs typeface="+mn-cs"/>
                        </a:rPr>
                        <a:t>6,0</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935,0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808,0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2349380537"/>
                  </a:ext>
                </a:extLst>
              </a:tr>
              <a:tr h="221005">
                <a:tc>
                  <a:txBody>
                    <a:bodyPr/>
                    <a:lstStyle/>
                    <a:p>
                      <a:pPr algn="ctr" fontAlgn="b"/>
                      <a:r>
                        <a:rPr lang="cs-CZ" sz="1050" b="1" i="0" u="none" strike="noStrike">
                          <a:solidFill>
                            <a:srgbClr val="000000"/>
                          </a:solidFill>
                          <a:effectLst/>
                          <a:latin typeface="Calibri" panose="020F0502020204030204" pitchFamily="34" charset="0"/>
                        </a:rPr>
                        <a:t>mean</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367,7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marL="0" algn="ctr" defTabSz="914400" rtl="0" eaLnBrk="1" fontAlgn="b" latinLnBrk="0" hangingPunct="1"/>
                      <a:r>
                        <a:rPr lang="cs-CZ" sz="1400" b="0" i="0" u="none" strike="noStrike" kern="1200" dirty="0">
                          <a:solidFill>
                            <a:srgbClr val="000000"/>
                          </a:solidFill>
                          <a:effectLst/>
                          <a:latin typeface="Calibri" panose="020F0502020204030204" pitchFamily="34" charset="0"/>
                          <a:ea typeface="+mn-ea"/>
                          <a:cs typeface="+mn-cs"/>
                        </a:rPr>
                        <a:t>3,4</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3,5183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267,0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256,4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3988458342"/>
                  </a:ext>
                </a:extLst>
              </a:tr>
              <a:tr h="221005">
                <a:tc>
                  <a:txBody>
                    <a:bodyPr/>
                    <a:lstStyle/>
                    <a:p>
                      <a:pPr algn="ctr" fontAlgn="b"/>
                      <a:r>
                        <a:rPr lang="cs-CZ" sz="1050" b="1" i="0" u="none" strike="noStrike">
                          <a:solidFill>
                            <a:srgbClr val="000000"/>
                          </a:solidFill>
                          <a:effectLst/>
                          <a:latin typeface="Calibri" panose="020F0502020204030204" pitchFamily="34" charset="0"/>
                        </a:rPr>
                        <a:t>median</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359,6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marL="0" algn="ctr" defTabSz="914400" rtl="0" eaLnBrk="1" fontAlgn="b" latinLnBrk="0" hangingPunct="1"/>
                      <a:r>
                        <a:rPr lang="cs-CZ" sz="1400" b="0" i="0" u="none" strike="noStrike" kern="1200" dirty="0">
                          <a:solidFill>
                            <a:srgbClr val="000000"/>
                          </a:solidFill>
                          <a:effectLst/>
                          <a:latin typeface="Calibri" panose="020F0502020204030204" pitchFamily="34" charset="0"/>
                          <a:ea typeface="+mn-ea"/>
                          <a:cs typeface="+mn-cs"/>
                        </a:rPr>
                        <a:t>3,0</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3,5000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258,0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250,0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244468633"/>
                  </a:ext>
                </a:extLst>
              </a:tr>
              <a:tr h="221005">
                <a:tc>
                  <a:txBody>
                    <a:bodyPr/>
                    <a:lstStyle/>
                    <a:p>
                      <a:pPr algn="ctr" fontAlgn="b"/>
                      <a:r>
                        <a:rPr lang="cs-CZ" sz="1050" b="1" i="0" u="none" strike="noStrike">
                          <a:solidFill>
                            <a:srgbClr val="000000"/>
                          </a:solidFill>
                          <a:effectLst/>
                          <a:latin typeface="Calibri" panose="020F0502020204030204" pitchFamily="34" charset="0"/>
                        </a:rPr>
                        <a:t>standard deviation</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66,9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marL="0" algn="ctr" defTabSz="914400" rtl="0" eaLnBrk="1" fontAlgn="b" latinLnBrk="0" hangingPunct="1"/>
                      <a:r>
                        <a:rPr lang="cs-CZ" sz="1400" b="0" i="0" u="none" strike="noStrike" kern="1200" dirty="0">
                          <a:solidFill>
                            <a:srgbClr val="000000"/>
                          </a:solidFill>
                          <a:effectLst/>
                          <a:latin typeface="Calibri" panose="020F0502020204030204" pitchFamily="34" charset="0"/>
                          <a:ea typeface="+mn-ea"/>
                          <a:cs typeface="+mn-cs"/>
                        </a:rPr>
                        <a:t>0,7</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1,39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102,2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cs-CZ" sz="1400" b="0" i="0" u="none" strike="noStrike">
                          <a:solidFill>
                            <a:srgbClr val="000000"/>
                          </a:solidFill>
                          <a:effectLst/>
                          <a:latin typeface="Calibri" panose="020F0502020204030204" pitchFamily="34" charset="0"/>
                        </a:rPr>
                        <a:t>98,0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3664228736"/>
                  </a:ext>
                </a:extLst>
              </a:tr>
              <a:tr h="221005">
                <a:tc>
                  <a:txBody>
                    <a:bodyPr/>
                    <a:lstStyle/>
                    <a:p>
                      <a:pPr algn="ctr" fontAlgn="b"/>
                      <a:r>
                        <a:rPr lang="cs-CZ" sz="1050" b="1" i="0" u="none" strike="noStrike">
                          <a:solidFill>
                            <a:srgbClr val="000000"/>
                          </a:solidFill>
                          <a:effectLst/>
                          <a:latin typeface="Calibri" panose="020F0502020204030204" pitchFamily="34" charset="0"/>
                        </a:rPr>
                        <a:t>75th percentile</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dirty="0">
                          <a:solidFill>
                            <a:srgbClr val="000000"/>
                          </a:solidFill>
                          <a:effectLst/>
                          <a:latin typeface="Calibri" panose="020F0502020204030204" pitchFamily="34" charset="0"/>
                        </a:rPr>
                        <a:t>399,0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marL="0" algn="ctr" defTabSz="914400" rtl="0" eaLnBrk="1" fontAlgn="b" latinLnBrk="0" hangingPunct="1"/>
                      <a:r>
                        <a:rPr lang="cs-CZ" sz="1400" b="0" i="0" u="none" strike="noStrike" kern="1200" dirty="0">
                          <a:solidFill>
                            <a:srgbClr val="000000"/>
                          </a:solidFill>
                          <a:effectLst/>
                          <a:latin typeface="Calibri" panose="020F0502020204030204" pitchFamily="34" charset="0"/>
                          <a:ea typeface="+mn-ea"/>
                          <a:cs typeface="+mn-cs"/>
                        </a:rPr>
                        <a:t>4,0</a:t>
                      </a:r>
                    </a:p>
                  </a:txBody>
                  <a:tcPr marL="6235" marR="6235" marT="62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a:solidFill>
                            <a:srgbClr val="000000"/>
                          </a:solidFill>
                          <a:effectLst/>
                          <a:latin typeface="Calibri" panose="020F0502020204030204" pitchFamily="34" charset="0"/>
                        </a:rPr>
                        <a:t>333,5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cs-CZ" sz="1400" b="0" i="0" u="none" strike="noStrike" dirty="0">
                          <a:solidFill>
                            <a:srgbClr val="000000"/>
                          </a:solidFill>
                          <a:effectLst/>
                          <a:latin typeface="Calibri" panose="020F0502020204030204" pitchFamily="34" charset="0"/>
                        </a:rPr>
                        <a:t>305,0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40830170"/>
                  </a:ext>
                </a:extLst>
              </a:tr>
            </a:tbl>
          </a:graphicData>
        </a:graphic>
      </p:graphicFrame>
    </p:spTree>
    <p:extLst>
      <p:ext uri="{BB962C8B-B14F-4D97-AF65-F5344CB8AC3E}">
        <p14:creationId xmlns:p14="http://schemas.microsoft.com/office/powerpoint/2010/main" val="242812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29A1-D446-26ED-A0CA-DC25DF5503FE}"/>
              </a:ext>
            </a:extLst>
          </p:cNvPr>
          <p:cNvSpPr>
            <a:spLocks noGrp="1"/>
          </p:cNvSpPr>
          <p:nvPr>
            <p:ph type="title"/>
          </p:nvPr>
        </p:nvSpPr>
        <p:spPr>
          <a:xfrm>
            <a:off x="838200" y="365125"/>
            <a:ext cx="10515600" cy="819863"/>
          </a:xfrm>
        </p:spPr>
        <p:txBody>
          <a:bodyPr>
            <a:normAutofit fontScale="90000"/>
          </a:bodyPr>
          <a:lstStyle/>
          <a:p>
            <a:r>
              <a:rPr lang="en-US" sz="2400" b="0" i="0" u="sng" strike="noStrike" dirty="0">
                <a:solidFill>
                  <a:srgbClr val="0000FF"/>
                </a:solidFill>
                <a:effectLst/>
                <a:latin typeface="Calibri" panose="020F0502020204030204" pitchFamily="34" charset="0"/>
                <a:hlinkClick r:id="rId2" action="ppaction://hlinkfile"/>
              </a:rPr>
              <a:t>1. How many cars were offered in 2019?</a:t>
            </a:r>
            <a:r>
              <a:rPr lang="en-US" sz="5400" dirty="0"/>
              <a:t> </a:t>
            </a:r>
            <a:endParaRPr lang="cs-CZ" sz="5400" dirty="0"/>
          </a:p>
        </p:txBody>
      </p:sp>
      <p:sp>
        <p:nvSpPr>
          <p:cNvPr id="3" name="Content Placeholder 2">
            <a:extLst>
              <a:ext uri="{FF2B5EF4-FFF2-40B4-BE49-F238E27FC236}">
                <a16:creationId xmlns:a16="http://schemas.microsoft.com/office/drawing/2014/main" id="{8D0C102B-F9B9-47BC-E1AE-4CA8E6DA1B13}"/>
              </a:ext>
            </a:extLst>
          </p:cNvPr>
          <p:cNvSpPr>
            <a:spLocks noGrp="1"/>
          </p:cNvSpPr>
          <p:nvPr>
            <p:ph idx="1"/>
          </p:nvPr>
        </p:nvSpPr>
        <p:spPr>
          <a:xfrm>
            <a:off x="838200" y="1334278"/>
            <a:ext cx="10515600" cy="690465"/>
          </a:xfrm>
        </p:spPr>
        <p:txBody>
          <a:bodyPr/>
          <a:lstStyle/>
          <a:p>
            <a:r>
              <a:rPr lang="cs-CZ" sz="1800" b="0" i="0" u="none" strike="noStrike">
                <a:solidFill>
                  <a:srgbClr val="000000"/>
                </a:solidFill>
                <a:effectLst/>
                <a:latin typeface="Calibri" panose="020F0502020204030204" pitchFamily="34" charset="0"/>
              </a:rPr>
              <a:t>32316</a:t>
            </a:r>
            <a:r>
              <a:rPr lang="cs-CZ"/>
              <a:t> </a:t>
            </a:r>
            <a:endParaRPr lang="cs-CZ" dirty="0"/>
          </a:p>
        </p:txBody>
      </p:sp>
      <p:sp>
        <p:nvSpPr>
          <p:cNvPr id="4" name="Title 1">
            <a:extLst>
              <a:ext uri="{FF2B5EF4-FFF2-40B4-BE49-F238E27FC236}">
                <a16:creationId xmlns:a16="http://schemas.microsoft.com/office/drawing/2014/main" id="{8CB2FFD6-F86C-15F5-6EA2-E98B6956110A}"/>
              </a:ext>
            </a:extLst>
          </p:cNvPr>
          <p:cNvSpPr txBox="1">
            <a:spLocks/>
          </p:cNvSpPr>
          <p:nvPr/>
        </p:nvSpPr>
        <p:spPr>
          <a:xfrm>
            <a:off x="838200" y="2599807"/>
            <a:ext cx="4470918" cy="14403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u="sng" strike="noStrike" dirty="0">
                <a:solidFill>
                  <a:schemeClr val="accent2"/>
                </a:solidFill>
                <a:effectLst/>
                <a:latin typeface="Calibri" panose="020F0502020204030204" pitchFamily="34" charset="0"/>
                <a:hlinkClick r:id="rId3" action="ppaction://hlinkfile">
                  <a:extLst>
                    <a:ext uri="{A12FA001-AC4F-418D-AE19-62706E023703}">
                      <ahyp:hlinkClr xmlns:ahyp="http://schemas.microsoft.com/office/drawing/2018/hyperlinkcolor" val="tx"/>
                    </a:ext>
                  </a:extLst>
                </a:hlinkClick>
              </a:rPr>
              <a:t>2. How many cars are there that were offered for sale by age (i.e., the difference between the year of sale and the model year)? How many cars are offered that are older than 10 years?</a:t>
            </a:r>
            <a:r>
              <a:rPr lang="en-US" sz="2400" dirty="0">
                <a:solidFill>
                  <a:schemeClr val="accent2"/>
                </a:solidFill>
              </a:rPr>
              <a:t> </a:t>
            </a:r>
            <a:endParaRPr lang="cs-CZ" sz="5400" dirty="0">
              <a:solidFill>
                <a:schemeClr val="accent2"/>
              </a:solidFill>
            </a:endParaRPr>
          </a:p>
        </p:txBody>
      </p:sp>
      <p:graphicFrame>
        <p:nvGraphicFramePr>
          <p:cNvPr id="6" name="Table 5">
            <a:extLst>
              <a:ext uri="{FF2B5EF4-FFF2-40B4-BE49-F238E27FC236}">
                <a16:creationId xmlns:a16="http://schemas.microsoft.com/office/drawing/2014/main" id="{1B12219C-45C4-9A15-E918-B23C00420671}"/>
              </a:ext>
            </a:extLst>
          </p:cNvPr>
          <p:cNvGraphicFramePr>
            <a:graphicFrameLocks noGrp="1"/>
          </p:cNvGraphicFramePr>
          <p:nvPr>
            <p:extLst>
              <p:ext uri="{D42A27DB-BD31-4B8C-83A1-F6EECF244321}">
                <p14:modId xmlns:p14="http://schemas.microsoft.com/office/powerpoint/2010/main" val="1621487749"/>
              </p:ext>
            </p:extLst>
          </p:nvPr>
        </p:nvGraphicFramePr>
        <p:xfrm>
          <a:off x="6251221" y="667291"/>
          <a:ext cx="1810428" cy="5985449"/>
        </p:xfrm>
        <a:graphic>
          <a:graphicData uri="http://schemas.openxmlformats.org/drawingml/2006/table">
            <a:tbl>
              <a:tblPr firstRow="1" lastRow="1">
                <a:tableStyleId>{21E4AEA4-8DFA-4A89-87EB-49C32662AFE0}</a:tableStyleId>
              </a:tblPr>
              <a:tblGrid>
                <a:gridCol w="888730">
                  <a:extLst>
                    <a:ext uri="{9D8B030D-6E8A-4147-A177-3AD203B41FA5}">
                      <a16:colId xmlns:a16="http://schemas.microsoft.com/office/drawing/2014/main" val="1517519090"/>
                    </a:ext>
                  </a:extLst>
                </a:gridCol>
                <a:gridCol w="921698">
                  <a:extLst>
                    <a:ext uri="{9D8B030D-6E8A-4147-A177-3AD203B41FA5}">
                      <a16:colId xmlns:a16="http://schemas.microsoft.com/office/drawing/2014/main" val="1083150954"/>
                    </a:ext>
                  </a:extLst>
                </a:gridCol>
              </a:tblGrid>
              <a:tr h="193079">
                <a:tc>
                  <a:txBody>
                    <a:bodyPr/>
                    <a:lstStyle/>
                    <a:p>
                      <a:pPr algn="l" fontAlgn="b"/>
                      <a:r>
                        <a:rPr lang="cs-CZ" sz="1000" u="none" strike="noStrike">
                          <a:effectLst/>
                        </a:rPr>
                        <a:t>Age of the car</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l" fontAlgn="b"/>
                      <a:r>
                        <a:rPr lang="cs-CZ" sz="1000" u="none" strike="noStrike">
                          <a:effectLst/>
                        </a:rPr>
                        <a:t>Count of car_id</a:t>
                      </a:r>
                      <a:endParaRPr lang="cs-CZ" sz="1000" b="1"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699469120"/>
                  </a:ext>
                </a:extLst>
              </a:tr>
              <a:tr h="193079">
                <a:tc>
                  <a:txBody>
                    <a:bodyPr/>
                    <a:lstStyle/>
                    <a:p>
                      <a:pPr algn="l" fontAlgn="b"/>
                      <a:r>
                        <a:rPr lang="cs-CZ" sz="1000" u="none" strike="noStrike">
                          <a:effectLst/>
                        </a:rPr>
                        <a:t>0</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2431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90340589"/>
                  </a:ext>
                </a:extLst>
              </a:tr>
              <a:tr h="193079">
                <a:tc>
                  <a:txBody>
                    <a:bodyPr/>
                    <a:lstStyle/>
                    <a:p>
                      <a:pPr algn="l" fontAlgn="b"/>
                      <a:r>
                        <a:rPr lang="cs-CZ" sz="1000" u="none" strike="noStrike">
                          <a:effectLst/>
                        </a:rPr>
                        <a:t>1</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2801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613373514"/>
                  </a:ext>
                </a:extLst>
              </a:tr>
              <a:tr h="193079">
                <a:tc>
                  <a:txBody>
                    <a:bodyPr/>
                    <a:lstStyle/>
                    <a:p>
                      <a:pPr algn="l" fontAlgn="b"/>
                      <a:r>
                        <a:rPr lang="cs-CZ" sz="1000" u="none" strike="noStrike">
                          <a:effectLst/>
                        </a:rPr>
                        <a:t>3</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2225</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056333807"/>
                  </a:ext>
                </a:extLst>
              </a:tr>
              <a:tr h="193079">
                <a:tc>
                  <a:txBody>
                    <a:bodyPr/>
                    <a:lstStyle/>
                    <a:p>
                      <a:pPr algn="l" fontAlgn="b"/>
                      <a:r>
                        <a:rPr lang="cs-CZ" sz="1000" u="none" strike="noStrike">
                          <a:effectLst/>
                        </a:rPr>
                        <a:t>4</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2103</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163710239"/>
                  </a:ext>
                </a:extLst>
              </a:tr>
              <a:tr h="193079">
                <a:tc>
                  <a:txBody>
                    <a:bodyPr/>
                    <a:lstStyle/>
                    <a:p>
                      <a:pPr algn="l" fontAlgn="b"/>
                      <a:r>
                        <a:rPr lang="cs-CZ" sz="1000" u="none" strike="noStrike">
                          <a:effectLst/>
                        </a:rPr>
                        <a:t>5</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1897</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839392403"/>
                  </a:ext>
                </a:extLst>
              </a:tr>
              <a:tr h="193079">
                <a:tc>
                  <a:txBody>
                    <a:bodyPr/>
                    <a:lstStyle/>
                    <a:p>
                      <a:pPr algn="l" fontAlgn="b"/>
                      <a:r>
                        <a:rPr lang="cs-CZ" sz="1000" u="none" strike="noStrike">
                          <a:effectLst/>
                        </a:rPr>
                        <a:t>6</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1898</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772328991"/>
                  </a:ext>
                </a:extLst>
              </a:tr>
              <a:tr h="193079">
                <a:tc>
                  <a:txBody>
                    <a:bodyPr/>
                    <a:lstStyle/>
                    <a:p>
                      <a:pPr algn="l" fontAlgn="b"/>
                      <a:r>
                        <a:rPr lang="cs-CZ" sz="1000" u="none" strike="noStrike">
                          <a:effectLst/>
                        </a:rPr>
                        <a:t>7</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1870</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277569999"/>
                  </a:ext>
                </a:extLst>
              </a:tr>
              <a:tr h="193079">
                <a:tc>
                  <a:txBody>
                    <a:bodyPr/>
                    <a:lstStyle/>
                    <a:p>
                      <a:pPr algn="l" fontAlgn="b"/>
                      <a:r>
                        <a:rPr lang="cs-CZ" sz="1000" u="none" strike="noStrike">
                          <a:effectLst/>
                        </a:rPr>
                        <a:t>8</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1671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7978054"/>
                  </a:ext>
                </a:extLst>
              </a:tr>
              <a:tr h="193079">
                <a:tc>
                  <a:txBody>
                    <a:bodyPr/>
                    <a:lstStyle/>
                    <a:p>
                      <a:pPr algn="l" fontAlgn="b"/>
                      <a:r>
                        <a:rPr lang="cs-CZ" sz="1000" u="none" strike="noStrike">
                          <a:effectLst/>
                        </a:rPr>
                        <a:t>9</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1456</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404242302"/>
                  </a:ext>
                </a:extLst>
              </a:tr>
              <a:tr h="193079">
                <a:tc>
                  <a:txBody>
                    <a:bodyPr/>
                    <a:lstStyle/>
                    <a:p>
                      <a:pPr algn="l" fontAlgn="b"/>
                      <a:r>
                        <a:rPr lang="cs-CZ" sz="1000" u="none" strike="noStrike">
                          <a:effectLst/>
                        </a:rPr>
                        <a:t>10</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1437</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416865827"/>
                  </a:ext>
                </a:extLst>
              </a:tr>
              <a:tr h="193079">
                <a:tc>
                  <a:txBody>
                    <a:bodyPr/>
                    <a:lstStyle/>
                    <a:p>
                      <a:pPr algn="l" fontAlgn="b"/>
                      <a:r>
                        <a:rPr lang="cs-CZ" sz="1000" u="none" strike="noStrike">
                          <a:effectLst/>
                        </a:rPr>
                        <a:t>11</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1382</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50963600"/>
                  </a:ext>
                </a:extLst>
              </a:tr>
              <a:tr h="193079">
                <a:tc>
                  <a:txBody>
                    <a:bodyPr/>
                    <a:lstStyle/>
                    <a:p>
                      <a:pPr algn="l" fontAlgn="b"/>
                      <a:r>
                        <a:rPr lang="cs-CZ" sz="1000" u="none" strike="noStrike">
                          <a:effectLst/>
                        </a:rPr>
                        <a:t>12</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1294</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118893443"/>
                  </a:ext>
                </a:extLst>
              </a:tr>
              <a:tr h="193079">
                <a:tc>
                  <a:txBody>
                    <a:bodyPr/>
                    <a:lstStyle/>
                    <a:p>
                      <a:pPr algn="l" fontAlgn="b"/>
                      <a:r>
                        <a:rPr lang="cs-CZ" sz="1000" u="none" strike="noStrike">
                          <a:effectLst/>
                        </a:rPr>
                        <a:t>13</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1192</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461203495"/>
                  </a:ext>
                </a:extLst>
              </a:tr>
              <a:tr h="193079">
                <a:tc>
                  <a:txBody>
                    <a:bodyPr/>
                    <a:lstStyle/>
                    <a:p>
                      <a:pPr algn="l" fontAlgn="b"/>
                      <a:r>
                        <a:rPr lang="cs-CZ" sz="1000" u="none" strike="noStrike" dirty="0">
                          <a:effectLst/>
                        </a:rPr>
                        <a:t>14</a:t>
                      </a:r>
                      <a:endParaRPr lang="cs-CZ" sz="1000" b="1" i="0" u="none" strike="noStrike" dirty="0">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1116</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820378634"/>
                  </a:ext>
                </a:extLst>
              </a:tr>
              <a:tr h="193079">
                <a:tc>
                  <a:txBody>
                    <a:bodyPr/>
                    <a:lstStyle/>
                    <a:p>
                      <a:pPr algn="l" fontAlgn="b"/>
                      <a:r>
                        <a:rPr lang="cs-CZ" sz="1000" u="none" strike="noStrike">
                          <a:effectLst/>
                        </a:rPr>
                        <a:t>15</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1034</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16153078"/>
                  </a:ext>
                </a:extLst>
              </a:tr>
              <a:tr h="193079">
                <a:tc>
                  <a:txBody>
                    <a:bodyPr/>
                    <a:lstStyle/>
                    <a:p>
                      <a:pPr algn="l" fontAlgn="b"/>
                      <a:r>
                        <a:rPr lang="cs-CZ" sz="1000" u="none" strike="noStrike">
                          <a:effectLst/>
                        </a:rPr>
                        <a:t>16</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848</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255565189"/>
                  </a:ext>
                </a:extLst>
              </a:tr>
              <a:tr h="193079">
                <a:tc>
                  <a:txBody>
                    <a:bodyPr/>
                    <a:lstStyle/>
                    <a:p>
                      <a:pPr algn="l" fontAlgn="b"/>
                      <a:r>
                        <a:rPr lang="cs-CZ" sz="1000" u="none" strike="noStrike">
                          <a:effectLst/>
                        </a:rPr>
                        <a:t>17</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753</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170998955"/>
                  </a:ext>
                </a:extLst>
              </a:tr>
              <a:tr h="193079">
                <a:tc>
                  <a:txBody>
                    <a:bodyPr/>
                    <a:lstStyle/>
                    <a:p>
                      <a:pPr algn="l" fontAlgn="b"/>
                      <a:r>
                        <a:rPr lang="cs-CZ" sz="1000" u="none" strike="noStrike">
                          <a:effectLst/>
                        </a:rPr>
                        <a:t>18</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732</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810082827"/>
                  </a:ext>
                </a:extLst>
              </a:tr>
              <a:tr h="193079">
                <a:tc>
                  <a:txBody>
                    <a:bodyPr/>
                    <a:lstStyle/>
                    <a:p>
                      <a:pPr algn="l" fontAlgn="b"/>
                      <a:r>
                        <a:rPr lang="cs-CZ" sz="1000" u="none" strike="noStrike">
                          <a:effectLst/>
                        </a:rPr>
                        <a:t>19</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586</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596386935"/>
                  </a:ext>
                </a:extLst>
              </a:tr>
              <a:tr h="193079">
                <a:tc>
                  <a:txBody>
                    <a:bodyPr/>
                    <a:lstStyle/>
                    <a:p>
                      <a:pPr algn="l" fontAlgn="b"/>
                      <a:r>
                        <a:rPr lang="cs-CZ" sz="1000" u="none" strike="noStrike">
                          <a:effectLst/>
                        </a:rPr>
                        <a:t>20</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543</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3585436108"/>
                  </a:ext>
                </a:extLst>
              </a:tr>
              <a:tr h="193079">
                <a:tc>
                  <a:txBody>
                    <a:bodyPr/>
                    <a:lstStyle/>
                    <a:p>
                      <a:pPr algn="l" fontAlgn="b"/>
                      <a:r>
                        <a:rPr lang="cs-CZ" sz="1000" u="none" strike="noStrike">
                          <a:effectLst/>
                        </a:rPr>
                        <a:t>21</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471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473476332"/>
                  </a:ext>
                </a:extLst>
              </a:tr>
              <a:tr h="193079">
                <a:tc>
                  <a:txBody>
                    <a:bodyPr/>
                    <a:lstStyle/>
                    <a:p>
                      <a:pPr algn="l" fontAlgn="b"/>
                      <a:r>
                        <a:rPr lang="cs-CZ" sz="1000" u="none" strike="noStrike">
                          <a:effectLst/>
                        </a:rPr>
                        <a:t>22</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469</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277770882"/>
                  </a:ext>
                </a:extLst>
              </a:tr>
              <a:tr h="193079">
                <a:tc>
                  <a:txBody>
                    <a:bodyPr/>
                    <a:lstStyle/>
                    <a:p>
                      <a:pPr algn="l" fontAlgn="b"/>
                      <a:r>
                        <a:rPr lang="cs-CZ" sz="1000" u="none" strike="noStrike">
                          <a:effectLst/>
                        </a:rPr>
                        <a:t>23</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391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250820530"/>
                  </a:ext>
                </a:extLst>
              </a:tr>
              <a:tr h="193079">
                <a:tc>
                  <a:txBody>
                    <a:bodyPr/>
                    <a:lstStyle/>
                    <a:p>
                      <a:pPr algn="l" fontAlgn="b"/>
                      <a:r>
                        <a:rPr lang="cs-CZ" sz="1000" u="none" strike="noStrike">
                          <a:effectLst/>
                        </a:rPr>
                        <a:t>24</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385</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929993889"/>
                  </a:ext>
                </a:extLst>
              </a:tr>
              <a:tr h="193079">
                <a:tc>
                  <a:txBody>
                    <a:bodyPr/>
                    <a:lstStyle/>
                    <a:p>
                      <a:pPr algn="l" fontAlgn="b"/>
                      <a:r>
                        <a:rPr lang="cs-CZ" sz="1000" u="none" strike="noStrike">
                          <a:effectLst/>
                        </a:rPr>
                        <a:t>25</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298</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2330254247"/>
                  </a:ext>
                </a:extLst>
              </a:tr>
              <a:tr h="193079">
                <a:tc>
                  <a:txBody>
                    <a:bodyPr/>
                    <a:lstStyle/>
                    <a:p>
                      <a:pPr algn="l" fontAlgn="b"/>
                      <a:r>
                        <a:rPr lang="cs-CZ" sz="1000" u="none" strike="noStrike">
                          <a:effectLst/>
                        </a:rPr>
                        <a:t>26</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dirty="0">
                          <a:effectLst/>
                        </a:rPr>
                        <a:t>251</a:t>
                      </a:r>
                      <a:endParaRPr lang="cs-CZ" sz="1000" b="0" i="0" u="none" strike="noStrike" dirty="0">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795794295"/>
                  </a:ext>
                </a:extLst>
              </a:tr>
              <a:tr h="193079">
                <a:tc>
                  <a:txBody>
                    <a:bodyPr/>
                    <a:lstStyle/>
                    <a:p>
                      <a:pPr algn="l" fontAlgn="b"/>
                      <a:r>
                        <a:rPr lang="cs-CZ" sz="1000" u="none" strike="noStrike">
                          <a:effectLst/>
                        </a:rPr>
                        <a:t>27</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286</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778129014"/>
                  </a:ext>
                </a:extLst>
              </a:tr>
              <a:tr h="193079">
                <a:tc>
                  <a:txBody>
                    <a:bodyPr/>
                    <a:lstStyle/>
                    <a:p>
                      <a:pPr algn="l" fontAlgn="b"/>
                      <a:r>
                        <a:rPr lang="cs-CZ" sz="1000" u="none" strike="noStrike">
                          <a:effectLst/>
                        </a:rPr>
                        <a:t>28</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261</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1015705241"/>
                  </a:ext>
                </a:extLst>
              </a:tr>
              <a:tr h="193079">
                <a:tc>
                  <a:txBody>
                    <a:bodyPr/>
                    <a:lstStyle/>
                    <a:p>
                      <a:pPr algn="l" fontAlgn="b"/>
                      <a:r>
                        <a:rPr lang="cs-CZ" sz="1000" u="none" strike="noStrike">
                          <a:effectLst/>
                        </a:rPr>
                        <a:t>29</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a:effectLst/>
                        </a:rPr>
                        <a:t>235</a:t>
                      </a:r>
                      <a:endParaRPr lang="cs-CZ" sz="1000" b="0" i="0" u="none" strike="noStrike">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944907635"/>
                  </a:ext>
                </a:extLst>
              </a:tr>
              <a:tr h="193079">
                <a:tc>
                  <a:txBody>
                    <a:bodyPr/>
                    <a:lstStyle/>
                    <a:p>
                      <a:pPr algn="l" fontAlgn="b"/>
                      <a:r>
                        <a:rPr lang="cs-CZ" sz="1000" u="none" strike="noStrike">
                          <a:effectLst/>
                        </a:rPr>
                        <a:t>Grand Total</a:t>
                      </a:r>
                      <a:endParaRPr lang="cs-CZ" sz="1000" b="1" i="0" u="none" strike="noStrike">
                        <a:solidFill>
                          <a:srgbClr val="366092"/>
                        </a:solidFill>
                        <a:effectLst/>
                        <a:latin typeface="Calibri" panose="020F0502020204030204" pitchFamily="34" charset="0"/>
                      </a:endParaRPr>
                    </a:p>
                  </a:txBody>
                  <a:tcPr marL="5849" marR="5849" marT="5849" marB="0" anchor="b"/>
                </a:tc>
                <a:tc>
                  <a:txBody>
                    <a:bodyPr/>
                    <a:lstStyle/>
                    <a:p>
                      <a:pPr algn="r" fontAlgn="b"/>
                      <a:r>
                        <a:rPr lang="cs-CZ" sz="1000" u="none" strike="noStrike" dirty="0">
                          <a:effectLst/>
                        </a:rPr>
                        <a:t>32316</a:t>
                      </a:r>
                      <a:endParaRPr lang="cs-CZ" sz="1000" b="1" i="0" u="none" strike="noStrike" dirty="0">
                        <a:solidFill>
                          <a:srgbClr val="366092"/>
                        </a:solidFill>
                        <a:effectLst/>
                        <a:latin typeface="Calibri" panose="020F0502020204030204" pitchFamily="34" charset="0"/>
                      </a:endParaRPr>
                    </a:p>
                  </a:txBody>
                  <a:tcPr marL="5849" marR="5849" marT="5849" marB="0" anchor="b"/>
                </a:tc>
                <a:extLst>
                  <a:ext uri="{0D108BD9-81ED-4DB2-BD59-A6C34878D82A}">
                    <a16:rowId xmlns:a16="http://schemas.microsoft.com/office/drawing/2014/main" val="4160028059"/>
                  </a:ext>
                </a:extLst>
              </a:tr>
            </a:tbl>
          </a:graphicData>
        </a:graphic>
      </p:graphicFrame>
      <p:graphicFrame>
        <p:nvGraphicFramePr>
          <p:cNvPr id="7" name="Table 6">
            <a:extLst>
              <a:ext uri="{FF2B5EF4-FFF2-40B4-BE49-F238E27FC236}">
                <a16:creationId xmlns:a16="http://schemas.microsoft.com/office/drawing/2014/main" id="{A5BD4B46-42FD-3C29-3108-FFC8E643DD7A}"/>
              </a:ext>
            </a:extLst>
          </p:cNvPr>
          <p:cNvGraphicFramePr>
            <a:graphicFrameLocks noGrp="1"/>
          </p:cNvGraphicFramePr>
          <p:nvPr>
            <p:extLst>
              <p:ext uri="{D42A27DB-BD31-4B8C-83A1-F6EECF244321}">
                <p14:modId xmlns:p14="http://schemas.microsoft.com/office/powerpoint/2010/main" val="466828554"/>
              </p:ext>
            </p:extLst>
          </p:nvPr>
        </p:nvGraphicFramePr>
        <p:xfrm>
          <a:off x="8664739" y="667291"/>
          <a:ext cx="2057400" cy="3840480"/>
        </p:xfrm>
        <a:graphic>
          <a:graphicData uri="http://schemas.openxmlformats.org/drawingml/2006/table">
            <a:tbl>
              <a:tblPr firstRow="1" lastRow="1">
                <a:tableStyleId>{21E4AEA4-8DFA-4A89-87EB-49C32662AFE0}</a:tableStyleId>
              </a:tblPr>
              <a:tblGrid>
                <a:gridCol w="1066800">
                  <a:extLst>
                    <a:ext uri="{9D8B030D-6E8A-4147-A177-3AD203B41FA5}">
                      <a16:colId xmlns:a16="http://schemas.microsoft.com/office/drawing/2014/main" val="911660998"/>
                    </a:ext>
                  </a:extLst>
                </a:gridCol>
                <a:gridCol w="990600">
                  <a:extLst>
                    <a:ext uri="{9D8B030D-6E8A-4147-A177-3AD203B41FA5}">
                      <a16:colId xmlns:a16="http://schemas.microsoft.com/office/drawing/2014/main" val="2371573812"/>
                    </a:ext>
                  </a:extLst>
                </a:gridCol>
              </a:tblGrid>
              <a:tr h="182880">
                <a:tc>
                  <a:txBody>
                    <a:bodyPr/>
                    <a:lstStyle/>
                    <a:p>
                      <a:pPr algn="l" fontAlgn="b"/>
                      <a:r>
                        <a:rPr lang="cs-CZ" sz="1100" u="none" strike="noStrike">
                          <a:effectLst/>
                        </a:rPr>
                        <a:t>Age of the car</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Count of car_id</a:t>
                      </a:r>
                      <a:endParaRPr lang="cs-CZ" sz="1100" b="1"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9059863"/>
                  </a:ext>
                </a:extLst>
              </a:tr>
              <a:tr h="182880">
                <a:tc>
                  <a:txBody>
                    <a:bodyPr/>
                    <a:lstStyle/>
                    <a:p>
                      <a:pPr algn="l" fontAlgn="b"/>
                      <a:r>
                        <a:rPr lang="cs-CZ" sz="1100" u="none" strike="noStrike">
                          <a:effectLst/>
                        </a:rPr>
                        <a:t>11</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1382</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6287292"/>
                  </a:ext>
                </a:extLst>
              </a:tr>
              <a:tr h="182880">
                <a:tc>
                  <a:txBody>
                    <a:bodyPr/>
                    <a:lstStyle/>
                    <a:p>
                      <a:pPr algn="l" fontAlgn="b"/>
                      <a:r>
                        <a:rPr lang="cs-CZ" sz="1100" u="none" strike="noStrike">
                          <a:effectLst/>
                        </a:rPr>
                        <a:t>12</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1294</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3880843"/>
                  </a:ext>
                </a:extLst>
              </a:tr>
              <a:tr h="182880">
                <a:tc>
                  <a:txBody>
                    <a:bodyPr/>
                    <a:lstStyle/>
                    <a:p>
                      <a:pPr algn="l" fontAlgn="b"/>
                      <a:r>
                        <a:rPr lang="cs-CZ" sz="1100" u="none" strike="noStrike">
                          <a:effectLst/>
                        </a:rPr>
                        <a:t>13</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1192</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8952219"/>
                  </a:ext>
                </a:extLst>
              </a:tr>
              <a:tr h="182880">
                <a:tc>
                  <a:txBody>
                    <a:bodyPr/>
                    <a:lstStyle/>
                    <a:p>
                      <a:pPr algn="l" fontAlgn="b"/>
                      <a:r>
                        <a:rPr lang="cs-CZ" sz="1100" u="none" strike="noStrike">
                          <a:effectLst/>
                        </a:rPr>
                        <a:t>14</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1116</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803919"/>
                  </a:ext>
                </a:extLst>
              </a:tr>
              <a:tr h="182880">
                <a:tc>
                  <a:txBody>
                    <a:bodyPr/>
                    <a:lstStyle/>
                    <a:p>
                      <a:pPr algn="l" fontAlgn="b"/>
                      <a:r>
                        <a:rPr lang="cs-CZ" sz="1100" u="none" strike="noStrike">
                          <a:effectLst/>
                        </a:rPr>
                        <a:t>15</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1034</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2493888"/>
                  </a:ext>
                </a:extLst>
              </a:tr>
              <a:tr h="182880">
                <a:tc>
                  <a:txBody>
                    <a:bodyPr/>
                    <a:lstStyle/>
                    <a:p>
                      <a:pPr algn="l" fontAlgn="b"/>
                      <a:r>
                        <a:rPr lang="cs-CZ" sz="1100" u="none" strike="noStrike">
                          <a:effectLst/>
                        </a:rPr>
                        <a:t>16</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848</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7467744"/>
                  </a:ext>
                </a:extLst>
              </a:tr>
              <a:tr h="182880">
                <a:tc>
                  <a:txBody>
                    <a:bodyPr/>
                    <a:lstStyle/>
                    <a:p>
                      <a:pPr algn="l" fontAlgn="b"/>
                      <a:r>
                        <a:rPr lang="cs-CZ" sz="1100" u="none" strike="noStrike">
                          <a:effectLst/>
                        </a:rPr>
                        <a:t>17</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753</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3593545"/>
                  </a:ext>
                </a:extLst>
              </a:tr>
              <a:tr h="182880">
                <a:tc>
                  <a:txBody>
                    <a:bodyPr/>
                    <a:lstStyle/>
                    <a:p>
                      <a:pPr algn="l" fontAlgn="b"/>
                      <a:r>
                        <a:rPr lang="cs-CZ" sz="1100" u="none" strike="noStrike">
                          <a:effectLst/>
                        </a:rPr>
                        <a:t>18</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732</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8566402"/>
                  </a:ext>
                </a:extLst>
              </a:tr>
              <a:tr h="182880">
                <a:tc>
                  <a:txBody>
                    <a:bodyPr/>
                    <a:lstStyle/>
                    <a:p>
                      <a:pPr algn="l" fontAlgn="b"/>
                      <a:r>
                        <a:rPr lang="cs-CZ" sz="1100" u="none" strike="noStrike">
                          <a:effectLst/>
                        </a:rPr>
                        <a:t>19</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586</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5505284"/>
                  </a:ext>
                </a:extLst>
              </a:tr>
              <a:tr h="182880">
                <a:tc>
                  <a:txBody>
                    <a:bodyPr/>
                    <a:lstStyle/>
                    <a:p>
                      <a:pPr algn="l" fontAlgn="b"/>
                      <a:r>
                        <a:rPr lang="cs-CZ" sz="1100" u="none" strike="noStrike">
                          <a:effectLst/>
                        </a:rPr>
                        <a:t>20</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543</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7738338"/>
                  </a:ext>
                </a:extLst>
              </a:tr>
              <a:tr h="182880">
                <a:tc>
                  <a:txBody>
                    <a:bodyPr/>
                    <a:lstStyle/>
                    <a:p>
                      <a:pPr algn="l" fontAlgn="b"/>
                      <a:r>
                        <a:rPr lang="cs-CZ" sz="1100" u="none" strike="noStrike">
                          <a:effectLst/>
                        </a:rPr>
                        <a:t>21</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471</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6136773"/>
                  </a:ext>
                </a:extLst>
              </a:tr>
              <a:tr h="182880">
                <a:tc>
                  <a:txBody>
                    <a:bodyPr/>
                    <a:lstStyle/>
                    <a:p>
                      <a:pPr algn="l" fontAlgn="b"/>
                      <a:r>
                        <a:rPr lang="cs-CZ" sz="1100" u="none" strike="noStrike">
                          <a:effectLst/>
                        </a:rPr>
                        <a:t>22</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469</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01570490"/>
                  </a:ext>
                </a:extLst>
              </a:tr>
              <a:tr h="182880">
                <a:tc>
                  <a:txBody>
                    <a:bodyPr/>
                    <a:lstStyle/>
                    <a:p>
                      <a:pPr algn="l" fontAlgn="b"/>
                      <a:r>
                        <a:rPr lang="cs-CZ" sz="1100" u="none" strike="noStrike">
                          <a:effectLst/>
                        </a:rPr>
                        <a:t>23</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391</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3342165"/>
                  </a:ext>
                </a:extLst>
              </a:tr>
              <a:tr h="182880">
                <a:tc>
                  <a:txBody>
                    <a:bodyPr/>
                    <a:lstStyle/>
                    <a:p>
                      <a:pPr algn="l" fontAlgn="b"/>
                      <a:r>
                        <a:rPr lang="cs-CZ" sz="1100" u="none" strike="noStrike">
                          <a:effectLst/>
                        </a:rPr>
                        <a:t>24</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385</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8399978"/>
                  </a:ext>
                </a:extLst>
              </a:tr>
              <a:tr h="182880">
                <a:tc>
                  <a:txBody>
                    <a:bodyPr/>
                    <a:lstStyle/>
                    <a:p>
                      <a:pPr algn="l" fontAlgn="b"/>
                      <a:r>
                        <a:rPr lang="cs-CZ" sz="1100" u="none" strike="noStrike">
                          <a:effectLst/>
                        </a:rPr>
                        <a:t>25</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298</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8258966"/>
                  </a:ext>
                </a:extLst>
              </a:tr>
              <a:tr h="182880">
                <a:tc>
                  <a:txBody>
                    <a:bodyPr/>
                    <a:lstStyle/>
                    <a:p>
                      <a:pPr algn="l" fontAlgn="b"/>
                      <a:r>
                        <a:rPr lang="cs-CZ" sz="1100" u="none" strike="noStrike">
                          <a:effectLst/>
                        </a:rPr>
                        <a:t>26</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251</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9544022"/>
                  </a:ext>
                </a:extLst>
              </a:tr>
              <a:tr h="182880">
                <a:tc>
                  <a:txBody>
                    <a:bodyPr/>
                    <a:lstStyle/>
                    <a:p>
                      <a:pPr algn="l" fontAlgn="b"/>
                      <a:r>
                        <a:rPr lang="cs-CZ" sz="1100" u="none" strike="noStrike">
                          <a:effectLst/>
                        </a:rPr>
                        <a:t>27</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286</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171419"/>
                  </a:ext>
                </a:extLst>
              </a:tr>
              <a:tr h="182880">
                <a:tc>
                  <a:txBody>
                    <a:bodyPr/>
                    <a:lstStyle/>
                    <a:p>
                      <a:pPr algn="l" fontAlgn="b"/>
                      <a:r>
                        <a:rPr lang="cs-CZ" sz="1100" u="none" strike="noStrike">
                          <a:effectLst/>
                        </a:rPr>
                        <a:t>28</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261</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3020431"/>
                  </a:ext>
                </a:extLst>
              </a:tr>
              <a:tr h="182880">
                <a:tc>
                  <a:txBody>
                    <a:bodyPr/>
                    <a:lstStyle/>
                    <a:p>
                      <a:pPr algn="l" fontAlgn="b"/>
                      <a:r>
                        <a:rPr lang="cs-CZ" sz="1100" u="none" strike="noStrike">
                          <a:effectLst/>
                        </a:rPr>
                        <a:t>29</a:t>
                      </a:r>
                      <a:endParaRPr lang="cs-CZ" sz="1100" b="1" i="0" u="none" strike="noStrike">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a:effectLst/>
                        </a:rPr>
                        <a:t>235</a:t>
                      </a:r>
                      <a:endParaRPr lang="cs-CZ" sz="1100" b="0" i="0" u="none" strike="noStrike">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20869449"/>
                  </a:ext>
                </a:extLst>
              </a:tr>
              <a:tr h="182880">
                <a:tc>
                  <a:txBody>
                    <a:bodyPr/>
                    <a:lstStyle/>
                    <a:p>
                      <a:pPr algn="l" fontAlgn="b"/>
                      <a:r>
                        <a:rPr lang="cs-CZ" sz="1100" u="none" strike="noStrike" dirty="0">
                          <a:effectLst/>
                        </a:rPr>
                        <a:t>Grand </a:t>
                      </a:r>
                      <a:r>
                        <a:rPr lang="cs-CZ" sz="1100" u="none" strike="noStrike" dirty="0" err="1">
                          <a:effectLst/>
                        </a:rPr>
                        <a:t>Total</a:t>
                      </a:r>
                      <a:endParaRPr lang="cs-CZ" sz="1100" b="1" i="0" u="none" strike="noStrike" dirty="0">
                        <a:solidFill>
                          <a:srgbClr val="366092"/>
                        </a:solidFill>
                        <a:effectLst/>
                        <a:latin typeface="Calibri" panose="020F0502020204030204" pitchFamily="34" charset="0"/>
                      </a:endParaRPr>
                    </a:p>
                  </a:txBody>
                  <a:tcPr marL="7620" marR="7620" marT="7620" marB="0" anchor="b"/>
                </a:tc>
                <a:tc>
                  <a:txBody>
                    <a:bodyPr/>
                    <a:lstStyle/>
                    <a:p>
                      <a:pPr algn="r" fontAlgn="b"/>
                      <a:r>
                        <a:rPr lang="cs-CZ" sz="1100" u="none" strike="noStrike" dirty="0">
                          <a:effectLst/>
                        </a:rPr>
                        <a:t>12527</a:t>
                      </a:r>
                      <a:endParaRPr lang="cs-CZ" sz="1100" b="1" i="0" u="none" strike="noStrike" dirty="0">
                        <a:solidFill>
                          <a:srgbClr val="366092"/>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6080921"/>
                  </a:ext>
                </a:extLst>
              </a:tr>
            </a:tbl>
          </a:graphicData>
        </a:graphic>
      </p:graphicFrame>
    </p:spTree>
    <p:extLst>
      <p:ext uri="{BB962C8B-B14F-4D97-AF65-F5344CB8AC3E}">
        <p14:creationId xmlns:p14="http://schemas.microsoft.com/office/powerpoint/2010/main" val="122614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E730-79D8-16DD-D281-300B77256A32}"/>
              </a:ext>
            </a:extLst>
          </p:cNvPr>
          <p:cNvSpPr>
            <a:spLocks noGrp="1"/>
          </p:cNvSpPr>
          <p:nvPr>
            <p:ph type="title"/>
          </p:nvPr>
        </p:nvSpPr>
        <p:spPr>
          <a:xfrm>
            <a:off x="325017" y="2244037"/>
            <a:ext cx="10515600" cy="1712142"/>
          </a:xfrm>
        </p:spPr>
        <p:txBody>
          <a:bodyPr>
            <a:noAutofit/>
          </a:bodyPr>
          <a:lstStyle/>
          <a:p>
            <a:r>
              <a:rPr lang="en-US" sz="2000" b="0" i="0" u="sng" strike="noStrike" dirty="0">
                <a:solidFill>
                  <a:srgbClr val="0000FF"/>
                </a:solidFill>
                <a:effectLst/>
                <a:latin typeface="Calibri" panose="020F0502020204030204" pitchFamily="34" charset="0"/>
                <a:hlinkClick r:id="rId2" action="ppaction://hlinkfile"/>
              </a:rPr>
              <a:t>3. How many cars does each manufacturer sell?</a:t>
            </a:r>
            <a:r>
              <a:rPr lang="en-US" sz="4800" dirty="0"/>
              <a:t> </a:t>
            </a:r>
            <a:endParaRPr lang="cs-CZ" sz="4800" dirty="0"/>
          </a:p>
        </p:txBody>
      </p:sp>
      <p:graphicFrame>
        <p:nvGraphicFramePr>
          <p:cNvPr id="4" name="Content Placeholder 3">
            <a:extLst>
              <a:ext uri="{FF2B5EF4-FFF2-40B4-BE49-F238E27FC236}">
                <a16:creationId xmlns:a16="http://schemas.microsoft.com/office/drawing/2014/main" id="{79E826ED-F6FE-269A-3407-2BBCFE18D6A1}"/>
              </a:ext>
            </a:extLst>
          </p:cNvPr>
          <p:cNvGraphicFramePr>
            <a:graphicFrameLocks noGrp="1"/>
          </p:cNvGraphicFramePr>
          <p:nvPr>
            <p:ph idx="1"/>
            <p:extLst>
              <p:ext uri="{D42A27DB-BD31-4B8C-83A1-F6EECF244321}">
                <p14:modId xmlns:p14="http://schemas.microsoft.com/office/powerpoint/2010/main" val="1466820027"/>
              </p:ext>
            </p:extLst>
          </p:nvPr>
        </p:nvGraphicFramePr>
        <p:xfrm>
          <a:off x="7211008" y="1"/>
          <a:ext cx="3117980" cy="7039305"/>
        </p:xfrm>
        <a:graphic>
          <a:graphicData uri="http://schemas.openxmlformats.org/drawingml/2006/table">
            <a:tbl>
              <a:tblPr firstRow="1" lastRow="1">
                <a:tableStyleId>{93296810-A885-4BE3-A3E7-6D5BEEA58F35}</a:tableStyleId>
              </a:tblPr>
              <a:tblGrid>
                <a:gridCol w="1390580">
                  <a:extLst>
                    <a:ext uri="{9D8B030D-6E8A-4147-A177-3AD203B41FA5}">
                      <a16:colId xmlns:a16="http://schemas.microsoft.com/office/drawing/2014/main" val="420240614"/>
                    </a:ext>
                  </a:extLst>
                </a:gridCol>
                <a:gridCol w="1727400">
                  <a:extLst>
                    <a:ext uri="{9D8B030D-6E8A-4147-A177-3AD203B41FA5}">
                      <a16:colId xmlns:a16="http://schemas.microsoft.com/office/drawing/2014/main" val="1001342132"/>
                    </a:ext>
                  </a:extLst>
                </a:gridCol>
              </a:tblGrid>
              <a:tr h="150324">
                <a:tc>
                  <a:txBody>
                    <a:bodyPr/>
                    <a:lstStyle/>
                    <a:p>
                      <a:pPr algn="l" fontAlgn="b"/>
                      <a:r>
                        <a:rPr lang="cs-CZ" sz="1000" u="none" strike="noStrike">
                          <a:effectLst/>
                        </a:rPr>
                        <a:t>Manufacturer</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Count of car_id</a:t>
                      </a:r>
                      <a:endParaRPr lang="cs-CZ" sz="1000" b="1"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017585929"/>
                  </a:ext>
                </a:extLst>
              </a:tr>
              <a:tr h="150324">
                <a:tc>
                  <a:txBody>
                    <a:bodyPr/>
                    <a:lstStyle/>
                    <a:p>
                      <a:pPr algn="l" fontAlgn="b"/>
                      <a:r>
                        <a:rPr lang="cs-CZ" sz="1000" u="none" strike="noStrike" dirty="0">
                          <a:effectLst/>
                        </a:rPr>
                        <a:t>Acura</a:t>
                      </a:r>
                      <a:endParaRPr lang="cs-CZ" sz="1000" b="1" i="0" u="none" strike="noStrike" dirty="0">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318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645339909"/>
                  </a:ext>
                </a:extLst>
              </a:tr>
              <a:tr h="150324">
                <a:tc>
                  <a:txBody>
                    <a:bodyPr/>
                    <a:lstStyle/>
                    <a:p>
                      <a:pPr algn="l" fontAlgn="b"/>
                      <a:r>
                        <a:rPr lang="cs-CZ" sz="1000" u="none" strike="noStrike">
                          <a:effectLst/>
                        </a:rPr>
                        <a:t>Alfa Romeo</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45</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77929353"/>
                  </a:ext>
                </a:extLst>
              </a:tr>
              <a:tr h="150324">
                <a:tc>
                  <a:txBody>
                    <a:bodyPr/>
                    <a:lstStyle/>
                    <a:p>
                      <a:pPr algn="l" fontAlgn="b"/>
                      <a:r>
                        <a:rPr lang="cs-CZ" sz="1000" u="none" strike="noStrike">
                          <a:effectLst/>
                        </a:rPr>
                        <a:t>Aston Martin</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53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993313136"/>
                  </a:ext>
                </a:extLst>
              </a:tr>
              <a:tr h="150324">
                <a:tc>
                  <a:txBody>
                    <a:bodyPr/>
                    <a:lstStyle/>
                    <a:p>
                      <a:pPr algn="l" fontAlgn="b"/>
                      <a:r>
                        <a:rPr lang="cs-CZ" sz="1000" u="none" strike="noStrike">
                          <a:effectLst/>
                        </a:rPr>
                        <a:t>Audi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1183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984225787"/>
                  </a:ext>
                </a:extLst>
              </a:tr>
              <a:tr h="150324">
                <a:tc>
                  <a:txBody>
                    <a:bodyPr/>
                    <a:lstStyle/>
                    <a:p>
                      <a:pPr algn="l" fontAlgn="b"/>
                      <a:r>
                        <a:rPr lang="cs-CZ" sz="1000" u="none" strike="noStrike">
                          <a:effectLst/>
                        </a:rPr>
                        <a:t>Bentley</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83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825720227"/>
                  </a:ext>
                </a:extLst>
              </a:tr>
              <a:tr h="150324">
                <a:tc>
                  <a:txBody>
                    <a:bodyPr/>
                    <a:lstStyle/>
                    <a:p>
                      <a:pPr algn="l" fontAlgn="b"/>
                      <a:r>
                        <a:rPr lang="cs-CZ" sz="1000" u="none" strike="noStrike">
                          <a:effectLst/>
                        </a:rPr>
                        <a:t>BMW</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1283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180270743"/>
                  </a:ext>
                </a:extLst>
              </a:tr>
              <a:tr h="150324">
                <a:tc>
                  <a:txBody>
                    <a:bodyPr/>
                    <a:lstStyle/>
                    <a:p>
                      <a:pPr algn="l" fontAlgn="b"/>
                      <a:r>
                        <a:rPr lang="cs-CZ" sz="1000" u="none" strike="noStrike">
                          <a:effectLst/>
                        </a:rPr>
                        <a:t>Buick</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359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618223548"/>
                  </a:ext>
                </a:extLst>
              </a:tr>
              <a:tr h="150324">
                <a:tc>
                  <a:txBody>
                    <a:bodyPr/>
                    <a:lstStyle/>
                    <a:p>
                      <a:pPr algn="l" fontAlgn="b"/>
                      <a:r>
                        <a:rPr lang="cs-CZ" sz="1000" u="none" strike="noStrike">
                          <a:effectLst/>
                        </a:rPr>
                        <a:t>Cadillac</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558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743510005"/>
                  </a:ext>
                </a:extLst>
              </a:tr>
              <a:tr h="150324">
                <a:tc>
                  <a:txBody>
                    <a:bodyPr/>
                    <a:lstStyle/>
                    <a:p>
                      <a:pPr algn="l" fontAlgn="b"/>
                      <a:r>
                        <a:rPr lang="cs-CZ" sz="1000" u="none" strike="noStrike">
                          <a:effectLst/>
                        </a:rPr>
                        <a:t>Dodge</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480</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386911777"/>
                  </a:ext>
                </a:extLst>
              </a:tr>
              <a:tr h="150324">
                <a:tc>
                  <a:txBody>
                    <a:bodyPr/>
                    <a:lstStyle/>
                    <a:p>
                      <a:pPr algn="l" fontAlgn="b"/>
                      <a:r>
                        <a:rPr lang="cs-CZ" sz="1000" u="none" strike="noStrike">
                          <a:effectLst/>
                        </a:rPr>
                        <a:t>Ferrari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7</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476084298"/>
                  </a:ext>
                </a:extLst>
              </a:tr>
              <a:tr h="150324">
                <a:tc>
                  <a:txBody>
                    <a:bodyPr/>
                    <a:lstStyle/>
                    <a:p>
                      <a:pPr algn="l" fontAlgn="b"/>
                      <a:r>
                        <a:rPr lang="cs-CZ" sz="1000" u="none" strike="noStrike">
                          <a:effectLst/>
                        </a:rPr>
                        <a:t>Fiat</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124</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777608588"/>
                  </a:ext>
                </a:extLst>
              </a:tr>
              <a:tr h="150324">
                <a:tc>
                  <a:txBody>
                    <a:bodyPr/>
                    <a:lstStyle/>
                    <a:p>
                      <a:pPr algn="l" fontAlgn="b"/>
                      <a:r>
                        <a:rPr lang="cs-CZ" sz="1000" u="none" strike="noStrike">
                          <a:effectLst/>
                        </a:rPr>
                        <a:t>Ford</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4186</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635798576"/>
                  </a:ext>
                </a:extLst>
              </a:tr>
              <a:tr h="150324">
                <a:tc>
                  <a:txBody>
                    <a:bodyPr/>
                    <a:lstStyle/>
                    <a:p>
                      <a:pPr algn="l" fontAlgn="b"/>
                      <a:r>
                        <a:rPr lang="cs-CZ" sz="1000" u="none" strike="noStrike">
                          <a:effectLst/>
                        </a:rPr>
                        <a:t>Genesis</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620025189"/>
                  </a:ext>
                </a:extLst>
              </a:tr>
              <a:tr h="150324">
                <a:tc>
                  <a:txBody>
                    <a:bodyPr/>
                    <a:lstStyle/>
                    <a:p>
                      <a:pPr algn="l" fontAlgn="b"/>
                      <a:r>
                        <a:rPr lang="cs-CZ" sz="1000" u="none" strike="noStrike">
                          <a:effectLst/>
                        </a:rPr>
                        <a:t>GMC</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2066</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860800690"/>
                  </a:ext>
                </a:extLst>
              </a:tr>
              <a:tr h="150324">
                <a:tc>
                  <a:txBody>
                    <a:bodyPr/>
                    <a:lstStyle/>
                    <a:p>
                      <a:pPr algn="l" fontAlgn="b"/>
                      <a:r>
                        <a:rPr lang="cs-CZ" sz="1000" u="none" strike="noStrike">
                          <a:effectLst/>
                        </a:rPr>
                        <a:t>Honda</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1746</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4071706195"/>
                  </a:ext>
                </a:extLst>
              </a:tr>
              <a:tr h="150324">
                <a:tc>
                  <a:txBody>
                    <a:bodyPr/>
                    <a:lstStyle/>
                    <a:p>
                      <a:pPr algn="l" fontAlgn="b"/>
                      <a:r>
                        <a:rPr lang="cs-CZ" sz="1000" u="none" strike="noStrike">
                          <a:effectLst/>
                        </a:rPr>
                        <a:t>Hyundai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1017</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182327481"/>
                  </a:ext>
                </a:extLst>
              </a:tr>
              <a:tr h="150324">
                <a:tc>
                  <a:txBody>
                    <a:bodyPr/>
                    <a:lstStyle/>
                    <a:p>
                      <a:pPr algn="l" fontAlgn="b"/>
                      <a:r>
                        <a:rPr lang="cs-CZ" sz="1000" u="none" strike="noStrike">
                          <a:effectLst/>
                        </a:rPr>
                        <a:t>Chevrolet</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2977</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427301550"/>
                  </a:ext>
                </a:extLst>
              </a:tr>
              <a:tr h="150324">
                <a:tc>
                  <a:txBody>
                    <a:bodyPr/>
                    <a:lstStyle/>
                    <a:p>
                      <a:pPr algn="l" fontAlgn="b"/>
                      <a:r>
                        <a:rPr lang="cs-CZ" sz="1000" u="none" strike="noStrike">
                          <a:effectLst/>
                        </a:rPr>
                        <a:t>Chrysler</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183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208773014"/>
                  </a:ext>
                </a:extLst>
              </a:tr>
              <a:tr h="150324">
                <a:tc>
                  <a:txBody>
                    <a:bodyPr/>
                    <a:lstStyle/>
                    <a:p>
                      <a:pPr algn="l" fontAlgn="b"/>
                      <a:r>
                        <a:rPr lang="cs-CZ" sz="1000" u="none" strike="noStrike">
                          <a:effectLst/>
                        </a:rPr>
                        <a:t>Infiniti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192</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712924502"/>
                  </a:ext>
                </a:extLst>
              </a:tr>
              <a:tr h="150324">
                <a:tc>
                  <a:txBody>
                    <a:bodyPr/>
                    <a:lstStyle/>
                    <a:p>
                      <a:pPr algn="l" fontAlgn="b"/>
                      <a:r>
                        <a:rPr lang="cs-CZ" sz="1000" u="none" strike="noStrike">
                          <a:effectLst/>
                        </a:rPr>
                        <a:t>Jaguar</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393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850856669"/>
                  </a:ext>
                </a:extLst>
              </a:tr>
              <a:tr h="150324">
                <a:tc>
                  <a:txBody>
                    <a:bodyPr/>
                    <a:lstStyle/>
                    <a:p>
                      <a:pPr algn="l" fontAlgn="b"/>
                      <a:r>
                        <a:rPr lang="cs-CZ" sz="1000" u="none" strike="noStrike">
                          <a:effectLst/>
                        </a:rPr>
                        <a:t>Jeep</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778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354712491"/>
                  </a:ext>
                </a:extLst>
              </a:tr>
              <a:tr h="150324">
                <a:tc>
                  <a:txBody>
                    <a:bodyPr/>
                    <a:lstStyle/>
                    <a:p>
                      <a:pPr algn="l" fontAlgn="b"/>
                      <a:r>
                        <a:rPr lang="cs-CZ" sz="1000" u="none" strike="noStrike">
                          <a:effectLst/>
                        </a:rPr>
                        <a:t>Kia</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747</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939922466"/>
                  </a:ext>
                </a:extLst>
              </a:tr>
              <a:tr h="150324">
                <a:tc>
                  <a:txBody>
                    <a:bodyPr/>
                    <a:lstStyle/>
                    <a:p>
                      <a:pPr algn="l" fontAlgn="b"/>
                      <a:r>
                        <a:rPr lang="cs-CZ" sz="1000" u="none" strike="noStrike">
                          <a:effectLst/>
                        </a:rPr>
                        <a:t>Lamborghini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39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213766666"/>
                  </a:ext>
                </a:extLst>
              </a:tr>
              <a:tr h="150324">
                <a:tc>
                  <a:txBody>
                    <a:bodyPr/>
                    <a:lstStyle/>
                    <a:p>
                      <a:pPr algn="l" fontAlgn="b"/>
                      <a:r>
                        <a:rPr lang="cs-CZ" sz="1000" u="none" strike="noStrike">
                          <a:effectLst/>
                        </a:rPr>
                        <a:t>Land Rover</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290</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4003251616"/>
                  </a:ext>
                </a:extLst>
              </a:tr>
              <a:tr h="150324">
                <a:tc>
                  <a:txBody>
                    <a:bodyPr/>
                    <a:lstStyle/>
                    <a:p>
                      <a:pPr algn="l" fontAlgn="b"/>
                      <a:r>
                        <a:rPr lang="cs-CZ" sz="1000" u="none" strike="noStrike">
                          <a:effectLst/>
                        </a:rPr>
                        <a:t>Lexus</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263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958660981"/>
                  </a:ext>
                </a:extLst>
              </a:tr>
              <a:tr h="150324">
                <a:tc>
                  <a:txBody>
                    <a:bodyPr/>
                    <a:lstStyle/>
                    <a:p>
                      <a:pPr algn="l" fontAlgn="b"/>
                      <a:r>
                        <a:rPr lang="cs-CZ" sz="1000" u="none" strike="noStrike">
                          <a:effectLst/>
                        </a:rPr>
                        <a:t>Lincoln</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283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568598451"/>
                  </a:ext>
                </a:extLst>
              </a:tr>
              <a:tr h="150324">
                <a:tc>
                  <a:txBody>
                    <a:bodyPr/>
                    <a:lstStyle/>
                    <a:p>
                      <a:pPr algn="l" fontAlgn="b"/>
                      <a:r>
                        <a:rPr lang="cs-CZ" sz="1000" u="none" strike="noStrike">
                          <a:effectLst/>
                        </a:rPr>
                        <a:t>Lotus</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981816740"/>
                  </a:ext>
                </a:extLst>
              </a:tr>
              <a:tr h="150324">
                <a:tc>
                  <a:txBody>
                    <a:bodyPr/>
                    <a:lstStyle/>
                    <a:p>
                      <a:pPr algn="l" fontAlgn="b"/>
                      <a:r>
                        <a:rPr lang="cs-CZ" sz="1000" u="none" strike="noStrike">
                          <a:effectLst/>
                        </a:rPr>
                        <a:t>Maserati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129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543500241"/>
                  </a:ext>
                </a:extLst>
              </a:tr>
              <a:tr h="150324">
                <a:tc>
                  <a:txBody>
                    <a:bodyPr/>
                    <a:lstStyle/>
                    <a:p>
                      <a:pPr algn="l" fontAlgn="b"/>
                      <a:r>
                        <a:rPr lang="cs-CZ" sz="1000" u="none" strike="noStrike">
                          <a:effectLst/>
                        </a:rPr>
                        <a:t>Mazda</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779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678796215"/>
                  </a:ext>
                </a:extLst>
              </a:tr>
              <a:tr h="150324">
                <a:tc>
                  <a:txBody>
                    <a:bodyPr/>
                    <a:lstStyle/>
                    <a:p>
                      <a:pPr algn="l" fontAlgn="b"/>
                      <a:r>
                        <a:rPr lang="cs-CZ" sz="1000" u="none" strike="noStrike">
                          <a:effectLst/>
                        </a:rPr>
                        <a:t>McLaren</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11</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95181277"/>
                  </a:ext>
                </a:extLst>
              </a:tr>
              <a:tr h="150324">
                <a:tc>
                  <a:txBody>
                    <a:bodyPr/>
                    <a:lstStyle/>
                    <a:p>
                      <a:pPr algn="l" fontAlgn="b"/>
                      <a:r>
                        <a:rPr lang="cs-CZ" sz="1000" u="none" strike="noStrike">
                          <a:effectLst/>
                        </a:rPr>
                        <a:t>Mercedes-Benz</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955</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98887261"/>
                  </a:ext>
                </a:extLst>
              </a:tr>
              <a:tr h="150324">
                <a:tc>
                  <a:txBody>
                    <a:bodyPr/>
                    <a:lstStyle/>
                    <a:p>
                      <a:pPr algn="l" fontAlgn="b"/>
                      <a:r>
                        <a:rPr lang="cs-CZ" sz="1000" u="none" strike="noStrike">
                          <a:effectLst/>
                        </a:rPr>
                        <a:t>Mini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101</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992696581"/>
                  </a:ext>
                </a:extLst>
              </a:tr>
              <a:tr h="150324">
                <a:tc>
                  <a:txBody>
                    <a:bodyPr/>
                    <a:lstStyle/>
                    <a:p>
                      <a:pPr algn="l" fontAlgn="b"/>
                      <a:r>
                        <a:rPr lang="cs-CZ" sz="1000" u="none" strike="noStrike">
                          <a:effectLst/>
                        </a:rPr>
                        <a:t>Mitsubishi</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301</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262294592"/>
                  </a:ext>
                </a:extLst>
              </a:tr>
              <a:tr h="150324">
                <a:tc>
                  <a:txBody>
                    <a:bodyPr/>
                    <a:lstStyle/>
                    <a:p>
                      <a:pPr algn="l" fontAlgn="b"/>
                      <a:r>
                        <a:rPr lang="cs-CZ" sz="1000" u="none" strike="noStrike">
                          <a:effectLst/>
                        </a:rPr>
                        <a:t>Nissan</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2238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474720004"/>
                  </a:ext>
                </a:extLst>
              </a:tr>
              <a:tr h="150324">
                <a:tc>
                  <a:txBody>
                    <a:bodyPr/>
                    <a:lstStyle/>
                    <a:p>
                      <a:pPr algn="l" fontAlgn="b"/>
                      <a:r>
                        <a:rPr lang="cs-CZ" sz="1000" u="none" strike="noStrike">
                          <a:effectLst/>
                        </a:rPr>
                        <a:t>Porsche</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563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750962141"/>
                  </a:ext>
                </a:extLst>
              </a:tr>
              <a:tr h="150324">
                <a:tc>
                  <a:txBody>
                    <a:bodyPr/>
                    <a:lstStyle/>
                    <a:p>
                      <a:pPr algn="l" fontAlgn="b"/>
                      <a:r>
                        <a:rPr lang="cs-CZ" sz="1000" u="none" strike="noStrike">
                          <a:effectLst/>
                        </a:rPr>
                        <a:t>Ram</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1032</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503330732"/>
                  </a:ext>
                </a:extLst>
              </a:tr>
              <a:tr h="150324">
                <a:tc>
                  <a:txBody>
                    <a:bodyPr/>
                    <a:lstStyle/>
                    <a:p>
                      <a:pPr algn="l" fontAlgn="b"/>
                      <a:r>
                        <a:rPr lang="cs-CZ" sz="1000" u="none" strike="noStrike">
                          <a:effectLst/>
                        </a:rPr>
                        <a:t>Rolls-Royce</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63</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978441524"/>
                  </a:ext>
                </a:extLst>
              </a:tr>
              <a:tr h="150324">
                <a:tc>
                  <a:txBody>
                    <a:bodyPr/>
                    <a:lstStyle/>
                    <a:p>
                      <a:pPr algn="l" fontAlgn="b"/>
                      <a:r>
                        <a:rPr lang="cs-CZ" sz="1000" u="none" strike="noStrike">
                          <a:effectLst/>
                        </a:rPr>
                        <a:t>Smart</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51</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034072639"/>
                  </a:ext>
                </a:extLst>
              </a:tr>
              <a:tr h="150324">
                <a:tc>
                  <a:txBody>
                    <a:bodyPr/>
                    <a:lstStyle/>
                    <a:p>
                      <a:pPr algn="l" fontAlgn="b"/>
                      <a:r>
                        <a:rPr lang="cs-CZ" sz="1000" u="none" strike="noStrike">
                          <a:effectLst/>
                        </a:rPr>
                        <a:t>Subaru</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1504</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2284894030"/>
                  </a:ext>
                </a:extLst>
              </a:tr>
              <a:tr h="150324">
                <a:tc>
                  <a:txBody>
                    <a:bodyPr/>
                    <a:lstStyle/>
                    <a:p>
                      <a:pPr algn="l" fontAlgn="b"/>
                      <a:r>
                        <a:rPr lang="cs-CZ" sz="1000" u="none" strike="noStrike">
                          <a:effectLst/>
                        </a:rPr>
                        <a:t>Tesla</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67</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207835974"/>
                  </a:ext>
                </a:extLst>
              </a:tr>
              <a:tr h="150324">
                <a:tc>
                  <a:txBody>
                    <a:bodyPr/>
                    <a:lstStyle/>
                    <a:p>
                      <a:pPr algn="l" fontAlgn="b"/>
                      <a:r>
                        <a:rPr lang="cs-CZ" sz="1000" u="none" strike="noStrike">
                          <a:effectLst/>
                        </a:rPr>
                        <a:t>Toyota</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2739</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016350166"/>
                  </a:ext>
                </a:extLst>
              </a:tr>
              <a:tr h="150324">
                <a:tc>
                  <a:txBody>
                    <a:bodyPr/>
                    <a:lstStyle/>
                    <a:p>
                      <a:pPr algn="l" fontAlgn="b"/>
                      <a:r>
                        <a:rPr lang="cs-CZ" sz="1000" u="none" strike="noStrike">
                          <a:effectLst/>
                        </a:rPr>
                        <a:t>Volkswagen</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1565</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040917494"/>
                  </a:ext>
                </a:extLst>
              </a:tr>
              <a:tr h="150324">
                <a:tc>
                  <a:txBody>
                    <a:bodyPr/>
                    <a:lstStyle/>
                    <a:p>
                      <a:pPr algn="l" fontAlgn="b"/>
                      <a:r>
                        <a:rPr lang="cs-CZ" sz="1000" u="none" strike="noStrike">
                          <a:effectLst/>
                        </a:rPr>
                        <a:t>Volvo</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a:effectLst/>
                        </a:rPr>
                        <a:t>518</a:t>
                      </a:r>
                      <a:endParaRPr lang="cs-CZ" sz="1000" b="0" i="0" u="none" strike="noStrike">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3547104892"/>
                  </a:ext>
                </a:extLst>
              </a:tr>
              <a:tr h="150324">
                <a:tc>
                  <a:txBody>
                    <a:bodyPr/>
                    <a:lstStyle/>
                    <a:p>
                      <a:pPr algn="l" fontAlgn="b"/>
                      <a:r>
                        <a:rPr lang="cs-CZ" sz="1000" u="none" strike="noStrike">
                          <a:effectLst/>
                        </a:rPr>
                        <a:t>Grand Total</a:t>
                      </a:r>
                      <a:endParaRPr lang="cs-CZ" sz="1000" b="1" i="0" u="none" strike="noStrike">
                        <a:solidFill>
                          <a:srgbClr val="963634"/>
                        </a:solidFill>
                        <a:effectLst/>
                        <a:latin typeface="Calibri" panose="020F0502020204030204" pitchFamily="34" charset="0"/>
                      </a:endParaRPr>
                    </a:p>
                  </a:txBody>
                  <a:tcPr marL="4029" marR="4029" marT="4029" marB="0" anchor="b"/>
                </a:tc>
                <a:tc>
                  <a:txBody>
                    <a:bodyPr/>
                    <a:lstStyle/>
                    <a:p>
                      <a:pPr algn="l" fontAlgn="b"/>
                      <a:r>
                        <a:rPr lang="cs-CZ" sz="1000" u="none" strike="noStrike" dirty="0">
                          <a:effectLst/>
                        </a:rPr>
                        <a:t>32316</a:t>
                      </a:r>
                      <a:endParaRPr lang="cs-CZ" sz="1000" b="1" i="0" u="none" strike="noStrike" dirty="0">
                        <a:solidFill>
                          <a:srgbClr val="963634"/>
                        </a:solidFill>
                        <a:effectLst/>
                        <a:latin typeface="Calibri" panose="020F0502020204030204" pitchFamily="34" charset="0"/>
                      </a:endParaRPr>
                    </a:p>
                  </a:txBody>
                  <a:tcPr marL="4029" marR="4029" marT="4029" marB="0" anchor="b"/>
                </a:tc>
                <a:extLst>
                  <a:ext uri="{0D108BD9-81ED-4DB2-BD59-A6C34878D82A}">
                    <a16:rowId xmlns:a16="http://schemas.microsoft.com/office/drawing/2014/main" val="1413419958"/>
                  </a:ext>
                </a:extLst>
              </a:tr>
            </a:tbl>
          </a:graphicData>
        </a:graphic>
      </p:graphicFrame>
    </p:spTree>
    <p:extLst>
      <p:ext uri="{BB962C8B-B14F-4D97-AF65-F5344CB8AC3E}">
        <p14:creationId xmlns:p14="http://schemas.microsoft.com/office/powerpoint/2010/main" val="209109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1291-80E3-728F-6FA0-552EF7ADE72E}"/>
              </a:ext>
            </a:extLst>
          </p:cNvPr>
          <p:cNvSpPr>
            <a:spLocks noGrp="1"/>
          </p:cNvSpPr>
          <p:nvPr>
            <p:ph type="title"/>
          </p:nvPr>
        </p:nvSpPr>
        <p:spPr>
          <a:xfrm>
            <a:off x="319573" y="141189"/>
            <a:ext cx="11552853" cy="931831"/>
          </a:xfrm>
        </p:spPr>
        <p:txBody>
          <a:bodyPr>
            <a:normAutofit fontScale="90000"/>
          </a:bodyPr>
          <a:lstStyle/>
          <a:p>
            <a:pPr>
              <a:lnSpc>
                <a:spcPct val="100000"/>
              </a:lnSpc>
            </a:pPr>
            <a:r>
              <a:rPr lang="en-US" sz="1800" b="0" i="0" u="sng" strike="noStrike" dirty="0">
                <a:solidFill>
                  <a:srgbClr val="0000FF"/>
                </a:solidFill>
                <a:effectLst/>
                <a:latin typeface="Calibri" panose="020F0502020204030204" pitchFamily="34" charset="0"/>
                <a:hlinkClick r:id="rId2" action="ppaction://hlinkfile"/>
              </a:rPr>
              <a:t>4. Do manufacturers produce more cars with large engines, or more with smaller engines? Is there a relationship here between engine displacement and the model year of the car?</a:t>
            </a:r>
            <a:r>
              <a:rPr lang="en-US" dirty="0"/>
              <a:t> </a:t>
            </a:r>
            <a:endParaRPr lang="cs-CZ" dirty="0"/>
          </a:p>
        </p:txBody>
      </p:sp>
      <p:graphicFrame>
        <p:nvGraphicFramePr>
          <p:cNvPr id="4" name="Content Placeholder 3">
            <a:extLst>
              <a:ext uri="{FF2B5EF4-FFF2-40B4-BE49-F238E27FC236}">
                <a16:creationId xmlns:a16="http://schemas.microsoft.com/office/drawing/2014/main" id="{877DC629-F148-73A1-DF2B-01B27D21CB2E}"/>
              </a:ext>
            </a:extLst>
          </p:cNvPr>
          <p:cNvGraphicFramePr>
            <a:graphicFrameLocks noGrp="1"/>
          </p:cNvGraphicFramePr>
          <p:nvPr>
            <p:ph idx="1"/>
            <p:extLst>
              <p:ext uri="{D42A27DB-BD31-4B8C-83A1-F6EECF244321}">
                <p14:modId xmlns:p14="http://schemas.microsoft.com/office/powerpoint/2010/main" val="3512651130"/>
              </p:ext>
            </p:extLst>
          </p:nvPr>
        </p:nvGraphicFramePr>
        <p:xfrm>
          <a:off x="455646" y="1466753"/>
          <a:ext cx="2632789" cy="3528053"/>
        </p:xfrm>
        <a:graphic>
          <a:graphicData uri="http://schemas.openxmlformats.org/drawingml/2006/table">
            <a:tbl>
              <a:tblPr firstRow="1" lastRow="1">
                <a:tableStyleId>{F5AB1C69-6EDB-4FF4-983F-18BD219EF322}</a:tableStyleId>
              </a:tblPr>
              <a:tblGrid>
                <a:gridCol w="688432">
                  <a:extLst>
                    <a:ext uri="{9D8B030D-6E8A-4147-A177-3AD203B41FA5}">
                      <a16:colId xmlns:a16="http://schemas.microsoft.com/office/drawing/2014/main" val="1735974156"/>
                    </a:ext>
                  </a:extLst>
                </a:gridCol>
                <a:gridCol w="894229">
                  <a:extLst>
                    <a:ext uri="{9D8B030D-6E8A-4147-A177-3AD203B41FA5}">
                      <a16:colId xmlns:a16="http://schemas.microsoft.com/office/drawing/2014/main" val="3568482802"/>
                    </a:ext>
                  </a:extLst>
                </a:gridCol>
                <a:gridCol w="1050128">
                  <a:extLst>
                    <a:ext uri="{9D8B030D-6E8A-4147-A177-3AD203B41FA5}">
                      <a16:colId xmlns:a16="http://schemas.microsoft.com/office/drawing/2014/main" val="2570684428"/>
                    </a:ext>
                  </a:extLst>
                </a:gridCol>
              </a:tblGrid>
              <a:tr h="487673">
                <a:tc>
                  <a:txBody>
                    <a:bodyPr/>
                    <a:lstStyle/>
                    <a:p>
                      <a:pPr algn="l" fontAlgn="b"/>
                      <a:r>
                        <a:rPr lang="cs-CZ" sz="1200" u="none" strike="noStrike">
                          <a:effectLst/>
                        </a:rPr>
                        <a:t>ENGINE</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Count of displacement</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Average of displacement</a:t>
                      </a:r>
                      <a:endParaRPr lang="cs-CZ" sz="1200" b="1"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999609"/>
                  </a:ext>
                </a:extLst>
              </a:tr>
              <a:tr h="174505">
                <a:tc>
                  <a:txBody>
                    <a:bodyPr/>
                    <a:lstStyle/>
                    <a:p>
                      <a:pPr algn="l" fontAlgn="b"/>
                      <a:r>
                        <a:rPr lang="cs-CZ" sz="1200" u="none" strike="noStrike">
                          <a:effectLst/>
                        </a:rPr>
                        <a:t>V12</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208</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6,19</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1486890"/>
                  </a:ext>
                </a:extLst>
              </a:tr>
              <a:tr h="174505">
                <a:tc>
                  <a:txBody>
                    <a:bodyPr/>
                    <a:lstStyle/>
                    <a:p>
                      <a:pPr algn="l" fontAlgn="b"/>
                      <a:r>
                        <a:rPr lang="cs-CZ" sz="1200" u="none" strike="noStrike">
                          <a:effectLst/>
                        </a:rPr>
                        <a:t>W12</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65</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6,02</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01006519"/>
                  </a:ext>
                </a:extLst>
              </a:tr>
              <a:tr h="174505">
                <a:tc>
                  <a:txBody>
                    <a:bodyPr/>
                    <a:lstStyle/>
                    <a:p>
                      <a:pPr algn="l" fontAlgn="b"/>
                      <a:r>
                        <a:rPr lang="cs-CZ" sz="1200" u="none" strike="noStrike">
                          <a:effectLst/>
                        </a:rPr>
                        <a:t>V8</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8611</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5,37</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247264"/>
                  </a:ext>
                </a:extLst>
              </a:tr>
              <a:tr h="174505">
                <a:tc>
                  <a:txBody>
                    <a:bodyPr/>
                    <a:lstStyle/>
                    <a:p>
                      <a:pPr algn="l" fontAlgn="b"/>
                      <a:r>
                        <a:rPr lang="cs-CZ" sz="1200" u="none" strike="noStrike">
                          <a:effectLst/>
                        </a:rPr>
                        <a:t>V10</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41</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5,37</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791937"/>
                  </a:ext>
                </a:extLst>
              </a:tr>
              <a:tr h="174505">
                <a:tc>
                  <a:txBody>
                    <a:bodyPr/>
                    <a:lstStyle/>
                    <a:p>
                      <a:pPr algn="l" fontAlgn="b"/>
                      <a:r>
                        <a:rPr lang="cs-CZ" sz="1200" u="none" strike="noStrike">
                          <a:effectLst/>
                        </a:rPr>
                        <a:t>W8</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8</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4,00</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501556"/>
                  </a:ext>
                </a:extLst>
              </a:tr>
              <a:tr h="174505">
                <a:tc>
                  <a:txBody>
                    <a:bodyPr/>
                    <a:lstStyle/>
                    <a:p>
                      <a:pPr algn="l" fontAlgn="b"/>
                      <a:r>
                        <a:rPr lang="cs-CZ" sz="1200" u="none" strike="noStrike">
                          <a:effectLst/>
                        </a:rPr>
                        <a:t>V6</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8596</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3,53</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513436"/>
                  </a:ext>
                </a:extLst>
              </a:tr>
              <a:tr h="174505">
                <a:tc>
                  <a:txBody>
                    <a:bodyPr/>
                    <a:lstStyle/>
                    <a:p>
                      <a:pPr algn="l" fontAlgn="b"/>
                      <a:r>
                        <a:rPr lang="cs-CZ" sz="1200" u="none" strike="noStrike">
                          <a:effectLst/>
                        </a:rPr>
                        <a:t>I6</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554</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3,29</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8000963"/>
                  </a:ext>
                </a:extLst>
              </a:tr>
              <a:tr h="174505">
                <a:tc>
                  <a:txBody>
                    <a:bodyPr/>
                    <a:lstStyle/>
                    <a:p>
                      <a:pPr algn="l" fontAlgn="b"/>
                      <a:r>
                        <a:rPr lang="cs-CZ" sz="1200" u="none" strike="noStrike">
                          <a:effectLst/>
                        </a:rPr>
                        <a:t>Undefined</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1969</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3,15</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9421850"/>
                  </a:ext>
                </a:extLst>
              </a:tr>
              <a:tr h="174505">
                <a:tc>
                  <a:txBody>
                    <a:bodyPr/>
                    <a:lstStyle/>
                    <a:p>
                      <a:pPr algn="l" fontAlgn="b"/>
                      <a:r>
                        <a:rPr lang="cs-CZ" sz="1200" u="none" strike="noStrike">
                          <a:effectLst/>
                        </a:rPr>
                        <a:t>l6</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263</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3,02</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4776676"/>
                  </a:ext>
                </a:extLst>
              </a:tr>
              <a:tr h="174505">
                <a:tc>
                  <a:txBody>
                    <a:bodyPr/>
                    <a:lstStyle/>
                    <a:p>
                      <a:pPr algn="l" fontAlgn="b"/>
                      <a:r>
                        <a:rPr lang="cs-CZ" sz="1200" u="none" strike="noStrike">
                          <a:effectLst/>
                        </a:rPr>
                        <a:t>l5</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530</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2,82</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0366138"/>
                  </a:ext>
                </a:extLst>
              </a:tr>
              <a:tr h="174505">
                <a:tc>
                  <a:txBody>
                    <a:bodyPr/>
                    <a:lstStyle/>
                    <a:p>
                      <a:pPr algn="l" fontAlgn="b"/>
                      <a:r>
                        <a:rPr lang="cs-CZ" sz="1200" u="none" strike="noStrike">
                          <a:effectLst/>
                        </a:rPr>
                        <a:t>Flat</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1206</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2,79</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2312653"/>
                  </a:ext>
                </a:extLst>
              </a:tr>
              <a:tr h="174505">
                <a:tc>
                  <a:txBody>
                    <a:bodyPr/>
                    <a:lstStyle/>
                    <a:p>
                      <a:pPr algn="l" fontAlgn="b"/>
                      <a:r>
                        <a:rPr lang="cs-CZ" sz="1200" u="none" strike="noStrike">
                          <a:effectLst/>
                        </a:rPr>
                        <a:t>l4</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9973</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2,08</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2580342"/>
                  </a:ext>
                </a:extLst>
              </a:tr>
              <a:tr h="174505">
                <a:tc>
                  <a:txBody>
                    <a:bodyPr/>
                    <a:lstStyle/>
                    <a:p>
                      <a:pPr algn="l" fontAlgn="b"/>
                      <a:r>
                        <a:rPr lang="cs-CZ" sz="1200" u="none" strike="noStrike">
                          <a:effectLst/>
                        </a:rPr>
                        <a:t>l3</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112</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1,17</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6824801"/>
                  </a:ext>
                </a:extLst>
              </a:tr>
              <a:tr h="174505">
                <a:tc>
                  <a:txBody>
                    <a:bodyPr/>
                    <a:lstStyle/>
                    <a:p>
                      <a:pPr algn="l" fontAlgn="b"/>
                      <a:r>
                        <a:rPr lang="cs-CZ" sz="1200" u="none" strike="noStrike">
                          <a:effectLst/>
                        </a:rPr>
                        <a:t>Electric</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180</a:t>
                      </a:r>
                      <a:endParaRPr lang="cs-CZ" sz="1200" b="0"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a:effectLst/>
                        </a:rPr>
                        <a:t>0,03</a:t>
                      </a:r>
                      <a:endParaRPr lang="cs-CZ" sz="1200" b="0" i="0" u="none" strike="noStrike">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1185574"/>
                  </a:ext>
                </a:extLst>
              </a:tr>
              <a:tr h="174505">
                <a:tc>
                  <a:txBody>
                    <a:bodyPr/>
                    <a:lstStyle/>
                    <a:p>
                      <a:pPr algn="l" fontAlgn="b"/>
                      <a:r>
                        <a:rPr lang="cs-CZ" sz="1200" u="none" strike="noStrike">
                          <a:effectLst/>
                        </a:rPr>
                        <a:t>Grand Total</a:t>
                      </a:r>
                      <a:endParaRPr lang="cs-CZ" sz="1200" b="1" i="0" u="none" strike="noStrike">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32316</a:t>
                      </a:r>
                      <a:endParaRPr lang="cs-CZ" sz="1200" b="1" i="0" u="none" strike="noStrike" dirty="0">
                        <a:solidFill>
                          <a:srgbClr val="76933C"/>
                        </a:solidFill>
                        <a:effectLst/>
                        <a:latin typeface="Calibri" panose="020F0502020204030204" pitchFamily="34" charset="0"/>
                      </a:endParaRPr>
                    </a:p>
                  </a:txBody>
                  <a:tcPr marL="7620" marR="7620" marT="7620" marB="0" anchor="b"/>
                </a:tc>
                <a:tc>
                  <a:txBody>
                    <a:bodyPr/>
                    <a:lstStyle/>
                    <a:p>
                      <a:pPr algn="ctr" fontAlgn="b"/>
                      <a:r>
                        <a:rPr lang="cs-CZ" sz="1200" u="none" strike="noStrike" dirty="0">
                          <a:effectLst/>
                        </a:rPr>
                        <a:t>3,50</a:t>
                      </a:r>
                      <a:endParaRPr lang="cs-CZ" sz="1200" b="1" i="0" u="none" strike="noStrike" dirty="0">
                        <a:solidFill>
                          <a:srgbClr val="76933C"/>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31159423"/>
                  </a:ext>
                </a:extLst>
              </a:tr>
            </a:tbl>
          </a:graphicData>
        </a:graphic>
      </p:graphicFrame>
      <p:graphicFrame>
        <p:nvGraphicFramePr>
          <p:cNvPr id="5" name="Chart 4">
            <a:extLst>
              <a:ext uri="{FF2B5EF4-FFF2-40B4-BE49-F238E27FC236}">
                <a16:creationId xmlns:a16="http://schemas.microsoft.com/office/drawing/2014/main" id="{27E6EBE3-4FF9-6071-58AA-B6065C5FB567}"/>
              </a:ext>
            </a:extLst>
          </p:cNvPr>
          <p:cNvGraphicFramePr>
            <a:graphicFrameLocks/>
          </p:cNvGraphicFramePr>
          <p:nvPr>
            <p:extLst>
              <p:ext uri="{D42A27DB-BD31-4B8C-83A1-F6EECF244321}">
                <p14:modId xmlns:p14="http://schemas.microsoft.com/office/powerpoint/2010/main" val="3382608479"/>
              </p:ext>
            </p:extLst>
          </p:nvPr>
        </p:nvGraphicFramePr>
        <p:xfrm>
          <a:off x="3338474" y="1439375"/>
          <a:ext cx="5498880" cy="350901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BF3BB600-901C-4221-82F9-E43F1F5DF31D}"/>
                  </a:ext>
                </a:extLst>
              </p:cNvPr>
              <p:cNvGraphicFramePr/>
              <p:nvPr>
                <p:extLst>
                  <p:ext uri="{D42A27DB-BD31-4B8C-83A1-F6EECF244321}">
                    <p14:modId xmlns:p14="http://schemas.microsoft.com/office/powerpoint/2010/main" val="790155906"/>
                  </p:ext>
                </p:extLst>
              </p:nvPr>
            </p:nvGraphicFramePr>
            <p:xfrm>
              <a:off x="8892838" y="796031"/>
              <a:ext cx="3104607"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BF3BB600-901C-4221-82F9-E43F1F5DF31D}"/>
                  </a:ext>
                </a:extLst>
              </p:cNvPr>
              <p:cNvPicPr>
                <a:picLocks noGrp="1" noRot="1" noChangeAspect="1" noMove="1" noResize="1" noEditPoints="1" noAdjustHandles="1" noChangeArrowheads="1" noChangeShapeType="1"/>
              </p:cNvPicPr>
              <p:nvPr/>
            </p:nvPicPr>
            <p:blipFill>
              <a:blip r:embed="rId5"/>
              <a:stretch>
                <a:fillRect/>
              </a:stretch>
            </p:blipFill>
            <p:spPr>
              <a:xfrm>
                <a:off x="8892838" y="796031"/>
                <a:ext cx="3104607" cy="2743200"/>
              </a:xfrm>
              <a:prstGeom prst="rect">
                <a:avLst/>
              </a:prstGeom>
            </p:spPr>
          </p:pic>
        </mc:Fallback>
      </mc:AlternateContent>
      <p:graphicFrame>
        <p:nvGraphicFramePr>
          <p:cNvPr id="3" name="Table 2">
            <a:extLst>
              <a:ext uri="{FF2B5EF4-FFF2-40B4-BE49-F238E27FC236}">
                <a16:creationId xmlns:a16="http://schemas.microsoft.com/office/drawing/2014/main" id="{8970C14A-15E4-AF8F-3F1B-CFB0DB847E71}"/>
              </a:ext>
            </a:extLst>
          </p:cNvPr>
          <p:cNvGraphicFramePr>
            <a:graphicFrameLocks noGrp="1"/>
          </p:cNvGraphicFramePr>
          <p:nvPr>
            <p:extLst>
              <p:ext uri="{D42A27DB-BD31-4B8C-83A1-F6EECF244321}">
                <p14:modId xmlns:p14="http://schemas.microsoft.com/office/powerpoint/2010/main" val="1622314818"/>
              </p:ext>
            </p:extLst>
          </p:nvPr>
        </p:nvGraphicFramePr>
        <p:xfrm>
          <a:off x="455646" y="5418625"/>
          <a:ext cx="11552853" cy="1181259"/>
        </p:xfrm>
        <a:graphic>
          <a:graphicData uri="http://schemas.openxmlformats.org/drawingml/2006/table">
            <a:tbl>
              <a:tblPr>
                <a:tableStyleId>{5C22544A-7EE6-4342-B048-85BDC9FD1C3A}</a:tableStyleId>
              </a:tblPr>
              <a:tblGrid>
                <a:gridCol w="11552853">
                  <a:extLst>
                    <a:ext uri="{9D8B030D-6E8A-4147-A177-3AD203B41FA5}">
                      <a16:colId xmlns:a16="http://schemas.microsoft.com/office/drawing/2014/main" val="428957654"/>
                    </a:ext>
                  </a:extLst>
                </a:gridCol>
              </a:tblGrid>
              <a:tr h="357376">
                <a:tc>
                  <a:txBody>
                    <a:bodyPr/>
                    <a:lstStyle/>
                    <a:p>
                      <a:pPr algn="l" fontAlgn="b"/>
                      <a:r>
                        <a:rPr lang="en-US" sz="1400" u="none" strike="noStrike" dirty="0">
                          <a:effectLst/>
                        </a:rPr>
                        <a:t>The fact that Q2 (the median) is around 3.5 suggests that half of the cars in dataset have engine displacements below this value, and half have displacements above it.</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3986709"/>
                  </a:ext>
                </a:extLst>
              </a:tr>
              <a:tr h="496088">
                <a:tc>
                  <a:txBody>
                    <a:bodyPr/>
                    <a:lstStyle/>
                    <a:p>
                      <a:pPr algn="l" fontAlgn="b"/>
                      <a:r>
                        <a:rPr lang="en-US" sz="1400" u="none" strike="noStrike" dirty="0">
                          <a:effectLst/>
                        </a:rPr>
                        <a:t>To summarize, data indicates a relatively even spread of engine displacements, with a median around 3.5 and the majority of values falling within the interquartile range (Q1 to Q3). This supports interpretation that manufacturers produce cars with a mix of engine sizes.</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605371"/>
                  </a:ext>
                </a:extLst>
              </a:tr>
              <a:tr h="250831">
                <a:tc>
                  <a:txBody>
                    <a:bodyPr/>
                    <a:lstStyle/>
                    <a:p>
                      <a:pPr algn="l" fontAlgn="b"/>
                      <a:r>
                        <a:rPr lang="en-US" sz="1400" u="none" strike="noStrike" dirty="0">
                          <a:effectLst/>
                        </a:rPr>
                        <a:t>The standard deviation of 1.41 indicates that the data points are dispersed around the mean.</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62650306"/>
                  </a:ext>
                </a:extLst>
              </a:tr>
            </a:tbl>
          </a:graphicData>
        </a:graphic>
      </p:graphicFrame>
      <p:graphicFrame>
        <p:nvGraphicFramePr>
          <p:cNvPr id="7" name="Table 6">
            <a:extLst>
              <a:ext uri="{FF2B5EF4-FFF2-40B4-BE49-F238E27FC236}">
                <a16:creationId xmlns:a16="http://schemas.microsoft.com/office/drawing/2014/main" id="{612F0F82-6EE7-A521-74AD-334D2DDBA8CC}"/>
              </a:ext>
            </a:extLst>
          </p:cNvPr>
          <p:cNvGraphicFramePr>
            <a:graphicFrameLocks noGrp="1"/>
          </p:cNvGraphicFramePr>
          <p:nvPr>
            <p:extLst>
              <p:ext uri="{D42A27DB-BD31-4B8C-83A1-F6EECF244321}">
                <p14:modId xmlns:p14="http://schemas.microsoft.com/office/powerpoint/2010/main" val="3008157839"/>
              </p:ext>
            </p:extLst>
          </p:nvPr>
        </p:nvGraphicFramePr>
        <p:xfrm>
          <a:off x="10119826" y="3720465"/>
          <a:ext cx="1752600" cy="146304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3140832019"/>
                    </a:ext>
                  </a:extLst>
                </a:gridCol>
                <a:gridCol w="1016000">
                  <a:extLst>
                    <a:ext uri="{9D8B030D-6E8A-4147-A177-3AD203B41FA5}">
                      <a16:colId xmlns:a16="http://schemas.microsoft.com/office/drawing/2014/main" val="1172567848"/>
                    </a:ext>
                  </a:extLst>
                </a:gridCol>
              </a:tblGrid>
              <a:tr h="182880">
                <a:tc>
                  <a:txBody>
                    <a:bodyPr/>
                    <a:lstStyle/>
                    <a:p>
                      <a:pPr algn="l" fontAlgn="b"/>
                      <a:r>
                        <a:rPr lang="cs-CZ" sz="1100" u="none" strike="noStrike">
                          <a:effectLst/>
                        </a:rPr>
                        <a:t>Q1</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0-2,4</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1641213"/>
                  </a:ext>
                </a:extLst>
              </a:tr>
              <a:tr h="182880">
                <a:tc>
                  <a:txBody>
                    <a:bodyPr/>
                    <a:lstStyle/>
                    <a:p>
                      <a:pPr algn="l" fontAlgn="b"/>
                      <a:r>
                        <a:rPr lang="cs-CZ" sz="1100" u="none" strike="noStrike">
                          <a:effectLst/>
                        </a:rPr>
                        <a:t>Q2</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2,4-3,5</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094223"/>
                  </a:ext>
                </a:extLst>
              </a:tr>
              <a:tr h="182880">
                <a:tc>
                  <a:txBody>
                    <a:bodyPr/>
                    <a:lstStyle/>
                    <a:p>
                      <a:pPr algn="l" fontAlgn="b"/>
                      <a:r>
                        <a:rPr lang="cs-CZ" sz="1100" u="none" strike="noStrike">
                          <a:effectLst/>
                        </a:rPr>
                        <a:t>Q3</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3,5-4,6</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629334"/>
                  </a:ext>
                </a:extLst>
              </a:tr>
              <a:tr h="182880">
                <a:tc>
                  <a:txBody>
                    <a:bodyPr/>
                    <a:lstStyle/>
                    <a:p>
                      <a:pPr algn="l" fontAlgn="b"/>
                      <a:r>
                        <a:rPr lang="cs-CZ" sz="1100" u="none" strike="noStrike">
                          <a:effectLst/>
                        </a:rPr>
                        <a:t>Q4</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4,6-7</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2762816"/>
                  </a:ext>
                </a:extLst>
              </a:tr>
              <a:tr h="182880">
                <a:tc>
                  <a:txBody>
                    <a:bodyPr/>
                    <a:lstStyle/>
                    <a:p>
                      <a:pPr algn="l" fontAlgn="b"/>
                      <a:r>
                        <a:rPr lang="cs-CZ" sz="1100" u="none" strike="noStrike">
                          <a:effectLst/>
                        </a:rPr>
                        <a:t>average</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3,449</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4661535"/>
                  </a:ext>
                </a:extLst>
              </a:tr>
              <a:tr h="182880">
                <a:tc>
                  <a:txBody>
                    <a:bodyPr/>
                    <a:lstStyle/>
                    <a:p>
                      <a:pPr algn="l" fontAlgn="b"/>
                      <a:r>
                        <a:rPr lang="cs-CZ" sz="1100" u="none" strike="noStrike">
                          <a:effectLst/>
                        </a:rPr>
                        <a:t>mean</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3,5</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32580293"/>
                  </a:ext>
                </a:extLst>
              </a:tr>
              <a:tr h="182880">
                <a:tc>
                  <a:txBody>
                    <a:bodyPr/>
                    <a:lstStyle/>
                    <a:p>
                      <a:pPr algn="l" fontAlgn="b"/>
                      <a:r>
                        <a:rPr lang="cs-CZ" sz="1100" u="none" strike="noStrike">
                          <a:effectLst/>
                        </a:rPr>
                        <a:t>stdv</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a:effectLst/>
                        </a:rPr>
                        <a:t>1,41</a:t>
                      </a:r>
                      <a:endParaRPr lang="cs-C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2884109"/>
                  </a:ext>
                </a:extLst>
              </a:tr>
              <a:tr h="182880">
                <a:tc>
                  <a:txBody>
                    <a:bodyPr/>
                    <a:lstStyle/>
                    <a:p>
                      <a:pPr algn="l" fontAlgn="b"/>
                      <a:r>
                        <a:rPr lang="cs-CZ" sz="1100" u="none" strike="noStrike">
                          <a:effectLst/>
                        </a:rPr>
                        <a:t>mode</a:t>
                      </a:r>
                      <a:endParaRPr lang="cs-C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cs-CZ" sz="1100" u="none" strike="noStrike" dirty="0">
                          <a:effectLst/>
                        </a:rPr>
                        <a:t>2</a:t>
                      </a:r>
                      <a:endParaRPr lang="cs-C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2707216"/>
                  </a:ext>
                </a:extLst>
              </a:tr>
            </a:tbl>
          </a:graphicData>
        </a:graphic>
      </p:graphicFrame>
    </p:spTree>
    <p:extLst>
      <p:ext uri="{BB962C8B-B14F-4D97-AF65-F5344CB8AC3E}">
        <p14:creationId xmlns:p14="http://schemas.microsoft.com/office/powerpoint/2010/main" val="2765946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1971</TotalTime>
  <Words>2569</Words>
  <Application>Microsoft Office PowerPoint</Application>
  <PresentationFormat>Widescreen</PresentationFormat>
  <Paragraphs>731</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vt:lpstr>
      <vt:lpstr>Office Theme</vt:lpstr>
      <vt:lpstr>Cars data</vt:lpstr>
      <vt:lpstr>Questions</vt:lpstr>
      <vt:lpstr>Null_values</vt:lpstr>
      <vt:lpstr>EDA – numerical statistics interpretation 1/3</vt:lpstr>
      <vt:lpstr>EDA – numerical statistics interpretation 2/3</vt:lpstr>
      <vt:lpstr>EDA – numerical statistics interpretation 3/3</vt:lpstr>
      <vt:lpstr>1. How many cars were offered in 2019? </vt:lpstr>
      <vt:lpstr>3. How many cars does each manufacturer sell? </vt:lpstr>
      <vt:lpstr>4. Do manufacturers produce more cars with large engines, or more with smaller engines? Is there a relationship here between engine displacement and the model year of the car? </vt:lpstr>
      <vt:lpstr>PowerPoint Presentation</vt:lpstr>
      <vt:lpstr>5. What is the relationship between average fuel consumption and engine displacement? Which car has the largest engine displacement? What is its average combustion? Which car is the most economical? </vt:lpstr>
      <vt:lpstr>PowerPoint Presentation</vt:lpstr>
      <vt:lpstr>6. Does the price of a car depend on its horsepower?  What horsepower does the most powerful car offered have? </vt:lpstr>
      <vt:lpstr>7. Is there a relationship between the range of the car and its total weight? The air resistance that the car can put up (hint: it may depend on the height of the car)?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Cars data</dc:title>
  <dc:creator>Peter Tomcik</dc:creator>
  <cp:lastModifiedBy>Peter Tomcik</cp:lastModifiedBy>
  <cp:revision>6</cp:revision>
  <dcterms:created xsi:type="dcterms:W3CDTF">2023-11-22T00:01:04Z</dcterms:created>
  <dcterms:modified xsi:type="dcterms:W3CDTF">2024-07-02T12:35:16Z</dcterms:modified>
</cp:coreProperties>
</file>